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117" r:id="rId2"/>
    <p:sldMasterId id="2147484149" r:id="rId3"/>
    <p:sldMasterId id="2147484160" r:id="rId4"/>
    <p:sldMasterId id="2147484169" r:id="rId5"/>
  </p:sldMasterIdLst>
  <p:notesMasterIdLst>
    <p:notesMasterId r:id="rId74"/>
  </p:notesMasterIdLst>
  <p:handoutMasterIdLst>
    <p:handoutMasterId r:id="rId75"/>
  </p:handoutMasterIdLst>
  <p:sldIdLst>
    <p:sldId id="524" r:id="rId6"/>
    <p:sldId id="643" r:id="rId7"/>
    <p:sldId id="1856" r:id="rId8"/>
    <p:sldId id="1857" r:id="rId9"/>
    <p:sldId id="1862" r:id="rId10"/>
    <p:sldId id="644" r:id="rId11"/>
    <p:sldId id="645" r:id="rId12"/>
    <p:sldId id="1863" r:id="rId13"/>
    <p:sldId id="1842" r:id="rId14"/>
    <p:sldId id="538" r:id="rId15"/>
    <p:sldId id="539" r:id="rId16"/>
    <p:sldId id="540" r:id="rId17"/>
    <p:sldId id="541" r:id="rId18"/>
    <p:sldId id="553" r:id="rId19"/>
    <p:sldId id="556" r:id="rId20"/>
    <p:sldId id="611" r:id="rId21"/>
    <p:sldId id="557" r:id="rId22"/>
    <p:sldId id="563" r:id="rId23"/>
    <p:sldId id="555" r:id="rId24"/>
    <p:sldId id="635" r:id="rId25"/>
    <p:sldId id="562" r:id="rId26"/>
    <p:sldId id="567" r:id="rId27"/>
    <p:sldId id="559" r:id="rId28"/>
    <p:sldId id="568" r:id="rId29"/>
    <p:sldId id="1848" r:id="rId30"/>
    <p:sldId id="561" r:id="rId31"/>
    <p:sldId id="564" r:id="rId32"/>
    <p:sldId id="625" r:id="rId33"/>
    <p:sldId id="607" r:id="rId34"/>
    <p:sldId id="1843" r:id="rId35"/>
    <p:sldId id="569" r:id="rId36"/>
    <p:sldId id="570" r:id="rId37"/>
    <p:sldId id="571" r:id="rId38"/>
    <p:sldId id="572" r:id="rId39"/>
    <p:sldId id="573" r:id="rId40"/>
    <p:sldId id="574" r:id="rId41"/>
    <p:sldId id="1847" r:id="rId42"/>
    <p:sldId id="630" r:id="rId43"/>
    <p:sldId id="628" r:id="rId44"/>
    <p:sldId id="629" r:id="rId45"/>
    <p:sldId id="566" r:id="rId46"/>
    <p:sldId id="637" r:id="rId47"/>
    <p:sldId id="606" r:id="rId48"/>
    <p:sldId id="609" r:id="rId49"/>
    <p:sldId id="1846" r:id="rId50"/>
    <p:sldId id="575" r:id="rId51"/>
    <p:sldId id="626" r:id="rId52"/>
    <p:sldId id="638" r:id="rId53"/>
    <p:sldId id="1845" r:id="rId54"/>
    <p:sldId id="578" r:id="rId55"/>
    <p:sldId id="608" r:id="rId56"/>
    <p:sldId id="577" r:id="rId57"/>
    <p:sldId id="576" r:id="rId58"/>
    <p:sldId id="596" r:id="rId59"/>
    <p:sldId id="636" r:id="rId60"/>
    <p:sldId id="565" r:id="rId61"/>
    <p:sldId id="617" r:id="rId62"/>
    <p:sldId id="1861" r:id="rId63"/>
    <p:sldId id="597" r:id="rId64"/>
    <p:sldId id="599" r:id="rId65"/>
    <p:sldId id="1855" r:id="rId66"/>
    <p:sldId id="627" r:id="rId67"/>
    <p:sldId id="601" r:id="rId68"/>
    <p:sldId id="603" r:id="rId69"/>
    <p:sldId id="602" r:id="rId70"/>
    <p:sldId id="588" r:id="rId71"/>
    <p:sldId id="633" r:id="rId72"/>
    <p:sldId id="634" r:id="rId73"/>
  </p:sldIdLst>
  <p:sldSz cx="9144000" cy="5143500" type="screen16x9"/>
  <p:notesSz cx="6858000" cy="9144000"/>
  <p:custDataLst>
    <p:tags r:id="rId76"/>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guide id="3" orient="horz" pos="513">
          <p15:clr>
            <a:srgbClr val="A4A3A4"/>
          </p15:clr>
        </p15:guide>
        <p15:guide id="4" orient="horz" pos="2900">
          <p15:clr>
            <a:srgbClr val="A4A3A4"/>
          </p15:clr>
        </p15:guide>
        <p15:guide id="5" orient="horz" pos="636">
          <p15:clr>
            <a:srgbClr val="A4A3A4"/>
          </p15:clr>
        </p15:guide>
        <p15:guide id="6" orient="horz" pos="1814">
          <p15:clr>
            <a:srgbClr val="A4A3A4"/>
          </p15:clr>
        </p15:guide>
        <p15:guide id="7" orient="horz" pos="774">
          <p15:clr>
            <a:srgbClr val="A4A3A4"/>
          </p15:clr>
        </p15:guide>
        <p15:guide id="8" pos="5419">
          <p15:clr>
            <a:srgbClr val="A4A3A4"/>
          </p15:clr>
        </p15:guide>
        <p15:guide id="9" pos="2887">
          <p15:clr>
            <a:srgbClr val="A4A3A4"/>
          </p15:clr>
        </p15:guide>
        <p15:guide id="10" pos="3271">
          <p15:clr>
            <a:srgbClr val="A4A3A4"/>
          </p15:clr>
        </p15:guide>
        <p15:guide id="11" orient="horz" pos="1459">
          <p15:clr>
            <a:srgbClr val="A4A3A4"/>
          </p15:clr>
        </p15:guide>
        <p15:guide id="12" orient="horz" pos="1741">
          <p15:clr>
            <a:srgbClr val="A4A3A4"/>
          </p15:clr>
        </p15:guide>
        <p15:guide id="13" orient="horz" pos="1272">
          <p15:clr>
            <a:srgbClr val="A4A3A4"/>
          </p15:clr>
        </p15:guide>
        <p15:guide id="14" orient="horz" pos="97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Bezaire (bbezaire)" initials="BB(" lastIdx="20" clrIdx="0">
    <p:extLst>
      <p:ext uri="{19B8F6BF-5375-455C-9EA6-DF929625EA0E}">
        <p15:presenceInfo xmlns:p15="http://schemas.microsoft.com/office/powerpoint/2012/main" userId="S::bbezaire@cisco.com::9519f8e5-5fc7-4db2-b091-70da1a6095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4D7"/>
    <a:srgbClr val="006086"/>
    <a:srgbClr val="EEEEE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1" autoAdjust="0"/>
    <p:restoredTop sz="88844" autoAdjust="0"/>
  </p:normalViewPr>
  <p:slideViewPr>
    <p:cSldViewPr snapToGrid="0" showGuides="1">
      <p:cViewPr varScale="1">
        <p:scale>
          <a:sx n="134" d="100"/>
          <a:sy n="134" d="100"/>
        </p:scale>
        <p:origin x="1182" y="108"/>
      </p:cViewPr>
      <p:guideLst>
        <p:guide orient="horz" pos="1620"/>
        <p:guide pos="336"/>
        <p:guide orient="horz" pos="513"/>
        <p:guide orient="horz" pos="2900"/>
        <p:guide orient="horz" pos="636"/>
        <p:guide orient="horz" pos="1814"/>
        <p:guide orient="horz" pos="774"/>
        <p:guide pos="5419"/>
        <p:guide pos="2887"/>
        <p:guide pos="3271"/>
        <p:guide orient="horz" pos="1459"/>
        <p:guide orient="horz" pos="1741"/>
        <p:guide orient="horz" pos="1272"/>
        <p:guide orient="horz" pos="975"/>
      </p:guideLst>
    </p:cSldViewPr>
  </p:slideViewPr>
  <p:outlineViewPr>
    <p:cViewPr>
      <p:scale>
        <a:sx n="33" d="100"/>
        <a:sy n="33" d="100"/>
      </p:scale>
      <p:origin x="0" y="-4576"/>
    </p:cViewPr>
  </p:outlineViewPr>
  <p:notesTextViewPr>
    <p:cViewPr>
      <p:scale>
        <a:sx n="1" d="1"/>
        <a:sy n="1" d="1"/>
      </p:scale>
      <p:origin x="0" y="0"/>
    </p:cViewPr>
  </p:notesTextViewPr>
  <p:sorterViewPr>
    <p:cViewPr>
      <p:scale>
        <a:sx n="150" d="100"/>
        <a:sy n="150" d="100"/>
      </p:scale>
      <p:origin x="0" y="-2248"/>
    </p:cViewPr>
  </p:sorterViewPr>
  <p:notesViewPr>
    <p:cSldViewPr snapToGrid="0">
      <p:cViewPr varScale="1">
        <p:scale>
          <a:sx n="118" d="100"/>
          <a:sy n="118" d="100"/>
        </p:scale>
        <p:origin x="420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notesMaster" Target="notesMasters/notesMaster1.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7-15T13:22:17.486" idx="16">
    <p:pos x="10" y="10"/>
    <p:text>Fix colors &amp; alignment on right side</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DF72B0-C949-7747-970E-AC348F57EA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EBC36319-0932-5944-8013-C61D07B674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1837-3A46-4C40-BFA9-858093B3C6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49EED-B1B3-E148-BFF5-51302E367BAE}" type="slidenum">
              <a:rPr lang="en-US" smtClean="0"/>
              <a:t>‹#›</a:t>
            </a:fld>
            <a:endParaRPr lang="en-US"/>
          </a:p>
        </p:txBody>
      </p:sp>
    </p:spTree>
    <p:extLst>
      <p:ext uri="{BB962C8B-B14F-4D97-AF65-F5344CB8AC3E}">
        <p14:creationId xmlns:p14="http://schemas.microsoft.com/office/powerpoint/2010/main" val="242526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10/16/2019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dirty="0"/>
          </a:p>
        </p:txBody>
      </p:sp>
    </p:spTree>
    <p:extLst>
      <p:ext uri="{BB962C8B-B14F-4D97-AF65-F5344CB8AC3E}">
        <p14:creationId xmlns:p14="http://schemas.microsoft.com/office/powerpoint/2010/main" val="344271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Networking Professional is the most common Skills to Job Pathway across the Networking Academy program. You will see elements of this course progression in the other examples as well since the CCENT certification is a launching point for many different specializations.</a:t>
            </a:r>
          </a:p>
          <a:p>
            <a:endParaRPr lang="en-US" dirty="0"/>
          </a:p>
          <a:p>
            <a:r>
              <a:rPr lang="en-US" dirty="0"/>
              <a:t>Where</a:t>
            </a:r>
            <a:r>
              <a:rPr lang="en-US" baseline="0" dirty="0"/>
              <a:t> you start this progression will depend on what types of students you are educating. Think of secondary schools starting at the left, while 4-year colleges typically start with the CCNA certification path and 2-year colleges start somewhere in between. Articulation between these institutions across this learning progression helps to build a pipeline of students for your programs and for your employers. Stackable certifications further increase the employability of your students.</a:t>
            </a:r>
          </a:p>
          <a:p>
            <a:endParaRPr lang="en-US" baseline="0" dirty="0"/>
          </a:p>
          <a:p>
            <a:r>
              <a:rPr lang="en-US" baseline="0" dirty="0"/>
              <a:t>Every sample pathway begins with Intro to IoT and Intro to Cybersecurity because we recommend that every student be exposed to the transformation businesses are undergoing and the care each person needs to take for their privacy in highly connected world. For the Networking professional, it is important to understand how networking is critical to the success of IoT and understand basic security measures for the connected devices on their network.</a:t>
            </a:r>
          </a:p>
          <a:p>
            <a:endParaRPr lang="en-US" baseline="0" dirty="0"/>
          </a:p>
          <a:p>
            <a:r>
              <a:rPr lang="en-US" baseline="0" dirty="0"/>
              <a:t>The Complementary Learning Activities are opportunities in the NetAcad portfolio to increase the employability of students taking the core course progression.</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solidFill>
                  <a:srgbClr val="000000"/>
                </a:solidFill>
              </a:rPr>
              <a:t>Note: </a:t>
            </a:r>
            <a:r>
              <a:rPr lang="en-US" dirty="0">
                <a:solidFill>
                  <a:srgbClr val="000000"/>
                </a:solidFill>
              </a:rPr>
              <a:t>Translation considered if the courses are government mandated with accreditation, good sized opportunity and a sustainable translation model.</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447954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Given the prevalence of</a:t>
            </a:r>
            <a:r>
              <a:rPr lang="en-US" baseline="0" dirty="0"/>
              <a:t> security breeches in the news, it is easy to understand why security is a high demand job family. Our security portfolio develops students that understand security concepts, processes and tools from the edge to the core of the network.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243744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3496"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latin typeface="+mn-lt"/>
                <a:ea typeface="ＭＳ Ｐゴシック" charset="0"/>
                <a:cs typeface="ＭＳ Ｐゴシック" charset="0"/>
              </a:rPr>
              <a:t>As you can see, much</a:t>
            </a:r>
            <a:r>
              <a:rPr lang="en-AU" sz="1200" kern="1200" baseline="0" dirty="0">
                <a:solidFill>
                  <a:schemeClr val="tx1"/>
                </a:solidFill>
                <a:latin typeface="+mn-lt"/>
                <a:ea typeface="ＭＳ Ｐゴシック" charset="0"/>
                <a:cs typeface="ＭＳ Ｐゴシック" charset="0"/>
              </a:rPr>
              <a:t> of the Network Security Administrator course progression is very similar to the Networking Professional. Thus many institutions we partner with add CCNA Security after CCNA R&amp;S to significantly improve the employability of their students across both Networking and Security positions. You can see that we’ve also included Cybersecurity foundational skills to complement the network infrastructure security strengths of the CCNA Security certification.</a:t>
            </a:r>
            <a:endParaRPr lang="en-AU" sz="1200" kern="1200" dirty="0">
              <a:solidFill>
                <a:schemeClr val="tx1"/>
              </a:solidFill>
              <a:latin typeface="+mn-lt"/>
              <a:ea typeface="ＭＳ Ｐゴシック" charset="0"/>
              <a:cs typeface="ＭＳ Ｐゴシック" charset="0"/>
            </a:endParaRPr>
          </a:p>
          <a:p>
            <a:pPr defTabSz="873496">
              <a:defRPr/>
            </a:pPr>
            <a:endParaRPr lang="en-US" b="1" dirty="0">
              <a:solidFill>
                <a:srgbClr val="000000"/>
              </a:solidFill>
            </a:endParaRPr>
          </a:p>
          <a:p>
            <a:pPr defTabSz="873496">
              <a:defRPr/>
            </a:pPr>
            <a:endParaRPr lang="en-US" b="1" dirty="0">
              <a:solidFill>
                <a:srgbClr val="000000"/>
              </a:solidFill>
            </a:endParaRPr>
          </a:p>
          <a:p>
            <a:endParaRPr lang="en-AU" dirty="0">
              <a:ea typeface="+mn-ea"/>
              <a:cs typeface="+mn-cs"/>
            </a:endParaRPr>
          </a:p>
          <a:p>
            <a:pPr lvl="0"/>
            <a:endParaRPr lang="en-AU" dirty="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FD5403C-F800-4AC4-878C-317ABF20016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01867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60422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4515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36967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ＭＳ Ｐゴシック" charset="0"/>
                <a:cs typeface="ＭＳ Ｐゴシック" charset="0"/>
              </a:rPr>
              <a:t>To understand the Cisco Networking Academy and what it does,  you really need to meet those who have been impacted by it.  The Cisco Networking Academy is about opportunity—the most valuable commodity on earth.</a:t>
            </a:r>
          </a:p>
          <a:p>
            <a:endParaRPr lang="en-US" sz="1200" b="1"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Here are five quick examples of how the opportunities provided by the Cisco Networking Academy changed lives.</a:t>
            </a:r>
          </a:p>
          <a:p>
            <a:endParaRPr lang="en-US" sz="1200" b="1"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Rebecca – single mother of 5 year old without income, now a senior network engineer</a:t>
            </a:r>
          </a:p>
          <a:p>
            <a:endParaRPr lang="en-US" sz="1200" b="1"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Edna –17 year old without a father, worked on technical team at 2016 Olympics</a:t>
            </a:r>
          </a:p>
          <a:p>
            <a:endParaRPr lang="en-US" sz="1200" b="1"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Luigi – To protect his mom and brother, killed his father at the age of 23.  Joined the Cisco Networking Academy in prison, first Italian prisoner to earn CCNA, now an IT and Security Professional</a:t>
            </a:r>
          </a:p>
          <a:p>
            <a:endParaRPr lang="en-US" sz="1200" b="1"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Dandy – Unable to attend college, now provides for his mother and father</a:t>
            </a:r>
          </a:p>
          <a:p>
            <a:endParaRPr lang="en-US" sz="1200" b="1" kern="1200" dirty="0">
              <a:solidFill>
                <a:schemeClr val="tx1"/>
              </a:solidFill>
              <a:effectLst/>
              <a:latin typeface="+mn-lt"/>
              <a:ea typeface="ＭＳ Ｐゴシック" charset="0"/>
              <a:cs typeface="ＭＳ Ｐゴシック" charset="0"/>
            </a:endParaRPr>
          </a:p>
          <a:p>
            <a:r>
              <a:rPr lang="en-US" sz="1200" b="1" kern="1200" dirty="0" err="1">
                <a:solidFill>
                  <a:schemeClr val="tx1"/>
                </a:solidFill>
                <a:effectLst/>
                <a:latin typeface="+mn-lt"/>
                <a:ea typeface="ＭＳ Ｐゴシック" charset="0"/>
                <a:cs typeface="ＭＳ Ｐゴシック" charset="0"/>
              </a:rPr>
              <a:t>Soso</a:t>
            </a:r>
            <a:r>
              <a:rPr lang="en-US" sz="1200" b="1" kern="1200" dirty="0">
                <a:solidFill>
                  <a:schemeClr val="tx1"/>
                </a:solidFill>
                <a:effectLst/>
                <a:latin typeface="+mn-lt"/>
                <a:ea typeface="ＭＳ Ｐゴシック" charset="0"/>
                <a:cs typeface="ＭＳ Ｐゴシック" charset="0"/>
              </a:rPr>
              <a:t>– raised in a tin house with dirt floors, completed CCNA and now works for the Networking Academy</a:t>
            </a:r>
          </a:p>
          <a:p>
            <a:endParaRPr lang="en-US" sz="1200" b="1"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As great as these stories are, they are just five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97801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24</a:t>
            </a:fld>
            <a:endParaRPr lang="en-US" dirty="0"/>
          </a:p>
        </p:txBody>
      </p:sp>
    </p:spTree>
    <p:extLst>
      <p:ext uri="{BB962C8B-B14F-4D97-AF65-F5344CB8AC3E}">
        <p14:creationId xmlns:p14="http://schemas.microsoft.com/office/powerpoint/2010/main" val="17684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457822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148652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304728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Of the millions of students that have participated in the Cisco Networking Academy.</a:t>
            </a:r>
          </a:p>
          <a:p>
            <a:endParaRPr lang="en-US" sz="1200" kern="1200" dirty="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Data represented is from the </a:t>
            </a:r>
            <a:r>
              <a:rPr lang="en-US" sz="1200" kern="1200" dirty="0" err="1">
                <a:solidFill>
                  <a:schemeClr val="tx1"/>
                </a:solidFill>
                <a:effectLst/>
                <a:latin typeface="+mn-lt"/>
                <a:ea typeface="ＭＳ Ｐゴシック" charset="0"/>
                <a:cs typeface="ＭＳ Ｐゴシック" charset="0"/>
              </a:rPr>
              <a:t>NetAcad</a:t>
            </a:r>
            <a:r>
              <a:rPr lang="en-US" sz="1200" kern="1200" dirty="0">
                <a:solidFill>
                  <a:schemeClr val="tx1"/>
                </a:solidFill>
                <a:effectLst/>
                <a:latin typeface="+mn-lt"/>
                <a:ea typeface="ＭＳ Ｐゴシック" charset="0"/>
                <a:cs typeface="ＭＳ Ｐゴシック" charset="0"/>
              </a:rPr>
              <a:t> Tier 1 Public Metrics FY19</a:t>
            </a:r>
          </a:p>
          <a:p>
            <a:endParaRPr lang="en-US" dirty="0"/>
          </a:p>
          <a:p>
            <a:r>
              <a:rPr lang="en-US" dirty="0"/>
              <a:t>Cisco is certainly very proud of the work that we have done with Networking</a:t>
            </a:r>
            <a:r>
              <a:rPr lang="en-US" baseline="0" dirty="0"/>
              <a:t> Academy </a:t>
            </a:r>
            <a:r>
              <a:rPr lang="en-US" dirty="0"/>
              <a:t>to address the global education</a:t>
            </a:r>
            <a:r>
              <a:rPr lang="en-US" baseline="0" dirty="0"/>
              <a:t> needs for over 20 years: </a:t>
            </a:r>
          </a:p>
          <a:p>
            <a:pPr marL="171450" indent="-171450">
              <a:buFont typeface="Arial" panose="020B0604020202020204" pitchFamily="34" charset="0"/>
              <a:buChar char="•"/>
            </a:pPr>
            <a:r>
              <a:rPr lang="en-US" baseline="0" dirty="0"/>
              <a:t>12,100 Academies</a:t>
            </a:r>
          </a:p>
          <a:p>
            <a:pPr marL="171450" indent="-171450">
              <a:buFont typeface="Arial" panose="020B0604020202020204" pitchFamily="34" charset="0"/>
              <a:buChar char="•"/>
            </a:pPr>
            <a:r>
              <a:rPr lang="en-US" baseline="0" dirty="0"/>
              <a:t>180 Countries</a:t>
            </a:r>
          </a:p>
          <a:p>
            <a:pPr marL="171450" indent="-171450">
              <a:buFont typeface="Arial" panose="020B0604020202020204" pitchFamily="34" charset="0"/>
              <a:buChar char="•"/>
            </a:pPr>
            <a:r>
              <a:rPr lang="en-US" baseline="0" dirty="0"/>
              <a:t>10.9 million students served</a:t>
            </a:r>
          </a:p>
          <a:p>
            <a:pPr marL="171450" indent="-171450">
              <a:buFont typeface="Arial" panose="020B0604020202020204" pitchFamily="34" charset="0"/>
              <a:buChar char="•"/>
            </a:pPr>
            <a:r>
              <a:rPr lang="en-US" baseline="0" dirty="0"/>
              <a:t>26,500 Instructors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female in FY19: 28%</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female since inception: 23%</a:t>
            </a:r>
            <a:endParaRPr lang="en-US" baseline="0" dirty="0"/>
          </a:p>
          <a:p>
            <a:pPr marL="171450" indent="-171450">
              <a:buFont typeface="Arial" panose="020B0604020202020204" pitchFamily="34" charset="0"/>
              <a:buChar char="•"/>
            </a:pPr>
            <a:endParaRPr lang="en-US" baseline="0" dirty="0"/>
          </a:p>
          <a:p>
            <a:pPr marL="0" indent="0">
              <a:buFontTx/>
              <a:buNone/>
            </a:pPr>
            <a:r>
              <a:rPr lang="en-US" baseline="0" dirty="0"/>
              <a:t>Students currently enrolled is 2,149,000 with Country Breakdown details: </a:t>
            </a:r>
          </a:p>
          <a:p>
            <a:pPr marL="171450" indent="-171450">
              <a:buFont typeface="Arial" panose="020B0604020202020204" pitchFamily="34" charset="0"/>
              <a:buChar char="•"/>
            </a:pPr>
            <a:r>
              <a:rPr lang="en-US" b="1" baseline="0" dirty="0"/>
              <a:t>LATAM 704,100</a:t>
            </a:r>
          </a:p>
          <a:p>
            <a:pPr marL="171450" indent="-171450">
              <a:buFont typeface="Arial" panose="020B0604020202020204" pitchFamily="34" charset="0"/>
              <a:buChar char="•"/>
            </a:pPr>
            <a:r>
              <a:rPr lang="en-US" b="1" baseline="0" dirty="0"/>
              <a:t>US &amp; Canada = 201,100</a:t>
            </a:r>
          </a:p>
          <a:p>
            <a:pPr marL="628650" lvl="1" indent="-171450">
              <a:buFont typeface="Arial" panose="020B0604020202020204" pitchFamily="34" charset="0"/>
              <a:buChar char="•"/>
            </a:pPr>
            <a:r>
              <a:rPr lang="en-US" strike="sngStrike" baseline="0" dirty="0">
                <a:solidFill>
                  <a:srgbClr val="FF0000"/>
                </a:solidFill>
              </a:rPr>
              <a:t>US = 157,473</a:t>
            </a:r>
          </a:p>
          <a:p>
            <a:pPr marL="628650" lvl="1" indent="-171450">
              <a:buFont typeface="Arial" panose="020B0604020202020204" pitchFamily="34" charset="0"/>
              <a:buChar char="•"/>
            </a:pPr>
            <a:r>
              <a:rPr lang="en-US" strike="sngStrike" baseline="0" dirty="0">
                <a:solidFill>
                  <a:srgbClr val="FF0000"/>
                </a:solidFill>
              </a:rPr>
              <a:t>Canada = 26,885</a:t>
            </a:r>
          </a:p>
          <a:p>
            <a:pPr marL="171450" lvl="0" indent="-171450">
              <a:buFont typeface="Arial" panose="020B0604020202020204" pitchFamily="34" charset="0"/>
              <a:buChar char="•"/>
            </a:pPr>
            <a:r>
              <a:rPr lang="en-US" b="1" baseline="0" dirty="0"/>
              <a:t>APJ = 326,500</a:t>
            </a:r>
          </a:p>
          <a:p>
            <a:pPr marL="171450" lvl="0" indent="-171450">
              <a:buFont typeface="Arial" panose="020B0604020202020204" pitchFamily="34" charset="0"/>
              <a:buChar char="•"/>
            </a:pPr>
            <a:r>
              <a:rPr lang="en-US" b="1" baseline="0" dirty="0"/>
              <a:t>Greater China = 175,100</a:t>
            </a:r>
          </a:p>
          <a:p>
            <a:pPr marL="171450" lvl="0" indent="-171450">
              <a:buFont typeface="Arial" panose="020B0604020202020204" pitchFamily="34" charset="0"/>
              <a:buChar char="•"/>
            </a:pPr>
            <a:r>
              <a:rPr lang="en-US" b="1" baseline="0" dirty="0"/>
              <a:t>Africa = 167,200</a:t>
            </a:r>
          </a:p>
          <a:p>
            <a:pPr marL="171450" lvl="0" indent="-171450">
              <a:buFont typeface="Arial" panose="020B0604020202020204" pitchFamily="34" charset="0"/>
              <a:buChar char="•"/>
            </a:pPr>
            <a:r>
              <a:rPr lang="en-US" b="1" baseline="0" dirty="0"/>
              <a:t>Europe  = 448,000</a:t>
            </a:r>
          </a:p>
          <a:p>
            <a:pPr marL="171450" lvl="0" indent="-171450">
              <a:buFont typeface="Arial" panose="020B0604020202020204" pitchFamily="34" charset="0"/>
              <a:buChar char="•"/>
            </a:pPr>
            <a:r>
              <a:rPr lang="en-US" b="1" baseline="0" dirty="0"/>
              <a:t>Middle East 130,600</a:t>
            </a:r>
            <a:endParaRPr lang="en-US" baseline="0" dirty="0"/>
          </a:p>
          <a:p>
            <a:endParaRPr lang="en-US" baseline="0" dirty="0"/>
          </a:p>
          <a:p>
            <a:r>
              <a:rPr lang="en-US" baseline="0" dirty="0"/>
              <a:t>The infrastructure used to support our students and instructors scales to meet our global needs. </a:t>
            </a:r>
          </a:p>
          <a:p>
            <a:endParaRPr lang="en-US" baseline="0" dirty="0"/>
          </a:p>
          <a:p>
            <a:r>
              <a:rPr lang="en-US" baseline="0" dirty="0"/>
              <a:t>In short, Cisco has one of the best track records in scaling high quality, globally relevant IT education that leads to productive graduates.</a:t>
            </a:r>
          </a:p>
          <a:p>
            <a:endParaRPr lang="en-US" sz="1200" b="1" kern="1200" dirty="0">
              <a:solidFill>
                <a:schemeClr val="tx1"/>
              </a:solidFill>
              <a:effectLst/>
              <a:latin typeface="+mn-lt"/>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667759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304728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7B572F0-5E65-4486-8C1B-9F3A5C81C4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75718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7B572F0-5E65-4486-8C1B-9F3A5C81C4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522651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7B572F0-5E65-4486-8C1B-9F3A5C81C4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637140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7B572F0-5E65-4486-8C1B-9F3A5C81C4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756286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229110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95247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it work? The Cisco Networking Academy is built on  partnership and collaboration.  </a:t>
            </a:r>
          </a:p>
          <a:p>
            <a:endParaRPr lang="en-US" dirty="0"/>
          </a:p>
          <a:p>
            <a:r>
              <a:rPr lang="en-US" dirty="0"/>
              <a:t>As part of its Corporate Social Responsibility, Cisco has created the ecosystem, developed the platform that delivers it and provides the curriculum all free of charge.</a:t>
            </a:r>
          </a:p>
          <a:p>
            <a:endParaRPr lang="en-US" dirty="0"/>
          </a:p>
          <a:p>
            <a:r>
              <a:rPr lang="en-US" dirty="0"/>
              <a:t>A critical part of the ecosystem is a network of partner organizations that provide support for the individual academies and train and accredit the instructors for the academies.</a:t>
            </a:r>
          </a:p>
          <a:p>
            <a:endParaRPr lang="en-US" dirty="0"/>
          </a:p>
          <a:p>
            <a:r>
              <a:rPr lang="en-US" dirty="0"/>
              <a:t>The academies of the Cisco Networking Academy are schools, government and other organizations such as prisons and community centers.  The Academies are at the core of the program and provide the facility, the instructors and the students.</a:t>
            </a:r>
          </a:p>
          <a:p>
            <a:endParaRPr lang="en-US" dirty="0"/>
          </a:p>
          <a:p>
            <a:r>
              <a:rPr lang="en-US" dirty="0"/>
              <a:t>While most programs end there, the Cisco Networking Academy is focused on helping student gain the skills needed to join the digital workforce.  The program actively engages with employers to provide employment opportunities for the students.</a:t>
            </a:r>
          </a:p>
          <a:p>
            <a:endParaRPr lang="en-US" dirty="0"/>
          </a:p>
          <a:p>
            <a:r>
              <a:rPr lang="en-US" dirty="0"/>
              <a:t>Let’s focus for a moment on what Cisco brings to the table.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641018C-6CAF-B84E-B92C-ECB119457F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64805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592759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7B572F0-5E65-4486-8C1B-9F3A5C81C4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940998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49</a:t>
            </a:fld>
            <a:endParaRPr lang="en-US" dirty="0"/>
          </a:p>
        </p:txBody>
      </p:sp>
    </p:spTree>
    <p:extLst>
      <p:ext uri="{BB962C8B-B14F-4D97-AF65-F5344CB8AC3E}">
        <p14:creationId xmlns:p14="http://schemas.microsoft.com/office/powerpoint/2010/main" val="2423108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304728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304728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52</a:t>
            </a:fld>
            <a:endParaRPr lang="en-US" dirty="0"/>
          </a:p>
        </p:txBody>
      </p:sp>
    </p:spTree>
    <p:extLst>
      <p:ext uri="{BB962C8B-B14F-4D97-AF65-F5344CB8AC3E}">
        <p14:creationId xmlns:p14="http://schemas.microsoft.com/office/powerpoint/2010/main" val="176845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304728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182940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722452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Cisco Networking Academy boasts </a:t>
            </a:r>
            <a:r>
              <a:rPr lang="en-US" baseline="0" dirty="0"/>
              <a:t>an unparalleled ecosystem which provides support to the educational institutions and their students.</a:t>
            </a:r>
          </a:p>
          <a:p>
            <a:endParaRPr lang="en-US" baseline="0" dirty="0"/>
          </a:p>
          <a:p>
            <a:r>
              <a:rPr lang="en-US" baseline="0" dirty="0"/>
              <a:t>With a focus on corporate social responsibility, Cisco provides the curriculum, service and platform free of charge.</a:t>
            </a:r>
          </a:p>
          <a:p>
            <a:endParaRPr lang="en-US" baseline="0" dirty="0"/>
          </a:p>
          <a:p>
            <a:r>
              <a:rPr lang="en-US" baseline="0" dirty="0"/>
              <a:t>There are over 670 support and training partners throughout the world that provide services to the member educational institutions.</a:t>
            </a:r>
          </a:p>
          <a:p>
            <a:endParaRPr lang="en-US" baseline="0" dirty="0"/>
          </a:p>
          <a:p>
            <a:r>
              <a:rPr lang="en-US" baseline="0" dirty="0"/>
              <a:t>The program also offers discounts on certification exams and equipment necessary as part of the instructional space.</a:t>
            </a:r>
          </a:p>
          <a:p>
            <a:endParaRPr lang="en-US" baseline="0" dirty="0"/>
          </a:p>
          <a:p>
            <a:r>
              <a:rPr lang="en-US" baseline="0" dirty="0"/>
              <a:t>Talent Bridge, the academy’s job matching engine connects students to opportunities within Cisco and the global network of Cisco’s partners</a:t>
            </a:r>
          </a:p>
          <a:p>
            <a:endParaRPr lang="en-US" baseline="0" dirty="0"/>
          </a:p>
          <a:p>
            <a:r>
              <a:rPr lang="en-US" baseline="0" dirty="0"/>
              <a:t>Global communities provide instructors and students with connections for greater success.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924363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775233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612290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i="1" dirty="0"/>
              <a:t>This slide is a</a:t>
            </a:r>
            <a:r>
              <a:rPr lang="en-US" i="1" baseline="0" dirty="0"/>
              <a:t> helpful</a:t>
            </a:r>
            <a:r>
              <a:rPr lang="en-US" i="1" dirty="0"/>
              <a:t> reference for</a:t>
            </a:r>
            <a:r>
              <a:rPr lang="en-US" i="1" baseline="0" dirty="0"/>
              <a:t> instructors, summarizing what is included in each course, who developed the course and if instructor training is required.</a:t>
            </a:r>
          </a:p>
          <a:p>
            <a:endParaRPr lang="en-US" i="1" baseline="0" dirty="0"/>
          </a:p>
          <a:p>
            <a:r>
              <a:rPr lang="en-US" i="1" dirty="0"/>
              <a:t>Online Assessment = Canvas quizzes</a:t>
            </a:r>
          </a:p>
          <a:p>
            <a:r>
              <a:rPr lang="en-US" i="1" dirty="0"/>
              <a:t>Full Assessment = Canvas quizzes, plus Cisco’s </a:t>
            </a:r>
            <a:r>
              <a:rPr lang="en-US" i="1" baseline="0" dirty="0"/>
              <a:t>chapter, practice and final exams with advanced features </a:t>
            </a:r>
            <a:r>
              <a:rPr lang="en-US" i="1" dirty="0"/>
              <a:t>for core cert-aligned</a:t>
            </a:r>
            <a:r>
              <a:rPr lang="en-US" i="1" baseline="0" dirty="0"/>
              <a:t> </a:t>
            </a:r>
            <a:r>
              <a:rPr lang="en-US" i="1" dirty="0"/>
              <a:t>courses. CCNA courses also include</a:t>
            </a:r>
            <a:r>
              <a:rPr lang="en-US" i="1" baseline="0" dirty="0"/>
              <a:t> PT skills assessments—a unique performance assessment system.</a:t>
            </a:r>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78737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i="1" dirty="0"/>
              <a:t>This slide is a</a:t>
            </a:r>
            <a:r>
              <a:rPr lang="en-US" i="1" baseline="0" dirty="0"/>
              <a:t> helpful</a:t>
            </a:r>
            <a:r>
              <a:rPr lang="en-US" i="1" dirty="0"/>
              <a:t> reference for</a:t>
            </a:r>
            <a:r>
              <a:rPr lang="en-US" i="1" baseline="0" dirty="0"/>
              <a:t> instructors, summarizing what is included in each course, who developed the course and if instructor training is required.</a:t>
            </a:r>
          </a:p>
          <a:p>
            <a:endParaRPr lang="en-US" i="1" baseline="0" dirty="0"/>
          </a:p>
          <a:p>
            <a:r>
              <a:rPr lang="en-US" i="1" dirty="0"/>
              <a:t>Online Assessment = Canvas quizzes</a:t>
            </a:r>
          </a:p>
          <a:p>
            <a:r>
              <a:rPr lang="en-US" i="1" dirty="0"/>
              <a:t>Full Assessment = Canvas quizzes, plus Cisco’s </a:t>
            </a:r>
            <a:r>
              <a:rPr lang="en-US" i="1" baseline="0" dirty="0"/>
              <a:t>chapter, practice and final exams with advanced features </a:t>
            </a:r>
            <a:r>
              <a:rPr lang="en-US" i="1" dirty="0"/>
              <a:t>for core cert-aligned</a:t>
            </a:r>
            <a:r>
              <a:rPr lang="en-US" i="1" baseline="0" dirty="0"/>
              <a:t> </a:t>
            </a:r>
            <a:r>
              <a:rPr lang="en-US" i="1" dirty="0"/>
              <a:t>courses. CCNA courses also include</a:t>
            </a:r>
            <a:r>
              <a:rPr lang="en-US" i="1" baseline="0" dirty="0"/>
              <a:t> PT skills assessments—a unique performance assessment system.</a:t>
            </a:r>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787374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i="1" dirty="0"/>
              <a:t>This slide is a</a:t>
            </a:r>
            <a:r>
              <a:rPr lang="en-US" i="1" baseline="0" dirty="0"/>
              <a:t> helpful</a:t>
            </a:r>
            <a:r>
              <a:rPr lang="en-US" i="1" dirty="0"/>
              <a:t> reference for</a:t>
            </a:r>
            <a:r>
              <a:rPr lang="en-US" i="1" baseline="0" dirty="0"/>
              <a:t> instructors, summarizing what is included in each course, who developed the course and if instructor training is required.</a:t>
            </a:r>
          </a:p>
          <a:p>
            <a:endParaRPr lang="en-US" i="1" baseline="0" dirty="0"/>
          </a:p>
          <a:p>
            <a:r>
              <a:rPr lang="en-US" i="1" dirty="0"/>
              <a:t>Online Assessment = Canvas quizzes</a:t>
            </a:r>
          </a:p>
          <a:p>
            <a:r>
              <a:rPr lang="en-US" i="1" dirty="0"/>
              <a:t>Full Assessment = Canvas quizzes, plus Cisco’s </a:t>
            </a:r>
            <a:r>
              <a:rPr lang="en-US" i="1" baseline="0" dirty="0"/>
              <a:t>chapter, practice and final exams with advanced features </a:t>
            </a:r>
            <a:r>
              <a:rPr lang="en-US" i="1" dirty="0"/>
              <a:t>for core cert-aligned</a:t>
            </a:r>
            <a:r>
              <a:rPr lang="en-US" i="1" baseline="0" dirty="0"/>
              <a:t> </a:t>
            </a:r>
            <a:r>
              <a:rPr lang="en-US" i="1" dirty="0"/>
              <a:t>courses. CCNA courses also include</a:t>
            </a:r>
            <a:r>
              <a:rPr lang="en-US" i="1" baseline="0" dirty="0"/>
              <a:t> PT skills assessments—a unique performance assessment system.</a:t>
            </a:r>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9163135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i="1" dirty="0"/>
              <a:t>This slide is a</a:t>
            </a:r>
            <a:r>
              <a:rPr lang="en-US" i="1" baseline="0" dirty="0"/>
              <a:t> helpful</a:t>
            </a:r>
            <a:r>
              <a:rPr lang="en-US" i="1" dirty="0"/>
              <a:t> reference for</a:t>
            </a:r>
            <a:r>
              <a:rPr lang="en-US" i="1" baseline="0" dirty="0"/>
              <a:t> instructors, summarizing what is included in each course, who developed the course and if instructor training is required.</a:t>
            </a:r>
          </a:p>
          <a:p>
            <a:endParaRPr lang="en-US" i="1" baseline="0" dirty="0"/>
          </a:p>
          <a:p>
            <a:r>
              <a:rPr lang="en-US" i="1" dirty="0"/>
              <a:t>Online Assessment = Canvas quizzes</a:t>
            </a:r>
          </a:p>
          <a:p>
            <a:r>
              <a:rPr lang="en-US" i="1" dirty="0"/>
              <a:t>Full Assessment = Canvas quizzes, plus Cisco’s </a:t>
            </a:r>
            <a:r>
              <a:rPr lang="en-US" i="1" baseline="0" dirty="0"/>
              <a:t>chapter, practice and final exams with advanced features </a:t>
            </a:r>
            <a:r>
              <a:rPr lang="en-US" i="1" dirty="0"/>
              <a:t>for core cert-aligned</a:t>
            </a:r>
            <a:r>
              <a:rPr lang="en-US" i="1" baseline="0" dirty="0"/>
              <a:t> </a:t>
            </a:r>
            <a:r>
              <a:rPr lang="en-US" i="1" dirty="0"/>
              <a:t>courses. CCNA courses also include</a:t>
            </a:r>
            <a:r>
              <a:rPr lang="en-US" i="1" baseline="0" dirty="0"/>
              <a:t> PT skills assessments—a unique performance assessment system.</a:t>
            </a:r>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200093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78737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78737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fld id="{F7B572F0-5E65-4486-8C1B-9F3A5C81C407}"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78737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mix of Exposure, Education, and Experience in any particular offering will depend on the desired outcomes. Our offerings fall into four categories of learning outcomes. </a:t>
            </a:r>
          </a:p>
          <a:p>
            <a:r>
              <a:rPr lang="en-US" b="1" baseline="0" dirty="0"/>
              <a:t>Exploratory</a:t>
            </a:r>
            <a:r>
              <a:rPr lang="en-US" baseline="0" dirty="0"/>
              <a:t> offerings emphasize exposure to new ideas, and some basic conceptual understanding with a taste of the </a:t>
            </a:r>
            <a:r>
              <a:rPr lang="en-US" u="sng" baseline="0" dirty="0"/>
              <a:t>breadth</a:t>
            </a:r>
            <a:r>
              <a:rPr lang="en-US" baseline="0" dirty="0"/>
              <a:t> of skills one might learn--with the desire to encourage students to consider a career in a particular technology area or type of technology-related business.</a:t>
            </a:r>
          </a:p>
          <a:p>
            <a:r>
              <a:rPr lang="en-US" b="1" baseline="0" dirty="0"/>
              <a:t>Foundational</a:t>
            </a:r>
            <a:r>
              <a:rPr lang="en-US" baseline="0" dirty="0"/>
              <a:t> offerings develop a </a:t>
            </a:r>
            <a:r>
              <a:rPr lang="en-US" u="sng" baseline="0" dirty="0"/>
              <a:t>breadth</a:t>
            </a:r>
            <a:r>
              <a:rPr lang="en-US" baseline="0" dirty="0"/>
              <a:t> of conceptual understanding and practice of beginning and intermediate skills that form the basis for choosing one or two areas to specialize their skills.</a:t>
            </a:r>
          </a:p>
          <a:p>
            <a:r>
              <a:rPr lang="en-US" b="1" dirty="0"/>
              <a:t>Career-Ready</a:t>
            </a:r>
            <a:r>
              <a:rPr lang="en-US" dirty="0"/>
              <a:t> offerings give students</a:t>
            </a:r>
            <a:r>
              <a:rPr lang="en-US" baseline="0" dirty="0"/>
              <a:t> the </a:t>
            </a:r>
            <a:r>
              <a:rPr lang="en-US" u="sng" baseline="0" dirty="0"/>
              <a:t>depth</a:t>
            </a:r>
            <a:r>
              <a:rPr lang="en-US" baseline="0" dirty="0"/>
              <a:t> of skills needed to prepare for an entry-level job or further specialization using iterative learn / apply skill cycles in every lesson.</a:t>
            </a:r>
          </a:p>
          <a:p>
            <a:r>
              <a:rPr lang="en-US" b="1" baseline="0" dirty="0"/>
              <a:t>Collaborate for Impact </a:t>
            </a:r>
            <a:r>
              <a:rPr lang="en-US" baseline="0" dirty="0"/>
              <a:t>are check-point experiences within the Foundational and Career-Ready offerings, but also independent events and offerings that serve to synthesize all skills learned to date in a problem-solving context.</a:t>
            </a:r>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66</a:t>
            </a:fld>
            <a:endParaRPr lang="en-US" dirty="0"/>
          </a:p>
        </p:txBody>
      </p:sp>
    </p:spTree>
    <p:extLst>
      <p:ext uri="{BB962C8B-B14F-4D97-AF65-F5344CB8AC3E}">
        <p14:creationId xmlns:p14="http://schemas.microsoft.com/office/powerpoint/2010/main" val="3028783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NetAcad.com</a:t>
            </a:r>
            <a:r>
              <a:rPr lang="en-US" dirty="0"/>
              <a:t>, the global</a:t>
            </a:r>
            <a:r>
              <a:rPr lang="en-US" baseline="0" dirty="0"/>
              <a:t> delivery platform supports the entire program throughout the world.  </a:t>
            </a:r>
          </a:p>
          <a:p>
            <a:endParaRPr lang="en-US" baseline="0" dirty="0"/>
          </a:p>
          <a:p>
            <a:r>
              <a:rPr lang="en-US" baseline="0" dirty="0"/>
              <a:t>The platform is available in seven languages with some courses translated into as many as twenty languages.</a:t>
            </a:r>
          </a:p>
          <a:p>
            <a:endParaRPr lang="en-US" baseline="0" dirty="0"/>
          </a:p>
          <a:p>
            <a:r>
              <a:rPr lang="en-US" baseline="0" dirty="0"/>
              <a:t>One of the most powerful components of the platform is the custom assessment engine which provides detailed reports on a student’s strong and weaker skills areas with recommended course topics to help close the gaps.</a:t>
            </a:r>
          </a:p>
          <a:p>
            <a:endParaRPr lang="en-US" baseline="0" dirty="0"/>
          </a:p>
          <a:p>
            <a:r>
              <a:rPr lang="en-US" baseline="0" dirty="0"/>
              <a:t>The platform also delivers a world-class learning management environment which enables instructors to manage and customize their classroom and interactions with their students.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1148509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traditional course offerings, the academy provides</a:t>
            </a:r>
            <a:r>
              <a:rPr lang="en-US" baseline="0" dirty="0"/>
              <a:t> Collaborate for Impact events, tools, and opportunities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Collaborate for Impact </a:t>
            </a:r>
            <a:r>
              <a:rPr lang="en-US" baseline="0" dirty="0"/>
              <a:t>are check-point experiences within the Foundational and Career-Ready offerings, but also independent events and offerings that serve to synthesize all skills learned to date in a problem-solving context.</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67</a:t>
            </a:fld>
            <a:endParaRPr lang="en-US" dirty="0"/>
          </a:p>
        </p:txBody>
      </p:sp>
    </p:spTree>
    <p:extLst>
      <p:ext uri="{BB962C8B-B14F-4D97-AF65-F5344CB8AC3E}">
        <p14:creationId xmlns:p14="http://schemas.microsoft.com/office/powerpoint/2010/main" val="1347937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traditional course offerings, the academy provides</a:t>
            </a:r>
            <a:r>
              <a:rPr lang="en-US" baseline="0" dirty="0"/>
              <a:t> Collaborate for Impact events, tools, and opportunities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Collaborate for Impact </a:t>
            </a:r>
            <a:r>
              <a:rPr lang="en-US" baseline="0" dirty="0"/>
              <a:t>are check-point experiences within the Foundational and Career-Ready offerings, but also independent events and offerings that serve to synthesize all skills learned to date in a problem-solving context.</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68</a:t>
            </a:fld>
            <a:endParaRPr lang="en-US" dirty="0"/>
          </a:p>
        </p:txBody>
      </p:sp>
    </p:spTree>
    <p:extLst>
      <p:ext uri="{BB962C8B-B14F-4D97-AF65-F5344CB8AC3E}">
        <p14:creationId xmlns:p14="http://schemas.microsoft.com/office/powerpoint/2010/main" val="366857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skills-to-jobs learning experience is where lives are changed.</a:t>
            </a:r>
          </a:p>
          <a:p>
            <a:endParaRPr lang="en-US" dirty="0"/>
          </a:p>
          <a:p>
            <a:r>
              <a:rPr lang="en-US" dirty="0"/>
              <a:t>The learning experience is not simply corporate training materials made available to education institutions.  It is a professionally developed curriculum focused on outcomes and the development of T-shaped professionals.</a:t>
            </a:r>
          </a:p>
          <a:p>
            <a:endParaRPr lang="en-US" dirty="0"/>
          </a:p>
          <a:p>
            <a:r>
              <a:rPr lang="en-US" dirty="0"/>
              <a:t>The curriculum provides for the 3 E’s of exposure, educational activities and hands-on experience to apply and solidify learning.  </a:t>
            </a:r>
          </a:p>
          <a:p>
            <a:endParaRPr lang="en-US" dirty="0"/>
          </a:p>
          <a:p>
            <a:r>
              <a:rPr lang="en-US" dirty="0"/>
              <a:t>There is a heavy focus on outcomes and skills development.  Courses align to industry-accepted certifications that validate learning and provide credentials in the job marketplace.</a:t>
            </a:r>
          </a:p>
          <a:p>
            <a:endParaRPr lang="en-US" dirty="0"/>
          </a:p>
          <a:p>
            <a:r>
              <a:rPr lang="en-US" dirty="0"/>
              <a:t>Courses are available in 20+ languages.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75091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Cisco Networking Academy portfolio.</a:t>
            </a:r>
          </a:p>
          <a:p>
            <a:endParaRPr lang="en-US" dirty="0"/>
          </a:p>
          <a:p>
            <a:r>
              <a:rPr lang="en-US" dirty="0"/>
              <a:t>The Explore courses are provided to introduce learners to the exciting opportunities available in technology.  Most of these courses are available as free, self-paced options available on NetAcad.com.  Though academies can also provide these courses directly to their students.</a:t>
            </a:r>
          </a:p>
          <a:p>
            <a:endParaRPr lang="en-US" dirty="0"/>
          </a:p>
          <a:p>
            <a:r>
              <a:rPr lang="en-US" dirty="0"/>
              <a:t>As noted, the primary focus of the Academy is to help students prepare for careers, thus the majority of the portfolio is aligned to careers.</a:t>
            </a:r>
          </a:p>
          <a:p>
            <a:endParaRPr lang="en-US" dirty="0"/>
          </a:p>
          <a:p>
            <a:r>
              <a:rPr lang="en-US" dirty="0"/>
              <a:t>The digital essentials courses are critical to help students build breadth independent of the specialization they would like to pursue.</a:t>
            </a:r>
          </a:p>
          <a:p>
            <a:endParaRPr lang="en-US" dirty="0"/>
          </a:p>
          <a:p>
            <a:r>
              <a:rPr lang="en-US" dirty="0"/>
              <a:t>Networking is the flagship of the program.  These offerings prepare students to sit for the CCNA certification exam and prepare for a career as a networking professional</a:t>
            </a:r>
          </a:p>
          <a:p>
            <a:endParaRPr lang="en-US" dirty="0"/>
          </a:p>
          <a:p>
            <a:r>
              <a:rPr lang="en-US" dirty="0"/>
              <a:t>Programmable Infrastructure is a newer track and prepares students to become network automation professionals.  These courses will prepare students for the forthcoming </a:t>
            </a:r>
            <a:r>
              <a:rPr lang="en-US" dirty="0" err="1"/>
              <a:t>DevNet</a:t>
            </a:r>
            <a:r>
              <a:rPr lang="en-US" dirty="0"/>
              <a:t> Associate certification</a:t>
            </a:r>
          </a:p>
          <a:p>
            <a:endParaRPr lang="en-US" dirty="0"/>
          </a:p>
          <a:p>
            <a:r>
              <a:rPr lang="en-US" dirty="0"/>
              <a:t>Cybersecurity is the third track and prepares students to build secure networks, monitor the security of networks and when necessary defend the network from attacks.  Students are prepared for the CCNA Security and CCNA </a:t>
            </a:r>
            <a:r>
              <a:rPr lang="en-US" dirty="0" err="1"/>
              <a:t>CyberOps</a:t>
            </a:r>
            <a:r>
              <a:rPr lang="en-US" dirty="0"/>
              <a:t> certification exams.</a:t>
            </a:r>
          </a:p>
          <a:p>
            <a:endParaRPr lang="en-US" dirty="0"/>
          </a:p>
          <a:p>
            <a:r>
              <a:rPr lang="en-US" dirty="0"/>
              <a:t>Beyond the courses, a critical pare of the learning experience is the opportunity it provides for Practice.  These opportunities include the world-renowned Packet Tracer network simulation tool, gaming exercises within courses, prototyping and virtual labs, and physical equipment labs.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1018C-6CAF-B84E-B92C-ECB119457F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72112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questions we are often asked</a:t>
            </a:r>
            <a:r>
              <a:rPr lang="en-US" baseline="0" dirty="0"/>
              <a:t> is “Given the changes in the IT industry, is becoming a Networking Professional still relevant?”. We can confidently say YES. Yes the roles and skills required will evolve. Yes at least an intermediate level of networking skills is critical to the jobs of the future because the network is what connects everything.</a:t>
            </a:r>
          </a:p>
          <a:p>
            <a:endParaRPr lang="en-US" baseline="0" dirty="0"/>
          </a:p>
          <a:p>
            <a:r>
              <a:rPr lang="en-US" baseline="0" dirty="0"/>
              <a:t>Networking skills are in demand in IT companies, but also in nearly every kind of organization. From banks to prisons, from manufacturing to retail. So it is possible to find a good fit for many different types of people and to have a wide variety of businesses.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339129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3150297"/>
            <a:ext cx="9144000" cy="199320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38C6F4">
                    <a:lumMod val="50000"/>
                  </a:srgbClr>
                </a:solidFill>
                <a:latin typeface="Arial"/>
                <a:cs typeface="CiscoSans Thin"/>
              </a:rPr>
              <a:pPr algn="r" defTabSz="610744" fontAlgn="auto">
                <a:spcBef>
                  <a:spcPts val="0"/>
                </a:spcBef>
                <a:spcAft>
                  <a:spcPts val="0"/>
                </a:spcAft>
                <a:defRPr/>
              </a:pPr>
              <a:t>‹#›</a:t>
            </a:fld>
            <a:endParaRPr lang="en-US" sz="600" dirty="0">
              <a:solidFill>
                <a:srgbClr val="38C6F4">
                  <a:lumMod val="50000"/>
                </a:srgbClr>
              </a:solidFill>
              <a:latin typeface="Arial"/>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38C6F4">
                    <a:lumMod val="50000"/>
                  </a:srgbClr>
                </a:solidFill>
                <a:latin typeface="Arial"/>
                <a:cs typeface="CiscoSans Thin"/>
              </a:rPr>
              <a:t>© 2019 Cisco and/or its affiliates. All rights reserved. Cisco Public</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85B"/>
                </a:solidFill>
              </a:endParaRPr>
            </a:p>
          </p:txBody>
        </p:sp>
      </p:grpSp>
      <p:sp>
        <p:nvSpPr>
          <p:cNvPr id="27" name="Title 2">
            <a:extLst>
              <a:ext uri="{FF2B5EF4-FFF2-40B4-BE49-F238E27FC236}">
                <a16:creationId xmlns:a16="http://schemas.microsoft.com/office/drawing/2014/main" id="{CCEA296F-97E5-4D48-9B77-05D671E087E9}"/>
              </a:ext>
            </a:extLst>
          </p:cNvPr>
          <p:cNvSpPr>
            <a:spLocks noGrp="1"/>
          </p:cNvSpPr>
          <p:nvPr>
            <p:ph type="title" hasCustomPrompt="1"/>
          </p:nvPr>
        </p:nvSpPr>
        <p:spPr>
          <a:xfrm>
            <a:off x="1230658" y="2210420"/>
            <a:ext cx="7552595" cy="731837"/>
          </a:xfrm>
        </p:spPr>
        <p:txBody>
          <a:bodyPr/>
          <a:lstStyle>
            <a:lvl1pPr>
              <a:defRPr>
                <a:solidFill>
                  <a:schemeClr val="accent1"/>
                </a:solidFill>
              </a:defRPr>
            </a:lvl1pPr>
          </a:lstStyle>
          <a:p>
            <a:r>
              <a:rPr lang="en-US" sz="3600" dirty="0"/>
              <a:t>Title goes here</a:t>
            </a:r>
          </a:p>
        </p:txBody>
      </p:sp>
    </p:spTree>
    <p:extLst>
      <p:ext uri="{BB962C8B-B14F-4D97-AF65-F5344CB8AC3E}">
        <p14:creationId xmlns:p14="http://schemas.microsoft.com/office/powerpoint/2010/main" val="203547656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Tx/>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Tx/>
              <a:buSzPct val="80000"/>
              <a:buFont typeface="Arial"/>
              <a:buChar char="•"/>
              <a:defRPr sz="1800" b="0" i="0">
                <a:solidFill>
                  <a:schemeClr val="tx2"/>
                </a:solidFill>
                <a:latin typeface="+mn-lt"/>
                <a:cs typeface="CiscoSans ExtraLight"/>
              </a:defRPr>
            </a:lvl2pPr>
            <a:lvl3pPr marL="747558" indent="-171415">
              <a:buClrTx/>
              <a:buSzPct val="80000"/>
              <a:buFont typeface="Arial"/>
              <a:buChar char="•"/>
              <a:defRPr sz="1600" b="0" i="0">
                <a:solidFill>
                  <a:schemeClr val="tx2"/>
                </a:solidFill>
                <a:latin typeface="+mn-lt"/>
                <a:cs typeface="CiscoSans ExtraLight"/>
              </a:defRPr>
            </a:lvl3pPr>
            <a:lvl4pPr marL="911035" indent="-171415">
              <a:buClrTx/>
              <a:buSzPct val="80000"/>
              <a:buFont typeface="Arial"/>
              <a:buChar char="•"/>
              <a:defRPr sz="1400" b="0" i="0">
                <a:solidFill>
                  <a:schemeClr val="tx2"/>
                </a:solidFill>
                <a:latin typeface="+mn-lt"/>
                <a:cs typeface="CiscoSans ExtraLight"/>
              </a:defRPr>
            </a:lvl4pPr>
            <a:lvl5pPr marL="1082450" indent="-168240">
              <a:buClrTx/>
              <a:buSzPct val="80000"/>
              <a:buFont typeface="Arial"/>
              <a:buChar char="•"/>
              <a:defRPr sz="1200" b="0" i="0">
                <a:solidFill>
                  <a:schemeClr val="tx2"/>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33528685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_for events">
    <p:bg>
      <p:bgPr>
        <a:solidFill>
          <a:srgbClr val="003C56"/>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a:xfrm>
            <a:off x="0" y="4718242"/>
            <a:ext cx="3332788" cy="425258"/>
          </a:xfrm>
          <a:prstGeom prst="rect">
            <a:avLst/>
          </a:prstGeom>
          <a:solidFill>
            <a:srgbClr val="003C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6" name="Subtitle 2"/>
          <p:cNvSpPr>
            <a:spLocks noGrp="1"/>
          </p:cNvSpPr>
          <p:nvPr>
            <p:ph type="subTitle" idx="1" hasCustomPrompt="1"/>
          </p:nvPr>
        </p:nvSpPr>
        <p:spPr>
          <a:xfrm>
            <a:off x="469497" y="3868769"/>
            <a:ext cx="5126698" cy="288131"/>
          </a:xfrm>
          <a:prstGeom prst="rect">
            <a:avLst/>
          </a:prstGeom>
        </p:spPr>
        <p:txBody>
          <a:bodyPr lIns="91420" tIns="45710" rIns="91420" bIns="45710" anchor="b" anchorCtr="0">
            <a:noAutofit/>
          </a:bodyPr>
          <a:lstStyle>
            <a:lvl1pPr marL="0" indent="0" algn="l">
              <a:buNone/>
              <a:defRPr sz="1600" b="0" i="0">
                <a:solidFill>
                  <a:schemeClr val="bg2"/>
                </a:solidFill>
                <a:latin typeface="Arial" panose="020B0604020202020204" pitchFamily="34" charset="0"/>
                <a:cs typeface="Arial" panose="020B0604020202020204" pitchFamily="34" charset="0"/>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108766"/>
            <a:ext cx="5126698" cy="288131"/>
          </a:xfrm>
          <a:prstGeom prst="rect">
            <a:avLst/>
          </a:prstGeom>
        </p:spPr>
        <p:txBody>
          <a:bodyPr lIns="91420" tIns="45710" rIns="91420" bIns="45710"/>
          <a:lstStyle>
            <a:lvl1pPr marL="0" indent="0" algn="l">
              <a:buFontTx/>
              <a:buNone/>
              <a:defRPr lang="en-US" sz="1600" b="0" i="0" kern="1200" dirty="0" smtClean="0">
                <a:solidFill>
                  <a:schemeClr val="bg2"/>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348763"/>
            <a:ext cx="5126698" cy="288131"/>
          </a:xfrm>
          <a:prstGeom prst="rect">
            <a:avLst/>
          </a:prstGeom>
        </p:spPr>
        <p:txBody>
          <a:bodyPr lIns="91420" tIns="45710" rIns="91420" bIns="45710"/>
          <a:lstStyle>
            <a:lvl1pPr marL="0" indent="0" algn="l">
              <a:buFontTx/>
              <a:buNone/>
              <a:defRPr lang="en-US" sz="1600" b="0" i="0" kern="1200" dirty="0" smtClean="0">
                <a:solidFill>
                  <a:schemeClr val="bg2"/>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4" y="2626575"/>
            <a:ext cx="6582740"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accent1"/>
                </a:solidFill>
                <a:latin typeface="Arial" panose="020B0604020202020204" pitchFamily="34" charset="0"/>
                <a:cs typeface="Arial" panose="020B0604020202020204" pitchFamily="34" charset="0"/>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055089"/>
            <a:ext cx="661249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bg2"/>
                </a:solidFill>
                <a:latin typeface="Arial" panose="020B0604020202020204" pitchFamily="34" charset="0"/>
                <a:cs typeface="Arial" panose="020B0604020202020204" pitchFamily="34" charset="0"/>
              </a:defRPr>
            </a:lvl1pPr>
          </a:lstStyle>
          <a:p>
            <a:r>
              <a:rPr lang="en-GB" dirty="0"/>
              <a:t>Presentation Title Goes Here</a:t>
            </a: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2549" y="335889"/>
            <a:ext cx="1967571" cy="453212"/>
          </a:xfrm>
          <a:prstGeom prst="rect">
            <a:avLst/>
          </a:prstGeom>
        </p:spPr>
      </p:pic>
      <p:sp>
        <p:nvSpPr>
          <p:cNvPr id="10" name="Text Placeholder 40"/>
          <p:cNvSpPr>
            <a:spLocks noGrp="1"/>
          </p:cNvSpPr>
          <p:nvPr>
            <p:ph type="body" sz="quarter" idx="14" hasCustomPrompt="1"/>
          </p:nvPr>
        </p:nvSpPr>
        <p:spPr>
          <a:xfrm>
            <a:off x="465376" y="4723589"/>
            <a:ext cx="5126698" cy="288131"/>
          </a:xfrm>
          <a:prstGeom prst="rect">
            <a:avLst/>
          </a:prstGeom>
        </p:spPr>
        <p:txBody>
          <a:bodyPr lIns="91420" tIns="45710" rIns="91420" bIns="45710"/>
          <a:lstStyle>
            <a:lvl1pPr marL="0" indent="0" algn="l">
              <a:buFontTx/>
              <a:buNone/>
              <a:defRPr lang="en-US" sz="1600" b="0" i="0" kern="1200" dirty="0" smtClean="0">
                <a:solidFill>
                  <a:srgbClr val="FFC000"/>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NetAcad.com</a:t>
            </a:r>
          </a:p>
        </p:txBody>
      </p:sp>
    </p:spTree>
    <p:extLst>
      <p:ext uri="{BB962C8B-B14F-4D97-AF65-F5344CB8AC3E}">
        <p14:creationId xmlns:p14="http://schemas.microsoft.com/office/powerpoint/2010/main" val="636493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_for events">
    <p:bg>
      <p:bgPr>
        <a:solidFill>
          <a:srgbClr val="003C56"/>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0"/>
            <a:ext cx="9144000" cy="5143500"/>
            <a:chOff x="0" y="0"/>
            <a:chExt cx="9144000" cy="5143500"/>
          </a:xfrm>
        </p:grpSpPr>
        <p:pic>
          <p:nvPicPr>
            <p:cNvPr id="11" name="Picture Placeholder 6"/>
            <p:cNvPicPr>
              <a:picLocks noChangeAspect="1"/>
            </p:cNvPicPr>
            <p:nvPr userDrawn="1"/>
          </p:nvPicPr>
          <p:blipFill rotWithShape="1">
            <a:blip r:embed="rId2">
              <a:extLst>
                <a:ext uri="{28A0092B-C50C-407E-A947-70E740481C1C}">
                  <a14:useLocalDpi xmlns:a14="http://schemas.microsoft.com/office/drawing/2010/main" val="0"/>
                </a:ext>
              </a:extLst>
            </a:blip>
            <a:srcRect t="7802" b="7802"/>
            <a:stretch/>
          </p:blipFill>
          <p:spPr>
            <a:xfrm>
              <a:off x="0" y="0"/>
              <a:ext cx="9144000" cy="5143500"/>
            </a:xfrm>
            <a:prstGeom prst="rect">
              <a:avLst/>
            </a:prstGeom>
          </p:spPr>
        </p:pic>
        <p:sp>
          <p:nvSpPr>
            <p:cNvPr id="7" name="Rounded Rectangle 6"/>
            <p:cNvSpPr/>
            <p:nvPr userDrawn="1"/>
          </p:nvSpPr>
          <p:spPr>
            <a:xfrm>
              <a:off x="6820930" y="230659"/>
              <a:ext cx="502508" cy="82379"/>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p:cNvSpPr/>
          <p:nvPr userDrawn="1"/>
        </p:nvSpPr>
        <p:spPr>
          <a:xfrm>
            <a:off x="-1" y="4228005"/>
            <a:ext cx="9144000" cy="915495"/>
          </a:xfrm>
          <a:prstGeom prst="rect">
            <a:avLst/>
          </a:prstGeom>
          <a:solidFill>
            <a:srgbClr val="011327">
              <a:alpha val="4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hasCustomPrompt="1"/>
          </p:nvPr>
        </p:nvSpPr>
        <p:spPr>
          <a:xfrm>
            <a:off x="5173361" y="1306358"/>
            <a:ext cx="3816823" cy="288131"/>
          </a:xfrm>
          <a:prstGeom prst="rect">
            <a:avLst/>
          </a:prstGeom>
        </p:spPr>
        <p:txBody>
          <a:bodyPr lIns="91420" tIns="45710" rIns="91420" bIns="45710" anchor="b" anchorCtr="0">
            <a:noAutofit/>
          </a:bodyPr>
          <a:lstStyle>
            <a:lvl1pPr marL="0" indent="0" algn="r">
              <a:buNone/>
              <a:defRPr sz="1600" b="1" i="0">
                <a:solidFill>
                  <a:schemeClr val="tx1"/>
                </a:solidFill>
                <a:latin typeface="Arial" panose="020B0604020202020204" pitchFamily="34" charset="0"/>
                <a:cs typeface="Arial" panose="020B0604020202020204" pitchFamily="34" charset="0"/>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170141" y="1546355"/>
            <a:ext cx="2820043" cy="288131"/>
          </a:xfrm>
          <a:prstGeom prst="rect">
            <a:avLst/>
          </a:prstGeom>
        </p:spPr>
        <p:txBody>
          <a:bodyPr lIns="91420" tIns="45710" rIns="91420" bIns="45710"/>
          <a:lstStyle>
            <a:lvl1pPr marL="0" indent="0" algn="r">
              <a:buFontTx/>
              <a:buNone/>
              <a:defRPr lang="en-US" sz="1600" b="0" i="0" kern="1200" dirty="0" smtClean="0">
                <a:solidFill>
                  <a:schemeClr val="tx1"/>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820930" y="1786352"/>
            <a:ext cx="2169254" cy="288131"/>
          </a:xfrm>
          <a:prstGeom prst="rect">
            <a:avLst/>
          </a:prstGeom>
        </p:spPr>
        <p:txBody>
          <a:bodyPr lIns="91420" tIns="45710" rIns="91420" bIns="45710"/>
          <a:lstStyle>
            <a:lvl1pPr marL="0" indent="0" algn="r">
              <a:buFontTx/>
              <a:buNone/>
              <a:defRPr lang="en-US" sz="1400" b="0" i="0" kern="1200" dirty="0" smtClean="0">
                <a:solidFill>
                  <a:schemeClr val="tx1"/>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20" name="Title 1"/>
          <p:cNvSpPr>
            <a:spLocks noGrp="1"/>
          </p:cNvSpPr>
          <p:nvPr>
            <p:ph type="ctrTitle" hasCustomPrompt="1"/>
          </p:nvPr>
        </p:nvSpPr>
        <p:spPr>
          <a:xfrm>
            <a:off x="215455" y="4306967"/>
            <a:ext cx="8673172" cy="545052"/>
          </a:xfrm>
          <a:prstGeom prst="rect">
            <a:avLst/>
          </a:prstGeom>
        </p:spPr>
        <p:txBody>
          <a:bodyPr anchor="b"/>
          <a:lstStyle>
            <a:lvl1pPr marL="0" indent="0" algn="ctr">
              <a:lnSpc>
                <a:spcPct val="90000"/>
              </a:lnSpc>
              <a:buFont typeface="Arial" panose="020B0604020202020204" pitchFamily="34" charset="0"/>
              <a:buNone/>
              <a:defRPr sz="3600" b="0" i="0" spc="0" baseline="0">
                <a:solidFill>
                  <a:schemeClr val="bg2"/>
                </a:solidFill>
                <a:effectLst/>
                <a:latin typeface="Arial" panose="020B0604020202020204" pitchFamily="34" charset="0"/>
                <a:cs typeface="Arial" panose="020B0604020202020204" pitchFamily="34" charset="0"/>
              </a:defRPr>
            </a:lvl1pPr>
          </a:lstStyle>
          <a:p>
            <a:r>
              <a:rPr lang="en-GB" dirty="0"/>
              <a:t>Title slide with photo</a:t>
            </a: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1772" y="117548"/>
            <a:ext cx="1829219" cy="421344"/>
          </a:xfrm>
          <a:prstGeom prst="rect">
            <a:avLst/>
          </a:prstGeom>
        </p:spPr>
      </p:pic>
      <p:sp>
        <p:nvSpPr>
          <p:cNvPr id="10" name="Text Placeholder 40"/>
          <p:cNvSpPr>
            <a:spLocks noGrp="1"/>
          </p:cNvSpPr>
          <p:nvPr>
            <p:ph type="body" sz="quarter" idx="14" hasCustomPrompt="1"/>
          </p:nvPr>
        </p:nvSpPr>
        <p:spPr>
          <a:xfrm>
            <a:off x="24711" y="4852018"/>
            <a:ext cx="1452562" cy="288131"/>
          </a:xfrm>
          <a:prstGeom prst="rect">
            <a:avLst/>
          </a:prstGeom>
        </p:spPr>
        <p:txBody>
          <a:bodyPr lIns="91420" tIns="45710" rIns="91420" bIns="45710"/>
          <a:lstStyle>
            <a:lvl1pPr marL="0" indent="0" algn="l">
              <a:buFontTx/>
              <a:buNone/>
              <a:defRPr lang="en-US" sz="1200" b="0" i="0" kern="1200" dirty="0" smtClean="0">
                <a:solidFill>
                  <a:srgbClr val="FFC000"/>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NetAcad.com</a:t>
            </a:r>
          </a:p>
        </p:txBody>
      </p:sp>
    </p:spTree>
    <p:extLst>
      <p:ext uri="{BB962C8B-B14F-4D97-AF65-F5344CB8AC3E}">
        <p14:creationId xmlns:p14="http://schemas.microsoft.com/office/powerpoint/2010/main" val="3996370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8" y="3868769"/>
            <a:ext cx="5181660" cy="288131"/>
          </a:xfrm>
          <a:prstGeom prst="rect">
            <a:avLst/>
          </a:prstGeom>
        </p:spPr>
        <p:txBody>
          <a:bodyPr lIns="91420" tIns="45710" rIns="91420" bIns="45710" anchor="b" anchorCtr="0">
            <a:noAutofit/>
          </a:bodyPr>
          <a:lstStyle>
            <a:lvl1pPr marL="0" indent="0" algn="l">
              <a:buNone/>
              <a:defRPr sz="1600" b="0" i="0">
                <a:solidFill>
                  <a:schemeClr val="bg2"/>
                </a:solidFill>
                <a:latin typeface="Arial" panose="020B0604020202020204" pitchFamily="34" charset="0"/>
                <a:cs typeface="Arial" panose="020B0604020202020204" pitchFamily="34" charset="0"/>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8" y="4108766"/>
            <a:ext cx="5181660" cy="288131"/>
          </a:xfrm>
          <a:prstGeom prst="rect">
            <a:avLst/>
          </a:prstGeom>
        </p:spPr>
        <p:txBody>
          <a:bodyPr lIns="91420" tIns="45710" rIns="91420" bIns="45710"/>
          <a:lstStyle>
            <a:lvl1pPr marL="0" indent="0" algn="l">
              <a:buFontTx/>
              <a:buNone/>
              <a:defRPr lang="en-US" sz="1600" b="0" i="0" kern="1200" dirty="0" smtClean="0">
                <a:solidFill>
                  <a:schemeClr val="bg2"/>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8" y="4348763"/>
            <a:ext cx="5181660" cy="288131"/>
          </a:xfrm>
          <a:prstGeom prst="rect">
            <a:avLst/>
          </a:prstGeom>
        </p:spPr>
        <p:txBody>
          <a:bodyPr lIns="91420" tIns="45710" rIns="91420" bIns="45710"/>
          <a:lstStyle>
            <a:lvl1pPr marL="0" indent="0" algn="l">
              <a:buFontTx/>
              <a:buNone/>
              <a:defRPr lang="en-US" sz="1600" b="0" i="0" kern="1200" dirty="0" smtClean="0">
                <a:solidFill>
                  <a:schemeClr val="bg2"/>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Arial" panose="020B0604020202020204" pitchFamily="34" charset="0"/>
                <a:cs typeface="Arial" panose="020B0604020202020204" pitchFamily="34" charset="0"/>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2"/>
                </a:solidFill>
                <a:latin typeface="Arial" panose="020B0604020202020204" pitchFamily="34" charset="0"/>
                <a:cs typeface="Arial" panose="020B0604020202020204" pitchFamily="34" charset="0"/>
              </a:defRPr>
            </a:lvl1pPr>
          </a:lstStyle>
          <a:p>
            <a:r>
              <a:rPr lang="en-GB" dirty="0"/>
              <a:t>Presentation Title Goes Here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7489" y="118435"/>
            <a:ext cx="2230283" cy="223028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2549" y="335889"/>
            <a:ext cx="1967571" cy="453212"/>
          </a:xfrm>
          <a:prstGeom prst="rect">
            <a:avLst/>
          </a:prstGeom>
        </p:spPr>
      </p:pic>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brightnessContrast bright="-14000" contrast="34000"/>
                    </a14:imgEffect>
                  </a14:imgLayer>
                </a14:imgProps>
              </a:ext>
              <a:ext uri="{28A0092B-C50C-407E-A947-70E740481C1C}">
                <a14:useLocalDpi xmlns:a14="http://schemas.microsoft.com/office/drawing/2010/main" val="0"/>
              </a:ext>
            </a:extLst>
          </a:blip>
          <a:stretch>
            <a:fillRect/>
          </a:stretch>
        </p:blipFill>
        <p:spPr>
          <a:xfrm>
            <a:off x="2495195" y="-5884"/>
            <a:ext cx="4415481" cy="1929912"/>
          </a:xfrm>
          <a:prstGeom prst="rect">
            <a:avLst/>
          </a:prstGeom>
        </p:spPr>
      </p:pic>
      <p:sp>
        <p:nvSpPr>
          <p:cNvPr id="12" name="Text Placeholder 40"/>
          <p:cNvSpPr>
            <a:spLocks noGrp="1"/>
          </p:cNvSpPr>
          <p:nvPr>
            <p:ph type="body" sz="quarter" idx="14" hasCustomPrompt="1"/>
          </p:nvPr>
        </p:nvSpPr>
        <p:spPr>
          <a:xfrm>
            <a:off x="465376" y="4723589"/>
            <a:ext cx="5126698" cy="288131"/>
          </a:xfrm>
          <a:prstGeom prst="rect">
            <a:avLst/>
          </a:prstGeom>
        </p:spPr>
        <p:txBody>
          <a:bodyPr lIns="91420" tIns="45710" rIns="91420" bIns="45710"/>
          <a:lstStyle>
            <a:lvl1pPr marL="0" indent="0" algn="l">
              <a:buFontTx/>
              <a:buNone/>
              <a:defRPr lang="en-US" sz="1600" b="0" i="0" kern="1200" dirty="0" smtClean="0">
                <a:solidFill>
                  <a:schemeClr val="bg1">
                    <a:lumMod val="75000"/>
                  </a:schemeClr>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NetAcad.com</a:t>
            </a:r>
          </a:p>
        </p:txBody>
      </p:sp>
      <p:pic>
        <p:nvPicPr>
          <p:cNvPr id="13" name="Picture 12">
            <a:extLst>
              <a:ext uri="{FF2B5EF4-FFF2-40B4-BE49-F238E27FC236}">
                <a16:creationId xmlns:a16="http://schemas.microsoft.com/office/drawing/2014/main" id="{A612D0A4-CDF1-714F-87E3-B8924EE9F389}"/>
              </a:ext>
            </a:extLst>
          </p:cNvPr>
          <p:cNvPicPr>
            <a:picLocks noChangeAspect="1"/>
          </p:cNvPicPr>
          <p:nvPr userDrawn="1"/>
        </p:nvPicPr>
        <p:blipFill>
          <a:blip r:embed="rId6"/>
          <a:stretch>
            <a:fillRect/>
          </a:stretch>
        </p:blipFill>
        <p:spPr>
          <a:xfrm>
            <a:off x="7084539" y="3242489"/>
            <a:ext cx="1644764" cy="1644764"/>
          </a:xfrm>
          <a:prstGeom prst="rect">
            <a:avLst/>
          </a:prstGeom>
        </p:spPr>
      </p:pic>
    </p:spTree>
    <p:extLst>
      <p:ext uri="{BB962C8B-B14F-4D97-AF65-F5344CB8AC3E}">
        <p14:creationId xmlns:p14="http://schemas.microsoft.com/office/powerpoint/2010/main" val="697855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spTree>
    <p:extLst>
      <p:ext uri="{BB962C8B-B14F-4D97-AF65-F5344CB8AC3E}">
        <p14:creationId xmlns:p14="http://schemas.microsoft.com/office/powerpoint/2010/main" val="3057600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gue_for events">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spTree>
    <p:extLst>
      <p:ext uri="{BB962C8B-B14F-4D97-AF65-F5344CB8AC3E}">
        <p14:creationId xmlns:p14="http://schemas.microsoft.com/office/powerpoint/2010/main" val="799871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spTree>
    <p:extLst>
      <p:ext uri="{BB962C8B-B14F-4D97-AF65-F5344CB8AC3E}">
        <p14:creationId xmlns:p14="http://schemas.microsoft.com/office/powerpoint/2010/main" val="2724800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bg1"/>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1" spc="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6110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latin typeface="Arial" panose="020B0604020202020204" pitchFamily="34" charset="0"/>
              <a:cs typeface="Arial" panose="020B0604020202020204" pitchFamily="34" charset="0"/>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tx1"/>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1" spc="0"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93479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4" y="3895663"/>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27955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6" y="3054518"/>
            <a:ext cx="8364236" cy="560153"/>
          </a:xfrm>
          <a:prstGeom prst="rect">
            <a:avLst/>
          </a:prstGeom>
        </p:spPr>
        <p:txBody>
          <a:bodyPr vert="horz" wrap="square">
            <a:spAutoFit/>
          </a:bodyPr>
          <a:lstStyle>
            <a:lvl1pPr marL="0" indent="0">
              <a:buNone/>
              <a:defRPr sz="3200" baseline="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029780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564333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1"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 name="Picture Placeholder 2"/>
          <p:cNvSpPr>
            <a:spLocks noGrp="1"/>
          </p:cNvSpPr>
          <p:nvPr>
            <p:ph type="pic" sz="quarter" idx="10"/>
          </p:nvPr>
        </p:nvSpPr>
        <p:spPr>
          <a:xfrm>
            <a:off x="308012" y="240632"/>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64872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594" indent="-171446">
              <a:lnSpc>
                <a:spcPct val="95000"/>
              </a:lnSpc>
              <a:spcBef>
                <a:spcPts val="1110"/>
              </a:spcBef>
              <a:buClr>
                <a:schemeClr val="tx1"/>
              </a:buClr>
              <a:buSzPct val="80000"/>
              <a:buFont typeface="Arial"/>
              <a:buChar char="•"/>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165096">
              <a:lnSpc>
                <a:spcPct val="95000"/>
              </a:lnSpc>
              <a:spcBef>
                <a:spcPts val="450"/>
              </a:spcBef>
              <a:buClr>
                <a:schemeClr val="tx1"/>
              </a:buClr>
              <a:buSzPct val="80000"/>
              <a:buFont typeface="Arial"/>
              <a:buChar char="•"/>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783" indent="-109535">
              <a:buClr>
                <a:schemeClr val="tx1"/>
              </a:buClr>
              <a:buSzPct val="80000"/>
              <a:buFont typeface="Arial"/>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1012" indent="-171411">
              <a:buClr>
                <a:schemeClr val="tx1"/>
              </a:buClr>
              <a:buSzPct val="80000"/>
              <a:buFont typeface="Arial"/>
              <a:buChar char="•"/>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82423" indent="-168236">
              <a:buClr>
                <a:schemeClr val="tx1"/>
              </a:buClr>
              <a:buSzPct val="80000"/>
              <a:buFont typeface="Arial"/>
              <a:buChar cha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924043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a:solidFill>
                  <a:schemeClr val="tx1"/>
                </a:solidFill>
                <a:latin typeface="Arial" panose="020B0604020202020204" pitchFamily="34" charset="0"/>
                <a:cs typeface="Arial" panose="020B0604020202020204" pitchFamily="34" charset="0"/>
              </a:defRPr>
            </a:lvl1pPr>
            <a:lvl2pPr marL="288918" indent="-114297">
              <a:lnSpc>
                <a:spcPct val="95000"/>
              </a:lnSpc>
              <a:spcBef>
                <a:spcPts val="450"/>
              </a:spcBef>
              <a:buClr>
                <a:schemeClr val="tx1"/>
              </a:buClr>
              <a:buSzPct val="60000"/>
              <a:buFont typeface="Arial"/>
              <a:buChar char="•"/>
              <a:defRPr sz="1800" b="0" i="0">
                <a:solidFill>
                  <a:schemeClr val="tx1"/>
                </a:solidFill>
                <a:latin typeface="Arial" panose="020B0604020202020204" pitchFamily="34" charset="0"/>
                <a:cs typeface="Arial" panose="020B0604020202020204" pitchFamily="34" charset="0"/>
              </a:defRPr>
            </a:lvl2pPr>
            <a:lvl3pPr marL="403215" indent="-114297">
              <a:buClr>
                <a:schemeClr val="tx1"/>
              </a:buClr>
              <a:buSzPct val="60000"/>
              <a:buFont typeface="Arial"/>
              <a:buChar char="•"/>
              <a:defRPr sz="1600" b="0" i="0">
                <a:solidFill>
                  <a:schemeClr val="tx1"/>
                </a:solidFill>
                <a:latin typeface="Arial" panose="020B0604020202020204" pitchFamily="34" charset="0"/>
                <a:cs typeface="Arial" panose="020B0604020202020204" pitchFamily="34" charset="0"/>
              </a:defRPr>
            </a:lvl3pPr>
            <a:lvl4pPr marL="517512" indent="-114297">
              <a:buClr>
                <a:schemeClr val="tx1"/>
              </a:buClr>
              <a:buSzPct val="60000"/>
              <a:buFont typeface="Arial"/>
              <a:buChar char="•"/>
              <a:defRPr sz="1400" b="0" i="0">
                <a:solidFill>
                  <a:schemeClr val="tx1"/>
                </a:solidFill>
                <a:latin typeface="Arial" panose="020B0604020202020204" pitchFamily="34" charset="0"/>
                <a:cs typeface="Arial" panose="020B0604020202020204" pitchFamily="34" charset="0"/>
              </a:defRPr>
            </a:lvl4pPr>
            <a:lvl5pPr marL="631809" indent="-114297">
              <a:buClr>
                <a:schemeClr val="tx1"/>
              </a:buClr>
              <a:buSzPct val="60000"/>
              <a:buFont typeface="Arial"/>
              <a:buChar char="•"/>
              <a:defRPr sz="1200"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baseline="0">
                <a:solidFill>
                  <a:schemeClr val="tx1"/>
                </a:solidFill>
                <a:latin typeface="Arial" panose="020B0604020202020204" pitchFamily="34" charset="0"/>
                <a:cs typeface="Arial" panose="020B0604020202020204" pitchFamily="34" charset="0"/>
              </a:defRPr>
            </a:lvl1pPr>
            <a:lvl2pPr marL="288918" indent="-114297">
              <a:lnSpc>
                <a:spcPct val="95000"/>
              </a:lnSpc>
              <a:spcBef>
                <a:spcPts val="450"/>
              </a:spcBef>
              <a:buClr>
                <a:schemeClr val="tx1"/>
              </a:buClr>
              <a:buSzPct val="60000"/>
              <a:buFont typeface="Arial"/>
              <a:buChar char="•"/>
              <a:defRPr sz="1800" b="0" i="0">
                <a:solidFill>
                  <a:schemeClr val="tx1"/>
                </a:solidFill>
                <a:latin typeface="Arial" panose="020B0604020202020204" pitchFamily="34" charset="0"/>
                <a:cs typeface="Arial" panose="020B0604020202020204" pitchFamily="34" charset="0"/>
              </a:defRPr>
            </a:lvl2pPr>
            <a:lvl3pPr marL="403215" indent="-114297">
              <a:buClr>
                <a:schemeClr val="tx1"/>
              </a:buClr>
              <a:buSzPct val="60000"/>
              <a:buFont typeface="Arial"/>
              <a:buChar char="•"/>
              <a:defRPr sz="1600" b="0" i="0">
                <a:solidFill>
                  <a:schemeClr val="tx1"/>
                </a:solidFill>
                <a:latin typeface="Arial" panose="020B0604020202020204" pitchFamily="34" charset="0"/>
                <a:cs typeface="Arial" panose="020B0604020202020204" pitchFamily="34" charset="0"/>
              </a:defRPr>
            </a:lvl3pPr>
            <a:lvl4pPr marL="517512" indent="-114297">
              <a:buClr>
                <a:schemeClr val="tx1"/>
              </a:buClr>
              <a:buSzPct val="60000"/>
              <a:buFont typeface="Arial"/>
              <a:buChar char="•"/>
              <a:defRPr sz="1400" b="0" i="0">
                <a:solidFill>
                  <a:schemeClr val="tx1"/>
                </a:solidFill>
                <a:latin typeface="Arial" panose="020B0604020202020204" pitchFamily="34" charset="0"/>
                <a:cs typeface="Arial" panose="020B0604020202020204" pitchFamily="34" charset="0"/>
              </a:defRPr>
            </a:lvl4pPr>
            <a:lvl5pPr marL="631809" indent="-114297">
              <a:buClr>
                <a:schemeClr val="tx1"/>
              </a:buClr>
              <a:buSzPct val="60000"/>
              <a:buFont typeface="Arial"/>
              <a:buChar char="•"/>
              <a:defRPr sz="1200"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1669063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65868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565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9"/>
            <a:ext cx="8115300" cy="2658728"/>
          </a:xfrm>
          <a:prstGeom prst="rect">
            <a:avLst/>
          </a:prstGeom>
        </p:spPr>
        <p:txBody>
          <a:bodyPr lIns="91420" tIns="45710" rIns="91420" bIns="45710">
            <a:noAutofit/>
          </a:bodyPr>
          <a:lstStyle>
            <a:lvl1pPr marL="0" indent="0" algn="ctr">
              <a:buNone/>
              <a:defRPr sz="2000" baseline="0">
                <a:solidFill>
                  <a:schemeClr val="tx1"/>
                </a:solidFill>
                <a:latin typeface="Arial" panose="020B0604020202020204" pitchFamily="34" charset="0"/>
                <a:cs typeface="Arial" panose="020B0604020202020204" pitchFamily="34" charset="0"/>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2718293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9"/>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3046575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0" hasCustomPrompt="1"/>
          </p:nvPr>
        </p:nvSpPr>
        <p:spPr>
          <a:xfrm>
            <a:off x="462301" y="1665183"/>
            <a:ext cx="3662024" cy="2925868"/>
          </a:xfrm>
          <a:prstGeom prst="rect">
            <a:avLst/>
          </a:prstGeom>
        </p:spPr>
        <p:txBody>
          <a:bodyPr lIns="91420" tIns="45710" rIns="91420" bIns="45710">
            <a:noAutofit/>
          </a:bodyPr>
          <a:lstStyle>
            <a:lvl1pPr marL="174621" indent="-117472">
              <a:lnSpc>
                <a:spcPct val="95000"/>
              </a:lnSpc>
              <a:spcBef>
                <a:spcPts val="1110"/>
              </a:spcBef>
              <a:buClr>
                <a:schemeClr val="tx2"/>
              </a:buClr>
              <a:buSzPct val="60000"/>
              <a:buFont typeface="Arial"/>
              <a:buChar char="•"/>
              <a:defRPr sz="20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88918" indent="-114297">
              <a:lnSpc>
                <a:spcPct val="95000"/>
              </a:lnSpc>
              <a:spcBef>
                <a:spcPts val="450"/>
              </a:spcBef>
              <a:buClr>
                <a:schemeClr val="tx2"/>
              </a:buClr>
              <a:buSzPct val="60000"/>
              <a:buFont typeface="Arial"/>
              <a:buChar char="•"/>
              <a:defRPr sz="1800" b="0"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403215" indent="-114297">
              <a:buClr>
                <a:schemeClr val="tx2"/>
              </a:buClr>
              <a:buSzPct val="60000"/>
              <a:buFont typeface="Arial"/>
              <a:buChar char="•"/>
              <a:defRPr sz="1600" b="0" i="0">
                <a:solidFill>
                  <a:schemeClr val="bg1"/>
                </a:solidFill>
                <a:latin typeface="Arial" panose="020B0604020202020204" pitchFamily="34" charset="0"/>
                <a:ea typeface="Arial" panose="020B0604020202020204" pitchFamily="34" charset="0"/>
                <a:cs typeface="Arial" panose="020B0604020202020204" pitchFamily="34" charset="0"/>
              </a:defRPr>
            </a:lvl3pPr>
            <a:lvl4pPr marL="517512" indent="-114297">
              <a:buClr>
                <a:schemeClr val="tx2"/>
              </a:buClr>
              <a:buSzPct val="60000"/>
              <a:buFont typeface="Arial"/>
              <a:buChar char="•"/>
              <a:defRPr sz="1400" b="0" i="0">
                <a:solidFill>
                  <a:schemeClr val="bg1"/>
                </a:solidFill>
                <a:latin typeface="Arial" panose="020B0604020202020204" pitchFamily="34" charset="0"/>
                <a:ea typeface="Arial" panose="020B0604020202020204" pitchFamily="34" charset="0"/>
                <a:cs typeface="Arial" panose="020B0604020202020204" pitchFamily="34" charset="0"/>
              </a:defRPr>
            </a:lvl4pPr>
            <a:lvl5pPr marL="631809" indent="-114297">
              <a:buClr>
                <a:schemeClr val="tx2"/>
              </a:buClr>
              <a:buSzPct val="60000"/>
              <a:buFont typeface="Arial"/>
              <a:buChar char="•"/>
              <a:defRPr sz="1200" b="0" i="0">
                <a:solidFill>
                  <a:schemeClr val="bg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7" y="341314"/>
            <a:ext cx="3686559"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3200">
                <a:solidFill>
                  <a:schemeClr val="bg1"/>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435847324"/>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19101"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4" y="531812"/>
            <a:ext cx="3551237" cy="4059237"/>
          </a:xfrm>
          <a:prstGeom prst="rect">
            <a:avLst/>
          </a:prstGeom>
        </p:spPr>
        <p:txBody>
          <a:bodyPr lIns="0" rIns="0" anchor="ctr" anchorCtr="0"/>
          <a:lstStyle>
            <a:lvl1pPr marL="169859" indent="-169859">
              <a:lnSpc>
                <a:spcPct val="100000"/>
              </a:lnSpc>
              <a:buClr>
                <a:schemeClr val="tx1"/>
              </a:buClr>
              <a:buSzPct val="60000"/>
              <a:buFont typeface="Arial" panose="020B0604020202020204" pitchFamily="34" charset="0"/>
              <a:buChar char="•"/>
              <a:tabLst>
                <a:tab pos="228594" algn="l"/>
              </a:tabLst>
              <a:defRPr sz="2400">
                <a:latin typeface="Arial" panose="020B0604020202020204" pitchFamily="34" charset="0"/>
                <a:cs typeface="Arial" panose="020B0604020202020204" pitchFamily="34" charset="0"/>
              </a:defRPr>
            </a:lvl1pPr>
            <a:lvl2pPr marL="346067" indent="-171446">
              <a:lnSpc>
                <a:spcPct val="100000"/>
              </a:lnSpc>
              <a:buClr>
                <a:schemeClr val="tx1"/>
              </a:buClr>
              <a:buSzPct val="60000"/>
              <a:buFont typeface="Arial" panose="020B0604020202020204" pitchFamily="34" charset="0"/>
              <a:buChar char="•"/>
              <a:defRPr sz="2400">
                <a:latin typeface="Arial" panose="020B0604020202020204" pitchFamily="34" charset="0"/>
                <a:cs typeface="Arial" panose="020B0604020202020204" pitchFamily="34" charset="0"/>
              </a:defRPr>
            </a:lvl2pPr>
            <a:lvl3pPr marL="457189" indent="-117472">
              <a:lnSpc>
                <a:spcPct val="100000"/>
              </a:lnSpc>
              <a:buClr>
                <a:schemeClr val="tx1"/>
              </a:buClr>
              <a:buSzPct val="60000"/>
              <a:buFont typeface="Arial" panose="020B0604020202020204" pitchFamily="34" charset="0"/>
              <a:buChar char="•"/>
              <a:defRPr sz="2000">
                <a:latin typeface="Arial" panose="020B0604020202020204" pitchFamily="34" charset="0"/>
                <a:cs typeface="Arial" panose="020B0604020202020204" pitchFamily="34" charset="0"/>
              </a:defRPr>
            </a:lvl3pPr>
            <a:lvl4pPr marL="574661" indent="-117472">
              <a:lnSpc>
                <a:spcPct val="100000"/>
              </a:lnSpc>
              <a:buClr>
                <a:schemeClr val="tx1"/>
              </a:buClr>
              <a:buSzPct val="60000"/>
              <a:buFont typeface="Arial" panose="020B0604020202020204" pitchFamily="34" charset="0"/>
              <a:buChar char="•"/>
              <a:tabLst/>
              <a:defRPr sz="1800">
                <a:latin typeface="Arial" panose="020B0604020202020204" pitchFamily="34" charset="0"/>
                <a:cs typeface="Arial" panose="020B0604020202020204" pitchFamily="34" charset="0"/>
              </a:defRPr>
            </a:lvl4pPr>
            <a:lvl5pPr marL="744520" indent="-112710">
              <a:lnSpc>
                <a:spcPct val="100000"/>
              </a:lnSpc>
              <a:buClr>
                <a:schemeClr val="tx1"/>
              </a:buClr>
              <a:buSzPct val="60000"/>
              <a:buFont typeface="Arial" panose="020B0604020202020204" pitchFamily="34" charset="0"/>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441840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37767" y="510540"/>
            <a:ext cx="3808797" cy="65532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4" y="510540"/>
            <a:ext cx="3551237" cy="4080510"/>
          </a:xfrm>
          <a:prstGeom prst="rect">
            <a:avLst/>
          </a:prstGeom>
        </p:spPr>
        <p:txBody>
          <a:bodyPr lIns="0" rIns="0"/>
          <a:lstStyle>
            <a:lvl1pPr marL="114297" indent="-114297">
              <a:lnSpc>
                <a:spcPct val="100000"/>
              </a:lnSpc>
              <a:buClr>
                <a:schemeClr val="tx1"/>
              </a:buClr>
              <a:buSzPct val="60000"/>
              <a:defRPr sz="2000">
                <a:latin typeface="Arial" panose="020B0604020202020204" pitchFamily="34" charset="0"/>
                <a:cs typeface="Arial" panose="020B0604020202020204" pitchFamily="34" charset="0"/>
              </a:defRPr>
            </a:lvl1pPr>
            <a:lvl2pPr marL="228594" indent="-114297">
              <a:lnSpc>
                <a:spcPct val="100000"/>
              </a:lnSpc>
              <a:buClr>
                <a:schemeClr val="tx1"/>
              </a:buClr>
              <a:buSzPct val="60000"/>
              <a:defRPr sz="2000">
                <a:latin typeface="Arial" panose="020B0604020202020204" pitchFamily="34" charset="0"/>
                <a:cs typeface="Arial" panose="020B0604020202020204" pitchFamily="34" charset="0"/>
              </a:defRPr>
            </a:lvl2pPr>
            <a:lvl3pPr marL="342892" indent="-114297">
              <a:lnSpc>
                <a:spcPct val="100000"/>
              </a:lnSpc>
              <a:buClr>
                <a:schemeClr val="tx1"/>
              </a:buClr>
              <a:buSzPct val="60000"/>
              <a:defRPr sz="1800">
                <a:latin typeface="Arial" panose="020B0604020202020204" pitchFamily="34" charset="0"/>
                <a:cs typeface="Arial" panose="020B0604020202020204" pitchFamily="34" charset="0"/>
              </a:defRPr>
            </a:lvl3pPr>
            <a:lvl4pPr marL="457189" indent="-123822">
              <a:lnSpc>
                <a:spcPct val="100000"/>
              </a:lnSpc>
              <a:buClr>
                <a:schemeClr val="tx1"/>
              </a:buClr>
              <a:buSzPct val="60000"/>
              <a:defRPr sz="1600">
                <a:latin typeface="Arial" panose="020B0604020202020204" pitchFamily="34" charset="0"/>
                <a:cs typeface="Arial" panose="020B0604020202020204" pitchFamily="34" charset="0"/>
              </a:defRPr>
            </a:lvl4pPr>
            <a:lvl5pPr marL="574661" indent="-117472">
              <a:lnSpc>
                <a:spcPct val="100000"/>
              </a:lnSpc>
              <a:buClr>
                <a:schemeClr val="tx1"/>
              </a:buClr>
              <a:buSzPct val="6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37767" y="1659843"/>
            <a:ext cx="3808797" cy="2931208"/>
          </a:xfrm>
          <a:prstGeom prst="rect">
            <a:avLst/>
          </a:prstGeom>
        </p:spPr>
        <p:txBody>
          <a:bodyPr/>
          <a:lstStyle>
            <a:lvl1pPr marL="114297" indent="-114297">
              <a:buClr>
                <a:schemeClr val="tx2"/>
              </a:buClr>
              <a:buSzPct val="60000"/>
              <a:defRPr lang="en-US" sz="2000" kern="1200" dirty="0" smtClean="0">
                <a:solidFill>
                  <a:schemeClr val="bg1"/>
                </a:solidFill>
                <a:latin typeface="Arial" panose="020B0604020202020204" pitchFamily="34" charset="0"/>
                <a:ea typeface="ＭＳ Ｐゴシック" charset="0"/>
                <a:cs typeface="Arial" panose="020B0604020202020204" pitchFamily="34" charset="0"/>
              </a:defRPr>
            </a:lvl1pPr>
            <a:lvl2pPr marL="228594" indent="-114297">
              <a:buClr>
                <a:schemeClr val="tx2"/>
              </a:buClr>
              <a:buSzPct val="60000"/>
              <a:defRPr sz="2000">
                <a:solidFill>
                  <a:schemeClr val="bg1"/>
                </a:solidFill>
                <a:latin typeface="Arial" panose="020B0604020202020204" pitchFamily="34" charset="0"/>
                <a:cs typeface="Arial" panose="020B0604020202020204" pitchFamily="34" charset="0"/>
              </a:defRPr>
            </a:lvl2pPr>
            <a:lvl3pPr marL="342892" indent="-114297">
              <a:buClr>
                <a:schemeClr val="tx2"/>
              </a:buClr>
              <a:buSzPct val="60000"/>
              <a:defRPr sz="1800">
                <a:solidFill>
                  <a:schemeClr val="bg1"/>
                </a:solidFill>
                <a:latin typeface="Arial" panose="020B0604020202020204" pitchFamily="34" charset="0"/>
                <a:cs typeface="Arial" panose="020B0604020202020204" pitchFamily="34" charset="0"/>
              </a:defRPr>
            </a:lvl3pPr>
            <a:lvl4pPr marL="457189" indent="-123822">
              <a:buClr>
                <a:schemeClr val="tx2"/>
              </a:buClr>
              <a:buSzPct val="60000"/>
              <a:defRPr sz="1600">
                <a:solidFill>
                  <a:schemeClr val="bg1"/>
                </a:solidFill>
                <a:latin typeface="Arial" panose="020B0604020202020204" pitchFamily="34" charset="0"/>
                <a:cs typeface="Arial" panose="020B0604020202020204" pitchFamily="34" charset="0"/>
              </a:defRPr>
            </a:lvl4pPr>
            <a:lvl5pPr marL="574661" indent="-117472">
              <a:buClr>
                <a:schemeClr val="tx2"/>
              </a:buClr>
              <a:buSzPct val="60000"/>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3069216"/>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6" y="531813"/>
            <a:ext cx="3559175" cy="3364846"/>
          </a:xfrm>
          <a:prstGeom prst="rect">
            <a:avLst/>
          </a:prstGeom>
        </p:spPr>
        <p:txBody>
          <a:bodyPr anchor="ctr" anchorCtr="0"/>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9" name="Text Placeholder 8"/>
          <p:cNvSpPr>
            <a:spLocks noGrp="1"/>
          </p:cNvSpPr>
          <p:nvPr>
            <p:ph type="body" sz="quarter" idx="11"/>
          </p:nvPr>
        </p:nvSpPr>
        <p:spPr>
          <a:xfrm>
            <a:off x="5089526" y="4062351"/>
            <a:ext cx="3559175" cy="525145"/>
          </a:xfrm>
          <a:prstGeom prst="rect">
            <a:avLst/>
          </a:prstGeom>
        </p:spPr>
        <p:txBody>
          <a:bodyPr lIns="0" tIns="0" rIns="0" bIns="0"/>
          <a:lstStyle>
            <a:lvl1pPr marL="0" indent="0">
              <a:buNone/>
              <a:defRPr sz="14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99392039"/>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6" y="531814"/>
            <a:ext cx="3559175" cy="4059236"/>
          </a:xfrm>
          <a:prstGeom prst="rect">
            <a:avLst/>
          </a:prstGeom>
        </p:spPr>
        <p:txBody>
          <a:bodyPr anchor="ctr" anchorCtr="0"/>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400076563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2508130342"/>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4580093" y="0"/>
            <a:ext cx="4563907" cy="5143500"/>
          </a:xfrm>
          <a:prstGeom prst="rect">
            <a:avLst/>
          </a:prstGeom>
        </p:spPr>
        <p:txBody>
          <a:bodyPr anchor="ctr" anchorCtr="0"/>
          <a:lstStyle>
            <a:lvl1pPr marL="0" indent="0" algn="ctr">
              <a:buNone/>
              <a:defRPr>
                <a:latin typeface="Arial" panose="020B0604020202020204" pitchFamily="34" charset="0"/>
                <a:cs typeface="Arial" panose="020B060402020202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300734907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45588595"/>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5089526" y="503238"/>
            <a:ext cx="3559175" cy="4087812"/>
          </a:xfrm>
          <a:prstGeom prst="rect">
            <a:avLst/>
          </a:prstGeom>
        </p:spPr>
        <p:txBody>
          <a:bodyPr anchor="ctr" anchorCtr="0"/>
          <a:lstStyle>
            <a:lvl1pPr marL="0" indent="0" algn="ctr">
              <a:buNone/>
              <a:defRPr>
                <a:latin typeface="Arial" panose="020B0604020202020204" pitchFamily="34" charset="0"/>
                <a:cs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2790353430"/>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5089526" y="503238"/>
            <a:ext cx="3559175" cy="4087812"/>
          </a:xfrm>
          <a:prstGeom prst="rect">
            <a:avLst/>
          </a:prstGeom>
        </p:spPr>
        <p:txBody>
          <a:bodyPr anchor="ctr" anchorCtr="0"/>
          <a:lstStyle>
            <a:lvl1pPr marL="0" indent="0" algn="ctr">
              <a:buNone/>
              <a:defRPr>
                <a:latin typeface="Arial" panose="020B0604020202020204" pitchFamily="34" charset="0"/>
                <a:cs typeface="Arial" panose="020B0604020202020204" pitchFamily="34" charset="0"/>
              </a:defRPr>
            </a:lvl1pPr>
          </a:lstStyle>
          <a:p>
            <a:r>
              <a:rPr lang="en-US"/>
              <a:t>Click icon to add table</a:t>
            </a:r>
          </a:p>
        </p:txBody>
      </p:sp>
      <p:sp>
        <p:nvSpPr>
          <p:cNvPr id="8" name="Rectangle 4"/>
          <p:cNvSpPr>
            <a:spLocks noChangeArrowheads="1"/>
          </p:cNvSpPr>
          <p:nvPr userDrawn="1"/>
        </p:nvSpPr>
        <p:spPr bwMode="ltGray">
          <a:xfrm>
            <a:off x="477679" y="4741655"/>
            <a:ext cx="3407027"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accent1">
                    <a:lumMod val="75000"/>
                  </a:schemeClr>
                </a:solidFill>
                <a:latin typeface="Arial" panose="020B0604020202020204" pitchFamily="34" charset="0"/>
                <a:ea typeface="+mn-ea"/>
                <a:cs typeface="Arial" panose="020B0604020202020204" pitchFamily="34" charset="0"/>
              </a:rPr>
              <a:t>© 2017  Cisco and/or its affiliates. All rights reserved.   Cisco Confidential</a:t>
            </a:r>
          </a:p>
        </p:txBody>
      </p:sp>
    </p:spTree>
    <p:extLst>
      <p:ext uri="{BB962C8B-B14F-4D97-AF65-F5344CB8AC3E}">
        <p14:creationId xmlns:p14="http://schemas.microsoft.com/office/powerpoint/2010/main" val="306974644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5" name="Freeform 6"/>
          <p:cNvSpPr>
            <a:spLocks noChangeAspect="1" noEditPoints="1"/>
          </p:cNvSpPr>
          <p:nvPr userDrawn="1"/>
        </p:nvSpPr>
        <p:spPr bwMode="auto">
          <a:xfrm>
            <a:off x="3762995" y="2129077"/>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037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losing Slide_for events">
    <p:bg>
      <p:bgPr>
        <a:solidFill>
          <a:srgbClr val="003C56"/>
        </a:solidFill>
        <a:effectLst/>
      </p:bgPr>
    </p:bg>
    <p:spTree>
      <p:nvGrpSpPr>
        <p:cNvPr id="1" name=""/>
        <p:cNvGrpSpPr/>
        <p:nvPr/>
      </p:nvGrpSpPr>
      <p:grpSpPr>
        <a:xfrm>
          <a:off x="0" y="0"/>
          <a:ext cx="0" cy="0"/>
          <a:chOff x="0" y="0"/>
          <a:chExt cx="0" cy="0"/>
        </a:xfrm>
      </p:grpSpPr>
      <p:pic>
        <p:nvPicPr>
          <p:cNvPr id="3" name="Picture 2" descr="Cisco Networking Academy_Slides_v2_closing-0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 y="0"/>
            <a:ext cx="9143111" cy="5143500"/>
          </a:xfrm>
          <a:prstGeom prst="rect">
            <a:avLst/>
          </a:prstGeom>
        </p:spPr>
      </p:pic>
      <p:sp>
        <p:nvSpPr>
          <p:cNvPr id="5" name="Freeform 6"/>
          <p:cNvSpPr>
            <a:spLocks noChangeAspect="1" noEditPoints="1"/>
          </p:cNvSpPr>
          <p:nvPr userDrawn="1"/>
        </p:nvSpPr>
        <p:spPr bwMode="auto">
          <a:xfrm>
            <a:off x="3762995" y="2129077"/>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63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C11909-BB21-4BEE-BF4C-A7DF38B670BC}"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17DE9-7EA1-432F-971F-8F89B0F9E0A5}" type="slidenum">
              <a:rPr lang="en-US" smtClean="0"/>
              <a:t>‹#›</a:t>
            </a:fld>
            <a:endParaRPr lang="en-US"/>
          </a:p>
        </p:txBody>
      </p:sp>
    </p:spTree>
    <p:extLst>
      <p:ext uri="{BB962C8B-B14F-4D97-AF65-F5344CB8AC3E}">
        <p14:creationId xmlns:p14="http://schemas.microsoft.com/office/powerpoint/2010/main" val="1803659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64355121"/>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375321247"/>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385282640"/>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62150977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9144000" cy="514349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26" name="Rectangle 25"/>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solidFill>
                <a:latin typeface="+mn-lt"/>
                <a:ea typeface="+mn-ea"/>
                <a:cs typeface="CiscoSans Thin"/>
              </a:rPr>
              <a:pPr algn="r" defTabSz="610744" fontAlgn="auto">
                <a:spcBef>
                  <a:spcPts val="0"/>
                </a:spcBef>
                <a:spcAft>
                  <a:spcPts val="0"/>
                </a:spcAft>
                <a:defRPr/>
              </a:pPr>
              <a:t>‹#›</a:t>
            </a:fld>
            <a:endParaRPr lang="en-US" sz="600" dirty="0">
              <a:solidFill>
                <a:schemeClr val="bg1"/>
              </a:solidFill>
              <a:latin typeface="+mn-lt"/>
              <a:ea typeface="+mn-ea"/>
              <a:cs typeface="CiscoSans Thin"/>
            </a:endParaRPr>
          </a:p>
        </p:txBody>
      </p:sp>
      <p:sp>
        <p:nvSpPr>
          <p:cNvPr id="27"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solidFill>
                <a:latin typeface="+mn-lt"/>
                <a:ea typeface="+mn-ea"/>
                <a:cs typeface="CiscoSans Thin"/>
              </a:rPr>
              <a:t>© 2018 Cisco and/or its affiliates. All rights reserved. Cisco Public</a:t>
            </a:r>
          </a:p>
        </p:txBody>
      </p:sp>
      <p:grpSp>
        <p:nvGrpSpPr>
          <p:cNvPr id="28" name="Group 4"/>
          <p:cNvGrpSpPr>
            <a:grpSpLocks noChangeAspect="1"/>
          </p:cNvGrpSpPr>
          <p:nvPr userDrawn="1"/>
        </p:nvGrpSpPr>
        <p:grpSpPr bwMode="auto">
          <a:xfrm>
            <a:off x="508039" y="4715197"/>
            <a:ext cx="340257" cy="180974"/>
            <a:chOff x="310" y="249"/>
            <a:chExt cx="502" cy="267"/>
          </a:xfrm>
          <a:solidFill>
            <a:schemeClr val="bg1"/>
          </a:solidFill>
        </p:grpSpPr>
        <p:sp>
          <p:nvSpPr>
            <p:cNvPr id="2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7155168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9144000" cy="514349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26" name="Rectangle 25"/>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solidFill>
                <a:latin typeface="+mn-lt"/>
                <a:ea typeface="+mn-ea"/>
                <a:cs typeface="CiscoSans Thin"/>
              </a:rPr>
              <a:pPr algn="r" defTabSz="610744" fontAlgn="auto">
                <a:spcBef>
                  <a:spcPts val="0"/>
                </a:spcBef>
                <a:spcAft>
                  <a:spcPts val="0"/>
                </a:spcAft>
                <a:defRPr/>
              </a:pPr>
              <a:t>‹#›</a:t>
            </a:fld>
            <a:endParaRPr lang="en-US" sz="600" dirty="0">
              <a:solidFill>
                <a:schemeClr val="bg1"/>
              </a:solidFill>
              <a:latin typeface="+mn-lt"/>
              <a:ea typeface="+mn-ea"/>
              <a:cs typeface="CiscoSans Thin"/>
            </a:endParaRPr>
          </a:p>
        </p:txBody>
      </p:sp>
      <p:sp>
        <p:nvSpPr>
          <p:cNvPr id="27"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solidFill>
                <a:latin typeface="+mn-lt"/>
                <a:ea typeface="+mn-ea"/>
                <a:cs typeface="CiscoSans Thin"/>
              </a:rPr>
              <a:t>© 2019 Cisco and/or its affiliates. All rights reserved. Cisco Public</a:t>
            </a:r>
          </a:p>
        </p:txBody>
      </p:sp>
      <p:grpSp>
        <p:nvGrpSpPr>
          <p:cNvPr id="28" name="Group 4"/>
          <p:cNvGrpSpPr>
            <a:grpSpLocks noChangeAspect="1"/>
          </p:cNvGrpSpPr>
          <p:nvPr userDrawn="1"/>
        </p:nvGrpSpPr>
        <p:grpSpPr bwMode="auto">
          <a:xfrm>
            <a:off x="508039" y="4715197"/>
            <a:ext cx="340257" cy="180974"/>
            <a:chOff x="310" y="249"/>
            <a:chExt cx="502" cy="267"/>
          </a:xfrm>
          <a:solidFill>
            <a:schemeClr val="bg1"/>
          </a:solidFill>
        </p:grpSpPr>
        <p:sp>
          <p:nvSpPr>
            <p:cNvPr id="2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solidFill>
                <a:latin typeface="+mn-lt"/>
                <a:ea typeface="+mn-ea"/>
                <a:cs typeface="CiscoSans Thin"/>
              </a:rPr>
              <a:pPr algn="r" defTabSz="610744" fontAlgn="auto">
                <a:spcBef>
                  <a:spcPts val="0"/>
                </a:spcBef>
                <a:spcAft>
                  <a:spcPts val="0"/>
                </a:spcAft>
                <a:defRPr/>
              </a:pPr>
              <a:t>‹#›</a:t>
            </a:fld>
            <a:endParaRPr lang="en-US" sz="600" dirty="0">
              <a:solidFill>
                <a:schemeClr val="bg1"/>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solidFill>
                <a:latin typeface="+mn-lt"/>
                <a:ea typeface="+mn-ea"/>
                <a:cs typeface="CiscoSans Thin"/>
              </a:rPr>
              <a:t>© 2018 Cisco and/or its affiliates. All rights reserved. Cisco Public</a:t>
            </a:r>
          </a:p>
        </p:txBody>
      </p:sp>
      <p:grpSp>
        <p:nvGrpSpPr>
          <p:cNvPr id="11" name="Group 4"/>
          <p:cNvGrpSpPr>
            <a:grpSpLocks noChangeAspect="1"/>
          </p:cNvGrpSpPr>
          <p:nvPr userDrawn="1"/>
        </p:nvGrpSpPr>
        <p:grpSpPr bwMode="auto">
          <a:xfrm>
            <a:off x="508039" y="4715197"/>
            <a:ext cx="340257" cy="180974"/>
            <a:chOff x="310" y="249"/>
            <a:chExt cx="502" cy="267"/>
          </a:xfrm>
          <a:solidFill>
            <a:schemeClr val="bg1"/>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26609055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4_Segue">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a:xfrm>
            <a:off x="0" y="0"/>
            <a:ext cx="9144000" cy="5143499"/>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solidFill>
                <a:latin typeface="+mn-lt"/>
                <a:ea typeface="+mn-ea"/>
                <a:cs typeface="CiscoSans Thin"/>
              </a:rPr>
              <a:pPr algn="r" defTabSz="610744" fontAlgn="auto">
                <a:spcBef>
                  <a:spcPts val="0"/>
                </a:spcBef>
                <a:spcAft>
                  <a:spcPts val="0"/>
                </a:spcAft>
                <a:defRPr/>
              </a:pPr>
              <a:t>‹#›</a:t>
            </a:fld>
            <a:endParaRPr lang="en-US" sz="600" dirty="0">
              <a:solidFill>
                <a:schemeClr val="bg1"/>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solidFill>
                <a:latin typeface="+mn-lt"/>
                <a:ea typeface="+mn-ea"/>
                <a:cs typeface="CiscoSans Thin"/>
              </a:rPr>
              <a:t>© 2018 Cisco and/or its affiliates. All rights reserved. Cisco Public</a:t>
            </a:r>
          </a:p>
        </p:txBody>
      </p:sp>
      <p:grpSp>
        <p:nvGrpSpPr>
          <p:cNvPr id="11" name="Group 4"/>
          <p:cNvGrpSpPr>
            <a:grpSpLocks noChangeAspect="1"/>
          </p:cNvGrpSpPr>
          <p:nvPr userDrawn="1"/>
        </p:nvGrpSpPr>
        <p:grpSpPr bwMode="auto">
          <a:xfrm>
            <a:off x="508039" y="4715197"/>
            <a:ext cx="340257" cy="180974"/>
            <a:chOff x="310" y="249"/>
            <a:chExt cx="502" cy="267"/>
          </a:xfrm>
          <a:solidFill>
            <a:schemeClr val="bg1"/>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338835449"/>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6063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79631886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8089077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488229"/>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54639376"/>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858098388"/>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638311420"/>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2017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994697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solidFill>
                <a:latin typeface="+mn-lt"/>
                <a:ea typeface="+mn-ea"/>
                <a:cs typeface="CiscoSans Thin"/>
              </a:rPr>
              <a:pPr algn="r" defTabSz="610744" fontAlgn="auto">
                <a:spcBef>
                  <a:spcPts val="0"/>
                </a:spcBef>
                <a:spcAft>
                  <a:spcPts val="0"/>
                </a:spcAft>
                <a:defRPr/>
              </a:pPr>
              <a:t>‹#›</a:t>
            </a:fld>
            <a:endParaRPr lang="en-US" sz="600" dirty="0">
              <a:solidFill>
                <a:schemeClr val="bg1"/>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solidFill>
                <a:latin typeface="+mn-lt"/>
                <a:ea typeface="+mn-ea"/>
                <a:cs typeface="CiscoSans Thin"/>
              </a:rPr>
              <a:t>© 2019 Cisco and/or its affiliates. All rights reserved. Cisco Public</a:t>
            </a:r>
          </a:p>
        </p:txBody>
      </p:sp>
      <p:grpSp>
        <p:nvGrpSpPr>
          <p:cNvPr id="11" name="Group 4"/>
          <p:cNvGrpSpPr>
            <a:grpSpLocks noChangeAspect="1"/>
          </p:cNvGrpSpPr>
          <p:nvPr userDrawn="1"/>
        </p:nvGrpSpPr>
        <p:grpSpPr bwMode="auto">
          <a:xfrm>
            <a:off x="508039" y="4715197"/>
            <a:ext cx="340257" cy="180974"/>
            <a:chOff x="310" y="249"/>
            <a:chExt cx="502" cy="267"/>
          </a:xfrm>
          <a:solidFill>
            <a:schemeClr val="bg1"/>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67163786"/>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191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09042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327205"/>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501" y="3809531"/>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12" indent="0" algn="ctr">
              <a:buNone/>
              <a:defRPr>
                <a:solidFill>
                  <a:schemeClr val="tx1">
                    <a:tint val="75000"/>
                  </a:schemeClr>
                </a:solidFill>
              </a:defRPr>
            </a:lvl2pPr>
            <a:lvl3pPr marL="685635" indent="0" algn="ctr">
              <a:buNone/>
              <a:defRPr>
                <a:solidFill>
                  <a:schemeClr val="tx1">
                    <a:tint val="75000"/>
                  </a:schemeClr>
                </a:solidFill>
              </a:defRPr>
            </a:lvl3pPr>
            <a:lvl4pPr marL="1028451" indent="0" algn="ctr">
              <a:buNone/>
              <a:defRPr>
                <a:solidFill>
                  <a:schemeClr val="tx1">
                    <a:tint val="75000"/>
                  </a:schemeClr>
                </a:solidFill>
              </a:defRPr>
            </a:lvl4pPr>
            <a:lvl5pPr marL="1371271" indent="0" algn="ctr">
              <a:buNone/>
              <a:defRPr>
                <a:solidFill>
                  <a:schemeClr val="tx1">
                    <a:tint val="75000"/>
                  </a:schemeClr>
                </a:solidFill>
              </a:defRPr>
            </a:lvl5pPr>
            <a:lvl6pPr marL="1714085" indent="0" algn="ctr">
              <a:buNone/>
              <a:defRPr>
                <a:solidFill>
                  <a:schemeClr val="tx1">
                    <a:tint val="75000"/>
                  </a:schemeClr>
                </a:solidFill>
              </a:defRPr>
            </a:lvl6pPr>
            <a:lvl7pPr marL="2056906" indent="0" algn="ctr">
              <a:buNone/>
              <a:defRPr>
                <a:solidFill>
                  <a:schemeClr val="tx1">
                    <a:tint val="75000"/>
                  </a:schemeClr>
                </a:solidFill>
              </a:defRPr>
            </a:lvl7pPr>
            <a:lvl8pPr marL="2399720" indent="0" algn="ctr">
              <a:buNone/>
              <a:defRPr>
                <a:solidFill>
                  <a:schemeClr val="tx1">
                    <a:tint val="75000"/>
                  </a:schemeClr>
                </a:solidFill>
              </a:defRPr>
            </a:lvl8pPr>
            <a:lvl9pPr marL="2742539"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501" y="4049528"/>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501" y="4289525"/>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8"/>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44" indent="0">
              <a:buNone/>
              <a:defRPr/>
            </a:lvl2pPr>
            <a:lvl3pPr marL="427349" indent="0">
              <a:buNone/>
              <a:defRPr/>
            </a:lvl3pPr>
            <a:lvl4pPr marL="516629" indent="0">
              <a:buNone/>
              <a:defRPr/>
            </a:lvl4pPr>
            <a:lvl5pPr marL="601146" indent="0">
              <a:buNone/>
              <a:defRPr/>
            </a:lvl5pPr>
          </a:lstStyle>
          <a:p>
            <a:pPr lvl="0"/>
            <a:r>
              <a:rPr lang="en-US" dirty="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492126" y="395293"/>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Tree>
    <p:extLst>
      <p:ext uri="{BB962C8B-B14F-4D97-AF65-F5344CB8AC3E}">
        <p14:creationId xmlns:p14="http://schemas.microsoft.com/office/powerpoint/2010/main" val="3667941987"/>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501" y="3809531"/>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12" indent="0" algn="ctr">
              <a:buNone/>
              <a:defRPr>
                <a:solidFill>
                  <a:schemeClr val="tx1">
                    <a:tint val="75000"/>
                  </a:schemeClr>
                </a:solidFill>
              </a:defRPr>
            </a:lvl2pPr>
            <a:lvl3pPr marL="685635" indent="0" algn="ctr">
              <a:buNone/>
              <a:defRPr>
                <a:solidFill>
                  <a:schemeClr val="tx1">
                    <a:tint val="75000"/>
                  </a:schemeClr>
                </a:solidFill>
              </a:defRPr>
            </a:lvl3pPr>
            <a:lvl4pPr marL="1028451" indent="0" algn="ctr">
              <a:buNone/>
              <a:defRPr>
                <a:solidFill>
                  <a:schemeClr val="tx1">
                    <a:tint val="75000"/>
                  </a:schemeClr>
                </a:solidFill>
              </a:defRPr>
            </a:lvl4pPr>
            <a:lvl5pPr marL="1371271" indent="0" algn="ctr">
              <a:buNone/>
              <a:defRPr>
                <a:solidFill>
                  <a:schemeClr val="tx1">
                    <a:tint val="75000"/>
                  </a:schemeClr>
                </a:solidFill>
              </a:defRPr>
            </a:lvl5pPr>
            <a:lvl6pPr marL="1714085" indent="0" algn="ctr">
              <a:buNone/>
              <a:defRPr>
                <a:solidFill>
                  <a:schemeClr val="tx1">
                    <a:tint val="75000"/>
                  </a:schemeClr>
                </a:solidFill>
              </a:defRPr>
            </a:lvl6pPr>
            <a:lvl7pPr marL="2056906" indent="0" algn="ctr">
              <a:buNone/>
              <a:defRPr>
                <a:solidFill>
                  <a:schemeClr val="tx1">
                    <a:tint val="75000"/>
                  </a:schemeClr>
                </a:solidFill>
              </a:defRPr>
            </a:lvl7pPr>
            <a:lvl8pPr marL="2399720" indent="0" algn="ctr">
              <a:buNone/>
              <a:defRPr>
                <a:solidFill>
                  <a:schemeClr val="tx1">
                    <a:tint val="75000"/>
                  </a:schemeClr>
                </a:solidFill>
              </a:defRPr>
            </a:lvl8pPr>
            <a:lvl9pPr marL="2742539"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501" y="4049528"/>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501" y="4289525"/>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6" y="395293"/>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
        <p:nvSpPr>
          <p:cNvPr id="29" name="Text Placeholder 2"/>
          <p:cNvSpPr>
            <a:spLocks noGrp="1"/>
          </p:cNvSpPr>
          <p:nvPr>
            <p:ph type="body" sz="quarter" idx="13"/>
          </p:nvPr>
        </p:nvSpPr>
        <p:spPr>
          <a:xfrm>
            <a:off x="463292" y="2872238"/>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44" indent="0">
              <a:buNone/>
              <a:defRPr/>
            </a:lvl2pPr>
            <a:lvl3pPr marL="427349" indent="0">
              <a:buNone/>
              <a:defRPr/>
            </a:lvl3pPr>
            <a:lvl4pPr marL="516629" indent="0">
              <a:buNone/>
              <a:defRPr/>
            </a:lvl4pPr>
            <a:lvl5pPr marL="601146"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526454050"/>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2" fontAlgn="base">
              <a:spcBef>
                <a:spcPct val="0"/>
              </a:spcBef>
              <a:spcAft>
                <a:spcPct val="0"/>
              </a:spcAft>
            </a:pPr>
            <a:endParaRPr lang="en-US" sz="1800" dirty="0">
              <a:solidFill>
                <a:srgbClr val="FFFFFF"/>
              </a:solidFill>
            </a:endParaRPr>
          </a:p>
        </p:txBody>
      </p:sp>
      <p:sp>
        <p:nvSpPr>
          <p:cNvPr id="16" name="Subtitle 2"/>
          <p:cNvSpPr>
            <a:spLocks noGrp="1"/>
          </p:cNvSpPr>
          <p:nvPr>
            <p:ph type="subTitle" idx="1"/>
          </p:nvPr>
        </p:nvSpPr>
        <p:spPr>
          <a:xfrm>
            <a:off x="469501" y="3809531"/>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12" indent="0" algn="ctr">
              <a:buNone/>
              <a:defRPr>
                <a:solidFill>
                  <a:schemeClr val="tx1">
                    <a:tint val="75000"/>
                  </a:schemeClr>
                </a:solidFill>
              </a:defRPr>
            </a:lvl2pPr>
            <a:lvl3pPr marL="685635" indent="0" algn="ctr">
              <a:buNone/>
              <a:defRPr>
                <a:solidFill>
                  <a:schemeClr val="tx1">
                    <a:tint val="75000"/>
                  </a:schemeClr>
                </a:solidFill>
              </a:defRPr>
            </a:lvl3pPr>
            <a:lvl4pPr marL="1028451" indent="0" algn="ctr">
              <a:buNone/>
              <a:defRPr>
                <a:solidFill>
                  <a:schemeClr val="tx1">
                    <a:tint val="75000"/>
                  </a:schemeClr>
                </a:solidFill>
              </a:defRPr>
            </a:lvl4pPr>
            <a:lvl5pPr marL="1371271" indent="0" algn="ctr">
              <a:buNone/>
              <a:defRPr>
                <a:solidFill>
                  <a:schemeClr val="tx1">
                    <a:tint val="75000"/>
                  </a:schemeClr>
                </a:solidFill>
              </a:defRPr>
            </a:lvl5pPr>
            <a:lvl6pPr marL="1714085" indent="0" algn="ctr">
              <a:buNone/>
              <a:defRPr>
                <a:solidFill>
                  <a:schemeClr val="tx1">
                    <a:tint val="75000"/>
                  </a:schemeClr>
                </a:solidFill>
              </a:defRPr>
            </a:lvl6pPr>
            <a:lvl7pPr marL="2056906" indent="0" algn="ctr">
              <a:buNone/>
              <a:defRPr>
                <a:solidFill>
                  <a:schemeClr val="tx1">
                    <a:tint val="75000"/>
                  </a:schemeClr>
                </a:solidFill>
              </a:defRPr>
            </a:lvl7pPr>
            <a:lvl8pPr marL="2399720" indent="0" algn="ctr">
              <a:buNone/>
              <a:defRPr>
                <a:solidFill>
                  <a:schemeClr val="tx1">
                    <a:tint val="75000"/>
                  </a:schemeClr>
                </a:solidFill>
              </a:defRPr>
            </a:lvl8pPr>
            <a:lvl9pPr marL="2742539"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501" y="4049528"/>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501" y="4289525"/>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6" y="395293"/>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
        <p:nvSpPr>
          <p:cNvPr id="29" name="Text Placeholder 2"/>
          <p:cNvSpPr>
            <a:spLocks noGrp="1"/>
          </p:cNvSpPr>
          <p:nvPr>
            <p:ph type="body" sz="quarter" idx="13"/>
          </p:nvPr>
        </p:nvSpPr>
        <p:spPr>
          <a:xfrm>
            <a:off x="463292" y="2872238"/>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44" indent="0">
              <a:buNone/>
              <a:defRPr/>
            </a:lvl2pPr>
            <a:lvl3pPr marL="427349" indent="0">
              <a:buNone/>
              <a:defRPr/>
            </a:lvl3pPr>
            <a:lvl4pPr marL="516629" indent="0">
              <a:buNone/>
              <a:defRPr/>
            </a:lvl4pPr>
            <a:lvl5pPr marL="601146"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784971521"/>
      </p:ext>
    </p:extLst>
  </p:cSld>
  <p:clrMapOvr>
    <a:masterClrMapping/>
  </p:clrMapOvr>
  <p:transition spd="slow">
    <p:wipe/>
  </p:transition>
  <p:extLst>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1"/>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4726306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
            <a:ext cx="9144000" cy="514349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2" fontAlgn="base">
              <a:spcBef>
                <a:spcPct val="0"/>
              </a:spcBef>
              <a:spcAft>
                <a:spcPct val="0"/>
              </a:spcAft>
            </a:pPr>
            <a:endParaRPr lang="en-US" sz="1800" dirty="0">
              <a:solidFill>
                <a:srgbClr val="FFFFFF"/>
              </a:solidFill>
            </a:endParaRP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26" name="Rectangle 25"/>
          <p:cNvSpPr>
            <a:spLocks noChangeArrowheads="1"/>
          </p:cNvSpPr>
          <p:nvPr userDrawn="1"/>
        </p:nvSpPr>
        <p:spPr bwMode="ltGray">
          <a:xfrm>
            <a:off x="8515173" y="4742912"/>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669">
              <a:defRPr/>
            </a:pPr>
            <a:fld id="{6A1E46DC-7EF6-4EA2-B285-14272867D133}" type="slidenum">
              <a:rPr lang="en-US" sz="600">
                <a:solidFill>
                  <a:srgbClr val="FFFFFF"/>
                </a:solidFill>
                <a:cs typeface="CiscoSans Thin"/>
              </a:rPr>
              <a:pPr algn="r" defTabSz="610669">
                <a:defRPr/>
              </a:pPr>
              <a:t>‹#›</a:t>
            </a:fld>
            <a:endParaRPr lang="en-US" sz="600" dirty="0">
              <a:solidFill>
                <a:srgbClr val="FFFFFF"/>
              </a:solidFill>
              <a:cs typeface="CiscoSans Thin"/>
            </a:endParaRPr>
          </a:p>
        </p:txBody>
      </p:sp>
      <p:sp>
        <p:nvSpPr>
          <p:cNvPr id="27" name="Rectangle 4"/>
          <p:cNvSpPr>
            <a:spLocks noChangeArrowheads="1"/>
          </p:cNvSpPr>
          <p:nvPr userDrawn="1"/>
        </p:nvSpPr>
        <p:spPr bwMode="ltGray">
          <a:xfrm>
            <a:off x="5867508" y="4741661"/>
            <a:ext cx="2658018" cy="154518"/>
          </a:xfrm>
          <a:prstGeom prst="rect">
            <a:avLst/>
          </a:prstGeom>
          <a:noFill/>
          <a:ln w="9525">
            <a:noFill/>
            <a:miter lim="800000"/>
            <a:headEnd/>
            <a:tailEnd/>
          </a:ln>
          <a:effectLst/>
        </p:spPr>
        <p:txBody>
          <a:bodyPr lIns="61586" tIns="30792" rIns="61586" bIns="30792" anchor="b">
            <a:spAutoFit/>
          </a:bodyPr>
          <a:lstStyle/>
          <a:p>
            <a:pPr defTabSz="610669">
              <a:defRPr/>
            </a:pPr>
            <a:r>
              <a:rPr lang="en-US" sz="600" dirty="0">
                <a:solidFill>
                  <a:srgbClr val="FFFFFF"/>
                </a:solidFill>
                <a:cs typeface="CiscoSans Thin"/>
              </a:rPr>
              <a:t>© 2018 Cisco and/or its affiliates. All rights reserved. Cisco Public</a:t>
            </a:r>
          </a:p>
        </p:txBody>
      </p:sp>
      <p:grpSp>
        <p:nvGrpSpPr>
          <p:cNvPr id="28" name="Group 4"/>
          <p:cNvGrpSpPr>
            <a:grpSpLocks noChangeAspect="1"/>
          </p:cNvGrpSpPr>
          <p:nvPr userDrawn="1"/>
        </p:nvGrpSpPr>
        <p:grpSpPr bwMode="auto">
          <a:xfrm>
            <a:off x="508040" y="4715197"/>
            <a:ext cx="340257" cy="180974"/>
            <a:chOff x="310" y="249"/>
            <a:chExt cx="502" cy="267"/>
          </a:xfrm>
          <a:solidFill>
            <a:schemeClr val="bg1"/>
          </a:solidFill>
        </p:grpSpPr>
        <p:sp>
          <p:nvSpPr>
            <p:cNvPr id="2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1"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2"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3"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3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4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4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4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Tree>
    <p:extLst>
      <p:ext uri="{BB962C8B-B14F-4D97-AF65-F5344CB8AC3E}">
        <p14:creationId xmlns:p14="http://schemas.microsoft.com/office/powerpoint/2010/main" val="3349326615"/>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5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5"/>
            <a:ext cx="9144000" cy="514349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2" fontAlgn="base">
              <a:spcBef>
                <a:spcPct val="0"/>
              </a:spcBef>
              <a:spcAft>
                <a:spcPct val="0"/>
              </a:spcAft>
            </a:pPr>
            <a:endParaRPr lang="en-US" sz="1800" dirty="0">
              <a:solidFill>
                <a:srgbClr val="FFFFFF"/>
              </a:solidFill>
            </a:endParaRP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173" y="4742912"/>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669">
              <a:defRPr/>
            </a:pPr>
            <a:fld id="{6A1E46DC-7EF6-4EA2-B285-14272867D133}" type="slidenum">
              <a:rPr lang="en-US" sz="600">
                <a:solidFill>
                  <a:srgbClr val="FFFFFF"/>
                </a:solidFill>
                <a:cs typeface="CiscoSans Thin"/>
              </a:rPr>
              <a:pPr algn="r" defTabSz="610669">
                <a:defRPr/>
              </a:pPr>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5867508" y="4741661"/>
            <a:ext cx="2658018" cy="154518"/>
          </a:xfrm>
          <a:prstGeom prst="rect">
            <a:avLst/>
          </a:prstGeom>
          <a:noFill/>
          <a:ln w="9525">
            <a:noFill/>
            <a:miter lim="800000"/>
            <a:headEnd/>
            <a:tailEnd/>
          </a:ln>
          <a:effectLst/>
        </p:spPr>
        <p:txBody>
          <a:bodyPr lIns="61586" tIns="30792" rIns="61586" bIns="30792" anchor="b">
            <a:spAutoFit/>
          </a:bodyPr>
          <a:lstStyle/>
          <a:p>
            <a:pPr defTabSz="610669">
              <a:defRPr/>
            </a:pPr>
            <a:r>
              <a:rPr lang="en-US" sz="600" dirty="0">
                <a:solidFill>
                  <a:srgbClr val="FFFFFF"/>
                </a:solidFill>
                <a:cs typeface="CiscoSans Thin"/>
              </a:rPr>
              <a:t>© 2018 Cisco and/or its affiliates. All rights reserved. Cisco Public</a:t>
            </a:r>
          </a:p>
        </p:txBody>
      </p:sp>
      <p:grpSp>
        <p:nvGrpSpPr>
          <p:cNvPr id="11" name="Group 4"/>
          <p:cNvGrpSpPr>
            <a:grpSpLocks noChangeAspect="1"/>
          </p:cNvGrpSpPr>
          <p:nvPr userDrawn="1"/>
        </p:nvGrpSpPr>
        <p:grpSpPr bwMode="auto">
          <a:xfrm>
            <a:off x="508040" y="4715197"/>
            <a:ext cx="340257" cy="180974"/>
            <a:chOff x="310" y="249"/>
            <a:chExt cx="502" cy="267"/>
          </a:xfrm>
          <a:solidFill>
            <a:schemeClr val="bg1"/>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Tree>
    <p:extLst>
      <p:ext uri="{BB962C8B-B14F-4D97-AF65-F5344CB8AC3E}">
        <p14:creationId xmlns:p14="http://schemas.microsoft.com/office/powerpoint/2010/main" val="2028308673"/>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4_Segue">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a:xfrm>
            <a:off x="0" y="5"/>
            <a:ext cx="9144000" cy="5143499"/>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2" fontAlgn="base">
              <a:spcBef>
                <a:spcPct val="0"/>
              </a:spcBef>
              <a:spcAft>
                <a:spcPct val="0"/>
              </a:spcAft>
            </a:pPr>
            <a:endParaRPr lang="en-US" sz="1800" dirty="0">
              <a:solidFill>
                <a:srgbClr val="FFFFFF"/>
              </a:solidFill>
            </a:endParaRP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173" y="4742912"/>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669">
              <a:defRPr/>
            </a:pPr>
            <a:fld id="{6A1E46DC-7EF6-4EA2-B285-14272867D133}" type="slidenum">
              <a:rPr lang="en-US" sz="600">
                <a:solidFill>
                  <a:srgbClr val="FFFFFF"/>
                </a:solidFill>
                <a:cs typeface="CiscoSans Thin"/>
              </a:rPr>
              <a:pPr algn="r" defTabSz="610669">
                <a:defRPr/>
              </a:pPr>
              <a:t>‹#›</a:t>
            </a:fld>
            <a:endParaRPr lang="en-US" sz="600" dirty="0">
              <a:solidFill>
                <a:srgbClr val="FFFFFF"/>
              </a:solidFill>
              <a:cs typeface="CiscoSans Thin"/>
            </a:endParaRPr>
          </a:p>
        </p:txBody>
      </p:sp>
      <p:sp>
        <p:nvSpPr>
          <p:cNvPr id="9" name="Rectangle 4"/>
          <p:cNvSpPr>
            <a:spLocks noChangeArrowheads="1"/>
          </p:cNvSpPr>
          <p:nvPr userDrawn="1"/>
        </p:nvSpPr>
        <p:spPr bwMode="ltGray">
          <a:xfrm>
            <a:off x="5867508" y="4741661"/>
            <a:ext cx="2658018" cy="154518"/>
          </a:xfrm>
          <a:prstGeom prst="rect">
            <a:avLst/>
          </a:prstGeom>
          <a:noFill/>
          <a:ln w="9525">
            <a:noFill/>
            <a:miter lim="800000"/>
            <a:headEnd/>
            <a:tailEnd/>
          </a:ln>
          <a:effectLst/>
        </p:spPr>
        <p:txBody>
          <a:bodyPr lIns="61586" tIns="30792" rIns="61586" bIns="30792" anchor="b">
            <a:spAutoFit/>
          </a:bodyPr>
          <a:lstStyle/>
          <a:p>
            <a:pPr defTabSz="610669">
              <a:defRPr/>
            </a:pPr>
            <a:r>
              <a:rPr lang="en-US" sz="600" dirty="0">
                <a:solidFill>
                  <a:srgbClr val="FFFFFF"/>
                </a:solidFill>
                <a:cs typeface="CiscoSans Thin"/>
              </a:rPr>
              <a:t>© 2018 Cisco and/or its affiliates. All rights reserved. Cisco Public</a:t>
            </a:r>
          </a:p>
        </p:txBody>
      </p:sp>
      <p:grpSp>
        <p:nvGrpSpPr>
          <p:cNvPr id="11" name="Group 4"/>
          <p:cNvGrpSpPr>
            <a:grpSpLocks noChangeAspect="1"/>
          </p:cNvGrpSpPr>
          <p:nvPr userDrawn="1"/>
        </p:nvGrpSpPr>
        <p:grpSpPr bwMode="auto">
          <a:xfrm>
            <a:off x="508040" y="4715197"/>
            <a:ext cx="340257" cy="180974"/>
            <a:chOff x="310" y="249"/>
            <a:chExt cx="502" cy="267"/>
          </a:xfrm>
          <a:solidFill>
            <a:schemeClr val="bg1"/>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Tree>
    <p:extLst>
      <p:ext uri="{BB962C8B-B14F-4D97-AF65-F5344CB8AC3E}">
        <p14:creationId xmlns:p14="http://schemas.microsoft.com/office/powerpoint/2010/main" val="68804037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_Segue">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a:xfrm>
            <a:off x="0" y="0"/>
            <a:ext cx="9144000" cy="5143499"/>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solidFill>
                <a:latin typeface="+mn-lt"/>
                <a:ea typeface="+mn-ea"/>
                <a:cs typeface="CiscoSans Thin"/>
              </a:rPr>
              <a:pPr algn="r" defTabSz="610744" fontAlgn="auto">
                <a:spcBef>
                  <a:spcPts val="0"/>
                </a:spcBef>
                <a:spcAft>
                  <a:spcPts val="0"/>
                </a:spcAft>
                <a:defRPr/>
              </a:pPr>
              <a:t>‹#›</a:t>
            </a:fld>
            <a:endParaRPr lang="en-US" sz="600" dirty="0">
              <a:solidFill>
                <a:schemeClr val="bg1"/>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solidFill>
                <a:latin typeface="+mn-lt"/>
                <a:ea typeface="+mn-ea"/>
                <a:cs typeface="CiscoSans Thin"/>
              </a:rPr>
              <a:t>© 2019 Cisco and/or its affiliates. All rights reserved. Cisco Public</a:t>
            </a:r>
          </a:p>
        </p:txBody>
      </p:sp>
      <p:grpSp>
        <p:nvGrpSpPr>
          <p:cNvPr id="11" name="Group 4"/>
          <p:cNvGrpSpPr>
            <a:grpSpLocks noChangeAspect="1"/>
          </p:cNvGrpSpPr>
          <p:nvPr userDrawn="1"/>
        </p:nvGrpSpPr>
        <p:grpSpPr bwMode="auto">
          <a:xfrm>
            <a:off x="508039" y="4715197"/>
            <a:ext cx="340257" cy="180974"/>
            <a:chOff x="310" y="249"/>
            <a:chExt cx="502" cy="267"/>
          </a:xfrm>
          <a:solidFill>
            <a:schemeClr val="bg1"/>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24443514"/>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2"/>
          <p:cNvSpPr/>
          <p:nvPr userDrawn="1"/>
        </p:nvSpPr>
        <p:spPr>
          <a:xfrm>
            <a:off x="0" y="5"/>
            <a:ext cx="9144000" cy="514349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2" fontAlgn="base">
              <a:spcBef>
                <a:spcPct val="0"/>
              </a:spcBef>
              <a:spcAft>
                <a:spcPct val="0"/>
              </a:spcAft>
            </a:pPr>
            <a:endParaRPr lang="en-US" sz="1800" dirty="0">
              <a:solidFill>
                <a:srgbClr val="FFFFFF"/>
              </a:solidFill>
            </a:endParaRPr>
          </a:p>
        </p:txBody>
      </p:sp>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4" name="Rectangle 3"/>
          <p:cNvSpPr>
            <a:spLocks noChangeArrowheads="1"/>
          </p:cNvSpPr>
          <p:nvPr userDrawn="1"/>
        </p:nvSpPr>
        <p:spPr bwMode="ltGray">
          <a:xfrm>
            <a:off x="8515173" y="4742912"/>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669">
              <a:defRPr/>
            </a:pPr>
            <a:fld id="{6A1E46DC-7EF6-4EA2-B285-14272867D133}" type="slidenum">
              <a:rPr lang="en-US" sz="600">
                <a:solidFill>
                  <a:srgbClr val="FFFFFF"/>
                </a:solidFill>
                <a:cs typeface="CiscoSans Thin"/>
              </a:rPr>
              <a:pPr algn="r" defTabSz="610669">
                <a:defRPr/>
              </a:pPr>
              <a:t>‹#›</a:t>
            </a:fld>
            <a:endParaRPr lang="en-US" sz="600" dirty="0">
              <a:solidFill>
                <a:srgbClr val="FFFFFF"/>
              </a:solidFill>
              <a:cs typeface="CiscoSans Thin"/>
            </a:endParaRPr>
          </a:p>
        </p:txBody>
      </p:sp>
      <p:sp>
        <p:nvSpPr>
          <p:cNvPr id="5" name="Rectangle 4"/>
          <p:cNvSpPr>
            <a:spLocks noChangeArrowheads="1"/>
          </p:cNvSpPr>
          <p:nvPr userDrawn="1"/>
        </p:nvSpPr>
        <p:spPr bwMode="ltGray">
          <a:xfrm>
            <a:off x="5867508" y="4741661"/>
            <a:ext cx="2658018" cy="154518"/>
          </a:xfrm>
          <a:prstGeom prst="rect">
            <a:avLst/>
          </a:prstGeom>
          <a:noFill/>
          <a:ln w="9525">
            <a:noFill/>
            <a:miter lim="800000"/>
            <a:headEnd/>
            <a:tailEnd/>
          </a:ln>
          <a:effectLst/>
        </p:spPr>
        <p:txBody>
          <a:bodyPr lIns="61586" tIns="30792" rIns="61586" bIns="30792" anchor="b">
            <a:spAutoFit/>
          </a:bodyPr>
          <a:lstStyle/>
          <a:p>
            <a:pPr defTabSz="610669">
              <a:defRPr/>
            </a:pPr>
            <a:r>
              <a:rPr lang="en-US" sz="600" dirty="0">
                <a:solidFill>
                  <a:srgbClr val="FFFFFF"/>
                </a:solidFill>
                <a:cs typeface="CiscoSans Thin"/>
              </a:rPr>
              <a:t>© 2018 Cisco and/or its affiliates. All rights reserved. Cisco Public</a:t>
            </a:r>
          </a:p>
        </p:txBody>
      </p:sp>
      <p:grpSp>
        <p:nvGrpSpPr>
          <p:cNvPr id="6" name="Group 4"/>
          <p:cNvGrpSpPr>
            <a:grpSpLocks noChangeAspect="1"/>
          </p:cNvGrpSpPr>
          <p:nvPr userDrawn="1"/>
        </p:nvGrpSpPr>
        <p:grpSpPr bwMode="auto">
          <a:xfrm>
            <a:off x="508040" y="4715197"/>
            <a:ext cx="340257" cy="180974"/>
            <a:chOff x="310" y="249"/>
            <a:chExt cx="502" cy="267"/>
          </a:xfrm>
          <a:solidFill>
            <a:schemeClr val="bg1"/>
          </a:solidFill>
        </p:grpSpPr>
        <p:sp>
          <p:nvSpPr>
            <p:cNvPr id="8"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9"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0"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1"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2"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3"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6"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7"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8"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9"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0"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1"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Tree>
    <p:extLst>
      <p:ext uri="{BB962C8B-B14F-4D97-AF65-F5344CB8AC3E}">
        <p14:creationId xmlns:p14="http://schemas.microsoft.com/office/powerpoint/2010/main" val="2627333425"/>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624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893" indent="-223763">
              <a:lnSpc>
                <a:spcPct val="95000"/>
              </a:lnSpc>
              <a:spcBef>
                <a:spcPts val="1110"/>
              </a:spcBef>
              <a:buClrTx/>
              <a:buSzPct val="80000"/>
              <a:buFont typeface="Arial"/>
              <a:buChar char="•"/>
              <a:defRPr sz="2000" b="0" i="0">
                <a:solidFill>
                  <a:schemeClr val="tx2"/>
                </a:solidFill>
                <a:latin typeface="+mn-lt"/>
                <a:cs typeface="CiscoSans ExtraLight"/>
              </a:defRPr>
            </a:lvl1pPr>
            <a:lvl2pPr marL="507833" indent="-215825">
              <a:lnSpc>
                <a:spcPct val="95000"/>
              </a:lnSpc>
              <a:spcBef>
                <a:spcPts val="450"/>
              </a:spcBef>
              <a:buClrTx/>
              <a:buSzPct val="80000"/>
              <a:buFont typeface="Arial"/>
              <a:buChar char="•"/>
              <a:defRPr sz="1800" b="0" i="0">
                <a:solidFill>
                  <a:schemeClr val="tx2"/>
                </a:solidFill>
                <a:latin typeface="+mn-lt"/>
                <a:cs typeface="CiscoSans ExtraLight"/>
              </a:defRPr>
            </a:lvl2pPr>
            <a:lvl3pPr marL="747467" indent="-171395">
              <a:buClrTx/>
              <a:buSzPct val="80000"/>
              <a:buFont typeface="Arial"/>
              <a:buChar char="•"/>
              <a:defRPr sz="1600" b="0" i="0">
                <a:solidFill>
                  <a:schemeClr val="tx2"/>
                </a:solidFill>
                <a:latin typeface="+mn-lt"/>
                <a:cs typeface="CiscoSans ExtraLight"/>
              </a:defRPr>
            </a:lvl3pPr>
            <a:lvl4pPr marL="910922" indent="-171395">
              <a:buClrTx/>
              <a:buSzPct val="80000"/>
              <a:buFont typeface="Arial"/>
              <a:buChar char="•"/>
              <a:defRPr sz="1400" b="0" i="0">
                <a:solidFill>
                  <a:schemeClr val="tx2"/>
                </a:solidFill>
                <a:latin typeface="+mn-lt"/>
                <a:cs typeface="CiscoSans ExtraLight"/>
              </a:defRPr>
            </a:lvl4pPr>
            <a:lvl5pPr marL="1082315" indent="-168220">
              <a:buClrTx/>
              <a:buSzPct val="80000"/>
              <a:buFont typeface="Arial"/>
              <a:buChar char="•"/>
              <a:defRPr sz="1200" b="0" i="0">
                <a:solidFill>
                  <a:schemeClr val="tx2"/>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83215409"/>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 y="1"/>
            <a:ext cx="9143999" cy="5165874"/>
          </a:xfrm>
          <a:prstGeom prst="rect">
            <a:avLst/>
          </a:prstGeom>
        </p:spPr>
      </p:pic>
      <p:grpSp>
        <p:nvGrpSpPr>
          <p:cNvPr id="4" name="Group 4"/>
          <p:cNvGrpSpPr>
            <a:grpSpLocks noChangeAspect="1"/>
          </p:cNvGrpSpPr>
          <p:nvPr userDrawn="1"/>
        </p:nvGrpSpPr>
        <p:grpSpPr bwMode="auto">
          <a:xfrm>
            <a:off x="3746296"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Tree>
    <p:extLst>
      <p:ext uri="{BB962C8B-B14F-4D97-AF65-F5344CB8AC3E}">
        <p14:creationId xmlns:p14="http://schemas.microsoft.com/office/powerpoint/2010/main" val="217874604"/>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2" fontAlgn="base">
              <a:spcBef>
                <a:spcPct val="0"/>
              </a:spcBef>
              <a:spcAft>
                <a:spcPct val="0"/>
              </a:spcAft>
            </a:pPr>
            <a:endParaRPr lang="en-US" sz="1800" dirty="0">
              <a:solidFill>
                <a:srgbClr val="FFFFFF"/>
              </a:solidFill>
            </a:endParaRPr>
          </a:p>
        </p:txBody>
      </p:sp>
      <p:grpSp>
        <p:nvGrpSpPr>
          <p:cNvPr id="4" name="Group 4"/>
          <p:cNvGrpSpPr>
            <a:grpSpLocks noChangeAspect="1"/>
          </p:cNvGrpSpPr>
          <p:nvPr userDrawn="1"/>
        </p:nvGrpSpPr>
        <p:grpSpPr bwMode="auto">
          <a:xfrm>
            <a:off x="3746296"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Tree>
    <p:extLst>
      <p:ext uri="{BB962C8B-B14F-4D97-AF65-F5344CB8AC3E}">
        <p14:creationId xmlns:p14="http://schemas.microsoft.com/office/powerpoint/2010/main" val="4787196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gue">
    <p:bg>
      <p:bgPr>
        <a:solidFill>
          <a:schemeClr val="accent6"/>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499"/>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dirty="0"/>
              <a:t>Click to edit Master title style</a:t>
            </a:r>
          </a:p>
        </p:txBody>
      </p:sp>
      <p:sp>
        <p:nvSpPr>
          <p:cNvPr id="4" name="Rectangle 3"/>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solidFill>
                <a:latin typeface="+mn-lt"/>
                <a:ea typeface="+mn-ea"/>
                <a:cs typeface="CiscoSans Thin"/>
              </a:rPr>
              <a:pPr algn="r" defTabSz="610744" fontAlgn="auto">
                <a:spcBef>
                  <a:spcPts val="0"/>
                </a:spcBef>
                <a:spcAft>
                  <a:spcPts val="0"/>
                </a:spcAft>
                <a:defRPr/>
              </a:pPr>
              <a:t>‹#›</a:t>
            </a:fld>
            <a:endParaRPr lang="en-US" sz="600" dirty="0">
              <a:solidFill>
                <a:schemeClr val="bg1"/>
              </a:solidFill>
              <a:latin typeface="+mn-lt"/>
              <a:ea typeface="+mn-ea"/>
              <a:cs typeface="CiscoSans Thin"/>
            </a:endParaRPr>
          </a:p>
        </p:txBody>
      </p:sp>
      <p:sp>
        <p:nvSpPr>
          <p:cNvPr id="5"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solidFill>
                <a:latin typeface="+mn-lt"/>
                <a:ea typeface="+mn-ea"/>
                <a:cs typeface="CiscoSans Thin"/>
              </a:rPr>
              <a:t>© 2019 Cisco and/or its affiliates. All rights reserved. Cisco Public</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bg1"/>
          </a:solidFill>
        </p:grpSpPr>
        <p:sp>
          <p:nvSpPr>
            <p:cNvPr id="8"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8328697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gue">
    <p:bg>
      <p:bgPr>
        <a:solidFill>
          <a:schemeClr val="accent6"/>
        </a:solidFill>
        <a:effectLst/>
      </p:bgPr>
    </p:bg>
    <p:spTree>
      <p:nvGrpSpPr>
        <p:cNvPr id="1" name=""/>
        <p:cNvGrpSpPr/>
        <p:nvPr/>
      </p:nvGrpSpPr>
      <p:grpSpPr>
        <a:xfrm>
          <a:off x="0" y="0"/>
          <a:ext cx="0" cy="0"/>
          <a:chOff x="0" y="0"/>
          <a:chExt cx="0" cy="0"/>
        </a:xfrm>
      </p:grpSpPr>
      <p:sp>
        <p:nvSpPr>
          <p:cNvPr id="3" name="Rectangle 2"/>
          <p:cNvSpPr/>
          <p:nvPr userDrawn="1"/>
        </p:nvSpPr>
        <p:spPr>
          <a:xfrm>
            <a:off x="0" y="1"/>
            <a:ext cx="9144000" cy="51434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dirty="0"/>
              <a:t>Click to edit Master title style</a:t>
            </a:r>
          </a:p>
        </p:txBody>
      </p:sp>
      <p:sp>
        <p:nvSpPr>
          <p:cNvPr id="4" name="Rectangle 3"/>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solidFill>
                <a:latin typeface="+mn-lt"/>
                <a:ea typeface="+mn-ea"/>
                <a:cs typeface="CiscoSans Thin"/>
              </a:rPr>
              <a:pPr algn="r" defTabSz="610744" fontAlgn="auto">
                <a:spcBef>
                  <a:spcPts val="0"/>
                </a:spcBef>
                <a:spcAft>
                  <a:spcPts val="0"/>
                </a:spcAft>
                <a:defRPr/>
              </a:pPr>
              <a:t>‹#›</a:t>
            </a:fld>
            <a:endParaRPr lang="en-US" sz="600" dirty="0">
              <a:solidFill>
                <a:schemeClr val="accent5"/>
              </a:solidFill>
              <a:latin typeface="+mn-lt"/>
              <a:ea typeface="+mn-ea"/>
              <a:cs typeface="CiscoSans Thin"/>
            </a:endParaRPr>
          </a:p>
        </p:txBody>
      </p:sp>
      <p:sp>
        <p:nvSpPr>
          <p:cNvPr id="5"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solidFill>
                <a:latin typeface="+mn-lt"/>
                <a:ea typeface="+mn-ea"/>
                <a:cs typeface="CiscoSans Thin"/>
              </a:rPr>
              <a:t>© 2019 Cisco and/or its affiliates. All rights reserved. Cisco Public</a:t>
            </a:r>
          </a:p>
        </p:txBody>
      </p:sp>
      <p:grpSp>
        <p:nvGrpSpPr>
          <p:cNvPr id="22" name="Group 4">
            <a:extLst>
              <a:ext uri="{FF2B5EF4-FFF2-40B4-BE49-F238E27FC236}">
                <a16:creationId xmlns:a16="http://schemas.microsoft.com/office/drawing/2014/main" id="{02BE1432-516C-F944-80AD-FFC454405B2F}"/>
              </a:ext>
            </a:extLst>
          </p:cNvPr>
          <p:cNvGrpSpPr>
            <a:grpSpLocks noChangeAspect="1"/>
          </p:cNvGrpSpPr>
          <p:nvPr userDrawn="1"/>
        </p:nvGrpSpPr>
        <p:grpSpPr bwMode="auto">
          <a:xfrm>
            <a:off x="508039" y="4715197"/>
            <a:ext cx="340257" cy="180974"/>
            <a:chOff x="310" y="249"/>
            <a:chExt cx="502" cy="267"/>
          </a:xfrm>
          <a:solidFill>
            <a:schemeClr val="accent5"/>
          </a:solidFill>
        </p:grpSpPr>
        <p:sp>
          <p:nvSpPr>
            <p:cNvPr id="23" name="Rectangle 5">
              <a:extLst>
                <a:ext uri="{FF2B5EF4-FFF2-40B4-BE49-F238E27FC236}">
                  <a16:creationId xmlns:a16="http://schemas.microsoft.com/office/drawing/2014/main" id="{56FB4F90-80A4-B848-9D9C-8068DD4C60A7}"/>
                </a:ext>
              </a:extLst>
            </p:cNvPr>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26179A37-E674-B947-9721-87700CC82155}"/>
                </a:ext>
              </a:extLst>
            </p:cNvPr>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3D44B209-E9DC-8A46-B9E6-6B5FBA47320B}"/>
                </a:ext>
              </a:extLst>
            </p:cNvPr>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
              <a:extLst>
                <a:ext uri="{FF2B5EF4-FFF2-40B4-BE49-F238E27FC236}">
                  <a16:creationId xmlns:a16="http://schemas.microsoft.com/office/drawing/2014/main" id="{1773D4D0-F9C8-9749-89C8-EB11A285BC6C}"/>
                </a:ext>
              </a:extLst>
            </p:cNvPr>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
              <a:extLst>
                <a:ext uri="{FF2B5EF4-FFF2-40B4-BE49-F238E27FC236}">
                  <a16:creationId xmlns:a16="http://schemas.microsoft.com/office/drawing/2014/main" id="{4A779542-34F1-5945-8FD7-3103420B1B22}"/>
                </a:ext>
              </a:extLst>
            </p:cNvPr>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a:extLst>
                <a:ext uri="{FF2B5EF4-FFF2-40B4-BE49-F238E27FC236}">
                  <a16:creationId xmlns:a16="http://schemas.microsoft.com/office/drawing/2014/main" id="{8F66A9DC-B02C-4045-95F8-0FEA75919932}"/>
                </a:ext>
              </a:extLst>
            </p:cNvPr>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12517CB0-747C-4746-B99D-163ECE5AC987}"/>
                </a:ext>
              </a:extLst>
            </p:cNvPr>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2">
              <a:extLst>
                <a:ext uri="{FF2B5EF4-FFF2-40B4-BE49-F238E27FC236}">
                  <a16:creationId xmlns:a16="http://schemas.microsoft.com/office/drawing/2014/main" id="{4DC8D062-CFF4-B740-8935-766EAFC78DF5}"/>
                </a:ext>
              </a:extLst>
            </p:cNvPr>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3">
              <a:extLst>
                <a:ext uri="{FF2B5EF4-FFF2-40B4-BE49-F238E27FC236}">
                  <a16:creationId xmlns:a16="http://schemas.microsoft.com/office/drawing/2014/main" id="{FDD4B9F7-4860-894F-AF2E-22EF77826BE4}"/>
                </a:ext>
              </a:extLst>
            </p:cNvPr>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4">
              <a:extLst>
                <a:ext uri="{FF2B5EF4-FFF2-40B4-BE49-F238E27FC236}">
                  <a16:creationId xmlns:a16="http://schemas.microsoft.com/office/drawing/2014/main" id="{7D556025-922C-0E49-A10E-B9350CE4E2F1}"/>
                </a:ext>
              </a:extLst>
            </p:cNvPr>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5">
              <a:extLst>
                <a:ext uri="{FF2B5EF4-FFF2-40B4-BE49-F238E27FC236}">
                  <a16:creationId xmlns:a16="http://schemas.microsoft.com/office/drawing/2014/main" id="{3F04D01C-8FEA-794B-924C-D4CC3F15C010}"/>
                </a:ext>
              </a:extLst>
            </p:cNvPr>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6">
              <a:extLst>
                <a:ext uri="{FF2B5EF4-FFF2-40B4-BE49-F238E27FC236}">
                  <a16:creationId xmlns:a16="http://schemas.microsoft.com/office/drawing/2014/main" id="{8E09D183-E30A-B442-8714-32F69B4707A7}"/>
                </a:ext>
              </a:extLst>
            </p:cNvPr>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7">
              <a:extLst>
                <a:ext uri="{FF2B5EF4-FFF2-40B4-BE49-F238E27FC236}">
                  <a16:creationId xmlns:a16="http://schemas.microsoft.com/office/drawing/2014/main" id="{FEB7A0BF-3DDB-804F-AA02-14FEBED86897}"/>
                </a:ext>
              </a:extLst>
            </p:cNvPr>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8">
              <a:extLst>
                <a:ext uri="{FF2B5EF4-FFF2-40B4-BE49-F238E27FC236}">
                  <a16:creationId xmlns:a16="http://schemas.microsoft.com/office/drawing/2014/main" id="{5517E385-34AC-2D44-8BDF-A385B50FF9DF}"/>
                </a:ext>
              </a:extLst>
            </p:cNvPr>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5109303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3.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2019 Cisco and/or its affiliates. All rights reserved. Cisco Public</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4024" r:id="rId4"/>
    <p:sldLayoutId id="2147483965" r:id="rId5"/>
    <p:sldLayoutId id="2147484042" r:id="rId6"/>
    <p:sldLayoutId id="2147484041" r:id="rId7"/>
    <p:sldLayoutId id="2147484115" r:id="rId8"/>
    <p:sldLayoutId id="2147484148" r:id="rId9"/>
    <p:sldLayoutId id="2147484116" r:id="rId10"/>
    <p:sldLayoutId id="2147483995" r:id="rId11"/>
    <p:sldLayoutId id="2147484028" r:id="rId12"/>
    <p:sldLayoutId id="2147484015" r:id="rId13"/>
    <p:sldLayoutId id="2147483998" r:id="rId14"/>
  </p:sldLayoutIdLst>
  <p:transition spd="slow">
    <p:wipe/>
  </p:transition>
  <p:txStyles>
    <p:titleStyle>
      <a:lvl1pPr algn="l" defTabSz="684213" rtl="0" eaLnBrk="1" fontAlgn="base" hangingPunct="1">
        <a:lnSpc>
          <a:spcPct val="80000"/>
        </a:lnSpc>
        <a:spcBef>
          <a:spcPct val="0"/>
        </a:spcBef>
        <a:spcAft>
          <a:spcPct val="0"/>
        </a:spcAft>
        <a:defRPr lang="en-US" sz="3200" b="0" i="0" u="none"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80" y="4741655"/>
            <a:ext cx="3401050"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baseline="0" dirty="0">
                <a:solidFill>
                  <a:schemeClr val="bg2">
                    <a:lumMod val="65000"/>
                  </a:schemeClr>
                </a:solidFill>
                <a:latin typeface="Arial" panose="020B0604020202020204" pitchFamily="34" charset="0"/>
                <a:ea typeface="+mn-ea"/>
                <a:cs typeface="Arial" panose="020B0604020202020204" pitchFamily="34" charset="0"/>
              </a:rPr>
              <a:t>© 2019  Cisco and/or its affiliates. All rights reserved.   Cisco Confidential</a:t>
            </a:r>
          </a:p>
        </p:txBody>
      </p:sp>
    </p:spTree>
    <p:extLst>
      <p:ext uri="{BB962C8B-B14F-4D97-AF65-F5344CB8AC3E}">
        <p14:creationId xmlns:p14="http://schemas.microsoft.com/office/powerpoint/2010/main" val="3001941064"/>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 id="2147484138" r:id="rId21"/>
    <p:sldLayoutId id="2147484139" r:id="rId22"/>
    <p:sldLayoutId id="2147484140" r:id="rId23"/>
    <p:sldLayoutId id="2147484141" r:id="rId24"/>
    <p:sldLayoutId id="2147484142" r:id="rId25"/>
    <p:sldLayoutId id="2147484143" r:id="rId26"/>
    <p:sldLayoutId id="2147484144" r:id="rId27"/>
    <p:sldLayoutId id="2147484145" r:id="rId28"/>
    <p:sldLayoutId id="2147484146" r:id="rId29"/>
    <p:sldLayoutId id="2147484147" r:id="rId30"/>
  </p:sldLayoutIdLst>
  <p:txStyles>
    <p:titleStyle>
      <a:lvl1pPr algn="l" defTabSz="684196" rtl="0" eaLnBrk="1" fontAlgn="base" hangingPunct="1">
        <a:lnSpc>
          <a:spcPct val="80000"/>
        </a:lnSpc>
        <a:spcBef>
          <a:spcPct val="0"/>
        </a:spcBef>
        <a:spcAft>
          <a:spcPct val="0"/>
        </a:spcAft>
        <a:defRPr lang="en-US" sz="2800" b="0" i="0" u="none"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2018 Cisco and/or its affiliates. All rights reserved. Cisco Public</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87456916"/>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Lst>
  <p:transition spd="slow">
    <p:wipe/>
  </p:transition>
  <p:txStyles>
    <p:titleStyle>
      <a:lvl1pPr algn="l" defTabSz="684213" rtl="0" eaLnBrk="1" fontAlgn="base" hangingPunct="1">
        <a:lnSpc>
          <a:spcPct val="80000"/>
        </a:lnSpc>
        <a:spcBef>
          <a:spcPct val="0"/>
        </a:spcBef>
        <a:spcAft>
          <a:spcPct val="0"/>
        </a:spcAft>
        <a:defRPr lang="en-US" sz="3200" b="0" i="0" u="none"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3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2017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9099108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Lst>
  <p:transition spd="slow">
    <p:wipe/>
  </p:transition>
  <p:txStyles>
    <p:titleStyle>
      <a:lvl1pPr algn="l" defTabSz="684213" rtl="0" eaLnBrk="1" fontAlgn="base" hangingPunct="1">
        <a:lnSpc>
          <a:spcPct val="80000"/>
        </a:lnSpc>
        <a:spcBef>
          <a:spcPct val="0"/>
        </a:spcBef>
        <a:spcAft>
          <a:spcPct val="0"/>
        </a:spcAft>
        <a:defRPr lang="en-US" sz="3200" b="0" i="0" u="none"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3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173" y="4742912"/>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669">
              <a:defRPr/>
            </a:pPr>
            <a:fld id="{6A1E46DC-7EF6-4EA2-B285-14272867D133}" type="slidenum">
              <a:rPr lang="en-US" sz="600">
                <a:solidFill>
                  <a:srgbClr val="FFFFFF">
                    <a:lumMod val="85000"/>
                  </a:srgbClr>
                </a:solidFill>
                <a:cs typeface="CiscoSans Thin"/>
              </a:rPr>
              <a:pPr algn="r" defTabSz="610669">
                <a:defRPr/>
              </a:pPr>
              <a:t>‹#›</a:t>
            </a:fld>
            <a:endParaRPr lang="en-US" sz="600" dirty="0">
              <a:solidFill>
                <a:srgbClr val="FFFFFF">
                  <a:lumMod val="85000"/>
                </a:srgbClr>
              </a:solidFill>
              <a:cs typeface="CiscoSans Thin"/>
            </a:endParaRPr>
          </a:p>
        </p:txBody>
      </p:sp>
      <p:sp>
        <p:nvSpPr>
          <p:cNvPr id="13" name="Rectangle 4"/>
          <p:cNvSpPr>
            <a:spLocks noChangeArrowheads="1"/>
          </p:cNvSpPr>
          <p:nvPr/>
        </p:nvSpPr>
        <p:spPr bwMode="ltGray">
          <a:xfrm>
            <a:off x="5867508" y="4741661"/>
            <a:ext cx="2658018" cy="154518"/>
          </a:xfrm>
          <a:prstGeom prst="rect">
            <a:avLst/>
          </a:prstGeom>
          <a:noFill/>
          <a:ln w="9525">
            <a:noFill/>
            <a:miter lim="800000"/>
            <a:headEnd/>
            <a:tailEnd/>
          </a:ln>
          <a:effectLst/>
        </p:spPr>
        <p:txBody>
          <a:bodyPr lIns="61586" tIns="30792" rIns="61586" bIns="30792" anchor="b">
            <a:spAutoFit/>
          </a:bodyPr>
          <a:lstStyle/>
          <a:p>
            <a:pPr defTabSz="610669">
              <a:defRPr/>
            </a:pPr>
            <a:r>
              <a:rPr lang="en-US" sz="600" dirty="0">
                <a:solidFill>
                  <a:srgbClr val="FFFFFF">
                    <a:lumMod val="85000"/>
                  </a:srgbClr>
                </a:solidFill>
                <a:cs typeface="CiscoSans Thin"/>
              </a:rPr>
              <a:t>© 2018 Cisco and/or its affiliates. All rights reserved. Cisco Public</a:t>
            </a:r>
          </a:p>
        </p:txBody>
      </p:sp>
      <p:grpSp>
        <p:nvGrpSpPr>
          <p:cNvPr id="6" name="Group 4"/>
          <p:cNvGrpSpPr>
            <a:grpSpLocks noChangeAspect="1"/>
          </p:cNvGrpSpPr>
          <p:nvPr userDrawn="1"/>
        </p:nvGrpSpPr>
        <p:grpSpPr bwMode="auto">
          <a:xfrm>
            <a:off x="508040"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42" fontAlgn="base">
                <a:spcBef>
                  <a:spcPct val="0"/>
                </a:spcBef>
                <a:spcAft>
                  <a:spcPct val="0"/>
                </a:spcAft>
              </a:pPr>
              <a:endParaRPr lang="en-US" sz="1800" dirty="0">
                <a:solidFill>
                  <a:srgbClr val="58585B"/>
                </a:solidFill>
                <a:ea typeface="ＭＳ Ｐゴシック" pitchFamily="34" charset="-128"/>
              </a:endParaRPr>
            </a:p>
          </p:txBody>
        </p:sp>
      </p:grpSp>
    </p:spTree>
    <p:extLst>
      <p:ext uri="{BB962C8B-B14F-4D97-AF65-F5344CB8AC3E}">
        <p14:creationId xmlns:p14="http://schemas.microsoft.com/office/powerpoint/2010/main" val="3605570180"/>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Lst>
  <p:transition spd="slow">
    <p:wipe/>
  </p:transition>
  <p:txStyles>
    <p:titleStyle>
      <a:lvl1pPr algn="l" defTabSz="684128" rtl="0" eaLnBrk="1" fontAlgn="base" hangingPunct="1">
        <a:lnSpc>
          <a:spcPct val="80000"/>
        </a:lnSpc>
        <a:spcBef>
          <a:spcPct val="0"/>
        </a:spcBef>
        <a:spcAft>
          <a:spcPct val="0"/>
        </a:spcAft>
        <a:defRPr lang="en-US" sz="3200" b="0" i="0" u="none" kern="1200" dirty="0">
          <a:solidFill>
            <a:schemeClr val="accent4"/>
          </a:solidFill>
          <a:latin typeface="+mj-lt"/>
          <a:ea typeface="ＭＳ Ｐゴシック" charset="0"/>
          <a:cs typeface="CiscoSans"/>
        </a:defRPr>
      </a:lvl1pPr>
      <a:lvl2pPr algn="l" defTabSz="684128"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128"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128"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128"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142" algn="l" defTabSz="684128"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288" algn="l" defTabSz="684128"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430" algn="l" defTabSz="684128"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574" algn="l" defTabSz="684128"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43" indent="-169843" algn="l" defTabSz="684128"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30" indent="-215870" algn="l" defTabSz="684128"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47" indent="-169843" algn="l" defTabSz="684128"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77" indent="-169843" algn="l" defTabSz="684128"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05" indent="-169843" algn="l" defTabSz="684128"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50" indent="-171425" algn="l" defTabSz="68569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26" indent="-171402" algn="l" defTabSz="68569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920" indent="0" algn="l" defTabSz="68569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193" indent="-171425" algn="l" defTabSz="68569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92" rtl="0" eaLnBrk="1" latinLnBrk="0" hangingPunct="1">
        <a:defRPr sz="1400" kern="1200">
          <a:solidFill>
            <a:schemeClr val="tx1"/>
          </a:solidFill>
          <a:latin typeface="+mn-lt"/>
          <a:ea typeface="+mn-ea"/>
          <a:cs typeface="+mn-cs"/>
        </a:defRPr>
      </a:lvl1pPr>
      <a:lvl2pPr marL="342842" algn="l" defTabSz="685692" rtl="0" eaLnBrk="1" latinLnBrk="0" hangingPunct="1">
        <a:defRPr sz="1400" kern="1200">
          <a:solidFill>
            <a:schemeClr val="tx1"/>
          </a:solidFill>
          <a:latin typeface="+mn-lt"/>
          <a:ea typeface="+mn-ea"/>
          <a:cs typeface="+mn-cs"/>
        </a:defRPr>
      </a:lvl2pPr>
      <a:lvl3pPr marL="685692" algn="l" defTabSz="685692" rtl="0" eaLnBrk="1" latinLnBrk="0" hangingPunct="1">
        <a:defRPr sz="1400" kern="1200">
          <a:solidFill>
            <a:schemeClr val="tx1"/>
          </a:solidFill>
          <a:latin typeface="+mn-lt"/>
          <a:ea typeface="+mn-ea"/>
          <a:cs typeface="+mn-cs"/>
        </a:defRPr>
      </a:lvl3pPr>
      <a:lvl4pPr marL="1028537" algn="l" defTabSz="685692" rtl="0" eaLnBrk="1" latinLnBrk="0" hangingPunct="1">
        <a:defRPr sz="1400" kern="1200">
          <a:solidFill>
            <a:schemeClr val="tx1"/>
          </a:solidFill>
          <a:latin typeface="+mn-lt"/>
          <a:ea typeface="+mn-ea"/>
          <a:cs typeface="+mn-cs"/>
        </a:defRPr>
      </a:lvl4pPr>
      <a:lvl5pPr marL="1371385" algn="l" defTabSz="685692" rtl="0" eaLnBrk="1" latinLnBrk="0" hangingPunct="1">
        <a:defRPr sz="1400" kern="1200">
          <a:solidFill>
            <a:schemeClr val="tx1"/>
          </a:solidFill>
          <a:latin typeface="+mn-lt"/>
          <a:ea typeface="+mn-ea"/>
          <a:cs typeface="+mn-cs"/>
        </a:defRPr>
      </a:lvl5pPr>
      <a:lvl6pPr marL="1714229" algn="l" defTabSz="685692" rtl="0" eaLnBrk="1" latinLnBrk="0" hangingPunct="1">
        <a:defRPr sz="1400" kern="1200">
          <a:solidFill>
            <a:schemeClr val="tx1"/>
          </a:solidFill>
          <a:latin typeface="+mn-lt"/>
          <a:ea typeface="+mn-ea"/>
          <a:cs typeface="+mn-cs"/>
        </a:defRPr>
      </a:lvl6pPr>
      <a:lvl7pPr marL="2057077" algn="l" defTabSz="685692" rtl="0" eaLnBrk="1" latinLnBrk="0" hangingPunct="1">
        <a:defRPr sz="1400" kern="1200">
          <a:solidFill>
            <a:schemeClr val="tx1"/>
          </a:solidFill>
          <a:latin typeface="+mn-lt"/>
          <a:ea typeface="+mn-ea"/>
          <a:cs typeface="+mn-cs"/>
        </a:defRPr>
      </a:lvl7pPr>
      <a:lvl8pPr marL="2399920" algn="l" defTabSz="685692" rtl="0" eaLnBrk="1" latinLnBrk="0" hangingPunct="1">
        <a:defRPr sz="1400" kern="1200">
          <a:solidFill>
            <a:schemeClr val="tx1"/>
          </a:solidFill>
          <a:latin typeface="+mn-lt"/>
          <a:ea typeface="+mn-ea"/>
          <a:cs typeface="+mn-cs"/>
        </a:defRPr>
      </a:lvl8pPr>
      <a:lvl9pPr marL="2742767" algn="l" defTabSz="685692"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3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etacadadvantage.com/" TargetMode="External"/><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netacad.com/careers/webinars/" TargetMode="External"/><Relationship Id="rId5" Type="http://schemas.openxmlformats.org/officeDocument/2006/relationships/hyperlink" Target="https://www.linkedin.com/company/cisco-networking-academy" TargetMode="External"/><Relationship Id="rId4" Type="http://schemas.openxmlformats.org/officeDocument/2006/relationships/hyperlink" Target="https://www.netacad.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jobs.cisco.com/go/Internship-Jobs/530300/?utm_source=careersite&amp;utm_campaign=CDCCareersHom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csr.cisco.com/casestudy/milan-hackathon" TargetMode="External"/><Relationship Id="rId4" Type="http://schemas.openxmlformats.org/officeDocument/2006/relationships/hyperlink" Target="https://www.netacad.com/careers/webinar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etacadadvantage.com/" TargetMode="External"/><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netacad.com/careers/webinars/" TargetMode="External"/><Relationship Id="rId5" Type="http://schemas.openxmlformats.org/officeDocument/2006/relationships/hyperlink" Target="https://www.linkedin.com/company/cisco-networking-academy" TargetMode="External"/><Relationship Id="rId4" Type="http://schemas.openxmlformats.org/officeDocument/2006/relationships/hyperlink" Target="https://www.netacad.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jobs.cisco.com/go/Internship-Jobs/530300/?utm_source=careersite&amp;utm_campaign=CDCCareersHom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csr.cisco.com/casestudy/milan-hackathon" TargetMode="External"/><Relationship Id="rId4" Type="http://schemas.openxmlformats.org/officeDocument/2006/relationships/hyperlink" Target="https://www.netacad.com/careers/webinar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40.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tiff"/><Relationship Id="rId9" Type="http://schemas.openxmlformats.org/officeDocument/2006/relationships/image" Target="../media/image3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6046" y="812964"/>
            <a:ext cx="8781690" cy="3168210"/>
          </a:xfrm>
        </p:spPr>
        <p:txBody>
          <a:bodyPr/>
          <a:lstStyle/>
          <a:p>
            <a:r>
              <a:rPr lang="en-US" sz="1200" b="1" u="sng" dirty="0">
                <a:solidFill>
                  <a:schemeClr val="bg2"/>
                </a:solidFill>
              </a:rPr>
              <a:t>Why a new story</a:t>
            </a:r>
            <a:r>
              <a:rPr lang="en-US" sz="1200" dirty="0">
                <a:solidFill>
                  <a:schemeClr val="tx1"/>
                </a:solidFill>
              </a:rPr>
              <a:t>:</a:t>
            </a:r>
            <a:r>
              <a:rPr lang="en-US" sz="1200" b="1" dirty="0">
                <a:solidFill>
                  <a:schemeClr val="bg2"/>
                </a:solidFill>
              </a:rPr>
              <a:t> </a:t>
            </a:r>
            <a:r>
              <a:rPr lang="en-US" sz="1200" dirty="0"/>
              <a:t>Align to our new learning portfolio categories and describe our learning experience competitive differentiators: including our instructional design, our learning portfolio, and how our offerings flexibly work together to build rich learning experiences and personalized learning pathways.</a:t>
            </a:r>
          </a:p>
          <a:p>
            <a:r>
              <a:rPr lang="en-US" sz="1200" b="1" u="sng" dirty="0">
                <a:solidFill>
                  <a:schemeClr val="bg2"/>
                </a:solidFill>
              </a:rPr>
              <a:t>Target Audience</a:t>
            </a:r>
            <a:r>
              <a:rPr lang="en-US" sz="1200" dirty="0"/>
              <a:t>: Education and curriculum administrators who are the decision makers on what STEM, technology and engineering programs will be adopted in their country, region or district. Playbook includes how to use with other audiences.</a:t>
            </a:r>
          </a:p>
          <a:p>
            <a:r>
              <a:rPr lang="en-US" sz="1200" b="1" u="sng" dirty="0">
                <a:solidFill>
                  <a:schemeClr val="bg2"/>
                </a:solidFill>
              </a:rPr>
              <a:t>What</a:t>
            </a:r>
            <a:r>
              <a:rPr lang="en-US" sz="1200" dirty="0"/>
              <a:t>: Updated module in GTM Hub, GFO </a:t>
            </a:r>
            <a:r>
              <a:rPr lang="en-US" sz="1200" dirty="0" err="1"/>
              <a:t>Comms</a:t>
            </a:r>
            <a:r>
              <a:rPr lang="en-US" sz="1200" dirty="0"/>
              <a:t> Library and Marketing Toolkit, replacing the old Portfolio deck </a:t>
            </a:r>
          </a:p>
          <a:p>
            <a:pPr marL="292040" lvl="1" indent="0">
              <a:buNone/>
            </a:pPr>
            <a:r>
              <a:rPr lang="en-US" sz="1100" i="1" u="sng" dirty="0"/>
              <a:t>NOTE</a:t>
            </a:r>
            <a:r>
              <a:rPr lang="en-US" sz="1100" i="1" dirty="0"/>
              <a:t>: This module assumes you have already introduced the NetAcad program and industry skills demand/job opportunities.</a:t>
            </a:r>
          </a:p>
          <a:p>
            <a:r>
              <a:rPr lang="en-US" sz="1200" b="1" u="sng" dirty="0">
                <a:solidFill>
                  <a:schemeClr val="bg2"/>
                </a:solidFill>
              </a:rPr>
              <a:t>How</a:t>
            </a:r>
            <a:r>
              <a:rPr lang="en-US" sz="1200" dirty="0">
                <a:solidFill>
                  <a:schemeClr val="tx1"/>
                </a:solidFill>
              </a:rPr>
              <a:t>: </a:t>
            </a:r>
            <a:r>
              <a:rPr lang="en-US" sz="1200" dirty="0"/>
              <a:t>You can select the slides you use to fit your timeframe and audience, but please don’t modify the individual slides. The instructor quote on Slide 5 can be substituted with a similar quote from your region. In slides 15-25, select the sample job families and IOT foundation slides that best fit a particular target audience.</a:t>
            </a:r>
            <a:endParaRPr lang="en-US" sz="1200" b="1" u="sng" dirty="0">
              <a:solidFill>
                <a:schemeClr val="bg2"/>
              </a:solidFill>
            </a:endParaRPr>
          </a:p>
          <a:p>
            <a:r>
              <a:rPr lang="en-US" sz="1200" b="1" u="sng" dirty="0">
                <a:solidFill>
                  <a:schemeClr val="bg2"/>
                </a:solidFill>
              </a:rPr>
              <a:t>More Info</a:t>
            </a:r>
            <a:r>
              <a:rPr lang="en-US" sz="1200" dirty="0"/>
              <a:t>: Please reference the New Learning Experience Playbook, accessible on the GFO Comms Library in IBM Connections, GTM Hub and Marketing Toolkit.</a:t>
            </a:r>
          </a:p>
          <a:p>
            <a:pPr marL="296799" lvl="2" indent="0">
              <a:spcBef>
                <a:spcPts val="1110"/>
              </a:spcBef>
              <a:buNone/>
            </a:pPr>
            <a:r>
              <a:rPr lang="en-US" sz="1100" i="1" dirty="0"/>
              <a:t>The playbook has more extensive background about using this deck in general, competitive differentiation, glossary, FAQs, etc. </a:t>
            </a:r>
          </a:p>
        </p:txBody>
      </p:sp>
      <p:sp>
        <p:nvSpPr>
          <p:cNvPr id="3" name="Title 2"/>
          <p:cNvSpPr>
            <a:spLocks noGrp="1"/>
          </p:cNvSpPr>
          <p:nvPr>
            <p:ph type="title"/>
          </p:nvPr>
        </p:nvSpPr>
        <p:spPr>
          <a:xfrm>
            <a:off x="437766" y="-55483"/>
            <a:ext cx="8345488" cy="731837"/>
          </a:xfrm>
        </p:spPr>
        <p:txBody>
          <a:bodyPr/>
          <a:lstStyle/>
          <a:p>
            <a:r>
              <a:rPr lang="en-US" dirty="0"/>
              <a:t>NetAcad Learning Experience Story</a:t>
            </a:r>
          </a:p>
        </p:txBody>
      </p:sp>
      <p:sp>
        <p:nvSpPr>
          <p:cNvPr id="4" name="TextBox 3"/>
          <p:cNvSpPr txBox="1"/>
          <p:nvPr/>
        </p:nvSpPr>
        <p:spPr>
          <a:xfrm>
            <a:off x="7341079" y="8632"/>
            <a:ext cx="1802921" cy="830997"/>
          </a:xfrm>
          <a:prstGeom prst="rect">
            <a:avLst/>
          </a:prstGeom>
          <a:solidFill>
            <a:srgbClr val="FFFF00"/>
          </a:solidFill>
        </p:spPr>
        <p:txBody>
          <a:bodyPr wrap="square" rtlCol="0">
            <a:spAutoFit/>
          </a:bodyPr>
          <a:lstStyle/>
          <a:p>
            <a:r>
              <a:rPr lang="en-US" sz="1600" dirty="0"/>
              <a:t>Remove before sharing with customers</a:t>
            </a:r>
          </a:p>
        </p:txBody>
      </p:sp>
    </p:spTree>
    <p:extLst>
      <p:ext uri="{BB962C8B-B14F-4D97-AF65-F5344CB8AC3E}">
        <p14:creationId xmlns:p14="http://schemas.microsoft.com/office/powerpoint/2010/main" val="22397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93898"/>
            <a:ext cx="9144000" cy="26098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p:cNvSpPr/>
          <p:nvPr/>
        </p:nvSpPr>
        <p:spPr>
          <a:xfrm>
            <a:off x="438150" y="962400"/>
            <a:ext cx="5684262" cy="810735"/>
          </a:xfrm>
          <a:prstGeom prst="rect">
            <a:avLst/>
          </a:prstGeom>
        </p:spPr>
        <p:txBody>
          <a:bodyPr wrap="square">
            <a:spAutoFit/>
          </a:bodyPr>
          <a:lstStyle/>
          <a:p>
            <a:pPr marL="0" marR="0" lvl="0" indent="0" algn="l" defTabSz="457200" rtl="0" eaLnBrk="1" fontAlgn="base" latinLnBrk="0" hangingPunct="1">
              <a:lnSpc>
                <a:spcPct val="95000"/>
              </a:lnSpc>
              <a:spcBef>
                <a:spcPts val="300"/>
              </a:spcBef>
              <a:spcAft>
                <a:spcPct val="0"/>
              </a:spcAft>
              <a:buClrTx/>
              <a:buSzTx/>
              <a:buFontTx/>
              <a:buNone/>
              <a:tabLst/>
              <a:defRPr/>
            </a:pPr>
            <a:r>
              <a:rPr kumimoji="0" lang="en-US" sz="1100" b="0" i="0" u="none" strike="noStrike" kern="1200" cap="none" spc="0" normalizeH="0" baseline="0" noProof="0" dirty="0">
                <a:ln>
                  <a:noFill/>
                </a:ln>
                <a:solidFill>
                  <a:srgbClr val="004C69"/>
                </a:solidFill>
                <a:effectLst/>
                <a:uLnTx/>
                <a:uFillTx/>
                <a:latin typeface="Arial"/>
                <a:ea typeface="ＭＳ Ｐゴシック" pitchFamily="34" charset="-128"/>
                <a:cs typeface="+mn-cs"/>
              </a:rPr>
              <a:t>As major industries migrate their infrastructure to take full advantage of IoT, the role and skills required of a networking professional are evolving and more vital than ever because the network connects everything. </a:t>
            </a:r>
          </a:p>
          <a:p>
            <a:pPr marL="0" marR="0" lvl="0" indent="0" algn="l" defTabSz="457200" rtl="0" eaLnBrk="1" fontAlgn="base" latinLnBrk="0" hangingPunct="1">
              <a:lnSpc>
                <a:spcPct val="95000"/>
              </a:lnSpc>
              <a:spcBef>
                <a:spcPts val="700"/>
              </a:spcBef>
              <a:spcAft>
                <a:spcPct val="0"/>
              </a:spcAft>
              <a:buClrTx/>
              <a:buSzTx/>
              <a:buFontTx/>
              <a:buNone/>
              <a:tabLst/>
              <a:defRPr/>
            </a:pPr>
            <a:r>
              <a:rPr kumimoji="0" lang="en-US" sz="1000" b="0" i="0" u="none" strike="noStrike" kern="1200" cap="none" spc="0" normalizeH="0" baseline="0" noProof="0" dirty="0">
                <a:ln>
                  <a:noFill/>
                </a:ln>
                <a:solidFill>
                  <a:srgbClr val="38C6F4"/>
                </a:solidFill>
                <a:effectLst/>
                <a:uLnTx/>
                <a:uFillTx/>
                <a:latin typeface="Arial" charset="0"/>
                <a:ea typeface="ＭＳ Ｐゴシック" pitchFamily="34" charset="-128"/>
                <a:cs typeface="+mn-cs"/>
              </a:rPr>
              <a:t>Sample Titles: Networking Technician, Network Analyst, Network Administrator, Network Engineer</a:t>
            </a:r>
            <a:endParaRPr kumimoji="0" lang="en-US" sz="1000" b="0" i="0" u="none" strike="noStrike" kern="1200" cap="none" spc="0" normalizeH="0" baseline="0" noProof="0" dirty="0">
              <a:ln>
                <a:noFill/>
              </a:ln>
              <a:solidFill>
                <a:srgbClr val="38C6F4"/>
              </a:solidFill>
              <a:effectLst/>
              <a:uLnTx/>
              <a:uFillTx/>
              <a:latin typeface="Arial"/>
              <a:ea typeface="ＭＳ Ｐゴシック" pitchFamily="34" charset="-128"/>
              <a:cs typeface="+mn-cs"/>
            </a:endParaRPr>
          </a:p>
        </p:txBody>
      </p:sp>
      <p:sp>
        <p:nvSpPr>
          <p:cNvPr id="50" name="TextBox 49">
            <a:hlinkClick r:id="rId3"/>
          </p:cNvPr>
          <p:cNvSpPr txBox="1"/>
          <p:nvPr/>
        </p:nvSpPr>
        <p:spPr>
          <a:xfrm>
            <a:off x="6799735" y="3791746"/>
            <a:ext cx="1913735" cy="69762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Learn more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sng" strike="noStrike" kern="1200" cap="none" spc="0" normalizeH="0" baseline="0" noProof="0" dirty="0">
                <a:ln>
                  <a:noFill/>
                </a:ln>
                <a:solidFill>
                  <a:srgbClr val="58585B"/>
                </a:solidFill>
                <a:effectLst/>
                <a:uLnTx/>
                <a:uFillTx/>
                <a:latin typeface="Arial" charset="0"/>
                <a:ea typeface="ＭＳ Ｐゴシック" pitchFamily="34" charset="-128"/>
                <a:cs typeface="+mn-cs"/>
                <a:hlinkClick r:id="rId4"/>
              </a:rPr>
              <a:t>NetAcad.com</a:t>
            </a:r>
            <a:endParaRPr kumimoji="0" lang="en-US" sz="900" b="0" i="0" u="sng"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sng" strike="noStrike" kern="1200" cap="none" spc="0" normalizeH="0" baseline="0" noProof="0" dirty="0">
                <a:ln>
                  <a:noFill/>
                </a:ln>
                <a:solidFill>
                  <a:srgbClr val="58585B"/>
                </a:solidFill>
                <a:effectLst/>
                <a:uLnTx/>
                <a:uFillTx/>
                <a:latin typeface="Arial" charset="0"/>
                <a:ea typeface="ＭＳ Ｐゴシック" pitchFamily="34" charset="-128"/>
                <a:cs typeface="+mn-cs"/>
                <a:hlinkClick r:id="rId5"/>
              </a:rPr>
              <a:t>NetAcad Group LinkedIn</a:t>
            </a:r>
            <a:endParaRPr kumimoji="0" lang="en-US" sz="900" b="0" i="0" u="sng"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9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hlinkClick r:id="rId6"/>
              </a:rPr>
              <a:t>Career Resource Webinars</a:t>
            </a:r>
            <a:endParaRPr kumimoji="0" lang="en-US" sz="9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p:txBody>
      </p:sp>
      <p:sp>
        <p:nvSpPr>
          <p:cNvPr id="25" name="Rectangle 24"/>
          <p:cNvSpPr/>
          <p:nvPr/>
        </p:nvSpPr>
        <p:spPr>
          <a:xfrm>
            <a:off x="2837675" y="2034975"/>
            <a:ext cx="2784429" cy="2442464"/>
          </a:xfrm>
          <a:prstGeom prst="rect">
            <a:avLst/>
          </a:prstGeom>
        </p:spPr>
        <p:txBody>
          <a:bodyPr wrap="square">
            <a:spAutoFit/>
          </a:bodyPr>
          <a:lstStyle/>
          <a:p>
            <a:pPr marL="0" marR="0" lvl="0" indent="0" algn="l" defTabSz="457200" rtl="0" eaLnBrk="1" fontAlgn="base" latinLnBrk="0" hangingPunct="1">
              <a:lnSpc>
                <a:spcPct val="95000"/>
              </a:lnSpc>
              <a:spcBef>
                <a:spcPct val="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Personality Type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Problem-solver</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Always learning</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Like working with others</a:t>
            </a:r>
          </a:p>
          <a:p>
            <a:pPr marL="0" marR="0" lvl="0" indent="0" algn="l" defTabSz="457200" rtl="0" eaLnBrk="1" fontAlgn="base" latinLnBrk="0" hangingPunct="1">
              <a:lnSpc>
                <a:spcPct val="95000"/>
              </a:lnSpc>
              <a:spcBef>
                <a:spcPts val="30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Strengths</a:t>
            </a:r>
          </a:p>
          <a:p>
            <a:pPr marL="118872" marR="0" lvl="0" indent="-118872" algn="l" defTabSz="457200" rtl="0" eaLnBrk="1" fontAlgn="base" latinLnBrk="0" hangingPunct="1">
              <a:lnSpc>
                <a:spcPct val="95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Strong balance of technical, teamwork and communication skills</a:t>
            </a:r>
          </a:p>
          <a:p>
            <a:pPr marL="0" marR="0" lvl="0" indent="0" algn="l" defTabSz="457200" rtl="0" eaLnBrk="1" fontAlgn="base" latinLnBrk="0" hangingPunct="1">
              <a:lnSpc>
                <a:spcPct val="95000"/>
              </a:lnSpc>
              <a:spcBef>
                <a:spcPts val="30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Education Level</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2-year college to 4-year college </a:t>
            </a:r>
          </a:p>
          <a:p>
            <a:pPr marL="0" marR="0" lvl="0" indent="0" algn="l" defTabSz="457200" rtl="0" eaLnBrk="1" fontAlgn="base" latinLnBrk="0" hangingPunct="1">
              <a:lnSpc>
                <a:spcPct val="95000"/>
              </a:lnSpc>
              <a:spcBef>
                <a:spcPts val="30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Certifications</a:t>
            </a:r>
          </a:p>
          <a:p>
            <a:pPr marL="118872" marR="0" lvl="0" indent="-118872" algn="l" defTabSz="457200" rtl="0" eaLnBrk="1" fontAlgn="base" latinLnBrk="0" hangingPunct="1">
              <a:lnSpc>
                <a:spcPct val="95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CCENT, CCNA R&amp;S, CCNP R&amp;S</a:t>
            </a:r>
          </a:p>
        </p:txBody>
      </p:sp>
      <p:sp>
        <p:nvSpPr>
          <p:cNvPr id="38" name="Rectangle 37"/>
          <p:cNvSpPr/>
          <p:nvPr/>
        </p:nvSpPr>
        <p:spPr>
          <a:xfrm>
            <a:off x="438150" y="2034975"/>
            <a:ext cx="2784429" cy="175689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Typical Workplace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Office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Customer site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Home</a:t>
            </a:r>
          </a:p>
          <a:p>
            <a:pPr marL="0" marR="0" lvl="0" indent="0" algn="l" defTabSz="457200" rtl="0" eaLnBrk="1" fontAlgn="base" latinLnBrk="0" hangingPunct="1">
              <a:lnSpc>
                <a:spcPct val="100000"/>
              </a:lnSpc>
              <a:spcBef>
                <a:spcPct val="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Company Size and Type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Medium to large enterprises</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Network service providers</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Tech support centers</a:t>
            </a:r>
          </a:p>
        </p:txBody>
      </p:sp>
      <p:sp>
        <p:nvSpPr>
          <p:cNvPr id="2" name="Title 1"/>
          <p:cNvSpPr>
            <a:spLocks noGrp="1"/>
          </p:cNvSpPr>
          <p:nvPr>
            <p:ph type="title"/>
          </p:nvPr>
        </p:nvSpPr>
        <p:spPr/>
        <p:txBody>
          <a:bodyPr/>
          <a:lstStyle/>
          <a:p>
            <a:r>
              <a:rPr lang="en-US" dirty="0"/>
              <a:t>Networking Professional</a:t>
            </a: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22412" y="873010"/>
            <a:ext cx="2845378" cy="2848125"/>
          </a:xfrm>
          <a:prstGeom prst="ellipse">
            <a:avLst/>
          </a:prstGeom>
        </p:spPr>
      </p:pic>
    </p:spTree>
    <p:extLst>
      <p:ext uri="{BB962C8B-B14F-4D97-AF65-F5344CB8AC3E}">
        <p14:creationId xmlns:p14="http://schemas.microsoft.com/office/powerpoint/2010/main" val="23966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p:cNvSpPr/>
          <p:nvPr/>
        </p:nvSpPr>
        <p:spPr bwMode="auto">
          <a:xfrm>
            <a:off x="7697921" y="1709631"/>
            <a:ext cx="892177" cy="6028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CCNP R&amp;S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(3 courses)</a:t>
            </a:r>
          </a:p>
        </p:txBody>
      </p:sp>
      <p:sp>
        <p:nvSpPr>
          <p:cNvPr id="155" name="Rectangle 154"/>
          <p:cNvSpPr/>
          <p:nvPr/>
        </p:nvSpPr>
        <p:spPr bwMode="auto">
          <a:xfrm>
            <a:off x="4874544" y="1709634"/>
            <a:ext cx="892176" cy="60287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CCNA R&amp;S </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(ITN and RSE)</a:t>
            </a:r>
          </a:p>
        </p:txBody>
      </p:sp>
      <p:sp>
        <p:nvSpPr>
          <p:cNvPr id="158" name="Rectangle 157"/>
          <p:cNvSpPr/>
          <p:nvPr/>
        </p:nvSpPr>
        <p:spPr bwMode="auto">
          <a:xfrm>
            <a:off x="6286234" y="1709634"/>
            <a:ext cx="892175" cy="60287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CCNA R&amp;S </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(ScaN and CN)</a:t>
            </a:r>
          </a:p>
        </p:txBody>
      </p:sp>
      <p:sp>
        <p:nvSpPr>
          <p:cNvPr id="16" name="Title 15"/>
          <p:cNvSpPr>
            <a:spLocks noGrp="1"/>
          </p:cNvSpPr>
          <p:nvPr>
            <p:ph type="title"/>
          </p:nvPr>
        </p:nvSpPr>
        <p:spPr/>
        <p:txBody>
          <a:bodyPr/>
          <a:lstStyle/>
          <a:p>
            <a:r>
              <a:rPr lang="en-US" dirty="0"/>
              <a:t>Networking Professional</a:t>
            </a:r>
          </a:p>
        </p:txBody>
      </p:sp>
      <p:sp>
        <p:nvSpPr>
          <p:cNvPr id="100" name="Isosceles Triangle 99"/>
          <p:cNvSpPr/>
          <p:nvPr/>
        </p:nvSpPr>
        <p:spPr>
          <a:xfrm rot="5400000">
            <a:off x="4513099" y="1930828"/>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Rectangle 104"/>
          <p:cNvSpPr/>
          <p:nvPr/>
        </p:nvSpPr>
        <p:spPr bwMode="auto">
          <a:xfrm>
            <a:off x="3462854" y="1718838"/>
            <a:ext cx="892176" cy="60287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IT Essentials</a:t>
            </a:r>
          </a:p>
        </p:txBody>
      </p:sp>
      <p:sp>
        <p:nvSpPr>
          <p:cNvPr id="106" name="Rectangle 105"/>
          <p:cNvSpPr/>
          <p:nvPr/>
        </p:nvSpPr>
        <p:spPr>
          <a:xfrm>
            <a:off x="0" y="3020993"/>
            <a:ext cx="9144000" cy="158275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7" name="TextBox 106"/>
          <p:cNvSpPr txBox="1"/>
          <p:nvPr/>
        </p:nvSpPr>
        <p:spPr>
          <a:xfrm>
            <a:off x="422820" y="1052132"/>
            <a:ext cx="3637332" cy="338453"/>
          </a:xfrm>
          <a:prstGeom prst="rect">
            <a:avLst/>
          </a:prstGeom>
          <a:noFill/>
        </p:spPr>
        <p:txBody>
          <a:bodyPr wrap="none" lIns="91340" tIns="45670" rIns="91340" bIns="45670" rtlCol="0">
            <a:spAutoFit/>
          </a:bodyPr>
          <a:lstStyle/>
          <a:p>
            <a:pPr marL="0" marR="0" lvl="0" indent="0" algn="l" defTabSz="4567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4C69"/>
                </a:solidFill>
                <a:effectLst/>
                <a:uLnTx/>
                <a:uFillTx/>
                <a:latin typeface="Arial" charset="0"/>
                <a:ea typeface="ＭＳ Ｐゴシック" pitchFamily="34" charset="-128"/>
                <a:cs typeface="+mn-cs"/>
              </a:rPr>
              <a:t>Sample Common Course Progression</a:t>
            </a:r>
          </a:p>
        </p:txBody>
      </p:sp>
      <p:sp>
        <p:nvSpPr>
          <p:cNvPr id="112" name="Rectangle 111"/>
          <p:cNvSpPr/>
          <p:nvPr/>
        </p:nvSpPr>
        <p:spPr>
          <a:xfrm>
            <a:off x="532320" y="1718838"/>
            <a:ext cx="892175" cy="6028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Intro </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to IoT</a:t>
            </a:r>
          </a:p>
        </p:txBody>
      </p:sp>
      <p:sp>
        <p:nvSpPr>
          <p:cNvPr id="113" name="Rounded Rectangle 112"/>
          <p:cNvSpPr/>
          <p:nvPr/>
        </p:nvSpPr>
        <p:spPr>
          <a:xfrm>
            <a:off x="3462854" y="1302995"/>
            <a:ext cx="914400" cy="228600"/>
          </a:xfrm>
          <a:prstGeom prst="roundRect">
            <a:avLst/>
          </a:prstGeom>
          <a:noFill/>
          <a:ln w="25400" cap="flat" cmpd="sng" algn="ctr">
            <a:noFill/>
            <a:prstDash val="solid"/>
          </a:ln>
          <a:effectLst/>
        </p:spPr>
        <p:txBody>
          <a:bodyPr lIns="68514" tIns="34258" rIns="68514" bIns="34258" anchor="ctr"/>
          <a:lstStyle/>
          <a:p>
            <a:pPr marL="0" marR="0" lvl="0" indent="0" algn="ctr" defTabSz="68529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8C6F4"/>
                </a:solidFill>
                <a:effectLst/>
                <a:uLnTx/>
                <a:uFillTx/>
                <a:latin typeface="Arial"/>
                <a:ea typeface="ＭＳ Ｐゴシック" charset="0"/>
                <a:cs typeface="+mn-cs"/>
              </a:rPr>
              <a:t>A+ Certification</a:t>
            </a:r>
          </a:p>
        </p:txBody>
      </p:sp>
      <p:sp>
        <p:nvSpPr>
          <p:cNvPr id="114" name="TextBox 113"/>
          <p:cNvSpPr txBox="1"/>
          <p:nvPr/>
        </p:nvSpPr>
        <p:spPr>
          <a:xfrm>
            <a:off x="3432014" y="2443933"/>
            <a:ext cx="965063" cy="400110"/>
          </a:xfrm>
          <a:prstGeom prst="rect">
            <a:avLst/>
          </a:prstGeom>
          <a:noFill/>
        </p:spPr>
        <p:txBody>
          <a:bodyPr wrap="square" lIns="91384" tIns="45692" rIns="91384" bIns="45692" rtlCol="0">
            <a:spAutoFit/>
          </a:bodyPr>
          <a:lstStyle/>
          <a:p>
            <a:pPr marL="0" marR="0" lvl="0" indent="0" algn="ctr" defTabSz="45680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t>Computer Technician</a:t>
            </a:r>
          </a:p>
        </p:txBody>
      </p:sp>
      <p:sp>
        <p:nvSpPr>
          <p:cNvPr id="115" name="TextBox 114"/>
          <p:cNvSpPr txBox="1"/>
          <p:nvPr/>
        </p:nvSpPr>
        <p:spPr>
          <a:xfrm>
            <a:off x="430153" y="3413441"/>
            <a:ext cx="2990977" cy="1148932"/>
          </a:xfrm>
          <a:prstGeom prst="rect">
            <a:avLst/>
          </a:prstGeom>
          <a:noFill/>
        </p:spPr>
        <p:txBody>
          <a:bodyPr wrap="square" lIns="91340" tIns="45670" rIns="91340" bIns="45670" rtlCol="0">
            <a:spAutoFit/>
          </a:bodyPr>
          <a:lstStyle/>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1200" b="0" i="0" u="none" strike="noStrike" kern="0" cap="none" spc="0" normalizeH="0" baseline="0" noProof="0" dirty="0">
                <a:ln>
                  <a:noFill/>
                </a:ln>
                <a:solidFill>
                  <a:srgbClr val="004C69"/>
                </a:solidFill>
                <a:effectLst/>
                <a:uLnTx/>
                <a:uFillTx/>
                <a:latin typeface="Arial" charset="0"/>
                <a:ea typeface="ＭＳ Ｐゴシック" pitchFamily="34" charset="-128"/>
                <a:cs typeface="Arial Unicode MS" panose="020B0604020202020204" pitchFamily="34" charset="-128"/>
              </a:rPr>
              <a:t>Expand Your Knowledge</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Networking Essentials (possible alternate to IT Essentials)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Cybersecurity Essentials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NDG Linux Essentials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PCAP: Programming Essentials in Python</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Career and Networking Technology Webinars</a:t>
            </a:r>
          </a:p>
        </p:txBody>
      </p:sp>
      <p:sp>
        <p:nvSpPr>
          <p:cNvPr id="116" name="TextBox 115"/>
          <p:cNvSpPr txBox="1"/>
          <p:nvPr/>
        </p:nvSpPr>
        <p:spPr>
          <a:xfrm>
            <a:off x="3534974" y="3637842"/>
            <a:ext cx="2026640" cy="1025821"/>
          </a:xfrm>
          <a:prstGeom prst="rect">
            <a:avLst/>
          </a:prstGeom>
          <a:noFill/>
        </p:spPr>
        <p:txBody>
          <a:bodyPr wrap="square" lIns="91340" tIns="45670" rIns="91340" bIns="45670" rtlCol="0">
            <a:spAutoFit/>
          </a:bodyPr>
          <a:lstStyle/>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Network Programmability Workshop</a:t>
            </a:r>
          </a:p>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IoT Fundamentals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7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Connecting Things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7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IoT Security</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7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Big Data and Analytics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7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Hackathon Playbook</a:t>
            </a:r>
          </a:p>
        </p:txBody>
      </p:sp>
      <p:sp>
        <p:nvSpPr>
          <p:cNvPr id="117" name="TextBox 116"/>
          <p:cNvSpPr txBox="1"/>
          <p:nvPr/>
        </p:nvSpPr>
        <p:spPr>
          <a:xfrm>
            <a:off x="6208031" y="3440459"/>
            <a:ext cx="2273238" cy="800118"/>
          </a:xfrm>
          <a:prstGeom prst="rect">
            <a:avLst/>
          </a:prstGeom>
          <a:noFill/>
        </p:spPr>
        <p:txBody>
          <a:bodyPr wrap="square" lIns="91340" tIns="45670" rIns="91340" bIns="45670" rtlCol="0">
            <a:spAutoFit/>
          </a:bodyPr>
          <a:lstStyle/>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1200" b="0" i="0" u="none" strike="noStrike" kern="0" cap="none" spc="0" normalizeH="0" baseline="0" noProof="0" dirty="0">
                <a:ln>
                  <a:noFill/>
                </a:ln>
                <a:solidFill>
                  <a:srgbClr val="004C69"/>
                </a:solidFill>
                <a:effectLst/>
                <a:uLnTx/>
                <a:uFillTx/>
                <a:latin typeface="Arial" charset="0"/>
                <a:ea typeface="ＭＳ Ｐゴシック" pitchFamily="34" charset="-128"/>
                <a:cs typeface="Arial Unicode MS" panose="020B0604020202020204" pitchFamily="34" charset="-128"/>
              </a:rPr>
              <a:t>Collaborate for Impact</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Cisco Prototyping Lab</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Packet Tracer Games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hlinkClick r:id="rId3"/>
              </a:rPr>
              <a:t>Internships</a:t>
            </a:r>
            <a:endPar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p:txBody>
      </p:sp>
      <p:sp>
        <p:nvSpPr>
          <p:cNvPr id="118" name="TextBox 117"/>
          <p:cNvSpPr txBox="1"/>
          <p:nvPr/>
        </p:nvSpPr>
        <p:spPr>
          <a:xfrm>
            <a:off x="7617798" y="3673123"/>
            <a:ext cx="1350942" cy="733433"/>
          </a:xfrm>
          <a:prstGeom prst="rect">
            <a:avLst/>
          </a:prstGeom>
          <a:noFill/>
        </p:spPr>
        <p:txBody>
          <a:bodyPr wrap="square" lIns="91340" tIns="45670" rIns="91340" bIns="45670" rtlCol="0">
            <a:spAutoFit/>
          </a:bodyPr>
          <a:lstStyle/>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hlinkClick r:id="rId4"/>
              </a:rPr>
              <a:t>Career Resource Webinars</a:t>
            </a:r>
            <a:endPar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hlinkClick r:id="rId5"/>
              </a:rPr>
              <a:t>Hackathons</a:t>
            </a:r>
            <a:endPar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endParaRPr kumimoji="0" lang="en-US" sz="1100" b="0" i="0" u="sng" strike="noStrike" kern="0" cap="none" spc="0" normalizeH="0" baseline="0" noProof="0" dirty="0">
              <a:ln>
                <a:noFill/>
              </a:ln>
              <a:solidFill>
                <a:srgbClr val="2968AF"/>
              </a:solidFill>
              <a:effectLst/>
              <a:uLnTx/>
              <a:uFillTx/>
              <a:latin typeface="Arial" charset="0"/>
              <a:ea typeface="ＭＳ Ｐゴシック" pitchFamily="34" charset="-128"/>
              <a:cs typeface="Arial Unicode MS" panose="020B0604020202020204" pitchFamily="34" charset="-128"/>
            </a:endParaRPr>
          </a:p>
        </p:txBody>
      </p:sp>
      <p:sp>
        <p:nvSpPr>
          <p:cNvPr id="120" name="Isosceles Triangle 119"/>
          <p:cNvSpPr/>
          <p:nvPr/>
        </p:nvSpPr>
        <p:spPr>
          <a:xfrm rot="5400000">
            <a:off x="1582564" y="1930828"/>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 name="Isosceles Triangle 120"/>
          <p:cNvSpPr/>
          <p:nvPr/>
        </p:nvSpPr>
        <p:spPr>
          <a:xfrm rot="5400000">
            <a:off x="3101409" y="1930828"/>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2" name="Freeform 6"/>
          <p:cNvSpPr>
            <a:spLocks noEditPoints="1"/>
          </p:cNvSpPr>
          <p:nvPr/>
        </p:nvSpPr>
        <p:spPr bwMode="auto">
          <a:xfrm>
            <a:off x="4190768" y="1518552"/>
            <a:ext cx="285561" cy="285561"/>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125" name="TextBox 124"/>
          <p:cNvSpPr txBox="1"/>
          <p:nvPr/>
        </p:nvSpPr>
        <p:spPr>
          <a:xfrm>
            <a:off x="422820" y="3078063"/>
            <a:ext cx="3351998" cy="338453"/>
          </a:xfrm>
          <a:prstGeom prst="rect">
            <a:avLst/>
          </a:prstGeom>
          <a:noFill/>
        </p:spPr>
        <p:txBody>
          <a:bodyPr wrap="none" lIns="91340" tIns="45670" rIns="91340" bIns="45670" rtlCol="0">
            <a:spAutoFit/>
          </a:bodyPr>
          <a:lstStyle/>
          <a:p>
            <a:pPr marL="0" marR="0" lvl="0" indent="0" algn="l" defTabSz="4567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4C69"/>
                </a:solidFill>
                <a:effectLst/>
                <a:uLnTx/>
                <a:uFillTx/>
                <a:latin typeface="Arial" charset="0"/>
                <a:ea typeface="ＭＳ Ｐゴシック" pitchFamily="34" charset="-128"/>
                <a:cs typeface="+mn-cs"/>
              </a:rPr>
              <a:t>Complementary Learning Activities</a:t>
            </a:r>
          </a:p>
        </p:txBody>
      </p:sp>
      <p:sp>
        <p:nvSpPr>
          <p:cNvPr id="126" name="TextBox 125"/>
          <p:cNvSpPr txBox="1"/>
          <p:nvPr/>
        </p:nvSpPr>
        <p:spPr>
          <a:xfrm>
            <a:off x="1340721" y="4718353"/>
            <a:ext cx="898003" cy="25391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Certification</a:t>
            </a:r>
          </a:p>
        </p:txBody>
      </p:sp>
      <p:sp>
        <p:nvSpPr>
          <p:cNvPr id="127" name="Freeform 6"/>
          <p:cNvSpPr>
            <a:spLocks noEditPoints="1"/>
          </p:cNvSpPr>
          <p:nvPr/>
        </p:nvSpPr>
        <p:spPr bwMode="auto">
          <a:xfrm>
            <a:off x="1131928" y="4740914"/>
            <a:ext cx="208793" cy="208793"/>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128" name="Rectangle 127"/>
          <p:cNvSpPr/>
          <p:nvPr/>
        </p:nvSpPr>
        <p:spPr>
          <a:xfrm>
            <a:off x="1944009" y="1718838"/>
            <a:ext cx="999331" cy="6028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Intro to Cybersecurity</a:t>
            </a:r>
          </a:p>
        </p:txBody>
      </p:sp>
      <p:sp>
        <p:nvSpPr>
          <p:cNvPr id="156" name="Isosceles Triangle 155"/>
          <p:cNvSpPr/>
          <p:nvPr/>
        </p:nvSpPr>
        <p:spPr>
          <a:xfrm rot="5400000">
            <a:off x="5924789" y="1921624"/>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7" name="Isosceles Triangle 156"/>
          <p:cNvSpPr/>
          <p:nvPr/>
        </p:nvSpPr>
        <p:spPr>
          <a:xfrm rot="5400000">
            <a:off x="7336478" y="1921624"/>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9" name="Rounded Rectangle 158"/>
          <p:cNvSpPr/>
          <p:nvPr/>
        </p:nvSpPr>
        <p:spPr>
          <a:xfrm>
            <a:off x="4874544" y="1315057"/>
            <a:ext cx="914400" cy="228600"/>
          </a:xfrm>
          <a:prstGeom prst="roundRect">
            <a:avLst/>
          </a:prstGeom>
          <a:noFill/>
          <a:ln w="25400" cap="flat" cmpd="sng" algn="ctr">
            <a:noFill/>
            <a:prstDash val="solid"/>
          </a:ln>
          <a:effectLst/>
        </p:spPr>
        <p:txBody>
          <a:bodyPr lIns="68514" tIns="34258" rIns="68514" bIns="34258" anchor="ctr"/>
          <a:lstStyle/>
          <a:p>
            <a:pPr marL="0" marR="0" lvl="0" indent="0" algn="ctr" defTabSz="68529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8C6F4"/>
                </a:solidFill>
                <a:effectLst/>
                <a:uLnTx/>
                <a:uFillTx/>
                <a:latin typeface="Arial"/>
                <a:ea typeface="ＭＳ Ｐゴシック" charset="0"/>
                <a:cs typeface="+mn-cs"/>
              </a:rPr>
              <a:t>Cisco CCENT</a:t>
            </a:r>
          </a:p>
        </p:txBody>
      </p:sp>
      <p:sp>
        <p:nvSpPr>
          <p:cNvPr id="160" name="Rounded Rectangle 159"/>
          <p:cNvSpPr/>
          <p:nvPr/>
        </p:nvSpPr>
        <p:spPr>
          <a:xfrm>
            <a:off x="6286234" y="1315057"/>
            <a:ext cx="914400" cy="228600"/>
          </a:xfrm>
          <a:prstGeom prst="roundRect">
            <a:avLst/>
          </a:prstGeom>
          <a:noFill/>
          <a:ln w="25400" cap="flat" cmpd="sng" algn="ctr">
            <a:noFill/>
            <a:prstDash val="solid"/>
          </a:ln>
          <a:effectLst/>
        </p:spPr>
        <p:txBody>
          <a:bodyPr lIns="0" tIns="34258" rIns="0" bIns="34258" anchor="ctr"/>
          <a:lstStyle/>
          <a:p>
            <a:pPr marL="0" marR="0" lvl="0" indent="0" algn="ctr" defTabSz="68529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8C6F4"/>
                </a:solidFill>
                <a:effectLst/>
                <a:uLnTx/>
                <a:uFillTx/>
                <a:latin typeface="Arial"/>
                <a:ea typeface="ＭＳ Ｐゴシック" charset="0"/>
                <a:cs typeface="+mn-cs"/>
              </a:rPr>
              <a:t>Cisco </a:t>
            </a:r>
            <a:br>
              <a:rPr kumimoji="0" lang="en-US" sz="1000" b="0" i="0" u="none" strike="noStrike" kern="0" cap="none" spc="0" normalizeH="0" baseline="0" noProof="0" dirty="0">
                <a:ln>
                  <a:noFill/>
                </a:ln>
                <a:solidFill>
                  <a:srgbClr val="38C6F4"/>
                </a:solidFill>
                <a:effectLst/>
                <a:uLnTx/>
                <a:uFillTx/>
                <a:latin typeface="Arial"/>
                <a:ea typeface="ＭＳ Ｐゴシック" charset="0"/>
                <a:cs typeface="+mn-cs"/>
              </a:rPr>
            </a:br>
            <a:r>
              <a:rPr kumimoji="0" lang="en-US" sz="1000" b="0" i="0" u="none" strike="noStrike" kern="0" cap="none" spc="0" normalizeH="0" baseline="0" noProof="0" dirty="0">
                <a:ln>
                  <a:noFill/>
                </a:ln>
                <a:solidFill>
                  <a:srgbClr val="38C6F4"/>
                </a:solidFill>
                <a:effectLst/>
                <a:uLnTx/>
                <a:uFillTx/>
                <a:latin typeface="Arial"/>
                <a:ea typeface="ＭＳ Ｐゴシック" charset="0"/>
                <a:cs typeface="+mn-cs"/>
              </a:rPr>
              <a:t>CCNA R&amp;S</a:t>
            </a:r>
          </a:p>
        </p:txBody>
      </p:sp>
      <p:sp>
        <p:nvSpPr>
          <p:cNvPr id="161" name="Rounded Rectangle 160"/>
          <p:cNvSpPr/>
          <p:nvPr/>
        </p:nvSpPr>
        <p:spPr>
          <a:xfrm>
            <a:off x="7697921" y="1315057"/>
            <a:ext cx="914400" cy="228600"/>
          </a:xfrm>
          <a:prstGeom prst="roundRect">
            <a:avLst/>
          </a:prstGeom>
          <a:noFill/>
          <a:ln w="25400" cap="flat" cmpd="sng" algn="ctr">
            <a:noFill/>
            <a:prstDash val="solid"/>
          </a:ln>
          <a:effectLst/>
        </p:spPr>
        <p:txBody>
          <a:bodyPr lIns="0" tIns="34258" rIns="0" bIns="34258" anchor="ctr"/>
          <a:lstStyle/>
          <a:p>
            <a:pPr marL="0" marR="0" lvl="0" indent="0" algn="ctr" defTabSz="68529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8C6F4"/>
                </a:solidFill>
                <a:effectLst/>
                <a:uLnTx/>
                <a:uFillTx/>
                <a:latin typeface="Arial"/>
                <a:ea typeface="ＭＳ Ｐゴシック" charset="0"/>
                <a:cs typeface="+mn-cs"/>
              </a:rPr>
              <a:t>Cisco CCNP R&amp;S</a:t>
            </a:r>
          </a:p>
        </p:txBody>
      </p:sp>
      <p:sp>
        <p:nvSpPr>
          <p:cNvPr id="162" name="TextBox 161"/>
          <p:cNvSpPr txBox="1"/>
          <p:nvPr/>
        </p:nvSpPr>
        <p:spPr>
          <a:xfrm>
            <a:off x="4836193" y="2443933"/>
            <a:ext cx="965063" cy="400110"/>
          </a:xfrm>
          <a:prstGeom prst="rect">
            <a:avLst/>
          </a:prstGeom>
          <a:noFill/>
        </p:spPr>
        <p:txBody>
          <a:bodyPr wrap="square" lIns="91384" tIns="45692" rIns="91384" bIns="45692" rtlCol="0">
            <a:spAutoFit/>
          </a:bodyPr>
          <a:lstStyle/>
          <a:p>
            <a:pPr marL="0" marR="0" lvl="0" indent="0" algn="ctr" defTabSz="45680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t>Networking Technician</a:t>
            </a:r>
          </a:p>
        </p:txBody>
      </p:sp>
      <p:sp>
        <p:nvSpPr>
          <p:cNvPr id="163" name="TextBox 162"/>
          <p:cNvSpPr txBox="1"/>
          <p:nvPr/>
        </p:nvSpPr>
        <p:spPr>
          <a:xfrm>
            <a:off x="6256014" y="2443933"/>
            <a:ext cx="1023269" cy="400110"/>
          </a:xfrm>
          <a:prstGeom prst="rect">
            <a:avLst/>
          </a:prstGeom>
          <a:noFill/>
        </p:spPr>
        <p:txBody>
          <a:bodyPr wrap="square" lIns="91384" tIns="45692" rIns="91384" bIns="45692" rtlCol="0">
            <a:spAutoFit/>
          </a:bodyPr>
          <a:lstStyle/>
          <a:p>
            <a:pPr marL="0" marR="0" lvl="0" indent="0" algn="ctr" defTabSz="45680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t>Network Administrator</a:t>
            </a:r>
          </a:p>
        </p:txBody>
      </p:sp>
      <p:sp>
        <p:nvSpPr>
          <p:cNvPr id="164" name="TextBox 163"/>
          <p:cNvSpPr txBox="1"/>
          <p:nvPr/>
        </p:nvSpPr>
        <p:spPr>
          <a:xfrm>
            <a:off x="7641441" y="2443933"/>
            <a:ext cx="1023269" cy="400110"/>
          </a:xfrm>
          <a:prstGeom prst="rect">
            <a:avLst/>
          </a:prstGeom>
          <a:noFill/>
        </p:spPr>
        <p:txBody>
          <a:bodyPr wrap="square" lIns="91384" tIns="45692" rIns="91384" bIns="45692" rtlCol="0">
            <a:spAutoFit/>
          </a:bodyPr>
          <a:lstStyle/>
          <a:p>
            <a:pPr marL="0" marR="0" lvl="0" indent="0" algn="ctr" defTabSz="45680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t>Network Engineer</a:t>
            </a:r>
          </a:p>
        </p:txBody>
      </p:sp>
      <p:sp>
        <p:nvSpPr>
          <p:cNvPr id="165" name="Freeform 6"/>
          <p:cNvSpPr>
            <a:spLocks noEditPoints="1"/>
          </p:cNvSpPr>
          <p:nvPr/>
        </p:nvSpPr>
        <p:spPr bwMode="auto">
          <a:xfrm>
            <a:off x="5627065" y="1509348"/>
            <a:ext cx="285561" cy="285561"/>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166" name="Freeform 6"/>
          <p:cNvSpPr>
            <a:spLocks noEditPoints="1"/>
          </p:cNvSpPr>
          <p:nvPr/>
        </p:nvSpPr>
        <p:spPr bwMode="auto">
          <a:xfrm>
            <a:off x="7063362" y="1509348"/>
            <a:ext cx="285561" cy="285561"/>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167" name="Freeform 6"/>
          <p:cNvSpPr>
            <a:spLocks noEditPoints="1"/>
          </p:cNvSpPr>
          <p:nvPr/>
        </p:nvSpPr>
        <p:spPr bwMode="auto">
          <a:xfrm>
            <a:off x="8499658" y="1509348"/>
            <a:ext cx="285561" cy="285561"/>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36" name="Freeform 6"/>
          <p:cNvSpPr>
            <a:spLocks noEditPoints="1"/>
          </p:cNvSpPr>
          <p:nvPr/>
        </p:nvSpPr>
        <p:spPr bwMode="auto">
          <a:xfrm>
            <a:off x="2532597" y="4170447"/>
            <a:ext cx="202676" cy="20267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91470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1993898"/>
            <a:ext cx="9144000" cy="26098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p:cNvSpPr/>
          <p:nvPr/>
        </p:nvSpPr>
        <p:spPr>
          <a:xfrm>
            <a:off x="438150" y="962400"/>
            <a:ext cx="5684262" cy="810735"/>
          </a:xfrm>
          <a:prstGeom prst="rect">
            <a:avLst/>
          </a:prstGeom>
        </p:spPr>
        <p:txBody>
          <a:bodyPr wrap="square">
            <a:spAutoFit/>
          </a:bodyPr>
          <a:lstStyle/>
          <a:p>
            <a:pPr marL="0" marR="0" lvl="0" indent="0" algn="l" defTabSz="457200" rtl="0" eaLnBrk="1" fontAlgn="base" latinLnBrk="0" hangingPunct="1">
              <a:lnSpc>
                <a:spcPct val="95000"/>
              </a:lnSpc>
              <a:spcBef>
                <a:spcPts val="300"/>
              </a:spcBef>
              <a:spcAft>
                <a:spcPct val="0"/>
              </a:spcAft>
              <a:buClrTx/>
              <a:buSzTx/>
              <a:buFontTx/>
              <a:buNone/>
              <a:tabLst/>
              <a:defRPr/>
            </a:pPr>
            <a:r>
              <a:rPr kumimoji="0" lang="en-US" sz="1100" b="0" i="0" u="none" strike="noStrike" kern="1200" cap="none" spc="0" normalizeH="0" baseline="0" noProof="0" dirty="0">
                <a:ln>
                  <a:noFill/>
                </a:ln>
                <a:solidFill>
                  <a:srgbClr val="004C69"/>
                </a:solidFill>
                <a:effectLst/>
                <a:uLnTx/>
                <a:uFillTx/>
                <a:latin typeface="Arial"/>
                <a:ea typeface="ＭＳ Ｐゴシック" pitchFamily="34" charset="-128"/>
                <a:cs typeface="+mn-cs"/>
              </a:rPr>
              <a:t>As more people and things are connected to the network, security professionals </a:t>
            </a:r>
            <a:br>
              <a:rPr kumimoji="0" lang="en-US" sz="1100" b="0" i="0" u="none" strike="noStrike" kern="1200" cap="none" spc="0" normalizeH="0" baseline="0" noProof="0" dirty="0">
                <a:ln>
                  <a:noFill/>
                </a:ln>
                <a:solidFill>
                  <a:srgbClr val="004C69"/>
                </a:solidFill>
                <a:effectLst/>
                <a:uLnTx/>
                <a:uFillTx/>
                <a:latin typeface="Arial"/>
                <a:ea typeface="ＭＳ Ｐゴシック" pitchFamily="34" charset="-128"/>
                <a:cs typeface="+mn-cs"/>
              </a:rPr>
            </a:br>
            <a:r>
              <a:rPr kumimoji="0" lang="en-US" sz="1100" b="0" i="0" u="none" strike="noStrike" kern="1200" cap="none" spc="0" normalizeH="0" baseline="0" noProof="0" dirty="0">
                <a:ln>
                  <a:noFill/>
                </a:ln>
                <a:solidFill>
                  <a:srgbClr val="004C69"/>
                </a:solidFill>
                <a:effectLst/>
                <a:uLnTx/>
                <a:uFillTx/>
                <a:latin typeface="Arial"/>
                <a:ea typeface="ＭＳ Ｐゴシック" pitchFamily="34" charset="-128"/>
                <a:cs typeface="+mn-cs"/>
              </a:rPr>
              <a:t>are in high demand to develop and implement security infrastructure, recognize </a:t>
            </a:r>
            <a:br>
              <a:rPr kumimoji="0" lang="en-US" sz="1100" b="0" i="0" u="none" strike="noStrike" kern="1200" cap="none" spc="0" normalizeH="0" baseline="0" noProof="0" dirty="0">
                <a:ln>
                  <a:noFill/>
                </a:ln>
                <a:solidFill>
                  <a:srgbClr val="004C69"/>
                </a:solidFill>
                <a:effectLst/>
                <a:uLnTx/>
                <a:uFillTx/>
                <a:latin typeface="Arial"/>
                <a:ea typeface="ＭＳ Ｐゴシック" pitchFamily="34" charset="-128"/>
                <a:cs typeface="+mn-cs"/>
              </a:rPr>
            </a:br>
            <a:r>
              <a:rPr kumimoji="0" lang="en-US" sz="1100" b="0" i="0" u="none" strike="noStrike" kern="1200" cap="none" spc="0" normalizeH="0" baseline="0" noProof="0" dirty="0">
                <a:ln>
                  <a:noFill/>
                </a:ln>
                <a:solidFill>
                  <a:srgbClr val="004C69"/>
                </a:solidFill>
                <a:effectLst/>
                <a:uLnTx/>
                <a:uFillTx/>
                <a:latin typeface="Arial"/>
                <a:ea typeface="ＭＳ Ｐゴシック" pitchFamily="34" charset="-128"/>
                <a:cs typeface="+mn-cs"/>
              </a:rPr>
              <a:t>threats and vulnerabilities to networks, and mitigate security threats.</a:t>
            </a:r>
          </a:p>
          <a:p>
            <a:pPr marL="0" marR="0" lvl="0" indent="0" algn="l" defTabSz="457200" rtl="0" eaLnBrk="1" fontAlgn="base" latinLnBrk="0" hangingPunct="1">
              <a:lnSpc>
                <a:spcPct val="95000"/>
              </a:lnSpc>
              <a:spcBef>
                <a:spcPts val="700"/>
              </a:spcBef>
              <a:spcAft>
                <a:spcPct val="0"/>
              </a:spcAft>
              <a:buClrTx/>
              <a:buSzTx/>
              <a:buFontTx/>
              <a:buNone/>
              <a:tabLst/>
              <a:defRPr/>
            </a:pPr>
            <a:r>
              <a:rPr kumimoji="0" lang="en-US" sz="1000" b="0" i="0" u="none" strike="noStrike" kern="1200" cap="none" spc="0" normalizeH="0" baseline="0" noProof="0" dirty="0">
                <a:ln>
                  <a:noFill/>
                </a:ln>
                <a:solidFill>
                  <a:srgbClr val="38C6F4"/>
                </a:solidFill>
                <a:effectLst/>
                <a:uLnTx/>
                <a:uFillTx/>
                <a:latin typeface="Arial" charset="0"/>
                <a:ea typeface="ＭＳ Ｐゴシック" pitchFamily="34" charset="-128"/>
                <a:cs typeface="+mn-cs"/>
              </a:rPr>
              <a:t>Sample Titles: Security Administrator, Security Engineer, Cyber Operations Specialist</a:t>
            </a:r>
          </a:p>
        </p:txBody>
      </p:sp>
      <p:sp>
        <p:nvSpPr>
          <p:cNvPr id="30" name="TextBox 29">
            <a:hlinkClick r:id="rId3"/>
          </p:cNvPr>
          <p:cNvSpPr txBox="1"/>
          <p:nvPr/>
        </p:nvSpPr>
        <p:spPr>
          <a:xfrm>
            <a:off x="6799735" y="3791746"/>
            <a:ext cx="1917545" cy="69762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Learn more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sng" strike="noStrike" kern="1200" cap="none" spc="0" normalizeH="0" baseline="0" noProof="0" dirty="0">
                <a:ln>
                  <a:noFill/>
                </a:ln>
                <a:solidFill>
                  <a:srgbClr val="FFFFFF"/>
                </a:solidFill>
                <a:effectLst/>
                <a:uLnTx/>
                <a:uFillTx/>
                <a:latin typeface="Arial" charset="0"/>
                <a:ea typeface="ＭＳ Ｐゴシック" pitchFamily="34" charset="-128"/>
                <a:cs typeface="+mn-cs"/>
                <a:hlinkClick r:id="rId4"/>
              </a:rPr>
              <a:t>NetAcad.com</a:t>
            </a:r>
            <a:endParaRPr kumimoji="0" lang="en-US" sz="900" b="0" i="0" u="sng"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sng" strike="noStrike" kern="1200" cap="none" spc="0" normalizeH="0" baseline="0" noProof="0" dirty="0">
                <a:ln>
                  <a:noFill/>
                </a:ln>
                <a:solidFill>
                  <a:srgbClr val="FFFFFF"/>
                </a:solidFill>
                <a:effectLst/>
                <a:uLnTx/>
                <a:uFillTx/>
                <a:latin typeface="Arial" charset="0"/>
                <a:ea typeface="ＭＳ Ｐゴシック" pitchFamily="34" charset="-128"/>
                <a:cs typeface="+mn-cs"/>
                <a:hlinkClick r:id="rId5"/>
              </a:rPr>
              <a:t>NetAcad Group LinkedIn</a:t>
            </a:r>
            <a:endParaRPr kumimoji="0" lang="en-US" sz="900" b="0" i="0" u="sng"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9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hlinkClick r:id="rId6"/>
              </a:rPr>
              <a:t>Career Resource Webinars</a:t>
            </a:r>
            <a:endParaRPr kumimoji="0" lang="en-US" sz="9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p:txBody>
      </p:sp>
      <p:sp>
        <p:nvSpPr>
          <p:cNvPr id="31" name="Rectangle 30"/>
          <p:cNvSpPr/>
          <p:nvPr/>
        </p:nvSpPr>
        <p:spPr>
          <a:xfrm>
            <a:off x="2837675" y="2034975"/>
            <a:ext cx="2784429" cy="2442464"/>
          </a:xfrm>
          <a:prstGeom prst="rect">
            <a:avLst/>
          </a:prstGeom>
        </p:spPr>
        <p:txBody>
          <a:bodyPr wrap="square">
            <a:spAutoFit/>
          </a:bodyPr>
          <a:lstStyle/>
          <a:p>
            <a:pPr marL="0" marR="0" lvl="0" indent="0" algn="l" defTabSz="457200" rtl="0" eaLnBrk="1" fontAlgn="base" latinLnBrk="0" hangingPunct="1">
              <a:lnSpc>
                <a:spcPct val="95000"/>
              </a:lnSpc>
              <a:spcBef>
                <a:spcPct val="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Personality Type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Creative investigator</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Always learning</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Likes working with others</a:t>
            </a:r>
          </a:p>
          <a:p>
            <a:pPr marL="0" marR="0" lvl="0" indent="0" algn="l" defTabSz="457200" rtl="0" eaLnBrk="1" fontAlgn="base" latinLnBrk="0" hangingPunct="1">
              <a:lnSpc>
                <a:spcPct val="95000"/>
              </a:lnSpc>
              <a:spcBef>
                <a:spcPts val="30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Strengths</a:t>
            </a:r>
          </a:p>
          <a:p>
            <a:pPr marL="118872" marR="0" lvl="0" indent="-118872" algn="l" defTabSz="457200" rtl="0" eaLnBrk="1" fontAlgn="base" latinLnBrk="0" hangingPunct="1">
              <a:lnSpc>
                <a:spcPct val="95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Strong balance of technical, teamwork and communication skills</a:t>
            </a:r>
          </a:p>
          <a:p>
            <a:pPr marL="0" marR="0" lvl="0" indent="0" algn="l" defTabSz="457200" rtl="0" eaLnBrk="1" fontAlgn="base" latinLnBrk="0" hangingPunct="1">
              <a:lnSpc>
                <a:spcPct val="95000"/>
              </a:lnSpc>
              <a:spcBef>
                <a:spcPts val="30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Education Level</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2-year college to 4-year college</a:t>
            </a:r>
          </a:p>
          <a:p>
            <a:pPr marL="0" marR="0" lvl="0" indent="0" algn="l" defTabSz="457200" rtl="0" eaLnBrk="1" fontAlgn="base" latinLnBrk="0" hangingPunct="1">
              <a:lnSpc>
                <a:spcPct val="95000"/>
              </a:lnSpc>
              <a:spcBef>
                <a:spcPts val="30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Certifications</a:t>
            </a:r>
          </a:p>
          <a:p>
            <a:pPr marL="118872" marR="0" lvl="0" indent="-118872" algn="l" defTabSz="457200" rtl="0" eaLnBrk="1" fontAlgn="base" latinLnBrk="0" hangingPunct="1">
              <a:lnSpc>
                <a:spcPct val="95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CCNA Security</a:t>
            </a:r>
          </a:p>
        </p:txBody>
      </p:sp>
      <p:sp>
        <p:nvSpPr>
          <p:cNvPr id="32" name="Rectangle 31"/>
          <p:cNvSpPr/>
          <p:nvPr/>
        </p:nvSpPr>
        <p:spPr>
          <a:xfrm>
            <a:off x="438150" y="2034975"/>
            <a:ext cx="2784429" cy="169277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Typical Workplace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Office working in teams</a:t>
            </a:r>
          </a:p>
          <a:p>
            <a:pPr marL="0" marR="0" lvl="0" indent="0" algn="l" defTabSz="457200" rtl="0" eaLnBrk="1" fontAlgn="base" latinLnBrk="0" hangingPunct="1">
              <a:lnSpc>
                <a:spcPct val="100000"/>
              </a:lnSpc>
              <a:spcBef>
                <a:spcPts val="20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ts val="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CiscoSans"/>
              </a:rPr>
              <a:t>Company Size and Type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Enterprise</a:t>
            </a:r>
          </a:p>
          <a:p>
            <a:pPr marL="118872" marR="0" lvl="0" indent="-118872" algn="l" defTabSz="457200" rtl="0" eaLnBrk="1" fontAlgn="base" latinLnBrk="0" hangingPunct="1">
              <a:lnSpc>
                <a:spcPct val="100000"/>
              </a:lnSpc>
              <a:spcBef>
                <a:spcPts val="200"/>
              </a:spcBef>
              <a:spcAft>
                <a:spcPct val="0"/>
              </a:spcAft>
              <a:buClrTx/>
              <a:buSzPct val="80000"/>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Service Provider </a:t>
            </a:r>
            <a:b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b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(Medium Business if also </a:t>
            </a:r>
            <a:b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br>
            <a:r>
              <a:rPr kumimoji="0" lang="en-US" sz="11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have CCNA R&amp;S cert)</a:t>
            </a:r>
          </a:p>
        </p:txBody>
      </p:sp>
      <p:sp>
        <p:nvSpPr>
          <p:cNvPr id="4" name="Title 3"/>
          <p:cNvSpPr>
            <a:spLocks noGrp="1"/>
          </p:cNvSpPr>
          <p:nvPr>
            <p:ph type="title"/>
          </p:nvPr>
        </p:nvSpPr>
        <p:spPr/>
        <p:txBody>
          <a:bodyPr/>
          <a:lstStyle/>
          <a:p>
            <a:r>
              <a:rPr lang="en-US" dirty="0"/>
              <a:t>Security Professional</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22412" y="896159"/>
            <a:ext cx="2825786" cy="2827443"/>
          </a:xfrm>
          <a:prstGeom prst="ellipse">
            <a:avLst/>
          </a:prstGeom>
        </p:spPr>
      </p:pic>
    </p:spTree>
    <p:extLst>
      <p:ext uri="{BB962C8B-B14F-4D97-AF65-F5344CB8AC3E}">
        <p14:creationId xmlns:p14="http://schemas.microsoft.com/office/powerpoint/2010/main" val="63642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bwMode="auto">
          <a:xfrm>
            <a:off x="7154893" y="1718835"/>
            <a:ext cx="892177" cy="6028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CCNA </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Cyber Ops</a:t>
            </a:r>
          </a:p>
        </p:txBody>
      </p:sp>
      <p:sp>
        <p:nvSpPr>
          <p:cNvPr id="71" name="Isosceles Triangle 70"/>
          <p:cNvSpPr/>
          <p:nvPr/>
        </p:nvSpPr>
        <p:spPr>
          <a:xfrm rot="5400000">
            <a:off x="4513099" y="1930828"/>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Isosceles Triangle 74"/>
          <p:cNvSpPr/>
          <p:nvPr/>
        </p:nvSpPr>
        <p:spPr>
          <a:xfrm rot="5400000">
            <a:off x="6836030" y="1930828"/>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Rectangle 81"/>
          <p:cNvSpPr/>
          <p:nvPr/>
        </p:nvSpPr>
        <p:spPr bwMode="auto">
          <a:xfrm>
            <a:off x="4876433" y="1718835"/>
            <a:ext cx="1820929" cy="29066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CCNA R&amp;S (ITN and RSE)</a:t>
            </a:r>
          </a:p>
        </p:txBody>
      </p:sp>
      <p:sp>
        <p:nvSpPr>
          <p:cNvPr id="84" name="Rectangle 83"/>
          <p:cNvSpPr/>
          <p:nvPr/>
        </p:nvSpPr>
        <p:spPr bwMode="auto">
          <a:xfrm>
            <a:off x="4869908" y="2031052"/>
            <a:ext cx="1820928" cy="29066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Cybersecurity Essentials</a:t>
            </a:r>
          </a:p>
        </p:txBody>
      </p:sp>
      <p:sp>
        <p:nvSpPr>
          <p:cNvPr id="85" name="Rectangle 84"/>
          <p:cNvSpPr/>
          <p:nvPr/>
        </p:nvSpPr>
        <p:spPr bwMode="auto">
          <a:xfrm>
            <a:off x="3462854" y="1718838"/>
            <a:ext cx="892176" cy="60287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IT Essentials</a:t>
            </a:r>
          </a:p>
        </p:txBody>
      </p:sp>
      <p:sp>
        <p:nvSpPr>
          <p:cNvPr id="86" name="Rectangle 85"/>
          <p:cNvSpPr/>
          <p:nvPr/>
        </p:nvSpPr>
        <p:spPr>
          <a:xfrm>
            <a:off x="0" y="3020993"/>
            <a:ext cx="9144000" cy="158275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7" name="TextBox 86"/>
          <p:cNvSpPr txBox="1"/>
          <p:nvPr/>
        </p:nvSpPr>
        <p:spPr>
          <a:xfrm>
            <a:off x="422820" y="1052132"/>
            <a:ext cx="2747666" cy="338453"/>
          </a:xfrm>
          <a:prstGeom prst="rect">
            <a:avLst/>
          </a:prstGeom>
          <a:noFill/>
        </p:spPr>
        <p:txBody>
          <a:bodyPr wrap="none" lIns="91340" tIns="45670" rIns="91340" bIns="45670" rtlCol="0">
            <a:spAutoFit/>
          </a:bodyPr>
          <a:lstStyle/>
          <a:p>
            <a:pPr marL="0" marR="0" lvl="0" indent="0" algn="l" defTabSz="4567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4C69"/>
                </a:solidFill>
                <a:effectLst/>
                <a:uLnTx/>
                <a:uFillTx/>
                <a:latin typeface="Arial" charset="0"/>
                <a:ea typeface="ＭＳ Ｐゴシック" pitchFamily="34" charset="-128"/>
                <a:cs typeface="+mn-cs"/>
              </a:rPr>
              <a:t>Sample Course Progression</a:t>
            </a:r>
          </a:p>
        </p:txBody>
      </p:sp>
      <p:sp>
        <p:nvSpPr>
          <p:cNvPr id="88" name="Rounded Rectangle 87"/>
          <p:cNvSpPr/>
          <p:nvPr/>
        </p:nvSpPr>
        <p:spPr>
          <a:xfrm>
            <a:off x="5329697" y="1314547"/>
            <a:ext cx="914400" cy="228600"/>
          </a:xfrm>
          <a:prstGeom prst="roundRect">
            <a:avLst/>
          </a:prstGeom>
          <a:noFill/>
          <a:ln w="25400" cap="flat" cmpd="sng" algn="ctr">
            <a:noFill/>
            <a:prstDash val="solid"/>
          </a:ln>
          <a:effectLst/>
        </p:spPr>
        <p:txBody>
          <a:bodyPr lIns="68514" tIns="34258" rIns="68514" bIns="34258" anchor="ctr"/>
          <a:lstStyle/>
          <a:p>
            <a:pPr marL="0" marR="0" lvl="0" indent="0" algn="ctr" defTabSz="68529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8C6F4"/>
                </a:solidFill>
                <a:effectLst/>
                <a:uLnTx/>
                <a:uFillTx/>
                <a:latin typeface="Arial"/>
                <a:ea typeface="ＭＳ Ｐゴシック" charset="0"/>
                <a:cs typeface="+mn-cs"/>
              </a:rPr>
              <a:t>Cisco CCENT</a:t>
            </a:r>
          </a:p>
        </p:txBody>
      </p:sp>
      <p:sp>
        <p:nvSpPr>
          <p:cNvPr id="89" name="Rounded Rectangle 88"/>
          <p:cNvSpPr/>
          <p:nvPr/>
        </p:nvSpPr>
        <p:spPr>
          <a:xfrm>
            <a:off x="7143781" y="1314547"/>
            <a:ext cx="914400" cy="228600"/>
          </a:xfrm>
          <a:prstGeom prst="roundRect">
            <a:avLst/>
          </a:prstGeom>
          <a:noFill/>
          <a:ln w="25400" cap="flat" cmpd="sng" algn="ctr">
            <a:noFill/>
            <a:prstDash val="solid"/>
          </a:ln>
          <a:effectLst/>
        </p:spPr>
        <p:txBody>
          <a:bodyPr lIns="0" tIns="34258" rIns="0" bIns="34258" anchor="ctr"/>
          <a:lstStyle/>
          <a:p>
            <a:pPr marL="0" marR="0" lvl="0" indent="0" algn="ctr" defTabSz="68529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8C6F4"/>
                </a:solidFill>
                <a:effectLst/>
                <a:uLnTx/>
                <a:uFillTx/>
                <a:latin typeface="Arial" charset="0"/>
                <a:ea typeface="ＭＳ Ｐゴシック" charset="0"/>
                <a:cs typeface="+mn-cs"/>
              </a:rPr>
              <a:t>Cisco CCNA Cybersecurity Operations</a:t>
            </a:r>
          </a:p>
        </p:txBody>
      </p:sp>
      <p:sp>
        <p:nvSpPr>
          <p:cNvPr id="90" name="TextBox 89"/>
          <p:cNvSpPr txBox="1"/>
          <p:nvPr/>
        </p:nvSpPr>
        <p:spPr>
          <a:xfrm>
            <a:off x="4869908" y="2443933"/>
            <a:ext cx="1827454" cy="400053"/>
          </a:xfrm>
          <a:prstGeom prst="rect">
            <a:avLst/>
          </a:prstGeom>
          <a:noFill/>
        </p:spPr>
        <p:txBody>
          <a:bodyPr wrap="square" lIns="91384" tIns="45692" rIns="91384" bIns="45692" rtlCol="0">
            <a:spAutoFit/>
          </a:bodyPr>
          <a:lstStyle/>
          <a:p>
            <a:pPr marL="0" marR="0" lvl="0" indent="0" algn="ctr" defTabSz="45680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t>Networking Technician</a:t>
            </a:r>
            <a:b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br>
            <a: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t>with Security Focus</a:t>
            </a:r>
          </a:p>
        </p:txBody>
      </p:sp>
      <p:sp>
        <p:nvSpPr>
          <p:cNvPr id="91" name="TextBox 90"/>
          <p:cNvSpPr txBox="1"/>
          <p:nvPr/>
        </p:nvSpPr>
        <p:spPr>
          <a:xfrm>
            <a:off x="6880028" y="2443933"/>
            <a:ext cx="1441907" cy="400053"/>
          </a:xfrm>
          <a:prstGeom prst="rect">
            <a:avLst/>
          </a:prstGeom>
          <a:noFill/>
        </p:spPr>
        <p:txBody>
          <a:bodyPr wrap="square" lIns="91384" tIns="45692" rIns="91384" bIns="45692" rtlCol="0">
            <a:spAutoFit/>
          </a:bodyPr>
          <a:lstStyle/>
          <a:p>
            <a:pPr marL="0" marR="0" lvl="0" indent="0" algn="ctr" defTabSz="45680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t>Operations Center Security Analyst</a:t>
            </a:r>
          </a:p>
        </p:txBody>
      </p:sp>
      <p:sp>
        <p:nvSpPr>
          <p:cNvPr id="92" name="Rectangle 91"/>
          <p:cNvSpPr/>
          <p:nvPr/>
        </p:nvSpPr>
        <p:spPr>
          <a:xfrm>
            <a:off x="532320" y="1718838"/>
            <a:ext cx="892175" cy="6028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Intro </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to IoT</a:t>
            </a:r>
          </a:p>
        </p:txBody>
      </p:sp>
      <p:sp>
        <p:nvSpPr>
          <p:cNvPr id="93" name="Rounded Rectangle 92"/>
          <p:cNvSpPr/>
          <p:nvPr/>
        </p:nvSpPr>
        <p:spPr>
          <a:xfrm>
            <a:off x="3462854" y="1314547"/>
            <a:ext cx="914400" cy="228600"/>
          </a:xfrm>
          <a:prstGeom prst="roundRect">
            <a:avLst/>
          </a:prstGeom>
          <a:noFill/>
          <a:ln w="25400" cap="flat" cmpd="sng" algn="ctr">
            <a:noFill/>
            <a:prstDash val="solid"/>
          </a:ln>
          <a:effectLst/>
        </p:spPr>
        <p:txBody>
          <a:bodyPr lIns="68514" tIns="34258" rIns="68514" bIns="34258" anchor="ctr"/>
          <a:lstStyle/>
          <a:p>
            <a:pPr marL="0" marR="0" lvl="0" indent="0" algn="ctr" defTabSz="68529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8C6F4"/>
                </a:solidFill>
                <a:effectLst/>
                <a:uLnTx/>
                <a:uFillTx/>
                <a:latin typeface="Arial"/>
                <a:ea typeface="ＭＳ Ｐゴシック" charset="0"/>
                <a:cs typeface="+mn-cs"/>
              </a:rPr>
              <a:t>A+ Certification</a:t>
            </a:r>
          </a:p>
        </p:txBody>
      </p:sp>
      <p:sp>
        <p:nvSpPr>
          <p:cNvPr id="95" name="TextBox 94"/>
          <p:cNvSpPr txBox="1"/>
          <p:nvPr/>
        </p:nvSpPr>
        <p:spPr>
          <a:xfrm>
            <a:off x="3432014" y="2443933"/>
            <a:ext cx="965063" cy="400110"/>
          </a:xfrm>
          <a:prstGeom prst="rect">
            <a:avLst/>
          </a:prstGeom>
          <a:noFill/>
        </p:spPr>
        <p:txBody>
          <a:bodyPr wrap="square" lIns="91384" tIns="45692" rIns="91384" bIns="45692" rtlCol="0">
            <a:spAutoFit/>
          </a:bodyPr>
          <a:lstStyle/>
          <a:p>
            <a:pPr marL="0" marR="0" lvl="0" indent="0" algn="ctr" defTabSz="456801"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charset="0"/>
                <a:cs typeface="+mn-cs"/>
              </a:rPr>
              <a:t>Computer Technician</a:t>
            </a:r>
          </a:p>
        </p:txBody>
      </p:sp>
      <p:sp>
        <p:nvSpPr>
          <p:cNvPr id="101" name="TextBox 100"/>
          <p:cNvSpPr txBox="1"/>
          <p:nvPr/>
        </p:nvSpPr>
        <p:spPr>
          <a:xfrm>
            <a:off x="430153" y="3413441"/>
            <a:ext cx="2990977" cy="974525"/>
          </a:xfrm>
          <a:prstGeom prst="rect">
            <a:avLst/>
          </a:prstGeom>
          <a:noFill/>
        </p:spPr>
        <p:txBody>
          <a:bodyPr wrap="square" lIns="91340" tIns="45670" rIns="91340" bIns="45670" rtlCol="0">
            <a:spAutoFit/>
          </a:bodyPr>
          <a:lstStyle/>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1200" b="0" i="0" u="none" strike="noStrike" kern="0" cap="none" spc="0" normalizeH="0" baseline="0" noProof="0" dirty="0">
                <a:ln>
                  <a:noFill/>
                </a:ln>
                <a:solidFill>
                  <a:srgbClr val="004C69"/>
                </a:solidFill>
                <a:effectLst/>
                <a:uLnTx/>
                <a:uFillTx/>
                <a:latin typeface="Arial" charset="0"/>
                <a:ea typeface="ＭＳ Ｐゴシック" pitchFamily="34" charset="-128"/>
                <a:cs typeface="Arial Unicode MS" panose="020B0604020202020204" pitchFamily="34" charset="-128"/>
              </a:rPr>
              <a:t>Expand Your Knowledge</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Networking Essentials (possible alternate to IT Essentials)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PCAP: Programming Essentials in Python</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NDG Linux Essentials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Networking and Security Technology Webinars</a:t>
            </a:r>
          </a:p>
        </p:txBody>
      </p:sp>
      <p:sp>
        <p:nvSpPr>
          <p:cNvPr id="102" name="TextBox 101"/>
          <p:cNvSpPr txBox="1"/>
          <p:nvPr/>
        </p:nvSpPr>
        <p:spPr>
          <a:xfrm>
            <a:off x="3353828" y="3637842"/>
            <a:ext cx="2026640" cy="928358"/>
          </a:xfrm>
          <a:prstGeom prst="rect">
            <a:avLst/>
          </a:prstGeom>
          <a:noFill/>
        </p:spPr>
        <p:txBody>
          <a:bodyPr wrap="square" lIns="91340" tIns="45670" rIns="91340" bIns="45670" rtlCol="0">
            <a:spAutoFit/>
          </a:bodyPr>
          <a:lstStyle/>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9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IoT Fundamentals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Connecting Things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IoT Security</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Big Data and Analytics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Hackathon Playbook</a:t>
            </a:r>
          </a:p>
        </p:txBody>
      </p:sp>
      <p:sp>
        <p:nvSpPr>
          <p:cNvPr id="103" name="TextBox 102"/>
          <p:cNvSpPr txBox="1"/>
          <p:nvPr/>
        </p:nvSpPr>
        <p:spPr>
          <a:xfrm>
            <a:off x="6208031" y="3440459"/>
            <a:ext cx="2273238" cy="800118"/>
          </a:xfrm>
          <a:prstGeom prst="rect">
            <a:avLst/>
          </a:prstGeom>
          <a:noFill/>
        </p:spPr>
        <p:txBody>
          <a:bodyPr wrap="square" lIns="91340" tIns="45670" rIns="91340" bIns="45670" rtlCol="0">
            <a:spAutoFit/>
          </a:bodyPr>
          <a:lstStyle/>
          <a:p>
            <a:pPr marL="0" marR="0" lvl="0" indent="0" algn="l" defTabSz="456725" rtl="0" eaLnBrk="1" fontAlgn="base" latinLnBrk="0" hangingPunct="1">
              <a:lnSpc>
                <a:spcPct val="100000"/>
              </a:lnSpc>
              <a:spcBef>
                <a:spcPts val="400"/>
              </a:spcBef>
              <a:spcAft>
                <a:spcPct val="0"/>
              </a:spcAft>
              <a:buClrTx/>
              <a:buSzTx/>
              <a:buFontTx/>
              <a:buNone/>
              <a:tabLst/>
              <a:defRPr/>
            </a:pPr>
            <a:r>
              <a:rPr kumimoji="0" lang="en-US" sz="1200" b="0" i="0" u="none" strike="noStrike" kern="0" cap="none" spc="0" normalizeH="0" baseline="0" noProof="0" dirty="0">
                <a:ln>
                  <a:noFill/>
                </a:ln>
                <a:solidFill>
                  <a:srgbClr val="004C69"/>
                </a:solidFill>
                <a:effectLst/>
                <a:uLnTx/>
                <a:uFillTx/>
                <a:latin typeface="Arial" charset="0"/>
                <a:ea typeface="ＭＳ Ｐゴシック" pitchFamily="34" charset="-128"/>
                <a:cs typeface="Arial Unicode MS" panose="020B0604020202020204" pitchFamily="34" charset="-128"/>
              </a:rPr>
              <a:t>Collaborate for Impact</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Cisco Prototyping Lab</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Packet Tracer Games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hlinkClick r:id="rId3"/>
              </a:rPr>
              <a:t>Internships</a:t>
            </a:r>
            <a:endPar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p:txBody>
      </p:sp>
      <p:sp>
        <p:nvSpPr>
          <p:cNvPr id="105" name="TextBox 104"/>
          <p:cNvSpPr txBox="1"/>
          <p:nvPr/>
        </p:nvSpPr>
        <p:spPr>
          <a:xfrm>
            <a:off x="7674948" y="3673123"/>
            <a:ext cx="1350942" cy="733433"/>
          </a:xfrm>
          <a:prstGeom prst="rect">
            <a:avLst/>
          </a:prstGeom>
          <a:noFill/>
        </p:spPr>
        <p:txBody>
          <a:bodyPr wrap="square" lIns="91340" tIns="45670" rIns="91340" bIns="45670" rtlCol="0">
            <a:spAutoFit/>
          </a:bodyPr>
          <a:lstStyle/>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hlinkClick r:id="rId4"/>
              </a:rPr>
              <a:t>Career Resource Webinars</a:t>
            </a:r>
            <a:endPar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hlinkClick r:id="rId5"/>
              </a:rPr>
              <a:t>Hackathons</a:t>
            </a:r>
            <a:endPar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endParaRPr kumimoji="0" lang="en-US" sz="1100" b="0" i="0" u="sng" strike="noStrike" kern="0" cap="none" spc="0" normalizeH="0" baseline="0" noProof="0" dirty="0">
              <a:ln>
                <a:noFill/>
              </a:ln>
              <a:solidFill>
                <a:srgbClr val="2968AF"/>
              </a:solidFill>
              <a:effectLst/>
              <a:uLnTx/>
              <a:uFillTx/>
              <a:latin typeface="Arial" charset="0"/>
              <a:ea typeface="ＭＳ Ｐゴシック" pitchFamily="34" charset="-128"/>
              <a:cs typeface="Arial Unicode MS" panose="020B0604020202020204" pitchFamily="34" charset="-128"/>
            </a:endParaRPr>
          </a:p>
        </p:txBody>
      </p:sp>
      <p:sp>
        <p:nvSpPr>
          <p:cNvPr id="107" name="Isosceles Triangle 106"/>
          <p:cNvSpPr/>
          <p:nvPr/>
        </p:nvSpPr>
        <p:spPr>
          <a:xfrm rot="5400000">
            <a:off x="1582564" y="1930828"/>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Isosceles Triangle 108"/>
          <p:cNvSpPr/>
          <p:nvPr/>
        </p:nvSpPr>
        <p:spPr>
          <a:xfrm rot="5400000">
            <a:off x="3101409" y="1930828"/>
            <a:ext cx="203375" cy="178898"/>
          </a:xfrm>
          <a:prstGeom prst="triangl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Freeform 6"/>
          <p:cNvSpPr>
            <a:spLocks noEditPoints="1"/>
          </p:cNvSpPr>
          <p:nvPr/>
        </p:nvSpPr>
        <p:spPr bwMode="auto">
          <a:xfrm>
            <a:off x="4190768" y="1518552"/>
            <a:ext cx="285561" cy="285561"/>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113" name="Freeform 6"/>
          <p:cNvSpPr>
            <a:spLocks noEditPoints="1"/>
          </p:cNvSpPr>
          <p:nvPr/>
        </p:nvSpPr>
        <p:spPr bwMode="auto">
          <a:xfrm>
            <a:off x="6539527" y="1531022"/>
            <a:ext cx="285561" cy="285561"/>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115" name="Freeform 6"/>
          <p:cNvSpPr>
            <a:spLocks noEditPoints="1"/>
          </p:cNvSpPr>
          <p:nvPr/>
        </p:nvSpPr>
        <p:spPr bwMode="auto">
          <a:xfrm>
            <a:off x="7915400" y="1529776"/>
            <a:ext cx="285561" cy="285561"/>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116" name="TextBox 115"/>
          <p:cNvSpPr txBox="1"/>
          <p:nvPr/>
        </p:nvSpPr>
        <p:spPr>
          <a:xfrm>
            <a:off x="422820" y="3078063"/>
            <a:ext cx="3351998" cy="338453"/>
          </a:xfrm>
          <a:prstGeom prst="rect">
            <a:avLst/>
          </a:prstGeom>
          <a:noFill/>
        </p:spPr>
        <p:txBody>
          <a:bodyPr wrap="none" lIns="91340" tIns="45670" rIns="91340" bIns="45670" rtlCol="0">
            <a:spAutoFit/>
          </a:bodyPr>
          <a:lstStyle/>
          <a:p>
            <a:pPr marL="0" marR="0" lvl="0" indent="0" algn="l" defTabSz="4567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4C69"/>
                </a:solidFill>
                <a:effectLst/>
                <a:uLnTx/>
                <a:uFillTx/>
                <a:latin typeface="Arial" charset="0"/>
                <a:ea typeface="ＭＳ Ｐゴシック" pitchFamily="34" charset="-128"/>
                <a:cs typeface="+mn-cs"/>
              </a:rPr>
              <a:t>Complementary Learning Activities</a:t>
            </a:r>
          </a:p>
        </p:txBody>
      </p:sp>
      <p:sp>
        <p:nvSpPr>
          <p:cNvPr id="119" name="TextBox 118"/>
          <p:cNvSpPr txBox="1"/>
          <p:nvPr/>
        </p:nvSpPr>
        <p:spPr>
          <a:xfrm>
            <a:off x="1340721" y="4718353"/>
            <a:ext cx="1380506" cy="25391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Certification-aligned</a:t>
            </a:r>
          </a:p>
        </p:txBody>
      </p:sp>
      <p:sp>
        <p:nvSpPr>
          <p:cNvPr id="120" name="Freeform 6"/>
          <p:cNvSpPr>
            <a:spLocks noEditPoints="1"/>
          </p:cNvSpPr>
          <p:nvPr/>
        </p:nvSpPr>
        <p:spPr bwMode="auto">
          <a:xfrm>
            <a:off x="1078987" y="4702531"/>
            <a:ext cx="285561" cy="285561"/>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122" name="Rectangle 121"/>
          <p:cNvSpPr/>
          <p:nvPr/>
        </p:nvSpPr>
        <p:spPr>
          <a:xfrm>
            <a:off x="1944009" y="1718838"/>
            <a:ext cx="999331" cy="60287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Intro to Cybersecurity</a:t>
            </a:r>
          </a:p>
        </p:txBody>
      </p:sp>
      <p:sp>
        <p:nvSpPr>
          <p:cNvPr id="127" name="TextBox 126"/>
          <p:cNvSpPr txBox="1"/>
          <p:nvPr/>
        </p:nvSpPr>
        <p:spPr>
          <a:xfrm>
            <a:off x="4713719" y="3635598"/>
            <a:ext cx="2026640" cy="718044"/>
          </a:xfrm>
          <a:prstGeom prst="rect">
            <a:avLst/>
          </a:prstGeom>
          <a:noFill/>
        </p:spPr>
        <p:txBody>
          <a:bodyPr wrap="square" lIns="91340" tIns="45670" rIns="91340" bIns="45670" rtlCol="0">
            <a:spAutoFit/>
          </a:bodyPr>
          <a:lstStyle/>
          <a:p>
            <a:pPr marL="0" marR="0" lvl="0" indent="0" algn="l" defTabSz="456725" rtl="0" eaLnBrk="1" fontAlgn="base" latinLnBrk="0" hangingPunct="1">
              <a:lnSpc>
                <a:spcPct val="100000"/>
              </a:lnSpc>
              <a:spcBef>
                <a:spcPts val="400"/>
              </a:spcBef>
              <a:spcAft>
                <a:spcPct val="0"/>
              </a:spcAft>
              <a:buClrTx/>
              <a:buSzTx/>
              <a:buFontTx/>
              <a:buNone/>
              <a:tabLst/>
              <a:defRPr/>
            </a:pPr>
            <a:r>
              <a:rPr kumimoji="0" lang="pt-BR" sz="9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CCNA R&amp;S: </a:t>
            </a:r>
            <a:br>
              <a:rPr kumimoji="0" lang="pt-BR" sz="9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br>
            <a:r>
              <a:rPr kumimoji="0" lang="pt-BR"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(CCNA R&amp;S Certification)</a:t>
            </a:r>
            <a:endParaRPr kumimoji="0" lang="pt-BR" sz="9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endParaRP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Scaling Networks</a:t>
            </a:r>
          </a:p>
          <a:p>
            <a:pPr marL="109615" marR="0" lvl="0" indent="-109615" algn="l" defTabSz="456725" rtl="0" eaLnBrk="1" fontAlgn="base" latinLnBrk="0" hangingPunct="1">
              <a:lnSpc>
                <a:spcPct val="100000"/>
              </a:lnSpc>
              <a:spcBef>
                <a:spcPts val="400"/>
              </a:spcBef>
              <a:spcAft>
                <a:spcPct val="0"/>
              </a:spcAft>
              <a:buClrTx/>
              <a:buSzTx/>
              <a:buFont typeface="Arial"/>
              <a:buChar char="•"/>
              <a:tabLst/>
              <a:defRPr/>
            </a:pPr>
            <a:r>
              <a:rPr kumimoji="0" lang="en-US" sz="800" b="0" i="0" u="none" strike="noStrike" kern="0" cap="none" spc="0" normalizeH="0" baseline="0" noProof="0" dirty="0">
                <a:ln>
                  <a:noFill/>
                </a:ln>
                <a:solidFill>
                  <a:srgbClr val="58585B"/>
                </a:solidFill>
                <a:effectLst/>
                <a:uLnTx/>
                <a:uFillTx/>
                <a:latin typeface="Arial" charset="0"/>
                <a:ea typeface="ＭＳ Ｐゴシック" pitchFamily="34" charset="-128"/>
                <a:cs typeface="Arial Unicode MS" panose="020B0604020202020204" pitchFamily="34" charset="-128"/>
              </a:rPr>
              <a:t>Connecting Networks</a:t>
            </a:r>
          </a:p>
        </p:txBody>
      </p:sp>
      <p:sp>
        <p:nvSpPr>
          <p:cNvPr id="2" name="Title 1"/>
          <p:cNvSpPr>
            <a:spLocks noGrp="1"/>
          </p:cNvSpPr>
          <p:nvPr>
            <p:ph type="title"/>
          </p:nvPr>
        </p:nvSpPr>
        <p:spPr/>
        <p:txBody>
          <a:bodyPr/>
          <a:lstStyle/>
          <a:p>
            <a:r>
              <a:rPr lang="en-US" dirty="0"/>
              <a:t>Network Security Administrator</a:t>
            </a:r>
          </a:p>
        </p:txBody>
      </p:sp>
      <p:sp>
        <p:nvSpPr>
          <p:cNvPr id="34" name="Freeform 6"/>
          <p:cNvSpPr>
            <a:spLocks noEditPoints="1"/>
          </p:cNvSpPr>
          <p:nvPr/>
        </p:nvSpPr>
        <p:spPr bwMode="auto">
          <a:xfrm>
            <a:off x="5460881" y="3637842"/>
            <a:ext cx="202676" cy="20267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35" name="Freeform 6"/>
          <p:cNvSpPr>
            <a:spLocks noEditPoints="1"/>
          </p:cNvSpPr>
          <p:nvPr/>
        </p:nvSpPr>
        <p:spPr bwMode="auto">
          <a:xfrm>
            <a:off x="2532836" y="3827614"/>
            <a:ext cx="202676" cy="20267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41472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Explore</a:t>
            </a:r>
          </a:p>
        </p:txBody>
      </p:sp>
    </p:spTree>
    <p:extLst>
      <p:ext uri="{BB962C8B-B14F-4D97-AF65-F5344CB8AC3E}">
        <p14:creationId xmlns:p14="http://schemas.microsoft.com/office/powerpoint/2010/main" val="27469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192713" y="412"/>
            <a:ext cx="3951287" cy="2879888"/>
          </a:xfrm>
          <a:prstGeom prst="rect">
            <a:avLst/>
          </a:prstGeom>
        </p:spPr>
      </p:pic>
      <p:sp>
        <p:nvSpPr>
          <p:cNvPr id="2" name="Title 1"/>
          <p:cNvSpPr>
            <a:spLocks noGrp="1"/>
          </p:cNvSpPr>
          <p:nvPr>
            <p:ph type="title"/>
          </p:nvPr>
        </p:nvSpPr>
        <p:spPr/>
        <p:txBody>
          <a:bodyPr/>
          <a:lstStyle/>
          <a:p>
            <a:r>
              <a:rPr lang="en-US" dirty="0"/>
              <a:t>Get Connected</a:t>
            </a:r>
          </a:p>
        </p:txBody>
      </p:sp>
      <p:sp>
        <p:nvSpPr>
          <p:cNvPr id="43" name="Rectangle 42"/>
          <p:cNvSpPr/>
          <p:nvPr/>
        </p:nvSpPr>
        <p:spPr>
          <a:xfrm>
            <a:off x="5192713" y="2880300"/>
            <a:ext cx="3958423" cy="22632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p:cNvGrpSpPr/>
          <p:nvPr/>
        </p:nvGrpSpPr>
        <p:grpSpPr>
          <a:xfrm>
            <a:off x="6676091" y="2377877"/>
            <a:ext cx="991667" cy="979695"/>
            <a:chOff x="7127612" y="2637652"/>
            <a:chExt cx="991667" cy="979695"/>
          </a:xfrm>
        </p:grpSpPr>
        <p:sp>
          <p:nvSpPr>
            <p:cNvPr id="46" name="Chord 45"/>
            <p:cNvSpPr/>
            <p:nvPr/>
          </p:nvSpPr>
          <p:spPr>
            <a:xfrm>
              <a:off x="7140708" y="2638777"/>
              <a:ext cx="978571" cy="978570"/>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Chord 46"/>
            <p:cNvSpPr/>
            <p:nvPr/>
          </p:nvSpPr>
          <p:spPr>
            <a:xfrm rot="10800000">
              <a:off x="7127612" y="2637652"/>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p:cNvSpPr txBox="1"/>
          <p:nvPr/>
        </p:nvSpPr>
        <p:spPr>
          <a:xfrm>
            <a:off x="5459330" y="3414041"/>
            <a:ext cx="3613470" cy="1623521"/>
          </a:xfrm>
          <a:prstGeom prst="rect">
            <a:avLst/>
          </a:prstGeom>
          <a:noFill/>
        </p:spPr>
        <p:txBody>
          <a:bodyPr wrap="square" rtlCol="0">
            <a:spAutoFit/>
          </a:bodyPr>
          <a:lstStyle/>
          <a:p>
            <a:pPr>
              <a:spcBef>
                <a:spcPts val="0"/>
              </a:spcBef>
              <a:spcAft>
                <a:spcPts val="300"/>
              </a:spcAft>
            </a:pPr>
            <a:r>
              <a:rPr lang="en-US" sz="900" b="1" dirty="0">
                <a:solidFill>
                  <a:schemeClr val="accent1"/>
                </a:solidFill>
              </a:rPr>
              <a:t>Target Audience</a:t>
            </a:r>
            <a:r>
              <a:rPr lang="en-US" sz="900" dirty="0">
                <a:solidFill>
                  <a:schemeClr val="accent1"/>
                </a:solidFill>
              </a:rPr>
              <a:t>: Secondary and general audience new to IT</a:t>
            </a:r>
          </a:p>
          <a:p>
            <a:pPr>
              <a:spcBef>
                <a:spcPts val="0"/>
              </a:spcBef>
              <a:spcAft>
                <a:spcPts val="300"/>
              </a:spcAft>
            </a:pPr>
            <a:r>
              <a:rPr lang="en-US" sz="900" b="1" dirty="0">
                <a:solidFill>
                  <a:schemeClr val="accent1"/>
                </a:solidFill>
              </a:rPr>
              <a:t>Prerequisites</a:t>
            </a:r>
            <a:r>
              <a:rPr lang="en-US" sz="900" dirty="0">
                <a:solidFill>
                  <a:schemeClr val="accent1"/>
                </a:solidFill>
              </a:rPr>
              <a:t>: None</a:t>
            </a:r>
          </a:p>
          <a:p>
            <a:pPr>
              <a:spcBef>
                <a:spcPts val="0"/>
              </a:spcBef>
              <a:spcAft>
                <a:spcPts val="300"/>
              </a:spcAft>
            </a:pPr>
            <a:r>
              <a:rPr lang="en-US" sz="900" b="1" dirty="0">
                <a:solidFill>
                  <a:schemeClr val="accent1"/>
                </a:solidFill>
              </a:rPr>
              <a:t>ASC Alignment Required</a:t>
            </a:r>
            <a:r>
              <a:rPr lang="en-US" sz="900" dirty="0">
                <a:solidFill>
                  <a:schemeClr val="accent1"/>
                </a:solidFill>
              </a:rPr>
              <a:t>: No</a:t>
            </a:r>
          </a:p>
          <a:p>
            <a:pPr>
              <a:spcBef>
                <a:spcPts val="0"/>
              </a:spcBef>
              <a:spcAft>
                <a:spcPts val="300"/>
              </a:spcAft>
            </a:pPr>
            <a:r>
              <a:rPr lang="en-US" sz="900" b="1" dirty="0">
                <a:solidFill>
                  <a:schemeClr val="accent1"/>
                </a:solidFill>
              </a:rPr>
              <a:t>Instructor Training Required</a:t>
            </a:r>
            <a:r>
              <a:rPr lang="en-US" sz="900" dirty="0">
                <a:solidFill>
                  <a:schemeClr val="accent1"/>
                </a:solidFill>
              </a:rPr>
              <a:t>: No</a:t>
            </a:r>
          </a:p>
          <a:p>
            <a:pPr>
              <a:spcBef>
                <a:spcPts val="0"/>
              </a:spcBef>
              <a:spcAft>
                <a:spcPts val="300"/>
              </a:spcAft>
            </a:pPr>
            <a:r>
              <a:rPr lang="en-US" sz="900" b="1" dirty="0">
                <a:solidFill>
                  <a:schemeClr val="accent1"/>
                </a:solidFill>
              </a:rPr>
              <a:t>Languages</a:t>
            </a:r>
            <a:r>
              <a:rPr lang="en-US" sz="900" dirty="0">
                <a:solidFill>
                  <a:schemeClr val="accent1"/>
                </a:solidFill>
              </a:rPr>
              <a:t>: Chinese-S, Chinese-T, English, French, German, Hindi, Italian, Portuguese, Spanish </a:t>
            </a:r>
          </a:p>
          <a:p>
            <a:pPr>
              <a:spcBef>
                <a:spcPts val="0"/>
              </a:spcBef>
              <a:spcAft>
                <a:spcPts val="300"/>
              </a:spcAft>
            </a:pPr>
            <a:r>
              <a:rPr lang="en-US" sz="900" b="1" dirty="0">
                <a:solidFill>
                  <a:schemeClr val="accent1"/>
                </a:solidFill>
              </a:rPr>
              <a:t>Course Delivery</a:t>
            </a:r>
            <a:r>
              <a:rPr lang="en-US" sz="900" dirty="0">
                <a:solidFill>
                  <a:schemeClr val="accent1"/>
                </a:solidFill>
              </a:rPr>
              <a:t>: Instructor-led or Self-paced</a:t>
            </a:r>
          </a:p>
          <a:p>
            <a:pPr>
              <a:spcBef>
                <a:spcPts val="0"/>
              </a:spcBef>
              <a:spcAft>
                <a:spcPts val="300"/>
              </a:spcAft>
            </a:pPr>
            <a:r>
              <a:rPr lang="en-US" sz="900" b="1" dirty="0">
                <a:solidFill>
                  <a:schemeClr val="accent1"/>
                </a:solidFill>
              </a:rPr>
              <a:t>Estimated Time to Complete</a:t>
            </a:r>
            <a:r>
              <a:rPr lang="en-US" sz="900" dirty="0">
                <a:solidFill>
                  <a:schemeClr val="accent1"/>
                </a:solidFill>
              </a:rPr>
              <a:t>: 30 hours</a:t>
            </a:r>
          </a:p>
          <a:p>
            <a:pPr>
              <a:spcBef>
                <a:spcPts val="0"/>
              </a:spcBef>
              <a:spcAft>
                <a:spcPts val="300"/>
              </a:spcAft>
            </a:pPr>
            <a:r>
              <a:rPr lang="en-US" sz="900" b="1" dirty="0">
                <a:solidFill>
                  <a:schemeClr val="accent1"/>
                </a:solidFill>
              </a:rPr>
              <a:t>Recommended Next Course</a:t>
            </a:r>
            <a:r>
              <a:rPr lang="en-US" sz="900" dirty="0">
                <a:solidFill>
                  <a:schemeClr val="accent1"/>
                </a:solidFill>
              </a:rPr>
              <a:t>: IT Essentials</a:t>
            </a:r>
          </a:p>
        </p:txBody>
      </p:sp>
      <p:sp>
        <p:nvSpPr>
          <p:cNvPr id="19" name="Rectangle 18"/>
          <p:cNvSpPr/>
          <p:nvPr/>
        </p:nvSpPr>
        <p:spPr>
          <a:xfrm>
            <a:off x="5428157" y="3124978"/>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0" name="Picture 1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465657"/>
            <a:ext cx="521356" cy="740663"/>
          </a:xfrm>
          <a:prstGeom prst="rect">
            <a:avLst/>
          </a:prstGeom>
        </p:spPr>
      </p:pic>
      <p:sp>
        <p:nvSpPr>
          <p:cNvPr id="21" name="TextBox 20"/>
          <p:cNvSpPr txBox="1"/>
          <p:nvPr/>
        </p:nvSpPr>
        <p:spPr>
          <a:xfrm>
            <a:off x="704414" y="1415123"/>
            <a:ext cx="3667526" cy="615553"/>
          </a:xfrm>
          <a:prstGeom prst="rect">
            <a:avLst/>
          </a:prstGeom>
          <a:noFill/>
        </p:spPr>
        <p:txBody>
          <a:bodyPr wrap="square" lIns="0" tIns="0" rIns="0" bIns="0" rtlCol="0">
            <a:spAutoFit/>
          </a:bodyPr>
          <a:lstStyle/>
          <a:p>
            <a:pPr>
              <a:spcAft>
                <a:spcPts val="700"/>
              </a:spcAft>
            </a:pPr>
            <a:r>
              <a:rPr lang="en-US" sz="1000" dirty="0"/>
              <a:t>Get Connected students are introduced to the Internet and experiment with various social networking sites. Talking characters and devices make this course a user-friendly environment for an audience new to IT.</a:t>
            </a:r>
          </a:p>
        </p:txBody>
      </p:sp>
      <p:sp>
        <p:nvSpPr>
          <p:cNvPr id="22" name="Rectangle 21"/>
          <p:cNvSpPr/>
          <p:nvPr/>
        </p:nvSpPr>
        <p:spPr>
          <a:xfrm>
            <a:off x="522226" y="101500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rot="5400000">
            <a:off x="420231" y="108114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p:cNvSpPr/>
          <p:nvPr/>
        </p:nvSpPr>
        <p:spPr>
          <a:xfrm>
            <a:off x="4586943" y="1013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4586624" y="1311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Isosceles Triangle 26"/>
          <p:cNvSpPr/>
          <p:nvPr/>
        </p:nvSpPr>
        <p:spPr>
          <a:xfrm rot="10800000">
            <a:off x="4542374" y="1463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658780" y="1008452"/>
            <a:ext cx="1558440" cy="307777"/>
          </a:xfrm>
          <a:prstGeom prst="rect">
            <a:avLst/>
          </a:prstGeom>
          <a:noFill/>
        </p:spPr>
        <p:txBody>
          <a:bodyPr wrap="none" rtlCol="0" anchor="ctr">
            <a:spAutoFit/>
          </a:bodyPr>
          <a:lstStyle/>
          <a:p>
            <a:r>
              <a:rPr lang="en-US" sz="1400" dirty="0"/>
              <a:t>Course Overview</a:t>
            </a:r>
          </a:p>
        </p:txBody>
      </p:sp>
      <p:sp>
        <p:nvSpPr>
          <p:cNvPr id="29" name="TextBox 28"/>
          <p:cNvSpPr txBox="1"/>
          <p:nvPr/>
        </p:nvSpPr>
        <p:spPr>
          <a:xfrm>
            <a:off x="707767" y="2622077"/>
            <a:ext cx="3667526" cy="461665"/>
          </a:xfrm>
          <a:prstGeom prst="rect">
            <a:avLst/>
          </a:prstGeom>
          <a:noFill/>
        </p:spPr>
        <p:txBody>
          <a:bodyPr wrap="square" lIns="0" tIns="0" rIns="0" bIns="0" rtlCol="0">
            <a:spAutoFit/>
          </a:bodyPr>
          <a:lstStyle/>
          <a:p>
            <a:pPr>
              <a:spcAft>
                <a:spcPts val="700"/>
              </a:spcAft>
            </a:pPr>
            <a:r>
              <a:rPr lang="en-US" sz="1000" dirty="0"/>
              <a:t>Get Connected teaches basic communication and collaboration technologies, essential skills for career advancement in today’s global workforce.</a:t>
            </a:r>
          </a:p>
        </p:txBody>
      </p:sp>
      <p:sp>
        <p:nvSpPr>
          <p:cNvPr id="30" name="Rectangle 29"/>
          <p:cNvSpPr/>
          <p:nvPr/>
        </p:nvSpPr>
        <p:spPr>
          <a:xfrm>
            <a:off x="525579" y="2221954"/>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423583" y="228810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p:cNvSpPr/>
          <p:nvPr/>
        </p:nvSpPr>
        <p:spPr>
          <a:xfrm>
            <a:off x="4590296" y="2220931"/>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4589977" y="2518412"/>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10800000">
            <a:off x="4545727" y="2670323"/>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58780" y="2226423"/>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6" name="TextBox 35"/>
          <p:cNvSpPr txBox="1"/>
          <p:nvPr/>
        </p:nvSpPr>
        <p:spPr>
          <a:xfrm>
            <a:off x="688219" y="3777188"/>
            <a:ext cx="3667526" cy="769441"/>
          </a:xfrm>
          <a:prstGeom prst="rect">
            <a:avLst/>
          </a:prstGeom>
          <a:noFill/>
        </p:spPr>
        <p:txBody>
          <a:bodyPr wrap="square" lIns="0" tIns="0" rIns="0" bIns="0" rtlCol="0">
            <a:spAutoFit/>
          </a:bodyPr>
          <a:lstStyle/>
          <a:p>
            <a:pPr marL="109728" indent="-109728">
              <a:spcBef>
                <a:spcPts val="400"/>
              </a:spcBef>
              <a:buSzPct val="80000"/>
              <a:buFont typeface="Arial"/>
              <a:buChar char="•"/>
            </a:pPr>
            <a:r>
              <a:rPr lang="en-US" sz="1000" dirty="0"/>
              <a:t>5 chapters</a:t>
            </a:r>
          </a:p>
          <a:p>
            <a:pPr marL="109728" indent="-109728">
              <a:spcBef>
                <a:spcPts val="400"/>
              </a:spcBef>
              <a:buSzPct val="80000"/>
              <a:buFont typeface="Arial"/>
              <a:buChar char="•"/>
            </a:pPr>
            <a:r>
              <a:rPr lang="en-US" sz="1000" dirty="0"/>
              <a:t>Illustrations and narrations guide students through topics</a:t>
            </a:r>
          </a:p>
          <a:p>
            <a:pPr marL="109728" indent="-109728">
              <a:spcBef>
                <a:spcPts val="400"/>
              </a:spcBef>
              <a:buSzPct val="80000"/>
              <a:buFont typeface="Arial"/>
              <a:buChar char="•"/>
            </a:pPr>
            <a:r>
              <a:rPr lang="en-US" sz="1000" dirty="0"/>
              <a:t>Videos and activities</a:t>
            </a:r>
          </a:p>
          <a:p>
            <a:pPr marL="109728" indent="-109728">
              <a:spcBef>
                <a:spcPts val="400"/>
              </a:spcBef>
              <a:buSzPct val="80000"/>
              <a:buFont typeface="Arial"/>
              <a:buChar char="•"/>
            </a:pPr>
            <a:r>
              <a:rPr lang="en-US" sz="1000" dirty="0"/>
              <a:t>Quizzes</a:t>
            </a:r>
          </a:p>
        </p:txBody>
      </p:sp>
      <p:sp>
        <p:nvSpPr>
          <p:cNvPr id="37" name="Rectangle 36"/>
          <p:cNvSpPr/>
          <p:nvPr/>
        </p:nvSpPr>
        <p:spPr>
          <a:xfrm>
            <a:off x="506031" y="3377066"/>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p:cNvSpPr/>
          <p:nvPr/>
        </p:nvSpPr>
        <p:spPr>
          <a:xfrm rot="5400000">
            <a:off x="404036" y="344321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p:cNvSpPr/>
          <p:nvPr/>
        </p:nvSpPr>
        <p:spPr>
          <a:xfrm>
            <a:off x="4570748" y="3376042"/>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4570429" y="3673523"/>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4526179" y="382543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658780" y="3381534"/>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142494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1"/>
            <a:ext cx="3958423" cy="2867162"/>
          </a:xfrm>
          <a:prstGeom prst="rect">
            <a:avLst/>
          </a:prstGeom>
        </p:spPr>
      </p:pic>
      <p:sp>
        <p:nvSpPr>
          <p:cNvPr id="44" name="Rectangle 43"/>
          <p:cNvSpPr/>
          <p:nvPr/>
        </p:nvSpPr>
        <p:spPr>
          <a:xfrm>
            <a:off x="5192713" y="2880300"/>
            <a:ext cx="3958423" cy="22632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6668342" y="2378149"/>
            <a:ext cx="999416" cy="979423"/>
            <a:chOff x="7119863" y="2637924"/>
            <a:chExt cx="999416" cy="979423"/>
          </a:xfrm>
        </p:grpSpPr>
        <p:sp>
          <p:nvSpPr>
            <p:cNvPr id="47" name="Chord 46"/>
            <p:cNvSpPr/>
            <p:nvPr/>
          </p:nvSpPr>
          <p:spPr>
            <a:xfrm>
              <a:off x="7140708" y="2638777"/>
              <a:ext cx="978571" cy="978570"/>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hord 47"/>
            <p:cNvSpPr/>
            <p:nvPr/>
          </p:nvSpPr>
          <p:spPr>
            <a:xfrm rot="10800000">
              <a:off x="7119863" y="2637924"/>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437765" y="341313"/>
            <a:ext cx="4088413" cy="731837"/>
          </a:xfrm>
        </p:spPr>
        <p:txBody>
          <a:bodyPr/>
          <a:lstStyle/>
          <a:p>
            <a:r>
              <a:rPr lang="en-US" dirty="0"/>
              <a:t>Introduction to Packet Tracer </a:t>
            </a:r>
          </a:p>
        </p:txBody>
      </p:sp>
      <p:sp>
        <p:nvSpPr>
          <p:cNvPr id="19" name="TextBox 18"/>
          <p:cNvSpPr txBox="1"/>
          <p:nvPr/>
        </p:nvSpPr>
        <p:spPr>
          <a:xfrm>
            <a:off x="5459330" y="3414041"/>
            <a:ext cx="3613470" cy="1308050"/>
          </a:xfrm>
          <a:prstGeom prst="rect">
            <a:avLst/>
          </a:prstGeom>
          <a:noFill/>
        </p:spPr>
        <p:txBody>
          <a:bodyPr wrap="square" rtlCol="0">
            <a:spAutoFit/>
          </a:bodyPr>
          <a:lstStyle/>
          <a:p>
            <a:pPr>
              <a:spcBef>
                <a:spcPts val="0"/>
              </a:spcBef>
              <a:spcAft>
                <a:spcPts val="300"/>
              </a:spcAft>
            </a:pPr>
            <a:r>
              <a:rPr lang="en-US" sz="900" b="1" dirty="0">
                <a:solidFill>
                  <a:schemeClr val="accent1"/>
                </a:solidFill>
              </a:rPr>
              <a:t>Target Audience</a:t>
            </a:r>
            <a:r>
              <a:rPr lang="en-US" sz="900" dirty="0">
                <a:solidFill>
                  <a:schemeClr val="accent1"/>
                </a:solidFill>
              </a:rPr>
              <a:t>: General audience</a:t>
            </a:r>
          </a:p>
          <a:p>
            <a:pPr>
              <a:spcBef>
                <a:spcPts val="0"/>
              </a:spcBef>
              <a:spcAft>
                <a:spcPts val="300"/>
              </a:spcAft>
            </a:pPr>
            <a:r>
              <a:rPr lang="en-US" sz="900" b="1" dirty="0">
                <a:solidFill>
                  <a:schemeClr val="accent1"/>
                </a:solidFill>
              </a:rPr>
              <a:t>Prerequisites</a:t>
            </a:r>
            <a:r>
              <a:rPr lang="en-US" sz="900" dirty="0">
                <a:solidFill>
                  <a:schemeClr val="accent1"/>
                </a:solidFill>
              </a:rPr>
              <a:t>: None</a:t>
            </a:r>
          </a:p>
          <a:p>
            <a:pPr>
              <a:spcBef>
                <a:spcPts val="0"/>
              </a:spcBef>
              <a:spcAft>
                <a:spcPts val="300"/>
              </a:spcAft>
            </a:pPr>
            <a:r>
              <a:rPr lang="en-US" sz="900" b="1" dirty="0">
                <a:solidFill>
                  <a:schemeClr val="accent1"/>
                </a:solidFill>
              </a:rPr>
              <a:t>ASC Alignment Required</a:t>
            </a:r>
            <a:r>
              <a:rPr lang="en-US" sz="900" dirty="0">
                <a:solidFill>
                  <a:schemeClr val="accent1"/>
                </a:solidFill>
              </a:rPr>
              <a:t>: No</a:t>
            </a:r>
          </a:p>
          <a:p>
            <a:pPr>
              <a:spcBef>
                <a:spcPts val="0"/>
              </a:spcBef>
              <a:spcAft>
                <a:spcPts val="300"/>
              </a:spcAft>
            </a:pPr>
            <a:r>
              <a:rPr lang="en-US" sz="900" b="1" dirty="0">
                <a:solidFill>
                  <a:schemeClr val="accent1"/>
                </a:solidFill>
              </a:rPr>
              <a:t>Instructor Training Required</a:t>
            </a:r>
            <a:r>
              <a:rPr lang="en-US" sz="900" dirty="0">
                <a:solidFill>
                  <a:schemeClr val="accent1"/>
                </a:solidFill>
              </a:rPr>
              <a:t>: No</a:t>
            </a:r>
          </a:p>
          <a:p>
            <a:pPr>
              <a:spcBef>
                <a:spcPts val="0"/>
              </a:spcBef>
              <a:spcAft>
                <a:spcPts val="300"/>
              </a:spcAft>
            </a:pPr>
            <a:r>
              <a:rPr lang="en-US" sz="900" b="1" dirty="0">
                <a:solidFill>
                  <a:schemeClr val="accent1"/>
                </a:solidFill>
              </a:rPr>
              <a:t>Languages</a:t>
            </a:r>
            <a:r>
              <a:rPr lang="en-US" sz="900" dirty="0">
                <a:solidFill>
                  <a:schemeClr val="accent1"/>
                </a:solidFill>
              </a:rPr>
              <a:t>: English, Ukrainian</a:t>
            </a:r>
          </a:p>
          <a:p>
            <a:pPr>
              <a:spcBef>
                <a:spcPts val="0"/>
              </a:spcBef>
              <a:spcAft>
                <a:spcPts val="300"/>
              </a:spcAft>
            </a:pPr>
            <a:r>
              <a:rPr lang="en-US" sz="900" b="1" dirty="0">
                <a:solidFill>
                  <a:schemeClr val="accent1"/>
                </a:solidFill>
              </a:rPr>
              <a:t>Course Delivery</a:t>
            </a:r>
            <a:r>
              <a:rPr lang="en-US" sz="900" dirty="0">
                <a:solidFill>
                  <a:schemeClr val="accent1"/>
                </a:solidFill>
              </a:rPr>
              <a:t>: Instructor-led or Self-paced</a:t>
            </a:r>
          </a:p>
          <a:p>
            <a:pPr>
              <a:spcBef>
                <a:spcPts val="0"/>
              </a:spcBef>
              <a:spcAft>
                <a:spcPts val="300"/>
              </a:spcAft>
            </a:pPr>
            <a:r>
              <a:rPr lang="en-US" sz="900" b="1" dirty="0">
                <a:solidFill>
                  <a:schemeClr val="accent1"/>
                </a:solidFill>
              </a:rPr>
              <a:t>Estimated Time to Complete</a:t>
            </a:r>
            <a:r>
              <a:rPr lang="en-US" sz="900" dirty="0">
                <a:solidFill>
                  <a:schemeClr val="accent1"/>
                </a:solidFill>
              </a:rPr>
              <a:t>: 10 hours</a:t>
            </a:r>
          </a:p>
        </p:txBody>
      </p:sp>
      <p:sp>
        <p:nvSpPr>
          <p:cNvPr id="20" name="Rectangle 19"/>
          <p:cNvSpPr/>
          <p:nvPr/>
        </p:nvSpPr>
        <p:spPr>
          <a:xfrm>
            <a:off x="5428157" y="3124978"/>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1" name="Picture 2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465657"/>
            <a:ext cx="521356" cy="740663"/>
          </a:xfrm>
          <a:prstGeom prst="rect">
            <a:avLst/>
          </a:prstGeom>
        </p:spPr>
      </p:pic>
      <p:sp>
        <p:nvSpPr>
          <p:cNvPr id="22" name="TextBox 21"/>
          <p:cNvSpPr txBox="1"/>
          <p:nvPr/>
        </p:nvSpPr>
        <p:spPr>
          <a:xfrm>
            <a:off x="704414" y="1668514"/>
            <a:ext cx="3667526" cy="769441"/>
          </a:xfrm>
          <a:prstGeom prst="rect">
            <a:avLst/>
          </a:prstGeom>
          <a:noFill/>
        </p:spPr>
        <p:txBody>
          <a:bodyPr wrap="square" lIns="0" tIns="0" rIns="0" bIns="0" rtlCol="0">
            <a:spAutoFit/>
          </a:bodyPr>
          <a:lstStyle/>
          <a:p>
            <a:pPr>
              <a:spcAft>
                <a:spcPts val="700"/>
              </a:spcAft>
            </a:pPr>
            <a:r>
              <a:rPr lang="en-US" sz="1000" dirty="0"/>
              <a:t>The Introduction to Packet Tracer series is designed for new users of Packet Tracer for self-study and familiarization with the tool used in many Networking Academy courses. Packet Tracer courses are available for the desktop and for mobile (Android and iOS).</a:t>
            </a:r>
          </a:p>
        </p:txBody>
      </p:sp>
      <p:sp>
        <p:nvSpPr>
          <p:cNvPr id="23" name="Rectangle 22"/>
          <p:cNvSpPr/>
          <p:nvPr/>
        </p:nvSpPr>
        <p:spPr>
          <a:xfrm>
            <a:off x="522226" y="1268391"/>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a:off x="420231" y="133453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p:cNvSpPr/>
          <p:nvPr/>
        </p:nvSpPr>
        <p:spPr>
          <a:xfrm>
            <a:off x="4586943" y="1267368"/>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586624" y="1564849"/>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27"/>
          <p:cNvSpPr/>
          <p:nvPr/>
        </p:nvSpPr>
        <p:spPr>
          <a:xfrm rot="10800000">
            <a:off x="4542374" y="1716760"/>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8780" y="1261843"/>
            <a:ext cx="1558440" cy="307777"/>
          </a:xfrm>
          <a:prstGeom prst="rect">
            <a:avLst/>
          </a:prstGeom>
          <a:noFill/>
        </p:spPr>
        <p:txBody>
          <a:bodyPr wrap="none" rtlCol="0" anchor="ctr">
            <a:spAutoFit/>
          </a:bodyPr>
          <a:lstStyle/>
          <a:p>
            <a:r>
              <a:rPr lang="en-US" sz="1400" dirty="0"/>
              <a:t>Course Overview</a:t>
            </a:r>
          </a:p>
        </p:txBody>
      </p:sp>
      <p:sp>
        <p:nvSpPr>
          <p:cNvPr id="30" name="TextBox 29"/>
          <p:cNvSpPr txBox="1"/>
          <p:nvPr/>
        </p:nvSpPr>
        <p:spPr>
          <a:xfrm>
            <a:off x="707767" y="2974621"/>
            <a:ext cx="3759624" cy="461665"/>
          </a:xfrm>
          <a:prstGeom prst="rect">
            <a:avLst/>
          </a:prstGeom>
          <a:noFill/>
        </p:spPr>
        <p:txBody>
          <a:bodyPr wrap="square" lIns="0" tIns="0" rIns="0" bIns="0" rtlCol="0">
            <a:spAutoFit/>
          </a:bodyPr>
          <a:lstStyle/>
          <a:p>
            <a:pPr>
              <a:spcAft>
                <a:spcPts val="700"/>
              </a:spcAft>
            </a:pPr>
            <a:r>
              <a:rPr lang="en-US" sz="1000" dirty="0"/>
              <a:t>The Introduction to Packet Tracer series introduces tips and best practices to help instructors and students use Cisco Packet Tracer as an effective and engaging learning and assessment tool.</a:t>
            </a:r>
          </a:p>
        </p:txBody>
      </p:sp>
      <p:sp>
        <p:nvSpPr>
          <p:cNvPr id="31" name="Rectangle 30"/>
          <p:cNvSpPr/>
          <p:nvPr/>
        </p:nvSpPr>
        <p:spPr>
          <a:xfrm>
            <a:off x="525579" y="2574498"/>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23583" y="264064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4590296" y="2573475"/>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9977" y="2870956"/>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10800000">
            <a:off x="4545727" y="3022867"/>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658780" y="2578967"/>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7" name="TextBox 36"/>
          <p:cNvSpPr txBox="1"/>
          <p:nvPr/>
        </p:nvSpPr>
        <p:spPr>
          <a:xfrm>
            <a:off x="688219" y="4107698"/>
            <a:ext cx="3667526" cy="666849"/>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Files and demos</a:t>
            </a:r>
          </a:p>
          <a:p>
            <a:pPr marL="109728" indent="-109728">
              <a:spcBef>
                <a:spcPts val="400"/>
              </a:spcBef>
              <a:buSzPct val="80000"/>
              <a:buFont typeface="Arial"/>
              <a:buChar char="•"/>
            </a:pPr>
            <a:r>
              <a:rPr lang="en-US" sz="1000" dirty="0"/>
              <a:t>Hands-on learning activity</a:t>
            </a:r>
            <a:br>
              <a:rPr lang="en-US" sz="1000" dirty="0"/>
            </a:br>
            <a:br>
              <a:rPr lang="en-US" sz="1000" dirty="0"/>
            </a:br>
            <a:endParaRPr lang="en-US" sz="1000" dirty="0"/>
          </a:p>
          <a:p>
            <a:pPr marL="109728" indent="-109728">
              <a:spcBef>
                <a:spcPts val="400"/>
              </a:spcBef>
              <a:buSzPct val="80000"/>
              <a:buFont typeface="Arial"/>
              <a:buChar char="•"/>
            </a:pPr>
            <a:r>
              <a:rPr lang="en-US" sz="1000" dirty="0"/>
              <a:t>Video Recordings</a:t>
            </a:r>
          </a:p>
          <a:p>
            <a:pPr marL="109728" indent="-109728">
              <a:spcBef>
                <a:spcPts val="400"/>
              </a:spcBef>
              <a:buSzPct val="80000"/>
              <a:buFont typeface="Arial"/>
              <a:buChar char="•"/>
            </a:pPr>
            <a:r>
              <a:rPr lang="en-US" sz="1000" dirty="0"/>
              <a:t>Quiz</a:t>
            </a:r>
          </a:p>
        </p:txBody>
      </p:sp>
      <p:sp>
        <p:nvSpPr>
          <p:cNvPr id="38" name="Rectangle 37"/>
          <p:cNvSpPr/>
          <p:nvPr/>
        </p:nvSpPr>
        <p:spPr>
          <a:xfrm>
            <a:off x="506031" y="3707576"/>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04036" y="377372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Triangle 39"/>
          <p:cNvSpPr/>
          <p:nvPr/>
        </p:nvSpPr>
        <p:spPr>
          <a:xfrm>
            <a:off x="4570748" y="3706552"/>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570429" y="4004033"/>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4526179" y="415594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58780" y="3712044"/>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174260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412"/>
            <a:ext cx="3958423" cy="2918774"/>
          </a:xfrm>
          <a:prstGeom prst="rect">
            <a:avLst/>
          </a:prstGeom>
        </p:spPr>
      </p:pic>
      <p:sp>
        <p:nvSpPr>
          <p:cNvPr id="44" name="Rectangle 43"/>
          <p:cNvSpPr/>
          <p:nvPr/>
        </p:nvSpPr>
        <p:spPr>
          <a:xfrm>
            <a:off x="5192713" y="2880300"/>
            <a:ext cx="3958423" cy="22632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6676091" y="2377877"/>
            <a:ext cx="991667" cy="979695"/>
            <a:chOff x="7127612" y="2637652"/>
            <a:chExt cx="991667" cy="979695"/>
          </a:xfrm>
        </p:grpSpPr>
        <p:sp>
          <p:nvSpPr>
            <p:cNvPr id="47" name="Chord 46"/>
            <p:cNvSpPr/>
            <p:nvPr/>
          </p:nvSpPr>
          <p:spPr>
            <a:xfrm>
              <a:off x="7140708" y="2638777"/>
              <a:ext cx="978571" cy="978570"/>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hord 47"/>
            <p:cNvSpPr/>
            <p:nvPr/>
          </p:nvSpPr>
          <p:spPr>
            <a:xfrm rot="10800000">
              <a:off x="7127612" y="2637652"/>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NDG Linux Unhatched</a:t>
            </a:r>
          </a:p>
        </p:txBody>
      </p:sp>
      <p:sp>
        <p:nvSpPr>
          <p:cNvPr id="19" name="TextBox 18"/>
          <p:cNvSpPr txBox="1"/>
          <p:nvPr/>
        </p:nvSpPr>
        <p:spPr>
          <a:xfrm>
            <a:off x="5459330" y="3414041"/>
            <a:ext cx="3613470" cy="1485022"/>
          </a:xfrm>
          <a:prstGeom prst="rect">
            <a:avLst/>
          </a:prstGeom>
          <a:noFill/>
        </p:spPr>
        <p:txBody>
          <a:bodyPr wrap="square" rtlCol="0">
            <a:spAutoFit/>
          </a:bodyPr>
          <a:lstStyle/>
          <a:p>
            <a:pPr>
              <a:spcBef>
                <a:spcPts val="0"/>
              </a:spcBef>
              <a:spcAft>
                <a:spcPts val="300"/>
              </a:spcAft>
            </a:pPr>
            <a:r>
              <a:rPr lang="en-US" sz="900" b="1" dirty="0">
                <a:solidFill>
                  <a:schemeClr val="accent1"/>
                </a:solidFill>
              </a:rPr>
              <a:t>Target Audience</a:t>
            </a:r>
            <a:r>
              <a:rPr lang="en-US" sz="900" dirty="0">
                <a:solidFill>
                  <a:schemeClr val="accent1"/>
                </a:solidFill>
              </a:rPr>
              <a:t>: Secondary and general audience new to IT</a:t>
            </a:r>
          </a:p>
          <a:p>
            <a:pPr>
              <a:spcBef>
                <a:spcPts val="0"/>
              </a:spcBef>
              <a:spcAft>
                <a:spcPts val="300"/>
              </a:spcAft>
            </a:pPr>
            <a:r>
              <a:rPr lang="en-US" sz="900" b="1" dirty="0">
                <a:solidFill>
                  <a:schemeClr val="accent1"/>
                </a:solidFill>
              </a:rPr>
              <a:t>Prerequisites</a:t>
            </a:r>
            <a:r>
              <a:rPr lang="en-US" sz="900" dirty="0">
                <a:solidFill>
                  <a:schemeClr val="accent1"/>
                </a:solidFill>
              </a:rPr>
              <a:t>: None</a:t>
            </a:r>
          </a:p>
          <a:p>
            <a:pPr>
              <a:spcBef>
                <a:spcPts val="0"/>
              </a:spcBef>
              <a:spcAft>
                <a:spcPts val="300"/>
              </a:spcAft>
            </a:pPr>
            <a:r>
              <a:rPr lang="en-US" sz="900" b="1" dirty="0">
                <a:solidFill>
                  <a:schemeClr val="accent1"/>
                </a:solidFill>
              </a:rPr>
              <a:t>ASC Alignment Required</a:t>
            </a:r>
            <a:r>
              <a:rPr lang="en-US" sz="900" dirty="0">
                <a:solidFill>
                  <a:schemeClr val="accent1"/>
                </a:solidFill>
              </a:rPr>
              <a:t>: No</a:t>
            </a:r>
          </a:p>
          <a:p>
            <a:pPr>
              <a:spcBef>
                <a:spcPts val="0"/>
              </a:spcBef>
              <a:spcAft>
                <a:spcPts val="300"/>
              </a:spcAft>
            </a:pPr>
            <a:r>
              <a:rPr lang="en-US" sz="900" b="1" dirty="0">
                <a:solidFill>
                  <a:schemeClr val="accent1"/>
                </a:solidFill>
              </a:rPr>
              <a:t>Instructor Training Required</a:t>
            </a:r>
            <a:r>
              <a:rPr lang="en-US" sz="900" dirty="0">
                <a:solidFill>
                  <a:schemeClr val="accent1"/>
                </a:solidFill>
              </a:rPr>
              <a:t>: No</a:t>
            </a:r>
          </a:p>
          <a:p>
            <a:pPr>
              <a:spcBef>
                <a:spcPts val="0"/>
              </a:spcBef>
              <a:spcAft>
                <a:spcPts val="300"/>
              </a:spcAft>
            </a:pPr>
            <a:r>
              <a:rPr lang="en-US" sz="900" b="1" dirty="0">
                <a:solidFill>
                  <a:schemeClr val="accent1"/>
                </a:solidFill>
              </a:rPr>
              <a:t>Languages</a:t>
            </a:r>
            <a:r>
              <a:rPr lang="en-US" sz="900" dirty="0">
                <a:solidFill>
                  <a:schemeClr val="accent1"/>
                </a:solidFill>
              </a:rPr>
              <a:t>: English, Spanish</a:t>
            </a:r>
          </a:p>
          <a:p>
            <a:pPr>
              <a:spcBef>
                <a:spcPts val="0"/>
              </a:spcBef>
              <a:spcAft>
                <a:spcPts val="300"/>
              </a:spcAft>
            </a:pPr>
            <a:r>
              <a:rPr lang="en-US" sz="900" b="1" dirty="0">
                <a:solidFill>
                  <a:schemeClr val="accent1"/>
                </a:solidFill>
              </a:rPr>
              <a:t>Course Delivery</a:t>
            </a:r>
            <a:r>
              <a:rPr lang="en-US" sz="900" dirty="0">
                <a:solidFill>
                  <a:schemeClr val="accent1"/>
                </a:solidFill>
              </a:rPr>
              <a:t>: Self-paced</a:t>
            </a:r>
          </a:p>
          <a:p>
            <a:pPr>
              <a:spcBef>
                <a:spcPts val="0"/>
              </a:spcBef>
              <a:spcAft>
                <a:spcPts val="300"/>
              </a:spcAft>
            </a:pPr>
            <a:r>
              <a:rPr lang="en-US" sz="900" b="1" dirty="0">
                <a:solidFill>
                  <a:schemeClr val="accent1"/>
                </a:solidFill>
              </a:rPr>
              <a:t>Estimated Time to Complete</a:t>
            </a:r>
            <a:r>
              <a:rPr lang="en-US" sz="900" dirty="0">
                <a:solidFill>
                  <a:schemeClr val="accent1"/>
                </a:solidFill>
              </a:rPr>
              <a:t>: 6-8 hours</a:t>
            </a:r>
          </a:p>
          <a:p>
            <a:pPr>
              <a:spcBef>
                <a:spcPts val="0"/>
              </a:spcBef>
              <a:spcAft>
                <a:spcPts val="300"/>
              </a:spcAft>
            </a:pPr>
            <a:r>
              <a:rPr lang="en-US" sz="900" b="1" dirty="0">
                <a:solidFill>
                  <a:schemeClr val="accent1"/>
                </a:solidFill>
              </a:rPr>
              <a:t>Recommended Next Course</a:t>
            </a:r>
            <a:r>
              <a:rPr lang="en-US" sz="900" dirty="0">
                <a:solidFill>
                  <a:schemeClr val="accent1"/>
                </a:solidFill>
              </a:rPr>
              <a:t>: NDG Linux Essentials</a:t>
            </a:r>
          </a:p>
        </p:txBody>
      </p:sp>
      <p:sp>
        <p:nvSpPr>
          <p:cNvPr id="20" name="Rectangle 19"/>
          <p:cNvSpPr/>
          <p:nvPr/>
        </p:nvSpPr>
        <p:spPr>
          <a:xfrm>
            <a:off x="5428157" y="3124978"/>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1" name="Picture 2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465657"/>
            <a:ext cx="521356" cy="740663"/>
          </a:xfrm>
          <a:prstGeom prst="rect">
            <a:avLst/>
          </a:prstGeom>
        </p:spPr>
      </p:pic>
      <p:sp>
        <p:nvSpPr>
          <p:cNvPr id="22" name="TextBox 21"/>
          <p:cNvSpPr txBox="1"/>
          <p:nvPr/>
        </p:nvSpPr>
        <p:spPr>
          <a:xfrm>
            <a:off x="704414" y="1558344"/>
            <a:ext cx="3667526" cy="615553"/>
          </a:xfrm>
          <a:prstGeom prst="rect">
            <a:avLst/>
          </a:prstGeom>
          <a:noFill/>
        </p:spPr>
        <p:txBody>
          <a:bodyPr wrap="square" lIns="0" tIns="0" rIns="0" bIns="0" rtlCol="0">
            <a:spAutoFit/>
          </a:bodyPr>
          <a:lstStyle/>
          <a:p>
            <a:pPr>
              <a:spcAft>
                <a:spcPts val="700"/>
              </a:spcAft>
            </a:pPr>
            <a:r>
              <a:rPr lang="en-US" sz="1000" dirty="0"/>
              <a:t>Aligned to the Linux exam objectives found on the CompTIA A+ 220-902 exam, this course teaches basic installation and configuration of Linux software and introduces the Linux command line. </a:t>
            </a:r>
          </a:p>
        </p:txBody>
      </p:sp>
      <p:sp>
        <p:nvSpPr>
          <p:cNvPr id="23" name="Rectangle 22"/>
          <p:cNvSpPr/>
          <p:nvPr/>
        </p:nvSpPr>
        <p:spPr>
          <a:xfrm>
            <a:off x="522226" y="1158221"/>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a:off x="420231" y="122436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p:cNvSpPr/>
          <p:nvPr/>
        </p:nvSpPr>
        <p:spPr>
          <a:xfrm>
            <a:off x="4586943" y="1157198"/>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586624" y="1454679"/>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27"/>
          <p:cNvSpPr/>
          <p:nvPr/>
        </p:nvSpPr>
        <p:spPr>
          <a:xfrm rot="10800000">
            <a:off x="4542374" y="1606590"/>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8780" y="1151673"/>
            <a:ext cx="1558440" cy="307777"/>
          </a:xfrm>
          <a:prstGeom prst="rect">
            <a:avLst/>
          </a:prstGeom>
          <a:noFill/>
        </p:spPr>
        <p:txBody>
          <a:bodyPr wrap="none" rtlCol="0" anchor="ctr">
            <a:spAutoFit/>
          </a:bodyPr>
          <a:lstStyle/>
          <a:p>
            <a:r>
              <a:rPr lang="en-US" sz="1400" dirty="0"/>
              <a:t>Course Overview</a:t>
            </a:r>
          </a:p>
        </p:txBody>
      </p:sp>
      <p:sp>
        <p:nvSpPr>
          <p:cNvPr id="30" name="TextBox 29"/>
          <p:cNvSpPr txBox="1"/>
          <p:nvPr/>
        </p:nvSpPr>
        <p:spPr>
          <a:xfrm>
            <a:off x="707767" y="2765298"/>
            <a:ext cx="3667526" cy="307777"/>
          </a:xfrm>
          <a:prstGeom prst="rect">
            <a:avLst/>
          </a:prstGeom>
          <a:noFill/>
        </p:spPr>
        <p:txBody>
          <a:bodyPr wrap="square" lIns="0" tIns="0" rIns="0" bIns="0" rtlCol="0">
            <a:spAutoFit/>
          </a:bodyPr>
          <a:lstStyle/>
          <a:p>
            <a:pPr>
              <a:spcAft>
                <a:spcPts val="700"/>
              </a:spcAft>
            </a:pPr>
            <a:r>
              <a:rPr lang="en-US" sz="1000" dirty="0"/>
              <a:t>NDG Linux Unhatched eases learners into acquiring Linux knowledge with a free online learning course.</a:t>
            </a:r>
          </a:p>
        </p:txBody>
      </p:sp>
      <p:sp>
        <p:nvSpPr>
          <p:cNvPr id="31" name="Rectangle 30"/>
          <p:cNvSpPr/>
          <p:nvPr/>
        </p:nvSpPr>
        <p:spPr>
          <a:xfrm>
            <a:off x="525579" y="2365175"/>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23583" y="243132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4590296" y="2364152"/>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9977" y="2661633"/>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10800000">
            <a:off x="4545727" y="2813544"/>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658780" y="2369644"/>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7" name="TextBox 36"/>
          <p:cNvSpPr txBox="1"/>
          <p:nvPr/>
        </p:nvSpPr>
        <p:spPr>
          <a:xfrm>
            <a:off x="688219" y="3700069"/>
            <a:ext cx="3667526" cy="769441"/>
          </a:xfrm>
          <a:prstGeom prst="rect">
            <a:avLst/>
          </a:prstGeom>
          <a:noFill/>
        </p:spPr>
        <p:txBody>
          <a:bodyPr wrap="square" lIns="0" tIns="0" rIns="0" bIns="0" rtlCol="0">
            <a:spAutoFit/>
          </a:bodyPr>
          <a:lstStyle/>
          <a:p>
            <a:pPr marL="109728" indent="-109728">
              <a:spcBef>
                <a:spcPts val="400"/>
              </a:spcBef>
              <a:buSzPct val="80000"/>
              <a:buFont typeface="Arial"/>
              <a:buChar char="•"/>
            </a:pPr>
            <a:r>
              <a:rPr lang="en-US" sz="1000" dirty="0"/>
              <a:t>1 Module</a:t>
            </a:r>
          </a:p>
          <a:p>
            <a:pPr marL="109728" indent="-109728">
              <a:spcBef>
                <a:spcPts val="400"/>
              </a:spcBef>
              <a:buSzPct val="80000"/>
              <a:buFont typeface="Arial"/>
              <a:buChar char="•"/>
            </a:pPr>
            <a:r>
              <a:rPr lang="en-US" sz="1000" dirty="0"/>
              <a:t>20 Pages</a:t>
            </a:r>
          </a:p>
          <a:p>
            <a:pPr marL="109728" indent="-109728">
              <a:spcBef>
                <a:spcPts val="400"/>
              </a:spcBef>
              <a:buSzPct val="80000"/>
              <a:buFont typeface="Arial"/>
              <a:buChar char="•"/>
            </a:pPr>
            <a:r>
              <a:rPr lang="en-US" sz="1000" dirty="0"/>
              <a:t>Built-in Linux machine with activities</a:t>
            </a:r>
          </a:p>
          <a:p>
            <a:pPr marL="109728" indent="-109728">
              <a:spcBef>
                <a:spcPts val="400"/>
              </a:spcBef>
              <a:buSzPct val="80000"/>
              <a:buFont typeface="Arial"/>
              <a:buChar char="•"/>
            </a:pPr>
            <a:r>
              <a:rPr lang="en-US" sz="1000" dirty="0"/>
              <a:t>1 Assessment</a:t>
            </a:r>
          </a:p>
        </p:txBody>
      </p:sp>
      <p:sp>
        <p:nvSpPr>
          <p:cNvPr id="38" name="Rectangle 37"/>
          <p:cNvSpPr/>
          <p:nvPr/>
        </p:nvSpPr>
        <p:spPr>
          <a:xfrm>
            <a:off x="506031" y="3299947"/>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04036" y="336609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Triangle 39"/>
          <p:cNvSpPr/>
          <p:nvPr/>
        </p:nvSpPr>
        <p:spPr>
          <a:xfrm>
            <a:off x="4570748" y="3298923"/>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570429" y="3596404"/>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4526179" y="3748315"/>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58780" y="3304415"/>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31778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5192712" y="0"/>
            <a:ext cx="3951287" cy="2784943"/>
          </a:xfrm>
          <a:prstGeom prst="rect">
            <a:avLst/>
          </a:prstGeom>
        </p:spPr>
      </p:pic>
      <p:grpSp>
        <p:nvGrpSpPr>
          <p:cNvPr id="51" name="Group 50"/>
          <p:cNvGrpSpPr/>
          <p:nvPr/>
        </p:nvGrpSpPr>
        <p:grpSpPr>
          <a:xfrm>
            <a:off x="5192713" y="2248327"/>
            <a:ext cx="3958423" cy="2895173"/>
            <a:chOff x="5192713" y="2047367"/>
            <a:chExt cx="3958423" cy="2895173"/>
          </a:xfrm>
          <a:solidFill>
            <a:schemeClr val="bg2"/>
          </a:solidFill>
        </p:grpSpPr>
        <p:sp>
          <p:nvSpPr>
            <p:cNvPr id="52" name="Rectangle 51"/>
            <p:cNvSpPr/>
            <p:nvPr/>
          </p:nvSpPr>
          <p:spPr>
            <a:xfrm>
              <a:off x="5192713" y="2549789"/>
              <a:ext cx="3958423" cy="239275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676091" y="2047367"/>
              <a:ext cx="991667" cy="979695"/>
              <a:chOff x="7127612" y="2637652"/>
              <a:chExt cx="991667" cy="979695"/>
            </a:xfrm>
            <a:grpFill/>
          </p:grpSpPr>
          <p:sp>
            <p:nvSpPr>
              <p:cNvPr id="54" name="Chord 53"/>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hord 54"/>
              <p:cNvSpPr/>
              <p:nvPr/>
            </p:nvSpPr>
            <p:spPr>
              <a:xfrm rot="10800000">
                <a:off x="7127612" y="2637652"/>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Cybersecurity </a:t>
            </a:r>
            <a:br>
              <a:rPr lang="en-US" dirty="0"/>
            </a:br>
            <a:r>
              <a:rPr lang="en-US" dirty="0"/>
              <a:t>Essentials</a:t>
            </a:r>
          </a:p>
        </p:txBody>
      </p:sp>
      <p:sp>
        <p:nvSpPr>
          <p:cNvPr id="20" name="TextBox 19"/>
          <p:cNvSpPr txBox="1"/>
          <p:nvPr/>
        </p:nvSpPr>
        <p:spPr>
          <a:xfrm>
            <a:off x="5459330" y="3204049"/>
            <a:ext cx="3613470" cy="1885131"/>
          </a:xfrm>
          <a:prstGeom prst="rect">
            <a:avLst/>
          </a:prstGeom>
          <a:noFill/>
        </p:spPr>
        <p:txBody>
          <a:bodyPr wrap="square" rtlCol="0">
            <a:spAutoFit/>
          </a:bodyPr>
          <a:lstStyle/>
          <a:p>
            <a:pPr>
              <a:spcBef>
                <a:spcPts val="0"/>
              </a:spcBef>
              <a:spcAft>
                <a:spcPts val="300"/>
              </a:spcAft>
            </a:pPr>
            <a:r>
              <a:rPr lang="en-US" sz="900" b="1" dirty="0">
                <a:solidFill>
                  <a:schemeClr val="accent1"/>
                </a:solidFill>
              </a:rPr>
              <a:t>Target Audience</a:t>
            </a:r>
            <a:r>
              <a:rPr lang="en-US" sz="900" dirty="0">
                <a:solidFill>
                  <a:schemeClr val="accent1"/>
                </a:solidFill>
              </a:rPr>
              <a:t>: Secondary and 2-year college vocational students</a:t>
            </a:r>
          </a:p>
          <a:p>
            <a:pPr>
              <a:spcBef>
                <a:spcPts val="0"/>
              </a:spcBef>
              <a:spcAft>
                <a:spcPts val="300"/>
              </a:spcAft>
            </a:pPr>
            <a:r>
              <a:rPr lang="en-US" sz="900" b="1" dirty="0">
                <a:solidFill>
                  <a:schemeClr val="accent1"/>
                </a:solidFill>
              </a:rPr>
              <a:t>Prerequisites</a:t>
            </a:r>
            <a:r>
              <a:rPr lang="en-US" sz="900" dirty="0">
                <a:solidFill>
                  <a:schemeClr val="accent1"/>
                </a:solidFill>
              </a:rPr>
              <a:t>: Introduction to Cybersecurity</a:t>
            </a:r>
          </a:p>
          <a:p>
            <a:pPr>
              <a:spcBef>
                <a:spcPts val="0"/>
              </a:spcBef>
              <a:spcAft>
                <a:spcPts val="300"/>
              </a:spcAft>
            </a:pPr>
            <a:r>
              <a:rPr lang="en-US" sz="900" b="1" dirty="0">
                <a:solidFill>
                  <a:schemeClr val="accent1"/>
                </a:solidFill>
              </a:rPr>
              <a:t>ASC Alignment Required</a:t>
            </a:r>
            <a:r>
              <a:rPr lang="en-US" sz="900" dirty="0">
                <a:solidFill>
                  <a:schemeClr val="accent1"/>
                </a:solidFill>
              </a:rPr>
              <a:t>:  No </a:t>
            </a:r>
          </a:p>
          <a:p>
            <a:pPr>
              <a:spcBef>
                <a:spcPts val="0"/>
              </a:spcBef>
              <a:spcAft>
                <a:spcPts val="300"/>
              </a:spcAft>
            </a:pPr>
            <a:r>
              <a:rPr lang="en-US" sz="900" b="1" dirty="0">
                <a:solidFill>
                  <a:schemeClr val="accent1"/>
                </a:solidFill>
              </a:rPr>
              <a:t>Instructor Training Required</a:t>
            </a:r>
            <a:r>
              <a:rPr lang="en-US" sz="900" dirty="0">
                <a:solidFill>
                  <a:schemeClr val="accent1"/>
                </a:solidFill>
              </a:rPr>
              <a:t>: No</a:t>
            </a:r>
          </a:p>
          <a:p>
            <a:pPr>
              <a:spcBef>
                <a:spcPts val="0"/>
              </a:spcBef>
              <a:spcAft>
                <a:spcPts val="300"/>
              </a:spcAft>
            </a:pPr>
            <a:r>
              <a:rPr lang="en-US" sz="900" b="1" dirty="0">
                <a:solidFill>
                  <a:schemeClr val="accent1"/>
                </a:solidFill>
              </a:rPr>
              <a:t>Languages</a:t>
            </a:r>
            <a:r>
              <a:rPr lang="en-US" sz="900" dirty="0">
                <a:solidFill>
                  <a:schemeClr val="accent1"/>
                </a:solidFill>
              </a:rPr>
              <a:t>: Chinese-S, English, French, German, Japanese, Portuguese (Br), Russian, Spanish, Ukrainian</a:t>
            </a:r>
          </a:p>
          <a:p>
            <a:pPr>
              <a:spcBef>
                <a:spcPts val="0"/>
              </a:spcBef>
              <a:spcAft>
                <a:spcPts val="300"/>
              </a:spcAft>
            </a:pPr>
            <a:r>
              <a:rPr lang="en-US" sz="900" b="1" dirty="0">
                <a:solidFill>
                  <a:schemeClr val="accent1"/>
                </a:solidFill>
              </a:rPr>
              <a:t>Course Delivery</a:t>
            </a:r>
            <a:r>
              <a:rPr lang="en-US" sz="900" dirty="0">
                <a:solidFill>
                  <a:schemeClr val="accent1"/>
                </a:solidFill>
              </a:rPr>
              <a:t>: Instructor-led and Self-paced</a:t>
            </a:r>
          </a:p>
          <a:p>
            <a:pPr>
              <a:spcBef>
                <a:spcPts val="0"/>
              </a:spcBef>
              <a:spcAft>
                <a:spcPts val="300"/>
              </a:spcAft>
            </a:pPr>
            <a:r>
              <a:rPr lang="en-US" sz="900" b="1" dirty="0">
                <a:solidFill>
                  <a:schemeClr val="accent1"/>
                </a:solidFill>
              </a:rPr>
              <a:t>Estimated Time to Complete</a:t>
            </a:r>
            <a:r>
              <a:rPr lang="en-US" sz="900" dirty="0">
                <a:solidFill>
                  <a:schemeClr val="accent1"/>
                </a:solidFill>
              </a:rPr>
              <a:t>: 30 hours</a:t>
            </a:r>
          </a:p>
          <a:p>
            <a:pPr>
              <a:spcBef>
                <a:spcPts val="0"/>
              </a:spcBef>
              <a:spcAft>
                <a:spcPts val="300"/>
              </a:spcAft>
            </a:pPr>
            <a:r>
              <a:rPr lang="en-US" sz="900" b="1" dirty="0">
                <a:solidFill>
                  <a:schemeClr val="accent1"/>
                </a:solidFill>
              </a:rPr>
              <a:t>Recommended Next Course</a:t>
            </a:r>
            <a:r>
              <a:rPr lang="en-US" sz="900" dirty="0">
                <a:solidFill>
                  <a:schemeClr val="accent1"/>
                </a:solidFill>
              </a:rPr>
              <a:t>: CCNA R&amp;S Introduction to Networks and CCNA Cybersecurity Operations</a:t>
            </a:r>
          </a:p>
        </p:txBody>
      </p:sp>
      <p:sp>
        <p:nvSpPr>
          <p:cNvPr id="21" name="Rectangle 20"/>
          <p:cNvSpPr/>
          <p:nvPr/>
        </p:nvSpPr>
        <p:spPr>
          <a:xfrm>
            <a:off x="5428157" y="2892954"/>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sp>
        <p:nvSpPr>
          <p:cNvPr id="24" name="Rectangle 23"/>
          <p:cNvSpPr/>
          <p:nvPr/>
        </p:nvSpPr>
        <p:spPr>
          <a:xfrm>
            <a:off x="522226" y="1224323"/>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29047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23300"/>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20781"/>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17775"/>
            <a:ext cx="1558440" cy="307777"/>
          </a:xfrm>
          <a:prstGeom prst="rect">
            <a:avLst/>
          </a:prstGeom>
          <a:noFill/>
        </p:spPr>
        <p:txBody>
          <a:bodyPr wrap="none" rtlCol="0" anchor="ctr">
            <a:spAutoFit/>
          </a:bodyPr>
          <a:lstStyle/>
          <a:p>
            <a:r>
              <a:rPr lang="en-US" sz="1400" dirty="0"/>
              <a:t>Course Overview</a:t>
            </a:r>
          </a:p>
        </p:txBody>
      </p:sp>
      <p:grpSp>
        <p:nvGrpSpPr>
          <p:cNvPr id="56" name="Group 55">
            <a:extLst>
              <a:ext uri="{FF2B5EF4-FFF2-40B4-BE49-F238E27FC236}">
                <a16:creationId xmlns:a16="http://schemas.microsoft.com/office/drawing/2014/main" id="{DAFD3A5B-0657-4440-B193-8DC944A7A9C0}"/>
              </a:ext>
            </a:extLst>
          </p:cNvPr>
          <p:cNvGrpSpPr/>
          <p:nvPr/>
        </p:nvGrpSpPr>
        <p:grpSpPr>
          <a:xfrm>
            <a:off x="6676091" y="2238395"/>
            <a:ext cx="991667" cy="979695"/>
            <a:chOff x="7127612" y="2637652"/>
            <a:chExt cx="991667" cy="979695"/>
          </a:xfrm>
        </p:grpSpPr>
        <p:sp>
          <p:nvSpPr>
            <p:cNvPr id="58" name="Chord 57">
              <a:extLst>
                <a:ext uri="{FF2B5EF4-FFF2-40B4-BE49-F238E27FC236}">
                  <a16:creationId xmlns:a16="http://schemas.microsoft.com/office/drawing/2014/main" id="{505E6E84-2352-8D49-92E1-C745C9E8DEAD}"/>
                </a:ext>
              </a:extLst>
            </p:cNvPr>
            <p:cNvSpPr/>
            <p:nvPr/>
          </p:nvSpPr>
          <p:spPr>
            <a:xfrm rot="10800000">
              <a:off x="7127612" y="2637652"/>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hord 56">
              <a:extLst>
                <a:ext uri="{FF2B5EF4-FFF2-40B4-BE49-F238E27FC236}">
                  <a16:creationId xmlns:a16="http://schemas.microsoft.com/office/drawing/2014/main" id="{9AE08E02-7E55-7A45-A35A-E186352F5215}"/>
                </a:ext>
              </a:extLst>
            </p:cNvPr>
            <p:cNvSpPr/>
            <p:nvPr/>
          </p:nvSpPr>
          <p:spPr>
            <a:xfrm>
              <a:off x="7140708" y="2638777"/>
              <a:ext cx="978571" cy="978570"/>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
        <p:nvSpPr>
          <p:cNvPr id="23" name="TextBox 22"/>
          <p:cNvSpPr txBox="1"/>
          <p:nvPr/>
        </p:nvSpPr>
        <p:spPr>
          <a:xfrm>
            <a:off x="704414" y="1624446"/>
            <a:ext cx="3837960" cy="615553"/>
          </a:xfrm>
          <a:prstGeom prst="rect">
            <a:avLst/>
          </a:prstGeom>
          <a:noFill/>
        </p:spPr>
        <p:txBody>
          <a:bodyPr wrap="square" lIns="0" tIns="0" rIns="0" bIns="0" rtlCol="0">
            <a:spAutoFit/>
          </a:bodyPr>
          <a:lstStyle/>
          <a:p>
            <a:pPr>
              <a:spcAft>
                <a:spcPts val="700"/>
              </a:spcAft>
            </a:pPr>
            <a:r>
              <a:rPr lang="en-US" sz="1000" dirty="0"/>
              <a:t>Cybersecurity Essentials covers foundational knowledge and essential skills for all cybersecurity domains including information security, systems security, network security, ethics and laws, and defense and mitigation techniques used in protecting businesses. </a:t>
            </a:r>
          </a:p>
        </p:txBody>
      </p:sp>
      <p:sp>
        <p:nvSpPr>
          <p:cNvPr id="29" name="Isosceles Triangle 28"/>
          <p:cNvSpPr/>
          <p:nvPr/>
        </p:nvSpPr>
        <p:spPr>
          <a:xfrm rot="10800000">
            <a:off x="4542374" y="1672692"/>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707767" y="2831400"/>
            <a:ext cx="3667526" cy="461665"/>
          </a:xfrm>
          <a:prstGeom prst="rect">
            <a:avLst/>
          </a:prstGeom>
          <a:noFill/>
        </p:spPr>
        <p:txBody>
          <a:bodyPr wrap="square" lIns="0" tIns="0" rIns="0" bIns="0" rtlCol="0">
            <a:spAutoFit/>
          </a:bodyPr>
          <a:lstStyle/>
          <a:p>
            <a:pPr>
              <a:spcAft>
                <a:spcPts val="700"/>
              </a:spcAft>
            </a:pPr>
            <a:r>
              <a:rPr lang="en-US" sz="1000" dirty="0"/>
              <a:t>This course is recommended for students planning to study any CCNA certification. It provides foundational security skills for entry-level networking and security roles.</a:t>
            </a:r>
          </a:p>
        </p:txBody>
      </p:sp>
      <p:sp>
        <p:nvSpPr>
          <p:cNvPr id="32" name="Rectangle 31"/>
          <p:cNvSpPr/>
          <p:nvPr/>
        </p:nvSpPr>
        <p:spPr>
          <a:xfrm>
            <a:off x="525579" y="2431277"/>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49742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430254"/>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727735"/>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2879646"/>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435746"/>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3821256"/>
            <a:ext cx="3667526" cy="820738"/>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8 chapters</a:t>
            </a:r>
          </a:p>
          <a:p>
            <a:pPr marL="109728" indent="-109728">
              <a:spcBef>
                <a:spcPts val="400"/>
              </a:spcBef>
              <a:buSzPct val="80000"/>
              <a:buFont typeface="Arial"/>
              <a:buChar char="•"/>
            </a:pPr>
            <a:r>
              <a:rPr lang="en-US" sz="1000" dirty="0"/>
              <a:t>34 interactive activities, 10 Cisco Packet Tracer Activities, 12 hands-on labs that reinforce learning</a:t>
            </a:r>
          </a:p>
          <a:p>
            <a:pPr marL="109728" indent="-109728">
              <a:spcBef>
                <a:spcPts val="400"/>
              </a:spcBef>
              <a:buSzPct val="80000"/>
              <a:buFont typeface="Arial"/>
              <a:buChar char="•"/>
            </a:pPr>
            <a:r>
              <a:rPr lang="en-US" sz="1000" dirty="0"/>
              <a:t>8 chapter quizzes, </a:t>
            </a:r>
            <a:br>
              <a:rPr lang="en-US" sz="1000" dirty="0"/>
            </a:br>
            <a:r>
              <a:rPr lang="en-US" sz="1000" dirty="0"/>
              <a:t>1 final exam</a:t>
            </a:r>
          </a:p>
          <a:p>
            <a:pPr marL="109728" indent="-109728">
              <a:spcBef>
                <a:spcPts val="400"/>
              </a:spcBef>
              <a:buSzPct val="80000"/>
              <a:buFont typeface="Arial"/>
              <a:buChar char="•"/>
            </a:pPr>
            <a:r>
              <a:rPr lang="en-US" sz="1000" dirty="0"/>
              <a:t>Links to related resources</a:t>
            </a:r>
          </a:p>
        </p:txBody>
      </p:sp>
      <p:sp>
        <p:nvSpPr>
          <p:cNvPr id="39" name="Rectangle 38"/>
          <p:cNvSpPr/>
          <p:nvPr/>
        </p:nvSpPr>
        <p:spPr>
          <a:xfrm>
            <a:off x="506031" y="3443168"/>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50931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442144"/>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739625"/>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3891536"/>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447636"/>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426276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0"/>
            <a:ext cx="3961040" cy="2880300"/>
          </a:xfrm>
          <a:prstGeom prst="rect">
            <a:avLst/>
          </a:prstGeom>
        </p:spPr>
      </p:pic>
      <p:sp>
        <p:nvSpPr>
          <p:cNvPr id="56" name="Rectangle 55"/>
          <p:cNvSpPr/>
          <p:nvPr/>
        </p:nvSpPr>
        <p:spPr>
          <a:xfrm>
            <a:off x="5192713" y="2880300"/>
            <a:ext cx="3958423" cy="22632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p:cNvGrpSpPr/>
          <p:nvPr/>
        </p:nvGrpSpPr>
        <p:grpSpPr>
          <a:xfrm>
            <a:off x="6676091" y="2377877"/>
            <a:ext cx="991667" cy="979695"/>
            <a:chOff x="7127612" y="2637652"/>
            <a:chExt cx="991667" cy="979695"/>
          </a:xfrm>
        </p:grpSpPr>
        <p:sp>
          <p:nvSpPr>
            <p:cNvPr id="58" name="Chord 57"/>
            <p:cNvSpPr/>
            <p:nvPr/>
          </p:nvSpPr>
          <p:spPr>
            <a:xfrm>
              <a:off x="7140708" y="2638777"/>
              <a:ext cx="978571" cy="978570"/>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hord 58"/>
            <p:cNvSpPr/>
            <p:nvPr/>
          </p:nvSpPr>
          <p:spPr>
            <a:xfrm rot="10800000">
              <a:off x="7127612" y="2637652"/>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p:cNvSpPr txBox="1"/>
          <p:nvPr/>
        </p:nvSpPr>
        <p:spPr>
          <a:xfrm>
            <a:off x="5459330" y="3386333"/>
            <a:ext cx="3613470" cy="1723549"/>
          </a:xfrm>
          <a:prstGeom prst="rect">
            <a:avLst/>
          </a:prstGeom>
          <a:noFill/>
        </p:spPr>
        <p:txBody>
          <a:bodyPr wrap="square" rtlCol="0">
            <a:spAutoFit/>
          </a:bodyPr>
          <a:lstStyle/>
          <a:p>
            <a:pPr>
              <a:spcBef>
                <a:spcPts val="0"/>
              </a:spcBef>
              <a:spcAft>
                <a:spcPts val="300"/>
              </a:spcAft>
            </a:pPr>
            <a:r>
              <a:rPr lang="en-US" sz="900" b="1" dirty="0">
                <a:solidFill>
                  <a:schemeClr val="accent1"/>
                </a:solidFill>
              </a:rPr>
              <a:t>Target Audience</a:t>
            </a:r>
            <a:r>
              <a:rPr lang="en-US" sz="900" dirty="0">
                <a:solidFill>
                  <a:schemeClr val="accent1"/>
                </a:solidFill>
              </a:rPr>
              <a:t>: Secondary and 2-Year college students, general audience </a:t>
            </a:r>
          </a:p>
          <a:p>
            <a:pPr>
              <a:spcBef>
                <a:spcPts val="0"/>
              </a:spcBef>
              <a:spcAft>
                <a:spcPts val="300"/>
              </a:spcAft>
            </a:pPr>
            <a:r>
              <a:rPr lang="en-US" sz="900" b="1" dirty="0">
                <a:solidFill>
                  <a:schemeClr val="accent1"/>
                </a:solidFill>
              </a:rPr>
              <a:t>Prerequisites</a:t>
            </a:r>
            <a:r>
              <a:rPr lang="en-US" sz="900" dirty="0">
                <a:solidFill>
                  <a:schemeClr val="accent1"/>
                </a:solidFill>
              </a:rPr>
              <a:t>: None</a:t>
            </a:r>
          </a:p>
          <a:p>
            <a:pPr>
              <a:spcBef>
                <a:spcPts val="0"/>
              </a:spcBef>
              <a:spcAft>
                <a:spcPts val="300"/>
              </a:spcAft>
            </a:pPr>
            <a:r>
              <a:rPr lang="en-US" sz="900" b="1" dirty="0">
                <a:solidFill>
                  <a:schemeClr val="accent1"/>
                </a:solidFill>
              </a:rPr>
              <a:t>ASC Alignment Required</a:t>
            </a:r>
            <a:r>
              <a:rPr lang="en-US" sz="900" dirty="0">
                <a:solidFill>
                  <a:schemeClr val="accent1"/>
                </a:solidFill>
              </a:rPr>
              <a:t>: No</a:t>
            </a:r>
          </a:p>
          <a:p>
            <a:pPr>
              <a:spcBef>
                <a:spcPts val="0"/>
              </a:spcBef>
              <a:spcAft>
                <a:spcPts val="300"/>
              </a:spcAft>
            </a:pPr>
            <a:r>
              <a:rPr lang="en-US" sz="900" b="1" dirty="0">
                <a:solidFill>
                  <a:schemeClr val="accent1"/>
                </a:solidFill>
              </a:rPr>
              <a:t>Instructor Training Required</a:t>
            </a:r>
            <a:r>
              <a:rPr lang="en-US" sz="900" dirty="0">
                <a:solidFill>
                  <a:schemeClr val="accent1"/>
                </a:solidFill>
              </a:rPr>
              <a:t>: No</a:t>
            </a:r>
          </a:p>
          <a:p>
            <a:pPr>
              <a:spcBef>
                <a:spcPts val="0"/>
              </a:spcBef>
              <a:spcAft>
                <a:spcPts val="300"/>
              </a:spcAft>
            </a:pPr>
            <a:r>
              <a:rPr lang="en-US" sz="900" b="1" dirty="0">
                <a:solidFill>
                  <a:schemeClr val="accent1"/>
                </a:solidFill>
              </a:rPr>
              <a:t>Languages</a:t>
            </a:r>
            <a:r>
              <a:rPr lang="en-US" sz="900" dirty="0">
                <a:solidFill>
                  <a:schemeClr val="accent1"/>
                </a:solidFill>
              </a:rPr>
              <a:t>: Arabic, Chinese-S, Dutch, English, French, German, Hebrew, Indonesian, Italian, Japanese, Kazakh, Polish, Portuguese, Russian, Spanish, Ukranian</a:t>
            </a:r>
          </a:p>
          <a:p>
            <a:pPr>
              <a:spcBef>
                <a:spcPts val="0"/>
              </a:spcBef>
              <a:spcAft>
                <a:spcPts val="300"/>
              </a:spcAft>
            </a:pPr>
            <a:r>
              <a:rPr lang="en-US" sz="900" b="1" dirty="0">
                <a:solidFill>
                  <a:schemeClr val="accent1"/>
                </a:solidFill>
              </a:rPr>
              <a:t>Course Delivery</a:t>
            </a:r>
            <a:r>
              <a:rPr lang="en-US" sz="900" dirty="0">
                <a:solidFill>
                  <a:schemeClr val="accent1"/>
                </a:solidFill>
              </a:rPr>
              <a:t>: Instructor-led or Self-paced</a:t>
            </a:r>
          </a:p>
          <a:p>
            <a:pPr>
              <a:spcBef>
                <a:spcPts val="0"/>
              </a:spcBef>
              <a:spcAft>
                <a:spcPts val="300"/>
              </a:spcAft>
            </a:pPr>
            <a:r>
              <a:rPr lang="en-US" sz="900" b="1" dirty="0">
                <a:solidFill>
                  <a:schemeClr val="accent1"/>
                </a:solidFill>
              </a:rPr>
              <a:t>Estimated Time to Complete</a:t>
            </a:r>
            <a:r>
              <a:rPr lang="en-US" sz="900" dirty="0">
                <a:solidFill>
                  <a:schemeClr val="accent1"/>
                </a:solidFill>
              </a:rPr>
              <a:t>: 15 hours</a:t>
            </a:r>
          </a:p>
        </p:txBody>
      </p:sp>
      <p:sp>
        <p:nvSpPr>
          <p:cNvPr id="20" name="Rectangle 19"/>
          <p:cNvSpPr/>
          <p:nvPr/>
        </p:nvSpPr>
        <p:spPr>
          <a:xfrm>
            <a:off x="5428157" y="3048780"/>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1" name="Picture 2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465657"/>
            <a:ext cx="521356" cy="740663"/>
          </a:xfrm>
          <a:prstGeom prst="rect">
            <a:avLst/>
          </a:prstGeom>
        </p:spPr>
      </p:pic>
      <p:sp>
        <p:nvSpPr>
          <p:cNvPr id="22" name="TextBox 21"/>
          <p:cNvSpPr txBox="1"/>
          <p:nvPr/>
        </p:nvSpPr>
        <p:spPr>
          <a:xfrm>
            <a:off x="704414" y="1591395"/>
            <a:ext cx="3667526" cy="461665"/>
          </a:xfrm>
          <a:prstGeom prst="rect">
            <a:avLst/>
          </a:prstGeom>
          <a:noFill/>
        </p:spPr>
        <p:txBody>
          <a:bodyPr wrap="square" lIns="0" tIns="0" rIns="0" bIns="0" rtlCol="0">
            <a:spAutoFit/>
          </a:bodyPr>
          <a:lstStyle/>
          <a:p>
            <a:pPr>
              <a:spcAft>
                <a:spcPts val="700"/>
              </a:spcAft>
            </a:pPr>
            <a:r>
              <a:rPr lang="en-US" sz="1000" dirty="0"/>
              <a:t>The Introduction to Cybersecurity course explores cyber trends, threats and staying safe in cyberspace, and protecting personal and company data. </a:t>
            </a:r>
          </a:p>
        </p:txBody>
      </p:sp>
      <p:sp>
        <p:nvSpPr>
          <p:cNvPr id="23" name="Rectangle 22"/>
          <p:cNvSpPr/>
          <p:nvPr/>
        </p:nvSpPr>
        <p:spPr>
          <a:xfrm>
            <a:off x="522226" y="1191272"/>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a:off x="420231" y="125741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p:cNvSpPr/>
          <p:nvPr/>
        </p:nvSpPr>
        <p:spPr>
          <a:xfrm>
            <a:off x="4586943" y="1190249"/>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586624" y="1487730"/>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27"/>
          <p:cNvSpPr/>
          <p:nvPr/>
        </p:nvSpPr>
        <p:spPr>
          <a:xfrm rot="10800000">
            <a:off x="4542374" y="1639641"/>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8780" y="1184724"/>
            <a:ext cx="1558440" cy="307777"/>
          </a:xfrm>
          <a:prstGeom prst="rect">
            <a:avLst/>
          </a:prstGeom>
          <a:noFill/>
        </p:spPr>
        <p:txBody>
          <a:bodyPr wrap="none" rtlCol="0" anchor="ctr">
            <a:spAutoFit/>
          </a:bodyPr>
          <a:lstStyle/>
          <a:p>
            <a:r>
              <a:rPr lang="en-US" sz="1400" dirty="0"/>
              <a:t>Course Overview</a:t>
            </a:r>
          </a:p>
        </p:txBody>
      </p:sp>
      <p:sp>
        <p:nvSpPr>
          <p:cNvPr id="30" name="TextBox 29"/>
          <p:cNvSpPr txBox="1"/>
          <p:nvPr/>
        </p:nvSpPr>
        <p:spPr>
          <a:xfrm>
            <a:off x="707767" y="2589026"/>
            <a:ext cx="3667526" cy="461665"/>
          </a:xfrm>
          <a:prstGeom prst="rect">
            <a:avLst/>
          </a:prstGeom>
          <a:noFill/>
        </p:spPr>
        <p:txBody>
          <a:bodyPr wrap="square" lIns="0" tIns="0" rIns="0" bIns="0" rtlCol="0">
            <a:spAutoFit/>
          </a:bodyPr>
          <a:lstStyle/>
          <a:p>
            <a:pPr>
              <a:spcAft>
                <a:spcPts val="700"/>
              </a:spcAft>
            </a:pPr>
            <a:r>
              <a:rPr lang="en-US" sz="1000" dirty="0"/>
              <a:t>Learn how to protect your personal data and privacy online and in social media, and why more and more IT jobs require cybersecurity awareness and understanding.</a:t>
            </a:r>
          </a:p>
        </p:txBody>
      </p:sp>
      <p:sp>
        <p:nvSpPr>
          <p:cNvPr id="31" name="Rectangle 30"/>
          <p:cNvSpPr/>
          <p:nvPr/>
        </p:nvSpPr>
        <p:spPr>
          <a:xfrm>
            <a:off x="525579" y="2188903"/>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23583" y="225505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4590296" y="2187880"/>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9977" y="2485361"/>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10800000">
            <a:off x="4545727" y="2637272"/>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658780" y="2193372"/>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7" name="TextBox 36"/>
          <p:cNvSpPr txBox="1"/>
          <p:nvPr/>
        </p:nvSpPr>
        <p:spPr>
          <a:xfrm>
            <a:off x="688219" y="3611933"/>
            <a:ext cx="3667526" cy="974626"/>
          </a:xfrm>
          <a:prstGeom prst="rect">
            <a:avLst/>
          </a:prstGeom>
          <a:noFill/>
        </p:spPr>
        <p:txBody>
          <a:bodyPr wrap="square" lIns="0" tIns="0" rIns="0" bIns="0" rtlCol="0">
            <a:spAutoFit/>
          </a:bodyPr>
          <a:lstStyle/>
          <a:p>
            <a:pPr marL="109728" indent="-109728">
              <a:spcBef>
                <a:spcPts val="400"/>
              </a:spcBef>
              <a:buSzPct val="80000"/>
              <a:buFont typeface="Arial"/>
              <a:buChar char="•"/>
            </a:pPr>
            <a:r>
              <a:rPr lang="en-US" sz="1000" dirty="0"/>
              <a:t>5 modules</a:t>
            </a:r>
          </a:p>
          <a:p>
            <a:pPr marL="109728" indent="-109728">
              <a:spcBef>
                <a:spcPts val="400"/>
              </a:spcBef>
              <a:buSzPct val="80000"/>
              <a:buFont typeface="Arial"/>
              <a:buChar char="•"/>
            </a:pPr>
            <a:r>
              <a:rPr lang="en-US" sz="1000" dirty="0"/>
              <a:t>Interactive and instructional content</a:t>
            </a:r>
          </a:p>
          <a:p>
            <a:pPr marL="109728" indent="-109728">
              <a:spcBef>
                <a:spcPts val="400"/>
              </a:spcBef>
              <a:buSzPct val="80000"/>
              <a:buFont typeface="Arial"/>
              <a:buChar char="•"/>
            </a:pPr>
            <a:r>
              <a:rPr lang="en-US" sz="1000" dirty="0"/>
              <a:t>8 Activities and 7 lab exercises that reinforce learning</a:t>
            </a:r>
          </a:p>
          <a:p>
            <a:pPr marL="109728" indent="-109728">
              <a:spcBef>
                <a:spcPts val="400"/>
              </a:spcBef>
              <a:buSzPct val="80000"/>
              <a:buFont typeface="Arial"/>
              <a:buChar char="•"/>
            </a:pPr>
            <a:r>
              <a:rPr lang="en-US" sz="1000" dirty="0"/>
              <a:t>4 quizzes and 1 final exam</a:t>
            </a:r>
          </a:p>
          <a:p>
            <a:pPr marL="109728" indent="-109728">
              <a:spcBef>
                <a:spcPts val="400"/>
              </a:spcBef>
              <a:buSzPct val="80000"/>
              <a:buFont typeface="Arial"/>
              <a:buChar char="•"/>
            </a:pPr>
            <a:r>
              <a:rPr lang="en-US" sz="1000" dirty="0"/>
              <a:t>Links to related resources</a:t>
            </a:r>
          </a:p>
        </p:txBody>
      </p:sp>
      <p:sp>
        <p:nvSpPr>
          <p:cNvPr id="38" name="Rectangle 37"/>
          <p:cNvSpPr/>
          <p:nvPr/>
        </p:nvSpPr>
        <p:spPr>
          <a:xfrm>
            <a:off x="506031" y="3211811"/>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04036" y="327795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Triangle 39"/>
          <p:cNvSpPr/>
          <p:nvPr/>
        </p:nvSpPr>
        <p:spPr>
          <a:xfrm>
            <a:off x="4570748" y="3210787"/>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570429" y="3508268"/>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4526179" y="3660179"/>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58780" y="3216279"/>
            <a:ext cx="1944763" cy="307777"/>
          </a:xfrm>
          <a:prstGeom prst="rect">
            <a:avLst/>
          </a:prstGeom>
          <a:noFill/>
        </p:spPr>
        <p:txBody>
          <a:bodyPr wrap="none" rtlCol="0" anchor="ctr">
            <a:spAutoFit/>
          </a:bodyPr>
          <a:lstStyle/>
          <a:p>
            <a:r>
              <a:rPr lang="en-US" sz="1400" dirty="0">
                <a:solidFill>
                  <a:srgbClr val="FFFFFF"/>
                </a:solidFill>
              </a:rPr>
              <a:t>Learning Components</a:t>
            </a:r>
          </a:p>
        </p:txBody>
      </p:sp>
      <p:sp>
        <p:nvSpPr>
          <p:cNvPr id="2" name="Title 1"/>
          <p:cNvSpPr>
            <a:spLocks noGrp="1"/>
          </p:cNvSpPr>
          <p:nvPr>
            <p:ph type="title"/>
          </p:nvPr>
        </p:nvSpPr>
        <p:spPr/>
        <p:txBody>
          <a:bodyPr/>
          <a:lstStyle/>
          <a:p>
            <a:r>
              <a:rPr lang="en-US" dirty="0"/>
              <a:t>Introduction </a:t>
            </a:r>
            <a:br>
              <a:rPr lang="en-US" dirty="0"/>
            </a:br>
            <a:r>
              <a:rPr lang="en-US" dirty="0"/>
              <a:t>to Cybersecurity</a:t>
            </a:r>
          </a:p>
        </p:txBody>
      </p:sp>
      <p:sp>
        <p:nvSpPr>
          <p:cNvPr id="44" name="Freeform 145"/>
          <p:cNvSpPr>
            <a:spLocks noEditPoints="1"/>
          </p:cNvSpPr>
          <p:nvPr/>
        </p:nvSpPr>
        <p:spPr bwMode="auto">
          <a:xfrm>
            <a:off x="6689187" y="635993"/>
            <a:ext cx="988785" cy="1186234"/>
          </a:xfrm>
          <a:custGeom>
            <a:avLst/>
            <a:gdLst>
              <a:gd name="T0" fmla="*/ 144 w 160"/>
              <a:gd name="T1" fmla="*/ 88 h 192"/>
              <a:gd name="T2" fmla="*/ 144 w 160"/>
              <a:gd name="T3" fmla="*/ 64 h 192"/>
              <a:gd name="T4" fmla="*/ 80 w 160"/>
              <a:gd name="T5" fmla="*/ 0 h 192"/>
              <a:gd name="T6" fmla="*/ 16 w 160"/>
              <a:gd name="T7" fmla="*/ 64 h 192"/>
              <a:gd name="T8" fmla="*/ 16 w 160"/>
              <a:gd name="T9" fmla="*/ 88 h 192"/>
              <a:gd name="T10" fmla="*/ 0 w 160"/>
              <a:gd name="T11" fmla="*/ 88 h 192"/>
              <a:gd name="T12" fmla="*/ 0 w 160"/>
              <a:gd name="T13" fmla="*/ 184 h 192"/>
              <a:gd name="T14" fmla="*/ 8 w 160"/>
              <a:gd name="T15" fmla="*/ 192 h 192"/>
              <a:gd name="T16" fmla="*/ 152 w 160"/>
              <a:gd name="T17" fmla="*/ 192 h 192"/>
              <a:gd name="T18" fmla="*/ 160 w 160"/>
              <a:gd name="T19" fmla="*/ 184 h 192"/>
              <a:gd name="T20" fmla="*/ 160 w 160"/>
              <a:gd name="T21" fmla="*/ 88 h 192"/>
              <a:gd name="T22" fmla="*/ 144 w 160"/>
              <a:gd name="T23" fmla="*/ 88 h 192"/>
              <a:gd name="T24" fmla="*/ 32 w 160"/>
              <a:gd name="T25" fmla="*/ 64 h 192"/>
              <a:gd name="T26" fmla="*/ 80 w 160"/>
              <a:gd name="T27" fmla="*/ 16 h 192"/>
              <a:gd name="T28" fmla="*/ 128 w 160"/>
              <a:gd name="T29" fmla="*/ 64 h 192"/>
              <a:gd name="T30" fmla="*/ 128 w 160"/>
              <a:gd name="T31" fmla="*/ 88 h 192"/>
              <a:gd name="T32" fmla="*/ 32 w 160"/>
              <a:gd name="T33" fmla="*/ 88 h 192"/>
              <a:gd name="T34" fmla="*/ 32 w 160"/>
              <a:gd name="T35" fmla="*/ 6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192">
                <a:moveTo>
                  <a:pt x="144" y="88"/>
                </a:moveTo>
                <a:cubicBezTo>
                  <a:pt x="144" y="64"/>
                  <a:pt x="144" y="64"/>
                  <a:pt x="144" y="64"/>
                </a:cubicBezTo>
                <a:cubicBezTo>
                  <a:pt x="144" y="29"/>
                  <a:pt x="115" y="0"/>
                  <a:pt x="80" y="0"/>
                </a:cubicBezTo>
                <a:cubicBezTo>
                  <a:pt x="45" y="0"/>
                  <a:pt x="16" y="29"/>
                  <a:pt x="16" y="64"/>
                </a:cubicBezTo>
                <a:cubicBezTo>
                  <a:pt x="16" y="88"/>
                  <a:pt x="16" y="88"/>
                  <a:pt x="16" y="88"/>
                </a:cubicBezTo>
                <a:cubicBezTo>
                  <a:pt x="0" y="88"/>
                  <a:pt x="0" y="88"/>
                  <a:pt x="0" y="88"/>
                </a:cubicBezTo>
                <a:cubicBezTo>
                  <a:pt x="0" y="184"/>
                  <a:pt x="0" y="184"/>
                  <a:pt x="0" y="184"/>
                </a:cubicBezTo>
                <a:cubicBezTo>
                  <a:pt x="0" y="188"/>
                  <a:pt x="4" y="192"/>
                  <a:pt x="8" y="192"/>
                </a:cubicBezTo>
                <a:cubicBezTo>
                  <a:pt x="152" y="192"/>
                  <a:pt x="152" y="192"/>
                  <a:pt x="152" y="192"/>
                </a:cubicBezTo>
                <a:cubicBezTo>
                  <a:pt x="156" y="192"/>
                  <a:pt x="160" y="188"/>
                  <a:pt x="160" y="184"/>
                </a:cubicBezTo>
                <a:cubicBezTo>
                  <a:pt x="160" y="88"/>
                  <a:pt x="160" y="88"/>
                  <a:pt x="160" y="88"/>
                </a:cubicBezTo>
                <a:lnTo>
                  <a:pt x="144" y="88"/>
                </a:lnTo>
                <a:close/>
                <a:moveTo>
                  <a:pt x="32" y="64"/>
                </a:moveTo>
                <a:cubicBezTo>
                  <a:pt x="32" y="38"/>
                  <a:pt x="54" y="16"/>
                  <a:pt x="80" y="16"/>
                </a:cubicBezTo>
                <a:cubicBezTo>
                  <a:pt x="106" y="16"/>
                  <a:pt x="128" y="38"/>
                  <a:pt x="128" y="64"/>
                </a:cubicBezTo>
                <a:cubicBezTo>
                  <a:pt x="128" y="88"/>
                  <a:pt x="128" y="88"/>
                  <a:pt x="128" y="88"/>
                </a:cubicBezTo>
                <a:cubicBezTo>
                  <a:pt x="32" y="88"/>
                  <a:pt x="32" y="88"/>
                  <a:pt x="32" y="88"/>
                </a:cubicBezTo>
                <a:lnTo>
                  <a:pt x="32" y="64"/>
                </a:lnTo>
                <a:close/>
              </a:path>
            </a:pathLst>
          </a:custGeom>
          <a:solidFill>
            <a:schemeClr val="bg1">
              <a:alpha val="42000"/>
            </a:schemeClr>
          </a:solidFill>
          <a:ln>
            <a:noFill/>
          </a:ln>
        </p:spPr>
        <p:txBody>
          <a:bodyPr vert="horz" wrap="square" lIns="68589" tIns="34295" rIns="68589" bIns="34295"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51236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October 2019</a:t>
            </a:r>
          </a:p>
        </p:txBody>
      </p:sp>
      <p:sp>
        <p:nvSpPr>
          <p:cNvPr id="6" name="Title 5"/>
          <p:cNvSpPr>
            <a:spLocks noGrp="1"/>
          </p:cNvSpPr>
          <p:nvPr>
            <p:ph type="ctrTitle"/>
          </p:nvPr>
        </p:nvSpPr>
        <p:spPr>
          <a:xfrm>
            <a:off x="425765" y="2022235"/>
            <a:ext cx="6612493" cy="644730"/>
          </a:xfrm>
        </p:spPr>
        <p:txBody>
          <a:bodyPr/>
          <a:lstStyle/>
          <a:p>
            <a:r>
              <a:rPr lang="en-US" dirty="0"/>
              <a:t>Learning Experience</a:t>
            </a:r>
            <a:endParaRPr lang="en-US" dirty="0">
              <a:solidFill>
                <a:schemeClr val="bg2"/>
              </a:solidFill>
            </a:endParaRPr>
          </a:p>
        </p:txBody>
      </p:sp>
    </p:spTree>
    <p:extLst>
      <p:ext uri="{BB962C8B-B14F-4D97-AF65-F5344CB8AC3E}">
        <p14:creationId xmlns:p14="http://schemas.microsoft.com/office/powerpoint/2010/main" val="352380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8019CFD-14A7-C043-8359-2EA9C99E1005}"/>
              </a:ext>
            </a:extLst>
          </p:cNvPr>
          <p:cNvSpPr/>
          <p:nvPr/>
        </p:nvSpPr>
        <p:spPr>
          <a:xfrm>
            <a:off x="330200" y="4495800"/>
            <a:ext cx="880533" cy="562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22226" y="101500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013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311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463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506031" y="3434641"/>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Triangle 41"/>
          <p:cNvSpPr/>
          <p:nvPr/>
        </p:nvSpPr>
        <p:spPr>
          <a:xfrm>
            <a:off x="4570748" y="3433617"/>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4570429" y="3731098"/>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p:cNvSpPr/>
          <p:nvPr/>
        </p:nvSpPr>
        <p:spPr>
          <a:xfrm rot="10800000">
            <a:off x="4526179" y="3883009"/>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2" y="0"/>
            <a:ext cx="3961041" cy="2880300"/>
          </a:xfrm>
          <a:prstGeom prst="rect">
            <a:avLst/>
          </a:prstGeom>
        </p:spPr>
      </p:pic>
      <p:sp>
        <p:nvSpPr>
          <p:cNvPr id="2" name="Title 1"/>
          <p:cNvSpPr>
            <a:spLocks noGrp="1"/>
          </p:cNvSpPr>
          <p:nvPr>
            <p:ph type="title"/>
          </p:nvPr>
        </p:nvSpPr>
        <p:spPr/>
        <p:txBody>
          <a:bodyPr/>
          <a:lstStyle/>
          <a:p>
            <a:r>
              <a:rPr lang="en-US" dirty="0"/>
              <a:t>Introduction to IoT</a:t>
            </a:r>
          </a:p>
        </p:txBody>
      </p:sp>
      <p:sp>
        <p:nvSpPr>
          <p:cNvPr id="13" name="Rectangle 12"/>
          <p:cNvSpPr/>
          <p:nvPr/>
        </p:nvSpPr>
        <p:spPr>
          <a:xfrm>
            <a:off x="5192713" y="2265218"/>
            <a:ext cx="3958423" cy="287828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6676091" y="1790808"/>
            <a:ext cx="991667" cy="979695"/>
            <a:chOff x="7127612" y="2637652"/>
            <a:chExt cx="991667" cy="979695"/>
          </a:xfrm>
        </p:grpSpPr>
        <p:sp>
          <p:nvSpPr>
            <p:cNvPr id="14" name="Chord 13"/>
            <p:cNvSpPr/>
            <p:nvPr/>
          </p:nvSpPr>
          <p:spPr>
            <a:xfrm>
              <a:off x="7140708" y="2638777"/>
              <a:ext cx="978571" cy="978570"/>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hord 14"/>
            <p:cNvSpPr/>
            <p:nvPr/>
          </p:nvSpPr>
          <p:spPr>
            <a:xfrm rot="10800000">
              <a:off x="7127612" y="2637652"/>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p:cNvSpPr/>
          <p:nvPr/>
        </p:nvSpPr>
        <p:spPr>
          <a:xfrm>
            <a:off x="5271205" y="2399631"/>
            <a:ext cx="924063" cy="307777"/>
          </a:xfrm>
          <a:prstGeom prst="rect">
            <a:avLst/>
          </a:prstGeom>
        </p:spPr>
        <p:txBody>
          <a:bodyPr wrap="square">
            <a:spAutoFit/>
          </a:bodyPr>
          <a:lstStyle/>
          <a:p>
            <a:pPr algn="ctr">
              <a:spcBef>
                <a:spcPts val="0"/>
              </a:spcBef>
            </a:pPr>
            <a:r>
              <a:rPr lang="en-US" sz="1400" dirty="0">
                <a:solidFill>
                  <a:schemeClr val="bg1"/>
                </a:solidFill>
              </a:rPr>
              <a:t>Features</a:t>
            </a:r>
          </a:p>
        </p:txBody>
      </p:sp>
      <p:pic>
        <p:nvPicPr>
          <p:cNvPr id="23" name="Picture 22"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06812" y="1898189"/>
            <a:ext cx="521356" cy="740663"/>
          </a:xfrm>
          <a:prstGeom prst="rect">
            <a:avLst/>
          </a:prstGeom>
        </p:spPr>
      </p:pic>
      <p:sp>
        <p:nvSpPr>
          <p:cNvPr id="26" name="Isosceles Triangle 25"/>
          <p:cNvSpPr/>
          <p:nvPr/>
        </p:nvSpPr>
        <p:spPr>
          <a:xfrm rot="5400000">
            <a:off x="420231" y="108114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008452"/>
            <a:ext cx="1558440" cy="307777"/>
          </a:xfrm>
          <a:prstGeom prst="rect">
            <a:avLst/>
          </a:prstGeom>
          <a:noFill/>
        </p:spPr>
        <p:txBody>
          <a:bodyPr wrap="none" rtlCol="0" anchor="ctr">
            <a:spAutoFit/>
          </a:bodyPr>
          <a:lstStyle/>
          <a:p>
            <a:r>
              <a:rPr lang="en-US" sz="1400" dirty="0"/>
              <a:t>Course Overview</a:t>
            </a:r>
          </a:p>
        </p:txBody>
      </p:sp>
      <p:sp>
        <p:nvSpPr>
          <p:cNvPr id="33" name="Rectangle 32"/>
          <p:cNvSpPr/>
          <p:nvPr/>
        </p:nvSpPr>
        <p:spPr>
          <a:xfrm>
            <a:off x="525579" y="2537495"/>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423583" y="260364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Triangle 34"/>
          <p:cNvSpPr/>
          <p:nvPr/>
        </p:nvSpPr>
        <p:spPr>
          <a:xfrm>
            <a:off x="4590296" y="2536472"/>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4589977" y="2833953"/>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10800000">
            <a:off x="4545727" y="2985864"/>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58780" y="2541964"/>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41" name="Isosceles Triangle 40"/>
          <p:cNvSpPr/>
          <p:nvPr/>
        </p:nvSpPr>
        <p:spPr>
          <a:xfrm rot="5400000">
            <a:off x="404036" y="350078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58780" y="3439109"/>
            <a:ext cx="1745991" cy="307777"/>
          </a:xfrm>
          <a:prstGeom prst="rect">
            <a:avLst/>
          </a:prstGeom>
          <a:noFill/>
        </p:spPr>
        <p:txBody>
          <a:bodyPr wrap="none" rtlCol="0" anchor="ctr">
            <a:spAutoFit/>
          </a:bodyPr>
          <a:lstStyle/>
          <a:p>
            <a:r>
              <a:rPr lang="en-US" sz="1400" dirty="0">
                <a:solidFill>
                  <a:srgbClr val="FFFFFF"/>
                </a:solidFill>
              </a:rPr>
              <a:t>Learning Outcomes</a:t>
            </a:r>
          </a:p>
        </p:txBody>
      </p:sp>
      <p:sp>
        <p:nvSpPr>
          <p:cNvPr id="68" name="TextBox 67"/>
          <p:cNvSpPr txBox="1"/>
          <p:nvPr/>
        </p:nvSpPr>
        <p:spPr>
          <a:xfrm>
            <a:off x="647356" y="1336322"/>
            <a:ext cx="3816938" cy="1131079"/>
          </a:xfrm>
          <a:prstGeom prst="rect">
            <a:avLst/>
          </a:prstGeom>
          <a:noFill/>
        </p:spPr>
        <p:txBody>
          <a:bodyPr wrap="square" lIns="0" tIns="0" rIns="0" bIns="0" rtlCol="0">
            <a:spAutoFit/>
          </a:bodyPr>
          <a:lstStyle/>
          <a:p>
            <a:pPr algn="just">
              <a:spcAft>
                <a:spcPts val="700"/>
              </a:spcAft>
            </a:pPr>
            <a:r>
              <a:rPr lang="en-US" sz="1050" dirty="0"/>
              <a:t>Students learn about the Internet of Things and how it enables the Digital Transformation along with emerging technologies such as data analytics, artificial intelligence and the increased attention to cybersecurity. The course also introduces the importance of the new Intent Based Networking that uses a software-driven approach and machine learning to be able to connect and secure tens of billions of new devices with ease.</a:t>
            </a:r>
          </a:p>
        </p:txBody>
      </p:sp>
      <p:sp>
        <p:nvSpPr>
          <p:cNvPr id="70" name="TextBox 69"/>
          <p:cNvSpPr txBox="1"/>
          <p:nvPr/>
        </p:nvSpPr>
        <p:spPr>
          <a:xfrm>
            <a:off x="674788" y="2860934"/>
            <a:ext cx="3911836" cy="484748"/>
          </a:xfrm>
          <a:prstGeom prst="rect">
            <a:avLst/>
          </a:prstGeom>
          <a:noFill/>
        </p:spPr>
        <p:txBody>
          <a:bodyPr wrap="square" lIns="0" tIns="0" rIns="0" bIns="0" rtlCol="0">
            <a:spAutoFit/>
          </a:bodyPr>
          <a:lstStyle/>
          <a:p>
            <a:pPr>
              <a:spcAft>
                <a:spcPts val="700"/>
              </a:spcAft>
            </a:pPr>
            <a:r>
              <a:rPr lang="en-US" sz="1050" dirty="0"/>
              <a:t>Student will have a comprehensive view of  how these emerging technologies are shaping the digital business. They also have the opportunity to explore career opportunities in this new landscape.</a:t>
            </a:r>
          </a:p>
        </p:txBody>
      </p:sp>
      <p:sp>
        <p:nvSpPr>
          <p:cNvPr id="72" name="TextBox 71"/>
          <p:cNvSpPr txBox="1"/>
          <p:nvPr/>
        </p:nvSpPr>
        <p:spPr>
          <a:xfrm>
            <a:off x="485014" y="3773331"/>
            <a:ext cx="4231073" cy="1846659"/>
          </a:xfrm>
          <a:prstGeom prst="rect">
            <a:avLst/>
          </a:prstGeom>
          <a:noFill/>
        </p:spPr>
        <p:txBody>
          <a:bodyPr wrap="square" lIns="0" tIns="0" rIns="0" bIns="0" numCol="2" rtlCol="0">
            <a:spAutoFit/>
          </a:bodyPr>
          <a:lstStyle/>
          <a:p>
            <a:pPr marL="171450" lvl="0" indent="-171450">
              <a:buFont typeface="Arial" panose="020B0604020202020204" pitchFamily="34" charset="0"/>
              <a:buChar char="•"/>
            </a:pPr>
            <a:r>
              <a:rPr lang="en-US" sz="1050" dirty="0"/>
              <a:t>Explain the meaning and impact of Digital Transformation.   </a:t>
            </a:r>
          </a:p>
          <a:p>
            <a:pPr marL="171450" lvl="0" indent="-171450">
              <a:buFont typeface="Arial" panose="020B0604020202020204" pitchFamily="34" charset="0"/>
              <a:buChar char="•"/>
            </a:pPr>
            <a:r>
              <a:rPr lang="en-US" sz="1050" dirty="0"/>
              <a:t>Apply basic programming to support IoT devices.    </a:t>
            </a:r>
          </a:p>
          <a:p>
            <a:pPr marL="171450" lvl="0" indent="-171450">
              <a:buFont typeface="Arial" panose="020B0604020202020204" pitchFamily="34" charset="0"/>
              <a:buChar char="•"/>
            </a:pPr>
            <a:r>
              <a:rPr lang="en-US" sz="1050" dirty="0"/>
              <a:t>Explain how data provides value to Digital Business and Society.  </a:t>
            </a:r>
          </a:p>
          <a:p>
            <a:pPr marL="171450" lvl="0" indent="-171450">
              <a:buFont typeface="Arial" panose="020B0604020202020204" pitchFamily="34" charset="0"/>
              <a:buChar char="•"/>
            </a:pPr>
            <a:endParaRPr lang="en-US" sz="1050" dirty="0"/>
          </a:p>
          <a:p>
            <a:pPr marL="171450" lvl="0" indent="-171450">
              <a:buFont typeface="Arial" panose="020B0604020202020204" pitchFamily="34" charset="0"/>
              <a:buChar char="•"/>
            </a:pPr>
            <a:endParaRPr lang="en-US" sz="1050" dirty="0"/>
          </a:p>
          <a:p>
            <a:pPr marL="171450" lvl="0" indent="-171450">
              <a:buFont typeface="Arial" panose="020B0604020202020204" pitchFamily="34" charset="0"/>
              <a:buChar char="•"/>
            </a:pPr>
            <a:endParaRPr lang="en-US" sz="1050" dirty="0"/>
          </a:p>
          <a:p>
            <a:pPr marL="171450" lvl="0" indent="-171450">
              <a:buFont typeface="Arial" panose="020B0604020202020204" pitchFamily="34" charset="0"/>
              <a:buChar char="•"/>
            </a:pPr>
            <a:endParaRPr lang="en-US" sz="1050" dirty="0"/>
          </a:p>
          <a:p>
            <a:pPr marL="171450" lvl="0" indent="-171450">
              <a:buFont typeface="Arial" panose="020B0604020202020204" pitchFamily="34" charset="0"/>
              <a:buChar char="•"/>
            </a:pPr>
            <a:endParaRPr lang="en-US" sz="1050" dirty="0"/>
          </a:p>
          <a:p>
            <a:pPr marL="171450" lvl="0" indent="-171450">
              <a:buFont typeface="Arial" panose="020B0604020202020204" pitchFamily="34" charset="0"/>
              <a:buChar char="•"/>
            </a:pPr>
            <a:r>
              <a:rPr lang="en-US" sz="1050" dirty="0"/>
              <a:t>Explain the benefits of automation in the digitized world.</a:t>
            </a:r>
          </a:p>
          <a:p>
            <a:pPr marL="171450" lvl="0" indent="-171450">
              <a:buFont typeface="Arial" panose="020B0604020202020204" pitchFamily="34" charset="0"/>
              <a:buChar char="•"/>
            </a:pPr>
            <a:r>
              <a:rPr lang="en-US" sz="1050" dirty="0"/>
              <a:t>Explain the need for enhanced security in the digitized world.</a:t>
            </a:r>
          </a:p>
          <a:p>
            <a:pPr marL="171450" indent="-171450">
              <a:buFont typeface="Arial" panose="020B0604020202020204" pitchFamily="34" charset="0"/>
              <a:buChar char="•"/>
            </a:pPr>
            <a:r>
              <a:rPr lang="en-US" sz="1050" dirty="0"/>
              <a:t>Discover opportunities provided by digital transformation.</a:t>
            </a:r>
          </a:p>
        </p:txBody>
      </p:sp>
      <p:sp>
        <p:nvSpPr>
          <p:cNvPr id="73" name="TextBox 72"/>
          <p:cNvSpPr txBox="1"/>
          <p:nvPr/>
        </p:nvSpPr>
        <p:spPr>
          <a:xfrm>
            <a:off x="5281680" y="2742864"/>
            <a:ext cx="3869456" cy="2362185"/>
          </a:xfrm>
          <a:prstGeom prst="rect">
            <a:avLst/>
          </a:prstGeom>
          <a:noFill/>
        </p:spPr>
        <p:txBody>
          <a:bodyPr wrap="square" rtlCol="0">
            <a:spAutoFit/>
          </a:bodyPr>
          <a:lstStyle/>
          <a:p>
            <a:pPr>
              <a:spcBef>
                <a:spcPts val="0"/>
              </a:spcBef>
              <a:spcAft>
                <a:spcPts val="300"/>
              </a:spcAft>
            </a:pPr>
            <a:r>
              <a:rPr lang="en-US" sz="1000" b="1" dirty="0">
                <a:solidFill>
                  <a:schemeClr val="accent1"/>
                </a:solidFill>
              </a:rPr>
              <a:t>Target Audience</a:t>
            </a:r>
            <a:r>
              <a:rPr lang="en-US" sz="1000" dirty="0">
                <a:solidFill>
                  <a:schemeClr val="accent1"/>
                </a:solidFill>
              </a:rPr>
              <a:t>: Secondary, Vocational, 2-year College, General audience</a:t>
            </a:r>
          </a:p>
          <a:p>
            <a:pPr>
              <a:spcBef>
                <a:spcPts val="0"/>
              </a:spcBef>
              <a:spcAft>
                <a:spcPts val="300"/>
              </a:spcAft>
            </a:pPr>
            <a:r>
              <a:rPr lang="en-US" sz="1000" b="1" dirty="0">
                <a:solidFill>
                  <a:schemeClr val="accent1"/>
                </a:solidFill>
              </a:rPr>
              <a:t>Prerequisites</a:t>
            </a:r>
            <a:r>
              <a:rPr lang="en-US" sz="1000" dirty="0">
                <a:solidFill>
                  <a:schemeClr val="accent1"/>
                </a:solidFill>
              </a:rPr>
              <a:t>: None</a:t>
            </a:r>
          </a:p>
          <a:p>
            <a:pPr>
              <a:spcBef>
                <a:spcPts val="0"/>
              </a:spcBef>
              <a:spcAft>
                <a:spcPts val="300"/>
              </a:spcAft>
            </a:pPr>
            <a:r>
              <a:rPr lang="en-US" sz="1000" b="1" dirty="0">
                <a:solidFill>
                  <a:schemeClr val="accent1"/>
                </a:solidFill>
              </a:rPr>
              <a:t>Languages</a:t>
            </a:r>
            <a:r>
              <a:rPr lang="en-US" sz="1000" dirty="0">
                <a:solidFill>
                  <a:schemeClr val="accent1"/>
                </a:solidFill>
              </a:rPr>
              <a:t>: Arabic, Chinese-S, Chinese-T, Dutch, English, French, German, Hebrew, Italian, Japanese, Kazakh, Korean, Polish, Portuguese, Russian, Spanish, Ukrainian</a:t>
            </a:r>
          </a:p>
          <a:p>
            <a:pPr>
              <a:spcBef>
                <a:spcPts val="0"/>
              </a:spcBef>
              <a:spcAft>
                <a:spcPts val="300"/>
              </a:spcAft>
            </a:pPr>
            <a:r>
              <a:rPr lang="en-US" sz="1000" b="1" dirty="0">
                <a:solidFill>
                  <a:schemeClr val="accent1"/>
                </a:solidFill>
              </a:rPr>
              <a:t>Course Delivery</a:t>
            </a:r>
            <a:r>
              <a:rPr lang="en-US" sz="1000" dirty="0">
                <a:solidFill>
                  <a:schemeClr val="accent1"/>
                </a:solidFill>
              </a:rPr>
              <a:t>: Self-paced and Instructor-led</a:t>
            </a:r>
          </a:p>
          <a:p>
            <a:pPr>
              <a:spcBef>
                <a:spcPts val="0"/>
              </a:spcBef>
              <a:spcAft>
                <a:spcPts val="300"/>
              </a:spcAft>
            </a:pPr>
            <a:r>
              <a:rPr lang="en-US" sz="1000" b="1" dirty="0">
                <a:solidFill>
                  <a:schemeClr val="accent1"/>
                </a:solidFill>
              </a:rPr>
              <a:t>Estimated Time to Complete</a:t>
            </a:r>
            <a:r>
              <a:rPr lang="en-US" sz="1000" dirty="0">
                <a:solidFill>
                  <a:schemeClr val="accent1"/>
                </a:solidFill>
              </a:rPr>
              <a:t>: 20 hours</a:t>
            </a:r>
          </a:p>
          <a:p>
            <a:pPr>
              <a:spcBef>
                <a:spcPts val="0"/>
              </a:spcBef>
              <a:spcAft>
                <a:spcPts val="300"/>
              </a:spcAft>
            </a:pPr>
            <a:r>
              <a:rPr lang="en-US" sz="1000" b="1" dirty="0">
                <a:solidFill>
                  <a:schemeClr val="accent1"/>
                </a:solidFill>
              </a:rPr>
              <a:t>Recommended Insertion Points</a:t>
            </a:r>
            <a:r>
              <a:rPr lang="en-US" sz="1000" dirty="0">
                <a:solidFill>
                  <a:schemeClr val="accent1"/>
                </a:solidFill>
              </a:rPr>
              <a:t>: A great start for any learning path, and way to introduce the digital transformation before or during any Career course.</a:t>
            </a:r>
          </a:p>
          <a:p>
            <a:pPr>
              <a:spcBef>
                <a:spcPts val="0"/>
              </a:spcBef>
              <a:spcAft>
                <a:spcPts val="300"/>
              </a:spcAft>
            </a:pPr>
            <a:r>
              <a:rPr lang="en-US" sz="1000" b="1" dirty="0">
                <a:solidFill>
                  <a:schemeClr val="accent1"/>
                </a:solidFill>
              </a:rPr>
              <a:t>ASC Alignment Required</a:t>
            </a:r>
            <a:r>
              <a:rPr lang="en-US" sz="1000" dirty="0">
                <a:solidFill>
                  <a:schemeClr val="accent1"/>
                </a:solidFill>
              </a:rPr>
              <a:t>: No</a:t>
            </a:r>
          </a:p>
          <a:p>
            <a:pPr>
              <a:spcBef>
                <a:spcPts val="0"/>
              </a:spcBef>
              <a:spcAft>
                <a:spcPts val="300"/>
              </a:spcAft>
            </a:pPr>
            <a:r>
              <a:rPr lang="en-US" sz="1000" b="1" dirty="0">
                <a:solidFill>
                  <a:schemeClr val="accent1"/>
                </a:solidFill>
              </a:rPr>
              <a:t>Instructor Training</a:t>
            </a:r>
            <a:r>
              <a:rPr lang="en-US" sz="1000" dirty="0">
                <a:solidFill>
                  <a:schemeClr val="accent1"/>
                </a:solidFill>
              </a:rPr>
              <a:t>: Not required</a:t>
            </a:r>
          </a:p>
        </p:txBody>
      </p:sp>
    </p:spTree>
    <p:extLst>
      <p:ext uri="{BB962C8B-B14F-4D97-AF65-F5344CB8AC3E}">
        <p14:creationId xmlns:p14="http://schemas.microsoft.com/office/powerpoint/2010/main" val="20051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0"/>
            <a:ext cx="3951287" cy="2943505"/>
          </a:xfrm>
          <a:prstGeom prst="rect">
            <a:avLst/>
          </a:prstGeom>
        </p:spPr>
      </p:pic>
      <p:grpSp>
        <p:nvGrpSpPr>
          <p:cNvPr id="45" name="Group 44"/>
          <p:cNvGrpSpPr/>
          <p:nvPr/>
        </p:nvGrpSpPr>
        <p:grpSpPr>
          <a:xfrm>
            <a:off x="5192713" y="2248327"/>
            <a:ext cx="3958423" cy="2895173"/>
            <a:chOff x="5192713" y="2047367"/>
            <a:chExt cx="3958423" cy="2895173"/>
          </a:xfrm>
          <a:solidFill>
            <a:schemeClr val="bg2"/>
          </a:solidFill>
        </p:grpSpPr>
        <p:sp>
          <p:nvSpPr>
            <p:cNvPr id="46" name="Rectangle 45"/>
            <p:cNvSpPr/>
            <p:nvPr/>
          </p:nvSpPr>
          <p:spPr>
            <a:xfrm>
              <a:off x="5192713" y="2549789"/>
              <a:ext cx="3958423" cy="239275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p:cNvGrpSpPr/>
            <p:nvPr/>
          </p:nvGrpSpPr>
          <p:grpSpPr>
            <a:xfrm>
              <a:off x="6676091" y="2047367"/>
              <a:ext cx="991667" cy="979695"/>
              <a:chOff x="7127612" y="2637652"/>
              <a:chExt cx="991667" cy="979695"/>
            </a:xfrm>
            <a:grpFill/>
          </p:grpSpPr>
          <p:sp>
            <p:nvSpPr>
              <p:cNvPr id="48" name="Chord 47"/>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Chord 48"/>
              <p:cNvSpPr/>
              <p:nvPr/>
            </p:nvSpPr>
            <p:spPr>
              <a:xfrm rot="10800000">
                <a:off x="7127612" y="2637652"/>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altLang="zh-CN" dirty="0"/>
              <a:t>Networking Essentials</a:t>
            </a:r>
            <a:endParaRPr lang="en-US" dirty="0"/>
          </a:p>
        </p:txBody>
      </p:sp>
      <p:sp>
        <p:nvSpPr>
          <p:cNvPr id="19" name="TextBox 18"/>
          <p:cNvSpPr txBox="1"/>
          <p:nvPr/>
        </p:nvSpPr>
        <p:spPr>
          <a:xfrm>
            <a:off x="5459330" y="3217902"/>
            <a:ext cx="3613470" cy="1885131"/>
          </a:xfrm>
          <a:prstGeom prst="rect">
            <a:avLst/>
          </a:prstGeom>
          <a:noFill/>
        </p:spPr>
        <p:txBody>
          <a:bodyPr wrap="square" rtlCol="0">
            <a:spAutoFit/>
          </a:bodyPr>
          <a:lstStyle/>
          <a:p>
            <a:pPr>
              <a:spcBef>
                <a:spcPts val="0"/>
              </a:spcBef>
              <a:spcAft>
                <a:spcPts val="300"/>
              </a:spcAft>
            </a:pPr>
            <a:r>
              <a:rPr lang="en-US" sz="900" b="1" dirty="0">
                <a:solidFill>
                  <a:schemeClr val="accent1"/>
                </a:solidFill>
              </a:rPr>
              <a:t>Target Audience</a:t>
            </a:r>
            <a:r>
              <a:rPr lang="en-US" sz="900" dirty="0">
                <a:solidFill>
                  <a:schemeClr val="accent1"/>
                </a:solidFill>
              </a:rPr>
              <a:t>: Secondary and 2-year college vocational students, college and university students studying non-IT fields</a:t>
            </a:r>
          </a:p>
          <a:p>
            <a:pPr>
              <a:spcBef>
                <a:spcPts val="0"/>
              </a:spcBef>
              <a:spcAft>
                <a:spcPts val="300"/>
              </a:spcAft>
            </a:pPr>
            <a:r>
              <a:rPr lang="en-US" sz="900" b="1" dirty="0">
                <a:solidFill>
                  <a:schemeClr val="accent1"/>
                </a:solidFill>
              </a:rPr>
              <a:t>Prerequisite</a:t>
            </a:r>
            <a:r>
              <a:rPr lang="en-US" sz="900" dirty="0">
                <a:solidFill>
                  <a:schemeClr val="accent1"/>
                </a:solidFill>
              </a:rPr>
              <a:t>s: None</a:t>
            </a:r>
          </a:p>
          <a:p>
            <a:pPr>
              <a:spcBef>
                <a:spcPts val="0"/>
              </a:spcBef>
              <a:spcAft>
                <a:spcPts val="300"/>
              </a:spcAft>
            </a:pPr>
            <a:r>
              <a:rPr lang="en-US" sz="900" b="1" dirty="0">
                <a:solidFill>
                  <a:schemeClr val="accent1"/>
                </a:solidFill>
              </a:rPr>
              <a:t>ASC Alignment Required</a:t>
            </a:r>
            <a:r>
              <a:rPr lang="en-US" sz="900" dirty="0">
                <a:solidFill>
                  <a:schemeClr val="accent1"/>
                </a:solidFill>
              </a:rPr>
              <a:t>:  No </a:t>
            </a:r>
          </a:p>
          <a:p>
            <a:pPr>
              <a:spcBef>
                <a:spcPts val="0"/>
              </a:spcBef>
              <a:spcAft>
                <a:spcPts val="300"/>
              </a:spcAft>
            </a:pPr>
            <a:r>
              <a:rPr lang="en-US" sz="900" b="1" dirty="0">
                <a:solidFill>
                  <a:schemeClr val="accent1"/>
                </a:solidFill>
              </a:rPr>
              <a:t>Instructor Training Required</a:t>
            </a:r>
            <a:r>
              <a:rPr lang="en-US" sz="900" dirty="0">
                <a:solidFill>
                  <a:schemeClr val="accent1"/>
                </a:solidFill>
              </a:rPr>
              <a:t>: Yes</a:t>
            </a:r>
          </a:p>
          <a:p>
            <a:pPr>
              <a:spcBef>
                <a:spcPts val="0"/>
              </a:spcBef>
              <a:spcAft>
                <a:spcPts val="300"/>
              </a:spcAft>
            </a:pPr>
            <a:r>
              <a:rPr lang="en-US" sz="900" b="1" dirty="0">
                <a:solidFill>
                  <a:schemeClr val="accent1"/>
                </a:solidFill>
              </a:rPr>
              <a:t>Languages</a:t>
            </a:r>
            <a:r>
              <a:rPr lang="en-US" sz="900" dirty="0">
                <a:solidFill>
                  <a:schemeClr val="accent1"/>
                </a:solidFill>
              </a:rPr>
              <a:t>: Arabic, Chinese-S, English, French, German, Portuguese, Russian, Spanish</a:t>
            </a:r>
          </a:p>
          <a:p>
            <a:pPr>
              <a:spcBef>
                <a:spcPts val="0"/>
              </a:spcBef>
              <a:spcAft>
                <a:spcPts val="300"/>
              </a:spcAft>
            </a:pPr>
            <a:r>
              <a:rPr lang="en-US" sz="900" b="1" dirty="0">
                <a:solidFill>
                  <a:schemeClr val="accent1"/>
                </a:solidFill>
              </a:rPr>
              <a:t>Course Delivery</a:t>
            </a:r>
            <a:r>
              <a:rPr lang="en-US" sz="900" dirty="0">
                <a:solidFill>
                  <a:schemeClr val="accent1"/>
                </a:solidFill>
              </a:rPr>
              <a:t>: Instructor-led</a:t>
            </a:r>
          </a:p>
          <a:p>
            <a:pPr>
              <a:spcBef>
                <a:spcPts val="0"/>
              </a:spcBef>
              <a:spcAft>
                <a:spcPts val="300"/>
              </a:spcAft>
            </a:pPr>
            <a:r>
              <a:rPr lang="en-US" sz="900" b="1" dirty="0">
                <a:solidFill>
                  <a:schemeClr val="accent1"/>
                </a:solidFill>
              </a:rPr>
              <a:t>Estimated Time to Complete</a:t>
            </a:r>
            <a:r>
              <a:rPr lang="en-US" sz="900" dirty="0">
                <a:solidFill>
                  <a:schemeClr val="accent1"/>
                </a:solidFill>
              </a:rPr>
              <a:t>: 70 hours</a:t>
            </a:r>
          </a:p>
          <a:p>
            <a:pPr>
              <a:spcBef>
                <a:spcPts val="0"/>
              </a:spcBef>
              <a:spcAft>
                <a:spcPts val="300"/>
              </a:spcAft>
            </a:pPr>
            <a:r>
              <a:rPr lang="en-US" sz="900" b="1" dirty="0">
                <a:solidFill>
                  <a:schemeClr val="accent1"/>
                </a:solidFill>
              </a:rPr>
              <a:t>Recommended Next Course</a:t>
            </a:r>
            <a:r>
              <a:rPr lang="en-US" sz="900" dirty="0">
                <a:solidFill>
                  <a:schemeClr val="accent1"/>
                </a:solidFill>
              </a:rPr>
              <a:t>: CCNA R&amp;S Introduction to Networks, Introduction to IoT</a:t>
            </a:r>
          </a:p>
        </p:txBody>
      </p:sp>
      <p:sp>
        <p:nvSpPr>
          <p:cNvPr id="20" name="Rectangle 19"/>
          <p:cNvSpPr/>
          <p:nvPr/>
        </p:nvSpPr>
        <p:spPr>
          <a:xfrm>
            <a:off x="5428157" y="2892953"/>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sp>
        <p:nvSpPr>
          <p:cNvPr id="23" name="Rectangle 22"/>
          <p:cNvSpPr/>
          <p:nvPr/>
        </p:nvSpPr>
        <p:spPr>
          <a:xfrm>
            <a:off x="522226" y="101500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a:off x="420231" y="108114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p:cNvSpPr/>
          <p:nvPr/>
        </p:nvSpPr>
        <p:spPr>
          <a:xfrm>
            <a:off x="4586943" y="1013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586624" y="1311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8780" y="1008452"/>
            <a:ext cx="1558440" cy="307777"/>
          </a:xfrm>
          <a:prstGeom prst="rect">
            <a:avLst/>
          </a:prstGeom>
          <a:noFill/>
        </p:spPr>
        <p:txBody>
          <a:bodyPr wrap="none" rtlCol="0" anchor="ctr">
            <a:spAutoFit/>
          </a:bodyPr>
          <a:lstStyle/>
          <a:p>
            <a:r>
              <a:rPr lang="en-US" sz="1400" dirty="0"/>
              <a:t>Course Overview</a:t>
            </a:r>
          </a:p>
        </p:txBody>
      </p:sp>
      <p:grpSp>
        <p:nvGrpSpPr>
          <p:cNvPr id="44" name="Group 43">
            <a:extLst>
              <a:ext uri="{FF2B5EF4-FFF2-40B4-BE49-F238E27FC236}">
                <a16:creationId xmlns:a16="http://schemas.microsoft.com/office/drawing/2014/main" id="{02DC9B92-0E70-3441-9B94-6154782C2286}"/>
              </a:ext>
            </a:extLst>
          </p:cNvPr>
          <p:cNvGrpSpPr/>
          <p:nvPr/>
        </p:nvGrpSpPr>
        <p:grpSpPr>
          <a:xfrm>
            <a:off x="6676091" y="2246144"/>
            <a:ext cx="991667" cy="979695"/>
            <a:chOff x="7127612" y="2637652"/>
            <a:chExt cx="991667" cy="979695"/>
          </a:xfrm>
        </p:grpSpPr>
        <p:sp>
          <p:nvSpPr>
            <p:cNvPr id="50" name="Chord 49">
              <a:extLst>
                <a:ext uri="{FF2B5EF4-FFF2-40B4-BE49-F238E27FC236}">
                  <a16:creationId xmlns:a16="http://schemas.microsoft.com/office/drawing/2014/main" id="{63399F49-2D69-3447-B203-114FAE30AC55}"/>
                </a:ext>
              </a:extLst>
            </p:cNvPr>
            <p:cNvSpPr/>
            <p:nvPr/>
          </p:nvSpPr>
          <p:spPr>
            <a:xfrm>
              <a:off x="7140708" y="2638777"/>
              <a:ext cx="978571" cy="978570"/>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hord 50">
              <a:extLst>
                <a:ext uri="{FF2B5EF4-FFF2-40B4-BE49-F238E27FC236}">
                  <a16:creationId xmlns:a16="http://schemas.microsoft.com/office/drawing/2014/main" id="{ADD93CEF-E3D9-C041-BB72-2CB604246E21}"/>
                </a:ext>
              </a:extLst>
            </p:cNvPr>
            <p:cNvSpPr/>
            <p:nvPr/>
          </p:nvSpPr>
          <p:spPr>
            <a:xfrm rot="10800000">
              <a:off x="7127612" y="2637652"/>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
        <p:nvSpPr>
          <p:cNvPr id="3" name="Rectangle 2"/>
          <p:cNvSpPr/>
          <p:nvPr/>
        </p:nvSpPr>
        <p:spPr>
          <a:xfrm>
            <a:off x="0" y="4603750"/>
            <a:ext cx="5192713" cy="5397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704414" y="1415123"/>
            <a:ext cx="3837960" cy="769441"/>
          </a:xfrm>
          <a:prstGeom prst="rect">
            <a:avLst/>
          </a:prstGeom>
          <a:noFill/>
        </p:spPr>
        <p:txBody>
          <a:bodyPr wrap="square" lIns="0" tIns="0" rIns="0" bIns="0" rtlCol="0">
            <a:spAutoFit/>
          </a:bodyPr>
          <a:lstStyle/>
          <a:p>
            <a:pPr>
              <a:spcAft>
                <a:spcPts val="700"/>
              </a:spcAft>
            </a:pPr>
            <a:r>
              <a:rPr lang="en-US" sz="1000" dirty="0"/>
              <a:t>Networking Essentials teaches networking based on environments students may encounter in their daily lives including small office </a:t>
            </a:r>
            <a:br>
              <a:rPr lang="en-US" sz="1000" dirty="0"/>
            </a:br>
            <a:r>
              <a:rPr lang="en-US" sz="1000" dirty="0"/>
              <a:t>and home office (SOHO) networking. This course provides </a:t>
            </a:r>
            <a:br>
              <a:rPr lang="en-US" sz="1000" dirty="0"/>
            </a:br>
            <a:r>
              <a:rPr lang="en-US" sz="1000" dirty="0"/>
              <a:t>hands-on learning using real equipment and Packet Tracer simulation activities.</a:t>
            </a:r>
          </a:p>
        </p:txBody>
      </p:sp>
      <p:sp>
        <p:nvSpPr>
          <p:cNvPr id="28" name="Isosceles Triangle 27"/>
          <p:cNvSpPr/>
          <p:nvPr/>
        </p:nvSpPr>
        <p:spPr>
          <a:xfrm rot="10800000">
            <a:off x="4542374" y="1463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707767" y="2644111"/>
            <a:ext cx="3885882" cy="1166986"/>
          </a:xfrm>
          <a:prstGeom prst="rect">
            <a:avLst/>
          </a:prstGeom>
          <a:noFill/>
        </p:spPr>
        <p:txBody>
          <a:bodyPr wrap="square" lIns="0" tIns="0" rIns="0" bIns="0" rtlCol="0">
            <a:spAutoFit/>
          </a:bodyPr>
          <a:lstStyle/>
          <a:p>
            <a:pPr>
              <a:spcAft>
                <a:spcPts val="700"/>
              </a:spcAft>
            </a:pPr>
            <a:r>
              <a:rPr lang="en-US" sz="1000" dirty="0"/>
              <a:t>This course teaches the skills needed to obtain entry-level SOHO network installer jobs. It also helps students develop some of the skills needed to become network technicians, cable installers, and help desk technicians. </a:t>
            </a:r>
          </a:p>
          <a:p>
            <a:pPr>
              <a:spcAft>
                <a:spcPts val="700"/>
              </a:spcAft>
            </a:pPr>
            <a:r>
              <a:rPr lang="en-US" sz="1000" dirty="0"/>
              <a:t>Networking Essentials prepares students for continuing with the CCNA R&amp;S curriculum. Students studying other non-IT fields would also find this course a useful introduction to IT and networking.</a:t>
            </a:r>
          </a:p>
        </p:txBody>
      </p:sp>
      <p:sp>
        <p:nvSpPr>
          <p:cNvPr id="31" name="Rectangle 30"/>
          <p:cNvSpPr/>
          <p:nvPr/>
        </p:nvSpPr>
        <p:spPr>
          <a:xfrm>
            <a:off x="525579" y="2243988"/>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23583" y="231013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4590296" y="2242965"/>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9977" y="2540446"/>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10800000">
            <a:off x="4545727" y="2692357"/>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658780" y="2248457"/>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7" name="TextBox 36"/>
          <p:cNvSpPr txBox="1"/>
          <p:nvPr/>
        </p:nvSpPr>
        <p:spPr>
          <a:xfrm>
            <a:off x="688219" y="4394140"/>
            <a:ext cx="3667526" cy="974626"/>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9 chapters</a:t>
            </a:r>
          </a:p>
          <a:p>
            <a:pPr marL="109728" indent="-109728">
              <a:spcBef>
                <a:spcPts val="400"/>
              </a:spcBef>
              <a:buSzPct val="80000"/>
              <a:buFont typeface="Arial"/>
              <a:buChar char="•"/>
            </a:pPr>
            <a:r>
              <a:rPr lang="en-US" sz="1000" dirty="0"/>
              <a:t>21 hands-on labs</a:t>
            </a:r>
          </a:p>
          <a:p>
            <a:pPr marL="109728" indent="-109728">
              <a:spcBef>
                <a:spcPts val="400"/>
              </a:spcBef>
              <a:buSzPct val="80000"/>
              <a:buFont typeface="Arial"/>
              <a:buChar char="•"/>
            </a:pPr>
            <a:r>
              <a:rPr lang="en-US" sz="1000" dirty="0"/>
              <a:t>17 Cisco Packet Tracer files</a:t>
            </a:r>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r>
              <a:rPr lang="en-US" sz="1000" dirty="0"/>
              <a:t>1 hands on skill assessment</a:t>
            </a:r>
          </a:p>
          <a:p>
            <a:pPr marL="109728" indent="-109728">
              <a:spcBef>
                <a:spcPts val="400"/>
              </a:spcBef>
              <a:buSzPct val="80000"/>
              <a:buFont typeface="Arial"/>
              <a:buChar char="•"/>
            </a:pPr>
            <a:r>
              <a:rPr lang="en-US" sz="1000" dirty="0"/>
              <a:t>9 chapter exams, 1 checkpoint exam, 1 practice final exam, 1 final exam</a:t>
            </a:r>
          </a:p>
        </p:txBody>
      </p:sp>
      <p:sp>
        <p:nvSpPr>
          <p:cNvPr id="38" name="Rectangle 37"/>
          <p:cNvSpPr/>
          <p:nvPr/>
        </p:nvSpPr>
        <p:spPr>
          <a:xfrm>
            <a:off x="506031" y="4016052"/>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04036" y="408219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Triangle 39"/>
          <p:cNvSpPr/>
          <p:nvPr/>
        </p:nvSpPr>
        <p:spPr>
          <a:xfrm>
            <a:off x="4570748" y="401502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570429" y="431250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4526179" y="446442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58780" y="4020520"/>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464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0"/>
            <a:ext cx="3951288" cy="2842417"/>
          </a:xfrm>
          <a:prstGeom prst="rect">
            <a:avLst/>
          </a:prstGeom>
        </p:spPr>
      </p:pic>
      <p:grpSp>
        <p:nvGrpSpPr>
          <p:cNvPr id="46" name="Group 45"/>
          <p:cNvGrpSpPr/>
          <p:nvPr/>
        </p:nvGrpSpPr>
        <p:grpSpPr>
          <a:xfrm>
            <a:off x="5192713" y="2248327"/>
            <a:ext cx="3958423" cy="2895173"/>
            <a:chOff x="5192713" y="2047367"/>
            <a:chExt cx="3958423" cy="2895173"/>
          </a:xfrm>
          <a:solidFill>
            <a:schemeClr val="bg2"/>
          </a:solidFill>
        </p:grpSpPr>
        <p:sp>
          <p:nvSpPr>
            <p:cNvPr id="47" name="Rectangle 46"/>
            <p:cNvSpPr/>
            <p:nvPr/>
          </p:nvSpPr>
          <p:spPr>
            <a:xfrm>
              <a:off x="5192713" y="2549789"/>
              <a:ext cx="3958423" cy="239275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p:cNvGrpSpPr/>
            <p:nvPr/>
          </p:nvGrpSpPr>
          <p:grpSpPr>
            <a:xfrm>
              <a:off x="6676091" y="2047367"/>
              <a:ext cx="991667" cy="979695"/>
              <a:chOff x="7127612" y="2637652"/>
              <a:chExt cx="991667" cy="979695"/>
            </a:xfrm>
            <a:grpFill/>
          </p:grpSpPr>
          <p:sp>
            <p:nvSpPr>
              <p:cNvPr id="49" name="Chord 48"/>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hord 49"/>
              <p:cNvSpPr/>
              <p:nvPr/>
            </p:nvSpPr>
            <p:spPr>
              <a:xfrm rot="10800000">
                <a:off x="7127612" y="2637652"/>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Entrepreneurship</a:t>
            </a:r>
          </a:p>
        </p:txBody>
      </p:sp>
      <p:sp>
        <p:nvSpPr>
          <p:cNvPr id="20" name="TextBox 19"/>
          <p:cNvSpPr txBox="1"/>
          <p:nvPr/>
        </p:nvSpPr>
        <p:spPr>
          <a:xfrm>
            <a:off x="5459330" y="3310003"/>
            <a:ext cx="3613470" cy="1608133"/>
          </a:xfrm>
          <a:prstGeom prst="rect">
            <a:avLst/>
          </a:prstGeom>
          <a:noFill/>
        </p:spPr>
        <p:txBody>
          <a:bodyPr wrap="square" rtlCol="0">
            <a:spAutoFit/>
          </a:bodyPr>
          <a:lstStyle/>
          <a:p>
            <a:pPr>
              <a:spcBef>
                <a:spcPts val="0"/>
              </a:spcBef>
              <a:spcAft>
                <a:spcPts val="300"/>
              </a:spcAft>
            </a:pPr>
            <a:r>
              <a:rPr lang="en-US" sz="900" b="1" dirty="0">
                <a:solidFill>
                  <a:schemeClr val="accent1"/>
                </a:solidFill>
              </a:rPr>
              <a:t>Target Audience</a:t>
            </a:r>
            <a:r>
              <a:rPr lang="en-US" sz="900" dirty="0">
                <a:solidFill>
                  <a:schemeClr val="accent1"/>
                </a:solidFill>
              </a:rPr>
              <a:t>: General audience</a:t>
            </a:r>
          </a:p>
          <a:p>
            <a:pPr>
              <a:spcBef>
                <a:spcPts val="0"/>
              </a:spcBef>
              <a:spcAft>
                <a:spcPts val="300"/>
              </a:spcAft>
            </a:pPr>
            <a:r>
              <a:rPr lang="en-US" sz="900" b="1" dirty="0">
                <a:solidFill>
                  <a:schemeClr val="accent1"/>
                </a:solidFill>
              </a:rPr>
              <a:t>Prerequisites</a:t>
            </a:r>
            <a:r>
              <a:rPr lang="en-US" sz="900" dirty="0">
                <a:solidFill>
                  <a:schemeClr val="accent1"/>
                </a:solidFill>
              </a:rPr>
              <a:t>: None, recommend CCNA R&amp;S RSE for labs</a:t>
            </a:r>
          </a:p>
          <a:p>
            <a:pPr>
              <a:spcBef>
                <a:spcPts val="0"/>
              </a:spcBef>
              <a:spcAft>
                <a:spcPts val="300"/>
              </a:spcAft>
            </a:pPr>
            <a:r>
              <a:rPr lang="en-US" sz="900" b="1" dirty="0">
                <a:solidFill>
                  <a:schemeClr val="accent1"/>
                </a:solidFill>
              </a:rPr>
              <a:t>ASC Alignment Required</a:t>
            </a:r>
            <a:r>
              <a:rPr lang="en-US" sz="900" dirty="0">
                <a:solidFill>
                  <a:schemeClr val="accent1"/>
                </a:solidFill>
              </a:rPr>
              <a:t>:  No </a:t>
            </a:r>
          </a:p>
          <a:p>
            <a:pPr>
              <a:spcBef>
                <a:spcPts val="0"/>
              </a:spcBef>
              <a:spcAft>
                <a:spcPts val="300"/>
              </a:spcAft>
            </a:pPr>
            <a:r>
              <a:rPr lang="en-US" sz="900" b="1" dirty="0">
                <a:solidFill>
                  <a:schemeClr val="accent1"/>
                </a:solidFill>
              </a:rPr>
              <a:t>Instructor Training Required</a:t>
            </a:r>
            <a:r>
              <a:rPr lang="en-US" sz="900" dirty="0">
                <a:solidFill>
                  <a:schemeClr val="accent1"/>
                </a:solidFill>
              </a:rPr>
              <a:t>: No</a:t>
            </a:r>
          </a:p>
          <a:p>
            <a:pPr>
              <a:spcBef>
                <a:spcPts val="0"/>
              </a:spcBef>
              <a:spcAft>
                <a:spcPts val="300"/>
              </a:spcAft>
            </a:pPr>
            <a:r>
              <a:rPr lang="en-US" sz="900" b="1" dirty="0">
                <a:solidFill>
                  <a:schemeClr val="accent1"/>
                </a:solidFill>
              </a:rPr>
              <a:t>Languages</a:t>
            </a:r>
            <a:r>
              <a:rPr lang="en-US" sz="900" dirty="0">
                <a:solidFill>
                  <a:schemeClr val="accent1"/>
                </a:solidFill>
              </a:rPr>
              <a:t>: Arabic, Chinese-S, Chinese-T, English, French, Hebrew, Italian, Portuguese, Spanish</a:t>
            </a:r>
          </a:p>
          <a:p>
            <a:pPr>
              <a:spcBef>
                <a:spcPts val="0"/>
              </a:spcBef>
              <a:spcAft>
                <a:spcPts val="300"/>
              </a:spcAft>
            </a:pPr>
            <a:r>
              <a:rPr lang="en-US" sz="900" b="1" dirty="0">
                <a:solidFill>
                  <a:schemeClr val="accent1"/>
                </a:solidFill>
              </a:rPr>
              <a:t>Course Delivery</a:t>
            </a:r>
            <a:r>
              <a:rPr lang="en-US" sz="900" dirty="0">
                <a:solidFill>
                  <a:schemeClr val="accent1"/>
                </a:solidFill>
              </a:rPr>
              <a:t>: Instructor-led or Self-paced</a:t>
            </a:r>
          </a:p>
          <a:p>
            <a:pPr>
              <a:spcBef>
                <a:spcPts val="0"/>
              </a:spcBef>
              <a:spcAft>
                <a:spcPts val="300"/>
              </a:spcAft>
            </a:pPr>
            <a:r>
              <a:rPr lang="en-US" sz="900" b="1" dirty="0">
                <a:solidFill>
                  <a:schemeClr val="accent1"/>
                </a:solidFill>
              </a:rPr>
              <a:t>Estimated Time to Complete</a:t>
            </a:r>
            <a:r>
              <a:rPr lang="en-US" sz="900" dirty="0">
                <a:solidFill>
                  <a:schemeClr val="accent1"/>
                </a:solidFill>
              </a:rPr>
              <a:t>: 15 hours</a:t>
            </a:r>
          </a:p>
          <a:p>
            <a:pPr>
              <a:spcBef>
                <a:spcPts val="0"/>
              </a:spcBef>
              <a:spcAft>
                <a:spcPts val="300"/>
              </a:spcAft>
            </a:pPr>
            <a:r>
              <a:rPr lang="en-US" sz="900" b="1" dirty="0">
                <a:solidFill>
                  <a:schemeClr val="accent1"/>
                </a:solidFill>
              </a:rPr>
              <a:t>Complementary Course</a:t>
            </a:r>
            <a:r>
              <a:rPr lang="en-US" sz="900" dirty="0">
                <a:solidFill>
                  <a:schemeClr val="accent1"/>
                </a:solidFill>
              </a:rPr>
              <a:t>: Be Your Own Boss</a:t>
            </a:r>
          </a:p>
        </p:txBody>
      </p:sp>
      <p:sp>
        <p:nvSpPr>
          <p:cNvPr id="21" name="Rectangle 20"/>
          <p:cNvSpPr/>
          <p:nvPr/>
        </p:nvSpPr>
        <p:spPr>
          <a:xfrm>
            <a:off x="5428157" y="300379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
        <p:nvSpPr>
          <p:cNvPr id="23" name="TextBox 22"/>
          <p:cNvSpPr txBox="1"/>
          <p:nvPr/>
        </p:nvSpPr>
        <p:spPr>
          <a:xfrm>
            <a:off x="704414" y="1415123"/>
            <a:ext cx="3800144" cy="705321"/>
          </a:xfrm>
          <a:prstGeom prst="rect">
            <a:avLst/>
          </a:prstGeom>
          <a:noFill/>
        </p:spPr>
        <p:txBody>
          <a:bodyPr wrap="square" lIns="0" tIns="0" rIns="0" bIns="0" rtlCol="0">
            <a:spAutoFit/>
          </a:bodyPr>
          <a:lstStyle/>
          <a:p>
            <a:pPr>
              <a:spcAft>
                <a:spcPts val="700"/>
              </a:spcAft>
            </a:pPr>
            <a:r>
              <a:rPr lang="en-US" sz="1000" dirty="0"/>
              <a:t>Entrepreneurship supplements the IT skills gained in CCNA R&amp;S curriculum by teaching business and financial skills, behaviors, and attitudes, to help students develop an entrepreneurial mindset. </a:t>
            </a:r>
          </a:p>
          <a:p>
            <a:pPr>
              <a:spcAft>
                <a:spcPts val="700"/>
              </a:spcAft>
            </a:pPr>
            <a:r>
              <a:rPr lang="en-US" sz="1000" dirty="0"/>
              <a:t>Students learn by completing a series of interactive case studies.</a:t>
            </a:r>
          </a:p>
        </p:txBody>
      </p:sp>
      <p:sp>
        <p:nvSpPr>
          <p:cNvPr id="24" name="Rectangle 23"/>
          <p:cNvSpPr/>
          <p:nvPr/>
        </p:nvSpPr>
        <p:spPr>
          <a:xfrm>
            <a:off x="522226" y="101500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08114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013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311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463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00845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2842417"/>
            <a:ext cx="3667526" cy="307777"/>
          </a:xfrm>
          <a:prstGeom prst="rect">
            <a:avLst/>
          </a:prstGeom>
          <a:noFill/>
        </p:spPr>
        <p:txBody>
          <a:bodyPr wrap="square" lIns="0" tIns="0" rIns="0" bIns="0" rtlCol="0">
            <a:spAutoFit/>
          </a:bodyPr>
          <a:lstStyle/>
          <a:p>
            <a:pPr>
              <a:spcAft>
                <a:spcPts val="700"/>
              </a:spcAft>
            </a:pPr>
            <a:r>
              <a:rPr lang="en-US" sz="1000" dirty="0"/>
              <a:t>Students seeking to supplement IT expertise with entrepreneurial thinking, business development, and financial management skills.</a:t>
            </a:r>
          </a:p>
        </p:txBody>
      </p:sp>
      <p:sp>
        <p:nvSpPr>
          <p:cNvPr id="32" name="Rectangle 31"/>
          <p:cNvSpPr/>
          <p:nvPr/>
        </p:nvSpPr>
        <p:spPr>
          <a:xfrm>
            <a:off x="525579" y="2442294"/>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50844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441271"/>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738752"/>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2890663"/>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446763"/>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3766171"/>
            <a:ext cx="3667526" cy="974626"/>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7 modules</a:t>
            </a:r>
          </a:p>
          <a:p>
            <a:pPr marL="109728" indent="-109728">
              <a:spcBef>
                <a:spcPts val="400"/>
              </a:spcBef>
              <a:buSzPct val="80000"/>
              <a:buFont typeface="Arial"/>
              <a:buChar char="•"/>
            </a:pPr>
            <a:r>
              <a:rPr lang="en-US" sz="1000" dirty="0"/>
              <a:t>Modules feature interactive case studies and videos that reinforce business management skills</a:t>
            </a:r>
            <a:br>
              <a:rPr lang="en-US" sz="1000" dirty="0"/>
            </a:br>
            <a:endParaRPr lang="en-US" sz="1000" dirty="0"/>
          </a:p>
          <a:p>
            <a:pPr marL="109728" indent="-109728">
              <a:spcBef>
                <a:spcPts val="400"/>
              </a:spcBef>
              <a:buSzPct val="80000"/>
              <a:buFont typeface="Arial"/>
              <a:buChar char="•"/>
            </a:pPr>
            <a:r>
              <a:rPr lang="en-US" sz="1000" dirty="0"/>
              <a:t>Quizzes for each module</a:t>
            </a:r>
          </a:p>
          <a:p>
            <a:pPr marL="109728" indent="-109728">
              <a:spcBef>
                <a:spcPts val="400"/>
              </a:spcBef>
              <a:buSzPct val="80000"/>
              <a:buFont typeface="Arial"/>
              <a:buChar char="•"/>
            </a:pPr>
            <a:r>
              <a:rPr lang="en-US" sz="1000" dirty="0"/>
              <a:t>Discussion board</a:t>
            </a:r>
          </a:p>
        </p:txBody>
      </p:sp>
      <p:sp>
        <p:nvSpPr>
          <p:cNvPr id="39" name="Rectangle 38"/>
          <p:cNvSpPr/>
          <p:nvPr/>
        </p:nvSpPr>
        <p:spPr>
          <a:xfrm>
            <a:off x="506031" y="338808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45423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38705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68454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383645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392551"/>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222218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0"/>
            <a:ext cx="3958422" cy="2928996"/>
          </a:xfrm>
          <a:prstGeom prst="rect">
            <a:avLst/>
          </a:prstGeom>
        </p:spPr>
      </p:pic>
      <p:sp>
        <p:nvSpPr>
          <p:cNvPr id="44" name="Rectangle 43"/>
          <p:cNvSpPr/>
          <p:nvPr/>
        </p:nvSpPr>
        <p:spPr>
          <a:xfrm>
            <a:off x="5192713" y="2880300"/>
            <a:ext cx="3958423" cy="22632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6676091" y="2377877"/>
            <a:ext cx="991667" cy="979695"/>
            <a:chOff x="7127612" y="2637652"/>
            <a:chExt cx="991667" cy="979695"/>
          </a:xfrm>
        </p:grpSpPr>
        <p:sp>
          <p:nvSpPr>
            <p:cNvPr id="47" name="Chord 46"/>
            <p:cNvSpPr/>
            <p:nvPr/>
          </p:nvSpPr>
          <p:spPr>
            <a:xfrm>
              <a:off x="7140708" y="2638777"/>
              <a:ext cx="978571" cy="978570"/>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hord 47"/>
            <p:cNvSpPr/>
            <p:nvPr/>
          </p:nvSpPr>
          <p:spPr>
            <a:xfrm rot="10800000">
              <a:off x="7127612" y="2637652"/>
              <a:ext cx="978571" cy="978570"/>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Be Your Own Boss </a:t>
            </a:r>
          </a:p>
        </p:txBody>
      </p:sp>
      <p:sp>
        <p:nvSpPr>
          <p:cNvPr id="19" name="TextBox 18"/>
          <p:cNvSpPr txBox="1"/>
          <p:nvPr/>
        </p:nvSpPr>
        <p:spPr>
          <a:xfrm>
            <a:off x="5459330" y="3414041"/>
            <a:ext cx="3613470" cy="1485022"/>
          </a:xfrm>
          <a:prstGeom prst="rect">
            <a:avLst/>
          </a:prstGeom>
          <a:noFill/>
        </p:spPr>
        <p:txBody>
          <a:bodyPr wrap="square" rtlCol="0">
            <a:spAutoFit/>
          </a:bodyPr>
          <a:lstStyle/>
          <a:p>
            <a:pPr>
              <a:spcBef>
                <a:spcPts val="0"/>
              </a:spcBef>
              <a:spcAft>
                <a:spcPts val="300"/>
              </a:spcAft>
            </a:pPr>
            <a:r>
              <a:rPr lang="en-US" sz="900" b="1" dirty="0">
                <a:solidFill>
                  <a:schemeClr val="accent1"/>
                </a:solidFill>
              </a:rPr>
              <a:t>Target Audience</a:t>
            </a:r>
            <a:r>
              <a:rPr lang="en-US" sz="900" dirty="0">
                <a:solidFill>
                  <a:schemeClr val="accent1"/>
                </a:solidFill>
              </a:rPr>
              <a:t>: General audience</a:t>
            </a:r>
          </a:p>
          <a:p>
            <a:pPr>
              <a:spcBef>
                <a:spcPts val="0"/>
              </a:spcBef>
              <a:spcAft>
                <a:spcPts val="300"/>
              </a:spcAft>
            </a:pPr>
            <a:r>
              <a:rPr lang="en-US" sz="900" b="1" dirty="0">
                <a:solidFill>
                  <a:schemeClr val="accent1"/>
                </a:solidFill>
              </a:rPr>
              <a:t>Prerequisites</a:t>
            </a:r>
            <a:r>
              <a:rPr lang="en-US" sz="900" dirty="0">
                <a:solidFill>
                  <a:schemeClr val="accent1"/>
                </a:solidFill>
              </a:rPr>
              <a:t>: None</a:t>
            </a:r>
          </a:p>
          <a:p>
            <a:pPr>
              <a:spcBef>
                <a:spcPts val="0"/>
              </a:spcBef>
              <a:spcAft>
                <a:spcPts val="300"/>
              </a:spcAft>
            </a:pPr>
            <a:r>
              <a:rPr lang="en-US" sz="900" b="1" dirty="0">
                <a:solidFill>
                  <a:schemeClr val="accent1"/>
                </a:solidFill>
              </a:rPr>
              <a:t>ASC Alignment Required</a:t>
            </a:r>
            <a:r>
              <a:rPr lang="en-US" sz="900" dirty="0">
                <a:solidFill>
                  <a:schemeClr val="accent1"/>
                </a:solidFill>
              </a:rPr>
              <a:t>: No</a:t>
            </a:r>
          </a:p>
          <a:p>
            <a:pPr>
              <a:spcBef>
                <a:spcPts val="0"/>
              </a:spcBef>
              <a:spcAft>
                <a:spcPts val="300"/>
              </a:spcAft>
            </a:pPr>
            <a:r>
              <a:rPr lang="en-US" sz="900" b="1" dirty="0">
                <a:solidFill>
                  <a:schemeClr val="accent1"/>
                </a:solidFill>
              </a:rPr>
              <a:t>Instructor Training Required</a:t>
            </a:r>
            <a:r>
              <a:rPr lang="en-US" sz="900" dirty="0">
                <a:solidFill>
                  <a:schemeClr val="accent1"/>
                </a:solidFill>
              </a:rPr>
              <a:t>: No</a:t>
            </a:r>
          </a:p>
          <a:p>
            <a:pPr>
              <a:spcBef>
                <a:spcPts val="0"/>
              </a:spcBef>
              <a:spcAft>
                <a:spcPts val="300"/>
              </a:spcAft>
            </a:pPr>
            <a:r>
              <a:rPr lang="en-US" sz="900" b="1" dirty="0">
                <a:solidFill>
                  <a:schemeClr val="accent1"/>
                </a:solidFill>
              </a:rPr>
              <a:t>Languages</a:t>
            </a:r>
            <a:r>
              <a:rPr lang="en-US" sz="900" dirty="0">
                <a:solidFill>
                  <a:schemeClr val="accent1"/>
                </a:solidFill>
              </a:rPr>
              <a:t>: English</a:t>
            </a:r>
          </a:p>
          <a:p>
            <a:pPr>
              <a:spcBef>
                <a:spcPts val="0"/>
              </a:spcBef>
              <a:spcAft>
                <a:spcPts val="300"/>
              </a:spcAft>
            </a:pPr>
            <a:r>
              <a:rPr lang="en-US" sz="900" b="1" dirty="0">
                <a:solidFill>
                  <a:schemeClr val="accent1"/>
                </a:solidFill>
              </a:rPr>
              <a:t>Course Delivery</a:t>
            </a:r>
            <a:r>
              <a:rPr lang="en-US" sz="900" dirty="0">
                <a:solidFill>
                  <a:schemeClr val="accent1"/>
                </a:solidFill>
              </a:rPr>
              <a:t>: Instructor-led or Self-paced</a:t>
            </a:r>
          </a:p>
          <a:p>
            <a:pPr>
              <a:spcBef>
                <a:spcPts val="0"/>
              </a:spcBef>
              <a:spcAft>
                <a:spcPts val="300"/>
              </a:spcAft>
            </a:pPr>
            <a:r>
              <a:rPr lang="en-US" sz="900" b="1" dirty="0">
                <a:solidFill>
                  <a:schemeClr val="accent1"/>
                </a:solidFill>
              </a:rPr>
              <a:t>Estimated Time to Complete</a:t>
            </a:r>
            <a:r>
              <a:rPr lang="en-US" sz="900" dirty="0">
                <a:solidFill>
                  <a:schemeClr val="accent1"/>
                </a:solidFill>
              </a:rPr>
              <a:t>: 8 hours</a:t>
            </a:r>
          </a:p>
          <a:p>
            <a:pPr>
              <a:spcBef>
                <a:spcPts val="0"/>
              </a:spcBef>
              <a:spcAft>
                <a:spcPts val="300"/>
              </a:spcAft>
            </a:pPr>
            <a:r>
              <a:rPr lang="en-US" sz="900" b="1" dirty="0">
                <a:solidFill>
                  <a:schemeClr val="accent1"/>
                </a:solidFill>
              </a:rPr>
              <a:t>Recommended Next Course</a:t>
            </a:r>
            <a:r>
              <a:rPr lang="en-US" sz="900" dirty="0">
                <a:solidFill>
                  <a:schemeClr val="accent1"/>
                </a:solidFill>
              </a:rPr>
              <a:t>: Entrepreneurship</a:t>
            </a:r>
          </a:p>
        </p:txBody>
      </p:sp>
      <p:sp>
        <p:nvSpPr>
          <p:cNvPr id="20" name="Rectangle 19"/>
          <p:cNvSpPr/>
          <p:nvPr/>
        </p:nvSpPr>
        <p:spPr>
          <a:xfrm>
            <a:off x="5428157" y="3124978"/>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1" name="Picture 2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465657"/>
            <a:ext cx="521356" cy="740663"/>
          </a:xfrm>
          <a:prstGeom prst="rect">
            <a:avLst/>
          </a:prstGeom>
        </p:spPr>
      </p:pic>
      <p:sp>
        <p:nvSpPr>
          <p:cNvPr id="22" name="TextBox 21"/>
          <p:cNvSpPr txBox="1"/>
          <p:nvPr/>
        </p:nvSpPr>
        <p:spPr>
          <a:xfrm>
            <a:off x="704414" y="1569361"/>
            <a:ext cx="3889236" cy="1013098"/>
          </a:xfrm>
          <a:prstGeom prst="rect">
            <a:avLst/>
          </a:prstGeom>
          <a:noFill/>
        </p:spPr>
        <p:txBody>
          <a:bodyPr wrap="square" lIns="0" tIns="0" rIns="0" bIns="0" rtlCol="0">
            <a:spAutoFit/>
          </a:bodyPr>
          <a:lstStyle/>
          <a:p>
            <a:pPr>
              <a:spcAft>
                <a:spcPts val="700"/>
              </a:spcAft>
            </a:pPr>
            <a:r>
              <a:rPr lang="en-US" sz="1000" dirty="0"/>
              <a:t>The Be Your Own Boss or Technopreneur series provides the guidelines, insights, and advice needed to launch successful </a:t>
            </a:r>
            <a:br>
              <a:rPr lang="en-US" sz="1000" dirty="0"/>
            </a:br>
            <a:r>
              <a:rPr lang="en-US" sz="1000" dirty="0"/>
              <a:t>tech ventures. </a:t>
            </a:r>
          </a:p>
          <a:p>
            <a:pPr>
              <a:spcAft>
                <a:spcPts val="700"/>
              </a:spcAft>
            </a:pPr>
            <a:r>
              <a:rPr lang="en-US" sz="1000" dirty="0"/>
              <a:t>The series features video presentations by entrepreneurs from around the world who share lessons learned along their journeys </a:t>
            </a:r>
            <a:br>
              <a:rPr lang="en-US" sz="1000" dirty="0"/>
            </a:br>
            <a:r>
              <a:rPr lang="en-US" sz="1000" dirty="0"/>
              <a:t>to success. </a:t>
            </a:r>
          </a:p>
        </p:txBody>
      </p:sp>
      <p:sp>
        <p:nvSpPr>
          <p:cNvPr id="23" name="Rectangle 22"/>
          <p:cNvSpPr/>
          <p:nvPr/>
        </p:nvSpPr>
        <p:spPr>
          <a:xfrm>
            <a:off x="522226" y="1169238"/>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a:off x="420231" y="123538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p:cNvSpPr/>
          <p:nvPr/>
        </p:nvSpPr>
        <p:spPr>
          <a:xfrm>
            <a:off x="4586943" y="1168215"/>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586624" y="1465696"/>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27"/>
          <p:cNvSpPr/>
          <p:nvPr/>
        </p:nvSpPr>
        <p:spPr>
          <a:xfrm rot="10800000">
            <a:off x="4542374" y="1617607"/>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8780" y="1162690"/>
            <a:ext cx="1558440" cy="307777"/>
          </a:xfrm>
          <a:prstGeom prst="rect">
            <a:avLst/>
          </a:prstGeom>
          <a:noFill/>
        </p:spPr>
        <p:txBody>
          <a:bodyPr wrap="none" rtlCol="0" anchor="ctr">
            <a:spAutoFit/>
          </a:bodyPr>
          <a:lstStyle/>
          <a:p>
            <a:r>
              <a:rPr lang="en-US" sz="1400" dirty="0"/>
              <a:t>Course Overview</a:t>
            </a:r>
          </a:p>
        </p:txBody>
      </p:sp>
      <p:sp>
        <p:nvSpPr>
          <p:cNvPr id="30" name="TextBox 29"/>
          <p:cNvSpPr txBox="1"/>
          <p:nvPr/>
        </p:nvSpPr>
        <p:spPr>
          <a:xfrm>
            <a:off x="707767" y="3029706"/>
            <a:ext cx="3667526" cy="461665"/>
          </a:xfrm>
          <a:prstGeom prst="rect">
            <a:avLst/>
          </a:prstGeom>
          <a:noFill/>
        </p:spPr>
        <p:txBody>
          <a:bodyPr wrap="square" lIns="0" tIns="0" rIns="0" bIns="0" rtlCol="0">
            <a:spAutoFit/>
          </a:bodyPr>
          <a:lstStyle/>
          <a:p>
            <a:pPr>
              <a:spcAft>
                <a:spcPts val="700"/>
              </a:spcAft>
            </a:pPr>
            <a:r>
              <a:rPr lang="en-US" sz="1000" dirty="0"/>
              <a:t>Technology students interested in developing the entrepreneurial skills and habits needed to launch and grow a successful technology business.</a:t>
            </a:r>
          </a:p>
        </p:txBody>
      </p:sp>
      <p:sp>
        <p:nvSpPr>
          <p:cNvPr id="31" name="Rectangle 30"/>
          <p:cNvSpPr/>
          <p:nvPr/>
        </p:nvSpPr>
        <p:spPr>
          <a:xfrm>
            <a:off x="525579" y="2629583"/>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23583" y="269573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4590296" y="2628560"/>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9977" y="2926041"/>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10800000">
            <a:off x="4545727" y="3077952"/>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658780" y="2634052"/>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7" name="TextBox 36"/>
          <p:cNvSpPr txBox="1"/>
          <p:nvPr/>
        </p:nvSpPr>
        <p:spPr>
          <a:xfrm>
            <a:off x="688219" y="3975494"/>
            <a:ext cx="3667526" cy="666849"/>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8 modules</a:t>
            </a:r>
          </a:p>
          <a:p>
            <a:pPr marL="109728" indent="-109728">
              <a:spcBef>
                <a:spcPts val="400"/>
              </a:spcBef>
              <a:buSzPct val="80000"/>
              <a:buFont typeface="Arial"/>
              <a:buChar char="•"/>
            </a:pPr>
            <a:r>
              <a:rPr lang="en-US" sz="1000" dirty="0"/>
              <a:t>Technopreneurs sharing personal success stories in video format</a:t>
            </a:r>
          </a:p>
          <a:p>
            <a:pPr marL="109728" indent="-109728">
              <a:spcBef>
                <a:spcPts val="400"/>
              </a:spcBef>
              <a:buSzPct val="80000"/>
              <a:buFont typeface="Arial"/>
              <a:buChar char="•"/>
            </a:pPr>
            <a:r>
              <a:rPr lang="en-US" sz="1000" dirty="0"/>
              <a:t>Quizzes and surveys </a:t>
            </a:r>
            <a:br>
              <a:rPr lang="en-US" sz="1000" dirty="0"/>
            </a:br>
            <a:r>
              <a:rPr lang="en-US" sz="1000" dirty="0"/>
              <a:t>for each module</a:t>
            </a:r>
          </a:p>
        </p:txBody>
      </p:sp>
      <p:sp>
        <p:nvSpPr>
          <p:cNvPr id="38" name="Rectangle 37"/>
          <p:cNvSpPr/>
          <p:nvPr/>
        </p:nvSpPr>
        <p:spPr>
          <a:xfrm>
            <a:off x="506031" y="3575372"/>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04036" y="364151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Triangle 39"/>
          <p:cNvSpPr/>
          <p:nvPr/>
        </p:nvSpPr>
        <p:spPr>
          <a:xfrm>
            <a:off x="4570748" y="357434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570429" y="387182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4526179" y="402374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58780" y="3579840"/>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10872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Career</a:t>
            </a:r>
          </a:p>
        </p:txBody>
      </p:sp>
    </p:spTree>
    <p:extLst>
      <p:ext uri="{BB962C8B-B14F-4D97-AF65-F5344CB8AC3E}">
        <p14:creationId xmlns:p14="http://schemas.microsoft.com/office/powerpoint/2010/main" val="22327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6B7E7D-D770-534E-B6A2-480BE65129EC}"/>
              </a:ext>
            </a:extLst>
          </p:cNvPr>
          <p:cNvSpPr>
            <a:spLocks noGrp="1"/>
          </p:cNvSpPr>
          <p:nvPr>
            <p:ph type="title"/>
          </p:nvPr>
        </p:nvSpPr>
        <p:spPr>
          <a:xfrm>
            <a:off x="1230658" y="2128858"/>
            <a:ext cx="7552595" cy="731837"/>
          </a:xfrm>
        </p:spPr>
        <p:txBody>
          <a:bodyPr/>
          <a:lstStyle/>
          <a:p>
            <a:r>
              <a:rPr lang="en-US" sz="3600" dirty="0"/>
              <a:t>Digital Essentials Courses</a:t>
            </a:r>
          </a:p>
        </p:txBody>
      </p:sp>
      <p:grpSp>
        <p:nvGrpSpPr>
          <p:cNvPr id="5" name="Group 4">
            <a:extLst>
              <a:ext uri="{FF2B5EF4-FFF2-40B4-BE49-F238E27FC236}">
                <a16:creationId xmlns:a16="http://schemas.microsoft.com/office/drawing/2014/main" id="{B5B66CC8-62F9-BC4D-AA96-88A31A667165}"/>
              </a:ext>
            </a:extLst>
          </p:cNvPr>
          <p:cNvGrpSpPr>
            <a:grpSpLocks noChangeAspect="1"/>
          </p:cNvGrpSpPr>
          <p:nvPr/>
        </p:nvGrpSpPr>
        <p:grpSpPr>
          <a:xfrm>
            <a:off x="529597" y="2205131"/>
            <a:ext cx="524288" cy="524290"/>
            <a:chOff x="3421434" y="4620224"/>
            <a:chExt cx="457200" cy="457201"/>
          </a:xfrm>
        </p:grpSpPr>
        <p:pic>
          <p:nvPicPr>
            <p:cNvPr id="6" name="Picture 5">
              <a:extLst>
                <a:ext uri="{FF2B5EF4-FFF2-40B4-BE49-F238E27FC236}">
                  <a16:creationId xmlns:a16="http://schemas.microsoft.com/office/drawing/2014/main" id="{3B1FFA7F-FEC3-C040-9975-558AAAE3B840}"/>
                </a:ext>
              </a:extLst>
            </p:cNvPr>
            <p:cNvPicPr>
              <a:picLocks noChangeAspect="1"/>
            </p:cNvPicPr>
            <p:nvPr/>
          </p:nvPicPr>
          <p:blipFill rotWithShape="1">
            <a:blip r:embed="rId2">
              <a:extLst>
                <a:ext uri="{28A0092B-C50C-407E-A947-70E740481C1C}">
                  <a14:useLocalDpi xmlns:a14="http://schemas.microsoft.com/office/drawing/2010/main" val="0"/>
                </a:ext>
              </a:extLst>
            </a:blip>
            <a:srcRect l="8559" t="29881" r="65946" b="13536"/>
            <a:stretch/>
          </p:blipFill>
          <p:spPr>
            <a:xfrm>
              <a:off x="3421434" y="4620224"/>
              <a:ext cx="457200" cy="457200"/>
            </a:xfrm>
            <a:prstGeom prst="rect">
              <a:avLst/>
            </a:prstGeom>
          </p:spPr>
        </p:pic>
        <p:sp>
          <p:nvSpPr>
            <p:cNvPr id="7" name="Oval 6">
              <a:extLst>
                <a:ext uri="{FF2B5EF4-FFF2-40B4-BE49-F238E27FC236}">
                  <a16:creationId xmlns:a16="http://schemas.microsoft.com/office/drawing/2014/main" id="{C92C0D5D-0DE0-664B-BC2D-2EA5021EC740}"/>
                </a:ext>
              </a:extLst>
            </p:cNvPr>
            <p:cNvSpPr/>
            <p:nvPr/>
          </p:nvSpPr>
          <p:spPr>
            <a:xfrm>
              <a:off x="3421434" y="4620225"/>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FFFFF"/>
                </a:solidFill>
                <a:latin typeface="Arial"/>
              </a:endParaRPr>
            </a:p>
          </p:txBody>
        </p:sp>
      </p:grpSp>
    </p:spTree>
    <p:extLst>
      <p:ext uri="{BB962C8B-B14F-4D97-AF65-F5344CB8AC3E}">
        <p14:creationId xmlns:p14="http://schemas.microsoft.com/office/powerpoint/2010/main" val="640003683"/>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B0084F4-C29B-5743-8780-3DA409E2BF76}"/>
              </a:ext>
            </a:extLst>
          </p:cNvPr>
          <p:cNvSpPr/>
          <p:nvPr/>
        </p:nvSpPr>
        <p:spPr>
          <a:xfrm>
            <a:off x="330200" y="4495800"/>
            <a:ext cx="880533" cy="562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0"/>
            <a:ext cx="3951287" cy="2746464"/>
          </a:xfrm>
          <a:prstGeom prst="rect">
            <a:avLst/>
          </a:prstGeom>
        </p:spPr>
      </p:pic>
      <p:sp>
        <p:nvSpPr>
          <p:cNvPr id="2" name="Title 1"/>
          <p:cNvSpPr>
            <a:spLocks noGrp="1"/>
          </p:cNvSpPr>
          <p:nvPr>
            <p:ph type="title"/>
          </p:nvPr>
        </p:nvSpPr>
        <p:spPr/>
        <p:txBody>
          <a:bodyPr/>
          <a:lstStyle/>
          <a:p>
            <a:r>
              <a:rPr lang="en-US" dirty="0"/>
              <a:t>IT Essentials</a:t>
            </a:r>
          </a:p>
        </p:txBody>
      </p:sp>
      <p:grpSp>
        <p:nvGrpSpPr>
          <p:cNvPr id="3" name="Group 2"/>
          <p:cNvGrpSpPr/>
          <p:nvPr/>
        </p:nvGrpSpPr>
        <p:grpSpPr>
          <a:xfrm>
            <a:off x="5185577" y="2067251"/>
            <a:ext cx="3958423" cy="3096133"/>
            <a:chOff x="5192713" y="2047367"/>
            <a:chExt cx="3958423" cy="3096133"/>
          </a:xfrm>
          <a:solidFill>
            <a:schemeClr val="accent1"/>
          </a:solidFill>
        </p:grpSpPr>
        <p:sp>
          <p:nvSpPr>
            <p:cNvPr id="13" name="Rectangle 12"/>
            <p:cNvSpPr/>
            <p:nvPr/>
          </p:nvSpPr>
          <p:spPr>
            <a:xfrm>
              <a:off x="5192713" y="2549789"/>
              <a:ext cx="3958423" cy="259371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6676091" y="2047367"/>
              <a:ext cx="991667" cy="979695"/>
              <a:chOff x="7127612" y="2637652"/>
              <a:chExt cx="991667" cy="979695"/>
            </a:xfrm>
            <a:grpFill/>
          </p:grpSpPr>
          <p:sp>
            <p:nvSpPr>
              <p:cNvPr id="15" name="Chord 14"/>
              <p:cNvSpPr/>
              <p:nvPr/>
            </p:nvSpPr>
            <p:spPr>
              <a:xfrm>
                <a:off x="7140708" y="2638777"/>
                <a:ext cx="978571" cy="978570"/>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hord 16"/>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9" name="TextBox 18"/>
          <p:cNvSpPr txBox="1"/>
          <p:nvPr/>
        </p:nvSpPr>
        <p:spPr>
          <a:xfrm>
            <a:off x="5327072" y="3093994"/>
            <a:ext cx="3745727" cy="1885131"/>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and 2-year college vocational students</a:t>
            </a:r>
          </a:p>
          <a:p>
            <a:pPr>
              <a:spcBef>
                <a:spcPts val="0"/>
              </a:spcBef>
              <a:spcAft>
                <a:spcPts val="300"/>
              </a:spcAft>
            </a:pPr>
            <a:r>
              <a:rPr lang="en-US" sz="900" b="1" dirty="0">
                <a:solidFill>
                  <a:schemeClr val="bg1"/>
                </a:solidFill>
              </a:rPr>
              <a:t>Prerequisites</a:t>
            </a:r>
            <a:r>
              <a:rPr lang="en-US" sz="900" dirty="0">
                <a:solidFill>
                  <a:schemeClr val="bg1"/>
                </a:solidFill>
              </a:rPr>
              <a:t>: None</a:t>
            </a:r>
          </a:p>
          <a:p>
            <a:pPr>
              <a:spcBef>
                <a:spcPts val="0"/>
              </a:spcBef>
              <a:spcAft>
                <a:spcPts val="300"/>
              </a:spcAft>
            </a:pPr>
            <a:r>
              <a:rPr lang="en-US" sz="900" b="1" dirty="0">
                <a:solidFill>
                  <a:schemeClr val="bg1"/>
                </a:solidFill>
              </a:rPr>
              <a:t>ASC Alignment Required</a:t>
            </a:r>
            <a:r>
              <a:rPr lang="en-US" sz="900" dirty="0">
                <a:solidFill>
                  <a:schemeClr val="bg1"/>
                </a:solidFill>
              </a:rPr>
              <a:t>:  Yes</a:t>
            </a:r>
          </a:p>
          <a:p>
            <a:pPr>
              <a:spcBef>
                <a:spcPts val="0"/>
              </a:spcBef>
              <a:spcAft>
                <a:spcPts val="300"/>
              </a:spcAft>
            </a:pPr>
            <a:r>
              <a:rPr lang="en-US" sz="900" b="1" dirty="0">
                <a:solidFill>
                  <a:schemeClr val="bg1"/>
                </a:solidFill>
              </a:rPr>
              <a:t>Instructor Training Required</a:t>
            </a:r>
            <a:r>
              <a:rPr lang="en-US" sz="900" dirty="0">
                <a:solidFill>
                  <a:schemeClr val="bg1"/>
                </a:solidFill>
              </a:rPr>
              <a:t>: Yes</a:t>
            </a:r>
          </a:p>
          <a:p>
            <a:pPr>
              <a:spcBef>
                <a:spcPts val="0"/>
              </a:spcBef>
              <a:spcAft>
                <a:spcPts val="300"/>
              </a:spcAft>
            </a:pPr>
            <a:r>
              <a:rPr lang="en-US" sz="900" b="1" dirty="0">
                <a:solidFill>
                  <a:schemeClr val="bg1"/>
                </a:solidFill>
              </a:rPr>
              <a:t>Languages</a:t>
            </a:r>
            <a:r>
              <a:rPr lang="en-US" sz="900" dirty="0">
                <a:solidFill>
                  <a:schemeClr val="bg1"/>
                </a:solidFill>
              </a:rPr>
              <a:t>: Arabic, Chinese-S, Chinese-T, Croatian, Dutch, English, French, Georgian, German, Hebrew, Hungarian, Italian, Japanese, Kazakh, Polish, Portuguese, Romanian, Russian, Spanish, Turkish, Ukrainian </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CCNA R&amp;S Introduction to Networks</a:t>
            </a:r>
          </a:p>
        </p:txBody>
      </p:sp>
      <p:sp>
        <p:nvSpPr>
          <p:cNvPr id="20" name="Rectangle 19"/>
          <p:cNvSpPr/>
          <p:nvPr/>
        </p:nvSpPr>
        <p:spPr>
          <a:xfrm>
            <a:off x="5268831" y="2773687"/>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1" name="Picture 2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35147"/>
            <a:ext cx="521356" cy="740663"/>
          </a:xfrm>
          <a:prstGeom prst="rect">
            <a:avLst/>
          </a:prstGeom>
        </p:spPr>
      </p:pic>
      <p:sp>
        <p:nvSpPr>
          <p:cNvPr id="22" name="TextBox 21"/>
          <p:cNvSpPr txBox="1"/>
          <p:nvPr/>
        </p:nvSpPr>
        <p:spPr>
          <a:xfrm>
            <a:off x="704414" y="1415123"/>
            <a:ext cx="3667526" cy="615553"/>
          </a:xfrm>
          <a:prstGeom prst="rect">
            <a:avLst/>
          </a:prstGeom>
          <a:noFill/>
        </p:spPr>
        <p:txBody>
          <a:bodyPr wrap="square" lIns="0" tIns="0" rIns="0" bIns="0" rtlCol="0">
            <a:spAutoFit/>
          </a:bodyPr>
          <a:lstStyle/>
          <a:p>
            <a:pPr>
              <a:spcAft>
                <a:spcPts val="700"/>
              </a:spcAft>
            </a:pPr>
            <a:r>
              <a:rPr lang="en-US" sz="1000" dirty="0"/>
              <a:t>IT Essentials covers fundamental computer and career skills for entry-level IT jobs. Students apply skills and procedures to install, configure, and troubleshoot computers, mobile devices, </a:t>
            </a:r>
            <a:br>
              <a:rPr lang="en-US" sz="1000" dirty="0"/>
            </a:br>
            <a:r>
              <a:rPr lang="en-US" sz="1000" dirty="0"/>
              <a:t>and software.</a:t>
            </a:r>
          </a:p>
        </p:txBody>
      </p:sp>
      <p:sp>
        <p:nvSpPr>
          <p:cNvPr id="23" name="Rectangle 22"/>
          <p:cNvSpPr/>
          <p:nvPr/>
        </p:nvSpPr>
        <p:spPr>
          <a:xfrm>
            <a:off x="522226" y="101500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a:off x="420231" y="108114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p:cNvSpPr/>
          <p:nvPr/>
        </p:nvSpPr>
        <p:spPr>
          <a:xfrm>
            <a:off x="4586943" y="1013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586624" y="1311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27"/>
          <p:cNvSpPr/>
          <p:nvPr/>
        </p:nvSpPr>
        <p:spPr>
          <a:xfrm rot="10800000">
            <a:off x="4542374" y="1463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8780" y="1008452"/>
            <a:ext cx="1558440" cy="307777"/>
          </a:xfrm>
          <a:prstGeom prst="rect">
            <a:avLst/>
          </a:prstGeom>
          <a:noFill/>
        </p:spPr>
        <p:txBody>
          <a:bodyPr wrap="none" rtlCol="0" anchor="ctr">
            <a:spAutoFit/>
          </a:bodyPr>
          <a:lstStyle/>
          <a:p>
            <a:r>
              <a:rPr lang="en-US" sz="1400" dirty="0"/>
              <a:t>Course Overview</a:t>
            </a:r>
          </a:p>
        </p:txBody>
      </p:sp>
      <p:sp>
        <p:nvSpPr>
          <p:cNvPr id="30" name="TextBox 29"/>
          <p:cNvSpPr txBox="1"/>
          <p:nvPr/>
        </p:nvSpPr>
        <p:spPr>
          <a:xfrm>
            <a:off x="707767" y="2489873"/>
            <a:ext cx="3667526" cy="705321"/>
          </a:xfrm>
          <a:prstGeom prst="rect">
            <a:avLst/>
          </a:prstGeom>
          <a:noFill/>
        </p:spPr>
        <p:txBody>
          <a:bodyPr wrap="square" lIns="0" tIns="0" rIns="0" bIns="0" rtlCol="0">
            <a:spAutoFit/>
          </a:bodyPr>
          <a:lstStyle/>
          <a:p>
            <a:pPr>
              <a:spcAft>
                <a:spcPts val="700"/>
              </a:spcAft>
            </a:pPr>
            <a:r>
              <a:rPr lang="en-US" sz="1000" dirty="0"/>
              <a:t>For students seeking career-oriented, entry-level hardware and software skills to prepare for technical support roles, this course aligns with the CompTIA A+ certification.</a:t>
            </a:r>
          </a:p>
          <a:p>
            <a:pPr>
              <a:spcAft>
                <a:spcPts val="700"/>
              </a:spcAft>
            </a:pPr>
            <a:r>
              <a:rPr lang="en-US" sz="1000" dirty="0"/>
              <a:t>This course also serves as a foundation for CCNA-level courses.</a:t>
            </a:r>
          </a:p>
        </p:txBody>
      </p:sp>
      <p:sp>
        <p:nvSpPr>
          <p:cNvPr id="31" name="Rectangle 30"/>
          <p:cNvSpPr/>
          <p:nvPr/>
        </p:nvSpPr>
        <p:spPr>
          <a:xfrm>
            <a:off x="525579" y="2089750"/>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23583" y="215589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4590296" y="20887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9977" y="23862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10800000">
            <a:off x="4545727" y="253811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658780" y="2094219"/>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7" name="TextBox 36"/>
          <p:cNvSpPr txBox="1"/>
          <p:nvPr/>
        </p:nvSpPr>
        <p:spPr>
          <a:xfrm>
            <a:off x="688219" y="3678035"/>
            <a:ext cx="3667526" cy="1231106"/>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14 chapters</a:t>
            </a:r>
          </a:p>
          <a:p>
            <a:pPr marL="109728" indent="-109728">
              <a:spcBef>
                <a:spcPts val="400"/>
              </a:spcBef>
              <a:buSzPct val="80000"/>
              <a:buFont typeface="Arial"/>
              <a:buChar char="•"/>
            </a:pPr>
            <a:r>
              <a:rPr lang="en-US" sz="1000" dirty="0"/>
              <a:t>99 hands-on labs and 29 interactive activities</a:t>
            </a:r>
          </a:p>
          <a:p>
            <a:pPr marL="109728" indent="-109728">
              <a:spcBef>
                <a:spcPts val="400"/>
              </a:spcBef>
              <a:buSzPct val="80000"/>
              <a:buFont typeface="Arial"/>
              <a:buChar char="•"/>
            </a:pPr>
            <a:r>
              <a:rPr lang="en-US" sz="1000" dirty="0"/>
              <a:t>Cisco Packet Tracer, virtual laptop, and virtual desktop learning tools</a:t>
            </a:r>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r>
              <a:rPr lang="en-US" sz="1000" dirty="0"/>
              <a:t>14 chapter exams, 1 checkpoint exam, 1 skills review exam, 1 practice final exam, 1 final exam, 1 skills-based assessment, and 2 practice exams for CompTIA A+ certification</a:t>
            </a:r>
          </a:p>
        </p:txBody>
      </p:sp>
      <p:sp>
        <p:nvSpPr>
          <p:cNvPr id="38" name="Rectangle 37"/>
          <p:cNvSpPr/>
          <p:nvPr/>
        </p:nvSpPr>
        <p:spPr>
          <a:xfrm>
            <a:off x="506031" y="327791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04036" y="334406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Triangle 39"/>
          <p:cNvSpPr/>
          <p:nvPr/>
        </p:nvSpPr>
        <p:spPr>
          <a:xfrm>
            <a:off x="4570748" y="327688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570429" y="357437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4526179" y="372628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58780" y="3282381"/>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299525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0"/>
            <a:ext cx="3958423" cy="2759113"/>
          </a:xfrm>
          <a:prstGeom prst="rect">
            <a:avLst/>
          </a:prstGeom>
        </p:spPr>
      </p:pic>
      <p:sp>
        <p:nvSpPr>
          <p:cNvPr id="4" name="Rectangle 3"/>
          <p:cNvSpPr/>
          <p:nvPr/>
        </p:nvSpPr>
        <p:spPr>
          <a:xfrm>
            <a:off x="5192713" y="0"/>
            <a:ext cx="3958423" cy="2809366"/>
          </a:xfrm>
          <a:prstGeom prst="rect">
            <a:avLst/>
          </a:prstGeom>
          <a:gradFill flip="none" rotWithShape="1">
            <a:gsLst>
              <a:gs pos="1000">
                <a:schemeClr val="bg1">
                  <a:lumMod val="95000"/>
                  <a:alpha val="26000"/>
                </a:schemeClr>
              </a:gs>
              <a:gs pos="100000">
                <a:schemeClr val="bg2">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92712" y="2426162"/>
            <a:ext cx="2375875" cy="332951"/>
          </a:xfrm>
          <a:prstGeom prst="rect">
            <a:avLst/>
          </a:prstGeom>
        </p:spPr>
      </p:pic>
      <p:grpSp>
        <p:nvGrpSpPr>
          <p:cNvPr id="47" name="Group 46"/>
          <p:cNvGrpSpPr/>
          <p:nvPr/>
        </p:nvGrpSpPr>
        <p:grpSpPr>
          <a:xfrm>
            <a:off x="5192713" y="2248327"/>
            <a:ext cx="3958423" cy="2895173"/>
            <a:chOff x="5192713" y="2047367"/>
            <a:chExt cx="3958423" cy="2895173"/>
          </a:xfrm>
          <a:solidFill>
            <a:schemeClr val="accent1"/>
          </a:solidFill>
        </p:grpSpPr>
        <p:sp>
          <p:nvSpPr>
            <p:cNvPr id="48" name="Rectangle 47"/>
            <p:cNvSpPr/>
            <p:nvPr/>
          </p:nvSpPr>
          <p:spPr>
            <a:xfrm>
              <a:off x="5192713" y="2549789"/>
              <a:ext cx="3958423" cy="239275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6676091" y="2047367"/>
              <a:ext cx="991667" cy="979695"/>
              <a:chOff x="7127612" y="2637652"/>
              <a:chExt cx="991667" cy="979695"/>
            </a:xfrm>
            <a:grpFill/>
          </p:grpSpPr>
          <p:sp>
            <p:nvSpPr>
              <p:cNvPr id="50" name="Chord 49"/>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hord 50"/>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NDG Linux Essentials</a:t>
            </a:r>
          </a:p>
        </p:txBody>
      </p:sp>
      <p:sp>
        <p:nvSpPr>
          <p:cNvPr id="20" name="TextBox 19"/>
          <p:cNvSpPr txBox="1"/>
          <p:nvPr/>
        </p:nvSpPr>
        <p:spPr>
          <a:xfrm>
            <a:off x="5459330" y="3286150"/>
            <a:ext cx="3613470" cy="1608133"/>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and 2-year college students</a:t>
            </a:r>
          </a:p>
          <a:p>
            <a:pPr>
              <a:spcBef>
                <a:spcPts val="0"/>
              </a:spcBef>
              <a:spcAft>
                <a:spcPts val="300"/>
              </a:spcAft>
            </a:pPr>
            <a:r>
              <a:rPr lang="en-US" sz="900" b="1" dirty="0">
                <a:solidFill>
                  <a:schemeClr val="bg1"/>
                </a:solidFill>
              </a:rPr>
              <a:t>Prerequisites</a:t>
            </a:r>
            <a:r>
              <a:rPr lang="en-US" sz="900" dirty="0">
                <a:solidFill>
                  <a:schemeClr val="bg1"/>
                </a:solidFill>
              </a:rPr>
              <a:t>: None</a:t>
            </a:r>
          </a:p>
          <a:p>
            <a:pPr>
              <a:spcBef>
                <a:spcPts val="0"/>
              </a:spcBef>
              <a:spcAft>
                <a:spcPts val="300"/>
              </a:spcAft>
            </a:pPr>
            <a:r>
              <a:rPr lang="en-US" sz="900" b="1" dirty="0">
                <a:solidFill>
                  <a:schemeClr val="bg1"/>
                </a:solidFill>
              </a:rPr>
              <a:t>ASC Alignment Required</a:t>
            </a:r>
            <a:r>
              <a:rPr lang="en-US" sz="900" dirty="0">
                <a:solidFill>
                  <a:schemeClr val="bg1"/>
                </a:solidFill>
              </a:rPr>
              <a:t>:  No </a:t>
            </a:r>
          </a:p>
          <a:p>
            <a:pPr>
              <a:spcBef>
                <a:spcPts val="0"/>
              </a:spcBef>
              <a:spcAft>
                <a:spcPts val="300"/>
              </a:spcAft>
            </a:pPr>
            <a:r>
              <a:rPr lang="en-US" sz="900" b="1" dirty="0">
                <a:solidFill>
                  <a:schemeClr val="bg1"/>
                </a:solidFill>
              </a:rPr>
              <a:t>Instructor Training Required</a:t>
            </a:r>
            <a:r>
              <a:rPr lang="en-US" sz="900" dirty="0">
                <a:solidFill>
                  <a:schemeClr val="bg1"/>
                </a:solidFill>
              </a:rPr>
              <a:t>: No</a:t>
            </a:r>
          </a:p>
          <a:p>
            <a:pPr>
              <a:spcBef>
                <a:spcPts val="0"/>
              </a:spcBef>
              <a:spcAft>
                <a:spcPts val="300"/>
              </a:spcAft>
            </a:pPr>
            <a:r>
              <a:rPr lang="en-US" sz="900" b="1" dirty="0">
                <a:solidFill>
                  <a:schemeClr val="bg1"/>
                </a:solidFill>
              </a:rPr>
              <a:t>Languages</a:t>
            </a:r>
            <a:r>
              <a:rPr lang="en-US" sz="900" dirty="0">
                <a:solidFill>
                  <a:schemeClr val="bg1"/>
                </a:solidFill>
              </a:rPr>
              <a:t>: English, Spanish</a:t>
            </a:r>
          </a:p>
          <a:p>
            <a:pPr>
              <a:spcBef>
                <a:spcPts val="0"/>
              </a:spcBef>
              <a:spcAft>
                <a:spcPts val="300"/>
              </a:spcAft>
            </a:pPr>
            <a:r>
              <a:rPr lang="en-US" sz="900" b="1" dirty="0">
                <a:solidFill>
                  <a:schemeClr val="bg1"/>
                </a:solidFill>
              </a:rPr>
              <a:t>Course Delivery</a:t>
            </a:r>
            <a:r>
              <a:rPr lang="en-US" sz="900" dirty="0">
                <a:solidFill>
                  <a:schemeClr val="bg1"/>
                </a:solidFill>
              </a:rPr>
              <a:t>: Instructor-led or Self-paced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CCNA R&amp;S Introduction to Networks</a:t>
            </a:r>
          </a:p>
        </p:txBody>
      </p:sp>
      <p:sp>
        <p:nvSpPr>
          <p:cNvPr id="21" name="Rectangle 20"/>
          <p:cNvSpPr/>
          <p:nvPr/>
        </p:nvSpPr>
        <p:spPr>
          <a:xfrm>
            <a:off x="5428157" y="300379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
        <p:nvSpPr>
          <p:cNvPr id="24" name="Rectangle 23"/>
          <p:cNvSpPr/>
          <p:nvPr/>
        </p:nvSpPr>
        <p:spPr>
          <a:xfrm>
            <a:off x="522226" y="101500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08114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01397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31145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008452"/>
            <a:ext cx="1558440" cy="307777"/>
          </a:xfrm>
          <a:prstGeom prst="rect">
            <a:avLst/>
          </a:prstGeom>
          <a:noFill/>
        </p:spPr>
        <p:txBody>
          <a:bodyPr wrap="none" rtlCol="0" anchor="ctr">
            <a:spAutoFit/>
          </a:bodyPr>
          <a:lstStyle/>
          <a:p>
            <a:r>
              <a:rPr lang="en-US" sz="1400" dirty="0"/>
              <a:t>Course Overview</a:t>
            </a:r>
          </a:p>
        </p:txBody>
      </p:sp>
      <p:grpSp>
        <p:nvGrpSpPr>
          <p:cNvPr id="46" name="Group 45"/>
          <p:cNvGrpSpPr/>
          <p:nvPr/>
        </p:nvGrpSpPr>
        <p:grpSpPr>
          <a:xfrm>
            <a:off x="8066576" y="2829346"/>
            <a:ext cx="824545" cy="307777"/>
            <a:chOff x="7976929" y="2587299"/>
            <a:chExt cx="824545" cy="307777"/>
          </a:xfrm>
        </p:grpSpPr>
        <p:grpSp>
          <p:nvGrpSpPr>
            <p:cNvPr id="52" name="Group 51"/>
            <p:cNvGrpSpPr/>
            <p:nvPr/>
          </p:nvGrpSpPr>
          <p:grpSpPr>
            <a:xfrm>
              <a:off x="7976929" y="2624847"/>
              <a:ext cx="227598" cy="227598"/>
              <a:chOff x="2762594" y="1343553"/>
              <a:chExt cx="177346" cy="177346"/>
            </a:xfrm>
          </p:grpSpPr>
          <p:sp>
            <p:nvSpPr>
              <p:cNvPr id="54" name="Oval 53"/>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3" name="TextBox 52"/>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
        <p:nvSpPr>
          <p:cNvPr id="23" name="TextBox 22"/>
          <p:cNvSpPr txBox="1"/>
          <p:nvPr/>
        </p:nvSpPr>
        <p:spPr>
          <a:xfrm>
            <a:off x="704414" y="1415123"/>
            <a:ext cx="3837960" cy="859210"/>
          </a:xfrm>
          <a:prstGeom prst="rect">
            <a:avLst/>
          </a:prstGeom>
          <a:noFill/>
        </p:spPr>
        <p:txBody>
          <a:bodyPr wrap="square" lIns="0" tIns="0" rIns="0" bIns="0" rtlCol="0">
            <a:spAutoFit/>
          </a:bodyPr>
          <a:lstStyle/>
          <a:p>
            <a:pPr>
              <a:spcAft>
                <a:spcPts val="700"/>
              </a:spcAft>
            </a:pPr>
            <a:r>
              <a:rPr lang="en-US" sz="1000" dirty="0"/>
              <a:t>The NDG Linux Essentials course, developed by Networking Academy partner NDG, teaches the fundamentals of the Linux operating system and command line and open source concepts.</a:t>
            </a:r>
          </a:p>
          <a:p>
            <a:pPr>
              <a:spcAft>
                <a:spcPts val="700"/>
              </a:spcAft>
            </a:pPr>
            <a:r>
              <a:rPr lang="en-US" sz="1000" dirty="0"/>
              <a:t>The Linux virtual machine is embedded in the course; allowing students to experiment with Linux commands.</a:t>
            </a:r>
          </a:p>
        </p:txBody>
      </p:sp>
      <p:sp>
        <p:nvSpPr>
          <p:cNvPr id="29" name="Isosceles Triangle 28"/>
          <p:cNvSpPr/>
          <p:nvPr/>
        </p:nvSpPr>
        <p:spPr>
          <a:xfrm rot="10800000">
            <a:off x="4542374" y="146336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707767" y="2809366"/>
            <a:ext cx="3667526" cy="615553"/>
          </a:xfrm>
          <a:prstGeom prst="rect">
            <a:avLst/>
          </a:prstGeom>
          <a:noFill/>
        </p:spPr>
        <p:txBody>
          <a:bodyPr wrap="square" lIns="0" tIns="0" rIns="0" bIns="0" rtlCol="0">
            <a:spAutoFit/>
          </a:bodyPr>
          <a:lstStyle/>
          <a:p>
            <a:pPr>
              <a:spcAft>
                <a:spcPts val="700"/>
              </a:spcAft>
            </a:pPr>
            <a:r>
              <a:rPr lang="en-US" sz="1000" dirty="0"/>
              <a:t>Learn Linux OS, open source programming, and IoE skills to expand IT knowledge beyond networking. Aligns with the Linux Professional Institute (LPI) Linux Essentials Professional Development Certificate.</a:t>
            </a:r>
          </a:p>
        </p:txBody>
      </p:sp>
      <p:sp>
        <p:nvSpPr>
          <p:cNvPr id="32" name="Rectangle 31"/>
          <p:cNvSpPr/>
          <p:nvPr/>
        </p:nvSpPr>
        <p:spPr>
          <a:xfrm>
            <a:off x="525579" y="2409243"/>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47539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408220"/>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705701"/>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2857612"/>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413712"/>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3920409"/>
            <a:ext cx="3667526" cy="872034"/>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16 chapters</a:t>
            </a:r>
          </a:p>
          <a:p>
            <a:pPr marL="109728" indent="-109728">
              <a:spcBef>
                <a:spcPts val="400"/>
              </a:spcBef>
              <a:buSzPct val="80000"/>
              <a:buFont typeface="Arial"/>
              <a:buChar char="•"/>
            </a:pPr>
            <a:r>
              <a:rPr lang="en-US" sz="1000" dirty="0"/>
              <a:t>Built-in virtual machine to experiment with Linux commands</a:t>
            </a:r>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r>
              <a:rPr lang="en-US" sz="1000" dirty="0"/>
              <a:t>13 lab exercises</a:t>
            </a:r>
          </a:p>
          <a:p>
            <a:pPr marL="109728" indent="-109728">
              <a:spcBef>
                <a:spcPts val="400"/>
              </a:spcBef>
              <a:buSzPct val="80000"/>
              <a:buFont typeface="Arial"/>
              <a:buChar char="•"/>
            </a:pPr>
            <a:r>
              <a:rPr lang="en-US" sz="1000" dirty="0"/>
              <a:t>Learner-directed activities</a:t>
            </a:r>
          </a:p>
          <a:p>
            <a:pPr marL="109728" indent="-109728">
              <a:spcBef>
                <a:spcPts val="400"/>
              </a:spcBef>
              <a:buSzPct val="80000"/>
              <a:buFont typeface="Arial"/>
              <a:buChar char="•"/>
            </a:pPr>
            <a:r>
              <a:rPr lang="en-US" sz="1000" dirty="0"/>
              <a:t>Chapter exams, mid-term, and final exam</a:t>
            </a:r>
          </a:p>
        </p:txBody>
      </p:sp>
      <p:sp>
        <p:nvSpPr>
          <p:cNvPr id="39" name="Rectangle 38"/>
          <p:cNvSpPr/>
          <p:nvPr/>
        </p:nvSpPr>
        <p:spPr>
          <a:xfrm>
            <a:off x="506031" y="3542321"/>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60846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541297"/>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838778"/>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3990689"/>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546789"/>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223003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E59E0228-0DE4-9D4C-BE8A-CF422DB400AB}"/>
              </a:ext>
            </a:extLst>
          </p:cNvPr>
          <p:cNvSpPr/>
          <p:nvPr/>
        </p:nvSpPr>
        <p:spPr>
          <a:xfrm>
            <a:off x="330200" y="4495800"/>
            <a:ext cx="880533" cy="562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764" t="12991" r="2282" b="6713"/>
          <a:stretch/>
        </p:blipFill>
        <p:spPr>
          <a:xfrm>
            <a:off x="5192711" y="-20023"/>
            <a:ext cx="3930099" cy="2769648"/>
          </a:xfrm>
          <a:prstGeom prst="rect">
            <a:avLst/>
          </a:prstGeom>
        </p:spPr>
      </p:pic>
      <p:sp>
        <p:nvSpPr>
          <p:cNvPr id="47" name="Rectangle 46"/>
          <p:cNvSpPr/>
          <p:nvPr/>
        </p:nvSpPr>
        <p:spPr>
          <a:xfrm>
            <a:off x="5192713" y="2750749"/>
            <a:ext cx="3958423" cy="239275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p:cNvGrpSpPr/>
          <p:nvPr/>
        </p:nvGrpSpPr>
        <p:grpSpPr>
          <a:xfrm>
            <a:off x="6676091" y="2248327"/>
            <a:ext cx="991667" cy="979695"/>
            <a:chOff x="7127612" y="2637652"/>
            <a:chExt cx="991667" cy="979695"/>
          </a:xfrm>
          <a:solidFill>
            <a:schemeClr val="accent1"/>
          </a:solidFill>
        </p:grpSpPr>
        <p:sp>
          <p:nvSpPr>
            <p:cNvPr id="49" name="Chord 48"/>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hord 49"/>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437766" y="341313"/>
            <a:ext cx="4990391" cy="731837"/>
          </a:xfrm>
        </p:spPr>
        <p:txBody>
          <a:bodyPr/>
          <a:lstStyle/>
          <a:p>
            <a:r>
              <a:rPr lang="en-US" dirty="0"/>
              <a:t>PCAP: Programming Essentials in Python</a:t>
            </a:r>
          </a:p>
        </p:txBody>
      </p:sp>
      <p:sp>
        <p:nvSpPr>
          <p:cNvPr id="20" name="TextBox 19"/>
          <p:cNvSpPr txBox="1"/>
          <p:nvPr/>
        </p:nvSpPr>
        <p:spPr>
          <a:xfrm>
            <a:off x="5459330" y="3302052"/>
            <a:ext cx="3613470" cy="1608133"/>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High-school and college students </a:t>
            </a:r>
          </a:p>
          <a:p>
            <a:pPr>
              <a:spcBef>
                <a:spcPts val="0"/>
              </a:spcBef>
              <a:spcAft>
                <a:spcPts val="300"/>
              </a:spcAft>
            </a:pPr>
            <a:r>
              <a:rPr lang="en-US" sz="900" b="1" dirty="0">
                <a:solidFill>
                  <a:schemeClr val="bg1"/>
                </a:solidFill>
              </a:rPr>
              <a:t>Prerequisites</a:t>
            </a:r>
            <a:r>
              <a:rPr lang="en-US" sz="900" dirty="0">
                <a:solidFill>
                  <a:schemeClr val="bg1"/>
                </a:solidFill>
              </a:rPr>
              <a:t>: None</a:t>
            </a:r>
          </a:p>
          <a:p>
            <a:pPr>
              <a:spcBef>
                <a:spcPts val="0"/>
              </a:spcBef>
              <a:spcAft>
                <a:spcPts val="300"/>
              </a:spcAft>
            </a:pPr>
            <a:r>
              <a:rPr lang="en-US" sz="900" b="1" dirty="0">
                <a:solidFill>
                  <a:schemeClr val="bg1"/>
                </a:solidFill>
              </a:rPr>
              <a:t>ASC Alignment Required</a:t>
            </a:r>
            <a:r>
              <a:rPr lang="en-US" sz="900" dirty="0">
                <a:solidFill>
                  <a:schemeClr val="bg1"/>
                </a:solidFill>
              </a:rPr>
              <a:t>:  No </a:t>
            </a:r>
          </a:p>
          <a:p>
            <a:pPr>
              <a:spcBef>
                <a:spcPts val="0"/>
              </a:spcBef>
              <a:spcAft>
                <a:spcPts val="300"/>
              </a:spcAft>
            </a:pPr>
            <a:r>
              <a:rPr lang="en-US" sz="900" b="1" dirty="0">
                <a:solidFill>
                  <a:schemeClr val="bg1"/>
                </a:solidFill>
              </a:rPr>
              <a:t>Instructor Training Required</a:t>
            </a:r>
            <a:r>
              <a:rPr lang="en-US" sz="900" dirty="0">
                <a:solidFill>
                  <a:schemeClr val="bg1"/>
                </a:solidFill>
              </a:rPr>
              <a:t>: No</a:t>
            </a:r>
          </a:p>
          <a:p>
            <a:pPr>
              <a:spcBef>
                <a:spcPts val="0"/>
              </a:spcBef>
              <a:spcAft>
                <a:spcPts val="300"/>
              </a:spcAft>
            </a:pPr>
            <a:r>
              <a:rPr lang="en-US" sz="900" b="1" dirty="0">
                <a:solidFill>
                  <a:schemeClr val="bg1"/>
                </a:solidFill>
              </a:rPr>
              <a:t>Languages</a:t>
            </a:r>
            <a:r>
              <a:rPr lang="en-US" sz="900" dirty="0">
                <a:solidFill>
                  <a:schemeClr val="bg1"/>
                </a:solidFill>
              </a:rPr>
              <a:t>: English and Polish</a:t>
            </a:r>
          </a:p>
          <a:p>
            <a:pPr>
              <a:spcBef>
                <a:spcPts val="0"/>
              </a:spcBef>
              <a:spcAft>
                <a:spcPts val="300"/>
              </a:spcAft>
            </a:pPr>
            <a:r>
              <a:rPr lang="en-US" sz="900" b="1" dirty="0">
                <a:solidFill>
                  <a:schemeClr val="bg1"/>
                </a:solidFill>
              </a:rPr>
              <a:t>Course Delivery</a:t>
            </a:r>
            <a:r>
              <a:rPr lang="en-US" sz="900" dirty="0">
                <a:solidFill>
                  <a:schemeClr val="bg1"/>
                </a:solidFill>
              </a:rPr>
              <a:t>: Instructor-led or Self-paced</a:t>
            </a:r>
          </a:p>
          <a:p>
            <a:pPr>
              <a:spcBef>
                <a:spcPts val="0"/>
              </a:spcBef>
              <a:spcAft>
                <a:spcPts val="300"/>
              </a:spcAft>
            </a:pPr>
            <a:r>
              <a:rPr lang="en-US" sz="900" b="1" dirty="0">
                <a:solidFill>
                  <a:schemeClr val="bg1"/>
                </a:solidFill>
              </a:rPr>
              <a:t>Estimated Time to Complete</a:t>
            </a:r>
            <a:r>
              <a:rPr lang="en-US" sz="900" dirty="0">
                <a:solidFill>
                  <a:schemeClr val="bg1"/>
                </a:solidFill>
              </a:rPr>
              <a:t>: 60-70 hours</a:t>
            </a:r>
          </a:p>
          <a:p>
            <a:pPr>
              <a:spcBef>
                <a:spcPts val="0"/>
              </a:spcBef>
              <a:spcAft>
                <a:spcPts val="300"/>
              </a:spcAft>
            </a:pPr>
            <a:r>
              <a:rPr lang="en-US" sz="900" b="1" dirty="0">
                <a:solidFill>
                  <a:schemeClr val="bg1"/>
                </a:solidFill>
              </a:rPr>
              <a:t>Recommended Next Course</a:t>
            </a:r>
            <a:r>
              <a:rPr lang="en-US" sz="900" dirty="0">
                <a:solidFill>
                  <a:schemeClr val="bg1"/>
                </a:solidFill>
              </a:rPr>
              <a:t>: IoT Fundamentals, Networking Essentials, NDG Linux Essentials</a:t>
            </a:r>
          </a:p>
        </p:txBody>
      </p:sp>
      <p:sp>
        <p:nvSpPr>
          <p:cNvPr id="21" name="Rectangle 20"/>
          <p:cNvSpPr/>
          <p:nvPr/>
        </p:nvSpPr>
        <p:spPr>
          <a:xfrm>
            <a:off x="5428157" y="300379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
        <p:nvSpPr>
          <p:cNvPr id="23" name="TextBox 22"/>
          <p:cNvSpPr txBox="1"/>
          <p:nvPr/>
        </p:nvSpPr>
        <p:spPr>
          <a:xfrm>
            <a:off x="704414" y="1635463"/>
            <a:ext cx="3670879" cy="461665"/>
          </a:xfrm>
          <a:prstGeom prst="rect">
            <a:avLst/>
          </a:prstGeom>
          <a:noFill/>
        </p:spPr>
        <p:txBody>
          <a:bodyPr wrap="square" lIns="0" tIns="0" rIns="0" bIns="0" rtlCol="0">
            <a:spAutoFit/>
          </a:bodyPr>
          <a:lstStyle/>
          <a:p>
            <a:pPr>
              <a:spcAft>
                <a:spcPts val="700"/>
              </a:spcAft>
            </a:pPr>
            <a:r>
              <a:rPr lang="en-US" sz="1000" dirty="0"/>
              <a:t>Designed as easy to understand and beginner-friendly course focusing on various data collections, manipulation tools, logic and bit operations and creating basic REST APIs </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2688179"/>
            <a:ext cx="3824864" cy="769441"/>
          </a:xfrm>
          <a:prstGeom prst="rect">
            <a:avLst/>
          </a:prstGeom>
          <a:noFill/>
        </p:spPr>
        <p:txBody>
          <a:bodyPr wrap="square" lIns="0" tIns="0" rIns="0" bIns="0" rtlCol="0">
            <a:spAutoFit/>
          </a:bodyPr>
          <a:lstStyle/>
          <a:p>
            <a:pPr>
              <a:spcAft>
                <a:spcPts val="700"/>
              </a:spcAft>
            </a:pPr>
            <a:r>
              <a:rPr lang="en-US" sz="1000" dirty="0"/>
              <a:t>With PCAP: Programming Essentials in Python you learn to design, write, debug, and run programs encoded in the Python language. No prior programming knowledge is required.  The course begins with the very basics guiding you step by step until you become adept at solving more complex problems. </a:t>
            </a:r>
          </a:p>
        </p:txBody>
      </p:sp>
      <p:sp>
        <p:nvSpPr>
          <p:cNvPr id="32" name="Rectangle 31"/>
          <p:cNvSpPr/>
          <p:nvPr/>
        </p:nvSpPr>
        <p:spPr>
          <a:xfrm>
            <a:off x="525579" y="2288056"/>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35420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287033"/>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584514"/>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2736425"/>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292525"/>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4008545"/>
            <a:ext cx="3667526" cy="769441"/>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en-US" sz="1000" dirty="0"/>
              <a:t>5 modules of interactive instructional content</a:t>
            </a:r>
          </a:p>
          <a:p>
            <a:pPr marL="109728" indent="-109728">
              <a:spcBef>
                <a:spcPts val="400"/>
              </a:spcBef>
              <a:buSzPct val="80000"/>
              <a:buFont typeface="Arial"/>
              <a:buChar char="•"/>
            </a:pPr>
            <a:r>
              <a:rPr lang="en-US" sz="1000" dirty="0"/>
              <a:t>More than 30 practice labs</a:t>
            </a:r>
          </a:p>
          <a:p>
            <a:pPr marL="109728" indent="-109728">
              <a:spcBef>
                <a:spcPts val="400"/>
              </a:spcBef>
              <a:buSzPct val="80000"/>
              <a:buFont typeface="Arial"/>
              <a:buChar char="•"/>
            </a:pPr>
            <a:r>
              <a:rPr lang="en-US" sz="1000" dirty="0"/>
              <a:t>Built-in online tool to perform labs and practice</a:t>
            </a:r>
          </a:p>
          <a:p>
            <a:pPr marL="109728" indent="-109728">
              <a:spcBef>
                <a:spcPts val="400"/>
              </a:spcBef>
              <a:buSzPct val="80000"/>
              <a:buFont typeface="Arial"/>
              <a:buChar char="•"/>
            </a:pPr>
            <a:r>
              <a:rPr lang="en-US" sz="1000" dirty="0"/>
              <a:t>Chapter and Final exams</a:t>
            </a:r>
          </a:p>
        </p:txBody>
      </p:sp>
      <p:sp>
        <p:nvSpPr>
          <p:cNvPr id="39" name="Rectangle 38"/>
          <p:cNvSpPr/>
          <p:nvPr/>
        </p:nvSpPr>
        <p:spPr>
          <a:xfrm>
            <a:off x="506031" y="3630457"/>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69660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629433"/>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926914"/>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4078825"/>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634925"/>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5" name="Group 44"/>
          <p:cNvGrpSpPr/>
          <p:nvPr/>
        </p:nvGrpSpPr>
        <p:grpSpPr>
          <a:xfrm>
            <a:off x="8066576" y="2829346"/>
            <a:ext cx="824545" cy="307777"/>
            <a:chOff x="7976929" y="2587299"/>
            <a:chExt cx="824545" cy="307777"/>
          </a:xfrm>
        </p:grpSpPr>
        <p:grpSp>
          <p:nvGrpSpPr>
            <p:cNvPr id="51" name="Group 50"/>
            <p:cNvGrpSpPr/>
            <p:nvPr/>
          </p:nvGrpSpPr>
          <p:grpSpPr>
            <a:xfrm>
              <a:off x="7976929" y="2624847"/>
              <a:ext cx="227598" cy="227598"/>
              <a:chOff x="2762594" y="1343553"/>
              <a:chExt cx="177346" cy="177346"/>
            </a:xfrm>
          </p:grpSpPr>
          <p:sp>
            <p:nvSpPr>
              <p:cNvPr id="53" name="Oval 52"/>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2" name="TextBox 51"/>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191131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print">
            <a:extLst>
              <a:ext uri="{28A0092B-C50C-407E-A947-70E740481C1C}">
                <a14:useLocalDpi xmlns:a14="http://schemas.microsoft.com/office/drawing/2010/main"/>
              </a:ext>
            </a:extLst>
          </a:blip>
          <a:srcRect l="29749" t="22460" r="22246" b="16007"/>
          <a:stretch/>
        </p:blipFill>
        <p:spPr>
          <a:xfrm>
            <a:off x="5192712" y="0"/>
            <a:ext cx="3958861" cy="2861733"/>
          </a:xfrm>
          <a:prstGeom prst="rect">
            <a:avLst/>
          </a:prstGeom>
        </p:spPr>
      </p:pic>
      <p:sp>
        <p:nvSpPr>
          <p:cNvPr id="10" name="Rectangle 9"/>
          <p:cNvSpPr/>
          <p:nvPr/>
        </p:nvSpPr>
        <p:spPr>
          <a:xfrm>
            <a:off x="330200" y="4495800"/>
            <a:ext cx="880533" cy="562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22226" y="1175862"/>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174839"/>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472320"/>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24231"/>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506031" y="3003493"/>
            <a:ext cx="4407975" cy="657736"/>
            <a:chOff x="506031" y="3198239"/>
            <a:chExt cx="4407975" cy="657736"/>
          </a:xfrm>
        </p:grpSpPr>
        <p:sp>
          <p:nvSpPr>
            <p:cNvPr id="40" name="Rectangle 39"/>
            <p:cNvSpPr/>
            <p:nvPr/>
          </p:nvSpPr>
          <p:spPr>
            <a:xfrm>
              <a:off x="506031" y="319926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Triangle 41"/>
            <p:cNvSpPr/>
            <p:nvPr/>
          </p:nvSpPr>
          <p:spPr>
            <a:xfrm>
              <a:off x="4570748" y="319823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4570429" y="349572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p:cNvSpPr/>
            <p:nvPr/>
          </p:nvSpPr>
          <p:spPr>
            <a:xfrm rot="10800000">
              <a:off x="4526179" y="364763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IoT Fundamentals: </a:t>
            </a:r>
            <a:br>
              <a:rPr lang="en-US" dirty="0"/>
            </a:br>
            <a:r>
              <a:rPr lang="en-US" dirty="0"/>
              <a:t>Hackathon Playbook</a:t>
            </a:r>
          </a:p>
        </p:txBody>
      </p:sp>
      <p:sp>
        <p:nvSpPr>
          <p:cNvPr id="13" name="Rectangle 12"/>
          <p:cNvSpPr/>
          <p:nvPr/>
        </p:nvSpPr>
        <p:spPr>
          <a:xfrm>
            <a:off x="5192713" y="2583439"/>
            <a:ext cx="3958423" cy="25600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459330" y="3196486"/>
            <a:ext cx="3613470" cy="1885131"/>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Vocational, 2-year and 4-year College, 4-Year University students</a:t>
            </a:r>
          </a:p>
          <a:p>
            <a:pPr>
              <a:spcBef>
                <a:spcPts val="0"/>
              </a:spcBef>
              <a:spcAft>
                <a:spcPts val="300"/>
              </a:spcAft>
            </a:pPr>
            <a:r>
              <a:rPr lang="en-US" sz="900" b="1" dirty="0">
                <a:solidFill>
                  <a:schemeClr val="bg1"/>
                </a:solidFill>
              </a:rPr>
              <a:t>Prerequisites</a:t>
            </a:r>
            <a:r>
              <a:rPr lang="en-US" sz="900" dirty="0">
                <a:solidFill>
                  <a:schemeClr val="bg1"/>
                </a:solidFill>
              </a:rPr>
              <a:t>: IoT Fundamentals: Connecting Things and/or Big Data and Analytics</a:t>
            </a:r>
          </a:p>
          <a:p>
            <a:pPr>
              <a:spcBef>
                <a:spcPts val="0"/>
              </a:spcBef>
              <a:spcAft>
                <a:spcPts val="300"/>
              </a:spcAft>
            </a:pPr>
            <a:r>
              <a:rPr lang="en-US" sz="900" b="1" dirty="0">
                <a:solidFill>
                  <a:schemeClr val="bg1"/>
                </a:solidFill>
              </a:rPr>
              <a:t>ASC Alignment Required</a:t>
            </a:r>
            <a:r>
              <a:rPr lang="en-US" sz="900" dirty="0">
                <a:solidFill>
                  <a:schemeClr val="bg1"/>
                </a:solidFill>
              </a:rPr>
              <a:t>:  No </a:t>
            </a:r>
          </a:p>
          <a:p>
            <a:pPr>
              <a:spcBef>
                <a:spcPts val="0"/>
              </a:spcBef>
              <a:spcAft>
                <a:spcPts val="300"/>
              </a:spcAft>
            </a:pPr>
            <a:r>
              <a:rPr lang="en-US" sz="900" b="1" dirty="0">
                <a:solidFill>
                  <a:schemeClr val="bg1"/>
                </a:solidFill>
              </a:rPr>
              <a:t>Instructor Training Required</a:t>
            </a:r>
            <a:r>
              <a:rPr lang="en-US" sz="900" dirty="0">
                <a:solidFill>
                  <a:schemeClr val="bg1"/>
                </a:solidFill>
              </a:rPr>
              <a:t>: No</a:t>
            </a:r>
          </a:p>
          <a:p>
            <a:pPr>
              <a:spcBef>
                <a:spcPts val="0"/>
              </a:spcBef>
              <a:spcAft>
                <a:spcPts val="300"/>
              </a:spcAft>
            </a:pPr>
            <a:r>
              <a:rPr lang="en-US" sz="900" b="1" dirty="0">
                <a:solidFill>
                  <a:schemeClr val="bg1"/>
                </a:solidFill>
              </a:rPr>
              <a:t>Languages</a:t>
            </a:r>
            <a:r>
              <a:rPr lang="en-US" sz="900" dirty="0">
                <a:solidFill>
                  <a:schemeClr val="bg1"/>
                </a:solidFill>
              </a:rPr>
              <a:t>: English, Spanish</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20-30 hours</a:t>
            </a:r>
          </a:p>
          <a:p>
            <a:pPr>
              <a:spcBef>
                <a:spcPts val="0"/>
              </a:spcBef>
              <a:spcAft>
                <a:spcPts val="300"/>
              </a:spcAft>
            </a:pPr>
            <a:r>
              <a:rPr lang="en-US" sz="900" b="1" dirty="0">
                <a:solidFill>
                  <a:schemeClr val="bg1"/>
                </a:solidFill>
              </a:rPr>
              <a:t>Recommended Next Course</a:t>
            </a:r>
            <a:r>
              <a:rPr lang="en-US" sz="900" dirty="0">
                <a:solidFill>
                  <a:schemeClr val="bg1"/>
                </a:solidFill>
              </a:rPr>
              <a:t>: any Career-Ready offering from Cisco or an industry IoT training program</a:t>
            </a:r>
          </a:p>
        </p:txBody>
      </p:sp>
      <p:sp>
        <p:nvSpPr>
          <p:cNvPr id="4" name="Rectangle 3"/>
          <p:cNvSpPr/>
          <p:nvPr/>
        </p:nvSpPr>
        <p:spPr>
          <a:xfrm>
            <a:off x="5428157" y="2874989"/>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sp>
        <p:nvSpPr>
          <p:cNvPr id="9" name="TextBox 8"/>
          <p:cNvSpPr txBox="1"/>
          <p:nvPr/>
        </p:nvSpPr>
        <p:spPr>
          <a:xfrm>
            <a:off x="501210" y="1542117"/>
            <a:ext cx="4003348" cy="553998"/>
          </a:xfrm>
          <a:prstGeom prst="rect">
            <a:avLst/>
          </a:prstGeom>
          <a:noFill/>
        </p:spPr>
        <p:txBody>
          <a:bodyPr wrap="square" lIns="0" tIns="0" rIns="0" bIns="0" rtlCol="0">
            <a:spAutoFit/>
          </a:bodyPr>
          <a:lstStyle/>
          <a:p>
            <a:pPr>
              <a:spcAft>
                <a:spcPts val="700"/>
              </a:spcAft>
            </a:pPr>
            <a:r>
              <a:rPr lang="en-US" sz="900" dirty="0"/>
              <a:t>The Hackathon Playbook is a comprehensive framework of tools and templates to prepare and run a Hackathon as a result of best practices and lessons-learned collected from the global execution of IoT Hackathons within Networking Academy and by other organizers. </a:t>
            </a:r>
          </a:p>
        </p:txBody>
      </p:sp>
      <p:sp>
        <p:nvSpPr>
          <p:cNvPr id="26" name="Isosceles Triangle 25"/>
          <p:cNvSpPr/>
          <p:nvPr/>
        </p:nvSpPr>
        <p:spPr>
          <a:xfrm rot="5400000">
            <a:off x="420231" y="124200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169314"/>
            <a:ext cx="1558440" cy="307777"/>
          </a:xfrm>
          <a:prstGeom prst="rect">
            <a:avLst/>
          </a:prstGeom>
          <a:noFill/>
        </p:spPr>
        <p:txBody>
          <a:bodyPr wrap="none" rtlCol="0" anchor="ctr">
            <a:spAutoFit/>
          </a:bodyPr>
          <a:lstStyle/>
          <a:p>
            <a:r>
              <a:rPr lang="en-US" sz="1400" dirty="0"/>
              <a:t>Course Overview</a:t>
            </a:r>
          </a:p>
        </p:txBody>
      </p:sp>
      <p:sp>
        <p:nvSpPr>
          <p:cNvPr id="32" name="TextBox 31"/>
          <p:cNvSpPr txBox="1"/>
          <p:nvPr/>
        </p:nvSpPr>
        <p:spPr>
          <a:xfrm>
            <a:off x="501210" y="2512006"/>
            <a:ext cx="3999995" cy="415498"/>
          </a:xfrm>
          <a:prstGeom prst="rect">
            <a:avLst/>
          </a:prstGeom>
          <a:noFill/>
        </p:spPr>
        <p:txBody>
          <a:bodyPr wrap="square" lIns="0" tIns="0" rIns="0" bIns="0" rtlCol="0">
            <a:spAutoFit/>
          </a:bodyPr>
          <a:lstStyle/>
          <a:p>
            <a:pPr>
              <a:spcAft>
                <a:spcPts val="700"/>
              </a:spcAft>
            </a:pPr>
            <a:r>
              <a:rPr lang="en-US" sz="900" dirty="0"/>
              <a:t>Student reinforce and deepen their multidisciplinary IoT and data skills by defining, designing, prototyping and presenting an IoT solution to a panel of industry experts and peers.</a:t>
            </a:r>
          </a:p>
        </p:txBody>
      </p:sp>
      <p:sp>
        <p:nvSpPr>
          <p:cNvPr id="33" name="Rectangle 32"/>
          <p:cNvSpPr/>
          <p:nvPr/>
        </p:nvSpPr>
        <p:spPr>
          <a:xfrm>
            <a:off x="525579" y="2154218"/>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423583" y="222036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Triangle 34"/>
          <p:cNvSpPr/>
          <p:nvPr/>
        </p:nvSpPr>
        <p:spPr>
          <a:xfrm>
            <a:off x="4590296" y="2153195"/>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4589977" y="2450676"/>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10800000">
            <a:off x="4545727" y="2602587"/>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58780" y="2158687"/>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9" name="TextBox 38"/>
          <p:cNvSpPr txBox="1"/>
          <p:nvPr/>
        </p:nvSpPr>
        <p:spPr>
          <a:xfrm>
            <a:off x="485014" y="3404642"/>
            <a:ext cx="4057360" cy="1641475"/>
          </a:xfrm>
          <a:prstGeom prst="rect">
            <a:avLst/>
          </a:prstGeom>
          <a:noFill/>
        </p:spPr>
        <p:txBody>
          <a:bodyPr wrap="square" lIns="0" tIns="0" rIns="0" bIns="0" numCol="2" rtlCol="0">
            <a:spAutoFit/>
          </a:bodyPr>
          <a:lstStyle/>
          <a:p>
            <a:pPr marL="109728" indent="-109728">
              <a:spcBef>
                <a:spcPts val="400"/>
              </a:spcBef>
              <a:buSzPct val="80000"/>
              <a:buFont typeface="Arial"/>
              <a:buChar char="•"/>
            </a:pPr>
            <a:r>
              <a:rPr lang="en-US" sz="900" dirty="0"/>
              <a:t>Inspiration: understand, select and present the problem to be solved to recruit fellow partners.</a:t>
            </a:r>
          </a:p>
          <a:p>
            <a:pPr marL="109728" indent="-109728">
              <a:spcBef>
                <a:spcPts val="400"/>
              </a:spcBef>
              <a:buSzPct val="80000"/>
              <a:buFont typeface="Arial"/>
              <a:buChar char="•"/>
            </a:pPr>
            <a:r>
              <a:rPr lang="en-US" sz="900" dirty="0"/>
              <a:t>Ideation: invent a concept that doesn’t already exist to solve a social issue. Learn how to present the solution to experts who will mentor students.</a:t>
            </a:r>
          </a:p>
          <a:p>
            <a:pPr marL="109728" indent="-109728">
              <a:spcBef>
                <a:spcPts val="400"/>
              </a:spcBef>
              <a:buSzPct val="80000"/>
              <a:buFont typeface="Arial"/>
              <a:buChar char="•"/>
            </a:pPr>
            <a:r>
              <a:rPr lang="en-US" sz="900" dirty="0"/>
              <a:t>Prototyping: create a prototyping action plan, including objects and visuals to illustrate their plan and will help an expert understand the concept and prototyping needs.</a:t>
            </a:r>
          </a:p>
          <a:p>
            <a:pPr marL="109728" indent="-109728">
              <a:spcBef>
                <a:spcPts val="400"/>
              </a:spcBef>
              <a:buSzPct val="80000"/>
              <a:buFont typeface="Arial"/>
              <a:buChar char="•"/>
            </a:pPr>
            <a:r>
              <a:rPr lang="en-US" sz="900" dirty="0"/>
              <a:t>Testing: present the concept and validate the prototype with a second expert, including user experience and enhancements.</a:t>
            </a:r>
          </a:p>
          <a:p>
            <a:pPr marL="109728" indent="-109728">
              <a:spcBef>
                <a:spcPts val="400"/>
              </a:spcBef>
              <a:buSzPct val="80000"/>
              <a:buFont typeface="Arial"/>
              <a:buChar char="•"/>
            </a:pPr>
            <a:r>
              <a:rPr lang="en-US" sz="900" dirty="0"/>
              <a:t>Presentation: present the solution and demo the prototypes to an expert panel.</a:t>
            </a:r>
          </a:p>
        </p:txBody>
      </p:sp>
      <p:sp>
        <p:nvSpPr>
          <p:cNvPr id="41" name="Isosceles Triangle 40"/>
          <p:cNvSpPr/>
          <p:nvPr/>
        </p:nvSpPr>
        <p:spPr>
          <a:xfrm rot="5400000">
            <a:off x="404036" y="307066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58780" y="3008988"/>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8" name="Group 47"/>
          <p:cNvGrpSpPr/>
          <p:nvPr/>
        </p:nvGrpSpPr>
        <p:grpSpPr>
          <a:xfrm>
            <a:off x="6676091" y="2095928"/>
            <a:ext cx="991667" cy="979695"/>
            <a:chOff x="7127612" y="2637652"/>
            <a:chExt cx="991667" cy="979695"/>
          </a:xfrm>
          <a:solidFill>
            <a:schemeClr val="accent1"/>
          </a:solidFill>
        </p:grpSpPr>
        <p:sp>
          <p:nvSpPr>
            <p:cNvPr id="49" name="Chord 48"/>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hord 49"/>
            <p:cNvSpPr/>
            <p:nvPr/>
          </p:nvSpPr>
          <p:spPr>
            <a:xfrm rot="10800000">
              <a:off x="7127612" y="2637652"/>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Chord 53">
            <a:extLst>
              <a:ext uri="{FF2B5EF4-FFF2-40B4-BE49-F238E27FC236}">
                <a16:creationId xmlns:a16="http://schemas.microsoft.com/office/drawing/2014/main" id="{9174508E-7D90-7C4F-BB94-1FB7178A9801}"/>
              </a:ext>
            </a:extLst>
          </p:cNvPr>
          <p:cNvSpPr/>
          <p:nvPr/>
        </p:nvSpPr>
        <p:spPr>
          <a:xfrm rot="10800000">
            <a:off x="6669504" y="2106388"/>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92071"/>
            <a:ext cx="521356" cy="740663"/>
          </a:xfrm>
          <a:prstGeom prst="rect">
            <a:avLst/>
          </a:prstGeom>
        </p:spPr>
      </p:pic>
    </p:spTree>
    <p:extLst>
      <p:ext uri="{BB962C8B-B14F-4D97-AF65-F5344CB8AC3E}">
        <p14:creationId xmlns:p14="http://schemas.microsoft.com/office/powerpoint/2010/main" val="154468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13DB433-555C-3E43-9E38-28189B32556E}"/>
              </a:ext>
            </a:extLst>
          </p:cNvPr>
          <p:cNvSpPr/>
          <p:nvPr/>
        </p:nvSpPr>
        <p:spPr>
          <a:xfrm>
            <a:off x="6412451" y="4728258"/>
            <a:ext cx="2370803" cy="2968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2" name="Freeform 501">
            <a:extLst>
              <a:ext uri="{FF2B5EF4-FFF2-40B4-BE49-F238E27FC236}">
                <a16:creationId xmlns:a16="http://schemas.microsoft.com/office/drawing/2014/main" id="{0562572E-AF46-7244-A924-FCEC791D74CC}"/>
              </a:ext>
            </a:extLst>
          </p:cNvPr>
          <p:cNvSpPr>
            <a:spLocks noEditPoints="1"/>
          </p:cNvSpPr>
          <p:nvPr/>
        </p:nvSpPr>
        <p:spPr bwMode="auto">
          <a:xfrm>
            <a:off x="1605728" y="1366253"/>
            <a:ext cx="6489436" cy="3083980"/>
          </a:xfrm>
          <a:custGeom>
            <a:avLst/>
            <a:gdLst>
              <a:gd name="T0" fmla="*/ 1249 w 3141"/>
              <a:gd name="T1" fmla="*/ 41 h 1739"/>
              <a:gd name="T2" fmla="*/ 885 w 3141"/>
              <a:gd name="T3" fmla="*/ 86 h 1739"/>
              <a:gd name="T4" fmla="*/ 1003 w 3141"/>
              <a:gd name="T5" fmla="*/ 328 h 1739"/>
              <a:gd name="T6" fmla="*/ 628 w 3141"/>
              <a:gd name="T7" fmla="*/ 68 h 1739"/>
              <a:gd name="T8" fmla="*/ 817 w 3141"/>
              <a:gd name="T9" fmla="*/ 80 h 1739"/>
              <a:gd name="T10" fmla="*/ 749 w 3141"/>
              <a:gd name="T11" fmla="*/ 75 h 1739"/>
              <a:gd name="T12" fmla="*/ 531 w 3141"/>
              <a:gd name="T13" fmla="*/ 93 h 1739"/>
              <a:gd name="T14" fmla="*/ 3012 w 3141"/>
              <a:gd name="T15" fmla="*/ 293 h 1739"/>
              <a:gd name="T16" fmla="*/ 2414 w 3141"/>
              <a:gd name="T17" fmla="*/ 182 h 1739"/>
              <a:gd name="T18" fmla="*/ 2111 w 3141"/>
              <a:gd name="T19" fmla="*/ 208 h 1739"/>
              <a:gd name="T20" fmla="*/ 1882 w 3141"/>
              <a:gd name="T21" fmla="*/ 273 h 1739"/>
              <a:gd name="T22" fmla="*/ 1604 w 3141"/>
              <a:gd name="T23" fmla="*/ 249 h 1739"/>
              <a:gd name="T24" fmla="*/ 1597 w 3141"/>
              <a:gd name="T25" fmla="*/ 346 h 1739"/>
              <a:gd name="T26" fmla="*/ 1449 w 3141"/>
              <a:gd name="T27" fmla="*/ 527 h 1739"/>
              <a:gd name="T28" fmla="*/ 1603 w 3141"/>
              <a:gd name="T29" fmla="*/ 638 h 1739"/>
              <a:gd name="T30" fmla="*/ 1662 w 3141"/>
              <a:gd name="T31" fmla="*/ 656 h 1739"/>
              <a:gd name="T32" fmla="*/ 1292 w 3141"/>
              <a:gd name="T33" fmla="*/ 953 h 1739"/>
              <a:gd name="T34" fmla="*/ 1688 w 3141"/>
              <a:gd name="T35" fmla="*/ 1434 h 1739"/>
              <a:gd name="T36" fmla="*/ 1765 w 3141"/>
              <a:gd name="T37" fmla="*/ 838 h 1739"/>
              <a:gd name="T38" fmla="*/ 2062 w 3141"/>
              <a:gd name="T39" fmla="*/ 926 h 1739"/>
              <a:gd name="T40" fmla="*/ 2352 w 3141"/>
              <a:gd name="T41" fmla="*/ 988 h 1739"/>
              <a:gd name="T42" fmla="*/ 2563 w 3141"/>
              <a:gd name="T43" fmla="*/ 616 h 1739"/>
              <a:gd name="T44" fmla="*/ 2802 w 3141"/>
              <a:gd name="T45" fmla="*/ 483 h 1739"/>
              <a:gd name="T46" fmla="*/ 1749 w 3141"/>
              <a:gd name="T47" fmla="*/ 376 h 1739"/>
              <a:gd name="T48" fmla="*/ 1892 w 3141"/>
              <a:gd name="T49" fmla="*/ 663 h 1739"/>
              <a:gd name="T50" fmla="*/ 2287 w 3141"/>
              <a:gd name="T51" fmla="*/ 899 h 1739"/>
              <a:gd name="T52" fmla="*/ 733 w 3141"/>
              <a:gd name="T53" fmla="*/ 166 h 1739"/>
              <a:gd name="T54" fmla="*/ 1996 w 3141"/>
              <a:gd name="T55" fmla="*/ 134 h 1739"/>
              <a:gd name="T56" fmla="*/ 412 w 3141"/>
              <a:gd name="T57" fmla="*/ 210 h 1739"/>
              <a:gd name="T58" fmla="*/ 1001 w 3141"/>
              <a:gd name="T59" fmla="*/ 1058 h 1739"/>
              <a:gd name="T60" fmla="*/ 614 w 3141"/>
              <a:gd name="T61" fmla="*/ 783 h 1739"/>
              <a:gd name="T62" fmla="*/ 886 w 3141"/>
              <a:gd name="T63" fmla="*/ 577 h 1739"/>
              <a:gd name="T64" fmla="*/ 771 w 3141"/>
              <a:gd name="T65" fmla="*/ 399 h 1739"/>
              <a:gd name="T66" fmla="*/ 655 w 3141"/>
              <a:gd name="T67" fmla="*/ 237 h 1739"/>
              <a:gd name="T68" fmla="*/ 375 w 3141"/>
              <a:gd name="T69" fmla="*/ 250 h 1739"/>
              <a:gd name="T70" fmla="*/ 32 w 3141"/>
              <a:gd name="T71" fmla="*/ 387 h 1739"/>
              <a:gd name="T72" fmla="*/ 336 w 3141"/>
              <a:gd name="T73" fmla="*/ 484 h 1739"/>
              <a:gd name="T74" fmla="*/ 575 w 3141"/>
              <a:gd name="T75" fmla="*/ 911 h 1739"/>
              <a:gd name="T76" fmla="*/ 811 w 3141"/>
              <a:gd name="T77" fmla="*/ 1577 h 1739"/>
              <a:gd name="T78" fmla="*/ 1015 w 3141"/>
              <a:gd name="T79" fmla="*/ 1376 h 1739"/>
              <a:gd name="T80" fmla="*/ 756 w 3141"/>
              <a:gd name="T81" fmla="*/ 595 h 1739"/>
              <a:gd name="T82" fmla="*/ 514 w 3141"/>
              <a:gd name="T83" fmla="*/ 396 h 1739"/>
              <a:gd name="T84" fmla="*/ 740 w 3141"/>
              <a:gd name="T85" fmla="*/ 210 h 1739"/>
              <a:gd name="T86" fmla="*/ 881 w 3141"/>
              <a:gd name="T87" fmla="*/ 345 h 1739"/>
              <a:gd name="T88" fmla="*/ 2499 w 3141"/>
              <a:gd name="T89" fmla="*/ 201 h 1739"/>
              <a:gd name="T90" fmla="*/ 610 w 3141"/>
              <a:gd name="T91" fmla="*/ 190 h 1739"/>
              <a:gd name="T92" fmla="*/ 610 w 3141"/>
              <a:gd name="T93" fmla="*/ 245 h 1739"/>
              <a:gd name="T94" fmla="*/ 1238 w 3141"/>
              <a:gd name="T95" fmla="*/ 307 h 1739"/>
              <a:gd name="T96" fmla="*/ 132 w 3141"/>
              <a:gd name="T97" fmla="*/ 412 h 1739"/>
              <a:gd name="T98" fmla="*/ 291 w 3141"/>
              <a:gd name="T99" fmla="*/ 444 h 1739"/>
              <a:gd name="T100" fmla="*/ 308 w 3141"/>
              <a:gd name="T101" fmla="*/ 480 h 1739"/>
              <a:gd name="T102" fmla="*/ 345 w 3141"/>
              <a:gd name="T103" fmla="*/ 527 h 1739"/>
              <a:gd name="T104" fmla="*/ 2551 w 3141"/>
              <a:gd name="T105" fmla="*/ 726 h 1739"/>
              <a:gd name="T106" fmla="*/ 2581 w 3141"/>
              <a:gd name="T107" fmla="*/ 731 h 1739"/>
              <a:gd name="T108" fmla="*/ 871 w 3141"/>
              <a:gd name="T109" fmla="*/ 901 h 1739"/>
              <a:gd name="T110" fmla="*/ 2486 w 3141"/>
              <a:gd name="T111" fmla="*/ 1006 h 1739"/>
              <a:gd name="T112" fmla="*/ 2293 w 3141"/>
              <a:gd name="T113" fmla="*/ 1105 h 1739"/>
              <a:gd name="T114" fmla="*/ 2576 w 3141"/>
              <a:gd name="T115" fmla="*/ 1120 h 1739"/>
              <a:gd name="T116" fmla="*/ 2386 w 3141"/>
              <a:gd name="T117" fmla="*/ 1162 h 1739"/>
              <a:gd name="T118" fmla="*/ 2658 w 3141"/>
              <a:gd name="T119" fmla="*/ 1239 h 1739"/>
              <a:gd name="T120" fmla="*/ 2562 w 3141"/>
              <a:gd name="T121" fmla="*/ 1444 h 1739"/>
              <a:gd name="T122" fmla="*/ 1860 w 3141"/>
              <a:gd name="T123" fmla="*/ 1263 h 1739"/>
              <a:gd name="T124" fmla="*/ 802 w 3141"/>
              <a:gd name="T125" fmla="*/ 1590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1" h="1739">
                <a:moveTo>
                  <a:pt x="1237" y="252"/>
                </a:moveTo>
                <a:cubicBezTo>
                  <a:pt x="1237" y="252"/>
                  <a:pt x="1237" y="252"/>
                  <a:pt x="1238" y="251"/>
                </a:cubicBezTo>
                <a:cubicBezTo>
                  <a:pt x="1238" y="251"/>
                  <a:pt x="1239" y="253"/>
                  <a:pt x="1240" y="252"/>
                </a:cubicBezTo>
                <a:cubicBezTo>
                  <a:pt x="1240" y="251"/>
                  <a:pt x="1240" y="251"/>
                  <a:pt x="1240" y="251"/>
                </a:cubicBezTo>
                <a:cubicBezTo>
                  <a:pt x="1242" y="251"/>
                  <a:pt x="1242" y="251"/>
                  <a:pt x="1242" y="249"/>
                </a:cubicBezTo>
                <a:cubicBezTo>
                  <a:pt x="1241" y="249"/>
                  <a:pt x="1241" y="249"/>
                  <a:pt x="1241" y="249"/>
                </a:cubicBezTo>
                <a:cubicBezTo>
                  <a:pt x="1241" y="248"/>
                  <a:pt x="1242" y="248"/>
                  <a:pt x="1242" y="247"/>
                </a:cubicBezTo>
                <a:cubicBezTo>
                  <a:pt x="1244" y="247"/>
                  <a:pt x="1244" y="247"/>
                  <a:pt x="1245" y="248"/>
                </a:cubicBezTo>
                <a:cubicBezTo>
                  <a:pt x="1245" y="247"/>
                  <a:pt x="1245" y="247"/>
                  <a:pt x="1245" y="247"/>
                </a:cubicBezTo>
                <a:cubicBezTo>
                  <a:pt x="1245" y="246"/>
                  <a:pt x="1245" y="246"/>
                  <a:pt x="1245" y="246"/>
                </a:cubicBezTo>
                <a:cubicBezTo>
                  <a:pt x="1245" y="246"/>
                  <a:pt x="1245" y="246"/>
                  <a:pt x="1245" y="246"/>
                </a:cubicBezTo>
                <a:cubicBezTo>
                  <a:pt x="1245" y="242"/>
                  <a:pt x="1249" y="241"/>
                  <a:pt x="1252" y="240"/>
                </a:cubicBezTo>
                <a:cubicBezTo>
                  <a:pt x="1252" y="240"/>
                  <a:pt x="1252" y="239"/>
                  <a:pt x="1253" y="239"/>
                </a:cubicBezTo>
                <a:cubicBezTo>
                  <a:pt x="1252" y="238"/>
                  <a:pt x="1252" y="238"/>
                  <a:pt x="1252" y="238"/>
                </a:cubicBezTo>
                <a:cubicBezTo>
                  <a:pt x="1249" y="238"/>
                  <a:pt x="1247" y="238"/>
                  <a:pt x="1244" y="239"/>
                </a:cubicBezTo>
                <a:cubicBezTo>
                  <a:pt x="1244" y="238"/>
                  <a:pt x="1244" y="238"/>
                  <a:pt x="1244" y="238"/>
                </a:cubicBezTo>
                <a:cubicBezTo>
                  <a:pt x="1240" y="238"/>
                  <a:pt x="1240" y="238"/>
                  <a:pt x="1240" y="238"/>
                </a:cubicBezTo>
                <a:cubicBezTo>
                  <a:pt x="1240" y="237"/>
                  <a:pt x="1240" y="237"/>
                  <a:pt x="1240" y="237"/>
                </a:cubicBezTo>
                <a:cubicBezTo>
                  <a:pt x="1238" y="237"/>
                  <a:pt x="1238" y="237"/>
                  <a:pt x="1238" y="237"/>
                </a:cubicBezTo>
                <a:cubicBezTo>
                  <a:pt x="1238" y="237"/>
                  <a:pt x="1238" y="236"/>
                  <a:pt x="1238" y="236"/>
                </a:cubicBezTo>
                <a:cubicBezTo>
                  <a:pt x="1236" y="236"/>
                  <a:pt x="1236" y="236"/>
                  <a:pt x="1236" y="236"/>
                </a:cubicBezTo>
                <a:cubicBezTo>
                  <a:pt x="1236" y="235"/>
                  <a:pt x="1236" y="235"/>
                  <a:pt x="1236" y="235"/>
                </a:cubicBezTo>
                <a:cubicBezTo>
                  <a:pt x="1234" y="235"/>
                  <a:pt x="1234" y="235"/>
                  <a:pt x="1234" y="235"/>
                </a:cubicBezTo>
                <a:cubicBezTo>
                  <a:pt x="1234" y="235"/>
                  <a:pt x="1234" y="235"/>
                  <a:pt x="1234" y="235"/>
                </a:cubicBezTo>
                <a:cubicBezTo>
                  <a:pt x="1233" y="235"/>
                  <a:pt x="1233" y="235"/>
                  <a:pt x="1232" y="235"/>
                </a:cubicBezTo>
                <a:cubicBezTo>
                  <a:pt x="1231" y="235"/>
                  <a:pt x="1232" y="234"/>
                  <a:pt x="1230" y="234"/>
                </a:cubicBezTo>
                <a:cubicBezTo>
                  <a:pt x="1230" y="235"/>
                  <a:pt x="1230" y="235"/>
                  <a:pt x="1230" y="235"/>
                </a:cubicBezTo>
                <a:cubicBezTo>
                  <a:pt x="1228" y="235"/>
                  <a:pt x="1228" y="235"/>
                  <a:pt x="1228" y="235"/>
                </a:cubicBezTo>
                <a:cubicBezTo>
                  <a:pt x="1227" y="235"/>
                  <a:pt x="1227" y="236"/>
                  <a:pt x="1227" y="236"/>
                </a:cubicBezTo>
                <a:cubicBezTo>
                  <a:pt x="1225" y="236"/>
                  <a:pt x="1225" y="236"/>
                  <a:pt x="1225" y="236"/>
                </a:cubicBezTo>
                <a:cubicBezTo>
                  <a:pt x="1225" y="237"/>
                  <a:pt x="1225" y="237"/>
                  <a:pt x="1225" y="237"/>
                </a:cubicBezTo>
                <a:cubicBezTo>
                  <a:pt x="1223" y="237"/>
                  <a:pt x="1223" y="237"/>
                  <a:pt x="1223" y="237"/>
                </a:cubicBezTo>
                <a:cubicBezTo>
                  <a:pt x="1223" y="237"/>
                  <a:pt x="1223" y="237"/>
                  <a:pt x="1223" y="237"/>
                </a:cubicBezTo>
                <a:cubicBezTo>
                  <a:pt x="1220" y="238"/>
                  <a:pt x="1217" y="236"/>
                  <a:pt x="1215" y="237"/>
                </a:cubicBezTo>
                <a:cubicBezTo>
                  <a:pt x="1213" y="237"/>
                  <a:pt x="1213" y="237"/>
                  <a:pt x="1213" y="237"/>
                </a:cubicBezTo>
                <a:cubicBezTo>
                  <a:pt x="1213" y="237"/>
                  <a:pt x="1213" y="237"/>
                  <a:pt x="1213" y="237"/>
                </a:cubicBezTo>
                <a:cubicBezTo>
                  <a:pt x="1214" y="236"/>
                  <a:pt x="1215" y="236"/>
                  <a:pt x="1216" y="235"/>
                </a:cubicBezTo>
                <a:cubicBezTo>
                  <a:pt x="1216" y="234"/>
                  <a:pt x="1215" y="233"/>
                  <a:pt x="1215" y="232"/>
                </a:cubicBezTo>
                <a:cubicBezTo>
                  <a:pt x="1213" y="232"/>
                  <a:pt x="1213" y="232"/>
                  <a:pt x="1213" y="232"/>
                </a:cubicBezTo>
                <a:cubicBezTo>
                  <a:pt x="1213" y="233"/>
                  <a:pt x="1213" y="233"/>
                  <a:pt x="1213" y="233"/>
                </a:cubicBezTo>
                <a:cubicBezTo>
                  <a:pt x="1209" y="234"/>
                  <a:pt x="1204" y="232"/>
                  <a:pt x="1201" y="234"/>
                </a:cubicBezTo>
                <a:cubicBezTo>
                  <a:pt x="1198" y="234"/>
                  <a:pt x="1197" y="234"/>
                  <a:pt x="1197" y="231"/>
                </a:cubicBezTo>
                <a:cubicBezTo>
                  <a:pt x="1196" y="231"/>
                  <a:pt x="1196" y="231"/>
                  <a:pt x="1196" y="231"/>
                </a:cubicBezTo>
                <a:cubicBezTo>
                  <a:pt x="1196" y="230"/>
                  <a:pt x="1197" y="229"/>
                  <a:pt x="1197" y="228"/>
                </a:cubicBezTo>
                <a:cubicBezTo>
                  <a:pt x="1200" y="227"/>
                  <a:pt x="1199" y="226"/>
                  <a:pt x="1202" y="225"/>
                </a:cubicBezTo>
                <a:cubicBezTo>
                  <a:pt x="1202" y="224"/>
                  <a:pt x="1202" y="224"/>
                  <a:pt x="1202" y="224"/>
                </a:cubicBezTo>
                <a:cubicBezTo>
                  <a:pt x="1204" y="224"/>
                  <a:pt x="1204" y="224"/>
                  <a:pt x="1205" y="224"/>
                </a:cubicBezTo>
                <a:cubicBezTo>
                  <a:pt x="1205" y="225"/>
                  <a:pt x="1205" y="225"/>
                  <a:pt x="1205" y="225"/>
                </a:cubicBezTo>
                <a:cubicBezTo>
                  <a:pt x="1214" y="225"/>
                  <a:pt x="1214" y="225"/>
                  <a:pt x="1214" y="225"/>
                </a:cubicBezTo>
                <a:cubicBezTo>
                  <a:pt x="1214" y="225"/>
                  <a:pt x="1214" y="226"/>
                  <a:pt x="1215" y="226"/>
                </a:cubicBezTo>
                <a:cubicBezTo>
                  <a:pt x="1216" y="226"/>
                  <a:pt x="1216" y="226"/>
                  <a:pt x="1216" y="226"/>
                </a:cubicBezTo>
                <a:cubicBezTo>
                  <a:pt x="1216" y="225"/>
                  <a:pt x="1216" y="225"/>
                  <a:pt x="1216" y="225"/>
                </a:cubicBezTo>
                <a:cubicBezTo>
                  <a:pt x="1217" y="225"/>
                  <a:pt x="1218" y="224"/>
                  <a:pt x="1219" y="224"/>
                </a:cubicBezTo>
                <a:cubicBezTo>
                  <a:pt x="1219" y="224"/>
                  <a:pt x="1219" y="224"/>
                  <a:pt x="1219" y="224"/>
                </a:cubicBezTo>
                <a:cubicBezTo>
                  <a:pt x="1224" y="224"/>
                  <a:pt x="1224" y="224"/>
                  <a:pt x="1224" y="224"/>
                </a:cubicBezTo>
                <a:cubicBezTo>
                  <a:pt x="1224" y="222"/>
                  <a:pt x="1224" y="221"/>
                  <a:pt x="1224" y="220"/>
                </a:cubicBezTo>
                <a:cubicBezTo>
                  <a:pt x="1221" y="220"/>
                  <a:pt x="1221" y="220"/>
                  <a:pt x="1221" y="220"/>
                </a:cubicBezTo>
                <a:cubicBezTo>
                  <a:pt x="1221" y="219"/>
                  <a:pt x="1221" y="219"/>
                  <a:pt x="1221" y="219"/>
                </a:cubicBezTo>
                <a:cubicBezTo>
                  <a:pt x="1218" y="219"/>
                  <a:pt x="1217" y="219"/>
                  <a:pt x="1217" y="216"/>
                </a:cubicBezTo>
                <a:cubicBezTo>
                  <a:pt x="1215" y="216"/>
                  <a:pt x="1215" y="216"/>
                  <a:pt x="1215" y="216"/>
                </a:cubicBezTo>
                <a:cubicBezTo>
                  <a:pt x="1215" y="217"/>
                  <a:pt x="1215" y="217"/>
                  <a:pt x="1215" y="217"/>
                </a:cubicBezTo>
                <a:cubicBezTo>
                  <a:pt x="1203" y="217"/>
                  <a:pt x="1203" y="217"/>
                  <a:pt x="1203" y="217"/>
                </a:cubicBezTo>
                <a:cubicBezTo>
                  <a:pt x="1203" y="218"/>
                  <a:pt x="1203" y="218"/>
                  <a:pt x="1203" y="218"/>
                </a:cubicBezTo>
                <a:cubicBezTo>
                  <a:pt x="1201" y="218"/>
                  <a:pt x="1201" y="218"/>
                  <a:pt x="1201" y="218"/>
                </a:cubicBezTo>
                <a:cubicBezTo>
                  <a:pt x="1201" y="218"/>
                  <a:pt x="1201" y="218"/>
                  <a:pt x="1201" y="218"/>
                </a:cubicBezTo>
                <a:cubicBezTo>
                  <a:pt x="1198" y="218"/>
                  <a:pt x="1198" y="218"/>
                  <a:pt x="1198" y="218"/>
                </a:cubicBezTo>
                <a:cubicBezTo>
                  <a:pt x="1198" y="218"/>
                  <a:pt x="1198" y="218"/>
                  <a:pt x="1198" y="218"/>
                </a:cubicBezTo>
                <a:cubicBezTo>
                  <a:pt x="1197" y="218"/>
                  <a:pt x="1197" y="218"/>
                  <a:pt x="1197" y="218"/>
                </a:cubicBezTo>
                <a:cubicBezTo>
                  <a:pt x="1197" y="217"/>
                  <a:pt x="1197" y="217"/>
                  <a:pt x="1197" y="217"/>
                </a:cubicBezTo>
                <a:cubicBezTo>
                  <a:pt x="1198" y="216"/>
                  <a:pt x="1198" y="216"/>
                  <a:pt x="1198" y="216"/>
                </a:cubicBezTo>
                <a:cubicBezTo>
                  <a:pt x="1201" y="216"/>
                  <a:pt x="1201" y="216"/>
                  <a:pt x="1201" y="216"/>
                </a:cubicBezTo>
                <a:cubicBezTo>
                  <a:pt x="1201" y="216"/>
                  <a:pt x="1201" y="216"/>
                  <a:pt x="1201" y="216"/>
                </a:cubicBezTo>
                <a:cubicBezTo>
                  <a:pt x="1202" y="216"/>
                  <a:pt x="1202" y="216"/>
                  <a:pt x="1202" y="216"/>
                </a:cubicBezTo>
                <a:cubicBezTo>
                  <a:pt x="1202" y="215"/>
                  <a:pt x="1202" y="215"/>
                  <a:pt x="1202" y="215"/>
                </a:cubicBezTo>
                <a:cubicBezTo>
                  <a:pt x="1201" y="215"/>
                  <a:pt x="1201" y="215"/>
                  <a:pt x="1201" y="215"/>
                </a:cubicBezTo>
                <a:cubicBezTo>
                  <a:pt x="1201" y="213"/>
                  <a:pt x="1201" y="214"/>
                  <a:pt x="1199" y="213"/>
                </a:cubicBezTo>
                <a:cubicBezTo>
                  <a:pt x="1199" y="211"/>
                  <a:pt x="1199" y="211"/>
                  <a:pt x="1199" y="211"/>
                </a:cubicBezTo>
                <a:cubicBezTo>
                  <a:pt x="1200" y="211"/>
                  <a:pt x="1200" y="211"/>
                  <a:pt x="1200" y="211"/>
                </a:cubicBezTo>
                <a:cubicBezTo>
                  <a:pt x="1201" y="210"/>
                  <a:pt x="1203" y="213"/>
                  <a:pt x="1205" y="214"/>
                </a:cubicBezTo>
                <a:cubicBezTo>
                  <a:pt x="1205" y="214"/>
                  <a:pt x="1205" y="214"/>
                  <a:pt x="1205" y="214"/>
                </a:cubicBezTo>
                <a:cubicBezTo>
                  <a:pt x="1206" y="214"/>
                  <a:pt x="1207" y="214"/>
                  <a:pt x="1209" y="214"/>
                </a:cubicBezTo>
                <a:cubicBezTo>
                  <a:pt x="1209" y="213"/>
                  <a:pt x="1209" y="213"/>
                  <a:pt x="1209" y="213"/>
                </a:cubicBezTo>
                <a:cubicBezTo>
                  <a:pt x="1211" y="213"/>
                  <a:pt x="1213" y="213"/>
                  <a:pt x="1216" y="214"/>
                </a:cubicBezTo>
                <a:cubicBezTo>
                  <a:pt x="1216" y="214"/>
                  <a:pt x="1216" y="214"/>
                  <a:pt x="1216" y="214"/>
                </a:cubicBezTo>
                <a:cubicBezTo>
                  <a:pt x="1217" y="214"/>
                  <a:pt x="1217" y="214"/>
                  <a:pt x="1217" y="214"/>
                </a:cubicBezTo>
                <a:cubicBezTo>
                  <a:pt x="1217" y="215"/>
                  <a:pt x="1217" y="215"/>
                  <a:pt x="1217" y="215"/>
                </a:cubicBezTo>
                <a:cubicBezTo>
                  <a:pt x="1221" y="215"/>
                  <a:pt x="1221" y="215"/>
                  <a:pt x="1221" y="215"/>
                </a:cubicBezTo>
                <a:cubicBezTo>
                  <a:pt x="1222" y="216"/>
                  <a:pt x="1222" y="217"/>
                  <a:pt x="1223" y="218"/>
                </a:cubicBezTo>
                <a:cubicBezTo>
                  <a:pt x="1226" y="219"/>
                  <a:pt x="1228" y="219"/>
                  <a:pt x="1230" y="219"/>
                </a:cubicBezTo>
                <a:cubicBezTo>
                  <a:pt x="1231" y="221"/>
                  <a:pt x="1232" y="222"/>
                  <a:pt x="1233" y="224"/>
                </a:cubicBezTo>
                <a:cubicBezTo>
                  <a:pt x="1233" y="224"/>
                  <a:pt x="1234" y="225"/>
                  <a:pt x="1234" y="225"/>
                </a:cubicBezTo>
                <a:cubicBezTo>
                  <a:pt x="1235" y="226"/>
                  <a:pt x="1235" y="227"/>
                  <a:pt x="1235" y="228"/>
                </a:cubicBezTo>
                <a:cubicBezTo>
                  <a:pt x="1236" y="229"/>
                  <a:pt x="1238" y="230"/>
                  <a:pt x="1239" y="231"/>
                </a:cubicBezTo>
                <a:cubicBezTo>
                  <a:pt x="1239" y="231"/>
                  <a:pt x="1240" y="232"/>
                  <a:pt x="1240" y="233"/>
                </a:cubicBezTo>
                <a:cubicBezTo>
                  <a:pt x="1242" y="233"/>
                  <a:pt x="1243" y="234"/>
                  <a:pt x="1244" y="234"/>
                </a:cubicBezTo>
                <a:cubicBezTo>
                  <a:pt x="1244" y="235"/>
                  <a:pt x="1244" y="235"/>
                  <a:pt x="1244" y="235"/>
                </a:cubicBezTo>
                <a:cubicBezTo>
                  <a:pt x="1245" y="236"/>
                  <a:pt x="1245" y="236"/>
                  <a:pt x="1247" y="236"/>
                </a:cubicBezTo>
                <a:cubicBezTo>
                  <a:pt x="1247" y="235"/>
                  <a:pt x="1247" y="235"/>
                  <a:pt x="1247" y="235"/>
                </a:cubicBezTo>
                <a:cubicBezTo>
                  <a:pt x="1247" y="234"/>
                  <a:pt x="1247" y="234"/>
                  <a:pt x="1247" y="234"/>
                </a:cubicBezTo>
                <a:cubicBezTo>
                  <a:pt x="1249" y="235"/>
                  <a:pt x="1251" y="235"/>
                  <a:pt x="1253" y="235"/>
                </a:cubicBezTo>
                <a:cubicBezTo>
                  <a:pt x="1253" y="236"/>
                  <a:pt x="1253" y="236"/>
                  <a:pt x="1253" y="236"/>
                </a:cubicBezTo>
                <a:cubicBezTo>
                  <a:pt x="1254" y="236"/>
                  <a:pt x="1255" y="236"/>
                  <a:pt x="1256" y="237"/>
                </a:cubicBezTo>
                <a:cubicBezTo>
                  <a:pt x="1257" y="236"/>
                  <a:pt x="1256" y="236"/>
                  <a:pt x="1257" y="235"/>
                </a:cubicBezTo>
                <a:cubicBezTo>
                  <a:pt x="1257" y="233"/>
                  <a:pt x="1257" y="233"/>
                  <a:pt x="1257" y="233"/>
                </a:cubicBezTo>
                <a:cubicBezTo>
                  <a:pt x="1255" y="233"/>
                  <a:pt x="1255" y="233"/>
                  <a:pt x="1255" y="233"/>
                </a:cubicBezTo>
                <a:cubicBezTo>
                  <a:pt x="1255" y="232"/>
                  <a:pt x="1255" y="232"/>
                  <a:pt x="1255" y="232"/>
                </a:cubicBezTo>
                <a:cubicBezTo>
                  <a:pt x="1255" y="231"/>
                  <a:pt x="1255" y="231"/>
                  <a:pt x="1255" y="231"/>
                </a:cubicBezTo>
                <a:cubicBezTo>
                  <a:pt x="1255" y="231"/>
                  <a:pt x="1256" y="231"/>
                  <a:pt x="1257" y="231"/>
                </a:cubicBezTo>
                <a:cubicBezTo>
                  <a:pt x="1256" y="230"/>
                  <a:pt x="1256" y="230"/>
                  <a:pt x="1256" y="229"/>
                </a:cubicBezTo>
                <a:cubicBezTo>
                  <a:pt x="1257" y="229"/>
                  <a:pt x="1257" y="229"/>
                  <a:pt x="1257" y="229"/>
                </a:cubicBezTo>
                <a:cubicBezTo>
                  <a:pt x="1257" y="228"/>
                  <a:pt x="1257" y="226"/>
                  <a:pt x="1257" y="225"/>
                </a:cubicBezTo>
                <a:cubicBezTo>
                  <a:pt x="1256" y="225"/>
                  <a:pt x="1256" y="225"/>
                  <a:pt x="1256" y="225"/>
                </a:cubicBezTo>
                <a:cubicBezTo>
                  <a:pt x="1256" y="222"/>
                  <a:pt x="1255" y="222"/>
                  <a:pt x="1253" y="222"/>
                </a:cubicBezTo>
                <a:cubicBezTo>
                  <a:pt x="1253" y="220"/>
                  <a:pt x="1253" y="219"/>
                  <a:pt x="1253" y="218"/>
                </a:cubicBezTo>
                <a:cubicBezTo>
                  <a:pt x="1251" y="218"/>
                  <a:pt x="1251" y="218"/>
                  <a:pt x="1251" y="218"/>
                </a:cubicBezTo>
                <a:cubicBezTo>
                  <a:pt x="1250" y="219"/>
                  <a:pt x="1251" y="218"/>
                  <a:pt x="1250" y="219"/>
                </a:cubicBezTo>
                <a:cubicBezTo>
                  <a:pt x="1250" y="220"/>
                  <a:pt x="1250" y="220"/>
                  <a:pt x="1250" y="220"/>
                </a:cubicBezTo>
                <a:cubicBezTo>
                  <a:pt x="1249" y="220"/>
                  <a:pt x="1249" y="220"/>
                  <a:pt x="1249" y="220"/>
                </a:cubicBezTo>
                <a:cubicBezTo>
                  <a:pt x="1249" y="217"/>
                  <a:pt x="1250" y="217"/>
                  <a:pt x="1250" y="215"/>
                </a:cubicBezTo>
                <a:cubicBezTo>
                  <a:pt x="1249" y="215"/>
                  <a:pt x="1248" y="215"/>
                  <a:pt x="1247" y="216"/>
                </a:cubicBezTo>
                <a:cubicBezTo>
                  <a:pt x="1247" y="214"/>
                  <a:pt x="1247" y="214"/>
                  <a:pt x="1247" y="213"/>
                </a:cubicBezTo>
                <a:cubicBezTo>
                  <a:pt x="1247" y="213"/>
                  <a:pt x="1247" y="212"/>
                  <a:pt x="1246" y="212"/>
                </a:cubicBezTo>
                <a:cubicBezTo>
                  <a:pt x="1245" y="212"/>
                  <a:pt x="1245" y="212"/>
                  <a:pt x="1245" y="212"/>
                </a:cubicBezTo>
                <a:cubicBezTo>
                  <a:pt x="1244" y="211"/>
                  <a:pt x="1244" y="210"/>
                  <a:pt x="1243" y="210"/>
                </a:cubicBezTo>
                <a:cubicBezTo>
                  <a:pt x="1242" y="210"/>
                  <a:pt x="1241" y="209"/>
                  <a:pt x="1240" y="209"/>
                </a:cubicBezTo>
                <a:cubicBezTo>
                  <a:pt x="1239" y="208"/>
                  <a:pt x="1238" y="207"/>
                  <a:pt x="1238" y="206"/>
                </a:cubicBezTo>
                <a:cubicBezTo>
                  <a:pt x="1237" y="206"/>
                  <a:pt x="1233" y="205"/>
                  <a:pt x="1231" y="205"/>
                </a:cubicBezTo>
                <a:cubicBezTo>
                  <a:pt x="1231" y="206"/>
                  <a:pt x="1231" y="206"/>
                  <a:pt x="1231" y="206"/>
                </a:cubicBezTo>
                <a:cubicBezTo>
                  <a:pt x="1230" y="206"/>
                  <a:pt x="1229" y="205"/>
                  <a:pt x="1228" y="205"/>
                </a:cubicBezTo>
                <a:cubicBezTo>
                  <a:pt x="1228" y="206"/>
                  <a:pt x="1228" y="206"/>
                  <a:pt x="1228" y="206"/>
                </a:cubicBezTo>
                <a:cubicBezTo>
                  <a:pt x="1225" y="206"/>
                  <a:pt x="1225" y="206"/>
                  <a:pt x="1225" y="206"/>
                </a:cubicBezTo>
                <a:cubicBezTo>
                  <a:pt x="1225" y="205"/>
                  <a:pt x="1225" y="205"/>
                  <a:pt x="1225" y="205"/>
                </a:cubicBezTo>
                <a:cubicBezTo>
                  <a:pt x="1227" y="204"/>
                  <a:pt x="1229" y="204"/>
                  <a:pt x="1230" y="203"/>
                </a:cubicBezTo>
                <a:cubicBezTo>
                  <a:pt x="1231" y="202"/>
                  <a:pt x="1231" y="203"/>
                  <a:pt x="1231" y="202"/>
                </a:cubicBezTo>
                <a:cubicBezTo>
                  <a:pt x="1230" y="201"/>
                  <a:pt x="1230" y="201"/>
                  <a:pt x="1230" y="200"/>
                </a:cubicBezTo>
                <a:cubicBezTo>
                  <a:pt x="1229" y="200"/>
                  <a:pt x="1227" y="199"/>
                  <a:pt x="1226" y="199"/>
                </a:cubicBezTo>
                <a:cubicBezTo>
                  <a:pt x="1226" y="199"/>
                  <a:pt x="1226" y="199"/>
                  <a:pt x="1226" y="199"/>
                </a:cubicBezTo>
                <a:cubicBezTo>
                  <a:pt x="1225" y="199"/>
                  <a:pt x="1224" y="200"/>
                  <a:pt x="1223" y="201"/>
                </a:cubicBezTo>
                <a:cubicBezTo>
                  <a:pt x="1223" y="201"/>
                  <a:pt x="1223" y="201"/>
                  <a:pt x="1223" y="201"/>
                </a:cubicBezTo>
                <a:cubicBezTo>
                  <a:pt x="1220" y="201"/>
                  <a:pt x="1220" y="201"/>
                  <a:pt x="1220" y="201"/>
                </a:cubicBezTo>
                <a:cubicBezTo>
                  <a:pt x="1220" y="201"/>
                  <a:pt x="1219" y="203"/>
                  <a:pt x="1218" y="203"/>
                </a:cubicBezTo>
                <a:cubicBezTo>
                  <a:pt x="1218" y="203"/>
                  <a:pt x="1218" y="203"/>
                  <a:pt x="1218" y="203"/>
                </a:cubicBezTo>
                <a:cubicBezTo>
                  <a:pt x="1216" y="203"/>
                  <a:pt x="1216" y="203"/>
                  <a:pt x="1216" y="203"/>
                </a:cubicBezTo>
                <a:cubicBezTo>
                  <a:pt x="1216" y="203"/>
                  <a:pt x="1214" y="202"/>
                  <a:pt x="1215" y="202"/>
                </a:cubicBezTo>
                <a:cubicBezTo>
                  <a:pt x="1215" y="202"/>
                  <a:pt x="1216" y="202"/>
                  <a:pt x="1216" y="201"/>
                </a:cubicBezTo>
                <a:cubicBezTo>
                  <a:pt x="1213" y="199"/>
                  <a:pt x="1215" y="200"/>
                  <a:pt x="1211" y="200"/>
                </a:cubicBezTo>
                <a:cubicBezTo>
                  <a:pt x="1211" y="199"/>
                  <a:pt x="1212" y="198"/>
                  <a:pt x="1212" y="197"/>
                </a:cubicBezTo>
                <a:cubicBezTo>
                  <a:pt x="1211" y="197"/>
                  <a:pt x="1211" y="197"/>
                  <a:pt x="1209" y="197"/>
                </a:cubicBezTo>
                <a:cubicBezTo>
                  <a:pt x="1209" y="195"/>
                  <a:pt x="1209" y="195"/>
                  <a:pt x="1209" y="195"/>
                </a:cubicBezTo>
                <a:cubicBezTo>
                  <a:pt x="1209" y="195"/>
                  <a:pt x="1209" y="195"/>
                  <a:pt x="1209" y="195"/>
                </a:cubicBezTo>
                <a:cubicBezTo>
                  <a:pt x="1209" y="194"/>
                  <a:pt x="1209" y="194"/>
                  <a:pt x="1209" y="194"/>
                </a:cubicBezTo>
                <a:cubicBezTo>
                  <a:pt x="1211" y="194"/>
                  <a:pt x="1212" y="194"/>
                  <a:pt x="1213" y="193"/>
                </a:cubicBezTo>
                <a:cubicBezTo>
                  <a:pt x="1213" y="191"/>
                  <a:pt x="1213" y="191"/>
                  <a:pt x="1213" y="191"/>
                </a:cubicBezTo>
                <a:cubicBezTo>
                  <a:pt x="1211" y="191"/>
                  <a:pt x="1211" y="191"/>
                  <a:pt x="1211" y="191"/>
                </a:cubicBezTo>
                <a:cubicBezTo>
                  <a:pt x="1214" y="189"/>
                  <a:pt x="1216" y="192"/>
                  <a:pt x="1220" y="191"/>
                </a:cubicBezTo>
                <a:cubicBezTo>
                  <a:pt x="1220" y="190"/>
                  <a:pt x="1220" y="190"/>
                  <a:pt x="1220" y="190"/>
                </a:cubicBezTo>
                <a:cubicBezTo>
                  <a:pt x="1221" y="190"/>
                  <a:pt x="1222" y="190"/>
                  <a:pt x="1222" y="189"/>
                </a:cubicBezTo>
                <a:cubicBezTo>
                  <a:pt x="1223" y="189"/>
                  <a:pt x="1223" y="188"/>
                  <a:pt x="1223" y="188"/>
                </a:cubicBezTo>
                <a:cubicBezTo>
                  <a:pt x="1224" y="188"/>
                  <a:pt x="1225" y="188"/>
                  <a:pt x="1226" y="187"/>
                </a:cubicBezTo>
                <a:cubicBezTo>
                  <a:pt x="1226" y="187"/>
                  <a:pt x="1226" y="187"/>
                  <a:pt x="1226" y="187"/>
                </a:cubicBezTo>
                <a:cubicBezTo>
                  <a:pt x="1227" y="186"/>
                  <a:pt x="1227" y="187"/>
                  <a:pt x="1227" y="185"/>
                </a:cubicBezTo>
                <a:cubicBezTo>
                  <a:pt x="1229" y="185"/>
                  <a:pt x="1230" y="185"/>
                  <a:pt x="1232" y="185"/>
                </a:cubicBezTo>
                <a:cubicBezTo>
                  <a:pt x="1232" y="181"/>
                  <a:pt x="1232" y="181"/>
                  <a:pt x="1232" y="181"/>
                </a:cubicBezTo>
                <a:cubicBezTo>
                  <a:pt x="1234" y="181"/>
                  <a:pt x="1234" y="181"/>
                  <a:pt x="1234" y="181"/>
                </a:cubicBezTo>
                <a:cubicBezTo>
                  <a:pt x="1234" y="182"/>
                  <a:pt x="1234" y="183"/>
                  <a:pt x="1234" y="184"/>
                </a:cubicBezTo>
                <a:cubicBezTo>
                  <a:pt x="1233" y="184"/>
                  <a:pt x="1233" y="184"/>
                  <a:pt x="1233" y="184"/>
                </a:cubicBezTo>
                <a:cubicBezTo>
                  <a:pt x="1233" y="185"/>
                  <a:pt x="1233" y="185"/>
                  <a:pt x="1234" y="185"/>
                </a:cubicBezTo>
                <a:cubicBezTo>
                  <a:pt x="1235" y="186"/>
                  <a:pt x="1235" y="186"/>
                  <a:pt x="1236" y="186"/>
                </a:cubicBezTo>
                <a:cubicBezTo>
                  <a:pt x="1236" y="187"/>
                  <a:pt x="1236" y="187"/>
                  <a:pt x="1236" y="187"/>
                </a:cubicBezTo>
                <a:cubicBezTo>
                  <a:pt x="1241" y="187"/>
                  <a:pt x="1241" y="187"/>
                  <a:pt x="1241" y="187"/>
                </a:cubicBezTo>
                <a:cubicBezTo>
                  <a:pt x="1241" y="187"/>
                  <a:pt x="1241" y="187"/>
                  <a:pt x="1241" y="187"/>
                </a:cubicBezTo>
                <a:cubicBezTo>
                  <a:pt x="1242" y="187"/>
                  <a:pt x="1242" y="187"/>
                  <a:pt x="1242" y="187"/>
                </a:cubicBezTo>
                <a:cubicBezTo>
                  <a:pt x="1242" y="188"/>
                  <a:pt x="1242" y="188"/>
                  <a:pt x="1242" y="188"/>
                </a:cubicBezTo>
                <a:cubicBezTo>
                  <a:pt x="1247" y="188"/>
                  <a:pt x="1247" y="188"/>
                  <a:pt x="1247" y="188"/>
                </a:cubicBezTo>
                <a:cubicBezTo>
                  <a:pt x="1247" y="189"/>
                  <a:pt x="1247" y="189"/>
                  <a:pt x="1247" y="189"/>
                </a:cubicBezTo>
                <a:cubicBezTo>
                  <a:pt x="1248" y="189"/>
                  <a:pt x="1248" y="189"/>
                  <a:pt x="1248" y="189"/>
                </a:cubicBezTo>
                <a:cubicBezTo>
                  <a:pt x="1248" y="189"/>
                  <a:pt x="1248" y="189"/>
                  <a:pt x="1248" y="189"/>
                </a:cubicBezTo>
                <a:cubicBezTo>
                  <a:pt x="1249" y="190"/>
                  <a:pt x="1249" y="190"/>
                  <a:pt x="1250" y="190"/>
                </a:cubicBezTo>
                <a:cubicBezTo>
                  <a:pt x="1250" y="189"/>
                  <a:pt x="1250" y="189"/>
                  <a:pt x="1250" y="189"/>
                </a:cubicBezTo>
                <a:cubicBezTo>
                  <a:pt x="1251" y="189"/>
                  <a:pt x="1253" y="189"/>
                  <a:pt x="1254" y="189"/>
                </a:cubicBezTo>
                <a:cubicBezTo>
                  <a:pt x="1254" y="188"/>
                  <a:pt x="1254" y="188"/>
                  <a:pt x="1254" y="188"/>
                </a:cubicBezTo>
                <a:cubicBezTo>
                  <a:pt x="1257" y="188"/>
                  <a:pt x="1257" y="188"/>
                  <a:pt x="1257" y="188"/>
                </a:cubicBezTo>
                <a:cubicBezTo>
                  <a:pt x="1257" y="188"/>
                  <a:pt x="1257" y="187"/>
                  <a:pt x="1257" y="187"/>
                </a:cubicBezTo>
                <a:cubicBezTo>
                  <a:pt x="1259" y="187"/>
                  <a:pt x="1259" y="187"/>
                  <a:pt x="1259" y="187"/>
                </a:cubicBezTo>
                <a:cubicBezTo>
                  <a:pt x="1259" y="185"/>
                  <a:pt x="1259" y="185"/>
                  <a:pt x="1259" y="185"/>
                </a:cubicBezTo>
                <a:cubicBezTo>
                  <a:pt x="1260" y="185"/>
                  <a:pt x="1264" y="184"/>
                  <a:pt x="1265" y="183"/>
                </a:cubicBezTo>
                <a:cubicBezTo>
                  <a:pt x="1265" y="183"/>
                  <a:pt x="1265" y="183"/>
                  <a:pt x="1265" y="183"/>
                </a:cubicBezTo>
                <a:cubicBezTo>
                  <a:pt x="1266" y="182"/>
                  <a:pt x="1264" y="181"/>
                  <a:pt x="1265" y="179"/>
                </a:cubicBezTo>
                <a:cubicBezTo>
                  <a:pt x="1265" y="179"/>
                  <a:pt x="1265" y="179"/>
                  <a:pt x="1265" y="179"/>
                </a:cubicBezTo>
                <a:cubicBezTo>
                  <a:pt x="1264" y="178"/>
                  <a:pt x="1261" y="178"/>
                  <a:pt x="1259" y="178"/>
                </a:cubicBezTo>
                <a:cubicBezTo>
                  <a:pt x="1259" y="177"/>
                  <a:pt x="1259" y="177"/>
                  <a:pt x="1259" y="177"/>
                </a:cubicBezTo>
                <a:cubicBezTo>
                  <a:pt x="1259" y="177"/>
                  <a:pt x="1258" y="176"/>
                  <a:pt x="1257" y="176"/>
                </a:cubicBezTo>
                <a:cubicBezTo>
                  <a:pt x="1256" y="178"/>
                  <a:pt x="1255" y="177"/>
                  <a:pt x="1255" y="181"/>
                </a:cubicBezTo>
                <a:cubicBezTo>
                  <a:pt x="1254" y="181"/>
                  <a:pt x="1254" y="181"/>
                  <a:pt x="1254" y="181"/>
                </a:cubicBezTo>
                <a:cubicBezTo>
                  <a:pt x="1254" y="180"/>
                  <a:pt x="1253" y="178"/>
                  <a:pt x="1253" y="177"/>
                </a:cubicBezTo>
                <a:cubicBezTo>
                  <a:pt x="1251" y="177"/>
                  <a:pt x="1251" y="177"/>
                  <a:pt x="1251" y="177"/>
                </a:cubicBezTo>
                <a:cubicBezTo>
                  <a:pt x="1250" y="177"/>
                  <a:pt x="1250" y="176"/>
                  <a:pt x="1249" y="176"/>
                </a:cubicBezTo>
                <a:cubicBezTo>
                  <a:pt x="1250" y="172"/>
                  <a:pt x="1251" y="171"/>
                  <a:pt x="1251" y="167"/>
                </a:cubicBezTo>
                <a:cubicBezTo>
                  <a:pt x="1253" y="168"/>
                  <a:pt x="1254" y="168"/>
                  <a:pt x="1256" y="169"/>
                </a:cubicBezTo>
                <a:cubicBezTo>
                  <a:pt x="1256" y="170"/>
                  <a:pt x="1256" y="170"/>
                  <a:pt x="1256" y="170"/>
                </a:cubicBezTo>
                <a:cubicBezTo>
                  <a:pt x="1260" y="170"/>
                  <a:pt x="1264" y="171"/>
                  <a:pt x="1268" y="171"/>
                </a:cubicBezTo>
                <a:cubicBezTo>
                  <a:pt x="1268" y="172"/>
                  <a:pt x="1268" y="172"/>
                  <a:pt x="1268" y="172"/>
                </a:cubicBezTo>
                <a:cubicBezTo>
                  <a:pt x="1269" y="172"/>
                  <a:pt x="1269" y="172"/>
                  <a:pt x="1269" y="172"/>
                </a:cubicBezTo>
                <a:cubicBezTo>
                  <a:pt x="1270" y="172"/>
                  <a:pt x="1270" y="173"/>
                  <a:pt x="1270" y="174"/>
                </a:cubicBezTo>
                <a:cubicBezTo>
                  <a:pt x="1273" y="175"/>
                  <a:pt x="1276" y="172"/>
                  <a:pt x="1278" y="172"/>
                </a:cubicBezTo>
                <a:cubicBezTo>
                  <a:pt x="1278" y="170"/>
                  <a:pt x="1277" y="169"/>
                  <a:pt x="1277" y="168"/>
                </a:cubicBezTo>
                <a:cubicBezTo>
                  <a:pt x="1275" y="168"/>
                  <a:pt x="1274" y="168"/>
                  <a:pt x="1272" y="168"/>
                </a:cubicBezTo>
                <a:cubicBezTo>
                  <a:pt x="1272" y="168"/>
                  <a:pt x="1272" y="168"/>
                  <a:pt x="1272" y="168"/>
                </a:cubicBezTo>
                <a:cubicBezTo>
                  <a:pt x="1270" y="168"/>
                  <a:pt x="1270" y="168"/>
                  <a:pt x="1270" y="168"/>
                </a:cubicBezTo>
                <a:cubicBezTo>
                  <a:pt x="1270" y="169"/>
                  <a:pt x="1270" y="169"/>
                  <a:pt x="1270" y="169"/>
                </a:cubicBezTo>
                <a:cubicBezTo>
                  <a:pt x="1263" y="169"/>
                  <a:pt x="1263" y="169"/>
                  <a:pt x="1263" y="169"/>
                </a:cubicBezTo>
                <a:cubicBezTo>
                  <a:pt x="1263" y="167"/>
                  <a:pt x="1263" y="167"/>
                  <a:pt x="1265" y="166"/>
                </a:cubicBezTo>
                <a:cubicBezTo>
                  <a:pt x="1264" y="165"/>
                  <a:pt x="1264" y="164"/>
                  <a:pt x="1264" y="163"/>
                </a:cubicBezTo>
                <a:cubicBezTo>
                  <a:pt x="1261" y="163"/>
                  <a:pt x="1261" y="164"/>
                  <a:pt x="1260" y="166"/>
                </a:cubicBezTo>
                <a:cubicBezTo>
                  <a:pt x="1257" y="166"/>
                  <a:pt x="1257" y="165"/>
                  <a:pt x="1255" y="164"/>
                </a:cubicBezTo>
                <a:cubicBezTo>
                  <a:pt x="1255" y="164"/>
                  <a:pt x="1255" y="164"/>
                  <a:pt x="1255" y="164"/>
                </a:cubicBezTo>
                <a:cubicBezTo>
                  <a:pt x="1257" y="164"/>
                  <a:pt x="1257" y="165"/>
                  <a:pt x="1259" y="165"/>
                </a:cubicBezTo>
                <a:cubicBezTo>
                  <a:pt x="1260" y="164"/>
                  <a:pt x="1261" y="162"/>
                  <a:pt x="1262" y="160"/>
                </a:cubicBezTo>
                <a:cubicBezTo>
                  <a:pt x="1263" y="160"/>
                  <a:pt x="1263" y="160"/>
                  <a:pt x="1263" y="160"/>
                </a:cubicBezTo>
                <a:cubicBezTo>
                  <a:pt x="1263" y="160"/>
                  <a:pt x="1263" y="160"/>
                  <a:pt x="1263" y="160"/>
                </a:cubicBezTo>
                <a:cubicBezTo>
                  <a:pt x="1261" y="158"/>
                  <a:pt x="1261" y="159"/>
                  <a:pt x="1260" y="156"/>
                </a:cubicBezTo>
                <a:cubicBezTo>
                  <a:pt x="1257" y="156"/>
                  <a:pt x="1257" y="155"/>
                  <a:pt x="1253" y="155"/>
                </a:cubicBezTo>
                <a:cubicBezTo>
                  <a:pt x="1254" y="155"/>
                  <a:pt x="1254" y="154"/>
                  <a:pt x="1254" y="153"/>
                </a:cubicBezTo>
                <a:cubicBezTo>
                  <a:pt x="1255" y="153"/>
                  <a:pt x="1256" y="154"/>
                  <a:pt x="1257" y="154"/>
                </a:cubicBezTo>
                <a:cubicBezTo>
                  <a:pt x="1257" y="155"/>
                  <a:pt x="1257" y="155"/>
                  <a:pt x="1257" y="155"/>
                </a:cubicBezTo>
                <a:cubicBezTo>
                  <a:pt x="1259" y="155"/>
                  <a:pt x="1259" y="155"/>
                  <a:pt x="1259" y="155"/>
                </a:cubicBezTo>
                <a:cubicBezTo>
                  <a:pt x="1259" y="155"/>
                  <a:pt x="1259" y="155"/>
                  <a:pt x="1259" y="155"/>
                </a:cubicBezTo>
                <a:cubicBezTo>
                  <a:pt x="1262" y="156"/>
                  <a:pt x="1264" y="154"/>
                  <a:pt x="1267" y="154"/>
                </a:cubicBezTo>
                <a:cubicBezTo>
                  <a:pt x="1267" y="156"/>
                  <a:pt x="1267" y="156"/>
                  <a:pt x="1268" y="157"/>
                </a:cubicBezTo>
                <a:cubicBezTo>
                  <a:pt x="1270" y="157"/>
                  <a:pt x="1270" y="157"/>
                  <a:pt x="1270" y="157"/>
                </a:cubicBezTo>
                <a:cubicBezTo>
                  <a:pt x="1270" y="156"/>
                  <a:pt x="1270" y="156"/>
                  <a:pt x="1270" y="156"/>
                </a:cubicBezTo>
                <a:cubicBezTo>
                  <a:pt x="1271" y="156"/>
                  <a:pt x="1271" y="156"/>
                  <a:pt x="1271" y="156"/>
                </a:cubicBezTo>
                <a:cubicBezTo>
                  <a:pt x="1271" y="155"/>
                  <a:pt x="1271" y="155"/>
                  <a:pt x="1271" y="155"/>
                </a:cubicBezTo>
                <a:cubicBezTo>
                  <a:pt x="1273" y="150"/>
                  <a:pt x="1270" y="148"/>
                  <a:pt x="1270" y="143"/>
                </a:cubicBezTo>
                <a:cubicBezTo>
                  <a:pt x="1269" y="143"/>
                  <a:pt x="1269" y="143"/>
                  <a:pt x="1267" y="143"/>
                </a:cubicBezTo>
                <a:cubicBezTo>
                  <a:pt x="1268" y="142"/>
                  <a:pt x="1268" y="142"/>
                  <a:pt x="1268" y="141"/>
                </a:cubicBezTo>
                <a:cubicBezTo>
                  <a:pt x="1269" y="136"/>
                  <a:pt x="1268" y="139"/>
                  <a:pt x="1265" y="137"/>
                </a:cubicBezTo>
                <a:cubicBezTo>
                  <a:pt x="1264" y="137"/>
                  <a:pt x="1265" y="136"/>
                  <a:pt x="1263" y="136"/>
                </a:cubicBezTo>
                <a:cubicBezTo>
                  <a:pt x="1262" y="138"/>
                  <a:pt x="1261" y="139"/>
                  <a:pt x="1261" y="140"/>
                </a:cubicBezTo>
                <a:cubicBezTo>
                  <a:pt x="1260" y="140"/>
                  <a:pt x="1260" y="140"/>
                  <a:pt x="1259" y="141"/>
                </a:cubicBezTo>
                <a:cubicBezTo>
                  <a:pt x="1259" y="140"/>
                  <a:pt x="1259" y="139"/>
                  <a:pt x="1259" y="139"/>
                </a:cubicBezTo>
                <a:cubicBezTo>
                  <a:pt x="1257" y="139"/>
                  <a:pt x="1256" y="139"/>
                  <a:pt x="1255" y="139"/>
                </a:cubicBezTo>
                <a:cubicBezTo>
                  <a:pt x="1255" y="136"/>
                  <a:pt x="1255" y="136"/>
                  <a:pt x="1255" y="136"/>
                </a:cubicBezTo>
                <a:cubicBezTo>
                  <a:pt x="1257" y="136"/>
                  <a:pt x="1257" y="136"/>
                  <a:pt x="1257" y="136"/>
                </a:cubicBezTo>
                <a:cubicBezTo>
                  <a:pt x="1257" y="137"/>
                  <a:pt x="1257" y="137"/>
                  <a:pt x="1257" y="137"/>
                </a:cubicBezTo>
                <a:cubicBezTo>
                  <a:pt x="1258" y="137"/>
                  <a:pt x="1258" y="137"/>
                  <a:pt x="1258" y="137"/>
                </a:cubicBezTo>
                <a:cubicBezTo>
                  <a:pt x="1258" y="136"/>
                  <a:pt x="1258" y="136"/>
                  <a:pt x="1258" y="136"/>
                </a:cubicBezTo>
                <a:cubicBezTo>
                  <a:pt x="1259" y="135"/>
                  <a:pt x="1260" y="135"/>
                  <a:pt x="1261" y="133"/>
                </a:cubicBezTo>
                <a:cubicBezTo>
                  <a:pt x="1262" y="133"/>
                  <a:pt x="1262" y="133"/>
                  <a:pt x="1262" y="133"/>
                </a:cubicBezTo>
                <a:cubicBezTo>
                  <a:pt x="1262" y="133"/>
                  <a:pt x="1262" y="133"/>
                  <a:pt x="1262" y="133"/>
                </a:cubicBezTo>
                <a:cubicBezTo>
                  <a:pt x="1261" y="133"/>
                  <a:pt x="1261" y="133"/>
                  <a:pt x="1261" y="133"/>
                </a:cubicBezTo>
                <a:cubicBezTo>
                  <a:pt x="1260" y="131"/>
                  <a:pt x="1259" y="132"/>
                  <a:pt x="1261" y="130"/>
                </a:cubicBezTo>
                <a:cubicBezTo>
                  <a:pt x="1261" y="130"/>
                  <a:pt x="1261" y="130"/>
                  <a:pt x="1261" y="130"/>
                </a:cubicBezTo>
                <a:cubicBezTo>
                  <a:pt x="1259" y="130"/>
                  <a:pt x="1259" y="130"/>
                  <a:pt x="1259" y="130"/>
                </a:cubicBezTo>
                <a:cubicBezTo>
                  <a:pt x="1260" y="129"/>
                  <a:pt x="1260" y="128"/>
                  <a:pt x="1260" y="128"/>
                </a:cubicBezTo>
                <a:cubicBezTo>
                  <a:pt x="1265" y="128"/>
                  <a:pt x="1274" y="128"/>
                  <a:pt x="1277" y="132"/>
                </a:cubicBezTo>
                <a:cubicBezTo>
                  <a:pt x="1282" y="132"/>
                  <a:pt x="1282" y="132"/>
                  <a:pt x="1282" y="132"/>
                </a:cubicBezTo>
                <a:cubicBezTo>
                  <a:pt x="1282" y="131"/>
                  <a:pt x="1282" y="131"/>
                  <a:pt x="1282" y="131"/>
                </a:cubicBezTo>
                <a:cubicBezTo>
                  <a:pt x="1283" y="131"/>
                  <a:pt x="1283" y="131"/>
                  <a:pt x="1283" y="131"/>
                </a:cubicBezTo>
                <a:cubicBezTo>
                  <a:pt x="1283" y="130"/>
                  <a:pt x="1283" y="129"/>
                  <a:pt x="1282" y="128"/>
                </a:cubicBezTo>
                <a:cubicBezTo>
                  <a:pt x="1283" y="128"/>
                  <a:pt x="1283" y="128"/>
                  <a:pt x="1283" y="128"/>
                </a:cubicBezTo>
                <a:cubicBezTo>
                  <a:pt x="1283" y="125"/>
                  <a:pt x="1282" y="125"/>
                  <a:pt x="1281" y="124"/>
                </a:cubicBezTo>
                <a:cubicBezTo>
                  <a:pt x="1280" y="124"/>
                  <a:pt x="1280" y="124"/>
                  <a:pt x="1280" y="124"/>
                </a:cubicBezTo>
                <a:cubicBezTo>
                  <a:pt x="1280" y="121"/>
                  <a:pt x="1280" y="121"/>
                  <a:pt x="1280" y="121"/>
                </a:cubicBezTo>
                <a:cubicBezTo>
                  <a:pt x="1280" y="121"/>
                  <a:pt x="1279" y="120"/>
                  <a:pt x="1278" y="119"/>
                </a:cubicBezTo>
                <a:cubicBezTo>
                  <a:pt x="1277" y="119"/>
                  <a:pt x="1276" y="119"/>
                  <a:pt x="1275" y="118"/>
                </a:cubicBezTo>
                <a:cubicBezTo>
                  <a:pt x="1275" y="120"/>
                  <a:pt x="1274" y="120"/>
                  <a:pt x="1274" y="122"/>
                </a:cubicBezTo>
                <a:cubicBezTo>
                  <a:pt x="1272" y="121"/>
                  <a:pt x="1269" y="120"/>
                  <a:pt x="1268" y="120"/>
                </a:cubicBezTo>
                <a:cubicBezTo>
                  <a:pt x="1268" y="121"/>
                  <a:pt x="1268" y="121"/>
                  <a:pt x="1268" y="121"/>
                </a:cubicBezTo>
                <a:cubicBezTo>
                  <a:pt x="1267" y="121"/>
                  <a:pt x="1266" y="121"/>
                  <a:pt x="1265" y="120"/>
                </a:cubicBezTo>
                <a:cubicBezTo>
                  <a:pt x="1265" y="118"/>
                  <a:pt x="1265" y="118"/>
                  <a:pt x="1265" y="118"/>
                </a:cubicBezTo>
                <a:cubicBezTo>
                  <a:pt x="1265" y="117"/>
                  <a:pt x="1267" y="117"/>
                  <a:pt x="1267" y="116"/>
                </a:cubicBezTo>
                <a:cubicBezTo>
                  <a:pt x="1266" y="116"/>
                  <a:pt x="1266" y="116"/>
                  <a:pt x="1266" y="116"/>
                </a:cubicBezTo>
                <a:cubicBezTo>
                  <a:pt x="1266" y="116"/>
                  <a:pt x="1265" y="115"/>
                  <a:pt x="1265" y="114"/>
                </a:cubicBezTo>
                <a:cubicBezTo>
                  <a:pt x="1266" y="114"/>
                  <a:pt x="1266" y="114"/>
                  <a:pt x="1266" y="114"/>
                </a:cubicBezTo>
                <a:cubicBezTo>
                  <a:pt x="1266" y="114"/>
                  <a:pt x="1266" y="114"/>
                  <a:pt x="1266" y="114"/>
                </a:cubicBezTo>
                <a:cubicBezTo>
                  <a:pt x="1268" y="114"/>
                  <a:pt x="1269" y="114"/>
                  <a:pt x="1270" y="116"/>
                </a:cubicBezTo>
                <a:cubicBezTo>
                  <a:pt x="1272" y="116"/>
                  <a:pt x="1273" y="115"/>
                  <a:pt x="1274" y="114"/>
                </a:cubicBezTo>
                <a:cubicBezTo>
                  <a:pt x="1275" y="114"/>
                  <a:pt x="1274" y="115"/>
                  <a:pt x="1275" y="114"/>
                </a:cubicBezTo>
                <a:cubicBezTo>
                  <a:pt x="1273" y="113"/>
                  <a:pt x="1271" y="112"/>
                  <a:pt x="1269" y="111"/>
                </a:cubicBezTo>
                <a:cubicBezTo>
                  <a:pt x="1269" y="110"/>
                  <a:pt x="1268" y="110"/>
                  <a:pt x="1268" y="109"/>
                </a:cubicBezTo>
                <a:cubicBezTo>
                  <a:pt x="1266" y="110"/>
                  <a:pt x="1264" y="110"/>
                  <a:pt x="1262" y="110"/>
                </a:cubicBezTo>
                <a:cubicBezTo>
                  <a:pt x="1262" y="110"/>
                  <a:pt x="1262" y="110"/>
                  <a:pt x="1262" y="110"/>
                </a:cubicBezTo>
                <a:cubicBezTo>
                  <a:pt x="1260" y="109"/>
                  <a:pt x="1258" y="108"/>
                  <a:pt x="1256" y="108"/>
                </a:cubicBezTo>
                <a:cubicBezTo>
                  <a:pt x="1256" y="108"/>
                  <a:pt x="1256" y="109"/>
                  <a:pt x="1255" y="109"/>
                </a:cubicBezTo>
                <a:cubicBezTo>
                  <a:pt x="1254" y="109"/>
                  <a:pt x="1254" y="109"/>
                  <a:pt x="1254" y="109"/>
                </a:cubicBezTo>
                <a:cubicBezTo>
                  <a:pt x="1254" y="108"/>
                  <a:pt x="1254" y="108"/>
                  <a:pt x="1254" y="108"/>
                </a:cubicBezTo>
                <a:cubicBezTo>
                  <a:pt x="1253" y="108"/>
                  <a:pt x="1253" y="108"/>
                  <a:pt x="1253" y="108"/>
                </a:cubicBezTo>
                <a:cubicBezTo>
                  <a:pt x="1253" y="107"/>
                  <a:pt x="1254" y="108"/>
                  <a:pt x="1254" y="107"/>
                </a:cubicBezTo>
                <a:cubicBezTo>
                  <a:pt x="1254" y="105"/>
                  <a:pt x="1254" y="104"/>
                  <a:pt x="1255" y="103"/>
                </a:cubicBezTo>
                <a:cubicBezTo>
                  <a:pt x="1257" y="103"/>
                  <a:pt x="1259" y="104"/>
                  <a:pt x="1261" y="104"/>
                </a:cubicBezTo>
                <a:cubicBezTo>
                  <a:pt x="1261" y="105"/>
                  <a:pt x="1261" y="105"/>
                  <a:pt x="1261" y="105"/>
                </a:cubicBezTo>
                <a:cubicBezTo>
                  <a:pt x="1262" y="105"/>
                  <a:pt x="1262" y="105"/>
                  <a:pt x="1262" y="105"/>
                </a:cubicBezTo>
                <a:cubicBezTo>
                  <a:pt x="1262" y="105"/>
                  <a:pt x="1262" y="105"/>
                  <a:pt x="1262" y="105"/>
                </a:cubicBezTo>
                <a:cubicBezTo>
                  <a:pt x="1265" y="105"/>
                  <a:pt x="1265" y="105"/>
                  <a:pt x="1265" y="105"/>
                </a:cubicBezTo>
                <a:cubicBezTo>
                  <a:pt x="1265" y="106"/>
                  <a:pt x="1265" y="106"/>
                  <a:pt x="1265" y="106"/>
                </a:cubicBezTo>
                <a:cubicBezTo>
                  <a:pt x="1266" y="107"/>
                  <a:pt x="1266" y="107"/>
                  <a:pt x="1267" y="107"/>
                </a:cubicBezTo>
                <a:cubicBezTo>
                  <a:pt x="1268" y="105"/>
                  <a:pt x="1268" y="103"/>
                  <a:pt x="1268" y="101"/>
                </a:cubicBezTo>
                <a:cubicBezTo>
                  <a:pt x="1269" y="101"/>
                  <a:pt x="1269" y="101"/>
                  <a:pt x="1269" y="101"/>
                </a:cubicBezTo>
                <a:cubicBezTo>
                  <a:pt x="1270" y="100"/>
                  <a:pt x="1273" y="99"/>
                  <a:pt x="1274" y="97"/>
                </a:cubicBezTo>
                <a:cubicBezTo>
                  <a:pt x="1274" y="97"/>
                  <a:pt x="1274" y="97"/>
                  <a:pt x="1274" y="97"/>
                </a:cubicBezTo>
                <a:cubicBezTo>
                  <a:pt x="1274" y="97"/>
                  <a:pt x="1274" y="96"/>
                  <a:pt x="1274" y="95"/>
                </a:cubicBezTo>
                <a:cubicBezTo>
                  <a:pt x="1274" y="95"/>
                  <a:pt x="1274" y="95"/>
                  <a:pt x="1274" y="95"/>
                </a:cubicBezTo>
                <a:cubicBezTo>
                  <a:pt x="1274" y="93"/>
                  <a:pt x="1274" y="93"/>
                  <a:pt x="1274" y="93"/>
                </a:cubicBezTo>
                <a:cubicBezTo>
                  <a:pt x="1274" y="93"/>
                  <a:pt x="1274" y="93"/>
                  <a:pt x="1274" y="93"/>
                </a:cubicBezTo>
                <a:cubicBezTo>
                  <a:pt x="1274" y="91"/>
                  <a:pt x="1276" y="90"/>
                  <a:pt x="1277" y="89"/>
                </a:cubicBezTo>
                <a:cubicBezTo>
                  <a:pt x="1277" y="86"/>
                  <a:pt x="1277" y="86"/>
                  <a:pt x="1277" y="86"/>
                </a:cubicBezTo>
                <a:cubicBezTo>
                  <a:pt x="1276" y="86"/>
                  <a:pt x="1275" y="86"/>
                  <a:pt x="1274" y="85"/>
                </a:cubicBezTo>
                <a:cubicBezTo>
                  <a:pt x="1274" y="85"/>
                  <a:pt x="1274" y="85"/>
                  <a:pt x="1274" y="85"/>
                </a:cubicBezTo>
                <a:cubicBezTo>
                  <a:pt x="1277" y="84"/>
                  <a:pt x="1281" y="83"/>
                  <a:pt x="1286" y="84"/>
                </a:cubicBezTo>
                <a:cubicBezTo>
                  <a:pt x="1286" y="77"/>
                  <a:pt x="1287" y="80"/>
                  <a:pt x="1290" y="78"/>
                </a:cubicBezTo>
                <a:cubicBezTo>
                  <a:pt x="1290" y="78"/>
                  <a:pt x="1290" y="76"/>
                  <a:pt x="1292" y="76"/>
                </a:cubicBezTo>
                <a:cubicBezTo>
                  <a:pt x="1292" y="74"/>
                  <a:pt x="1292" y="74"/>
                  <a:pt x="1292" y="74"/>
                </a:cubicBezTo>
                <a:cubicBezTo>
                  <a:pt x="1289" y="73"/>
                  <a:pt x="1281" y="70"/>
                  <a:pt x="1277" y="72"/>
                </a:cubicBezTo>
                <a:cubicBezTo>
                  <a:pt x="1277" y="72"/>
                  <a:pt x="1277" y="72"/>
                  <a:pt x="1277" y="72"/>
                </a:cubicBezTo>
                <a:cubicBezTo>
                  <a:pt x="1276" y="72"/>
                  <a:pt x="1276" y="72"/>
                  <a:pt x="1276" y="72"/>
                </a:cubicBezTo>
                <a:cubicBezTo>
                  <a:pt x="1275" y="73"/>
                  <a:pt x="1275" y="73"/>
                  <a:pt x="1275" y="74"/>
                </a:cubicBezTo>
                <a:cubicBezTo>
                  <a:pt x="1274" y="74"/>
                  <a:pt x="1274" y="74"/>
                  <a:pt x="1274" y="74"/>
                </a:cubicBezTo>
                <a:cubicBezTo>
                  <a:pt x="1274" y="74"/>
                  <a:pt x="1274" y="74"/>
                  <a:pt x="1274" y="74"/>
                </a:cubicBezTo>
                <a:cubicBezTo>
                  <a:pt x="1271" y="75"/>
                  <a:pt x="1270" y="75"/>
                  <a:pt x="1268" y="77"/>
                </a:cubicBezTo>
                <a:cubicBezTo>
                  <a:pt x="1268" y="77"/>
                  <a:pt x="1268" y="77"/>
                  <a:pt x="1268" y="77"/>
                </a:cubicBezTo>
                <a:cubicBezTo>
                  <a:pt x="1268" y="74"/>
                  <a:pt x="1268" y="74"/>
                  <a:pt x="1268" y="74"/>
                </a:cubicBezTo>
                <a:cubicBezTo>
                  <a:pt x="1267" y="74"/>
                  <a:pt x="1267" y="74"/>
                  <a:pt x="1267" y="74"/>
                </a:cubicBezTo>
                <a:cubicBezTo>
                  <a:pt x="1267" y="72"/>
                  <a:pt x="1267" y="72"/>
                  <a:pt x="1267" y="72"/>
                </a:cubicBezTo>
                <a:cubicBezTo>
                  <a:pt x="1267" y="72"/>
                  <a:pt x="1266" y="72"/>
                  <a:pt x="1266" y="71"/>
                </a:cubicBezTo>
                <a:cubicBezTo>
                  <a:pt x="1265" y="71"/>
                  <a:pt x="1265" y="71"/>
                  <a:pt x="1265" y="71"/>
                </a:cubicBezTo>
                <a:cubicBezTo>
                  <a:pt x="1265" y="70"/>
                  <a:pt x="1265" y="70"/>
                  <a:pt x="1265" y="70"/>
                </a:cubicBezTo>
                <a:cubicBezTo>
                  <a:pt x="1266" y="70"/>
                  <a:pt x="1266" y="70"/>
                  <a:pt x="1266" y="70"/>
                </a:cubicBezTo>
                <a:cubicBezTo>
                  <a:pt x="1267" y="68"/>
                  <a:pt x="1267" y="69"/>
                  <a:pt x="1268" y="67"/>
                </a:cubicBezTo>
                <a:cubicBezTo>
                  <a:pt x="1276" y="67"/>
                  <a:pt x="1281" y="68"/>
                  <a:pt x="1286" y="70"/>
                </a:cubicBezTo>
                <a:cubicBezTo>
                  <a:pt x="1289" y="70"/>
                  <a:pt x="1292" y="69"/>
                  <a:pt x="1293" y="70"/>
                </a:cubicBezTo>
                <a:cubicBezTo>
                  <a:pt x="1297" y="70"/>
                  <a:pt x="1297" y="70"/>
                  <a:pt x="1297" y="70"/>
                </a:cubicBezTo>
                <a:cubicBezTo>
                  <a:pt x="1297" y="70"/>
                  <a:pt x="1298" y="69"/>
                  <a:pt x="1298" y="68"/>
                </a:cubicBezTo>
                <a:cubicBezTo>
                  <a:pt x="1299" y="68"/>
                  <a:pt x="1300" y="67"/>
                  <a:pt x="1301" y="66"/>
                </a:cubicBezTo>
                <a:cubicBezTo>
                  <a:pt x="1301" y="66"/>
                  <a:pt x="1301" y="66"/>
                  <a:pt x="1301" y="66"/>
                </a:cubicBezTo>
                <a:cubicBezTo>
                  <a:pt x="1302" y="66"/>
                  <a:pt x="1302" y="66"/>
                  <a:pt x="1302" y="66"/>
                </a:cubicBezTo>
                <a:cubicBezTo>
                  <a:pt x="1303" y="65"/>
                  <a:pt x="1304" y="63"/>
                  <a:pt x="1305" y="62"/>
                </a:cubicBezTo>
                <a:cubicBezTo>
                  <a:pt x="1305" y="60"/>
                  <a:pt x="1305" y="60"/>
                  <a:pt x="1305" y="60"/>
                </a:cubicBezTo>
                <a:cubicBezTo>
                  <a:pt x="1304" y="60"/>
                  <a:pt x="1298" y="59"/>
                  <a:pt x="1298" y="59"/>
                </a:cubicBezTo>
                <a:cubicBezTo>
                  <a:pt x="1297" y="60"/>
                  <a:pt x="1297" y="61"/>
                  <a:pt x="1296" y="62"/>
                </a:cubicBezTo>
                <a:cubicBezTo>
                  <a:pt x="1294" y="62"/>
                  <a:pt x="1293" y="61"/>
                  <a:pt x="1291" y="61"/>
                </a:cubicBezTo>
                <a:cubicBezTo>
                  <a:pt x="1287" y="62"/>
                  <a:pt x="1281" y="64"/>
                  <a:pt x="1278" y="60"/>
                </a:cubicBezTo>
                <a:cubicBezTo>
                  <a:pt x="1277" y="60"/>
                  <a:pt x="1277" y="60"/>
                  <a:pt x="1277" y="60"/>
                </a:cubicBezTo>
                <a:cubicBezTo>
                  <a:pt x="1277" y="60"/>
                  <a:pt x="1277" y="60"/>
                  <a:pt x="1277" y="60"/>
                </a:cubicBezTo>
                <a:cubicBezTo>
                  <a:pt x="1280" y="60"/>
                  <a:pt x="1282" y="59"/>
                  <a:pt x="1285" y="59"/>
                </a:cubicBezTo>
                <a:cubicBezTo>
                  <a:pt x="1285" y="59"/>
                  <a:pt x="1286" y="58"/>
                  <a:pt x="1286" y="57"/>
                </a:cubicBezTo>
                <a:cubicBezTo>
                  <a:pt x="1289" y="57"/>
                  <a:pt x="1292" y="58"/>
                  <a:pt x="1295" y="58"/>
                </a:cubicBezTo>
                <a:cubicBezTo>
                  <a:pt x="1295" y="59"/>
                  <a:pt x="1295" y="59"/>
                  <a:pt x="1295" y="59"/>
                </a:cubicBezTo>
                <a:cubicBezTo>
                  <a:pt x="1297" y="58"/>
                  <a:pt x="1299" y="58"/>
                  <a:pt x="1300" y="58"/>
                </a:cubicBezTo>
                <a:cubicBezTo>
                  <a:pt x="1300" y="57"/>
                  <a:pt x="1300" y="57"/>
                  <a:pt x="1300" y="57"/>
                </a:cubicBezTo>
                <a:cubicBezTo>
                  <a:pt x="1303" y="58"/>
                  <a:pt x="1305" y="58"/>
                  <a:pt x="1308" y="59"/>
                </a:cubicBezTo>
                <a:cubicBezTo>
                  <a:pt x="1308" y="57"/>
                  <a:pt x="1309" y="57"/>
                  <a:pt x="1309" y="56"/>
                </a:cubicBezTo>
                <a:cubicBezTo>
                  <a:pt x="1313" y="56"/>
                  <a:pt x="1314" y="55"/>
                  <a:pt x="1317" y="55"/>
                </a:cubicBezTo>
                <a:cubicBezTo>
                  <a:pt x="1317" y="52"/>
                  <a:pt x="1317" y="52"/>
                  <a:pt x="1317" y="52"/>
                </a:cubicBezTo>
                <a:cubicBezTo>
                  <a:pt x="1318" y="52"/>
                  <a:pt x="1318" y="52"/>
                  <a:pt x="1318" y="52"/>
                </a:cubicBezTo>
                <a:cubicBezTo>
                  <a:pt x="1318" y="51"/>
                  <a:pt x="1318" y="51"/>
                  <a:pt x="1318" y="51"/>
                </a:cubicBezTo>
                <a:cubicBezTo>
                  <a:pt x="1322" y="51"/>
                  <a:pt x="1322" y="51"/>
                  <a:pt x="1322" y="51"/>
                </a:cubicBezTo>
                <a:cubicBezTo>
                  <a:pt x="1322" y="51"/>
                  <a:pt x="1322" y="51"/>
                  <a:pt x="1322" y="51"/>
                </a:cubicBezTo>
                <a:cubicBezTo>
                  <a:pt x="1323" y="51"/>
                  <a:pt x="1323" y="51"/>
                  <a:pt x="1323" y="51"/>
                </a:cubicBezTo>
                <a:cubicBezTo>
                  <a:pt x="1324" y="50"/>
                  <a:pt x="1324" y="49"/>
                  <a:pt x="1324" y="49"/>
                </a:cubicBezTo>
                <a:cubicBezTo>
                  <a:pt x="1326" y="49"/>
                  <a:pt x="1326" y="49"/>
                  <a:pt x="1326" y="49"/>
                </a:cubicBezTo>
                <a:cubicBezTo>
                  <a:pt x="1326" y="48"/>
                  <a:pt x="1326" y="48"/>
                  <a:pt x="1326" y="48"/>
                </a:cubicBezTo>
                <a:cubicBezTo>
                  <a:pt x="1329" y="47"/>
                  <a:pt x="1329" y="51"/>
                  <a:pt x="1332" y="47"/>
                </a:cubicBezTo>
                <a:cubicBezTo>
                  <a:pt x="1333" y="47"/>
                  <a:pt x="1333" y="47"/>
                  <a:pt x="1333" y="47"/>
                </a:cubicBezTo>
                <a:cubicBezTo>
                  <a:pt x="1333" y="46"/>
                  <a:pt x="1332" y="45"/>
                  <a:pt x="1332" y="45"/>
                </a:cubicBezTo>
                <a:cubicBezTo>
                  <a:pt x="1330" y="44"/>
                  <a:pt x="1331" y="45"/>
                  <a:pt x="1330" y="43"/>
                </a:cubicBezTo>
                <a:cubicBezTo>
                  <a:pt x="1327" y="42"/>
                  <a:pt x="1323" y="42"/>
                  <a:pt x="1319" y="42"/>
                </a:cubicBezTo>
                <a:cubicBezTo>
                  <a:pt x="1318" y="43"/>
                  <a:pt x="1318" y="43"/>
                  <a:pt x="1318" y="43"/>
                </a:cubicBezTo>
                <a:cubicBezTo>
                  <a:pt x="1318" y="42"/>
                  <a:pt x="1318" y="42"/>
                  <a:pt x="1318" y="42"/>
                </a:cubicBezTo>
                <a:cubicBezTo>
                  <a:pt x="1315" y="42"/>
                  <a:pt x="1315" y="42"/>
                  <a:pt x="1315" y="42"/>
                </a:cubicBezTo>
                <a:cubicBezTo>
                  <a:pt x="1315" y="41"/>
                  <a:pt x="1315" y="41"/>
                  <a:pt x="1315" y="41"/>
                </a:cubicBezTo>
                <a:cubicBezTo>
                  <a:pt x="1307" y="41"/>
                  <a:pt x="1307" y="41"/>
                  <a:pt x="1307" y="41"/>
                </a:cubicBezTo>
                <a:cubicBezTo>
                  <a:pt x="1305" y="41"/>
                  <a:pt x="1302" y="39"/>
                  <a:pt x="1298" y="40"/>
                </a:cubicBezTo>
                <a:cubicBezTo>
                  <a:pt x="1297" y="40"/>
                  <a:pt x="1296" y="41"/>
                  <a:pt x="1294" y="41"/>
                </a:cubicBezTo>
                <a:cubicBezTo>
                  <a:pt x="1294" y="40"/>
                  <a:pt x="1294" y="40"/>
                  <a:pt x="1294" y="40"/>
                </a:cubicBezTo>
                <a:cubicBezTo>
                  <a:pt x="1288" y="40"/>
                  <a:pt x="1288" y="40"/>
                  <a:pt x="1288" y="40"/>
                </a:cubicBezTo>
                <a:cubicBezTo>
                  <a:pt x="1287" y="41"/>
                  <a:pt x="1287" y="42"/>
                  <a:pt x="1287" y="43"/>
                </a:cubicBezTo>
                <a:cubicBezTo>
                  <a:pt x="1284" y="44"/>
                  <a:pt x="1281" y="44"/>
                  <a:pt x="1278" y="45"/>
                </a:cubicBezTo>
                <a:cubicBezTo>
                  <a:pt x="1278" y="47"/>
                  <a:pt x="1278" y="47"/>
                  <a:pt x="1278" y="47"/>
                </a:cubicBezTo>
                <a:cubicBezTo>
                  <a:pt x="1275" y="47"/>
                  <a:pt x="1273" y="45"/>
                  <a:pt x="1270" y="44"/>
                </a:cubicBezTo>
                <a:cubicBezTo>
                  <a:pt x="1270" y="45"/>
                  <a:pt x="1270" y="45"/>
                  <a:pt x="1269" y="46"/>
                </a:cubicBezTo>
                <a:cubicBezTo>
                  <a:pt x="1269" y="47"/>
                  <a:pt x="1269" y="47"/>
                  <a:pt x="1269" y="47"/>
                </a:cubicBezTo>
                <a:cubicBezTo>
                  <a:pt x="1268" y="47"/>
                  <a:pt x="1268" y="47"/>
                  <a:pt x="1268" y="47"/>
                </a:cubicBezTo>
                <a:cubicBezTo>
                  <a:pt x="1268" y="45"/>
                  <a:pt x="1268" y="45"/>
                  <a:pt x="1268" y="45"/>
                </a:cubicBezTo>
                <a:cubicBezTo>
                  <a:pt x="1268" y="45"/>
                  <a:pt x="1268" y="45"/>
                  <a:pt x="1267" y="45"/>
                </a:cubicBezTo>
                <a:cubicBezTo>
                  <a:pt x="1267" y="43"/>
                  <a:pt x="1267" y="43"/>
                  <a:pt x="1267" y="43"/>
                </a:cubicBezTo>
                <a:cubicBezTo>
                  <a:pt x="1267" y="43"/>
                  <a:pt x="1267" y="43"/>
                  <a:pt x="1267" y="43"/>
                </a:cubicBezTo>
                <a:cubicBezTo>
                  <a:pt x="1266" y="42"/>
                  <a:pt x="1266" y="42"/>
                  <a:pt x="1266" y="42"/>
                </a:cubicBezTo>
                <a:cubicBezTo>
                  <a:pt x="1265" y="43"/>
                  <a:pt x="1265" y="44"/>
                  <a:pt x="1264" y="45"/>
                </a:cubicBezTo>
                <a:cubicBezTo>
                  <a:pt x="1263" y="45"/>
                  <a:pt x="1262" y="45"/>
                  <a:pt x="1261" y="45"/>
                </a:cubicBezTo>
                <a:cubicBezTo>
                  <a:pt x="1261" y="46"/>
                  <a:pt x="1261" y="46"/>
                  <a:pt x="1261" y="47"/>
                </a:cubicBezTo>
                <a:cubicBezTo>
                  <a:pt x="1259" y="47"/>
                  <a:pt x="1259" y="47"/>
                  <a:pt x="1259" y="47"/>
                </a:cubicBezTo>
                <a:cubicBezTo>
                  <a:pt x="1259" y="47"/>
                  <a:pt x="1259" y="48"/>
                  <a:pt x="1259" y="48"/>
                </a:cubicBezTo>
                <a:cubicBezTo>
                  <a:pt x="1257" y="48"/>
                  <a:pt x="1257" y="48"/>
                  <a:pt x="1257" y="48"/>
                </a:cubicBezTo>
                <a:cubicBezTo>
                  <a:pt x="1257" y="49"/>
                  <a:pt x="1257" y="49"/>
                  <a:pt x="1257" y="49"/>
                </a:cubicBezTo>
                <a:cubicBezTo>
                  <a:pt x="1254" y="49"/>
                  <a:pt x="1254" y="49"/>
                  <a:pt x="1254" y="49"/>
                </a:cubicBezTo>
                <a:cubicBezTo>
                  <a:pt x="1253" y="50"/>
                  <a:pt x="1252" y="51"/>
                  <a:pt x="1251" y="53"/>
                </a:cubicBezTo>
                <a:cubicBezTo>
                  <a:pt x="1250" y="53"/>
                  <a:pt x="1240" y="55"/>
                  <a:pt x="1238" y="55"/>
                </a:cubicBezTo>
                <a:cubicBezTo>
                  <a:pt x="1238" y="54"/>
                  <a:pt x="1238" y="54"/>
                  <a:pt x="1238" y="54"/>
                </a:cubicBezTo>
                <a:cubicBezTo>
                  <a:pt x="1237" y="53"/>
                  <a:pt x="1235" y="54"/>
                  <a:pt x="1234" y="55"/>
                </a:cubicBezTo>
                <a:cubicBezTo>
                  <a:pt x="1234" y="55"/>
                  <a:pt x="1234" y="55"/>
                  <a:pt x="1234" y="55"/>
                </a:cubicBezTo>
                <a:cubicBezTo>
                  <a:pt x="1233" y="55"/>
                  <a:pt x="1232" y="55"/>
                  <a:pt x="1232" y="55"/>
                </a:cubicBezTo>
                <a:cubicBezTo>
                  <a:pt x="1230" y="55"/>
                  <a:pt x="1230" y="55"/>
                  <a:pt x="1230" y="55"/>
                </a:cubicBezTo>
                <a:cubicBezTo>
                  <a:pt x="1230" y="54"/>
                  <a:pt x="1230" y="54"/>
                  <a:pt x="1230" y="54"/>
                </a:cubicBezTo>
                <a:cubicBezTo>
                  <a:pt x="1229" y="54"/>
                  <a:pt x="1229" y="54"/>
                  <a:pt x="1229" y="54"/>
                </a:cubicBezTo>
                <a:cubicBezTo>
                  <a:pt x="1229" y="53"/>
                  <a:pt x="1229" y="53"/>
                  <a:pt x="1229" y="53"/>
                </a:cubicBezTo>
                <a:cubicBezTo>
                  <a:pt x="1230" y="53"/>
                  <a:pt x="1230" y="53"/>
                  <a:pt x="1230" y="53"/>
                </a:cubicBezTo>
                <a:cubicBezTo>
                  <a:pt x="1231" y="52"/>
                  <a:pt x="1233" y="49"/>
                  <a:pt x="1236" y="50"/>
                </a:cubicBezTo>
                <a:cubicBezTo>
                  <a:pt x="1236" y="51"/>
                  <a:pt x="1236" y="51"/>
                  <a:pt x="1236" y="51"/>
                </a:cubicBezTo>
                <a:cubicBezTo>
                  <a:pt x="1240" y="51"/>
                  <a:pt x="1240" y="51"/>
                  <a:pt x="1240" y="51"/>
                </a:cubicBezTo>
                <a:cubicBezTo>
                  <a:pt x="1240" y="50"/>
                  <a:pt x="1240" y="49"/>
                  <a:pt x="1241" y="49"/>
                </a:cubicBezTo>
                <a:cubicBezTo>
                  <a:pt x="1242" y="48"/>
                  <a:pt x="1244" y="48"/>
                  <a:pt x="1245" y="47"/>
                </a:cubicBezTo>
                <a:cubicBezTo>
                  <a:pt x="1245" y="47"/>
                  <a:pt x="1245" y="47"/>
                  <a:pt x="1245" y="47"/>
                </a:cubicBezTo>
                <a:cubicBezTo>
                  <a:pt x="1247" y="46"/>
                  <a:pt x="1248" y="45"/>
                  <a:pt x="1249" y="44"/>
                </a:cubicBezTo>
                <a:cubicBezTo>
                  <a:pt x="1249" y="41"/>
                  <a:pt x="1249" y="41"/>
                  <a:pt x="1249" y="41"/>
                </a:cubicBezTo>
                <a:cubicBezTo>
                  <a:pt x="1249" y="41"/>
                  <a:pt x="1250" y="41"/>
                  <a:pt x="1250" y="41"/>
                </a:cubicBezTo>
                <a:cubicBezTo>
                  <a:pt x="1250" y="39"/>
                  <a:pt x="1250" y="39"/>
                  <a:pt x="1250" y="39"/>
                </a:cubicBezTo>
                <a:cubicBezTo>
                  <a:pt x="1251" y="39"/>
                  <a:pt x="1251" y="39"/>
                  <a:pt x="1251" y="39"/>
                </a:cubicBezTo>
                <a:cubicBezTo>
                  <a:pt x="1251" y="38"/>
                  <a:pt x="1250" y="37"/>
                  <a:pt x="1250" y="36"/>
                </a:cubicBezTo>
                <a:cubicBezTo>
                  <a:pt x="1247" y="36"/>
                  <a:pt x="1241" y="37"/>
                  <a:pt x="1240" y="36"/>
                </a:cubicBezTo>
                <a:cubicBezTo>
                  <a:pt x="1236" y="36"/>
                  <a:pt x="1235" y="37"/>
                  <a:pt x="1234" y="37"/>
                </a:cubicBezTo>
                <a:cubicBezTo>
                  <a:pt x="1234" y="43"/>
                  <a:pt x="1234" y="43"/>
                  <a:pt x="1234" y="43"/>
                </a:cubicBezTo>
                <a:cubicBezTo>
                  <a:pt x="1232" y="43"/>
                  <a:pt x="1232" y="43"/>
                  <a:pt x="1232" y="43"/>
                </a:cubicBezTo>
                <a:cubicBezTo>
                  <a:pt x="1232" y="42"/>
                  <a:pt x="1232" y="42"/>
                  <a:pt x="1232" y="42"/>
                </a:cubicBezTo>
                <a:cubicBezTo>
                  <a:pt x="1229" y="42"/>
                  <a:pt x="1227" y="43"/>
                  <a:pt x="1224" y="43"/>
                </a:cubicBezTo>
                <a:cubicBezTo>
                  <a:pt x="1220" y="43"/>
                  <a:pt x="1220" y="43"/>
                  <a:pt x="1220" y="43"/>
                </a:cubicBezTo>
                <a:cubicBezTo>
                  <a:pt x="1220" y="43"/>
                  <a:pt x="1220" y="43"/>
                  <a:pt x="1220" y="43"/>
                </a:cubicBezTo>
                <a:cubicBezTo>
                  <a:pt x="1214" y="43"/>
                  <a:pt x="1214" y="43"/>
                  <a:pt x="1214" y="43"/>
                </a:cubicBezTo>
                <a:cubicBezTo>
                  <a:pt x="1215" y="41"/>
                  <a:pt x="1215" y="41"/>
                  <a:pt x="1215" y="37"/>
                </a:cubicBezTo>
                <a:cubicBezTo>
                  <a:pt x="1210" y="36"/>
                  <a:pt x="1206" y="37"/>
                  <a:pt x="1201" y="37"/>
                </a:cubicBezTo>
                <a:cubicBezTo>
                  <a:pt x="1192" y="37"/>
                  <a:pt x="1192" y="37"/>
                  <a:pt x="1192" y="37"/>
                </a:cubicBezTo>
                <a:cubicBezTo>
                  <a:pt x="1192" y="37"/>
                  <a:pt x="1192" y="37"/>
                  <a:pt x="1192" y="37"/>
                </a:cubicBezTo>
                <a:cubicBezTo>
                  <a:pt x="1188" y="37"/>
                  <a:pt x="1188" y="37"/>
                  <a:pt x="1188" y="37"/>
                </a:cubicBezTo>
                <a:cubicBezTo>
                  <a:pt x="1188" y="38"/>
                  <a:pt x="1188" y="38"/>
                  <a:pt x="1188" y="38"/>
                </a:cubicBezTo>
                <a:cubicBezTo>
                  <a:pt x="1185" y="39"/>
                  <a:pt x="1183" y="37"/>
                  <a:pt x="1182" y="37"/>
                </a:cubicBezTo>
                <a:cubicBezTo>
                  <a:pt x="1180" y="37"/>
                  <a:pt x="1179" y="37"/>
                  <a:pt x="1178" y="37"/>
                </a:cubicBezTo>
                <a:cubicBezTo>
                  <a:pt x="1178" y="38"/>
                  <a:pt x="1178" y="38"/>
                  <a:pt x="1178" y="38"/>
                </a:cubicBezTo>
                <a:cubicBezTo>
                  <a:pt x="1177" y="38"/>
                  <a:pt x="1176" y="38"/>
                  <a:pt x="1174" y="37"/>
                </a:cubicBezTo>
                <a:cubicBezTo>
                  <a:pt x="1174" y="38"/>
                  <a:pt x="1174" y="38"/>
                  <a:pt x="1174" y="38"/>
                </a:cubicBezTo>
                <a:cubicBezTo>
                  <a:pt x="1173" y="38"/>
                  <a:pt x="1171" y="39"/>
                  <a:pt x="1170" y="39"/>
                </a:cubicBezTo>
                <a:cubicBezTo>
                  <a:pt x="1170" y="39"/>
                  <a:pt x="1170" y="39"/>
                  <a:pt x="1170" y="39"/>
                </a:cubicBezTo>
                <a:cubicBezTo>
                  <a:pt x="1169" y="39"/>
                  <a:pt x="1169" y="39"/>
                  <a:pt x="1169" y="39"/>
                </a:cubicBezTo>
                <a:cubicBezTo>
                  <a:pt x="1168" y="40"/>
                  <a:pt x="1168" y="40"/>
                  <a:pt x="1168" y="41"/>
                </a:cubicBezTo>
                <a:cubicBezTo>
                  <a:pt x="1166" y="42"/>
                  <a:pt x="1166" y="41"/>
                  <a:pt x="1165" y="42"/>
                </a:cubicBezTo>
                <a:cubicBezTo>
                  <a:pt x="1160" y="42"/>
                  <a:pt x="1156" y="41"/>
                  <a:pt x="1155" y="45"/>
                </a:cubicBezTo>
                <a:cubicBezTo>
                  <a:pt x="1154" y="45"/>
                  <a:pt x="1153" y="45"/>
                  <a:pt x="1151" y="45"/>
                </a:cubicBezTo>
                <a:cubicBezTo>
                  <a:pt x="1153" y="41"/>
                  <a:pt x="1154" y="42"/>
                  <a:pt x="1158" y="41"/>
                </a:cubicBezTo>
                <a:cubicBezTo>
                  <a:pt x="1162" y="41"/>
                  <a:pt x="1162" y="41"/>
                  <a:pt x="1162" y="41"/>
                </a:cubicBezTo>
                <a:cubicBezTo>
                  <a:pt x="1162" y="40"/>
                  <a:pt x="1162" y="40"/>
                  <a:pt x="1162" y="40"/>
                </a:cubicBezTo>
                <a:cubicBezTo>
                  <a:pt x="1165" y="40"/>
                  <a:pt x="1165" y="40"/>
                  <a:pt x="1165" y="40"/>
                </a:cubicBezTo>
                <a:cubicBezTo>
                  <a:pt x="1165" y="39"/>
                  <a:pt x="1165" y="39"/>
                  <a:pt x="1165" y="39"/>
                </a:cubicBezTo>
                <a:cubicBezTo>
                  <a:pt x="1166" y="39"/>
                  <a:pt x="1166" y="39"/>
                  <a:pt x="1167" y="37"/>
                </a:cubicBezTo>
                <a:cubicBezTo>
                  <a:pt x="1169" y="38"/>
                  <a:pt x="1172" y="37"/>
                  <a:pt x="1173" y="36"/>
                </a:cubicBezTo>
                <a:cubicBezTo>
                  <a:pt x="1174" y="36"/>
                  <a:pt x="1174" y="36"/>
                  <a:pt x="1174" y="36"/>
                </a:cubicBezTo>
                <a:cubicBezTo>
                  <a:pt x="1174" y="34"/>
                  <a:pt x="1174" y="34"/>
                  <a:pt x="1174" y="34"/>
                </a:cubicBezTo>
                <a:cubicBezTo>
                  <a:pt x="1175" y="34"/>
                  <a:pt x="1176" y="34"/>
                  <a:pt x="1178" y="34"/>
                </a:cubicBezTo>
                <a:cubicBezTo>
                  <a:pt x="1178" y="33"/>
                  <a:pt x="1178" y="33"/>
                  <a:pt x="1178" y="33"/>
                </a:cubicBezTo>
                <a:cubicBezTo>
                  <a:pt x="1179" y="33"/>
                  <a:pt x="1179" y="33"/>
                  <a:pt x="1179" y="33"/>
                </a:cubicBezTo>
                <a:cubicBezTo>
                  <a:pt x="1179" y="32"/>
                  <a:pt x="1179" y="32"/>
                  <a:pt x="1179" y="32"/>
                </a:cubicBezTo>
                <a:cubicBezTo>
                  <a:pt x="1181" y="32"/>
                  <a:pt x="1185" y="33"/>
                  <a:pt x="1186" y="33"/>
                </a:cubicBezTo>
                <a:cubicBezTo>
                  <a:pt x="1200" y="33"/>
                  <a:pt x="1200" y="33"/>
                  <a:pt x="1200" y="33"/>
                </a:cubicBezTo>
                <a:cubicBezTo>
                  <a:pt x="1200" y="32"/>
                  <a:pt x="1200" y="32"/>
                  <a:pt x="1200" y="32"/>
                </a:cubicBezTo>
                <a:cubicBezTo>
                  <a:pt x="1201" y="32"/>
                  <a:pt x="1201" y="32"/>
                  <a:pt x="1201" y="32"/>
                </a:cubicBezTo>
                <a:cubicBezTo>
                  <a:pt x="1201" y="33"/>
                  <a:pt x="1201" y="33"/>
                  <a:pt x="1201" y="33"/>
                </a:cubicBezTo>
                <a:cubicBezTo>
                  <a:pt x="1205" y="33"/>
                  <a:pt x="1205" y="33"/>
                  <a:pt x="1205" y="33"/>
                </a:cubicBezTo>
                <a:cubicBezTo>
                  <a:pt x="1205" y="34"/>
                  <a:pt x="1205" y="34"/>
                  <a:pt x="1205" y="34"/>
                </a:cubicBezTo>
                <a:cubicBezTo>
                  <a:pt x="1206" y="33"/>
                  <a:pt x="1208" y="33"/>
                  <a:pt x="1209" y="33"/>
                </a:cubicBezTo>
                <a:cubicBezTo>
                  <a:pt x="1212" y="33"/>
                  <a:pt x="1215" y="33"/>
                  <a:pt x="1218" y="34"/>
                </a:cubicBezTo>
                <a:cubicBezTo>
                  <a:pt x="1218" y="33"/>
                  <a:pt x="1218" y="33"/>
                  <a:pt x="1218" y="33"/>
                </a:cubicBezTo>
                <a:cubicBezTo>
                  <a:pt x="1225" y="31"/>
                  <a:pt x="1231" y="36"/>
                  <a:pt x="1237" y="34"/>
                </a:cubicBezTo>
                <a:cubicBezTo>
                  <a:pt x="1237" y="34"/>
                  <a:pt x="1237" y="34"/>
                  <a:pt x="1237" y="34"/>
                </a:cubicBezTo>
                <a:cubicBezTo>
                  <a:pt x="1239" y="34"/>
                  <a:pt x="1239" y="34"/>
                  <a:pt x="1239" y="34"/>
                </a:cubicBezTo>
                <a:cubicBezTo>
                  <a:pt x="1239" y="33"/>
                  <a:pt x="1239" y="33"/>
                  <a:pt x="1239" y="33"/>
                </a:cubicBezTo>
                <a:cubicBezTo>
                  <a:pt x="1243" y="33"/>
                  <a:pt x="1246" y="32"/>
                  <a:pt x="1250" y="32"/>
                </a:cubicBezTo>
                <a:cubicBezTo>
                  <a:pt x="1250" y="33"/>
                  <a:pt x="1250" y="33"/>
                  <a:pt x="1250" y="33"/>
                </a:cubicBezTo>
                <a:cubicBezTo>
                  <a:pt x="1253" y="33"/>
                  <a:pt x="1253" y="33"/>
                  <a:pt x="1253" y="33"/>
                </a:cubicBezTo>
                <a:cubicBezTo>
                  <a:pt x="1253" y="32"/>
                  <a:pt x="1253" y="32"/>
                  <a:pt x="1253" y="32"/>
                </a:cubicBezTo>
                <a:cubicBezTo>
                  <a:pt x="1255" y="32"/>
                  <a:pt x="1255" y="32"/>
                  <a:pt x="1255" y="32"/>
                </a:cubicBezTo>
                <a:cubicBezTo>
                  <a:pt x="1256" y="31"/>
                  <a:pt x="1256" y="30"/>
                  <a:pt x="1257" y="29"/>
                </a:cubicBezTo>
                <a:cubicBezTo>
                  <a:pt x="1260" y="29"/>
                  <a:pt x="1260" y="29"/>
                  <a:pt x="1260" y="29"/>
                </a:cubicBezTo>
                <a:cubicBezTo>
                  <a:pt x="1262" y="28"/>
                  <a:pt x="1262" y="27"/>
                  <a:pt x="1265" y="26"/>
                </a:cubicBezTo>
                <a:cubicBezTo>
                  <a:pt x="1264" y="26"/>
                  <a:pt x="1264" y="25"/>
                  <a:pt x="1264" y="24"/>
                </a:cubicBezTo>
                <a:cubicBezTo>
                  <a:pt x="1261" y="24"/>
                  <a:pt x="1259" y="23"/>
                  <a:pt x="1257" y="22"/>
                </a:cubicBezTo>
                <a:cubicBezTo>
                  <a:pt x="1256" y="22"/>
                  <a:pt x="1256" y="21"/>
                  <a:pt x="1256" y="21"/>
                </a:cubicBezTo>
                <a:cubicBezTo>
                  <a:pt x="1252" y="21"/>
                  <a:pt x="1249" y="21"/>
                  <a:pt x="1245" y="22"/>
                </a:cubicBezTo>
                <a:cubicBezTo>
                  <a:pt x="1245" y="20"/>
                  <a:pt x="1245" y="20"/>
                  <a:pt x="1245" y="19"/>
                </a:cubicBezTo>
                <a:cubicBezTo>
                  <a:pt x="1244" y="19"/>
                  <a:pt x="1244" y="19"/>
                  <a:pt x="1244" y="19"/>
                </a:cubicBezTo>
                <a:cubicBezTo>
                  <a:pt x="1244" y="18"/>
                  <a:pt x="1244" y="18"/>
                  <a:pt x="1244" y="18"/>
                </a:cubicBezTo>
                <a:cubicBezTo>
                  <a:pt x="1242" y="18"/>
                  <a:pt x="1242" y="18"/>
                  <a:pt x="1242" y="18"/>
                </a:cubicBezTo>
                <a:cubicBezTo>
                  <a:pt x="1242" y="18"/>
                  <a:pt x="1242" y="18"/>
                  <a:pt x="1242" y="18"/>
                </a:cubicBezTo>
                <a:cubicBezTo>
                  <a:pt x="1240" y="18"/>
                  <a:pt x="1240" y="18"/>
                  <a:pt x="1239" y="20"/>
                </a:cubicBezTo>
                <a:cubicBezTo>
                  <a:pt x="1238" y="20"/>
                  <a:pt x="1238" y="20"/>
                  <a:pt x="1238" y="20"/>
                </a:cubicBezTo>
                <a:cubicBezTo>
                  <a:pt x="1238" y="17"/>
                  <a:pt x="1238" y="17"/>
                  <a:pt x="1238" y="17"/>
                </a:cubicBezTo>
                <a:cubicBezTo>
                  <a:pt x="1238" y="17"/>
                  <a:pt x="1238" y="17"/>
                  <a:pt x="1238" y="17"/>
                </a:cubicBezTo>
                <a:cubicBezTo>
                  <a:pt x="1237" y="17"/>
                  <a:pt x="1238" y="16"/>
                  <a:pt x="1237" y="16"/>
                </a:cubicBezTo>
                <a:cubicBezTo>
                  <a:pt x="1237" y="17"/>
                  <a:pt x="1237" y="17"/>
                  <a:pt x="1237" y="17"/>
                </a:cubicBezTo>
                <a:cubicBezTo>
                  <a:pt x="1236" y="17"/>
                  <a:pt x="1236" y="17"/>
                  <a:pt x="1236" y="17"/>
                </a:cubicBezTo>
                <a:cubicBezTo>
                  <a:pt x="1236" y="18"/>
                  <a:pt x="1236" y="18"/>
                  <a:pt x="1236" y="18"/>
                </a:cubicBezTo>
                <a:cubicBezTo>
                  <a:pt x="1233" y="18"/>
                  <a:pt x="1233" y="18"/>
                  <a:pt x="1233" y="18"/>
                </a:cubicBezTo>
                <a:cubicBezTo>
                  <a:pt x="1233" y="18"/>
                  <a:pt x="1233" y="19"/>
                  <a:pt x="1232" y="19"/>
                </a:cubicBezTo>
                <a:cubicBezTo>
                  <a:pt x="1230" y="20"/>
                  <a:pt x="1227" y="21"/>
                  <a:pt x="1224" y="21"/>
                </a:cubicBezTo>
                <a:cubicBezTo>
                  <a:pt x="1224" y="20"/>
                  <a:pt x="1224" y="20"/>
                  <a:pt x="1224" y="20"/>
                </a:cubicBezTo>
                <a:cubicBezTo>
                  <a:pt x="1226" y="20"/>
                  <a:pt x="1226" y="20"/>
                  <a:pt x="1226" y="20"/>
                </a:cubicBezTo>
                <a:cubicBezTo>
                  <a:pt x="1226" y="18"/>
                  <a:pt x="1226" y="18"/>
                  <a:pt x="1226" y="18"/>
                </a:cubicBezTo>
                <a:cubicBezTo>
                  <a:pt x="1229" y="18"/>
                  <a:pt x="1230" y="18"/>
                  <a:pt x="1232" y="17"/>
                </a:cubicBezTo>
                <a:cubicBezTo>
                  <a:pt x="1232" y="13"/>
                  <a:pt x="1230" y="12"/>
                  <a:pt x="1228" y="10"/>
                </a:cubicBezTo>
                <a:cubicBezTo>
                  <a:pt x="1227" y="10"/>
                  <a:pt x="1225" y="9"/>
                  <a:pt x="1223" y="9"/>
                </a:cubicBezTo>
                <a:cubicBezTo>
                  <a:pt x="1223" y="9"/>
                  <a:pt x="1219" y="12"/>
                  <a:pt x="1219" y="12"/>
                </a:cubicBezTo>
                <a:cubicBezTo>
                  <a:pt x="1216" y="12"/>
                  <a:pt x="1216" y="12"/>
                  <a:pt x="1216" y="12"/>
                </a:cubicBezTo>
                <a:cubicBezTo>
                  <a:pt x="1216" y="13"/>
                  <a:pt x="1216" y="13"/>
                  <a:pt x="1216" y="13"/>
                </a:cubicBezTo>
                <a:cubicBezTo>
                  <a:pt x="1215" y="13"/>
                  <a:pt x="1213" y="14"/>
                  <a:pt x="1212" y="14"/>
                </a:cubicBezTo>
                <a:cubicBezTo>
                  <a:pt x="1212" y="14"/>
                  <a:pt x="1212" y="14"/>
                  <a:pt x="1212" y="14"/>
                </a:cubicBezTo>
                <a:cubicBezTo>
                  <a:pt x="1207" y="14"/>
                  <a:pt x="1207" y="14"/>
                  <a:pt x="1207" y="14"/>
                </a:cubicBezTo>
                <a:cubicBezTo>
                  <a:pt x="1207" y="14"/>
                  <a:pt x="1207" y="14"/>
                  <a:pt x="1207" y="14"/>
                </a:cubicBezTo>
                <a:cubicBezTo>
                  <a:pt x="1211" y="12"/>
                  <a:pt x="1212" y="9"/>
                  <a:pt x="1216" y="9"/>
                </a:cubicBezTo>
                <a:cubicBezTo>
                  <a:pt x="1216" y="7"/>
                  <a:pt x="1217" y="7"/>
                  <a:pt x="1217" y="6"/>
                </a:cubicBezTo>
                <a:cubicBezTo>
                  <a:pt x="1216" y="5"/>
                  <a:pt x="1216" y="6"/>
                  <a:pt x="1214" y="5"/>
                </a:cubicBezTo>
                <a:cubicBezTo>
                  <a:pt x="1214" y="5"/>
                  <a:pt x="1214" y="5"/>
                  <a:pt x="1214" y="5"/>
                </a:cubicBezTo>
                <a:cubicBezTo>
                  <a:pt x="1213" y="5"/>
                  <a:pt x="1213" y="5"/>
                  <a:pt x="1213" y="5"/>
                </a:cubicBezTo>
                <a:cubicBezTo>
                  <a:pt x="1213" y="5"/>
                  <a:pt x="1213" y="5"/>
                  <a:pt x="1213" y="5"/>
                </a:cubicBezTo>
                <a:cubicBezTo>
                  <a:pt x="1211" y="6"/>
                  <a:pt x="1208" y="5"/>
                  <a:pt x="1206" y="5"/>
                </a:cubicBezTo>
                <a:cubicBezTo>
                  <a:pt x="1199" y="5"/>
                  <a:pt x="1199" y="5"/>
                  <a:pt x="1199" y="5"/>
                </a:cubicBezTo>
                <a:cubicBezTo>
                  <a:pt x="1199" y="4"/>
                  <a:pt x="1199" y="4"/>
                  <a:pt x="1199" y="4"/>
                </a:cubicBezTo>
                <a:cubicBezTo>
                  <a:pt x="1197" y="4"/>
                  <a:pt x="1197" y="4"/>
                  <a:pt x="1197" y="4"/>
                </a:cubicBezTo>
                <a:cubicBezTo>
                  <a:pt x="1197" y="3"/>
                  <a:pt x="1197" y="3"/>
                  <a:pt x="1197" y="3"/>
                </a:cubicBezTo>
                <a:cubicBezTo>
                  <a:pt x="1195" y="3"/>
                  <a:pt x="1192" y="3"/>
                  <a:pt x="1190" y="3"/>
                </a:cubicBezTo>
                <a:cubicBezTo>
                  <a:pt x="1190" y="3"/>
                  <a:pt x="1190" y="4"/>
                  <a:pt x="1190" y="4"/>
                </a:cubicBezTo>
                <a:cubicBezTo>
                  <a:pt x="1187" y="4"/>
                  <a:pt x="1187" y="4"/>
                  <a:pt x="1187" y="4"/>
                </a:cubicBezTo>
                <a:cubicBezTo>
                  <a:pt x="1187" y="3"/>
                  <a:pt x="1187" y="3"/>
                  <a:pt x="1187" y="3"/>
                </a:cubicBezTo>
                <a:cubicBezTo>
                  <a:pt x="1185" y="4"/>
                  <a:pt x="1184" y="4"/>
                  <a:pt x="1182" y="4"/>
                </a:cubicBezTo>
                <a:cubicBezTo>
                  <a:pt x="1182" y="5"/>
                  <a:pt x="1182" y="5"/>
                  <a:pt x="1182" y="5"/>
                </a:cubicBezTo>
                <a:cubicBezTo>
                  <a:pt x="1181" y="5"/>
                  <a:pt x="1179" y="5"/>
                  <a:pt x="1178" y="5"/>
                </a:cubicBezTo>
                <a:cubicBezTo>
                  <a:pt x="1178" y="5"/>
                  <a:pt x="1178" y="5"/>
                  <a:pt x="1178" y="5"/>
                </a:cubicBezTo>
                <a:cubicBezTo>
                  <a:pt x="1176" y="5"/>
                  <a:pt x="1176" y="5"/>
                  <a:pt x="1176" y="5"/>
                </a:cubicBezTo>
                <a:cubicBezTo>
                  <a:pt x="1176" y="4"/>
                  <a:pt x="1176" y="4"/>
                  <a:pt x="1176" y="4"/>
                </a:cubicBezTo>
                <a:cubicBezTo>
                  <a:pt x="1174" y="4"/>
                  <a:pt x="1173" y="4"/>
                  <a:pt x="1171" y="3"/>
                </a:cubicBezTo>
                <a:cubicBezTo>
                  <a:pt x="1171" y="3"/>
                  <a:pt x="1171" y="2"/>
                  <a:pt x="1171" y="2"/>
                </a:cubicBezTo>
                <a:cubicBezTo>
                  <a:pt x="1170" y="2"/>
                  <a:pt x="1169" y="2"/>
                  <a:pt x="1168" y="1"/>
                </a:cubicBezTo>
                <a:cubicBezTo>
                  <a:pt x="1168" y="1"/>
                  <a:pt x="1168" y="1"/>
                  <a:pt x="1168" y="1"/>
                </a:cubicBezTo>
                <a:cubicBezTo>
                  <a:pt x="1166" y="0"/>
                  <a:pt x="1164" y="2"/>
                  <a:pt x="1163" y="3"/>
                </a:cubicBezTo>
                <a:cubicBezTo>
                  <a:pt x="1160" y="4"/>
                  <a:pt x="1156" y="2"/>
                  <a:pt x="1155" y="1"/>
                </a:cubicBezTo>
                <a:cubicBezTo>
                  <a:pt x="1153" y="1"/>
                  <a:pt x="1150" y="1"/>
                  <a:pt x="1149" y="2"/>
                </a:cubicBezTo>
                <a:cubicBezTo>
                  <a:pt x="1149" y="3"/>
                  <a:pt x="1149" y="3"/>
                  <a:pt x="1149" y="3"/>
                </a:cubicBezTo>
                <a:cubicBezTo>
                  <a:pt x="1143" y="2"/>
                  <a:pt x="1137" y="2"/>
                  <a:pt x="1132" y="2"/>
                </a:cubicBezTo>
                <a:cubicBezTo>
                  <a:pt x="1132" y="1"/>
                  <a:pt x="1132" y="1"/>
                  <a:pt x="1132" y="1"/>
                </a:cubicBezTo>
                <a:cubicBezTo>
                  <a:pt x="1129" y="1"/>
                  <a:pt x="1127" y="2"/>
                  <a:pt x="1125" y="1"/>
                </a:cubicBezTo>
                <a:cubicBezTo>
                  <a:pt x="1124" y="1"/>
                  <a:pt x="1124" y="1"/>
                  <a:pt x="1123" y="1"/>
                </a:cubicBezTo>
                <a:cubicBezTo>
                  <a:pt x="1123" y="4"/>
                  <a:pt x="1123" y="4"/>
                  <a:pt x="1123" y="4"/>
                </a:cubicBezTo>
                <a:cubicBezTo>
                  <a:pt x="1120" y="3"/>
                  <a:pt x="1117" y="2"/>
                  <a:pt x="1115" y="1"/>
                </a:cubicBezTo>
                <a:cubicBezTo>
                  <a:pt x="1115" y="2"/>
                  <a:pt x="1115" y="2"/>
                  <a:pt x="1115" y="2"/>
                </a:cubicBezTo>
                <a:cubicBezTo>
                  <a:pt x="1114" y="2"/>
                  <a:pt x="1114" y="2"/>
                  <a:pt x="1114" y="2"/>
                </a:cubicBezTo>
                <a:cubicBezTo>
                  <a:pt x="1114" y="4"/>
                  <a:pt x="1114" y="4"/>
                  <a:pt x="1115" y="5"/>
                </a:cubicBezTo>
                <a:cubicBezTo>
                  <a:pt x="1115" y="5"/>
                  <a:pt x="1115" y="5"/>
                  <a:pt x="1115" y="5"/>
                </a:cubicBezTo>
                <a:cubicBezTo>
                  <a:pt x="1114" y="5"/>
                  <a:pt x="1114" y="5"/>
                  <a:pt x="1114" y="5"/>
                </a:cubicBezTo>
                <a:cubicBezTo>
                  <a:pt x="1114" y="6"/>
                  <a:pt x="1114" y="6"/>
                  <a:pt x="1114" y="6"/>
                </a:cubicBezTo>
                <a:cubicBezTo>
                  <a:pt x="1113" y="6"/>
                  <a:pt x="1114" y="5"/>
                  <a:pt x="1113" y="5"/>
                </a:cubicBezTo>
                <a:cubicBezTo>
                  <a:pt x="1110" y="5"/>
                  <a:pt x="1107" y="5"/>
                  <a:pt x="1105" y="5"/>
                </a:cubicBezTo>
                <a:cubicBezTo>
                  <a:pt x="1105" y="6"/>
                  <a:pt x="1104" y="7"/>
                  <a:pt x="1103" y="8"/>
                </a:cubicBezTo>
                <a:cubicBezTo>
                  <a:pt x="1102" y="8"/>
                  <a:pt x="1102" y="8"/>
                  <a:pt x="1102" y="8"/>
                </a:cubicBezTo>
                <a:cubicBezTo>
                  <a:pt x="1102" y="9"/>
                  <a:pt x="1102" y="9"/>
                  <a:pt x="1102" y="9"/>
                </a:cubicBezTo>
                <a:cubicBezTo>
                  <a:pt x="1104" y="9"/>
                  <a:pt x="1106" y="10"/>
                  <a:pt x="1107" y="10"/>
                </a:cubicBezTo>
                <a:cubicBezTo>
                  <a:pt x="1105" y="12"/>
                  <a:pt x="1101" y="9"/>
                  <a:pt x="1099" y="11"/>
                </a:cubicBezTo>
                <a:cubicBezTo>
                  <a:pt x="1099" y="11"/>
                  <a:pt x="1099" y="11"/>
                  <a:pt x="1099" y="11"/>
                </a:cubicBezTo>
                <a:cubicBezTo>
                  <a:pt x="1098" y="11"/>
                  <a:pt x="1098" y="12"/>
                  <a:pt x="1097" y="12"/>
                </a:cubicBezTo>
                <a:cubicBezTo>
                  <a:pt x="1097" y="14"/>
                  <a:pt x="1097" y="14"/>
                  <a:pt x="1099" y="15"/>
                </a:cubicBezTo>
                <a:cubicBezTo>
                  <a:pt x="1100" y="15"/>
                  <a:pt x="1100" y="15"/>
                  <a:pt x="1100" y="15"/>
                </a:cubicBezTo>
                <a:cubicBezTo>
                  <a:pt x="1100" y="16"/>
                  <a:pt x="1100" y="16"/>
                  <a:pt x="1100" y="16"/>
                </a:cubicBezTo>
                <a:cubicBezTo>
                  <a:pt x="1101" y="17"/>
                  <a:pt x="1101" y="17"/>
                  <a:pt x="1103" y="18"/>
                </a:cubicBezTo>
                <a:cubicBezTo>
                  <a:pt x="1103" y="18"/>
                  <a:pt x="1103" y="18"/>
                  <a:pt x="1103" y="18"/>
                </a:cubicBezTo>
                <a:cubicBezTo>
                  <a:pt x="1100" y="18"/>
                  <a:pt x="1100" y="18"/>
                  <a:pt x="1100" y="18"/>
                </a:cubicBezTo>
                <a:cubicBezTo>
                  <a:pt x="1100" y="18"/>
                  <a:pt x="1099" y="17"/>
                  <a:pt x="1098" y="16"/>
                </a:cubicBezTo>
                <a:cubicBezTo>
                  <a:pt x="1098" y="16"/>
                  <a:pt x="1097" y="15"/>
                  <a:pt x="1096" y="15"/>
                </a:cubicBezTo>
                <a:cubicBezTo>
                  <a:pt x="1096" y="14"/>
                  <a:pt x="1096" y="14"/>
                  <a:pt x="1096" y="13"/>
                </a:cubicBezTo>
                <a:cubicBezTo>
                  <a:pt x="1092" y="13"/>
                  <a:pt x="1092" y="13"/>
                  <a:pt x="1092" y="13"/>
                </a:cubicBezTo>
                <a:cubicBezTo>
                  <a:pt x="1093" y="14"/>
                  <a:pt x="1093" y="14"/>
                  <a:pt x="1094" y="14"/>
                </a:cubicBezTo>
                <a:cubicBezTo>
                  <a:pt x="1095" y="16"/>
                  <a:pt x="1094" y="15"/>
                  <a:pt x="1095" y="16"/>
                </a:cubicBezTo>
                <a:cubicBezTo>
                  <a:pt x="1095" y="17"/>
                  <a:pt x="1095" y="17"/>
                  <a:pt x="1095" y="17"/>
                </a:cubicBezTo>
                <a:cubicBezTo>
                  <a:pt x="1094" y="16"/>
                  <a:pt x="1094" y="16"/>
                  <a:pt x="1093" y="15"/>
                </a:cubicBezTo>
                <a:cubicBezTo>
                  <a:pt x="1090" y="15"/>
                  <a:pt x="1090" y="16"/>
                  <a:pt x="1090" y="19"/>
                </a:cubicBezTo>
                <a:cubicBezTo>
                  <a:pt x="1088" y="18"/>
                  <a:pt x="1086" y="17"/>
                  <a:pt x="1084" y="16"/>
                </a:cubicBezTo>
                <a:cubicBezTo>
                  <a:pt x="1081" y="14"/>
                  <a:pt x="1084" y="14"/>
                  <a:pt x="1082" y="11"/>
                </a:cubicBezTo>
                <a:cubicBezTo>
                  <a:pt x="1081" y="10"/>
                  <a:pt x="1074" y="10"/>
                  <a:pt x="1071" y="10"/>
                </a:cubicBezTo>
                <a:cubicBezTo>
                  <a:pt x="1071" y="11"/>
                  <a:pt x="1071" y="12"/>
                  <a:pt x="1071" y="13"/>
                </a:cubicBezTo>
                <a:cubicBezTo>
                  <a:pt x="1068" y="12"/>
                  <a:pt x="1068" y="12"/>
                  <a:pt x="1068" y="12"/>
                </a:cubicBezTo>
                <a:cubicBezTo>
                  <a:pt x="1068" y="12"/>
                  <a:pt x="1068" y="12"/>
                  <a:pt x="1068" y="12"/>
                </a:cubicBezTo>
                <a:cubicBezTo>
                  <a:pt x="1067" y="12"/>
                  <a:pt x="1067" y="12"/>
                  <a:pt x="1067" y="12"/>
                </a:cubicBezTo>
                <a:cubicBezTo>
                  <a:pt x="1065" y="13"/>
                  <a:pt x="1065" y="12"/>
                  <a:pt x="1063" y="11"/>
                </a:cubicBezTo>
                <a:cubicBezTo>
                  <a:pt x="1063" y="12"/>
                  <a:pt x="1063" y="12"/>
                  <a:pt x="1063" y="13"/>
                </a:cubicBezTo>
                <a:cubicBezTo>
                  <a:pt x="1064" y="14"/>
                  <a:pt x="1064" y="16"/>
                  <a:pt x="1066" y="16"/>
                </a:cubicBezTo>
                <a:cubicBezTo>
                  <a:pt x="1066" y="17"/>
                  <a:pt x="1066" y="17"/>
                  <a:pt x="1066" y="17"/>
                </a:cubicBezTo>
                <a:cubicBezTo>
                  <a:pt x="1063" y="17"/>
                  <a:pt x="1063" y="17"/>
                  <a:pt x="1063" y="17"/>
                </a:cubicBezTo>
                <a:cubicBezTo>
                  <a:pt x="1063" y="20"/>
                  <a:pt x="1063" y="20"/>
                  <a:pt x="1063" y="20"/>
                </a:cubicBezTo>
                <a:cubicBezTo>
                  <a:pt x="1063" y="20"/>
                  <a:pt x="1063" y="20"/>
                  <a:pt x="1063" y="20"/>
                </a:cubicBezTo>
                <a:cubicBezTo>
                  <a:pt x="1063" y="21"/>
                  <a:pt x="1063" y="21"/>
                  <a:pt x="1063" y="21"/>
                </a:cubicBezTo>
                <a:cubicBezTo>
                  <a:pt x="1069" y="21"/>
                  <a:pt x="1069" y="21"/>
                  <a:pt x="1069" y="21"/>
                </a:cubicBezTo>
                <a:cubicBezTo>
                  <a:pt x="1069" y="22"/>
                  <a:pt x="1069" y="22"/>
                  <a:pt x="1069" y="22"/>
                </a:cubicBezTo>
                <a:cubicBezTo>
                  <a:pt x="1069" y="22"/>
                  <a:pt x="1070" y="22"/>
                  <a:pt x="1071" y="22"/>
                </a:cubicBezTo>
                <a:cubicBezTo>
                  <a:pt x="1071" y="22"/>
                  <a:pt x="1071" y="22"/>
                  <a:pt x="1071" y="22"/>
                </a:cubicBezTo>
                <a:cubicBezTo>
                  <a:pt x="1074" y="22"/>
                  <a:pt x="1074" y="22"/>
                  <a:pt x="1074" y="22"/>
                </a:cubicBezTo>
                <a:cubicBezTo>
                  <a:pt x="1074" y="21"/>
                  <a:pt x="1074" y="21"/>
                  <a:pt x="1074" y="21"/>
                </a:cubicBezTo>
                <a:cubicBezTo>
                  <a:pt x="1076" y="21"/>
                  <a:pt x="1076" y="22"/>
                  <a:pt x="1077" y="22"/>
                </a:cubicBezTo>
                <a:cubicBezTo>
                  <a:pt x="1081" y="24"/>
                  <a:pt x="1078" y="24"/>
                  <a:pt x="1080" y="27"/>
                </a:cubicBezTo>
                <a:cubicBezTo>
                  <a:pt x="1080" y="27"/>
                  <a:pt x="1081" y="27"/>
                  <a:pt x="1081" y="28"/>
                </a:cubicBezTo>
                <a:cubicBezTo>
                  <a:pt x="1083" y="29"/>
                  <a:pt x="1084" y="30"/>
                  <a:pt x="1086" y="32"/>
                </a:cubicBezTo>
                <a:cubicBezTo>
                  <a:pt x="1086" y="32"/>
                  <a:pt x="1086" y="32"/>
                  <a:pt x="1086" y="32"/>
                </a:cubicBezTo>
                <a:cubicBezTo>
                  <a:pt x="1084" y="32"/>
                  <a:pt x="1084" y="32"/>
                  <a:pt x="1084" y="32"/>
                </a:cubicBezTo>
                <a:cubicBezTo>
                  <a:pt x="1084" y="32"/>
                  <a:pt x="1083" y="31"/>
                  <a:pt x="1083" y="30"/>
                </a:cubicBezTo>
                <a:cubicBezTo>
                  <a:pt x="1082" y="30"/>
                  <a:pt x="1080" y="30"/>
                  <a:pt x="1080" y="29"/>
                </a:cubicBezTo>
                <a:cubicBezTo>
                  <a:pt x="1080" y="28"/>
                  <a:pt x="1080" y="28"/>
                  <a:pt x="1080" y="28"/>
                </a:cubicBezTo>
                <a:cubicBezTo>
                  <a:pt x="1079" y="28"/>
                  <a:pt x="1079" y="28"/>
                  <a:pt x="1079" y="28"/>
                </a:cubicBezTo>
                <a:cubicBezTo>
                  <a:pt x="1079" y="26"/>
                  <a:pt x="1079" y="26"/>
                  <a:pt x="1079" y="26"/>
                </a:cubicBezTo>
                <a:cubicBezTo>
                  <a:pt x="1078" y="26"/>
                  <a:pt x="1078" y="26"/>
                  <a:pt x="1078" y="26"/>
                </a:cubicBezTo>
                <a:cubicBezTo>
                  <a:pt x="1078" y="26"/>
                  <a:pt x="1078" y="25"/>
                  <a:pt x="1077" y="24"/>
                </a:cubicBezTo>
                <a:cubicBezTo>
                  <a:pt x="1075" y="23"/>
                  <a:pt x="1071" y="24"/>
                  <a:pt x="1068" y="23"/>
                </a:cubicBezTo>
                <a:cubicBezTo>
                  <a:pt x="1068" y="22"/>
                  <a:pt x="1068" y="22"/>
                  <a:pt x="1068" y="22"/>
                </a:cubicBezTo>
                <a:cubicBezTo>
                  <a:pt x="1066" y="22"/>
                  <a:pt x="1066" y="22"/>
                  <a:pt x="1066" y="22"/>
                </a:cubicBezTo>
                <a:cubicBezTo>
                  <a:pt x="1066" y="22"/>
                  <a:pt x="1066" y="22"/>
                  <a:pt x="1066" y="22"/>
                </a:cubicBezTo>
                <a:cubicBezTo>
                  <a:pt x="1057" y="22"/>
                  <a:pt x="1057" y="22"/>
                  <a:pt x="1057" y="22"/>
                </a:cubicBezTo>
                <a:cubicBezTo>
                  <a:pt x="1057" y="23"/>
                  <a:pt x="1057" y="26"/>
                  <a:pt x="1058" y="27"/>
                </a:cubicBezTo>
                <a:cubicBezTo>
                  <a:pt x="1059" y="27"/>
                  <a:pt x="1059" y="27"/>
                  <a:pt x="1059" y="27"/>
                </a:cubicBezTo>
                <a:cubicBezTo>
                  <a:pt x="1060" y="27"/>
                  <a:pt x="1060" y="28"/>
                  <a:pt x="1061" y="29"/>
                </a:cubicBezTo>
                <a:cubicBezTo>
                  <a:pt x="1061" y="30"/>
                  <a:pt x="1061" y="30"/>
                  <a:pt x="1061" y="30"/>
                </a:cubicBezTo>
                <a:cubicBezTo>
                  <a:pt x="1058" y="29"/>
                  <a:pt x="1056" y="27"/>
                  <a:pt x="1055" y="24"/>
                </a:cubicBezTo>
                <a:cubicBezTo>
                  <a:pt x="1052" y="24"/>
                  <a:pt x="1050" y="24"/>
                  <a:pt x="1047" y="24"/>
                </a:cubicBezTo>
                <a:cubicBezTo>
                  <a:pt x="1047" y="24"/>
                  <a:pt x="1047" y="24"/>
                  <a:pt x="1047" y="24"/>
                </a:cubicBezTo>
                <a:cubicBezTo>
                  <a:pt x="1046" y="25"/>
                  <a:pt x="1044" y="25"/>
                  <a:pt x="1043" y="25"/>
                </a:cubicBezTo>
                <a:cubicBezTo>
                  <a:pt x="1043" y="26"/>
                  <a:pt x="1043" y="26"/>
                  <a:pt x="1043" y="26"/>
                </a:cubicBezTo>
                <a:cubicBezTo>
                  <a:pt x="1041" y="25"/>
                  <a:pt x="1038" y="25"/>
                  <a:pt x="1036" y="25"/>
                </a:cubicBezTo>
                <a:cubicBezTo>
                  <a:pt x="1036" y="28"/>
                  <a:pt x="1036" y="28"/>
                  <a:pt x="1036" y="28"/>
                </a:cubicBezTo>
                <a:cubicBezTo>
                  <a:pt x="1037" y="28"/>
                  <a:pt x="1037" y="29"/>
                  <a:pt x="1038" y="30"/>
                </a:cubicBezTo>
                <a:cubicBezTo>
                  <a:pt x="1039" y="30"/>
                  <a:pt x="1039" y="32"/>
                  <a:pt x="1040" y="33"/>
                </a:cubicBezTo>
                <a:cubicBezTo>
                  <a:pt x="1042" y="33"/>
                  <a:pt x="1042" y="33"/>
                  <a:pt x="1042" y="33"/>
                </a:cubicBezTo>
                <a:cubicBezTo>
                  <a:pt x="1042" y="34"/>
                  <a:pt x="1043" y="35"/>
                  <a:pt x="1044" y="36"/>
                </a:cubicBezTo>
                <a:cubicBezTo>
                  <a:pt x="1045" y="36"/>
                  <a:pt x="1045" y="36"/>
                  <a:pt x="1045" y="36"/>
                </a:cubicBezTo>
                <a:cubicBezTo>
                  <a:pt x="1046" y="37"/>
                  <a:pt x="1047" y="38"/>
                  <a:pt x="1048" y="39"/>
                </a:cubicBezTo>
                <a:cubicBezTo>
                  <a:pt x="1050" y="39"/>
                  <a:pt x="1050" y="39"/>
                  <a:pt x="1050" y="39"/>
                </a:cubicBezTo>
                <a:cubicBezTo>
                  <a:pt x="1050" y="41"/>
                  <a:pt x="1051" y="42"/>
                  <a:pt x="1052" y="43"/>
                </a:cubicBezTo>
                <a:cubicBezTo>
                  <a:pt x="1053" y="43"/>
                  <a:pt x="1054" y="43"/>
                  <a:pt x="1055" y="43"/>
                </a:cubicBezTo>
                <a:cubicBezTo>
                  <a:pt x="1056" y="44"/>
                  <a:pt x="1056" y="44"/>
                  <a:pt x="1056" y="45"/>
                </a:cubicBezTo>
                <a:cubicBezTo>
                  <a:pt x="1058" y="45"/>
                  <a:pt x="1058" y="45"/>
                  <a:pt x="1058" y="45"/>
                </a:cubicBezTo>
                <a:cubicBezTo>
                  <a:pt x="1058" y="45"/>
                  <a:pt x="1058" y="45"/>
                  <a:pt x="1058" y="45"/>
                </a:cubicBezTo>
                <a:cubicBezTo>
                  <a:pt x="1060" y="45"/>
                  <a:pt x="1060" y="45"/>
                  <a:pt x="1060" y="45"/>
                </a:cubicBezTo>
                <a:cubicBezTo>
                  <a:pt x="1060" y="46"/>
                  <a:pt x="1060" y="46"/>
                  <a:pt x="1061" y="47"/>
                </a:cubicBezTo>
                <a:cubicBezTo>
                  <a:pt x="1063" y="47"/>
                  <a:pt x="1063" y="47"/>
                  <a:pt x="1063" y="47"/>
                </a:cubicBezTo>
                <a:cubicBezTo>
                  <a:pt x="1063" y="47"/>
                  <a:pt x="1063" y="47"/>
                  <a:pt x="1063" y="47"/>
                </a:cubicBezTo>
                <a:cubicBezTo>
                  <a:pt x="1064" y="47"/>
                  <a:pt x="1064" y="47"/>
                  <a:pt x="1064" y="47"/>
                </a:cubicBezTo>
                <a:cubicBezTo>
                  <a:pt x="1064" y="48"/>
                  <a:pt x="1064" y="48"/>
                  <a:pt x="1064" y="48"/>
                </a:cubicBezTo>
                <a:cubicBezTo>
                  <a:pt x="1065" y="48"/>
                  <a:pt x="1065" y="49"/>
                  <a:pt x="1066" y="49"/>
                </a:cubicBezTo>
                <a:cubicBezTo>
                  <a:pt x="1066" y="51"/>
                  <a:pt x="1066" y="51"/>
                  <a:pt x="1066" y="51"/>
                </a:cubicBezTo>
                <a:cubicBezTo>
                  <a:pt x="1064" y="50"/>
                  <a:pt x="1064" y="50"/>
                  <a:pt x="1064" y="50"/>
                </a:cubicBezTo>
                <a:cubicBezTo>
                  <a:pt x="1064" y="50"/>
                  <a:pt x="1064" y="49"/>
                  <a:pt x="1063" y="49"/>
                </a:cubicBezTo>
                <a:cubicBezTo>
                  <a:pt x="1062" y="49"/>
                  <a:pt x="1062" y="49"/>
                  <a:pt x="1062" y="49"/>
                </a:cubicBezTo>
                <a:cubicBezTo>
                  <a:pt x="1062" y="48"/>
                  <a:pt x="1062" y="48"/>
                  <a:pt x="1062" y="48"/>
                </a:cubicBezTo>
                <a:cubicBezTo>
                  <a:pt x="1061" y="48"/>
                  <a:pt x="1061" y="48"/>
                  <a:pt x="1061" y="48"/>
                </a:cubicBezTo>
                <a:cubicBezTo>
                  <a:pt x="1061" y="47"/>
                  <a:pt x="1061" y="47"/>
                  <a:pt x="1061" y="47"/>
                </a:cubicBezTo>
                <a:cubicBezTo>
                  <a:pt x="1060" y="48"/>
                  <a:pt x="1060" y="48"/>
                  <a:pt x="1060" y="48"/>
                </a:cubicBezTo>
                <a:cubicBezTo>
                  <a:pt x="1058" y="47"/>
                  <a:pt x="1056" y="47"/>
                  <a:pt x="1053" y="46"/>
                </a:cubicBezTo>
                <a:cubicBezTo>
                  <a:pt x="1053" y="47"/>
                  <a:pt x="1052" y="47"/>
                  <a:pt x="1051" y="48"/>
                </a:cubicBezTo>
                <a:cubicBezTo>
                  <a:pt x="1050" y="49"/>
                  <a:pt x="1050" y="50"/>
                  <a:pt x="1049" y="51"/>
                </a:cubicBezTo>
                <a:cubicBezTo>
                  <a:pt x="1047" y="52"/>
                  <a:pt x="1045" y="50"/>
                  <a:pt x="1044" y="49"/>
                </a:cubicBezTo>
                <a:cubicBezTo>
                  <a:pt x="1044" y="48"/>
                  <a:pt x="1044" y="48"/>
                  <a:pt x="1044" y="48"/>
                </a:cubicBezTo>
                <a:cubicBezTo>
                  <a:pt x="1043" y="48"/>
                  <a:pt x="1041" y="48"/>
                  <a:pt x="1040" y="49"/>
                </a:cubicBezTo>
                <a:cubicBezTo>
                  <a:pt x="1040" y="48"/>
                  <a:pt x="1040" y="48"/>
                  <a:pt x="1040" y="47"/>
                </a:cubicBezTo>
                <a:cubicBezTo>
                  <a:pt x="1038" y="47"/>
                  <a:pt x="1038" y="47"/>
                  <a:pt x="1038" y="47"/>
                </a:cubicBezTo>
                <a:cubicBezTo>
                  <a:pt x="1038" y="46"/>
                  <a:pt x="1037" y="46"/>
                  <a:pt x="1036" y="45"/>
                </a:cubicBezTo>
                <a:cubicBezTo>
                  <a:pt x="1036" y="44"/>
                  <a:pt x="1035" y="44"/>
                  <a:pt x="1035" y="44"/>
                </a:cubicBezTo>
                <a:cubicBezTo>
                  <a:pt x="1035" y="43"/>
                  <a:pt x="1035" y="43"/>
                  <a:pt x="1034" y="42"/>
                </a:cubicBezTo>
                <a:cubicBezTo>
                  <a:pt x="1033" y="42"/>
                  <a:pt x="1033" y="42"/>
                  <a:pt x="1033" y="42"/>
                </a:cubicBezTo>
                <a:cubicBezTo>
                  <a:pt x="1033" y="41"/>
                  <a:pt x="1032" y="41"/>
                  <a:pt x="1032" y="41"/>
                </a:cubicBezTo>
                <a:cubicBezTo>
                  <a:pt x="1032" y="37"/>
                  <a:pt x="1032" y="37"/>
                  <a:pt x="1032" y="37"/>
                </a:cubicBezTo>
                <a:cubicBezTo>
                  <a:pt x="1032" y="37"/>
                  <a:pt x="1032" y="37"/>
                  <a:pt x="1032" y="37"/>
                </a:cubicBezTo>
                <a:cubicBezTo>
                  <a:pt x="1031" y="34"/>
                  <a:pt x="1030" y="34"/>
                  <a:pt x="1028" y="33"/>
                </a:cubicBezTo>
                <a:cubicBezTo>
                  <a:pt x="1027" y="32"/>
                  <a:pt x="1027" y="32"/>
                  <a:pt x="1027" y="31"/>
                </a:cubicBezTo>
                <a:cubicBezTo>
                  <a:pt x="1025" y="31"/>
                  <a:pt x="1025" y="31"/>
                  <a:pt x="1025" y="31"/>
                </a:cubicBezTo>
                <a:cubicBezTo>
                  <a:pt x="1024" y="30"/>
                  <a:pt x="1023" y="29"/>
                  <a:pt x="1023" y="28"/>
                </a:cubicBezTo>
                <a:cubicBezTo>
                  <a:pt x="1020" y="28"/>
                  <a:pt x="1020" y="28"/>
                  <a:pt x="1020" y="28"/>
                </a:cubicBezTo>
                <a:cubicBezTo>
                  <a:pt x="1020" y="27"/>
                  <a:pt x="1020" y="27"/>
                  <a:pt x="1020" y="27"/>
                </a:cubicBezTo>
                <a:cubicBezTo>
                  <a:pt x="1017" y="26"/>
                  <a:pt x="1014" y="25"/>
                  <a:pt x="1010" y="25"/>
                </a:cubicBezTo>
                <a:cubicBezTo>
                  <a:pt x="1010" y="28"/>
                  <a:pt x="1011" y="30"/>
                  <a:pt x="1011" y="33"/>
                </a:cubicBezTo>
                <a:cubicBezTo>
                  <a:pt x="1011" y="33"/>
                  <a:pt x="1011" y="33"/>
                  <a:pt x="1011" y="33"/>
                </a:cubicBezTo>
                <a:cubicBezTo>
                  <a:pt x="1012" y="34"/>
                  <a:pt x="1012" y="36"/>
                  <a:pt x="1013" y="37"/>
                </a:cubicBezTo>
                <a:cubicBezTo>
                  <a:pt x="1012" y="37"/>
                  <a:pt x="1011" y="36"/>
                  <a:pt x="1009" y="36"/>
                </a:cubicBezTo>
                <a:cubicBezTo>
                  <a:pt x="1009" y="38"/>
                  <a:pt x="1009" y="38"/>
                  <a:pt x="1009" y="39"/>
                </a:cubicBezTo>
                <a:cubicBezTo>
                  <a:pt x="1009" y="39"/>
                  <a:pt x="1009" y="39"/>
                  <a:pt x="1009" y="39"/>
                </a:cubicBezTo>
                <a:cubicBezTo>
                  <a:pt x="1009" y="42"/>
                  <a:pt x="1009" y="42"/>
                  <a:pt x="1009" y="42"/>
                </a:cubicBezTo>
                <a:cubicBezTo>
                  <a:pt x="1010" y="42"/>
                  <a:pt x="1010" y="42"/>
                  <a:pt x="1010" y="42"/>
                </a:cubicBezTo>
                <a:cubicBezTo>
                  <a:pt x="1010" y="45"/>
                  <a:pt x="1010" y="45"/>
                  <a:pt x="1010" y="45"/>
                </a:cubicBezTo>
                <a:cubicBezTo>
                  <a:pt x="1011" y="45"/>
                  <a:pt x="1011" y="45"/>
                  <a:pt x="1011" y="45"/>
                </a:cubicBezTo>
                <a:cubicBezTo>
                  <a:pt x="1011" y="46"/>
                  <a:pt x="1011" y="46"/>
                  <a:pt x="1011" y="46"/>
                </a:cubicBezTo>
                <a:cubicBezTo>
                  <a:pt x="1009" y="47"/>
                  <a:pt x="1009" y="47"/>
                  <a:pt x="1009" y="47"/>
                </a:cubicBezTo>
                <a:cubicBezTo>
                  <a:pt x="1009" y="48"/>
                  <a:pt x="1009" y="48"/>
                  <a:pt x="1009" y="48"/>
                </a:cubicBezTo>
                <a:cubicBezTo>
                  <a:pt x="1007" y="48"/>
                  <a:pt x="1007" y="47"/>
                  <a:pt x="1005" y="46"/>
                </a:cubicBezTo>
                <a:cubicBezTo>
                  <a:pt x="1005" y="45"/>
                  <a:pt x="1005" y="45"/>
                  <a:pt x="1005" y="45"/>
                </a:cubicBezTo>
                <a:cubicBezTo>
                  <a:pt x="1004" y="45"/>
                  <a:pt x="1003" y="45"/>
                  <a:pt x="1002" y="45"/>
                </a:cubicBezTo>
                <a:cubicBezTo>
                  <a:pt x="1002" y="44"/>
                  <a:pt x="1002" y="44"/>
                  <a:pt x="1002" y="44"/>
                </a:cubicBezTo>
                <a:cubicBezTo>
                  <a:pt x="1000" y="44"/>
                  <a:pt x="1000" y="44"/>
                  <a:pt x="1000" y="44"/>
                </a:cubicBezTo>
                <a:cubicBezTo>
                  <a:pt x="1000" y="43"/>
                  <a:pt x="1000" y="43"/>
                  <a:pt x="1000" y="43"/>
                </a:cubicBezTo>
                <a:cubicBezTo>
                  <a:pt x="998" y="43"/>
                  <a:pt x="998" y="43"/>
                  <a:pt x="998" y="43"/>
                </a:cubicBezTo>
                <a:cubicBezTo>
                  <a:pt x="998" y="43"/>
                  <a:pt x="998" y="43"/>
                  <a:pt x="998" y="43"/>
                </a:cubicBezTo>
                <a:cubicBezTo>
                  <a:pt x="997" y="43"/>
                  <a:pt x="997" y="43"/>
                  <a:pt x="997" y="43"/>
                </a:cubicBezTo>
                <a:cubicBezTo>
                  <a:pt x="996" y="43"/>
                  <a:pt x="996" y="43"/>
                  <a:pt x="996" y="43"/>
                </a:cubicBezTo>
                <a:cubicBezTo>
                  <a:pt x="996" y="41"/>
                  <a:pt x="996" y="41"/>
                  <a:pt x="996" y="41"/>
                </a:cubicBezTo>
                <a:cubicBezTo>
                  <a:pt x="995" y="41"/>
                  <a:pt x="995" y="41"/>
                  <a:pt x="995" y="41"/>
                </a:cubicBezTo>
                <a:cubicBezTo>
                  <a:pt x="995" y="43"/>
                  <a:pt x="995" y="43"/>
                  <a:pt x="995" y="43"/>
                </a:cubicBezTo>
                <a:cubicBezTo>
                  <a:pt x="993" y="43"/>
                  <a:pt x="991" y="42"/>
                  <a:pt x="990" y="42"/>
                </a:cubicBezTo>
                <a:cubicBezTo>
                  <a:pt x="989" y="40"/>
                  <a:pt x="989" y="40"/>
                  <a:pt x="987" y="39"/>
                </a:cubicBezTo>
                <a:cubicBezTo>
                  <a:pt x="987" y="41"/>
                  <a:pt x="987" y="41"/>
                  <a:pt x="987" y="41"/>
                </a:cubicBezTo>
                <a:cubicBezTo>
                  <a:pt x="986" y="41"/>
                  <a:pt x="986" y="41"/>
                  <a:pt x="986" y="41"/>
                </a:cubicBezTo>
                <a:cubicBezTo>
                  <a:pt x="986" y="41"/>
                  <a:pt x="986" y="42"/>
                  <a:pt x="986" y="42"/>
                </a:cubicBezTo>
                <a:cubicBezTo>
                  <a:pt x="984" y="42"/>
                  <a:pt x="984" y="42"/>
                  <a:pt x="984" y="42"/>
                </a:cubicBezTo>
                <a:cubicBezTo>
                  <a:pt x="984" y="43"/>
                  <a:pt x="983" y="44"/>
                  <a:pt x="982" y="45"/>
                </a:cubicBezTo>
                <a:cubicBezTo>
                  <a:pt x="981" y="45"/>
                  <a:pt x="981" y="45"/>
                  <a:pt x="981" y="45"/>
                </a:cubicBezTo>
                <a:cubicBezTo>
                  <a:pt x="981" y="45"/>
                  <a:pt x="981" y="46"/>
                  <a:pt x="980" y="47"/>
                </a:cubicBezTo>
                <a:cubicBezTo>
                  <a:pt x="981" y="47"/>
                  <a:pt x="981" y="47"/>
                  <a:pt x="981" y="47"/>
                </a:cubicBezTo>
                <a:cubicBezTo>
                  <a:pt x="981" y="48"/>
                  <a:pt x="981" y="48"/>
                  <a:pt x="981" y="48"/>
                </a:cubicBezTo>
                <a:cubicBezTo>
                  <a:pt x="980" y="48"/>
                  <a:pt x="980" y="48"/>
                  <a:pt x="980" y="48"/>
                </a:cubicBezTo>
                <a:cubicBezTo>
                  <a:pt x="980" y="46"/>
                  <a:pt x="979" y="44"/>
                  <a:pt x="979" y="43"/>
                </a:cubicBezTo>
                <a:cubicBezTo>
                  <a:pt x="979" y="43"/>
                  <a:pt x="979" y="43"/>
                  <a:pt x="979" y="43"/>
                </a:cubicBezTo>
                <a:cubicBezTo>
                  <a:pt x="978" y="41"/>
                  <a:pt x="980" y="39"/>
                  <a:pt x="979" y="37"/>
                </a:cubicBezTo>
                <a:cubicBezTo>
                  <a:pt x="979" y="37"/>
                  <a:pt x="979" y="37"/>
                  <a:pt x="979" y="37"/>
                </a:cubicBezTo>
                <a:cubicBezTo>
                  <a:pt x="979" y="36"/>
                  <a:pt x="979" y="36"/>
                  <a:pt x="979" y="36"/>
                </a:cubicBezTo>
                <a:cubicBezTo>
                  <a:pt x="978" y="36"/>
                  <a:pt x="978" y="36"/>
                  <a:pt x="978" y="36"/>
                </a:cubicBezTo>
                <a:cubicBezTo>
                  <a:pt x="978" y="34"/>
                  <a:pt x="978" y="34"/>
                  <a:pt x="978" y="34"/>
                </a:cubicBezTo>
                <a:cubicBezTo>
                  <a:pt x="977" y="34"/>
                  <a:pt x="977" y="34"/>
                  <a:pt x="977" y="34"/>
                </a:cubicBezTo>
                <a:cubicBezTo>
                  <a:pt x="977" y="33"/>
                  <a:pt x="977" y="33"/>
                  <a:pt x="977" y="33"/>
                </a:cubicBezTo>
                <a:cubicBezTo>
                  <a:pt x="977" y="33"/>
                  <a:pt x="977" y="33"/>
                  <a:pt x="977" y="33"/>
                </a:cubicBezTo>
                <a:cubicBezTo>
                  <a:pt x="977" y="32"/>
                  <a:pt x="977" y="32"/>
                  <a:pt x="977" y="32"/>
                </a:cubicBezTo>
                <a:cubicBezTo>
                  <a:pt x="976" y="32"/>
                  <a:pt x="976" y="32"/>
                  <a:pt x="976" y="32"/>
                </a:cubicBezTo>
                <a:cubicBezTo>
                  <a:pt x="976" y="31"/>
                  <a:pt x="975" y="30"/>
                  <a:pt x="975" y="30"/>
                </a:cubicBezTo>
                <a:cubicBezTo>
                  <a:pt x="973" y="30"/>
                  <a:pt x="970" y="30"/>
                  <a:pt x="967" y="31"/>
                </a:cubicBezTo>
                <a:cubicBezTo>
                  <a:pt x="967" y="32"/>
                  <a:pt x="967" y="32"/>
                  <a:pt x="967" y="33"/>
                </a:cubicBezTo>
                <a:cubicBezTo>
                  <a:pt x="967" y="33"/>
                  <a:pt x="967" y="33"/>
                  <a:pt x="967" y="33"/>
                </a:cubicBezTo>
                <a:cubicBezTo>
                  <a:pt x="967" y="35"/>
                  <a:pt x="967" y="35"/>
                  <a:pt x="967" y="35"/>
                </a:cubicBezTo>
                <a:cubicBezTo>
                  <a:pt x="967" y="35"/>
                  <a:pt x="967" y="35"/>
                  <a:pt x="967" y="35"/>
                </a:cubicBezTo>
                <a:cubicBezTo>
                  <a:pt x="967" y="36"/>
                  <a:pt x="967" y="36"/>
                  <a:pt x="967" y="36"/>
                </a:cubicBezTo>
                <a:cubicBezTo>
                  <a:pt x="966" y="35"/>
                  <a:pt x="966" y="34"/>
                  <a:pt x="965" y="34"/>
                </a:cubicBezTo>
                <a:cubicBezTo>
                  <a:pt x="964" y="34"/>
                  <a:pt x="964" y="34"/>
                  <a:pt x="964" y="34"/>
                </a:cubicBezTo>
                <a:cubicBezTo>
                  <a:pt x="964" y="34"/>
                  <a:pt x="964" y="33"/>
                  <a:pt x="963" y="33"/>
                </a:cubicBezTo>
                <a:cubicBezTo>
                  <a:pt x="962" y="33"/>
                  <a:pt x="962" y="33"/>
                  <a:pt x="962" y="33"/>
                </a:cubicBezTo>
                <a:cubicBezTo>
                  <a:pt x="962" y="32"/>
                  <a:pt x="962" y="32"/>
                  <a:pt x="962" y="32"/>
                </a:cubicBezTo>
                <a:cubicBezTo>
                  <a:pt x="961" y="32"/>
                  <a:pt x="961" y="33"/>
                  <a:pt x="960" y="33"/>
                </a:cubicBezTo>
                <a:cubicBezTo>
                  <a:pt x="960" y="34"/>
                  <a:pt x="960" y="35"/>
                  <a:pt x="959" y="36"/>
                </a:cubicBezTo>
                <a:cubicBezTo>
                  <a:pt x="959" y="36"/>
                  <a:pt x="958" y="36"/>
                  <a:pt x="957" y="36"/>
                </a:cubicBezTo>
                <a:cubicBezTo>
                  <a:pt x="957" y="34"/>
                  <a:pt x="955" y="32"/>
                  <a:pt x="952" y="33"/>
                </a:cubicBezTo>
                <a:cubicBezTo>
                  <a:pt x="952" y="34"/>
                  <a:pt x="952" y="34"/>
                  <a:pt x="952" y="34"/>
                </a:cubicBezTo>
                <a:cubicBezTo>
                  <a:pt x="947" y="34"/>
                  <a:pt x="947" y="34"/>
                  <a:pt x="947" y="34"/>
                </a:cubicBezTo>
                <a:cubicBezTo>
                  <a:pt x="947" y="34"/>
                  <a:pt x="947" y="34"/>
                  <a:pt x="947" y="34"/>
                </a:cubicBezTo>
                <a:cubicBezTo>
                  <a:pt x="945" y="34"/>
                  <a:pt x="945" y="34"/>
                  <a:pt x="945" y="34"/>
                </a:cubicBezTo>
                <a:cubicBezTo>
                  <a:pt x="945" y="35"/>
                  <a:pt x="945" y="35"/>
                  <a:pt x="945" y="35"/>
                </a:cubicBezTo>
                <a:cubicBezTo>
                  <a:pt x="940" y="35"/>
                  <a:pt x="940" y="35"/>
                  <a:pt x="940" y="35"/>
                </a:cubicBezTo>
                <a:cubicBezTo>
                  <a:pt x="940" y="36"/>
                  <a:pt x="940" y="36"/>
                  <a:pt x="940" y="36"/>
                </a:cubicBezTo>
                <a:cubicBezTo>
                  <a:pt x="936" y="36"/>
                  <a:pt x="936" y="36"/>
                  <a:pt x="936" y="36"/>
                </a:cubicBezTo>
                <a:cubicBezTo>
                  <a:pt x="936" y="36"/>
                  <a:pt x="936" y="36"/>
                  <a:pt x="936" y="36"/>
                </a:cubicBezTo>
                <a:cubicBezTo>
                  <a:pt x="931" y="36"/>
                  <a:pt x="931" y="36"/>
                  <a:pt x="931" y="36"/>
                </a:cubicBezTo>
                <a:cubicBezTo>
                  <a:pt x="931" y="37"/>
                  <a:pt x="931" y="37"/>
                  <a:pt x="931" y="37"/>
                </a:cubicBezTo>
                <a:cubicBezTo>
                  <a:pt x="930" y="37"/>
                  <a:pt x="929" y="37"/>
                  <a:pt x="929" y="37"/>
                </a:cubicBezTo>
                <a:cubicBezTo>
                  <a:pt x="928" y="38"/>
                  <a:pt x="928" y="38"/>
                  <a:pt x="928" y="39"/>
                </a:cubicBezTo>
                <a:cubicBezTo>
                  <a:pt x="927" y="39"/>
                  <a:pt x="925" y="39"/>
                  <a:pt x="923" y="39"/>
                </a:cubicBezTo>
                <a:cubicBezTo>
                  <a:pt x="924" y="41"/>
                  <a:pt x="924" y="41"/>
                  <a:pt x="925" y="42"/>
                </a:cubicBezTo>
                <a:cubicBezTo>
                  <a:pt x="925" y="42"/>
                  <a:pt x="925" y="42"/>
                  <a:pt x="925" y="42"/>
                </a:cubicBezTo>
                <a:cubicBezTo>
                  <a:pt x="925" y="45"/>
                  <a:pt x="925" y="45"/>
                  <a:pt x="925" y="45"/>
                </a:cubicBezTo>
                <a:cubicBezTo>
                  <a:pt x="926" y="47"/>
                  <a:pt x="926" y="48"/>
                  <a:pt x="928" y="49"/>
                </a:cubicBezTo>
                <a:cubicBezTo>
                  <a:pt x="928" y="50"/>
                  <a:pt x="928" y="50"/>
                  <a:pt x="928" y="50"/>
                </a:cubicBezTo>
                <a:cubicBezTo>
                  <a:pt x="927" y="50"/>
                  <a:pt x="927" y="50"/>
                  <a:pt x="927" y="50"/>
                </a:cubicBezTo>
                <a:cubicBezTo>
                  <a:pt x="926" y="49"/>
                  <a:pt x="925" y="48"/>
                  <a:pt x="925" y="47"/>
                </a:cubicBezTo>
                <a:cubicBezTo>
                  <a:pt x="924" y="47"/>
                  <a:pt x="924" y="47"/>
                  <a:pt x="924" y="47"/>
                </a:cubicBezTo>
                <a:cubicBezTo>
                  <a:pt x="924" y="45"/>
                  <a:pt x="924" y="45"/>
                  <a:pt x="924" y="45"/>
                </a:cubicBezTo>
                <a:cubicBezTo>
                  <a:pt x="923" y="45"/>
                  <a:pt x="923" y="45"/>
                  <a:pt x="923" y="45"/>
                </a:cubicBezTo>
                <a:cubicBezTo>
                  <a:pt x="922" y="44"/>
                  <a:pt x="923" y="42"/>
                  <a:pt x="921" y="41"/>
                </a:cubicBezTo>
                <a:cubicBezTo>
                  <a:pt x="920" y="41"/>
                  <a:pt x="920" y="41"/>
                  <a:pt x="920" y="41"/>
                </a:cubicBezTo>
                <a:cubicBezTo>
                  <a:pt x="920" y="40"/>
                  <a:pt x="920" y="40"/>
                  <a:pt x="920" y="40"/>
                </a:cubicBezTo>
                <a:cubicBezTo>
                  <a:pt x="919" y="40"/>
                  <a:pt x="918" y="40"/>
                  <a:pt x="917" y="39"/>
                </a:cubicBezTo>
                <a:cubicBezTo>
                  <a:pt x="917" y="39"/>
                  <a:pt x="917" y="39"/>
                  <a:pt x="917" y="39"/>
                </a:cubicBezTo>
                <a:cubicBezTo>
                  <a:pt x="911" y="40"/>
                  <a:pt x="913" y="45"/>
                  <a:pt x="909" y="48"/>
                </a:cubicBezTo>
                <a:cubicBezTo>
                  <a:pt x="910" y="50"/>
                  <a:pt x="910" y="51"/>
                  <a:pt x="911" y="52"/>
                </a:cubicBezTo>
                <a:cubicBezTo>
                  <a:pt x="911" y="52"/>
                  <a:pt x="911" y="52"/>
                  <a:pt x="911" y="52"/>
                </a:cubicBezTo>
                <a:cubicBezTo>
                  <a:pt x="912" y="53"/>
                  <a:pt x="911" y="53"/>
                  <a:pt x="913" y="54"/>
                </a:cubicBezTo>
                <a:cubicBezTo>
                  <a:pt x="913" y="55"/>
                  <a:pt x="913" y="55"/>
                  <a:pt x="913" y="55"/>
                </a:cubicBezTo>
                <a:cubicBezTo>
                  <a:pt x="911" y="55"/>
                  <a:pt x="911" y="55"/>
                  <a:pt x="911" y="55"/>
                </a:cubicBezTo>
                <a:cubicBezTo>
                  <a:pt x="911" y="55"/>
                  <a:pt x="911" y="55"/>
                  <a:pt x="911" y="55"/>
                </a:cubicBezTo>
                <a:cubicBezTo>
                  <a:pt x="910" y="55"/>
                  <a:pt x="910" y="55"/>
                  <a:pt x="910" y="55"/>
                </a:cubicBezTo>
                <a:cubicBezTo>
                  <a:pt x="910" y="54"/>
                  <a:pt x="909" y="53"/>
                  <a:pt x="909" y="53"/>
                </a:cubicBezTo>
                <a:cubicBezTo>
                  <a:pt x="907" y="52"/>
                  <a:pt x="908" y="53"/>
                  <a:pt x="906" y="51"/>
                </a:cubicBezTo>
                <a:cubicBezTo>
                  <a:pt x="903" y="51"/>
                  <a:pt x="900" y="51"/>
                  <a:pt x="898" y="51"/>
                </a:cubicBezTo>
                <a:cubicBezTo>
                  <a:pt x="898" y="51"/>
                  <a:pt x="898" y="51"/>
                  <a:pt x="898" y="51"/>
                </a:cubicBezTo>
                <a:cubicBezTo>
                  <a:pt x="896" y="51"/>
                  <a:pt x="896" y="51"/>
                  <a:pt x="896" y="51"/>
                </a:cubicBezTo>
                <a:cubicBezTo>
                  <a:pt x="896" y="52"/>
                  <a:pt x="896" y="52"/>
                  <a:pt x="896" y="52"/>
                </a:cubicBezTo>
                <a:cubicBezTo>
                  <a:pt x="894" y="52"/>
                  <a:pt x="893" y="52"/>
                  <a:pt x="891" y="53"/>
                </a:cubicBezTo>
                <a:cubicBezTo>
                  <a:pt x="891" y="53"/>
                  <a:pt x="891" y="53"/>
                  <a:pt x="890" y="54"/>
                </a:cubicBezTo>
                <a:cubicBezTo>
                  <a:pt x="889" y="54"/>
                  <a:pt x="889" y="54"/>
                  <a:pt x="889" y="54"/>
                </a:cubicBezTo>
                <a:cubicBezTo>
                  <a:pt x="889" y="55"/>
                  <a:pt x="889" y="55"/>
                  <a:pt x="889" y="55"/>
                </a:cubicBezTo>
                <a:cubicBezTo>
                  <a:pt x="888" y="55"/>
                  <a:pt x="888" y="55"/>
                  <a:pt x="888" y="55"/>
                </a:cubicBezTo>
                <a:cubicBezTo>
                  <a:pt x="888" y="55"/>
                  <a:pt x="888" y="55"/>
                  <a:pt x="888" y="55"/>
                </a:cubicBezTo>
                <a:cubicBezTo>
                  <a:pt x="886" y="55"/>
                  <a:pt x="886" y="55"/>
                  <a:pt x="886" y="55"/>
                </a:cubicBezTo>
                <a:cubicBezTo>
                  <a:pt x="886" y="56"/>
                  <a:pt x="886" y="56"/>
                  <a:pt x="886" y="56"/>
                </a:cubicBezTo>
                <a:cubicBezTo>
                  <a:pt x="884" y="56"/>
                  <a:pt x="884" y="56"/>
                  <a:pt x="884" y="56"/>
                </a:cubicBezTo>
                <a:cubicBezTo>
                  <a:pt x="884" y="57"/>
                  <a:pt x="884" y="57"/>
                  <a:pt x="884" y="57"/>
                </a:cubicBezTo>
                <a:cubicBezTo>
                  <a:pt x="883" y="57"/>
                  <a:pt x="883" y="57"/>
                  <a:pt x="883" y="57"/>
                </a:cubicBezTo>
                <a:cubicBezTo>
                  <a:pt x="883" y="57"/>
                  <a:pt x="883" y="57"/>
                  <a:pt x="883" y="57"/>
                </a:cubicBezTo>
                <a:cubicBezTo>
                  <a:pt x="881" y="57"/>
                  <a:pt x="881" y="57"/>
                  <a:pt x="881" y="57"/>
                </a:cubicBezTo>
                <a:cubicBezTo>
                  <a:pt x="881" y="58"/>
                  <a:pt x="881" y="58"/>
                  <a:pt x="881" y="58"/>
                </a:cubicBezTo>
                <a:cubicBezTo>
                  <a:pt x="879" y="58"/>
                  <a:pt x="879" y="58"/>
                  <a:pt x="879" y="58"/>
                </a:cubicBezTo>
                <a:cubicBezTo>
                  <a:pt x="879" y="59"/>
                  <a:pt x="879" y="59"/>
                  <a:pt x="879" y="59"/>
                </a:cubicBezTo>
                <a:cubicBezTo>
                  <a:pt x="874" y="59"/>
                  <a:pt x="874" y="59"/>
                  <a:pt x="874" y="59"/>
                </a:cubicBezTo>
                <a:cubicBezTo>
                  <a:pt x="874" y="59"/>
                  <a:pt x="874" y="59"/>
                  <a:pt x="874" y="59"/>
                </a:cubicBezTo>
                <a:cubicBezTo>
                  <a:pt x="871" y="59"/>
                  <a:pt x="871" y="59"/>
                  <a:pt x="871" y="59"/>
                </a:cubicBezTo>
                <a:cubicBezTo>
                  <a:pt x="871" y="60"/>
                  <a:pt x="871" y="60"/>
                  <a:pt x="871" y="60"/>
                </a:cubicBezTo>
                <a:cubicBezTo>
                  <a:pt x="870" y="60"/>
                  <a:pt x="870" y="60"/>
                  <a:pt x="870" y="60"/>
                </a:cubicBezTo>
                <a:cubicBezTo>
                  <a:pt x="870" y="60"/>
                  <a:pt x="870" y="60"/>
                  <a:pt x="870" y="60"/>
                </a:cubicBezTo>
                <a:cubicBezTo>
                  <a:pt x="869" y="61"/>
                  <a:pt x="867" y="61"/>
                  <a:pt x="866" y="61"/>
                </a:cubicBezTo>
                <a:cubicBezTo>
                  <a:pt x="866" y="62"/>
                  <a:pt x="866" y="62"/>
                  <a:pt x="866" y="62"/>
                </a:cubicBezTo>
                <a:cubicBezTo>
                  <a:pt x="865" y="62"/>
                  <a:pt x="865" y="62"/>
                  <a:pt x="865" y="62"/>
                </a:cubicBezTo>
                <a:cubicBezTo>
                  <a:pt x="864" y="63"/>
                  <a:pt x="864" y="65"/>
                  <a:pt x="863" y="66"/>
                </a:cubicBezTo>
                <a:cubicBezTo>
                  <a:pt x="863" y="67"/>
                  <a:pt x="863" y="67"/>
                  <a:pt x="862" y="67"/>
                </a:cubicBezTo>
                <a:cubicBezTo>
                  <a:pt x="862" y="68"/>
                  <a:pt x="862" y="68"/>
                  <a:pt x="862" y="68"/>
                </a:cubicBezTo>
                <a:cubicBezTo>
                  <a:pt x="862" y="69"/>
                  <a:pt x="862" y="68"/>
                  <a:pt x="861" y="68"/>
                </a:cubicBezTo>
                <a:cubicBezTo>
                  <a:pt x="862" y="71"/>
                  <a:pt x="862" y="71"/>
                  <a:pt x="863" y="72"/>
                </a:cubicBezTo>
                <a:cubicBezTo>
                  <a:pt x="866" y="72"/>
                  <a:pt x="867" y="71"/>
                  <a:pt x="869" y="70"/>
                </a:cubicBezTo>
                <a:cubicBezTo>
                  <a:pt x="871" y="70"/>
                  <a:pt x="871" y="70"/>
                  <a:pt x="871" y="70"/>
                </a:cubicBezTo>
                <a:cubicBezTo>
                  <a:pt x="871" y="70"/>
                  <a:pt x="871" y="70"/>
                  <a:pt x="871" y="70"/>
                </a:cubicBezTo>
                <a:cubicBezTo>
                  <a:pt x="874" y="70"/>
                  <a:pt x="875" y="71"/>
                  <a:pt x="877" y="73"/>
                </a:cubicBezTo>
                <a:cubicBezTo>
                  <a:pt x="879" y="72"/>
                  <a:pt x="880" y="71"/>
                  <a:pt x="881" y="70"/>
                </a:cubicBezTo>
                <a:cubicBezTo>
                  <a:pt x="885" y="69"/>
                  <a:pt x="886" y="73"/>
                  <a:pt x="888" y="70"/>
                </a:cubicBezTo>
                <a:cubicBezTo>
                  <a:pt x="892" y="70"/>
                  <a:pt x="892" y="70"/>
                  <a:pt x="892" y="70"/>
                </a:cubicBezTo>
                <a:cubicBezTo>
                  <a:pt x="891" y="71"/>
                  <a:pt x="891" y="71"/>
                  <a:pt x="890" y="72"/>
                </a:cubicBezTo>
                <a:cubicBezTo>
                  <a:pt x="890" y="73"/>
                  <a:pt x="890" y="73"/>
                  <a:pt x="892" y="74"/>
                </a:cubicBezTo>
                <a:cubicBezTo>
                  <a:pt x="891" y="75"/>
                  <a:pt x="891" y="76"/>
                  <a:pt x="890" y="77"/>
                </a:cubicBezTo>
                <a:cubicBezTo>
                  <a:pt x="889" y="77"/>
                  <a:pt x="889" y="77"/>
                  <a:pt x="889" y="77"/>
                </a:cubicBezTo>
                <a:cubicBezTo>
                  <a:pt x="889" y="79"/>
                  <a:pt x="891" y="80"/>
                  <a:pt x="890" y="82"/>
                </a:cubicBezTo>
                <a:cubicBezTo>
                  <a:pt x="889" y="84"/>
                  <a:pt x="887" y="85"/>
                  <a:pt x="885" y="86"/>
                </a:cubicBezTo>
                <a:cubicBezTo>
                  <a:pt x="885" y="87"/>
                  <a:pt x="885" y="87"/>
                  <a:pt x="885" y="87"/>
                </a:cubicBezTo>
                <a:cubicBezTo>
                  <a:pt x="884" y="87"/>
                  <a:pt x="884" y="87"/>
                  <a:pt x="884" y="87"/>
                </a:cubicBezTo>
                <a:cubicBezTo>
                  <a:pt x="883" y="88"/>
                  <a:pt x="883" y="89"/>
                  <a:pt x="882" y="89"/>
                </a:cubicBezTo>
                <a:cubicBezTo>
                  <a:pt x="879" y="89"/>
                  <a:pt x="879" y="89"/>
                  <a:pt x="879" y="89"/>
                </a:cubicBezTo>
                <a:cubicBezTo>
                  <a:pt x="879" y="90"/>
                  <a:pt x="878" y="91"/>
                  <a:pt x="877" y="91"/>
                </a:cubicBezTo>
                <a:cubicBezTo>
                  <a:pt x="877" y="92"/>
                  <a:pt x="877" y="92"/>
                  <a:pt x="877" y="92"/>
                </a:cubicBezTo>
                <a:cubicBezTo>
                  <a:pt x="877" y="92"/>
                  <a:pt x="876" y="92"/>
                  <a:pt x="875" y="91"/>
                </a:cubicBezTo>
                <a:cubicBezTo>
                  <a:pt x="875" y="91"/>
                  <a:pt x="875" y="91"/>
                  <a:pt x="875" y="90"/>
                </a:cubicBezTo>
                <a:cubicBezTo>
                  <a:pt x="874" y="90"/>
                  <a:pt x="873" y="91"/>
                  <a:pt x="872" y="91"/>
                </a:cubicBezTo>
                <a:cubicBezTo>
                  <a:pt x="872" y="90"/>
                  <a:pt x="872" y="90"/>
                  <a:pt x="872" y="90"/>
                </a:cubicBezTo>
                <a:cubicBezTo>
                  <a:pt x="866" y="90"/>
                  <a:pt x="866" y="90"/>
                  <a:pt x="866" y="90"/>
                </a:cubicBezTo>
                <a:cubicBezTo>
                  <a:pt x="866" y="91"/>
                  <a:pt x="866" y="91"/>
                  <a:pt x="866" y="91"/>
                </a:cubicBezTo>
                <a:cubicBezTo>
                  <a:pt x="865" y="91"/>
                  <a:pt x="863" y="90"/>
                  <a:pt x="863" y="90"/>
                </a:cubicBezTo>
                <a:cubicBezTo>
                  <a:pt x="863" y="91"/>
                  <a:pt x="863" y="91"/>
                  <a:pt x="863" y="91"/>
                </a:cubicBezTo>
                <a:cubicBezTo>
                  <a:pt x="860" y="91"/>
                  <a:pt x="860" y="91"/>
                  <a:pt x="860" y="91"/>
                </a:cubicBezTo>
                <a:cubicBezTo>
                  <a:pt x="860" y="91"/>
                  <a:pt x="860" y="91"/>
                  <a:pt x="860" y="91"/>
                </a:cubicBezTo>
                <a:cubicBezTo>
                  <a:pt x="858" y="91"/>
                  <a:pt x="858" y="91"/>
                  <a:pt x="858" y="91"/>
                </a:cubicBezTo>
                <a:cubicBezTo>
                  <a:pt x="858" y="92"/>
                  <a:pt x="858" y="92"/>
                  <a:pt x="858" y="92"/>
                </a:cubicBezTo>
                <a:cubicBezTo>
                  <a:pt x="856" y="92"/>
                  <a:pt x="856" y="92"/>
                  <a:pt x="856" y="92"/>
                </a:cubicBezTo>
                <a:cubicBezTo>
                  <a:pt x="856" y="93"/>
                  <a:pt x="856" y="93"/>
                  <a:pt x="856" y="93"/>
                </a:cubicBezTo>
                <a:cubicBezTo>
                  <a:pt x="855" y="93"/>
                  <a:pt x="854" y="93"/>
                  <a:pt x="853" y="93"/>
                </a:cubicBezTo>
                <a:cubicBezTo>
                  <a:pt x="853" y="94"/>
                  <a:pt x="853" y="94"/>
                  <a:pt x="853" y="94"/>
                </a:cubicBezTo>
                <a:cubicBezTo>
                  <a:pt x="851" y="94"/>
                  <a:pt x="849" y="94"/>
                  <a:pt x="848" y="93"/>
                </a:cubicBezTo>
                <a:cubicBezTo>
                  <a:pt x="848" y="94"/>
                  <a:pt x="848" y="94"/>
                  <a:pt x="848" y="94"/>
                </a:cubicBezTo>
                <a:cubicBezTo>
                  <a:pt x="845" y="94"/>
                  <a:pt x="842" y="94"/>
                  <a:pt x="838" y="95"/>
                </a:cubicBezTo>
                <a:cubicBezTo>
                  <a:pt x="838" y="95"/>
                  <a:pt x="838" y="95"/>
                  <a:pt x="838" y="95"/>
                </a:cubicBezTo>
                <a:cubicBezTo>
                  <a:pt x="833" y="95"/>
                  <a:pt x="833" y="95"/>
                  <a:pt x="833" y="95"/>
                </a:cubicBezTo>
                <a:cubicBezTo>
                  <a:pt x="833" y="96"/>
                  <a:pt x="833" y="96"/>
                  <a:pt x="833" y="96"/>
                </a:cubicBezTo>
                <a:cubicBezTo>
                  <a:pt x="832" y="96"/>
                  <a:pt x="832" y="96"/>
                  <a:pt x="832" y="96"/>
                </a:cubicBezTo>
                <a:cubicBezTo>
                  <a:pt x="832" y="97"/>
                  <a:pt x="832" y="97"/>
                  <a:pt x="832" y="97"/>
                </a:cubicBezTo>
                <a:cubicBezTo>
                  <a:pt x="829" y="98"/>
                  <a:pt x="826" y="96"/>
                  <a:pt x="824" y="97"/>
                </a:cubicBezTo>
                <a:cubicBezTo>
                  <a:pt x="823" y="97"/>
                  <a:pt x="823" y="97"/>
                  <a:pt x="823" y="97"/>
                </a:cubicBezTo>
                <a:cubicBezTo>
                  <a:pt x="822" y="98"/>
                  <a:pt x="822" y="99"/>
                  <a:pt x="822" y="99"/>
                </a:cubicBezTo>
                <a:cubicBezTo>
                  <a:pt x="821" y="100"/>
                  <a:pt x="820" y="101"/>
                  <a:pt x="819" y="101"/>
                </a:cubicBezTo>
                <a:cubicBezTo>
                  <a:pt x="819" y="103"/>
                  <a:pt x="819" y="103"/>
                  <a:pt x="819" y="103"/>
                </a:cubicBezTo>
                <a:cubicBezTo>
                  <a:pt x="821" y="103"/>
                  <a:pt x="821" y="103"/>
                  <a:pt x="821" y="103"/>
                </a:cubicBezTo>
                <a:cubicBezTo>
                  <a:pt x="821" y="104"/>
                  <a:pt x="821" y="104"/>
                  <a:pt x="821" y="104"/>
                </a:cubicBezTo>
                <a:cubicBezTo>
                  <a:pt x="823" y="106"/>
                  <a:pt x="821" y="107"/>
                  <a:pt x="825" y="108"/>
                </a:cubicBezTo>
                <a:cubicBezTo>
                  <a:pt x="826" y="109"/>
                  <a:pt x="826" y="110"/>
                  <a:pt x="826" y="111"/>
                </a:cubicBezTo>
                <a:cubicBezTo>
                  <a:pt x="830" y="111"/>
                  <a:pt x="830" y="111"/>
                  <a:pt x="830" y="111"/>
                </a:cubicBezTo>
                <a:cubicBezTo>
                  <a:pt x="830" y="112"/>
                  <a:pt x="830" y="112"/>
                  <a:pt x="830" y="112"/>
                </a:cubicBezTo>
                <a:cubicBezTo>
                  <a:pt x="833" y="113"/>
                  <a:pt x="832" y="113"/>
                  <a:pt x="833" y="114"/>
                </a:cubicBezTo>
                <a:cubicBezTo>
                  <a:pt x="833" y="115"/>
                  <a:pt x="833" y="115"/>
                  <a:pt x="833" y="115"/>
                </a:cubicBezTo>
                <a:cubicBezTo>
                  <a:pt x="835" y="116"/>
                  <a:pt x="838" y="114"/>
                  <a:pt x="840" y="116"/>
                </a:cubicBezTo>
                <a:cubicBezTo>
                  <a:pt x="846" y="117"/>
                  <a:pt x="846" y="114"/>
                  <a:pt x="847" y="110"/>
                </a:cubicBezTo>
                <a:cubicBezTo>
                  <a:pt x="850" y="110"/>
                  <a:pt x="850" y="110"/>
                  <a:pt x="850" y="110"/>
                </a:cubicBezTo>
                <a:cubicBezTo>
                  <a:pt x="850" y="112"/>
                  <a:pt x="851" y="115"/>
                  <a:pt x="852" y="116"/>
                </a:cubicBezTo>
                <a:cubicBezTo>
                  <a:pt x="855" y="115"/>
                  <a:pt x="863" y="116"/>
                  <a:pt x="865" y="114"/>
                </a:cubicBezTo>
                <a:cubicBezTo>
                  <a:pt x="875" y="114"/>
                  <a:pt x="875" y="114"/>
                  <a:pt x="875" y="114"/>
                </a:cubicBezTo>
                <a:cubicBezTo>
                  <a:pt x="875" y="114"/>
                  <a:pt x="876" y="115"/>
                  <a:pt x="876" y="116"/>
                </a:cubicBezTo>
                <a:cubicBezTo>
                  <a:pt x="877" y="116"/>
                  <a:pt x="877" y="116"/>
                  <a:pt x="877" y="116"/>
                </a:cubicBezTo>
                <a:cubicBezTo>
                  <a:pt x="877" y="118"/>
                  <a:pt x="875" y="117"/>
                  <a:pt x="874" y="118"/>
                </a:cubicBezTo>
                <a:cubicBezTo>
                  <a:pt x="874" y="120"/>
                  <a:pt x="874" y="120"/>
                  <a:pt x="874" y="120"/>
                </a:cubicBezTo>
                <a:cubicBezTo>
                  <a:pt x="872" y="119"/>
                  <a:pt x="872" y="119"/>
                  <a:pt x="871" y="118"/>
                </a:cubicBezTo>
                <a:cubicBezTo>
                  <a:pt x="871" y="117"/>
                  <a:pt x="871" y="117"/>
                  <a:pt x="871" y="117"/>
                </a:cubicBezTo>
                <a:cubicBezTo>
                  <a:pt x="869" y="117"/>
                  <a:pt x="869" y="117"/>
                  <a:pt x="869" y="117"/>
                </a:cubicBezTo>
                <a:cubicBezTo>
                  <a:pt x="869" y="118"/>
                  <a:pt x="869" y="118"/>
                  <a:pt x="869" y="118"/>
                </a:cubicBezTo>
                <a:cubicBezTo>
                  <a:pt x="860" y="118"/>
                  <a:pt x="860" y="118"/>
                  <a:pt x="860" y="118"/>
                </a:cubicBezTo>
                <a:cubicBezTo>
                  <a:pt x="860" y="118"/>
                  <a:pt x="860" y="118"/>
                  <a:pt x="860" y="118"/>
                </a:cubicBezTo>
                <a:cubicBezTo>
                  <a:pt x="859" y="118"/>
                  <a:pt x="859" y="118"/>
                  <a:pt x="859" y="118"/>
                </a:cubicBezTo>
                <a:cubicBezTo>
                  <a:pt x="859" y="119"/>
                  <a:pt x="859" y="119"/>
                  <a:pt x="859" y="119"/>
                </a:cubicBezTo>
                <a:cubicBezTo>
                  <a:pt x="857" y="119"/>
                  <a:pt x="854" y="119"/>
                  <a:pt x="852" y="118"/>
                </a:cubicBezTo>
                <a:cubicBezTo>
                  <a:pt x="848" y="120"/>
                  <a:pt x="845" y="122"/>
                  <a:pt x="840" y="122"/>
                </a:cubicBezTo>
                <a:cubicBezTo>
                  <a:pt x="840" y="124"/>
                  <a:pt x="840" y="124"/>
                  <a:pt x="840" y="124"/>
                </a:cubicBezTo>
                <a:cubicBezTo>
                  <a:pt x="841" y="124"/>
                  <a:pt x="842" y="125"/>
                  <a:pt x="843" y="125"/>
                </a:cubicBezTo>
                <a:cubicBezTo>
                  <a:pt x="842" y="126"/>
                  <a:pt x="835" y="126"/>
                  <a:pt x="834" y="125"/>
                </a:cubicBezTo>
                <a:cubicBezTo>
                  <a:pt x="833" y="124"/>
                  <a:pt x="833" y="124"/>
                  <a:pt x="833" y="123"/>
                </a:cubicBezTo>
                <a:cubicBezTo>
                  <a:pt x="831" y="123"/>
                  <a:pt x="831" y="123"/>
                  <a:pt x="831" y="123"/>
                </a:cubicBezTo>
                <a:cubicBezTo>
                  <a:pt x="831" y="122"/>
                  <a:pt x="831" y="122"/>
                  <a:pt x="831" y="122"/>
                </a:cubicBezTo>
                <a:cubicBezTo>
                  <a:pt x="829" y="122"/>
                  <a:pt x="828" y="124"/>
                  <a:pt x="826" y="124"/>
                </a:cubicBezTo>
                <a:cubicBezTo>
                  <a:pt x="826" y="126"/>
                  <a:pt x="826" y="126"/>
                  <a:pt x="826" y="126"/>
                </a:cubicBezTo>
                <a:cubicBezTo>
                  <a:pt x="827" y="126"/>
                  <a:pt x="827" y="126"/>
                  <a:pt x="827" y="126"/>
                </a:cubicBezTo>
                <a:cubicBezTo>
                  <a:pt x="827" y="127"/>
                  <a:pt x="828" y="128"/>
                  <a:pt x="828" y="130"/>
                </a:cubicBezTo>
                <a:cubicBezTo>
                  <a:pt x="829" y="130"/>
                  <a:pt x="829" y="130"/>
                  <a:pt x="829" y="130"/>
                </a:cubicBezTo>
                <a:cubicBezTo>
                  <a:pt x="829" y="130"/>
                  <a:pt x="829" y="130"/>
                  <a:pt x="829" y="130"/>
                </a:cubicBezTo>
                <a:cubicBezTo>
                  <a:pt x="830" y="130"/>
                  <a:pt x="831" y="130"/>
                  <a:pt x="833" y="130"/>
                </a:cubicBezTo>
                <a:cubicBezTo>
                  <a:pt x="833" y="130"/>
                  <a:pt x="833" y="131"/>
                  <a:pt x="834" y="132"/>
                </a:cubicBezTo>
                <a:cubicBezTo>
                  <a:pt x="835" y="133"/>
                  <a:pt x="838" y="133"/>
                  <a:pt x="841" y="133"/>
                </a:cubicBezTo>
                <a:cubicBezTo>
                  <a:pt x="841" y="133"/>
                  <a:pt x="841" y="133"/>
                  <a:pt x="841" y="133"/>
                </a:cubicBezTo>
                <a:cubicBezTo>
                  <a:pt x="840" y="134"/>
                  <a:pt x="839" y="134"/>
                  <a:pt x="838" y="135"/>
                </a:cubicBezTo>
                <a:cubicBezTo>
                  <a:pt x="838" y="136"/>
                  <a:pt x="838" y="136"/>
                  <a:pt x="838" y="136"/>
                </a:cubicBezTo>
                <a:cubicBezTo>
                  <a:pt x="838" y="136"/>
                  <a:pt x="838" y="136"/>
                  <a:pt x="838" y="136"/>
                </a:cubicBezTo>
                <a:cubicBezTo>
                  <a:pt x="840" y="138"/>
                  <a:pt x="842" y="140"/>
                  <a:pt x="843" y="142"/>
                </a:cubicBezTo>
                <a:cubicBezTo>
                  <a:pt x="844" y="142"/>
                  <a:pt x="844" y="142"/>
                  <a:pt x="844" y="142"/>
                </a:cubicBezTo>
                <a:cubicBezTo>
                  <a:pt x="844" y="143"/>
                  <a:pt x="844" y="143"/>
                  <a:pt x="844" y="143"/>
                </a:cubicBezTo>
                <a:cubicBezTo>
                  <a:pt x="846" y="142"/>
                  <a:pt x="848" y="142"/>
                  <a:pt x="850" y="142"/>
                </a:cubicBezTo>
                <a:cubicBezTo>
                  <a:pt x="850" y="143"/>
                  <a:pt x="850" y="143"/>
                  <a:pt x="850" y="143"/>
                </a:cubicBezTo>
                <a:cubicBezTo>
                  <a:pt x="853" y="143"/>
                  <a:pt x="856" y="144"/>
                  <a:pt x="859" y="144"/>
                </a:cubicBezTo>
                <a:cubicBezTo>
                  <a:pt x="859" y="143"/>
                  <a:pt x="858" y="143"/>
                  <a:pt x="858" y="143"/>
                </a:cubicBezTo>
                <a:cubicBezTo>
                  <a:pt x="858" y="139"/>
                  <a:pt x="858" y="139"/>
                  <a:pt x="858" y="139"/>
                </a:cubicBezTo>
                <a:cubicBezTo>
                  <a:pt x="858" y="139"/>
                  <a:pt x="858" y="139"/>
                  <a:pt x="858" y="139"/>
                </a:cubicBezTo>
                <a:cubicBezTo>
                  <a:pt x="858" y="137"/>
                  <a:pt x="859" y="136"/>
                  <a:pt x="860" y="135"/>
                </a:cubicBezTo>
                <a:cubicBezTo>
                  <a:pt x="860" y="135"/>
                  <a:pt x="860" y="135"/>
                  <a:pt x="860" y="135"/>
                </a:cubicBezTo>
                <a:cubicBezTo>
                  <a:pt x="861" y="135"/>
                  <a:pt x="861" y="135"/>
                  <a:pt x="862" y="135"/>
                </a:cubicBezTo>
                <a:cubicBezTo>
                  <a:pt x="863" y="138"/>
                  <a:pt x="864" y="139"/>
                  <a:pt x="866" y="139"/>
                </a:cubicBezTo>
                <a:cubicBezTo>
                  <a:pt x="866" y="138"/>
                  <a:pt x="867" y="137"/>
                  <a:pt x="867" y="136"/>
                </a:cubicBezTo>
                <a:cubicBezTo>
                  <a:pt x="870" y="136"/>
                  <a:pt x="872" y="135"/>
                  <a:pt x="875" y="135"/>
                </a:cubicBezTo>
                <a:cubicBezTo>
                  <a:pt x="875" y="139"/>
                  <a:pt x="877" y="139"/>
                  <a:pt x="879" y="141"/>
                </a:cubicBezTo>
                <a:cubicBezTo>
                  <a:pt x="880" y="141"/>
                  <a:pt x="880" y="141"/>
                  <a:pt x="880" y="141"/>
                </a:cubicBezTo>
                <a:cubicBezTo>
                  <a:pt x="880" y="140"/>
                  <a:pt x="881" y="138"/>
                  <a:pt x="882" y="137"/>
                </a:cubicBezTo>
                <a:cubicBezTo>
                  <a:pt x="882" y="137"/>
                  <a:pt x="882" y="137"/>
                  <a:pt x="882" y="137"/>
                </a:cubicBezTo>
                <a:cubicBezTo>
                  <a:pt x="882" y="137"/>
                  <a:pt x="884" y="138"/>
                  <a:pt x="885" y="138"/>
                </a:cubicBezTo>
                <a:cubicBezTo>
                  <a:pt x="885" y="138"/>
                  <a:pt x="886" y="137"/>
                  <a:pt x="886" y="137"/>
                </a:cubicBezTo>
                <a:cubicBezTo>
                  <a:pt x="894" y="137"/>
                  <a:pt x="894" y="137"/>
                  <a:pt x="894" y="137"/>
                </a:cubicBezTo>
                <a:cubicBezTo>
                  <a:pt x="894" y="135"/>
                  <a:pt x="894" y="135"/>
                  <a:pt x="894" y="135"/>
                </a:cubicBezTo>
                <a:cubicBezTo>
                  <a:pt x="896" y="134"/>
                  <a:pt x="897" y="134"/>
                  <a:pt x="898" y="133"/>
                </a:cubicBezTo>
                <a:cubicBezTo>
                  <a:pt x="899" y="135"/>
                  <a:pt x="900" y="136"/>
                  <a:pt x="900" y="139"/>
                </a:cubicBezTo>
                <a:cubicBezTo>
                  <a:pt x="902" y="137"/>
                  <a:pt x="904" y="137"/>
                  <a:pt x="905" y="134"/>
                </a:cubicBezTo>
                <a:cubicBezTo>
                  <a:pt x="908" y="134"/>
                  <a:pt x="907" y="134"/>
                  <a:pt x="909" y="135"/>
                </a:cubicBezTo>
                <a:cubicBezTo>
                  <a:pt x="909" y="137"/>
                  <a:pt x="909" y="137"/>
                  <a:pt x="909" y="137"/>
                </a:cubicBezTo>
                <a:cubicBezTo>
                  <a:pt x="915" y="137"/>
                  <a:pt x="915" y="137"/>
                  <a:pt x="915" y="137"/>
                </a:cubicBezTo>
                <a:cubicBezTo>
                  <a:pt x="918" y="137"/>
                  <a:pt x="920" y="139"/>
                  <a:pt x="923" y="139"/>
                </a:cubicBezTo>
                <a:cubicBezTo>
                  <a:pt x="923" y="139"/>
                  <a:pt x="923" y="140"/>
                  <a:pt x="923" y="141"/>
                </a:cubicBezTo>
                <a:cubicBezTo>
                  <a:pt x="926" y="142"/>
                  <a:pt x="926" y="143"/>
                  <a:pt x="929" y="144"/>
                </a:cubicBezTo>
                <a:cubicBezTo>
                  <a:pt x="929" y="145"/>
                  <a:pt x="928" y="145"/>
                  <a:pt x="929" y="145"/>
                </a:cubicBezTo>
                <a:cubicBezTo>
                  <a:pt x="929" y="146"/>
                  <a:pt x="929" y="146"/>
                  <a:pt x="929" y="146"/>
                </a:cubicBezTo>
                <a:cubicBezTo>
                  <a:pt x="930" y="146"/>
                  <a:pt x="932" y="145"/>
                  <a:pt x="934" y="145"/>
                </a:cubicBezTo>
                <a:cubicBezTo>
                  <a:pt x="934" y="146"/>
                  <a:pt x="934" y="146"/>
                  <a:pt x="934" y="146"/>
                </a:cubicBezTo>
                <a:cubicBezTo>
                  <a:pt x="938" y="146"/>
                  <a:pt x="938" y="146"/>
                  <a:pt x="938" y="146"/>
                </a:cubicBezTo>
                <a:cubicBezTo>
                  <a:pt x="938" y="147"/>
                  <a:pt x="938" y="147"/>
                  <a:pt x="938" y="147"/>
                </a:cubicBezTo>
                <a:cubicBezTo>
                  <a:pt x="939" y="148"/>
                  <a:pt x="940" y="149"/>
                  <a:pt x="942" y="150"/>
                </a:cubicBezTo>
                <a:cubicBezTo>
                  <a:pt x="942" y="153"/>
                  <a:pt x="942" y="153"/>
                  <a:pt x="942" y="153"/>
                </a:cubicBezTo>
                <a:cubicBezTo>
                  <a:pt x="943" y="154"/>
                  <a:pt x="944" y="154"/>
                  <a:pt x="946" y="155"/>
                </a:cubicBezTo>
                <a:cubicBezTo>
                  <a:pt x="946" y="155"/>
                  <a:pt x="947" y="156"/>
                  <a:pt x="947" y="156"/>
                </a:cubicBezTo>
                <a:cubicBezTo>
                  <a:pt x="948" y="156"/>
                  <a:pt x="948" y="156"/>
                  <a:pt x="948" y="156"/>
                </a:cubicBezTo>
                <a:cubicBezTo>
                  <a:pt x="948" y="157"/>
                  <a:pt x="949" y="157"/>
                  <a:pt x="949" y="158"/>
                </a:cubicBezTo>
                <a:cubicBezTo>
                  <a:pt x="950" y="158"/>
                  <a:pt x="950" y="158"/>
                  <a:pt x="950" y="158"/>
                </a:cubicBezTo>
                <a:cubicBezTo>
                  <a:pt x="950" y="158"/>
                  <a:pt x="950" y="158"/>
                  <a:pt x="950" y="158"/>
                </a:cubicBezTo>
                <a:cubicBezTo>
                  <a:pt x="951" y="159"/>
                  <a:pt x="952" y="159"/>
                  <a:pt x="952" y="160"/>
                </a:cubicBezTo>
                <a:cubicBezTo>
                  <a:pt x="952" y="161"/>
                  <a:pt x="952" y="161"/>
                  <a:pt x="952" y="161"/>
                </a:cubicBezTo>
                <a:cubicBezTo>
                  <a:pt x="953" y="161"/>
                  <a:pt x="953" y="161"/>
                  <a:pt x="953" y="161"/>
                </a:cubicBezTo>
                <a:cubicBezTo>
                  <a:pt x="953" y="162"/>
                  <a:pt x="953" y="162"/>
                  <a:pt x="953" y="162"/>
                </a:cubicBezTo>
                <a:cubicBezTo>
                  <a:pt x="957" y="162"/>
                  <a:pt x="957" y="163"/>
                  <a:pt x="959" y="164"/>
                </a:cubicBezTo>
                <a:cubicBezTo>
                  <a:pt x="959" y="165"/>
                  <a:pt x="959" y="166"/>
                  <a:pt x="958" y="166"/>
                </a:cubicBezTo>
                <a:cubicBezTo>
                  <a:pt x="957" y="166"/>
                  <a:pt x="957" y="166"/>
                  <a:pt x="957" y="166"/>
                </a:cubicBezTo>
                <a:cubicBezTo>
                  <a:pt x="958" y="167"/>
                  <a:pt x="959" y="168"/>
                  <a:pt x="958" y="169"/>
                </a:cubicBezTo>
                <a:cubicBezTo>
                  <a:pt x="957" y="169"/>
                  <a:pt x="957" y="169"/>
                  <a:pt x="957" y="169"/>
                </a:cubicBezTo>
                <a:cubicBezTo>
                  <a:pt x="957" y="170"/>
                  <a:pt x="957" y="170"/>
                  <a:pt x="957" y="170"/>
                </a:cubicBezTo>
                <a:cubicBezTo>
                  <a:pt x="956" y="171"/>
                  <a:pt x="954" y="172"/>
                  <a:pt x="953" y="172"/>
                </a:cubicBezTo>
                <a:cubicBezTo>
                  <a:pt x="953" y="174"/>
                  <a:pt x="953" y="174"/>
                  <a:pt x="953" y="174"/>
                </a:cubicBezTo>
                <a:cubicBezTo>
                  <a:pt x="955" y="173"/>
                  <a:pt x="957" y="172"/>
                  <a:pt x="959" y="172"/>
                </a:cubicBezTo>
                <a:cubicBezTo>
                  <a:pt x="959" y="174"/>
                  <a:pt x="959" y="174"/>
                  <a:pt x="959" y="174"/>
                </a:cubicBezTo>
                <a:cubicBezTo>
                  <a:pt x="961" y="174"/>
                  <a:pt x="962" y="175"/>
                  <a:pt x="963" y="176"/>
                </a:cubicBezTo>
                <a:cubicBezTo>
                  <a:pt x="963" y="178"/>
                  <a:pt x="963" y="178"/>
                  <a:pt x="963" y="178"/>
                </a:cubicBezTo>
                <a:cubicBezTo>
                  <a:pt x="963" y="178"/>
                  <a:pt x="963" y="178"/>
                  <a:pt x="963" y="178"/>
                </a:cubicBezTo>
                <a:cubicBezTo>
                  <a:pt x="965" y="180"/>
                  <a:pt x="965" y="179"/>
                  <a:pt x="965" y="181"/>
                </a:cubicBezTo>
                <a:cubicBezTo>
                  <a:pt x="966" y="181"/>
                  <a:pt x="965" y="181"/>
                  <a:pt x="966" y="181"/>
                </a:cubicBezTo>
                <a:cubicBezTo>
                  <a:pt x="965" y="181"/>
                  <a:pt x="965" y="181"/>
                  <a:pt x="965" y="181"/>
                </a:cubicBezTo>
                <a:cubicBezTo>
                  <a:pt x="965" y="183"/>
                  <a:pt x="965" y="182"/>
                  <a:pt x="965" y="183"/>
                </a:cubicBezTo>
                <a:cubicBezTo>
                  <a:pt x="966" y="185"/>
                  <a:pt x="966" y="184"/>
                  <a:pt x="967" y="185"/>
                </a:cubicBezTo>
                <a:cubicBezTo>
                  <a:pt x="968" y="186"/>
                  <a:pt x="968" y="187"/>
                  <a:pt x="968" y="187"/>
                </a:cubicBezTo>
                <a:cubicBezTo>
                  <a:pt x="969" y="187"/>
                  <a:pt x="969" y="187"/>
                  <a:pt x="969" y="187"/>
                </a:cubicBezTo>
                <a:cubicBezTo>
                  <a:pt x="968" y="188"/>
                  <a:pt x="968" y="189"/>
                  <a:pt x="968" y="190"/>
                </a:cubicBezTo>
                <a:cubicBezTo>
                  <a:pt x="972" y="190"/>
                  <a:pt x="972" y="190"/>
                  <a:pt x="972" y="190"/>
                </a:cubicBezTo>
                <a:cubicBezTo>
                  <a:pt x="972" y="192"/>
                  <a:pt x="972" y="192"/>
                  <a:pt x="972" y="192"/>
                </a:cubicBezTo>
                <a:cubicBezTo>
                  <a:pt x="971" y="192"/>
                  <a:pt x="971" y="192"/>
                  <a:pt x="971" y="192"/>
                </a:cubicBezTo>
                <a:cubicBezTo>
                  <a:pt x="971" y="193"/>
                  <a:pt x="971" y="193"/>
                  <a:pt x="971" y="193"/>
                </a:cubicBezTo>
                <a:cubicBezTo>
                  <a:pt x="971" y="193"/>
                  <a:pt x="972" y="194"/>
                  <a:pt x="971" y="195"/>
                </a:cubicBezTo>
                <a:cubicBezTo>
                  <a:pt x="971" y="195"/>
                  <a:pt x="970" y="195"/>
                  <a:pt x="970" y="195"/>
                </a:cubicBezTo>
                <a:cubicBezTo>
                  <a:pt x="970" y="196"/>
                  <a:pt x="970" y="197"/>
                  <a:pt x="971" y="199"/>
                </a:cubicBezTo>
                <a:cubicBezTo>
                  <a:pt x="969" y="198"/>
                  <a:pt x="964" y="198"/>
                  <a:pt x="963" y="199"/>
                </a:cubicBezTo>
                <a:cubicBezTo>
                  <a:pt x="963" y="201"/>
                  <a:pt x="963" y="201"/>
                  <a:pt x="963" y="201"/>
                </a:cubicBezTo>
                <a:cubicBezTo>
                  <a:pt x="966" y="201"/>
                  <a:pt x="966" y="201"/>
                  <a:pt x="966" y="201"/>
                </a:cubicBezTo>
                <a:cubicBezTo>
                  <a:pt x="965" y="203"/>
                  <a:pt x="964" y="204"/>
                  <a:pt x="963" y="206"/>
                </a:cubicBezTo>
                <a:cubicBezTo>
                  <a:pt x="962" y="206"/>
                  <a:pt x="962" y="206"/>
                  <a:pt x="962" y="206"/>
                </a:cubicBezTo>
                <a:cubicBezTo>
                  <a:pt x="962" y="209"/>
                  <a:pt x="962" y="209"/>
                  <a:pt x="962" y="209"/>
                </a:cubicBezTo>
                <a:cubicBezTo>
                  <a:pt x="965" y="209"/>
                  <a:pt x="965" y="209"/>
                  <a:pt x="965" y="209"/>
                </a:cubicBezTo>
                <a:cubicBezTo>
                  <a:pt x="965" y="208"/>
                  <a:pt x="965" y="208"/>
                  <a:pt x="965" y="208"/>
                </a:cubicBezTo>
                <a:cubicBezTo>
                  <a:pt x="965" y="208"/>
                  <a:pt x="965" y="208"/>
                  <a:pt x="965" y="208"/>
                </a:cubicBezTo>
                <a:cubicBezTo>
                  <a:pt x="965" y="211"/>
                  <a:pt x="964" y="212"/>
                  <a:pt x="961" y="213"/>
                </a:cubicBezTo>
                <a:cubicBezTo>
                  <a:pt x="962" y="215"/>
                  <a:pt x="962" y="215"/>
                  <a:pt x="963" y="215"/>
                </a:cubicBezTo>
                <a:cubicBezTo>
                  <a:pt x="964" y="216"/>
                  <a:pt x="963" y="216"/>
                  <a:pt x="964" y="216"/>
                </a:cubicBezTo>
                <a:cubicBezTo>
                  <a:pt x="964" y="217"/>
                  <a:pt x="964" y="217"/>
                  <a:pt x="964" y="217"/>
                </a:cubicBezTo>
                <a:cubicBezTo>
                  <a:pt x="968" y="217"/>
                  <a:pt x="968" y="217"/>
                  <a:pt x="968" y="217"/>
                </a:cubicBezTo>
                <a:cubicBezTo>
                  <a:pt x="968" y="218"/>
                  <a:pt x="968" y="218"/>
                  <a:pt x="968" y="218"/>
                </a:cubicBezTo>
                <a:cubicBezTo>
                  <a:pt x="970" y="218"/>
                  <a:pt x="972" y="218"/>
                  <a:pt x="973" y="216"/>
                </a:cubicBezTo>
                <a:cubicBezTo>
                  <a:pt x="973" y="214"/>
                  <a:pt x="973" y="214"/>
                  <a:pt x="973" y="214"/>
                </a:cubicBezTo>
                <a:cubicBezTo>
                  <a:pt x="974" y="213"/>
                  <a:pt x="974" y="213"/>
                  <a:pt x="975" y="213"/>
                </a:cubicBezTo>
                <a:cubicBezTo>
                  <a:pt x="975" y="212"/>
                  <a:pt x="975" y="211"/>
                  <a:pt x="975" y="210"/>
                </a:cubicBezTo>
                <a:cubicBezTo>
                  <a:pt x="976" y="210"/>
                  <a:pt x="976" y="210"/>
                  <a:pt x="976" y="210"/>
                </a:cubicBezTo>
                <a:cubicBezTo>
                  <a:pt x="976" y="212"/>
                  <a:pt x="977" y="211"/>
                  <a:pt x="977" y="214"/>
                </a:cubicBezTo>
                <a:cubicBezTo>
                  <a:pt x="979" y="214"/>
                  <a:pt x="979" y="214"/>
                  <a:pt x="979" y="214"/>
                </a:cubicBezTo>
                <a:cubicBezTo>
                  <a:pt x="979" y="213"/>
                  <a:pt x="979" y="213"/>
                  <a:pt x="979" y="213"/>
                </a:cubicBezTo>
                <a:cubicBezTo>
                  <a:pt x="980" y="213"/>
                  <a:pt x="981" y="213"/>
                  <a:pt x="982" y="212"/>
                </a:cubicBezTo>
                <a:cubicBezTo>
                  <a:pt x="982" y="213"/>
                  <a:pt x="982" y="213"/>
                  <a:pt x="982" y="214"/>
                </a:cubicBezTo>
                <a:cubicBezTo>
                  <a:pt x="986" y="214"/>
                  <a:pt x="986" y="214"/>
                  <a:pt x="986" y="214"/>
                </a:cubicBezTo>
                <a:cubicBezTo>
                  <a:pt x="986" y="214"/>
                  <a:pt x="986" y="214"/>
                  <a:pt x="986" y="214"/>
                </a:cubicBezTo>
                <a:cubicBezTo>
                  <a:pt x="988" y="214"/>
                  <a:pt x="988" y="214"/>
                  <a:pt x="988" y="214"/>
                </a:cubicBezTo>
                <a:cubicBezTo>
                  <a:pt x="988" y="215"/>
                  <a:pt x="988" y="215"/>
                  <a:pt x="988" y="215"/>
                </a:cubicBezTo>
                <a:cubicBezTo>
                  <a:pt x="992" y="215"/>
                  <a:pt x="992" y="215"/>
                  <a:pt x="992" y="215"/>
                </a:cubicBezTo>
                <a:cubicBezTo>
                  <a:pt x="991" y="216"/>
                  <a:pt x="991" y="216"/>
                  <a:pt x="990" y="216"/>
                </a:cubicBezTo>
                <a:cubicBezTo>
                  <a:pt x="991" y="218"/>
                  <a:pt x="990" y="217"/>
                  <a:pt x="991" y="218"/>
                </a:cubicBezTo>
                <a:cubicBezTo>
                  <a:pt x="993" y="219"/>
                  <a:pt x="999" y="216"/>
                  <a:pt x="1002" y="216"/>
                </a:cubicBezTo>
                <a:cubicBezTo>
                  <a:pt x="1002" y="216"/>
                  <a:pt x="1002" y="216"/>
                  <a:pt x="1002" y="216"/>
                </a:cubicBezTo>
                <a:cubicBezTo>
                  <a:pt x="1002" y="216"/>
                  <a:pt x="1002" y="216"/>
                  <a:pt x="1002" y="216"/>
                </a:cubicBezTo>
                <a:cubicBezTo>
                  <a:pt x="1002" y="217"/>
                  <a:pt x="1002" y="217"/>
                  <a:pt x="1002" y="217"/>
                </a:cubicBezTo>
                <a:cubicBezTo>
                  <a:pt x="1000" y="218"/>
                  <a:pt x="998" y="218"/>
                  <a:pt x="996" y="219"/>
                </a:cubicBezTo>
                <a:cubicBezTo>
                  <a:pt x="996" y="220"/>
                  <a:pt x="996" y="220"/>
                  <a:pt x="996" y="220"/>
                </a:cubicBezTo>
                <a:cubicBezTo>
                  <a:pt x="999" y="220"/>
                  <a:pt x="999" y="220"/>
                  <a:pt x="999" y="220"/>
                </a:cubicBezTo>
                <a:cubicBezTo>
                  <a:pt x="999" y="220"/>
                  <a:pt x="999" y="220"/>
                  <a:pt x="999" y="220"/>
                </a:cubicBezTo>
                <a:cubicBezTo>
                  <a:pt x="1003" y="219"/>
                  <a:pt x="1005" y="219"/>
                  <a:pt x="1006" y="223"/>
                </a:cubicBezTo>
                <a:cubicBezTo>
                  <a:pt x="1000" y="223"/>
                  <a:pt x="1000" y="223"/>
                  <a:pt x="1000" y="223"/>
                </a:cubicBezTo>
                <a:cubicBezTo>
                  <a:pt x="1002" y="225"/>
                  <a:pt x="1001" y="223"/>
                  <a:pt x="1003" y="224"/>
                </a:cubicBezTo>
                <a:cubicBezTo>
                  <a:pt x="1004" y="224"/>
                  <a:pt x="1004" y="225"/>
                  <a:pt x="1005" y="226"/>
                </a:cubicBezTo>
                <a:cubicBezTo>
                  <a:pt x="1005" y="226"/>
                  <a:pt x="1005" y="226"/>
                  <a:pt x="1005" y="226"/>
                </a:cubicBezTo>
                <a:cubicBezTo>
                  <a:pt x="1001" y="226"/>
                  <a:pt x="1001" y="226"/>
                  <a:pt x="1001" y="226"/>
                </a:cubicBezTo>
                <a:cubicBezTo>
                  <a:pt x="1000" y="228"/>
                  <a:pt x="1001" y="227"/>
                  <a:pt x="1000" y="228"/>
                </a:cubicBezTo>
                <a:cubicBezTo>
                  <a:pt x="1000" y="229"/>
                  <a:pt x="1000" y="229"/>
                  <a:pt x="1000" y="229"/>
                </a:cubicBezTo>
                <a:cubicBezTo>
                  <a:pt x="1002" y="229"/>
                  <a:pt x="1002" y="229"/>
                  <a:pt x="1005" y="229"/>
                </a:cubicBezTo>
                <a:cubicBezTo>
                  <a:pt x="1004" y="231"/>
                  <a:pt x="1005" y="230"/>
                  <a:pt x="1004" y="231"/>
                </a:cubicBezTo>
                <a:cubicBezTo>
                  <a:pt x="1004" y="231"/>
                  <a:pt x="1004" y="231"/>
                  <a:pt x="1004" y="231"/>
                </a:cubicBezTo>
                <a:cubicBezTo>
                  <a:pt x="1003" y="231"/>
                  <a:pt x="1003" y="231"/>
                  <a:pt x="1001" y="231"/>
                </a:cubicBezTo>
                <a:cubicBezTo>
                  <a:pt x="1001" y="233"/>
                  <a:pt x="1001" y="233"/>
                  <a:pt x="1001" y="233"/>
                </a:cubicBezTo>
                <a:cubicBezTo>
                  <a:pt x="1002" y="234"/>
                  <a:pt x="1004" y="234"/>
                  <a:pt x="1005" y="235"/>
                </a:cubicBezTo>
                <a:cubicBezTo>
                  <a:pt x="1005" y="237"/>
                  <a:pt x="1005" y="237"/>
                  <a:pt x="1005" y="237"/>
                </a:cubicBezTo>
                <a:cubicBezTo>
                  <a:pt x="1004" y="236"/>
                  <a:pt x="1002" y="236"/>
                  <a:pt x="1000" y="236"/>
                </a:cubicBezTo>
                <a:cubicBezTo>
                  <a:pt x="1000" y="235"/>
                  <a:pt x="999" y="235"/>
                  <a:pt x="999" y="234"/>
                </a:cubicBezTo>
                <a:cubicBezTo>
                  <a:pt x="998" y="234"/>
                  <a:pt x="996" y="234"/>
                  <a:pt x="995" y="233"/>
                </a:cubicBezTo>
                <a:cubicBezTo>
                  <a:pt x="995" y="233"/>
                  <a:pt x="995" y="233"/>
                  <a:pt x="995" y="233"/>
                </a:cubicBezTo>
                <a:cubicBezTo>
                  <a:pt x="994" y="233"/>
                  <a:pt x="993" y="232"/>
                  <a:pt x="992" y="232"/>
                </a:cubicBezTo>
                <a:cubicBezTo>
                  <a:pt x="992" y="231"/>
                  <a:pt x="991" y="231"/>
                  <a:pt x="991" y="230"/>
                </a:cubicBezTo>
                <a:cubicBezTo>
                  <a:pt x="990" y="229"/>
                  <a:pt x="988" y="229"/>
                  <a:pt x="986" y="229"/>
                </a:cubicBezTo>
                <a:cubicBezTo>
                  <a:pt x="986" y="228"/>
                  <a:pt x="986" y="228"/>
                  <a:pt x="986" y="228"/>
                </a:cubicBezTo>
                <a:cubicBezTo>
                  <a:pt x="981" y="228"/>
                  <a:pt x="977" y="228"/>
                  <a:pt x="972" y="228"/>
                </a:cubicBezTo>
                <a:cubicBezTo>
                  <a:pt x="972" y="228"/>
                  <a:pt x="972" y="228"/>
                  <a:pt x="972" y="228"/>
                </a:cubicBezTo>
                <a:cubicBezTo>
                  <a:pt x="970" y="229"/>
                  <a:pt x="971" y="228"/>
                  <a:pt x="970" y="229"/>
                </a:cubicBezTo>
                <a:cubicBezTo>
                  <a:pt x="969" y="230"/>
                  <a:pt x="970" y="229"/>
                  <a:pt x="969" y="230"/>
                </a:cubicBezTo>
                <a:cubicBezTo>
                  <a:pt x="970" y="231"/>
                  <a:pt x="970" y="232"/>
                  <a:pt x="971" y="233"/>
                </a:cubicBezTo>
                <a:cubicBezTo>
                  <a:pt x="971" y="233"/>
                  <a:pt x="971" y="233"/>
                  <a:pt x="971" y="233"/>
                </a:cubicBezTo>
                <a:cubicBezTo>
                  <a:pt x="975" y="233"/>
                  <a:pt x="975" y="233"/>
                  <a:pt x="975" y="233"/>
                </a:cubicBezTo>
                <a:cubicBezTo>
                  <a:pt x="975" y="234"/>
                  <a:pt x="975" y="234"/>
                  <a:pt x="975" y="235"/>
                </a:cubicBezTo>
                <a:cubicBezTo>
                  <a:pt x="976" y="235"/>
                  <a:pt x="977" y="235"/>
                  <a:pt x="979" y="235"/>
                </a:cubicBezTo>
                <a:cubicBezTo>
                  <a:pt x="978" y="236"/>
                  <a:pt x="978" y="237"/>
                  <a:pt x="978" y="238"/>
                </a:cubicBezTo>
                <a:cubicBezTo>
                  <a:pt x="976" y="238"/>
                  <a:pt x="977" y="237"/>
                  <a:pt x="977" y="237"/>
                </a:cubicBezTo>
                <a:cubicBezTo>
                  <a:pt x="973" y="237"/>
                  <a:pt x="973" y="237"/>
                  <a:pt x="973" y="237"/>
                </a:cubicBezTo>
                <a:cubicBezTo>
                  <a:pt x="973" y="237"/>
                  <a:pt x="973" y="237"/>
                  <a:pt x="973" y="237"/>
                </a:cubicBezTo>
                <a:cubicBezTo>
                  <a:pt x="970" y="237"/>
                  <a:pt x="969" y="238"/>
                  <a:pt x="967" y="239"/>
                </a:cubicBezTo>
                <a:cubicBezTo>
                  <a:pt x="968" y="242"/>
                  <a:pt x="968" y="242"/>
                  <a:pt x="969" y="244"/>
                </a:cubicBezTo>
                <a:cubicBezTo>
                  <a:pt x="968" y="244"/>
                  <a:pt x="967" y="244"/>
                  <a:pt x="967" y="245"/>
                </a:cubicBezTo>
                <a:cubicBezTo>
                  <a:pt x="966" y="246"/>
                  <a:pt x="966" y="247"/>
                  <a:pt x="966" y="249"/>
                </a:cubicBezTo>
                <a:cubicBezTo>
                  <a:pt x="965" y="249"/>
                  <a:pt x="965" y="250"/>
                  <a:pt x="964" y="250"/>
                </a:cubicBezTo>
                <a:cubicBezTo>
                  <a:pt x="964" y="252"/>
                  <a:pt x="965" y="252"/>
                  <a:pt x="965" y="253"/>
                </a:cubicBezTo>
                <a:cubicBezTo>
                  <a:pt x="967" y="253"/>
                  <a:pt x="973" y="252"/>
                  <a:pt x="973" y="252"/>
                </a:cubicBezTo>
                <a:cubicBezTo>
                  <a:pt x="973" y="254"/>
                  <a:pt x="973" y="254"/>
                  <a:pt x="973" y="254"/>
                </a:cubicBezTo>
                <a:cubicBezTo>
                  <a:pt x="975" y="254"/>
                  <a:pt x="975" y="254"/>
                  <a:pt x="975" y="254"/>
                </a:cubicBezTo>
                <a:cubicBezTo>
                  <a:pt x="975" y="252"/>
                  <a:pt x="975" y="252"/>
                  <a:pt x="975" y="252"/>
                </a:cubicBezTo>
                <a:cubicBezTo>
                  <a:pt x="977" y="252"/>
                  <a:pt x="977" y="252"/>
                  <a:pt x="977" y="252"/>
                </a:cubicBezTo>
                <a:cubicBezTo>
                  <a:pt x="977" y="256"/>
                  <a:pt x="977" y="256"/>
                  <a:pt x="977" y="256"/>
                </a:cubicBezTo>
                <a:cubicBezTo>
                  <a:pt x="969" y="256"/>
                  <a:pt x="969" y="256"/>
                  <a:pt x="969" y="256"/>
                </a:cubicBezTo>
                <a:cubicBezTo>
                  <a:pt x="969" y="258"/>
                  <a:pt x="970" y="257"/>
                  <a:pt x="971" y="259"/>
                </a:cubicBezTo>
                <a:cubicBezTo>
                  <a:pt x="974" y="259"/>
                  <a:pt x="977" y="260"/>
                  <a:pt x="979" y="260"/>
                </a:cubicBezTo>
                <a:cubicBezTo>
                  <a:pt x="979" y="259"/>
                  <a:pt x="980" y="259"/>
                  <a:pt x="980" y="258"/>
                </a:cubicBezTo>
                <a:cubicBezTo>
                  <a:pt x="981" y="258"/>
                  <a:pt x="981" y="258"/>
                  <a:pt x="981" y="258"/>
                </a:cubicBezTo>
                <a:cubicBezTo>
                  <a:pt x="981" y="258"/>
                  <a:pt x="981" y="258"/>
                  <a:pt x="981" y="258"/>
                </a:cubicBezTo>
                <a:cubicBezTo>
                  <a:pt x="985" y="258"/>
                  <a:pt x="985" y="258"/>
                  <a:pt x="985" y="258"/>
                </a:cubicBezTo>
                <a:cubicBezTo>
                  <a:pt x="985" y="257"/>
                  <a:pt x="985" y="257"/>
                  <a:pt x="985" y="257"/>
                </a:cubicBezTo>
                <a:cubicBezTo>
                  <a:pt x="986" y="257"/>
                  <a:pt x="986" y="257"/>
                  <a:pt x="986" y="257"/>
                </a:cubicBezTo>
                <a:cubicBezTo>
                  <a:pt x="987" y="257"/>
                  <a:pt x="987" y="256"/>
                  <a:pt x="987" y="256"/>
                </a:cubicBezTo>
                <a:cubicBezTo>
                  <a:pt x="989" y="255"/>
                  <a:pt x="991" y="255"/>
                  <a:pt x="992" y="253"/>
                </a:cubicBezTo>
                <a:cubicBezTo>
                  <a:pt x="993" y="253"/>
                  <a:pt x="993" y="253"/>
                  <a:pt x="993" y="253"/>
                </a:cubicBezTo>
                <a:cubicBezTo>
                  <a:pt x="993" y="252"/>
                  <a:pt x="993" y="251"/>
                  <a:pt x="994" y="250"/>
                </a:cubicBezTo>
                <a:cubicBezTo>
                  <a:pt x="988" y="247"/>
                  <a:pt x="986" y="240"/>
                  <a:pt x="980" y="239"/>
                </a:cubicBezTo>
                <a:cubicBezTo>
                  <a:pt x="980" y="237"/>
                  <a:pt x="980" y="237"/>
                  <a:pt x="980" y="237"/>
                </a:cubicBezTo>
                <a:cubicBezTo>
                  <a:pt x="979" y="237"/>
                  <a:pt x="979" y="237"/>
                  <a:pt x="979" y="237"/>
                </a:cubicBezTo>
                <a:cubicBezTo>
                  <a:pt x="979" y="236"/>
                  <a:pt x="979" y="236"/>
                  <a:pt x="979" y="236"/>
                </a:cubicBezTo>
                <a:cubicBezTo>
                  <a:pt x="981" y="236"/>
                  <a:pt x="982" y="236"/>
                  <a:pt x="984" y="237"/>
                </a:cubicBezTo>
                <a:cubicBezTo>
                  <a:pt x="984" y="237"/>
                  <a:pt x="984" y="237"/>
                  <a:pt x="984" y="237"/>
                </a:cubicBezTo>
                <a:cubicBezTo>
                  <a:pt x="986" y="237"/>
                  <a:pt x="986" y="237"/>
                  <a:pt x="986" y="237"/>
                </a:cubicBezTo>
                <a:cubicBezTo>
                  <a:pt x="986" y="238"/>
                  <a:pt x="987" y="239"/>
                  <a:pt x="987" y="239"/>
                </a:cubicBezTo>
                <a:cubicBezTo>
                  <a:pt x="988" y="239"/>
                  <a:pt x="988" y="239"/>
                  <a:pt x="988" y="239"/>
                </a:cubicBezTo>
                <a:cubicBezTo>
                  <a:pt x="989" y="240"/>
                  <a:pt x="990" y="241"/>
                  <a:pt x="990" y="242"/>
                </a:cubicBezTo>
                <a:cubicBezTo>
                  <a:pt x="992" y="242"/>
                  <a:pt x="992" y="242"/>
                  <a:pt x="992" y="242"/>
                </a:cubicBezTo>
                <a:cubicBezTo>
                  <a:pt x="992" y="243"/>
                  <a:pt x="992" y="243"/>
                  <a:pt x="992" y="243"/>
                </a:cubicBezTo>
                <a:cubicBezTo>
                  <a:pt x="995" y="244"/>
                  <a:pt x="997" y="242"/>
                  <a:pt x="999" y="241"/>
                </a:cubicBezTo>
                <a:cubicBezTo>
                  <a:pt x="1000" y="243"/>
                  <a:pt x="1000" y="243"/>
                  <a:pt x="1000" y="243"/>
                </a:cubicBezTo>
                <a:cubicBezTo>
                  <a:pt x="1002" y="243"/>
                  <a:pt x="1003" y="242"/>
                  <a:pt x="1006" y="242"/>
                </a:cubicBezTo>
                <a:cubicBezTo>
                  <a:pt x="1006" y="243"/>
                  <a:pt x="1006" y="243"/>
                  <a:pt x="1005" y="244"/>
                </a:cubicBezTo>
                <a:cubicBezTo>
                  <a:pt x="1005" y="244"/>
                  <a:pt x="1005" y="244"/>
                  <a:pt x="1005" y="244"/>
                </a:cubicBezTo>
                <a:cubicBezTo>
                  <a:pt x="1005" y="245"/>
                  <a:pt x="1006" y="246"/>
                  <a:pt x="1006" y="247"/>
                </a:cubicBezTo>
                <a:cubicBezTo>
                  <a:pt x="1004" y="247"/>
                  <a:pt x="1004" y="247"/>
                  <a:pt x="1004" y="247"/>
                </a:cubicBezTo>
                <a:cubicBezTo>
                  <a:pt x="1004" y="249"/>
                  <a:pt x="1004" y="249"/>
                  <a:pt x="1003" y="251"/>
                </a:cubicBezTo>
                <a:cubicBezTo>
                  <a:pt x="1004" y="251"/>
                  <a:pt x="1004" y="251"/>
                  <a:pt x="1005" y="251"/>
                </a:cubicBezTo>
                <a:cubicBezTo>
                  <a:pt x="1004" y="252"/>
                  <a:pt x="1002" y="253"/>
                  <a:pt x="1003" y="254"/>
                </a:cubicBezTo>
                <a:cubicBezTo>
                  <a:pt x="1003" y="255"/>
                  <a:pt x="1003" y="255"/>
                  <a:pt x="1003" y="255"/>
                </a:cubicBezTo>
                <a:cubicBezTo>
                  <a:pt x="1005" y="255"/>
                  <a:pt x="1006" y="254"/>
                  <a:pt x="1007" y="254"/>
                </a:cubicBezTo>
                <a:cubicBezTo>
                  <a:pt x="1007" y="254"/>
                  <a:pt x="1007" y="254"/>
                  <a:pt x="1007" y="254"/>
                </a:cubicBezTo>
                <a:cubicBezTo>
                  <a:pt x="1008" y="254"/>
                  <a:pt x="1008" y="254"/>
                  <a:pt x="1008" y="254"/>
                </a:cubicBezTo>
                <a:cubicBezTo>
                  <a:pt x="1007" y="256"/>
                  <a:pt x="1007" y="256"/>
                  <a:pt x="1007" y="258"/>
                </a:cubicBezTo>
                <a:cubicBezTo>
                  <a:pt x="1009" y="258"/>
                  <a:pt x="1009" y="258"/>
                  <a:pt x="1009" y="258"/>
                </a:cubicBezTo>
                <a:cubicBezTo>
                  <a:pt x="1009" y="261"/>
                  <a:pt x="1008" y="260"/>
                  <a:pt x="1007" y="263"/>
                </a:cubicBezTo>
                <a:cubicBezTo>
                  <a:pt x="1006" y="263"/>
                  <a:pt x="1006" y="262"/>
                  <a:pt x="1005" y="262"/>
                </a:cubicBezTo>
                <a:cubicBezTo>
                  <a:pt x="1005" y="259"/>
                  <a:pt x="1005" y="259"/>
                  <a:pt x="1005" y="259"/>
                </a:cubicBezTo>
                <a:cubicBezTo>
                  <a:pt x="1002" y="259"/>
                  <a:pt x="1002" y="259"/>
                  <a:pt x="1002" y="259"/>
                </a:cubicBezTo>
                <a:cubicBezTo>
                  <a:pt x="1002" y="261"/>
                  <a:pt x="1002" y="262"/>
                  <a:pt x="1002" y="264"/>
                </a:cubicBezTo>
                <a:cubicBezTo>
                  <a:pt x="1002" y="264"/>
                  <a:pt x="1002" y="264"/>
                  <a:pt x="1002" y="264"/>
                </a:cubicBezTo>
                <a:cubicBezTo>
                  <a:pt x="1002" y="264"/>
                  <a:pt x="1003" y="265"/>
                  <a:pt x="1003" y="266"/>
                </a:cubicBezTo>
                <a:cubicBezTo>
                  <a:pt x="1003" y="266"/>
                  <a:pt x="1002" y="266"/>
                  <a:pt x="1002" y="266"/>
                </a:cubicBezTo>
                <a:cubicBezTo>
                  <a:pt x="1003" y="266"/>
                  <a:pt x="1003" y="266"/>
                  <a:pt x="1003" y="266"/>
                </a:cubicBezTo>
                <a:cubicBezTo>
                  <a:pt x="1004" y="267"/>
                  <a:pt x="1004" y="268"/>
                  <a:pt x="1004" y="268"/>
                </a:cubicBezTo>
                <a:cubicBezTo>
                  <a:pt x="1003" y="268"/>
                  <a:pt x="1003" y="268"/>
                  <a:pt x="1003" y="268"/>
                </a:cubicBezTo>
                <a:cubicBezTo>
                  <a:pt x="1003" y="270"/>
                  <a:pt x="1003" y="270"/>
                  <a:pt x="1003" y="270"/>
                </a:cubicBezTo>
                <a:cubicBezTo>
                  <a:pt x="1003" y="270"/>
                  <a:pt x="1003" y="270"/>
                  <a:pt x="1003" y="270"/>
                </a:cubicBezTo>
                <a:cubicBezTo>
                  <a:pt x="1002" y="271"/>
                  <a:pt x="998" y="272"/>
                  <a:pt x="996" y="272"/>
                </a:cubicBezTo>
                <a:cubicBezTo>
                  <a:pt x="996" y="271"/>
                  <a:pt x="996" y="271"/>
                  <a:pt x="996" y="271"/>
                </a:cubicBezTo>
                <a:cubicBezTo>
                  <a:pt x="994" y="271"/>
                  <a:pt x="994" y="271"/>
                  <a:pt x="994" y="271"/>
                </a:cubicBezTo>
                <a:cubicBezTo>
                  <a:pt x="994" y="270"/>
                  <a:pt x="994" y="270"/>
                  <a:pt x="994" y="270"/>
                </a:cubicBezTo>
                <a:cubicBezTo>
                  <a:pt x="994" y="270"/>
                  <a:pt x="993" y="271"/>
                  <a:pt x="992" y="271"/>
                </a:cubicBezTo>
                <a:cubicBezTo>
                  <a:pt x="992" y="273"/>
                  <a:pt x="992" y="273"/>
                  <a:pt x="992" y="273"/>
                </a:cubicBezTo>
                <a:cubicBezTo>
                  <a:pt x="991" y="273"/>
                  <a:pt x="991" y="273"/>
                  <a:pt x="990" y="274"/>
                </a:cubicBezTo>
                <a:cubicBezTo>
                  <a:pt x="990" y="274"/>
                  <a:pt x="990" y="274"/>
                  <a:pt x="990" y="274"/>
                </a:cubicBezTo>
                <a:cubicBezTo>
                  <a:pt x="989" y="274"/>
                  <a:pt x="989" y="274"/>
                  <a:pt x="989" y="274"/>
                </a:cubicBezTo>
                <a:cubicBezTo>
                  <a:pt x="988" y="274"/>
                  <a:pt x="987" y="274"/>
                  <a:pt x="986" y="274"/>
                </a:cubicBezTo>
                <a:cubicBezTo>
                  <a:pt x="986" y="276"/>
                  <a:pt x="986" y="276"/>
                  <a:pt x="986" y="276"/>
                </a:cubicBezTo>
                <a:cubicBezTo>
                  <a:pt x="991" y="276"/>
                  <a:pt x="998" y="277"/>
                  <a:pt x="1001" y="276"/>
                </a:cubicBezTo>
                <a:cubicBezTo>
                  <a:pt x="1001" y="275"/>
                  <a:pt x="1001" y="275"/>
                  <a:pt x="1001" y="275"/>
                </a:cubicBezTo>
                <a:cubicBezTo>
                  <a:pt x="1002" y="274"/>
                  <a:pt x="1002" y="273"/>
                  <a:pt x="1004" y="273"/>
                </a:cubicBezTo>
                <a:cubicBezTo>
                  <a:pt x="1005" y="274"/>
                  <a:pt x="1005" y="277"/>
                  <a:pt x="1005" y="278"/>
                </a:cubicBezTo>
                <a:cubicBezTo>
                  <a:pt x="1004" y="278"/>
                  <a:pt x="1002" y="277"/>
                  <a:pt x="1000" y="277"/>
                </a:cubicBezTo>
                <a:cubicBezTo>
                  <a:pt x="1000" y="278"/>
                  <a:pt x="1000" y="278"/>
                  <a:pt x="1000" y="278"/>
                </a:cubicBezTo>
                <a:cubicBezTo>
                  <a:pt x="998" y="278"/>
                  <a:pt x="995" y="279"/>
                  <a:pt x="993" y="279"/>
                </a:cubicBezTo>
                <a:cubicBezTo>
                  <a:pt x="993" y="278"/>
                  <a:pt x="992" y="277"/>
                  <a:pt x="992" y="277"/>
                </a:cubicBezTo>
                <a:cubicBezTo>
                  <a:pt x="990" y="277"/>
                  <a:pt x="990" y="277"/>
                  <a:pt x="990" y="277"/>
                </a:cubicBezTo>
                <a:cubicBezTo>
                  <a:pt x="990" y="276"/>
                  <a:pt x="990" y="276"/>
                  <a:pt x="990" y="276"/>
                </a:cubicBezTo>
                <a:cubicBezTo>
                  <a:pt x="988" y="276"/>
                  <a:pt x="988" y="276"/>
                  <a:pt x="987" y="277"/>
                </a:cubicBezTo>
                <a:cubicBezTo>
                  <a:pt x="987" y="278"/>
                  <a:pt x="987" y="278"/>
                  <a:pt x="987" y="278"/>
                </a:cubicBezTo>
                <a:cubicBezTo>
                  <a:pt x="987" y="279"/>
                  <a:pt x="993" y="281"/>
                  <a:pt x="994" y="281"/>
                </a:cubicBezTo>
                <a:cubicBezTo>
                  <a:pt x="992" y="283"/>
                  <a:pt x="989" y="281"/>
                  <a:pt x="988" y="279"/>
                </a:cubicBezTo>
                <a:cubicBezTo>
                  <a:pt x="983" y="280"/>
                  <a:pt x="983" y="283"/>
                  <a:pt x="980" y="285"/>
                </a:cubicBezTo>
                <a:cubicBezTo>
                  <a:pt x="980" y="289"/>
                  <a:pt x="980" y="289"/>
                  <a:pt x="980" y="289"/>
                </a:cubicBezTo>
                <a:cubicBezTo>
                  <a:pt x="981" y="288"/>
                  <a:pt x="981" y="288"/>
                  <a:pt x="982" y="287"/>
                </a:cubicBezTo>
                <a:cubicBezTo>
                  <a:pt x="982" y="287"/>
                  <a:pt x="982" y="287"/>
                  <a:pt x="982" y="287"/>
                </a:cubicBezTo>
                <a:cubicBezTo>
                  <a:pt x="984" y="287"/>
                  <a:pt x="984" y="287"/>
                  <a:pt x="984" y="287"/>
                </a:cubicBezTo>
                <a:cubicBezTo>
                  <a:pt x="984" y="287"/>
                  <a:pt x="985" y="286"/>
                  <a:pt x="985" y="285"/>
                </a:cubicBezTo>
                <a:cubicBezTo>
                  <a:pt x="985" y="285"/>
                  <a:pt x="986" y="284"/>
                  <a:pt x="986" y="284"/>
                </a:cubicBezTo>
                <a:cubicBezTo>
                  <a:pt x="987" y="284"/>
                  <a:pt x="988" y="284"/>
                  <a:pt x="989" y="285"/>
                </a:cubicBezTo>
                <a:cubicBezTo>
                  <a:pt x="989" y="284"/>
                  <a:pt x="989" y="284"/>
                  <a:pt x="989" y="284"/>
                </a:cubicBezTo>
                <a:cubicBezTo>
                  <a:pt x="992" y="284"/>
                  <a:pt x="992" y="284"/>
                  <a:pt x="992" y="284"/>
                </a:cubicBezTo>
                <a:cubicBezTo>
                  <a:pt x="992" y="283"/>
                  <a:pt x="992" y="283"/>
                  <a:pt x="992" y="283"/>
                </a:cubicBezTo>
                <a:cubicBezTo>
                  <a:pt x="993" y="283"/>
                  <a:pt x="994" y="283"/>
                  <a:pt x="996" y="283"/>
                </a:cubicBezTo>
                <a:cubicBezTo>
                  <a:pt x="996" y="282"/>
                  <a:pt x="996" y="282"/>
                  <a:pt x="996" y="282"/>
                </a:cubicBezTo>
                <a:cubicBezTo>
                  <a:pt x="997" y="282"/>
                  <a:pt x="997" y="282"/>
                  <a:pt x="997" y="282"/>
                </a:cubicBezTo>
                <a:cubicBezTo>
                  <a:pt x="997" y="283"/>
                  <a:pt x="997" y="283"/>
                  <a:pt x="997" y="283"/>
                </a:cubicBezTo>
                <a:cubicBezTo>
                  <a:pt x="996" y="283"/>
                  <a:pt x="996" y="283"/>
                  <a:pt x="995" y="283"/>
                </a:cubicBezTo>
                <a:cubicBezTo>
                  <a:pt x="996" y="286"/>
                  <a:pt x="997" y="286"/>
                  <a:pt x="998" y="287"/>
                </a:cubicBezTo>
                <a:cubicBezTo>
                  <a:pt x="1000" y="287"/>
                  <a:pt x="1001" y="287"/>
                  <a:pt x="1002" y="287"/>
                </a:cubicBezTo>
                <a:cubicBezTo>
                  <a:pt x="1002" y="286"/>
                  <a:pt x="1002" y="286"/>
                  <a:pt x="1002" y="286"/>
                </a:cubicBezTo>
                <a:cubicBezTo>
                  <a:pt x="1003" y="286"/>
                  <a:pt x="1003" y="286"/>
                  <a:pt x="1003" y="286"/>
                </a:cubicBezTo>
                <a:cubicBezTo>
                  <a:pt x="1003" y="284"/>
                  <a:pt x="1003" y="284"/>
                  <a:pt x="1003" y="284"/>
                </a:cubicBezTo>
                <a:cubicBezTo>
                  <a:pt x="1002" y="284"/>
                  <a:pt x="1002" y="284"/>
                  <a:pt x="1002" y="284"/>
                </a:cubicBezTo>
                <a:cubicBezTo>
                  <a:pt x="1002" y="282"/>
                  <a:pt x="1002" y="282"/>
                  <a:pt x="1003" y="281"/>
                </a:cubicBezTo>
                <a:cubicBezTo>
                  <a:pt x="1004" y="281"/>
                  <a:pt x="1005" y="281"/>
                  <a:pt x="1007" y="281"/>
                </a:cubicBezTo>
                <a:cubicBezTo>
                  <a:pt x="1006" y="282"/>
                  <a:pt x="1006" y="282"/>
                  <a:pt x="1005" y="283"/>
                </a:cubicBezTo>
                <a:cubicBezTo>
                  <a:pt x="1005" y="284"/>
                  <a:pt x="1005" y="284"/>
                  <a:pt x="1005" y="284"/>
                </a:cubicBezTo>
                <a:cubicBezTo>
                  <a:pt x="1005" y="284"/>
                  <a:pt x="1006" y="284"/>
                  <a:pt x="1006" y="285"/>
                </a:cubicBezTo>
                <a:cubicBezTo>
                  <a:pt x="1006" y="286"/>
                  <a:pt x="1004" y="286"/>
                  <a:pt x="1004" y="287"/>
                </a:cubicBezTo>
                <a:cubicBezTo>
                  <a:pt x="1004" y="289"/>
                  <a:pt x="1004" y="289"/>
                  <a:pt x="1004" y="289"/>
                </a:cubicBezTo>
                <a:cubicBezTo>
                  <a:pt x="998" y="289"/>
                  <a:pt x="998" y="289"/>
                  <a:pt x="998" y="289"/>
                </a:cubicBezTo>
                <a:cubicBezTo>
                  <a:pt x="998" y="288"/>
                  <a:pt x="998" y="288"/>
                  <a:pt x="998" y="288"/>
                </a:cubicBezTo>
                <a:cubicBezTo>
                  <a:pt x="997" y="288"/>
                  <a:pt x="996" y="288"/>
                  <a:pt x="995" y="287"/>
                </a:cubicBezTo>
                <a:cubicBezTo>
                  <a:pt x="995" y="287"/>
                  <a:pt x="995" y="287"/>
                  <a:pt x="995" y="287"/>
                </a:cubicBezTo>
                <a:cubicBezTo>
                  <a:pt x="994" y="286"/>
                  <a:pt x="992" y="286"/>
                  <a:pt x="991" y="286"/>
                </a:cubicBezTo>
                <a:cubicBezTo>
                  <a:pt x="991" y="285"/>
                  <a:pt x="991" y="285"/>
                  <a:pt x="991" y="285"/>
                </a:cubicBezTo>
                <a:cubicBezTo>
                  <a:pt x="986" y="285"/>
                  <a:pt x="987" y="286"/>
                  <a:pt x="984" y="288"/>
                </a:cubicBezTo>
                <a:cubicBezTo>
                  <a:pt x="984" y="290"/>
                  <a:pt x="984" y="290"/>
                  <a:pt x="984" y="290"/>
                </a:cubicBezTo>
                <a:cubicBezTo>
                  <a:pt x="981" y="290"/>
                  <a:pt x="981" y="290"/>
                  <a:pt x="980" y="292"/>
                </a:cubicBezTo>
                <a:cubicBezTo>
                  <a:pt x="980" y="292"/>
                  <a:pt x="979" y="292"/>
                  <a:pt x="979" y="293"/>
                </a:cubicBezTo>
                <a:cubicBezTo>
                  <a:pt x="980" y="293"/>
                  <a:pt x="980" y="293"/>
                  <a:pt x="980" y="293"/>
                </a:cubicBezTo>
                <a:cubicBezTo>
                  <a:pt x="981" y="294"/>
                  <a:pt x="981" y="295"/>
                  <a:pt x="981" y="296"/>
                </a:cubicBezTo>
                <a:cubicBezTo>
                  <a:pt x="980" y="296"/>
                  <a:pt x="980" y="296"/>
                  <a:pt x="980" y="296"/>
                </a:cubicBezTo>
                <a:cubicBezTo>
                  <a:pt x="982" y="298"/>
                  <a:pt x="983" y="296"/>
                  <a:pt x="984" y="297"/>
                </a:cubicBezTo>
                <a:cubicBezTo>
                  <a:pt x="984" y="298"/>
                  <a:pt x="984" y="298"/>
                  <a:pt x="984" y="298"/>
                </a:cubicBezTo>
                <a:cubicBezTo>
                  <a:pt x="985" y="298"/>
                  <a:pt x="985" y="298"/>
                  <a:pt x="985" y="298"/>
                </a:cubicBezTo>
                <a:cubicBezTo>
                  <a:pt x="985" y="299"/>
                  <a:pt x="985" y="299"/>
                  <a:pt x="984" y="300"/>
                </a:cubicBezTo>
                <a:cubicBezTo>
                  <a:pt x="986" y="300"/>
                  <a:pt x="986" y="300"/>
                  <a:pt x="986" y="300"/>
                </a:cubicBezTo>
                <a:cubicBezTo>
                  <a:pt x="985" y="301"/>
                  <a:pt x="986" y="300"/>
                  <a:pt x="985" y="300"/>
                </a:cubicBezTo>
                <a:cubicBezTo>
                  <a:pt x="985" y="301"/>
                  <a:pt x="985" y="302"/>
                  <a:pt x="984" y="302"/>
                </a:cubicBezTo>
                <a:cubicBezTo>
                  <a:pt x="982" y="302"/>
                  <a:pt x="982" y="302"/>
                  <a:pt x="982" y="302"/>
                </a:cubicBezTo>
                <a:cubicBezTo>
                  <a:pt x="982" y="303"/>
                  <a:pt x="982" y="304"/>
                  <a:pt x="982" y="304"/>
                </a:cubicBezTo>
                <a:cubicBezTo>
                  <a:pt x="982" y="304"/>
                  <a:pt x="982" y="304"/>
                  <a:pt x="982" y="304"/>
                </a:cubicBezTo>
                <a:cubicBezTo>
                  <a:pt x="982" y="306"/>
                  <a:pt x="982" y="306"/>
                  <a:pt x="982" y="306"/>
                </a:cubicBezTo>
                <a:cubicBezTo>
                  <a:pt x="984" y="306"/>
                  <a:pt x="984" y="306"/>
                  <a:pt x="984" y="306"/>
                </a:cubicBezTo>
                <a:cubicBezTo>
                  <a:pt x="984" y="305"/>
                  <a:pt x="984" y="305"/>
                  <a:pt x="984" y="305"/>
                </a:cubicBezTo>
                <a:cubicBezTo>
                  <a:pt x="984" y="305"/>
                  <a:pt x="984" y="305"/>
                  <a:pt x="984" y="305"/>
                </a:cubicBezTo>
                <a:cubicBezTo>
                  <a:pt x="984" y="306"/>
                  <a:pt x="984" y="306"/>
                  <a:pt x="984" y="306"/>
                </a:cubicBezTo>
                <a:cubicBezTo>
                  <a:pt x="983" y="307"/>
                  <a:pt x="981" y="307"/>
                  <a:pt x="980" y="308"/>
                </a:cubicBezTo>
                <a:cubicBezTo>
                  <a:pt x="980" y="309"/>
                  <a:pt x="981" y="310"/>
                  <a:pt x="982" y="311"/>
                </a:cubicBezTo>
                <a:cubicBezTo>
                  <a:pt x="985" y="311"/>
                  <a:pt x="985" y="311"/>
                  <a:pt x="985" y="311"/>
                </a:cubicBezTo>
                <a:cubicBezTo>
                  <a:pt x="985" y="310"/>
                  <a:pt x="985" y="310"/>
                  <a:pt x="985" y="310"/>
                </a:cubicBezTo>
                <a:cubicBezTo>
                  <a:pt x="987" y="310"/>
                  <a:pt x="987" y="310"/>
                  <a:pt x="987" y="310"/>
                </a:cubicBezTo>
                <a:cubicBezTo>
                  <a:pt x="987" y="311"/>
                  <a:pt x="987" y="311"/>
                  <a:pt x="987" y="311"/>
                </a:cubicBezTo>
                <a:cubicBezTo>
                  <a:pt x="986" y="311"/>
                  <a:pt x="985" y="312"/>
                  <a:pt x="984" y="312"/>
                </a:cubicBezTo>
                <a:cubicBezTo>
                  <a:pt x="984" y="315"/>
                  <a:pt x="984" y="315"/>
                  <a:pt x="984" y="315"/>
                </a:cubicBezTo>
                <a:cubicBezTo>
                  <a:pt x="986" y="315"/>
                  <a:pt x="987" y="315"/>
                  <a:pt x="988" y="314"/>
                </a:cubicBezTo>
                <a:cubicBezTo>
                  <a:pt x="988" y="314"/>
                  <a:pt x="989" y="315"/>
                  <a:pt x="990" y="315"/>
                </a:cubicBezTo>
                <a:cubicBezTo>
                  <a:pt x="990" y="314"/>
                  <a:pt x="990" y="314"/>
                  <a:pt x="990" y="314"/>
                </a:cubicBezTo>
                <a:cubicBezTo>
                  <a:pt x="991" y="314"/>
                  <a:pt x="992" y="313"/>
                  <a:pt x="993" y="312"/>
                </a:cubicBezTo>
                <a:cubicBezTo>
                  <a:pt x="995" y="312"/>
                  <a:pt x="995" y="312"/>
                  <a:pt x="995" y="312"/>
                </a:cubicBezTo>
                <a:cubicBezTo>
                  <a:pt x="995" y="313"/>
                  <a:pt x="995" y="313"/>
                  <a:pt x="995" y="313"/>
                </a:cubicBezTo>
                <a:cubicBezTo>
                  <a:pt x="993" y="314"/>
                  <a:pt x="991" y="315"/>
                  <a:pt x="990" y="317"/>
                </a:cubicBezTo>
                <a:cubicBezTo>
                  <a:pt x="990" y="317"/>
                  <a:pt x="990" y="317"/>
                  <a:pt x="990" y="318"/>
                </a:cubicBezTo>
                <a:cubicBezTo>
                  <a:pt x="992" y="318"/>
                  <a:pt x="991" y="319"/>
                  <a:pt x="994" y="320"/>
                </a:cubicBezTo>
                <a:cubicBezTo>
                  <a:pt x="994" y="321"/>
                  <a:pt x="994" y="321"/>
                  <a:pt x="994" y="321"/>
                </a:cubicBezTo>
                <a:cubicBezTo>
                  <a:pt x="993" y="321"/>
                  <a:pt x="992" y="321"/>
                  <a:pt x="991" y="322"/>
                </a:cubicBezTo>
                <a:cubicBezTo>
                  <a:pt x="991" y="324"/>
                  <a:pt x="991" y="324"/>
                  <a:pt x="991" y="324"/>
                </a:cubicBezTo>
                <a:cubicBezTo>
                  <a:pt x="994" y="324"/>
                  <a:pt x="994" y="324"/>
                  <a:pt x="994" y="324"/>
                </a:cubicBezTo>
                <a:cubicBezTo>
                  <a:pt x="994" y="326"/>
                  <a:pt x="994" y="326"/>
                  <a:pt x="995" y="327"/>
                </a:cubicBezTo>
                <a:cubicBezTo>
                  <a:pt x="996" y="327"/>
                  <a:pt x="996" y="327"/>
                  <a:pt x="996" y="327"/>
                </a:cubicBezTo>
                <a:cubicBezTo>
                  <a:pt x="996" y="327"/>
                  <a:pt x="996" y="327"/>
                  <a:pt x="996" y="327"/>
                </a:cubicBezTo>
                <a:cubicBezTo>
                  <a:pt x="995" y="328"/>
                  <a:pt x="995" y="328"/>
                  <a:pt x="995" y="329"/>
                </a:cubicBezTo>
                <a:cubicBezTo>
                  <a:pt x="994" y="329"/>
                  <a:pt x="994" y="329"/>
                  <a:pt x="994" y="329"/>
                </a:cubicBezTo>
                <a:cubicBezTo>
                  <a:pt x="995" y="331"/>
                  <a:pt x="995" y="332"/>
                  <a:pt x="995" y="333"/>
                </a:cubicBezTo>
                <a:cubicBezTo>
                  <a:pt x="997" y="332"/>
                  <a:pt x="998" y="331"/>
                  <a:pt x="1000" y="329"/>
                </a:cubicBezTo>
                <a:cubicBezTo>
                  <a:pt x="1000" y="329"/>
                  <a:pt x="1000" y="329"/>
                  <a:pt x="1000" y="328"/>
                </a:cubicBezTo>
                <a:cubicBezTo>
                  <a:pt x="1001" y="329"/>
                  <a:pt x="1001" y="329"/>
                  <a:pt x="1001" y="329"/>
                </a:cubicBezTo>
                <a:cubicBezTo>
                  <a:pt x="1002" y="329"/>
                  <a:pt x="1002" y="328"/>
                  <a:pt x="1003" y="328"/>
                </a:cubicBezTo>
                <a:cubicBezTo>
                  <a:pt x="1004" y="327"/>
                  <a:pt x="1004" y="327"/>
                  <a:pt x="1004" y="326"/>
                </a:cubicBezTo>
                <a:cubicBezTo>
                  <a:pt x="1005" y="326"/>
                  <a:pt x="1006" y="327"/>
                  <a:pt x="1007" y="327"/>
                </a:cubicBezTo>
                <a:cubicBezTo>
                  <a:pt x="1007" y="329"/>
                  <a:pt x="1007" y="329"/>
                  <a:pt x="1007" y="331"/>
                </a:cubicBezTo>
                <a:cubicBezTo>
                  <a:pt x="1006" y="331"/>
                  <a:pt x="1006" y="330"/>
                  <a:pt x="1004" y="330"/>
                </a:cubicBezTo>
                <a:cubicBezTo>
                  <a:pt x="1004" y="331"/>
                  <a:pt x="1005" y="333"/>
                  <a:pt x="1005" y="334"/>
                </a:cubicBezTo>
                <a:cubicBezTo>
                  <a:pt x="1001" y="334"/>
                  <a:pt x="1000" y="335"/>
                  <a:pt x="997" y="335"/>
                </a:cubicBezTo>
                <a:cubicBezTo>
                  <a:pt x="997" y="337"/>
                  <a:pt x="997" y="337"/>
                  <a:pt x="997" y="337"/>
                </a:cubicBezTo>
                <a:cubicBezTo>
                  <a:pt x="1002" y="337"/>
                  <a:pt x="1002" y="337"/>
                  <a:pt x="1002" y="337"/>
                </a:cubicBezTo>
                <a:cubicBezTo>
                  <a:pt x="1002" y="338"/>
                  <a:pt x="1002" y="338"/>
                  <a:pt x="1002" y="338"/>
                </a:cubicBezTo>
                <a:cubicBezTo>
                  <a:pt x="998" y="338"/>
                  <a:pt x="998" y="338"/>
                  <a:pt x="998" y="338"/>
                </a:cubicBezTo>
                <a:cubicBezTo>
                  <a:pt x="998" y="339"/>
                  <a:pt x="998" y="339"/>
                  <a:pt x="998" y="339"/>
                </a:cubicBezTo>
                <a:cubicBezTo>
                  <a:pt x="996" y="339"/>
                  <a:pt x="996" y="339"/>
                  <a:pt x="996" y="339"/>
                </a:cubicBezTo>
                <a:cubicBezTo>
                  <a:pt x="997" y="340"/>
                  <a:pt x="998" y="341"/>
                  <a:pt x="998" y="342"/>
                </a:cubicBezTo>
                <a:cubicBezTo>
                  <a:pt x="999" y="342"/>
                  <a:pt x="999" y="341"/>
                  <a:pt x="1000" y="341"/>
                </a:cubicBezTo>
                <a:cubicBezTo>
                  <a:pt x="999" y="343"/>
                  <a:pt x="999" y="342"/>
                  <a:pt x="998" y="343"/>
                </a:cubicBezTo>
                <a:cubicBezTo>
                  <a:pt x="998" y="344"/>
                  <a:pt x="999" y="345"/>
                  <a:pt x="999" y="345"/>
                </a:cubicBezTo>
                <a:cubicBezTo>
                  <a:pt x="1000" y="345"/>
                  <a:pt x="1002" y="345"/>
                  <a:pt x="1003" y="345"/>
                </a:cubicBezTo>
                <a:cubicBezTo>
                  <a:pt x="1003" y="347"/>
                  <a:pt x="1003" y="347"/>
                  <a:pt x="1003" y="347"/>
                </a:cubicBezTo>
                <a:cubicBezTo>
                  <a:pt x="1003" y="348"/>
                  <a:pt x="1003" y="347"/>
                  <a:pt x="1003" y="348"/>
                </a:cubicBezTo>
                <a:cubicBezTo>
                  <a:pt x="1002" y="348"/>
                  <a:pt x="1002" y="348"/>
                  <a:pt x="1002" y="348"/>
                </a:cubicBezTo>
                <a:cubicBezTo>
                  <a:pt x="1002" y="349"/>
                  <a:pt x="1001" y="348"/>
                  <a:pt x="1002" y="349"/>
                </a:cubicBezTo>
                <a:cubicBezTo>
                  <a:pt x="1002" y="350"/>
                  <a:pt x="1002" y="350"/>
                  <a:pt x="1002" y="350"/>
                </a:cubicBezTo>
                <a:cubicBezTo>
                  <a:pt x="1005" y="350"/>
                  <a:pt x="1005" y="350"/>
                  <a:pt x="1005" y="350"/>
                </a:cubicBezTo>
                <a:cubicBezTo>
                  <a:pt x="1005" y="350"/>
                  <a:pt x="1005" y="350"/>
                  <a:pt x="1005" y="350"/>
                </a:cubicBezTo>
                <a:cubicBezTo>
                  <a:pt x="1003" y="350"/>
                  <a:pt x="1003" y="350"/>
                  <a:pt x="1003" y="350"/>
                </a:cubicBezTo>
                <a:cubicBezTo>
                  <a:pt x="1003" y="353"/>
                  <a:pt x="1003" y="353"/>
                  <a:pt x="1003" y="353"/>
                </a:cubicBezTo>
                <a:cubicBezTo>
                  <a:pt x="1004" y="353"/>
                  <a:pt x="1004" y="353"/>
                  <a:pt x="1004" y="353"/>
                </a:cubicBezTo>
                <a:cubicBezTo>
                  <a:pt x="1005" y="354"/>
                  <a:pt x="1004" y="353"/>
                  <a:pt x="1005" y="354"/>
                </a:cubicBezTo>
                <a:cubicBezTo>
                  <a:pt x="1005" y="353"/>
                  <a:pt x="1006" y="352"/>
                  <a:pt x="1006" y="351"/>
                </a:cubicBezTo>
                <a:cubicBezTo>
                  <a:pt x="1009" y="351"/>
                  <a:pt x="1009" y="351"/>
                  <a:pt x="1009" y="351"/>
                </a:cubicBezTo>
                <a:cubicBezTo>
                  <a:pt x="1009" y="353"/>
                  <a:pt x="1008" y="354"/>
                  <a:pt x="1007" y="356"/>
                </a:cubicBezTo>
                <a:cubicBezTo>
                  <a:pt x="1009" y="357"/>
                  <a:pt x="1009" y="357"/>
                  <a:pt x="1009" y="358"/>
                </a:cubicBezTo>
                <a:cubicBezTo>
                  <a:pt x="1012" y="358"/>
                  <a:pt x="1011" y="357"/>
                  <a:pt x="1013" y="356"/>
                </a:cubicBezTo>
                <a:cubicBezTo>
                  <a:pt x="1013" y="359"/>
                  <a:pt x="1013" y="361"/>
                  <a:pt x="1013" y="363"/>
                </a:cubicBezTo>
                <a:cubicBezTo>
                  <a:pt x="1014" y="363"/>
                  <a:pt x="1014" y="362"/>
                  <a:pt x="1015" y="362"/>
                </a:cubicBezTo>
                <a:cubicBezTo>
                  <a:pt x="1015" y="361"/>
                  <a:pt x="1015" y="361"/>
                  <a:pt x="1015" y="361"/>
                </a:cubicBezTo>
                <a:cubicBezTo>
                  <a:pt x="1016" y="360"/>
                  <a:pt x="1017" y="361"/>
                  <a:pt x="1018" y="360"/>
                </a:cubicBezTo>
                <a:cubicBezTo>
                  <a:pt x="1021" y="360"/>
                  <a:pt x="1021" y="360"/>
                  <a:pt x="1021" y="360"/>
                </a:cubicBezTo>
                <a:cubicBezTo>
                  <a:pt x="1020" y="361"/>
                  <a:pt x="1020" y="363"/>
                  <a:pt x="1019" y="364"/>
                </a:cubicBezTo>
                <a:cubicBezTo>
                  <a:pt x="1021" y="364"/>
                  <a:pt x="1021" y="364"/>
                  <a:pt x="1021" y="364"/>
                </a:cubicBezTo>
                <a:cubicBezTo>
                  <a:pt x="1021" y="365"/>
                  <a:pt x="1021" y="365"/>
                  <a:pt x="1021" y="365"/>
                </a:cubicBezTo>
                <a:cubicBezTo>
                  <a:pt x="1022" y="365"/>
                  <a:pt x="1023" y="364"/>
                  <a:pt x="1023" y="363"/>
                </a:cubicBezTo>
                <a:cubicBezTo>
                  <a:pt x="1024" y="363"/>
                  <a:pt x="1024" y="363"/>
                  <a:pt x="1024" y="363"/>
                </a:cubicBezTo>
                <a:cubicBezTo>
                  <a:pt x="1024" y="365"/>
                  <a:pt x="1023" y="366"/>
                  <a:pt x="1021" y="367"/>
                </a:cubicBezTo>
                <a:cubicBezTo>
                  <a:pt x="1021" y="368"/>
                  <a:pt x="1021" y="368"/>
                  <a:pt x="1021" y="368"/>
                </a:cubicBezTo>
                <a:cubicBezTo>
                  <a:pt x="1022" y="368"/>
                  <a:pt x="1023" y="368"/>
                  <a:pt x="1023" y="367"/>
                </a:cubicBezTo>
                <a:cubicBezTo>
                  <a:pt x="1024" y="368"/>
                  <a:pt x="1024" y="368"/>
                  <a:pt x="1025" y="370"/>
                </a:cubicBezTo>
                <a:cubicBezTo>
                  <a:pt x="1025" y="370"/>
                  <a:pt x="1025" y="370"/>
                  <a:pt x="1025" y="370"/>
                </a:cubicBezTo>
                <a:cubicBezTo>
                  <a:pt x="1025" y="371"/>
                  <a:pt x="1024" y="372"/>
                  <a:pt x="1023" y="373"/>
                </a:cubicBezTo>
                <a:cubicBezTo>
                  <a:pt x="1024" y="373"/>
                  <a:pt x="1023" y="373"/>
                  <a:pt x="1024" y="373"/>
                </a:cubicBezTo>
                <a:cubicBezTo>
                  <a:pt x="1025" y="373"/>
                  <a:pt x="1026" y="373"/>
                  <a:pt x="1027" y="373"/>
                </a:cubicBezTo>
                <a:cubicBezTo>
                  <a:pt x="1027" y="372"/>
                  <a:pt x="1027" y="372"/>
                  <a:pt x="1027" y="372"/>
                </a:cubicBezTo>
                <a:cubicBezTo>
                  <a:pt x="1028" y="372"/>
                  <a:pt x="1028" y="371"/>
                  <a:pt x="1028" y="372"/>
                </a:cubicBezTo>
                <a:cubicBezTo>
                  <a:pt x="1029" y="372"/>
                  <a:pt x="1029" y="372"/>
                  <a:pt x="1029" y="372"/>
                </a:cubicBezTo>
                <a:cubicBezTo>
                  <a:pt x="1029" y="373"/>
                  <a:pt x="1029" y="372"/>
                  <a:pt x="1028" y="373"/>
                </a:cubicBezTo>
                <a:cubicBezTo>
                  <a:pt x="1028" y="373"/>
                  <a:pt x="1028" y="373"/>
                  <a:pt x="1028" y="373"/>
                </a:cubicBezTo>
                <a:cubicBezTo>
                  <a:pt x="1027" y="374"/>
                  <a:pt x="1026" y="374"/>
                  <a:pt x="1025" y="374"/>
                </a:cubicBezTo>
                <a:cubicBezTo>
                  <a:pt x="1025" y="375"/>
                  <a:pt x="1025" y="375"/>
                  <a:pt x="1025" y="375"/>
                </a:cubicBezTo>
                <a:cubicBezTo>
                  <a:pt x="1028" y="375"/>
                  <a:pt x="1028" y="375"/>
                  <a:pt x="1028" y="375"/>
                </a:cubicBezTo>
                <a:cubicBezTo>
                  <a:pt x="1028" y="377"/>
                  <a:pt x="1028" y="379"/>
                  <a:pt x="1028" y="380"/>
                </a:cubicBezTo>
                <a:cubicBezTo>
                  <a:pt x="1029" y="380"/>
                  <a:pt x="1030" y="380"/>
                  <a:pt x="1032" y="379"/>
                </a:cubicBezTo>
                <a:cubicBezTo>
                  <a:pt x="1032" y="381"/>
                  <a:pt x="1032" y="381"/>
                  <a:pt x="1032" y="381"/>
                </a:cubicBezTo>
                <a:cubicBezTo>
                  <a:pt x="1030" y="381"/>
                  <a:pt x="1030" y="381"/>
                  <a:pt x="1030" y="381"/>
                </a:cubicBezTo>
                <a:cubicBezTo>
                  <a:pt x="1030" y="383"/>
                  <a:pt x="1030" y="383"/>
                  <a:pt x="1030" y="383"/>
                </a:cubicBezTo>
                <a:cubicBezTo>
                  <a:pt x="1033" y="383"/>
                  <a:pt x="1033" y="383"/>
                  <a:pt x="1033" y="383"/>
                </a:cubicBezTo>
                <a:cubicBezTo>
                  <a:pt x="1033" y="381"/>
                  <a:pt x="1033" y="381"/>
                  <a:pt x="1033" y="381"/>
                </a:cubicBezTo>
                <a:cubicBezTo>
                  <a:pt x="1034" y="381"/>
                  <a:pt x="1034" y="381"/>
                  <a:pt x="1034" y="381"/>
                </a:cubicBezTo>
                <a:cubicBezTo>
                  <a:pt x="1035" y="381"/>
                  <a:pt x="1035" y="380"/>
                  <a:pt x="1035" y="380"/>
                </a:cubicBezTo>
                <a:cubicBezTo>
                  <a:pt x="1037" y="380"/>
                  <a:pt x="1037" y="381"/>
                  <a:pt x="1037" y="381"/>
                </a:cubicBezTo>
                <a:cubicBezTo>
                  <a:pt x="1038" y="381"/>
                  <a:pt x="1038" y="381"/>
                  <a:pt x="1039" y="381"/>
                </a:cubicBezTo>
                <a:cubicBezTo>
                  <a:pt x="1039" y="380"/>
                  <a:pt x="1039" y="380"/>
                  <a:pt x="1039" y="380"/>
                </a:cubicBezTo>
                <a:cubicBezTo>
                  <a:pt x="1042" y="380"/>
                  <a:pt x="1042" y="380"/>
                  <a:pt x="1042" y="380"/>
                </a:cubicBezTo>
                <a:cubicBezTo>
                  <a:pt x="1042" y="379"/>
                  <a:pt x="1042" y="379"/>
                  <a:pt x="1042" y="379"/>
                </a:cubicBezTo>
                <a:cubicBezTo>
                  <a:pt x="1044" y="378"/>
                  <a:pt x="1042" y="378"/>
                  <a:pt x="1043" y="376"/>
                </a:cubicBezTo>
                <a:cubicBezTo>
                  <a:pt x="1044" y="375"/>
                  <a:pt x="1045" y="375"/>
                  <a:pt x="1046" y="374"/>
                </a:cubicBezTo>
                <a:cubicBezTo>
                  <a:pt x="1046" y="373"/>
                  <a:pt x="1045" y="374"/>
                  <a:pt x="1046" y="373"/>
                </a:cubicBezTo>
                <a:cubicBezTo>
                  <a:pt x="1047" y="374"/>
                  <a:pt x="1046" y="374"/>
                  <a:pt x="1047" y="374"/>
                </a:cubicBezTo>
                <a:cubicBezTo>
                  <a:pt x="1047" y="377"/>
                  <a:pt x="1046" y="377"/>
                  <a:pt x="1046" y="379"/>
                </a:cubicBezTo>
                <a:cubicBezTo>
                  <a:pt x="1046" y="379"/>
                  <a:pt x="1047" y="379"/>
                  <a:pt x="1048" y="379"/>
                </a:cubicBezTo>
                <a:cubicBezTo>
                  <a:pt x="1048" y="380"/>
                  <a:pt x="1048" y="380"/>
                  <a:pt x="1048" y="380"/>
                </a:cubicBezTo>
                <a:cubicBezTo>
                  <a:pt x="1046" y="380"/>
                  <a:pt x="1046" y="380"/>
                  <a:pt x="1046" y="381"/>
                </a:cubicBezTo>
                <a:cubicBezTo>
                  <a:pt x="1044" y="381"/>
                  <a:pt x="1044" y="381"/>
                  <a:pt x="1044" y="381"/>
                </a:cubicBezTo>
                <a:cubicBezTo>
                  <a:pt x="1044" y="382"/>
                  <a:pt x="1044" y="382"/>
                  <a:pt x="1044" y="382"/>
                </a:cubicBezTo>
                <a:cubicBezTo>
                  <a:pt x="1050" y="382"/>
                  <a:pt x="1050" y="382"/>
                  <a:pt x="1050" y="382"/>
                </a:cubicBezTo>
                <a:cubicBezTo>
                  <a:pt x="1050" y="381"/>
                  <a:pt x="1050" y="381"/>
                  <a:pt x="1050" y="381"/>
                </a:cubicBezTo>
                <a:cubicBezTo>
                  <a:pt x="1050" y="381"/>
                  <a:pt x="1050" y="381"/>
                  <a:pt x="1050" y="381"/>
                </a:cubicBezTo>
                <a:cubicBezTo>
                  <a:pt x="1050" y="382"/>
                  <a:pt x="1050" y="384"/>
                  <a:pt x="1050" y="385"/>
                </a:cubicBezTo>
                <a:cubicBezTo>
                  <a:pt x="1051" y="385"/>
                  <a:pt x="1051" y="385"/>
                  <a:pt x="1051" y="385"/>
                </a:cubicBezTo>
                <a:cubicBezTo>
                  <a:pt x="1052" y="385"/>
                  <a:pt x="1051" y="385"/>
                  <a:pt x="1052" y="385"/>
                </a:cubicBezTo>
                <a:cubicBezTo>
                  <a:pt x="1053" y="384"/>
                  <a:pt x="1053" y="385"/>
                  <a:pt x="1053" y="384"/>
                </a:cubicBezTo>
                <a:cubicBezTo>
                  <a:pt x="1053" y="382"/>
                  <a:pt x="1053" y="382"/>
                  <a:pt x="1053" y="382"/>
                </a:cubicBezTo>
                <a:cubicBezTo>
                  <a:pt x="1055" y="382"/>
                  <a:pt x="1055" y="382"/>
                  <a:pt x="1055" y="382"/>
                </a:cubicBezTo>
                <a:cubicBezTo>
                  <a:pt x="1055" y="383"/>
                  <a:pt x="1055" y="383"/>
                  <a:pt x="1055" y="383"/>
                </a:cubicBezTo>
                <a:cubicBezTo>
                  <a:pt x="1055" y="384"/>
                  <a:pt x="1055" y="384"/>
                  <a:pt x="1055" y="384"/>
                </a:cubicBezTo>
                <a:cubicBezTo>
                  <a:pt x="1056" y="384"/>
                  <a:pt x="1057" y="384"/>
                  <a:pt x="1058" y="383"/>
                </a:cubicBezTo>
                <a:cubicBezTo>
                  <a:pt x="1058" y="382"/>
                  <a:pt x="1058" y="382"/>
                  <a:pt x="1058" y="382"/>
                </a:cubicBezTo>
                <a:cubicBezTo>
                  <a:pt x="1059" y="382"/>
                  <a:pt x="1059" y="382"/>
                  <a:pt x="1059" y="382"/>
                </a:cubicBezTo>
                <a:cubicBezTo>
                  <a:pt x="1059" y="385"/>
                  <a:pt x="1059" y="385"/>
                  <a:pt x="1059" y="385"/>
                </a:cubicBezTo>
                <a:cubicBezTo>
                  <a:pt x="1055" y="386"/>
                  <a:pt x="1057" y="388"/>
                  <a:pt x="1055" y="389"/>
                </a:cubicBezTo>
                <a:cubicBezTo>
                  <a:pt x="1055" y="390"/>
                  <a:pt x="1055" y="390"/>
                  <a:pt x="1055" y="390"/>
                </a:cubicBezTo>
                <a:cubicBezTo>
                  <a:pt x="1057" y="389"/>
                  <a:pt x="1058" y="387"/>
                  <a:pt x="1059" y="386"/>
                </a:cubicBezTo>
                <a:cubicBezTo>
                  <a:pt x="1059" y="385"/>
                  <a:pt x="1059" y="385"/>
                  <a:pt x="1059" y="385"/>
                </a:cubicBezTo>
                <a:cubicBezTo>
                  <a:pt x="1060" y="385"/>
                  <a:pt x="1060" y="385"/>
                  <a:pt x="1060" y="385"/>
                </a:cubicBezTo>
                <a:cubicBezTo>
                  <a:pt x="1060" y="387"/>
                  <a:pt x="1060" y="387"/>
                  <a:pt x="1059" y="388"/>
                </a:cubicBezTo>
                <a:cubicBezTo>
                  <a:pt x="1059" y="390"/>
                  <a:pt x="1059" y="390"/>
                  <a:pt x="1060" y="391"/>
                </a:cubicBezTo>
                <a:cubicBezTo>
                  <a:pt x="1060" y="391"/>
                  <a:pt x="1060" y="391"/>
                  <a:pt x="1060" y="391"/>
                </a:cubicBezTo>
                <a:cubicBezTo>
                  <a:pt x="1061" y="391"/>
                  <a:pt x="1061" y="391"/>
                  <a:pt x="1062" y="391"/>
                </a:cubicBezTo>
                <a:cubicBezTo>
                  <a:pt x="1062" y="389"/>
                  <a:pt x="1062" y="388"/>
                  <a:pt x="1063" y="387"/>
                </a:cubicBezTo>
                <a:cubicBezTo>
                  <a:pt x="1063" y="387"/>
                  <a:pt x="1063" y="387"/>
                  <a:pt x="1063" y="387"/>
                </a:cubicBezTo>
                <a:cubicBezTo>
                  <a:pt x="1063" y="386"/>
                  <a:pt x="1063" y="386"/>
                  <a:pt x="1063" y="386"/>
                </a:cubicBezTo>
                <a:cubicBezTo>
                  <a:pt x="1064" y="386"/>
                  <a:pt x="1064" y="386"/>
                  <a:pt x="1064" y="386"/>
                </a:cubicBezTo>
                <a:cubicBezTo>
                  <a:pt x="1064" y="389"/>
                  <a:pt x="1065" y="388"/>
                  <a:pt x="1063" y="389"/>
                </a:cubicBezTo>
                <a:cubicBezTo>
                  <a:pt x="1063" y="391"/>
                  <a:pt x="1063" y="391"/>
                  <a:pt x="1063" y="391"/>
                </a:cubicBezTo>
                <a:cubicBezTo>
                  <a:pt x="1064" y="391"/>
                  <a:pt x="1064" y="391"/>
                  <a:pt x="1064" y="391"/>
                </a:cubicBezTo>
                <a:cubicBezTo>
                  <a:pt x="1064" y="392"/>
                  <a:pt x="1064" y="392"/>
                  <a:pt x="1064" y="392"/>
                </a:cubicBezTo>
                <a:cubicBezTo>
                  <a:pt x="1066" y="392"/>
                  <a:pt x="1066" y="392"/>
                  <a:pt x="1066" y="392"/>
                </a:cubicBezTo>
                <a:cubicBezTo>
                  <a:pt x="1066" y="393"/>
                  <a:pt x="1066" y="393"/>
                  <a:pt x="1067" y="394"/>
                </a:cubicBezTo>
                <a:cubicBezTo>
                  <a:pt x="1067" y="395"/>
                  <a:pt x="1067" y="395"/>
                  <a:pt x="1067" y="395"/>
                </a:cubicBezTo>
                <a:cubicBezTo>
                  <a:pt x="1070" y="394"/>
                  <a:pt x="1069" y="393"/>
                  <a:pt x="1072" y="393"/>
                </a:cubicBezTo>
                <a:cubicBezTo>
                  <a:pt x="1071" y="392"/>
                  <a:pt x="1071" y="392"/>
                  <a:pt x="1071" y="391"/>
                </a:cubicBezTo>
                <a:cubicBezTo>
                  <a:pt x="1071" y="391"/>
                  <a:pt x="1071" y="391"/>
                  <a:pt x="1071" y="391"/>
                </a:cubicBezTo>
                <a:cubicBezTo>
                  <a:pt x="1074" y="391"/>
                  <a:pt x="1074" y="391"/>
                  <a:pt x="1074" y="391"/>
                </a:cubicBezTo>
                <a:cubicBezTo>
                  <a:pt x="1073" y="387"/>
                  <a:pt x="1073" y="390"/>
                  <a:pt x="1071" y="389"/>
                </a:cubicBezTo>
                <a:cubicBezTo>
                  <a:pt x="1071" y="388"/>
                  <a:pt x="1071" y="388"/>
                  <a:pt x="1071" y="388"/>
                </a:cubicBezTo>
                <a:cubicBezTo>
                  <a:pt x="1070" y="387"/>
                  <a:pt x="1071" y="388"/>
                  <a:pt x="1071" y="387"/>
                </a:cubicBezTo>
                <a:cubicBezTo>
                  <a:pt x="1072" y="386"/>
                  <a:pt x="1072" y="386"/>
                  <a:pt x="1073" y="386"/>
                </a:cubicBezTo>
                <a:cubicBezTo>
                  <a:pt x="1072" y="383"/>
                  <a:pt x="1072" y="384"/>
                  <a:pt x="1070" y="383"/>
                </a:cubicBezTo>
                <a:cubicBezTo>
                  <a:pt x="1070" y="383"/>
                  <a:pt x="1070" y="383"/>
                  <a:pt x="1070" y="383"/>
                </a:cubicBezTo>
                <a:cubicBezTo>
                  <a:pt x="1067" y="383"/>
                  <a:pt x="1067" y="383"/>
                  <a:pt x="1067" y="383"/>
                </a:cubicBezTo>
                <a:cubicBezTo>
                  <a:pt x="1067" y="382"/>
                  <a:pt x="1067" y="382"/>
                  <a:pt x="1067" y="382"/>
                </a:cubicBezTo>
                <a:cubicBezTo>
                  <a:pt x="1067" y="381"/>
                  <a:pt x="1067" y="382"/>
                  <a:pt x="1067" y="381"/>
                </a:cubicBezTo>
                <a:cubicBezTo>
                  <a:pt x="1067" y="381"/>
                  <a:pt x="1068" y="381"/>
                  <a:pt x="1069" y="381"/>
                </a:cubicBezTo>
                <a:cubicBezTo>
                  <a:pt x="1069" y="381"/>
                  <a:pt x="1069" y="381"/>
                  <a:pt x="1069" y="381"/>
                </a:cubicBezTo>
                <a:cubicBezTo>
                  <a:pt x="1071" y="381"/>
                  <a:pt x="1071" y="381"/>
                  <a:pt x="1071" y="381"/>
                </a:cubicBezTo>
                <a:cubicBezTo>
                  <a:pt x="1071" y="381"/>
                  <a:pt x="1071" y="381"/>
                  <a:pt x="1071" y="381"/>
                </a:cubicBezTo>
                <a:cubicBezTo>
                  <a:pt x="1072" y="381"/>
                  <a:pt x="1072" y="381"/>
                  <a:pt x="1072" y="381"/>
                </a:cubicBezTo>
                <a:cubicBezTo>
                  <a:pt x="1072" y="380"/>
                  <a:pt x="1071" y="380"/>
                  <a:pt x="1071" y="379"/>
                </a:cubicBezTo>
                <a:cubicBezTo>
                  <a:pt x="1072" y="379"/>
                  <a:pt x="1073" y="379"/>
                  <a:pt x="1073" y="379"/>
                </a:cubicBezTo>
                <a:cubicBezTo>
                  <a:pt x="1073" y="377"/>
                  <a:pt x="1073" y="376"/>
                  <a:pt x="1073" y="375"/>
                </a:cubicBezTo>
                <a:cubicBezTo>
                  <a:pt x="1075" y="374"/>
                  <a:pt x="1074" y="373"/>
                  <a:pt x="1076" y="372"/>
                </a:cubicBezTo>
                <a:cubicBezTo>
                  <a:pt x="1076" y="370"/>
                  <a:pt x="1076" y="370"/>
                  <a:pt x="1076" y="370"/>
                </a:cubicBezTo>
                <a:cubicBezTo>
                  <a:pt x="1075" y="370"/>
                  <a:pt x="1075" y="370"/>
                  <a:pt x="1075" y="370"/>
                </a:cubicBezTo>
                <a:cubicBezTo>
                  <a:pt x="1075" y="368"/>
                  <a:pt x="1075" y="368"/>
                  <a:pt x="1075" y="368"/>
                </a:cubicBezTo>
                <a:cubicBezTo>
                  <a:pt x="1076" y="368"/>
                  <a:pt x="1076" y="368"/>
                  <a:pt x="1076" y="368"/>
                </a:cubicBezTo>
                <a:cubicBezTo>
                  <a:pt x="1077" y="367"/>
                  <a:pt x="1078" y="365"/>
                  <a:pt x="1078" y="364"/>
                </a:cubicBezTo>
                <a:cubicBezTo>
                  <a:pt x="1079" y="364"/>
                  <a:pt x="1079" y="364"/>
                  <a:pt x="1079" y="364"/>
                </a:cubicBezTo>
                <a:cubicBezTo>
                  <a:pt x="1079" y="363"/>
                  <a:pt x="1079" y="363"/>
                  <a:pt x="1079" y="363"/>
                </a:cubicBezTo>
                <a:cubicBezTo>
                  <a:pt x="1078" y="363"/>
                  <a:pt x="1078" y="363"/>
                  <a:pt x="1078" y="363"/>
                </a:cubicBezTo>
                <a:cubicBezTo>
                  <a:pt x="1078" y="363"/>
                  <a:pt x="1078" y="362"/>
                  <a:pt x="1078" y="362"/>
                </a:cubicBezTo>
                <a:cubicBezTo>
                  <a:pt x="1077" y="362"/>
                  <a:pt x="1077" y="362"/>
                  <a:pt x="1077" y="362"/>
                </a:cubicBezTo>
                <a:cubicBezTo>
                  <a:pt x="1077" y="362"/>
                  <a:pt x="1078" y="358"/>
                  <a:pt x="1078" y="357"/>
                </a:cubicBezTo>
                <a:cubicBezTo>
                  <a:pt x="1079" y="357"/>
                  <a:pt x="1080" y="357"/>
                  <a:pt x="1081" y="358"/>
                </a:cubicBezTo>
                <a:cubicBezTo>
                  <a:pt x="1081" y="356"/>
                  <a:pt x="1082" y="355"/>
                  <a:pt x="1082" y="353"/>
                </a:cubicBezTo>
                <a:cubicBezTo>
                  <a:pt x="1080" y="353"/>
                  <a:pt x="1080" y="353"/>
                  <a:pt x="1080" y="353"/>
                </a:cubicBezTo>
                <a:cubicBezTo>
                  <a:pt x="1080" y="351"/>
                  <a:pt x="1081" y="351"/>
                  <a:pt x="1081" y="349"/>
                </a:cubicBezTo>
                <a:cubicBezTo>
                  <a:pt x="1083" y="349"/>
                  <a:pt x="1083" y="349"/>
                  <a:pt x="1083" y="349"/>
                </a:cubicBezTo>
                <a:cubicBezTo>
                  <a:pt x="1083" y="350"/>
                  <a:pt x="1083" y="350"/>
                  <a:pt x="1083" y="350"/>
                </a:cubicBezTo>
                <a:cubicBezTo>
                  <a:pt x="1084" y="351"/>
                  <a:pt x="1084" y="350"/>
                  <a:pt x="1084" y="351"/>
                </a:cubicBezTo>
                <a:cubicBezTo>
                  <a:pt x="1086" y="351"/>
                  <a:pt x="1086" y="351"/>
                  <a:pt x="1086" y="351"/>
                </a:cubicBezTo>
                <a:cubicBezTo>
                  <a:pt x="1086" y="350"/>
                  <a:pt x="1085" y="349"/>
                  <a:pt x="1086" y="348"/>
                </a:cubicBezTo>
                <a:cubicBezTo>
                  <a:pt x="1086" y="348"/>
                  <a:pt x="1087" y="347"/>
                  <a:pt x="1087" y="347"/>
                </a:cubicBezTo>
                <a:cubicBezTo>
                  <a:pt x="1087" y="346"/>
                  <a:pt x="1086" y="346"/>
                  <a:pt x="1086" y="346"/>
                </a:cubicBezTo>
                <a:cubicBezTo>
                  <a:pt x="1086" y="344"/>
                  <a:pt x="1088" y="343"/>
                  <a:pt x="1084" y="342"/>
                </a:cubicBezTo>
                <a:cubicBezTo>
                  <a:pt x="1084" y="341"/>
                  <a:pt x="1084" y="341"/>
                  <a:pt x="1084" y="341"/>
                </a:cubicBezTo>
                <a:cubicBezTo>
                  <a:pt x="1088" y="342"/>
                  <a:pt x="1087" y="343"/>
                  <a:pt x="1091" y="343"/>
                </a:cubicBezTo>
                <a:cubicBezTo>
                  <a:pt x="1091" y="341"/>
                  <a:pt x="1091" y="339"/>
                  <a:pt x="1090" y="337"/>
                </a:cubicBezTo>
                <a:cubicBezTo>
                  <a:pt x="1091" y="337"/>
                  <a:pt x="1091" y="337"/>
                  <a:pt x="1091" y="337"/>
                </a:cubicBezTo>
                <a:cubicBezTo>
                  <a:pt x="1092" y="335"/>
                  <a:pt x="1092" y="335"/>
                  <a:pt x="1093" y="333"/>
                </a:cubicBezTo>
                <a:cubicBezTo>
                  <a:pt x="1090" y="333"/>
                  <a:pt x="1088" y="332"/>
                  <a:pt x="1086" y="331"/>
                </a:cubicBezTo>
                <a:cubicBezTo>
                  <a:pt x="1086" y="330"/>
                  <a:pt x="1086" y="330"/>
                  <a:pt x="1086" y="330"/>
                </a:cubicBezTo>
                <a:cubicBezTo>
                  <a:pt x="1088" y="330"/>
                  <a:pt x="1088" y="330"/>
                  <a:pt x="1088" y="330"/>
                </a:cubicBezTo>
                <a:cubicBezTo>
                  <a:pt x="1088" y="331"/>
                  <a:pt x="1088" y="331"/>
                  <a:pt x="1088" y="331"/>
                </a:cubicBezTo>
                <a:cubicBezTo>
                  <a:pt x="1091" y="331"/>
                  <a:pt x="1093" y="331"/>
                  <a:pt x="1094" y="330"/>
                </a:cubicBezTo>
                <a:cubicBezTo>
                  <a:pt x="1094" y="329"/>
                  <a:pt x="1096" y="327"/>
                  <a:pt x="1095" y="325"/>
                </a:cubicBezTo>
                <a:cubicBezTo>
                  <a:pt x="1094" y="325"/>
                  <a:pt x="1094" y="325"/>
                  <a:pt x="1094" y="325"/>
                </a:cubicBezTo>
                <a:cubicBezTo>
                  <a:pt x="1094" y="325"/>
                  <a:pt x="1094" y="324"/>
                  <a:pt x="1094" y="323"/>
                </a:cubicBezTo>
                <a:cubicBezTo>
                  <a:pt x="1093" y="323"/>
                  <a:pt x="1093" y="322"/>
                  <a:pt x="1092" y="322"/>
                </a:cubicBezTo>
                <a:cubicBezTo>
                  <a:pt x="1091" y="321"/>
                  <a:pt x="1091" y="319"/>
                  <a:pt x="1090" y="318"/>
                </a:cubicBezTo>
                <a:cubicBezTo>
                  <a:pt x="1093" y="317"/>
                  <a:pt x="1092" y="317"/>
                  <a:pt x="1094" y="318"/>
                </a:cubicBezTo>
                <a:cubicBezTo>
                  <a:pt x="1097" y="318"/>
                  <a:pt x="1096" y="316"/>
                  <a:pt x="1098" y="315"/>
                </a:cubicBezTo>
                <a:cubicBezTo>
                  <a:pt x="1098" y="314"/>
                  <a:pt x="1098" y="312"/>
                  <a:pt x="1098" y="311"/>
                </a:cubicBezTo>
                <a:cubicBezTo>
                  <a:pt x="1100" y="311"/>
                  <a:pt x="1102" y="311"/>
                  <a:pt x="1105" y="312"/>
                </a:cubicBezTo>
                <a:cubicBezTo>
                  <a:pt x="1105" y="310"/>
                  <a:pt x="1105" y="310"/>
                  <a:pt x="1105" y="310"/>
                </a:cubicBezTo>
                <a:cubicBezTo>
                  <a:pt x="1107" y="311"/>
                  <a:pt x="1110" y="311"/>
                  <a:pt x="1112" y="311"/>
                </a:cubicBezTo>
                <a:cubicBezTo>
                  <a:pt x="1112" y="310"/>
                  <a:pt x="1112" y="310"/>
                  <a:pt x="1112" y="310"/>
                </a:cubicBezTo>
                <a:cubicBezTo>
                  <a:pt x="1113" y="310"/>
                  <a:pt x="1113" y="310"/>
                  <a:pt x="1113" y="310"/>
                </a:cubicBezTo>
                <a:cubicBezTo>
                  <a:pt x="1114" y="309"/>
                  <a:pt x="1115" y="309"/>
                  <a:pt x="1115" y="308"/>
                </a:cubicBezTo>
                <a:cubicBezTo>
                  <a:pt x="1116" y="308"/>
                  <a:pt x="1117" y="307"/>
                  <a:pt x="1119" y="307"/>
                </a:cubicBezTo>
                <a:cubicBezTo>
                  <a:pt x="1119" y="310"/>
                  <a:pt x="1120" y="311"/>
                  <a:pt x="1121" y="312"/>
                </a:cubicBezTo>
                <a:cubicBezTo>
                  <a:pt x="1121" y="313"/>
                  <a:pt x="1121" y="313"/>
                  <a:pt x="1121" y="313"/>
                </a:cubicBezTo>
                <a:cubicBezTo>
                  <a:pt x="1122" y="313"/>
                  <a:pt x="1122" y="313"/>
                  <a:pt x="1122" y="313"/>
                </a:cubicBezTo>
                <a:cubicBezTo>
                  <a:pt x="1123" y="312"/>
                  <a:pt x="1124" y="311"/>
                  <a:pt x="1124" y="310"/>
                </a:cubicBezTo>
                <a:cubicBezTo>
                  <a:pt x="1125" y="310"/>
                  <a:pt x="1125" y="310"/>
                  <a:pt x="1125" y="310"/>
                </a:cubicBezTo>
                <a:cubicBezTo>
                  <a:pt x="1126" y="308"/>
                  <a:pt x="1126" y="307"/>
                  <a:pt x="1126" y="306"/>
                </a:cubicBezTo>
                <a:cubicBezTo>
                  <a:pt x="1130" y="306"/>
                  <a:pt x="1130" y="306"/>
                  <a:pt x="1130" y="306"/>
                </a:cubicBezTo>
                <a:cubicBezTo>
                  <a:pt x="1131" y="307"/>
                  <a:pt x="1131" y="308"/>
                  <a:pt x="1131" y="309"/>
                </a:cubicBezTo>
                <a:cubicBezTo>
                  <a:pt x="1132" y="309"/>
                  <a:pt x="1132" y="309"/>
                  <a:pt x="1132" y="309"/>
                </a:cubicBezTo>
                <a:cubicBezTo>
                  <a:pt x="1133" y="306"/>
                  <a:pt x="1133" y="306"/>
                  <a:pt x="1133" y="306"/>
                </a:cubicBezTo>
                <a:cubicBezTo>
                  <a:pt x="1133" y="306"/>
                  <a:pt x="1135" y="306"/>
                  <a:pt x="1134" y="304"/>
                </a:cubicBezTo>
                <a:cubicBezTo>
                  <a:pt x="1134" y="304"/>
                  <a:pt x="1134" y="304"/>
                  <a:pt x="1134" y="304"/>
                </a:cubicBezTo>
                <a:cubicBezTo>
                  <a:pt x="1134" y="303"/>
                  <a:pt x="1134" y="303"/>
                  <a:pt x="1134" y="303"/>
                </a:cubicBezTo>
                <a:cubicBezTo>
                  <a:pt x="1136" y="303"/>
                  <a:pt x="1136" y="303"/>
                  <a:pt x="1136" y="303"/>
                </a:cubicBezTo>
                <a:cubicBezTo>
                  <a:pt x="1136" y="302"/>
                  <a:pt x="1136" y="302"/>
                  <a:pt x="1136" y="302"/>
                </a:cubicBezTo>
                <a:cubicBezTo>
                  <a:pt x="1136" y="302"/>
                  <a:pt x="1137" y="302"/>
                  <a:pt x="1138" y="302"/>
                </a:cubicBezTo>
                <a:cubicBezTo>
                  <a:pt x="1138" y="300"/>
                  <a:pt x="1138" y="299"/>
                  <a:pt x="1138" y="298"/>
                </a:cubicBezTo>
                <a:cubicBezTo>
                  <a:pt x="1139" y="298"/>
                  <a:pt x="1139" y="298"/>
                  <a:pt x="1139" y="298"/>
                </a:cubicBezTo>
                <a:cubicBezTo>
                  <a:pt x="1140" y="294"/>
                  <a:pt x="1140" y="297"/>
                  <a:pt x="1142" y="296"/>
                </a:cubicBezTo>
                <a:cubicBezTo>
                  <a:pt x="1143" y="295"/>
                  <a:pt x="1143" y="295"/>
                  <a:pt x="1144" y="294"/>
                </a:cubicBezTo>
                <a:cubicBezTo>
                  <a:pt x="1144" y="294"/>
                  <a:pt x="1145" y="293"/>
                  <a:pt x="1146" y="293"/>
                </a:cubicBezTo>
                <a:cubicBezTo>
                  <a:pt x="1146" y="293"/>
                  <a:pt x="1146" y="293"/>
                  <a:pt x="1146" y="293"/>
                </a:cubicBezTo>
                <a:cubicBezTo>
                  <a:pt x="1147" y="292"/>
                  <a:pt x="1149" y="291"/>
                  <a:pt x="1151" y="291"/>
                </a:cubicBezTo>
                <a:cubicBezTo>
                  <a:pt x="1153" y="289"/>
                  <a:pt x="1154" y="288"/>
                  <a:pt x="1155" y="286"/>
                </a:cubicBezTo>
                <a:cubicBezTo>
                  <a:pt x="1155" y="285"/>
                  <a:pt x="1155" y="285"/>
                  <a:pt x="1155" y="285"/>
                </a:cubicBezTo>
                <a:cubicBezTo>
                  <a:pt x="1155" y="284"/>
                  <a:pt x="1156" y="284"/>
                  <a:pt x="1157" y="284"/>
                </a:cubicBezTo>
                <a:cubicBezTo>
                  <a:pt x="1157" y="283"/>
                  <a:pt x="1158" y="283"/>
                  <a:pt x="1158" y="282"/>
                </a:cubicBezTo>
                <a:cubicBezTo>
                  <a:pt x="1159" y="282"/>
                  <a:pt x="1160" y="283"/>
                  <a:pt x="1160" y="283"/>
                </a:cubicBezTo>
                <a:cubicBezTo>
                  <a:pt x="1161" y="283"/>
                  <a:pt x="1161" y="282"/>
                  <a:pt x="1162" y="282"/>
                </a:cubicBezTo>
                <a:cubicBezTo>
                  <a:pt x="1163" y="279"/>
                  <a:pt x="1163" y="278"/>
                  <a:pt x="1163" y="275"/>
                </a:cubicBezTo>
                <a:cubicBezTo>
                  <a:pt x="1161" y="275"/>
                  <a:pt x="1161" y="275"/>
                  <a:pt x="1161" y="275"/>
                </a:cubicBezTo>
                <a:cubicBezTo>
                  <a:pt x="1160" y="273"/>
                  <a:pt x="1160" y="271"/>
                  <a:pt x="1159" y="270"/>
                </a:cubicBezTo>
                <a:cubicBezTo>
                  <a:pt x="1159" y="266"/>
                  <a:pt x="1159" y="266"/>
                  <a:pt x="1159" y="266"/>
                </a:cubicBezTo>
                <a:cubicBezTo>
                  <a:pt x="1159" y="266"/>
                  <a:pt x="1159" y="266"/>
                  <a:pt x="1159" y="266"/>
                </a:cubicBezTo>
                <a:cubicBezTo>
                  <a:pt x="1159" y="269"/>
                  <a:pt x="1159" y="269"/>
                  <a:pt x="1159" y="269"/>
                </a:cubicBezTo>
                <a:cubicBezTo>
                  <a:pt x="1160" y="269"/>
                  <a:pt x="1160" y="269"/>
                  <a:pt x="1161" y="270"/>
                </a:cubicBezTo>
                <a:cubicBezTo>
                  <a:pt x="1161" y="270"/>
                  <a:pt x="1162" y="271"/>
                  <a:pt x="1163" y="272"/>
                </a:cubicBezTo>
                <a:cubicBezTo>
                  <a:pt x="1164" y="273"/>
                  <a:pt x="1166" y="273"/>
                  <a:pt x="1168" y="274"/>
                </a:cubicBezTo>
                <a:cubicBezTo>
                  <a:pt x="1168" y="275"/>
                  <a:pt x="1168" y="275"/>
                  <a:pt x="1168" y="275"/>
                </a:cubicBezTo>
                <a:cubicBezTo>
                  <a:pt x="1172" y="275"/>
                  <a:pt x="1172" y="275"/>
                  <a:pt x="1172" y="275"/>
                </a:cubicBezTo>
                <a:cubicBezTo>
                  <a:pt x="1172" y="274"/>
                  <a:pt x="1172" y="274"/>
                  <a:pt x="1172" y="274"/>
                </a:cubicBezTo>
                <a:cubicBezTo>
                  <a:pt x="1173" y="274"/>
                  <a:pt x="1174" y="275"/>
                  <a:pt x="1174" y="275"/>
                </a:cubicBezTo>
                <a:cubicBezTo>
                  <a:pt x="1174" y="274"/>
                  <a:pt x="1174" y="274"/>
                  <a:pt x="1174" y="274"/>
                </a:cubicBezTo>
                <a:cubicBezTo>
                  <a:pt x="1176" y="273"/>
                  <a:pt x="1177" y="273"/>
                  <a:pt x="1178" y="273"/>
                </a:cubicBezTo>
                <a:cubicBezTo>
                  <a:pt x="1179" y="271"/>
                  <a:pt x="1179" y="272"/>
                  <a:pt x="1178" y="270"/>
                </a:cubicBezTo>
                <a:cubicBezTo>
                  <a:pt x="1180" y="270"/>
                  <a:pt x="1180" y="270"/>
                  <a:pt x="1180" y="270"/>
                </a:cubicBezTo>
                <a:cubicBezTo>
                  <a:pt x="1180" y="270"/>
                  <a:pt x="1180" y="270"/>
                  <a:pt x="1180" y="270"/>
                </a:cubicBezTo>
                <a:cubicBezTo>
                  <a:pt x="1181" y="270"/>
                  <a:pt x="1181" y="270"/>
                  <a:pt x="1181" y="270"/>
                </a:cubicBezTo>
                <a:cubicBezTo>
                  <a:pt x="1181" y="272"/>
                  <a:pt x="1181" y="272"/>
                  <a:pt x="1181" y="272"/>
                </a:cubicBezTo>
                <a:cubicBezTo>
                  <a:pt x="1184" y="272"/>
                  <a:pt x="1184" y="271"/>
                  <a:pt x="1186" y="271"/>
                </a:cubicBezTo>
                <a:cubicBezTo>
                  <a:pt x="1186" y="269"/>
                  <a:pt x="1186" y="269"/>
                  <a:pt x="1186" y="269"/>
                </a:cubicBezTo>
                <a:cubicBezTo>
                  <a:pt x="1187" y="269"/>
                  <a:pt x="1187" y="269"/>
                  <a:pt x="1187" y="269"/>
                </a:cubicBezTo>
                <a:cubicBezTo>
                  <a:pt x="1187" y="268"/>
                  <a:pt x="1187" y="268"/>
                  <a:pt x="1187" y="268"/>
                </a:cubicBezTo>
                <a:cubicBezTo>
                  <a:pt x="1189" y="268"/>
                  <a:pt x="1189" y="268"/>
                  <a:pt x="1189" y="268"/>
                </a:cubicBezTo>
                <a:cubicBezTo>
                  <a:pt x="1189" y="269"/>
                  <a:pt x="1189" y="269"/>
                  <a:pt x="1189" y="269"/>
                </a:cubicBezTo>
                <a:cubicBezTo>
                  <a:pt x="1190" y="270"/>
                  <a:pt x="1190" y="270"/>
                  <a:pt x="1193" y="270"/>
                </a:cubicBezTo>
                <a:cubicBezTo>
                  <a:pt x="1193" y="269"/>
                  <a:pt x="1193" y="269"/>
                  <a:pt x="1193" y="269"/>
                </a:cubicBezTo>
                <a:cubicBezTo>
                  <a:pt x="1195" y="269"/>
                  <a:pt x="1195" y="269"/>
                  <a:pt x="1195" y="269"/>
                </a:cubicBezTo>
                <a:cubicBezTo>
                  <a:pt x="1195" y="270"/>
                  <a:pt x="1195" y="270"/>
                  <a:pt x="1195" y="270"/>
                </a:cubicBezTo>
                <a:cubicBezTo>
                  <a:pt x="1197" y="269"/>
                  <a:pt x="1197" y="270"/>
                  <a:pt x="1197" y="268"/>
                </a:cubicBezTo>
                <a:cubicBezTo>
                  <a:pt x="1200" y="268"/>
                  <a:pt x="1199" y="268"/>
                  <a:pt x="1201" y="268"/>
                </a:cubicBezTo>
                <a:cubicBezTo>
                  <a:pt x="1201" y="266"/>
                  <a:pt x="1201" y="266"/>
                  <a:pt x="1201" y="266"/>
                </a:cubicBezTo>
                <a:cubicBezTo>
                  <a:pt x="1205" y="266"/>
                  <a:pt x="1211" y="265"/>
                  <a:pt x="1213" y="262"/>
                </a:cubicBezTo>
                <a:cubicBezTo>
                  <a:pt x="1214" y="262"/>
                  <a:pt x="1214" y="262"/>
                  <a:pt x="1214" y="262"/>
                </a:cubicBezTo>
                <a:cubicBezTo>
                  <a:pt x="1214" y="261"/>
                  <a:pt x="1213" y="260"/>
                  <a:pt x="1213" y="258"/>
                </a:cubicBezTo>
                <a:cubicBezTo>
                  <a:pt x="1214" y="259"/>
                  <a:pt x="1215" y="259"/>
                  <a:pt x="1216" y="260"/>
                </a:cubicBezTo>
                <a:cubicBezTo>
                  <a:pt x="1219" y="260"/>
                  <a:pt x="1219" y="260"/>
                  <a:pt x="1220" y="258"/>
                </a:cubicBezTo>
                <a:cubicBezTo>
                  <a:pt x="1220" y="258"/>
                  <a:pt x="1220" y="258"/>
                  <a:pt x="1220" y="258"/>
                </a:cubicBezTo>
                <a:cubicBezTo>
                  <a:pt x="1220" y="258"/>
                  <a:pt x="1220" y="258"/>
                  <a:pt x="1220" y="257"/>
                </a:cubicBezTo>
                <a:cubicBezTo>
                  <a:pt x="1220" y="257"/>
                  <a:pt x="1220" y="257"/>
                  <a:pt x="1220" y="257"/>
                </a:cubicBezTo>
                <a:cubicBezTo>
                  <a:pt x="1221" y="256"/>
                  <a:pt x="1222" y="254"/>
                  <a:pt x="1224" y="254"/>
                </a:cubicBezTo>
                <a:cubicBezTo>
                  <a:pt x="1224" y="255"/>
                  <a:pt x="1224" y="255"/>
                  <a:pt x="1224" y="255"/>
                </a:cubicBezTo>
                <a:cubicBezTo>
                  <a:pt x="1225" y="255"/>
                  <a:pt x="1225" y="255"/>
                  <a:pt x="1225" y="255"/>
                </a:cubicBezTo>
                <a:cubicBezTo>
                  <a:pt x="1225" y="255"/>
                  <a:pt x="1226" y="256"/>
                  <a:pt x="1226" y="256"/>
                </a:cubicBezTo>
                <a:cubicBezTo>
                  <a:pt x="1227" y="256"/>
                  <a:pt x="1227" y="255"/>
                  <a:pt x="1228" y="254"/>
                </a:cubicBezTo>
                <a:cubicBezTo>
                  <a:pt x="1230" y="253"/>
                  <a:pt x="1229" y="256"/>
                  <a:pt x="1230" y="252"/>
                </a:cubicBezTo>
                <a:cubicBezTo>
                  <a:pt x="1233" y="253"/>
                  <a:pt x="1235" y="253"/>
                  <a:pt x="1237" y="252"/>
                </a:cubicBezTo>
                <a:close/>
                <a:moveTo>
                  <a:pt x="1249" y="155"/>
                </a:moveTo>
                <a:cubicBezTo>
                  <a:pt x="1251" y="155"/>
                  <a:pt x="1251" y="155"/>
                  <a:pt x="1251" y="155"/>
                </a:cubicBezTo>
                <a:cubicBezTo>
                  <a:pt x="1251" y="157"/>
                  <a:pt x="1251" y="159"/>
                  <a:pt x="1251" y="160"/>
                </a:cubicBezTo>
                <a:cubicBezTo>
                  <a:pt x="1249" y="160"/>
                  <a:pt x="1249" y="160"/>
                  <a:pt x="1249" y="160"/>
                </a:cubicBezTo>
                <a:cubicBezTo>
                  <a:pt x="1249" y="160"/>
                  <a:pt x="1249" y="160"/>
                  <a:pt x="1249" y="160"/>
                </a:cubicBezTo>
                <a:cubicBezTo>
                  <a:pt x="1249" y="160"/>
                  <a:pt x="1249" y="160"/>
                  <a:pt x="1249" y="160"/>
                </a:cubicBezTo>
                <a:lnTo>
                  <a:pt x="1249" y="155"/>
                </a:lnTo>
                <a:close/>
                <a:moveTo>
                  <a:pt x="1225" y="56"/>
                </a:moveTo>
                <a:cubicBezTo>
                  <a:pt x="1224" y="55"/>
                  <a:pt x="1225" y="56"/>
                  <a:pt x="1224" y="55"/>
                </a:cubicBezTo>
                <a:cubicBezTo>
                  <a:pt x="1225" y="56"/>
                  <a:pt x="1224" y="55"/>
                  <a:pt x="1225" y="56"/>
                </a:cubicBezTo>
                <a:close/>
                <a:moveTo>
                  <a:pt x="1219" y="57"/>
                </a:moveTo>
                <a:cubicBezTo>
                  <a:pt x="1220" y="57"/>
                  <a:pt x="1220" y="57"/>
                  <a:pt x="1220" y="57"/>
                </a:cubicBezTo>
                <a:cubicBezTo>
                  <a:pt x="1220" y="57"/>
                  <a:pt x="1220" y="57"/>
                  <a:pt x="1220" y="57"/>
                </a:cubicBezTo>
                <a:cubicBezTo>
                  <a:pt x="1220" y="57"/>
                  <a:pt x="1219" y="58"/>
                  <a:pt x="1219" y="58"/>
                </a:cubicBezTo>
                <a:cubicBezTo>
                  <a:pt x="1219" y="57"/>
                  <a:pt x="1219" y="57"/>
                  <a:pt x="1219" y="57"/>
                </a:cubicBezTo>
                <a:close/>
                <a:moveTo>
                  <a:pt x="1203" y="63"/>
                </a:moveTo>
                <a:cubicBezTo>
                  <a:pt x="1203" y="62"/>
                  <a:pt x="1203" y="62"/>
                  <a:pt x="1203" y="62"/>
                </a:cubicBezTo>
                <a:cubicBezTo>
                  <a:pt x="1204" y="62"/>
                  <a:pt x="1205" y="62"/>
                  <a:pt x="1207" y="62"/>
                </a:cubicBezTo>
                <a:cubicBezTo>
                  <a:pt x="1207" y="61"/>
                  <a:pt x="1207" y="61"/>
                  <a:pt x="1207" y="61"/>
                </a:cubicBezTo>
                <a:cubicBezTo>
                  <a:pt x="1208" y="61"/>
                  <a:pt x="1208" y="61"/>
                  <a:pt x="1208" y="61"/>
                </a:cubicBezTo>
                <a:cubicBezTo>
                  <a:pt x="1208" y="60"/>
                  <a:pt x="1208" y="60"/>
                  <a:pt x="1208" y="60"/>
                </a:cubicBezTo>
                <a:cubicBezTo>
                  <a:pt x="1210" y="60"/>
                  <a:pt x="1210" y="60"/>
                  <a:pt x="1210" y="60"/>
                </a:cubicBezTo>
                <a:cubicBezTo>
                  <a:pt x="1212" y="60"/>
                  <a:pt x="1213" y="58"/>
                  <a:pt x="1217" y="59"/>
                </a:cubicBezTo>
                <a:cubicBezTo>
                  <a:pt x="1217" y="59"/>
                  <a:pt x="1217" y="59"/>
                  <a:pt x="1217" y="59"/>
                </a:cubicBezTo>
                <a:cubicBezTo>
                  <a:pt x="1215" y="59"/>
                  <a:pt x="1214" y="60"/>
                  <a:pt x="1213" y="60"/>
                </a:cubicBezTo>
                <a:cubicBezTo>
                  <a:pt x="1213" y="60"/>
                  <a:pt x="1213" y="60"/>
                  <a:pt x="1213" y="60"/>
                </a:cubicBezTo>
                <a:cubicBezTo>
                  <a:pt x="1211" y="60"/>
                  <a:pt x="1211" y="60"/>
                  <a:pt x="1211" y="60"/>
                </a:cubicBezTo>
                <a:cubicBezTo>
                  <a:pt x="1211" y="61"/>
                  <a:pt x="1211" y="61"/>
                  <a:pt x="1211" y="61"/>
                </a:cubicBezTo>
                <a:cubicBezTo>
                  <a:pt x="1209" y="61"/>
                  <a:pt x="1209" y="61"/>
                  <a:pt x="1209" y="61"/>
                </a:cubicBezTo>
                <a:cubicBezTo>
                  <a:pt x="1209" y="62"/>
                  <a:pt x="1209" y="62"/>
                  <a:pt x="1209" y="62"/>
                </a:cubicBezTo>
                <a:cubicBezTo>
                  <a:pt x="1207" y="62"/>
                  <a:pt x="1207" y="62"/>
                  <a:pt x="1207" y="62"/>
                </a:cubicBezTo>
                <a:cubicBezTo>
                  <a:pt x="1207" y="62"/>
                  <a:pt x="1207" y="62"/>
                  <a:pt x="1207" y="62"/>
                </a:cubicBezTo>
                <a:cubicBezTo>
                  <a:pt x="1204" y="64"/>
                  <a:pt x="1203" y="64"/>
                  <a:pt x="1202" y="66"/>
                </a:cubicBezTo>
                <a:cubicBezTo>
                  <a:pt x="1201" y="66"/>
                  <a:pt x="1201" y="66"/>
                  <a:pt x="1201" y="66"/>
                </a:cubicBezTo>
                <a:cubicBezTo>
                  <a:pt x="1201" y="64"/>
                  <a:pt x="1201" y="64"/>
                  <a:pt x="1203" y="63"/>
                </a:cubicBezTo>
                <a:close/>
                <a:moveTo>
                  <a:pt x="1171" y="33"/>
                </a:moveTo>
                <a:cubicBezTo>
                  <a:pt x="1172" y="33"/>
                  <a:pt x="1172" y="33"/>
                  <a:pt x="1172" y="34"/>
                </a:cubicBezTo>
                <a:cubicBezTo>
                  <a:pt x="1171" y="33"/>
                  <a:pt x="1172" y="34"/>
                  <a:pt x="1171" y="33"/>
                </a:cubicBezTo>
                <a:close/>
                <a:moveTo>
                  <a:pt x="1167" y="17"/>
                </a:moveTo>
                <a:cubicBezTo>
                  <a:pt x="1170" y="16"/>
                  <a:pt x="1177" y="15"/>
                  <a:pt x="1179" y="14"/>
                </a:cubicBezTo>
                <a:cubicBezTo>
                  <a:pt x="1188" y="14"/>
                  <a:pt x="1197" y="14"/>
                  <a:pt x="1205" y="14"/>
                </a:cubicBezTo>
                <a:cubicBezTo>
                  <a:pt x="1205" y="15"/>
                  <a:pt x="1205" y="15"/>
                  <a:pt x="1205" y="15"/>
                </a:cubicBezTo>
                <a:cubicBezTo>
                  <a:pt x="1197" y="17"/>
                  <a:pt x="1188" y="16"/>
                  <a:pt x="1180" y="16"/>
                </a:cubicBezTo>
                <a:cubicBezTo>
                  <a:pt x="1179" y="17"/>
                  <a:pt x="1178" y="17"/>
                  <a:pt x="1176" y="17"/>
                </a:cubicBezTo>
                <a:cubicBezTo>
                  <a:pt x="1176" y="18"/>
                  <a:pt x="1176" y="18"/>
                  <a:pt x="1176" y="18"/>
                </a:cubicBezTo>
                <a:cubicBezTo>
                  <a:pt x="1174" y="18"/>
                  <a:pt x="1172" y="18"/>
                  <a:pt x="1171" y="18"/>
                </a:cubicBezTo>
                <a:cubicBezTo>
                  <a:pt x="1170" y="18"/>
                  <a:pt x="1170" y="18"/>
                  <a:pt x="1170" y="18"/>
                </a:cubicBezTo>
                <a:cubicBezTo>
                  <a:pt x="1170" y="18"/>
                  <a:pt x="1170" y="18"/>
                  <a:pt x="1170" y="18"/>
                </a:cubicBezTo>
                <a:cubicBezTo>
                  <a:pt x="1167" y="18"/>
                  <a:pt x="1167" y="18"/>
                  <a:pt x="1167" y="18"/>
                </a:cubicBezTo>
                <a:lnTo>
                  <a:pt x="1167" y="17"/>
                </a:lnTo>
                <a:close/>
                <a:moveTo>
                  <a:pt x="992" y="298"/>
                </a:moveTo>
                <a:cubicBezTo>
                  <a:pt x="991" y="298"/>
                  <a:pt x="991" y="297"/>
                  <a:pt x="990" y="297"/>
                </a:cubicBezTo>
                <a:cubicBezTo>
                  <a:pt x="990" y="296"/>
                  <a:pt x="990" y="296"/>
                  <a:pt x="990" y="296"/>
                </a:cubicBezTo>
                <a:cubicBezTo>
                  <a:pt x="991" y="296"/>
                  <a:pt x="991" y="297"/>
                  <a:pt x="992" y="297"/>
                </a:cubicBezTo>
                <a:lnTo>
                  <a:pt x="992" y="298"/>
                </a:lnTo>
                <a:close/>
                <a:moveTo>
                  <a:pt x="1013" y="280"/>
                </a:moveTo>
                <a:cubicBezTo>
                  <a:pt x="1013" y="281"/>
                  <a:pt x="1013" y="281"/>
                  <a:pt x="1013" y="281"/>
                </a:cubicBezTo>
                <a:cubicBezTo>
                  <a:pt x="1012" y="281"/>
                  <a:pt x="1012" y="281"/>
                  <a:pt x="1012" y="281"/>
                </a:cubicBezTo>
                <a:cubicBezTo>
                  <a:pt x="1012" y="281"/>
                  <a:pt x="1012" y="281"/>
                  <a:pt x="1012" y="281"/>
                </a:cubicBezTo>
                <a:cubicBezTo>
                  <a:pt x="1011" y="281"/>
                  <a:pt x="1011" y="281"/>
                  <a:pt x="1011" y="281"/>
                </a:cubicBezTo>
                <a:cubicBezTo>
                  <a:pt x="1011" y="281"/>
                  <a:pt x="1011" y="281"/>
                  <a:pt x="1011" y="280"/>
                </a:cubicBezTo>
                <a:lnTo>
                  <a:pt x="1013" y="280"/>
                </a:lnTo>
                <a:close/>
                <a:moveTo>
                  <a:pt x="1010" y="283"/>
                </a:moveTo>
                <a:cubicBezTo>
                  <a:pt x="1011" y="283"/>
                  <a:pt x="1011" y="283"/>
                  <a:pt x="1011" y="283"/>
                </a:cubicBezTo>
                <a:cubicBezTo>
                  <a:pt x="1011" y="284"/>
                  <a:pt x="1011" y="284"/>
                  <a:pt x="1011" y="284"/>
                </a:cubicBezTo>
                <a:cubicBezTo>
                  <a:pt x="1010" y="284"/>
                  <a:pt x="1010" y="284"/>
                  <a:pt x="1010" y="284"/>
                </a:cubicBezTo>
                <a:lnTo>
                  <a:pt x="1010" y="283"/>
                </a:lnTo>
                <a:close/>
                <a:moveTo>
                  <a:pt x="1014" y="297"/>
                </a:moveTo>
                <a:cubicBezTo>
                  <a:pt x="1013" y="297"/>
                  <a:pt x="1013" y="297"/>
                  <a:pt x="1013" y="297"/>
                </a:cubicBezTo>
                <a:cubicBezTo>
                  <a:pt x="1013" y="297"/>
                  <a:pt x="1013" y="297"/>
                  <a:pt x="1013" y="297"/>
                </a:cubicBezTo>
                <a:cubicBezTo>
                  <a:pt x="1011" y="297"/>
                  <a:pt x="1011" y="297"/>
                  <a:pt x="1011" y="297"/>
                </a:cubicBezTo>
                <a:cubicBezTo>
                  <a:pt x="1011" y="298"/>
                  <a:pt x="1010" y="298"/>
                  <a:pt x="1010" y="299"/>
                </a:cubicBezTo>
                <a:cubicBezTo>
                  <a:pt x="1007" y="299"/>
                  <a:pt x="1007" y="299"/>
                  <a:pt x="1007" y="299"/>
                </a:cubicBezTo>
                <a:cubicBezTo>
                  <a:pt x="1007" y="299"/>
                  <a:pt x="1007" y="299"/>
                  <a:pt x="1007" y="299"/>
                </a:cubicBezTo>
                <a:cubicBezTo>
                  <a:pt x="1006" y="299"/>
                  <a:pt x="1006" y="299"/>
                  <a:pt x="1006" y="299"/>
                </a:cubicBezTo>
                <a:cubicBezTo>
                  <a:pt x="1008" y="297"/>
                  <a:pt x="1011" y="294"/>
                  <a:pt x="1015" y="293"/>
                </a:cubicBezTo>
                <a:cubicBezTo>
                  <a:pt x="1014" y="294"/>
                  <a:pt x="1014" y="295"/>
                  <a:pt x="1014" y="297"/>
                </a:cubicBezTo>
                <a:close/>
                <a:moveTo>
                  <a:pt x="1051" y="380"/>
                </a:moveTo>
                <a:cubicBezTo>
                  <a:pt x="1051" y="381"/>
                  <a:pt x="1051" y="381"/>
                  <a:pt x="1051" y="381"/>
                </a:cubicBezTo>
                <a:cubicBezTo>
                  <a:pt x="1050" y="381"/>
                  <a:pt x="1050" y="381"/>
                  <a:pt x="1050" y="381"/>
                </a:cubicBezTo>
                <a:cubicBezTo>
                  <a:pt x="1050" y="380"/>
                  <a:pt x="1051" y="379"/>
                  <a:pt x="1051" y="379"/>
                </a:cubicBezTo>
                <a:cubicBezTo>
                  <a:pt x="1051" y="379"/>
                  <a:pt x="1051" y="379"/>
                  <a:pt x="1051" y="379"/>
                </a:cubicBezTo>
                <a:cubicBezTo>
                  <a:pt x="1052" y="380"/>
                  <a:pt x="1051" y="380"/>
                  <a:pt x="1051" y="380"/>
                </a:cubicBezTo>
                <a:close/>
                <a:moveTo>
                  <a:pt x="1122" y="304"/>
                </a:moveTo>
                <a:cubicBezTo>
                  <a:pt x="1121" y="305"/>
                  <a:pt x="1120" y="305"/>
                  <a:pt x="1119" y="305"/>
                </a:cubicBezTo>
                <a:cubicBezTo>
                  <a:pt x="1118" y="304"/>
                  <a:pt x="1118" y="303"/>
                  <a:pt x="1118" y="302"/>
                </a:cubicBezTo>
                <a:cubicBezTo>
                  <a:pt x="1119" y="301"/>
                  <a:pt x="1119" y="301"/>
                  <a:pt x="1119" y="300"/>
                </a:cubicBezTo>
                <a:cubicBezTo>
                  <a:pt x="1121" y="301"/>
                  <a:pt x="1122" y="301"/>
                  <a:pt x="1124" y="301"/>
                </a:cubicBezTo>
                <a:cubicBezTo>
                  <a:pt x="1123" y="303"/>
                  <a:pt x="1123" y="303"/>
                  <a:pt x="1122" y="304"/>
                </a:cubicBezTo>
                <a:close/>
                <a:moveTo>
                  <a:pt x="1143" y="18"/>
                </a:moveTo>
                <a:cubicBezTo>
                  <a:pt x="1142" y="19"/>
                  <a:pt x="1140" y="19"/>
                  <a:pt x="1139" y="19"/>
                </a:cubicBezTo>
                <a:cubicBezTo>
                  <a:pt x="1139" y="20"/>
                  <a:pt x="1139" y="20"/>
                  <a:pt x="1138" y="20"/>
                </a:cubicBezTo>
                <a:cubicBezTo>
                  <a:pt x="1138" y="21"/>
                  <a:pt x="1138" y="21"/>
                  <a:pt x="1138" y="21"/>
                </a:cubicBezTo>
                <a:cubicBezTo>
                  <a:pt x="1136" y="20"/>
                  <a:pt x="1138" y="20"/>
                  <a:pt x="1134" y="20"/>
                </a:cubicBezTo>
                <a:cubicBezTo>
                  <a:pt x="1134" y="21"/>
                  <a:pt x="1134" y="20"/>
                  <a:pt x="1134" y="21"/>
                </a:cubicBezTo>
                <a:cubicBezTo>
                  <a:pt x="1134" y="22"/>
                  <a:pt x="1134" y="22"/>
                  <a:pt x="1134" y="22"/>
                </a:cubicBezTo>
                <a:cubicBezTo>
                  <a:pt x="1133" y="22"/>
                  <a:pt x="1133" y="22"/>
                  <a:pt x="1133" y="22"/>
                </a:cubicBezTo>
                <a:cubicBezTo>
                  <a:pt x="1133" y="19"/>
                  <a:pt x="1133" y="19"/>
                  <a:pt x="1133" y="19"/>
                </a:cubicBezTo>
                <a:cubicBezTo>
                  <a:pt x="1134" y="19"/>
                  <a:pt x="1134" y="19"/>
                  <a:pt x="1134" y="19"/>
                </a:cubicBezTo>
                <a:cubicBezTo>
                  <a:pt x="1135" y="18"/>
                  <a:pt x="1141" y="17"/>
                  <a:pt x="1143" y="17"/>
                </a:cubicBezTo>
                <a:lnTo>
                  <a:pt x="1143" y="18"/>
                </a:lnTo>
                <a:close/>
                <a:moveTo>
                  <a:pt x="1151" y="18"/>
                </a:moveTo>
                <a:cubicBezTo>
                  <a:pt x="1149" y="18"/>
                  <a:pt x="1150" y="19"/>
                  <a:pt x="1149" y="18"/>
                </a:cubicBezTo>
                <a:cubicBezTo>
                  <a:pt x="1148" y="18"/>
                  <a:pt x="1148" y="18"/>
                  <a:pt x="1148" y="18"/>
                </a:cubicBezTo>
                <a:cubicBezTo>
                  <a:pt x="1148" y="17"/>
                  <a:pt x="1148" y="17"/>
                  <a:pt x="1148" y="17"/>
                </a:cubicBezTo>
                <a:cubicBezTo>
                  <a:pt x="1149" y="17"/>
                  <a:pt x="1149" y="17"/>
                  <a:pt x="1149" y="17"/>
                </a:cubicBezTo>
                <a:cubicBezTo>
                  <a:pt x="1149" y="15"/>
                  <a:pt x="1149" y="13"/>
                  <a:pt x="1149" y="11"/>
                </a:cubicBezTo>
                <a:cubicBezTo>
                  <a:pt x="1151" y="11"/>
                  <a:pt x="1151" y="11"/>
                  <a:pt x="1151" y="11"/>
                </a:cubicBezTo>
                <a:cubicBezTo>
                  <a:pt x="1151" y="14"/>
                  <a:pt x="1151" y="14"/>
                  <a:pt x="1151" y="14"/>
                </a:cubicBezTo>
                <a:cubicBezTo>
                  <a:pt x="1152" y="15"/>
                  <a:pt x="1153" y="16"/>
                  <a:pt x="1153" y="17"/>
                </a:cubicBezTo>
                <a:cubicBezTo>
                  <a:pt x="1155" y="17"/>
                  <a:pt x="1157" y="15"/>
                  <a:pt x="1158" y="15"/>
                </a:cubicBezTo>
                <a:cubicBezTo>
                  <a:pt x="1160" y="15"/>
                  <a:pt x="1164" y="17"/>
                  <a:pt x="1166" y="17"/>
                </a:cubicBezTo>
                <a:cubicBezTo>
                  <a:pt x="1166" y="18"/>
                  <a:pt x="1166" y="18"/>
                  <a:pt x="1166" y="18"/>
                </a:cubicBezTo>
                <a:cubicBezTo>
                  <a:pt x="1161" y="18"/>
                  <a:pt x="1161" y="18"/>
                  <a:pt x="1161" y="18"/>
                </a:cubicBezTo>
                <a:cubicBezTo>
                  <a:pt x="1161" y="17"/>
                  <a:pt x="1161" y="17"/>
                  <a:pt x="1161" y="17"/>
                </a:cubicBezTo>
                <a:cubicBezTo>
                  <a:pt x="1159" y="17"/>
                  <a:pt x="1159" y="18"/>
                  <a:pt x="1159" y="18"/>
                </a:cubicBezTo>
                <a:cubicBezTo>
                  <a:pt x="1153" y="18"/>
                  <a:pt x="1153" y="18"/>
                  <a:pt x="1153" y="18"/>
                </a:cubicBezTo>
                <a:cubicBezTo>
                  <a:pt x="1153" y="20"/>
                  <a:pt x="1153" y="20"/>
                  <a:pt x="1153" y="20"/>
                </a:cubicBezTo>
                <a:cubicBezTo>
                  <a:pt x="1153" y="20"/>
                  <a:pt x="1153" y="20"/>
                  <a:pt x="1153" y="20"/>
                </a:cubicBezTo>
                <a:cubicBezTo>
                  <a:pt x="1153" y="20"/>
                  <a:pt x="1153" y="20"/>
                  <a:pt x="1153" y="20"/>
                </a:cubicBezTo>
                <a:cubicBezTo>
                  <a:pt x="1152" y="20"/>
                  <a:pt x="1152" y="20"/>
                  <a:pt x="1152" y="20"/>
                </a:cubicBezTo>
                <a:cubicBezTo>
                  <a:pt x="1152" y="20"/>
                  <a:pt x="1151" y="19"/>
                  <a:pt x="1151" y="18"/>
                </a:cubicBezTo>
                <a:close/>
                <a:moveTo>
                  <a:pt x="1209" y="239"/>
                </a:moveTo>
                <a:cubicBezTo>
                  <a:pt x="1209" y="240"/>
                  <a:pt x="1209" y="240"/>
                  <a:pt x="1209" y="240"/>
                </a:cubicBezTo>
                <a:cubicBezTo>
                  <a:pt x="1209" y="240"/>
                  <a:pt x="1206" y="239"/>
                  <a:pt x="1205" y="239"/>
                </a:cubicBezTo>
                <a:cubicBezTo>
                  <a:pt x="1205" y="240"/>
                  <a:pt x="1205" y="240"/>
                  <a:pt x="1205" y="240"/>
                </a:cubicBezTo>
                <a:cubicBezTo>
                  <a:pt x="1204" y="240"/>
                  <a:pt x="1204" y="240"/>
                  <a:pt x="1204" y="240"/>
                </a:cubicBezTo>
                <a:cubicBezTo>
                  <a:pt x="1205" y="238"/>
                  <a:pt x="1207" y="239"/>
                  <a:pt x="1208" y="237"/>
                </a:cubicBezTo>
                <a:cubicBezTo>
                  <a:pt x="1211" y="237"/>
                  <a:pt x="1211" y="237"/>
                  <a:pt x="1211" y="237"/>
                </a:cubicBezTo>
                <a:cubicBezTo>
                  <a:pt x="1210" y="238"/>
                  <a:pt x="1210" y="239"/>
                  <a:pt x="1209" y="239"/>
                </a:cubicBezTo>
                <a:close/>
                <a:moveTo>
                  <a:pt x="621" y="52"/>
                </a:moveTo>
                <a:cubicBezTo>
                  <a:pt x="619" y="52"/>
                  <a:pt x="619" y="52"/>
                  <a:pt x="618" y="53"/>
                </a:cubicBezTo>
                <a:cubicBezTo>
                  <a:pt x="618" y="54"/>
                  <a:pt x="618" y="55"/>
                  <a:pt x="619" y="57"/>
                </a:cubicBezTo>
                <a:cubicBezTo>
                  <a:pt x="622" y="57"/>
                  <a:pt x="622" y="57"/>
                  <a:pt x="622" y="57"/>
                </a:cubicBezTo>
                <a:cubicBezTo>
                  <a:pt x="622" y="59"/>
                  <a:pt x="622" y="59"/>
                  <a:pt x="622" y="59"/>
                </a:cubicBezTo>
                <a:cubicBezTo>
                  <a:pt x="625" y="58"/>
                  <a:pt x="625" y="58"/>
                  <a:pt x="627" y="57"/>
                </a:cubicBezTo>
                <a:cubicBezTo>
                  <a:pt x="627" y="56"/>
                  <a:pt x="627" y="56"/>
                  <a:pt x="627" y="56"/>
                </a:cubicBezTo>
                <a:cubicBezTo>
                  <a:pt x="628" y="56"/>
                  <a:pt x="630" y="58"/>
                  <a:pt x="630" y="59"/>
                </a:cubicBezTo>
                <a:cubicBezTo>
                  <a:pt x="637" y="59"/>
                  <a:pt x="637" y="59"/>
                  <a:pt x="637" y="59"/>
                </a:cubicBezTo>
                <a:cubicBezTo>
                  <a:pt x="637" y="57"/>
                  <a:pt x="636" y="58"/>
                  <a:pt x="637" y="57"/>
                </a:cubicBezTo>
                <a:cubicBezTo>
                  <a:pt x="638" y="56"/>
                  <a:pt x="637" y="57"/>
                  <a:pt x="638" y="56"/>
                </a:cubicBezTo>
                <a:cubicBezTo>
                  <a:pt x="638" y="57"/>
                  <a:pt x="638" y="57"/>
                  <a:pt x="638" y="57"/>
                </a:cubicBezTo>
                <a:cubicBezTo>
                  <a:pt x="639" y="57"/>
                  <a:pt x="639" y="57"/>
                  <a:pt x="639" y="57"/>
                </a:cubicBezTo>
                <a:cubicBezTo>
                  <a:pt x="639" y="59"/>
                  <a:pt x="639" y="59"/>
                  <a:pt x="639" y="59"/>
                </a:cubicBezTo>
                <a:cubicBezTo>
                  <a:pt x="639" y="59"/>
                  <a:pt x="639" y="59"/>
                  <a:pt x="639" y="59"/>
                </a:cubicBezTo>
                <a:cubicBezTo>
                  <a:pt x="640" y="60"/>
                  <a:pt x="640" y="60"/>
                  <a:pt x="641" y="62"/>
                </a:cubicBezTo>
                <a:cubicBezTo>
                  <a:pt x="636" y="62"/>
                  <a:pt x="629" y="63"/>
                  <a:pt x="627" y="64"/>
                </a:cubicBezTo>
                <a:cubicBezTo>
                  <a:pt x="626" y="65"/>
                  <a:pt x="627" y="64"/>
                  <a:pt x="626" y="65"/>
                </a:cubicBezTo>
                <a:cubicBezTo>
                  <a:pt x="627" y="66"/>
                  <a:pt x="627" y="66"/>
                  <a:pt x="628" y="67"/>
                </a:cubicBezTo>
                <a:cubicBezTo>
                  <a:pt x="628" y="68"/>
                  <a:pt x="628" y="68"/>
                  <a:pt x="628" y="68"/>
                </a:cubicBezTo>
                <a:cubicBezTo>
                  <a:pt x="627" y="68"/>
                  <a:pt x="627" y="68"/>
                  <a:pt x="627" y="68"/>
                </a:cubicBezTo>
                <a:cubicBezTo>
                  <a:pt x="627" y="68"/>
                  <a:pt x="627" y="68"/>
                  <a:pt x="627" y="68"/>
                </a:cubicBezTo>
                <a:cubicBezTo>
                  <a:pt x="625" y="67"/>
                  <a:pt x="625" y="69"/>
                  <a:pt x="623" y="69"/>
                </a:cubicBezTo>
                <a:cubicBezTo>
                  <a:pt x="623" y="70"/>
                  <a:pt x="623" y="70"/>
                  <a:pt x="623" y="70"/>
                </a:cubicBezTo>
                <a:cubicBezTo>
                  <a:pt x="623" y="70"/>
                  <a:pt x="623" y="70"/>
                  <a:pt x="623" y="70"/>
                </a:cubicBezTo>
                <a:cubicBezTo>
                  <a:pt x="623" y="70"/>
                  <a:pt x="623" y="70"/>
                  <a:pt x="623" y="70"/>
                </a:cubicBezTo>
                <a:cubicBezTo>
                  <a:pt x="625" y="71"/>
                  <a:pt x="627" y="71"/>
                  <a:pt x="628" y="71"/>
                </a:cubicBezTo>
                <a:cubicBezTo>
                  <a:pt x="628" y="72"/>
                  <a:pt x="628" y="72"/>
                  <a:pt x="628" y="72"/>
                </a:cubicBezTo>
                <a:cubicBezTo>
                  <a:pt x="629" y="72"/>
                  <a:pt x="631" y="71"/>
                  <a:pt x="631" y="71"/>
                </a:cubicBezTo>
                <a:cubicBezTo>
                  <a:pt x="631" y="72"/>
                  <a:pt x="631" y="72"/>
                  <a:pt x="631" y="72"/>
                </a:cubicBezTo>
                <a:cubicBezTo>
                  <a:pt x="635" y="71"/>
                  <a:pt x="633" y="71"/>
                  <a:pt x="635" y="70"/>
                </a:cubicBezTo>
                <a:cubicBezTo>
                  <a:pt x="635" y="69"/>
                  <a:pt x="635" y="69"/>
                  <a:pt x="635" y="69"/>
                </a:cubicBezTo>
                <a:cubicBezTo>
                  <a:pt x="636" y="69"/>
                  <a:pt x="636" y="69"/>
                  <a:pt x="636" y="69"/>
                </a:cubicBezTo>
                <a:cubicBezTo>
                  <a:pt x="636" y="72"/>
                  <a:pt x="636" y="72"/>
                  <a:pt x="636" y="72"/>
                </a:cubicBezTo>
                <a:cubicBezTo>
                  <a:pt x="638" y="73"/>
                  <a:pt x="640" y="73"/>
                  <a:pt x="641" y="72"/>
                </a:cubicBezTo>
                <a:cubicBezTo>
                  <a:pt x="642" y="72"/>
                  <a:pt x="642" y="73"/>
                  <a:pt x="643" y="74"/>
                </a:cubicBezTo>
                <a:cubicBezTo>
                  <a:pt x="643" y="75"/>
                  <a:pt x="643" y="75"/>
                  <a:pt x="643" y="75"/>
                </a:cubicBezTo>
                <a:cubicBezTo>
                  <a:pt x="640" y="75"/>
                  <a:pt x="637" y="75"/>
                  <a:pt x="634" y="74"/>
                </a:cubicBezTo>
                <a:cubicBezTo>
                  <a:pt x="634" y="74"/>
                  <a:pt x="634" y="74"/>
                  <a:pt x="634" y="74"/>
                </a:cubicBezTo>
                <a:cubicBezTo>
                  <a:pt x="631" y="73"/>
                  <a:pt x="630" y="72"/>
                  <a:pt x="627" y="72"/>
                </a:cubicBezTo>
                <a:cubicBezTo>
                  <a:pt x="627" y="73"/>
                  <a:pt x="626" y="75"/>
                  <a:pt x="626" y="76"/>
                </a:cubicBezTo>
                <a:cubicBezTo>
                  <a:pt x="627" y="76"/>
                  <a:pt x="627" y="76"/>
                  <a:pt x="627" y="76"/>
                </a:cubicBezTo>
                <a:cubicBezTo>
                  <a:pt x="627" y="78"/>
                  <a:pt x="627" y="78"/>
                  <a:pt x="627" y="78"/>
                </a:cubicBezTo>
                <a:cubicBezTo>
                  <a:pt x="627" y="78"/>
                  <a:pt x="627" y="78"/>
                  <a:pt x="627" y="78"/>
                </a:cubicBezTo>
                <a:cubicBezTo>
                  <a:pt x="627" y="80"/>
                  <a:pt x="628" y="79"/>
                  <a:pt x="629" y="80"/>
                </a:cubicBezTo>
                <a:cubicBezTo>
                  <a:pt x="630" y="81"/>
                  <a:pt x="630" y="82"/>
                  <a:pt x="631" y="82"/>
                </a:cubicBezTo>
                <a:cubicBezTo>
                  <a:pt x="632" y="82"/>
                  <a:pt x="632" y="82"/>
                  <a:pt x="632" y="82"/>
                </a:cubicBezTo>
                <a:cubicBezTo>
                  <a:pt x="632" y="83"/>
                  <a:pt x="632" y="83"/>
                  <a:pt x="632" y="83"/>
                </a:cubicBezTo>
                <a:cubicBezTo>
                  <a:pt x="636" y="85"/>
                  <a:pt x="640" y="84"/>
                  <a:pt x="645" y="84"/>
                </a:cubicBezTo>
                <a:cubicBezTo>
                  <a:pt x="645" y="85"/>
                  <a:pt x="645" y="85"/>
                  <a:pt x="645" y="85"/>
                </a:cubicBezTo>
                <a:cubicBezTo>
                  <a:pt x="643" y="85"/>
                  <a:pt x="643" y="85"/>
                  <a:pt x="643" y="85"/>
                </a:cubicBezTo>
                <a:cubicBezTo>
                  <a:pt x="643" y="86"/>
                  <a:pt x="643" y="86"/>
                  <a:pt x="643" y="86"/>
                </a:cubicBezTo>
                <a:cubicBezTo>
                  <a:pt x="640" y="86"/>
                  <a:pt x="636" y="86"/>
                  <a:pt x="634" y="87"/>
                </a:cubicBezTo>
                <a:cubicBezTo>
                  <a:pt x="634" y="89"/>
                  <a:pt x="635" y="89"/>
                  <a:pt x="635" y="90"/>
                </a:cubicBezTo>
                <a:cubicBezTo>
                  <a:pt x="637" y="90"/>
                  <a:pt x="638" y="90"/>
                  <a:pt x="640" y="89"/>
                </a:cubicBezTo>
                <a:cubicBezTo>
                  <a:pt x="641" y="90"/>
                  <a:pt x="644" y="91"/>
                  <a:pt x="646" y="90"/>
                </a:cubicBezTo>
                <a:cubicBezTo>
                  <a:pt x="646" y="89"/>
                  <a:pt x="646" y="89"/>
                  <a:pt x="646" y="89"/>
                </a:cubicBezTo>
                <a:cubicBezTo>
                  <a:pt x="647" y="89"/>
                  <a:pt x="647" y="89"/>
                  <a:pt x="647" y="89"/>
                </a:cubicBezTo>
                <a:cubicBezTo>
                  <a:pt x="648" y="89"/>
                  <a:pt x="648" y="88"/>
                  <a:pt x="649" y="87"/>
                </a:cubicBezTo>
                <a:cubicBezTo>
                  <a:pt x="652" y="87"/>
                  <a:pt x="655" y="87"/>
                  <a:pt x="658" y="87"/>
                </a:cubicBezTo>
                <a:cubicBezTo>
                  <a:pt x="658" y="89"/>
                  <a:pt x="658" y="89"/>
                  <a:pt x="658" y="89"/>
                </a:cubicBezTo>
                <a:cubicBezTo>
                  <a:pt x="652" y="89"/>
                  <a:pt x="652" y="89"/>
                  <a:pt x="652" y="89"/>
                </a:cubicBezTo>
                <a:cubicBezTo>
                  <a:pt x="652" y="90"/>
                  <a:pt x="652" y="90"/>
                  <a:pt x="652" y="90"/>
                </a:cubicBezTo>
                <a:cubicBezTo>
                  <a:pt x="651" y="90"/>
                  <a:pt x="651" y="90"/>
                  <a:pt x="651" y="90"/>
                </a:cubicBezTo>
                <a:cubicBezTo>
                  <a:pt x="651" y="91"/>
                  <a:pt x="651" y="91"/>
                  <a:pt x="651" y="91"/>
                </a:cubicBezTo>
                <a:cubicBezTo>
                  <a:pt x="648" y="91"/>
                  <a:pt x="648" y="91"/>
                  <a:pt x="648" y="91"/>
                </a:cubicBezTo>
                <a:cubicBezTo>
                  <a:pt x="648" y="91"/>
                  <a:pt x="648" y="91"/>
                  <a:pt x="648" y="91"/>
                </a:cubicBezTo>
                <a:cubicBezTo>
                  <a:pt x="647" y="91"/>
                  <a:pt x="647" y="91"/>
                  <a:pt x="647" y="91"/>
                </a:cubicBezTo>
                <a:cubicBezTo>
                  <a:pt x="647" y="92"/>
                  <a:pt x="647" y="92"/>
                  <a:pt x="647" y="92"/>
                </a:cubicBezTo>
                <a:cubicBezTo>
                  <a:pt x="645" y="92"/>
                  <a:pt x="645" y="92"/>
                  <a:pt x="645" y="92"/>
                </a:cubicBezTo>
                <a:cubicBezTo>
                  <a:pt x="645" y="93"/>
                  <a:pt x="645" y="93"/>
                  <a:pt x="645" y="93"/>
                </a:cubicBezTo>
                <a:cubicBezTo>
                  <a:pt x="644" y="93"/>
                  <a:pt x="646" y="96"/>
                  <a:pt x="646" y="97"/>
                </a:cubicBezTo>
                <a:cubicBezTo>
                  <a:pt x="648" y="97"/>
                  <a:pt x="648" y="97"/>
                  <a:pt x="648" y="97"/>
                </a:cubicBezTo>
                <a:cubicBezTo>
                  <a:pt x="648" y="101"/>
                  <a:pt x="649" y="100"/>
                  <a:pt x="650" y="102"/>
                </a:cubicBezTo>
                <a:cubicBezTo>
                  <a:pt x="652" y="102"/>
                  <a:pt x="652" y="102"/>
                  <a:pt x="652" y="102"/>
                </a:cubicBezTo>
                <a:cubicBezTo>
                  <a:pt x="652" y="103"/>
                  <a:pt x="652" y="103"/>
                  <a:pt x="652" y="103"/>
                </a:cubicBezTo>
                <a:cubicBezTo>
                  <a:pt x="650" y="103"/>
                  <a:pt x="649" y="103"/>
                  <a:pt x="648" y="104"/>
                </a:cubicBezTo>
                <a:cubicBezTo>
                  <a:pt x="649" y="105"/>
                  <a:pt x="649" y="106"/>
                  <a:pt x="649" y="107"/>
                </a:cubicBezTo>
                <a:cubicBezTo>
                  <a:pt x="652" y="107"/>
                  <a:pt x="656" y="107"/>
                  <a:pt x="659" y="107"/>
                </a:cubicBezTo>
                <a:cubicBezTo>
                  <a:pt x="659" y="107"/>
                  <a:pt x="659" y="107"/>
                  <a:pt x="659" y="107"/>
                </a:cubicBezTo>
                <a:cubicBezTo>
                  <a:pt x="660" y="107"/>
                  <a:pt x="660" y="107"/>
                  <a:pt x="660" y="107"/>
                </a:cubicBezTo>
                <a:cubicBezTo>
                  <a:pt x="660" y="106"/>
                  <a:pt x="660" y="106"/>
                  <a:pt x="660" y="106"/>
                </a:cubicBezTo>
                <a:cubicBezTo>
                  <a:pt x="661" y="106"/>
                  <a:pt x="662" y="105"/>
                  <a:pt x="662" y="105"/>
                </a:cubicBezTo>
                <a:cubicBezTo>
                  <a:pt x="662" y="103"/>
                  <a:pt x="662" y="103"/>
                  <a:pt x="662" y="103"/>
                </a:cubicBezTo>
                <a:cubicBezTo>
                  <a:pt x="665" y="103"/>
                  <a:pt x="665" y="103"/>
                  <a:pt x="666" y="105"/>
                </a:cubicBezTo>
                <a:cubicBezTo>
                  <a:pt x="668" y="105"/>
                  <a:pt x="668" y="106"/>
                  <a:pt x="671" y="107"/>
                </a:cubicBezTo>
                <a:cubicBezTo>
                  <a:pt x="671" y="105"/>
                  <a:pt x="671" y="105"/>
                  <a:pt x="671" y="105"/>
                </a:cubicBezTo>
                <a:cubicBezTo>
                  <a:pt x="669" y="105"/>
                  <a:pt x="669" y="105"/>
                  <a:pt x="669" y="105"/>
                </a:cubicBezTo>
                <a:cubicBezTo>
                  <a:pt x="669" y="103"/>
                  <a:pt x="669" y="103"/>
                  <a:pt x="669" y="103"/>
                </a:cubicBezTo>
                <a:cubicBezTo>
                  <a:pt x="670" y="104"/>
                  <a:pt x="671" y="104"/>
                  <a:pt x="671" y="105"/>
                </a:cubicBezTo>
                <a:cubicBezTo>
                  <a:pt x="671" y="105"/>
                  <a:pt x="671" y="105"/>
                  <a:pt x="671" y="105"/>
                </a:cubicBezTo>
                <a:cubicBezTo>
                  <a:pt x="673" y="105"/>
                  <a:pt x="673" y="105"/>
                  <a:pt x="673" y="105"/>
                </a:cubicBezTo>
                <a:cubicBezTo>
                  <a:pt x="673" y="103"/>
                  <a:pt x="673" y="103"/>
                  <a:pt x="673" y="103"/>
                </a:cubicBezTo>
                <a:cubicBezTo>
                  <a:pt x="674" y="103"/>
                  <a:pt x="674" y="103"/>
                  <a:pt x="674" y="103"/>
                </a:cubicBezTo>
                <a:cubicBezTo>
                  <a:pt x="675" y="101"/>
                  <a:pt x="675" y="101"/>
                  <a:pt x="675" y="99"/>
                </a:cubicBezTo>
                <a:cubicBezTo>
                  <a:pt x="679" y="101"/>
                  <a:pt x="680" y="99"/>
                  <a:pt x="684" y="98"/>
                </a:cubicBezTo>
                <a:cubicBezTo>
                  <a:pt x="684" y="97"/>
                  <a:pt x="684" y="97"/>
                  <a:pt x="684" y="97"/>
                </a:cubicBezTo>
                <a:cubicBezTo>
                  <a:pt x="684" y="96"/>
                  <a:pt x="682" y="96"/>
                  <a:pt x="683" y="95"/>
                </a:cubicBezTo>
                <a:cubicBezTo>
                  <a:pt x="683" y="95"/>
                  <a:pt x="683" y="95"/>
                  <a:pt x="683" y="95"/>
                </a:cubicBezTo>
                <a:cubicBezTo>
                  <a:pt x="683" y="95"/>
                  <a:pt x="684" y="94"/>
                  <a:pt x="684" y="93"/>
                </a:cubicBezTo>
                <a:cubicBezTo>
                  <a:pt x="685" y="93"/>
                  <a:pt x="685" y="93"/>
                  <a:pt x="685" y="93"/>
                </a:cubicBezTo>
                <a:cubicBezTo>
                  <a:pt x="685" y="92"/>
                  <a:pt x="684" y="93"/>
                  <a:pt x="685" y="91"/>
                </a:cubicBezTo>
                <a:cubicBezTo>
                  <a:pt x="685" y="91"/>
                  <a:pt x="685" y="91"/>
                  <a:pt x="685" y="91"/>
                </a:cubicBezTo>
                <a:cubicBezTo>
                  <a:pt x="686" y="91"/>
                  <a:pt x="686" y="91"/>
                  <a:pt x="686" y="91"/>
                </a:cubicBezTo>
                <a:cubicBezTo>
                  <a:pt x="686" y="92"/>
                  <a:pt x="685" y="93"/>
                  <a:pt x="685" y="95"/>
                </a:cubicBezTo>
                <a:cubicBezTo>
                  <a:pt x="687" y="95"/>
                  <a:pt x="688" y="96"/>
                  <a:pt x="689" y="95"/>
                </a:cubicBezTo>
                <a:cubicBezTo>
                  <a:pt x="689" y="94"/>
                  <a:pt x="690" y="93"/>
                  <a:pt x="690" y="93"/>
                </a:cubicBezTo>
                <a:cubicBezTo>
                  <a:pt x="691" y="93"/>
                  <a:pt x="691" y="93"/>
                  <a:pt x="691" y="93"/>
                </a:cubicBezTo>
                <a:cubicBezTo>
                  <a:pt x="691" y="92"/>
                  <a:pt x="691" y="92"/>
                  <a:pt x="691" y="92"/>
                </a:cubicBezTo>
                <a:cubicBezTo>
                  <a:pt x="692" y="92"/>
                  <a:pt x="692" y="92"/>
                  <a:pt x="692" y="92"/>
                </a:cubicBezTo>
                <a:cubicBezTo>
                  <a:pt x="693" y="92"/>
                  <a:pt x="693" y="91"/>
                  <a:pt x="694" y="91"/>
                </a:cubicBezTo>
                <a:cubicBezTo>
                  <a:pt x="694" y="90"/>
                  <a:pt x="694" y="90"/>
                  <a:pt x="694" y="90"/>
                </a:cubicBezTo>
                <a:cubicBezTo>
                  <a:pt x="695" y="91"/>
                  <a:pt x="696" y="91"/>
                  <a:pt x="696" y="92"/>
                </a:cubicBezTo>
                <a:cubicBezTo>
                  <a:pt x="696" y="91"/>
                  <a:pt x="696" y="91"/>
                  <a:pt x="696" y="91"/>
                </a:cubicBezTo>
                <a:cubicBezTo>
                  <a:pt x="698" y="91"/>
                  <a:pt x="698" y="91"/>
                  <a:pt x="698" y="91"/>
                </a:cubicBezTo>
                <a:cubicBezTo>
                  <a:pt x="698" y="91"/>
                  <a:pt x="698" y="91"/>
                  <a:pt x="698" y="91"/>
                </a:cubicBezTo>
                <a:cubicBezTo>
                  <a:pt x="699" y="91"/>
                  <a:pt x="701" y="90"/>
                  <a:pt x="703" y="90"/>
                </a:cubicBezTo>
                <a:cubicBezTo>
                  <a:pt x="703" y="91"/>
                  <a:pt x="703" y="91"/>
                  <a:pt x="703" y="91"/>
                </a:cubicBezTo>
                <a:cubicBezTo>
                  <a:pt x="704" y="91"/>
                  <a:pt x="704" y="91"/>
                  <a:pt x="704" y="91"/>
                </a:cubicBezTo>
                <a:cubicBezTo>
                  <a:pt x="704" y="90"/>
                  <a:pt x="704" y="90"/>
                  <a:pt x="704" y="90"/>
                </a:cubicBezTo>
                <a:cubicBezTo>
                  <a:pt x="707" y="90"/>
                  <a:pt x="707" y="90"/>
                  <a:pt x="707" y="90"/>
                </a:cubicBezTo>
                <a:cubicBezTo>
                  <a:pt x="707" y="89"/>
                  <a:pt x="707" y="89"/>
                  <a:pt x="707" y="89"/>
                </a:cubicBezTo>
                <a:cubicBezTo>
                  <a:pt x="710" y="89"/>
                  <a:pt x="710" y="89"/>
                  <a:pt x="710" y="89"/>
                </a:cubicBezTo>
                <a:cubicBezTo>
                  <a:pt x="710" y="89"/>
                  <a:pt x="710" y="89"/>
                  <a:pt x="710" y="88"/>
                </a:cubicBezTo>
                <a:cubicBezTo>
                  <a:pt x="711" y="88"/>
                  <a:pt x="713" y="88"/>
                  <a:pt x="714" y="87"/>
                </a:cubicBezTo>
                <a:cubicBezTo>
                  <a:pt x="714" y="85"/>
                  <a:pt x="714" y="85"/>
                  <a:pt x="714" y="85"/>
                </a:cubicBezTo>
                <a:cubicBezTo>
                  <a:pt x="714" y="85"/>
                  <a:pt x="714" y="85"/>
                  <a:pt x="714" y="85"/>
                </a:cubicBezTo>
                <a:cubicBezTo>
                  <a:pt x="714" y="84"/>
                  <a:pt x="714" y="83"/>
                  <a:pt x="714" y="82"/>
                </a:cubicBezTo>
                <a:cubicBezTo>
                  <a:pt x="713" y="82"/>
                  <a:pt x="713" y="82"/>
                  <a:pt x="712" y="82"/>
                </a:cubicBezTo>
                <a:cubicBezTo>
                  <a:pt x="711" y="79"/>
                  <a:pt x="713" y="79"/>
                  <a:pt x="710" y="78"/>
                </a:cubicBezTo>
                <a:cubicBezTo>
                  <a:pt x="710" y="77"/>
                  <a:pt x="710" y="77"/>
                  <a:pt x="710" y="77"/>
                </a:cubicBezTo>
                <a:cubicBezTo>
                  <a:pt x="714" y="77"/>
                  <a:pt x="713" y="79"/>
                  <a:pt x="714" y="82"/>
                </a:cubicBezTo>
                <a:cubicBezTo>
                  <a:pt x="715" y="82"/>
                  <a:pt x="715" y="82"/>
                  <a:pt x="715" y="82"/>
                </a:cubicBezTo>
                <a:cubicBezTo>
                  <a:pt x="715" y="83"/>
                  <a:pt x="715" y="83"/>
                  <a:pt x="715" y="83"/>
                </a:cubicBezTo>
                <a:cubicBezTo>
                  <a:pt x="715" y="83"/>
                  <a:pt x="715" y="83"/>
                  <a:pt x="715" y="83"/>
                </a:cubicBezTo>
                <a:cubicBezTo>
                  <a:pt x="716" y="84"/>
                  <a:pt x="716" y="84"/>
                  <a:pt x="716" y="85"/>
                </a:cubicBezTo>
                <a:cubicBezTo>
                  <a:pt x="717" y="85"/>
                  <a:pt x="717" y="85"/>
                  <a:pt x="718" y="85"/>
                </a:cubicBezTo>
                <a:cubicBezTo>
                  <a:pt x="719" y="85"/>
                  <a:pt x="719" y="84"/>
                  <a:pt x="719" y="84"/>
                </a:cubicBezTo>
                <a:cubicBezTo>
                  <a:pt x="721" y="84"/>
                  <a:pt x="721" y="84"/>
                  <a:pt x="721" y="84"/>
                </a:cubicBezTo>
                <a:cubicBezTo>
                  <a:pt x="721" y="85"/>
                  <a:pt x="722" y="86"/>
                  <a:pt x="723" y="87"/>
                </a:cubicBezTo>
                <a:cubicBezTo>
                  <a:pt x="723" y="87"/>
                  <a:pt x="723" y="87"/>
                  <a:pt x="723" y="87"/>
                </a:cubicBezTo>
                <a:cubicBezTo>
                  <a:pt x="722" y="88"/>
                  <a:pt x="717" y="87"/>
                  <a:pt x="715" y="88"/>
                </a:cubicBezTo>
                <a:cubicBezTo>
                  <a:pt x="715" y="89"/>
                  <a:pt x="715" y="89"/>
                  <a:pt x="715" y="89"/>
                </a:cubicBezTo>
                <a:cubicBezTo>
                  <a:pt x="715" y="89"/>
                  <a:pt x="715" y="89"/>
                  <a:pt x="715" y="89"/>
                </a:cubicBezTo>
                <a:cubicBezTo>
                  <a:pt x="721" y="91"/>
                  <a:pt x="727" y="92"/>
                  <a:pt x="733" y="91"/>
                </a:cubicBezTo>
                <a:cubicBezTo>
                  <a:pt x="733" y="91"/>
                  <a:pt x="733" y="91"/>
                  <a:pt x="734" y="91"/>
                </a:cubicBezTo>
                <a:cubicBezTo>
                  <a:pt x="734" y="92"/>
                  <a:pt x="733" y="92"/>
                  <a:pt x="733" y="93"/>
                </a:cubicBezTo>
                <a:cubicBezTo>
                  <a:pt x="733" y="93"/>
                  <a:pt x="733" y="93"/>
                  <a:pt x="733" y="93"/>
                </a:cubicBezTo>
                <a:cubicBezTo>
                  <a:pt x="734" y="93"/>
                  <a:pt x="734" y="93"/>
                  <a:pt x="734" y="93"/>
                </a:cubicBezTo>
                <a:cubicBezTo>
                  <a:pt x="734" y="95"/>
                  <a:pt x="734" y="95"/>
                  <a:pt x="734" y="95"/>
                </a:cubicBezTo>
                <a:cubicBezTo>
                  <a:pt x="733" y="94"/>
                  <a:pt x="732" y="94"/>
                  <a:pt x="731" y="94"/>
                </a:cubicBezTo>
                <a:cubicBezTo>
                  <a:pt x="731" y="93"/>
                  <a:pt x="731" y="93"/>
                  <a:pt x="731" y="93"/>
                </a:cubicBezTo>
                <a:cubicBezTo>
                  <a:pt x="722" y="93"/>
                  <a:pt x="722" y="93"/>
                  <a:pt x="722" y="93"/>
                </a:cubicBezTo>
                <a:cubicBezTo>
                  <a:pt x="722" y="93"/>
                  <a:pt x="722" y="93"/>
                  <a:pt x="722" y="93"/>
                </a:cubicBezTo>
                <a:cubicBezTo>
                  <a:pt x="717" y="93"/>
                  <a:pt x="717" y="93"/>
                  <a:pt x="717" y="93"/>
                </a:cubicBezTo>
                <a:cubicBezTo>
                  <a:pt x="716" y="93"/>
                  <a:pt x="712" y="94"/>
                  <a:pt x="710" y="93"/>
                </a:cubicBezTo>
                <a:cubicBezTo>
                  <a:pt x="710" y="93"/>
                  <a:pt x="710" y="93"/>
                  <a:pt x="710" y="93"/>
                </a:cubicBezTo>
                <a:cubicBezTo>
                  <a:pt x="709" y="92"/>
                  <a:pt x="708" y="92"/>
                  <a:pt x="707" y="91"/>
                </a:cubicBezTo>
                <a:cubicBezTo>
                  <a:pt x="707" y="92"/>
                  <a:pt x="707" y="92"/>
                  <a:pt x="707" y="92"/>
                </a:cubicBezTo>
                <a:cubicBezTo>
                  <a:pt x="704" y="92"/>
                  <a:pt x="704" y="92"/>
                  <a:pt x="704" y="92"/>
                </a:cubicBezTo>
                <a:cubicBezTo>
                  <a:pt x="704" y="93"/>
                  <a:pt x="704" y="93"/>
                  <a:pt x="704" y="93"/>
                </a:cubicBezTo>
                <a:cubicBezTo>
                  <a:pt x="703" y="93"/>
                  <a:pt x="703" y="93"/>
                  <a:pt x="703" y="93"/>
                </a:cubicBezTo>
                <a:cubicBezTo>
                  <a:pt x="703" y="93"/>
                  <a:pt x="703" y="93"/>
                  <a:pt x="703" y="93"/>
                </a:cubicBezTo>
                <a:cubicBezTo>
                  <a:pt x="701" y="93"/>
                  <a:pt x="701" y="93"/>
                  <a:pt x="701" y="93"/>
                </a:cubicBezTo>
                <a:cubicBezTo>
                  <a:pt x="701" y="94"/>
                  <a:pt x="701" y="94"/>
                  <a:pt x="701" y="94"/>
                </a:cubicBezTo>
                <a:cubicBezTo>
                  <a:pt x="700" y="94"/>
                  <a:pt x="699" y="94"/>
                  <a:pt x="698" y="95"/>
                </a:cubicBezTo>
                <a:cubicBezTo>
                  <a:pt x="698" y="95"/>
                  <a:pt x="698" y="95"/>
                  <a:pt x="698" y="95"/>
                </a:cubicBezTo>
                <a:cubicBezTo>
                  <a:pt x="696" y="95"/>
                  <a:pt x="696" y="95"/>
                  <a:pt x="696" y="95"/>
                </a:cubicBezTo>
                <a:cubicBezTo>
                  <a:pt x="696" y="96"/>
                  <a:pt x="696" y="96"/>
                  <a:pt x="696" y="96"/>
                </a:cubicBezTo>
                <a:cubicBezTo>
                  <a:pt x="695" y="96"/>
                  <a:pt x="695" y="96"/>
                  <a:pt x="695" y="96"/>
                </a:cubicBezTo>
                <a:cubicBezTo>
                  <a:pt x="695" y="96"/>
                  <a:pt x="695" y="97"/>
                  <a:pt x="694" y="97"/>
                </a:cubicBezTo>
                <a:cubicBezTo>
                  <a:pt x="693" y="97"/>
                  <a:pt x="691" y="97"/>
                  <a:pt x="689" y="97"/>
                </a:cubicBezTo>
                <a:cubicBezTo>
                  <a:pt x="689" y="98"/>
                  <a:pt x="689" y="99"/>
                  <a:pt x="689" y="101"/>
                </a:cubicBezTo>
                <a:cubicBezTo>
                  <a:pt x="688" y="101"/>
                  <a:pt x="688" y="101"/>
                  <a:pt x="688" y="101"/>
                </a:cubicBezTo>
                <a:cubicBezTo>
                  <a:pt x="688" y="102"/>
                  <a:pt x="688" y="102"/>
                  <a:pt x="688" y="102"/>
                </a:cubicBezTo>
                <a:cubicBezTo>
                  <a:pt x="687" y="102"/>
                  <a:pt x="687" y="102"/>
                  <a:pt x="687" y="102"/>
                </a:cubicBezTo>
                <a:cubicBezTo>
                  <a:pt x="687" y="103"/>
                  <a:pt x="688" y="105"/>
                  <a:pt x="688" y="107"/>
                </a:cubicBezTo>
                <a:cubicBezTo>
                  <a:pt x="689" y="107"/>
                  <a:pt x="688" y="106"/>
                  <a:pt x="689" y="107"/>
                </a:cubicBezTo>
                <a:cubicBezTo>
                  <a:pt x="693" y="107"/>
                  <a:pt x="692" y="106"/>
                  <a:pt x="694" y="105"/>
                </a:cubicBezTo>
                <a:cubicBezTo>
                  <a:pt x="696" y="105"/>
                  <a:pt x="696" y="105"/>
                  <a:pt x="696" y="105"/>
                </a:cubicBezTo>
                <a:cubicBezTo>
                  <a:pt x="697" y="105"/>
                  <a:pt x="697" y="104"/>
                  <a:pt x="697" y="104"/>
                </a:cubicBezTo>
                <a:cubicBezTo>
                  <a:pt x="700" y="104"/>
                  <a:pt x="700" y="104"/>
                  <a:pt x="700" y="104"/>
                </a:cubicBezTo>
                <a:cubicBezTo>
                  <a:pt x="700" y="103"/>
                  <a:pt x="700" y="103"/>
                  <a:pt x="700" y="103"/>
                </a:cubicBezTo>
                <a:cubicBezTo>
                  <a:pt x="701" y="103"/>
                  <a:pt x="701" y="103"/>
                  <a:pt x="701" y="103"/>
                </a:cubicBezTo>
                <a:cubicBezTo>
                  <a:pt x="702" y="104"/>
                  <a:pt x="700" y="104"/>
                  <a:pt x="700" y="104"/>
                </a:cubicBezTo>
                <a:cubicBezTo>
                  <a:pt x="701" y="104"/>
                  <a:pt x="701" y="105"/>
                  <a:pt x="701" y="105"/>
                </a:cubicBezTo>
                <a:cubicBezTo>
                  <a:pt x="704" y="105"/>
                  <a:pt x="707" y="105"/>
                  <a:pt x="710" y="105"/>
                </a:cubicBezTo>
                <a:cubicBezTo>
                  <a:pt x="710" y="104"/>
                  <a:pt x="710" y="104"/>
                  <a:pt x="712" y="103"/>
                </a:cubicBezTo>
                <a:cubicBezTo>
                  <a:pt x="712" y="101"/>
                  <a:pt x="713" y="101"/>
                  <a:pt x="714" y="99"/>
                </a:cubicBezTo>
                <a:cubicBezTo>
                  <a:pt x="715" y="99"/>
                  <a:pt x="714" y="99"/>
                  <a:pt x="715" y="99"/>
                </a:cubicBezTo>
                <a:cubicBezTo>
                  <a:pt x="715" y="99"/>
                  <a:pt x="715" y="99"/>
                  <a:pt x="715" y="99"/>
                </a:cubicBezTo>
                <a:cubicBezTo>
                  <a:pt x="715" y="102"/>
                  <a:pt x="715" y="102"/>
                  <a:pt x="715" y="102"/>
                </a:cubicBezTo>
                <a:cubicBezTo>
                  <a:pt x="715" y="102"/>
                  <a:pt x="715" y="102"/>
                  <a:pt x="715" y="102"/>
                </a:cubicBezTo>
                <a:cubicBezTo>
                  <a:pt x="715" y="103"/>
                  <a:pt x="715" y="103"/>
                  <a:pt x="715" y="103"/>
                </a:cubicBezTo>
                <a:cubicBezTo>
                  <a:pt x="715" y="103"/>
                  <a:pt x="715" y="103"/>
                  <a:pt x="715" y="103"/>
                </a:cubicBezTo>
                <a:cubicBezTo>
                  <a:pt x="715" y="104"/>
                  <a:pt x="715" y="104"/>
                  <a:pt x="715" y="104"/>
                </a:cubicBezTo>
                <a:cubicBezTo>
                  <a:pt x="714" y="104"/>
                  <a:pt x="714" y="104"/>
                  <a:pt x="714" y="104"/>
                </a:cubicBezTo>
                <a:cubicBezTo>
                  <a:pt x="714" y="106"/>
                  <a:pt x="714" y="106"/>
                  <a:pt x="712" y="107"/>
                </a:cubicBezTo>
                <a:cubicBezTo>
                  <a:pt x="712" y="107"/>
                  <a:pt x="712" y="107"/>
                  <a:pt x="712" y="107"/>
                </a:cubicBezTo>
                <a:cubicBezTo>
                  <a:pt x="713" y="107"/>
                  <a:pt x="713" y="107"/>
                  <a:pt x="713" y="107"/>
                </a:cubicBezTo>
                <a:cubicBezTo>
                  <a:pt x="713" y="108"/>
                  <a:pt x="713" y="108"/>
                  <a:pt x="713" y="108"/>
                </a:cubicBezTo>
                <a:cubicBezTo>
                  <a:pt x="715" y="108"/>
                  <a:pt x="715" y="108"/>
                  <a:pt x="715" y="108"/>
                </a:cubicBezTo>
                <a:cubicBezTo>
                  <a:pt x="715" y="110"/>
                  <a:pt x="715" y="111"/>
                  <a:pt x="716" y="112"/>
                </a:cubicBezTo>
                <a:cubicBezTo>
                  <a:pt x="717" y="113"/>
                  <a:pt x="717" y="113"/>
                  <a:pt x="717" y="113"/>
                </a:cubicBezTo>
                <a:cubicBezTo>
                  <a:pt x="718" y="112"/>
                  <a:pt x="718" y="112"/>
                  <a:pt x="719" y="111"/>
                </a:cubicBezTo>
                <a:cubicBezTo>
                  <a:pt x="719" y="110"/>
                  <a:pt x="719" y="110"/>
                  <a:pt x="719" y="110"/>
                </a:cubicBezTo>
                <a:cubicBezTo>
                  <a:pt x="720" y="111"/>
                  <a:pt x="720" y="111"/>
                  <a:pt x="721" y="112"/>
                </a:cubicBezTo>
                <a:cubicBezTo>
                  <a:pt x="721" y="113"/>
                  <a:pt x="721" y="113"/>
                  <a:pt x="721" y="113"/>
                </a:cubicBezTo>
                <a:cubicBezTo>
                  <a:pt x="724" y="113"/>
                  <a:pt x="726" y="114"/>
                  <a:pt x="728" y="112"/>
                </a:cubicBezTo>
                <a:cubicBezTo>
                  <a:pt x="729" y="112"/>
                  <a:pt x="729" y="112"/>
                  <a:pt x="729" y="112"/>
                </a:cubicBezTo>
                <a:cubicBezTo>
                  <a:pt x="729" y="113"/>
                  <a:pt x="726" y="114"/>
                  <a:pt x="727" y="116"/>
                </a:cubicBezTo>
                <a:cubicBezTo>
                  <a:pt x="727" y="116"/>
                  <a:pt x="727" y="116"/>
                  <a:pt x="727" y="116"/>
                </a:cubicBezTo>
                <a:cubicBezTo>
                  <a:pt x="727" y="117"/>
                  <a:pt x="727" y="117"/>
                  <a:pt x="727" y="117"/>
                </a:cubicBezTo>
                <a:cubicBezTo>
                  <a:pt x="725" y="117"/>
                  <a:pt x="725" y="117"/>
                  <a:pt x="725" y="117"/>
                </a:cubicBezTo>
                <a:cubicBezTo>
                  <a:pt x="725" y="118"/>
                  <a:pt x="725" y="118"/>
                  <a:pt x="725" y="118"/>
                </a:cubicBezTo>
                <a:cubicBezTo>
                  <a:pt x="724" y="118"/>
                  <a:pt x="724" y="118"/>
                  <a:pt x="724" y="118"/>
                </a:cubicBezTo>
                <a:cubicBezTo>
                  <a:pt x="724" y="120"/>
                  <a:pt x="724" y="120"/>
                  <a:pt x="724" y="120"/>
                </a:cubicBezTo>
                <a:cubicBezTo>
                  <a:pt x="722" y="119"/>
                  <a:pt x="722" y="119"/>
                  <a:pt x="721" y="118"/>
                </a:cubicBezTo>
                <a:cubicBezTo>
                  <a:pt x="721" y="118"/>
                  <a:pt x="721" y="118"/>
                  <a:pt x="721" y="118"/>
                </a:cubicBezTo>
                <a:cubicBezTo>
                  <a:pt x="717" y="118"/>
                  <a:pt x="717" y="118"/>
                  <a:pt x="717" y="118"/>
                </a:cubicBezTo>
                <a:cubicBezTo>
                  <a:pt x="717" y="118"/>
                  <a:pt x="717" y="118"/>
                  <a:pt x="717" y="118"/>
                </a:cubicBezTo>
                <a:cubicBezTo>
                  <a:pt x="715" y="119"/>
                  <a:pt x="715" y="117"/>
                  <a:pt x="712" y="118"/>
                </a:cubicBezTo>
                <a:cubicBezTo>
                  <a:pt x="712" y="116"/>
                  <a:pt x="710" y="115"/>
                  <a:pt x="710" y="113"/>
                </a:cubicBezTo>
                <a:cubicBezTo>
                  <a:pt x="706" y="113"/>
                  <a:pt x="706" y="113"/>
                  <a:pt x="706" y="113"/>
                </a:cubicBezTo>
                <a:cubicBezTo>
                  <a:pt x="705" y="112"/>
                  <a:pt x="704" y="111"/>
                  <a:pt x="704" y="110"/>
                </a:cubicBezTo>
                <a:cubicBezTo>
                  <a:pt x="702" y="109"/>
                  <a:pt x="701" y="110"/>
                  <a:pt x="698" y="109"/>
                </a:cubicBezTo>
                <a:cubicBezTo>
                  <a:pt x="698" y="108"/>
                  <a:pt x="698" y="108"/>
                  <a:pt x="698" y="108"/>
                </a:cubicBezTo>
                <a:cubicBezTo>
                  <a:pt x="697" y="109"/>
                  <a:pt x="696" y="109"/>
                  <a:pt x="694" y="109"/>
                </a:cubicBezTo>
                <a:cubicBezTo>
                  <a:pt x="694" y="110"/>
                  <a:pt x="694" y="110"/>
                  <a:pt x="694" y="110"/>
                </a:cubicBezTo>
                <a:cubicBezTo>
                  <a:pt x="691" y="110"/>
                  <a:pt x="688" y="110"/>
                  <a:pt x="685" y="110"/>
                </a:cubicBezTo>
                <a:cubicBezTo>
                  <a:pt x="686" y="112"/>
                  <a:pt x="685" y="111"/>
                  <a:pt x="686" y="112"/>
                </a:cubicBezTo>
                <a:cubicBezTo>
                  <a:pt x="686" y="117"/>
                  <a:pt x="688" y="116"/>
                  <a:pt x="692" y="117"/>
                </a:cubicBezTo>
                <a:cubicBezTo>
                  <a:pt x="692" y="118"/>
                  <a:pt x="692" y="120"/>
                  <a:pt x="692" y="121"/>
                </a:cubicBezTo>
                <a:cubicBezTo>
                  <a:pt x="691" y="121"/>
                  <a:pt x="689" y="121"/>
                  <a:pt x="688" y="122"/>
                </a:cubicBezTo>
                <a:cubicBezTo>
                  <a:pt x="688" y="122"/>
                  <a:pt x="688" y="122"/>
                  <a:pt x="688" y="122"/>
                </a:cubicBezTo>
                <a:cubicBezTo>
                  <a:pt x="681" y="122"/>
                  <a:pt x="681" y="122"/>
                  <a:pt x="681" y="122"/>
                </a:cubicBezTo>
                <a:cubicBezTo>
                  <a:pt x="681" y="123"/>
                  <a:pt x="681" y="123"/>
                  <a:pt x="681" y="123"/>
                </a:cubicBezTo>
                <a:cubicBezTo>
                  <a:pt x="679" y="123"/>
                  <a:pt x="679" y="123"/>
                  <a:pt x="679" y="123"/>
                </a:cubicBezTo>
                <a:cubicBezTo>
                  <a:pt x="679" y="124"/>
                  <a:pt x="679" y="124"/>
                  <a:pt x="679" y="124"/>
                </a:cubicBezTo>
                <a:cubicBezTo>
                  <a:pt x="677" y="124"/>
                  <a:pt x="677" y="124"/>
                  <a:pt x="677" y="124"/>
                </a:cubicBezTo>
                <a:cubicBezTo>
                  <a:pt x="677" y="124"/>
                  <a:pt x="677" y="124"/>
                  <a:pt x="677" y="125"/>
                </a:cubicBezTo>
                <a:cubicBezTo>
                  <a:pt x="675" y="125"/>
                  <a:pt x="675" y="125"/>
                  <a:pt x="675" y="125"/>
                </a:cubicBezTo>
                <a:cubicBezTo>
                  <a:pt x="675" y="126"/>
                  <a:pt x="674" y="127"/>
                  <a:pt x="673" y="128"/>
                </a:cubicBezTo>
                <a:cubicBezTo>
                  <a:pt x="672" y="128"/>
                  <a:pt x="672" y="128"/>
                  <a:pt x="672" y="128"/>
                </a:cubicBezTo>
                <a:cubicBezTo>
                  <a:pt x="672" y="128"/>
                  <a:pt x="672" y="128"/>
                  <a:pt x="672" y="128"/>
                </a:cubicBezTo>
                <a:cubicBezTo>
                  <a:pt x="671" y="128"/>
                  <a:pt x="671" y="129"/>
                  <a:pt x="670" y="129"/>
                </a:cubicBezTo>
                <a:cubicBezTo>
                  <a:pt x="670" y="130"/>
                  <a:pt x="671" y="131"/>
                  <a:pt x="671" y="132"/>
                </a:cubicBezTo>
                <a:cubicBezTo>
                  <a:pt x="671" y="133"/>
                  <a:pt x="672" y="133"/>
                  <a:pt x="673" y="133"/>
                </a:cubicBezTo>
                <a:cubicBezTo>
                  <a:pt x="673" y="135"/>
                  <a:pt x="673" y="136"/>
                  <a:pt x="673" y="137"/>
                </a:cubicBezTo>
                <a:cubicBezTo>
                  <a:pt x="675" y="137"/>
                  <a:pt x="675" y="137"/>
                  <a:pt x="675" y="137"/>
                </a:cubicBezTo>
                <a:cubicBezTo>
                  <a:pt x="675" y="135"/>
                  <a:pt x="675" y="135"/>
                  <a:pt x="675" y="135"/>
                </a:cubicBezTo>
                <a:cubicBezTo>
                  <a:pt x="676" y="135"/>
                  <a:pt x="676" y="135"/>
                  <a:pt x="676" y="135"/>
                </a:cubicBezTo>
                <a:cubicBezTo>
                  <a:pt x="676" y="133"/>
                  <a:pt x="676" y="133"/>
                  <a:pt x="676" y="133"/>
                </a:cubicBezTo>
                <a:cubicBezTo>
                  <a:pt x="677" y="133"/>
                  <a:pt x="677" y="133"/>
                  <a:pt x="677" y="133"/>
                </a:cubicBezTo>
                <a:cubicBezTo>
                  <a:pt x="677" y="134"/>
                  <a:pt x="678" y="135"/>
                  <a:pt x="679" y="134"/>
                </a:cubicBezTo>
                <a:cubicBezTo>
                  <a:pt x="679" y="133"/>
                  <a:pt x="679" y="133"/>
                  <a:pt x="679" y="133"/>
                </a:cubicBezTo>
                <a:cubicBezTo>
                  <a:pt x="679" y="133"/>
                  <a:pt x="679" y="133"/>
                  <a:pt x="679" y="133"/>
                </a:cubicBezTo>
                <a:cubicBezTo>
                  <a:pt x="679" y="137"/>
                  <a:pt x="679" y="137"/>
                  <a:pt x="679" y="137"/>
                </a:cubicBezTo>
                <a:cubicBezTo>
                  <a:pt x="682" y="137"/>
                  <a:pt x="685" y="138"/>
                  <a:pt x="686" y="137"/>
                </a:cubicBezTo>
                <a:cubicBezTo>
                  <a:pt x="688" y="136"/>
                  <a:pt x="687" y="137"/>
                  <a:pt x="688" y="135"/>
                </a:cubicBezTo>
                <a:cubicBezTo>
                  <a:pt x="687" y="135"/>
                  <a:pt x="687" y="135"/>
                  <a:pt x="687" y="135"/>
                </a:cubicBezTo>
                <a:cubicBezTo>
                  <a:pt x="687" y="133"/>
                  <a:pt x="687" y="133"/>
                  <a:pt x="689" y="132"/>
                </a:cubicBezTo>
                <a:cubicBezTo>
                  <a:pt x="689" y="132"/>
                  <a:pt x="689" y="132"/>
                  <a:pt x="689" y="132"/>
                </a:cubicBezTo>
                <a:cubicBezTo>
                  <a:pt x="689" y="132"/>
                  <a:pt x="689" y="132"/>
                  <a:pt x="689" y="132"/>
                </a:cubicBezTo>
                <a:cubicBezTo>
                  <a:pt x="690" y="132"/>
                  <a:pt x="690" y="133"/>
                  <a:pt x="691" y="133"/>
                </a:cubicBezTo>
                <a:cubicBezTo>
                  <a:pt x="691" y="133"/>
                  <a:pt x="691" y="133"/>
                  <a:pt x="691" y="133"/>
                </a:cubicBezTo>
                <a:cubicBezTo>
                  <a:pt x="691" y="135"/>
                  <a:pt x="691" y="135"/>
                  <a:pt x="691" y="135"/>
                </a:cubicBezTo>
                <a:cubicBezTo>
                  <a:pt x="692" y="136"/>
                  <a:pt x="694" y="137"/>
                  <a:pt x="694" y="137"/>
                </a:cubicBezTo>
                <a:cubicBezTo>
                  <a:pt x="694" y="133"/>
                  <a:pt x="694" y="133"/>
                  <a:pt x="694" y="133"/>
                </a:cubicBezTo>
                <a:cubicBezTo>
                  <a:pt x="695" y="133"/>
                  <a:pt x="695" y="133"/>
                  <a:pt x="695" y="133"/>
                </a:cubicBezTo>
                <a:cubicBezTo>
                  <a:pt x="695" y="132"/>
                  <a:pt x="695" y="132"/>
                  <a:pt x="695" y="132"/>
                </a:cubicBezTo>
                <a:cubicBezTo>
                  <a:pt x="696" y="132"/>
                  <a:pt x="696" y="132"/>
                  <a:pt x="696" y="132"/>
                </a:cubicBezTo>
                <a:cubicBezTo>
                  <a:pt x="696" y="135"/>
                  <a:pt x="696" y="135"/>
                  <a:pt x="696" y="135"/>
                </a:cubicBezTo>
                <a:cubicBezTo>
                  <a:pt x="698" y="135"/>
                  <a:pt x="699" y="136"/>
                  <a:pt x="701" y="137"/>
                </a:cubicBezTo>
                <a:cubicBezTo>
                  <a:pt x="702" y="137"/>
                  <a:pt x="703" y="136"/>
                  <a:pt x="703" y="136"/>
                </a:cubicBezTo>
                <a:cubicBezTo>
                  <a:pt x="705" y="137"/>
                  <a:pt x="707" y="137"/>
                  <a:pt x="709" y="138"/>
                </a:cubicBezTo>
                <a:cubicBezTo>
                  <a:pt x="709" y="139"/>
                  <a:pt x="709" y="139"/>
                  <a:pt x="709" y="139"/>
                </a:cubicBezTo>
                <a:cubicBezTo>
                  <a:pt x="710" y="139"/>
                  <a:pt x="710" y="139"/>
                  <a:pt x="710" y="139"/>
                </a:cubicBezTo>
                <a:cubicBezTo>
                  <a:pt x="710" y="137"/>
                  <a:pt x="710" y="137"/>
                  <a:pt x="710" y="137"/>
                </a:cubicBezTo>
                <a:cubicBezTo>
                  <a:pt x="710" y="137"/>
                  <a:pt x="711" y="136"/>
                  <a:pt x="712" y="136"/>
                </a:cubicBezTo>
                <a:cubicBezTo>
                  <a:pt x="712" y="135"/>
                  <a:pt x="712" y="135"/>
                  <a:pt x="712" y="135"/>
                </a:cubicBezTo>
                <a:cubicBezTo>
                  <a:pt x="714" y="135"/>
                  <a:pt x="714" y="135"/>
                  <a:pt x="714" y="135"/>
                </a:cubicBezTo>
                <a:cubicBezTo>
                  <a:pt x="714" y="135"/>
                  <a:pt x="714" y="135"/>
                  <a:pt x="714" y="135"/>
                </a:cubicBezTo>
                <a:cubicBezTo>
                  <a:pt x="714" y="135"/>
                  <a:pt x="714" y="135"/>
                  <a:pt x="714" y="135"/>
                </a:cubicBezTo>
                <a:cubicBezTo>
                  <a:pt x="715" y="134"/>
                  <a:pt x="712" y="131"/>
                  <a:pt x="712" y="131"/>
                </a:cubicBezTo>
                <a:cubicBezTo>
                  <a:pt x="712" y="130"/>
                  <a:pt x="712" y="130"/>
                  <a:pt x="712" y="130"/>
                </a:cubicBezTo>
                <a:cubicBezTo>
                  <a:pt x="715" y="131"/>
                  <a:pt x="713" y="131"/>
                  <a:pt x="717" y="132"/>
                </a:cubicBezTo>
                <a:cubicBezTo>
                  <a:pt x="717" y="130"/>
                  <a:pt x="718" y="129"/>
                  <a:pt x="719" y="128"/>
                </a:cubicBezTo>
                <a:cubicBezTo>
                  <a:pt x="720" y="127"/>
                  <a:pt x="719" y="128"/>
                  <a:pt x="720" y="127"/>
                </a:cubicBezTo>
                <a:cubicBezTo>
                  <a:pt x="720" y="128"/>
                  <a:pt x="720" y="128"/>
                  <a:pt x="720" y="128"/>
                </a:cubicBezTo>
                <a:cubicBezTo>
                  <a:pt x="721" y="128"/>
                  <a:pt x="721" y="128"/>
                  <a:pt x="721" y="128"/>
                </a:cubicBezTo>
                <a:cubicBezTo>
                  <a:pt x="721" y="128"/>
                  <a:pt x="720" y="129"/>
                  <a:pt x="720" y="130"/>
                </a:cubicBezTo>
                <a:cubicBezTo>
                  <a:pt x="719" y="130"/>
                  <a:pt x="719" y="130"/>
                  <a:pt x="719" y="130"/>
                </a:cubicBezTo>
                <a:cubicBezTo>
                  <a:pt x="720" y="131"/>
                  <a:pt x="720" y="132"/>
                  <a:pt x="720" y="133"/>
                </a:cubicBezTo>
                <a:cubicBezTo>
                  <a:pt x="723" y="133"/>
                  <a:pt x="725" y="133"/>
                  <a:pt x="728" y="133"/>
                </a:cubicBezTo>
                <a:cubicBezTo>
                  <a:pt x="728" y="132"/>
                  <a:pt x="728" y="132"/>
                  <a:pt x="728" y="132"/>
                </a:cubicBezTo>
                <a:cubicBezTo>
                  <a:pt x="729" y="132"/>
                  <a:pt x="729" y="132"/>
                  <a:pt x="729" y="132"/>
                </a:cubicBezTo>
                <a:cubicBezTo>
                  <a:pt x="729" y="133"/>
                  <a:pt x="729" y="133"/>
                  <a:pt x="729" y="133"/>
                </a:cubicBezTo>
                <a:cubicBezTo>
                  <a:pt x="731" y="133"/>
                  <a:pt x="731" y="133"/>
                  <a:pt x="731" y="133"/>
                </a:cubicBezTo>
                <a:cubicBezTo>
                  <a:pt x="731" y="133"/>
                  <a:pt x="731" y="133"/>
                  <a:pt x="731" y="133"/>
                </a:cubicBezTo>
                <a:cubicBezTo>
                  <a:pt x="733" y="133"/>
                  <a:pt x="734" y="133"/>
                  <a:pt x="736" y="132"/>
                </a:cubicBezTo>
                <a:cubicBezTo>
                  <a:pt x="736" y="132"/>
                  <a:pt x="737" y="132"/>
                  <a:pt x="737" y="132"/>
                </a:cubicBezTo>
                <a:cubicBezTo>
                  <a:pt x="737" y="129"/>
                  <a:pt x="738" y="128"/>
                  <a:pt x="736" y="127"/>
                </a:cubicBezTo>
                <a:cubicBezTo>
                  <a:pt x="736" y="126"/>
                  <a:pt x="736" y="126"/>
                  <a:pt x="736" y="126"/>
                </a:cubicBezTo>
                <a:cubicBezTo>
                  <a:pt x="737" y="126"/>
                  <a:pt x="737" y="126"/>
                  <a:pt x="737" y="126"/>
                </a:cubicBezTo>
                <a:cubicBezTo>
                  <a:pt x="737" y="126"/>
                  <a:pt x="737" y="127"/>
                  <a:pt x="738" y="128"/>
                </a:cubicBezTo>
                <a:cubicBezTo>
                  <a:pt x="739" y="128"/>
                  <a:pt x="739" y="128"/>
                  <a:pt x="739" y="128"/>
                </a:cubicBezTo>
                <a:cubicBezTo>
                  <a:pt x="739" y="128"/>
                  <a:pt x="738" y="129"/>
                  <a:pt x="739" y="130"/>
                </a:cubicBezTo>
                <a:cubicBezTo>
                  <a:pt x="739" y="130"/>
                  <a:pt x="740" y="131"/>
                  <a:pt x="740" y="132"/>
                </a:cubicBezTo>
                <a:cubicBezTo>
                  <a:pt x="743" y="132"/>
                  <a:pt x="743" y="132"/>
                  <a:pt x="744" y="130"/>
                </a:cubicBezTo>
                <a:cubicBezTo>
                  <a:pt x="746" y="131"/>
                  <a:pt x="746" y="131"/>
                  <a:pt x="747" y="132"/>
                </a:cubicBezTo>
                <a:cubicBezTo>
                  <a:pt x="747" y="135"/>
                  <a:pt x="747" y="135"/>
                  <a:pt x="747" y="135"/>
                </a:cubicBezTo>
                <a:cubicBezTo>
                  <a:pt x="746" y="135"/>
                  <a:pt x="746" y="135"/>
                  <a:pt x="746" y="135"/>
                </a:cubicBezTo>
                <a:cubicBezTo>
                  <a:pt x="747" y="137"/>
                  <a:pt x="747" y="138"/>
                  <a:pt x="747" y="140"/>
                </a:cubicBezTo>
                <a:cubicBezTo>
                  <a:pt x="750" y="140"/>
                  <a:pt x="749" y="139"/>
                  <a:pt x="752" y="140"/>
                </a:cubicBezTo>
                <a:cubicBezTo>
                  <a:pt x="752" y="139"/>
                  <a:pt x="753" y="138"/>
                  <a:pt x="754" y="137"/>
                </a:cubicBezTo>
                <a:cubicBezTo>
                  <a:pt x="754" y="137"/>
                  <a:pt x="755" y="136"/>
                  <a:pt x="756" y="136"/>
                </a:cubicBezTo>
                <a:cubicBezTo>
                  <a:pt x="756" y="135"/>
                  <a:pt x="756" y="135"/>
                  <a:pt x="757" y="134"/>
                </a:cubicBezTo>
                <a:cubicBezTo>
                  <a:pt x="758" y="134"/>
                  <a:pt x="758" y="134"/>
                  <a:pt x="758" y="134"/>
                </a:cubicBezTo>
                <a:cubicBezTo>
                  <a:pt x="759" y="134"/>
                  <a:pt x="759" y="132"/>
                  <a:pt x="760" y="132"/>
                </a:cubicBezTo>
                <a:cubicBezTo>
                  <a:pt x="761" y="132"/>
                  <a:pt x="761" y="133"/>
                  <a:pt x="762" y="134"/>
                </a:cubicBezTo>
                <a:cubicBezTo>
                  <a:pt x="764" y="134"/>
                  <a:pt x="764" y="134"/>
                  <a:pt x="765" y="133"/>
                </a:cubicBezTo>
                <a:cubicBezTo>
                  <a:pt x="765" y="132"/>
                  <a:pt x="765" y="132"/>
                  <a:pt x="765" y="132"/>
                </a:cubicBezTo>
                <a:cubicBezTo>
                  <a:pt x="767" y="132"/>
                  <a:pt x="767" y="132"/>
                  <a:pt x="767" y="132"/>
                </a:cubicBezTo>
                <a:cubicBezTo>
                  <a:pt x="767" y="132"/>
                  <a:pt x="767" y="131"/>
                  <a:pt x="767" y="131"/>
                </a:cubicBezTo>
                <a:cubicBezTo>
                  <a:pt x="768" y="131"/>
                  <a:pt x="768" y="131"/>
                  <a:pt x="768" y="131"/>
                </a:cubicBezTo>
                <a:cubicBezTo>
                  <a:pt x="768" y="130"/>
                  <a:pt x="769" y="130"/>
                  <a:pt x="769" y="130"/>
                </a:cubicBezTo>
                <a:cubicBezTo>
                  <a:pt x="771" y="128"/>
                  <a:pt x="770" y="130"/>
                  <a:pt x="772" y="128"/>
                </a:cubicBezTo>
                <a:cubicBezTo>
                  <a:pt x="773" y="127"/>
                  <a:pt x="772" y="128"/>
                  <a:pt x="773" y="127"/>
                </a:cubicBezTo>
                <a:cubicBezTo>
                  <a:pt x="772" y="126"/>
                  <a:pt x="771" y="126"/>
                  <a:pt x="771" y="125"/>
                </a:cubicBezTo>
                <a:cubicBezTo>
                  <a:pt x="769" y="125"/>
                  <a:pt x="769" y="125"/>
                  <a:pt x="769" y="125"/>
                </a:cubicBezTo>
                <a:cubicBezTo>
                  <a:pt x="769" y="126"/>
                  <a:pt x="769" y="126"/>
                  <a:pt x="769" y="126"/>
                </a:cubicBezTo>
                <a:cubicBezTo>
                  <a:pt x="766" y="126"/>
                  <a:pt x="766" y="126"/>
                  <a:pt x="766" y="126"/>
                </a:cubicBezTo>
                <a:cubicBezTo>
                  <a:pt x="766" y="125"/>
                  <a:pt x="766" y="124"/>
                  <a:pt x="765" y="124"/>
                </a:cubicBezTo>
                <a:cubicBezTo>
                  <a:pt x="765" y="123"/>
                  <a:pt x="765" y="123"/>
                  <a:pt x="764" y="123"/>
                </a:cubicBezTo>
                <a:cubicBezTo>
                  <a:pt x="763" y="122"/>
                  <a:pt x="763" y="121"/>
                  <a:pt x="762" y="120"/>
                </a:cubicBezTo>
                <a:cubicBezTo>
                  <a:pt x="761" y="120"/>
                  <a:pt x="755" y="119"/>
                  <a:pt x="753" y="119"/>
                </a:cubicBezTo>
                <a:cubicBezTo>
                  <a:pt x="755" y="117"/>
                  <a:pt x="757" y="118"/>
                  <a:pt x="760" y="118"/>
                </a:cubicBezTo>
                <a:cubicBezTo>
                  <a:pt x="760" y="117"/>
                  <a:pt x="760" y="117"/>
                  <a:pt x="760" y="117"/>
                </a:cubicBezTo>
                <a:cubicBezTo>
                  <a:pt x="762" y="117"/>
                  <a:pt x="763" y="117"/>
                  <a:pt x="764" y="118"/>
                </a:cubicBezTo>
                <a:cubicBezTo>
                  <a:pt x="764" y="117"/>
                  <a:pt x="764" y="117"/>
                  <a:pt x="764" y="117"/>
                </a:cubicBezTo>
                <a:cubicBezTo>
                  <a:pt x="767" y="117"/>
                  <a:pt x="769" y="117"/>
                  <a:pt x="771" y="116"/>
                </a:cubicBezTo>
                <a:cubicBezTo>
                  <a:pt x="771" y="116"/>
                  <a:pt x="771" y="116"/>
                  <a:pt x="771" y="116"/>
                </a:cubicBezTo>
                <a:cubicBezTo>
                  <a:pt x="772" y="116"/>
                  <a:pt x="772" y="116"/>
                  <a:pt x="772" y="116"/>
                </a:cubicBezTo>
                <a:cubicBezTo>
                  <a:pt x="772" y="111"/>
                  <a:pt x="772" y="111"/>
                  <a:pt x="772" y="111"/>
                </a:cubicBezTo>
                <a:cubicBezTo>
                  <a:pt x="771" y="111"/>
                  <a:pt x="771" y="111"/>
                  <a:pt x="771" y="111"/>
                </a:cubicBezTo>
                <a:cubicBezTo>
                  <a:pt x="771" y="109"/>
                  <a:pt x="771" y="109"/>
                  <a:pt x="771" y="109"/>
                </a:cubicBezTo>
                <a:cubicBezTo>
                  <a:pt x="771" y="109"/>
                  <a:pt x="771" y="109"/>
                  <a:pt x="771" y="109"/>
                </a:cubicBezTo>
                <a:cubicBezTo>
                  <a:pt x="774" y="108"/>
                  <a:pt x="782" y="112"/>
                  <a:pt x="785" y="108"/>
                </a:cubicBezTo>
                <a:cubicBezTo>
                  <a:pt x="789" y="109"/>
                  <a:pt x="790" y="108"/>
                  <a:pt x="791" y="105"/>
                </a:cubicBezTo>
                <a:cubicBezTo>
                  <a:pt x="788" y="105"/>
                  <a:pt x="788" y="105"/>
                  <a:pt x="788" y="105"/>
                </a:cubicBezTo>
                <a:cubicBezTo>
                  <a:pt x="788" y="105"/>
                  <a:pt x="788" y="105"/>
                  <a:pt x="788" y="105"/>
                </a:cubicBezTo>
                <a:cubicBezTo>
                  <a:pt x="787" y="105"/>
                  <a:pt x="787" y="105"/>
                  <a:pt x="787" y="105"/>
                </a:cubicBezTo>
                <a:cubicBezTo>
                  <a:pt x="787" y="104"/>
                  <a:pt x="787" y="104"/>
                  <a:pt x="787" y="104"/>
                </a:cubicBezTo>
                <a:cubicBezTo>
                  <a:pt x="788" y="104"/>
                  <a:pt x="790" y="103"/>
                  <a:pt x="792" y="103"/>
                </a:cubicBezTo>
                <a:cubicBezTo>
                  <a:pt x="792" y="103"/>
                  <a:pt x="792" y="104"/>
                  <a:pt x="794" y="104"/>
                </a:cubicBezTo>
                <a:cubicBezTo>
                  <a:pt x="794" y="103"/>
                  <a:pt x="794" y="103"/>
                  <a:pt x="794" y="103"/>
                </a:cubicBezTo>
                <a:cubicBezTo>
                  <a:pt x="796" y="103"/>
                  <a:pt x="796" y="103"/>
                  <a:pt x="796" y="103"/>
                </a:cubicBezTo>
                <a:cubicBezTo>
                  <a:pt x="796" y="101"/>
                  <a:pt x="796" y="101"/>
                  <a:pt x="794" y="101"/>
                </a:cubicBezTo>
                <a:cubicBezTo>
                  <a:pt x="794" y="99"/>
                  <a:pt x="794" y="99"/>
                  <a:pt x="794" y="99"/>
                </a:cubicBezTo>
                <a:cubicBezTo>
                  <a:pt x="801" y="99"/>
                  <a:pt x="801" y="99"/>
                  <a:pt x="801" y="99"/>
                </a:cubicBezTo>
                <a:cubicBezTo>
                  <a:pt x="801" y="99"/>
                  <a:pt x="801" y="99"/>
                  <a:pt x="801" y="99"/>
                </a:cubicBezTo>
                <a:cubicBezTo>
                  <a:pt x="802" y="98"/>
                  <a:pt x="802" y="97"/>
                  <a:pt x="804" y="97"/>
                </a:cubicBezTo>
                <a:cubicBezTo>
                  <a:pt x="804" y="95"/>
                  <a:pt x="803" y="95"/>
                  <a:pt x="803" y="93"/>
                </a:cubicBezTo>
                <a:cubicBezTo>
                  <a:pt x="801" y="93"/>
                  <a:pt x="799" y="93"/>
                  <a:pt x="796" y="93"/>
                </a:cubicBezTo>
                <a:cubicBezTo>
                  <a:pt x="796" y="91"/>
                  <a:pt x="796" y="91"/>
                  <a:pt x="796" y="91"/>
                </a:cubicBezTo>
                <a:cubicBezTo>
                  <a:pt x="792" y="91"/>
                  <a:pt x="792" y="91"/>
                  <a:pt x="792" y="91"/>
                </a:cubicBezTo>
                <a:cubicBezTo>
                  <a:pt x="792" y="91"/>
                  <a:pt x="792" y="91"/>
                  <a:pt x="792" y="91"/>
                </a:cubicBezTo>
                <a:cubicBezTo>
                  <a:pt x="791" y="91"/>
                  <a:pt x="790" y="90"/>
                  <a:pt x="789" y="90"/>
                </a:cubicBezTo>
                <a:cubicBezTo>
                  <a:pt x="789" y="91"/>
                  <a:pt x="789" y="91"/>
                  <a:pt x="789" y="91"/>
                </a:cubicBezTo>
                <a:cubicBezTo>
                  <a:pt x="788" y="91"/>
                  <a:pt x="788" y="91"/>
                  <a:pt x="788" y="91"/>
                </a:cubicBezTo>
                <a:cubicBezTo>
                  <a:pt x="788" y="91"/>
                  <a:pt x="788" y="91"/>
                  <a:pt x="788" y="91"/>
                </a:cubicBezTo>
                <a:cubicBezTo>
                  <a:pt x="784" y="91"/>
                  <a:pt x="784" y="91"/>
                  <a:pt x="784" y="91"/>
                </a:cubicBezTo>
                <a:cubicBezTo>
                  <a:pt x="784" y="92"/>
                  <a:pt x="784" y="92"/>
                  <a:pt x="784" y="92"/>
                </a:cubicBezTo>
                <a:cubicBezTo>
                  <a:pt x="783" y="92"/>
                  <a:pt x="783" y="92"/>
                  <a:pt x="783" y="92"/>
                </a:cubicBezTo>
                <a:cubicBezTo>
                  <a:pt x="783" y="93"/>
                  <a:pt x="783" y="93"/>
                  <a:pt x="783" y="93"/>
                </a:cubicBezTo>
                <a:cubicBezTo>
                  <a:pt x="779" y="93"/>
                  <a:pt x="779" y="93"/>
                  <a:pt x="779" y="93"/>
                </a:cubicBezTo>
                <a:cubicBezTo>
                  <a:pt x="779" y="93"/>
                  <a:pt x="779" y="93"/>
                  <a:pt x="779" y="93"/>
                </a:cubicBezTo>
                <a:cubicBezTo>
                  <a:pt x="778" y="93"/>
                  <a:pt x="778" y="93"/>
                  <a:pt x="778" y="93"/>
                </a:cubicBezTo>
                <a:cubicBezTo>
                  <a:pt x="778" y="94"/>
                  <a:pt x="778" y="94"/>
                  <a:pt x="778" y="94"/>
                </a:cubicBezTo>
                <a:cubicBezTo>
                  <a:pt x="777" y="94"/>
                  <a:pt x="775" y="94"/>
                  <a:pt x="774" y="95"/>
                </a:cubicBezTo>
                <a:cubicBezTo>
                  <a:pt x="774" y="95"/>
                  <a:pt x="774" y="95"/>
                  <a:pt x="774" y="95"/>
                </a:cubicBezTo>
                <a:cubicBezTo>
                  <a:pt x="773" y="95"/>
                  <a:pt x="773" y="95"/>
                  <a:pt x="773" y="95"/>
                </a:cubicBezTo>
                <a:cubicBezTo>
                  <a:pt x="773" y="94"/>
                  <a:pt x="773" y="94"/>
                  <a:pt x="773" y="93"/>
                </a:cubicBezTo>
                <a:cubicBezTo>
                  <a:pt x="775" y="92"/>
                  <a:pt x="775" y="92"/>
                  <a:pt x="776" y="91"/>
                </a:cubicBezTo>
                <a:cubicBezTo>
                  <a:pt x="778" y="91"/>
                  <a:pt x="777" y="91"/>
                  <a:pt x="778" y="89"/>
                </a:cubicBezTo>
                <a:cubicBezTo>
                  <a:pt x="774" y="89"/>
                  <a:pt x="772" y="87"/>
                  <a:pt x="768" y="87"/>
                </a:cubicBezTo>
                <a:cubicBezTo>
                  <a:pt x="768" y="87"/>
                  <a:pt x="768" y="87"/>
                  <a:pt x="768" y="87"/>
                </a:cubicBezTo>
                <a:cubicBezTo>
                  <a:pt x="770" y="87"/>
                  <a:pt x="771" y="86"/>
                  <a:pt x="773" y="87"/>
                </a:cubicBezTo>
                <a:cubicBezTo>
                  <a:pt x="773" y="87"/>
                  <a:pt x="773" y="87"/>
                  <a:pt x="773" y="87"/>
                </a:cubicBezTo>
                <a:cubicBezTo>
                  <a:pt x="776" y="87"/>
                  <a:pt x="776" y="87"/>
                  <a:pt x="776" y="87"/>
                </a:cubicBezTo>
                <a:cubicBezTo>
                  <a:pt x="776" y="88"/>
                  <a:pt x="776" y="88"/>
                  <a:pt x="776" y="88"/>
                </a:cubicBezTo>
                <a:cubicBezTo>
                  <a:pt x="779" y="88"/>
                  <a:pt x="779" y="88"/>
                  <a:pt x="779" y="88"/>
                </a:cubicBezTo>
                <a:cubicBezTo>
                  <a:pt x="779" y="89"/>
                  <a:pt x="780" y="89"/>
                  <a:pt x="780" y="89"/>
                </a:cubicBezTo>
                <a:cubicBezTo>
                  <a:pt x="781" y="89"/>
                  <a:pt x="781" y="89"/>
                  <a:pt x="781" y="89"/>
                </a:cubicBezTo>
                <a:cubicBezTo>
                  <a:pt x="781" y="90"/>
                  <a:pt x="781" y="90"/>
                  <a:pt x="781" y="90"/>
                </a:cubicBezTo>
                <a:cubicBezTo>
                  <a:pt x="782" y="90"/>
                  <a:pt x="785" y="88"/>
                  <a:pt x="786" y="88"/>
                </a:cubicBezTo>
                <a:cubicBezTo>
                  <a:pt x="787" y="88"/>
                  <a:pt x="787" y="88"/>
                  <a:pt x="787" y="88"/>
                </a:cubicBezTo>
                <a:cubicBezTo>
                  <a:pt x="787" y="89"/>
                  <a:pt x="787" y="89"/>
                  <a:pt x="787" y="89"/>
                </a:cubicBezTo>
                <a:cubicBezTo>
                  <a:pt x="789" y="89"/>
                  <a:pt x="790" y="88"/>
                  <a:pt x="791" y="88"/>
                </a:cubicBezTo>
                <a:cubicBezTo>
                  <a:pt x="791" y="87"/>
                  <a:pt x="791" y="87"/>
                  <a:pt x="790" y="86"/>
                </a:cubicBezTo>
                <a:cubicBezTo>
                  <a:pt x="787" y="85"/>
                  <a:pt x="784" y="84"/>
                  <a:pt x="781" y="84"/>
                </a:cubicBezTo>
                <a:cubicBezTo>
                  <a:pt x="781" y="83"/>
                  <a:pt x="781" y="83"/>
                  <a:pt x="781" y="83"/>
                </a:cubicBezTo>
                <a:cubicBezTo>
                  <a:pt x="783" y="83"/>
                  <a:pt x="785" y="83"/>
                  <a:pt x="788" y="84"/>
                </a:cubicBezTo>
                <a:cubicBezTo>
                  <a:pt x="788" y="84"/>
                  <a:pt x="788" y="84"/>
                  <a:pt x="788" y="84"/>
                </a:cubicBezTo>
                <a:cubicBezTo>
                  <a:pt x="791" y="84"/>
                  <a:pt x="791" y="84"/>
                  <a:pt x="791" y="84"/>
                </a:cubicBezTo>
                <a:cubicBezTo>
                  <a:pt x="791" y="85"/>
                  <a:pt x="791" y="85"/>
                  <a:pt x="791" y="85"/>
                </a:cubicBezTo>
                <a:cubicBezTo>
                  <a:pt x="793" y="85"/>
                  <a:pt x="793" y="85"/>
                  <a:pt x="793" y="85"/>
                </a:cubicBezTo>
                <a:cubicBezTo>
                  <a:pt x="793" y="85"/>
                  <a:pt x="793" y="85"/>
                  <a:pt x="793" y="85"/>
                </a:cubicBezTo>
                <a:cubicBezTo>
                  <a:pt x="794" y="86"/>
                  <a:pt x="794" y="85"/>
                  <a:pt x="796" y="85"/>
                </a:cubicBezTo>
                <a:cubicBezTo>
                  <a:pt x="796" y="84"/>
                  <a:pt x="796" y="84"/>
                  <a:pt x="796" y="83"/>
                </a:cubicBezTo>
                <a:cubicBezTo>
                  <a:pt x="791" y="82"/>
                  <a:pt x="787" y="81"/>
                  <a:pt x="780" y="81"/>
                </a:cubicBezTo>
                <a:cubicBezTo>
                  <a:pt x="780" y="80"/>
                  <a:pt x="780" y="80"/>
                  <a:pt x="781" y="79"/>
                </a:cubicBezTo>
                <a:cubicBezTo>
                  <a:pt x="780" y="78"/>
                  <a:pt x="780" y="78"/>
                  <a:pt x="780" y="78"/>
                </a:cubicBezTo>
                <a:cubicBezTo>
                  <a:pt x="782" y="79"/>
                  <a:pt x="784" y="79"/>
                  <a:pt x="787" y="80"/>
                </a:cubicBezTo>
                <a:cubicBezTo>
                  <a:pt x="787" y="79"/>
                  <a:pt x="787" y="79"/>
                  <a:pt x="787" y="78"/>
                </a:cubicBezTo>
                <a:cubicBezTo>
                  <a:pt x="788" y="78"/>
                  <a:pt x="788" y="78"/>
                  <a:pt x="788" y="78"/>
                </a:cubicBezTo>
                <a:cubicBezTo>
                  <a:pt x="788" y="77"/>
                  <a:pt x="788" y="77"/>
                  <a:pt x="788" y="77"/>
                </a:cubicBezTo>
                <a:cubicBezTo>
                  <a:pt x="788" y="77"/>
                  <a:pt x="789" y="77"/>
                  <a:pt x="789" y="78"/>
                </a:cubicBezTo>
                <a:cubicBezTo>
                  <a:pt x="790" y="77"/>
                  <a:pt x="790" y="77"/>
                  <a:pt x="790" y="77"/>
                </a:cubicBezTo>
                <a:cubicBezTo>
                  <a:pt x="791" y="79"/>
                  <a:pt x="792" y="80"/>
                  <a:pt x="794" y="81"/>
                </a:cubicBezTo>
                <a:cubicBezTo>
                  <a:pt x="796" y="81"/>
                  <a:pt x="796" y="81"/>
                  <a:pt x="796" y="81"/>
                </a:cubicBezTo>
                <a:cubicBezTo>
                  <a:pt x="796" y="82"/>
                  <a:pt x="796" y="82"/>
                  <a:pt x="796" y="82"/>
                </a:cubicBezTo>
                <a:cubicBezTo>
                  <a:pt x="797" y="81"/>
                  <a:pt x="796" y="82"/>
                  <a:pt x="797" y="81"/>
                </a:cubicBezTo>
                <a:cubicBezTo>
                  <a:pt x="798" y="81"/>
                  <a:pt x="798" y="81"/>
                  <a:pt x="798" y="81"/>
                </a:cubicBezTo>
                <a:cubicBezTo>
                  <a:pt x="797" y="80"/>
                  <a:pt x="797" y="80"/>
                  <a:pt x="796" y="80"/>
                </a:cubicBezTo>
                <a:cubicBezTo>
                  <a:pt x="796" y="79"/>
                  <a:pt x="796" y="79"/>
                  <a:pt x="796" y="79"/>
                </a:cubicBezTo>
                <a:cubicBezTo>
                  <a:pt x="800" y="79"/>
                  <a:pt x="800" y="81"/>
                  <a:pt x="804" y="82"/>
                </a:cubicBezTo>
                <a:cubicBezTo>
                  <a:pt x="805" y="80"/>
                  <a:pt x="806" y="80"/>
                  <a:pt x="806" y="78"/>
                </a:cubicBezTo>
                <a:cubicBezTo>
                  <a:pt x="807" y="79"/>
                  <a:pt x="808" y="80"/>
                  <a:pt x="808" y="80"/>
                </a:cubicBezTo>
                <a:cubicBezTo>
                  <a:pt x="813" y="80"/>
                  <a:pt x="813" y="80"/>
                  <a:pt x="813" y="80"/>
                </a:cubicBezTo>
                <a:cubicBezTo>
                  <a:pt x="813" y="81"/>
                  <a:pt x="813" y="81"/>
                  <a:pt x="813" y="81"/>
                </a:cubicBezTo>
                <a:cubicBezTo>
                  <a:pt x="813" y="81"/>
                  <a:pt x="814" y="80"/>
                  <a:pt x="815" y="80"/>
                </a:cubicBezTo>
                <a:cubicBezTo>
                  <a:pt x="815" y="80"/>
                  <a:pt x="815" y="80"/>
                  <a:pt x="815" y="80"/>
                </a:cubicBezTo>
                <a:cubicBezTo>
                  <a:pt x="816" y="79"/>
                  <a:pt x="817" y="80"/>
                  <a:pt x="817" y="80"/>
                </a:cubicBezTo>
                <a:cubicBezTo>
                  <a:pt x="818" y="80"/>
                  <a:pt x="819" y="80"/>
                  <a:pt x="820" y="80"/>
                </a:cubicBezTo>
                <a:cubicBezTo>
                  <a:pt x="820" y="79"/>
                  <a:pt x="820" y="79"/>
                  <a:pt x="820" y="79"/>
                </a:cubicBezTo>
                <a:cubicBezTo>
                  <a:pt x="821" y="79"/>
                  <a:pt x="821" y="79"/>
                  <a:pt x="821" y="79"/>
                </a:cubicBezTo>
                <a:cubicBezTo>
                  <a:pt x="820" y="77"/>
                  <a:pt x="820" y="76"/>
                  <a:pt x="819" y="76"/>
                </a:cubicBezTo>
                <a:cubicBezTo>
                  <a:pt x="819" y="75"/>
                  <a:pt x="819" y="75"/>
                  <a:pt x="819" y="75"/>
                </a:cubicBezTo>
                <a:cubicBezTo>
                  <a:pt x="820" y="75"/>
                  <a:pt x="822" y="76"/>
                  <a:pt x="823" y="76"/>
                </a:cubicBezTo>
                <a:cubicBezTo>
                  <a:pt x="824" y="75"/>
                  <a:pt x="825" y="74"/>
                  <a:pt x="825" y="73"/>
                </a:cubicBezTo>
                <a:cubicBezTo>
                  <a:pt x="827" y="73"/>
                  <a:pt x="830" y="73"/>
                  <a:pt x="832" y="72"/>
                </a:cubicBezTo>
                <a:cubicBezTo>
                  <a:pt x="831" y="71"/>
                  <a:pt x="832" y="72"/>
                  <a:pt x="831" y="71"/>
                </a:cubicBezTo>
                <a:cubicBezTo>
                  <a:pt x="831" y="70"/>
                  <a:pt x="831" y="70"/>
                  <a:pt x="831" y="70"/>
                </a:cubicBezTo>
                <a:cubicBezTo>
                  <a:pt x="830" y="70"/>
                  <a:pt x="828" y="70"/>
                  <a:pt x="827" y="70"/>
                </a:cubicBezTo>
                <a:cubicBezTo>
                  <a:pt x="827" y="69"/>
                  <a:pt x="827" y="69"/>
                  <a:pt x="827" y="69"/>
                </a:cubicBezTo>
                <a:cubicBezTo>
                  <a:pt x="827" y="69"/>
                  <a:pt x="827" y="69"/>
                  <a:pt x="827" y="69"/>
                </a:cubicBezTo>
                <a:cubicBezTo>
                  <a:pt x="828" y="68"/>
                  <a:pt x="828" y="68"/>
                  <a:pt x="829" y="67"/>
                </a:cubicBezTo>
                <a:cubicBezTo>
                  <a:pt x="829" y="67"/>
                  <a:pt x="830" y="68"/>
                  <a:pt x="831" y="68"/>
                </a:cubicBezTo>
                <a:cubicBezTo>
                  <a:pt x="831" y="68"/>
                  <a:pt x="831" y="68"/>
                  <a:pt x="831" y="68"/>
                </a:cubicBezTo>
                <a:cubicBezTo>
                  <a:pt x="832" y="68"/>
                  <a:pt x="832" y="68"/>
                  <a:pt x="832" y="68"/>
                </a:cubicBezTo>
                <a:cubicBezTo>
                  <a:pt x="832" y="69"/>
                  <a:pt x="832" y="69"/>
                  <a:pt x="832" y="69"/>
                </a:cubicBezTo>
                <a:cubicBezTo>
                  <a:pt x="835" y="69"/>
                  <a:pt x="835" y="69"/>
                  <a:pt x="835" y="69"/>
                </a:cubicBezTo>
                <a:cubicBezTo>
                  <a:pt x="835" y="70"/>
                  <a:pt x="835" y="70"/>
                  <a:pt x="835" y="70"/>
                </a:cubicBezTo>
                <a:cubicBezTo>
                  <a:pt x="837" y="69"/>
                  <a:pt x="838" y="69"/>
                  <a:pt x="838" y="66"/>
                </a:cubicBezTo>
                <a:cubicBezTo>
                  <a:pt x="841" y="66"/>
                  <a:pt x="841" y="66"/>
                  <a:pt x="841" y="66"/>
                </a:cubicBezTo>
                <a:cubicBezTo>
                  <a:pt x="841" y="66"/>
                  <a:pt x="841" y="66"/>
                  <a:pt x="841" y="66"/>
                </a:cubicBezTo>
                <a:cubicBezTo>
                  <a:pt x="842" y="66"/>
                  <a:pt x="842" y="66"/>
                  <a:pt x="842" y="66"/>
                </a:cubicBezTo>
                <a:cubicBezTo>
                  <a:pt x="842" y="64"/>
                  <a:pt x="841" y="64"/>
                  <a:pt x="841" y="63"/>
                </a:cubicBezTo>
                <a:cubicBezTo>
                  <a:pt x="842" y="63"/>
                  <a:pt x="842" y="63"/>
                  <a:pt x="842" y="63"/>
                </a:cubicBezTo>
                <a:cubicBezTo>
                  <a:pt x="842" y="62"/>
                  <a:pt x="843" y="62"/>
                  <a:pt x="844" y="61"/>
                </a:cubicBezTo>
                <a:cubicBezTo>
                  <a:pt x="844" y="62"/>
                  <a:pt x="844" y="61"/>
                  <a:pt x="844" y="62"/>
                </a:cubicBezTo>
                <a:cubicBezTo>
                  <a:pt x="844" y="64"/>
                  <a:pt x="844" y="64"/>
                  <a:pt x="844" y="64"/>
                </a:cubicBezTo>
                <a:cubicBezTo>
                  <a:pt x="845" y="64"/>
                  <a:pt x="845" y="64"/>
                  <a:pt x="845" y="64"/>
                </a:cubicBezTo>
                <a:cubicBezTo>
                  <a:pt x="845" y="64"/>
                  <a:pt x="845" y="64"/>
                  <a:pt x="845" y="64"/>
                </a:cubicBezTo>
                <a:cubicBezTo>
                  <a:pt x="847" y="64"/>
                  <a:pt x="847" y="64"/>
                  <a:pt x="847" y="64"/>
                </a:cubicBezTo>
                <a:cubicBezTo>
                  <a:pt x="848" y="62"/>
                  <a:pt x="847" y="64"/>
                  <a:pt x="849" y="64"/>
                </a:cubicBezTo>
                <a:cubicBezTo>
                  <a:pt x="850" y="60"/>
                  <a:pt x="852" y="61"/>
                  <a:pt x="855" y="60"/>
                </a:cubicBezTo>
                <a:cubicBezTo>
                  <a:pt x="855" y="59"/>
                  <a:pt x="855" y="59"/>
                  <a:pt x="855" y="59"/>
                </a:cubicBezTo>
                <a:cubicBezTo>
                  <a:pt x="857" y="59"/>
                  <a:pt x="857" y="59"/>
                  <a:pt x="857" y="59"/>
                </a:cubicBezTo>
                <a:cubicBezTo>
                  <a:pt x="857" y="59"/>
                  <a:pt x="857" y="58"/>
                  <a:pt x="858" y="58"/>
                </a:cubicBezTo>
                <a:cubicBezTo>
                  <a:pt x="859" y="57"/>
                  <a:pt x="861" y="56"/>
                  <a:pt x="863" y="55"/>
                </a:cubicBezTo>
                <a:cubicBezTo>
                  <a:pt x="863" y="54"/>
                  <a:pt x="863" y="55"/>
                  <a:pt x="863" y="54"/>
                </a:cubicBezTo>
                <a:cubicBezTo>
                  <a:pt x="865" y="53"/>
                  <a:pt x="871" y="54"/>
                  <a:pt x="874" y="53"/>
                </a:cubicBezTo>
                <a:cubicBezTo>
                  <a:pt x="874" y="53"/>
                  <a:pt x="874" y="53"/>
                  <a:pt x="874" y="53"/>
                </a:cubicBezTo>
                <a:cubicBezTo>
                  <a:pt x="875" y="53"/>
                  <a:pt x="875" y="53"/>
                  <a:pt x="875" y="53"/>
                </a:cubicBezTo>
                <a:cubicBezTo>
                  <a:pt x="875" y="52"/>
                  <a:pt x="875" y="52"/>
                  <a:pt x="875" y="52"/>
                </a:cubicBezTo>
                <a:cubicBezTo>
                  <a:pt x="879" y="52"/>
                  <a:pt x="879" y="52"/>
                  <a:pt x="879" y="52"/>
                </a:cubicBezTo>
                <a:cubicBezTo>
                  <a:pt x="879" y="51"/>
                  <a:pt x="879" y="51"/>
                  <a:pt x="879" y="51"/>
                </a:cubicBezTo>
                <a:cubicBezTo>
                  <a:pt x="881" y="51"/>
                  <a:pt x="883" y="51"/>
                  <a:pt x="884" y="51"/>
                </a:cubicBezTo>
                <a:cubicBezTo>
                  <a:pt x="888" y="49"/>
                  <a:pt x="891" y="47"/>
                  <a:pt x="894" y="45"/>
                </a:cubicBezTo>
                <a:cubicBezTo>
                  <a:pt x="894" y="43"/>
                  <a:pt x="894" y="43"/>
                  <a:pt x="894" y="43"/>
                </a:cubicBezTo>
                <a:cubicBezTo>
                  <a:pt x="893" y="43"/>
                  <a:pt x="893" y="43"/>
                  <a:pt x="893" y="43"/>
                </a:cubicBezTo>
                <a:cubicBezTo>
                  <a:pt x="893" y="43"/>
                  <a:pt x="893" y="43"/>
                  <a:pt x="893" y="43"/>
                </a:cubicBezTo>
                <a:cubicBezTo>
                  <a:pt x="889" y="44"/>
                  <a:pt x="885" y="45"/>
                  <a:pt x="881" y="46"/>
                </a:cubicBezTo>
                <a:cubicBezTo>
                  <a:pt x="881" y="47"/>
                  <a:pt x="881" y="47"/>
                  <a:pt x="881" y="47"/>
                </a:cubicBezTo>
                <a:cubicBezTo>
                  <a:pt x="879" y="47"/>
                  <a:pt x="877" y="46"/>
                  <a:pt x="875" y="47"/>
                </a:cubicBezTo>
                <a:cubicBezTo>
                  <a:pt x="872" y="47"/>
                  <a:pt x="872" y="47"/>
                  <a:pt x="872" y="47"/>
                </a:cubicBezTo>
                <a:cubicBezTo>
                  <a:pt x="872" y="47"/>
                  <a:pt x="872" y="47"/>
                  <a:pt x="872" y="47"/>
                </a:cubicBezTo>
                <a:cubicBezTo>
                  <a:pt x="873" y="46"/>
                  <a:pt x="873" y="46"/>
                  <a:pt x="874" y="46"/>
                </a:cubicBezTo>
                <a:cubicBezTo>
                  <a:pt x="874" y="45"/>
                  <a:pt x="874" y="45"/>
                  <a:pt x="874" y="45"/>
                </a:cubicBezTo>
                <a:cubicBezTo>
                  <a:pt x="879" y="45"/>
                  <a:pt x="879" y="45"/>
                  <a:pt x="879" y="45"/>
                </a:cubicBezTo>
                <a:cubicBezTo>
                  <a:pt x="879" y="45"/>
                  <a:pt x="879" y="45"/>
                  <a:pt x="879" y="45"/>
                </a:cubicBezTo>
                <a:cubicBezTo>
                  <a:pt x="881" y="44"/>
                  <a:pt x="882" y="45"/>
                  <a:pt x="884" y="43"/>
                </a:cubicBezTo>
                <a:cubicBezTo>
                  <a:pt x="884" y="43"/>
                  <a:pt x="884" y="43"/>
                  <a:pt x="884" y="43"/>
                </a:cubicBezTo>
                <a:cubicBezTo>
                  <a:pt x="884" y="43"/>
                  <a:pt x="884" y="43"/>
                  <a:pt x="883" y="42"/>
                </a:cubicBezTo>
                <a:cubicBezTo>
                  <a:pt x="883" y="41"/>
                  <a:pt x="883" y="41"/>
                  <a:pt x="883" y="41"/>
                </a:cubicBezTo>
                <a:cubicBezTo>
                  <a:pt x="884" y="42"/>
                  <a:pt x="885" y="42"/>
                  <a:pt x="886" y="42"/>
                </a:cubicBezTo>
                <a:cubicBezTo>
                  <a:pt x="886" y="43"/>
                  <a:pt x="886" y="43"/>
                  <a:pt x="886" y="43"/>
                </a:cubicBezTo>
                <a:cubicBezTo>
                  <a:pt x="888" y="43"/>
                  <a:pt x="888" y="42"/>
                  <a:pt x="888" y="42"/>
                </a:cubicBezTo>
                <a:cubicBezTo>
                  <a:pt x="891" y="42"/>
                  <a:pt x="891" y="42"/>
                  <a:pt x="891" y="42"/>
                </a:cubicBezTo>
                <a:cubicBezTo>
                  <a:pt x="891" y="41"/>
                  <a:pt x="891" y="41"/>
                  <a:pt x="891" y="41"/>
                </a:cubicBezTo>
                <a:cubicBezTo>
                  <a:pt x="894" y="41"/>
                  <a:pt x="894" y="41"/>
                  <a:pt x="894" y="41"/>
                </a:cubicBezTo>
                <a:cubicBezTo>
                  <a:pt x="895" y="40"/>
                  <a:pt x="896" y="39"/>
                  <a:pt x="897" y="37"/>
                </a:cubicBezTo>
                <a:cubicBezTo>
                  <a:pt x="902" y="37"/>
                  <a:pt x="902" y="37"/>
                  <a:pt x="902" y="37"/>
                </a:cubicBezTo>
                <a:cubicBezTo>
                  <a:pt x="902" y="36"/>
                  <a:pt x="902" y="36"/>
                  <a:pt x="902" y="36"/>
                </a:cubicBezTo>
                <a:cubicBezTo>
                  <a:pt x="904" y="36"/>
                  <a:pt x="905" y="36"/>
                  <a:pt x="906" y="36"/>
                </a:cubicBezTo>
                <a:cubicBezTo>
                  <a:pt x="907" y="35"/>
                  <a:pt x="907" y="34"/>
                  <a:pt x="908" y="33"/>
                </a:cubicBezTo>
                <a:cubicBezTo>
                  <a:pt x="912" y="33"/>
                  <a:pt x="912" y="33"/>
                  <a:pt x="912" y="33"/>
                </a:cubicBezTo>
                <a:cubicBezTo>
                  <a:pt x="912" y="32"/>
                  <a:pt x="912" y="32"/>
                  <a:pt x="912" y="32"/>
                </a:cubicBezTo>
                <a:cubicBezTo>
                  <a:pt x="913" y="32"/>
                  <a:pt x="914" y="32"/>
                  <a:pt x="915" y="32"/>
                </a:cubicBezTo>
                <a:cubicBezTo>
                  <a:pt x="916" y="30"/>
                  <a:pt x="916" y="30"/>
                  <a:pt x="917" y="29"/>
                </a:cubicBezTo>
                <a:cubicBezTo>
                  <a:pt x="917" y="27"/>
                  <a:pt x="917" y="27"/>
                  <a:pt x="917" y="27"/>
                </a:cubicBezTo>
                <a:cubicBezTo>
                  <a:pt x="917" y="27"/>
                  <a:pt x="917" y="27"/>
                  <a:pt x="917" y="27"/>
                </a:cubicBezTo>
                <a:cubicBezTo>
                  <a:pt x="915" y="25"/>
                  <a:pt x="912" y="27"/>
                  <a:pt x="909" y="26"/>
                </a:cubicBezTo>
                <a:cubicBezTo>
                  <a:pt x="909" y="25"/>
                  <a:pt x="909" y="25"/>
                  <a:pt x="909" y="24"/>
                </a:cubicBezTo>
                <a:cubicBezTo>
                  <a:pt x="906" y="24"/>
                  <a:pt x="906" y="24"/>
                  <a:pt x="906" y="24"/>
                </a:cubicBezTo>
                <a:cubicBezTo>
                  <a:pt x="906" y="24"/>
                  <a:pt x="906" y="24"/>
                  <a:pt x="906" y="24"/>
                </a:cubicBezTo>
                <a:cubicBezTo>
                  <a:pt x="904" y="24"/>
                  <a:pt x="903" y="24"/>
                  <a:pt x="902" y="24"/>
                </a:cubicBezTo>
                <a:cubicBezTo>
                  <a:pt x="901" y="24"/>
                  <a:pt x="901" y="23"/>
                  <a:pt x="901" y="22"/>
                </a:cubicBezTo>
                <a:cubicBezTo>
                  <a:pt x="900" y="21"/>
                  <a:pt x="899" y="21"/>
                  <a:pt x="897" y="21"/>
                </a:cubicBezTo>
                <a:cubicBezTo>
                  <a:pt x="897" y="20"/>
                  <a:pt x="897" y="20"/>
                  <a:pt x="897" y="20"/>
                </a:cubicBezTo>
                <a:cubicBezTo>
                  <a:pt x="895" y="20"/>
                  <a:pt x="894" y="19"/>
                  <a:pt x="892" y="19"/>
                </a:cubicBezTo>
                <a:cubicBezTo>
                  <a:pt x="892" y="18"/>
                  <a:pt x="892" y="18"/>
                  <a:pt x="892" y="18"/>
                </a:cubicBezTo>
                <a:cubicBezTo>
                  <a:pt x="888" y="18"/>
                  <a:pt x="888" y="18"/>
                  <a:pt x="888" y="18"/>
                </a:cubicBezTo>
                <a:cubicBezTo>
                  <a:pt x="888" y="18"/>
                  <a:pt x="888" y="18"/>
                  <a:pt x="888" y="18"/>
                </a:cubicBezTo>
                <a:cubicBezTo>
                  <a:pt x="887" y="18"/>
                  <a:pt x="887" y="18"/>
                  <a:pt x="887" y="18"/>
                </a:cubicBezTo>
                <a:cubicBezTo>
                  <a:pt x="887" y="17"/>
                  <a:pt x="887" y="17"/>
                  <a:pt x="887" y="17"/>
                </a:cubicBezTo>
                <a:cubicBezTo>
                  <a:pt x="885" y="17"/>
                  <a:pt x="885" y="17"/>
                  <a:pt x="885" y="17"/>
                </a:cubicBezTo>
                <a:cubicBezTo>
                  <a:pt x="885" y="16"/>
                  <a:pt x="885" y="16"/>
                  <a:pt x="885" y="16"/>
                </a:cubicBezTo>
                <a:cubicBezTo>
                  <a:pt x="879" y="16"/>
                  <a:pt x="879" y="16"/>
                  <a:pt x="879" y="16"/>
                </a:cubicBezTo>
                <a:cubicBezTo>
                  <a:pt x="879" y="16"/>
                  <a:pt x="879" y="16"/>
                  <a:pt x="879" y="16"/>
                </a:cubicBezTo>
                <a:cubicBezTo>
                  <a:pt x="878" y="15"/>
                  <a:pt x="878" y="15"/>
                  <a:pt x="877" y="15"/>
                </a:cubicBezTo>
                <a:cubicBezTo>
                  <a:pt x="877" y="16"/>
                  <a:pt x="877" y="16"/>
                  <a:pt x="877" y="16"/>
                </a:cubicBezTo>
                <a:cubicBezTo>
                  <a:pt x="875" y="16"/>
                  <a:pt x="874" y="16"/>
                  <a:pt x="873" y="16"/>
                </a:cubicBezTo>
                <a:cubicBezTo>
                  <a:pt x="871" y="18"/>
                  <a:pt x="869" y="20"/>
                  <a:pt x="867" y="22"/>
                </a:cubicBezTo>
                <a:cubicBezTo>
                  <a:pt x="866" y="22"/>
                  <a:pt x="865" y="22"/>
                  <a:pt x="864" y="22"/>
                </a:cubicBezTo>
                <a:cubicBezTo>
                  <a:pt x="864" y="23"/>
                  <a:pt x="864" y="23"/>
                  <a:pt x="864" y="23"/>
                </a:cubicBezTo>
                <a:cubicBezTo>
                  <a:pt x="862" y="23"/>
                  <a:pt x="862" y="23"/>
                  <a:pt x="862" y="23"/>
                </a:cubicBezTo>
                <a:cubicBezTo>
                  <a:pt x="862" y="24"/>
                  <a:pt x="862" y="24"/>
                  <a:pt x="862" y="24"/>
                </a:cubicBezTo>
                <a:cubicBezTo>
                  <a:pt x="861" y="24"/>
                  <a:pt x="861" y="24"/>
                  <a:pt x="860" y="24"/>
                </a:cubicBezTo>
                <a:cubicBezTo>
                  <a:pt x="860" y="25"/>
                  <a:pt x="860" y="25"/>
                  <a:pt x="859" y="26"/>
                </a:cubicBezTo>
                <a:cubicBezTo>
                  <a:pt x="858" y="26"/>
                  <a:pt x="858" y="25"/>
                  <a:pt x="857" y="25"/>
                </a:cubicBezTo>
                <a:cubicBezTo>
                  <a:pt x="857" y="26"/>
                  <a:pt x="857" y="26"/>
                  <a:pt x="857" y="26"/>
                </a:cubicBezTo>
                <a:cubicBezTo>
                  <a:pt x="856" y="26"/>
                  <a:pt x="855" y="26"/>
                  <a:pt x="854" y="26"/>
                </a:cubicBezTo>
                <a:cubicBezTo>
                  <a:pt x="854" y="27"/>
                  <a:pt x="854" y="27"/>
                  <a:pt x="854" y="27"/>
                </a:cubicBezTo>
                <a:cubicBezTo>
                  <a:pt x="850" y="27"/>
                  <a:pt x="850" y="27"/>
                  <a:pt x="850" y="27"/>
                </a:cubicBezTo>
                <a:cubicBezTo>
                  <a:pt x="850" y="27"/>
                  <a:pt x="850" y="28"/>
                  <a:pt x="848" y="28"/>
                </a:cubicBezTo>
                <a:cubicBezTo>
                  <a:pt x="848" y="29"/>
                  <a:pt x="848" y="29"/>
                  <a:pt x="848" y="29"/>
                </a:cubicBezTo>
                <a:cubicBezTo>
                  <a:pt x="847" y="29"/>
                  <a:pt x="847" y="29"/>
                  <a:pt x="847" y="28"/>
                </a:cubicBezTo>
                <a:cubicBezTo>
                  <a:pt x="847" y="27"/>
                  <a:pt x="846" y="29"/>
                  <a:pt x="846" y="28"/>
                </a:cubicBezTo>
                <a:cubicBezTo>
                  <a:pt x="847" y="28"/>
                  <a:pt x="847" y="28"/>
                  <a:pt x="847" y="28"/>
                </a:cubicBezTo>
                <a:cubicBezTo>
                  <a:pt x="848" y="26"/>
                  <a:pt x="850" y="25"/>
                  <a:pt x="852" y="24"/>
                </a:cubicBezTo>
                <a:cubicBezTo>
                  <a:pt x="852" y="24"/>
                  <a:pt x="852" y="24"/>
                  <a:pt x="852" y="24"/>
                </a:cubicBezTo>
                <a:cubicBezTo>
                  <a:pt x="858" y="24"/>
                  <a:pt x="858" y="24"/>
                  <a:pt x="858" y="24"/>
                </a:cubicBezTo>
                <a:cubicBezTo>
                  <a:pt x="858" y="23"/>
                  <a:pt x="858" y="23"/>
                  <a:pt x="858" y="23"/>
                </a:cubicBezTo>
                <a:cubicBezTo>
                  <a:pt x="859" y="23"/>
                  <a:pt x="859" y="23"/>
                  <a:pt x="859" y="23"/>
                </a:cubicBezTo>
                <a:cubicBezTo>
                  <a:pt x="859" y="22"/>
                  <a:pt x="859" y="22"/>
                  <a:pt x="859" y="22"/>
                </a:cubicBezTo>
                <a:cubicBezTo>
                  <a:pt x="861" y="22"/>
                  <a:pt x="861" y="22"/>
                  <a:pt x="861" y="22"/>
                </a:cubicBezTo>
                <a:cubicBezTo>
                  <a:pt x="861" y="22"/>
                  <a:pt x="861" y="22"/>
                  <a:pt x="861" y="22"/>
                </a:cubicBezTo>
                <a:cubicBezTo>
                  <a:pt x="862" y="22"/>
                  <a:pt x="862" y="22"/>
                  <a:pt x="862" y="22"/>
                </a:cubicBezTo>
                <a:cubicBezTo>
                  <a:pt x="862" y="21"/>
                  <a:pt x="863" y="21"/>
                  <a:pt x="863" y="20"/>
                </a:cubicBezTo>
                <a:cubicBezTo>
                  <a:pt x="865" y="19"/>
                  <a:pt x="866" y="20"/>
                  <a:pt x="867" y="16"/>
                </a:cubicBezTo>
                <a:cubicBezTo>
                  <a:pt x="866" y="15"/>
                  <a:pt x="864" y="15"/>
                  <a:pt x="862" y="14"/>
                </a:cubicBezTo>
                <a:cubicBezTo>
                  <a:pt x="862" y="14"/>
                  <a:pt x="862" y="14"/>
                  <a:pt x="861" y="13"/>
                </a:cubicBezTo>
                <a:cubicBezTo>
                  <a:pt x="860" y="13"/>
                  <a:pt x="858" y="14"/>
                  <a:pt x="857" y="14"/>
                </a:cubicBezTo>
                <a:cubicBezTo>
                  <a:pt x="857" y="14"/>
                  <a:pt x="857" y="14"/>
                  <a:pt x="857" y="14"/>
                </a:cubicBezTo>
                <a:cubicBezTo>
                  <a:pt x="855" y="15"/>
                  <a:pt x="849" y="15"/>
                  <a:pt x="848" y="14"/>
                </a:cubicBezTo>
                <a:cubicBezTo>
                  <a:pt x="848" y="16"/>
                  <a:pt x="848" y="16"/>
                  <a:pt x="848" y="16"/>
                </a:cubicBezTo>
                <a:cubicBezTo>
                  <a:pt x="846" y="15"/>
                  <a:pt x="844" y="15"/>
                  <a:pt x="842" y="14"/>
                </a:cubicBezTo>
                <a:cubicBezTo>
                  <a:pt x="842" y="14"/>
                  <a:pt x="841" y="14"/>
                  <a:pt x="841" y="13"/>
                </a:cubicBezTo>
                <a:cubicBezTo>
                  <a:pt x="840" y="13"/>
                  <a:pt x="839" y="14"/>
                  <a:pt x="838" y="14"/>
                </a:cubicBezTo>
                <a:cubicBezTo>
                  <a:pt x="837" y="14"/>
                  <a:pt x="832" y="12"/>
                  <a:pt x="831" y="12"/>
                </a:cubicBezTo>
                <a:cubicBezTo>
                  <a:pt x="829" y="14"/>
                  <a:pt x="827" y="15"/>
                  <a:pt x="826" y="16"/>
                </a:cubicBezTo>
                <a:cubicBezTo>
                  <a:pt x="826" y="19"/>
                  <a:pt x="826" y="19"/>
                  <a:pt x="826" y="19"/>
                </a:cubicBezTo>
                <a:cubicBezTo>
                  <a:pt x="825" y="19"/>
                  <a:pt x="825" y="19"/>
                  <a:pt x="825" y="19"/>
                </a:cubicBezTo>
                <a:cubicBezTo>
                  <a:pt x="825" y="18"/>
                  <a:pt x="825" y="18"/>
                  <a:pt x="825" y="18"/>
                </a:cubicBezTo>
                <a:cubicBezTo>
                  <a:pt x="820" y="18"/>
                  <a:pt x="817" y="20"/>
                  <a:pt x="813" y="20"/>
                </a:cubicBezTo>
                <a:cubicBezTo>
                  <a:pt x="813" y="23"/>
                  <a:pt x="813" y="23"/>
                  <a:pt x="814" y="24"/>
                </a:cubicBezTo>
                <a:cubicBezTo>
                  <a:pt x="814" y="24"/>
                  <a:pt x="814" y="24"/>
                  <a:pt x="814" y="24"/>
                </a:cubicBezTo>
                <a:cubicBezTo>
                  <a:pt x="812" y="24"/>
                  <a:pt x="811" y="23"/>
                  <a:pt x="810" y="22"/>
                </a:cubicBezTo>
                <a:cubicBezTo>
                  <a:pt x="808" y="22"/>
                  <a:pt x="808" y="22"/>
                  <a:pt x="808" y="22"/>
                </a:cubicBezTo>
                <a:cubicBezTo>
                  <a:pt x="808" y="21"/>
                  <a:pt x="807" y="20"/>
                  <a:pt x="807" y="20"/>
                </a:cubicBezTo>
                <a:cubicBezTo>
                  <a:pt x="806" y="20"/>
                  <a:pt x="806" y="20"/>
                  <a:pt x="806" y="20"/>
                </a:cubicBezTo>
                <a:cubicBezTo>
                  <a:pt x="806" y="19"/>
                  <a:pt x="806" y="19"/>
                  <a:pt x="806" y="19"/>
                </a:cubicBezTo>
                <a:cubicBezTo>
                  <a:pt x="803" y="19"/>
                  <a:pt x="800" y="20"/>
                  <a:pt x="798" y="20"/>
                </a:cubicBezTo>
                <a:cubicBezTo>
                  <a:pt x="791" y="20"/>
                  <a:pt x="781" y="18"/>
                  <a:pt x="778" y="21"/>
                </a:cubicBezTo>
                <a:cubicBezTo>
                  <a:pt x="776" y="22"/>
                  <a:pt x="776" y="21"/>
                  <a:pt x="776" y="23"/>
                </a:cubicBezTo>
                <a:cubicBezTo>
                  <a:pt x="778" y="24"/>
                  <a:pt x="777" y="24"/>
                  <a:pt x="779" y="25"/>
                </a:cubicBezTo>
                <a:cubicBezTo>
                  <a:pt x="779" y="26"/>
                  <a:pt x="779" y="26"/>
                  <a:pt x="779" y="26"/>
                </a:cubicBezTo>
                <a:cubicBezTo>
                  <a:pt x="783" y="26"/>
                  <a:pt x="783" y="26"/>
                  <a:pt x="783" y="26"/>
                </a:cubicBezTo>
                <a:cubicBezTo>
                  <a:pt x="783" y="26"/>
                  <a:pt x="783" y="26"/>
                  <a:pt x="783" y="26"/>
                </a:cubicBezTo>
                <a:cubicBezTo>
                  <a:pt x="784" y="27"/>
                  <a:pt x="785" y="29"/>
                  <a:pt x="787" y="30"/>
                </a:cubicBezTo>
                <a:cubicBezTo>
                  <a:pt x="787" y="30"/>
                  <a:pt x="787" y="31"/>
                  <a:pt x="787" y="32"/>
                </a:cubicBezTo>
                <a:cubicBezTo>
                  <a:pt x="786" y="32"/>
                  <a:pt x="786" y="31"/>
                  <a:pt x="786" y="32"/>
                </a:cubicBezTo>
                <a:cubicBezTo>
                  <a:pt x="785" y="32"/>
                  <a:pt x="785" y="32"/>
                  <a:pt x="785" y="32"/>
                </a:cubicBezTo>
                <a:cubicBezTo>
                  <a:pt x="785" y="31"/>
                  <a:pt x="785" y="30"/>
                  <a:pt x="785" y="29"/>
                </a:cubicBezTo>
                <a:cubicBezTo>
                  <a:pt x="784" y="29"/>
                  <a:pt x="784" y="29"/>
                  <a:pt x="784" y="29"/>
                </a:cubicBezTo>
                <a:cubicBezTo>
                  <a:pt x="784" y="28"/>
                  <a:pt x="784" y="28"/>
                  <a:pt x="784" y="28"/>
                </a:cubicBezTo>
                <a:cubicBezTo>
                  <a:pt x="782" y="28"/>
                  <a:pt x="779" y="27"/>
                  <a:pt x="777" y="27"/>
                </a:cubicBezTo>
                <a:cubicBezTo>
                  <a:pt x="777" y="26"/>
                  <a:pt x="777" y="26"/>
                  <a:pt x="777" y="25"/>
                </a:cubicBezTo>
                <a:cubicBezTo>
                  <a:pt x="776" y="24"/>
                  <a:pt x="775" y="25"/>
                  <a:pt x="775" y="24"/>
                </a:cubicBezTo>
                <a:cubicBezTo>
                  <a:pt x="772" y="24"/>
                  <a:pt x="772" y="24"/>
                  <a:pt x="771" y="26"/>
                </a:cubicBezTo>
                <a:cubicBezTo>
                  <a:pt x="765" y="26"/>
                  <a:pt x="765" y="26"/>
                  <a:pt x="765" y="26"/>
                </a:cubicBezTo>
                <a:cubicBezTo>
                  <a:pt x="765" y="25"/>
                  <a:pt x="765" y="24"/>
                  <a:pt x="765" y="24"/>
                </a:cubicBezTo>
                <a:cubicBezTo>
                  <a:pt x="764" y="24"/>
                  <a:pt x="764" y="24"/>
                  <a:pt x="764" y="24"/>
                </a:cubicBezTo>
                <a:cubicBezTo>
                  <a:pt x="764" y="23"/>
                  <a:pt x="764" y="23"/>
                  <a:pt x="764" y="23"/>
                </a:cubicBezTo>
                <a:cubicBezTo>
                  <a:pt x="763" y="23"/>
                  <a:pt x="763" y="23"/>
                  <a:pt x="763" y="23"/>
                </a:cubicBezTo>
                <a:cubicBezTo>
                  <a:pt x="763" y="26"/>
                  <a:pt x="763" y="26"/>
                  <a:pt x="763" y="26"/>
                </a:cubicBezTo>
                <a:cubicBezTo>
                  <a:pt x="763" y="26"/>
                  <a:pt x="763" y="26"/>
                  <a:pt x="763" y="26"/>
                </a:cubicBezTo>
                <a:cubicBezTo>
                  <a:pt x="762" y="27"/>
                  <a:pt x="761" y="28"/>
                  <a:pt x="760" y="30"/>
                </a:cubicBezTo>
                <a:cubicBezTo>
                  <a:pt x="756" y="30"/>
                  <a:pt x="756" y="30"/>
                  <a:pt x="756" y="30"/>
                </a:cubicBezTo>
                <a:cubicBezTo>
                  <a:pt x="756" y="29"/>
                  <a:pt x="756" y="28"/>
                  <a:pt x="756" y="27"/>
                </a:cubicBezTo>
                <a:cubicBezTo>
                  <a:pt x="754" y="27"/>
                  <a:pt x="753" y="27"/>
                  <a:pt x="752" y="28"/>
                </a:cubicBezTo>
                <a:cubicBezTo>
                  <a:pt x="752" y="30"/>
                  <a:pt x="752" y="30"/>
                  <a:pt x="754" y="31"/>
                </a:cubicBezTo>
                <a:cubicBezTo>
                  <a:pt x="754" y="32"/>
                  <a:pt x="754" y="32"/>
                  <a:pt x="754" y="32"/>
                </a:cubicBezTo>
                <a:cubicBezTo>
                  <a:pt x="756" y="32"/>
                  <a:pt x="756" y="32"/>
                  <a:pt x="756" y="32"/>
                </a:cubicBezTo>
                <a:cubicBezTo>
                  <a:pt x="756" y="32"/>
                  <a:pt x="757" y="32"/>
                  <a:pt x="757" y="33"/>
                </a:cubicBezTo>
                <a:cubicBezTo>
                  <a:pt x="760" y="33"/>
                  <a:pt x="760" y="33"/>
                  <a:pt x="760" y="33"/>
                </a:cubicBezTo>
                <a:cubicBezTo>
                  <a:pt x="760" y="34"/>
                  <a:pt x="760" y="34"/>
                  <a:pt x="760" y="34"/>
                </a:cubicBezTo>
                <a:cubicBezTo>
                  <a:pt x="761" y="34"/>
                  <a:pt x="762" y="34"/>
                  <a:pt x="763" y="34"/>
                </a:cubicBezTo>
                <a:cubicBezTo>
                  <a:pt x="763" y="35"/>
                  <a:pt x="763" y="35"/>
                  <a:pt x="763" y="35"/>
                </a:cubicBezTo>
                <a:cubicBezTo>
                  <a:pt x="762" y="35"/>
                  <a:pt x="762" y="35"/>
                  <a:pt x="762" y="35"/>
                </a:cubicBezTo>
                <a:cubicBezTo>
                  <a:pt x="762" y="36"/>
                  <a:pt x="762" y="36"/>
                  <a:pt x="762" y="36"/>
                </a:cubicBezTo>
                <a:cubicBezTo>
                  <a:pt x="761" y="36"/>
                  <a:pt x="760" y="36"/>
                  <a:pt x="760" y="36"/>
                </a:cubicBezTo>
                <a:cubicBezTo>
                  <a:pt x="760" y="34"/>
                  <a:pt x="760" y="34"/>
                  <a:pt x="760" y="34"/>
                </a:cubicBezTo>
                <a:cubicBezTo>
                  <a:pt x="757" y="33"/>
                  <a:pt x="754" y="32"/>
                  <a:pt x="752" y="32"/>
                </a:cubicBezTo>
                <a:cubicBezTo>
                  <a:pt x="751" y="31"/>
                  <a:pt x="751" y="31"/>
                  <a:pt x="751" y="30"/>
                </a:cubicBezTo>
                <a:cubicBezTo>
                  <a:pt x="749" y="30"/>
                  <a:pt x="747" y="29"/>
                  <a:pt x="744" y="29"/>
                </a:cubicBezTo>
                <a:cubicBezTo>
                  <a:pt x="744" y="28"/>
                  <a:pt x="744" y="28"/>
                  <a:pt x="744" y="28"/>
                </a:cubicBezTo>
                <a:cubicBezTo>
                  <a:pt x="743" y="28"/>
                  <a:pt x="743" y="28"/>
                  <a:pt x="743" y="28"/>
                </a:cubicBezTo>
                <a:cubicBezTo>
                  <a:pt x="743" y="28"/>
                  <a:pt x="743" y="27"/>
                  <a:pt x="742" y="27"/>
                </a:cubicBezTo>
                <a:cubicBezTo>
                  <a:pt x="741" y="26"/>
                  <a:pt x="740" y="26"/>
                  <a:pt x="738" y="26"/>
                </a:cubicBezTo>
                <a:cubicBezTo>
                  <a:pt x="738" y="27"/>
                  <a:pt x="738" y="28"/>
                  <a:pt x="739" y="30"/>
                </a:cubicBezTo>
                <a:cubicBezTo>
                  <a:pt x="737" y="30"/>
                  <a:pt x="737" y="30"/>
                  <a:pt x="737" y="30"/>
                </a:cubicBezTo>
                <a:cubicBezTo>
                  <a:pt x="738" y="33"/>
                  <a:pt x="739" y="36"/>
                  <a:pt x="742" y="37"/>
                </a:cubicBezTo>
                <a:cubicBezTo>
                  <a:pt x="742" y="39"/>
                  <a:pt x="742" y="39"/>
                  <a:pt x="742" y="39"/>
                </a:cubicBezTo>
                <a:cubicBezTo>
                  <a:pt x="740" y="37"/>
                  <a:pt x="738" y="35"/>
                  <a:pt x="736" y="34"/>
                </a:cubicBezTo>
                <a:cubicBezTo>
                  <a:pt x="735" y="34"/>
                  <a:pt x="735" y="34"/>
                  <a:pt x="735" y="34"/>
                </a:cubicBezTo>
                <a:cubicBezTo>
                  <a:pt x="735" y="37"/>
                  <a:pt x="735" y="37"/>
                  <a:pt x="735" y="37"/>
                </a:cubicBezTo>
                <a:cubicBezTo>
                  <a:pt x="732" y="37"/>
                  <a:pt x="732" y="34"/>
                  <a:pt x="730" y="33"/>
                </a:cubicBezTo>
                <a:cubicBezTo>
                  <a:pt x="730" y="32"/>
                  <a:pt x="730" y="32"/>
                  <a:pt x="730" y="32"/>
                </a:cubicBezTo>
                <a:cubicBezTo>
                  <a:pt x="729" y="32"/>
                  <a:pt x="729" y="32"/>
                  <a:pt x="729" y="32"/>
                </a:cubicBezTo>
                <a:cubicBezTo>
                  <a:pt x="728" y="31"/>
                  <a:pt x="728" y="31"/>
                  <a:pt x="728" y="30"/>
                </a:cubicBezTo>
                <a:cubicBezTo>
                  <a:pt x="725" y="30"/>
                  <a:pt x="725" y="30"/>
                  <a:pt x="725" y="30"/>
                </a:cubicBezTo>
                <a:cubicBezTo>
                  <a:pt x="725" y="30"/>
                  <a:pt x="725" y="30"/>
                  <a:pt x="725" y="30"/>
                </a:cubicBezTo>
                <a:cubicBezTo>
                  <a:pt x="724" y="30"/>
                  <a:pt x="724" y="30"/>
                  <a:pt x="724" y="30"/>
                </a:cubicBezTo>
                <a:cubicBezTo>
                  <a:pt x="724" y="29"/>
                  <a:pt x="724" y="29"/>
                  <a:pt x="724" y="29"/>
                </a:cubicBezTo>
                <a:cubicBezTo>
                  <a:pt x="721" y="29"/>
                  <a:pt x="719" y="28"/>
                  <a:pt x="716" y="28"/>
                </a:cubicBezTo>
                <a:cubicBezTo>
                  <a:pt x="716" y="28"/>
                  <a:pt x="716" y="28"/>
                  <a:pt x="716" y="28"/>
                </a:cubicBezTo>
                <a:cubicBezTo>
                  <a:pt x="715" y="27"/>
                  <a:pt x="714" y="27"/>
                  <a:pt x="712" y="27"/>
                </a:cubicBezTo>
                <a:cubicBezTo>
                  <a:pt x="712" y="25"/>
                  <a:pt x="712" y="26"/>
                  <a:pt x="711" y="24"/>
                </a:cubicBezTo>
                <a:cubicBezTo>
                  <a:pt x="704" y="24"/>
                  <a:pt x="704" y="24"/>
                  <a:pt x="704" y="24"/>
                </a:cubicBezTo>
                <a:cubicBezTo>
                  <a:pt x="704" y="26"/>
                  <a:pt x="704" y="26"/>
                  <a:pt x="705" y="28"/>
                </a:cubicBezTo>
                <a:cubicBezTo>
                  <a:pt x="706" y="28"/>
                  <a:pt x="706" y="28"/>
                  <a:pt x="706" y="28"/>
                </a:cubicBezTo>
                <a:cubicBezTo>
                  <a:pt x="707" y="29"/>
                  <a:pt x="705" y="29"/>
                  <a:pt x="707" y="30"/>
                </a:cubicBezTo>
                <a:cubicBezTo>
                  <a:pt x="707" y="31"/>
                  <a:pt x="707" y="31"/>
                  <a:pt x="707" y="31"/>
                </a:cubicBezTo>
                <a:cubicBezTo>
                  <a:pt x="705" y="31"/>
                  <a:pt x="704" y="30"/>
                  <a:pt x="702" y="30"/>
                </a:cubicBezTo>
                <a:cubicBezTo>
                  <a:pt x="702" y="30"/>
                  <a:pt x="702" y="30"/>
                  <a:pt x="702" y="30"/>
                </a:cubicBezTo>
                <a:cubicBezTo>
                  <a:pt x="700" y="29"/>
                  <a:pt x="698" y="31"/>
                  <a:pt x="697" y="31"/>
                </a:cubicBezTo>
                <a:cubicBezTo>
                  <a:pt x="695" y="31"/>
                  <a:pt x="694" y="30"/>
                  <a:pt x="692" y="30"/>
                </a:cubicBezTo>
                <a:cubicBezTo>
                  <a:pt x="692" y="33"/>
                  <a:pt x="693" y="33"/>
                  <a:pt x="693" y="36"/>
                </a:cubicBezTo>
                <a:cubicBezTo>
                  <a:pt x="695" y="35"/>
                  <a:pt x="696" y="35"/>
                  <a:pt x="698" y="35"/>
                </a:cubicBezTo>
                <a:cubicBezTo>
                  <a:pt x="698" y="35"/>
                  <a:pt x="698" y="36"/>
                  <a:pt x="698" y="36"/>
                </a:cubicBezTo>
                <a:cubicBezTo>
                  <a:pt x="699" y="37"/>
                  <a:pt x="702" y="37"/>
                  <a:pt x="703" y="37"/>
                </a:cubicBezTo>
                <a:cubicBezTo>
                  <a:pt x="703" y="36"/>
                  <a:pt x="703" y="36"/>
                  <a:pt x="703" y="36"/>
                </a:cubicBezTo>
                <a:cubicBezTo>
                  <a:pt x="705" y="36"/>
                  <a:pt x="705" y="36"/>
                  <a:pt x="705" y="36"/>
                </a:cubicBezTo>
                <a:cubicBezTo>
                  <a:pt x="705" y="36"/>
                  <a:pt x="705" y="36"/>
                  <a:pt x="705" y="36"/>
                </a:cubicBezTo>
                <a:cubicBezTo>
                  <a:pt x="707" y="35"/>
                  <a:pt x="709" y="38"/>
                  <a:pt x="712" y="35"/>
                </a:cubicBezTo>
                <a:cubicBezTo>
                  <a:pt x="714" y="35"/>
                  <a:pt x="714" y="35"/>
                  <a:pt x="715" y="36"/>
                </a:cubicBezTo>
                <a:cubicBezTo>
                  <a:pt x="715" y="37"/>
                  <a:pt x="715" y="37"/>
                  <a:pt x="715" y="37"/>
                </a:cubicBezTo>
                <a:cubicBezTo>
                  <a:pt x="714" y="38"/>
                  <a:pt x="713" y="38"/>
                  <a:pt x="712" y="38"/>
                </a:cubicBezTo>
                <a:cubicBezTo>
                  <a:pt x="712" y="42"/>
                  <a:pt x="712" y="42"/>
                  <a:pt x="712" y="42"/>
                </a:cubicBezTo>
                <a:cubicBezTo>
                  <a:pt x="713" y="42"/>
                  <a:pt x="713" y="42"/>
                  <a:pt x="713" y="42"/>
                </a:cubicBezTo>
                <a:cubicBezTo>
                  <a:pt x="713" y="43"/>
                  <a:pt x="713" y="43"/>
                  <a:pt x="713" y="43"/>
                </a:cubicBezTo>
                <a:cubicBezTo>
                  <a:pt x="712" y="43"/>
                  <a:pt x="712" y="43"/>
                  <a:pt x="712" y="43"/>
                </a:cubicBezTo>
                <a:cubicBezTo>
                  <a:pt x="712" y="42"/>
                  <a:pt x="711" y="40"/>
                  <a:pt x="710" y="38"/>
                </a:cubicBezTo>
                <a:cubicBezTo>
                  <a:pt x="708" y="38"/>
                  <a:pt x="707" y="39"/>
                  <a:pt x="705" y="39"/>
                </a:cubicBezTo>
                <a:cubicBezTo>
                  <a:pt x="705" y="39"/>
                  <a:pt x="705" y="39"/>
                  <a:pt x="705" y="39"/>
                </a:cubicBezTo>
                <a:cubicBezTo>
                  <a:pt x="704" y="39"/>
                  <a:pt x="704" y="39"/>
                  <a:pt x="704" y="39"/>
                </a:cubicBezTo>
                <a:cubicBezTo>
                  <a:pt x="705" y="41"/>
                  <a:pt x="706" y="43"/>
                  <a:pt x="708" y="43"/>
                </a:cubicBezTo>
                <a:cubicBezTo>
                  <a:pt x="708" y="45"/>
                  <a:pt x="708" y="45"/>
                  <a:pt x="708" y="45"/>
                </a:cubicBezTo>
                <a:cubicBezTo>
                  <a:pt x="707" y="45"/>
                  <a:pt x="707" y="45"/>
                  <a:pt x="707" y="45"/>
                </a:cubicBezTo>
                <a:cubicBezTo>
                  <a:pt x="706" y="44"/>
                  <a:pt x="704" y="40"/>
                  <a:pt x="703" y="39"/>
                </a:cubicBezTo>
                <a:cubicBezTo>
                  <a:pt x="701" y="39"/>
                  <a:pt x="699" y="38"/>
                  <a:pt x="697" y="37"/>
                </a:cubicBezTo>
                <a:cubicBezTo>
                  <a:pt x="695" y="38"/>
                  <a:pt x="696" y="38"/>
                  <a:pt x="694" y="39"/>
                </a:cubicBezTo>
                <a:cubicBezTo>
                  <a:pt x="695" y="40"/>
                  <a:pt x="695" y="40"/>
                  <a:pt x="696" y="41"/>
                </a:cubicBezTo>
                <a:cubicBezTo>
                  <a:pt x="696" y="42"/>
                  <a:pt x="696" y="42"/>
                  <a:pt x="696" y="42"/>
                </a:cubicBezTo>
                <a:cubicBezTo>
                  <a:pt x="695" y="41"/>
                  <a:pt x="694" y="41"/>
                  <a:pt x="693" y="40"/>
                </a:cubicBezTo>
                <a:cubicBezTo>
                  <a:pt x="693" y="39"/>
                  <a:pt x="693" y="39"/>
                  <a:pt x="693" y="39"/>
                </a:cubicBezTo>
                <a:cubicBezTo>
                  <a:pt x="692" y="39"/>
                  <a:pt x="691" y="39"/>
                  <a:pt x="691" y="39"/>
                </a:cubicBezTo>
                <a:cubicBezTo>
                  <a:pt x="690" y="38"/>
                  <a:pt x="690" y="37"/>
                  <a:pt x="690" y="37"/>
                </a:cubicBezTo>
                <a:cubicBezTo>
                  <a:pt x="689" y="36"/>
                  <a:pt x="688" y="36"/>
                  <a:pt x="687" y="35"/>
                </a:cubicBezTo>
                <a:cubicBezTo>
                  <a:pt x="687" y="34"/>
                  <a:pt x="687" y="34"/>
                  <a:pt x="687" y="34"/>
                </a:cubicBezTo>
                <a:cubicBezTo>
                  <a:pt x="686" y="34"/>
                  <a:pt x="685" y="35"/>
                  <a:pt x="685" y="35"/>
                </a:cubicBezTo>
                <a:cubicBezTo>
                  <a:pt x="685" y="36"/>
                  <a:pt x="685" y="36"/>
                  <a:pt x="685" y="36"/>
                </a:cubicBezTo>
                <a:cubicBezTo>
                  <a:pt x="683" y="36"/>
                  <a:pt x="682" y="36"/>
                  <a:pt x="680" y="36"/>
                </a:cubicBezTo>
                <a:cubicBezTo>
                  <a:pt x="679" y="37"/>
                  <a:pt x="679" y="38"/>
                  <a:pt x="678" y="39"/>
                </a:cubicBezTo>
                <a:cubicBezTo>
                  <a:pt x="677" y="39"/>
                  <a:pt x="677" y="39"/>
                  <a:pt x="676" y="39"/>
                </a:cubicBezTo>
                <a:cubicBezTo>
                  <a:pt x="676" y="40"/>
                  <a:pt x="676" y="41"/>
                  <a:pt x="675" y="41"/>
                </a:cubicBezTo>
                <a:cubicBezTo>
                  <a:pt x="674" y="42"/>
                  <a:pt x="674" y="42"/>
                  <a:pt x="673" y="43"/>
                </a:cubicBezTo>
                <a:cubicBezTo>
                  <a:pt x="671" y="43"/>
                  <a:pt x="671" y="43"/>
                  <a:pt x="670" y="42"/>
                </a:cubicBezTo>
                <a:cubicBezTo>
                  <a:pt x="670" y="41"/>
                  <a:pt x="670" y="41"/>
                  <a:pt x="670" y="41"/>
                </a:cubicBezTo>
                <a:cubicBezTo>
                  <a:pt x="669" y="41"/>
                  <a:pt x="669" y="41"/>
                  <a:pt x="669" y="41"/>
                </a:cubicBezTo>
                <a:cubicBezTo>
                  <a:pt x="669" y="41"/>
                  <a:pt x="669" y="41"/>
                  <a:pt x="669" y="41"/>
                </a:cubicBezTo>
                <a:cubicBezTo>
                  <a:pt x="667" y="40"/>
                  <a:pt x="664" y="41"/>
                  <a:pt x="662" y="40"/>
                </a:cubicBezTo>
                <a:cubicBezTo>
                  <a:pt x="661" y="40"/>
                  <a:pt x="661" y="40"/>
                  <a:pt x="661" y="40"/>
                </a:cubicBezTo>
                <a:cubicBezTo>
                  <a:pt x="661" y="41"/>
                  <a:pt x="661" y="41"/>
                  <a:pt x="661" y="41"/>
                </a:cubicBezTo>
                <a:cubicBezTo>
                  <a:pt x="660" y="41"/>
                  <a:pt x="660" y="41"/>
                  <a:pt x="660" y="41"/>
                </a:cubicBezTo>
                <a:cubicBezTo>
                  <a:pt x="660" y="41"/>
                  <a:pt x="660" y="41"/>
                  <a:pt x="660" y="41"/>
                </a:cubicBezTo>
                <a:cubicBezTo>
                  <a:pt x="658" y="42"/>
                  <a:pt x="657" y="42"/>
                  <a:pt x="655" y="42"/>
                </a:cubicBezTo>
                <a:cubicBezTo>
                  <a:pt x="655" y="43"/>
                  <a:pt x="655" y="44"/>
                  <a:pt x="654" y="45"/>
                </a:cubicBezTo>
                <a:cubicBezTo>
                  <a:pt x="657" y="44"/>
                  <a:pt x="664" y="42"/>
                  <a:pt x="667" y="45"/>
                </a:cubicBezTo>
                <a:cubicBezTo>
                  <a:pt x="665" y="44"/>
                  <a:pt x="662" y="44"/>
                  <a:pt x="661" y="45"/>
                </a:cubicBezTo>
                <a:cubicBezTo>
                  <a:pt x="659" y="46"/>
                  <a:pt x="659" y="46"/>
                  <a:pt x="659" y="47"/>
                </a:cubicBezTo>
                <a:cubicBezTo>
                  <a:pt x="662" y="48"/>
                  <a:pt x="662" y="48"/>
                  <a:pt x="665" y="47"/>
                </a:cubicBezTo>
                <a:cubicBezTo>
                  <a:pt x="670" y="47"/>
                  <a:pt x="670" y="47"/>
                  <a:pt x="670" y="47"/>
                </a:cubicBezTo>
                <a:cubicBezTo>
                  <a:pt x="670" y="46"/>
                  <a:pt x="670" y="46"/>
                  <a:pt x="670" y="46"/>
                </a:cubicBezTo>
                <a:cubicBezTo>
                  <a:pt x="673" y="45"/>
                  <a:pt x="674" y="48"/>
                  <a:pt x="675" y="46"/>
                </a:cubicBezTo>
                <a:cubicBezTo>
                  <a:pt x="677" y="46"/>
                  <a:pt x="678" y="46"/>
                  <a:pt x="679" y="47"/>
                </a:cubicBezTo>
                <a:cubicBezTo>
                  <a:pt x="677" y="48"/>
                  <a:pt x="674" y="47"/>
                  <a:pt x="672" y="48"/>
                </a:cubicBezTo>
                <a:cubicBezTo>
                  <a:pt x="668" y="49"/>
                  <a:pt x="665" y="50"/>
                  <a:pt x="661" y="51"/>
                </a:cubicBezTo>
                <a:cubicBezTo>
                  <a:pt x="661" y="51"/>
                  <a:pt x="661" y="51"/>
                  <a:pt x="661" y="51"/>
                </a:cubicBezTo>
                <a:cubicBezTo>
                  <a:pt x="660" y="51"/>
                  <a:pt x="660" y="51"/>
                  <a:pt x="660" y="51"/>
                </a:cubicBezTo>
                <a:cubicBezTo>
                  <a:pt x="660" y="52"/>
                  <a:pt x="661" y="53"/>
                  <a:pt x="661" y="55"/>
                </a:cubicBezTo>
                <a:cubicBezTo>
                  <a:pt x="663" y="54"/>
                  <a:pt x="664" y="53"/>
                  <a:pt x="666" y="53"/>
                </a:cubicBezTo>
                <a:cubicBezTo>
                  <a:pt x="666" y="52"/>
                  <a:pt x="666" y="52"/>
                  <a:pt x="666" y="52"/>
                </a:cubicBezTo>
                <a:cubicBezTo>
                  <a:pt x="669" y="52"/>
                  <a:pt x="669" y="52"/>
                  <a:pt x="669" y="52"/>
                </a:cubicBezTo>
                <a:cubicBezTo>
                  <a:pt x="669" y="51"/>
                  <a:pt x="669" y="51"/>
                  <a:pt x="669" y="51"/>
                </a:cubicBezTo>
                <a:cubicBezTo>
                  <a:pt x="671" y="51"/>
                  <a:pt x="671" y="51"/>
                  <a:pt x="671" y="51"/>
                </a:cubicBezTo>
                <a:cubicBezTo>
                  <a:pt x="671" y="51"/>
                  <a:pt x="671" y="51"/>
                  <a:pt x="671" y="51"/>
                </a:cubicBezTo>
                <a:cubicBezTo>
                  <a:pt x="673" y="51"/>
                  <a:pt x="673" y="51"/>
                  <a:pt x="673" y="51"/>
                </a:cubicBezTo>
                <a:cubicBezTo>
                  <a:pt x="673" y="50"/>
                  <a:pt x="673" y="50"/>
                  <a:pt x="673" y="50"/>
                </a:cubicBezTo>
                <a:cubicBezTo>
                  <a:pt x="679" y="50"/>
                  <a:pt x="679" y="50"/>
                  <a:pt x="679" y="50"/>
                </a:cubicBezTo>
                <a:cubicBezTo>
                  <a:pt x="681" y="49"/>
                  <a:pt x="683" y="49"/>
                  <a:pt x="685" y="48"/>
                </a:cubicBezTo>
                <a:cubicBezTo>
                  <a:pt x="685" y="49"/>
                  <a:pt x="685" y="49"/>
                  <a:pt x="685" y="49"/>
                </a:cubicBezTo>
                <a:cubicBezTo>
                  <a:pt x="683" y="50"/>
                  <a:pt x="681" y="51"/>
                  <a:pt x="680" y="51"/>
                </a:cubicBezTo>
                <a:cubicBezTo>
                  <a:pt x="679" y="52"/>
                  <a:pt x="678" y="51"/>
                  <a:pt x="678" y="51"/>
                </a:cubicBezTo>
                <a:cubicBezTo>
                  <a:pt x="676" y="51"/>
                  <a:pt x="675" y="51"/>
                  <a:pt x="673" y="51"/>
                </a:cubicBezTo>
                <a:cubicBezTo>
                  <a:pt x="673" y="52"/>
                  <a:pt x="673" y="52"/>
                  <a:pt x="673" y="53"/>
                </a:cubicBezTo>
                <a:cubicBezTo>
                  <a:pt x="671" y="53"/>
                  <a:pt x="671" y="53"/>
                  <a:pt x="671" y="53"/>
                </a:cubicBezTo>
                <a:cubicBezTo>
                  <a:pt x="671" y="53"/>
                  <a:pt x="671" y="53"/>
                  <a:pt x="671" y="53"/>
                </a:cubicBezTo>
                <a:cubicBezTo>
                  <a:pt x="667" y="53"/>
                  <a:pt x="667" y="53"/>
                  <a:pt x="667" y="53"/>
                </a:cubicBezTo>
                <a:cubicBezTo>
                  <a:pt x="667" y="54"/>
                  <a:pt x="667" y="55"/>
                  <a:pt x="666" y="55"/>
                </a:cubicBezTo>
                <a:cubicBezTo>
                  <a:pt x="665" y="55"/>
                  <a:pt x="665" y="55"/>
                  <a:pt x="665" y="55"/>
                </a:cubicBezTo>
                <a:cubicBezTo>
                  <a:pt x="664" y="56"/>
                  <a:pt x="664" y="56"/>
                  <a:pt x="664" y="57"/>
                </a:cubicBezTo>
                <a:cubicBezTo>
                  <a:pt x="664" y="58"/>
                  <a:pt x="666" y="60"/>
                  <a:pt x="668" y="59"/>
                </a:cubicBezTo>
                <a:cubicBezTo>
                  <a:pt x="668" y="59"/>
                  <a:pt x="668" y="59"/>
                  <a:pt x="668" y="59"/>
                </a:cubicBezTo>
                <a:cubicBezTo>
                  <a:pt x="669" y="59"/>
                  <a:pt x="669" y="59"/>
                  <a:pt x="669" y="59"/>
                </a:cubicBezTo>
                <a:cubicBezTo>
                  <a:pt x="669" y="58"/>
                  <a:pt x="669" y="58"/>
                  <a:pt x="669" y="58"/>
                </a:cubicBezTo>
                <a:cubicBezTo>
                  <a:pt x="671" y="58"/>
                  <a:pt x="671" y="58"/>
                  <a:pt x="671" y="58"/>
                </a:cubicBezTo>
                <a:cubicBezTo>
                  <a:pt x="671" y="57"/>
                  <a:pt x="671" y="57"/>
                  <a:pt x="671" y="57"/>
                </a:cubicBezTo>
                <a:cubicBezTo>
                  <a:pt x="672" y="57"/>
                  <a:pt x="673" y="58"/>
                  <a:pt x="673" y="58"/>
                </a:cubicBezTo>
                <a:cubicBezTo>
                  <a:pt x="681" y="58"/>
                  <a:pt x="681" y="58"/>
                  <a:pt x="681" y="58"/>
                </a:cubicBezTo>
                <a:cubicBezTo>
                  <a:pt x="681" y="59"/>
                  <a:pt x="681" y="59"/>
                  <a:pt x="681" y="59"/>
                </a:cubicBezTo>
                <a:cubicBezTo>
                  <a:pt x="682" y="58"/>
                  <a:pt x="683" y="58"/>
                  <a:pt x="685" y="58"/>
                </a:cubicBezTo>
                <a:cubicBezTo>
                  <a:pt x="685" y="57"/>
                  <a:pt x="685" y="57"/>
                  <a:pt x="685" y="57"/>
                </a:cubicBezTo>
                <a:cubicBezTo>
                  <a:pt x="686" y="57"/>
                  <a:pt x="684" y="58"/>
                  <a:pt x="685" y="58"/>
                </a:cubicBezTo>
                <a:cubicBezTo>
                  <a:pt x="688" y="58"/>
                  <a:pt x="688" y="58"/>
                  <a:pt x="688" y="58"/>
                </a:cubicBezTo>
                <a:cubicBezTo>
                  <a:pt x="688" y="57"/>
                  <a:pt x="688" y="57"/>
                  <a:pt x="688" y="57"/>
                </a:cubicBezTo>
                <a:cubicBezTo>
                  <a:pt x="690" y="57"/>
                  <a:pt x="690" y="57"/>
                  <a:pt x="690" y="57"/>
                </a:cubicBezTo>
                <a:cubicBezTo>
                  <a:pt x="690" y="57"/>
                  <a:pt x="690" y="58"/>
                  <a:pt x="691" y="59"/>
                </a:cubicBezTo>
                <a:cubicBezTo>
                  <a:pt x="693" y="59"/>
                  <a:pt x="694" y="60"/>
                  <a:pt x="696" y="59"/>
                </a:cubicBezTo>
                <a:cubicBezTo>
                  <a:pt x="697" y="58"/>
                  <a:pt x="697" y="58"/>
                  <a:pt x="697" y="57"/>
                </a:cubicBezTo>
                <a:cubicBezTo>
                  <a:pt x="698" y="57"/>
                  <a:pt x="698" y="57"/>
                  <a:pt x="698" y="57"/>
                </a:cubicBezTo>
                <a:cubicBezTo>
                  <a:pt x="699" y="57"/>
                  <a:pt x="699" y="56"/>
                  <a:pt x="700" y="55"/>
                </a:cubicBezTo>
                <a:cubicBezTo>
                  <a:pt x="701" y="55"/>
                  <a:pt x="701" y="55"/>
                  <a:pt x="701" y="55"/>
                </a:cubicBezTo>
                <a:cubicBezTo>
                  <a:pt x="701" y="56"/>
                  <a:pt x="700" y="58"/>
                  <a:pt x="700" y="60"/>
                </a:cubicBezTo>
                <a:cubicBezTo>
                  <a:pt x="702" y="60"/>
                  <a:pt x="702" y="60"/>
                  <a:pt x="702" y="60"/>
                </a:cubicBezTo>
                <a:cubicBezTo>
                  <a:pt x="705" y="60"/>
                  <a:pt x="705" y="60"/>
                  <a:pt x="705" y="60"/>
                </a:cubicBezTo>
                <a:cubicBezTo>
                  <a:pt x="705" y="61"/>
                  <a:pt x="705" y="61"/>
                  <a:pt x="705" y="61"/>
                </a:cubicBezTo>
                <a:cubicBezTo>
                  <a:pt x="706" y="61"/>
                  <a:pt x="706" y="61"/>
                  <a:pt x="706" y="60"/>
                </a:cubicBezTo>
                <a:cubicBezTo>
                  <a:pt x="709" y="60"/>
                  <a:pt x="712" y="61"/>
                  <a:pt x="714" y="62"/>
                </a:cubicBezTo>
                <a:cubicBezTo>
                  <a:pt x="714" y="61"/>
                  <a:pt x="715" y="60"/>
                  <a:pt x="715" y="59"/>
                </a:cubicBezTo>
                <a:cubicBezTo>
                  <a:pt x="716" y="58"/>
                  <a:pt x="715" y="59"/>
                  <a:pt x="716" y="58"/>
                </a:cubicBezTo>
                <a:cubicBezTo>
                  <a:pt x="719" y="57"/>
                  <a:pt x="718" y="56"/>
                  <a:pt x="717" y="54"/>
                </a:cubicBezTo>
                <a:cubicBezTo>
                  <a:pt x="719" y="54"/>
                  <a:pt x="720" y="53"/>
                  <a:pt x="721" y="53"/>
                </a:cubicBezTo>
                <a:cubicBezTo>
                  <a:pt x="720" y="55"/>
                  <a:pt x="720" y="56"/>
                  <a:pt x="720" y="58"/>
                </a:cubicBezTo>
                <a:cubicBezTo>
                  <a:pt x="722" y="58"/>
                  <a:pt x="723" y="59"/>
                  <a:pt x="725" y="58"/>
                </a:cubicBezTo>
                <a:cubicBezTo>
                  <a:pt x="725" y="57"/>
                  <a:pt x="725" y="57"/>
                  <a:pt x="725" y="57"/>
                </a:cubicBezTo>
                <a:cubicBezTo>
                  <a:pt x="731" y="57"/>
                  <a:pt x="731" y="57"/>
                  <a:pt x="731" y="57"/>
                </a:cubicBezTo>
                <a:cubicBezTo>
                  <a:pt x="731" y="57"/>
                  <a:pt x="731" y="57"/>
                  <a:pt x="731" y="57"/>
                </a:cubicBezTo>
                <a:cubicBezTo>
                  <a:pt x="734" y="57"/>
                  <a:pt x="734" y="57"/>
                  <a:pt x="734" y="57"/>
                </a:cubicBezTo>
                <a:cubicBezTo>
                  <a:pt x="734" y="56"/>
                  <a:pt x="734" y="56"/>
                  <a:pt x="734" y="56"/>
                </a:cubicBezTo>
                <a:cubicBezTo>
                  <a:pt x="738" y="56"/>
                  <a:pt x="738" y="56"/>
                  <a:pt x="738" y="56"/>
                </a:cubicBezTo>
                <a:cubicBezTo>
                  <a:pt x="738" y="55"/>
                  <a:pt x="738" y="55"/>
                  <a:pt x="738" y="55"/>
                </a:cubicBezTo>
                <a:cubicBezTo>
                  <a:pt x="742" y="55"/>
                  <a:pt x="742" y="55"/>
                  <a:pt x="742" y="55"/>
                </a:cubicBezTo>
                <a:cubicBezTo>
                  <a:pt x="742" y="55"/>
                  <a:pt x="742" y="55"/>
                  <a:pt x="742" y="55"/>
                </a:cubicBezTo>
                <a:cubicBezTo>
                  <a:pt x="751" y="55"/>
                  <a:pt x="751" y="55"/>
                  <a:pt x="751" y="55"/>
                </a:cubicBezTo>
                <a:cubicBezTo>
                  <a:pt x="751" y="55"/>
                  <a:pt x="751" y="55"/>
                  <a:pt x="751" y="55"/>
                </a:cubicBezTo>
                <a:cubicBezTo>
                  <a:pt x="756" y="55"/>
                  <a:pt x="761" y="54"/>
                  <a:pt x="765" y="53"/>
                </a:cubicBezTo>
                <a:cubicBezTo>
                  <a:pt x="765" y="53"/>
                  <a:pt x="765" y="53"/>
                  <a:pt x="765" y="53"/>
                </a:cubicBezTo>
                <a:cubicBezTo>
                  <a:pt x="767" y="53"/>
                  <a:pt x="767" y="53"/>
                  <a:pt x="767" y="53"/>
                </a:cubicBezTo>
                <a:cubicBezTo>
                  <a:pt x="767" y="52"/>
                  <a:pt x="767" y="52"/>
                  <a:pt x="767" y="52"/>
                </a:cubicBezTo>
                <a:cubicBezTo>
                  <a:pt x="769" y="52"/>
                  <a:pt x="769" y="52"/>
                  <a:pt x="769" y="52"/>
                </a:cubicBezTo>
                <a:cubicBezTo>
                  <a:pt x="769" y="51"/>
                  <a:pt x="769" y="51"/>
                  <a:pt x="769" y="51"/>
                </a:cubicBezTo>
                <a:cubicBezTo>
                  <a:pt x="771" y="51"/>
                  <a:pt x="771" y="51"/>
                  <a:pt x="771" y="51"/>
                </a:cubicBezTo>
                <a:cubicBezTo>
                  <a:pt x="771" y="51"/>
                  <a:pt x="771" y="51"/>
                  <a:pt x="771" y="51"/>
                </a:cubicBezTo>
                <a:cubicBezTo>
                  <a:pt x="773" y="50"/>
                  <a:pt x="774" y="50"/>
                  <a:pt x="775" y="50"/>
                </a:cubicBezTo>
                <a:cubicBezTo>
                  <a:pt x="776" y="49"/>
                  <a:pt x="776" y="49"/>
                  <a:pt x="776" y="49"/>
                </a:cubicBezTo>
                <a:cubicBezTo>
                  <a:pt x="777" y="49"/>
                  <a:pt x="777" y="49"/>
                  <a:pt x="777" y="49"/>
                </a:cubicBezTo>
                <a:cubicBezTo>
                  <a:pt x="777" y="49"/>
                  <a:pt x="777" y="49"/>
                  <a:pt x="777" y="49"/>
                </a:cubicBezTo>
                <a:cubicBezTo>
                  <a:pt x="781" y="49"/>
                  <a:pt x="781" y="49"/>
                  <a:pt x="781" y="49"/>
                </a:cubicBezTo>
                <a:cubicBezTo>
                  <a:pt x="781" y="49"/>
                  <a:pt x="781" y="49"/>
                  <a:pt x="781" y="49"/>
                </a:cubicBezTo>
                <a:cubicBezTo>
                  <a:pt x="785" y="49"/>
                  <a:pt x="785" y="49"/>
                  <a:pt x="785" y="49"/>
                </a:cubicBezTo>
                <a:cubicBezTo>
                  <a:pt x="785" y="48"/>
                  <a:pt x="785" y="48"/>
                  <a:pt x="785" y="48"/>
                </a:cubicBezTo>
                <a:cubicBezTo>
                  <a:pt x="786" y="48"/>
                  <a:pt x="788" y="48"/>
                  <a:pt x="789" y="47"/>
                </a:cubicBezTo>
                <a:cubicBezTo>
                  <a:pt x="787" y="49"/>
                  <a:pt x="780" y="50"/>
                  <a:pt x="777" y="51"/>
                </a:cubicBezTo>
                <a:cubicBezTo>
                  <a:pt x="776" y="51"/>
                  <a:pt x="776" y="52"/>
                  <a:pt x="776" y="53"/>
                </a:cubicBezTo>
                <a:cubicBezTo>
                  <a:pt x="778" y="53"/>
                  <a:pt x="782" y="53"/>
                  <a:pt x="785" y="53"/>
                </a:cubicBezTo>
                <a:cubicBezTo>
                  <a:pt x="785" y="55"/>
                  <a:pt x="785" y="55"/>
                  <a:pt x="785" y="55"/>
                </a:cubicBezTo>
                <a:cubicBezTo>
                  <a:pt x="779" y="55"/>
                  <a:pt x="779" y="55"/>
                  <a:pt x="779" y="55"/>
                </a:cubicBezTo>
                <a:cubicBezTo>
                  <a:pt x="779" y="55"/>
                  <a:pt x="779" y="55"/>
                  <a:pt x="779" y="55"/>
                </a:cubicBezTo>
                <a:cubicBezTo>
                  <a:pt x="778" y="55"/>
                  <a:pt x="778" y="54"/>
                  <a:pt x="776" y="55"/>
                </a:cubicBezTo>
                <a:cubicBezTo>
                  <a:pt x="776" y="55"/>
                  <a:pt x="776" y="55"/>
                  <a:pt x="776" y="55"/>
                </a:cubicBezTo>
                <a:cubicBezTo>
                  <a:pt x="775" y="55"/>
                  <a:pt x="774" y="56"/>
                  <a:pt x="773" y="56"/>
                </a:cubicBezTo>
                <a:cubicBezTo>
                  <a:pt x="773" y="57"/>
                  <a:pt x="773" y="57"/>
                  <a:pt x="773" y="57"/>
                </a:cubicBezTo>
                <a:cubicBezTo>
                  <a:pt x="769" y="57"/>
                  <a:pt x="769" y="57"/>
                  <a:pt x="769" y="57"/>
                </a:cubicBezTo>
                <a:cubicBezTo>
                  <a:pt x="768" y="57"/>
                  <a:pt x="766" y="58"/>
                  <a:pt x="764" y="58"/>
                </a:cubicBezTo>
                <a:cubicBezTo>
                  <a:pt x="764" y="59"/>
                  <a:pt x="764" y="59"/>
                  <a:pt x="764" y="59"/>
                </a:cubicBezTo>
                <a:cubicBezTo>
                  <a:pt x="763" y="59"/>
                  <a:pt x="763" y="59"/>
                  <a:pt x="763" y="59"/>
                </a:cubicBezTo>
                <a:cubicBezTo>
                  <a:pt x="764" y="59"/>
                  <a:pt x="764" y="59"/>
                  <a:pt x="764" y="60"/>
                </a:cubicBezTo>
                <a:cubicBezTo>
                  <a:pt x="769" y="60"/>
                  <a:pt x="774" y="59"/>
                  <a:pt x="779" y="59"/>
                </a:cubicBezTo>
                <a:cubicBezTo>
                  <a:pt x="779" y="60"/>
                  <a:pt x="779" y="60"/>
                  <a:pt x="779" y="60"/>
                </a:cubicBezTo>
                <a:cubicBezTo>
                  <a:pt x="777" y="60"/>
                  <a:pt x="775" y="61"/>
                  <a:pt x="773" y="61"/>
                </a:cubicBezTo>
                <a:cubicBezTo>
                  <a:pt x="773" y="62"/>
                  <a:pt x="773" y="62"/>
                  <a:pt x="773" y="62"/>
                </a:cubicBezTo>
                <a:cubicBezTo>
                  <a:pt x="771" y="62"/>
                  <a:pt x="771" y="62"/>
                  <a:pt x="771" y="62"/>
                </a:cubicBezTo>
                <a:cubicBezTo>
                  <a:pt x="771" y="62"/>
                  <a:pt x="771" y="62"/>
                  <a:pt x="771" y="62"/>
                </a:cubicBezTo>
                <a:cubicBezTo>
                  <a:pt x="765" y="62"/>
                  <a:pt x="765" y="62"/>
                  <a:pt x="765" y="62"/>
                </a:cubicBezTo>
                <a:cubicBezTo>
                  <a:pt x="765" y="63"/>
                  <a:pt x="765" y="63"/>
                  <a:pt x="765" y="63"/>
                </a:cubicBezTo>
                <a:cubicBezTo>
                  <a:pt x="764" y="63"/>
                  <a:pt x="764" y="63"/>
                  <a:pt x="764" y="63"/>
                </a:cubicBezTo>
                <a:cubicBezTo>
                  <a:pt x="764" y="62"/>
                  <a:pt x="764" y="62"/>
                  <a:pt x="764" y="62"/>
                </a:cubicBezTo>
                <a:cubicBezTo>
                  <a:pt x="763" y="62"/>
                  <a:pt x="762" y="62"/>
                  <a:pt x="760" y="62"/>
                </a:cubicBezTo>
                <a:cubicBezTo>
                  <a:pt x="760" y="62"/>
                  <a:pt x="760" y="63"/>
                  <a:pt x="760" y="64"/>
                </a:cubicBezTo>
                <a:cubicBezTo>
                  <a:pt x="758" y="64"/>
                  <a:pt x="756" y="63"/>
                  <a:pt x="754" y="63"/>
                </a:cubicBezTo>
                <a:cubicBezTo>
                  <a:pt x="754" y="64"/>
                  <a:pt x="754" y="64"/>
                  <a:pt x="754" y="64"/>
                </a:cubicBezTo>
                <a:cubicBezTo>
                  <a:pt x="751" y="64"/>
                  <a:pt x="751" y="64"/>
                  <a:pt x="751" y="64"/>
                </a:cubicBezTo>
                <a:cubicBezTo>
                  <a:pt x="751" y="64"/>
                  <a:pt x="751" y="63"/>
                  <a:pt x="750" y="63"/>
                </a:cubicBezTo>
                <a:cubicBezTo>
                  <a:pt x="746" y="64"/>
                  <a:pt x="741" y="65"/>
                  <a:pt x="737" y="65"/>
                </a:cubicBezTo>
                <a:cubicBezTo>
                  <a:pt x="737" y="67"/>
                  <a:pt x="737" y="67"/>
                  <a:pt x="737" y="67"/>
                </a:cubicBezTo>
                <a:cubicBezTo>
                  <a:pt x="738" y="67"/>
                  <a:pt x="738" y="67"/>
                  <a:pt x="738" y="67"/>
                </a:cubicBezTo>
                <a:cubicBezTo>
                  <a:pt x="738" y="68"/>
                  <a:pt x="740" y="69"/>
                  <a:pt x="739" y="71"/>
                </a:cubicBezTo>
                <a:cubicBezTo>
                  <a:pt x="739" y="71"/>
                  <a:pt x="739" y="71"/>
                  <a:pt x="739" y="71"/>
                </a:cubicBezTo>
                <a:cubicBezTo>
                  <a:pt x="739" y="73"/>
                  <a:pt x="739" y="73"/>
                  <a:pt x="740" y="74"/>
                </a:cubicBezTo>
                <a:cubicBezTo>
                  <a:pt x="741" y="75"/>
                  <a:pt x="741" y="75"/>
                  <a:pt x="741" y="75"/>
                </a:cubicBezTo>
                <a:cubicBezTo>
                  <a:pt x="744" y="75"/>
                  <a:pt x="744" y="75"/>
                  <a:pt x="744" y="75"/>
                </a:cubicBezTo>
                <a:cubicBezTo>
                  <a:pt x="744" y="76"/>
                  <a:pt x="744" y="76"/>
                  <a:pt x="744" y="76"/>
                </a:cubicBezTo>
                <a:cubicBezTo>
                  <a:pt x="749" y="76"/>
                  <a:pt x="749" y="76"/>
                  <a:pt x="749" y="76"/>
                </a:cubicBezTo>
                <a:cubicBezTo>
                  <a:pt x="749" y="75"/>
                  <a:pt x="749" y="75"/>
                  <a:pt x="749" y="75"/>
                </a:cubicBezTo>
                <a:cubicBezTo>
                  <a:pt x="750" y="75"/>
                  <a:pt x="752" y="75"/>
                  <a:pt x="753" y="76"/>
                </a:cubicBezTo>
                <a:cubicBezTo>
                  <a:pt x="753" y="77"/>
                  <a:pt x="753" y="77"/>
                  <a:pt x="753" y="77"/>
                </a:cubicBezTo>
                <a:cubicBezTo>
                  <a:pt x="752" y="77"/>
                  <a:pt x="751" y="76"/>
                  <a:pt x="750" y="76"/>
                </a:cubicBezTo>
                <a:cubicBezTo>
                  <a:pt x="750" y="77"/>
                  <a:pt x="750" y="77"/>
                  <a:pt x="750" y="77"/>
                </a:cubicBezTo>
                <a:cubicBezTo>
                  <a:pt x="749" y="77"/>
                  <a:pt x="749" y="77"/>
                  <a:pt x="749" y="77"/>
                </a:cubicBezTo>
                <a:cubicBezTo>
                  <a:pt x="749" y="79"/>
                  <a:pt x="749" y="79"/>
                  <a:pt x="749" y="79"/>
                </a:cubicBezTo>
                <a:cubicBezTo>
                  <a:pt x="748" y="79"/>
                  <a:pt x="747" y="78"/>
                  <a:pt x="746" y="78"/>
                </a:cubicBezTo>
                <a:cubicBezTo>
                  <a:pt x="746" y="78"/>
                  <a:pt x="746" y="78"/>
                  <a:pt x="746" y="78"/>
                </a:cubicBezTo>
                <a:cubicBezTo>
                  <a:pt x="742" y="78"/>
                  <a:pt x="742" y="78"/>
                  <a:pt x="742" y="78"/>
                </a:cubicBezTo>
                <a:cubicBezTo>
                  <a:pt x="742" y="78"/>
                  <a:pt x="742" y="78"/>
                  <a:pt x="742" y="78"/>
                </a:cubicBezTo>
                <a:cubicBezTo>
                  <a:pt x="742" y="78"/>
                  <a:pt x="742" y="78"/>
                  <a:pt x="742" y="78"/>
                </a:cubicBezTo>
                <a:cubicBezTo>
                  <a:pt x="742" y="78"/>
                  <a:pt x="741" y="77"/>
                  <a:pt x="741" y="77"/>
                </a:cubicBezTo>
                <a:cubicBezTo>
                  <a:pt x="739" y="77"/>
                  <a:pt x="739" y="77"/>
                  <a:pt x="739" y="77"/>
                </a:cubicBezTo>
                <a:cubicBezTo>
                  <a:pt x="739" y="76"/>
                  <a:pt x="739" y="76"/>
                  <a:pt x="739" y="76"/>
                </a:cubicBezTo>
                <a:cubicBezTo>
                  <a:pt x="736" y="75"/>
                  <a:pt x="736" y="74"/>
                  <a:pt x="736" y="71"/>
                </a:cubicBezTo>
                <a:cubicBezTo>
                  <a:pt x="736" y="69"/>
                  <a:pt x="736" y="69"/>
                  <a:pt x="736" y="69"/>
                </a:cubicBezTo>
                <a:cubicBezTo>
                  <a:pt x="735" y="69"/>
                  <a:pt x="735" y="69"/>
                  <a:pt x="734" y="68"/>
                </a:cubicBezTo>
                <a:cubicBezTo>
                  <a:pt x="733" y="67"/>
                  <a:pt x="732" y="66"/>
                  <a:pt x="731" y="64"/>
                </a:cubicBezTo>
                <a:cubicBezTo>
                  <a:pt x="729" y="64"/>
                  <a:pt x="729" y="64"/>
                  <a:pt x="729" y="64"/>
                </a:cubicBezTo>
                <a:cubicBezTo>
                  <a:pt x="729" y="64"/>
                  <a:pt x="729" y="64"/>
                  <a:pt x="729" y="64"/>
                </a:cubicBezTo>
                <a:cubicBezTo>
                  <a:pt x="728" y="64"/>
                  <a:pt x="728" y="64"/>
                  <a:pt x="728" y="64"/>
                </a:cubicBezTo>
                <a:cubicBezTo>
                  <a:pt x="728" y="63"/>
                  <a:pt x="728" y="63"/>
                  <a:pt x="728" y="63"/>
                </a:cubicBezTo>
                <a:cubicBezTo>
                  <a:pt x="725" y="63"/>
                  <a:pt x="723" y="64"/>
                  <a:pt x="720" y="64"/>
                </a:cubicBezTo>
                <a:cubicBezTo>
                  <a:pt x="717" y="63"/>
                  <a:pt x="708" y="64"/>
                  <a:pt x="704" y="64"/>
                </a:cubicBezTo>
                <a:cubicBezTo>
                  <a:pt x="704" y="66"/>
                  <a:pt x="704" y="65"/>
                  <a:pt x="704" y="66"/>
                </a:cubicBezTo>
                <a:cubicBezTo>
                  <a:pt x="704" y="68"/>
                  <a:pt x="704" y="68"/>
                  <a:pt x="705" y="69"/>
                </a:cubicBezTo>
                <a:cubicBezTo>
                  <a:pt x="705" y="70"/>
                  <a:pt x="705" y="70"/>
                  <a:pt x="705" y="70"/>
                </a:cubicBezTo>
                <a:cubicBezTo>
                  <a:pt x="704" y="70"/>
                  <a:pt x="704" y="70"/>
                  <a:pt x="704" y="70"/>
                </a:cubicBezTo>
                <a:cubicBezTo>
                  <a:pt x="703" y="71"/>
                  <a:pt x="703" y="73"/>
                  <a:pt x="702" y="73"/>
                </a:cubicBezTo>
                <a:cubicBezTo>
                  <a:pt x="701" y="74"/>
                  <a:pt x="700" y="72"/>
                  <a:pt x="699" y="74"/>
                </a:cubicBezTo>
                <a:cubicBezTo>
                  <a:pt x="699" y="75"/>
                  <a:pt x="699" y="76"/>
                  <a:pt x="698" y="76"/>
                </a:cubicBezTo>
                <a:cubicBezTo>
                  <a:pt x="698" y="76"/>
                  <a:pt x="697" y="76"/>
                  <a:pt x="696" y="76"/>
                </a:cubicBezTo>
                <a:cubicBezTo>
                  <a:pt x="697" y="72"/>
                  <a:pt x="700" y="71"/>
                  <a:pt x="696" y="68"/>
                </a:cubicBezTo>
                <a:cubicBezTo>
                  <a:pt x="696" y="67"/>
                  <a:pt x="696" y="67"/>
                  <a:pt x="696" y="67"/>
                </a:cubicBezTo>
                <a:cubicBezTo>
                  <a:pt x="694" y="67"/>
                  <a:pt x="694" y="67"/>
                  <a:pt x="694" y="67"/>
                </a:cubicBezTo>
                <a:cubicBezTo>
                  <a:pt x="694" y="66"/>
                  <a:pt x="694" y="66"/>
                  <a:pt x="694" y="66"/>
                </a:cubicBezTo>
                <a:cubicBezTo>
                  <a:pt x="695" y="66"/>
                  <a:pt x="695" y="66"/>
                  <a:pt x="695" y="66"/>
                </a:cubicBezTo>
                <a:cubicBezTo>
                  <a:pt x="695" y="65"/>
                  <a:pt x="695" y="65"/>
                  <a:pt x="694" y="63"/>
                </a:cubicBezTo>
                <a:cubicBezTo>
                  <a:pt x="693" y="63"/>
                  <a:pt x="693" y="63"/>
                  <a:pt x="693" y="63"/>
                </a:cubicBezTo>
                <a:cubicBezTo>
                  <a:pt x="693" y="64"/>
                  <a:pt x="693" y="65"/>
                  <a:pt x="692" y="66"/>
                </a:cubicBezTo>
                <a:cubicBezTo>
                  <a:pt x="689" y="66"/>
                  <a:pt x="689" y="66"/>
                  <a:pt x="689" y="66"/>
                </a:cubicBezTo>
                <a:cubicBezTo>
                  <a:pt x="689" y="63"/>
                  <a:pt x="689" y="63"/>
                  <a:pt x="689" y="63"/>
                </a:cubicBezTo>
                <a:cubicBezTo>
                  <a:pt x="688" y="63"/>
                  <a:pt x="688" y="63"/>
                  <a:pt x="688" y="63"/>
                </a:cubicBezTo>
                <a:cubicBezTo>
                  <a:pt x="688" y="62"/>
                  <a:pt x="688" y="62"/>
                  <a:pt x="688" y="62"/>
                </a:cubicBezTo>
                <a:cubicBezTo>
                  <a:pt x="687" y="63"/>
                  <a:pt x="687" y="63"/>
                  <a:pt x="686" y="63"/>
                </a:cubicBezTo>
                <a:cubicBezTo>
                  <a:pt x="686" y="64"/>
                  <a:pt x="685" y="64"/>
                  <a:pt x="685" y="65"/>
                </a:cubicBezTo>
                <a:cubicBezTo>
                  <a:pt x="681" y="65"/>
                  <a:pt x="676" y="64"/>
                  <a:pt x="671" y="64"/>
                </a:cubicBezTo>
                <a:cubicBezTo>
                  <a:pt x="670" y="65"/>
                  <a:pt x="667" y="66"/>
                  <a:pt x="665" y="65"/>
                </a:cubicBezTo>
                <a:cubicBezTo>
                  <a:pt x="665" y="64"/>
                  <a:pt x="665" y="64"/>
                  <a:pt x="665" y="64"/>
                </a:cubicBezTo>
                <a:cubicBezTo>
                  <a:pt x="664" y="64"/>
                  <a:pt x="664" y="64"/>
                  <a:pt x="664" y="64"/>
                </a:cubicBezTo>
                <a:cubicBezTo>
                  <a:pt x="664" y="64"/>
                  <a:pt x="664" y="64"/>
                  <a:pt x="664" y="64"/>
                </a:cubicBezTo>
                <a:cubicBezTo>
                  <a:pt x="662" y="64"/>
                  <a:pt x="661" y="63"/>
                  <a:pt x="660" y="63"/>
                </a:cubicBezTo>
                <a:cubicBezTo>
                  <a:pt x="660" y="62"/>
                  <a:pt x="660" y="62"/>
                  <a:pt x="660" y="62"/>
                </a:cubicBezTo>
                <a:cubicBezTo>
                  <a:pt x="659" y="62"/>
                  <a:pt x="658" y="62"/>
                  <a:pt x="658" y="62"/>
                </a:cubicBezTo>
                <a:cubicBezTo>
                  <a:pt x="658" y="59"/>
                  <a:pt x="658" y="59"/>
                  <a:pt x="658" y="59"/>
                </a:cubicBezTo>
                <a:cubicBezTo>
                  <a:pt x="658" y="59"/>
                  <a:pt x="658" y="59"/>
                  <a:pt x="658" y="59"/>
                </a:cubicBezTo>
                <a:cubicBezTo>
                  <a:pt x="658" y="56"/>
                  <a:pt x="655" y="53"/>
                  <a:pt x="653" y="50"/>
                </a:cubicBezTo>
                <a:cubicBezTo>
                  <a:pt x="652" y="50"/>
                  <a:pt x="651" y="50"/>
                  <a:pt x="650" y="49"/>
                </a:cubicBezTo>
                <a:cubicBezTo>
                  <a:pt x="650" y="49"/>
                  <a:pt x="650" y="49"/>
                  <a:pt x="650" y="49"/>
                </a:cubicBezTo>
                <a:cubicBezTo>
                  <a:pt x="644" y="49"/>
                  <a:pt x="644" y="49"/>
                  <a:pt x="644" y="49"/>
                </a:cubicBezTo>
                <a:cubicBezTo>
                  <a:pt x="644" y="48"/>
                  <a:pt x="644" y="48"/>
                  <a:pt x="644" y="48"/>
                </a:cubicBezTo>
                <a:cubicBezTo>
                  <a:pt x="639" y="48"/>
                  <a:pt x="639" y="48"/>
                  <a:pt x="639" y="48"/>
                </a:cubicBezTo>
                <a:cubicBezTo>
                  <a:pt x="639" y="47"/>
                  <a:pt x="639" y="47"/>
                  <a:pt x="639" y="47"/>
                </a:cubicBezTo>
                <a:cubicBezTo>
                  <a:pt x="637" y="47"/>
                  <a:pt x="637" y="47"/>
                  <a:pt x="637" y="47"/>
                </a:cubicBezTo>
                <a:cubicBezTo>
                  <a:pt x="636" y="47"/>
                  <a:pt x="636" y="46"/>
                  <a:pt x="636" y="46"/>
                </a:cubicBezTo>
                <a:cubicBezTo>
                  <a:pt x="632" y="46"/>
                  <a:pt x="632" y="46"/>
                  <a:pt x="632" y="46"/>
                </a:cubicBezTo>
                <a:cubicBezTo>
                  <a:pt x="632" y="45"/>
                  <a:pt x="632" y="45"/>
                  <a:pt x="632" y="45"/>
                </a:cubicBezTo>
                <a:cubicBezTo>
                  <a:pt x="623" y="45"/>
                  <a:pt x="623" y="45"/>
                  <a:pt x="623" y="45"/>
                </a:cubicBezTo>
                <a:cubicBezTo>
                  <a:pt x="623" y="45"/>
                  <a:pt x="623" y="45"/>
                  <a:pt x="623" y="45"/>
                </a:cubicBezTo>
                <a:cubicBezTo>
                  <a:pt x="622" y="45"/>
                  <a:pt x="620" y="45"/>
                  <a:pt x="619" y="45"/>
                </a:cubicBezTo>
                <a:cubicBezTo>
                  <a:pt x="619" y="46"/>
                  <a:pt x="618" y="47"/>
                  <a:pt x="618" y="47"/>
                </a:cubicBezTo>
                <a:cubicBezTo>
                  <a:pt x="619" y="48"/>
                  <a:pt x="618" y="47"/>
                  <a:pt x="619" y="48"/>
                </a:cubicBezTo>
                <a:cubicBezTo>
                  <a:pt x="621" y="48"/>
                  <a:pt x="623" y="48"/>
                  <a:pt x="625" y="47"/>
                </a:cubicBezTo>
                <a:cubicBezTo>
                  <a:pt x="625" y="47"/>
                  <a:pt x="627" y="49"/>
                  <a:pt x="628" y="48"/>
                </a:cubicBezTo>
                <a:cubicBezTo>
                  <a:pt x="628" y="47"/>
                  <a:pt x="628" y="47"/>
                  <a:pt x="628" y="47"/>
                </a:cubicBezTo>
                <a:cubicBezTo>
                  <a:pt x="631" y="48"/>
                  <a:pt x="631" y="49"/>
                  <a:pt x="633" y="50"/>
                </a:cubicBezTo>
                <a:cubicBezTo>
                  <a:pt x="631" y="54"/>
                  <a:pt x="632" y="51"/>
                  <a:pt x="633" y="55"/>
                </a:cubicBezTo>
                <a:cubicBezTo>
                  <a:pt x="629" y="55"/>
                  <a:pt x="629" y="55"/>
                  <a:pt x="629" y="55"/>
                </a:cubicBezTo>
                <a:cubicBezTo>
                  <a:pt x="629" y="54"/>
                  <a:pt x="629" y="54"/>
                  <a:pt x="629" y="54"/>
                </a:cubicBezTo>
                <a:cubicBezTo>
                  <a:pt x="628" y="54"/>
                  <a:pt x="628" y="54"/>
                  <a:pt x="628" y="54"/>
                </a:cubicBezTo>
                <a:cubicBezTo>
                  <a:pt x="628" y="53"/>
                  <a:pt x="628" y="53"/>
                  <a:pt x="628" y="53"/>
                </a:cubicBezTo>
                <a:cubicBezTo>
                  <a:pt x="625" y="52"/>
                  <a:pt x="623" y="54"/>
                  <a:pt x="621" y="52"/>
                </a:cubicBezTo>
                <a:close/>
                <a:moveTo>
                  <a:pt x="729" y="131"/>
                </a:moveTo>
                <a:cubicBezTo>
                  <a:pt x="726" y="130"/>
                  <a:pt x="726" y="129"/>
                  <a:pt x="725" y="127"/>
                </a:cubicBezTo>
                <a:cubicBezTo>
                  <a:pt x="724" y="126"/>
                  <a:pt x="725" y="127"/>
                  <a:pt x="724" y="126"/>
                </a:cubicBezTo>
                <a:cubicBezTo>
                  <a:pt x="725" y="126"/>
                  <a:pt x="725" y="126"/>
                  <a:pt x="726" y="126"/>
                </a:cubicBezTo>
                <a:cubicBezTo>
                  <a:pt x="726" y="127"/>
                  <a:pt x="726" y="127"/>
                  <a:pt x="726" y="127"/>
                </a:cubicBezTo>
                <a:cubicBezTo>
                  <a:pt x="727" y="127"/>
                  <a:pt x="728" y="127"/>
                  <a:pt x="729" y="128"/>
                </a:cubicBezTo>
                <a:lnTo>
                  <a:pt x="729" y="131"/>
                </a:lnTo>
                <a:close/>
                <a:moveTo>
                  <a:pt x="731" y="107"/>
                </a:moveTo>
                <a:cubicBezTo>
                  <a:pt x="731" y="108"/>
                  <a:pt x="731" y="108"/>
                  <a:pt x="731" y="108"/>
                </a:cubicBezTo>
                <a:cubicBezTo>
                  <a:pt x="730" y="108"/>
                  <a:pt x="730" y="108"/>
                  <a:pt x="730" y="108"/>
                </a:cubicBezTo>
                <a:cubicBezTo>
                  <a:pt x="730" y="105"/>
                  <a:pt x="730" y="105"/>
                  <a:pt x="730" y="105"/>
                </a:cubicBezTo>
                <a:cubicBezTo>
                  <a:pt x="731" y="105"/>
                  <a:pt x="731" y="105"/>
                  <a:pt x="731" y="105"/>
                </a:cubicBezTo>
                <a:cubicBezTo>
                  <a:pt x="731" y="107"/>
                  <a:pt x="731" y="106"/>
                  <a:pt x="731" y="107"/>
                </a:cubicBezTo>
                <a:close/>
                <a:moveTo>
                  <a:pt x="873" y="42"/>
                </a:moveTo>
                <a:cubicBezTo>
                  <a:pt x="875" y="42"/>
                  <a:pt x="874" y="42"/>
                  <a:pt x="875" y="41"/>
                </a:cubicBezTo>
                <a:cubicBezTo>
                  <a:pt x="875" y="42"/>
                  <a:pt x="876" y="42"/>
                  <a:pt x="877" y="42"/>
                </a:cubicBezTo>
                <a:cubicBezTo>
                  <a:pt x="877" y="43"/>
                  <a:pt x="877" y="43"/>
                  <a:pt x="877" y="43"/>
                </a:cubicBezTo>
                <a:cubicBezTo>
                  <a:pt x="873" y="43"/>
                  <a:pt x="873" y="43"/>
                  <a:pt x="873" y="43"/>
                </a:cubicBezTo>
                <a:lnTo>
                  <a:pt x="873" y="42"/>
                </a:lnTo>
                <a:close/>
                <a:moveTo>
                  <a:pt x="794" y="53"/>
                </a:moveTo>
                <a:cubicBezTo>
                  <a:pt x="798" y="53"/>
                  <a:pt x="798" y="53"/>
                  <a:pt x="798" y="53"/>
                </a:cubicBezTo>
                <a:cubicBezTo>
                  <a:pt x="798" y="52"/>
                  <a:pt x="798" y="52"/>
                  <a:pt x="798" y="52"/>
                </a:cubicBezTo>
                <a:cubicBezTo>
                  <a:pt x="800" y="52"/>
                  <a:pt x="800" y="52"/>
                  <a:pt x="800" y="52"/>
                </a:cubicBezTo>
                <a:cubicBezTo>
                  <a:pt x="800" y="53"/>
                  <a:pt x="800" y="53"/>
                  <a:pt x="800" y="53"/>
                </a:cubicBezTo>
                <a:cubicBezTo>
                  <a:pt x="799" y="53"/>
                  <a:pt x="800" y="53"/>
                  <a:pt x="799" y="53"/>
                </a:cubicBezTo>
                <a:cubicBezTo>
                  <a:pt x="794" y="53"/>
                  <a:pt x="794" y="53"/>
                  <a:pt x="794" y="53"/>
                </a:cubicBezTo>
                <a:close/>
                <a:moveTo>
                  <a:pt x="720" y="41"/>
                </a:moveTo>
                <a:cubicBezTo>
                  <a:pt x="719" y="41"/>
                  <a:pt x="719" y="41"/>
                  <a:pt x="719" y="41"/>
                </a:cubicBezTo>
                <a:cubicBezTo>
                  <a:pt x="719" y="39"/>
                  <a:pt x="719" y="39"/>
                  <a:pt x="719" y="39"/>
                </a:cubicBezTo>
                <a:cubicBezTo>
                  <a:pt x="719" y="39"/>
                  <a:pt x="719" y="39"/>
                  <a:pt x="719" y="39"/>
                </a:cubicBezTo>
                <a:cubicBezTo>
                  <a:pt x="719" y="40"/>
                  <a:pt x="719" y="40"/>
                  <a:pt x="719" y="40"/>
                </a:cubicBezTo>
                <a:cubicBezTo>
                  <a:pt x="720" y="40"/>
                  <a:pt x="720" y="40"/>
                  <a:pt x="720" y="40"/>
                </a:cubicBezTo>
                <a:lnTo>
                  <a:pt x="720" y="41"/>
                </a:lnTo>
                <a:close/>
                <a:moveTo>
                  <a:pt x="790" y="54"/>
                </a:moveTo>
                <a:cubicBezTo>
                  <a:pt x="788" y="54"/>
                  <a:pt x="789" y="54"/>
                  <a:pt x="788" y="53"/>
                </a:cubicBezTo>
                <a:cubicBezTo>
                  <a:pt x="790" y="54"/>
                  <a:pt x="789" y="53"/>
                  <a:pt x="790" y="54"/>
                </a:cubicBezTo>
                <a:close/>
                <a:moveTo>
                  <a:pt x="785" y="59"/>
                </a:moveTo>
                <a:cubicBezTo>
                  <a:pt x="783" y="59"/>
                  <a:pt x="784" y="59"/>
                  <a:pt x="783" y="59"/>
                </a:cubicBezTo>
                <a:cubicBezTo>
                  <a:pt x="785" y="59"/>
                  <a:pt x="784" y="58"/>
                  <a:pt x="785" y="59"/>
                </a:cubicBezTo>
                <a:close/>
                <a:moveTo>
                  <a:pt x="739" y="114"/>
                </a:moveTo>
                <a:cubicBezTo>
                  <a:pt x="743" y="114"/>
                  <a:pt x="743" y="114"/>
                  <a:pt x="743" y="114"/>
                </a:cubicBezTo>
                <a:cubicBezTo>
                  <a:pt x="743" y="114"/>
                  <a:pt x="743" y="114"/>
                  <a:pt x="743" y="114"/>
                </a:cubicBezTo>
                <a:cubicBezTo>
                  <a:pt x="745" y="114"/>
                  <a:pt x="745" y="115"/>
                  <a:pt x="746" y="116"/>
                </a:cubicBezTo>
                <a:cubicBezTo>
                  <a:pt x="746" y="116"/>
                  <a:pt x="746" y="116"/>
                  <a:pt x="746" y="116"/>
                </a:cubicBezTo>
                <a:cubicBezTo>
                  <a:pt x="743" y="116"/>
                  <a:pt x="741" y="116"/>
                  <a:pt x="739" y="116"/>
                </a:cubicBezTo>
                <a:cubicBezTo>
                  <a:pt x="739" y="116"/>
                  <a:pt x="739" y="116"/>
                  <a:pt x="739" y="116"/>
                </a:cubicBezTo>
                <a:cubicBezTo>
                  <a:pt x="738" y="115"/>
                  <a:pt x="739" y="116"/>
                  <a:pt x="739" y="115"/>
                </a:cubicBezTo>
                <a:lnTo>
                  <a:pt x="739" y="114"/>
                </a:lnTo>
                <a:close/>
                <a:moveTo>
                  <a:pt x="667" y="100"/>
                </a:moveTo>
                <a:cubicBezTo>
                  <a:pt x="668" y="100"/>
                  <a:pt x="668" y="100"/>
                  <a:pt x="668" y="100"/>
                </a:cubicBezTo>
                <a:cubicBezTo>
                  <a:pt x="668" y="102"/>
                  <a:pt x="668" y="102"/>
                  <a:pt x="668" y="102"/>
                </a:cubicBezTo>
                <a:cubicBezTo>
                  <a:pt x="667" y="102"/>
                  <a:pt x="667" y="102"/>
                  <a:pt x="667" y="102"/>
                </a:cubicBezTo>
                <a:lnTo>
                  <a:pt x="667" y="100"/>
                </a:lnTo>
                <a:close/>
                <a:moveTo>
                  <a:pt x="646" y="76"/>
                </a:moveTo>
                <a:cubicBezTo>
                  <a:pt x="645" y="75"/>
                  <a:pt x="646" y="76"/>
                  <a:pt x="645" y="75"/>
                </a:cubicBezTo>
                <a:cubicBezTo>
                  <a:pt x="646" y="75"/>
                  <a:pt x="646" y="75"/>
                  <a:pt x="646" y="76"/>
                </a:cubicBezTo>
                <a:close/>
                <a:moveTo>
                  <a:pt x="644" y="68"/>
                </a:moveTo>
                <a:cubicBezTo>
                  <a:pt x="645" y="68"/>
                  <a:pt x="644" y="68"/>
                  <a:pt x="645" y="68"/>
                </a:cubicBezTo>
                <a:cubicBezTo>
                  <a:pt x="646" y="68"/>
                  <a:pt x="646" y="68"/>
                  <a:pt x="646" y="68"/>
                </a:cubicBezTo>
                <a:cubicBezTo>
                  <a:pt x="646" y="69"/>
                  <a:pt x="646" y="69"/>
                  <a:pt x="646" y="69"/>
                </a:cubicBezTo>
                <a:cubicBezTo>
                  <a:pt x="645" y="69"/>
                  <a:pt x="645" y="69"/>
                  <a:pt x="645" y="69"/>
                </a:cubicBezTo>
                <a:cubicBezTo>
                  <a:pt x="645" y="70"/>
                  <a:pt x="645" y="70"/>
                  <a:pt x="645" y="70"/>
                </a:cubicBezTo>
                <a:cubicBezTo>
                  <a:pt x="643" y="70"/>
                  <a:pt x="643" y="70"/>
                  <a:pt x="643" y="70"/>
                </a:cubicBezTo>
                <a:cubicBezTo>
                  <a:pt x="643" y="70"/>
                  <a:pt x="643" y="70"/>
                  <a:pt x="643" y="70"/>
                </a:cubicBezTo>
                <a:cubicBezTo>
                  <a:pt x="643" y="70"/>
                  <a:pt x="643" y="70"/>
                  <a:pt x="643" y="70"/>
                </a:cubicBezTo>
                <a:cubicBezTo>
                  <a:pt x="643" y="69"/>
                  <a:pt x="643" y="69"/>
                  <a:pt x="644" y="68"/>
                </a:cubicBezTo>
                <a:close/>
                <a:moveTo>
                  <a:pt x="984" y="34"/>
                </a:moveTo>
                <a:cubicBezTo>
                  <a:pt x="986" y="38"/>
                  <a:pt x="997" y="41"/>
                  <a:pt x="1003" y="42"/>
                </a:cubicBezTo>
                <a:cubicBezTo>
                  <a:pt x="1003" y="40"/>
                  <a:pt x="1003" y="40"/>
                  <a:pt x="1003" y="40"/>
                </a:cubicBezTo>
                <a:cubicBezTo>
                  <a:pt x="1003" y="40"/>
                  <a:pt x="1003" y="40"/>
                  <a:pt x="1003" y="40"/>
                </a:cubicBezTo>
                <a:cubicBezTo>
                  <a:pt x="1003" y="39"/>
                  <a:pt x="1003" y="39"/>
                  <a:pt x="1003" y="39"/>
                </a:cubicBezTo>
                <a:cubicBezTo>
                  <a:pt x="1002" y="38"/>
                  <a:pt x="999" y="37"/>
                  <a:pt x="998" y="37"/>
                </a:cubicBezTo>
                <a:cubicBezTo>
                  <a:pt x="998" y="36"/>
                  <a:pt x="998" y="36"/>
                  <a:pt x="998" y="36"/>
                </a:cubicBezTo>
                <a:cubicBezTo>
                  <a:pt x="996" y="36"/>
                  <a:pt x="996" y="36"/>
                  <a:pt x="996" y="36"/>
                </a:cubicBezTo>
                <a:cubicBezTo>
                  <a:pt x="996" y="36"/>
                  <a:pt x="996" y="36"/>
                  <a:pt x="996" y="36"/>
                </a:cubicBezTo>
                <a:cubicBezTo>
                  <a:pt x="993" y="36"/>
                  <a:pt x="993" y="36"/>
                  <a:pt x="993" y="36"/>
                </a:cubicBezTo>
                <a:cubicBezTo>
                  <a:pt x="992" y="35"/>
                  <a:pt x="992" y="34"/>
                  <a:pt x="991" y="33"/>
                </a:cubicBezTo>
                <a:cubicBezTo>
                  <a:pt x="990" y="33"/>
                  <a:pt x="990" y="33"/>
                  <a:pt x="990" y="33"/>
                </a:cubicBezTo>
                <a:cubicBezTo>
                  <a:pt x="988" y="32"/>
                  <a:pt x="984" y="31"/>
                  <a:pt x="983" y="29"/>
                </a:cubicBezTo>
                <a:cubicBezTo>
                  <a:pt x="982" y="29"/>
                  <a:pt x="982" y="29"/>
                  <a:pt x="982" y="29"/>
                </a:cubicBezTo>
                <a:cubicBezTo>
                  <a:pt x="983" y="30"/>
                  <a:pt x="983" y="32"/>
                  <a:pt x="983" y="34"/>
                </a:cubicBezTo>
                <a:lnTo>
                  <a:pt x="984" y="34"/>
                </a:lnTo>
                <a:close/>
                <a:moveTo>
                  <a:pt x="1270" y="40"/>
                </a:moveTo>
                <a:cubicBezTo>
                  <a:pt x="1270" y="36"/>
                  <a:pt x="1270" y="36"/>
                  <a:pt x="1270" y="36"/>
                </a:cubicBezTo>
                <a:cubicBezTo>
                  <a:pt x="1269" y="36"/>
                  <a:pt x="1269" y="36"/>
                  <a:pt x="1269" y="36"/>
                </a:cubicBezTo>
                <a:cubicBezTo>
                  <a:pt x="1269" y="36"/>
                  <a:pt x="1269" y="36"/>
                  <a:pt x="1269" y="36"/>
                </a:cubicBezTo>
                <a:cubicBezTo>
                  <a:pt x="1268" y="36"/>
                  <a:pt x="1268" y="36"/>
                  <a:pt x="1268" y="36"/>
                </a:cubicBezTo>
                <a:cubicBezTo>
                  <a:pt x="1268" y="38"/>
                  <a:pt x="1268" y="37"/>
                  <a:pt x="1268" y="40"/>
                </a:cubicBezTo>
                <a:lnTo>
                  <a:pt x="1270" y="40"/>
                </a:lnTo>
                <a:close/>
                <a:moveTo>
                  <a:pt x="1276" y="37"/>
                </a:moveTo>
                <a:cubicBezTo>
                  <a:pt x="1276" y="36"/>
                  <a:pt x="1276" y="36"/>
                  <a:pt x="1276" y="36"/>
                </a:cubicBezTo>
                <a:cubicBezTo>
                  <a:pt x="1276" y="36"/>
                  <a:pt x="1276" y="36"/>
                  <a:pt x="1276" y="36"/>
                </a:cubicBezTo>
                <a:cubicBezTo>
                  <a:pt x="1276" y="38"/>
                  <a:pt x="1276" y="38"/>
                  <a:pt x="1276" y="38"/>
                </a:cubicBezTo>
                <a:cubicBezTo>
                  <a:pt x="1277" y="38"/>
                  <a:pt x="1277" y="38"/>
                  <a:pt x="1277" y="38"/>
                </a:cubicBezTo>
                <a:cubicBezTo>
                  <a:pt x="1277" y="37"/>
                  <a:pt x="1277" y="38"/>
                  <a:pt x="1276" y="37"/>
                </a:cubicBezTo>
                <a:close/>
                <a:moveTo>
                  <a:pt x="2217" y="57"/>
                </a:moveTo>
                <a:cubicBezTo>
                  <a:pt x="2219" y="57"/>
                  <a:pt x="2219" y="57"/>
                  <a:pt x="2219" y="57"/>
                </a:cubicBezTo>
                <a:cubicBezTo>
                  <a:pt x="2219" y="56"/>
                  <a:pt x="2219" y="56"/>
                  <a:pt x="2219" y="56"/>
                </a:cubicBezTo>
                <a:cubicBezTo>
                  <a:pt x="2220" y="55"/>
                  <a:pt x="2221" y="56"/>
                  <a:pt x="2222" y="55"/>
                </a:cubicBezTo>
                <a:cubicBezTo>
                  <a:pt x="2223" y="55"/>
                  <a:pt x="2223" y="55"/>
                  <a:pt x="2223" y="55"/>
                </a:cubicBezTo>
                <a:cubicBezTo>
                  <a:pt x="2223" y="54"/>
                  <a:pt x="2223" y="54"/>
                  <a:pt x="2223" y="54"/>
                </a:cubicBezTo>
                <a:cubicBezTo>
                  <a:pt x="2222" y="53"/>
                  <a:pt x="2222" y="53"/>
                  <a:pt x="2222" y="53"/>
                </a:cubicBezTo>
                <a:cubicBezTo>
                  <a:pt x="2218" y="53"/>
                  <a:pt x="2218" y="53"/>
                  <a:pt x="2218" y="53"/>
                </a:cubicBezTo>
                <a:cubicBezTo>
                  <a:pt x="2218" y="53"/>
                  <a:pt x="2218" y="53"/>
                  <a:pt x="2218" y="53"/>
                </a:cubicBezTo>
                <a:cubicBezTo>
                  <a:pt x="2217" y="52"/>
                  <a:pt x="2216" y="52"/>
                  <a:pt x="2215" y="52"/>
                </a:cubicBezTo>
                <a:cubicBezTo>
                  <a:pt x="2214" y="53"/>
                  <a:pt x="2214" y="53"/>
                  <a:pt x="2212" y="54"/>
                </a:cubicBezTo>
                <a:cubicBezTo>
                  <a:pt x="2212" y="57"/>
                  <a:pt x="2214" y="57"/>
                  <a:pt x="2217" y="57"/>
                </a:cubicBezTo>
                <a:close/>
                <a:moveTo>
                  <a:pt x="2239" y="75"/>
                </a:moveTo>
                <a:cubicBezTo>
                  <a:pt x="2241" y="75"/>
                  <a:pt x="2249" y="78"/>
                  <a:pt x="2251" y="78"/>
                </a:cubicBezTo>
                <a:cubicBezTo>
                  <a:pt x="2251" y="77"/>
                  <a:pt x="2251" y="77"/>
                  <a:pt x="2252" y="76"/>
                </a:cubicBezTo>
                <a:cubicBezTo>
                  <a:pt x="2253" y="76"/>
                  <a:pt x="2253" y="76"/>
                  <a:pt x="2253" y="76"/>
                </a:cubicBezTo>
                <a:cubicBezTo>
                  <a:pt x="2253" y="76"/>
                  <a:pt x="2253" y="76"/>
                  <a:pt x="2253" y="76"/>
                </a:cubicBezTo>
                <a:cubicBezTo>
                  <a:pt x="2254" y="75"/>
                  <a:pt x="2255" y="75"/>
                  <a:pt x="2256" y="75"/>
                </a:cubicBezTo>
                <a:cubicBezTo>
                  <a:pt x="2256" y="74"/>
                  <a:pt x="2256" y="74"/>
                  <a:pt x="2256" y="74"/>
                </a:cubicBezTo>
                <a:cubicBezTo>
                  <a:pt x="2259" y="75"/>
                  <a:pt x="2261" y="75"/>
                  <a:pt x="2264" y="76"/>
                </a:cubicBezTo>
                <a:cubicBezTo>
                  <a:pt x="2264" y="76"/>
                  <a:pt x="2264" y="76"/>
                  <a:pt x="2264" y="76"/>
                </a:cubicBezTo>
                <a:cubicBezTo>
                  <a:pt x="2261" y="76"/>
                  <a:pt x="2261" y="76"/>
                  <a:pt x="2261" y="76"/>
                </a:cubicBezTo>
                <a:cubicBezTo>
                  <a:pt x="2261" y="77"/>
                  <a:pt x="2261" y="77"/>
                  <a:pt x="2261" y="77"/>
                </a:cubicBezTo>
                <a:cubicBezTo>
                  <a:pt x="2260" y="77"/>
                  <a:pt x="2259" y="77"/>
                  <a:pt x="2258" y="78"/>
                </a:cubicBezTo>
                <a:cubicBezTo>
                  <a:pt x="2258" y="78"/>
                  <a:pt x="2258" y="78"/>
                  <a:pt x="2258" y="78"/>
                </a:cubicBezTo>
                <a:cubicBezTo>
                  <a:pt x="2257" y="78"/>
                  <a:pt x="2256" y="78"/>
                  <a:pt x="2255" y="78"/>
                </a:cubicBezTo>
                <a:cubicBezTo>
                  <a:pt x="2255" y="78"/>
                  <a:pt x="2255" y="78"/>
                  <a:pt x="2255" y="78"/>
                </a:cubicBezTo>
                <a:cubicBezTo>
                  <a:pt x="2253" y="79"/>
                  <a:pt x="2251" y="80"/>
                  <a:pt x="2250" y="82"/>
                </a:cubicBezTo>
                <a:cubicBezTo>
                  <a:pt x="2249" y="82"/>
                  <a:pt x="2249" y="82"/>
                  <a:pt x="2249" y="82"/>
                </a:cubicBezTo>
                <a:cubicBezTo>
                  <a:pt x="2249" y="85"/>
                  <a:pt x="2249" y="85"/>
                  <a:pt x="2249" y="85"/>
                </a:cubicBezTo>
                <a:cubicBezTo>
                  <a:pt x="2246" y="84"/>
                  <a:pt x="2245" y="84"/>
                  <a:pt x="2243" y="86"/>
                </a:cubicBezTo>
                <a:cubicBezTo>
                  <a:pt x="2243" y="87"/>
                  <a:pt x="2243" y="87"/>
                  <a:pt x="2243" y="87"/>
                </a:cubicBezTo>
                <a:cubicBezTo>
                  <a:pt x="2242" y="87"/>
                  <a:pt x="2242" y="87"/>
                  <a:pt x="2242" y="87"/>
                </a:cubicBezTo>
                <a:cubicBezTo>
                  <a:pt x="2242" y="87"/>
                  <a:pt x="2242" y="87"/>
                  <a:pt x="2242" y="87"/>
                </a:cubicBezTo>
                <a:cubicBezTo>
                  <a:pt x="2241" y="87"/>
                  <a:pt x="2241" y="87"/>
                  <a:pt x="2241" y="87"/>
                </a:cubicBezTo>
                <a:cubicBezTo>
                  <a:pt x="2241" y="89"/>
                  <a:pt x="2241" y="89"/>
                  <a:pt x="2241" y="89"/>
                </a:cubicBezTo>
                <a:cubicBezTo>
                  <a:pt x="2242" y="89"/>
                  <a:pt x="2244" y="89"/>
                  <a:pt x="2244" y="89"/>
                </a:cubicBezTo>
                <a:cubicBezTo>
                  <a:pt x="2244" y="89"/>
                  <a:pt x="2244" y="90"/>
                  <a:pt x="2246" y="89"/>
                </a:cubicBezTo>
                <a:cubicBezTo>
                  <a:pt x="2246" y="89"/>
                  <a:pt x="2246" y="89"/>
                  <a:pt x="2246" y="89"/>
                </a:cubicBezTo>
                <a:cubicBezTo>
                  <a:pt x="2247" y="89"/>
                  <a:pt x="2248" y="88"/>
                  <a:pt x="2249" y="88"/>
                </a:cubicBezTo>
                <a:cubicBezTo>
                  <a:pt x="2249" y="90"/>
                  <a:pt x="2249" y="90"/>
                  <a:pt x="2248" y="91"/>
                </a:cubicBezTo>
                <a:cubicBezTo>
                  <a:pt x="2249" y="91"/>
                  <a:pt x="2249" y="91"/>
                  <a:pt x="2249" y="91"/>
                </a:cubicBezTo>
                <a:cubicBezTo>
                  <a:pt x="2249" y="91"/>
                  <a:pt x="2249" y="91"/>
                  <a:pt x="2249" y="91"/>
                </a:cubicBezTo>
                <a:cubicBezTo>
                  <a:pt x="2249" y="92"/>
                  <a:pt x="2250" y="92"/>
                  <a:pt x="2250" y="92"/>
                </a:cubicBezTo>
                <a:cubicBezTo>
                  <a:pt x="2250" y="91"/>
                  <a:pt x="2250" y="91"/>
                  <a:pt x="2250" y="91"/>
                </a:cubicBezTo>
                <a:cubicBezTo>
                  <a:pt x="2252" y="91"/>
                  <a:pt x="2254" y="91"/>
                  <a:pt x="2256" y="91"/>
                </a:cubicBezTo>
                <a:cubicBezTo>
                  <a:pt x="2257" y="91"/>
                  <a:pt x="2257" y="92"/>
                  <a:pt x="2257" y="93"/>
                </a:cubicBezTo>
                <a:cubicBezTo>
                  <a:pt x="2258" y="93"/>
                  <a:pt x="2259" y="92"/>
                  <a:pt x="2259" y="92"/>
                </a:cubicBezTo>
                <a:cubicBezTo>
                  <a:pt x="2261" y="92"/>
                  <a:pt x="2263" y="92"/>
                  <a:pt x="2265" y="93"/>
                </a:cubicBezTo>
                <a:cubicBezTo>
                  <a:pt x="2265" y="93"/>
                  <a:pt x="2265" y="93"/>
                  <a:pt x="2265" y="93"/>
                </a:cubicBezTo>
                <a:cubicBezTo>
                  <a:pt x="2266" y="93"/>
                  <a:pt x="2266" y="93"/>
                  <a:pt x="2266" y="93"/>
                </a:cubicBezTo>
                <a:cubicBezTo>
                  <a:pt x="2266" y="94"/>
                  <a:pt x="2266" y="94"/>
                  <a:pt x="2266" y="94"/>
                </a:cubicBezTo>
                <a:cubicBezTo>
                  <a:pt x="2269" y="94"/>
                  <a:pt x="2271" y="95"/>
                  <a:pt x="2274" y="95"/>
                </a:cubicBezTo>
                <a:cubicBezTo>
                  <a:pt x="2274" y="94"/>
                  <a:pt x="2274" y="95"/>
                  <a:pt x="2275" y="94"/>
                </a:cubicBezTo>
                <a:cubicBezTo>
                  <a:pt x="2275" y="93"/>
                  <a:pt x="2275" y="93"/>
                  <a:pt x="2275" y="93"/>
                </a:cubicBezTo>
                <a:cubicBezTo>
                  <a:pt x="2275" y="93"/>
                  <a:pt x="2278" y="96"/>
                  <a:pt x="2279" y="96"/>
                </a:cubicBezTo>
                <a:cubicBezTo>
                  <a:pt x="2281" y="93"/>
                  <a:pt x="2286" y="94"/>
                  <a:pt x="2288" y="91"/>
                </a:cubicBezTo>
                <a:cubicBezTo>
                  <a:pt x="2289" y="91"/>
                  <a:pt x="2289" y="91"/>
                  <a:pt x="2289" y="91"/>
                </a:cubicBezTo>
                <a:cubicBezTo>
                  <a:pt x="2288" y="90"/>
                  <a:pt x="2288" y="90"/>
                  <a:pt x="2288" y="89"/>
                </a:cubicBezTo>
                <a:cubicBezTo>
                  <a:pt x="2288" y="89"/>
                  <a:pt x="2288" y="89"/>
                  <a:pt x="2288" y="89"/>
                </a:cubicBezTo>
                <a:cubicBezTo>
                  <a:pt x="2291" y="89"/>
                  <a:pt x="2291" y="89"/>
                  <a:pt x="2291" y="89"/>
                </a:cubicBezTo>
                <a:cubicBezTo>
                  <a:pt x="2291" y="89"/>
                  <a:pt x="2292" y="87"/>
                  <a:pt x="2293" y="87"/>
                </a:cubicBezTo>
                <a:cubicBezTo>
                  <a:pt x="2293" y="84"/>
                  <a:pt x="2292" y="83"/>
                  <a:pt x="2291" y="82"/>
                </a:cubicBezTo>
                <a:cubicBezTo>
                  <a:pt x="2291" y="81"/>
                  <a:pt x="2290" y="81"/>
                  <a:pt x="2290" y="81"/>
                </a:cubicBezTo>
                <a:cubicBezTo>
                  <a:pt x="2290" y="79"/>
                  <a:pt x="2290" y="79"/>
                  <a:pt x="2290" y="79"/>
                </a:cubicBezTo>
                <a:cubicBezTo>
                  <a:pt x="2289" y="79"/>
                  <a:pt x="2289" y="79"/>
                  <a:pt x="2289" y="79"/>
                </a:cubicBezTo>
                <a:cubicBezTo>
                  <a:pt x="2288" y="78"/>
                  <a:pt x="2289" y="79"/>
                  <a:pt x="2288" y="78"/>
                </a:cubicBezTo>
                <a:cubicBezTo>
                  <a:pt x="2287" y="80"/>
                  <a:pt x="2286" y="82"/>
                  <a:pt x="2285" y="84"/>
                </a:cubicBezTo>
                <a:cubicBezTo>
                  <a:pt x="2280" y="84"/>
                  <a:pt x="2280" y="84"/>
                  <a:pt x="2280" y="84"/>
                </a:cubicBezTo>
                <a:cubicBezTo>
                  <a:pt x="2280" y="84"/>
                  <a:pt x="2280" y="84"/>
                  <a:pt x="2280" y="84"/>
                </a:cubicBezTo>
                <a:cubicBezTo>
                  <a:pt x="2281" y="83"/>
                  <a:pt x="2282" y="83"/>
                  <a:pt x="2282" y="83"/>
                </a:cubicBezTo>
                <a:cubicBezTo>
                  <a:pt x="2283" y="81"/>
                  <a:pt x="2283" y="79"/>
                  <a:pt x="2282" y="77"/>
                </a:cubicBezTo>
                <a:cubicBezTo>
                  <a:pt x="2281" y="77"/>
                  <a:pt x="2280" y="76"/>
                  <a:pt x="2279" y="75"/>
                </a:cubicBezTo>
                <a:cubicBezTo>
                  <a:pt x="2276" y="75"/>
                  <a:pt x="2277" y="75"/>
                  <a:pt x="2275" y="76"/>
                </a:cubicBezTo>
                <a:cubicBezTo>
                  <a:pt x="2275" y="77"/>
                  <a:pt x="2275" y="77"/>
                  <a:pt x="2275" y="77"/>
                </a:cubicBezTo>
                <a:cubicBezTo>
                  <a:pt x="2268" y="77"/>
                  <a:pt x="2268" y="77"/>
                  <a:pt x="2268" y="77"/>
                </a:cubicBezTo>
                <a:cubicBezTo>
                  <a:pt x="2270" y="75"/>
                  <a:pt x="2271" y="77"/>
                  <a:pt x="2273" y="76"/>
                </a:cubicBezTo>
                <a:cubicBezTo>
                  <a:pt x="2274" y="75"/>
                  <a:pt x="2273" y="75"/>
                  <a:pt x="2275" y="74"/>
                </a:cubicBezTo>
                <a:cubicBezTo>
                  <a:pt x="2276" y="72"/>
                  <a:pt x="2276" y="70"/>
                  <a:pt x="2277" y="68"/>
                </a:cubicBezTo>
                <a:cubicBezTo>
                  <a:pt x="2275" y="67"/>
                  <a:pt x="2274" y="67"/>
                  <a:pt x="2273" y="66"/>
                </a:cubicBezTo>
                <a:cubicBezTo>
                  <a:pt x="2272" y="66"/>
                  <a:pt x="2272" y="65"/>
                  <a:pt x="2271" y="64"/>
                </a:cubicBezTo>
                <a:cubicBezTo>
                  <a:pt x="2270" y="64"/>
                  <a:pt x="2270" y="64"/>
                  <a:pt x="2270" y="64"/>
                </a:cubicBezTo>
                <a:cubicBezTo>
                  <a:pt x="2269" y="64"/>
                  <a:pt x="2269" y="63"/>
                  <a:pt x="2269" y="62"/>
                </a:cubicBezTo>
                <a:cubicBezTo>
                  <a:pt x="2268" y="62"/>
                  <a:pt x="2268" y="62"/>
                  <a:pt x="2268" y="62"/>
                </a:cubicBezTo>
                <a:cubicBezTo>
                  <a:pt x="2268" y="61"/>
                  <a:pt x="2268" y="61"/>
                  <a:pt x="2268" y="61"/>
                </a:cubicBezTo>
                <a:cubicBezTo>
                  <a:pt x="2267" y="61"/>
                  <a:pt x="2267" y="61"/>
                  <a:pt x="2266" y="60"/>
                </a:cubicBezTo>
                <a:cubicBezTo>
                  <a:pt x="2266" y="60"/>
                  <a:pt x="2266" y="60"/>
                  <a:pt x="2265" y="59"/>
                </a:cubicBezTo>
                <a:cubicBezTo>
                  <a:pt x="2264" y="59"/>
                  <a:pt x="2264" y="59"/>
                  <a:pt x="2264" y="59"/>
                </a:cubicBezTo>
                <a:cubicBezTo>
                  <a:pt x="2264" y="59"/>
                  <a:pt x="2264" y="59"/>
                  <a:pt x="2264" y="59"/>
                </a:cubicBezTo>
                <a:cubicBezTo>
                  <a:pt x="2263" y="58"/>
                  <a:pt x="2263" y="58"/>
                  <a:pt x="2262" y="57"/>
                </a:cubicBezTo>
                <a:cubicBezTo>
                  <a:pt x="2262" y="56"/>
                  <a:pt x="2262" y="56"/>
                  <a:pt x="2262" y="56"/>
                </a:cubicBezTo>
                <a:cubicBezTo>
                  <a:pt x="2261" y="56"/>
                  <a:pt x="2261" y="55"/>
                  <a:pt x="2260" y="55"/>
                </a:cubicBezTo>
                <a:cubicBezTo>
                  <a:pt x="2260" y="55"/>
                  <a:pt x="2260" y="55"/>
                  <a:pt x="2260" y="55"/>
                </a:cubicBezTo>
                <a:cubicBezTo>
                  <a:pt x="2259" y="55"/>
                  <a:pt x="2259" y="55"/>
                  <a:pt x="2259" y="55"/>
                </a:cubicBezTo>
                <a:cubicBezTo>
                  <a:pt x="2259" y="54"/>
                  <a:pt x="2259" y="54"/>
                  <a:pt x="2259" y="54"/>
                </a:cubicBezTo>
                <a:cubicBezTo>
                  <a:pt x="2258" y="54"/>
                  <a:pt x="2257" y="54"/>
                  <a:pt x="2256" y="55"/>
                </a:cubicBezTo>
                <a:cubicBezTo>
                  <a:pt x="2256" y="57"/>
                  <a:pt x="2256" y="57"/>
                  <a:pt x="2256" y="57"/>
                </a:cubicBezTo>
                <a:cubicBezTo>
                  <a:pt x="2253" y="58"/>
                  <a:pt x="2251" y="60"/>
                  <a:pt x="2248" y="60"/>
                </a:cubicBezTo>
                <a:cubicBezTo>
                  <a:pt x="2247" y="60"/>
                  <a:pt x="2248" y="60"/>
                  <a:pt x="2246" y="60"/>
                </a:cubicBezTo>
                <a:cubicBezTo>
                  <a:pt x="2246" y="62"/>
                  <a:pt x="2246" y="62"/>
                  <a:pt x="2246" y="62"/>
                </a:cubicBezTo>
                <a:cubicBezTo>
                  <a:pt x="2244" y="63"/>
                  <a:pt x="2245" y="63"/>
                  <a:pt x="2243" y="64"/>
                </a:cubicBezTo>
                <a:cubicBezTo>
                  <a:pt x="2243" y="66"/>
                  <a:pt x="2243" y="66"/>
                  <a:pt x="2243" y="66"/>
                </a:cubicBezTo>
                <a:cubicBezTo>
                  <a:pt x="2244" y="66"/>
                  <a:pt x="2244" y="66"/>
                  <a:pt x="2244" y="66"/>
                </a:cubicBezTo>
                <a:cubicBezTo>
                  <a:pt x="2244" y="68"/>
                  <a:pt x="2244" y="68"/>
                  <a:pt x="2244" y="68"/>
                </a:cubicBezTo>
                <a:cubicBezTo>
                  <a:pt x="2243" y="68"/>
                  <a:pt x="2243" y="68"/>
                  <a:pt x="2243" y="68"/>
                </a:cubicBezTo>
                <a:cubicBezTo>
                  <a:pt x="2243" y="69"/>
                  <a:pt x="2243" y="69"/>
                  <a:pt x="2243" y="69"/>
                </a:cubicBezTo>
                <a:cubicBezTo>
                  <a:pt x="2238" y="69"/>
                  <a:pt x="2238" y="69"/>
                  <a:pt x="2238" y="69"/>
                </a:cubicBezTo>
                <a:cubicBezTo>
                  <a:pt x="2238" y="70"/>
                  <a:pt x="2238" y="70"/>
                  <a:pt x="2238" y="70"/>
                </a:cubicBezTo>
                <a:cubicBezTo>
                  <a:pt x="2236" y="70"/>
                  <a:pt x="2236" y="70"/>
                  <a:pt x="2236" y="70"/>
                </a:cubicBezTo>
                <a:cubicBezTo>
                  <a:pt x="2235" y="70"/>
                  <a:pt x="2235" y="71"/>
                  <a:pt x="2234" y="72"/>
                </a:cubicBezTo>
                <a:cubicBezTo>
                  <a:pt x="2232" y="72"/>
                  <a:pt x="2232" y="72"/>
                  <a:pt x="2232" y="72"/>
                </a:cubicBezTo>
                <a:cubicBezTo>
                  <a:pt x="2232" y="72"/>
                  <a:pt x="2232" y="72"/>
                  <a:pt x="2232" y="72"/>
                </a:cubicBezTo>
                <a:cubicBezTo>
                  <a:pt x="2232" y="72"/>
                  <a:pt x="2232" y="72"/>
                  <a:pt x="2232" y="72"/>
                </a:cubicBezTo>
                <a:cubicBezTo>
                  <a:pt x="2232" y="73"/>
                  <a:pt x="2232" y="73"/>
                  <a:pt x="2232" y="73"/>
                </a:cubicBezTo>
                <a:cubicBezTo>
                  <a:pt x="2238" y="73"/>
                  <a:pt x="2238" y="73"/>
                  <a:pt x="2238" y="73"/>
                </a:cubicBezTo>
                <a:cubicBezTo>
                  <a:pt x="2239" y="74"/>
                  <a:pt x="2239" y="74"/>
                  <a:pt x="2239" y="75"/>
                </a:cubicBezTo>
                <a:close/>
                <a:moveTo>
                  <a:pt x="1270" y="68"/>
                </a:moveTo>
                <a:cubicBezTo>
                  <a:pt x="1269" y="69"/>
                  <a:pt x="1269" y="69"/>
                  <a:pt x="1269" y="71"/>
                </a:cubicBezTo>
                <a:cubicBezTo>
                  <a:pt x="1272" y="71"/>
                  <a:pt x="1272" y="71"/>
                  <a:pt x="1272" y="71"/>
                </a:cubicBezTo>
                <a:cubicBezTo>
                  <a:pt x="1272" y="70"/>
                  <a:pt x="1272" y="70"/>
                  <a:pt x="1272" y="70"/>
                </a:cubicBezTo>
                <a:cubicBezTo>
                  <a:pt x="1272" y="70"/>
                  <a:pt x="1272" y="70"/>
                  <a:pt x="1272" y="70"/>
                </a:cubicBezTo>
                <a:cubicBezTo>
                  <a:pt x="1272" y="70"/>
                  <a:pt x="1272" y="70"/>
                  <a:pt x="1272" y="70"/>
                </a:cubicBezTo>
                <a:cubicBezTo>
                  <a:pt x="1272" y="70"/>
                  <a:pt x="1272" y="70"/>
                  <a:pt x="1272" y="70"/>
                </a:cubicBezTo>
                <a:cubicBezTo>
                  <a:pt x="1272" y="69"/>
                  <a:pt x="1271" y="69"/>
                  <a:pt x="1271" y="68"/>
                </a:cubicBezTo>
                <a:lnTo>
                  <a:pt x="1270" y="68"/>
                </a:lnTo>
                <a:close/>
                <a:moveTo>
                  <a:pt x="587" y="77"/>
                </a:moveTo>
                <a:cubicBezTo>
                  <a:pt x="588" y="78"/>
                  <a:pt x="590" y="76"/>
                  <a:pt x="590" y="76"/>
                </a:cubicBezTo>
                <a:cubicBezTo>
                  <a:pt x="592" y="78"/>
                  <a:pt x="589" y="79"/>
                  <a:pt x="593" y="80"/>
                </a:cubicBezTo>
                <a:cubicBezTo>
                  <a:pt x="593" y="73"/>
                  <a:pt x="589" y="75"/>
                  <a:pt x="589" y="69"/>
                </a:cubicBezTo>
                <a:cubicBezTo>
                  <a:pt x="586" y="69"/>
                  <a:pt x="586" y="69"/>
                  <a:pt x="586" y="69"/>
                </a:cubicBezTo>
                <a:cubicBezTo>
                  <a:pt x="586" y="72"/>
                  <a:pt x="586" y="72"/>
                  <a:pt x="586" y="72"/>
                </a:cubicBezTo>
                <a:cubicBezTo>
                  <a:pt x="587" y="72"/>
                  <a:pt x="587" y="72"/>
                  <a:pt x="587" y="72"/>
                </a:cubicBezTo>
                <a:cubicBezTo>
                  <a:pt x="587" y="74"/>
                  <a:pt x="586" y="76"/>
                  <a:pt x="587" y="77"/>
                </a:cubicBezTo>
                <a:close/>
                <a:moveTo>
                  <a:pt x="2223" y="78"/>
                </a:moveTo>
                <a:cubicBezTo>
                  <a:pt x="2223" y="78"/>
                  <a:pt x="2223" y="78"/>
                  <a:pt x="2223" y="78"/>
                </a:cubicBezTo>
                <a:cubicBezTo>
                  <a:pt x="2223" y="80"/>
                  <a:pt x="2222" y="80"/>
                  <a:pt x="2221" y="81"/>
                </a:cubicBezTo>
                <a:cubicBezTo>
                  <a:pt x="2221" y="82"/>
                  <a:pt x="2221" y="84"/>
                  <a:pt x="2221" y="85"/>
                </a:cubicBezTo>
                <a:cubicBezTo>
                  <a:pt x="2222" y="85"/>
                  <a:pt x="2222" y="85"/>
                  <a:pt x="2223" y="85"/>
                </a:cubicBezTo>
                <a:cubicBezTo>
                  <a:pt x="2223" y="86"/>
                  <a:pt x="2223" y="86"/>
                  <a:pt x="2223" y="86"/>
                </a:cubicBezTo>
                <a:cubicBezTo>
                  <a:pt x="2222" y="86"/>
                  <a:pt x="2222" y="86"/>
                  <a:pt x="2222" y="86"/>
                </a:cubicBezTo>
                <a:cubicBezTo>
                  <a:pt x="2222" y="87"/>
                  <a:pt x="2222" y="87"/>
                  <a:pt x="2222" y="87"/>
                </a:cubicBezTo>
                <a:cubicBezTo>
                  <a:pt x="2224" y="88"/>
                  <a:pt x="2225" y="88"/>
                  <a:pt x="2228" y="87"/>
                </a:cubicBezTo>
                <a:cubicBezTo>
                  <a:pt x="2228" y="87"/>
                  <a:pt x="2228" y="87"/>
                  <a:pt x="2228" y="87"/>
                </a:cubicBezTo>
                <a:cubicBezTo>
                  <a:pt x="2236" y="87"/>
                  <a:pt x="2236" y="87"/>
                  <a:pt x="2236" y="87"/>
                </a:cubicBezTo>
                <a:cubicBezTo>
                  <a:pt x="2236" y="86"/>
                  <a:pt x="2236" y="86"/>
                  <a:pt x="2236" y="86"/>
                </a:cubicBezTo>
                <a:cubicBezTo>
                  <a:pt x="2237" y="86"/>
                  <a:pt x="2239" y="86"/>
                  <a:pt x="2240" y="85"/>
                </a:cubicBezTo>
                <a:cubicBezTo>
                  <a:pt x="2240" y="81"/>
                  <a:pt x="2235" y="79"/>
                  <a:pt x="2230" y="78"/>
                </a:cubicBezTo>
                <a:cubicBezTo>
                  <a:pt x="2230" y="77"/>
                  <a:pt x="2230" y="77"/>
                  <a:pt x="2230" y="77"/>
                </a:cubicBezTo>
                <a:cubicBezTo>
                  <a:pt x="2230" y="76"/>
                  <a:pt x="2225" y="76"/>
                  <a:pt x="2223" y="76"/>
                </a:cubicBezTo>
                <a:lnTo>
                  <a:pt x="2223" y="78"/>
                </a:lnTo>
                <a:close/>
                <a:moveTo>
                  <a:pt x="2288" y="109"/>
                </a:moveTo>
                <a:cubicBezTo>
                  <a:pt x="2288" y="110"/>
                  <a:pt x="2288" y="110"/>
                  <a:pt x="2288" y="110"/>
                </a:cubicBezTo>
                <a:cubicBezTo>
                  <a:pt x="2292" y="110"/>
                  <a:pt x="2292" y="110"/>
                  <a:pt x="2292" y="110"/>
                </a:cubicBezTo>
                <a:cubicBezTo>
                  <a:pt x="2292" y="111"/>
                  <a:pt x="2292" y="111"/>
                  <a:pt x="2292" y="111"/>
                </a:cubicBezTo>
                <a:cubicBezTo>
                  <a:pt x="2293" y="111"/>
                  <a:pt x="2293" y="111"/>
                  <a:pt x="2293" y="111"/>
                </a:cubicBezTo>
                <a:cubicBezTo>
                  <a:pt x="2293" y="110"/>
                  <a:pt x="2293" y="110"/>
                  <a:pt x="2293" y="110"/>
                </a:cubicBezTo>
                <a:cubicBezTo>
                  <a:pt x="2294" y="110"/>
                  <a:pt x="2294" y="110"/>
                  <a:pt x="2294" y="110"/>
                </a:cubicBezTo>
                <a:cubicBezTo>
                  <a:pt x="2294" y="110"/>
                  <a:pt x="2294" y="110"/>
                  <a:pt x="2294" y="110"/>
                </a:cubicBezTo>
                <a:cubicBezTo>
                  <a:pt x="2296" y="109"/>
                  <a:pt x="2297" y="109"/>
                  <a:pt x="2298" y="108"/>
                </a:cubicBezTo>
                <a:cubicBezTo>
                  <a:pt x="2298" y="108"/>
                  <a:pt x="2298" y="108"/>
                  <a:pt x="2298" y="108"/>
                </a:cubicBezTo>
                <a:cubicBezTo>
                  <a:pt x="2300" y="107"/>
                  <a:pt x="2301" y="106"/>
                  <a:pt x="2302" y="105"/>
                </a:cubicBezTo>
                <a:cubicBezTo>
                  <a:pt x="2302" y="104"/>
                  <a:pt x="2302" y="104"/>
                  <a:pt x="2302" y="104"/>
                </a:cubicBezTo>
                <a:cubicBezTo>
                  <a:pt x="2303" y="104"/>
                  <a:pt x="2303" y="104"/>
                  <a:pt x="2303" y="104"/>
                </a:cubicBezTo>
                <a:cubicBezTo>
                  <a:pt x="2303" y="105"/>
                  <a:pt x="2303" y="105"/>
                  <a:pt x="2303" y="105"/>
                </a:cubicBezTo>
                <a:cubicBezTo>
                  <a:pt x="2305" y="105"/>
                  <a:pt x="2305" y="105"/>
                  <a:pt x="2305" y="105"/>
                </a:cubicBezTo>
                <a:cubicBezTo>
                  <a:pt x="2305" y="105"/>
                  <a:pt x="2305" y="105"/>
                  <a:pt x="2305" y="105"/>
                </a:cubicBezTo>
                <a:cubicBezTo>
                  <a:pt x="2309" y="105"/>
                  <a:pt x="2309" y="105"/>
                  <a:pt x="2309" y="105"/>
                </a:cubicBezTo>
                <a:cubicBezTo>
                  <a:pt x="2309" y="106"/>
                  <a:pt x="2309" y="106"/>
                  <a:pt x="2309" y="106"/>
                </a:cubicBezTo>
                <a:cubicBezTo>
                  <a:pt x="2309" y="106"/>
                  <a:pt x="2310" y="106"/>
                  <a:pt x="2311" y="107"/>
                </a:cubicBezTo>
                <a:cubicBezTo>
                  <a:pt x="2311" y="107"/>
                  <a:pt x="2311" y="106"/>
                  <a:pt x="2312" y="106"/>
                </a:cubicBezTo>
                <a:cubicBezTo>
                  <a:pt x="2312" y="107"/>
                  <a:pt x="2312" y="107"/>
                  <a:pt x="2312" y="107"/>
                </a:cubicBezTo>
                <a:cubicBezTo>
                  <a:pt x="2313" y="107"/>
                  <a:pt x="2313" y="107"/>
                  <a:pt x="2314" y="107"/>
                </a:cubicBezTo>
                <a:cubicBezTo>
                  <a:pt x="2314" y="107"/>
                  <a:pt x="2314" y="107"/>
                  <a:pt x="2314" y="107"/>
                </a:cubicBezTo>
                <a:cubicBezTo>
                  <a:pt x="2315" y="107"/>
                  <a:pt x="2315" y="107"/>
                  <a:pt x="2315" y="107"/>
                </a:cubicBezTo>
                <a:cubicBezTo>
                  <a:pt x="2316" y="106"/>
                  <a:pt x="2316" y="106"/>
                  <a:pt x="2316" y="105"/>
                </a:cubicBezTo>
                <a:cubicBezTo>
                  <a:pt x="2318" y="105"/>
                  <a:pt x="2320" y="104"/>
                  <a:pt x="2322" y="104"/>
                </a:cubicBezTo>
                <a:cubicBezTo>
                  <a:pt x="2322" y="103"/>
                  <a:pt x="2322" y="103"/>
                  <a:pt x="2323" y="103"/>
                </a:cubicBezTo>
                <a:cubicBezTo>
                  <a:pt x="2324" y="103"/>
                  <a:pt x="2324" y="103"/>
                  <a:pt x="2324" y="103"/>
                </a:cubicBezTo>
                <a:cubicBezTo>
                  <a:pt x="2324" y="102"/>
                  <a:pt x="2324" y="102"/>
                  <a:pt x="2324" y="102"/>
                </a:cubicBezTo>
                <a:cubicBezTo>
                  <a:pt x="2327" y="101"/>
                  <a:pt x="2327" y="105"/>
                  <a:pt x="2329" y="101"/>
                </a:cubicBezTo>
                <a:cubicBezTo>
                  <a:pt x="2330" y="101"/>
                  <a:pt x="2330" y="101"/>
                  <a:pt x="2330" y="101"/>
                </a:cubicBezTo>
                <a:cubicBezTo>
                  <a:pt x="2330" y="101"/>
                  <a:pt x="2329" y="100"/>
                  <a:pt x="2329" y="99"/>
                </a:cubicBezTo>
                <a:cubicBezTo>
                  <a:pt x="2329" y="99"/>
                  <a:pt x="2330" y="98"/>
                  <a:pt x="2330" y="98"/>
                </a:cubicBezTo>
                <a:cubicBezTo>
                  <a:pt x="2329" y="98"/>
                  <a:pt x="2329" y="98"/>
                  <a:pt x="2329" y="98"/>
                </a:cubicBezTo>
                <a:cubicBezTo>
                  <a:pt x="2329" y="96"/>
                  <a:pt x="2329" y="96"/>
                  <a:pt x="2329" y="96"/>
                </a:cubicBezTo>
                <a:cubicBezTo>
                  <a:pt x="2328" y="95"/>
                  <a:pt x="2326" y="94"/>
                  <a:pt x="2325" y="93"/>
                </a:cubicBezTo>
                <a:cubicBezTo>
                  <a:pt x="2322" y="93"/>
                  <a:pt x="2322" y="93"/>
                  <a:pt x="2322" y="93"/>
                </a:cubicBezTo>
                <a:cubicBezTo>
                  <a:pt x="2322" y="92"/>
                  <a:pt x="2322" y="92"/>
                  <a:pt x="2322" y="92"/>
                </a:cubicBezTo>
                <a:cubicBezTo>
                  <a:pt x="2321" y="92"/>
                  <a:pt x="2320" y="92"/>
                  <a:pt x="2319" y="91"/>
                </a:cubicBezTo>
                <a:cubicBezTo>
                  <a:pt x="2319" y="91"/>
                  <a:pt x="2319" y="91"/>
                  <a:pt x="2319" y="91"/>
                </a:cubicBezTo>
                <a:cubicBezTo>
                  <a:pt x="2317" y="91"/>
                  <a:pt x="2317" y="91"/>
                  <a:pt x="2317" y="91"/>
                </a:cubicBezTo>
                <a:cubicBezTo>
                  <a:pt x="2317" y="91"/>
                  <a:pt x="2317" y="90"/>
                  <a:pt x="2316" y="89"/>
                </a:cubicBezTo>
                <a:cubicBezTo>
                  <a:pt x="2316" y="87"/>
                  <a:pt x="2316" y="87"/>
                  <a:pt x="2316" y="87"/>
                </a:cubicBezTo>
                <a:cubicBezTo>
                  <a:pt x="2315" y="88"/>
                  <a:pt x="2314" y="88"/>
                  <a:pt x="2313" y="88"/>
                </a:cubicBezTo>
                <a:cubicBezTo>
                  <a:pt x="2313" y="88"/>
                  <a:pt x="2313" y="86"/>
                  <a:pt x="2311" y="87"/>
                </a:cubicBezTo>
                <a:cubicBezTo>
                  <a:pt x="2311" y="87"/>
                  <a:pt x="2311" y="87"/>
                  <a:pt x="2311" y="87"/>
                </a:cubicBezTo>
                <a:cubicBezTo>
                  <a:pt x="2310" y="88"/>
                  <a:pt x="2310" y="89"/>
                  <a:pt x="2309" y="89"/>
                </a:cubicBezTo>
                <a:cubicBezTo>
                  <a:pt x="2308" y="88"/>
                  <a:pt x="2308" y="87"/>
                  <a:pt x="2309" y="86"/>
                </a:cubicBezTo>
                <a:cubicBezTo>
                  <a:pt x="2309" y="83"/>
                  <a:pt x="2308" y="84"/>
                  <a:pt x="2307" y="82"/>
                </a:cubicBezTo>
                <a:cubicBezTo>
                  <a:pt x="2306" y="82"/>
                  <a:pt x="2306" y="82"/>
                  <a:pt x="2306" y="82"/>
                </a:cubicBezTo>
                <a:cubicBezTo>
                  <a:pt x="2306" y="84"/>
                  <a:pt x="2306" y="84"/>
                  <a:pt x="2306" y="84"/>
                </a:cubicBezTo>
                <a:cubicBezTo>
                  <a:pt x="2305" y="84"/>
                  <a:pt x="2305" y="84"/>
                  <a:pt x="2305" y="84"/>
                </a:cubicBezTo>
                <a:cubicBezTo>
                  <a:pt x="2304" y="85"/>
                  <a:pt x="2305" y="85"/>
                  <a:pt x="2304" y="84"/>
                </a:cubicBezTo>
                <a:cubicBezTo>
                  <a:pt x="2302" y="84"/>
                  <a:pt x="2302" y="84"/>
                  <a:pt x="2302" y="84"/>
                </a:cubicBezTo>
                <a:cubicBezTo>
                  <a:pt x="2302" y="84"/>
                  <a:pt x="2303" y="86"/>
                  <a:pt x="2303" y="87"/>
                </a:cubicBezTo>
                <a:cubicBezTo>
                  <a:pt x="2302" y="87"/>
                  <a:pt x="2302" y="87"/>
                  <a:pt x="2302" y="87"/>
                </a:cubicBezTo>
                <a:cubicBezTo>
                  <a:pt x="2302" y="88"/>
                  <a:pt x="2302" y="88"/>
                  <a:pt x="2302" y="88"/>
                </a:cubicBezTo>
                <a:cubicBezTo>
                  <a:pt x="2301" y="88"/>
                  <a:pt x="2301" y="88"/>
                  <a:pt x="2301" y="88"/>
                </a:cubicBezTo>
                <a:cubicBezTo>
                  <a:pt x="2301" y="91"/>
                  <a:pt x="2301" y="91"/>
                  <a:pt x="2301" y="91"/>
                </a:cubicBezTo>
                <a:cubicBezTo>
                  <a:pt x="2301" y="91"/>
                  <a:pt x="2300" y="92"/>
                  <a:pt x="2299" y="93"/>
                </a:cubicBezTo>
                <a:cubicBezTo>
                  <a:pt x="2299" y="95"/>
                  <a:pt x="2299" y="95"/>
                  <a:pt x="2299" y="95"/>
                </a:cubicBezTo>
                <a:cubicBezTo>
                  <a:pt x="2298" y="95"/>
                  <a:pt x="2298" y="95"/>
                  <a:pt x="2298" y="95"/>
                </a:cubicBezTo>
                <a:cubicBezTo>
                  <a:pt x="2298" y="96"/>
                  <a:pt x="2299" y="97"/>
                  <a:pt x="2299" y="98"/>
                </a:cubicBezTo>
                <a:cubicBezTo>
                  <a:pt x="2298" y="98"/>
                  <a:pt x="2298" y="98"/>
                  <a:pt x="2297" y="97"/>
                </a:cubicBezTo>
                <a:cubicBezTo>
                  <a:pt x="2296" y="99"/>
                  <a:pt x="2296" y="101"/>
                  <a:pt x="2295" y="103"/>
                </a:cubicBezTo>
                <a:cubicBezTo>
                  <a:pt x="2294" y="103"/>
                  <a:pt x="2294" y="104"/>
                  <a:pt x="2294" y="104"/>
                </a:cubicBezTo>
                <a:cubicBezTo>
                  <a:pt x="2292" y="105"/>
                  <a:pt x="2291" y="107"/>
                  <a:pt x="2290" y="108"/>
                </a:cubicBezTo>
                <a:cubicBezTo>
                  <a:pt x="2289" y="109"/>
                  <a:pt x="2288" y="109"/>
                  <a:pt x="2288" y="109"/>
                </a:cubicBezTo>
                <a:close/>
                <a:moveTo>
                  <a:pt x="806" y="91"/>
                </a:moveTo>
                <a:cubicBezTo>
                  <a:pt x="807" y="89"/>
                  <a:pt x="806" y="88"/>
                  <a:pt x="806" y="85"/>
                </a:cubicBezTo>
                <a:cubicBezTo>
                  <a:pt x="808" y="85"/>
                  <a:pt x="808" y="85"/>
                  <a:pt x="808" y="85"/>
                </a:cubicBezTo>
                <a:cubicBezTo>
                  <a:pt x="808" y="84"/>
                  <a:pt x="808" y="84"/>
                  <a:pt x="808" y="84"/>
                </a:cubicBezTo>
                <a:cubicBezTo>
                  <a:pt x="805" y="85"/>
                  <a:pt x="803" y="86"/>
                  <a:pt x="802" y="84"/>
                </a:cubicBezTo>
                <a:cubicBezTo>
                  <a:pt x="798" y="84"/>
                  <a:pt x="798" y="84"/>
                  <a:pt x="798" y="84"/>
                </a:cubicBezTo>
                <a:cubicBezTo>
                  <a:pt x="798" y="84"/>
                  <a:pt x="798" y="84"/>
                  <a:pt x="798" y="84"/>
                </a:cubicBezTo>
                <a:cubicBezTo>
                  <a:pt x="797" y="84"/>
                  <a:pt x="797" y="84"/>
                  <a:pt x="797" y="84"/>
                </a:cubicBezTo>
                <a:cubicBezTo>
                  <a:pt x="797" y="86"/>
                  <a:pt x="797" y="86"/>
                  <a:pt x="797" y="86"/>
                </a:cubicBezTo>
                <a:cubicBezTo>
                  <a:pt x="796" y="86"/>
                  <a:pt x="796" y="86"/>
                  <a:pt x="796" y="86"/>
                </a:cubicBezTo>
                <a:cubicBezTo>
                  <a:pt x="797" y="87"/>
                  <a:pt x="796" y="87"/>
                  <a:pt x="797" y="87"/>
                </a:cubicBezTo>
                <a:cubicBezTo>
                  <a:pt x="797" y="88"/>
                  <a:pt x="797" y="88"/>
                  <a:pt x="797" y="88"/>
                </a:cubicBezTo>
                <a:cubicBezTo>
                  <a:pt x="800" y="88"/>
                  <a:pt x="800" y="88"/>
                  <a:pt x="800" y="88"/>
                </a:cubicBezTo>
                <a:cubicBezTo>
                  <a:pt x="800" y="89"/>
                  <a:pt x="800" y="89"/>
                  <a:pt x="800" y="89"/>
                </a:cubicBezTo>
                <a:cubicBezTo>
                  <a:pt x="801" y="89"/>
                  <a:pt x="801" y="89"/>
                  <a:pt x="801" y="89"/>
                </a:cubicBezTo>
                <a:cubicBezTo>
                  <a:pt x="801" y="89"/>
                  <a:pt x="801" y="89"/>
                  <a:pt x="801" y="89"/>
                </a:cubicBezTo>
                <a:cubicBezTo>
                  <a:pt x="804" y="89"/>
                  <a:pt x="804" y="89"/>
                  <a:pt x="804" y="89"/>
                </a:cubicBezTo>
                <a:cubicBezTo>
                  <a:pt x="804" y="90"/>
                  <a:pt x="804" y="90"/>
                  <a:pt x="804" y="90"/>
                </a:cubicBezTo>
                <a:cubicBezTo>
                  <a:pt x="805" y="90"/>
                  <a:pt x="806" y="91"/>
                  <a:pt x="806" y="91"/>
                </a:cubicBezTo>
                <a:close/>
                <a:moveTo>
                  <a:pt x="531" y="93"/>
                </a:moveTo>
                <a:cubicBezTo>
                  <a:pt x="532" y="93"/>
                  <a:pt x="534" y="92"/>
                  <a:pt x="534" y="91"/>
                </a:cubicBezTo>
                <a:cubicBezTo>
                  <a:pt x="535" y="91"/>
                  <a:pt x="535" y="91"/>
                  <a:pt x="535" y="91"/>
                </a:cubicBezTo>
                <a:cubicBezTo>
                  <a:pt x="535" y="95"/>
                  <a:pt x="535" y="95"/>
                  <a:pt x="535" y="95"/>
                </a:cubicBezTo>
                <a:cubicBezTo>
                  <a:pt x="536" y="95"/>
                  <a:pt x="536" y="95"/>
                  <a:pt x="536" y="95"/>
                </a:cubicBezTo>
                <a:cubicBezTo>
                  <a:pt x="536" y="94"/>
                  <a:pt x="536" y="95"/>
                  <a:pt x="537" y="94"/>
                </a:cubicBezTo>
                <a:cubicBezTo>
                  <a:pt x="537" y="93"/>
                  <a:pt x="537" y="94"/>
                  <a:pt x="538" y="93"/>
                </a:cubicBezTo>
                <a:cubicBezTo>
                  <a:pt x="538" y="94"/>
                  <a:pt x="538" y="94"/>
                  <a:pt x="538" y="94"/>
                </a:cubicBezTo>
                <a:cubicBezTo>
                  <a:pt x="539" y="94"/>
                  <a:pt x="539" y="94"/>
                  <a:pt x="539" y="94"/>
                </a:cubicBezTo>
                <a:cubicBezTo>
                  <a:pt x="538" y="95"/>
                  <a:pt x="538" y="97"/>
                  <a:pt x="538" y="98"/>
                </a:cubicBezTo>
                <a:cubicBezTo>
                  <a:pt x="541" y="98"/>
                  <a:pt x="541" y="98"/>
                  <a:pt x="541" y="98"/>
                </a:cubicBezTo>
                <a:cubicBezTo>
                  <a:pt x="541" y="97"/>
                  <a:pt x="541" y="97"/>
                  <a:pt x="541" y="97"/>
                </a:cubicBezTo>
                <a:cubicBezTo>
                  <a:pt x="543" y="97"/>
                  <a:pt x="543" y="97"/>
                  <a:pt x="543" y="97"/>
                </a:cubicBezTo>
                <a:cubicBezTo>
                  <a:pt x="543" y="97"/>
                  <a:pt x="543" y="97"/>
                  <a:pt x="543" y="97"/>
                </a:cubicBezTo>
                <a:cubicBezTo>
                  <a:pt x="543" y="97"/>
                  <a:pt x="543" y="97"/>
                  <a:pt x="543" y="97"/>
                </a:cubicBezTo>
                <a:cubicBezTo>
                  <a:pt x="543" y="98"/>
                  <a:pt x="543" y="98"/>
                  <a:pt x="543" y="98"/>
                </a:cubicBezTo>
                <a:cubicBezTo>
                  <a:pt x="543" y="98"/>
                  <a:pt x="542" y="98"/>
                  <a:pt x="541" y="99"/>
                </a:cubicBezTo>
                <a:cubicBezTo>
                  <a:pt x="541" y="100"/>
                  <a:pt x="541" y="100"/>
                  <a:pt x="541" y="100"/>
                </a:cubicBezTo>
                <a:cubicBezTo>
                  <a:pt x="543" y="100"/>
                  <a:pt x="543" y="100"/>
                  <a:pt x="543" y="100"/>
                </a:cubicBezTo>
                <a:cubicBezTo>
                  <a:pt x="543" y="101"/>
                  <a:pt x="543" y="101"/>
                  <a:pt x="543" y="101"/>
                </a:cubicBezTo>
                <a:cubicBezTo>
                  <a:pt x="544" y="101"/>
                  <a:pt x="544" y="101"/>
                  <a:pt x="544" y="101"/>
                </a:cubicBezTo>
                <a:cubicBezTo>
                  <a:pt x="544" y="101"/>
                  <a:pt x="543" y="101"/>
                  <a:pt x="543" y="102"/>
                </a:cubicBezTo>
                <a:cubicBezTo>
                  <a:pt x="542" y="102"/>
                  <a:pt x="540" y="101"/>
                  <a:pt x="539" y="101"/>
                </a:cubicBezTo>
                <a:cubicBezTo>
                  <a:pt x="539" y="102"/>
                  <a:pt x="539" y="103"/>
                  <a:pt x="539" y="104"/>
                </a:cubicBezTo>
                <a:cubicBezTo>
                  <a:pt x="540" y="104"/>
                  <a:pt x="542" y="105"/>
                  <a:pt x="544" y="104"/>
                </a:cubicBezTo>
                <a:cubicBezTo>
                  <a:pt x="544" y="103"/>
                  <a:pt x="545" y="103"/>
                  <a:pt x="545" y="102"/>
                </a:cubicBezTo>
                <a:cubicBezTo>
                  <a:pt x="548" y="101"/>
                  <a:pt x="551" y="101"/>
                  <a:pt x="554" y="100"/>
                </a:cubicBezTo>
                <a:cubicBezTo>
                  <a:pt x="554" y="101"/>
                  <a:pt x="554" y="101"/>
                  <a:pt x="554" y="101"/>
                </a:cubicBezTo>
                <a:cubicBezTo>
                  <a:pt x="554" y="102"/>
                  <a:pt x="554" y="102"/>
                  <a:pt x="554" y="102"/>
                </a:cubicBezTo>
                <a:cubicBezTo>
                  <a:pt x="556" y="102"/>
                  <a:pt x="556" y="102"/>
                  <a:pt x="556" y="102"/>
                </a:cubicBezTo>
                <a:cubicBezTo>
                  <a:pt x="557" y="101"/>
                  <a:pt x="557" y="100"/>
                  <a:pt x="557" y="99"/>
                </a:cubicBezTo>
                <a:cubicBezTo>
                  <a:pt x="558" y="99"/>
                  <a:pt x="558" y="99"/>
                  <a:pt x="558" y="99"/>
                </a:cubicBezTo>
                <a:cubicBezTo>
                  <a:pt x="559" y="100"/>
                  <a:pt x="559" y="100"/>
                  <a:pt x="559" y="101"/>
                </a:cubicBezTo>
                <a:cubicBezTo>
                  <a:pt x="564" y="101"/>
                  <a:pt x="564" y="101"/>
                  <a:pt x="564" y="101"/>
                </a:cubicBezTo>
                <a:cubicBezTo>
                  <a:pt x="564" y="101"/>
                  <a:pt x="564" y="101"/>
                  <a:pt x="564" y="101"/>
                </a:cubicBezTo>
                <a:cubicBezTo>
                  <a:pt x="566" y="101"/>
                  <a:pt x="566" y="101"/>
                  <a:pt x="566" y="101"/>
                </a:cubicBezTo>
                <a:cubicBezTo>
                  <a:pt x="566" y="102"/>
                  <a:pt x="566" y="103"/>
                  <a:pt x="567" y="103"/>
                </a:cubicBezTo>
                <a:cubicBezTo>
                  <a:pt x="569" y="103"/>
                  <a:pt x="569" y="103"/>
                  <a:pt x="569" y="103"/>
                </a:cubicBezTo>
                <a:cubicBezTo>
                  <a:pt x="569" y="104"/>
                  <a:pt x="569" y="104"/>
                  <a:pt x="569" y="104"/>
                </a:cubicBezTo>
                <a:cubicBezTo>
                  <a:pt x="570" y="104"/>
                  <a:pt x="570" y="104"/>
                  <a:pt x="570" y="104"/>
                </a:cubicBezTo>
                <a:cubicBezTo>
                  <a:pt x="570" y="105"/>
                  <a:pt x="570" y="105"/>
                  <a:pt x="570" y="105"/>
                </a:cubicBezTo>
                <a:cubicBezTo>
                  <a:pt x="571" y="105"/>
                  <a:pt x="571" y="105"/>
                  <a:pt x="571" y="105"/>
                </a:cubicBezTo>
                <a:cubicBezTo>
                  <a:pt x="572" y="105"/>
                  <a:pt x="572" y="106"/>
                  <a:pt x="573" y="107"/>
                </a:cubicBezTo>
                <a:cubicBezTo>
                  <a:pt x="574" y="107"/>
                  <a:pt x="574" y="107"/>
                  <a:pt x="574" y="107"/>
                </a:cubicBezTo>
                <a:cubicBezTo>
                  <a:pt x="575" y="107"/>
                  <a:pt x="575" y="108"/>
                  <a:pt x="575" y="108"/>
                </a:cubicBezTo>
                <a:cubicBezTo>
                  <a:pt x="576" y="109"/>
                  <a:pt x="580" y="110"/>
                  <a:pt x="581" y="110"/>
                </a:cubicBezTo>
                <a:cubicBezTo>
                  <a:pt x="581" y="113"/>
                  <a:pt x="582" y="113"/>
                  <a:pt x="583" y="114"/>
                </a:cubicBezTo>
                <a:cubicBezTo>
                  <a:pt x="585" y="115"/>
                  <a:pt x="586" y="115"/>
                  <a:pt x="588" y="115"/>
                </a:cubicBezTo>
                <a:cubicBezTo>
                  <a:pt x="588" y="115"/>
                  <a:pt x="588" y="114"/>
                  <a:pt x="589" y="114"/>
                </a:cubicBezTo>
                <a:cubicBezTo>
                  <a:pt x="590" y="114"/>
                  <a:pt x="590" y="114"/>
                  <a:pt x="590" y="114"/>
                </a:cubicBezTo>
                <a:cubicBezTo>
                  <a:pt x="590" y="112"/>
                  <a:pt x="592" y="110"/>
                  <a:pt x="591" y="107"/>
                </a:cubicBezTo>
                <a:cubicBezTo>
                  <a:pt x="590" y="107"/>
                  <a:pt x="590" y="107"/>
                  <a:pt x="590" y="107"/>
                </a:cubicBezTo>
                <a:cubicBezTo>
                  <a:pt x="590" y="105"/>
                  <a:pt x="590" y="105"/>
                  <a:pt x="590" y="105"/>
                </a:cubicBezTo>
                <a:cubicBezTo>
                  <a:pt x="589" y="105"/>
                  <a:pt x="589" y="105"/>
                  <a:pt x="589" y="105"/>
                </a:cubicBezTo>
                <a:cubicBezTo>
                  <a:pt x="587" y="102"/>
                  <a:pt x="590" y="103"/>
                  <a:pt x="587" y="102"/>
                </a:cubicBezTo>
                <a:cubicBezTo>
                  <a:pt x="586" y="101"/>
                  <a:pt x="586" y="100"/>
                  <a:pt x="586" y="99"/>
                </a:cubicBezTo>
                <a:cubicBezTo>
                  <a:pt x="583" y="99"/>
                  <a:pt x="580" y="98"/>
                  <a:pt x="577" y="98"/>
                </a:cubicBezTo>
                <a:cubicBezTo>
                  <a:pt x="577" y="99"/>
                  <a:pt x="577" y="99"/>
                  <a:pt x="577" y="99"/>
                </a:cubicBezTo>
                <a:cubicBezTo>
                  <a:pt x="575" y="99"/>
                  <a:pt x="575" y="99"/>
                  <a:pt x="575" y="99"/>
                </a:cubicBezTo>
                <a:cubicBezTo>
                  <a:pt x="574" y="94"/>
                  <a:pt x="572" y="95"/>
                  <a:pt x="570" y="93"/>
                </a:cubicBezTo>
                <a:cubicBezTo>
                  <a:pt x="569" y="93"/>
                  <a:pt x="568" y="93"/>
                  <a:pt x="567" y="93"/>
                </a:cubicBezTo>
                <a:cubicBezTo>
                  <a:pt x="567" y="93"/>
                  <a:pt x="566" y="92"/>
                  <a:pt x="566" y="91"/>
                </a:cubicBezTo>
                <a:cubicBezTo>
                  <a:pt x="564" y="91"/>
                  <a:pt x="562" y="89"/>
                  <a:pt x="560" y="91"/>
                </a:cubicBezTo>
                <a:cubicBezTo>
                  <a:pt x="560" y="91"/>
                  <a:pt x="560" y="91"/>
                  <a:pt x="560" y="91"/>
                </a:cubicBezTo>
                <a:cubicBezTo>
                  <a:pt x="559" y="92"/>
                  <a:pt x="559" y="92"/>
                  <a:pt x="557" y="93"/>
                </a:cubicBezTo>
                <a:cubicBezTo>
                  <a:pt x="557" y="91"/>
                  <a:pt x="557" y="92"/>
                  <a:pt x="556" y="91"/>
                </a:cubicBezTo>
                <a:cubicBezTo>
                  <a:pt x="556" y="90"/>
                  <a:pt x="556" y="90"/>
                  <a:pt x="556" y="90"/>
                </a:cubicBezTo>
                <a:cubicBezTo>
                  <a:pt x="555" y="89"/>
                  <a:pt x="553" y="88"/>
                  <a:pt x="551" y="87"/>
                </a:cubicBezTo>
                <a:cubicBezTo>
                  <a:pt x="549" y="86"/>
                  <a:pt x="548" y="89"/>
                  <a:pt x="548" y="92"/>
                </a:cubicBezTo>
                <a:cubicBezTo>
                  <a:pt x="548" y="93"/>
                  <a:pt x="548" y="92"/>
                  <a:pt x="548" y="93"/>
                </a:cubicBezTo>
                <a:cubicBezTo>
                  <a:pt x="546" y="92"/>
                  <a:pt x="546" y="93"/>
                  <a:pt x="545" y="91"/>
                </a:cubicBezTo>
                <a:cubicBezTo>
                  <a:pt x="545" y="90"/>
                  <a:pt x="545" y="90"/>
                  <a:pt x="545" y="90"/>
                </a:cubicBezTo>
                <a:cubicBezTo>
                  <a:pt x="545" y="90"/>
                  <a:pt x="544" y="89"/>
                  <a:pt x="543" y="89"/>
                </a:cubicBezTo>
                <a:cubicBezTo>
                  <a:pt x="543" y="88"/>
                  <a:pt x="543" y="88"/>
                  <a:pt x="543" y="88"/>
                </a:cubicBezTo>
                <a:cubicBezTo>
                  <a:pt x="543" y="87"/>
                  <a:pt x="543" y="88"/>
                  <a:pt x="543" y="87"/>
                </a:cubicBezTo>
                <a:cubicBezTo>
                  <a:pt x="543" y="87"/>
                  <a:pt x="543" y="87"/>
                  <a:pt x="543" y="87"/>
                </a:cubicBezTo>
                <a:cubicBezTo>
                  <a:pt x="538" y="87"/>
                  <a:pt x="538" y="87"/>
                  <a:pt x="538" y="87"/>
                </a:cubicBezTo>
                <a:cubicBezTo>
                  <a:pt x="538" y="86"/>
                  <a:pt x="538" y="86"/>
                  <a:pt x="538" y="86"/>
                </a:cubicBezTo>
                <a:cubicBezTo>
                  <a:pt x="535" y="86"/>
                  <a:pt x="535" y="86"/>
                  <a:pt x="535" y="86"/>
                </a:cubicBezTo>
                <a:cubicBezTo>
                  <a:pt x="535" y="86"/>
                  <a:pt x="535" y="84"/>
                  <a:pt x="533" y="85"/>
                </a:cubicBezTo>
                <a:cubicBezTo>
                  <a:pt x="533" y="85"/>
                  <a:pt x="532" y="86"/>
                  <a:pt x="532" y="87"/>
                </a:cubicBezTo>
                <a:cubicBezTo>
                  <a:pt x="531" y="87"/>
                  <a:pt x="531" y="87"/>
                  <a:pt x="531" y="87"/>
                </a:cubicBezTo>
                <a:cubicBezTo>
                  <a:pt x="530" y="88"/>
                  <a:pt x="531" y="87"/>
                  <a:pt x="530" y="88"/>
                </a:cubicBezTo>
                <a:cubicBezTo>
                  <a:pt x="530" y="90"/>
                  <a:pt x="530" y="91"/>
                  <a:pt x="531" y="92"/>
                </a:cubicBezTo>
                <a:lnTo>
                  <a:pt x="531" y="93"/>
                </a:lnTo>
                <a:close/>
                <a:moveTo>
                  <a:pt x="599" y="103"/>
                </a:moveTo>
                <a:cubicBezTo>
                  <a:pt x="600" y="103"/>
                  <a:pt x="600" y="103"/>
                  <a:pt x="600" y="103"/>
                </a:cubicBezTo>
                <a:cubicBezTo>
                  <a:pt x="600" y="103"/>
                  <a:pt x="600" y="103"/>
                  <a:pt x="600" y="103"/>
                </a:cubicBezTo>
                <a:cubicBezTo>
                  <a:pt x="603" y="104"/>
                  <a:pt x="604" y="102"/>
                  <a:pt x="606" y="103"/>
                </a:cubicBezTo>
                <a:cubicBezTo>
                  <a:pt x="606" y="103"/>
                  <a:pt x="607" y="104"/>
                  <a:pt x="608" y="105"/>
                </a:cubicBezTo>
                <a:cubicBezTo>
                  <a:pt x="608" y="105"/>
                  <a:pt x="608" y="105"/>
                  <a:pt x="608" y="105"/>
                </a:cubicBezTo>
                <a:cubicBezTo>
                  <a:pt x="604" y="105"/>
                  <a:pt x="604" y="105"/>
                  <a:pt x="604" y="105"/>
                </a:cubicBezTo>
                <a:cubicBezTo>
                  <a:pt x="604" y="106"/>
                  <a:pt x="604" y="106"/>
                  <a:pt x="604" y="106"/>
                </a:cubicBezTo>
                <a:cubicBezTo>
                  <a:pt x="604" y="106"/>
                  <a:pt x="604" y="106"/>
                  <a:pt x="604" y="106"/>
                </a:cubicBezTo>
                <a:cubicBezTo>
                  <a:pt x="604" y="107"/>
                  <a:pt x="604" y="107"/>
                  <a:pt x="604" y="107"/>
                </a:cubicBezTo>
                <a:cubicBezTo>
                  <a:pt x="604" y="107"/>
                  <a:pt x="604" y="107"/>
                  <a:pt x="604" y="107"/>
                </a:cubicBezTo>
                <a:cubicBezTo>
                  <a:pt x="606" y="109"/>
                  <a:pt x="607" y="110"/>
                  <a:pt x="608" y="112"/>
                </a:cubicBezTo>
                <a:cubicBezTo>
                  <a:pt x="609" y="112"/>
                  <a:pt x="610" y="112"/>
                  <a:pt x="610" y="112"/>
                </a:cubicBezTo>
                <a:cubicBezTo>
                  <a:pt x="610" y="113"/>
                  <a:pt x="610" y="113"/>
                  <a:pt x="610" y="113"/>
                </a:cubicBezTo>
                <a:cubicBezTo>
                  <a:pt x="609" y="114"/>
                  <a:pt x="610" y="113"/>
                  <a:pt x="610" y="114"/>
                </a:cubicBezTo>
                <a:cubicBezTo>
                  <a:pt x="612" y="114"/>
                  <a:pt x="613" y="115"/>
                  <a:pt x="614" y="114"/>
                </a:cubicBezTo>
                <a:cubicBezTo>
                  <a:pt x="614" y="113"/>
                  <a:pt x="615" y="112"/>
                  <a:pt x="615" y="112"/>
                </a:cubicBezTo>
                <a:cubicBezTo>
                  <a:pt x="618" y="112"/>
                  <a:pt x="618" y="112"/>
                  <a:pt x="618" y="112"/>
                </a:cubicBezTo>
                <a:cubicBezTo>
                  <a:pt x="618" y="111"/>
                  <a:pt x="618" y="111"/>
                  <a:pt x="618" y="111"/>
                </a:cubicBezTo>
                <a:cubicBezTo>
                  <a:pt x="619" y="111"/>
                  <a:pt x="619" y="111"/>
                  <a:pt x="619" y="111"/>
                </a:cubicBezTo>
                <a:cubicBezTo>
                  <a:pt x="619" y="110"/>
                  <a:pt x="619" y="110"/>
                  <a:pt x="619" y="110"/>
                </a:cubicBezTo>
                <a:cubicBezTo>
                  <a:pt x="622" y="110"/>
                  <a:pt x="624" y="111"/>
                  <a:pt x="625" y="111"/>
                </a:cubicBezTo>
                <a:cubicBezTo>
                  <a:pt x="625" y="110"/>
                  <a:pt x="625" y="110"/>
                  <a:pt x="625" y="110"/>
                </a:cubicBezTo>
                <a:cubicBezTo>
                  <a:pt x="626" y="110"/>
                  <a:pt x="626" y="110"/>
                  <a:pt x="626" y="110"/>
                </a:cubicBezTo>
                <a:cubicBezTo>
                  <a:pt x="626" y="108"/>
                  <a:pt x="626" y="108"/>
                  <a:pt x="626" y="108"/>
                </a:cubicBezTo>
                <a:cubicBezTo>
                  <a:pt x="625" y="108"/>
                  <a:pt x="625" y="108"/>
                  <a:pt x="625" y="108"/>
                </a:cubicBezTo>
                <a:cubicBezTo>
                  <a:pt x="625" y="107"/>
                  <a:pt x="625" y="107"/>
                  <a:pt x="625" y="107"/>
                </a:cubicBezTo>
                <a:cubicBezTo>
                  <a:pt x="625" y="106"/>
                  <a:pt x="624" y="106"/>
                  <a:pt x="624" y="105"/>
                </a:cubicBezTo>
                <a:cubicBezTo>
                  <a:pt x="625" y="105"/>
                  <a:pt x="625" y="105"/>
                  <a:pt x="625" y="105"/>
                </a:cubicBezTo>
                <a:cubicBezTo>
                  <a:pt x="624" y="100"/>
                  <a:pt x="621" y="102"/>
                  <a:pt x="619" y="99"/>
                </a:cubicBezTo>
                <a:cubicBezTo>
                  <a:pt x="618" y="100"/>
                  <a:pt x="617" y="100"/>
                  <a:pt x="616" y="100"/>
                </a:cubicBezTo>
                <a:cubicBezTo>
                  <a:pt x="616" y="99"/>
                  <a:pt x="616" y="99"/>
                  <a:pt x="616" y="98"/>
                </a:cubicBezTo>
                <a:cubicBezTo>
                  <a:pt x="614" y="98"/>
                  <a:pt x="612" y="97"/>
                  <a:pt x="611" y="96"/>
                </a:cubicBezTo>
                <a:cubicBezTo>
                  <a:pt x="609" y="96"/>
                  <a:pt x="609" y="96"/>
                  <a:pt x="609" y="96"/>
                </a:cubicBezTo>
                <a:cubicBezTo>
                  <a:pt x="606" y="95"/>
                  <a:pt x="602" y="93"/>
                  <a:pt x="600" y="91"/>
                </a:cubicBezTo>
                <a:cubicBezTo>
                  <a:pt x="599" y="91"/>
                  <a:pt x="599" y="91"/>
                  <a:pt x="598" y="92"/>
                </a:cubicBezTo>
                <a:cubicBezTo>
                  <a:pt x="598" y="94"/>
                  <a:pt x="597" y="96"/>
                  <a:pt x="597" y="99"/>
                </a:cubicBezTo>
                <a:cubicBezTo>
                  <a:pt x="597" y="100"/>
                  <a:pt x="598" y="98"/>
                  <a:pt x="598" y="99"/>
                </a:cubicBezTo>
                <a:cubicBezTo>
                  <a:pt x="597" y="99"/>
                  <a:pt x="597" y="99"/>
                  <a:pt x="597" y="99"/>
                </a:cubicBezTo>
                <a:cubicBezTo>
                  <a:pt x="597" y="101"/>
                  <a:pt x="597" y="101"/>
                  <a:pt x="597" y="101"/>
                </a:cubicBezTo>
                <a:cubicBezTo>
                  <a:pt x="598" y="101"/>
                  <a:pt x="598" y="102"/>
                  <a:pt x="599" y="102"/>
                </a:cubicBezTo>
                <a:lnTo>
                  <a:pt x="599" y="103"/>
                </a:lnTo>
                <a:close/>
                <a:moveTo>
                  <a:pt x="702" y="92"/>
                </a:moveTo>
                <a:cubicBezTo>
                  <a:pt x="702" y="91"/>
                  <a:pt x="702" y="92"/>
                  <a:pt x="702" y="91"/>
                </a:cubicBezTo>
                <a:cubicBezTo>
                  <a:pt x="702" y="91"/>
                  <a:pt x="702" y="91"/>
                  <a:pt x="702" y="91"/>
                </a:cubicBezTo>
                <a:cubicBezTo>
                  <a:pt x="700" y="91"/>
                  <a:pt x="700" y="91"/>
                  <a:pt x="699" y="93"/>
                </a:cubicBezTo>
                <a:cubicBezTo>
                  <a:pt x="700" y="93"/>
                  <a:pt x="701" y="93"/>
                  <a:pt x="702" y="92"/>
                </a:cubicBezTo>
                <a:close/>
                <a:moveTo>
                  <a:pt x="487" y="101"/>
                </a:moveTo>
                <a:cubicBezTo>
                  <a:pt x="489" y="101"/>
                  <a:pt x="489" y="101"/>
                  <a:pt x="489" y="101"/>
                </a:cubicBezTo>
                <a:cubicBezTo>
                  <a:pt x="489" y="101"/>
                  <a:pt x="489" y="101"/>
                  <a:pt x="489" y="101"/>
                </a:cubicBezTo>
                <a:cubicBezTo>
                  <a:pt x="491" y="101"/>
                  <a:pt x="491" y="101"/>
                  <a:pt x="491" y="101"/>
                </a:cubicBezTo>
                <a:cubicBezTo>
                  <a:pt x="491" y="102"/>
                  <a:pt x="491" y="102"/>
                  <a:pt x="491" y="102"/>
                </a:cubicBezTo>
                <a:cubicBezTo>
                  <a:pt x="495" y="102"/>
                  <a:pt x="495" y="102"/>
                  <a:pt x="495" y="102"/>
                </a:cubicBezTo>
                <a:cubicBezTo>
                  <a:pt x="495" y="102"/>
                  <a:pt x="496" y="103"/>
                  <a:pt x="497" y="103"/>
                </a:cubicBezTo>
                <a:cubicBezTo>
                  <a:pt x="497" y="102"/>
                  <a:pt x="497" y="102"/>
                  <a:pt x="497" y="102"/>
                </a:cubicBezTo>
                <a:cubicBezTo>
                  <a:pt x="499" y="102"/>
                  <a:pt x="499" y="102"/>
                  <a:pt x="499" y="102"/>
                </a:cubicBezTo>
                <a:cubicBezTo>
                  <a:pt x="499" y="101"/>
                  <a:pt x="499" y="101"/>
                  <a:pt x="499" y="101"/>
                </a:cubicBezTo>
                <a:cubicBezTo>
                  <a:pt x="503" y="101"/>
                  <a:pt x="503" y="101"/>
                  <a:pt x="503" y="101"/>
                </a:cubicBezTo>
                <a:cubicBezTo>
                  <a:pt x="503" y="101"/>
                  <a:pt x="503" y="101"/>
                  <a:pt x="503" y="101"/>
                </a:cubicBezTo>
                <a:cubicBezTo>
                  <a:pt x="504" y="101"/>
                  <a:pt x="504" y="101"/>
                  <a:pt x="504" y="101"/>
                </a:cubicBezTo>
                <a:cubicBezTo>
                  <a:pt x="504" y="99"/>
                  <a:pt x="504" y="99"/>
                  <a:pt x="504" y="99"/>
                </a:cubicBezTo>
                <a:cubicBezTo>
                  <a:pt x="504" y="99"/>
                  <a:pt x="504" y="99"/>
                  <a:pt x="504" y="99"/>
                </a:cubicBezTo>
                <a:cubicBezTo>
                  <a:pt x="504" y="96"/>
                  <a:pt x="504" y="94"/>
                  <a:pt x="503" y="93"/>
                </a:cubicBezTo>
                <a:cubicBezTo>
                  <a:pt x="500" y="93"/>
                  <a:pt x="500" y="93"/>
                  <a:pt x="500" y="93"/>
                </a:cubicBezTo>
                <a:cubicBezTo>
                  <a:pt x="500" y="93"/>
                  <a:pt x="500" y="92"/>
                  <a:pt x="500" y="92"/>
                </a:cubicBezTo>
                <a:cubicBezTo>
                  <a:pt x="499" y="92"/>
                  <a:pt x="498" y="92"/>
                  <a:pt x="497" y="91"/>
                </a:cubicBezTo>
                <a:cubicBezTo>
                  <a:pt x="494" y="95"/>
                  <a:pt x="494" y="92"/>
                  <a:pt x="491" y="93"/>
                </a:cubicBezTo>
                <a:cubicBezTo>
                  <a:pt x="491" y="94"/>
                  <a:pt x="490" y="95"/>
                  <a:pt x="490" y="95"/>
                </a:cubicBezTo>
                <a:cubicBezTo>
                  <a:pt x="489" y="96"/>
                  <a:pt x="487" y="96"/>
                  <a:pt x="487" y="97"/>
                </a:cubicBezTo>
                <a:cubicBezTo>
                  <a:pt x="486" y="98"/>
                  <a:pt x="487" y="98"/>
                  <a:pt x="485" y="99"/>
                </a:cubicBezTo>
                <a:cubicBezTo>
                  <a:pt x="485" y="100"/>
                  <a:pt x="485" y="100"/>
                  <a:pt x="485" y="100"/>
                </a:cubicBezTo>
                <a:cubicBezTo>
                  <a:pt x="487" y="100"/>
                  <a:pt x="487" y="100"/>
                  <a:pt x="487" y="100"/>
                </a:cubicBezTo>
                <a:lnTo>
                  <a:pt x="487" y="101"/>
                </a:lnTo>
                <a:close/>
                <a:moveTo>
                  <a:pt x="466" y="102"/>
                </a:moveTo>
                <a:cubicBezTo>
                  <a:pt x="467" y="102"/>
                  <a:pt x="468" y="101"/>
                  <a:pt x="470" y="101"/>
                </a:cubicBezTo>
                <a:cubicBezTo>
                  <a:pt x="470" y="101"/>
                  <a:pt x="470" y="101"/>
                  <a:pt x="470" y="101"/>
                </a:cubicBezTo>
                <a:cubicBezTo>
                  <a:pt x="470" y="100"/>
                  <a:pt x="471" y="102"/>
                  <a:pt x="472" y="101"/>
                </a:cubicBezTo>
                <a:cubicBezTo>
                  <a:pt x="472" y="101"/>
                  <a:pt x="472" y="101"/>
                  <a:pt x="472" y="101"/>
                </a:cubicBezTo>
                <a:cubicBezTo>
                  <a:pt x="477" y="101"/>
                  <a:pt x="477" y="101"/>
                  <a:pt x="477" y="101"/>
                </a:cubicBezTo>
                <a:cubicBezTo>
                  <a:pt x="477" y="101"/>
                  <a:pt x="477" y="102"/>
                  <a:pt x="477" y="103"/>
                </a:cubicBezTo>
                <a:cubicBezTo>
                  <a:pt x="479" y="103"/>
                  <a:pt x="480" y="103"/>
                  <a:pt x="481" y="104"/>
                </a:cubicBezTo>
                <a:cubicBezTo>
                  <a:pt x="482" y="101"/>
                  <a:pt x="483" y="102"/>
                  <a:pt x="484" y="100"/>
                </a:cubicBezTo>
                <a:cubicBezTo>
                  <a:pt x="485" y="100"/>
                  <a:pt x="485" y="100"/>
                  <a:pt x="485" y="100"/>
                </a:cubicBezTo>
                <a:cubicBezTo>
                  <a:pt x="484" y="99"/>
                  <a:pt x="484" y="98"/>
                  <a:pt x="483" y="97"/>
                </a:cubicBezTo>
                <a:cubicBezTo>
                  <a:pt x="479" y="97"/>
                  <a:pt x="479" y="97"/>
                  <a:pt x="479" y="97"/>
                </a:cubicBezTo>
                <a:cubicBezTo>
                  <a:pt x="479" y="96"/>
                  <a:pt x="479" y="96"/>
                  <a:pt x="479" y="96"/>
                </a:cubicBezTo>
                <a:cubicBezTo>
                  <a:pt x="477" y="95"/>
                  <a:pt x="475" y="95"/>
                  <a:pt x="474" y="97"/>
                </a:cubicBezTo>
                <a:cubicBezTo>
                  <a:pt x="468" y="97"/>
                  <a:pt x="469" y="97"/>
                  <a:pt x="466" y="99"/>
                </a:cubicBezTo>
                <a:cubicBezTo>
                  <a:pt x="465" y="99"/>
                  <a:pt x="465" y="100"/>
                  <a:pt x="465" y="101"/>
                </a:cubicBezTo>
                <a:cubicBezTo>
                  <a:pt x="466" y="101"/>
                  <a:pt x="466" y="101"/>
                  <a:pt x="466" y="102"/>
                </a:cubicBezTo>
                <a:close/>
                <a:moveTo>
                  <a:pt x="455" y="111"/>
                </a:moveTo>
                <a:cubicBezTo>
                  <a:pt x="455" y="112"/>
                  <a:pt x="455" y="112"/>
                  <a:pt x="455" y="112"/>
                </a:cubicBezTo>
                <a:cubicBezTo>
                  <a:pt x="457" y="112"/>
                  <a:pt x="458" y="112"/>
                  <a:pt x="459" y="111"/>
                </a:cubicBezTo>
                <a:cubicBezTo>
                  <a:pt x="459" y="110"/>
                  <a:pt x="459" y="110"/>
                  <a:pt x="459" y="110"/>
                </a:cubicBezTo>
                <a:cubicBezTo>
                  <a:pt x="460" y="110"/>
                  <a:pt x="460" y="110"/>
                  <a:pt x="460" y="110"/>
                </a:cubicBezTo>
                <a:cubicBezTo>
                  <a:pt x="460" y="109"/>
                  <a:pt x="461" y="109"/>
                  <a:pt x="461" y="107"/>
                </a:cubicBezTo>
                <a:cubicBezTo>
                  <a:pt x="460" y="106"/>
                  <a:pt x="458" y="104"/>
                  <a:pt x="458" y="102"/>
                </a:cubicBezTo>
                <a:cubicBezTo>
                  <a:pt x="455" y="102"/>
                  <a:pt x="455" y="102"/>
                  <a:pt x="455" y="102"/>
                </a:cubicBezTo>
                <a:cubicBezTo>
                  <a:pt x="455" y="103"/>
                  <a:pt x="455" y="103"/>
                  <a:pt x="455" y="103"/>
                </a:cubicBezTo>
                <a:cubicBezTo>
                  <a:pt x="452" y="103"/>
                  <a:pt x="452" y="103"/>
                  <a:pt x="452" y="103"/>
                </a:cubicBezTo>
                <a:cubicBezTo>
                  <a:pt x="452" y="103"/>
                  <a:pt x="451" y="104"/>
                  <a:pt x="450" y="105"/>
                </a:cubicBezTo>
                <a:cubicBezTo>
                  <a:pt x="450" y="109"/>
                  <a:pt x="451" y="109"/>
                  <a:pt x="452" y="111"/>
                </a:cubicBezTo>
                <a:lnTo>
                  <a:pt x="455" y="111"/>
                </a:lnTo>
                <a:close/>
                <a:moveTo>
                  <a:pt x="484" y="107"/>
                </a:moveTo>
                <a:cubicBezTo>
                  <a:pt x="483" y="107"/>
                  <a:pt x="481" y="107"/>
                  <a:pt x="480" y="107"/>
                </a:cubicBezTo>
                <a:cubicBezTo>
                  <a:pt x="480" y="108"/>
                  <a:pt x="480" y="108"/>
                  <a:pt x="479" y="108"/>
                </a:cubicBezTo>
                <a:cubicBezTo>
                  <a:pt x="478" y="108"/>
                  <a:pt x="478" y="108"/>
                  <a:pt x="478" y="108"/>
                </a:cubicBezTo>
                <a:cubicBezTo>
                  <a:pt x="478" y="109"/>
                  <a:pt x="478" y="109"/>
                  <a:pt x="478" y="109"/>
                </a:cubicBezTo>
                <a:cubicBezTo>
                  <a:pt x="477" y="109"/>
                  <a:pt x="477" y="109"/>
                  <a:pt x="477" y="109"/>
                </a:cubicBezTo>
                <a:cubicBezTo>
                  <a:pt x="474" y="110"/>
                  <a:pt x="473" y="111"/>
                  <a:pt x="469" y="111"/>
                </a:cubicBezTo>
                <a:cubicBezTo>
                  <a:pt x="468" y="115"/>
                  <a:pt x="469" y="118"/>
                  <a:pt x="469" y="122"/>
                </a:cubicBezTo>
                <a:cubicBezTo>
                  <a:pt x="471" y="122"/>
                  <a:pt x="471" y="122"/>
                  <a:pt x="473" y="123"/>
                </a:cubicBezTo>
                <a:cubicBezTo>
                  <a:pt x="473" y="124"/>
                  <a:pt x="473" y="124"/>
                  <a:pt x="473" y="124"/>
                </a:cubicBezTo>
                <a:cubicBezTo>
                  <a:pt x="474" y="124"/>
                  <a:pt x="475" y="124"/>
                  <a:pt x="477" y="124"/>
                </a:cubicBezTo>
                <a:cubicBezTo>
                  <a:pt x="477" y="125"/>
                  <a:pt x="477" y="125"/>
                  <a:pt x="477" y="125"/>
                </a:cubicBezTo>
                <a:cubicBezTo>
                  <a:pt x="478" y="125"/>
                  <a:pt x="478" y="125"/>
                  <a:pt x="478" y="125"/>
                </a:cubicBezTo>
                <a:cubicBezTo>
                  <a:pt x="478" y="126"/>
                  <a:pt x="478" y="126"/>
                  <a:pt x="478" y="126"/>
                </a:cubicBezTo>
                <a:cubicBezTo>
                  <a:pt x="480" y="125"/>
                  <a:pt x="483" y="124"/>
                  <a:pt x="485" y="124"/>
                </a:cubicBezTo>
                <a:cubicBezTo>
                  <a:pt x="485" y="123"/>
                  <a:pt x="485" y="123"/>
                  <a:pt x="485" y="122"/>
                </a:cubicBezTo>
                <a:cubicBezTo>
                  <a:pt x="487" y="121"/>
                  <a:pt x="489" y="123"/>
                  <a:pt x="491" y="122"/>
                </a:cubicBezTo>
                <a:cubicBezTo>
                  <a:pt x="491" y="121"/>
                  <a:pt x="491" y="121"/>
                  <a:pt x="491" y="121"/>
                </a:cubicBezTo>
                <a:cubicBezTo>
                  <a:pt x="492" y="120"/>
                  <a:pt x="493" y="119"/>
                  <a:pt x="495" y="118"/>
                </a:cubicBezTo>
                <a:cubicBezTo>
                  <a:pt x="495" y="114"/>
                  <a:pt x="494" y="115"/>
                  <a:pt x="492" y="113"/>
                </a:cubicBezTo>
                <a:cubicBezTo>
                  <a:pt x="491" y="112"/>
                  <a:pt x="492" y="113"/>
                  <a:pt x="491" y="112"/>
                </a:cubicBezTo>
                <a:cubicBezTo>
                  <a:pt x="493" y="111"/>
                  <a:pt x="495" y="111"/>
                  <a:pt x="497" y="111"/>
                </a:cubicBezTo>
                <a:cubicBezTo>
                  <a:pt x="498" y="109"/>
                  <a:pt x="500" y="108"/>
                  <a:pt x="500" y="105"/>
                </a:cubicBezTo>
                <a:cubicBezTo>
                  <a:pt x="496" y="105"/>
                  <a:pt x="496" y="105"/>
                  <a:pt x="496" y="105"/>
                </a:cubicBezTo>
                <a:cubicBezTo>
                  <a:pt x="495" y="105"/>
                  <a:pt x="495" y="103"/>
                  <a:pt x="493" y="104"/>
                </a:cubicBezTo>
                <a:cubicBezTo>
                  <a:pt x="493" y="105"/>
                  <a:pt x="493" y="105"/>
                  <a:pt x="493" y="105"/>
                </a:cubicBezTo>
                <a:cubicBezTo>
                  <a:pt x="491" y="105"/>
                  <a:pt x="491" y="105"/>
                  <a:pt x="491" y="105"/>
                </a:cubicBezTo>
                <a:cubicBezTo>
                  <a:pt x="490" y="105"/>
                  <a:pt x="490" y="105"/>
                  <a:pt x="490" y="106"/>
                </a:cubicBezTo>
                <a:cubicBezTo>
                  <a:pt x="488" y="106"/>
                  <a:pt x="487" y="105"/>
                  <a:pt x="485" y="105"/>
                </a:cubicBezTo>
                <a:cubicBezTo>
                  <a:pt x="485" y="106"/>
                  <a:pt x="485" y="106"/>
                  <a:pt x="485" y="106"/>
                </a:cubicBezTo>
                <a:cubicBezTo>
                  <a:pt x="484" y="106"/>
                  <a:pt x="484" y="106"/>
                  <a:pt x="484" y="106"/>
                </a:cubicBezTo>
                <a:lnTo>
                  <a:pt x="484" y="107"/>
                </a:lnTo>
                <a:close/>
                <a:moveTo>
                  <a:pt x="378" y="136"/>
                </a:moveTo>
                <a:cubicBezTo>
                  <a:pt x="378" y="137"/>
                  <a:pt x="378" y="137"/>
                  <a:pt x="378" y="137"/>
                </a:cubicBezTo>
                <a:cubicBezTo>
                  <a:pt x="381" y="137"/>
                  <a:pt x="381" y="137"/>
                  <a:pt x="381" y="137"/>
                </a:cubicBezTo>
                <a:cubicBezTo>
                  <a:pt x="381" y="138"/>
                  <a:pt x="382" y="139"/>
                  <a:pt x="383" y="139"/>
                </a:cubicBezTo>
                <a:cubicBezTo>
                  <a:pt x="383" y="141"/>
                  <a:pt x="383" y="141"/>
                  <a:pt x="383" y="141"/>
                </a:cubicBezTo>
                <a:cubicBezTo>
                  <a:pt x="384" y="141"/>
                  <a:pt x="384" y="141"/>
                  <a:pt x="384" y="141"/>
                </a:cubicBezTo>
                <a:cubicBezTo>
                  <a:pt x="384" y="143"/>
                  <a:pt x="385" y="143"/>
                  <a:pt x="385" y="145"/>
                </a:cubicBezTo>
                <a:cubicBezTo>
                  <a:pt x="388" y="144"/>
                  <a:pt x="388" y="144"/>
                  <a:pt x="390" y="143"/>
                </a:cubicBezTo>
                <a:cubicBezTo>
                  <a:pt x="390" y="142"/>
                  <a:pt x="390" y="142"/>
                  <a:pt x="390" y="142"/>
                </a:cubicBezTo>
                <a:cubicBezTo>
                  <a:pt x="394" y="142"/>
                  <a:pt x="394" y="142"/>
                  <a:pt x="394" y="142"/>
                </a:cubicBezTo>
                <a:cubicBezTo>
                  <a:pt x="394" y="143"/>
                  <a:pt x="394" y="143"/>
                  <a:pt x="395" y="144"/>
                </a:cubicBezTo>
                <a:cubicBezTo>
                  <a:pt x="396" y="144"/>
                  <a:pt x="397" y="144"/>
                  <a:pt x="399" y="143"/>
                </a:cubicBezTo>
                <a:cubicBezTo>
                  <a:pt x="399" y="143"/>
                  <a:pt x="399" y="143"/>
                  <a:pt x="399" y="143"/>
                </a:cubicBezTo>
                <a:cubicBezTo>
                  <a:pt x="399" y="143"/>
                  <a:pt x="399" y="143"/>
                  <a:pt x="399" y="143"/>
                </a:cubicBezTo>
                <a:cubicBezTo>
                  <a:pt x="399" y="141"/>
                  <a:pt x="399" y="141"/>
                  <a:pt x="399" y="141"/>
                </a:cubicBezTo>
                <a:cubicBezTo>
                  <a:pt x="401" y="141"/>
                  <a:pt x="401" y="141"/>
                  <a:pt x="401" y="141"/>
                </a:cubicBezTo>
                <a:cubicBezTo>
                  <a:pt x="401" y="142"/>
                  <a:pt x="400" y="141"/>
                  <a:pt x="401" y="142"/>
                </a:cubicBezTo>
                <a:cubicBezTo>
                  <a:pt x="402" y="143"/>
                  <a:pt x="401" y="142"/>
                  <a:pt x="402" y="143"/>
                </a:cubicBezTo>
                <a:cubicBezTo>
                  <a:pt x="403" y="140"/>
                  <a:pt x="402" y="140"/>
                  <a:pt x="401" y="137"/>
                </a:cubicBezTo>
                <a:cubicBezTo>
                  <a:pt x="403" y="137"/>
                  <a:pt x="403" y="137"/>
                  <a:pt x="403" y="137"/>
                </a:cubicBezTo>
                <a:cubicBezTo>
                  <a:pt x="403" y="138"/>
                  <a:pt x="403" y="140"/>
                  <a:pt x="404" y="141"/>
                </a:cubicBezTo>
                <a:cubicBezTo>
                  <a:pt x="404" y="142"/>
                  <a:pt x="405" y="142"/>
                  <a:pt x="405" y="142"/>
                </a:cubicBezTo>
                <a:cubicBezTo>
                  <a:pt x="405" y="144"/>
                  <a:pt x="405" y="144"/>
                  <a:pt x="405" y="144"/>
                </a:cubicBezTo>
                <a:cubicBezTo>
                  <a:pt x="406" y="144"/>
                  <a:pt x="406" y="144"/>
                  <a:pt x="406" y="144"/>
                </a:cubicBezTo>
                <a:cubicBezTo>
                  <a:pt x="406" y="145"/>
                  <a:pt x="406" y="145"/>
                  <a:pt x="406" y="145"/>
                </a:cubicBezTo>
                <a:cubicBezTo>
                  <a:pt x="408" y="144"/>
                  <a:pt x="409" y="143"/>
                  <a:pt x="411" y="142"/>
                </a:cubicBezTo>
                <a:cubicBezTo>
                  <a:pt x="411" y="141"/>
                  <a:pt x="411" y="140"/>
                  <a:pt x="412" y="139"/>
                </a:cubicBezTo>
                <a:cubicBezTo>
                  <a:pt x="412" y="139"/>
                  <a:pt x="412" y="139"/>
                  <a:pt x="412" y="139"/>
                </a:cubicBezTo>
                <a:cubicBezTo>
                  <a:pt x="413" y="138"/>
                  <a:pt x="411" y="136"/>
                  <a:pt x="412" y="135"/>
                </a:cubicBezTo>
                <a:cubicBezTo>
                  <a:pt x="412" y="135"/>
                  <a:pt x="412" y="135"/>
                  <a:pt x="412" y="135"/>
                </a:cubicBezTo>
                <a:cubicBezTo>
                  <a:pt x="413" y="133"/>
                  <a:pt x="412" y="134"/>
                  <a:pt x="413" y="133"/>
                </a:cubicBezTo>
                <a:cubicBezTo>
                  <a:pt x="413" y="135"/>
                  <a:pt x="413" y="136"/>
                  <a:pt x="414" y="137"/>
                </a:cubicBezTo>
                <a:cubicBezTo>
                  <a:pt x="414" y="137"/>
                  <a:pt x="414" y="137"/>
                  <a:pt x="414" y="137"/>
                </a:cubicBezTo>
                <a:cubicBezTo>
                  <a:pt x="415" y="138"/>
                  <a:pt x="414" y="137"/>
                  <a:pt x="416" y="137"/>
                </a:cubicBezTo>
                <a:cubicBezTo>
                  <a:pt x="416" y="136"/>
                  <a:pt x="416" y="136"/>
                  <a:pt x="416" y="135"/>
                </a:cubicBezTo>
                <a:cubicBezTo>
                  <a:pt x="418" y="134"/>
                  <a:pt x="417" y="135"/>
                  <a:pt x="418" y="134"/>
                </a:cubicBezTo>
                <a:cubicBezTo>
                  <a:pt x="418" y="134"/>
                  <a:pt x="419" y="134"/>
                  <a:pt x="420" y="133"/>
                </a:cubicBezTo>
                <a:cubicBezTo>
                  <a:pt x="420" y="131"/>
                  <a:pt x="420" y="130"/>
                  <a:pt x="418" y="130"/>
                </a:cubicBezTo>
                <a:cubicBezTo>
                  <a:pt x="419" y="128"/>
                  <a:pt x="418" y="128"/>
                  <a:pt x="420" y="128"/>
                </a:cubicBezTo>
                <a:cubicBezTo>
                  <a:pt x="420" y="126"/>
                  <a:pt x="420" y="127"/>
                  <a:pt x="420" y="126"/>
                </a:cubicBezTo>
                <a:cubicBezTo>
                  <a:pt x="420" y="127"/>
                  <a:pt x="421" y="128"/>
                  <a:pt x="421" y="128"/>
                </a:cubicBezTo>
                <a:cubicBezTo>
                  <a:pt x="423" y="128"/>
                  <a:pt x="423" y="126"/>
                  <a:pt x="424" y="124"/>
                </a:cubicBezTo>
                <a:cubicBezTo>
                  <a:pt x="425" y="123"/>
                  <a:pt x="426" y="123"/>
                  <a:pt x="427" y="123"/>
                </a:cubicBezTo>
                <a:cubicBezTo>
                  <a:pt x="427" y="126"/>
                  <a:pt x="426" y="128"/>
                  <a:pt x="424" y="130"/>
                </a:cubicBezTo>
                <a:cubicBezTo>
                  <a:pt x="424" y="131"/>
                  <a:pt x="424" y="132"/>
                  <a:pt x="425" y="132"/>
                </a:cubicBezTo>
                <a:cubicBezTo>
                  <a:pt x="426" y="132"/>
                  <a:pt x="426" y="132"/>
                  <a:pt x="426" y="132"/>
                </a:cubicBezTo>
                <a:cubicBezTo>
                  <a:pt x="427" y="133"/>
                  <a:pt x="427" y="133"/>
                  <a:pt x="427" y="134"/>
                </a:cubicBezTo>
                <a:cubicBezTo>
                  <a:pt x="429" y="135"/>
                  <a:pt x="431" y="132"/>
                  <a:pt x="431" y="130"/>
                </a:cubicBezTo>
                <a:cubicBezTo>
                  <a:pt x="435" y="130"/>
                  <a:pt x="435" y="129"/>
                  <a:pt x="437" y="128"/>
                </a:cubicBezTo>
                <a:cubicBezTo>
                  <a:pt x="437" y="127"/>
                  <a:pt x="437" y="127"/>
                  <a:pt x="437" y="127"/>
                </a:cubicBezTo>
                <a:cubicBezTo>
                  <a:pt x="438" y="127"/>
                  <a:pt x="438" y="127"/>
                  <a:pt x="438" y="127"/>
                </a:cubicBezTo>
                <a:cubicBezTo>
                  <a:pt x="438" y="126"/>
                  <a:pt x="438" y="126"/>
                  <a:pt x="438" y="126"/>
                </a:cubicBezTo>
                <a:cubicBezTo>
                  <a:pt x="437" y="126"/>
                  <a:pt x="437" y="126"/>
                  <a:pt x="437" y="126"/>
                </a:cubicBezTo>
                <a:cubicBezTo>
                  <a:pt x="437" y="125"/>
                  <a:pt x="438" y="124"/>
                  <a:pt x="438" y="124"/>
                </a:cubicBezTo>
                <a:cubicBezTo>
                  <a:pt x="438" y="123"/>
                  <a:pt x="438" y="122"/>
                  <a:pt x="437" y="120"/>
                </a:cubicBezTo>
                <a:cubicBezTo>
                  <a:pt x="440" y="121"/>
                  <a:pt x="443" y="122"/>
                  <a:pt x="445" y="123"/>
                </a:cubicBezTo>
                <a:cubicBezTo>
                  <a:pt x="445" y="121"/>
                  <a:pt x="445" y="122"/>
                  <a:pt x="444" y="121"/>
                </a:cubicBezTo>
                <a:cubicBezTo>
                  <a:pt x="444" y="119"/>
                  <a:pt x="444" y="119"/>
                  <a:pt x="446" y="118"/>
                </a:cubicBezTo>
                <a:cubicBezTo>
                  <a:pt x="447" y="117"/>
                  <a:pt x="447" y="115"/>
                  <a:pt x="448" y="113"/>
                </a:cubicBezTo>
                <a:cubicBezTo>
                  <a:pt x="446" y="111"/>
                  <a:pt x="445" y="110"/>
                  <a:pt x="443" y="108"/>
                </a:cubicBezTo>
                <a:cubicBezTo>
                  <a:pt x="442" y="107"/>
                  <a:pt x="442" y="107"/>
                  <a:pt x="441" y="106"/>
                </a:cubicBezTo>
                <a:cubicBezTo>
                  <a:pt x="436" y="106"/>
                  <a:pt x="437" y="108"/>
                  <a:pt x="432" y="108"/>
                </a:cubicBezTo>
                <a:cubicBezTo>
                  <a:pt x="432" y="109"/>
                  <a:pt x="432" y="109"/>
                  <a:pt x="432" y="109"/>
                </a:cubicBezTo>
                <a:cubicBezTo>
                  <a:pt x="434" y="109"/>
                  <a:pt x="434" y="109"/>
                  <a:pt x="434" y="109"/>
                </a:cubicBezTo>
                <a:cubicBezTo>
                  <a:pt x="434" y="111"/>
                  <a:pt x="434" y="111"/>
                  <a:pt x="434" y="111"/>
                </a:cubicBezTo>
                <a:cubicBezTo>
                  <a:pt x="433" y="112"/>
                  <a:pt x="432" y="113"/>
                  <a:pt x="431" y="114"/>
                </a:cubicBezTo>
                <a:cubicBezTo>
                  <a:pt x="430" y="114"/>
                  <a:pt x="429" y="113"/>
                  <a:pt x="427" y="113"/>
                </a:cubicBezTo>
                <a:cubicBezTo>
                  <a:pt x="427" y="113"/>
                  <a:pt x="427" y="112"/>
                  <a:pt x="427" y="112"/>
                </a:cubicBezTo>
                <a:cubicBezTo>
                  <a:pt x="425" y="111"/>
                  <a:pt x="415" y="112"/>
                  <a:pt x="413" y="112"/>
                </a:cubicBezTo>
                <a:cubicBezTo>
                  <a:pt x="413" y="113"/>
                  <a:pt x="413" y="113"/>
                  <a:pt x="413" y="113"/>
                </a:cubicBezTo>
                <a:cubicBezTo>
                  <a:pt x="412" y="113"/>
                  <a:pt x="411" y="114"/>
                  <a:pt x="410" y="114"/>
                </a:cubicBezTo>
                <a:cubicBezTo>
                  <a:pt x="409" y="115"/>
                  <a:pt x="408" y="116"/>
                  <a:pt x="407" y="118"/>
                </a:cubicBezTo>
                <a:cubicBezTo>
                  <a:pt x="406" y="118"/>
                  <a:pt x="406" y="118"/>
                  <a:pt x="406" y="118"/>
                </a:cubicBezTo>
                <a:cubicBezTo>
                  <a:pt x="406" y="118"/>
                  <a:pt x="406" y="118"/>
                  <a:pt x="406" y="118"/>
                </a:cubicBezTo>
                <a:cubicBezTo>
                  <a:pt x="404" y="118"/>
                  <a:pt x="404" y="118"/>
                  <a:pt x="404" y="118"/>
                </a:cubicBezTo>
                <a:cubicBezTo>
                  <a:pt x="404" y="119"/>
                  <a:pt x="404" y="120"/>
                  <a:pt x="403" y="120"/>
                </a:cubicBezTo>
                <a:cubicBezTo>
                  <a:pt x="402" y="121"/>
                  <a:pt x="401" y="121"/>
                  <a:pt x="401" y="121"/>
                </a:cubicBezTo>
                <a:cubicBezTo>
                  <a:pt x="400" y="121"/>
                  <a:pt x="400" y="122"/>
                  <a:pt x="400" y="122"/>
                </a:cubicBezTo>
                <a:cubicBezTo>
                  <a:pt x="399" y="122"/>
                  <a:pt x="399" y="122"/>
                  <a:pt x="399" y="122"/>
                </a:cubicBezTo>
                <a:cubicBezTo>
                  <a:pt x="399" y="123"/>
                  <a:pt x="399" y="123"/>
                  <a:pt x="399" y="123"/>
                </a:cubicBezTo>
                <a:cubicBezTo>
                  <a:pt x="397" y="123"/>
                  <a:pt x="396" y="123"/>
                  <a:pt x="395" y="122"/>
                </a:cubicBezTo>
                <a:cubicBezTo>
                  <a:pt x="395" y="124"/>
                  <a:pt x="395" y="124"/>
                  <a:pt x="395" y="124"/>
                </a:cubicBezTo>
                <a:cubicBezTo>
                  <a:pt x="395" y="124"/>
                  <a:pt x="395" y="124"/>
                  <a:pt x="395" y="124"/>
                </a:cubicBezTo>
                <a:cubicBezTo>
                  <a:pt x="394" y="125"/>
                  <a:pt x="394" y="125"/>
                  <a:pt x="394" y="126"/>
                </a:cubicBezTo>
                <a:cubicBezTo>
                  <a:pt x="391" y="126"/>
                  <a:pt x="391" y="126"/>
                  <a:pt x="391" y="126"/>
                </a:cubicBezTo>
                <a:cubicBezTo>
                  <a:pt x="391" y="126"/>
                  <a:pt x="391" y="126"/>
                  <a:pt x="391" y="127"/>
                </a:cubicBezTo>
                <a:cubicBezTo>
                  <a:pt x="390" y="127"/>
                  <a:pt x="390" y="127"/>
                  <a:pt x="390" y="127"/>
                </a:cubicBezTo>
                <a:cubicBezTo>
                  <a:pt x="389" y="128"/>
                  <a:pt x="390" y="129"/>
                  <a:pt x="390" y="130"/>
                </a:cubicBezTo>
                <a:cubicBezTo>
                  <a:pt x="389" y="131"/>
                  <a:pt x="389" y="131"/>
                  <a:pt x="389" y="131"/>
                </a:cubicBezTo>
                <a:cubicBezTo>
                  <a:pt x="385" y="131"/>
                  <a:pt x="385" y="131"/>
                  <a:pt x="385" y="131"/>
                </a:cubicBezTo>
                <a:cubicBezTo>
                  <a:pt x="385" y="132"/>
                  <a:pt x="385" y="132"/>
                  <a:pt x="385" y="132"/>
                </a:cubicBezTo>
                <a:cubicBezTo>
                  <a:pt x="383" y="132"/>
                  <a:pt x="383" y="132"/>
                  <a:pt x="383" y="132"/>
                </a:cubicBezTo>
                <a:cubicBezTo>
                  <a:pt x="383" y="132"/>
                  <a:pt x="383" y="132"/>
                  <a:pt x="383" y="133"/>
                </a:cubicBezTo>
                <a:cubicBezTo>
                  <a:pt x="381" y="133"/>
                  <a:pt x="381" y="133"/>
                  <a:pt x="381" y="133"/>
                </a:cubicBezTo>
                <a:cubicBezTo>
                  <a:pt x="381" y="133"/>
                  <a:pt x="381" y="133"/>
                  <a:pt x="381" y="133"/>
                </a:cubicBezTo>
                <a:cubicBezTo>
                  <a:pt x="379" y="133"/>
                  <a:pt x="379" y="133"/>
                  <a:pt x="379" y="133"/>
                </a:cubicBezTo>
                <a:cubicBezTo>
                  <a:pt x="379" y="134"/>
                  <a:pt x="379" y="134"/>
                  <a:pt x="379" y="134"/>
                </a:cubicBezTo>
                <a:cubicBezTo>
                  <a:pt x="378" y="134"/>
                  <a:pt x="378" y="135"/>
                  <a:pt x="377" y="135"/>
                </a:cubicBezTo>
                <a:cubicBezTo>
                  <a:pt x="377" y="136"/>
                  <a:pt x="377" y="135"/>
                  <a:pt x="378" y="136"/>
                </a:cubicBezTo>
                <a:close/>
                <a:moveTo>
                  <a:pt x="412" y="132"/>
                </a:moveTo>
                <a:cubicBezTo>
                  <a:pt x="412" y="132"/>
                  <a:pt x="412" y="132"/>
                  <a:pt x="412" y="132"/>
                </a:cubicBezTo>
                <a:cubicBezTo>
                  <a:pt x="412" y="133"/>
                  <a:pt x="412" y="133"/>
                  <a:pt x="412" y="133"/>
                </a:cubicBezTo>
                <a:cubicBezTo>
                  <a:pt x="412" y="133"/>
                  <a:pt x="412" y="133"/>
                  <a:pt x="412" y="133"/>
                </a:cubicBezTo>
                <a:lnTo>
                  <a:pt x="412" y="132"/>
                </a:lnTo>
                <a:close/>
                <a:moveTo>
                  <a:pt x="664" y="108"/>
                </a:moveTo>
                <a:cubicBezTo>
                  <a:pt x="663" y="110"/>
                  <a:pt x="663" y="111"/>
                  <a:pt x="661" y="112"/>
                </a:cubicBezTo>
                <a:cubicBezTo>
                  <a:pt x="661" y="112"/>
                  <a:pt x="660" y="113"/>
                  <a:pt x="660" y="114"/>
                </a:cubicBezTo>
                <a:cubicBezTo>
                  <a:pt x="661" y="114"/>
                  <a:pt x="661" y="114"/>
                  <a:pt x="661" y="114"/>
                </a:cubicBezTo>
                <a:cubicBezTo>
                  <a:pt x="662" y="117"/>
                  <a:pt x="662" y="117"/>
                  <a:pt x="662" y="119"/>
                </a:cubicBezTo>
                <a:cubicBezTo>
                  <a:pt x="663" y="119"/>
                  <a:pt x="663" y="119"/>
                  <a:pt x="663" y="119"/>
                </a:cubicBezTo>
                <a:cubicBezTo>
                  <a:pt x="663" y="118"/>
                  <a:pt x="663" y="118"/>
                  <a:pt x="663" y="118"/>
                </a:cubicBezTo>
                <a:cubicBezTo>
                  <a:pt x="665" y="118"/>
                  <a:pt x="666" y="118"/>
                  <a:pt x="667" y="117"/>
                </a:cubicBezTo>
                <a:cubicBezTo>
                  <a:pt x="668" y="116"/>
                  <a:pt x="668" y="114"/>
                  <a:pt x="668" y="113"/>
                </a:cubicBezTo>
                <a:cubicBezTo>
                  <a:pt x="669" y="113"/>
                  <a:pt x="669" y="113"/>
                  <a:pt x="669" y="113"/>
                </a:cubicBezTo>
                <a:cubicBezTo>
                  <a:pt x="669" y="111"/>
                  <a:pt x="669" y="111"/>
                  <a:pt x="667" y="110"/>
                </a:cubicBezTo>
                <a:cubicBezTo>
                  <a:pt x="667" y="109"/>
                  <a:pt x="667" y="109"/>
                  <a:pt x="667" y="109"/>
                </a:cubicBezTo>
                <a:cubicBezTo>
                  <a:pt x="666" y="109"/>
                  <a:pt x="666" y="109"/>
                  <a:pt x="666" y="109"/>
                </a:cubicBezTo>
                <a:cubicBezTo>
                  <a:pt x="666" y="108"/>
                  <a:pt x="666" y="108"/>
                  <a:pt x="666" y="108"/>
                </a:cubicBezTo>
                <a:cubicBezTo>
                  <a:pt x="665" y="108"/>
                  <a:pt x="664" y="108"/>
                  <a:pt x="664" y="108"/>
                </a:cubicBezTo>
                <a:close/>
                <a:moveTo>
                  <a:pt x="538" y="109"/>
                </a:moveTo>
                <a:cubicBezTo>
                  <a:pt x="538" y="113"/>
                  <a:pt x="538" y="114"/>
                  <a:pt x="541" y="115"/>
                </a:cubicBezTo>
                <a:cubicBezTo>
                  <a:pt x="541" y="117"/>
                  <a:pt x="541" y="117"/>
                  <a:pt x="542" y="118"/>
                </a:cubicBezTo>
                <a:cubicBezTo>
                  <a:pt x="542" y="119"/>
                  <a:pt x="542" y="119"/>
                  <a:pt x="542" y="119"/>
                </a:cubicBezTo>
                <a:cubicBezTo>
                  <a:pt x="543" y="119"/>
                  <a:pt x="543" y="119"/>
                  <a:pt x="543" y="119"/>
                </a:cubicBezTo>
                <a:cubicBezTo>
                  <a:pt x="543" y="118"/>
                  <a:pt x="543" y="118"/>
                  <a:pt x="544" y="117"/>
                </a:cubicBezTo>
                <a:cubicBezTo>
                  <a:pt x="544" y="114"/>
                  <a:pt x="542" y="110"/>
                  <a:pt x="541" y="109"/>
                </a:cubicBezTo>
                <a:cubicBezTo>
                  <a:pt x="541" y="108"/>
                  <a:pt x="541" y="108"/>
                  <a:pt x="541" y="108"/>
                </a:cubicBezTo>
                <a:cubicBezTo>
                  <a:pt x="540" y="109"/>
                  <a:pt x="539" y="109"/>
                  <a:pt x="538" y="109"/>
                </a:cubicBezTo>
                <a:close/>
                <a:moveTo>
                  <a:pt x="567" y="109"/>
                </a:moveTo>
                <a:cubicBezTo>
                  <a:pt x="567" y="110"/>
                  <a:pt x="566" y="110"/>
                  <a:pt x="566" y="111"/>
                </a:cubicBezTo>
                <a:cubicBezTo>
                  <a:pt x="567" y="111"/>
                  <a:pt x="567" y="111"/>
                  <a:pt x="567" y="111"/>
                </a:cubicBezTo>
                <a:cubicBezTo>
                  <a:pt x="568" y="112"/>
                  <a:pt x="568" y="113"/>
                  <a:pt x="569" y="114"/>
                </a:cubicBezTo>
                <a:cubicBezTo>
                  <a:pt x="571" y="114"/>
                  <a:pt x="572" y="113"/>
                  <a:pt x="574" y="113"/>
                </a:cubicBezTo>
                <a:cubicBezTo>
                  <a:pt x="574" y="112"/>
                  <a:pt x="574" y="111"/>
                  <a:pt x="573" y="110"/>
                </a:cubicBezTo>
                <a:cubicBezTo>
                  <a:pt x="573" y="110"/>
                  <a:pt x="573" y="110"/>
                  <a:pt x="573" y="110"/>
                </a:cubicBezTo>
                <a:cubicBezTo>
                  <a:pt x="571" y="110"/>
                  <a:pt x="571" y="110"/>
                  <a:pt x="571" y="110"/>
                </a:cubicBezTo>
                <a:cubicBezTo>
                  <a:pt x="571" y="109"/>
                  <a:pt x="571" y="109"/>
                  <a:pt x="571" y="109"/>
                </a:cubicBezTo>
                <a:cubicBezTo>
                  <a:pt x="569" y="108"/>
                  <a:pt x="569" y="109"/>
                  <a:pt x="567" y="109"/>
                </a:cubicBezTo>
                <a:close/>
                <a:moveTo>
                  <a:pt x="633" y="110"/>
                </a:moveTo>
                <a:cubicBezTo>
                  <a:pt x="633" y="111"/>
                  <a:pt x="633" y="111"/>
                  <a:pt x="633" y="112"/>
                </a:cubicBezTo>
                <a:cubicBezTo>
                  <a:pt x="629" y="112"/>
                  <a:pt x="629" y="112"/>
                  <a:pt x="629" y="112"/>
                </a:cubicBezTo>
                <a:cubicBezTo>
                  <a:pt x="629" y="112"/>
                  <a:pt x="629" y="112"/>
                  <a:pt x="629" y="112"/>
                </a:cubicBezTo>
                <a:cubicBezTo>
                  <a:pt x="628" y="113"/>
                  <a:pt x="628" y="113"/>
                  <a:pt x="627" y="113"/>
                </a:cubicBezTo>
                <a:cubicBezTo>
                  <a:pt x="627" y="114"/>
                  <a:pt x="627" y="114"/>
                  <a:pt x="627" y="114"/>
                </a:cubicBezTo>
                <a:cubicBezTo>
                  <a:pt x="624" y="115"/>
                  <a:pt x="620" y="113"/>
                  <a:pt x="618" y="113"/>
                </a:cubicBezTo>
                <a:cubicBezTo>
                  <a:pt x="618" y="114"/>
                  <a:pt x="618" y="114"/>
                  <a:pt x="618" y="114"/>
                </a:cubicBezTo>
                <a:cubicBezTo>
                  <a:pt x="617" y="114"/>
                  <a:pt x="616" y="115"/>
                  <a:pt x="616" y="116"/>
                </a:cubicBezTo>
                <a:cubicBezTo>
                  <a:pt x="616" y="116"/>
                  <a:pt x="616" y="117"/>
                  <a:pt x="616" y="117"/>
                </a:cubicBezTo>
                <a:cubicBezTo>
                  <a:pt x="618" y="117"/>
                  <a:pt x="620" y="117"/>
                  <a:pt x="621" y="116"/>
                </a:cubicBezTo>
                <a:cubicBezTo>
                  <a:pt x="621" y="117"/>
                  <a:pt x="621" y="117"/>
                  <a:pt x="621" y="117"/>
                </a:cubicBezTo>
                <a:cubicBezTo>
                  <a:pt x="623" y="117"/>
                  <a:pt x="623" y="117"/>
                  <a:pt x="623" y="117"/>
                </a:cubicBezTo>
                <a:cubicBezTo>
                  <a:pt x="623" y="118"/>
                  <a:pt x="623" y="118"/>
                  <a:pt x="623" y="118"/>
                </a:cubicBezTo>
                <a:cubicBezTo>
                  <a:pt x="627" y="118"/>
                  <a:pt x="627" y="118"/>
                  <a:pt x="627" y="118"/>
                </a:cubicBezTo>
                <a:cubicBezTo>
                  <a:pt x="627" y="118"/>
                  <a:pt x="627" y="118"/>
                  <a:pt x="627" y="118"/>
                </a:cubicBezTo>
                <a:cubicBezTo>
                  <a:pt x="631" y="118"/>
                  <a:pt x="631" y="118"/>
                  <a:pt x="631" y="118"/>
                </a:cubicBezTo>
                <a:cubicBezTo>
                  <a:pt x="631" y="119"/>
                  <a:pt x="631" y="119"/>
                  <a:pt x="631" y="119"/>
                </a:cubicBezTo>
                <a:cubicBezTo>
                  <a:pt x="632" y="119"/>
                  <a:pt x="633" y="119"/>
                  <a:pt x="633" y="120"/>
                </a:cubicBezTo>
                <a:cubicBezTo>
                  <a:pt x="633" y="119"/>
                  <a:pt x="633" y="119"/>
                  <a:pt x="633" y="119"/>
                </a:cubicBezTo>
                <a:cubicBezTo>
                  <a:pt x="635" y="119"/>
                  <a:pt x="635" y="119"/>
                  <a:pt x="635" y="119"/>
                </a:cubicBezTo>
                <a:cubicBezTo>
                  <a:pt x="635" y="118"/>
                  <a:pt x="635" y="118"/>
                  <a:pt x="635" y="118"/>
                </a:cubicBezTo>
                <a:cubicBezTo>
                  <a:pt x="641" y="119"/>
                  <a:pt x="641" y="119"/>
                  <a:pt x="641" y="119"/>
                </a:cubicBezTo>
                <a:cubicBezTo>
                  <a:pt x="641" y="119"/>
                  <a:pt x="641" y="118"/>
                  <a:pt x="641" y="118"/>
                </a:cubicBezTo>
                <a:cubicBezTo>
                  <a:pt x="642" y="117"/>
                  <a:pt x="643" y="117"/>
                  <a:pt x="645" y="116"/>
                </a:cubicBezTo>
                <a:cubicBezTo>
                  <a:pt x="646" y="115"/>
                  <a:pt x="646" y="113"/>
                  <a:pt x="646" y="112"/>
                </a:cubicBezTo>
                <a:cubicBezTo>
                  <a:pt x="642" y="112"/>
                  <a:pt x="642" y="112"/>
                  <a:pt x="642" y="112"/>
                </a:cubicBezTo>
                <a:cubicBezTo>
                  <a:pt x="642" y="110"/>
                  <a:pt x="642" y="110"/>
                  <a:pt x="642" y="110"/>
                </a:cubicBezTo>
                <a:cubicBezTo>
                  <a:pt x="640" y="111"/>
                  <a:pt x="639" y="113"/>
                  <a:pt x="636" y="112"/>
                </a:cubicBezTo>
                <a:cubicBezTo>
                  <a:pt x="636" y="111"/>
                  <a:pt x="636" y="111"/>
                  <a:pt x="636" y="111"/>
                </a:cubicBezTo>
                <a:cubicBezTo>
                  <a:pt x="635" y="111"/>
                  <a:pt x="634" y="111"/>
                  <a:pt x="633" y="110"/>
                </a:cubicBezTo>
                <a:close/>
                <a:moveTo>
                  <a:pt x="818" y="116"/>
                </a:moveTo>
                <a:cubicBezTo>
                  <a:pt x="819" y="117"/>
                  <a:pt x="819" y="118"/>
                  <a:pt x="819" y="118"/>
                </a:cubicBezTo>
                <a:cubicBezTo>
                  <a:pt x="820" y="118"/>
                  <a:pt x="822" y="118"/>
                  <a:pt x="823" y="118"/>
                </a:cubicBezTo>
                <a:cubicBezTo>
                  <a:pt x="823" y="116"/>
                  <a:pt x="823" y="116"/>
                  <a:pt x="823" y="116"/>
                </a:cubicBezTo>
                <a:cubicBezTo>
                  <a:pt x="822" y="116"/>
                  <a:pt x="820" y="116"/>
                  <a:pt x="819" y="116"/>
                </a:cubicBezTo>
                <a:cubicBezTo>
                  <a:pt x="819" y="116"/>
                  <a:pt x="819" y="116"/>
                  <a:pt x="818" y="116"/>
                </a:cubicBezTo>
                <a:close/>
                <a:moveTo>
                  <a:pt x="3052" y="312"/>
                </a:moveTo>
                <a:cubicBezTo>
                  <a:pt x="3051" y="312"/>
                  <a:pt x="3050" y="312"/>
                  <a:pt x="3049" y="312"/>
                </a:cubicBezTo>
                <a:cubicBezTo>
                  <a:pt x="3049" y="311"/>
                  <a:pt x="3049" y="311"/>
                  <a:pt x="3048" y="310"/>
                </a:cubicBezTo>
                <a:cubicBezTo>
                  <a:pt x="3048" y="310"/>
                  <a:pt x="3047" y="310"/>
                  <a:pt x="3046" y="310"/>
                </a:cubicBezTo>
                <a:cubicBezTo>
                  <a:pt x="3046" y="309"/>
                  <a:pt x="3046" y="309"/>
                  <a:pt x="3046" y="309"/>
                </a:cubicBezTo>
                <a:cubicBezTo>
                  <a:pt x="3045" y="308"/>
                  <a:pt x="3045" y="308"/>
                  <a:pt x="3043" y="308"/>
                </a:cubicBezTo>
                <a:cubicBezTo>
                  <a:pt x="3042" y="304"/>
                  <a:pt x="3041" y="306"/>
                  <a:pt x="3039" y="304"/>
                </a:cubicBezTo>
                <a:cubicBezTo>
                  <a:pt x="3039" y="303"/>
                  <a:pt x="3039" y="301"/>
                  <a:pt x="3038" y="300"/>
                </a:cubicBezTo>
                <a:cubicBezTo>
                  <a:pt x="3037" y="300"/>
                  <a:pt x="3037" y="300"/>
                  <a:pt x="3037" y="300"/>
                </a:cubicBezTo>
                <a:cubicBezTo>
                  <a:pt x="3037" y="300"/>
                  <a:pt x="3037" y="300"/>
                  <a:pt x="3037" y="300"/>
                </a:cubicBezTo>
                <a:cubicBezTo>
                  <a:pt x="3035" y="300"/>
                  <a:pt x="3035" y="300"/>
                  <a:pt x="3035" y="300"/>
                </a:cubicBezTo>
                <a:cubicBezTo>
                  <a:pt x="3035" y="299"/>
                  <a:pt x="3035" y="299"/>
                  <a:pt x="3035" y="299"/>
                </a:cubicBezTo>
                <a:cubicBezTo>
                  <a:pt x="3034" y="299"/>
                  <a:pt x="3033" y="299"/>
                  <a:pt x="3032" y="299"/>
                </a:cubicBezTo>
                <a:cubicBezTo>
                  <a:pt x="3032" y="298"/>
                  <a:pt x="3032" y="298"/>
                  <a:pt x="3032" y="298"/>
                </a:cubicBezTo>
                <a:cubicBezTo>
                  <a:pt x="3027" y="298"/>
                  <a:pt x="3022" y="299"/>
                  <a:pt x="3018" y="299"/>
                </a:cubicBezTo>
                <a:cubicBezTo>
                  <a:pt x="3018" y="303"/>
                  <a:pt x="3019" y="303"/>
                  <a:pt x="3019" y="306"/>
                </a:cubicBezTo>
                <a:cubicBezTo>
                  <a:pt x="3018" y="306"/>
                  <a:pt x="3016" y="306"/>
                  <a:pt x="3015" y="305"/>
                </a:cubicBezTo>
                <a:cubicBezTo>
                  <a:pt x="3015" y="304"/>
                  <a:pt x="3015" y="303"/>
                  <a:pt x="3016" y="302"/>
                </a:cubicBezTo>
                <a:cubicBezTo>
                  <a:pt x="3015" y="301"/>
                  <a:pt x="3015" y="300"/>
                  <a:pt x="3015" y="299"/>
                </a:cubicBezTo>
                <a:cubicBezTo>
                  <a:pt x="3016" y="299"/>
                  <a:pt x="3016" y="299"/>
                  <a:pt x="3016" y="299"/>
                </a:cubicBezTo>
                <a:cubicBezTo>
                  <a:pt x="3015" y="294"/>
                  <a:pt x="3014" y="296"/>
                  <a:pt x="3012" y="293"/>
                </a:cubicBezTo>
                <a:cubicBezTo>
                  <a:pt x="3012" y="293"/>
                  <a:pt x="3012" y="293"/>
                  <a:pt x="3012" y="293"/>
                </a:cubicBezTo>
                <a:cubicBezTo>
                  <a:pt x="3012" y="291"/>
                  <a:pt x="3012" y="291"/>
                  <a:pt x="3012" y="291"/>
                </a:cubicBezTo>
                <a:cubicBezTo>
                  <a:pt x="3011" y="291"/>
                  <a:pt x="3011" y="291"/>
                  <a:pt x="3011" y="291"/>
                </a:cubicBezTo>
                <a:cubicBezTo>
                  <a:pt x="3010" y="290"/>
                  <a:pt x="3007" y="290"/>
                  <a:pt x="3006" y="289"/>
                </a:cubicBezTo>
                <a:cubicBezTo>
                  <a:pt x="3005" y="288"/>
                  <a:pt x="3005" y="288"/>
                  <a:pt x="3004" y="287"/>
                </a:cubicBezTo>
                <a:cubicBezTo>
                  <a:pt x="3002" y="287"/>
                  <a:pt x="3002" y="287"/>
                  <a:pt x="3002" y="287"/>
                </a:cubicBezTo>
                <a:cubicBezTo>
                  <a:pt x="3002" y="286"/>
                  <a:pt x="3002" y="286"/>
                  <a:pt x="3002" y="286"/>
                </a:cubicBezTo>
                <a:cubicBezTo>
                  <a:pt x="3001" y="286"/>
                  <a:pt x="3001" y="286"/>
                  <a:pt x="3001" y="286"/>
                </a:cubicBezTo>
                <a:cubicBezTo>
                  <a:pt x="3001" y="285"/>
                  <a:pt x="3001" y="285"/>
                  <a:pt x="3001" y="285"/>
                </a:cubicBezTo>
                <a:cubicBezTo>
                  <a:pt x="3000" y="285"/>
                  <a:pt x="3000" y="285"/>
                  <a:pt x="3000" y="285"/>
                </a:cubicBezTo>
                <a:cubicBezTo>
                  <a:pt x="2999" y="284"/>
                  <a:pt x="2998" y="284"/>
                  <a:pt x="2998" y="283"/>
                </a:cubicBezTo>
                <a:cubicBezTo>
                  <a:pt x="2997" y="283"/>
                  <a:pt x="2996" y="282"/>
                  <a:pt x="2995" y="282"/>
                </a:cubicBezTo>
                <a:cubicBezTo>
                  <a:pt x="2995" y="282"/>
                  <a:pt x="2995" y="281"/>
                  <a:pt x="2995" y="281"/>
                </a:cubicBezTo>
                <a:cubicBezTo>
                  <a:pt x="2993" y="281"/>
                  <a:pt x="2993" y="281"/>
                  <a:pt x="2993" y="281"/>
                </a:cubicBezTo>
                <a:cubicBezTo>
                  <a:pt x="2993" y="280"/>
                  <a:pt x="2992" y="279"/>
                  <a:pt x="2992" y="279"/>
                </a:cubicBezTo>
                <a:cubicBezTo>
                  <a:pt x="2991" y="278"/>
                  <a:pt x="2988" y="277"/>
                  <a:pt x="2987" y="277"/>
                </a:cubicBezTo>
                <a:cubicBezTo>
                  <a:pt x="2987" y="276"/>
                  <a:pt x="2987" y="276"/>
                  <a:pt x="2987" y="276"/>
                </a:cubicBezTo>
                <a:cubicBezTo>
                  <a:pt x="2987" y="276"/>
                  <a:pt x="2987" y="276"/>
                  <a:pt x="2987" y="276"/>
                </a:cubicBezTo>
                <a:cubicBezTo>
                  <a:pt x="2988" y="275"/>
                  <a:pt x="2986" y="273"/>
                  <a:pt x="2985" y="272"/>
                </a:cubicBezTo>
                <a:cubicBezTo>
                  <a:pt x="2985" y="272"/>
                  <a:pt x="2985" y="272"/>
                  <a:pt x="2985" y="272"/>
                </a:cubicBezTo>
                <a:cubicBezTo>
                  <a:pt x="2984" y="272"/>
                  <a:pt x="2983" y="272"/>
                  <a:pt x="2981" y="272"/>
                </a:cubicBezTo>
                <a:cubicBezTo>
                  <a:pt x="2981" y="272"/>
                  <a:pt x="2981" y="271"/>
                  <a:pt x="2981" y="270"/>
                </a:cubicBezTo>
                <a:cubicBezTo>
                  <a:pt x="2978" y="270"/>
                  <a:pt x="2976" y="270"/>
                  <a:pt x="2974" y="268"/>
                </a:cubicBezTo>
                <a:cubicBezTo>
                  <a:pt x="2973" y="267"/>
                  <a:pt x="2975" y="265"/>
                  <a:pt x="2972" y="264"/>
                </a:cubicBezTo>
                <a:cubicBezTo>
                  <a:pt x="2972" y="263"/>
                  <a:pt x="2972" y="263"/>
                  <a:pt x="2972" y="263"/>
                </a:cubicBezTo>
                <a:cubicBezTo>
                  <a:pt x="2971" y="262"/>
                  <a:pt x="2969" y="262"/>
                  <a:pt x="2968" y="262"/>
                </a:cubicBezTo>
                <a:cubicBezTo>
                  <a:pt x="2968" y="261"/>
                  <a:pt x="2968" y="261"/>
                  <a:pt x="2968" y="260"/>
                </a:cubicBezTo>
                <a:cubicBezTo>
                  <a:pt x="2967" y="260"/>
                  <a:pt x="2967" y="260"/>
                  <a:pt x="2967" y="260"/>
                </a:cubicBezTo>
                <a:cubicBezTo>
                  <a:pt x="2967" y="258"/>
                  <a:pt x="2967" y="258"/>
                  <a:pt x="2967" y="258"/>
                </a:cubicBezTo>
                <a:cubicBezTo>
                  <a:pt x="2966" y="258"/>
                  <a:pt x="2966" y="257"/>
                  <a:pt x="2966" y="257"/>
                </a:cubicBezTo>
                <a:cubicBezTo>
                  <a:pt x="2966" y="256"/>
                  <a:pt x="2966" y="256"/>
                  <a:pt x="2966" y="256"/>
                </a:cubicBezTo>
                <a:cubicBezTo>
                  <a:pt x="2965" y="256"/>
                  <a:pt x="2965" y="256"/>
                  <a:pt x="2965" y="256"/>
                </a:cubicBezTo>
                <a:cubicBezTo>
                  <a:pt x="2963" y="254"/>
                  <a:pt x="2960" y="256"/>
                  <a:pt x="2958" y="255"/>
                </a:cubicBezTo>
                <a:cubicBezTo>
                  <a:pt x="2958" y="254"/>
                  <a:pt x="2958" y="254"/>
                  <a:pt x="2958" y="254"/>
                </a:cubicBezTo>
                <a:cubicBezTo>
                  <a:pt x="2956" y="254"/>
                  <a:pt x="2956" y="254"/>
                  <a:pt x="2956" y="254"/>
                </a:cubicBezTo>
                <a:cubicBezTo>
                  <a:pt x="2956" y="254"/>
                  <a:pt x="2956" y="254"/>
                  <a:pt x="2956" y="253"/>
                </a:cubicBezTo>
                <a:cubicBezTo>
                  <a:pt x="2954" y="253"/>
                  <a:pt x="2954" y="253"/>
                  <a:pt x="2954" y="253"/>
                </a:cubicBezTo>
                <a:cubicBezTo>
                  <a:pt x="2954" y="252"/>
                  <a:pt x="2954" y="252"/>
                  <a:pt x="2954" y="252"/>
                </a:cubicBezTo>
                <a:cubicBezTo>
                  <a:pt x="2952" y="252"/>
                  <a:pt x="2951" y="253"/>
                  <a:pt x="2950" y="254"/>
                </a:cubicBezTo>
                <a:cubicBezTo>
                  <a:pt x="2946" y="254"/>
                  <a:pt x="2945" y="254"/>
                  <a:pt x="2944" y="252"/>
                </a:cubicBezTo>
                <a:cubicBezTo>
                  <a:pt x="2943" y="252"/>
                  <a:pt x="2943" y="252"/>
                  <a:pt x="2943" y="252"/>
                </a:cubicBezTo>
                <a:cubicBezTo>
                  <a:pt x="2943" y="251"/>
                  <a:pt x="2943" y="249"/>
                  <a:pt x="2942" y="249"/>
                </a:cubicBezTo>
                <a:cubicBezTo>
                  <a:pt x="2940" y="249"/>
                  <a:pt x="2940" y="249"/>
                  <a:pt x="2940" y="249"/>
                </a:cubicBezTo>
                <a:cubicBezTo>
                  <a:pt x="2940" y="248"/>
                  <a:pt x="2940" y="248"/>
                  <a:pt x="2940" y="248"/>
                </a:cubicBezTo>
                <a:cubicBezTo>
                  <a:pt x="2938" y="248"/>
                  <a:pt x="2936" y="247"/>
                  <a:pt x="2934" y="247"/>
                </a:cubicBezTo>
                <a:cubicBezTo>
                  <a:pt x="2934" y="247"/>
                  <a:pt x="2933" y="246"/>
                  <a:pt x="2933" y="245"/>
                </a:cubicBezTo>
                <a:cubicBezTo>
                  <a:pt x="2931" y="245"/>
                  <a:pt x="2931" y="245"/>
                  <a:pt x="2931" y="245"/>
                </a:cubicBezTo>
                <a:cubicBezTo>
                  <a:pt x="2931" y="245"/>
                  <a:pt x="2931" y="245"/>
                  <a:pt x="2931" y="245"/>
                </a:cubicBezTo>
                <a:cubicBezTo>
                  <a:pt x="2931" y="245"/>
                  <a:pt x="2931" y="245"/>
                  <a:pt x="2931" y="245"/>
                </a:cubicBezTo>
                <a:cubicBezTo>
                  <a:pt x="2931" y="243"/>
                  <a:pt x="2931" y="243"/>
                  <a:pt x="2931" y="243"/>
                </a:cubicBezTo>
                <a:cubicBezTo>
                  <a:pt x="2929" y="243"/>
                  <a:pt x="2929" y="243"/>
                  <a:pt x="2929" y="243"/>
                </a:cubicBezTo>
                <a:cubicBezTo>
                  <a:pt x="2929" y="244"/>
                  <a:pt x="2929" y="244"/>
                  <a:pt x="2929" y="245"/>
                </a:cubicBezTo>
                <a:cubicBezTo>
                  <a:pt x="2925" y="244"/>
                  <a:pt x="2920" y="244"/>
                  <a:pt x="2916" y="244"/>
                </a:cubicBezTo>
                <a:cubicBezTo>
                  <a:pt x="2916" y="243"/>
                  <a:pt x="2916" y="243"/>
                  <a:pt x="2916" y="243"/>
                </a:cubicBezTo>
                <a:cubicBezTo>
                  <a:pt x="2913" y="242"/>
                  <a:pt x="2913" y="246"/>
                  <a:pt x="2910" y="245"/>
                </a:cubicBezTo>
                <a:cubicBezTo>
                  <a:pt x="2910" y="244"/>
                  <a:pt x="2910" y="244"/>
                  <a:pt x="2910" y="244"/>
                </a:cubicBezTo>
                <a:cubicBezTo>
                  <a:pt x="2908" y="244"/>
                  <a:pt x="2908" y="244"/>
                  <a:pt x="2908" y="244"/>
                </a:cubicBezTo>
                <a:cubicBezTo>
                  <a:pt x="2908" y="244"/>
                  <a:pt x="2908" y="243"/>
                  <a:pt x="2908" y="243"/>
                </a:cubicBezTo>
                <a:cubicBezTo>
                  <a:pt x="2905" y="243"/>
                  <a:pt x="2905" y="243"/>
                  <a:pt x="2905" y="243"/>
                </a:cubicBezTo>
                <a:cubicBezTo>
                  <a:pt x="2905" y="243"/>
                  <a:pt x="2905" y="243"/>
                  <a:pt x="2905" y="243"/>
                </a:cubicBezTo>
                <a:cubicBezTo>
                  <a:pt x="2897" y="243"/>
                  <a:pt x="2897" y="243"/>
                  <a:pt x="2897" y="243"/>
                </a:cubicBezTo>
                <a:cubicBezTo>
                  <a:pt x="2897" y="243"/>
                  <a:pt x="2897" y="243"/>
                  <a:pt x="2897" y="243"/>
                </a:cubicBezTo>
                <a:cubicBezTo>
                  <a:pt x="2894" y="242"/>
                  <a:pt x="2894" y="241"/>
                  <a:pt x="2891" y="241"/>
                </a:cubicBezTo>
                <a:cubicBezTo>
                  <a:pt x="2892" y="243"/>
                  <a:pt x="2892" y="245"/>
                  <a:pt x="2893" y="247"/>
                </a:cubicBezTo>
                <a:cubicBezTo>
                  <a:pt x="2892" y="247"/>
                  <a:pt x="2892" y="247"/>
                  <a:pt x="2892" y="247"/>
                </a:cubicBezTo>
                <a:cubicBezTo>
                  <a:pt x="2892" y="248"/>
                  <a:pt x="2892" y="249"/>
                  <a:pt x="2891" y="250"/>
                </a:cubicBezTo>
                <a:cubicBezTo>
                  <a:pt x="2894" y="250"/>
                  <a:pt x="2893" y="251"/>
                  <a:pt x="2895" y="252"/>
                </a:cubicBezTo>
                <a:cubicBezTo>
                  <a:pt x="2895" y="254"/>
                  <a:pt x="2896" y="257"/>
                  <a:pt x="2896" y="259"/>
                </a:cubicBezTo>
                <a:cubicBezTo>
                  <a:pt x="2893" y="259"/>
                  <a:pt x="2893" y="259"/>
                  <a:pt x="2893" y="259"/>
                </a:cubicBezTo>
                <a:cubicBezTo>
                  <a:pt x="2893" y="261"/>
                  <a:pt x="2892" y="261"/>
                  <a:pt x="2891" y="262"/>
                </a:cubicBezTo>
                <a:cubicBezTo>
                  <a:pt x="2889" y="262"/>
                  <a:pt x="2889" y="262"/>
                  <a:pt x="2889" y="262"/>
                </a:cubicBezTo>
                <a:cubicBezTo>
                  <a:pt x="2889" y="265"/>
                  <a:pt x="2889" y="265"/>
                  <a:pt x="2889" y="265"/>
                </a:cubicBezTo>
                <a:cubicBezTo>
                  <a:pt x="2884" y="265"/>
                  <a:pt x="2884" y="267"/>
                  <a:pt x="2878" y="267"/>
                </a:cubicBezTo>
                <a:cubicBezTo>
                  <a:pt x="2878" y="264"/>
                  <a:pt x="2877" y="260"/>
                  <a:pt x="2877" y="258"/>
                </a:cubicBezTo>
                <a:cubicBezTo>
                  <a:pt x="2875" y="258"/>
                  <a:pt x="2875" y="258"/>
                  <a:pt x="2875" y="258"/>
                </a:cubicBezTo>
                <a:cubicBezTo>
                  <a:pt x="2875" y="257"/>
                  <a:pt x="2875" y="257"/>
                  <a:pt x="2875" y="257"/>
                </a:cubicBezTo>
                <a:cubicBezTo>
                  <a:pt x="2874" y="257"/>
                  <a:pt x="2874" y="257"/>
                  <a:pt x="2873" y="256"/>
                </a:cubicBezTo>
                <a:cubicBezTo>
                  <a:pt x="2873" y="252"/>
                  <a:pt x="2873" y="252"/>
                  <a:pt x="2873" y="252"/>
                </a:cubicBezTo>
                <a:cubicBezTo>
                  <a:pt x="2872" y="252"/>
                  <a:pt x="2872" y="251"/>
                  <a:pt x="2872" y="251"/>
                </a:cubicBezTo>
                <a:cubicBezTo>
                  <a:pt x="2872" y="251"/>
                  <a:pt x="2872" y="251"/>
                  <a:pt x="2872" y="251"/>
                </a:cubicBezTo>
                <a:cubicBezTo>
                  <a:pt x="2872" y="251"/>
                  <a:pt x="2872" y="251"/>
                  <a:pt x="2872" y="251"/>
                </a:cubicBezTo>
                <a:cubicBezTo>
                  <a:pt x="2872" y="249"/>
                  <a:pt x="2872" y="249"/>
                  <a:pt x="2872" y="249"/>
                </a:cubicBezTo>
                <a:cubicBezTo>
                  <a:pt x="2870" y="250"/>
                  <a:pt x="2870" y="251"/>
                  <a:pt x="2868" y="252"/>
                </a:cubicBezTo>
                <a:cubicBezTo>
                  <a:pt x="2868" y="252"/>
                  <a:pt x="2868" y="252"/>
                  <a:pt x="2868" y="252"/>
                </a:cubicBezTo>
                <a:cubicBezTo>
                  <a:pt x="2868" y="252"/>
                  <a:pt x="2868" y="252"/>
                  <a:pt x="2868" y="252"/>
                </a:cubicBezTo>
                <a:cubicBezTo>
                  <a:pt x="2868" y="252"/>
                  <a:pt x="2868" y="252"/>
                  <a:pt x="2868" y="252"/>
                </a:cubicBezTo>
                <a:cubicBezTo>
                  <a:pt x="2867" y="252"/>
                  <a:pt x="2867" y="252"/>
                  <a:pt x="2867" y="252"/>
                </a:cubicBezTo>
                <a:cubicBezTo>
                  <a:pt x="2867" y="252"/>
                  <a:pt x="2867" y="252"/>
                  <a:pt x="2867" y="252"/>
                </a:cubicBezTo>
                <a:cubicBezTo>
                  <a:pt x="2864" y="252"/>
                  <a:pt x="2864" y="252"/>
                  <a:pt x="2864" y="252"/>
                </a:cubicBezTo>
                <a:cubicBezTo>
                  <a:pt x="2862" y="253"/>
                  <a:pt x="2861" y="254"/>
                  <a:pt x="2858" y="254"/>
                </a:cubicBezTo>
                <a:cubicBezTo>
                  <a:pt x="2859" y="254"/>
                  <a:pt x="2859" y="253"/>
                  <a:pt x="2859" y="252"/>
                </a:cubicBezTo>
                <a:cubicBezTo>
                  <a:pt x="2856" y="252"/>
                  <a:pt x="2856" y="252"/>
                  <a:pt x="2856" y="252"/>
                </a:cubicBezTo>
                <a:cubicBezTo>
                  <a:pt x="2855" y="252"/>
                  <a:pt x="2852" y="250"/>
                  <a:pt x="2851" y="250"/>
                </a:cubicBezTo>
                <a:cubicBezTo>
                  <a:pt x="2851" y="251"/>
                  <a:pt x="2851" y="251"/>
                  <a:pt x="2851" y="251"/>
                </a:cubicBezTo>
                <a:cubicBezTo>
                  <a:pt x="2845" y="251"/>
                  <a:pt x="2845" y="251"/>
                  <a:pt x="2845" y="251"/>
                </a:cubicBezTo>
                <a:cubicBezTo>
                  <a:pt x="2845" y="251"/>
                  <a:pt x="2844" y="253"/>
                  <a:pt x="2842" y="252"/>
                </a:cubicBezTo>
                <a:cubicBezTo>
                  <a:pt x="2842" y="252"/>
                  <a:pt x="2842" y="252"/>
                  <a:pt x="2842" y="252"/>
                </a:cubicBezTo>
                <a:cubicBezTo>
                  <a:pt x="2841" y="252"/>
                  <a:pt x="2841" y="251"/>
                  <a:pt x="2840" y="251"/>
                </a:cubicBezTo>
                <a:cubicBezTo>
                  <a:pt x="2840" y="249"/>
                  <a:pt x="2840" y="249"/>
                  <a:pt x="2840" y="249"/>
                </a:cubicBezTo>
                <a:cubicBezTo>
                  <a:pt x="2836" y="249"/>
                  <a:pt x="2832" y="249"/>
                  <a:pt x="2828" y="249"/>
                </a:cubicBezTo>
                <a:cubicBezTo>
                  <a:pt x="2826" y="249"/>
                  <a:pt x="2824" y="249"/>
                  <a:pt x="2823" y="249"/>
                </a:cubicBezTo>
                <a:cubicBezTo>
                  <a:pt x="2823" y="249"/>
                  <a:pt x="2822" y="249"/>
                  <a:pt x="2822" y="250"/>
                </a:cubicBezTo>
                <a:cubicBezTo>
                  <a:pt x="2821" y="250"/>
                  <a:pt x="2821" y="250"/>
                  <a:pt x="2821" y="250"/>
                </a:cubicBezTo>
                <a:cubicBezTo>
                  <a:pt x="2821" y="251"/>
                  <a:pt x="2821" y="251"/>
                  <a:pt x="2821" y="251"/>
                </a:cubicBezTo>
                <a:cubicBezTo>
                  <a:pt x="2820" y="251"/>
                  <a:pt x="2819" y="251"/>
                  <a:pt x="2818" y="251"/>
                </a:cubicBezTo>
                <a:cubicBezTo>
                  <a:pt x="2818" y="252"/>
                  <a:pt x="2818" y="252"/>
                  <a:pt x="2818" y="252"/>
                </a:cubicBezTo>
                <a:cubicBezTo>
                  <a:pt x="2815" y="252"/>
                  <a:pt x="2815" y="252"/>
                  <a:pt x="2815" y="252"/>
                </a:cubicBezTo>
                <a:cubicBezTo>
                  <a:pt x="2815" y="252"/>
                  <a:pt x="2815" y="252"/>
                  <a:pt x="2814" y="252"/>
                </a:cubicBezTo>
                <a:cubicBezTo>
                  <a:pt x="2813" y="254"/>
                  <a:pt x="2813" y="254"/>
                  <a:pt x="2812" y="254"/>
                </a:cubicBezTo>
                <a:cubicBezTo>
                  <a:pt x="2812" y="258"/>
                  <a:pt x="2812" y="258"/>
                  <a:pt x="2812" y="258"/>
                </a:cubicBezTo>
                <a:cubicBezTo>
                  <a:pt x="2812" y="258"/>
                  <a:pt x="2812" y="258"/>
                  <a:pt x="2812" y="258"/>
                </a:cubicBezTo>
                <a:cubicBezTo>
                  <a:pt x="2811" y="261"/>
                  <a:pt x="2812" y="261"/>
                  <a:pt x="2810" y="263"/>
                </a:cubicBezTo>
                <a:cubicBezTo>
                  <a:pt x="2810" y="264"/>
                  <a:pt x="2810" y="264"/>
                  <a:pt x="2810" y="264"/>
                </a:cubicBezTo>
                <a:cubicBezTo>
                  <a:pt x="2810" y="264"/>
                  <a:pt x="2810" y="264"/>
                  <a:pt x="2810" y="264"/>
                </a:cubicBezTo>
                <a:cubicBezTo>
                  <a:pt x="2810" y="260"/>
                  <a:pt x="2810" y="260"/>
                  <a:pt x="2810" y="260"/>
                </a:cubicBezTo>
                <a:cubicBezTo>
                  <a:pt x="2809" y="260"/>
                  <a:pt x="2809" y="260"/>
                  <a:pt x="2808" y="260"/>
                </a:cubicBezTo>
                <a:cubicBezTo>
                  <a:pt x="2808" y="256"/>
                  <a:pt x="2808" y="256"/>
                  <a:pt x="2808" y="256"/>
                </a:cubicBezTo>
                <a:cubicBezTo>
                  <a:pt x="2808" y="254"/>
                  <a:pt x="2807" y="256"/>
                  <a:pt x="2806" y="252"/>
                </a:cubicBezTo>
                <a:cubicBezTo>
                  <a:pt x="2805" y="251"/>
                  <a:pt x="2803" y="251"/>
                  <a:pt x="2802" y="251"/>
                </a:cubicBezTo>
                <a:cubicBezTo>
                  <a:pt x="2802" y="249"/>
                  <a:pt x="2802" y="248"/>
                  <a:pt x="2803" y="247"/>
                </a:cubicBezTo>
                <a:cubicBezTo>
                  <a:pt x="2801" y="247"/>
                  <a:pt x="2801" y="247"/>
                  <a:pt x="2801" y="247"/>
                </a:cubicBezTo>
                <a:cubicBezTo>
                  <a:pt x="2802" y="244"/>
                  <a:pt x="2802" y="245"/>
                  <a:pt x="2803" y="243"/>
                </a:cubicBezTo>
                <a:cubicBezTo>
                  <a:pt x="2804" y="243"/>
                  <a:pt x="2803" y="243"/>
                  <a:pt x="2804" y="243"/>
                </a:cubicBezTo>
                <a:cubicBezTo>
                  <a:pt x="2802" y="241"/>
                  <a:pt x="2804" y="242"/>
                  <a:pt x="2803" y="241"/>
                </a:cubicBezTo>
                <a:cubicBezTo>
                  <a:pt x="2802" y="240"/>
                  <a:pt x="2801" y="239"/>
                  <a:pt x="2800" y="239"/>
                </a:cubicBezTo>
                <a:cubicBezTo>
                  <a:pt x="2800" y="238"/>
                  <a:pt x="2800" y="238"/>
                  <a:pt x="2800" y="238"/>
                </a:cubicBezTo>
                <a:cubicBezTo>
                  <a:pt x="2799" y="238"/>
                  <a:pt x="2798" y="238"/>
                  <a:pt x="2797" y="237"/>
                </a:cubicBezTo>
                <a:cubicBezTo>
                  <a:pt x="2796" y="236"/>
                  <a:pt x="2795" y="235"/>
                  <a:pt x="2794" y="233"/>
                </a:cubicBezTo>
                <a:cubicBezTo>
                  <a:pt x="2793" y="233"/>
                  <a:pt x="2793" y="233"/>
                  <a:pt x="2793" y="233"/>
                </a:cubicBezTo>
                <a:cubicBezTo>
                  <a:pt x="2793" y="233"/>
                  <a:pt x="2793" y="233"/>
                  <a:pt x="2793" y="233"/>
                </a:cubicBezTo>
                <a:cubicBezTo>
                  <a:pt x="2791" y="233"/>
                  <a:pt x="2791" y="233"/>
                  <a:pt x="2791" y="233"/>
                </a:cubicBezTo>
                <a:cubicBezTo>
                  <a:pt x="2791" y="232"/>
                  <a:pt x="2791" y="232"/>
                  <a:pt x="2791" y="232"/>
                </a:cubicBezTo>
                <a:cubicBezTo>
                  <a:pt x="2788" y="232"/>
                  <a:pt x="2788" y="232"/>
                  <a:pt x="2788" y="232"/>
                </a:cubicBezTo>
                <a:cubicBezTo>
                  <a:pt x="2788" y="231"/>
                  <a:pt x="2788" y="231"/>
                  <a:pt x="2788" y="231"/>
                </a:cubicBezTo>
                <a:cubicBezTo>
                  <a:pt x="2787" y="231"/>
                  <a:pt x="2787" y="231"/>
                  <a:pt x="2787" y="231"/>
                </a:cubicBezTo>
                <a:cubicBezTo>
                  <a:pt x="2787" y="231"/>
                  <a:pt x="2786" y="231"/>
                  <a:pt x="2786" y="230"/>
                </a:cubicBezTo>
                <a:cubicBezTo>
                  <a:pt x="2785" y="230"/>
                  <a:pt x="2784" y="230"/>
                  <a:pt x="2783" y="229"/>
                </a:cubicBezTo>
                <a:cubicBezTo>
                  <a:pt x="2782" y="230"/>
                  <a:pt x="2782" y="231"/>
                  <a:pt x="2781" y="231"/>
                </a:cubicBezTo>
                <a:cubicBezTo>
                  <a:pt x="2781" y="232"/>
                  <a:pt x="2781" y="232"/>
                  <a:pt x="2781" y="232"/>
                </a:cubicBezTo>
                <a:cubicBezTo>
                  <a:pt x="2780" y="232"/>
                  <a:pt x="2780" y="230"/>
                  <a:pt x="2778" y="231"/>
                </a:cubicBezTo>
                <a:cubicBezTo>
                  <a:pt x="2778" y="231"/>
                  <a:pt x="2778" y="231"/>
                  <a:pt x="2778" y="231"/>
                </a:cubicBezTo>
                <a:cubicBezTo>
                  <a:pt x="2776" y="231"/>
                  <a:pt x="2776" y="231"/>
                  <a:pt x="2776" y="231"/>
                </a:cubicBezTo>
                <a:cubicBezTo>
                  <a:pt x="2776" y="232"/>
                  <a:pt x="2776" y="232"/>
                  <a:pt x="2776" y="232"/>
                </a:cubicBezTo>
                <a:cubicBezTo>
                  <a:pt x="2775" y="232"/>
                  <a:pt x="2773" y="233"/>
                  <a:pt x="2772" y="233"/>
                </a:cubicBezTo>
                <a:cubicBezTo>
                  <a:pt x="2771" y="231"/>
                  <a:pt x="2772" y="232"/>
                  <a:pt x="2771" y="231"/>
                </a:cubicBezTo>
                <a:cubicBezTo>
                  <a:pt x="2770" y="231"/>
                  <a:pt x="2767" y="232"/>
                  <a:pt x="2765" y="231"/>
                </a:cubicBezTo>
                <a:cubicBezTo>
                  <a:pt x="2765" y="231"/>
                  <a:pt x="2765" y="231"/>
                  <a:pt x="2765" y="231"/>
                </a:cubicBezTo>
                <a:cubicBezTo>
                  <a:pt x="2763" y="231"/>
                  <a:pt x="2763" y="231"/>
                  <a:pt x="2763" y="231"/>
                </a:cubicBezTo>
                <a:cubicBezTo>
                  <a:pt x="2763" y="230"/>
                  <a:pt x="2763" y="230"/>
                  <a:pt x="2763" y="230"/>
                </a:cubicBezTo>
                <a:cubicBezTo>
                  <a:pt x="2760" y="229"/>
                  <a:pt x="2756" y="233"/>
                  <a:pt x="2753" y="233"/>
                </a:cubicBezTo>
                <a:cubicBezTo>
                  <a:pt x="2749" y="234"/>
                  <a:pt x="2748" y="230"/>
                  <a:pt x="2744" y="231"/>
                </a:cubicBezTo>
                <a:cubicBezTo>
                  <a:pt x="2744" y="232"/>
                  <a:pt x="2744" y="232"/>
                  <a:pt x="2744" y="232"/>
                </a:cubicBezTo>
                <a:cubicBezTo>
                  <a:pt x="2742" y="232"/>
                  <a:pt x="2742" y="232"/>
                  <a:pt x="2742" y="232"/>
                </a:cubicBezTo>
                <a:cubicBezTo>
                  <a:pt x="2742" y="233"/>
                  <a:pt x="2742" y="233"/>
                  <a:pt x="2742" y="233"/>
                </a:cubicBezTo>
                <a:cubicBezTo>
                  <a:pt x="2741" y="233"/>
                  <a:pt x="2739" y="234"/>
                  <a:pt x="2738" y="234"/>
                </a:cubicBezTo>
                <a:cubicBezTo>
                  <a:pt x="2738" y="235"/>
                  <a:pt x="2738" y="235"/>
                  <a:pt x="2738" y="235"/>
                </a:cubicBezTo>
                <a:cubicBezTo>
                  <a:pt x="2733" y="235"/>
                  <a:pt x="2733" y="235"/>
                  <a:pt x="2733" y="235"/>
                </a:cubicBezTo>
                <a:cubicBezTo>
                  <a:pt x="2733" y="235"/>
                  <a:pt x="2733" y="235"/>
                  <a:pt x="2733" y="235"/>
                </a:cubicBezTo>
                <a:cubicBezTo>
                  <a:pt x="2730" y="235"/>
                  <a:pt x="2727" y="235"/>
                  <a:pt x="2724" y="235"/>
                </a:cubicBezTo>
                <a:cubicBezTo>
                  <a:pt x="2724" y="235"/>
                  <a:pt x="2724" y="235"/>
                  <a:pt x="2724" y="235"/>
                </a:cubicBezTo>
                <a:cubicBezTo>
                  <a:pt x="2720" y="235"/>
                  <a:pt x="2720" y="235"/>
                  <a:pt x="2720" y="235"/>
                </a:cubicBezTo>
                <a:cubicBezTo>
                  <a:pt x="2720" y="236"/>
                  <a:pt x="2720" y="236"/>
                  <a:pt x="2720" y="236"/>
                </a:cubicBezTo>
                <a:cubicBezTo>
                  <a:pt x="2715" y="236"/>
                  <a:pt x="2715" y="236"/>
                  <a:pt x="2715" y="236"/>
                </a:cubicBezTo>
                <a:cubicBezTo>
                  <a:pt x="2715" y="235"/>
                  <a:pt x="2715" y="235"/>
                  <a:pt x="2715" y="235"/>
                </a:cubicBezTo>
                <a:cubicBezTo>
                  <a:pt x="2714" y="236"/>
                  <a:pt x="2713" y="236"/>
                  <a:pt x="2712" y="236"/>
                </a:cubicBezTo>
                <a:cubicBezTo>
                  <a:pt x="2712" y="235"/>
                  <a:pt x="2712" y="235"/>
                  <a:pt x="2712" y="235"/>
                </a:cubicBezTo>
                <a:cubicBezTo>
                  <a:pt x="2709" y="235"/>
                  <a:pt x="2709" y="235"/>
                  <a:pt x="2709" y="235"/>
                </a:cubicBezTo>
                <a:cubicBezTo>
                  <a:pt x="2709" y="235"/>
                  <a:pt x="2709" y="235"/>
                  <a:pt x="2709" y="235"/>
                </a:cubicBezTo>
                <a:cubicBezTo>
                  <a:pt x="2708" y="235"/>
                  <a:pt x="2708" y="235"/>
                  <a:pt x="2708" y="235"/>
                </a:cubicBezTo>
                <a:cubicBezTo>
                  <a:pt x="2708" y="235"/>
                  <a:pt x="2708" y="235"/>
                  <a:pt x="2708" y="235"/>
                </a:cubicBezTo>
                <a:cubicBezTo>
                  <a:pt x="2707" y="235"/>
                  <a:pt x="2707" y="235"/>
                  <a:pt x="2707" y="235"/>
                </a:cubicBezTo>
                <a:cubicBezTo>
                  <a:pt x="2707" y="236"/>
                  <a:pt x="2707" y="236"/>
                  <a:pt x="2707" y="236"/>
                </a:cubicBezTo>
                <a:cubicBezTo>
                  <a:pt x="2705" y="236"/>
                  <a:pt x="2705" y="236"/>
                  <a:pt x="2705" y="236"/>
                </a:cubicBezTo>
                <a:cubicBezTo>
                  <a:pt x="2706" y="233"/>
                  <a:pt x="2709" y="229"/>
                  <a:pt x="2712" y="228"/>
                </a:cubicBezTo>
                <a:cubicBezTo>
                  <a:pt x="2712" y="226"/>
                  <a:pt x="2712" y="226"/>
                  <a:pt x="2712" y="225"/>
                </a:cubicBezTo>
                <a:cubicBezTo>
                  <a:pt x="2708" y="225"/>
                  <a:pt x="2708" y="225"/>
                  <a:pt x="2708" y="225"/>
                </a:cubicBezTo>
                <a:cubicBezTo>
                  <a:pt x="2708" y="221"/>
                  <a:pt x="2708" y="221"/>
                  <a:pt x="2708" y="221"/>
                </a:cubicBezTo>
                <a:cubicBezTo>
                  <a:pt x="2709" y="221"/>
                  <a:pt x="2709" y="221"/>
                  <a:pt x="2709" y="221"/>
                </a:cubicBezTo>
                <a:cubicBezTo>
                  <a:pt x="2709" y="220"/>
                  <a:pt x="2709" y="220"/>
                  <a:pt x="2709" y="220"/>
                </a:cubicBezTo>
                <a:cubicBezTo>
                  <a:pt x="2710" y="220"/>
                  <a:pt x="2710" y="220"/>
                  <a:pt x="2710" y="220"/>
                </a:cubicBezTo>
                <a:cubicBezTo>
                  <a:pt x="2711" y="221"/>
                  <a:pt x="2711" y="221"/>
                  <a:pt x="2712" y="223"/>
                </a:cubicBezTo>
                <a:cubicBezTo>
                  <a:pt x="2715" y="223"/>
                  <a:pt x="2715" y="221"/>
                  <a:pt x="2716" y="220"/>
                </a:cubicBezTo>
                <a:cubicBezTo>
                  <a:pt x="2716" y="216"/>
                  <a:pt x="2715" y="216"/>
                  <a:pt x="2712" y="214"/>
                </a:cubicBezTo>
                <a:cubicBezTo>
                  <a:pt x="2712" y="214"/>
                  <a:pt x="2712" y="214"/>
                  <a:pt x="2712" y="214"/>
                </a:cubicBezTo>
                <a:cubicBezTo>
                  <a:pt x="2711" y="214"/>
                  <a:pt x="2711" y="214"/>
                  <a:pt x="2711" y="214"/>
                </a:cubicBezTo>
                <a:cubicBezTo>
                  <a:pt x="2711" y="213"/>
                  <a:pt x="2711" y="213"/>
                  <a:pt x="2711" y="213"/>
                </a:cubicBezTo>
                <a:cubicBezTo>
                  <a:pt x="2710" y="213"/>
                  <a:pt x="2710" y="213"/>
                  <a:pt x="2710" y="213"/>
                </a:cubicBezTo>
                <a:cubicBezTo>
                  <a:pt x="2710" y="212"/>
                  <a:pt x="2710" y="212"/>
                  <a:pt x="2710" y="212"/>
                </a:cubicBezTo>
                <a:cubicBezTo>
                  <a:pt x="2709" y="213"/>
                  <a:pt x="2707" y="213"/>
                  <a:pt x="2706" y="213"/>
                </a:cubicBezTo>
                <a:cubicBezTo>
                  <a:pt x="2705" y="212"/>
                  <a:pt x="2705" y="212"/>
                  <a:pt x="2705" y="211"/>
                </a:cubicBezTo>
                <a:cubicBezTo>
                  <a:pt x="2702" y="211"/>
                  <a:pt x="2700" y="211"/>
                  <a:pt x="2697" y="210"/>
                </a:cubicBezTo>
                <a:cubicBezTo>
                  <a:pt x="2697" y="211"/>
                  <a:pt x="2697" y="211"/>
                  <a:pt x="2697" y="211"/>
                </a:cubicBezTo>
                <a:cubicBezTo>
                  <a:pt x="2696" y="211"/>
                  <a:pt x="2694" y="209"/>
                  <a:pt x="2692" y="211"/>
                </a:cubicBezTo>
                <a:cubicBezTo>
                  <a:pt x="2689" y="212"/>
                  <a:pt x="2691" y="213"/>
                  <a:pt x="2689" y="215"/>
                </a:cubicBezTo>
                <a:cubicBezTo>
                  <a:pt x="2689" y="215"/>
                  <a:pt x="2689" y="215"/>
                  <a:pt x="2688" y="216"/>
                </a:cubicBezTo>
                <a:cubicBezTo>
                  <a:pt x="2688" y="217"/>
                  <a:pt x="2688" y="217"/>
                  <a:pt x="2687" y="218"/>
                </a:cubicBezTo>
                <a:cubicBezTo>
                  <a:pt x="2687" y="219"/>
                  <a:pt x="2686" y="220"/>
                  <a:pt x="2685" y="220"/>
                </a:cubicBezTo>
                <a:cubicBezTo>
                  <a:pt x="2685" y="222"/>
                  <a:pt x="2685" y="222"/>
                  <a:pt x="2685" y="222"/>
                </a:cubicBezTo>
                <a:cubicBezTo>
                  <a:pt x="2684" y="222"/>
                  <a:pt x="2684" y="222"/>
                  <a:pt x="2684" y="222"/>
                </a:cubicBezTo>
                <a:cubicBezTo>
                  <a:pt x="2684" y="223"/>
                  <a:pt x="2684" y="224"/>
                  <a:pt x="2684" y="225"/>
                </a:cubicBezTo>
                <a:cubicBezTo>
                  <a:pt x="2683" y="225"/>
                  <a:pt x="2683" y="225"/>
                  <a:pt x="2683" y="225"/>
                </a:cubicBezTo>
                <a:cubicBezTo>
                  <a:pt x="2683" y="226"/>
                  <a:pt x="2683" y="226"/>
                  <a:pt x="2683" y="226"/>
                </a:cubicBezTo>
                <a:cubicBezTo>
                  <a:pt x="2680" y="226"/>
                  <a:pt x="2680" y="226"/>
                  <a:pt x="2680" y="226"/>
                </a:cubicBezTo>
                <a:cubicBezTo>
                  <a:pt x="2679" y="226"/>
                  <a:pt x="2679" y="226"/>
                  <a:pt x="2679" y="227"/>
                </a:cubicBezTo>
                <a:cubicBezTo>
                  <a:pt x="2677" y="228"/>
                  <a:pt x="2675" y="228"/>
                  <a:pt x="2674" y="226"/>
                </a:cubicBezTo>
                <a:cubicBezTo>
                  <a:pt x="2673" y="226"/>
                  <a:pt x="2673" y="226"/>
                  <a:pt x="2673" y="226"/>
                </a:cubicBezTo>
                <a:cubicBezTo>
                  <a:pt x="2673" y="226"/>
                  <a:pt x="2673" y="225"/>
                  <a:pt x="2674" y="224"/>
                </a:cubicBezTo>
                <a:cubicBezTo>
                  <a:pt x="2676" y="224"/>
                  <a:pt x="2676" y="224"/>
                  <a:pt x="2677" y="222"/>
                </a:cubicBezTo>
                <a:cubicBezTo>
                  <a:pt x="2676" y="222"/>
                  <a:pt x="2676" y="222"/>
                  <a:pt x="2676" y="222"/>
                </a:cubicBezTo>
                <a:cubicBezTo>
                  <a:pt x="2675" y="222"/>
                  <a:pt x="2675" y="222"/>
                  <a:pt x="2675" y="222"/>
                </a:cubicBezTo>
                <a:cubicBezTo>
                  <a:pt x="2675" y="220"/>
                  <a:pt x="2675" y="220"/>
                  <a:pt x="2675" y="220"/>
                </a:cubicBezTo>
                <a:cubicBezTo>
                  <a:pt x="2676" y="219"/>
                  <a:pt x="2678" y="219"/>
                  <a:pt x="2679" y="219"/>
                </a:cubicBezTo>
                <a:cubicBezTo>
                  <a:pt x="2679" y="218"/>
                  <a:pt x="2680" y="215"/>
                  <a:pt x="2681" y="214"/>
                </a:cubicBezTo>
                <a:cubicBezTo>
                  <a:pt x="2682" y="214"/>
                  <a:pt x="2681" y="214"/>
                  <a:pt x="2682" y="214"/>
                </a:cubicBezTo>
                <a:cubicBezTo>
                  <a:pt x="2682" y="214"/>
                  <a:pt x="2682" y="214"/>
                  <a:pt x="2682" y="214"/>
                </a:cubicBezTo>
                <a:cubicBezTo>
                  <a:pt x="2683" y="214"/>
                  <a:pt x="2683" y="214"/>
                  <a:pt x="2683" y="214"/>
                </a:cubicBezTo>
                <a:cubicBezTo>
                  <a:pt x="2683" y="216"/>
                  <a:pt x="2683" y="216"/>
                  <a:pt x="2683" y="216"/>
                </a:cubicBezTo>
                <a:cubicBezTo>
                  <a:pt x="2682" y="216"/>
                  <a:pt x="2682" y="216"/>
                  <a:pt x="2682" y="216"/>
                </a:cubicBezTo>
                <a:cubicBezTo>
                  <a:pt x="2682" y="217"/>
                  <a:pt x="2682" y="218"/>
                  <a:pt x="2682" y="218"/>
                </a:cubicBezTo>
                <a:cubicBezTo>
                  <a:pt x="2683" y="218"/>
                  <a:pt x="2684" y="218"/>
                  <a:pt x="2684" y="218"/>
                </a:cubicBezTo>
                <a:cubicBezTo>
                  <a:pt x="2685" y="216"/>
                  <a:pt x="2685" y="215"/>
                  <a:pt x="2685" y="212"/>
                </a:cubicBezTo>
                <a:cubicBezTo>
                  <a:pt x="2684" y="212"/>
                  <a:pt x="2683" y="212"/>
                  <a:pt x="2683" y="212"/>
                </a:cubicBezTo>
                <a:cubicBezTo>
                  <a:pt x="2683" y="212"/>
                  <a:pt x="2683" y="212"/>
                  <a:pt x="2683" y="212"/>
                </a:cubicBezTo>
                <a:cubicBezTo>
                  <a:pt x="2678" y="212"/>
                  <a:pt x="2678" y="212"/>
                  <a:pt x="2678" y="212"/>
                </a:cubicBezTo>
                <a:cubicBezTo>
                  <a:pt x="2678" y="213"/>
                  <a:pt x="2678" y="213"/>
                  <a:pt x="2678" y="213"/>
                </a:cubicBezTo>
                <a:cubicBezTo>
                  <a:pt x="2675" y="214"/>
                  <a:pt x="2671" y="213"/>
                  <a:pt x="2670" y="214"/>
                </a:cubicBezTo>
                <a:cubicBezTo>
                  <a:pt x="2668" y="214"/>
                  <a:pt x="2668" y="213"/>
                  <a:pt x="2667" y="213"/>
                </a:cubicBezTo>
                <a:cubicBezTo>
                  <a:pt x="2667" y="211"/>
                  <a:pt x="2667" y="210"/>
                  <a:pt x="2666" y="208"/>
                </a:cubicBezTo>
                <a:cubicBezTo>
                  <a:pt x="2667" y="208"/>
                  <a:pt x="2667" y="208"/>
                  <a:pt x="2667" y="208"/>
                </a:cubicBezTo>
                <a:cubicBezTo>
                  <a:pt x="2668" y="208"/>
                  <a:pt x="2667" y="208"/>
                  <a:pt x="2668" y="208"/>
                </a:cubicBezTo>
                <a:cubicBezTo>
                  <a:pt x="2668" y="208"/>
                  <a:pt x="2668" y="208"/>
                  <a:pt x="2668" y="208"/>
                </a:cubicBezTo>
                <a:cubicBezTo>
                  <a:pt x="2670" y="208"/>
                  <a:pt x="2670" y="208"/>
                  <a:pt x="2670" y="208"/>
                </a:cubicBezTo>
                <a:cubicBezTo>
                  <a:pt x="2670" y="209"/>
                  <a:pt x="2670" y="209"/>
                  <a:pt x="2670" y="209"/>
                </a:cubicBezTo>
                <a:cubicBezTo>
                  <a:pt x="2676" y="209"/>
                  <a:pt x="2676" y="209"/>
                  <a:pt x="2676" y="209"/>
                </a:cubicBezTo>
                <a:cubicBezTo>
                  <a:pt x="2675" y="208"/>
                  <a:pt x="2676" y="209"/>
                  <a:pt x="2675" y="208"/>
                </a:cubicBezTo>
                <a:cubicBezTo>
                  <a:pt x="2675" y="207"/>
                  <a:pt x="2675" y="207"/>
                  <a:pt x="2675" y="207"/>
                </a:cubicBezTo>
                <a:cubicBezTo>
                  <a:pt x="2673" y="207"/>
                  <a:pt x="2672" y="207"/>
                  <a:pt x="2670" y="206"/>
                </a:cubicBezTo>
                <a:cubicBezTo>
                  <a:pt x="2670" y="206"/>
                  <a:pt x="2670" y="206"/>
                  <a:pt x="2670" y="206"/>
                </a:cubicBezTo>
                <a:cubicBezTo>
                  <a:pt x="2666" y="206"/>
                  <a:pt x="2666" y="206"/>
                  <a:pt x="2666" y="206"/>
                </a:cubicBezTo>
                <a:cubicBezTo>
                  <a:pt x="2666" y="205"/>
                  <a:pt x="2666" y="205"/>
                  <a:pt x="2666" y="205"/>
                </a:cubicBezTo>
                <a:cubicBezTo>
                  <a:pt x="2664" y="205"/>
                  <a:pt x="2664" y="205"/>
                  <a:pt x="2664" y="205"/>
                </a:cubicBezTo>
                <a:cubicBezTo>
                  <a:pt x="2664" y="204"/>
                  <a:pt x="2664" y="204"/>
                  <a:pt x="2664" y="204"/>
                </a:cubicBezTo>
                <a:cubicBezTo>
                  <a:pt x="2662" y="205"/>
                  <a:pt x="2660" y="205"/>
                  <a:pt x="2658" y="205"/>
                </a:cubicBezTo>
                <a:cubicBezTo>
                  <a:pt x="2658" y="204"/>
                  <a:pt x="2658" y="204"/>
                  <a:pt x="2658" y="204"/>
                </a:cubicBezTo>
                <a:cubicBezTo>
                  <a:pt x="2655" y="204"/>
                  <a:pt x="2655" y="204"/>
                  <a:pt x="2655" y="204"/>
                </a:cubicBezTo>
                <a:cubicBezTo>
                  <a:pt x="2655" y="204"/>
                  <a:pt x="2655" y="204"/>
                  <a:pt x="2655" y="204"/>
                </a:cubicBezTo>
                <a:cubicBezTo>
                  <a:pt x="2652" y="204"/>
                  <a:pt x="2652" y="204"/>
                  <a:pt x="2652" y="204"/>
                </a:cubicBezTo>
                <a:cubicBezTo>
                  <a:pt x="2652" y="203"/>
                  <a:pt x="2652" y="203"/>
                  <a:pt x="2652" y="203"/>
                </a:cubicBezTo>
                <a:cubicBezTo>
                  <a:pt x="2647" y="203"/>
                  <a:pt x="2647" y="203"/>
                  <a:pt x="2647" y="203"/>
                </a:cubicBezTo>
                <a:cubicBezTo>
                  <a:pt x="2647" y="203"/>
                  <a:pt x="2647" y="203"/>
                  <a:pt x="2647" y="203"/>
                </a:cubicBezTo>
                <a:cubicBezTo>
                  <a:pt x="2646" y="203"/>
                  <a:pt x="2646" y="203"/>
                  <a:pt x="2646" y="203"/>
                </a:cubicBezTo>
                <a:cubicBezTo>
                  <a:pt x="2646" y="202"/>
                  <a:pt x="2646" y="202"/>
                  <a:pt x="2646" y="202"/>
                </a:cubicBezTo>
                <a:cubicBezTo>
                  <a:pt x="2643" y="202"/>
                  <a:pt x="2643" y="202"/>
                  <a:pt x="2643" y="202"/>
                </a:cubicBezTo>
                <a:cubicBezTo>
                  <a:pt x="2643" y="201"/>
                  <a:pt x="2643" y="201"/>
                  <a:pt x="2643" y="201"/>
                </a:cubicBezTo>
                <a:cubicBezTo>
                  <a:pt x="2641" y="201"/>
                  <a:pt x="2641" y="201"/>
                  <a:pt x="2641" y="201"/>
                </a:cubicBezTo>
                <a:cubicBezTo>
                  <a:pt x="2641" y="200"/>
                  <a:pt x="2640" y="199"/>
                  <a:pt x="2639" y="199"/>
                </a:cubicBezTo>
                <a:cubicBezTo>
                  <a:pt x="2634" y="199"/>
                  <a:pt x="2634" y="199"/>
                  <a:pt x="2634" y="199"/>
                </a:cubicBezTo>
                <a:cubicBezTo>
                  <a:pt x="2634" y="202"/>
                  <a:pt x="2634" y="199"/>
                  <a:pt x="2636" y="201"/>
                </a:cubicBezTo>
                <a:cubicBezTo>
                  <a:pt x="2636" y="201"/>
                  <a:pt x="2637" y="201"/>
                  <a:pt x="2637" y="202"/>
                </a:cubicBezTo>
                <a:cubicBezTo>
                  <a:pt x="2637" y="203"/>
                  <a:pt x="2637" y="203"/>
                  <a:pt x="2637" y="204"/>
                </a:cubicBezTo>
                <a:cubicBezTo>
                  <a:pt x="2634" y="205"/>
                  <a:pt x="2631" y="205"/>
                  <a:pt x="2628" y="204"/>
                </a:cubicBezTo>
                <a:cubicBezTo>
                  <a:pt x="2628" y="205"/>
                  <a:pt x="2628" y="205"/>
                  <a:pt x="2628" y="205"/>
                </a:cubicBezTo>
                <a:cubicBezTo>
                  <a:pt x="2628" y="205"/>
                  <a:pt x="2628" y="205"/>
                  <a:pt x="2628" y="205"/>
                </a:cubicBezTo>
                <a:cubicBezTo>
                  <a:pt x="2628" y="208"/>
                  <a:pt x="2628" y="208"/>
                  <a:pt x="2628" y="208"/>
                </a:cubicBezTo>
                <a:cubicBezTo>
                  <a:pt x="2629" y="209"/>
                  <a:pt x="2629" y="209"/>
                  <a:pt x="2630" y="209"/>
                </a:cubicBezTo>
                <a:cubicBezTo>
                  <a:pt x="2630" y="210"/>
                  <a:pt x="2630" y="210"/>
                  <a:pt x="2630" y="210"/>
                </a:cubicBezTo>
                <a:cubicBezTo>
                  <a:pt x="2632" y="210"/>
                  <a:pt x="2633" y="208"/>
                  <a:pt x="2636" y="210"/>
                </a:cubicBezTo>
                <a:cubicBezTo>
                  <a:pt x="2636" y="210"/>
                  <a:pt x="2636" y="210"/>
                  <a:pt x="2636" y="210"/>
                </a:cubicBezTo>
                <a:cubicBezTo>
                  <a:pt x="2636" y="212"/>
                  <a:pt x="2636" y="212"/>
                  <a:pt x="2636" y="212"/>
                </a:cubicBezTo>
                <a:cubicBezTo>
                  <a:pt x="2634" y="212"/>
                  <a:pt x="2634" y="212"/>
                  <a:pt x="2633" y="211"/>
                </a:cubicBezTo>
                <a:cubicBezTo>
                  <a:pt x="2633" y="210"/>
                  <a:pt x="2633" y="210"/>
                  <a:pt x="2633" y="210"/>
                </a:cubicBezTo>
                <a:cubicBezTo>
                  <a:pt x="2631" y="211"/>
                  <a:pt x="2629" y="211"/>
                  <a:pt x="2628" y="211"/>
                </a:cubicBezTo>
                <a:cubicBezTo>
                  <a:pt x="2627" y="212"/>
                  <a:pt x="2627" y="212"/>
                  <a:pt x="2626" y="213"/>
                </a:cubicBezTo>
                <a:cubicBezTo>
                  <a:pt x="2626" y="217"/>
                  <a:pt x="2626" y="219"/>
                  <a:pt x="2629" y="221"/>
                </a:cubicBezTo>
                <a:cubicBezTo>
                  <a:pt x="2629" y="223"/>
                  <a:pt x="2629" y="224"/>
                  <a:pt x="2628" y="226"/>
                </a:cubicBezTo>
                <a:cubicBezTo>
                  <a:pt x="2625" y="226"/>
                  <a:pt x="2625" y="226"/>
                  <a:pt x="2625" y="226"/>
                </a:cubicBezTo>
                <a:cubicBezTo>
                  <a:pt x="2624" y="225"/>
                  <a:pt x="2625" y="224"/>
                  <a:pt x="2622" y="224"/>
                </a:cubicBezTo>
                <a:cubicBezTo>
                  <a:pt x="2622" y="225"/>
                  <a:pt x="2622" y="225"/>
                  <a:pt x="2622" y="226"/>
                </a:cubicBezTo>
                <a:cubicBezTo>
                  <a:pt x="2620" y="226"/>
                  <a:pt x="2620" y="226"/>
                  <a:pt x="2620" y="226"/>
                </a:cubicBezTo>
                <a:cubicBezTo>
                  <a:pt x="2621" y="224"/>
                  <a:pt x="2620" y="225"/>
                  <a:pt x="2621" y="224"/>
                </a:cubicBezTo>
                <a:cubicBezTo>
                  <a:pt x="2621" y="222"/>
                  <a:pt x="2621" y="222"/>
                  <a:pt x="2620" y="221"/>
                </a:cubicBezTo>
                <a:cubicBezTo>
                  <a:pt x="2620" y="220"/>
                  <a:pt x="2620" y="220"/>
                  <a:pt x="2620" y="220"/>
                </a:cubicBezTo>
                <a:cubicBezTo>
                  <a:pt x="2619" y="220"/>
                  <a:pt x="2618" y="221"/>
                  <a:pt x="2618" y="221"/>
                </a:cubicBezTo>
                <a:cubicBezTo>
                  <a:pt x="2618" y="222"/>
                  <a:pt x="2618" y="222"/>
                  <a:pt x="2618" y="222"/>
                </a:cubicBezTo>
                <a:cubicBezTo>
                  <a:pt x="2617" y="221"/>
                  <a:pt x="2616" y="221"/>
                  <a:pt x="2616" y="221"/>
                </a:cubicBezTo>
                <a:cubicBezTo>
                  <a:pt x="2615" y="222"/>
                  <a:pt x="2616" y="222"/>
                  <a:pt x="2614" y="223"/>
                </a:cubicBezTo>
                <a:cubicBezTo>
                  <a:pt x="2615" y="225"/>
                  <a:pt x="2615" y="225"/>
                  <a:pt x="2616" y="226"/>
                </a:cubicBezTo>
                <a:cubicBezTo>
                  <a:pt x="2616" y="227"/>
                  <a:pt x="2615" y="228"/>
                  <a:pt x="2613" y="228"/>
                </a:cubicBezTo>
                <a:cubicBezTo>
                  <a:pt x="2613" y="229"/>
                  <a:pt x="2613" y="229"/>
                  <a:pt x="2613" y="229"/>
                </a:cubicBezTo>
                <a:cubicBezTo>
                  <a:pt x="2612" y="229"/>
                  <a:pt x="2612" y="229"/>
                  <a:pt x="2612" y="229"/>
                </a:cubicBezTo>
                <a:cubicBezTo>
                  <a:pt x="2612" y="229"/>
                  <a:pt x="2611" y="228"/>
                  <a:pt x="2610" y="228"/>
                </a:cubicBezTo>
                <a:cubicBezTo>
                  <a:pt x="2610" y="228"/>
                  <a:pt x="2609" y="229"/>
                  <a:pt x="2608" y="229"/>
                </a:cubicBezTo>
                <a:cubicBezTo>
                  <a:pt x="2608" y="228"/>
                  <a:pt x="2607" y="228"/>
                  <a:pt x="2607" y="228"/>
                </a:cubicBezTo>
                <a:cubicBezTo>
                  <a:pt x="2604" y="228"/>
                  <a:pt x="2604" y="228"/>
                  <a:pt x="2604" y="228"/>
                </a:cubicBezTo>
                <a:cubicBezTo>
                  <a:pt x="2604" y="226"/>
                  <a:pt x="2604" y="226"/>
                  <a:pt x="2604" y="226"/>
                </a:cubicBezTo>
                <a:cubicBezTo>
                  <a:pt x="2603" y="226"/>
                  <a:pt x="2603" y="226"/>
                  <a:pt x="2602" y="226"/>
                </a:cubicBezTo>
                <a:cubicBezTo>
                  <a:pt x="2602" y="225"/>
                  <a:pt x="2601" y="224"/>
                  <a:pt x="2601" y="224"/>
                </a:cubicBezTo>
                <a:cubicBezTo>
                  <a:pt x="2599" y="224"/>
                  <a:pt x="2599" y="224"/>
                  <a:pt x="2599" y="224"/>
                </a:cubicBezTo>
                <a:cubicBezTo>
                  <a:pt x="2598" y="222"/>
                  <a:pt x="2598" y="222"/>
                  <a:pt x="2598" y="222"/>
                </a:cubicBezTo>
                <a:cubicBezTo>
                  <a:pt x="2597" y="222"/>
                  <a:pt x="2597" y="222"/>
                  <a:pt x="2597" y="222"/>
                </a:cubicBezTo>
                <a:cubicBezTo>
                  <a:pt x="2596" y="221"/>
                  <a:pt x="2595" y="220"/>
                  <a:pt x="2595" y="220"/>
                </a:cubicBezTo>
                <a:cubicBezTo>
                  <a:pt x="2592" y="218"/>
                  <a:pt x="2592" y="221"/>
                  <a:pt x="2589" y="218"/>
                </a:cubicBezTo>
                <a:cubicBezTo>
                  <a:pt x="2587" y="218"/>
                  <a:pt x="2586" y="218"/>
                  <a:pt x="2585" y="219"/>
                </a:cubicBezTo>
                <a:cubicBezTo>
                  <a:pt x="2585" y="219"/>
                  <a:pt x="2584" y="220"/>
                  <a:pt x="2584" y="220"/>
                </a:cubicBezTo>
                <a:cubicBezTo>
                  <a:pt x="2583" y="220"/>
                  <a:pt x="2582" y="221"/>
                  <a:pt x="2582" y="221"/>
                </a:cubicBezTo>
                <a:cubicBezTo>
                  <a:pt x="2581" y="222"/>
                  <a:pt x="2581" y="222"/>
                  <a:pt x="2580" y="223"/>
                </a:cubicBezTo>
                <a:cubicBezTo>
                  <a:pt x="2579" y="224"/>
                  <a:pt x="2577" y="223"/>
                  <a:pt x="2576" y="224"/>
                </a:cubicBezTo>
                <a:cubicBezTo>
                  <a:pt x="2575" y="225"/>
                  <a:pt x="2575" y="225"/>
                  <a:pt x="2575" y="225"/>
                </a:cubicBezTo>
                <a:cubicBezTo>
                  <a:pt x="2574" y="225"/>
                  <a:pt x="2573" y="225"/>
                  <a:pt x="2572" y="226"/>
                </a:cubicBezTo>
                <a:cubicBezTo>
                  <a:pt x="2573" y="224"/>
                  <a:pt x="2573" y="222"/>
                  <a:pt x="2573" y="220"/>
                </a:cubicBezTo>
                <a:cubicBezTo>
                  <a:pt x="2572" y="219"/>
                  <a:pt x="2571" y="218"/>
                  <a:pt x="2570" y="218"/>
                </a:cubicBezTo>
                <a:cubicBezTo>
                  <a:pt x="2570" y="214"/>
                  <a:pt x="2570" y="214"/>
                  <a:pt x="2570" y="214"/>
                </a:cubicBezTo>
                <a:cubicBezTo>
                  <a:pt x="2569" y="214"/>
                  <a:pt x="2569" y="214"/>
                  <a:pt x="2569" y="214"/>
                </a:cubicBezTo>
                <a:cubicBezTo>
                  <a:pt x="2569" y="214"/>
                  <a:pt x="2569" y="214"/>
                  <a:pt x="2569" y="214"/>
                </a:cubicBezTo>
                <a:cubicBezTo>
                  <a:pt x="2568" y="214"/>
                  <a:pt x="2568" y="214"/>
                  <a:pt x="2568" y="214"/>
                </a:cubicBezTo>
                <a:cubicBezTo>
                  <a:pt x="2568" y="216"/>
                  <a:pt x="2567" y="217"/>
                  <a:pt x="2566" y="219"/>
                </a:cubicBezTo>
                <a:cubicBezTo>
                  <a:pt x="2565" y="219"/>
                  <a:pt x="2565" y="219"/>
                  <a:pt x="2565" y="219"/>
                </a:cubicBezTo>
                <a:cubicBezTo>
                  <a:pt x="2564" y="221"/>
                  <a:pt x="2566" y="224"/>
                  <a:pt x="2566" y="224"/>
                </a:cubicBezTo>
                <a:cubicBezTo>
                  <a:pt x="2565" y="225"/>
                  <a:pt x="2564" y="225"/>
                  <a:pt x="2563" y="226"/>
                </a:cubicBezTo>
                <a:cubicBezTo>
                  <a:pt x="2563" y="232"/>
                  <a:pt x="2563" y="232"/>
                  <a:pt x="2563" y="232"/>
                </a:cubicBezTo>
                <a:cubicBezTo>
                  <a:pt x="2562" y="235"/>
                  <a:pt x="2559" y="237"/>
                  <a:pt x="2558" y="241"/>
                </a:cubicBezTo>
                <a:cubicBezTo>
                  <a:pt x="2557" y="241"/>
                  <a:pt x="2556" y="241"/>
                  <a:pt x="2555" y="241"/>
                </a:cubicBezTo>
                <a:cubicBezTo>
                  <a:pt x="2555" y="240"/>
                  <a:pt x="2555" y="241"/>
                  <a:pt x="2554" y="240"/>
                </a:cubicBezTo>
                <a:cubicBezTo>
                  <a:pt x="2554" y="237"/>
                  <a:pt x="2556" y="237"/>
                  <a:pt x="2556" y="233"/>
                </a:cubicBezTo>
                <a:cubicBezTo>
                  <a:pt x="2554" y="233"/>
                  <a:pt x="2554" y="233"/>
                  <a:pt x="2554" y="233"/>
                </a:cubicBezTo>
                <a:cubicBezTo>
                  <a:pt x="2554" y="235"/>
                  <a:pt x="2554" y="235"/>
                  <a:pt x="2554" y="235"/>
                </a:cubicBezTo>
                <a:cubicBezTo>
                  <a:pt x="2552" y="234"/>
                  <a:pt x="2552" y="234"/>
                  <a:pt x="2549" y="233"/>
                </a:cubicBezTo>
                <a:cubicBezTo>
                  <a:pt x="2549" y="232"/>
                  <a:pt x="2548" y="232"/>
                  <a:pt x="2547" y="230"/>
                </a:cubicBezTo>
                <a:cubicBezTo>
                  <a:pt x="2544" y="230"/>
                  <a:pt x="2544" y="231"/>
                  <a:pt x="2541" y="231"/>
                </a:cubicBezTo>
                <a:cubicBezTo>
                  <a:pt x="2541" y="230"/>
                  <a:pt x="2541" y="230"/>
                  <a:pt x="2541" y="230"/>
                </a:cubicBezTo>
                <a:cubicBezTo>
                  <a:pt x="2540" y="230"/>
                  <a:pt x="2540" y="230"/>
                  <a:pt x="2540" y="230"/>
                </a:cubicBezTo>
                <a:cubicBezTo>
                  <a:pt x="2539" y="228"/>
                  <a:pt x="2538" y="228"/>
                  <a:pt x="2538" y="226"/>
                </a:cubicBezTo>
                <a:cubicBezTo>
                  <a:pt x="2536" y="226"/>
                  <a:pt x="2536" y="227"/>
                  <a:pt x="2534" y="227"/>
                </a:cubicBezTo>
                <a:cubicBezTo>
                  <a:pt x="2533" y="226"/>
                  <a:pt x="2533" y="225"/>
                  <a:pt x="2533" y="224"/>
                </a:cubicBezTo>
                <a:cubicBezTo>
                  <a:pt x="2535" y="223"/>
                  <a:pt x="2536" y="222"/>
                  <a:pt x="2538" y="222"/>
                </a:cubicBezTo>
                <a:cubicBezTo>
                  <a:pt x="2537" y="221"/>
                  <a:pt x="2537" y="220"/>
                  <a:pt x="2536" y="218"/>
                </a:cubicBezTo>
                <a:cubicBezTo>
                  <a:pt x="2535" y="218"/>
                  <a:pt x="2535" y="218"/>
                  <a:pt x="2535" y="218"/>
                </a:cubicBezTo>
                <a:cubicBezTo>
                  <a:pt x="2535" y="220"/>
                  <a:pt x="2535" y="220"/>
                  <a:pt x="2536" y="221"/>
                </a:cubicBezTo>
                <a:cubicBezTo>
                  <a:pt x="2535" y="221"/>
                  <a:pt x="2535" y="221"/>
                  <a:pt x="2535" y="222"/>
                </a:cubicBezTo>
                <a:cubicBezTo>
                  <a:pt x="2532" y="222"/>
                  <a:pt x="2532" y="222"/>
                  <a:pt x="2532" y="222"/>
                </a:cubicBezTo>
                <a:cubicBezTo>
                  <a:pt x="2531" y="220"/>
                  <a:pt x="2531" y="219"/>
                  <a:pt x="2530" y="218"/>
                </a:cubicBezTo>
                <a:cubicBezTo>
                  <a:pt x="2530" y="218"/>
                  <a:pt x="2530" y="218"/>
                  <a:pt x="2530" y="218"/>
                </a:cubicBezTo>
                <a:cubicBezTo>
                  <a:pt x="2530" y="217"/>
                  <a:pt x="2530" y="217"/>
                  <a:pt x="2530" y="217"/>
                </a:cubicBezTo>
                <a:cubicBezTo>
                  <a:pt x="2529" y="217"/>
                  <a:pt x="2528" y="217"/>
                  <a:pt x="2528" y="216"/>
                </a:cubicBezTo>
                <a:cubicBezTo>
                  <a:pt x="2528" y="216"/>
                  <a:pt x="2528" y="216"/>
                  <a:pt x="2528" y="216"/>
                </a:cubicBezTo>
                <a:cubicBezTo>
                  <a:pt x="2526" y="216"/>
                  <a:pt x="2526" y="216"/>
                  <a:pt x="2526" y="216"/>
                </a:cubicBezTo>
                <a:cubicBezTo>
                  <a:pt x="2526" y="215"/>
                  <a:pt x="2526" y="215"/>
                  <a:pt x="2526" y="214"/>
                </a:cubicBezTo>
                <a:cubicBezTo>
                  <a:pt x="2524" y="213"/>
                  <a:pt x="2523" y="212"/>
                  <a:pt x="2522" y="211"/>
                </a:cubicBezTo>
                <a:cubicBezTo>
                  <a:pt x="2516" y="211"/>
                  <a:pt x="2517" y="217"/>
                  <a:pt x="2520" y="219"/>
                </a:cubicBezTo>
                <a:cubicBezTo>
                  <a:pt x="2519" y="220"/>
                  <a:pt x="2520" y="220"/>
                  <a:pt x="2519" y="220"/>
                </a:cubicBezTo>
                <a:cubicBezTo>
                  <a:pt x="2519" y="221"/>
                  <a:pt x="2519" y="221"/>
                  <a:pt x="2519" y="221"/>
                </a:cubicBezTo>
                <a:cubicBezTo>
                  <a:pt x="2518" y="221"/>
                  <a:pt x="2518" y="221"/>
                  <a:pt x="2518" y="221"/>
                </a:cubicBezTo>
                <a:cubicBezTo>
                  <a:pt x="2518" y="219"/>
                  <a:pt x="2517" y="217"/>
                  <a:pt x="2517" y="215"/>
                </a:cubicBezTo>
                <a:cubicBezTo>
                  <a:pt x="2516" y="215"/>
                  <a:pt x="2516" y="215"/>
                  <a:pt x="2516" y="215"/>
                </a:cubicBezTo>
                <a:cubicBezTo>
                  <a:pt x="2515" y="214"/>
                  <a:pt x="2515" y="214"/>
                  <a:pt x="2515" y="213"/>
                </a:cubicBezTo>
                <a:cubicBezTo>
                  <a:pt x="2513" y="213"/>
                  <a:pt x="2512" y="213"/>
                  <a:pt x="2511" y="212"/>
                </a:cubicBezTo>
                <a:cubicBezTo>
                  <a:pt x="2511" y="212"/>
                  <a:pt x="2511" y="212"/>
                  <a:pt x="2511" y="212"/>
                </a:cubicBezTo>
                <a:cubicBezTo>
                  <a:pt x="2509" y="212"/>
                  <a:pt x="2509" y="212"/>
                  <a:pt x="2509" y="212"/>
                </a:cubicBezTo>
                <a:cubicBezTo>
                  <a:pt x="2509" y="211"/>
                  <a:pt x="2509" y="211"/>
                  <a:pt x="2509" y="211"/>
                </a:cubicBezTo>
                <a:cubicBezTo>
                  <a:pt x="2507" y="211"/>
                  <a:pt x="2507" y="211"/>
                  <a:pt x="2507" y="211"/>
                </a:cubicBezTo>
                <a:cubicBezTo>
                  <a:pt x="2507" y="210"/>
                  <a:pt x="2507" y="210"/>
                  <a:pt x="2507" y="210"/>
                </a:cubicBezTo>
                <a:cubicBezTo>
                  <a:pt x="2505" y="210"/>
                  <a:pt x="2505" y="210"/>
                  <a:pt x="2505" y="210"/>
                </a:cubicBezTo>
                <a:cubicBezTo>
                  <a:pt x="2502" y="209"/>
                  <a:pt x="2503" y="207"/>
                  <a:pt x="2497" y="207"/>
                </a:cubicBezTo>
                <a:cubicBezTo>
                  <a:pt x="2497" y="206"/>
                  <a:pt x="2497" y="206"/>
                  <a:pt x="2497" y="206"/>
                </a:cubicBezTo>
                <a:cubicBezTo>
                  <a:pt x="2499" y="206"/>
                  <a:pt x="2499" y="206"/>
                  <a:pt x="2499" y="206"/>
                </a:cubicBezTo>
                <a:cubicBezTo>
                  <a:pt x="2499" y="206"/>
                  <a:pt x="2499" y="206"/>
                  <a:pt x="2499" y="206"/>
                </a:cubicBezTo>
                <a:cubicBezTo>
                  <a:pt x="2501" y="205"/>
                  <a:pt x="2501" y="205"/>
                  <a:pt x="2501" y="203"/>
                </a:cubicBezTo>
                <a:cubicBezTo>
                  <a:pt x="2500" y="203"/>
                  <a:pt x="2500" y="203"/>
                  <a:pt x="2500" y="203"/>
                </a:cubicBezTo>
                <a:cubicBezTo>
                  <a:pt x="2500" y="203"/>
                  <a:pt x="2500" y="203"/>
                  <a:pt x="2500" y="203"/>
                </a:cubicBezTo>
                <a:cubicBezTo>
                  <a:pt x="2497" y="203"/>
                  <a:pt x="2497" y="203"/>
                  <a:pt x="2497" y="203"/>
                </a:cubicBezTo>
                <a:cubicBezTo>
                  <a:pt x="2497" y="203"/>
                  <a:pt x="2497" y="203"/>
                  <a:pt x="2497" y="203"/>
                </a:cubicBezTo>
                <a:cubicBezTo>
                  <a:pt x="2496" y="203"/>
                  <a:pt x="2494" y="203"/>
                  <a:pt x="2493" y="203"/>
                </a:cubicBezTo>
                <a:cubicBezTo>
                  <a:pt x="2493" y="202"/>
                  <a:pt x="2493" y="202"/>
                  <a:pt x="2493" y="202"/>
                </a:cubicBezTo>
                <a:cubicBezTo>
                  <a:pt x="2491" y="202"/>
                  <a:pt x="2490" y="202"/>
                  <a:pt x="2489" y="203"/>
                </a:cubicBezTo>
                <a:cubicBezTo>
                  <a:pt x="2489" y="205"/>
                  <a:pt x="2489" y="204"/>
                  <a:pt x="2490" y="206"/>
                </a:cubicBezTo>
                <a:cubicBezTo>
                  <a:pt x="2489" y="205"/>
                  <a:pt x="2486" y="206"/>
                  <a:pt x="2484" y="205"/>
                </a:cubicBezTo>
                <a:cubicBezTo>
                  <a:pt x="2484" y="204"/>
                  <a:pt x="2484" y="204"/>
                  <a:pt x="2484" y="204"/>
                </a:cubicBezTo>
                <a:cubicBezTo>
                  <a:pt x="2480" y="204"/>
                  <a:pt x="2480" y="204"/>
                  <a:pt x="2480" y="204"/>
                </a:cubicBezTo>
                <a:cubicBezTo>
                  <a:pt x="2479" y="203"/>
                  <a:pt x="2479" y="203"/>
                  <a:pt x="2479" y="203"/>
                </a:cubicBezTo>
                <a:cubicBezTo>
                  <a:pt x="2478" y="202"/>
                  <a:pt x="2477" y="202"/>
                  <a:pt x="2476" y="202"/>
                </a:cubicBezTo>
                <a:cubicBezTo>
                  <a:pt x="2476" y="201"/>
                  <a:pt x="2476" y="201"/>
                  <a:pt x="2476" y="201"/>
                </a:cubicBezTo>
                <a:cubicBezTo>
                  <a:pt x="2476" y="201"/>
                  <a:pt x="2475" y="202"/>
                  <a:pt x="2474" y="202"/>
                </a:cubicBezTo>
                <a:cubicBezTo>
                  <a:pt x="2474" y="201"/>
                  <a:pt x="2473" y="201"/>
                  <a:pt x="2473" y="201"/>
                </a:cubicBezTo>
                <a:cubicBezTo>
                  <a:pt x="2471" y="201"/>
                  <a:pt x="2471" y="201"/>
                  <a:pt x="2471" y="201"/>
                </a:cubicBezTo>
                <a:cubicBezTo>
                  <a:pt x="2471" y="200"/>
                  <a:pt x="2471" y="200"/>
                  <a:pt x="2471" y="200"/>
                </a:cubicBezTo>
                <a:cubicBezTo>
                  <a:pt x="2469" y="200"/>
                  <a:pt x="2469" y="200"/>
                  <a:pt x="2469" y="200"/>
                </a:cubicBezTo>
                <a:cubicBezTo>
                  <a:pt x="2469" y="199"/>
                  <a:pt x="2469" y="199"/>
                  <a:pt x="2469" y="199"/>
                </a:cubicBezTo>
                <a:cubicBezTo>
                  <a:pt x="2469" y="199"/>
                  <a:pt x="2468" y="200"/>
                  <a:pt x="2467" y="200"/>
                </a:cubicBezTo>
                <a:cubicBezTo>
                  <a:pt x="2467" y="201"/>
                  <a:pt x="2467" y="201"/>
                  <a:pt x="2467" y="201"/>
                </a:cubicBezTo>
                <a:cubicBezTo>
                  <a:pt x="2465" y="200"/>
                  <a:pt x="2462" y="200"/>
                  <a:pt x="2459" y="199"/>
                </a:cubicBezTo>
                <a:cubicBezTo>
                  <a:pt x="2459" y="201"/>
                  <a:pt x="2459" y="201"/>
                  <a:pt x="2459" y="201"/>
                </a:cubicBezTo>
                <a:cubicBezTo>
                  <a:pt x="2457" y="201"/>
                  <a:pt x="2456" y="200"/>
                  <a:pt x="2455" y="199"/>
                </a:cubicBezTo>
                <a:cubicBezTo>
                  <a:pt x="2454" y="199"/>
                  <a:pt x="2454" y="198"/>
                  <a:pt x="2454" y="198"/>
                </a:cubicBezTo>
                <a:cubicBezTo>
                  <a:pt x="2451" y="198"/>
                  <a:pt x="2451" y="198"/>
                  <a:pt x="2451" y="198"/>
                </a:cubicBezTo>
                <a:cubicBezTo>
                  <a:pt x="2451" y="197"/>
                  <a:pt x="2451" y="197"/>
                  <a:pt x="2451" y="197"/>
                </a:cubicBezTo>
                <a:cubicBezTo>
                  <a:pt x="2449" y="196"/>
                  <a:pt x="2448" y="196"/>
                  <a:pt x="2447" y="196"/>
                </a:cubicBezTo>
                <a:cubicBezTo>
                  <a:pt x="2447" y="195"/>
                  <a:pt x="2447" y="195"/>
                  <a:pt x="2447" y="195"/>
                </a:cubicBezTo>
                <a:cubicBezTo>
                  <a:pt x="2445" y="195"/>
                  <a:pt x="2445" y="195"/>
                  <a:pt x="2445" y="195"/>
                </a:cubicBezTo>
                <a:cubicBezTo>
                  <a:pt x="2445" y="195"/>
                  <a:pt x="2445" y="194"/>
                  <a:pt x="2445" y="194"/>
                </a:cubicBezTo>
                <a:cubicBezTo>
                  <a:pt x="2444" y="194"/>
                  <a:pt x="2444" y="194"/>
                  <a:pt x="2444" y="194"/>
                </a:cubicBezTo>
                <a:cubicBezTo>
                  <a:pt x="2444" y="193"/>
                  <a:pt x="2444" y="193"/>
                  <a:pt x="2444" y="193"/>
                </a:cubicBezTo>
                <a:cubicBezTo>
                  <a:pt x="2443" y="193"/>
                  <a:pt x="2443" y="193"/>
                  <a:pt x="2443" y="193"/>
                </a:cubicBezTo>
                <a:cubicBezTo>
                  <a:pt x="2443" y="191"/>
                  <a:pt x="2443" y="191"/>
                  <a:pt x="2443" y="191"/>
                </a:cubicBezTo>
                <a:cubicBezTo>
                  <a:pt x="2444" y="191"/>
                  <a:pt x="2444" y="191"/>
                  <a:pt x="2444" y="191"/>
                </a:cubicBezTo>
                <a:cubicBezTo>
                  <a:pt x="2445" y="189"/>
                  <a:pt x="2445" y="188"/>
                  <a:pt x="2444" y="185"/>
                </a:cubicBezTo>
                <a:cubicBezTo>
                  <a:pt x="2443" y="185"/>
                  <a:pt x="2442" y="184"/>
                  <a:pt x="2442" y="184"/>
                </a:cubicBezTo>
                <a:cubicBezTo>
                  <a:pt x="2442" y="184"/>
                  <a:pt x="2441" y="185"/>
                  <a:pt x="2440" y="185"/>
                </a:cubicBezTo>
                <a:cubicBezTo>
                  <a:pt x="2440" y="184"/>
                  <a:pt x="2440" y="184"/>
                  <a:pt x="2440" y="184"/>
                </a:cubicBezTo>
                <a:cubicBezTo>
                  <a:pt x="2434" y="184"/>
                  <a:pt x="2434" y="184"/>
                  <a:pt x="2434" y="184"/>
                </a:cubicBezTo>
                <a:cubicBezTo>
                  <a:pt x="2434" y="184"/>
                  <a:pt x="2431" y="185"/>
                  <a:pt x="2430" y="185"/>
                </a:cubicBezTo>
                <a:cubicBezTo>
                  <a:pt x="2429" y="184"/>
                  <a:pt x="2429" y="183"/>
                  <a:pt x="2428" y="183"/>
                </a:cubicBezTo>
                <a:cubicBezTo>
                  <a:pt x="2427" y="182"/>
                  <a:pt x="2426" y="184"/>
                  <a:pt x="2424" y="183"/>
                </a:cubicBezTo>
                <a:cubicBezTo>
                  <a:pt x="2424" y="183"/>
                  <a:pt x="2424" y="183"/>
                  <a:pt x="2424" y="183"/>
                </a:cubicBezTo>
                <a:cubicBezTo>
                  <a:pt x="2421" y="182"/>
                  <a:pt x="2419" y="183"/>
                  <a:pt x="2418" y="181"/>
                </a:cubicBezTo>
                <a:cubicBezTo>
                  <a:pt x="2416" y="181"/>
                  <a:pt x="2415" y="181"/>
                  <a:pt x="2414" y="182"/>
                </a:cubicBezTo>
                <a:cubicBezTo>
                  <a:pt x="2414" y="183"/>
                  <a:pt x="2413" y="183"/>
                  <a:pt x="2413" y="183"/>
                </a:cubicBezTo>
                <a:cubicBezTo>
                  <a:pt x="2412" y="184"/>
                  <a:pt x="2412" y="184"/>
                  <a:pt x="2411" y="184"/>
                </a:cubicBezTo>
                <a:cubicBezTo>
                  <a:pt x="2410" y="185"/>
                  <a:pt x="2409" y="186"/>
                  <a:pt x="2408" y="187"/>
                </a:cubicBezTo>
                <a:cubicBezTo>
                  <a:pt x="2407" y="187"/>
                  <a:pt x="2407" y="187"/>
                  <a:pt x="2407" y="187"/>
                </a:cubicBezTo>
                <a:cubicBezTo>
                  <a:pt x="2407" y="188"/>
                  <a:pt x="2407" y="188"/>
                  <a:pt x="2407" y="188"/>
                </a:cubicBezTo>
                <a:cubicBezTo>
                  <a:pt x="2405" y="188"/>
                  <a:pt x="2405" y="188"/>
                  <a:pt x="2405" y="188"/>
                </a:cubicBezTo>
                <a:cubicBezTo>
                  <a:pt x="2405" y="189"/>
                  <a:pt x="2405" y="189"/>
                  <a:pt x="2404" y="190"/>
                </a:cubicBezTo>
                <a:cubicBezTo>
                  <a:pt x="2403" y="190"/>
                  <a:pt x="2403" y="190"/>
                  <a:pt x="2403" y="190"/>
                </a:cubicBezTo>
                <a:cubicBezTo>
                  <a:pt x="2403" y="191"/>
                  <a:pt x="2403" y="192"/>
                  <a:pt x="2402" y="193"/>
                </a:cubicBezTo>
                <a:cubicBezTo>
                  <a:pt x="2402" y="195"/>
                  <a:pt x="2402" y="195"/>
                  <a:pt x="2402" y="195"/>
                </a:cubicBezTo>
                <a:cubicBezTo>
                  <a:pt x="2403" y="196"/>
                  <a:pt x="2403" y="196"/>
                  <a:pt x="2404" y="196"/>
                </a:cubicBezTo>
                <a:cubicBezTo>
                  <a:pt x="2405" y="197"/>
                  <a:pt x="2405" y="198"/>
                  <a:pt x="2405" y="199"/>
                </a:cubicBezTo>
                <a:cubicBezTo>
                  <a:pt x="2405" y="199"/>
                  <a:pt x="2405" y="199"/>
                  <a:pt x="2405" y="199"/>
                </a:cubicBezTo>
                <a:cubicBezTo>
                  <a:pt x="2405" y="201"/>
                  <a:pt x="2405" y="201"/>
                  <a:pt x="2405" y="201"/>
                </a:cubicBezTo>
                <a:cubicBezTo>
                  <a:pt x="2404" y="201"/>
                  <a:pt x="2404" y="201"/>
                  <a:pt x="2404" y="201"/>
                </a:cubicBezTo>
                <a:cubicBezTo>
                  <a:pt x="2403" y="202"/>
                  <a:pt x="2402" y="204"/>
                  <a:pt x="2400" y="205"/>
                </a:cubicBezTo>
                <a:cubicBezTo>
                  <a:pt x="2400" y="206"/>
                  <a:pt x="2400" y="206"/>
                  <a:pt x="2399" y="207"/>
                </a:cubicBezTo>
                <a:cubicBezTo>
                  <a:pt x="2400" y="207"/>
                  <a:pt x="2400" y="207"/>
                  <a:pt x="2400" y="207"/>
                </a:cubicBezTo>
                <a:cubicBezTo>
                  <a:pt x="2400" y="208"/>
                  <a:pt x="2400" y="208"/>
                  <a:pt x="2400" y="208"/>
                </a:cubicBezTo>
                <a:cubicBezTo>
                  <a:pt x="2399" y="208"/>
                  <a:pt x="2399" y="208"/>
                  <a:pt x="2399" y="208"/>
                </a:cubicBezTo>
                <a:cubicBezTo>
                  <a:pt x="2399" y="207"/>
                  <a:pt x="2398" y="206"/>
                  <a:pt x="2398" y="205"/>
                </a:cubicBezTo>
                <a:cubicBezTo>
                  <a:pt x="2399" y="205"/>
                  <a:pt x="2399" y="205"/>
                  <a:pt x="2399" y="205"/>
                </a:cubicBezTo>
                <a:cubicBezTo>
                  <a:pt x="2400" y="203"/>
                  <a:pt x="2401" y="203"/>
                  <a:pt x="2401" y="201"/>
                </a:cubicBezTo>
                <a:cubicBezTo>
                  <a:pt x="2399" y="200"/>
                  <a:pt x="2400" y="201"/>
                  <a:pt x="2399" y="200"/>
                </a:cubicBezTo>
                <a:cubicBezTo>
                  <a:pt x="2399" y="200"/>
                  <a:pt x="2399" y="200"/>
                  <a:pt x="2399" y="200"/>
                </a:cubicBezTo>
                <a:cubicBezTo>
                  <a:pt x="2399" y="199"/>
                  <a:pt x="2399" y="199"/>
                  <a:pt x="2399" y="199"/>
                </a:cubicBezTo>
                <a:cubicBezTo>
                  <a:pt x="2399" y="199"/>
                  <a:pt x="2399" y="199"/>
                  <a:pt x="2399" y="199"/>
                </a:cubicBezTo>
                <a:cubicBezTo>
                  <a:pt x="2399" y="199"/>
                  <a:pt x="2399" y="199"/>
                  <a:pt x="2399" y="199"/>
                </a:cubicBezTo>
                <a:cubicBezTo>
                  <a:pt x="2402" y="199"/>
                  <a:pt x="2402" y="199"/>
                  <a:pt x="2402" y="199"/>
                </a:cubicBezTo>
                <a:cubicBezTo>
                  <a:pt x="2402" y="198"/>
                  <a:pt x="2402" y="198"/>
                  <a:pt x="2402" y="198"/>
                </a:cubicBezTo>
                <a:cubicBezTo>
                  <a:pt x="2403" y="197"/>
                  <a:pt x="2402" y="198"/>
                  <a:pt x="2403" y="197"/>
                </a:cubicBezTo>
                <a:cubicBezTo>
                  <a:pt x="2401" y="195"/>
                  <a:pt x="2402" y="195"/>
                  <a:pt x="2400" y="195"/>
                </a:cubicBezTo>
                <a:cubicBezTo>
                  <a:pt x="2400" y="192"/>
                  <a:pt x="2400" y="192"/>
                  <a:pt x="2401" y="191"/>
                </a:cubicBezTo>
                <a:cubicBezTo>
                  <a:pt x="2401" y="186"/>
                  <a:pt x="2400" y="186"/>
                  <a:pt x="2398" y="183"/>
                </a:cubicBezTo>
                <a:cubicBezTo>
                  <a:pt x="2397" y="183"/>
                  <a:pt x="2397" y="183"/>
                  <a:pt x="2397" y="183"/>
                </a:cubicBezTo>
                <a:cubicBezTo>
                  <a:pt x="2397" y="189"/>
                  <a:pt x="2397" y="189"/>
                  <a:pt x="2397" y="189"/>
                </a:cubicBezTo>
                <a:cubicBezTo>
                  <a:pt x="2388" y="189"/>
                  <a:pt x="2388" y="189"/>
                  <a:pt x="2388" y="189"/>
                </a:cubicBezTo>
                <a:cubicBezTo>
                  <a:pt x="2388" y="189"/>
                  <a:pt x="2388" y="189"/>
                  <a:pt x="2388" y="189"/>
                </a:cubicBezTo>
                <a:cubicBezTo>
                  <a:pt x="2388" y="189"/>
                  <a:pt x="2388" y="189"/>
                  <a:pt x="2388" y="189"/>
                </a:cubicBezTo>
                <a:cubicBezTo>
                  <a:pt x="2388" y="189"/>
                  <a:pt x="2388" y="189"/>
                  <a:pt x="2388" y="189"/>
                </a:cubicBezTo>
                <a:cubicBezTo>
                  <a:pt x="2386" y="189"/>
                  <a:pt x="2386" y="189"/>
                  <a:pt x="2386" y="189"/>
                </a:cubicBezTo>
                <a:cubicBezTo>
                  <a:pt x="2386" y="185"/>
                  <a:pt x="2384" y="185"/>
                  <a:pt x="2384" y="181"/>
                </a:cubicBezTo>
                <a:cubicBezTo>
                  <a:pt x="2381" y="182"/>
                  <a:pt x="2383" y="182"/>
                  <a:pt x="2382" y="184"/>
                </a:cubicBezTo>
                <a:cubicBezTo>
                  <a:pt x="2381" y="184"/>
                  <a:pt x="2381" y="184"/>
                  <a:pt x="2381" y="184"/>
                </a:cubicBezTo>
                <a:cubicBezTo>
                  <a:pt x="2381" y="185"/>
                  <a:pt x="2381" y="185"/>
                  <a:pt x="2381" y="185"/>
                </a:cubicBezTo>
                <a:cubicBezTo>
                  <a:pt x="2380" y="185"/>
                  <a:pt x="2380" y="183"/>
                  <a:pt x="2379" y="183"/>
                </a:cubicBezTo>
                <a:cubicBezTo>
                  <a:pt x="2378" y="183"/>
                  <a:pt x="2378" y="183"/>
                  <a:pt x="2378" y="183"/>
                </a:cubicBezTo>
                <a:cubicBezTo>
                  <a:pt x="2377" y="182"/>
                  <a:pt x="2378" y="183"/>
                  <a:pt x="2376" y="182"/>
                </a:cubicBezTo>
                <a:cubicBezTo>
                  <a:pt x="2375" y="184"/>
                  <a:pt x="2374" y="186"/>
                  <a:pt x="2373" y="187"/>
                </a:cubicBezTo>
                <a:cubicBezTo>
                  <a:pt x="2372" y="187"/>
                  <a:pt x="2372" y="187"/>
                  <a:pt x="2372" y="187"/>
                </a:cubicBezTo>
                <a:cubicBezTo>
                  <a:pt x="2371" y="189"/>
                  <a:pt x="2372" y="188"/>
                  <a:pt x="2371" y="189"/>
                </a:cubicBezTo>
                <a:cubicBezTo>
                  <a:pt x="2371" y="193"/>
                  <a:pt x="2373" y="193"/>
                  <a:pt x="2376" y="193"/>
                </a:cubicBezTo>
                <a:cubicBezTo>
                  <a:pt x="2376" y="193"/>
                  <a:pt x="2376" y="193"/>
                  <a:pt x="2376" y="193"/>
                </a:cubicBezTo>
                <a:cubicBezTo>
                  <a:pt x="2375" y="194"/>
                  <a:pt x="2375" y="194"/>
                  <a:pt x="2374" y="195"/>
                </a:cubicBezTo>
                <a:cubicBezTo>
                  <a:pt x="2371" y="195"/>
                  <a:pt x="2370" y="195"/>
                  <a:pt x="2369" y="193"/>
                </a:cubicBezTo>
                <a:cubicBezTo>
                  <a:pt x="2369" y="193"/>
                  <a:pt x="2369" y="193"/>
                  <a:pt x="2369" y="193"/>
                </a:cubicBezTo>
                <a:cubicBezTo>
                  <a:pt x="2369" y="194"/>
                  <a:pt x="2369" y="195"/>
                  <a:pt x="2369" y="195"/>
                </a:cubicBezTo>
                <a:cubicBezTo>
                  <a:pt x="2369" y="195"/>
                  <a:pt x="2369" y="195"/>
                  <a:pt x="2369" y="195"/>
                </a:cubicBezTo>
                <a:cubicBezTo>
                  <a:pt x="2368" y="196"/>
                  <a:pt x="2368" y="196"/>
                  <a:pt x="2367" y="198"/>
                </a:cubicBezTo>
                <a:cubicBezTo>
                  <a:pt x="2365" y="199"/>
                  <a:pt x="2363" y="199"/>
                  <a:pt x="2361" y="200"/>
                </a:cubicBezTo>
                <a:cubicBezTo>
                  <a:pt x="2361" y="201"/>
                  <a:pt x="2361" y="201"/>
                  <a:pt x="2361" y="201"/>
                </a:cubicBezTo>
                <a:cubicBezTo>
                  <a:pt x="2359" y="201"/>
                  <a:pt x="2355" y="199"/>
                  <a:pt x="2354" y="201"/>
                </a:cubicBezTo>
                <a:cubicBezTo>
                  <a:pt x="2349" y="201"/>
                  <a:pt x="2349" y="201"/>
                  <a:pt x="2349" y="201"/>
                </a:cubicBezTo>
                <a:cubicBezTo>
                  <a:pt x="2349" y="201"/>
                  <a:pt x="2349" y="201"/>
                  <a:pt x="2349" y="201"/>
                </a:cubicBezTo>
                <a:cubicBezTo>
                  <a:pt x="2348" y="201"/>
                  <a:pt x="2348" y="201"/>
                  <a:pt x="2348" y="201"/>
                </a:cubicBezTo>
                <a:cubicBezTo>
                  <a:pt x="2348" y="203"/>
                  <a:pt x="2348" y="203"/>
                  <a:pt x="2348" y="203"/>
                </a:cubicBezTo>
                <a:cubicBezTo>
                  <a:pt x="2347" y="203"/>
                  <a:pt x="2346" y="204"/>
                  <a:pt x="2346" y="204"/>
                </a:cubicBezTo>
                <a:cubicBezTo>
                  <a:pt x="2345" y="204"/>
                  <a:pt x="2345" y="205"/>
                  <a:pt x="2345" y="205"/>
                </a:cubicBezTo>
                <a:cubicBezTo>
                  <a:pt x="2342" y="205"/>
                  <a:pt x="2342" y="205"/>
                  <a:pt x="2342" y="205"/>
                </a:cubicBezTo>
                <a:cubicBezTo>
                  <a:pt x="2342" y="206"/>
                  <a:pt x="2342" y="206"/>
                  <a:pt x="2342" y="206"/>
                </a:cubicBezTo>
                <a:cubicBezTo>
                  <a:pt x="2339" y="207"/>
                  <a:pt x="2335" y="205"/>
                  <a:pt x="2334" y="206"/>
                </a:cubicBezTo>
                <a:cubicBezTo>
                  <a:pt x="2328" y="206"/>
                  <a:pt x="2328" y="206"/>
                  <a:pt x="2328" y="206"/>
                </a:cubicBezTo>
                <a:cubicBezTo>
                  <a:pt x="2328" y="206"/>
                  <a:pt x="2328" y="206"/>
                  <a:pt x="2328" y="206"/>
                </a:cubicBezTo>
                <a:cubicBezTo>
                  <a:pt x="2332" y="205"/>
                  <a:pt x="2336" y="204"/>
                  <a:pt x="2340" y="204"/>
                </a:cubicBezTo>
                <a:cubicBezTo>
                  <a:pt x="2341" y="203"/>
                  <a:pt x="2343" y="202"/>
                  <a:pt x="2345" y="202"/>
                </a:cubicBezTo>
                <a:cubicBezTo>
                  <a:pt x="2345" y="200"/>
                  <a:pt x="2346" y="199"/>
                  <a:pt x="2347" y="197"/>
                </a:cubicBezTo>
                <a:cubicBezTo>
                  <a:pt x="2349" y="197"/>
                  <a:pt x="2352" y="196"/>
                  <a:pt x="2355" y="195"/>
                </a:cubicBezTo>
                <a:cubicBezTo>
                  <a:pt x="2355" y="195"/>
                  <a:pt x="2355" y="194"/>
                  <a:pt x="2355" y="194"/>
                </a:cubicBezTo>
                <a:cubicBezTo>
                  <a:pt x="2357" y="194"/>
                  <a:pt x="2357" y="194"/>
                  <a:pt x="2357" y="194"/>
                </a:cubicBezTo>
                <a:cubicBezTo>
                  <a:pt x="2357" y="193"/>
                  <a:pt x="2357" y="193"/>
                  <a:pt x="2357" y="193"/>
                </a:cubicBezTo>
                <a:cubicBezTo>
                  <a:pt x="2358" y="193"/>
                  <a:pt x="2360" y="193"/>
                  <a:pt x="2361" y="193"/>
                </a:cubicBezTo>
                <a:cubicBezTo>
                  <a:pt x="2361" y="192"/>
                  <a:pt x="2361" y="192"/>
                  <a:pt x="2361" y="191"/>
                </a:cubicBezTo>
                <a:cubicBezTo>
                  <a:pt x="2362" y="191"/>
                  <a:pt x="2363" y="190"/>
                  <a:pt x="2363" y="190"/>
                </a:cubicBezTo>
                <a:cubicBezTo>
                  <a:pt x="2363" y="188"/>
                  <a:pt x="2363" y="188"/>
                  <a:pt x="2363" y="188"/>
                </a:cubicBezTo>
                <a:cubicBezTo>
                  <a:pt x="2364" y="187"/>
                  <a:pt x="2366" y="186"/>
                  <a:pt x="2368" y="186"/>
                </a:cubicBezTo>
                <a:cubicBezTo>
                  <a:pt x="2368" y="182"/>
                  <a:pt x="2368" y="182"/>
                  <a:pt x="2368" y="182"/>
                </a:cubicBezTo>
                <a:cubicBezTo>
                  <a:pt x="2367" y="182"/>
                  <a:pt x="2367" y="182"/>
                  <a:pt x="2367" y="182"/>
                </a:cubicBezTo>
                <a:cubicBezTo>
                  <a:pt x="2367" y="181"/>
                  <a:pt x="2368" y="181"/>
                  <a:pt x="2368" y="180"/>
                </a:cubicBezTo>
                <a:cubicBezTo>
                  <a:pt x="2369" y="180"/>
                  <a:pt x="2369" y="180"/>
                  <a:pt x="2369" y="180"/>
                </a:cubicBezTo>
                <a:cubicBezTo>
                  <a:pt x="2370" y="178"/>
                  <a:pt x="2370" y="177"/>
                  <a:pt x="2371" y="176"/>
                </a:cubicBezTo>
                <a:cubicBezTo>
                  <a:pt x="2375" y="175"/>
                  <a:pt x="2377" y="175"/>
                  <a:pt x="2380" y="174"/>
                </a:cubicBezTo>
                <a:cubicBezTo>
                  <a:pt x="2383" y="174"/>
                  <a:pt x="2383" y="174"/>
                  <a:pt x="2383" y="174"/>
                </a:cubicBezTo>
                <a:cubicBezTo>
                  <a:pt x="2383" y="173"/>
                  <a:pt x="2383" y="173"/>
                  <a:pt x="2383" y="173"/>
                </a:cubicBezTo>
                <a:cubicBezTo>
                  <a:pt x="2384" y="173"/>
                  <a:pt x="2384" y="173"/>
                  <a:pt x="2384" y="173"/>
                </a:cubicBezTo>
                <a:cubicBezTo>
                  <a:pt x="2385" y="172"/>
                  <a:pt x="2385" y="172"/>
                  <a:pt x="2385" y="172"/>
                </a:cubicBezTo>
                <a:cubicBezTo>
                  <a:pt x="2388" y="171"/>
                  <a:pt x="2391" y="171"/>
                  <a:pt x="2394" y="171"/>
                </a:cubicBezTo>
                <a:cubicBezTo>
                  <a:pt x="2394" y="170"/>
                  <a:pt x="2394" y="170"/>
                  <a:pt x="2394" y="170"/>
                </a:cubicBezTo>
                <a:cubicBezTo>
                  <a:pt x="2396" y="170"/>
                  <a:pt x="2396" y="170"/>
                  <a:pt x="2396" y="170"/>
                </a:cubicBezTo>
                <a:cubicBezTo>
                  <a:pt x="2396" y="170"/>
                  <a:pt x="2396" y="170"/>
                  <a:pt x="2396" y="170"/>
                </a:cubicBezTo>
                <a:cubicBezTo>
                  <a:pt x="2397" y="170"/>
                  <a:pt x="2397" y="170"/>
                  <a:pt x="2397" y="170"/>
                </a:cubicBezTo>
                <a:cubicBezTo>
                  <a:pt x="2397" y="169"/>
                  <a:pt x="2397" y="169"/>
                  <a:pt x="2397" y="169"/>
                </a:cubicBezTo>
                <a:cubicBezTo>
                  <a:pt x="2400" y="169"/>
                  <a:pt x="2403" y="168"/>
                  <a:pt x="2405" y="168"/>
                </a:cubicBezTo>
                <a:cubicBezTo>
                  <a:pt x="2406" y="167"/>
                  <a:pt x="2406" y="167"/>
                  <a:pt x="2406" y="166"/>
                </a:cubicBezTo>
                <a:cubicBezTo>
                  <a:pt x="2407" y="166"/>
                  <a:pt x="2407" y="166"/>
                  <a:pt x="2407" y="166"/>
                </a:cubicBezTo>
                <a:cubicBezTo>
                  <a:pt x="2408" y="166"/>
                  <a:pt x="2408" y="165"/>
                  <a:pt x="2409" y="165"/>
                </a:cubicBezTo>
                <a:cubicBezTo>
                  <a:pt x="2408" y="161"/>
                  <a:pt x="2407" y="160"/>
                  <a:pt x="2405" y="158"/>
                </a:cubicBezTo>
                <a:cubicBezTo>
                  <a:pt x="2405" y="158"/>
                  <a:pt x="2405" y="158"/>
                  <a:pt x="2405" y="158"/>
                </a:cubicBezTo>
                <a:cubicBezTo>
                  <a:pt x="2405" y="157"/>
                  <a:pt x="2405" y="157"/>
                  <a:pt x="2405" y="157"/>
                </a:cubicBezTo>
                <a:cubicBezTo>
                  <a:pt x="2404" y="157"/>
                  <a:pt x="2404" y="158"/>
                  <a:pt x="2403" y="158"/>
                </a:cubicBezTo>
                <a:cubicBezTo>
                  <a:pt x="2403" y="157"/>
                  <a:pt x="2403" y="157"/>
                  <a:pt x="2402" y="156"/>
                </a:cubicBezTo>
                <a:cubicBezTo>
                  <a:pt x="2402" y="154"/>
                  <a:pt x="2402" y="154"/>
                  <a:pt x="2402" y="154"/>
                </a:cubicBezTo>
                <a:cubicBezTo>
                  <a:pt x="2404" y="155"/>
                  <a:pt x="2405" y="156"/>
                  <a:pt x="2407" y="156"/>
                </a:cubicBezTo>
                <a:cubicBezTo>
                  <a:pt x="2408" y="154"/>
                  <a:pt x="2408" y="152"/>
                  <a:pt x="2409" y="150"/>
                </a:cubicBezTo>
                <a:cubicBezTo>
                  <a:pt x="2408" y="150"/>
                  <a:pt x="2408" y="150"/>
                  <a:pt x="2408" y="150"/>
                </a:cubicBezTo>
                <a:cubicBezTo>
                  <a:pt x="2408" y="149"/>
                  <a:pt x="2408" y="148"/>
                  <a:pt x="2407" y="147"/>
                </a:cubicBezTo>
                <a:cubicBezTo>
                  <a:pt x="2405" y="147"/>
                  <a:pt x="2405" y="147"/>
                  <a:pt x="2405" y="147"/>
                </a:cubicBezTo>
                <a:cubicBezTo>
                  <a:pt x="2404" y="145"/>
                  <a:pt x="2403" y="144"/>
                  <a:pt x="2403" y="141"/>
                </a:cubicBezTo>
                <a:cubicBezTo>
                  <a:pt x="2402" y="140"/>
                  <a:pt x="2400" y="139"/>
                  <a:pt x="2399" y="139"/>
                </a:cubicBezTo>
                <a:cubicBezTo>
                  <a:pt x="2396" y="139"/>
                  <a:pt x="2396" y="139"/>
                  <a:pt x="2396" y="139"/>
                </a:cubicBezTo>
                <a:cubicBezTo>
                  <a:pt x="2396" y="138"/>
                  <a:pt x="2396" y="138"/>
                  <a:pt x="2396" y="138"/>
                </a:cubicBezTo>
                <a:cubicBezTo>
                  <a:pt x="2394" y="138"/>
                  <a:pt x="2394" y="138"/>
                  <a:pt x="2394" y="138"/>
                </a:cubicBezTo>
                <a:cubicBezTo>
                  <a:pt x="2394" y="138"/>
                  <a:pt x="2394" y="137"/>
                  <a:pt x="2393" y="137"/>
                </a:cubicBezTo>
                <a:cubicBezTo>
                  <a:pt x="2393" y="135"/>
                  <a:pt x="2392" y="133"/>
                  <a:pt x="2392" y="131"/>
                </a:cubicBezTo>
                <a:cubicBezTo>
                  <a:pt x="2390" y="130"/>
                  <a:pt x="2391" y="130"/>
                  <a:pt x="2389" y="130"/>
                </a:cubicBezTo>
                <a:cubicBezTo>
                  <a:pt x="2388" y="129"/>
                  <a:pt x="2389" y="129"/>
                  <a:pt x="2388" y="129"/>
                </a:cubicBezTo>
                <a:cubicBezTo>
                  <a:pt x="2388" y="130"/>
                  <a:pt x="2388" y="130"/>
                  <a:pt x="2388" y="130"/>
                </a:cubicBezTo>
                <a:cubicBezTo>
                  <a:pt x="2387" y="130"/>
                  <a:pt x="2387" y="130"/>
                  <a:pt x="2387" y="130"/>
                </a:cubicBezTo>
                <a:cubicBezTo>
                  <a:pt x="2387" y="130"/>
                  <a:pt x="2387" y="130"/>
                  <a:pt x="2387" y="130"/>
                </a:cubicBezTo>
                <a:cubicBezTo>
                  <a:pt x="2382" y="130"/>
                  <a:pt x="2382" y="130"/>
                  <a:pt x="2382" y="130"/>
                </a:cubicBezTo>
                <a:cubicBezTo>
                  <a:pt x="2382" y="131"/>
                  <a:pt x="2382" y="131"/>
                  <a:pt x="2382" y="131"/>
                </a:cubicBezTo>
                <a:cubicBezTo>
                  <a:pt x="2381" y="131"/>
                  <a:pt x="2380" y="132"/>
                  <a:pt x="2378" y="132"/>
                </a:cubicBezTo>
                <a:cubicBezTo>
                  <a:pt x="2378" y="132"/>
                  <a:pt x="2378" y="131"/>
                  <a:pt x="2377" y="130"/>
                </a:cubicBezTo>
                <a:cubicBezTo>
                  <a:pt x="2374" y="129"/>
                  <a:pt x="2369" y="132"/>
                  <a:pt x="2367" y="132"/>
                </a:cubicBezTo>
                <a:cubicBezTo>
                  <a:pt x="2365" y="132"/>
                  <a:pt x="2364" y="133"/>
                  <a:pt x="2362" y="133"/>
                </a:cubicBezTo>
                <a:cubicBezTo>
                  <a:pt x="2361" y="135"/>
                  <a:pt x="2359" y="136"/>
                  <a:pt x="2358" y="138"/>
                </a:cubicBezTo>
                <a:cubicBezTo>
                  <a:pt x="2357" y="139"/>
                  <a:pt x="2353" y="138"/>
                  <a:pt x="2352" y="139"/>
                </a:cubicBezTo>
                <a:cubicBezTo>
                  <a:pt x="2351" y="139"/>
                  <a:pt x="2351" y="139"/>
                  <a:pt x="2351" y="139"/>
                </a:cubicBezTo>
                <a:cubicBezTo>
                  <a:pt x="2352" y="138"/>
                  <a:pt x="2352" y="137"/>
                  <a:pt x="2352" y="136"/>
                </a:cubicBezTo>
                <a:cubicBezTo>
                  <a:pt x="2353" y="136"/>
                  <a:pt x="2353" y="136"/>
                  <a:pt x="2353" y="136"/>
                </a:cubicBezTo>
                <a:cubicBezTo>
                  <a:pt x="2354" y="134"/>
                  <a:pt x="2352" y="134"/>
                  <a:pt x="2354" y="132"/>
                </a:cubicBezTo>
                <a:cubicBezTo>
                  <a:pt x="2354" y="130"/>
                  <a:pt x="2354" y="130"/>
                  <a:pt x="2354" y="130"/>
                </a:cubicBezTo>
                <a:cubicBezTo>
                  <a:pt x="2352" y="130"/>
                  <a:pt x="2350" y="129"/>
                  <a:pt x="2348" y="129"/>
                </a:cubicBezTo>
                <a:cubicBezTo>
                  <a:pt x="2348" y="128"/>
                  <a:pt x="2348" y="128"/>
                  <a:pt x="2348" y="128"/>
                </a:cubicBezTo>
                <a:cubicBezTo>
                  <a:pt x="2346" y="128"/>
                  <a:pt x="2345" y="128"/>
                  <a:pt x="2344" y="128"/>
                </a:cubicBezTo>
                <a:cubicBezTo>
                  <a:pt x="2344" y="129"/>
                  <a:pt x="2344" y="129"/>
                  <a:pt x="2344" y="129"/>
                </a:cubicBezTo>
                <a:cubicBezTo>
                  <a:pt x="2340" y="129"/>
                  <a:pt x="2340" y="129"/>
                  <a:pt x="2340" y="129"/>
                </a:cubicBezTo>
                <a:cubicBezTo>
                  <a:pt x="2340" y="130"/>
                  <a:pt x="2340" y="130"/>
                  <a:pt x="2340" y="130"/>
                </a:cubicBezTo>
                <a:cubicBezTo>
                  <a:pt x="2339" y="130"/>
                  <a:pt x="2339" y="130"/>
                  <a:pt x="2339" y="130"/>
                </a:cubicBezTo>
                <a:cubicBezTo>
                  <a:pt x="2340" y="129"/>
                  <a:pt x="2340" y="129"/>
                  <a:pt x="2341" y="128"/>
                </a:cubicBezTo>
                <a:cubicBezTo>
                  <a:pt x="2341" y="126"/>
                  <a:pt x="2341" y="126"/>
                  <a:pt x="2341" y="126"/>
                </a:cubicBezTo>
                <a:cubicBezTo>
                  <a:pt x="2340" y="126"/>
                  <a:pt x="2340" y="126"/>
                  <a:pt x="2340" y="126"/>
                </a:cubicBezTo>
                <a:cubicBezTo>
                  <a:pt x="2340" y="127"/>
                  <a:pt x="2340" y="127"/>
                  <a:pt x="2340" y="127"/>
                </a:cubicBezTo>
                <a:cubicBezTo>
                  <a:pt x="2338" y="127"/>
                  <a:pt x="2338" y="127"/>
                  <a:pt x="2338" y="127"/>
                </a:cubicBezTo>
                <a:cubicBezTo>
                  <a:pt x="2338" y="128"/>
                  <a:pt x="2338" y="128"/>
                  <a:pt x="2338" y="128"/>
                </a:cubicBezTo>
                <a:cubicBezTo>
                  <a:pt x="2336" y="128"/>
                  <a:pt x="2336" y="128"/>
                  <a:pt x="2336" y="128"/>
                </a:cubicBezTo>
                <a:cubicBezTo>
                  <a:pt x="2336" y="127"/>
                  <a:pt x="2336" y="127"/>
                  <a:pt x="2336" y="127"/>
                </a:cubicBezTo>
                <a:cubicBezTo>
                  <a:pt x="2338" y="126"/>
                  <a:pt x="2339" y="124"/>
                  <a:pt x="2340" y="123"/>
                </a:cubicBezTo>
                <a:cubicBezTo>
                  <a:pt x="2342" y="123"/>
                  <a:pt x="2342" y="123"/>
                  <a:pt x="2342" y="123"/>
                </a:cubicBezTo>
                <a:cubicBezTo>
                  <a:pt x="2341" y="121"/>
                  <a:pt x="2341" y="121"/>
                  <a:pt x="2341" y="120"/>
                </a:cubicBezTo>
                <a:cubicBezTo>
                  <a:pt x="2339" y="120"/>
                  <a:pt x="2338" y="120"/>
                  <a:pt x="2336" y="120"/>
                </a:cubicBezTo>
                <a:cubicBezTo>
                  <a:pt x="2336" y="119"/>
                  <a:pt x="2336" y="119"/>
                  <a:pt x="2336" y="119"/>
                </a:cubicBezTo>
                <a:cubicBezTo>
                  <a:pt x="2335" y="119"/>
                  <a:pt x="2335" y="119"/>
                  <a:pt x="2335" y="119"/>
                </a:cubicBezTo>
                <a:cubicBezTo>
                  <a:pt x="2335" y="116"/>
                  <a:pt x="2335" y="116"/>
                  <a:pt x="2335" y="116"/>
                </a:cubicBezTo>
                <a:cubicBezTo>
                  <a:pt x="2333" y="117"/>
                  <a:pt x="2330" y="118"/>
                  <a:pt x="2329" y="116"/>
                </a:cubicBezTo>
                <a:cubicBezTo>
                  <a:pt x="2325" y="116"/>
                  <a:pt x="2325" y="116"/>
                  <a:pt x="2325" y="116"/>
                </a:cubicBezTo>
                <a:cubicBezTo>
                  <a:pt x="2325" y="116"/>
                  <a:pt x="2325" y="116"/>
                  <a:pt x="2325" y="116"/>
                </a:cubicBezTo>
                <a:cubicBezTo>
                  <a:pt x="2325" y="116"/>
                  <a:pt x="2325" y="116"/>
                  <a:pt x="2325" y="116"/>
                </a:cubicBezTo>
                <a:cubicBezTo>
                  <a:pt x="2325" y="118"/>
                  <a:pt x="2325" y="118"/>
                  <a:pt x="2325" y="118"/>
                </a:cubicBezTo>
                <a:cubicBezTo>
                  <a:pt x="2323" y="119"/>
                  <a:pt x="2321" y="119"/>
                  <a:pt x="2320" y="120"/>
                </a:cubicBezTo>
                <a:cubicBezTo>
                  <a:pt x="2319" y="119"/>
                  <a:pt x="2319" y="118"/>
                  <a:pt x="2319" y="118"/>
                </a:cubicBezTo>
                <a:cubicBezTo>
                  <a:pt x="2317" y="117"/>
                  <a:pt x="2309" y="120"/>
                  <a:pt x="2309" y="121"/>
                </a:cubicBezTo>
                <a:cubicBezTo>
                  <a:pt x="2308" y="122"/>
                  <a:pt x="2308" y="121"/>
                  <a:pt x="2307" y="122"/>
                </a:cubicBezTo>
                <a:cubicBezTo>
                  <a:pt x="2308" y="122"/>
                  <a:pt x="2308" y="122"/>
                  <a:pt x="2308" y="122"/>
                </a:cubicBezTo>
                <a:cubicBezTo>
                  <a:pt x="2308" y="123"/>
                  <a:pt x="2308" y="123"/>
                  <a:pt x="2308" y="123"/>
                </a:cubicBezTo>
                <a:cubicBezTo>
                  <a:pt x="2307" y="123"/>
                  <a:pt x="2307" y="123"/>
                  <a:pt x="2307" y="123"/>
                </a:cubicBezTo>
                <a:cubicBezTo>
                  <a:pt x="2307" y="124"/>
                  <a:pt x="2307" y="124"/>
                  <a:pt x="2307" y="124"/>
                </a:cubicBezTo>
                <a:cubicBezTo>
                  <a:pt x="2306" y="126"/>
                  <a:pt x="2304" y="124"/>
                  <a:pt x="2303" y="128"/>
                </a:cubicBezTo>
                <a:cubicBezTo>
                  <a:pt x="2301" y="129"/>
                  <a:pt x="2302" y="128"/>
                  <a:pt x="2301" y="129"/>
                </a:cubicBezTo>
                <a:cubicBezTo>
                  <a:pt x="2301" y="129"/>
                  <a:pt x="2300" y="129"/>
                  <a:pt x="2300" y="130"/>
                </a:cubicBezTo>
                <a:cubicBezTo>
                  <a:pt x="2299" y="135"/>
                  <a:pt x="2299" y="133"/>
                  <a:pt x="2302" y="135"/>
                </a:cubicBezTo>
                <a:cubicBezTo>
                  <a:pt x="2302" y="135"/>
                  <a:pt x="2302" y="135"/>
                  <a:pt x="2302" y="135"/>
                </a:cubicBezTo>
                <a:cubicBezTo>
                  <a:pt x="2303" y="136"/>
                  <a:pt x="2304" y="137"/>
                  <a:pt x="2305" y="137"/>
                </a:cubicBezTo>
                <a:cubicBezTo>
                  <a:pt x="2305" y="139"/>
                  <a:pt x="2305" y="139"/>
                  <a:pt x="2305" y="139"/>
                </a:cubicBezTo>
                <a:cubicBezTo>
                  <a:pt x="2302" y="139"/>
                  <a:pt x="2301" y="138"/>
                  <a:pt x="2300" y="137"/>
                </a:cubicBezTo>
                <a:cubicBezTo>
                  <a:pt x="2299" y="137"/>
                  <a:pt x="2299" y="137"/>
                  <a:pt x="2299" y="136"/>
                </a:cubicBezTo>
                <a:cubicBezTo>
                  <a:pt x="2297" y="135"/>
                  <a:pt x="2296" y="137"/>
                  <a:pt x="2296" y="137"/>
                </a:cubicBezTo>
                <a:cubicBezTo>
                  <a:pt x="2294" y="137"/>
                  <a:pt x="2294" y="137"/>
                  <a:pt x="2294" y="137"/>
                </a:cubicBezTo>
                <a:cubicBezTo>
                  <a:pt x="2294" y="137"/>
                  <a:pt x="2294" y="137"/>
                  <a:pt x="2294" y="137"/>
                </a:cubicBezTo>
                <a:cubicBezTo>
                  <a:pt x="2294" y="137"/>
                  <a:pt x="2294" y="137"/>
                  <a:pt x="2294" y="137"/>
                </a:cubicBezTo>
                <a:cubicBezTo>
                  <a:pt x="2292" y="137"/>
                  <a:pt x="2290" y="137"/>
                  <a:pt x="2288" y="137"/>
                </a:cubicBezTo>
                <a:cubicBezTo>
                  <a:pt x="2288" y="137"/>
                  <a:pt x="2288" y="137"/>
                  <a:pt x="2288" y="137"/>
                </a:cubicBezTo>
                <a:cubicBezTo>
                  <a:pt x="2286" y="137"/>
                  <a:pt x="2285" y="137"/>
                  <a:pt x="2283" y="137"/>
                </a:cubicBezTo>
                <a:cubicBezTo>
                  <a:pt x="2284" y="140"/>
                  <a:pt x="2283" y="138"/>
                  <a:pt x="2285" y="139"/>
                </a:cubicBezTo>
                <a:cubicBezTo>
                  <a:pt x="2285" y="140"/>
                  <a:pt x="2285" y="140"/>
                  <a:pt x="2285" y="140"/>
                </a:cubicBezTo>
                <a:cubicBezTo>
                  <a:pt x="2286" y="140"/>
                  <a:pt x="2286" y="140"/>
                  <a:pt x="2286" y="140"/>
                </a:cubicBezTo>
                <a:cubicBezTo>
                  <a:pt x="2286" y="141"/>
                  <a:pt x="2286" y="141"/>
                  <a:pt x="2286" y="141"/>
                </a:cubicBezTo>
                <a:cubicBezTo>
                  <a:pt x="2287" y="141"/>
                  <a:pt x="2287" y="141"/>
                  <a:pt x="2287" y="141"/>
                </a:cubicBezTo>
                <a:cubicBezTo>
                  <a:pt x="2287" y="142"/>
                  <a:pt x="2287" y="142"/>
                  <a:pt x="2287" y="142"/>
                </a:cubicBezTo>
                <a:cubicBezTo>
                  <a:pt x="2288" y="142"/>
                  <a:pt x="2288" y="142"/>
                  <a:pt x="2288" y="142"/>
                </a:cubicBezTo>
                <a:cubicBezTo>
                  <a:pt x="2288" y="143"/>
                  <a:pt x="2288" y="144"/>
                  <a:pt x="2288" y="145"/>
                </a:cubicBezTo>
                <a:cubicBezTo>
                  <a:pt x="2289" y="145"/>
                  <a:pt x="2289" y="145"/>
                  <a:pt x="2289" y="145"/>
                </a:cubicBezTo>
                <a:cubicBezTo>
                  <a:pt x="2289" y="148"/>
                  <a:pt x="2288" y="148"/>
                  <a:pt x="2286" y="149"/>
                </a:cubicBezTo>
                <a:cubicBezTo>
                  <a:pt x="2286" y="151"/>
                  <a:pt x="2286" y="151"/>
                  <a:pt x="2286" y="151"/>
                </a:cubicBezTo>
                <a:cubicBezTo>
                  <a:pt x="2286" y="151"/>
                  <a:pt x="2286" y="151"/>
                  <a:pt x="2286" y="151"/>
                </a:cubicBezTo>
                <a:cubicBezTo>
                  <a:pt x="2286" y="148"/>
                  <a:pt x="2286" y="146"/>
                  <a:pt x="2287" y="145"/>
                </a:cubicBezTo>
                <a:cubicBezTo>
                  <a:pt x="2287" y="143"/>
                  <a:pt x="2286" y="143"/>
                  <a:pt x="2285" y="141"/>
                </a:cubicBezTo>
                <a:cubicBezTo>
                  <a:pt x="2283" y="141"/>
                  <a:pt x="2283" y="141"/>
                  <a:pt x="2282" y="141"/>
                </a:cubicBezTo>
                <a:cubicBezTo>
                  <a:pt x="2281" y="142"/>
                  <a:pt x="2279" y="142"/>
                  <a:pt x="2278" y="143"/>
                </a:cubicBezTo>
                <a:cubicBezTo>
                  <a:pt x="2277" y="145"/>
                  <a:pt x="2276" y="146"/>
                  <a:pt x="2275" y="147"/>
                </a:cubicBezTo>
                <a:cubicBezTo>
                  <a:pt x="2273" y="147"/>
                  <a:pt x="2273" y="147"/>
                  <a:pt x="2273" y="147"/>
                </a:cubicBezTo>
                <a:cubicBezTo>
                  <a:pt x="2273" y="148"/>
                  <a:pt x="2273" y="148"/>
                  <a:pt x="2273" y="148"/>
                </a:cubicBezTo>
                <a:cubicBezTo>
                  <a:pt x="2273" y="148"/>
                  <a:pt x="2272" y="147"/>
                  <a:pt x="2271" y="147"/>
                </a:cubicBezTo>
                <a:cubicBezTo>
                  <a:pt x="2271" y="148"/>
                  <a:pt x="2271" y="148"/>
                  <a:pt x="2271" y="148"/>
                </a:cubicBezTo>
                <a:cubicBezTo>
                  <a:pt x="2269" y="149"/>
                  <a:pt x="2270" y="149"/>
                  <a:pt x="2268" y="150"/>
                </a:cubicBezTo>
                <a:cubicBezTo>
                  <a:pt x="2268" y="147"/>
                  <a:pt x="2268" y="147"/>
                  <a:pt x="2266" y="147"/>
                </a:cubicBezTo>
                <a:cubicBezTo>
                  <a:pt x="2266" y="149"/>
                  <a:pt x="2266" y="149"/>
                  <a:pt x="2266" y="149"/>
                </a:cubicBezTo>
                <a:cubicBezTo>
                  <a:pt x="2265" y="149"/>
                  <a:pt x="2265" y="149"/>
                  <a:pt x="2265" y="149"/>
                </a:cubicBezTo>
                <a:cubicBezTo>
                  <a:pt x="2265" y="149"/>
                  <a:pt x="2265" y="149"/>
                  <a:pt x="2265" y="149"/>
                </a:cubicBezTo>
                <a:cubicBezTo>
                  <a:pt x="2262" y="149"/>
                  <a:pt x="2262" y="149"/>
                  <a:pt x="2262" y="149"/>
                </a:cubicBezTo>
                <a:cubicBezTo>
                  <a:pt x="2262" y="151"/>
                  <a:pt x="2262" y="151"/>
                  <a:pt x="2262" y="151"/>
                </a:cubicBezTo>
                <a:cubicBezTo>
                  <a:pt x="2260" y="151"/>
                  <a:pt x="2260" y="151"/>
                  <a:pt x="2260" y="151"/>
                </a:cubicBezTo>
                <a:cubicBezTo>
                  <a:pt x="2260" y="149"/>
                  <a:pt x="2260" y="149"/>
                  <a:pt x="2260" y="149"/>
                </a:cubicBezTo>
                <a:cubicBezTo>
                  <a:pt x="2261" y="149"/>
                  <a:pt x="2261" y="149"/>
                  <a:pt x="2261" y="149"/>
                </a:cubicBezTo>
                <a:cubicBezTo>
                  <a:pt x="2261" y="149"/>
                  <a:pt x="2261" y="149"/>
                  <a:pt x="2261" y="149"/>
                </a:cubicBezTo>
                <a:cubicBezTo>
                  <a:pt x="2263" y="148"/>
                  <a:pt x="2263" y="148"/>
                  <a:pt x="2263" y="148"/>
                </a:cubicBezTo>
                <a:cubicBezTo>
                  <a:pt x="2263" y="147"/>
                  <a:pt x="2263" y="147"/>
                  <a:pt x="2263" y="147"/>
                </a:cubicBezTo>
                <a:cubicBezTo>
                  <a:pt x="2264" y="146"/>
                  <a:pt x="2264" y="145"/>
                  <a:pt x="2265" y="145"/>
                </a:cubicBezTo>
                <a:cubicBezTo>
                  <a:pt x="2265" y="143"/>
                  <a:pt x="2265" y="143"/>
                  <a:pt x="2265" y="143"/>
                </a:cubicBezTo>
                <a:cubicBezTo>
                  <a:pt x="2264" y="143"/>
                  <a:pt x="2262" y="142"/>
                  <a:pt x="2261" y="141"/>
                </a:cubicBezTo>
                <a:cubicBezTo>
                  <a:pt x="2260" y="142"/>
                  <a:pt x="2259" y="142"/>
                  <a:pt x="2258" y="142"/>
                </a:cubicBezTo>
                <a:cubicBezTo>
                  <a:pt x="2258" y="143"/>
                  <a:pt x="2258" y="143"/>
                  <a:pt x="2258" y="143"/>
                </a:cubicBezTo>
                <a:cubicBezTo>
                  <a:pt x="2257" y="143"/>
                  <a:pt x="2257" y="142"/>
                  <a:pt x="2257" y="142"/>
                </a:cubicBezTo>
                <a:cubicBezTo>
                  <a:pt x="2255" y="141"/>
                  <a:pt x="2255" y="143"/>
                  <a:pt x="2254" y="141"/>
                </a:cubicBezTo>
                <a:cubicBezTo>
                  <a:pt x="2252" y="141"/>
                  <a:pt x="2252" y="141"/>
                  <a:pt x="2252" y="143"/>
                </a:cubicBezTo>
                <a:cubicBezTo>
                  <a:pt x="2250" y="143"/>
                  <a:pt x="2250" y="143"/>
                  <a:pt x="2249" y="142"/>
                </a:cubicBezTo>
                <a:cubicBezTo>
                  <a:pt x="2249" y="141"/>
                  <a:pt x="2249" y="141"/>
                  <a:pt x="2249" y="141"/>
                </a:cubicBezTo>
                <a:cubicBezTo>
                  <a:pt x="2245" y="141"/>
                  <a:pt x="2245" y="141"/>
                  <a:pt x="2245" y="141"/>
                </a:cubicBezTo>
                <a:cubicBezTo>
                  <a:pt x="2245" y="142"/>
                  <a:pt x="2245" y="142"/>
                  <a:pt x="2245" y="142"/>
                </a:cubicBezTo>
                <a:cubicBezTo>
                  <a:pt x="2244" y="142"/>
                  <a:pt x="2244" y="142"/>
                  <a:pt x="2243" y="141"/>
                </a:cubicBezTo>
                <a:cubicBezTo>
                  <a:pt x="2243" y="143"/>
                  <a:pt x="2243" y="143"/>
                  <a:pt x="2243" y="143"/>
                </a:cubicBezTo>
                <a:cubicBezTo>
                  <a:pt x="2242" y="143"/>
                  <a:pt x="2241" y="143"/>
                  <a:pt x="2240" y="143"/>
                </a:cubicBezTo>
                <a:cubicBezTo>
                  <a:pt x="2240" y="142"/>
                  <a:pt x="2240" y="142"/>
                  <a:pt x="2240" y="141"/>
                </a:cubicBezTo>
                <a:cubicBezTo>
                  <a:pt x="2239" y="141"/>
                  <a:pt x="2239" y="141"/>
                  <a:pt x="2239" y="141"/>
                </a:cubicBezTo>
                <a:cubicBezTo>
                  <a:pt x="2239" y="142"/>
                  <a:pt x="2239" y="142"/>
                  <a:pt x="2239" y="142"/>
                </a:cubicBezTo>
                <a:cubicBezTo>
                  <a:pt x="2237" y="142"/>
                  <a:pt x="2236" y="142"/>
                  <a:pt x="2236" y="143"/>
                </a:cubicBezTo>
                <a:cubicBezTo>
                  <a:pt x="2237" y="144"/>
                  <a:pt x="2237" y="144"/>
                  <a:pt x="2237" y="145"/>
                </a:cubicBezTo>
                <a:cubicBezTo>
                  <a:pt x="2233" y="146"/>
                  <a:pt x="2228" y="146"/>
                  <a:pt x="2224" y="147"/>
                </a:cubicBezTo>
                <a:cubicBezTo>
                  <a:pt x="2224" y="147"/>
                  <a:pt x="2224" y="147"/>
                  <a:pt x="2224" y="147"/>
                </a:cubicBezTo>
                <a:cubicBezTo>
                  <a:pt x="2223" y="147"/>
                  <a:pt x="2223" y="147"/>
                  <a:pt x="2223" y="147"/>
                </a:cubicBezTo>
                <a:cubicBezTo>
                  <a:pt x="2223" y="148"/>
                  <a:pt x="2223" y="148"/>
                  <a:pt x="2223" y="148"/>
                </a:cubicBezTo>
                <a:cubicBezTo>
                  <a:pt x="2219" y="148"/>
                  <a:pt x="2219" y="148"/>
                  <a:pt x="2219" y="148"/>
                </a:cubicBezTo>
                <a:cubicBezTo>
                  <a:pt x="2219" y="148"/>
                  <a:pt x="2219" y="149"/>
                  <a:pt x="2218" y="149"/>
                </a:cubicBezTo>
                <a:cubicBezTo>
                  <a:pt x="2218" y="149"/>
                  <a:pt x="2217" y="148"/>
                  <a:pt x="2216" y="148"/>
                </a:cubicBezTo>
                <a:cubicBezTo>
                  <a:pt x="2216" y="149"/>
                  <a:pt x="2216" y="149"/>
                  <a:pt x="2216" y="149"/>
                </a:cubicBezTo>
                <a:cubicBezTo>
                  <a:pt x="2215" y="149"/>
                  <a:pt x="2215" y="149"/>
                  <a:pt x="2215" y="149"/>
                </a:cubicBezTo>
                <a:cubicBezTo>
                  <a:pt x="2215" y="149"/>
                  <a:pt x="2215" y="149"/>
                  <a:pt x="2215" y="149"/>
                </a:cubicBezTo>
                <a:cubicBezTo>
                  <a:pt x="2211" y="151"/>
                  <a:pt x="2211" y="148"/>
                  <a:pt x="2207" y="149"/>
                </a:cubicBezTo>
                <a:cubicBezTo>
                  <a:pt x="2207" y="149"/>
                  <a:pt x="2207" y="149"/>
                  <a:pt x="2207" y="149"/>
                </a:cubicBezTo>
                <a:cubicBezTo>
                  <a:pt x="2205" y="149"/>
                  <a:pt x="2205" y="149"/>
                  <a:pt x="2205" y="149"/>
                </a:cubicBezTo>
                <a:cubicBezTo>
                  <a:pt x="2205" y="150"/>
                  <a:pt x="2205" y="150"/>
                  <a:pt x="2205" y="150"/>
                </a:cubicBezTo>
                <a:cubicBezTo>
                  <a:pt x="2204" y="150"/>
                  <a:pt x="2204" y="150"/>
                  <a:pt x="2204" y="150"/>
                </a:cubicBezTo>
                <a:cubicBezTo>
                  <a:pt x="2203" y="151"/>
                  <a:pt x="2203" y="151"/>
                  <a:pt x="2202" y="152"/>
                </a:cubicBezTo>
                <a:cubicBezTo>
                  <a:pt x="2201" y="152"/>
                  <a:pt x="2200" y="152"/>
                  <a:pt x="2199" y="153"/>
                </a:cubicBezTo>
                <a:cubicBezTo>
                  <a:pt x="2198" y="154"/>
                  <a:pt x="2198" y="154"/>
                  <a:pt x="2198" y="154"/>
                </a:cubicBezTo>
                <a:cubicBezTo>
                  <a:pt x="2194" y="154"/>
                  <a:pt x="2194" y="154"/>
                  <a:pt x="2194" y="154"/>
                </a:cubicBezTo>
                <a:cubicBezTo>
                  <a:pt x="2194" y="155"/>
                  <a:pt x="2194" y="155"/>
                  <a:pt x="2194" y="155"/>
                </a:cubicBezTo>
                <a:cubicBezTo>
                  <a:pt x="2192" y="155"/>
                  <a:pt x="2192" y="155"/>
                  <a:pt x="2192" y="155"/>
                </a:cubicBezTo>
                <a:cubicBezTo>
                  <a:pt x="2192" y="155"/>
                  <a:pt x="2192" y="155"/>
                  <a:pt x="2192" y="155"/>
                </a:cubicBezTo>
                <a:cubicBezTo>
                  <a:pt x="2191" y="155"/>
                  <a:pt x="2190" y="155"/>
                  <a:pt x="2190" y="155"/>
                </a:cubicBezTo>
                <a:cubicBezTo>
                  <a:pt x="2188" y="155"/>
                  <a:pt x="2188" y="155"/>
                  <a:pt x="2188" y="155"/>
                </a:cubicBezTo>
                <a:cubicBezTo>
                  <a:pt x="2188" y="155"/>
                  <a:pt x="2188" y="155"/>
                  <a:pt x="2188" y="155"/>
                </a:cubicBezTo>
                <a:cubicBezTo>
                  <a:pt x="2188" y="155"/>
                  <a:pt x="2188" y="155"/>
                  <a:pt x="2188" y="155"/>
                </a:cubicBezTo>
                <a:cubicBezTo>
                  <a:pt x="2188" y="155"/>
                  <a:pt x="2188" y="155"/>
                  <a:pt x="2188" y="155"/>
                </a:cubicBezTo>
                <a:cubicBezTo>
                  <a:pt x="2184" y="155"/>
                  <a:pt x="2184" y="155"/>
                  <a:pt x="2184" y="155"/>
                </a:cubicBezTo>
                <a:cubicBezTo>
                  <a:pt x="2184" y="156"/>
                  <a:pt x="2184" y="156"/>
                  <a:pt x="2184" y="156"/>
                </a:cubicBezTo>
                <a:cubicBezTo>
                  <a:pt x="2185" y="157"/>
                  <a:pt x="2187" y="156"/>
                  <a:pt x="2188" y="156"/>
                </a:cubicBezTo>
                <a:cubicBezTo>
                  <a:pt x="2188" y="157"/>
                  <a:pt x="2188" y="157"/>
                  <a:pt x="2188" y="158"/>
                </a:cubicBezTo>
                <a:cubicBezTo>
                  <a:pt x="2189" y="158"/>
                  <a:pt x="2189" y="158"/>
                  <a:pt x="2189" y="158"/>
                </a:cubicBezTo>
                <a:cubicBezTo>
                  <a:pt x="2189" y="158"/>
                  <a:pt x="2189" y="158"/>
                  <a:pt x="2189" y="158"/>
                </a:cubicBezTo>
                <a:cubicBezTo>
                  <a:pt x="2188" y="158"/>
                  <a:pt x="2188" y="158"/>
                  <a:pt x="2188" y="158"/>
                </a:cubicBezTo>
                <a:cubicBezTo>
                  <a:pt x="2188" y="160"/>
                  <a:pt x="2188" y="160"/>
                  <a:pt x="2188" y="160"/>
                </a:cubicBezTo>
                <a:cubicBezTo>
                  <a:pt x="2186" y="160"/>
                  <a:pt x="2186" y="160"/>
                  <a:pt x="2186" y="160"/>
                </a:cubicBezTo>
                <a:cubicBezTo>
                  <a:pt x="2186" y="160"/>
                  <a:pt x="2185" y="161"/>
                  <a:pt x="2185" y="162"/>
                </a:cubicBezTo>
                <a:cubicBezTo>
                  <a:pt x="2184" y="162"/>
                  <a:pt x="2184" y="162"/>
                  <a:pt x="2184" y="162"/>
                </a:cubicBezTo>
                <a:cubicBezTo>
                  <a:pt x="2184" y="163"/>
                  <a:pt x="2184" y="163"/>
                  <a:pt x="2184" y="163"/>
                </a:cubicBezTo>
                <a:cubicBezTo>
                  <a:pt x="2184" y="163"/>
                  <a:pt x="2184" y="163"/>
                  <a:pt x="2184" y="163"/>
                </a:cubicBezTo>
                <a:cubicBezTo>
                  <a:pt x="2184" y="167"/>
                  <a:pt x="2184" y="167"/>
                  <a:pt x="2184" y="167"/>
                </a:cubicBezTo>
                <a:cubicBezTo>
                  <a:pt x="2182" y="167"/>
                  <a:pt x="2182" y="166"/>
                  <a:pt x="2180" y="166"/>
                </a:cubicBezTo>
                <a:cubicBezTo>
                  <a:pt x="2180" y="164"/>
                  <a:pt x="2180" y="164"/>
                  <a:pt x="2180" y="164"/>
                </a:cubicBezTo>
                <a:cubicBezTo>
                  <a:pt x="2178" y="164"/>
                  <a:pt x="2179" y="164"/>
                  <a:pt x="2177" y="163"/>
                </a:cubicBezTo>
                <a:cubicBezTo>
                  <a:pt x="2176" y="164"/>
                  <a:pt x="2176" y="165"/>
                  <a:pt x="2175" y="166"/>
                </a:cubicBezTo>
                <a:cubicBezTo>
                  <a:pt x="2177" y="167"/>
                  <a:pt x="2178" y="167"/>
                  <a:pt x="2180" y="167"/>
                </a:cubicBezTo>
                <a:cubicBezTo>
                  <a:pt x="2180" y="168"/>
                  <a:pt x="2181" y="170"/>
                  <a:pt x="2182" y="170"/>
                </a:cubicBezTo>
                <a:cubicBezTo>
                  <a:pt x="2182" y="172"/>
                  <a:pt x="2182" y="172"/>
                  <a:pt x="2182" y="172"/>
                </a:cubicBezTo>
                <a:cubicBezTo>
                  <a:pt x="2181" y="171"/>
                  <a:pt x="2180" y="171"/>
                  <a:pt x="2180" y="171"/>
                </a:cubicBezTo>
                <a:cubicBezTo>
                  <a:pt x="2180" y="170"/>
                  <a:pt x="2180" y="170"/>
                  <a:pt x="2180" y="170"/>
                </a:cubicBezTo>
                <a:cubicBezTo>
                  <a:pt x="2178" y="170"/>
                  <a:pt x="2177" y="171"/>
                  <a:pt x="2175" y="172"/>
                </a:cubicBezTo>
                <a:cubicBezTo>
                  <a:pt x="2175" y="174"/>
                  <a:pt x="2175" y="174"/>
                  <a:pt x="2175" y="174"/>
                </a:cubicBezTo>
                <a:cubicBezTo>
                  <a:pt x="2176" y="174"/>
                  <a:pt x="2179" y="175"/>
                  <a:pt x="2180" y="176"/>
                </a:cubicBezTo>
                <a:cubicBezTo>
                  <a:pt x="2180" y="179"/>
                  <a:pt x="2180" y="179"/>
                  <a:pt x="2180" y="179"/>
                </a:cubicBezTo>
                <a:cubicBezTo>
                  <a:pt x="2180" y="179"/>
                  <a:pt x="2181" y="179"/>
                  <a:pt x="2181" y="180"/>
                </a:cubicBezTo>
                <a:cubicBezTo>
                  <a:pt x="2182" y="182"/>
                  <a:pt x="2182" y="182"/>
                  <a:pt x="2184" y="183"/>
                </a:cubicBezTo>
                <a:cubicBezTo>
                  <a:pt x="2184" y="185"/>
                  <a:pt x="2184" y="187"/>
                  <a:pt x="2183" y="188"/>
                </a:cubicBezTo>
                <a:cubicBezTo>
                  <a:pt x="2181" y="188"/>
                  <a:pt x="2179" y="188"/>
                  <a:pt x="2177" y="187"/>
                </a:cubicBezTo>
                <a:cubicBezTo>
                  <a:pt x="2178" y="186"/>
                  <a:pt x="2180" y="186"/>
                  <a:pt x="2180" y="183"/>
                </a:cubicBezTo>
                <a:cubicBezTo>
                  <a:pt x="2179" y="183"/>
                  <a:pt x="2179" y="183"/>
                  <a:pt x="2178" y="182"/>
                </a:cubicBezTo>
                <a:cubicBezTo>
                  <a:pt x="2178" y="181"/>
                  <a:pt x="2178" y="181"/>
                  <a:pt x="2178" y="181"/>
                </a:cubicBezTo>
                <a:cubicBezTo>
                  <a:pt x="2176" y="181"/>
                  <a:pt x="2176" y="181"/>
                  <a:pt x="2176" y="181"/>
                </a:cubicBezTo>
                <a:cubicBezTo>
                  <a:pt x="2176" y="181"/>
                  <a:pt x="2176" y="181"/>
                  <a:pt x="2176" y="181"/>
                </a:cubicBezTo>
                <a:cubicBezTo>
                  <a:pt x="2175" y="181"/>
                  <a:pt x="2173" y="181"/>
                  <a:pt x="2172" y="181"/>
                </a:cubicBezTo>
                <a:cubicBezTo>
                  <a:pt x="2172" y="182"/>
                  <a:pt x="2172" y="182"/>
                  <a:pt x="2172" y="182"/>
                </a:cubicBezTo>
                <a:cubicBezTo>
                  <a:pt x="2169" y="182"/>
                  <a:pt x="2169" y="182"/>
                  <a:pt x="2169" y="182"/>
                </a:cubicBezTo>
                <a:cubicBezTo>
                  <a:pt x="2169" y="183"/>
                  <a:pt x="2169" y="183"/>
                  <a:pt x="2169" y="183"/>
                </a:cubicBezTo>
                <a:cubicBezTo>
                  <a:pt x="2168" y="183"/>
                  <a:pt x="2166" y="182"/>
                  <a:pt x="2165" y="182"/>
                </a:cubicBezTo>
                <a:cubicBezTo>
                  <a:pt x="2165" y="183"/>
                  <a:pt x="2165" y="183"/>
                  <a:pt x="2164" y="184"/>
                </a:cubicBezTo>
                <a:cubicBezTo>
                  <a:pt x="2162" y="185"/>
                  <a:pt x="2160" y="180"/>
                  <a:pt x="2155" y="181"/>
                </a:cubicBezTo>
                <a:cubicBezTo>
                  <a:pt x="2155" y="182"/>
                  <a:pt x="2155" y="182"/>
                  <a:pt x="2155" y="182"/>
                </a:cubicBezTo>
                <a:cubicBezTo>
                  <a:pt x="2152" y="182"/>
                  <a:pt x="2152" y="182"/>
                  <a:pt x="2152" y="182"/>
                </a:cubicBezTo>
                <a:cubicBezTo>
                  <a:pt x="2152" y="183"/>
                  <a:pt x="2152" y="183"/>
                  <a:pt x="2152" y="183"/>
                </a:cubicBezTo>
                <a:cubicBezTo>
                  <a:pt x="2151" y="183"/>
                  <a:pt x="2151" y="183"/>
                  <a:pt x="2151" y="183"/>
                </a:cubicBezTo>
                <a:cubicBezTo>
                  <a:pt x="2151" y="183"/>
                  <a:pt x="2151" y="183"/>
                  <a:pt x="2151" y="183"/>
                </a:cubicBezTo>
                <a:cubicBezTo>
                  <a:pt x="2149" y="183"/>
                  <a:pt x="2147" y="183"/>
                  <a:pt x="2145" y="183"/>
                </a:cubicBezTo>
                <a:cubicBezTo>
                  <a:pt x="2145" y="183"/>
                  <a:pt x="2145" y="183"/>
                  <a:pt x="2145" y="183"/>
                </a:cubicBezTo>
                <a:cubicBezTo>
                  <a:pt x="2143" y="183"/>
                  <a:pt x="2143" y="183"/>
                  <a:pt x="2143" y="183"/>
                </a:cubicBezTo>
                <a:cubicBezTo>
                  <a:pt x="2143" y="184"/>
                  <a:pt x="2143" y="184"/>
                  <a:pt x="2143" y="184"/>
                </a:cubicBezTo>
                <a:cubicBezTo>
                  <a:pt x="2136" y="184"/>
                  <a:pt x="2136" y="184"/>
                  <a:pt x="2136" y="184"/>
                </a:cubicBezTo>
                <a:cubicBezTo>
                  <a:pt x="2136" y="185"/>
                  <a:pt x="2136" y="185"/>
                  <a:pt x="2136" y="185"/>
                </a:cubicBezTo>
                <a:cubicBezTo>
                  <a:pt x="2135" y="185"/>
                  <a:pt x="2134" y="185"/>
                  <a:pt x="2132" y="185"/>
                </a:cubicBezTo>
                <a:cubicBezTo>
                  <a:pt x="2132" y="186"/>
                  <a:pt x="2131" y="188"/>
                  <a:pt x="2131" y="188"/>
                </a:cubicBezTo>
                <a:cubicBezTo>
                  <a:pt x="2130" y="189"/>
                  <a:pt x="2130" y="189"/>
                  <a:pt x="2130" y="189"/>
                </a:cubicBezTo>
                <a:cubicBezTo>
                  <a:pt x="2130" y="190"/>
                  <a:pt x="2130" y="190"/>
                  <a:pt x="2130" y="190"/>
                </a:cubicBezTo>
                <a:cubicBezTo>
                  <a:pt x="2129" y="190"/>
                  <a:pt x="2129" y="190"/>
                  <a:pt x="2129" y="190"/>
                </a:cubicBezTo>
                <a:cubicBezTo>
                  <a:pt x="2129" y="191"/>
                  <a:pt x="2130" y="192"/>
                  <a:pt x="2130" y="193"/>
                </a:cubicBezTo>
                <a:cubicBezTo>
                  <a:pt x="2129" y="193"/>
                  <a:pt x="2129" y="193"/>
                  <a:pt x="2129" y="193"/>
                </a:cubicBezTo>
                <a:cubicBezTo>
                  <a:pt x="2129" y="196"/>
                  <a:pt x="2129" y="196"/>
                  <a:pt x="2129" y="196"/>
                </a:cubicBezTo>
                <a:cubicBezTo>
                  <a:pt x="2129" y="196"/>
                  <a:pt x="2129" y="196"/>
                  <a:pt x="2129" y="196"/>
                </a:cubicBezTo>
                <a:cubicBezTo>
                  <a:pt x="2129" y="199"/>
                  <a:pt x="2129" y="199"/>
                  <a:pt x="2129" y="199"/>
                </a:cubicBezTo>
                <a:cubicBezTo>
                  <a:pt x="2128" y="199"/>
                  <a:pt x="2128" y="199"/>
                  <a:pt x="2128" y="199"/>
                </a:cubicBezTo>
                <a:cubicBezTo>
                  <a:pt x="2127" y="201"/>
                  <a:pt x="2128" y="206"/>
                  <a:pt x="2129" y="207"/>
                </a:cubicBezTo>
                <a:cubicBezTo>
                  <a:pt x="2130" y="208"/>
                  <a:pt x="2131" y="210"/>
                  <a:pt x="2132" y="210"/>
                </a:cubicBezTo>
                <a:cubicBezTo>
                  <a:pt x="2134" y="210"/>
                  <a:pt x="2134" y="210"/>
                  <a:pt x="2134" y="210"/>
                </a:cubicBezTo>
                <a:cubicBezTo>
                  <a:pt x="2134" y="211"/>
                  <a:pt x="2134" y="211"/>
                  <a:pt x="2134" y="211"/>
                </a:cubicBezTo>
                <a:cubicBezTo>
                  <a:pt x="2136" y="211"/>
                  <a:pt x="2136" y="211"/>
                  <a:pt x="2136" y="211"/>
                </a:cubicBezTo>
                <a:cubicBezTo>
                  <a:pt x="2136" y="212"/>
                  <a:pt x="2136" y="212"/>
                  <a:pt x="2136" y="212"/>
                </a:cubicBezTo>
                <a:cubicBezTo>
                  <a:pt x="2142" y="212"/>
                  <a:pt x="2142" y="212"/>
                  <a:pt x="2142" y="212"/>
                </a:cubicBezTo>
                <a:cubicBezTo>
                  <a:pt x="2142" y="212"/>
                  <a:pt x="2142" y="212"/>
                  <a:pt x="2142" y="212"/>
                </a:cubicBezTo>
                <a:cubicBezTo>
                  <a:pt x="2142" y="213"/>
                  <a:pt x="2143" y="213"/>
                  <a:pt x="2144" y="214"/>
                </a:cubicBezTo>
                <a:cubicBezTo>
                  <a:pt x="2144" y="214"/>
                  <a:pt x="2144" y="215"/>
                  <a:pt x="2144" y="216"/>
                </a:cubicBezTo>
                <a:cubicBezTo>
                  <a:pt x="2146" y="216"/>
                  <a:pt x="2148" y="217"/>
                  <a:pt x="2150" y="218"/>
                </a:cubicBezTo>
                <a:cubicBezTo>
                  <a:pt x="2151" y="219"/>
                  <a:pt x="2152" y="221"/>
                  <a:pt x="2152" y="223"/>
                </a:cubicBezTo>
                <a:cubicBezTo>
                  <a:pt x="2151" y="223"/>
                  <a:pt x="2151" y="223"/>
                  <a:pt x="2150" y="224"/>
                </a:cubicBezTo>
                <a:cubicBezTo>
                  <a:pt x="2150" y="225"/>
                  <a:pt x="2150" y="225"/>
                  <a:pt x="2150" y="225"/>
                </a:cubicBezTo>
                <a:cubicBezTo>
                  <a:pt x="2150" y="225"/>
                  <a:pt x="2150" y="225"/>
                  <a:pt x="2150" y="225"/>
                </a:cubicBezTo>
                <a:cubicBezTo>
                  <a:pt x="2150" y="226"/>
                  <a:pt x="2150" y="226"/>
                  <a:pt x="2150" y="226"/>
                </a:cubicBezTo>
                <a:cubicBezTo>
                  <a:pt x="2149" y="226"/>
                  <a:pt x="2149" y="226"/>
                  <a:pt x="2149" y="226"/>
                </a:cubicBezTo>
                <a:cubicBezTo>
                  <a:pt x="2148" y="229"/>
                  <a:pt x="2149" y="235"/>
                  <a:pt x="2151" y="237"/>
                </a:cubicBezTo>
                <a:cubicBezTo>
                  <a:pt x="2151" y="239"/>
                  <a:pt x="2151" y="240"/>
                  <a:pt x="2150" y="242"/>
                </a:cubicBezTo>
                <a:cubicBezTo>
                  <a:pt x="2149" y="242"/>
                  <a:pt x="2147" y="243"/>
                  <a:pt x="2145" y="243"/>
                </a:cubicBezTo>
                <a:cubicBezTo>
                  <a:pt x="2145" y="245"/>
                  <a:pt x="2145" y="245"/>
                  <a:pt x="2145" y="245"/>
                </a:cubicBezTo>
                <a:cubicBezTo>
                  <a:pt x="2146" y="245"/>
                  <a:pt x="2146" y="245"/>
                  <a:pt x="2146" y="245"/>
                </a:cubicBezTo>
                <a:cubicBezTo>
                  <a:pt x="2146" y="247"/>
                  <a:pt x="2146" y="247"/>
                  <a:pt x="2146" y="247"/>
                </a:cubicBezTo>
                <a:cubicBezTo>
                  <a:pt x="2146" y="247"/>
                  <a:pt x="2148" y="247"/>
                  <a:pt x="2149" y="248"/>
                </a:cubicBezTo>
                <a:cubicBezTo>
                  <a:pt x="2151" y="249"/>
                  <a:pt x="2151" y="251"/>
                  <a:pt x="2154" y="251"/>
                </a:cubicBezTo>
                <a:cubicBezTo>
                  <a:pt x="2155" y="251"/>
                  <a:pt x="2154" y="252"/>
                  <a:pt x="2156" y="252"/>
                </a:cubicBezTo>
                <a:cubicBezTo>
                  <a:pt x="2156" y="251"/>
                  <a:pt x="2156" y="251"/>
                  <a:pt x="2156" y="251"/>
                </a:cubicBezTo>
                <a:cubicBezTo>
                  <a:pt x="2158" y="249"/>
                  <a:pt x="2159" y="251"/>
                  <a:pt x="2160" y="249"/>
                </a:cubicBezTo>
                <a:cubicBezTo>
                  <a:pt x="2163" y="249"/>
                  <a:pt x="2162" y="250"/>
                  <a:pt x="2164" y="251"/>
                </a:cubicBezTo>
                <a:cubicBezTo>
                  <a:pt x="2164" y="252"/>
                  <a:pt x="2164" y="252"/>
                  <a:pt x="2164" y="252"/>
                </a:cubicBezTo>
                <a:cubicBezTo>
                  <a:pt x="2166" y="252"/>
                  <a:pt x="2166" y="252"/>
                  <a:pt x="2166" y="252"/>
                </a:cubicBezTo>
                <a:cubicBezTo>
                  <a:pt x="2166" y="252"/>
                  <a:pt x="2166" y="252"/>
                  <a:pt x="2166" y="252"/>
                </a:cubicBezTo>
                <a:cubicBezTo>
                  <a:pt x="2167" y="252"/>
                  <a:pt x="2167" y="252"/>
                  <a:pt x="2167" y="252"/>
                </a:cubicBezTo>
                <a:cubicBezTo>
                  <a:pt x="2168" y="253"/>
                  <a:pt x="2168" y="253"/>
                  <a:pt x="2169" y="254"/>
                </a:cubicBezTo>
                <a:cubicBezTo>
                  <a:pt x="2169" y="258"/>
                  <a:pt x="2169" y="258"/>
                  <a:pt x="2169" y="258"/>
                </a:cubicBezTo>
                <a:cubicBezTo>
                  <a:pt x="2169" y="258"/>
                  <a:pt x="2169" y="258"/>
                  <a:pt x="2169" y="258"/>
                </a:cubicBezTo>
                <a:cubicBezTo>
                  <a:pt x="2169" y="259"/>
                  <a:pt x="2169" y="259"/>
                  <a:pt x="2169" y="259"/>
                </a:cubicBezTo>
                <a:cubicBezTo>
                  <a:pt x="2167" y="259"/>
                  <a:pt x="2167" y="258"/>
                  <a:pt x="2166" y="258"/>
                </a:cubicBezTo>
                <a:cubicBezTo>
                  <a:pt x="2166" y="254"/>
                  <a:pt x="2166" y="254"/>
                  <a:pt x="2166" y="254"/>
                </a:cubicBezTo>
                <a:cubicBezTo>
                  <a:pt x="2165" y="254"/>
                  <a:pt x="2164" y="253"/>
                  <a:pt x="2163" y="253"/>
                </a:cubicBezTo>
                <a:cubicBezTo>
                  <a:pt x="2163" y="253"/>
                  <a:pt x="2162" y="252"/>
                  <a:pt x="2162" y="252"/>
                </a:cubicBezTo>
                <a:cubicBezTo>
                  <a:pt x="2159" y="251"/>
                  <a:pt x="2158" y="254"/>
                  <a:pt x="2157" y="254"/>
                </a:cubicBezTo>
                <a:cubicBezTo>
                  <a:pt x="2156" y="254"/>
                  <a:pt x="2156" y="254"/>
                  <a:pt x="2156" y="254"/>
                </a:cubicBezTo>
                <a:cubicBezTo>
                  <a:pt x="2156" y="253"/>
                  <a:pt x="2156" y="253"/>
                  <a:pt x="2156" y="253"/>
                </a:cubicBezTo>
                <a:cubicBezTo>
                  <a:pt x="2148" y="253"/>
                  <a:pt x="2148" y="253"/>
                  <a:pt x="2148" y="253"/>
                </a:cubicBezTo>
                <a:cubicBezTo>
                  <a:pt x="2148" y="252"/>
                  <a:pt x="2148" y="252"/>
                  <a:pt x="2148" y="252"/>
                </a:cubicBezTo>
                <a:cubicBezTo>
                  <a:pt x="2147" y="252"/>
                  <a:pt x="2146" y="252"/>
                  <a:pt x="2145" y="252"/>
                </a:cubicBezTo>
                <a:cubicBezTo>
                  <a:pt x="2145" y="249"/>
                  <a:pt x="2145" y="249"/>
                  <a:pt x="2145" y="249"/>
                </a:cubicBezTo>
                <a:cubicBezTo>
                  <a:pt x="2142" y="248"/>
                  <a:pt x="2142" y="246"/>
                  <a:pt x="2140" y="245"/>
                </a:cubicBezTo>
                <a:cubicBezTo>
                  <a:pt x="2140" y="244"/>
                  <a:pt x="2140" y="244"/>
                  <a:pt x="2140" y="244"/>
                </a:cubicBezTo>
                <a:cubicBezTo>
                  <a:pt x="2140" y="244"/>
                  <a:pt x="2140" y="244"/>
                  <a:pt x="2140" y="244"/>
                </a:cubicBezTo>
                <a:cubicBezTo>
                  <a:pt x="2140" y="245"/>
                  <a:pt x="2140" y="245"/>
                  <a:pt x="2140" y="245"/>
                </a:cubicBezTo>
                <a:cubicBezTo>
                  <a:pt x="2138" y="246"/>
                  <a:pt x="2137" y="247"/>
                  <a:pt x="2135" y="249"/>
                </a:cubicBezTo>
                <a:cubicBezTo>
                  <a:pt x="2133" y="249"/>
                  <a:pt x="2133" y="249"/>
                  <a:pt x="2133" y="249"/>
                </a:cubicBezTo>
                <a:cubicBezTo>
                  <a:pt x="2134" y="247"/>
                  <a:pt x="2135" y="247"/>
                  <a:pt x="2135" y="245"/>
                </a:cubicBezTo>
                <a:cubicBezTo>
                  <a:pt x="2136" y="245"/>
                  <a:pt x="2136" y="245"/>
                  <a:pt x="2137" y="245"/>
                </a:cubicBezTo>
                <a:cubicBezTo>
                  <a:pt x="2138" y="243"/>
                  <a:pt x="2138" y="241"/>
                  <a:pt x="2138" y="239"/>
                </a:cubicBezTo>
                <a:cubicBezTo>
                  <a:pt x="2139" y="239"/>
                  <a:pt x="2139" y="239"/>
                  <a:pt x="2139" y="239"/>
                </a:cubicBezTo>
                <a:cubicBezTo>
                  <a:pt x="2139" y="237"/>
                  <a:pt x="2139" y="237"/>
                  <a:pt x="2139" y="237"/>
                </a:cubicBezTo>
                <a:cubicBezTo>
                  <a:pt x="2140" y="237"/>
                  <a:pt x="2140" y="237"/>
                  <a:pt x="2140" y="237"/>
                </a:cubicBezTo>
                <a:cubicBezTo>
                  <a:pt x="2140" y="235"/>
                  <a:pt x="2139" y="233"/>
                  <a:pt x="2139" y="232"/>
                </a:cubicBezTo>
                <a:cubicBezTo>
                  <a:pt x="2140" y="230"/>
                  <a:pt x="2140" y="228"/>
                  <a:pt x="2141" y="226"/>
                </a:cubicBezTo>
                <a:cubicBezTo>
                  <a:pt x="2144" y="225"/>
                  <a:pt x="2144" y="224"/>
                  <a:pt x="2146" y="222"/>
                </a:cubicBezTo>
                <a:cubicBezTo>
                  <a:pt x="2146" y="220"/>
                  <a:pt x="2146" y="220"/>
                  <a:pt x="2145" y="219"/>
                </a:cubicBezTo>
                <a:cubicBezTo>
                  <a:pt x="2141" y="219"/>
                  <a:pt x="2134" y="220"/>
                  <a:pt x="2131" y="218"/>
                </a:cubicBezTo>
                <a:cubicBezTo>
                  <a:pt x="2131" y="218"/>
                  <a:pt x="2131" y="218"/>
                  <a:pt x="2131" y="218"/>
                </a:cubicBezTo>
                <a:cubicBezTo>
                  <a:pt x="2130" y="218"/>
                  <a:pt x="2130" y="218"/>
                  <a:pt x="2130" y="218"/>
                </a:cubicBezTo>
                <a:cubicBezTo>
                  <a:pt x="2129" y="216"/>
                  <a:pt x="2128" y="215"/>
                  <a:pt x="2127" y="213"/>
                </a:cubicBezTo>
                <a:cubicBezTo>
                  <a:pt x="2125" y="213"/>
                  <a:pt x="2125" y="213"/>
                  <a:pt x="2125" y="213"/>
                </a:cubicBezTo>
                <a:cubicBezTo>
                  <a:pt x="2124" y="212"/>
                  <a:pt x="2123" y="211"/>
                  <a:pt x="2123" y="210"/>
                </a:cubicBezTo>
                <a:cubicBezTo>
                  <a:pt x="2121" y="210"/>
                  <a:pt x="2121" y="210"/>
                  <a:pt x="2121" y="210"/>
                </a:cubicBezTo>
                <a:cubicBezTo>
                  <a:pt x="2121" y="210"/>
                  <a:pt x="2121" y="210"/>
                  <a:pt x="2121" y="210"/>
                </a:cubicBezTo>
                <a:cubicBezTo>
                  <a:pt x="2119" y="210"/>
                  <a:pt x="2119" y="210"/>
                  <a:pt x="2119" y="210"/>
                </a:cubicBezTo>
                <a:cubicBezTo>
                  <a:pt x="2119" y="209"/>
                  <a:pt x="2119" y="209"/>
                  <a:pt x="2119" y="209"/>
                </a:cubicBezTo>
                <a:cubicBezTo>
                  <a:pt x="2117" y="209"/>
                  <a:pt x="2117" y="209"/>
                  <a:pt x="2117" y="209"/>
                </a:cubicBezTo>
                <a:cubicBezTo>
                  <a:pt x="2117" y="208"/>
                  <a:pt x="2117" y="208"/>
                  <a:pt x="2117" y="208"/>
                </a:cubicBezTo>
                <a:cubicBezTo>
                  <a:pt x="2116" y="208"/>
                  <a:pt x="2113" y="207"/>
                  <a:pt x="2111" y="208"/>
                </a:cubicBezTo>
                <a:cubicBezTo>
                  <a:pt x="2111" y="208"/>
                  <a:pt x="2111" y="208"/>
                  <a:pt x="2111" y="208"/>
                </a:cubicBezTo>
                <a:cubicBezTo>
                  <a:pt x="2110" y="209"/>
                  <a:pt x="2109" y="209"/>
                  <a:pt x="2108" y="209"/>
                </a:cubicBezTo>
                <a:cubicBezTo>
                  <a:pt x="2107" y="210"/>
                  <a:pt x="2107" y="210"/>
                  <a:pt x="2107" y="210"/>
                </a:cubicBezTo>
                <a:cubicBezTo>
                  <a:pt x="2105" y="210"/>
                  <a:pt x="2105" y="210"/>
                  <a:pt x="2105" y="210"/>
                </a:cubicBezTo>
                <a:cubicBezTo>
                  <a:pt x="2105" y="211"/>
                  <a:pt x="2105" y="211"/>
                  <a:pt x="2105" y="211"/>
                </a:cubicBezTo>
                <a:cubicBezTo>
                  <a:pt x="2103" y="212"/>
                  <a:pt x="2103" y="211"/>
                  <a:pt x="2102" y="212"/>
                </a:cubicBezTo>
                <a:cubicBezTo>
                  <a:pt x="2102" y="212"/>
                  <a:pt x="2102" y="212"/>
                  <a:pt x="2102" y="212"/>
                </a:cubicBezTo>
                <a:cubicBezTo>
                  <a:pt x="2102" y="213"/>
                  <a:pt x="2102" y="213"/>
                  <a:pt x="2102" y="213"/>
                </a:cubicBezTo>
                <a:cubicBezTo>
                  <a:pt x="2105" y="213"/>
                  <a:pt x="2105" y="213"/>
                  <a:pt x="2105" y="213"/>
                </a:cubicBezTo>
                <a:cubicBezTo>
                  <a:pt x="2105" y="214"/>
                  <a:pt x="2105" y="214"/>
                  <a:pt x="2105" y="214"/>
                </a:cubicBezTo>
                <a:cubicBezTo>
                  <a:pt x="2106" y="214"/>
                  <a:pt x="2106" y="214"/>
                  <a:pt x="2106" y="214"/>
                </a:cubicBezTo>
                <a:cubicBezTo>
                  <a:pt x="2106" y="214"/>
                  <a:pt x="2106" y="214"/>
                  <a:pt x="2106" y="214"/>
                </a:cubicBezTo>
                <a:cubicBezTo>
                  <a:pt x="2107" y="215"/>
                  <a:pt x="2108" y="215"/>
                  <a:pt x="2108" y="215"/>
                </a:cubicBezTo>
                <a:cubicBezTo>
                  <a:pt x="2107" y="218"/>
                  <a:pt x="2105" y="218"/>
                  <a:pt x="2104" y="220"/>
                </a:cubicBezTo>
                <a:cubicBezTo>
                  <a:pt x="2102" y="220"/>
                  <a:pt x="2102" y="220"/>
                  <a:pt x="2102" y="220"/>
                </a:cubicBezTo>
                <a:cubicBezTo>
                  <a:pt x="2102" y="219"/>
                  <a:pt x="2101" y="219"/>
                  <a:pt x="2100" y="218"/>
                </a:cubicBezTo>
                <a:cubicBezTo>
                  <a:pt x="2099" y="217"/>
                  <a:pt x="2097" y="217"/>
                  <a:pt x="2096" y="216"/>
                </a:cubicBezTo>
                <a:cubicBezTo>
                  <a:pt x="2091" y="216"/>
                  <a:pt x="2091" y="216"/>
                  <a:pt x="2091" y="216"/>
                </a:cubicBezTo>
                <a:cubicBezTo>
                  <a:pt x="2091" y="216"/>
                  <a:pt x="2091" y="216"/>
                  <a:pt x="2091" y="216"/>
                </a:cubicBezTo>
                <a:cubicBezTo>
                  <a:pt x="2090" y="217"/>
                  <a:pt x="2089" y="221"/>
                  <a:pt x="2089" y="223"/>
                </a:cubicBezTo>
                <a:cubicBezTo>
                  <a:pt x="2091" y="223"/>
                  <a:pt x="2093" y="223"/>
                  <a:pt x="2094" y="224"/>
                </a:cubicBezTo>
                <a:cubicBezTo>
                  <a:pt x="2094" y="225"/>
                  <a:pt x="2094" y="226"/>
                  <a:pt x="2094" y="226"/>
                </a:cubicBezTo>
                <a:cubicBezTo>
                  <a:pt x="2098" y="226"/>
                  <a:pt x="2098" y="226"/>
                  <a:pt x="2098" y="226"/>
                </a:cubicBezTo>
                <a:cubicBezTo>
                  <a:pt x="2098" y="227"/>
                  <a:pt x="2099" y="228"/>
                  <a:pt x="2099" y="228"/>
                </a:cubicBezTo>
                <a:cubicBezTo>
                  <a:pt x="2100" y="228"/>
                  <a:pt x="2100" y="228"/>
                  <a:pt x="2100" y="228"/>
                </a:cubicBezTo>
                <a:cubicBezTo>
                  <a:pt x="2100" y="229"/>
                  <a:pt x="2100" y="229"/>
                  <a:pt x="2100" y="229"/>
                </a:cubicBezTo>
                <a:cubicBezTo>
                  <a:pt x="2102" y="230"/>
                  <a:pt x="2101" y="229"/>
                  <a:pt x="2102" y="230"/>
                </a:cubicBezTo>
                <a:cubicBezTo>
                  <a:pt x="2103" y="230"/>
                  <a:pt x="2103" y="230"/>
                  <a:pt x="2103" y="230"/>
                </a:cubicBezTo>
                <a:cubicBezTo>
                  <a:pt x="2103" y="231"/>
                  <a:pt x="2102" y="232"/>
                  <a:pt x="2102" y="233"/>
                </a:cubicBezTo>
                <a:cubicBezTo>
                  <a:pt x="2103" y="233"/>
                  <a:pt x="2103" y="233"/>
                  <a:pt x="2103" y="233"/>
                </a:cubicBezTo>
                <a:cubicBezTo>
                  <a:pt x="2104" y="234"/>
                  <a:pt x="2105" y="234"/>
                  <a:pt x="2106" y="235"/>
                </a:cubicBezTo>
                <a:cubicBezTo>
                  <a:pt x="2106" y="235"/>
                  <a:pt x="2106" y="235"/>
                  <a:pt x="2106" y="235"/>
                </a:cubicBezTo>
                <a:cubicBezTo>
                  <a:pt x="2104" y="235"/>
                  <a:pt x="2104" y="235"/>
                  <a:pt x="2104" y="235"/>
                </a:cubicBezTo>
                <a:cubicBezTo>
                  <a:pt x="2104" y="236"/>
                  <a:pt x="2104" y="236"/>
                  <a:pt x="2104" y="236"/>
                </a:cubicBezTo>
                <a:cubicBezTo>
                  <a:pt x="2102" y="235"/>
                  <a:pt x="2103" y="234"/>
                  <a:pt x="2102" y="233"/>
                </a:cubicBezTo>
                <a:cubicBezTo>
                  <a:pt x="2102" y="233"/>
                  <a:pt x="2101" y="232"/>
                  <a:pt x="2101" y="231"/>
                </a:cubicBezTo>
                <a:cubicBezTo>
                  <a:pt x="2096" y="231"/>
                  <a:pt x="2096" y="231"/>
                  <a:pt x="2096" y="231"/>
                </a:cubicBezTo>
                <a:cubicBezTo>
                  <a:pt x="2096" y="232"/>
                  <a:pt x="2096" y="232"/>
                  <a:pt x="2096" y="232"/>
                </a:cubicBezTo>
                <a:cubicBezTo>
                  <a:pt x="2094" y="232"/>
                  <a:pt x="2094" y="232"/>
                  <a:pt x="2094" y="232"/>
                </a:cubicBezTo>
                <a:cubicBezTo>
                  <a:pt x="2094" y="233"/>
                  <a:pt x="2094" y="233"/>
                  <a:pt x="2094" y="233"/>
                </a:cubicBezTo>
                <a:cubicBezTo>
                  <a:pt x="2092" y="233"/>
                  <a:pt x="2092" y="232"/>
                  <a:pt x="2092" y="231"/>
                </a:cubicBezTo>
                <a:cubicBezTo>
                  <a:pt x="2088" y="231"/>
                  <a:pt x="2088" y="231"/>
                  <a:pt x="2088" y="231"/>
                </a:cubicBezTo>
                <a:cubicBezTo>
                  <a:pt x="2088" y="232"/>
                  <a:pt x="2088" y="232"/>
                  <a:pt x="2088" y="232"/>
                </a:cubicBezTo>
                <a:cubicBezTo>
                  <a:pt x="2088" y="232"/>
                  <a:pt x="2088" y="232"/>
                  <a:pt x="2087" y="231"/>
                </a:cubicBezTo>
                <a:cubicBezTo>
                  <a:pt x="2087" y="232"/>
                  <a:pt x="2086" y="233"/>
                  <a:pt x="2086" y="233"/>
                </a:cubicBezTo>
                <a:cubicBezTo>
                  <a:pt x="2083" y="233"/>
                  <a:pt x="2081" y="232"/>
                  <a:pt x="2080" y="230"/>
                </a:cubicBezTo>
                <a:cubicBezTo>
                  <a:pt x="2079" y="230"/>
                  <a:pt x="2079" y="230"/>
                  <a:pt x="2079" y="230"/>
                </a:cubicBezTo>
                <a:cubicBezTo>
                  <a:pt x="2080" y="229"/>
                  <a:pt x="2080" y="228"/>
                  <a:pt x="2081" y="226"/>
                </a:cubicBezTo>
                <a:cubicBezTo>
                  <a:pt x="2080" y="226"/>
                  <a:pt x="2080" y="226"/>
                  <a:pt x="2080" y="226"/>
                </a:cubicBezTo>
                <a:cubicBezTo>
                  <a:pt x="2080" y="225"/>
                  <a:pt x="2079" y="224"/>
                  <a:pt x="2079" y="223"/>
                </a:cubicBezTo>
                <a:cubicBezTo>
                  <a:pt x="2079" y="223"/>
                  <a:pt x="2078" y="222"/>
                  <a:pt x="2078" y="222"/>
                </a:cubicBezTo>
                <a:cubicBezTo>
                  <a:pt x="2078" y="221"/>
                  <a:pt x="2078" y="221"/>
                  <a:pt x="2078" y="221"/>
                </a:cubicBezTo>
                <a:cubicBezTo>
                  <a:pt x="2077" y="221"/>
                  <a:pt x="2077" y="221"/>
                  <a:pt x="2077" y="221"/>
                </a:cubicBezTo>
                <a:cubicBezTo>
                  <a:pt x="2077" y="217"/>
                  <a:pt x="2077" y="217"/>
                  <a:pt x="2077" y="217"/>
                </a:cubicBezTo>
                <a:cubicBezTo>
                  <a:pt x="2077" y="217"/>
                  <a:pt x="2077" y="217"/>
                  <a:pt x="2077" y="217"/>
                </a:cubicBezTo>
                <a:cubicBezTo>
                  <a:pt x="2077" y="214"/>
                  <a:pt x="2077" y="214"/>
                  <a:pt x="2077" y="214"/>
                </a:cubicBezTo>
                <a:cubicBezTo>
                  <a:pt x="2077" y="214"/>
                  <a:pt x="2077" y="214"/>
                  <a:pt x="2078" y="214"/>
                </a:cubicBezTo>
                <a:cubicBezTo>
                  <a:pt x="2078" y="212"/>
                  <a:pt x="2078" y="212"/>
                  <a:pt x="2078" y="212"/>
                </a:cubicBezTo>
                <a:cubicBezTo>
                  <a:pt x="2079" y="212"/>
                  <a:pt x="2079" y="212"/>
                  <a:pt x="2079" y="212"/>
                </a:cubicBezTo>
                <a:cubicBezTo>
                  <a:pt x="2079" y="212"/>
                  <a:pt x="2079" y="211"/>
                  <a:pt x="2079" y="210"/>
                </a:cubicBezTo>
                <a:cubicBezTo>
                  <a:pt x="2078" y="210"/>
                  <a:pt x="2077" y="209"/>
                  <a:pt x="2077" y="208"/>
                </a:cubicBezTo>
                <a:cubicBezTo>
                  <a:pt x="2077" y="205"/>
                  <a:pt x="2077" y="205"/>
                  <a:pt x="2077" y="205"/>
                </a:cubicBezTo>
                <a:cubicBezTo>
                  <a:pt x="2078" y="204"/>
                  <a:pt x="2078" y="204"/>
                  <a:pt x="2078" y="204"/>
                </a:cubicBezTo>
                <a:cubicBezTo>
                  <a:pt x="2078" y="204"/>
                  <a:pt x="2077" y="203"/>
                  <a:pt x="2077" y="202"/>
                </a:cubicBezTo>
                <a:cubicBezTo>
                  <a:pt x="2076" y="202"/>
                  <a:pt x="2076" y="202"/>
                  <a:pt x="2076" y="202"/>
                </a:cubicBezTo>
                <a:cubicBezTo>
                  <a:pt x="2076" y="200"/>
                  <a:pt x="2075" y="200"/>
                  <a:pt x="2075" y="199"/>
                </a:cubicBezTo>
                <a:cubicBezTo>
                  <a:pt x="2073" y="199"/>
                  <a:pt x="2073" y="199"/>
                  <a:pt x="2073" y="199"/>
                </a:cubicBezTo>
                <a:cubicBezTo>
                  <a:pt x="2073" y="199"/>
                  <a:pt x="2073" y="199"/>
                  <a:pt x="2073" y="199"/>
                </a:cubicBezTo>
                <a:cubicBezTo>
                  <a:pt x="2073" y="199"/>
                  <a:pt x="2073" y="199"/>
                  <a:pt x="2073" y="199"/>
                </a:cubicBezTo>
                <a:cubicBezTo>
                  <a:pt x="2074" y="205"/>
                  <a:pt x="2076" y="211"/>
                  <a:pt x="2073" y="217"/>
                </a:cubicBezTo>
                <a:cubicBezTo>
                  <a:pt x="2073" y="218"/>
                  <a:pt x="2073" y="218"/>
                  <a:pt x="2073" y="218"/>
                </a:cubicBezTo>
                <a:cubicBezTo>
                  <a:pt x="2072" y="219"/>
                  <a:pt x="2072" y="219"/>
                  <a:pt x="2071" y="219"/>
                </a:cubicBezTo>
                <a:cubicBezTo>
                  <a:pt x="2071" y="220"/>
                  <a:pt x="2071" y="220"/>
                  <a:pt x="2071" y="220"/>
                </a:cubicBezTo>
                <a:cubicBezTo>
                  <a:pt x="2071" y="221"/>
                  <a:pt x="2070" y="221"/>
                  <a:pt x="2069" y="222"/>
                </a:cubicBezTo>
                <a:cubicBezTo>
                  <a:pt x="2069" y="222"/>
                  <a:pt x="2069" y="222"/>
                  <a:pt x="2069" y="222"/>
                </a:cubicBezTo>
                <a:cubicBezTo>
                  <a:pt x="2068" y="222"/>
                  <a:pt x="2068" y="222"/>
                  <a:pt x="2068" y="222"/>
                </a:cubicBezTo>
                <a:cubicBezTo>
                  <a:pt x="2068" y="223"/>
                  <a:pt x="2068" y="223"/>
                  <a:pt x="2068" y="223"/>
                </a:cubicBezTo>
                <a:cubicBezTo>
                  <a:pt x="2067" y="224"/>
                  <a:pt x="2067" y="224"/>
                  <a:pt x="2067" y="224"/>
                </a:cubicBezTo>
                <a:cubicBezTo>
                  <a:pt x="2067" y="227"/>
                  <a:pt x="2067" y="227"/>
                  <a:pt x="2067" y="227"/>
                </a:cubicBezTo>
                <a:cubicBezTo>
                  <a:pt x="2066" y="229"/>
                  <a:pt x="2065" y="230"/>
                  <a:pt x="2064" y="231"/>
                </a:cubicBezTo>
                <a:cubicBezTo>
                  <a:pt x="2064" y="234"/>
                  <a:pt x="2065" y="234"/>
                  <a:pt x="2067" y="236"/>
                </a:cubicBezTo>
                <a:cubicBezTo>
                  <a:pt x="2067" y="236"/>
                  <a:pt x="2067" y="236"/>
                  <a:pt x="2067" y="236"/>
                </a:cubicBezTo>
                <a:cubicBezTo>
                  <a:pt x="2067" y="237"/>
                  <a:pt x="2067" y="237"/>
                  <a:pt x="2067" y="237"/>
                </a:cubicBezTo>
                <a:cubicBezTo>
                  <a:pt x="2068" y="237"/>
                  <a:pt x="2068" y="237"/>
                  <a:pt x="2068" y="237"/>
                </a:cubicBezTo>
                <a:cubicBezTo>
                  <a:pt x="2068" y="239"/>
                  <a:pt x="2068" y="239"/>
                  <a:pt x="2068" y="239"/>
                </a:cubicBezTo>
                <a:cubicBezTo>
                  <a:pt x="2069" y="239"/>
                  <a:pt x="2069" y="239"/>
                  <a:pt x="2069" y="239"/>
                </a:cubicBezTo>
                <a:cubicBezTo>
                  <a:pt x="2070" y="241"/>
                  <a:pt x="2069" y="241"/>
                  <a:pt x="2070" y="242"/>
                </a:cubicBezTo>
                <a:cubicBezTo>
                  <a:pt x="2069" y="245"/>
                  <a:pt x="2069" y="245"/>
                  <a:pt x="2069" y="245"/>
                </a:cubicBezTo>
                <a:cubicBezTo>
                  <a:pt x="2069" y="245"/>
                  <a:pt x="2068" y="246"/>
                  <a:pt x="2068" y="246"/>
                </a:cubicBezTo>
                <a:cubicBezTo>
                  <a:pt x="2068" y="248"/>
                  <a:pt x="2068" y="248"/>
                  <a:pt x="2068" y="248"/>
                </a:cubicBezTo>
                <a:cubicBezTo>
                  <a:pt x="2067" y="248"/>
                  <a:pt x="2067" y="248"/>
                  <a:pt x="2067" y="248"/>
                </a:cubicBezTo>
                <a:cubicBezTo>
                  <a:pt x="2067" y="249"/>
                  <a:pt x="2067" y="249"/>
                  <a:pt x="2067" y="249"/>
                </a:cubicBezTo>
                <a:cubicBezTo>
                  <a:pt x="2068" y="249"/>
                  <a:pt x="2068" y="249"/>
                  <a:pt x="2068" y="249"/>
                </a:cubicBezTo>
                <a:cubicBezTo>
                  <a:pt x="2068" y="254"/>
                  <a:pt x="2068" y="254"/>
                  <a:pt x="2068" y="254"/>
                </a:cubicBezTo>
                <a:cubicBezTo>
                  <a:pt x="2069" y="255"/>
                  <a:pt x="2069" y="255"/>
                  <a:pt x="2069" y="255"/>
                </a:cubicBezTo>
                <a:cubicBezTo>
                  <a:pt x="2069" y="260"/>
                  <a:pt x="2069" y="260"/>
                  <a:pt x="2069" y="260"/>
                </a:cubicBezTo>
                <a:cubicBezTo>
                  <a:pt x="2070" y="260"/>
                  <a:pt x="2070" y="260"/>
                  <a:pt x="2070" y="260"/>
                </a:cubicBezTo>
                <a:cubicBezTo>
                  <a:pt x="2070" y="261"/>
                  <a:pt x="2070" y="261"/>
                  <a:pt x="2070" y="261"/>
                </a:cubicBezTo>
                <a:cubicBezTo>
                  <a:pt x="2072" y="261"/>
                  <a:pt x="2072" y="261"/>
                  <a:pt x="2072" y="261"/>
                </a:cubicBezTo>
                <a:cubicBezTo>
                  <a:pt x="2072" y="260"/>
                  <a:pt x="2072" y="260"/>
                  <a:pt x="2072" y="260"/>
                </a:cubicBezTo>
                <a:cubicBezTo>
                  <a:pt x="2074" y="260"/>
                  <a:pt x="2077" y="259"/>
                  <a:pt x="2079" y="259"/>
                </a:cubicBezTo>
                <a:cubicBezTo>
                  <a:pt x="2079" y="258"/>
                  <a:pt x="2079" y="258"/>
                  <a:pt x="2079" y="258"/>
                </a:cubicBezTo>
                <a:cubicBezTo>
                  <a:pt x="2081" y="258"/>
                  <a:pt x="2086" y="255"/>
                  <a:pt x="2088" y="256"/>
                </a:cubicBezTo>
                <a:cubicBezTo>
                  <a:pt x="2088" y="257"/>
                  <a:pt x="2088" y="257"/>
                  <a:pt x="2088" y="257"/>
                </a:cubicBezTo>
                <a:cubicBezTo>
                  <a:pt x="2090" y="257"/>
                  <a:pt x="2090" y="257"/>
                  <a:pt x="2090" y="257"/>
                </a:cubicBezTo>
                <a:cubicBezTo>
                  <a:pt x="2090" y="258"/>
                  <a:pt x="2090" y="258"/>
                  <a:pt x="2090" y="258"/>
                </a:cubicBezTo>
                <a:cubicBezTo>
                  <a:pt x="2093" y="259"/>
                  <a:pt x="2095" y="257"/>
                  <a:pt x="2098" y="260"/>
                </a:cubicBezTo>
                <a:cubicBezTo>
                  <a:pt x="2099" y="260"/>
                  <a:pt x="2099" y="260"/>
                  <a:pt x="2099" y="260"/>
                </a:cubicBezTo>
                <a:cubicBezTo>
                  <a:pt x="2100" y="260"/>
                  <a:pt x="2100" y="263"/>
                  <a:pt x="2101" y="264"/>
                </a:cubicBezTo>
                <a:cubicBezTo>
                  <a:pt x="2102" y="264"/>
                  <a:pt x="2102" y="264"/>
                  <a:pt x="2102" y="264"/>
                </a:cubicBezTo>
                <a:cubicBezTo>
                  <a:pt x="2102" y="268"/>
                  <a:pt x="2102" y="268"/>
                  <a:pt x="2102" y="268"/>
                </a:cubicBezTo>
                <a:cubicBezTo>
                  <a:pt x="2102" y="268"/>
                  <a:pt x="2102" y="268"/>
                  <a:pt x="2102" y="268"/>
                </a:cubicBezTo>
                <a:cubicBezTo>
                  <a:pt x="2103" y="269"/>
                  <a:pt x="2103" y="269"/>
                  <a:pt x="2104" y="269"/>
                </a:cubicBezTo>
                <a:cubicBezTo>
                  <a:pt x="2105" y="271"/>
                  <a:pt x="2105" y="273"/>
                  <a:pt x="2107" y="274"/>
                </a:cubicBezTo>
                <a:cubicBezTo>
                  <a:pt x="2107" y="276"/>
                  <a:pt x="2107" y="276"/>
                  <a:pt x="2107" y="276"/>
                </a:cubicBezTo>
                <a:cubicBezTo>
                  <a:pt x="2105" y="276"/>
                  <a:pt x="2103" y="277"/>
                  <a:pt x="2102" y="278"/>
                </a:cubicBezTo>
                <a:cubicBezTo>
                  <a:pt x="2100" y="280"/>
                  <a:pt x="2101" y="281"/>
                  <a:pt x="2102" y="283"/>
                </a:cubicBezTo>
                <a:cubicBezTo>
                  <a:pt x="2103" y="284"/>
                  <a:pt x="2104" y="285"/>
                  <a:pt x="2106" y="286"/>
                </a:cubicBezTo>
                <a:cubicBezTo>
                  <a:pt x="2106" y="287"/>
                  <a:pt x="2106" y="287"/>
                  <a:pt x="2106" y="287"/>
                </a:cubicBezTo>
                <a:cubicBezTo>
                  <a:pt x="2109" y="287"/>
                  <a:pt x="2109" y="287"/>
                  <a:pt x="2109" y="287"/>
                </a:cubicBezTo>
                <a:cubicBezTo>
                  <a:pt x="2109" y="287"/>
                  <a:pt x="2109" y="287"/>
                  <a:pt x="2109" y="287"/>
                </a:cubicBezTo>
                <a:cubicBezTo>
                  <a:pt x="2111" y="287"/>
                  <a:pt x="2111" y="287"/>
                  <a:pt x="2111" y="287"/>
                </a:cubicBezTo>
                <a:cubicBezTo>
                  <a:pt x="2111" y="288"/>
                  <a:pt x="2111" y="288"/>
                  <a:pt x="2111" y="288"/>
                </a:cubicBezTo>
                <a:cubicBezTo>
                  <a:pt x="2113" y="288"/>
                  <a:pt x="2113" y="288"/>
                  <a:pt x="2113" y="288"/>
                </a:cubicBezTo>
                <a:cubicBezTo>
                  <a:pt x="2113" y="289"/>
                  <a:pt x="2113" y="289"/>
                  <a:pt x="2113" y="289"/>
                </a:cubicBezTo>
                <a:cubicBezTo>
                  <a:pt x="2115" y="289"/>
                  <a:pt x="2115" y="289"/>
                  <a:pt x="2115" y="289"/>
                </a:cubicBezTo>
                <a:cubicBezTo>
                  <a:pt x="2115" y="289"/>
                  <a:pt x="2115" y="289"/>
                  <a:pt x="2115" y="289"/>
                </a:cubicBezTo>
                <a:cubicBezTo>
                  <a:pt x="2117" y="289"/>
                  <a:pt x="2117" y="289"/>
                  <a:pt x="2117" y="289"/>
                </a:cubicBezTo>
                <a:cubicBezTo>
                  <a:pt x="2118" y="289"/>
                  <a:pt x="2118" y="290"/>
                  <a:pt x="2119" y="291"/>
                </a:cubicBezTo>
                <a:cubicBezTo>
                  <a:pt x="2119" y="291"/>
                  <a:pt x="2119" y="291"/>
                  <a:pt x="2119" y="291"/>
                </a:cubicBezTo>
                <a:cubicBezTo>
                  <a:pt x="2117" y="292"/>
                  <a:pt x="2116" y="292"/>
                  <a:pt x="2115" y="292"/>
                </a:cubicBezTo>
                <a:cubicBezTo>
                  <a:pt x="2115" y="291"/>
                  <a:pt x="2115" y="291"/>
                  <a:pt x="2115" y="291"/>
                </a:cubicBezTo>
                <a:cubicBezTo>
                  <a:pt x="2113" y="291"/>
                  <a:pt x="2113" y="291"/>
                  <a:pt x="2113" y="291"/>
                </a:cubicBezTo>
                <a:cubicBezTo>
                  <a:pt x="2113" y="291"/>
                  <a:pt x="2113" y="291"/>
                  <a:pt x="2113" y="291"/>
                </a:cubicBezTo>
                <a:cubicBezTo>
                  <a:pt x="2109" y="289"/>
                  <a:pt x="2109" y="291"/>
                  <a:pt x="2107" y="288"/>
                </a:cubicBezTo>
                <a:cubicBezTo>
                  <a:pt x="2105" y="288"/>
                  <a:pt x="2105" y="288"/>
                  <a:pt x="2105" y="288"/>
                </a:cubicBezTo>
                <a:cubicBezTo>
                  <a:pt x="2105" y="289"/>
                  <a:pt x="2105" y="289"/>
                  <a:pt x="2105" y="289"/>
                </a:cubicBezTo>
                <a:cubicBezTo>
                  <a:pt x="2104" y="289"/>
                  <a:pt x="2104" y="289"/>
                  <a:pt x="2103" y="289"/>
                </a:cubicBezTo>
                <a:cubicBezTo>
                  <a:pt x="2103" y="292"/>
                  <a:pt x="2103" y="292"/>
                  <a:pt x="2103" y="292"/>
                </a:cubicBezTo>
                <a:cubicBezTo>
                  <a:pt x="2104" y="292"/>
                  <a:pt x="2104" y="292"/>
                  <a:pt x="2104" y="292"/>
                </a:cubicBezTo>
                <a:cubicBezTo>
                  <a:pt x="2104" y="293"/>
                  <a:pt x="2104" y="293"/>
                  <a:pt x="2104" y="293"/>
                </a:cubicBezTo>
                <a:cubicBezTo>
                  <a:pt x="2101" y="291"/>
                  <a:pt x="2098" y="289"/>
                  <a:pt x="2096" y="287"/>
                </a:cubicBezTo>
                <a:cubicBezTo>
                  <a:pt x="2096" y="284"/>
                  <a:pt x="2097" y="279"/>
                  <a:pt x="2097" y="277"/>
                </a:cubicBezTo>
                <a:cubicBezTo>
                  <a:pt x="2097" y="270"/>
                  <a:pt x="2097" y="270"/>
                  <a:pt x="2097" y="270"/>
                </a:cubicBezTo>
                <a:cubicBezTo>
                  <a:pt x="2096" y="270"/>
                  <a:pt x="2096" y="270"/>
                  <a:pt x="2096" y="270"/>
                </a:cubicBezTo>
                <a:cubicBezTo>
                  <a:pt x="2096" y="269"/>
                  <a:pt x="2096" y="269"/>
                  <a:pt x="2096" y="269"/>
                </a:cubicBezTo>
                <a:cubicBezTo>
                  <a:pt x="2096" y="269"/>
                  <a:pt x="2095" y="268"/>
                  <a:pt x="2095" y="268"/>
                </a:cubicBezTo>
                <a:cubicBezTo>
                  <a:pt x="2095" y="267"/>
                  <a:pt x="2095" y="267"/>
                  <a:pt x="2095" y="267"/>
                </a:cubicBezTo>
                <a:cubicBezTo>
                  <a:pt x="2094" y="267"/>
                  <a:pt x="2094" y="267"/>
                  <a:pt x="2094" y="267"/>
                </a:cubicBezTo>
                <a:cubicBezTo>
                  <a:pt x="2094" y="266"/>
                  <a:pt x="2094" y="264"/>
                  <a:pt x="2094" y="262"/>
                </a:cubicBezTo>
                <a:cubicBezTo>
                  <a:pt x="2094" y="262"/>
                  <a:pt x="2093" y="262"/>
                  <a:pt x="2092" y="261"/>
                </a:cubicBezTo>
                <a:cubicBezTo>
                  <a:pt x="2087" y="261"/>
                  <a:pt x="2087" y="261"/>
                  <a:pt x="2087" y="261"/>
                </a:cubicBezTo>
                <a:cubicBezTo>
                  <a:pt x="2087" y="262"/>
                  <a:pt x="2086" y="262"/>
                  <a:pt x="2086" y="263"/>
                </a:cubicBezTo>
                <a:cubicBezTo>
                  <a:pt x="2084" y="263"/>
                  <a:pt x="2084" y="263"/>
                  <a:pt x="2084" y="263"/>
                </a:cubicBezTo>
                <a:cubicBezTo>
                  <a:pt x="2084" y="264"/>
                  <a:pt x="2084" y="264"/>
                  <a:pt x="2084" y="264"/>
                </a:cubicBezTo>
                <a:cubicBezTo>
                  <a:pt x="2082" y="264"/>
                  <a:pt x="2082" y="264"/>
                  <a:pt x="2082" y="264"/>
                </a:cubicBezTo>
                <a:cubicBezTo>
                  <a:pt x="2080" y="264"/>
                  <a:pt x="2078" y="266"/>
                  <a:pt x="2075" y="266"/>
                </a:cubicBezTo>
                <a:cubicBezTo>
                  <a:pt x="2074" y="269"/>
                  <a:pt x="2074" y="271"/>
                  <a:pt x="2073" y="274"/>
                </a:cubicBezTo>
                <a:cubicBezTo>
                  <a:pt x="2074" y="274"/>
                  <a:pt x="2074" y="275"/>
                  <a:pt x="2075" y="276"/>
                </a:cubicBezTo>
                <a:cubicBezTo>
                  <a:pt x="2075" y="279"/>
                  <a:pt x="2074" y="282"/>
                  <a:pt x="2073" y="285"/>
                </a:cubicBezTo>
                <a:cubicBezTo>
                  <a:pt x="2073" y="285"/>
                  <a:pt x="2073" y="285"/>
                  <a:pt x="2073" y="285"/>
                </a:cubicBezTo>
                <a:cubicBezTo>
                  <a:pt x="2073" y="286"/>
                  <a:pt x="2073" y="286"/>
                  <a:pt x="2073" y="286"/>
                </a:cubicBezTo>
                <a:cubicBezTo>
                  <a:pt x="2072" y="286"/>
                  <a:pt x="2072" y="286"/>
                  <a:pt x="2072" y="286"/>
                </a:cubicBezTo>
                <a:cubicBezTo>
                  <a:pt x="2072" y="287"/>
                  <a:pt x="2072" y="289"/>
                  <a:pt x="2073" y="290"/>
                </a:cubicBezTo>
                <a:cubicBezTo>
                  <a:pt x="2072" y="290"/>
                  <a:pt x="2071" y="291"/>
                  <a:pt x="2071" y="291"/>
                </a:cubicBezTo>
                <a:cubicBezTo>
                  <a:pt x="2070" y="292"/>
                  <a:pt x="2070" y="293"/>
                  <a:pt x="2070" y="294"/>
                </a:cubicBezTo>
                <a:cubicBezTo>
                  <a:pt x="2070" y="294"/>
                  <a:pt x="2069" y="294"/>
                  <a:pt x="2069" y="295"/>
                </a:cubicBezTo>
                <a:cubicBezTo>
                  <a:pt x="2069" y="296"/>
                  <a:pt x="2069" y="296"/>
                  <a:pt x="2069" y="296"/>
                </a:cubicBezTo>
                <a:cubicBezTo>
                  <a:pt x="2068" y="296"/>
                  <a:pt x="2068" y="296"/>
                  <a:pt x="2067" y="297"/>
                </a:cubicBezTo>
                <a:cubicBezTo>
                  <a:pt x="2063" y="298"/>
                  <a:pt x="2055" y="299"/>
                  <a:pt x="2054" y="302"/>
                </a:cubicBezTo>
                <a:cubicBezTo>
                  <a:pt x="2053" y="302"/>
                  <a:pt x="2053" y="302"/>
                  <a:pt x="2053" y="302"/>
                </a:cubicBezTo>
                <a:cubicBezTo>
                  <a:pt x="2053" y="303"/>
                  <a:pt x="2053" y="303"/>
                  <a:pt x="2053" y="303"/>
                </a:cubicBezTo>
                <a:cubicBezTo>
                  <a:pt x="2054" y="303"/>
                  <a:pt x="2056" y="304"/>
                  <a:pt x="2058" y="304"/>
                </a:cubicBezTo>
                <a:cubicBezTo>
                  <a:pt x="2058" y="307"/>
                  <a:pt x="2058" y="307"/>
                  <a:pt x="2059" y="309"/>
                </a:cubicBezTo>
                <a:cubicBezTo>
                  <a:pt x="2059" y="313"/>
                  <a:pt x="2059" y="313"/>
                  <a:pt x="2059" y="313"/>
                </a:cubicBezTo>
                <a:cubicBezTo>
                  <a:pt x="2060" y="314"/>
                  <a:pt x="2060" y="314"/>
                  <a:pt x="2060" y="314"/>
                </a:cubicBezTo>
                <a:cubicBezTo>
                  <a:pt x="2060" y="316"/>
                  <a:pt x="2060" y="316"/>
                  <a:pt x="2060" y="316"/>
                </a:cubicBezTo>
                <a:cubicBezTo>
                  <a:pt x="2060" y="316"/>
                  <a:pt x="2060" y="316"/>
                  <a:pt x="2060" y="316"/>
                </a:cubicBezTo>
                <a:cubicBezTo>
                  <a:pt x="2059" y="315"/>
                  <a:pt x="2059" y="314"/>
                  <a:pt x="2059" y="314"/>
                </a:cubicBezTo>
                <a:cubicBezTo>
                  <a:pt x="2058" y="314"/>
                  <a:pt x="2057" y="314"/>
                  <a:pt x="2056" y="314"/>
                </a:cubicBezTo>
                <a:cubicBezTo>
                  <a:pt x="2055" y="312"/>
                  <a:pt x="2055" y="309"/>
                  <a:pt x="2052" y="308"/>
                </a:cubicBezTo>
                <a:cubicBezTo>
                  <a:pt x="2052" y="308"/>
                  <a:pt x="2052" y="307"/>
                  <a:pt x="2052" y="306"/>
                </a:cubicBezTo>
                <a:cubicBezTo>
                  <a:pt x="2049" y="306"/>
                  <a:pt x="2046" y="305"/>
                  <a:pt x="2044" y="305"/>
                </a:cubicBezTo>
                <a:cubicBezTo>
                  <a:pt x="2044" y="306"/>
                  <a:pt x="2044" y="306"/>
                  <a:pt x="2044" y="306"/>
                </a:cubicBezTo>
                <a:cubicBezTo>
                  <a:pt x="2043" y="306"/>
                  <a:pt x="2042" y="306"/>
                  <a:pt x="2041" y="306"/>
                </a:cubicBezTo>
                <a:cubicBezTo>
                  <a:pt x="2041" y="306"/>
                  <a:pt x="2041" y="306"/>
                  <a:pt x="2041" y="306"/>
                </a:cubicBezTo>
                <a:cubicBezTo>
                  <a:pt x="2039" y="306"/>
                  <a:pt x="2039" y="306"/>
                  <a:pt x="2039" y="306"/>
                </a:cubicBezTo>
                <a:cubicBezTo>
                  <a:pt x="2039" y="305"/>
                  <a:pt x="2039" y="305"/>
                  <a:pt x="2039" y="305"/>
                </a:cubicBezTo>
                <a:cubicBezTo>
                  <a:pt x="2036" y="305"/>
                  <a:pt x="2036" y="305"/>
                  <a:pt x="2036" y="305"/>
                </a:cubicBezTo>
                <a:cubicBezTo>
                  <a:pt x="2036" y="305"/>
                  <a:pt x="2035" y="304"/>
                  <a:pt x="2035" y="304"/>
                </a:cubicBezTo>
                <a:cubicBezTo>
                  <a:pt x="2034" y="304"/>
                  <a:pt x="2034" y="304"/>
                  <a:pt x="2034" y="304"/>
                </a:cubicBezTo>
                <a:cubicBezTo>
                  <a:pt x="2034" y="303"/>
                  <a:pt x="2034" y="303"/>
                  <a:pt x="2034" y="303"/>
                </a:cubicBezTo>
                <a:cubicBezTo>
                  <a:pt x="2033" y="303"/>
                  <a:pt x="2033" y="303"/>
                  <a:pt x="2032" y="302"/>
                </a:cubicBezTo>
                <a:cubicBezTo>
                  <a:pt x="2032" y="301"/>
                  <a:pt x="2031" y="300"/>
                  <a:pt x="2031" y="299"/>
                </a:cubicBezTo>
                <a:cubicBezTo>
                  <a:pt x="2033" y="298"/>
                  <a:pt x="2036" y="298"/>
                  <a:pt x="2038" y="298"/>
                </a:cubicBezTo>
                <a:cubicBezTo>
                  <a:pt x="2039" y="298"/>
                  <a:pt x="2043" y="300"/>
                  <a:pt x="2045" y="299"/>
                </a:cubicBezTo>
                <a:cubicBezTo>
                  <a:pt x="2045" y="299"/>
                  <a:pt x="2045" y="299"/>
                  <a:pt x="2045" y="299"/>
                </a:cubicBezTo>
                <a:cubicBezTo>
                  <a:pt x="2046" y="298"/>
                  <a:pt x="2047" y="298"/>
                  <a:pt x="2048" y="298"/>
                </a:cubicBezTo>
                <a:cubicBezTo>
                  <a:pt x="2049" y="296"/>
                  <a:pt x="2050" y="295"/>
                  <a:pt x="2050" y="294"/>
                </a:cubicBezTo>
                <a:cubicBezTo>
                  <a:pt x="2053" y="294"/>
                  <a:pt x="2053" y="294"/>
                  <a:pt x="2054" y="296"/>
                </a:cubicBezTo>
                <a:cubicBezTo>
                  <a:pt x="2057" y="296"/>
                  <a:pt x="2056" y="295"/>
                  <a:pt x="2058" y="294"/>
                </a:cubicBezTo>
                <a:cubicBezTo>
                  <a:pt x="2058" y="294"/>
                  <a:pt x="2058" y="294"/>
                  <a:pt x="2058" y="294"/>
                </a:cubicBezTo>
                <a:cubicBezTo>
                  <a:pt x="2059" y="293"/>
                  <a:pt x="2057" y="292"/>
                  <a:pt x="2058" y="291"/>
                </a:cubicBezTo>
                <a:cubicBezTo>
                  <a:pt x="2058" y="291"/>
                  <a:pt x="2059" y="290"/>
                  <a:pt x="2060" y="290"/>
                </a:cubicBezTo>
                <a:cubicBezTo>
                  <a:pt x="2060" y="287"/>
                  <a:pt x="2060" y="287"/>
                  <a:pt x="2060" y="287"/>
                </a:cubicBezTo>
                <a:cubicBezTo>
                  <a:pt x="2061" y="287"/>
                  <a:pt x="2061" y="287"/>
                  <a:pt x="2061" y="287"/>
                </a:cubicBezTo>
                <a:cubicBezTo>
                  <a:pt x="2061" y="286"/>
                  <a:pt x="2061" y="286"/>
                  <a:pt x="2061" y="286"/>
                </a:cubicBezTo>
                <a:cubicBezTo>
                  <a:pt x="2062" y="286"/>
                  <a:pt x="2063" y="286"/>
                  <a:pt x="2064" y="285"/>
                </a:cubicBezTo>
                <a:cubicBezTo>
                  <a:pt x="2064" y="285"/>
                  <a:pt x="2064" y="284"/>
                  <a:pt x="2063" y="283"/>
                </a:cubicBezTo>
                <a:cubicBezTo>
                  <a:pt x="2063" y="283"/>
                  <a:pt x="2063" y="283"/>
                  <a:pt x="2063" y="283"/>
                </a:cubicBezTo>
                <a:cubicBezTo>
                  <a:pt x="2063" y="281"/>
                  <a:pt x="2063" y="281"/>
                  <a:pt x="2063" y="281"/>
                </a:cubicBezTo>
                <a:cubicBezTo>
                  <a:pt x="2062" y="281"/>
                  <a:pt x="2062" y="281"/>
                  <a:pt x="2062" y="281"/>
                </a:cubicBezTo>
                <a:cubicBezTo>
                  <a:pt x="2062" y="280"/>
                  <a:pt x="2062" y="280"/>
                  <a:pt x="2062" y="280"/>
                </a:cubicBezTo>
                <a:cubicBezTo>
                  <a:pt x="2061" y="280"/>
                  <a:pt x="2061" y="280"/>
                  <a:pt x="2061" y="280"/>
                </a:cubicBezTo>
                <a:cubicBezTo>
                  <a:pt x="2061" y="279"/>
                  <a:pt x="2061" y="279"/>
                  <a:pt x="2061" y="279"/>
                </a:cubicBezTo>
                <a:cubicBezTo>
                  <a:pt x="2062" y="279"/>
                  <a:pt x="2062" y="279"/>
                  <a:pt x="2062" y="279"/>
                </a:cubicBezTo>
                <a:cubicBezTo>
                  <a:pt x="2062" y="276"/>
                  <a:pt x="2062" y="276"/>
                  <a:pt x="2062" y="276"/>
                </a:cubicBezTo>
                <a:cubicBezTo>
                  <a:pt x="2063" y="276"/>
                  <a:pt x="2063" y="276"/>
                  <a:pt x="2063" y="276"/>
                </a:cubicBezTo>
                <a:cubicBezTo>
                  <a:pt x="2064" y="274"/>
                  <a:pt x="2064" y="273"/>
                  <a:pt x="2064" y="272"/>
                </a:cubicBezTo>
                <a:cubicBezTo>
                  <a:pt x="2065" y="272"/>
                  <a:pt x="2065" y="272"/>
                  <a:pt x="2065" y="272"/>
                </a:cubicBezTo>
                <a:cubicBezTo>
                  <a:pt x="2065" y="270"/>
                  <a:pt x="2065" y="270"/>
                  <a:pt x="2065" y="270"/>
                </a:cubicBezTo>
                <a:cubicBezTo>
                  <a:pt x="2063" y="268"/>
                  <a:pt x="2061" y="267"/>
                  <a:pt x="2060" y="266"/>
                </a:cubicBezTo>
                <a:cubicBezTo>
                  <a:pt x="2060" y="264"/>
                  <a:pt x="2060" y="264"/>
                  <a:pt x="2060" y="264"/>
                </a:cubicBezTo>
                <a:cubicBezTo>
                  <a:pt x="2059" y="264"/>
                  <a:pt x="2059" y="264"/>
                  <a:pt x="2058" y="264"/>
                </a:cubicBezTo>
                <a:cubicBezTo>
                  <a:pt x="2058" y="263"/>
                  <a:pt x="2058" y="261"/>
                  <a:pt x="2058" y="260"/>
                </a:cubicBezTo>
                <a:cubicBezTo>
                  <a:pt x="2057" y="260"/>
                  <a:pt x="2057" y="260"/>
                  <a:pt x="2057" y="260"/>
                </a:cubicBezTo>
                <a:cubicBezTo>
                  <a:pt x="2057" y="260"/>
                  <a:pt x="2056" y="259"/>
                  <a:pt x="2056" y="258"/>
                </a:cubicBezTo>
                <a:cubicBezTo>
                  <a:pt x="2056" y="258"/>
                  <a:pt x="2056" y="258"/>
                  <a:pt x="2056" y="258"/>
                </a:cubicBezTo>
                <a:cubicBezTo>
                  <a:pt x="2056" y="258"/>
                  <a:pt x="2056" y="257"/>
                  <a:pt x="2056" y="256"/>
                </a:cubicBezTo>
                <a:cubicBezTo>
                  <a:pt x="2057" y="256"/>
                  <a:pt x="2057" y="256"/>
                  <a:pt x="2057" y="256"/>
                </a:cubicBezTo>
                <a:cubicBezTo>
                  <a:pt x="2057" y="255"/>
                  <a:pt x="2056" y="253"/>
                  <a:pt x="2056" y="251"/>
                </a:cubicBezTo>
                <a:cubicBezTo>
                  <a:pt x="2057" y="251"/>
                  <a:pt x="2057" y="251"/>
                  <a:pt x="2057" y="251"/>
                </a:cubicBezTo>
                <a:cubicBezTo>
                  <a:pt x="2057" y="249"/>
                  <a:pt x="2057" y="249"/>
                  <a:pt x="2057" y="249"/>
                </a:cubicBezTo>
                <a:cubicBezTo>
                  <a:pt x="2058" y="249"/>
                  <a:pt x="2058" y="249"/>
                  <a:pt x="2058" y="249"/>
                </a:cubicBezTo>
                <a:cubicBezTo>
                  <a:pt x="2058" y="248"/>
                  <a:pt x="2058" y="247"/>
                  <a:pt x="2058" y="247"/>
                </a:cubicBezTo>
                <a:cubicBezTo>
                  <a:pt x="2059" y="247"/>
                  <a:pt x="2059" y="247"/>
                  <a:pt x="2059" y="247"/>
                </a:cubicBezTo>
                <a:cubicBezTo>
                  <a:pt x="2059" y="246"/>
                  <a:pt x="2058" y="245"/>
                  <a:pt x="2058" y="245"/>
                </a:cubicBezTo>
                <a:cubicBezTo>
                  <a:pt x="2059" y="245"/>
                  <a:pt x="2059" y="245"/>
                  <a:pt x="2059" y="245"/>
                </a:cubicBezTo>
                <a:cubicBezTo>
                  <a:pt x="2059" y="241"/>
                  <a:pt x="2059" y="241"/>
                  <a:pt x="2059" y="241"/>
                </a:cubicBezTo>
                <a:cubicBezTo>
                  <a:pt x="2058" y="241"/>
                  <a:pt x="2058" y="240"/>
                  <a:pt x="2057" y="240"/>
                </a:cubicBezTo>
                <a:cubicBezTo>
                  <a:pt x="2057" y="240"/>
                  <a:pt x="2058" y="237"/>
                  <a:pt x="2058" y="235"/>
                </a:cubicBezTo>
                <a:cubicBezTo>
                  <a:pt x="2056" y="235"/>
                  <a:pt x="2055" y="235"/>
                  <a:pt x="2054" y="233"/>
                </a:cubicBezTo>
                <a:cubicBezTo>
                  <a:pt x="2053" y="233"/>
                  <a:pt x="2053" y="233"/>
                  <a:pt x="2053" y="233"/>
                </a:cubicBezTo>
                <a:cubicBezTo>
                  <a:pt x="2053" y="232"/>
                  <a:pt x="2052" y="231"/>
                  <a:pt x="2052" y="229"/>
                </a:cubicBezTo>
                <a:cubicBezTo>
                  <a:pt x="2052" y="229"/>
                  <a:pt x="2052" y="229"/>
                  <a:pt x="2052" y="229"/>
                </a:cubicBezTo>
                <a:cubicBezTo>
                  <a:pt x="2052" y="227"/>
                  <a:pt x="2052" y="226"/>
                  <a:pt x="2053" y="225"/>
                </a:cubicBezTo>
                <a:cubicBezTo>
                  <a:pt x="2054" y="225"/>
                  <a:pt x="2054" y="225"/>
                  <a:pt x="2054" y="225"/>
                </a:cubicBezTo>
                <a:cubicBezTo>
                  <a:pt x="2054" y="224"/>
                  <a:pt x="2054" y="224"/>
                  <a:pt x="2054" y="223"/>
                </a:cubicBezTo>
                <a:cubicBezTo>
                  <a:pt x="2055" y="223"/>
                  <a:pt x="2055" y="222"/>
                  <a:pt x="2056" y="222"/>
                </a:cubicBezTo>
                <a:cubicBezTo>
                  <a:pt x="2056" y="221"/>
                  <a:pt x="2056" y="219"/>
                  <a:pt x="2056" y="218"/>
                </a:cubicBezTo>
                <a:cubicBezTo>
                  <a:pt x="2057" y="218"/>
                  <a:pt x="2057" y="218"/>
                  <a:pt x="2057" y="218"/>
                </a:cubicBezTo>
                <a:cubicBezTo>
                  <a:pt x="2057" y="216"/>
                  <a:pt x="2057" y="216"/>
                  <a:pt x="2057" y="216"/>
                </a:cubicBezTo>
                <a:cubicBezTo>
                  <a:pt x="2058" y="216"/>
                  <a:pt x="2058" y="216"/>
                  <a:pt x="2058" y="216"/>
                </a:cubicBezTo>
                <a:cubicBezTo>
                  <a:pt x="2057" y="215"/>
                  <a:pt x="2057" y="213"/>
                  <a:pt x="2057" y="211"/>
                </a:cubicBezTo>
                <a:cubicBezTo>
                  <a:pt x="2058" y="211"/>
                  <a:pt x="2058" y="211"/>
                  <a:pt x="2058" y="211"/>
                </a:cubicBezTo>
                <a:cubicBezTo>
                  <a:pt x="2058" y="210"/>
                  <a:pt x="2058" y="209"/>
                  <a:pt x="2058" y="208"/>
                </a:cubicBezTo>
                <a:cubicBezTo>
                  <a:pt x="2059" y="208"/>
                  <a:pt x="2059" y="208"/>
                  <a:pt x="2059" y="208"/>
                </a:cubicBezTo>
                <a:cubicBezTo>
                  <a:pt x="2059" y="207"/>
                  <a:pt x="2058" y="207"/>
                  <a:pt x="2058" y="207"/>
                </a:cubicBezTo>
                <a:cubicBezTo>
                  <a:pt x="2058" y="206"/>
                  <a:pt x="2059" y="204"/>
                  <a:pt x="2059" y="203"/>
                </a:cubicBezTo>
                <a:cubicBezTo>
                  <a:pt x="2058" y="203"/>
                  <a:pt x="2058" y="203"/>
                  <a:pt x="2058" y="203"/>
                </a:cubicBezTo>
                <a:cubicBezTo>
                  <a:pt x="2058" y="202"/>
                  <a:pt x="2058" y="202"/>
                  <a:pt x="2058" y="202"/>
                </a:cubicBezTo>
                <a:cubicBezTo>
                  <a:pt x="2058" y="202"/>
                  <a:pt x="2058" y="202"/>
                  <a:pt x="2058" y="202"/>
                </a:cubicBezTo>
                <a:cubicBezTo>
                  <a:pt x="2057" y="200"/>
                  <a:pt x="2057" y="199"/>
                  <a:pt x="2057" y="197"/>
                </a:cubicBezTo>
                <a:cubicBezTo>
                  <a:pt x="2055" y="197"/>
                  <a:pt x="2053" y="196"/>
                  <a:pt x="2051" y="196"/>
                </a:cubicBezTo>
                <a:cubicBezTo>
                  <a:pt x="2051" y="196"/>
                  <a:pt x="2051" y="195"/>
                  <a:pt x="2050" y="195"/>
                </a:cubicBezTo>
                <a:cubicBezTo>
                  <a:pt x="2045" y="195"/>
                  <a:pt x="2041" y="196"/>
                  <a:pt x="2036" y="196"/>
                </a:cubicBezTo>
                <a:cubicBezTo>
                  <a:pt x="2035" y="195"/>
                  <a:pt x="2036" y="195"/>
                  <a:pt x="2035" y="195"/>
                </a:cubicBezTo>
                <a:cubicBezTo>
                  <a:pt x="2035" y="196"/>
                  <a:pt x="2035" y="196"/>
                  <a:pt x="2035" y="196"/>
                </a:cubicBezTo>
                <a:cubicBezTo>
                  <a:pt x="2033" y="197"/>
                  <a:pt x="2032" y="198"/>
                  <a:pt x="2030" y="199"/>
                </a:cubicBezTo>
                <a:cubicBezTo>
                  <a:pt x="2030" y="201"/>
                  <a:pt x="2030" y="201"/>
                  <a:pt x="2030" y="201"/>
                </a:cubicBezTo>
                <a:cubicBezTo>
                  <a:pt x="2029" y="201"/>
                  <a:pt x="2029" y="201"/>
                  <a:pt x="2029" y="201"/>
                </a:cubicBezTo>
                <a:cubicBezTo>
                  <a:pt x="2029" y="202"/>
                  <a:pt x="2029" y="202"/>
                  <a:pt x="2029" y="202"/>
                </a:cubicBezTo>
                <a:cubicBezTo>
                  <a:pt x="2029" y="202"/>
                  <a:pt x="2029" y="202"/>
                  <a:pt x="2029" y="202"/>
                </a:cubicBezTo>
                <a:cubicBezTo>
                  <a:pt x="2029" y="204"/>
                  <a:pt x="2029" y="204"/>
                  <a:pt x="2029" y="204"/>
                </a:cubicBezTo>
                <a:cubicBezTo>
                  <a:pt x="2028" y="204"/>
                  <a:pt x="2028" y="204"/>
                  <a:pt x="2028" y="204"/>
                </a:cubicBezTo>
                <a:cubicBezTo>
                  <a:pt x="2028" y="205"/>
                  <a:pt x="2028" y="205"/>
                  <a:pt x="2028" y="205"/>
                </a:cubicBezTo>
                <a:cubicBezTo>
                  <a:pt x="2027" y="205"/>
                  <a:pt x="2027" y="205"/>
                  <a:pt x="2027" y="205"/>
                </a:cubicBezTo>
                <a:cubicBezTo>
                  <a:pt x="2027" y="206"/>
                  <a:pt x="2027" y="206"/>
                  <a:pt x="2027" y="206"/>
                </a:cubicBezTo>
                <a:cubicBezTo>
                  <a:pt x="2027" y="206"/>
                  <a:pt x="2027" y="206"/>
                  <a:pt x="2027" y="206"/>
                </a:cubicBezTo>
                <a:cubicBezTo>
                  <a:pt x="2027" y="208"/>
                  <a:pt x="2027" y="208"/>
                  <a:pt x="2027" y="208"/>
                </a:cubicBezTo>
                <a:cubicBezTo>
                  <a:pt x="2026" y="208"/>
                  <a:pt x="2026" y="208"/>
                  <a:pt x="2026" y="208"/>
                </a:cubicBezTo>
                <a:cubicBezTo>
                  <a:pt x="2026" y="209"/>
                  <a:pt x="2026" y="209"/>
                  <a:pt x="2026" y="209"/>
                </a:cubicBezTo>
                <a:cubicBezTo>
                  <a:pt x="2025" y="210"/>
                  <a:pt x="2025" y="210"/>
                  <a:pt x="2024" y="210"/>
                </a:cubicBezTo>
                <a:cubicBezTo>
                  <a:pt x="2024" y="212"/>
                  <a:pt x="2024" y="212"/>
                  <a:pt x="2024" y="212"/>
                </a:cubicBezTo>
                <a:cubicBezTo>
                  <a:pt x="2022" y="213"/>
                  <a:pt x="2020" y="215"/>
                  <a:pt x="2019" y="216"/>
                </a:cubicBezTo>
                <a:cubicBezTo>
                  <a:pt x="2018" y="218"/>
                  <a:pt x="2018" y="219"/>
                  <a:pt x="2017" y="220"/>
                </a:cubicBezTo>
                <a:cubicBezTo>
                  <a:pt x="2017" y="220"/>
                  <a:pt x="2017" y="220"/>
                  <a:pt x="2017" y="220"/>
                </a:cubicBezTo>
                <a:cubicBezTo>
                  <a:pt x="2017" y="221"/>
                  <a:pt x="2016" y="221"/>
                  <a:pt x="2016" y="222"/>
                </a:cubicBezTo>
                <a:cubicBezTo>
                  <a:pt x="2015" y="222"/>
                  <a:pt x="2015" y="222"/>
                  <a:pt x="2015" y="222"/>
                </a:cubicBezTo>
                <a:cubicBezTo>
                  <a:pt x="2015" y="222"/>
                  <a:pt x="2014" y="222"/>
                  <a:pt x="2014" y="223"/>
                </a:cubicBezTo>
                <a:cubicBezTo>
                  <a:pt x="2012" y="223"/>
                  <a:pt x="2012" y="223"/>
                  <a:pt x="2012" y="223"/>
                </a:cubicBezTo>
                <a:cubicBezTo>
                  <a:pt x="2011" y="223"/>
                  <a:pt x="2011" y="224"/>
                  <a:pt x="2010" y="224"/>
                </a:cubicBezTo>
                <a:cubicBezTo>
                  <a:pt x="2010" y="226"/>
                  <a:pt x="2011" y="227"/>
                  <a:pt x="2011" y="229"/>
                </a:cubicBezTo>
                <a:cubicBezTo>
                  <a:pt x="2010" y="229"/>
                  <a:pt x="2010" y="229"/>
                  <a:pt x="2010" y="229"/>
                </a:cubicBezTo>
                <a:cubicBezTo>
                  <a:pt x="2010" y="231"/>
                  <a:pt x="2010" y="231"/>
                  <a:pt x="2010" y="231"/>
                </a:cubicBezTo>
                <a:cubicBezTo>
                  <a:pt x="2011" y="232"/>
                  <a:pt x="2011" y="232"/>
                  <a:pt x="2012" y="232"/>
                </a:cubicBezTo>
                <a:cubicBezTo>
                  <a:pt x="2012" y="234"/>
                  <a:pt x="2012" y="234"/>
                  <a:pt x="2012" y="234"/>
                </a:cubicBezTo>
                <a:cubicBezTo>
                  <a:pt x="2012" y="234"/>
                  <a:pt x="2012" y="234"/>
                  <a:pt x="2012" y="234"/>
                </a:cubicBezTo>
                <a:cubicBezTo>
                  <a:pt x="2012" y="236"/>
                  <a:pt x="2012" y="236"/>
                  <a:pt x="2012" y="236"/>
                </a:cubicBezTo>
                <a:cubicBezTo>
                  <a:pt x="2013" y="236"/>
                  <a:pt x="2013" y="236"/>
                  <a:pt x="2013" y="236"/>
                </a:cubicBezTo>
                <a:cubicBezTo>
                  <a:pt x="2014" y="239"/>
                  <a:pt x="2011" y="239"/>
                  <a:pt x="2013" y="242"/>
                </a:cubicBezTo>
                <a:cubicBezTo>
                  <a:pt x="2013" y="244"/>
                  <a:pt x="2013" y="243"/>
                  <a:pt x="2012" y="245"/>
                </a:cubicBezTo>
                <a:cubicBezTo>
                  <a:pt x="2010" y="245"/>
                  <a:pt x="2010" y="245"/>
                  <a:pt x="2010" y="245"/>
                </a:cubicBezTo>
                <a:cubicBezTo>
                  <a:pt x="2009" y="247"/>
                  <a:pt x="2009" y="249"/>
                  <a:pt x="2009" y="252"/>
                </a:cubicBezTo>
                <a:cubicBezTo>
                  <a:pt x="2011" y="252"/>
                  <a:pt x="2012" y="252"/>
                  <a:pt x="2014" y="253"/>
                </a:cubicBezTo>
                <a:cubicBezTo>
                  <a:pt x="2014" y="254"/>
                  <a:pt x="2015" y="254"/>
                  <a:pt x="2015" y="254"/>
                </a:cubicBezTo>
                <a:cubicBezTo>
                  <a:pt x="2016" y="254"/>
                  <a:pt x="2016" y="254"/>
                  <a:pt x="2016" y="254"/>
                </a:cubicBezTo>
                <a:cubicBezTo>
                  <a:pt x="2016" y="255"/>
                  <a:pt x="2016" y="255"/>
                  <a:pt x="2016" y="255"/>
                </a:cubicBezTo>
                <a:cubicBezTo>
                  <a:pt x="2017" y="255"/>
                  <a:pt x="2017" y="254"/>
                  <a:pt x="2017" y="254"/>
                </a:cubicBezTo>
                <a:cubicBezTo>
                  <a:pt x="2019" y="254"/>
                  <a:pt x="2019" y="254"/>
                  <a:pt x="2019" y="254"/>
                </a:cubicBezTo>
                <a:cubicBezTo>
                  <a:pt x="2019" y="254"/>
                  <a:pt x="2019" y="254"/>
                  <a:pt x="2019" y="254"/>
                </a:cubicBezTo>
                <a:cubicBezTo>
                  <a:pt x="2019" y="254"/>
                  <a:pt x="2019" y="254"/>
                  <a:pt x="2019" y="254"/>
                </a:cubicBezTo>
                <a:cubicBezTo>
                  <a:pt x="2019" y="257"/>
                  <a:pt x="2018" y="258"/>
                  <a:pt x="2017" y="258"/>
                </a:cubicBezTo>
                <a:cubicBezTo>
                  <a:pt x="2017" y="261"/>
                  <a:pt x="2017" y="262"/>
                  <a:pt x="2018" y="264"/>
                </a:cubicBezTo>
                <a:cubicBezTo>
                  <a:pt x="2019" y="264"/>
                  <a:pt x="2019" y="264"/>
                  <a:pt x="2019" y="264"/>
                </a:cubicBezTo>
                <a:cubicBezTo>
                  <a:pt x="2019" y="266"/>
                  <a:pt x="2019" y="266"/>
                  <a:pt x="2019" y="266"/>
                </a:cubicBezTo>
                <a:cubicBezTo>
                  <a:pt x="2019" y="266"/>
                  <a:pt x="2019" y="266"/>
                  <a:pt x="2019" y="266"/>
                </a:cubicBezTo>
                <a:cubicBezTo>
                  <a:pt x="2020" y="267"/>
                  <a:pt x="2020" y="267"/>
                  <a:pt x="2021" y="266"/>
                </a:cubicBezTo>
                <a:cubicBezTo>
                  <a:pt x="2021" y="266"/>
                  <a:pt x="2021" y="266"/>
                  <a:pt x="2021" y="266"/>
                </a:cubicBezTo>
                <a:cubicBezTo>
                  <a:pt x="2023" y="266"/>
                  <a:pt x="2023" y="266"/>
                  <a:pt x="2023" y="266"/>
                </a:cubicBezTo>
                <a:cubicBezTo>
                  <a:pt x="2022" y="268"/>
                  <a:pt x="2021" y="270"/>
                  <a:pt x="2021" y="272"/>
                </a:cubicBezTo>
                <a:cubicBezTo>
                  <a:pt x="2021" y="274"/>
                  <a:pt x="2021" y="274"/>
                  <a:pt x="2021" y="274"/>
                </a:cubicBezTo>
                <a:cubicBezTo>
                  <a:pt x="2020" y="274"/>
                  <a:pt x="2020" y="274"/>
                  <a:pt x="2019" y="274"/>
                </a:cubicBezTo>
                <a:cubicBezTo>
                  <a:pt x="2019" y="276"/>
                  <a:pt x="2019" y="276"/>
                  <a:pt x="2019" y="276"/>
                </a:cubicBezTo>
                <a:cubicBezTo>
                  <a:pt x="2019" y="276"/>
                  <a:pt x="2019" y="276"/>
                  <a:pt x="2019" y="276"/>
                </a:cubicBezTo>
                <a:cubicBezTo>
                  <a:pt x="2018" y="276"/>
                  <a:pt x="2018" y="277"/>
                  <a:pt x="2017" y="277"/>
                </a:cubicBezTo>
                <a:cubicBezTo>
                  <a:pt x="2015" y="277"/>
                  <a:pt x="2015" y="277"/>
                  <a:pt x="2015" y="277"/>
                </a:cubicBezTo>
                <a:cubicBezTo>
                  <a:pt x="2015" y="276"/>
                  <a:pt x="2015" y="275"/>
                  <a:pt x="2015" y="274"/>
                </a:cubicBezTo>
                <a:cubicBezTo>
                  <a:pt x="2014" y="274"/>
                  <a:pt x="2014" y="274"/>
                  <a:pt x="2014" y="274"/>
                </a:cubicBezTo>
                <a:cubicBezTo>
                  <a:pt x="2014" y="273"/>
                  <a:pt x="2014" y="273"/>
                  <a:pt x="2014" y="273"/>
                </a:cubicBezTo>
                <a:cubicBezTo>
                  <a:pt x="2012" y="273"/>
                  <a:pt x="2012" y="273"/>
                  <a:pt x="2012" y="273"/>
                </a:cubicBezTo>
                <a:cubicBezTo>
                  <a:pt x="2012" y="272"/>
                  <a:pt x="2012" y="272"/>
                  <a:pt x="2012" y="272"/>
                </a:cubicBezTo>
                <a:cubicBezTo>
                  <a:pt x="2011" y="271"/>
                  <a:pt x="2010" y="270"/>
                  <a:pt x="2010" y="270"/>
                </a:cubicBezTo>
                <a:cubicBezTo>
                  <a:pt x="2010" y="268"/>
                  <a:pt x="2010" y="268"/>
                  <a:pt x="2010" y="268"/>
                </a:cubicBezTo>
                <a:cubicBezTo>
                  <a:pt x="2008" y="267"/>
                  <a:pt x="2007" y="267"/>
                  <a:pt x="2006" y="266"/>
                </a:cubicBezTo>
                <a:cubicBezTo>
                  <a:pt x="2006" y="265"/>
                  <a:pt x="2006" y="265"/>
                  <a:pt x="2006" y="265"/>
                </a:cubicBezTo>
                <a:cubicBezTo>
                  <a:pt x="2005" y="265"/>
                  <a:pt x="2005" y="265"/>
                  <a:pt x="2005" y="265"/>
                </a:cubicBezTo>
                <a:cubicBezTo>
                  <a:pt x="2005" y="264"/>
                  <a:pt x="2005" y="264"/>
                  <a:pt x="2005" y="264"/>
                </a:cubicBezTo>
                <a:cubicBezTo>
                  <a:pt x="2002" y="263"/>
                  <a:pt x="2000" y="266"/>
                  <a:pt x="1999" y="262"/>
                </a:cubicBezTo>
                <a:cubicBezTo>
                  <a:pt x="2000" y="261"/>
                  <a:pt x="2000" y="262"/>
                  <a:pt x="2000" y="261"/>
                </a:cubicBezTo>
                <a:cubicBezTo>
                  <a:pt x="1997" y="260"/>
                  <a:pt x="1995" y="259"/>
                  <a:pt x="1993" y="258"/>
                </a:cubicBezTo>
                <a:cubicBezTo>
                  <a:pt x="1992" y="259"/>
                  <a:pt x="1992" y="261"/>
                  <a:pt x="1991" y="263"/>
                </a:cubicBezTo>
                <a:cubicBezTo>
                  <a:pt x="1990" y="263"/>
                  <a:pt x="1990" y="263"/>
                  <a:pt x="1990" y="263"/>
                </a:cubicBezTo>
                <a:cubicBezTo>
                  <a:pt x="1990" y="262"/>
                  <a:pt x="1989" y="261"/>
                  <a:pt x="1989" y="260"/>
                </a:cubicBezTo>
                <a:cubicBezTo>
                  <a:pt x="1990" y="260"/>
                  <a:pt x="1990" y="260"/>
                  <a:pt x="1990" y="260"/>
                </a:cubicBezTo>
                <a:cubicBezTo>
                  <a:pt x="1990" y="259"/>
                  <a:pt x="1990" y="257"/>
                  <a:pt x="1990" y="255"/>
                </a:cubicBezTo>
                <a:cubicBezTo>
                  <a:pt x="1989" y="255"/>
                  <a:pt x="1988" y="255"/>
                  <a:pt x="1987" y="254"/>
                </a:cubicBezTo>
                <a:cubicBezTo>
                  <a:pt x="1987" y="254"/>
                  <a:pt x="1987" y="254"/>
                  <a:pt x="1987" y="254"/>
                </a:cubicBezTo>
                <a:cubicBezTo>
                  <a:pt x="1981" y="254"/>
                  <a:pt x="1981" y="254"/>
                  <a:pt x="1981" y="254"/>
                </a:cubicBezTo>
                <a:cubicBezTo>
                  <a:pt x="1981" y="254"/>
                  <a:pt x="1981" y="253"/>
                  <a:pt x="1980" y="253"/>
                </a:cubicBezTo>
                <a:cubicBezTo>
                  <a:pt x="1980" y="251"/>
                  <a:pt x="1980" y="251"/>
                  <a:pt x="1980" y="251"/>
                </a:cubicBezTo>
                <a:cubicBezTo>
                  <a:pt x="1979" y="252"/>
                  <a:pt x="1979" y="252"/>
                  <a:pt x="1977" y="252"/>
                </a:cubicBezTo>
                <a:cubicBezTo>
                  <a:pt x="1977" y="250"/>
                  <a:pt x="1977" y="250"/>
                  <a:pt x="1977" y="250"/>
                </a:cubicBezTo>
                <a:cubicBezTo>
                  <a:pt x="1976" y="249"/>
                  <a:pt x="1976" y="250"/>
                  <a:pt x="1975" y="249"/>
                </a:cubicBezTo>
                <a:cubicBezTo>
                  <a:pt x="1971" y="249"/>
                  <a:pt x="1972" y="249"/>
                  <a:pt x="1971" y="252"/>
                </a:cubicBezTo>
                <a:cubicBezTo>
                  <a:pt x="1965" y="252"/>
                  <a:pt x="1963" y="251"/>
                  <a:pt x="1959" y="250"/>
                </a:cubicBezTo>
                <a:cubicBezTo>
                  <a:pt x="1959" y="251"/>
                  <a:pt x="1959" y="251"/>
                  <a:pt x="1959" y="251"/>
                </a:cubicBezTo>
                <a:cubicBezTo>
                  <a:pt x="1958" y="251"/>
                  <a:pt x="1958" y="251"/>
                  <a:pt x="1958" y="251"/>
                </a:cubicBezTo>
                <a:cubicBezTo>
                  <a:pt x="1958" y="252"/>
                  <a:pt x="1958" y="252"/>
                  <a:pt x="1958" y="252"/>
                </a:cubicBezTo>
                <a:cubicBezTo>
                  <a:pt x="1958" y="252"/>
                  <a:pt x="1958" y="252"/>
                  <a:pt x="1958" y="252"/>
                </a:cubicBezTo>
                <a:cubicBezTo>
                  <a:pt x="1958" y="253"/>
                  <a:pt x="1958" y="253"/>
                  <a:pt x="1958" y="253"/>
                </a:cubicBezTo>
                <a:cubicBezTo>
                  <a:pt x="1954" y="253"/>
                  <a:pt x="1954" y="253"/>
                  <a:pt x="1954" y="253"/>
                </a:cubicBezTo>
                <a:cubicBezTo>
                  <a:pt x="1954" y="254"/>
                  <a:pt x="1954" y="254"/>
                  <a:pt x="1954" y="254"/>
                </a:cubicBezTo>
                <a:cubicBezTo>
                  <a:pt x="1953" y="254"/>
                  <a:pt x="1953" y="254"/>
                  <a:pt x="1953" y="254"/>
                </a:cubicBezTo>
                <a:cubicBezTo>
                  <a:pt x="1953" y="256"/>
                  <a:pt x="1954" y="256"/>
                  <a:pt x="1955" y="258"/>
                </a:cubicBezTo>
                <a:cubicBezTo>
                  <a:pt x="1956" y="258"/>
                  <a:pt x="1956" y="258"/>
                  <a:pt x="1956" y="258"/>
                </a:cubicBezTo>
                <a:cubicBezTo>
                  <a:pt x="1956" y="260"/>
                  <a:pt x="1956" y="262"/>
                  <a:pt x="1956" y="264"/>
                </a:cubicBezTo>
                <a:cubicBezTo>
                  <a:pt x="1957" y="264"/>
                  <a:pt x="1957" y="264"/>
                  <a:pt x="1957" y="264"/>
                </a:cubicBezTo>
                <a:cubicBezTo>
                  <a:pt x="1957" y="268"/>
                  <a:pt x="1957" y="268"/>
                  <a:pt x="1957" y="268"/>
                </a:cubicBezTo>
                <a:cubicBezTo>
                  <a:pt x="1956" y="268"/>
                  <a:pt x="1956" y="268"/>
                  <a:pt x="1956" y="268"/>
                </a:cubicBezTo>
                <a:cubicBezTo>
                  <a:pt x="1956" y="270"/>
                  <a:pt x="1956" y="270"/>
                  <a:pt x="1956" y="270"/>
                </a:cubicBezTo>
                <a:cubicBezTo>
                  <a:pt x="1956" y="270"/>
                  <a:pt x="1955" y="270"/>
                  <a:pt x="1955" y="271"/>
                </a:cubicBezTo>
                <a:cubicBezTo>
                  <a:pt x="1953" y="271"/>
                  <a:pt x="1951" y="271"/>
                  <a:pt x="1950" y="270"/>
                </a:cubicBezTo>
                <a:cubicBezTo>
                  <a:pt x="1949" y="270"/>
                  <a:pt x="1949" y="269"/>
                  <a:pt x="1949" y="269"/>
                </a:cubicBezTo>
                <a:cubicBezTo>
                  <a:pt x="1948" y="269"/>
                  <a:pt x="1949" y="269"/>
                  <a:pt x="1948" y="270"/>
                </a:cubicBezTo>
                <a:cubicBezTo>
                  <a:pt x="1944" y="271"/>
                  <a:pt x="1948" y="273"/>
                  <a:pt x="1946" y="276"/>
                </a:cubicBezTo>
                <a:cubicBezTo>
                  <a:pt x="1946" y="276"/>
                  <a:pt x="1946" y="276"/>
                  <a:pt x="1946" y="276"/>
                </a:cubicBezTo>
                <a:cubicBezTo>
                  <a:pt x="1946" y="277"/>
                  <a:pt x="1946" y="277"/>
                  <a:pt x="1946" y="277"/>
                </a:cubicBezTo>
                <a:cubicBezTo>
                  <a:pt x="1945" y="276"/>
                  <a:pt x="1944" y="276"/>
                  <a:pt x="1944" y="276"/>
                </a:cubicBezTo>
                <a:cubicBezTo>
                  <a:pt x="1944" y="274"/>
                  <a:pt x="1944" y="274"/>
                  <a:pt x="1944" y="274"/>
                </a:cubicBezTo>
                <a:cubicBezTo>
                  <a:pt x="1943" y="274"/>
                  <a:pt x="1942" y="274"/>
                  <a:pt x="1942" y="273"/>
                </a:cubicBezTo>
                <a:cubicBezTo>
                  <a:pt x="1941" y="271"/>
                  <a:pt x="1943" y="270"/>
                  <a:pt x="1940" y="268"/>
                </a:cubicBezTo>
                <a:cubicBezTo>
                  <a:pt x="1941" y="266"/>
                  <a:pt x="1941" y="267"/>
                  <a:pt x="1942" y="265"/>
                </a:cubicBezTo>
                <a:cubicBezTo>
                  <a:pt x="1937" y="265"/>
                  <a:pt x="1935" y="267"/>
                  <a:pt x="1930" y="268"/>
                </a:cubicBezTo>
                <a:cubicBezTo>
                  <a:pt x="1930" y="270"/>
                  <a:pt x="1929" y="270"/>
                  <a:pt x="1929" y="272"/>
                </a:cubicBezTo>
                <a:cubicBezTo>
                  <a:pt x="1927" y="271"/>
                  <a:pt x="1926" y="271"/>
                  <a:pt x="1925" y="271"/>
                </a:cubicBezTo>
                <a:cubicBezTo>
                  <a:pt x="1924" y="269"/>
                  <a:pt x="1924" y="269"/>
                  <a:pt x="1923" y="268"/>
                </a:cubicBezTo>
                <a:cubicBezTo>
                  <a:pt x="1921" y="268"/>
                  <a:pt x="1919" y="268"/>
                  <a:pt x="1916" y="268"/>
                </a:cubicBezTo>
                <a:cubicBezTo>
                  <a:pt x="1913" y="269"/>
                  <a:pt x="1910" y="271"/>
                  <a:pt x="1906" y="272"/>
                </a:cubicBezTo>
                <a:cubicBezTo>
                  <a:pt x="1906" y="273"/>
                  <a:pt x="1906" y="273"/>
                  <a:pt x="1907" y="274"/>
                </a:cubicBezTo>
                <a:cubicBezTo>
                  <a:pt x="1907" y="276"/>
                  <a:pt x="1907" y="275"/>
                  <a:pt x="1906" y="276"/>
                </a:cubicBezTo>
                <a:cubicBezTo>
                  <a:pt x="1906" y="276"/>
                  <a:pt x="1906" y="276"/>
                  <a:pt x="1906" y="276"/>
                </a:cubicBezTo>
                <a:cubicBezTo>
                  <a:pt x="1904" y="276"/>
                  <a:pt x="1905" y="275"/>
                  <a:pt x="1903" y="274"/>
                </a:cubicBezTo>
                <a:cubicBezTo>
                  <a:pt x="1902" y="273"/>
                  <a:pt x="1901" y="275"/>
                  <a:pt x="1899" y="276"/>
                </a:cubicBezTo>
                <a:cubicBezTo>
                  <a:pt x="1899" y="276"/>
                  <a:pt x="1899" y="276"/>
                  <a:pt x="1899" y="276"/>
                </a:cubicBezTo>
                <a:cubicBezTo>
                  <a:pt x="1898" y="277"/>
                  <a:pt x="1898" y="276"/>
                  <a:pt x="1898" y="276"/>
                </a:cubicBezTo>
                <a:cubicBezTo>
                  <a:pt x="1895" y="275"/>
                  <a:pt x="1892" y="276"/>
                  <a:pt x="1891" y="276"/>
                </a:cubicBezTo>
                <a:cubicBezTo>
                  <a:pt x="1891" y="274"/>
                  <a:pt x="1891" y="274"/>
                  <a:pt x="1892" y="273"/>
                </a:cubicBezTo>
                <a:cubicBezTo>
                  <a:pt x="1894" y="273"/>
                  <a:pt x="1895" y="273"/>
                  <a:pt x="1896" y="274"/>
                </a:cubicBezTo>
                <a:cubicBezTo>
                  <a:pt x="1896" y="273"/>
                  <a:pt x="1896" y="273"/>
                  <a:pt x="1896" y="273"/>
                </a:cubicBezTo>
                <a:cubicBezTo>
                  <a:pt x="1897" y="273"/>
                  <a:pt x="1897" y="273"/>
                  <a:pt x="1897" y="273"/>
                </a:cubicBezTo>
                <a:cubicBezTo>
                  <a:pt x="1897" y="270"/>
                  <a:pt x="1896" y="270"/>
                  <a:pt x="1894" y="270"/>
                </a:cubicBezTo>
                <a:cubicBezTo>
                  <a:pt x="1894" y="267"/>
                  <a:pt x="1894" y="267"/>
                  <a:pt x="1894" y="267"/>
                </a:cubicBezTo>
                <a:cubicBezTo>
                  <a:pt x="1891" y="267"/>
                  <a:pt x="1891" y="267"/>
                  <a:pt x="1891" y="267"/>
                </a:cubicBezTo>
                <a:cubicBezTo>
                  <a:pt x="1892" y="265"/>
                  <a:pt x="1892" y="265"/>
                  <a:pt x="1892" y="263"/>
                </a:cubicBezTo>
                <a:cubicBezTo>
                  <a:pt x="1891" y="263"/>
                  <a:pt x="1890" y="264"/>
                  <a:pt x="1889" y="264"/>
                </a:cubicBezTo>
                <a:cubicBezTo>
                  <a:pt x="1889" y="266"/>
                  <a:pt x="1889" y="266"/>
                  <a:pt x="1889" y="266"/>
                </a:cubicBezTo>
                <a:cubicBezTo>
                  <a:pt x="1889" y="266"/>
                  <a:pt x="1888" y="266"/>
                  <a:pt x="1887" y="266"/>
                </a:cubicBezTo>
                <a:cubicBezTo>
                  <a:pt x="1887" y="267"/>
                  <a:pt x="1887" y="267"/>
                  <a:pt x="1887" y="268"/>
                </a:cubicBezTo>
                <a:cubicBezTo>
                  <a:pt x="1885" y="268"/>
                  <a:pt x="1884" y="268"/>
                  <a:pt x="1883" y="268"/>
                </a:cubicBezTo>
                <a:cubicBezTo>
                  <a:pt x="1883" y="270"/>
                  <a:pt x="1884" y="271"/>
                  <a:pt x="1884" y="271"/>
                </a:cubicBezTo>
                <a:cubicBezTo>
                  <a:pt x="1883" y="271"/>
                  <a:pt x="1883" y="271"/>
                  <a:pt x="1883" y="271"/>
                </a:cubicBezTo>
                <a:cubicBezTo>
                  <a:pt x="1883" y="272"/>
                  <a:pt x="1883" y="271"/>
                  <a:pt x="1883" y="272"/>
                </a:cubicBezTo>
                <a:cubicBezTo>
                  <a:pt x="1883" y="273"/>
                  <a:pt x="1883" y="273"/>
                  <a:pt x="1883" y="273"/>
                </a:cubicBezTo>
                <a:cubicBezTo>
                  <a:pt x="1882" y="273"/>
                  <a:pt x="1882" y="273"/>
                  <a:pt x="1882" y="273"/>
                </a:cubicBezTo>
                <a:cubicBezTo>
                  <a:pt x="1882" y="270"/>
                  <a:pt x="1882" y="270"/>
                  <a:pt x="1882" y="270"/>
                </a:cubicBezTo>
                <a:cubicBezTo>
                  <a:pt x="1880" y="270"/>
                  <a:pt x="1876" y="271"/>
                  <a:pt x="1875" y="272"/>
                </a:cubicBezTo>
                <a:cubicBezTo>
                  <a:pt x="1875" y="272"/>
                  <a:pt x="1874" y="272"/>
                  <a:pt x="1874" y="273"/>
                </a:cubicBezTo>
                <a:cubicBezTo>
                  <a:pt x="1870" y="273"/>
                  <a:pt x="1870" y="273"/>
                  <a:pt x="1870" y="273"/>
                </a:cubicBezTo>
                <a:cubicBezTo>
                  <a:pt x="1870" y="274"/>
                  <a:pt x="1870" y="274"/>
                  <a:pt x="1870" y="274"/>
                </a:cubicBezTo>
                <a:cubicBezTo>
                  <a:pt x="1869" y="274"/>
                  <a:pt x="1869" y="274"/>
                  <a:pt x="1869" y="274"/>
                </a:cubicBezTo>
                <a:cubicBezTo>
                  <a:pt x="1868" y="274"/>
                  <a:pt x="1868" y="275"/>
                  <a:pt x="1868" y="276"/>
                </a:cubicBezTo>
                <a:cubicBezTo>
                  <a:pt x="1866" y="276"/>
                  <a:pt x="1865" y="276"/>
                  <a:pt x="1864" y="276"/>
                </a:cubicBezTo>
                <a:cubicBezTo>
                  <a:pt x="1864" y="277"/>
                  <a:pt x="1864" y="277"/>
                  <a:pt x="1864" y="277"/>
                </a:cubicBezTo>
                <a:cubicBezTo>
                  <a:pt x="1863" y="277"/>
                  <a:pt x="1863" y="277"/>
                  <a:pt x="1863" y="277"/>
                </a:cubicBezTo>
                <a:cubicBezTo>
                  <a:pt x="1863" y="277"/>
                  <a:pt x="1862" y="278"/>
                  <a:pt x="1862" y="278"/>
                </a:cubicBezTo>
                <a:cubicBezTo>
                  <a:pt x="1860" y="279"/>
                  <a:pt x="1858" y="279"/>
                  <a:pt x="1856" y="281"/>
                </a:cubicBezTo>
                <a:cubicBezTo>
                  <a:pt x="1854" y="281"/>
                  <a:pt x="1853" y="280"/>
                  <a:pt x="1852" y="280"/>
                </a:cubicBezTo>
                <a:cubicBezTo>
                  <a:pt x="1852" y="283"/>
                  <a:pt x="1852" y="283"/>
                  <a:pt x="1852" y="283"/>
                </a:cubicBezTo>
                <a:cubicBezTo>
                  <a:pt x="1851" y="283"/>
                  <a:pt x="1851" y="283"/>
                  <a:pt x="1850" y="283"/>
                </a:cubicBezTo>
                <a:cubicBezTo>
                  <a:pt x="1850" y="284"/>
                  <a:pt x="1850" y="284"/>
                  <a:pt x="1850" y="284"/>
                </a:cubicBezTo>
                <a:cubicBezTo>
                  <a:pt x="1850" y="284"/>
                  <a:pt x="1849" y="284"/>
                  <a:pt x="1848" y="283"/>
                </a:cubicBezTo>
                <a:cubicBezTo>
                  <a:pt x="1848" y="284"/>
                  <a:pt x="1848" y="284"/>
                  <a:pt x="1848" y="284"/>
                </a:cubicBezTo>
                <a:cubicBezTo>
                  <a:pt x="1848" y="284"/>
                  <a:pt x="1847" y="284"/>
                  <a:pt x="1846" y="285"/>
                </a:cubicBezTo>
                <a:cubicBezTo>
                  <a:pt x="1845" y="284"/>
                  <a:pt x="1846" y="284"/>
                  <a:pt x="1844" y="284"/>
                </a:cubicBezTo>
                <a:cubicBezTo>
                  <a:pt x="1844" y="286"/>
                  <a:pt x="1844" y="288"/>
                  <a:pt x="1844" y="289"/>
                </a:cubicBezTo>
                <a:cubicBezTo>
                  <a:pt x="1843" y="289"/>
                  <a:pt x="1843" y="289"/>
                  <a:pt x="1843" y="289"/>
                </a:cubicBezTo>
                <a:cubicBezTo>
                  <a:pt x="1842" y="292"/>
                  <a:pt x="1844" y="295"/>
                  <a:pt x="1843" y="297"/>
                </a:cubicBezTo>
                <a:cubicBezTo>
                  <a:pt x="1843" y="298"/>
                  <a:pt x="1843" y="298"/>
                  <a:pt x="1843" y="298"/>
                </a:cubicBezTo>
                <a:cubicBezTo>
                  <a:pt x="1841" y="298"/>
                  <a:pt x="1840" y="297"/>
                  <a:pt x="1840" y="297"/>
                </a:cubicBezTo>
                <a:cubicBezTo>
                  <a:pt x="1840" y="298"/>
                  <a:pt x="1839" y="299"/>
                  <a:pt x="1839" y="299"/>
                </a:cubicBezTo>
                <a:cubicBezTo>
                  <a:pt x="1838" y="299"/>
                  <a:pt x="1837" y="300"/>
                  <a:pt x="1835" y="300"/>
                </a:cubicBezTo>
                <a:cubicBezTo>
                  <a:pt x="1835" y="300"/>
                  <a:pt x="1835" y="300"/>
                  <a:pt x="1835" y="300"/>
                </a:cubicBezTo>
                <a:cubicBezTo>
                  <a:pt x="1831" y="300"/>
                  <a:pt x="1831" y="300"/>
                  <a:pt x="1831" y="300"/>
                </a:cubicBezTo>
                <a:cubicBezTo>
                  <a:pt x="1830" y="301"/>
                  <a:pt x="1830" y="301"/>
                  <a:pt x="1830" y="302"/>
                </a:cubicBezTo>
                <a:cubicBezTo>
                  <a:pt x="1827" y="302"/>
                  <a:pt x="1827" y="302"/>
                  <a:pt x="1827" y="302"/>
                </a:cubicBezTo>
                <a:cubicBezTo>
                  <a:pt x="1827" y="301"/>
                  <a:pt x="1827" y="301"/>
                  <a:pt x="1827" y="301"/>
                </a:cubicBezTo>
                <a:cubicBezTo>
                  <a:pt x="1825" y="299"/>
                  <a:pt x="1828" y="296"/>
                  <a:pt x="1824" y="293"/>
                </a:cubicBezTo>
                <a:cubicBezTo>
                  <a:pt x="1824" y="290"/>
                  <a:pt x="1824" y="290"/>
                  <a:pt x="1825" y="289"/>
                </a:cubicBezTo>
                <a:cubicBezTo>
                  <a:pt x="1826" y="289"/>
                  <a:pt x="1826" y="289"/>
                  <a:pt x="1826" y="289"/>
                </a:cubicBezTo>
                <a:cubicBezTo>
                  <a:pt x="1826" y="287"/>
                  <a:pt x="1826" y="287"/>
                  <a:pt x="1826" y="287"/>
                </a:cubicBezTo>
                <a:cubicBezTo>
                  <a:pt x="1826" y="287"/>
                  <a:pt x="1827" y="286"/>
                  <a:pt x="1827" y="285"/>
                </a:cubicBezTo>
                <a:cubicBezTo>
                  <a:pt x="1828" y="286"/>
                  <a:pt x="1830" y="286"/>
                  <a:pt x="1831" y="286"/>
                </a:cubicBezTo>
                <a:cubicBezTo>
                  <a:pt x="1831" y="285"/>
                  <a:pt x="1831" y="285"/>
                  <a:pt x="1831" y="285"/>
                </a:cubicBezTo>
                <a:cubicBezTo>
                  <a:pt x="1832" y="285"/>
                  <a:pt x="1835" y="285"/>
                  <a:pt x="1837" y="284"/>
                </a:cubicBezTo>
                <a:cubicBezTo>
                  <a:pt x="1837" y="284"/>
                  <a:pt x="1837" y="284"/>
                  <a:pt x="1837" y="284"/>
                </a:cubicBezTo>
                <a:cubicBezTo>
                  <a:pt x="1837" y="283"/>
                  <a:pt x="1837" y="283"/>
                  <a:pt x="1837" y="282"/>
                </a:cubicBezTo>
                <a:cubicBezTo>
                  <a:pt x="1836" y="282"/>
                  <a:pt x="1836" y="282"/>
                  <a:pt x="1836" y="282"/>
                </a:cubicBezTo>
                <a:cubicBezTo>
                  <a:pt x="1836" y="281"/>
                  <a:pt x="1836" y="281"/>
                  <a:pt x="1836" y="281"/>
                </a:cubicBezTo>
                <a:cubicBezTo>
                  <a:pt x="1835" y="281"/>
                  <a:pt x="1835" y="281"/>
                  <a:pt x="1835" y="281"/>
                </a:cubicBezTo>
                <a:cubicBezTo>
                  <a:pt x="1835" y="279"/>
                  <a:pt x="1835" y="279"/>
                  <a:pt x="1835" y="279"/>
                </a:cubicBezTo>
                <a:cubicBezTo>
                  <a:pt x="1834" y="278"/>
                  <a:pt x="1833" y="277"/>
                  <a:pt x="1831" y="276"/>
                </a:cubicBezTo>
                <a:cubicBezTo>
                  <a:pt x="1831" y="274"/>
                  <a:pt x="1831" y="274"/>
                  <a:pt x="1831" y="274"/>
                </a:cubicBezTo>
                <a:cubicBezTo>
                  <a:pt x="1830" y="272"/>
                  <a:pt x="1829" y="270"/>
                  <a:pt x="1827" y="269"/>
                </a:cubicBezTo>
                <a:cubicBezTo>
                  <a:pt x="1825" y="269"/>
                  <a:pt x="1822" y="268"/>
                  <a:pt x="1820" y="268"/>
                </a:cubicBezTo>
                <a:cubicBezTo>
                  <a:pt x="1820" y="268"/>
                  <a:pt x="1820" y="268"/>
                  <a:pt x="1820" y="268"/>
                </a:cubicBezTo>
                <a:cubicBezTo>
                  <a:pt x="1818" y="268"/>
                  <a:pt x="1818" y="268"/>
                  <a:pt x="1818" y="268"/>
                </a:cubicBezTo>
                <a:cubicBezTo>
                  <a:pt x="1818" y="267"/>
                  <a:pt x="1818" y="267"/>
                  <a:pt x="1818" y="267"/>
                </a:cubicBezTo>
                <a:cubicBezTo>
                  <a:pt x="1816" y="267"/>
                  <a:pt x="1816" y="267"/>
                  <a:pt x="1816" y="267"/>
                </a:cubicBezTo>
                <a:cubicBezTo>
                  <a:pt x="1814" y="266"/>
                  <a:pt x="1811" y="265"/>
                  <a:pt x="1810" y="264"/>
                </a:cubicBezTo>
                <a:cubicBezTo>
                  <a:pt x="1810" y="264"/>
                  <a:pt x="1810" y="264"/>
                  <a:pt x="1810" y="264"/>
                </a:cubicBezTo>
                <a:cubicBezTo>
                  <a:pt x="1810" y="267"/>
                  <a:pt x="1812" y="270"/>
                  <a:pt x="1815" y="270"/>
                </a:cubicBezTo>
                <a:cubicBezTo>
                  <a:pt x="1815" y="272"/>
                  <a:pt x="1815" y="272"/>
                  <a:pt x="1815" y="272"/>
                </a:cubicBezTo>
                <a:cubicBezTo>
                  <a:pt x="1816" y="272"/>
                  <a:pt x="1816" y="272"/>
                  <a:pt x="1816" y="272"/>
                </a:cubicBezTo>
                <a:cubicBezTo>
                  <a:pt x="1816" y="276"/>
                  <a:pt x="1816" y="276"/>
                  <a:pt x="1816" y="276"/>
                </a:cubicBezTo>
                <a:cubicBezTo>
                  <a:pt x="1816" y="276"/>
                  <a:pt x="1816" y="276"/>
                  <a:pt x="1816" y="276"/>
                </a:cubicBezTo>
                <a:cubicBezTo>
                  <a:pt x="1816" y="277"/>
                  <a:pt x="1816" y="277"/>
                  <a:pt x="1816" y="277"/>
                </a:cubicBezTo>
                <a:cubicBezTo>
                  <a:pt x="1815" y="277"/>
                  <a:pt x="1815" y="277"/>
                  <a:pt x="1815" y="277"/>
                </a:cubicBezTo>
                <a:cubicBezTo>
                  <a:pt x="1815" y="278"/>
                  <a:pt x="1815" y="278"/>
                  <a:pt x="1815" y="278"/>
                </a:cubicBezTo>
                <a:cubicBezTo>
                  <a:pt x="1814" y="278"/>
                  <a:pt x="1814" y="278"/>
                  <a:pt x="1814" y="278"/>
                </a:cubicBezTo>
                <a:cubicBezTo>
                  <a:pt x="1814" y="279"/>
                  <a:pt x="1814" y="279"/>
                  <a:pt x="1814" y="281"/>
                </a:cubicBezTo>
                <a:cubicBezTo>
                  <a:pt x="1812" y="281"/>
                  <a:pt x="1813" y="281"/>
                  <a:pt x="1812" y="281"/>
                </a:cubicBezTo>
                <a:cubicBezTo>
                  <a:pt x="1812" y="281"/>
                  <a:pt x="1812" y="281"/>
                  <a:pt x="1812" y="281"/>
                </a:cubicBezTo>
                <a:cubicBezTo>
                  <a:pt x="1810" y="283"/>
                  <a:pt x="1813" y="283"/>
                  <a:pt x="1810" y="285"/>
                </a:cubicBezTo>
                <a:cubicBezTo>
                  <a:pt x="1810" y="288"/>
                  <a:pt x="1810" y="288"/>
                  <a:pt x="1810" y="288"/>
                </a:cubicBezTo>
                <a:cubicBezTo>
                  <a:pt x="1810" y="288"/>
                  <a:pt x="1810" y="288"/>
                  <a:pt x="1810" y="288"/>
                </a:cubicBezTo>
                <a:cubicBezTo>
                  <a:pt x="1812" y="290"/>
                  <a:pt x="1812" y="289"/>
                  <a:pt x="1813" y="291"/>
                </a:cubicBezTo>
                <a:cubicBezTo>
                  <a:pt x="1814" y="291"/>
                  <a:pt x="1814" y="291"/>
                  <a:pt x="1814" y="291"/>
                </a:cubicBezTo>
                <a:cubicBezTo>
                  <a:pt x="1813" y="292"/>
                  <a:pt x="1813" y="293"/>
                  <a:pt x="1813" y="293"/>
                </a:cubicBezTo>
                <a:cubicBezTo>
                  <a:pt x="1814" y="293"/>
                  <a:pt x="1814" y="293"/>
                  <a:pt x="1814" y="293"/>
                </a:cubicBezTo>
                <a:cubicBezTo>
                  <a:pt x="1814" y="296"/>
                  <a:pt x="1811" y="296"/>
                  <a:pt x="1810" y="297"/>
                </a:cubicBezTo>
                <a:cubicBezTo>
                  <a:pt x="1810" y="298"/>
                  <a:pt x="1810" y="299"/>
                  <a:pt x="1810" y="300"/>
                </a:cubicBezTo>
                <a:cubicBezTo>
                  <a:pt x="1809" y="300"/>
                  <a:pt x="1809" y="300"/>
                  <a:pt x="1809" y="300"/>
                </a:cubicBezTo>
                <a:cubicBezTo>
                  <a:pt x="1808" y="303"/>
                  <a:pt x="1808" y="305"/>
                  <a:pt x="1808" y="308"/>
                </a:cubicBezTo>
                <a:cubicBezTo>
                  <a:pt x="1804" y="308"/>
                  <a:pt x="1804" y="308"/>
                  <a:pt x="1804" y="308"/>
                </a:cubicBezTo>
                <a:cubicBezTo>
                  <a:pt x="1804" y="307"/>
                  <a:pt x="1804" y="307"/>
                  <a:pt x="1805" y="306"/>
                </a:cubicBezTo>
                <a:cubicBezTo>
                  <a:pt x="1804" y="305"/>
                  <a:pt x="1804" y="305"/>
                  <a:pt x="1804" y="304"/>
                </a:cubicBezTo>
                <a:cubicBezTo>
                  <a:pt x="1802" y="304"/>
                  <a:pt x="1802" y="304"/>
                  <a:pt x="1802" y="304"/>
                </a:cubicBezTo>
                <a:cubicBezTo>
                  <a:pt x="1802" y="304"/>
                  <a:pt x="1802" y="303"/>
                  <a:pt x="1801" y="302"/>
                </a:cubicBezTo>
                <a:cubicBezTo>
                  <a:pt x="1798" y="302"/>
                  <a:pt x="1798" y="302"/>
                  <a:pt x="1798" y="302"/>
                </a:cubicBezTo>
                <a:cubicBezTo>
                  <a:pt x="1798" y="302"/>
                  <a:pt x="1797" y="301"/>
                  <a:pt x="1796" y="300"/>
                </a:cubicBezTo>
                <a:cubicBezTo>
                  <a:pt x="1794" y="300"/>
                  <a:pt x="1794" y="300"/>
                  <a:pt x="1794" y="300"/>
                </a:cubicBezTo>
                <a:cubicBezTo>
                  <a:pt x="1793" y="300"/>
                  <a:pt x="1793" y="301"/>
                  <a:pt x="1793" y="302"/>
                </a:cubicBezTo>
                <a:cubicBezTo>
                  <a:pt x="1791" y="302"/>
                  <a:pt x="1791" y="302"/>
                  <a:pt x="1791" y="302"/>
                </a:cubicBezTo>
                <a:cubicBezTo>
                  <a:pt x="1791" y="302"/>
                  <a:pt x="1790" y="303"/>
                  <a:pt x="1790" y="304"/>
                </a:cubicBezTo>
                <a:cubicBezTo>
                  <a:pt x="1789" y="304"/>
                  <a:pt x="1787" y="304"/>
                  <a:pt x="1786" y="304"/>
                </a:cubicBezTo>
                <a:cubicBezTo>
                  <a:pt x="1786" y="306"/>
                  <a:pt x="1785" y="306"/>
                  <a:pt x="1785" y="308"/>
                </a:cubicBezTo>
                <a:cubicBezTo>
                  <a:pt x="1782" y="309"/>
                  <a:pt x="1782" y="310"/>
                  <a:pt x="1781" y="311"/>
                </a:cubicBezTo>
                <a:cubicBezTo>
                  <a:pt x="1779" y="311"/>
                  <a:pt x="1779" y="311"/>
                  <a:pt x="1779" y="311"/>
                </a:cubicBezTo>
                <a:cubicBezTo>
                  <a:pt x="1779" y="312"/>
                  <a:pt x="1779" y="312"/>
                  <a:pt x="1779" y="312"/>
                </a:cubicBezTo>
                <a:cubicBezTo>
                  <a:pt x="1779" y="312"/>
                  <a:pt x="1778" y="313"/>
                  <a:pt x="1777" y="313"/>
                </a:cubicBezTo>
                <a:cubicBezTo>
                  <a:pt x="1778" y="317"/>
                  <a:pt x="1779" y="318"/>
                  <a:pt x="1781" y="320"/>
                </a:cubicBezTo>
                <a:cubicBezTo>
                  <a:pt x="1781" y="320"/>
                  <a:pt x="1781" y="320"/>
                  <a:pt x="1781" y="320"/>
                </a:cubicBezTo>
                <a:cubicBezTo>
                  <a:pt x="1781" y="320"/>
                  <a:pt x="1782" y="321"/>
                  <a:pt x="1783" y="321"/>
                </a:cubicBezTo>
                <a:cubicBezTo>
                  <a:pt x="1784" y="322"/>
                  <a:pt x="1784" y="324"/>
                  <a:pt x="1785" y="325"/>
                </a:cubicBezTo>
                <a:cubicBezTo>
                  <a:pt x="1785" y="327"/>
                  <a:pt x="1785" y="327"/>
                  <a:pt x="1785" y="327"/>
                </a:cubicBezTo>
                <a:cubicBezTo>
                  <a:pt x="1784" y="327"/>
                  <a:pt x="1783" y="327"/>
                  <a:pt x="1781" y="327"/>
                </a:cubicBezTo>
                <a:cubicBezTo>
                  <a:pt x="1781" y="326"/>
                  <a:pt x="1781" y="326"/>
                  <a:pt x="1781" y="326"/>
                </a:cubicBezTo>
                <a:cubicBezTo>
                  <a:pt x="1777" y="326"/>
                  <a:pt x="1777" y="326"/>
                  <a:pt x="1777" y="326"/>
                </a:cubicBezTo>
                <a:cubicBezTo>
                  <a:pt x="1777" y="325"/>
                  <a:pt x="1777" y="325"/>
                  <a:pt x="1777" y="325"/>
                </a:cubicBezTo>
                <a:cubicBezTo>
                  <a:pt x="1776" y="325"/>
                  <a:pt x="1775" y="325"/>
                  <a:pt x="1774" y="325"/>
                </a:cubicBezTo>
                <a:cubicBezTo>
                  <a:pt x="1774" y="324"/>
                  <a:pt x="1774" y="324"/>
                  <a:pt x="1774" y="324"/>
                </a:cubicBezTo>
                <a:cubicBezTo>
                  <a:pt x="1772" y="324"/>
                  <a:pt x="1772" y="324"/>
                  <a:pt x="1772" y="324"/>
                </a:cubicBezTo>
                <a:cubicBezTo>
                  <a:pt x="1772" y="324"/>
                  <a:pt x="1772" y="324"/>
                  <a:pt x="1772" y="324"/>
                </a:cubicBezTo>
                <a:cubicBezTo>
                  <a:pt x="1769" y="324"/>
                  <a:pt x="1769" y="324"/>
                  <a:pt x="1769" y="325"/>
                </a:cubicBezTo>
                <a:cubicBezTo>
                  <a:pt x="1768" y="325"/>
                  <a:pt x="1768" y="325"/>
                  <a:pt x="1768" y="325"/>
                </a:cubicBezTo>
                <a:cubicBezTo>
                  <a:pt x="1768" y="324"/>
                  <a:pt x="1768" y="324"/>
                  <a:pt x="1768" y="324"/>
                </a:cubicBezTo>
                <a:cubicBezTo>
                  <a:pt x="1768" y="324"/>
                  <a:pt x="1768" y="324"/>
                  <a:pt x="1768" y="324"/>
                </a:cubicBezTo>
                <a:cubicBezTo>
                  <a:pt x="1769" y="323"/>
                  <a:pt x="1770" y="324"/>
                  <a:pt x="1770" y="322"/>
                </a:cubicBezTo>
                <a:cubicBezTo>
                  <a:pt x="1770" y="321"/>
                  <a:pt x="1769" y="321"/>
                  <a:pt x="1768" y="321"/>
                </a:cubicBezTo>
                <a:cubicBezTo>
                  <a:pt x="1768" y="320"/>
                  <a:pt x="1768" y="320"/>
                  <a:pt x="1768" y="320"/>
                </a:cubicBezTo>
                <a:cubicBezTo>
                  <a:pt x="1767" y="320"/>
                  <a:pt x="1766" y="320"/>
                  <a:pt x="1765" y="320"/>
                </a:cubicBezTo>
                <a:cubicBezTo>
                  <a:pt x="1764" y="319"/>
                  <a:pt x="1764" y="318"/>
                  <a:pt x="1763" y="317"/>
                </a:cubicBezTo>
                <a:cubicBezTo>
                  <a:pt x="1762" y="316"/>
                  <a:pt x="1760" y="316"/>
                  <a:pt x="1759" y="316"/>
                </a:cubicBezTo>
                <a:cubicBezTo>
                  <a:pt x="1758" y="318"/>
                  <a:pt x="1759" y="319"/>
                  <a:pt x="1759" y="322"/>
                </a:cubicBezTo>
                <a:cubicBezTo>
                  <a:pt x="1757" y="322"/>
                  <a:pt x="1757" y="322"/>
                  <a:pt x="1757" y="322"/>
                </a:cubicBezTo>
                <a:cubicBezTo>
                  <a:pt x="1757" y="322"/>
                  <a:pt x="1757" y="322"/>
                  <a:pt x="1757" y="322"/>
                </a:cubicBezTo>
                <a:cubicBezTo>
                  <a:pt x="1756" y="322"/>
                  <a:pt x="1756" y="322"/>
                  <a:pt x="1756" y="322"/>
                </a:cubicBezTo>
                <a:cubicBezTo>
                  <a:pt x="1757" y="323"/>
                  <a:pt x="1757" y="324"/>
                  <a:pt x="1757" y="325"/>
                </a:cubicBezTo>
                <a:cubicBezTo>
                  <a:pt x="1758" y="325"/>
                  <a:pt x="1758" y="325"/>
                  <a:pt x="1758" y="325"/>
                </a:cubicBezTo>
                <a:cubicBezTo>
                  <a:pt x="1759" y="329"/>
                  <a:pt x="1761" y="330"/>
                  <a:pt x="1765" y="331"/>
                </a:cubicBezTo>
                <a:cubicBezTo>
                  <a:pt x="1765" y="337"/>
                  <a:pt x="1765" y="337"/>
                  <a:pt x="1765" y="337"/>
                </a:cubicBezTo>
                <a:cubicBezTo>
                  <a:pt x="1765" y="338"/>
                  <a:pt x="1764" y="337"/>
                  <a:pt x="1764" y="338"/>
                </a:cubicBezTo>
                <a:cubicBezTo>
                  <a:pt x="1765" y="338"/>
                  <a:pt x="1765" y="338"/>
                  <a:pt x="1765" y="338"/>
                </a:cubicBezTo>
                <a:cubicBezTo>
                  <a:pt x="1765" y="340"/>
                  <a:pt x="1765" y="340"/>
                  <a:pt x="1765" y="340"/>
                </a:cubicBezTo>
                <a:cubicBezTo>
                  <a:pt x="1762" y="340"/>
                  <a:pt x="1762" y="340"/>
                  <a:pt x="1762" y="340"/>
                </a:cubicBezTo>
                <a:cubicBezTo>
                  <a:pt x="1762" y="342"/>
                  <a:pt x="1762" y="342"/>
                  <a:pt x="1762" y="342"/>
                </a:cubicBezTo>
                <a:cubicBezTo>
                  <a:pt x="1760" y="342"/>
                  <a:pt x="1760" y="342"/>
                  <a:pt x="1760" y="342"/>
                </a:cubicBezTo>
                <a:cubicBezTo>
                  <a:pt x="1760" y="341"/>
                  <a:pt x="1760" y="341"/>
                  <a:pt x="1760" y="341"/>
                </a:cubicBezTo>
                <a:cubicBezTo>
                  <a:pt x="1756" y="340"/>
                  <a:pt x="1752" y="338"/>
                  <a:pt x="1748" y="339"/>
                </a:cubicBezTo>
                <a:cubicBezTo>
                  <a:pt x="1748" y="339"/>
                  <a:pt x="1748" y="339"/>
                  <a:pt x="1748" y="339"/>
                </a:cubicBezTo>
                <a:cubicBezTo>
                  <a:pt x="1748" y="335"/>
                  <a:pt x="1748" y="335"/>
                  <a:pt x="1748" y="335"/>
                </a:cubicBezTo>
                <a:cubicBezTo>
                  <a:pt x="1748" y="335"/>
                  <a:pt x="1746" y="333"/>
                  <a:pt x="1746" y="333"/>
                </a:cubicBezTo>
                <a:cubicBezTo>
                  <a:pt x="1744" y="333"/>
                  <a:pt x="1744" y="333"/>
                  <a:pt x="1743" y="333"/>
                </a:cubicBezTo>
                <a:cubicBezTo>
                  <a:pt x="1743" y="334"/>
                  <a:pt x="1743" y="334"/>
                  <a:pt x="1743" y="334"/>
                </a:cubicBezTo>
                <a:cubicBezTo>
                  <a:pt x="1742" y="334"/>
                  <a:pt x="1742" y="333"/>
                  <a:pt x="1741" y="333"/>
                </a:cubicBezTo>
                <a:cubicBezTo>
                  <a:pt x="1741" y="330"/>
                  <a:pt x="1741" y="330"/>
                  <a:pt x="1741" y="330"/>
                </a:cubicBezTo>
                <a:cubicBezTo>
                  <a:pt x="1741" y="330"/>
                  <a:pt x="1740" y="330"/>
                  <a:pt x="1740" y="329"/>
                </a:cubicBezTo>
                <a:cubicBezTo>
                  <a:pt x="1740" y="328"/>
                  <a:pt x="1740" y="328"/>
                  <a:pt x="1741" y="327"/>
                </a:cubicBezTo>
                <a:cubicBezTo>
                  <a:pt x="1740" y="327"/>
                  <a:pt x="1740" y="327"/>
                  <a:pt x="1740" y="327"/>
                </a:cubicBezTo>
                <a:cubicBezTo>
                  <a:pt x="1740" y="326"/>
                  <a:pt x="1740" y="326"/>
                  <a:pt x="1740" y="326"/>
                </a:cubicBezTo>
                <a:cubicBezTo>
                  <a:pt x="1739" y="326"/>
                  <a:pt x="1739" y="326"/>
                  <a:pt x="1739" y="326"/>
                </a:cubicBezTo>
                <a:cubicBezTo>
                  <a:pt x="1739" y="321"/>
                  <a:pt x="1739" y="321"/>
                  <a:pt x="1739" y="321"/>
                </a:cubicBezTo>
                <a:cubicBezTo>
                  <a:pt x="1739" y="321"/>
                  <a:pt x="1739" y="321"/>
                  <a:pt x="1739" y="321"/>
                </a:cubicBezTo>
                <a:cubicBezTo>
                  <a:pt x="1738" y="320"/>
                  <a:pt x="1738" y="319"/>
                  <a:pt x="1738" y="318"/>
                </a:cubicBezTo>
                <a:cubicBezTo>
                  <a:pt x="1737" y="318"/>
                  <a:pt x="1737" y="318"/>
                  <a:pt x="1737" y="318"/>
                </a:cubicBezTo>
                <a:cubicBezTo>
                  <a:pt x="1738" y="316"/>
                  <a:pt x="1738" y="315"/>
                  <a:pt x="1738" y="314"/>
                </a:cubicBezTo>
                <a:cubicBezTo>
                  <a:pt x="1739" y="313"/>
                  <a:pt x="1739" y="313"/>
                  <a:pt x="1739" y="313"/>
                </a:cubicBezTo>
                <a:cubicBezTo>
                  <a:pt x="1739" y="312"/>
                  <a:pt x="1739" y="311"/>
                  <a:pt x="1739" y="310"/>
                </a:cubicBezTo>
                <a:cubicBezTo>
                  <a:pt x="1736" y="310"/>
                  <a:pt x="1736" y="309"/>
                  <a:pt x="1735" y="308"/>
                </a:cubicBezTo>
                <a:cubicBezTo>
                  <a:pt x="1735" y="307"/>
                  <a:pt x="1735" y="307"/>
                  <a:pt x="1735" y="307"/>
                </a:cubicBezTo>
                <a:cubicBezTo>
                  <a:pt x="1730" y="307"/>
                  <a:pt x="1730" y="307"/>
                  <a:pt x="1730" y="307"/>
                </a:cubicBezTo>
                <a:cubicBezTo>
                  <a:pt x="1730" y="306"/>
                  <a:pt x="1730" y="306"/>
                  <a:pt x="1730" y="306"/>
                </a:cubicBezTo>
                <a:cubicBezTo>
                  <a:pt x="1729" y="306"/>
                  <a:pt x="1729" y="306"/>
                  <a:pt x="1729" y="306"/>
                </a:cubicBezTo>
                <a:cubicBezTo>
                  <a:pt x="1729" y="306"/>
                  <a:pt x="1729" y="306"/>
                  <a:pt x="1729" y="306"/>
                </a:cubicBezTo>
                <a:cubicBezTo>
                  <a:pt x="1725" y="306"/>
                  <a:pt x="1725" y="306"/>
                  <a:pt x="1725" y="306"/>
                </a:cubicBezTo>
                <a:cubicBezTo>
                  <a:pt x="1725" y="305"/>
                  <a:pt x="1725" y="305"/>
                  <a:pt x="1725" y="304"/>
                </a:cubicBezTo>
                <a:cubicBezTo>
                  <a:pt x="1723" y="304"/>
                  <a:pt x="1722" y="304"/>
                  <a:pt x="1720" y="304"/>
                </a:cubicBezTo>
                <a:cubicBezTo>
                  <a:pt x="1720" y="303"/>
                  <a:pt x="1720" y="303"/>
                  <a:pt x="1720" y="303"/>
                </a:cubicBezTo>
                <a:cubicBezTo>
                  <a:pt x="1724" y="303"/>
                  <a:pt x="1724" y="303"/>
                  <a:pt x="1724" y="303"/>
                </a:cubicBezTo>
                <a:cubicBezTo>
                  <a:pt x="1724" y="302"/>
                  <a:pt x="1724" y="302"/>
                  <a:pt x="1724" y="302"/>
                </a:cubicBezTo>
                <a:cubicBezTo>
                  <a:pt x="1724" y="302"/>
                  <a:pt x="1724" y="302"/>
                  <a:pt x="1724" y="302"/>
                </a:cubicBezTo>
                <a:cubicBezTo>
                  <a:pt x="1724" y="300"/>
                  <a:pt x="1724" y="300"/>
                  <a:pt x="1724" y="300"/>
                </a:cubicBezTo>
                <a:cubicBezTo>
                  <a:pt x="1724" y="300"/>
                  <a:pt x="1724" y="300"/>
                  <a:pt x="1724" y="300"/>
                </a:cubicBezTo>
                <a:cubicBezTo>
                  <a:pt x="1724" y="301"/>
                  <a:pt x="1724" y="301"/>
                  <a:pt x="1724" y="301"/>
                </a:cubicBezTo>
                <a:cubicBezTo>
                  <a:pt x="1722" y="301"/>
                  <a:pt x="1721" y="301"/>
                  <a:pt x="1720" y="300"/>
                </a:cubicBezTo>
                <a:cubicBezTo>
                  <a:pt x="1719" y="300"/>
                  <a:pt x="1719" y="299"/>
                  <a:pt x="1719" y="298"/>
                </a:cubicBezTo>
                <a:cubicBezTo>
                  <a:pt x="1720" y="298"/>
                  <a:pt x="1720" y="297"/>
                  <a:pt x="1721" y="297"/>
                </a:cubicBezTo>
                <a:cubicBezTo>
                  <a:pt x="1721" y="297"/>
                  <a:pt x="1721" y="296"/>
                  <a:pt x="1722" y="296"/>
                </a:cubicBezTo>
                <a:cubicBezTo>
                  <a:pt x="1719" y="295"/>
                  <a:pt x="1719" y="295"/>
                  <a:pt x="1716" y="296"/>
                </a:cubicBezTo>
                <a:cubicBezTo>
                  <a:pt x="1716" y="295"/>
                  <a:pt x="1716" y="295"/>
                  <a:pt x="1716" y="295"/>
                </a:cubicBezTo>
                <a:cubicBezTo>
                  <a:pt x="1716" y="295"/>
                  <a:pt x="1716" y="295"/>
                  <a:pt x="1716" y="295"/>
                </a:cubicBezTo>
                <a:cubicBezTo>
                  <a:pt x="1715" y="295"/>
                  <a:pt x="1717" y="294"/>
                  <a:pt x="1718" y="293"/>
                </a:cubicBezTo>
                <a:cubicBezTo>
                  <a:pt x="1717" y="293"/>
                  <a:pt x="1716" y="293"/>
                  <a:pt x="1716" y="293"/>
                </a:cubicBezTo>
                <a:cubicBezTo>
                  <a:pt x="1715" y="291"/>
                  <a:pt x="1715" y="291"/>
                  <a:pt x="1714" y="290"/>
                </a:cubicBezTo>
                <a:cubicBezTo>
                  <a:pt x="1714" y="288"/>
                  <a:pt x="1714" y="288"/>
                  <a:pt x="1712" y="288"/>
                </a:cubicBezTo>
                <a:cubicBezTo>
                  <a:pt x="1712" y="287"/>
                  <a:pt x="1712" y="287"/>
                  <a:pt x="1712" y="287"/>
                </a:cubicBezTo>
                <a:cubicBezTo>
                  <a:pt x="1714" y="286"/>
                  <a:pt x="1714" y="286"/>
                  <a:pt x="1714" y="286"/>
                </a:cubicBezTo>
                <a:cubicBezTo>
                  <a:pt x="1715" y="286"/>
                  <a:pt x="1715" y="287"/>
                  <a:pt x="1715" y="287"/>
                </a:cubicBezTo>
                <a:cubicBezTo>
                  <a:pt x="1716" y="288"/>
                  <a:pt x="1717" y="288"/>
                  <a:pt x="1718" y="288"/>
                </a:cubicBezTo>
                <a:cubicBezTo>
                  <a:pt x="1718" y="290"/>
                  <a:pt x="1718" y="290"/>
                  <a:pt x="1718" y="290"/>
                </a:cubicBezTo>
                <a:cubicBezTo>
                  <a:pt x="1718" y="290"/>
                  <a:pt x="1718" y="290"/>
                  <a:pt x="1718" y="290"/>
                </a:cubicBezTo>
                <a:cubicBezTo>
                  <a:pt x="1719" y="292"/>
                  <a:pt x="1719" y="290"/>
                  <a:pt x="1720" y="291"/>
                </a:cubicBezTo>
                <a:cubicBezTo>
                  <a:pt x="1720" y="292"/>
                  <a:pt x="1720" y="292"/>
                  <a:pt x="1720" y="292"/>
                </a:cubicBezTo>
                <a:cubicBezTo>
                  <a:pt x="1722" y="292"/>
                  <a:pt x="1722" y="292"/>
                  <a:pt x="1722" y="292"/>
                </a:cubicBezTo>
                <a:cubicBezTo>
                  <a:pt x="1722" y="292"/>
                  <a:pt x="1723" y="293"/>
                  <a:pt x="1723" y="293"/>
                </a:cubicBezTo>
                <a:cubicBezTo>
                  <a:pt x="1724" y="293"/>
                  <a:pt x="1725" y="293"/>
                  <a:pt x="1726" y="293"/>
                </a:cubicBezTo>
                <a:cubicBezTo>
                  <a:pt x="1726" y="293"/>
                  <a:pt x="1726" y="293"/>
                  <a:pt x="1726" y="293"/>
                </a:cubicBezTo>
                <a:cubicBezTo>
                  <a:pt x="1728" y="294"/>
                  <a:pt x="1728" y="295"/>
                  <a:pt x="1731" y="296"/>
                </a:cubicBezTo>
                <a:cubicBezTo>
                  <a:pt x="1731" y="298"/>
                  <a:pt x="1731" y="298"/>
                  <a:pt x="1731" y="298"/>
                </a:cubicBezTo>
                <a:cubicBezTo>
                  <a:pt x="1732" y="298"/>
                  <a:pt x="1732" y="298"/>
                  <a:pt x="1732" y="298"/>
                </a:cubicBezTo>
                <a:cubicBezTo>
                  <a:pt x="1732" y="295"/>
                  <a:pt x="1732" y="295"/>
                  <a:pt x="1732" y="295"/>
                </a:cubicBezTo>
                <a:cubicBezTo>
                  <a:pt x="1733" y="295"/>
                  <a:pt x="1733" y="295"/>
                  <a:pt x="1733" y="295"/>
                </a:cubicBezTo>
                <a:cubicBezTo>
                  <a:pt x="1733" y="294"/>
                  <a:pt x="1733" y="294"/>
                  <a:pt x="1734" y="294"/>
                </a:cubicBezTo>
                <a:cubicBezTo>
                  <a:pt x="1734" y="295"/>
                  <a:pt x="1735" y="297"/>
                  <a:pt x="1735" y="299"/>
                </a:cubicBezTo>
                <a:cubicBezTo>
                  <a:pt x="1738" y="299"/>
                  <a:pt x="1740" y="299"/>
                  <a:pt x="1742" y="300"/>
                </a:cubicBezTo>
                <a:cubicBezTo>
                  <a:pt x="1742" y="300"/>
                  <a:pt x="1742" y="301"/>
                  <a:pt x="1743" y="301"/>
                </a:cubicBezTo>
                <a:cubicBezTo>
                  <a:pt x="1748" y="301"/>
                  <a:pt x="1748" y="301"/>
                  <a:pt x="1748" y="301"/>
                </a:cubicBezTo>
                <a:cubicBezTo>
                  <a:pt x="1748" y="302"/>
                  <a:pt x="1748" y="302"/>
                  <a:pt x="1748" y="302"/>
                </a:cubicBezTo>
                <a:cubicBezTo>
                  <a:pt x="1750" y="303"/>
                  <a:pt x="1751" y="303"/>
                  <a:pt x="1752" y="303"/>
                </a:cubicBezTo>
                <a:cubicBezTo>
                  <a:pt x="1752" y="304"/>
                  <a:pt x="1752" y="304"/>
                  <a:pt x="1752" y="304"/>
                </a:cubicBezTo>
                <a:cubicBezTo>
                  <a:pt x="1758" y="304"/>
                  <a:pt x="1758" y="304"/>
                  <a:pt x="1758" y="304"/>
                </a:cubicBezTo>
                <a:cubicBezTo>
                  <a:pt x="1758" y="304"/>
                  <a:pt x="1758" y="304"/>
                  <a:pt x="1758" y="304"/>
                </a:cubicBezTo>
                <a:cubicBezTo>
                  <a:pt x="1760" y="304"/>
                  <a:pt x="1760" y="304"/>
                  <a:pt x="1760" y="304"/>
                </a:cubicBezTo>
                <a:cubicBezTo>
                  <a:pt x="1760" y="305"/>
                  <a:pt x="1760" y="305"/>
                  <a:pt x="1760" y="305"/>
                </a:cubicBezTo>
                <a:cubicBezTo>
                  <a:pt x="1763" y="305"/>
                  <a:pt x="1767" y="306"/>
                  <a:pt x="1771" y="306"/>
                </a:cubicBezTo>
                <a:cubicBezTo>
                  <a:pt x="1771" y="305"/>
                  <a:pt x="1771" y="305"/>
                  <a:pt x="1771" y="305"/>
                </a:cubicBezTo>
                <a:cubicBezTo>
                  <a:pt x="1772" y="305"/>
                  <a:pt x="1772" y="305"/>
                  <a:pt x="1772" y="305"/>
                </a:cubicBezTo>
                <a:cubicBezTo>
                  <a:pt x="1772" y="305"/>
                  <a:pt x="1773" y="304"/>
                  <a:pt x="1773" y="304"/>
                </a:cubicBezTo>
                <a:cubicBezTo>
                  <a:pt x="1774" y="304"/>
                  <a:pt x="1774" y="304"/>
                  <a:pt x="1774" y="304"/>
                </a:cubicBezTo>
                <a:cubicBezTo>
                  <a:pt x="1774" y="303"/>
                  <a:pt x="1774" y="303"/>
                  <a:pt x="1774" y="303"/>
                </a:cubicBezTo>
                <a:cubicBezTo>
                  <a:pt x="1775" y="303"/>
                  <a:pt x="1775" y="303"/>
                  <a:pt x="1775" y="303"/>
                </a:cubicBezTo>
                <a:cubicBezTo>
                  <a:pt x="1775" y="302"/>
                  <a:pt x="1775" y="302"/>
                  <a:pt x="1775" y="302"/>
                </a:cubicBezTo>
                <a:cubicBezTo>
                  <a:pt x="1777" y="302"/>
                  <a:pt x="1777" y="302"/>
                  <a:pt x="1777" y="302"/>
                </a:cubicBezTo>
                <a:cubicBezTo>
                  <a:pt x="1778" y="301"/>
                  <a:pt x="1779" y="300"/>
                  <a:pt x="1780" y="299"/>
                </a:cubicBezTo>
                <a:cubicBezTo>
                  <a:pt x="1781" y="299"/>
                  <a:pt x="1781" y="299"/>
                  <a:pt x="1782" y="299"/>
                </a:cubicBezTo>
                <a:cubicBezTo>
                  <a:pt x="1782" y="297"/>
                  <a:pt x="1782" y="297"/>
                  <a:pt x="1782" y="297"/>
                </a:cubicBezTo>
                <a:cubicBezTo>
                  <a:pt x="1784" y="295"/>
                  <a:pt x="1786" y="296"/>
                  <a:pt x="1787" y="293"/>
                </a:cubicBezTo>
                <a:cubicBezTo>
                  <a:pt x="1787" y="293"/>
                  <a:pt x="1787" y="293"/>
                  <a:pt x="1787" y="293"/>
                </a:cubicBezTo>
                <a:cubicBezTo>
                  <a:pt x="1787" y="290"/>
                  <a:pt x="1787" y="287"/>
                  <a:pt x="1787" y="284"/>
                </a:cubicBezTo>
                <a:cubicBezTo>
                  <a:pt x="1786" y="284"/>
                  <a:pt x="1786" y="284"/>
                  <a:pt x="1786" y="284"/>
                </a:cubicBezTo>
                <a:cubicBezTo>
                  <a:pt x="1786" y="284"/>
                  <a:pt x="1786" y="283"/>
                  <a:pt x="1785" y="283"/>
                </a:cubicBezTo>
                <a:cubicBezTo>
                  <a:pt x="1784" y="283"/>
                  <a:pt x="1784" y="283"/>
                  <a:pt x="1784" y="283"/>
                </a:cubicBezTo>
                <a:cubicBezTo>
                  <a:pt x="1784" y="282"/>
                  <a:pt x="1784" y="281"/>
                  <a:pt x="1783" y="281"/>
                </a:cubicBezTo>
                <a:cubicBezTo>
                  <a:pt x="1782" y="280"/>
                  <a:pt x="1782" y="280"/>
                  <a:pt x="1781" y="279"/>
                </a:cubicBezTo>
                <a:cubicBezTo>
                  <a:pt x="1781" y="278"/>
                  <a:pt x="1781" y="278"/>
                  <a:pt x="1781" y="278"/>
                </a:cubicBezTo>
                <a:cubicBezTo>
                  <a:pt x="1779" y="278"/>
                  <a:pt x="1776" y="277"/>
                  <a:pt x="1775" y="276"/>
                </a:cubicBezTo>
                <a:cubicBezTo>
                  <a:pt x="1775" y="275"/>
                  <a:pt x="1775" y="275"/>
                  <a:pt x="1775" y="275"/>
                </a:cubicBezTo>
                <a:cubicBezTo>
                  <a:pt x="1774" y="275"/>
                  <a:pt x="1774" y="275"/>
                  <a:pt x="1774" y="275"/>
                </a:cubicBezTo>
                <a:cubicBezTo>
                  <a:pt x="1774" y="274"/>
                  <a:pt x="1774" y="274"/>
                  <a:pt x="1774" y="274"/>
                </a:cubicBezTo>
                <a:cubicBezTo>
                  <a:pt x="1773" y="274"/>
                  <a:pt x="1773" y="274"/>
                  <a:pt x="1773" y="274"/>
                </a:cubicBezTo>
                <a:cubicBezTo>
                  <a:pt x="1773" y="273"/>
                  <a:pt x="1774" y="273"/>
                  <a:pt x="1773" y="273"/>
                </a:cubicBezTo>
                <a:cubicBezTo>
                  <a:pt x="1773" y="274"/>
                  <a:pt x="1773" y="274"/>
                  <a:pt x="1773" y="274"/>
                </a:cubicBezTo>
                <a:cubicBezTo>
                  <a:pt x="1772" y="274"/>
                  <a:pt x="1772" y="274"/>
                  <a:pt x="1772" y="274"/>
                </a:cubicBezTo>
                <a:cubicBezTo>
                  <a:pt x="1770" y="270"/>
                  <a:pt x="1767" y="271"/>
                  <a:pt x="1764" y="268"/>
                </a:cubicBezTo>
                <a:cubicBezTo>
                  <a:pt x="1763" y="268"/>
                  <a:pt x="1763" y="267"/>
                  <a:pt x="1763" y="267"/>
                </a:cubicBezTo>
                <a:cubicBezTo>
                  <a:pt x="1762" y="267"/>
                  <a:pt x="1762" y="267"/>
                  <a:pt x="1762" y="267"/>
                </a:cubicBezTo>
                <a:cubicBezTo>
                  <a:pt x="1762" y="266"/>
                  <a:pt x="1762" y="266"/>
                  <a:pt x="1762" y="266"/>
                </a:cubicBezTo>
                <a:cubicBezTo>
                  <a:pt x="1760" y="266"/>
                  <a:pt x="1759" y="266"/>
                  <a:pt x="1758" y="266"/>
                </a:cubicBezTo>
                <a:cubicBezTo>
                  <a:pt x="1757" y="265"/>
                  <a:pt x="1756" y="264"/>
                  <a:pt x="1756" y="263"/>
                </a:cubicBezTo>
                <a:cubicBezTo>
                  <a:pt x="1754" y="263"/>
                  <a:pt x="1753" y="263"/>
                  <a:pt x="1751" y="262"/>
                </a:cubicBezTo>
                <a:cubicBezTo>
                  <a:pt x="1751" y="262"/>
                  <a:pt x="1751" y="262"/>
                  <a:pt x="1751" y="262"/>
                </a:cubicBezTo>
                <a:cubicBezTo>
                  <a:pt x="1749" y="261"/>
                  <a:pt x="1746" y="260"/>
                  <a:pt x="1744" y="259"/>
                </a:cubicBezTo>
                <a:cubicBezTo>
                  <a:pt x="1744" y="260"/>
                  <a:pt x="1744" y="260"/>
                  <a:pt x="1744" y="260"/>
                </a:cubicBezTo>
                <a:cubicBezTo>
                  <a:pt x="1743" y="260"/>
                  <a:pt x="1743" y="260"/>
                  <a:pt x="1743" y="260"/>
                </a:cubicBezTo>
                <a:cubicBezTo>
                  <a:pt x="1743" y="259"/>
                  <a:pt x="1743" y="259"/>
                  <a:pt x="1743" y="259"/>
                </a:cubicBezTo>
                <a:cubicBezTo>
                  <a:pt x="1742" y="259"/>
                  <a:pt x="1742" y="259"/>
                  <a:pt x="1742" y="259"/>
                </a:cubicBezTo>
                <a:cubicBezTo>
                  <a:pt x="1741" y="258"/>
                  <a:pt x="1741" y="257"/>
                  <a:pt x="1740" y="256"/>
                </a:cubicBezTo>
                <a:cubicBezTo>
                  <a:pt x="1739" y="256"/>
                  <a:pt x="1737" y="257"/>
                  <a:pt x="1737" y="257"/>
                </a:cubicBezTo>
                <a:cubicBezTo>
                  <a:pt x="1737" y="256"/>
                  <a:pt x="1737" y="256"/>
                  <a:pt x="1737" y="256"/>
                </a:cubicBezTo>
                <a:cubicBezTo>
                  <a:pt x="1736" y="256"/>
                  <a:pt x="1735" y="256"/>
                  <a:pt x="1735" y="256"/>
                </a:cubicBezTo>
                <a:cubicBezTo>
                  <a:pt x="1734" y="255"/>
                  <a:pt x="1734" y="255"/>
                  <a:pt x="1734" y="254"/>
                </a:cubicBezTo>
                <a:cubicBezTo>
                  <a:pt x="1732" y="254"/>
                  <a:pt x="1732" y="254"/>
                  <a:pt x="1732" y="254"/>
                </a:cubicBezTo>
                <a:cubicBezTo>
                  <a:pt x="1729" y="253"/>
                  <a:pt x="1728" y="252"/>
                  <a:pt x="1725" y="253"/>
                </a:cubicBezTo>
                <a:cubicBezTo>
                  <a:pt x="1725" y="251"/>
                  <a:pt x="1725" y="251"/>
                  <a:pt x="1725" y="251"/>
                </a:cubicBezTo>
                <a:cubicBezTo>
                  <a:pt x="1724" y="251"/>
                  <a:pt x="1724" y="251"/>
                  <a:pt x="1724" y="251"/>
                </a:cubicBezTo>
                <a:cubicBezTo>
                  <a:pt x="1724" y="252"/>
                  <a:pt x="1724" y="252"/>
                  <a:pt x="1724" y="252"/>
                </a:cubicBezTo>
                <a:cubicBezTo>
                  <a:pt x="1722" y="252"/>
                  <a:pt x="1722" y="251"/>
                  <a:pt x="1722" y="251"/>
                </a:cubicBezTo>
                <a:cubicBezTo>
                  <a:pt x="1720" y="251"/>
                  <a:pt x="1718" y="252"/>
                  <a:pt x="1717" y="252"/>
                </a:cubicBezTo>
                <a:cubicBezTo>
                  <a:pt x="1717" y="251"/>
                  <a:pt x="1717" y="251"/>
                  <a:pt x="1717" y="251"/>
                </a:cubicBezTo>
                <a:cubicBezTo>
                  <a:pt x="1713" y="251"/>
                  <a:pt x="1713" y="251"/>
                  <a:pt x="1713" y="251"/>
                </a:cubicBezTo>
                <a:cubicBezTo>
                  <a:pt x="1713" y="249"/>
                  <a:pt x="1713" y="249"/>
                  <a:pt x="1713" y="249"/>
                </a:cubicBezTo>
                <a:cubicBezTo>
                  <a:pt x="1716" y="249"/>
                  <a:pt x="1716" y="249"/>
                  <a:pt x="1716" y="249"/>
                </a:cubicBezTo>
                <a:cubicBezTo>
                  <a:pt x="1717" y="248"/>
                  <a:pt x="1718" y="248"/>
                  <a:pt x="1718" y="247"/>
                </a:cubicBezTo>
                <a:cubicBezTo>
                  <a:pt x="1719" y="247"/>
                  <a:pt x="1719" y="247"/>
                  <a:pt x="1719" y="247"/>
                </a:cubicBezTo>
                <a:cubicBezTo>
                  <a:pt x="1717" y="245"/>
                  <a:pt x="1717" y="246"/>
                  <a:pt x="1715" y="245"/>
                </a:cubicBezTo>
                <a:cubicBezTo>
                  <a:pt x="1714" y="245"/>
                  <a:pt x="1712" y="243"/>
                  <a:pt x="1711" y="243"/>
                </a:cubicBezTo>
                <a:cubicBezTo>
                  <a:pt x="1711" y="243"/>
                  <a:pt x="1711" y="244"/>
                  <a:pt x="1710" y="244"/>
                </a:cubicBezTo>
                <a:cubicBezTo>
                  <a:pt x="1711" y="245"/>
                  <a:pt x="1711" y="245"/>
                  <a:pt x="1711" y="245"/>
                </a:cubicBezTo>
                <a:cubicBezTo>
                  <a:pt x="1708" y="245"/>
                  <a:pt x="1708" y="245"/>
                  <a:pt x="1708" y="245"/>
                </a:cubicBezTo>
                <a:cubicBezTo>
                  <a:pt x="1708" y="246"/>
                  <a:pt x="1708" y="246"/>
                  <a:pt x="1708" y="246"/>
                </a:cubicBezTo>
                <a:cubicBezTo>
                  <a:pt x="1707" y="246"/>
                  <a:pt x="1707" y="246"/>
                  <a:pt x="1706" y="245"/>
                </a:cubicBezTo>
                <a:cubicBezTo>
                  <a:pt x="1706" y="245"/>
                  <a:pt x="1706" y="245"/>
                  <a:pt x="1706" y="245"/>
                </a:cubicBezTo>
                <a:cubicBezTo>
                  <a:pt x="1701" y="245"/>
                  <a:pt x="1701" y="245"/>
                  <a:pt x="1701" y="245"/>
                </a:cubicBezTo>
                <a:cubicBezTo>
                  <a:pt x="1701" y="244"/>
                  <a:pt x="1701" y="244"/>
                  <a:pt x="1701" y="244"/>
                </a:cubicBezTo>
                <a:cubicBezTo>
                  <a:pt x="1700" y="244"/>
                  <a:pt x="1700" y="244"/>
                  <a:pt x="1699" y="243"/>
                </a:cubicBezTo>
                <a:cubicBezTo>
                  <a:pt x="1699" y="244"/>
                  <a:pt x="1699" y="245"/>
                  <a:pt x="1698" y="245"/>
                </a:cubicBezTo>
                <a:cubicBezTo>
                  <a:pt x="1698" y="246"/>
                  <a:pt x="1698" y="246"/>
                  <a:pt x="1698" y="246"/>
                </a:cubicBezTo>
                <a:cubicBezTo>
                  <a:pt x="1697" y="245"/>
                  <a:pt x="1696" y="245"/>
                  <a:pt x="1695" y="244"/>
                </a:cubicBezTo>
                <a:cubicBezTo>
                  <a:pt x="1695" y="246"/>
                  <a:pt x="1695" y="245"/>
                  <a:pt x="1695" y="247"/>
                </a:cubicBezTo>
                <a:cubicBezTo>
                  <a:pt x="1693" y="247"/>
                  <a:pt x="1692" y="247"/>
                  <a:pt x="1691" y="247"/>
                </a:cubicBezTo>
                <a:cubicBezTo>
                  <a:pt x="1691" y="244"/>
                  <a:pt x="1690" y="244"/>
                  <a:pt x="1689" y="242"/>
                </a:cubicBezTo>
                <a:cubicBezTo>
                  <a:pt x="1692" y="242"/>
                  <a:pt x="1692" y="242"/>
                  <a:pt x="1692" y="242"/>
                </a:cubicBezTo>
                <a:cubicBezTo>
                  <a:pt x="1692" y="243"/>
                  <a:pt x="1692" y="243"/>
                  <a:pt x="1692" y="243"/>
                </a:cubicBezTo>
                <a:cubicBezTo>
                  <a:pt x="1693" y="243"/>
                  <a:pt x="1693" y="243"/>
                  <a:pt x="1693" y="243"/>
                </a:cubicBezTo>
                <a:cubicBezTo>
                  <a:pt x="1693" y="242"/>
                  <a:pt x="1693" y="242"/>
                  <a:pt x="1693" y="242"/>
                </a:cubicBezTo>
                <a:cubicBezTo>
                  <a:pt x="1694" y="242"/>
                  <a:pt x="1695" y="242"/>
                  <a:pt x="1697" y="241"/>
                </a:cubicBezTo>
                <a:cubicBezTo>
                  <a:pt x="1697" y="240"/>
                  <a:pt x="1697" y="240"/>
                  <a:pt x="1698" y="239"/>
                </a:cubicBezTo>
                <a:cubicBezTo>
                  <a:pt x="1703" y="239"/>
                  <a:pt x="1703" y="239"/>
                  <a:pt x="1703" y="239"/>
                </a:cubicBezTo>
                <a:cubicBezTo>
                  <a:pt x="1703" y="238"/>
                  <a:pt x="1703" y="236"/>
                  <a:pt x="1702" y="235"/>
                </a:cubicBezTo>
                <a:cubicBezTo>
                  <a:pt x="1701" y="235"/>
                  <a:pt x="1701" y="235"/>
                  <a:pt x="1701" y="235"/>
                </a:cubicBezTo>
                <a:cubicBezTo>
                  <a:pt x="1701" y="235"/>
                  <a:pt x="1701" y="234"/>
                  <a:pt x="1700" y="233"/>
                </a:cubicBezTo>
                <a:cubicBezTo>
                  <a:pt x="1699" y="234"/>
                  <a:pt x="1697" y="234"/>
                  <a:pt x="1696" y="234"/>
                </a:cubicBezTo>
                <a:cubicBezTo>
                  <a:pt x="1696" y="232"/>
                  <a:pt x="1697" y="232"/>
                  <a:pt x="1698" y="231"/>
                </a:cubicBezTo>
                <a:cubicBezTo>
                  <a:pt x="1697" y="231"/>
                  <a:pt x="1697" y="230"/>
                  <a:pt x="1697" y="230"/>
                </a:cubicBezTo>
                <a:cubicBezTo>
                  <a:pt x="1697" y="229"/>
                  <a:pt x="1697" y="229"/>
                  <a:pt x="1697" y="229"/>
                </a:cubicBezTo>
                <a:cubicBezTo>
                  <a:pt x="1696" y="229"/>
                  <a:pt x="1696" y="229"/>
                  <a:pt x="1696" y="229"/>
                </a:cubicBezTo>
                <a:cubicBezTo>
                  <a:pt x="1695" y="231"/>
                  <a:pt x="1695" y="231"/>
                  <a:pt x="1693" y="232"/>
                </a:cubicBezTo>
                <a:cubicBezTo>
                  <a:pt x="1693" y="230"/>
                  <a:pt x="1693" y="230"/>
                  <a:pt x="1693" y="230"/>
                </a:cubicBezTo>
                <a:cubicBezTo>
                  <a:pt x="1692" y="230"/>
                  <a:pt x="1691" y="230"/>
                  <a:pt x="1691" y="229"/>
                </a:cubicBezTo>
                <a:cubicBezTo>
                  <a:pt x="1691" y="227"/>
                  <a:pt x="1691" y="227"/>
                  <a:pt x="1689" y="226"/>
                </a:cubicBezTo>
                <a:cubicBezTo>
                  <a:pt x="1688" y="225"/>
                  <a:pt x="1689" y="226"/>
                  <a:pt x="1687" y="226"/>
                </a:cubicBezTo>
                <a:cubicBezTo>
                  <a:pt x="1687" y="227"/>
                  <a:pt x="1687" y="228"/>
                  <a:pt x="1685" y="229"/>
                </a:cubicBezTo>
                <a:cubicBezTo>
                  <a:pt x="1686" y="233"/>
                  <a:pt x="1688" y="233"/>
                  <a:pt x="1685" y="235"/>
                </a:cubicBezTo>
                <a:cubicBezTo>
                  <a:pt x="1685" y="235"/>
                  <a:pt x="1685" y="235"/>
                  <a:pt x="1685" y="235"/>
                </a:cubicBezTo>
                <a:cubicBezTo>
                  <a:pt x="1684" y="235"/>
                  <a:pt x="1683" y="235"/>
                  <a:pt x="1683" y="235"/>
                </a:cubicBezTo>
                <a:cubicBezTo>
                  <a:pt x="1683" y="231"/>
                  <a:pt x="1684" y="231"/>
                  <a:pt x="1685" y="229"/>
                </a:cubicBezTo>
                <a:cubicBezTo>
                  <a:pt x="1682" y="229"/>
                  <a:pt x="1683" y="230"/>
                  <a:pt x="1681" y="231"/>
                </a:cubicBezTo>
                <a:cubicBezTo>
                  <a:pt x="1681" y="230"/>
                  <a:pt x="1680" y="229"/>
                  <a:pt x="1680" y="228"/>
                </a:cubicBezTo>
                <a:cubicBezTo>
                  <a:pt x="1681" y="227"/>
                  <a:pt x="1683" y="227"/>
                  <a:pt x="1684" y="226"/>
                </a:cubicBezTo>
                <a:cubicBezTo>
                  <a:pt x="1684" y="225"/>
                  <a:pt x="1684" y="225"/>
                  <a:pt x="1684" y="225"/>
                </a:cubicBezTo>
                <a:cubicBezTo>
                  <a:pt x="1683" y="225"/>
                  <a:pt x="1683" y="225"/>
                  <a:pt x="1683" y="225"/>
                </a:cubicBezTo>
                <a:cubicBezTo>
                  <a:pt x="1683" y="222"/>
                  <a:pt x="1683" y="222"/>
                  <a:pt x="1683" y="222"/>
                </a:cubicBezTo>
                <a:cubicBezTo>
                  <a:pt x="1681" y="223"/>
                  <a:pt x="1682" y="222"/>
                  <a:pt x="1681" y="223"/>
                </a:cubicBezTo>
                <a:cubicBezTo>
                  <a:pt x="1679" y="223"/>
                  <a:pt x="1679" y="223"/>
                  <a:pt x="1679" y="221"/>
                </a:cubicBezTo>
                <a:cubicBezTo>
                  <a:pt x="1676" y="221"/>
                  <a:pt x="1676" y="221"/>
                  <a:pt x="1676" y="221"/>
                </a:cubicBezTo>
                <a:cubicBezTo>
                  <a:pt x="1676" y="224"/>
                  <a:pt x="1676" y="224"/>
                  <a:pt x="1676" y="224"/>
                </a:cubicBezTo>
                <a:cubicBezTo>
                  <a:pt x="1676" y="224"/>
                  <a:pt x="1676" y="224"/>
                  <a:pt x="1676" y="224"/>
                </a:cubicBezTo>
                <a:cubicBezTo>
                  <a:pt x="1676" y="225"/>
                  <a:pt x="1676" y="225"/>
                  <a:pt x="1676" y="225"/>
                </a:cubicBezTo>
                <a:cubicBezTo>
                  <a:pt x="1674" y="225"/>
                  <a:pt x="1674" y="225"/>
                  <a:pt x="1674" y="225"/>
                </a:cubicBezTo>
                <a:cubicBezTo>
                  <a:pt x="1674" y="227"/>
                  <a:pt x="1674" y="227"/>
                  <a:pt x="1675" y="229"/>
                </a:cubicBezTo>
                <a:cubicBezTo>
                  <a:pt x="1674" y="229"/>
                  <a:pt x="1673" y="229"/>
                  <a:pt x="1672" y="229"/>
                </a:cubicBezTo>
                <a:cubicBezTo>
                  <a:pt x="1672" y="230"/>
                  <a:pt x="1672" y="230"/>
                  <a:pt x="1671" y="231"/>
                </a:cubicBezTo>
                <a:cubicBezTo>
                  <a:pt x="1671" y="234"/>
                  <a:pt x="1671" y="234"/>
                  <a:pt x="1671" y="234"/>
                </a:cubicBezTo>
                <a:cubicBezTo>
                  <a:pt x="1669" y="235"/>
                  <a:pt x="1667" y="236"/>
                  <a:pt x="1667" y="239"/>
                </a:cubicBezTo>
                <a:cubicBezTo>
                  <a:pt x="1666" y="239"/>
                  <a:pt x="1666" y="239"/>
                  <a:pt x="1666" y="239"/>
                </a:cubicBezTo>
                <a:cubicBezTo>
                  <a:pt x="1667" y="237"/>
                  <a:pt x="1667" y="236"/>
                  <a:pt x="1667" y="235"/>
                </a:cubicBezTo>
                <a:cubicBezTo>
                  <a:pt x="1667" y="235"/>
                  <a:pt x="1666" y="234"/>
                  <a:pt x="1666" y="233"/>
                </a:cubicBezTo>
                <a:cubicBezTo>
                  <a:pt x="1667" y="233"/>
                  <a:pt x="1667" y="233"/>
                  <a:pt x="1667" y="233"/>
                </a:cubicBezTo>
                <a:cubicBezTo>
                  <a:pt x="1667" y="231"/>
                  <a:pt x="1667" y="231"/>
                  <a:pt x="1667" y="231"/>
                </a:cubicBezTo>
                <a:cubicBezTo>
                  <a:pt x="1667" y="231"/>
                  <a:pt x="1668" y="230"/>
                  <a:pt x="1668" y="230"/>
                </a:cubicBezTo>
                <a:cubicBezTo>
                  <a:pt x="1668" y="229"/>
                  <a:pt x="1668" y="229"/>
                  <a:pt x="1668" y="229"/>
                </a:cubicBezTo>
                <a:cubicBezTo>
                  <a:pt x="1669" y="229"/>
                  <a:pt x="1669" y="229"/>
                  <a:pt x="1669" y="229"/>
                </a:cubicBezTo>
                <a:cubicBezTo>
                  <a:pt x="1669" y="228"/>
                  <a:pt x="1668" y="227"/>
                  <a:pt x="1668" y="226"/>
                </a:cubicBezTo>
                <a:cubicBezTo>
                  <a:pt x="1667" y="226"/>
                  <a:pt x="1667" y="226"/>
                  <a:pt x="1667" y="226"/>
                </a:cubicBezTo>
                <a:cubicBezTo>
                  <a:pt x="1667" y="228"/>
                  <a:pt x="1667" y="228"/>
                  <a:pt x="1667" y="228"/>
                </a:cubicBezTo>
                <a:cubicBezTo>
                  <a:pt x="1666" y="228"/>
                  <a:pt x="1666" y="228"/>
                  <a:pt x="1666" y="228"/>
                </a:cubicBezTo>
                <a:cubicBezTo>
                  <a:pt x="1665" y="230"/>
                  <a:pt x="1665" y="230"/>
                  <a:pt x="1664" y="231"/>
                </a:cubicBezTo>
                <a:cubicBezTo>
                  <a:pt x="1663" y="231"/>
                  <a:pt x="1663" y="231"/>
                  <a:pt x="1663" y="231"/>
                </a:cubicBezTo>
                <a:cubicBezTo>
                  <a:pt x="1663" y="232"/>
                  <a:pt x="1661" y="237"/>
                  <a:pt x="1660" y="237"/>
                </a:cubicBezTo>
                <a:cubicBezTo>
                  <a:pt x="1659" y="237"/>
                  <a:pt x="1659" y="237"/>
                  <a:pt x="1659" y="237"/>
                </a:cubicBezTo>
                <a:cubicBezTo>
                  <a:pt x="1659" y="238"/>
                  <a:pt x="1659" y="238"/>
                  <a:pt x="1658" y="239"/>
                </a:cubicBezTo>
                <a:cubicBezTo>
                  <a:pt x="1658" y="239"/>
                  <a:pt x="1658" y="239"/>
                  <a:pt x="1658" y="239"/>
                </a:cubicBezTo>
                <a:cubicBezTo>
                  <a:pt x="1658" y="240"/>
                  <a:pt x="1657" y="241"/>
                  <a:pt x="1657" y="243"/>
                </a:cubicBezTo>
                <a:cubicBezTo>
                  <a:pt x="1656" y="243"/>
                  <a:pt x="1656" y="243"/>
                  <a:pt x="1656" y="243"/>
                </a:cubicBezTo>
                <a:cubicBezTo>
                  <a:pt x="1656" y="244"/>
                  <a:pt x="1656" y="244"/>
                  <a:pt x="1655" y="245"/>
                </a:cubicBezTo>
                <a:cubicBezTo>
                  <a:pt x="1654" y="245"/>
                  <a:pt x="1655" y="245"/>
                  <a:pt x="1654" y="245"/>
                </a:cubicBezTo>
                <a:cubicBezTo>
                  <a:pt x="1653" y="245"/>
                  <a:pt x="1653" y="245"/>
                  <a:pt x="1653" y="245"/>
                </a:cubicBezTo>
                <a:cubicBezTo>
                  <a:pt x="1654" y="242"/>
                  <a:pt x="1655" y="240"/>
                  <a:pt x="1655" y="237"/>
                </a:cubicBezTo>
                <a:cubicBezTo>
                  <a:pt x="1657" y="236"/>
                  <a:pt x="1658" y="236"/>
                  <a:pt x="1659" y="235"/>
                </a:cubicBezTo>
                <a:cubicBezTo>
                  <a:pt x="1659" y="233"/>
                  <a:pt x="1659" y="232"/>
                  <a:pt x="1660" y="231"/>
                </a:cubicBezTo>
                <a:cubicBezTo>
                  <a:pt x="1659" y="231"/>
                  <a:pt x="1659" y="231"/>
                  <a:pt x="1659" y="231"/>
                </a:cubicBezTo>
                <a:cubicBezTo>
                  <a:pt x="1659" y="230"/>
                  <a:pt x="1659" y="230"/>
                  <a:pt x="1659" y="230"/>
                </a:cubicBezTo>
                <a:cubicBezTo>
                  <a:pt x="1658" y="231"/>
                  <a:pt x="1658" y="231"/>
                  <a:pt x="1656" y="231"/>
                </a:cubicBezTo>
                <a:cubicBezTo>
                  <a:pt x="1656" y="229"/>
                  <a:pt x="1656" y="229"/>
                  <a:pt x="1656" y="229"/>
                </a:cubicBezTo>
                <a:cubicBezTo>
                  <a:pt x="1655" y="229"/>
                  <a:pt x="1655" y="229"/>
                  <a:pt x="1655" y="229"/>
                </a:cubicBezTo>
                <a:cubicBezTo>
                  <a:pt x="1655" y="230"/>
                  <a:pt x="1655" y="230"/>
                  <a:pt x="1655" y="230"/>
                </a:cubicBezTo>
                <a:cubicBezTo>
                  <a:pt x="1653" y="230"/>
                  <a:pt x="1653" y="230"/>
                  <a:pt x="1653" y="230"/>
                </a:cubicBezTo>
                <a:cubicBezTo>
                  <a:pt x="1653" y="229"/>
                  <a:pt x="1653" y="229"/>
                  <a:pt x="1652" y="228"/>
                </a:cubicBezTo>
                <a:cubicBezTo>
                  <a:pt x="1650" y="228"/>
                  <a:pt x="1651" y="228"/>
                  <a:pt x="1649" y="227"/>
                </a:cubicBezTo>
                <a:cubicBezTo>
                  <a:pt x="1649" y="229"/>
                  <a:pt x="1649" y="233"/>
                  <a:pt x="1649" y="234"/>
                </a:cubicBezTo>
                <a:cubicBezTo>
                  <a:pt x="1649" y="235"/>
                  <a:pt x="1649" y="235"/>
                  <a:pt x="1649" y="235"/>
                </a:cubicBezTo>
                <a:cubicBezTo>
                  <a:pt x="1647" y="235"/>
                  <a:pt x="1647" y="235"/>
                  <a:pt x="1647" y="235"/>
                </a:cubicBezTo>
                <a:cubicBezTo>
                  <a:pt x="1647" y="233"/>
                  <a:pt x="1646" y="232"/>
                  <a:pt x="1646" y="231"/>
                </a:cubicBezTo>
                <a:cubicBezTo>
                  <a:pt x="1643" y="231"/>
                  <a:pt x="1643" y="231"/>
                  <a:pt x="1643" y="231"/>
                </a:cubicBezTo>
                <a:cubicBezTo>
                  <a:pt x="1644" y="231"/>
                  <a:pt x="1644" y="232"/>
                  <a:pt x="1644" y="233"/>
                </a:cubicBezTo>
                <a:cubicBezTo>
                  <a:pt x="1643" y="233"/>
                  <a:pt x="1643" y="233"/>
                  <a:pt x="1643" y="233"/>
                </a:cubicBezTo>
                <a:cubicBezTo>
                  <a:pt x="1643" y="233"/>
                  <a:pt x="1643" y="234"/>
                  <a:pt x="1643" y="235"/>
                </a:cubicBezTo>
                <a:cubicBezTo>
                  <a:pt x="1642" y="235"/>
                  <a:pt x="1642" y="235"/>
                  <a:pt x="1641" y="235"/>
                </a:cubicBezTo>
                <a:cubicBezTo>
                  <a:pt x="1641" y="236"/>
                  <a:pt x="1641" y="236"/>
                  <a:pt x="1641" y="236"/>
                </a:cubicBezTo>
                <a:cubicBezTo>
                  <a:pt x="1641" y="236"/>
                  <a:pt x="1640" y="236"/>
                  <a:pt x="1639" y="237"/>
                </a:cubicBezTo>
                <a:cubicBezTo>
                  <a:pt x="1639" y="237"/>
                  <a:pt x="1639" y="238"/>
                  <a:pt x="1639" y="238"/>
                </a:cubicBezTo>
                <a:cubicBezTo>
                  <a:pt x="1638" y="239"/>
                  <a:pt x="1637" y="238"/>
                  <a:pt x="1636" y="239"/>
                </a:cubicBezTo>
                <a:cubicBezTo>
                  <a:pt x="1636" y="241"/>
                  <a:pt x="1636" y="241"/>
                  <a:pt x="1636" y="241"/>
                </a:cubicBezTo>
                <a:cubicBezTo>
                  <a:pt x="1635" y="241"/>
                  <a:pt x="1635" y="241"/>
                  <a:pt x="1635" y="241"/>
                </a:cubicBezTo>
                <a:cubicBezTo>
                  <a:pt x="1635" y="241"/>
                  <a:pt x="1635" y="241"/>
                  <a:pt x="1635" y="241"/>
                </a:cubicBezTo>
                <a:cubicBezTo>
                  <a:pt x="1635" y="241"/>
                  <a:pt x="1635" y="241"/>
                  <a:pt x="1635" y="241"/>
                </a:cubicBezTo>
                <a:cubicBezTo>
                  <a:pt x="1635" y="241"/>
                  <a:pt x="1635" y="241"/>
                  <a:pt x="1635" y="241"/>
                </a:cubicBezTo>
                <a:cubicBezTo>
                  <a:pt x="1631" y="240"/>
                  <a:pt x="1632" y="239"/>
                  <a:pt x="1629" y="238"/>
                </a:cubicBezTo>
                <a:cubicBezTo>
                  <a:pt x="1629" y="236"/>
                  <a:pt x="1629" y="236"/>
                  <a:pt x="1629" y="236"/>
                </a:cubicBezTo>
                <a:cubicBezTo>
                  <a:pt x="1628" y="236"/>
                  <a:pt x="1627" y="236"/>
                  <a:pt x="1626" y="237"/>
                </a:cubicBezTo>
                <a:cubicBezTo>
                  <a:pt x="1626" y="235"/>
                  <a:pt x="1626" y="235"/>
                  <a:pt x="1626" y="235"/>
                </a:cubicBezTo>
                <a:cubicBezTo>
                  <a:pt x="1625" y="235"/>
                  <a:pt x="1624" y="234"/>
                  <a:pt x="1623" y="234"/>
                </a:cubicBezTo>
                <a:cubicBezTo>
                  <a:pt x="1623" y="235"/>
                  <a:pt x="1622" y="235"/>
                  <a:pt x="1622" y="236"/>
                </a:cubicBezTo>
                <a:cubicBezTo>
                  <a:pt x="1619" y="236"/>
                  <a:pt x="1619" y="236"/>
                  <a:pt x="1619" y="236"/>
                </a:cubicBezTo>
                <a:cubicBezTo>
                  <a:pt x="1619" y="238"/>
                  <a:pt x="1619" y="238"/>
                  <a:pt x="1620" y="239"/>
                </a:cubicBezTo>
                <a:cubicBezTo>
                  <a:pt x="1620" y="239"/>
                  <a:pt x="1620" y="239"/>
                  <a:pt x="1620" y="239"/>
                </a:cubicBezTo>
                <a:cubicBezTo>
                  <a:pt x="1621" y="239"/>
                  <a:pt x="1622" y="239"/>
                  <a:pt x="1622" y="238"/>
                </a:cubicBezTo>
                <a:cubicBezTo>
                  <a:pt x="1624" y="239"/>
                  <a:pt x="1625" y="243"/>
                  <a:pt x="1626" y="245"/>
                </a:cubicBezTo>
                <a:cubicBezTo>
                  <a:pt x="1623" y="244"/>
                  <a:pt x="1622" y="242"/>
                  <a:pt x="1620" y="241"/>
                </a:cubicBezTo>
                <a:cubicBezTo>
                  <a:pt x="1619" y="241"/>
                  <a:pt x="1620" y="241"/>
                  <a:pt x="1618" y="241"/>
                </a:cubicBezTo>
                <a:cubicBezTo>
                  <a:pt x="1618" y="241"/>
                  <a:pt x="1618" y="241"/>
                  <a:pt x="1618" y="241"/>
                </a:cubicBezTo>
                <a:cubicBezTo>
                  <a:pt x="1618" y="241"/>
                  <a:pt x="1618" y="241"/>
                  <a:pt x="1618" y="241"/>
                </a:cubicBezTo>
                <a:cubicBezTo>
                  <a:pt x="1618" y="242"/>
                  <a:pt x="1619" y="243"/>
                  <a:pt x="1620" y="244"/>
                </a:cubicBezTo>
                <a:cubicBezTo>
                  <a:pt x="1620" y="245"/>
                  <a:pt x="1619" y="246"/>
                  <a:pt x="1618" y="247"/>
                </a:cubicBezTo>
                <a:cubicBezTo>
                  <a:pt x="1616" y="247"/>
                  <a:pt x="1616" y="247"/>
                  <a:pt x="1616" y="247"/>
                </a:cubicBezTo>
                <a:cubicBezTo>
                  <a:pt x="1616" y="246"/>
                  <a:pt x="1616" y="246"/>
                  <a:pt x="1616" y="246"/>
                </a:cubicBezTo>
                <a:cubicBezTo>
                  <a:pt x="1616" y="246"/>
                  <a:pt x="1616" y="246"/>
                  <a:pt x="1616" y="246"/>
                </a:cubicBezTo>
                <a:cubicBezTo>
                  <a:pt x="1616" y="244"/>
                  <a:pt x="1616" y="243"/>
                  <a:pt x="1616" y="241"/>
                </a:cubicBezTo>
                <a:cubicBezTo>
                  <a:pt x="1616" y="241"/>
                  <a:pt x="1616" y="241"/>
                  <a:pt x="1616" y="241"/>
                </a:cubicBezTo>
                <a:cubicBezTo>
                  <a:pt x="1616" y="242"/>
                  <a:pt x="1616" y="242"/>
                  <a:pt x="1616" y="242"/>
                </a:cubicBezTo>
                <a:cubicBezTo>
                  <a:pt x="1613" y="244"/>
                  <a:pt x="1615" y="243"/>
                  <a:pt x="1614" y="245"/>
                </a:cubicBezTo>
                <a:cubicBezTo>
                  <a:pt x="1614" y="246"/>
                  <a:pt x="1613" y="246"/>
                  <a:pt x="1612" y="247"/>
                </a:cubicBezTo>
                <a:cubicBezTo>
                  <a:pt x="1612" y="248"/>
                  <a:pt x="1612" y="248"/>
                  <a:pt x="1612" y="248"/>
                </a:cubicBezTo>
                <a:cubicBezTo>
                  <a:pt x="1611" y="246"/>
                  <a:pt x="1612" y="245"/>
                  <a:pt x="1612" y="243"/>
                </a:cubicBezTo>
                <a:cubicBezTo>
                  <a:pt x="1612" y="242"/>
                  <a:pt x="1611" y="242"/>
                  <a:pt x="1610" y="242"/>
                </a:cubicBezTo>
                <a:cubicBezTo>
                  <a:pt x="1610" y="243"/>
                  <a:pt x="1610" y="243"/>
                  <a:pt x="1610" y="243"/>
                </a:cubicBezTo>
                <a:cubicBezTo>
                  <a:pt x="1609" y="243"/>
                  <a:pt x="1609" y="243"/>
                  <a:pt x="1609" y="243"/>
                </a:cubicBezTo>
                <a:cubicBezTo>
                  <a:pt x="1609" y="246"/>
                  <a:pt x="1609" y="246"/>
                  <a:pt x="1609" y="246"/>
                </a:cubicBezTo>
                <a:cubicBezTo>
                  <a:pt x="1607" y="247"/>
                  <a:pt x="1606" y="248"/>
                  <a:pt x="1604" y="249"/>
                </a:cubicBezTo>
                <a:cubicBezTo>
                  <a:pt x="1604" y="248"/>
                  <a:pt x="1604" y="247"/>
                  <a:pt x="1604" y="245"/>
                </a:cubicBezTo>
                <a:cubicBezTo>
                  <a:pt x="1603" y="245"/>
                  <a:pt x="1603" y="245"/>
                  <a:pt x="1603" y="245"/>
                </a:cubicBezTo>
                <a:cubicBezTo>
                  <a:pt x="1603" y="245"/>
                  <a:pt x="1603" y="245"/>
                  <a:pt x="1603" y="245"/>
                </a:cubicBezTo>
                <a:cubicBezTo>
                  <a:pt x="1601" y="245"/>
                  <a:pt x="1601" y="245"/>
                  <a:pt x="1601" y="245"/>
                </a:cubicBezTo>
                <a:cubicBezTo>
                  <a:pt x="1601" y="246"/>
                  <a:pt x="1601" y="247"/>
                  <a:pt x="1601" y="247"/>
                </a:cubicBezTo>
                <a:cubicBezTo>
                  <a:pt x="1600" y="247"/>
                  <a:pt x="1600" y="247"/>
                  <a:pt x="1600" y="247"/>
                </a:cubicBezTo>
                <a:cubicBezTo>
                  <a:pt x="1600" y="250"/>
                  <a:pt x="1600" y="250"/>
                  <a:pt x="1602" y="251"/>
                </a:cubicBezTo>
                <a:cubicBezTo>
                  <a:pt x="1602" y="256"/>
                  <a:pt x="1602" y="256"/>
                  <a:pt x="1602" y="256"/>
                </a:cubicBezTo>
                <a:cubicBezTo>
                  <a:pt x="1601" y="256"/>
                  <a:pt x="1601" y="256"/>
                  <a:pt x="1601" y="256"/>
                </a:cubicBezTo>
                <a:cubicBezTo>
                  <a:pt x="1601" y="254"/>
                  <a:pt x="1601" y="254"/>
                  <a:pt x="1601" y="254"/>
                </a:cubicBezTo>
                <a:cubicBezTo>
                  <a:pt x="1601" y="254"/>
                  <a:pt x="1601" y="254"/>
                  <a:pt x="1601" y="254"/>
                </a:cubicBezTo>
                <a:cubicBezTo>
                  <a:pt x="1600" y="253"/>
                  <a:pt x="1600" y="252"/>
                  <a:pt x="1598" y="252"/>
                </a:cubicBezTo>
                <a:cubicBezTo>
                  <a:pt x="1598" y="251"/>
                  <a:pt x="1598" y="251"/>
                  <a:pt x="1598" y="251"/>
                </a:cubicBezTo>
                <a:cubicBezTo>
                  <a:pt x="1597" y="251"/>
                  <a:pt x="1597" y="251"/>
                  <a:pt x="1597" y="251"/>
                </a:cubicBezTo>
                <a:cubicBezTo>
                  <a:pt x="1597" y="252"/>
                  <a:pt x="1598" y="253"/>
                  <a:pt x="1599" y="254"/>
                </a:cubicBezTo>
                <a:cubicBezTo>
                  <a:pt x="1599" y="255"/>
                  <a:pt x="1599" y="255"/>
                  <a:pt x="1598" y="255"/>
                </a:cubicBezTo>
                <a:cubicBezTo>
                  <a:pt x="1598" y="256"/>
                  <a:pt x="1598" y="256"/>
                  <a:pt x="1598" y="256"/>
                </a:cubicBezTo>
                <a:cubicBezTo>
                  <a:pt x="1597" y="255"/>
                  <a:pt x="1597" y="255"/>
                  <a:pt x="1595" y="255"/>
                </a:cubicBezTo>
                <a:cubicBezTo>
                  <a:pt x="1595" y="254"/>
                  <a:pt x="1595" y="255"/>
                  <a:pt x="1595" y="254"/>
                </a:cubicBezTo>
                <a:cubicBezTo>
                  <a:pt x="1595" y="253"/>
                  <a:pt x="1595" y="253"/>
                  <a:pt x="1595" y="253"/>
                </a:cubicBezTo>
                <a:cubicBezTo>
                  <a:pt x="1594" y="253"/>
                  <a:pt x="1594" y="253"/>
                  <a:pt x="1594" y="253"/>
                </a:cubicBezTo>
                <a:cubicBezTo>
                  <a:pt x="1594" y="255"/>
                  <a:pt x="1593" y="256"/>
                  <a:pt x="1593" y="258"/>
                </a:cubicBezTo>
                <a:cubicBezTo>
                  <a:pt x="1591" y="258"/>
                  <a:pt x="1591" y="258"/>
                  <a:pt x="1591" y="258"/>
                </a:cubicBezTo>
                <a:cubicBezTo>
                  <a:pt x="1591" y="259"/>
                  <a:pt x="1591" y="260"/>
                  <a:pt x="1591" y="261"/>
                </a:cubicBezTo>
                <a:cubicBezTo>
                  <a:pt x="1590" y="261"/>
                  <a:pt x="1590" y="261"/>
                  <a:pt x="1590" y="261"/>
                </a:cubicBezTo>
                <a:cubicBezTo>
                  <a:pt x="1590" y="264"/>
                  <a:pt x="1590" y="264"/>
                  <a:pt x="1590" y="264"/>
                </a:cubicBezTo>
                <a:cubicBezTo>
                  <a:pt x="1590" y="264"/>
                  <a:pt x="1589" y="264"/>
                  <a:pt x="1589" y="264"/>
                </a:cubicBezTo>
                <a:cubicBezTo>
                  <a:pt x="1588" y="265"/>
                  <a:pt x="1589" y="266"/>
                  <a:pt x="1589" y="266"/>
                </a:cubicBezTo>
                <a:cubicBezTo>
                  <a:pt x="1589" y="267"/>
                  <a:pt x="1589" y="268"/>
                  <a:pt x="1589" y="269"/>
                </a:cubicBezTo>
                <a:cubicBezTo>
                  <a:pt x="1587" y="269"/>
                  <a:pt x="1587" y="269"/>
                  <a:pt x="1586" y="270"/>
                </a:cubicBezTo>
                <a:cubicBezTo>
                  <a:pt x="1586" y="270"/>
                  <a:pt x="1586" y="270"/>
                  <a:pt x="1586" y="270"/>
                </a:cubicBezTo>
                <a:cubicBezTo>
                  <a:pt x="1585" y="270"/>
                  <a:pt x="1585" y="270"/>
                  <a:pt x="1585" y="270"/>
                </a:cubicBezTo>
                <a:cubicBezTo>
                  <a:pt x="1585" y="271"/>
                  <a:pt x="1585" y="271"/>
                  <a:pt x="1585" y="271"/>
                </a:cubicBezTo>
                <a:cubicBezTo>
                  <a:pt x="1581" y="271"/>
                  <a:pt x="1581" y="271"/>
                  <a:pt x="1581" y="271"/>
                </a:cubicBezTo>
                <a:cubicBezTo>
                  <a:pt x="1581" y="272"/>
                  <a:pt x="1581" y="272"/>
                  <a:pt x="1581" y="273"/>
                </a:cubicBezTo>
                <a:cubicBezTo>
                  <a:pt x="1580" y="273"/>
                  <a:pt x="1580" y="273"/>
                  <a:pt x="1580" y="273"/>
                </a:cubicBezTo>
                <a:cubicBezTo>
                  <a:pt x="1580" y="275"/>
                  <a:pt x="1580" y="275"/>
                  <a:pt x="1580" y="275"/>
                </a:cubicBezTo>
                <a:cubicBezTo>
                  <a:pt x="1583" y="275"/>
                  <a:pt x="1585" y="275"/>
                  <a:pt x="1586" y="273"/>
                </a:cubicBezTo>
                <a:cubicBezTo>
                  <a:pt x="1588" y="273"/>
                  <a:pt x="1588" y="273"/>
                  <a:pt x="1589" y="274"/>
                </a:cubicBezTo>
                <a:cubicBezTo>
                  <a:pt x="1588" y="274"/>
                  <a:pt x="1588" y="274"/>
                  <a:pt x="1588" y="275"/>
                </a:cubicBezTo>
                <a:cubicBezTo>
                  <a:pt x="1582" y="277"/>
                  <a:pt x="1583" y="274"/>
                  <a:pt x="1583" y="282"/>
                </a:cubicBezTo>
                <a:cubicBezTo>
                  <a:pt x="1582" y="282"/>
                  <a:pt x="1582" y="282"/>
                  <a:pt x="1582" y="282"/>
                </a:cubicBezTo>
                <a:cubicBezTo>
                  <a:pt x="1582" y="280"/>
                  <a:pt x="1580" y="279"/>
                  <a:pt x="1580" y="277"/>
                </a:cubicBezTo>
                <a:cubicBezTo>
                  <a:pt x="1576" y="277"/>
                  <a:pt x="1575" y="277"/>
                  <a:pt x="1574" y="279"/>
                </a:cubicBezTo>
                <a:cubicBezTo>
                  <a:pt x="1575" y="279"/>
                  <a:pt x="1576" y="279"/>
                  <a:pt x="1576" y="279"/>
                </a:cubicBezTo>
                <a:cubicBezTo>
                  <a:pt x="1576" y="279"/>
                  <a:pt x="1576" y="279"/>
                  <a:pt x="1576" y="279"/>
                </a:cubicBezTo>
                <a:cubicBezTo>
                  <a:pt x="1578" y="279"/>
                  <a:pt x="1578" y="279"/>
                  <a:pt x="1578" y="279"/>
                </a:cubicBezTo>
                <a:cubicBezTo>
                  <a:pt x="1578" y="281"/>
                  <a:pt x="1578" y="281"/>
                  <a:pt x="1578" y="281"/>
                </a:cubicBezTo>
                <a:cubicBezTo>
                  <a:pt x="1576" y="281"/>
                  <a:pt x="1576" y="281"/>
                  <a:pt x="1576" y="281"/>
                </a:cubicBezTo>
                <a:cubicBezTo>
                  <a:pt x="1576" y="283"/>
                  <a:pt x="1576" y="283"/>
                  <a:pt x="1576" y="283"/>
                </a:cubicBezTo>
                <a:cubicBezTo>
                  <a:pt x="1577" y="283"/>
                  <a:pt x="1578" y="282"/>
                  <a:pt x="1579" y="282"/>
                </a:cubicBezTo>
                <a:cubicBezTo>
                  <a:pt x="1579" y="285"/>
                  <a:pt x="1578" y="284"/>
                  <a:pt x="1578" y="286"/>
                </a:cubicBezTo>
                <a:cubicBezTo>
                  <a:pt x="1580" y="286"/>
                  <a:pt x="1580" y="286"/>
                  <a:pt x="1580" y="286"/>
                </a:cubicBezTo>
                <a:cubicBezTo>
                  <a:pt x="1580" y="288"/>
                  <a:pt x="1580" y="288"/>
                  <a:pt x="1580" y="288"/>
                </a:cubicBezTo>
                <a:cubicBezTo>
                  <a:pt x="1574" y="288"/>
                  <a:pt x="1574" y="288"/>
                  <a:pt x="1574" y="288"/>
                </a:cubicBezTo>
                <a:cubicBezTo>
                  <a:pt x="1573" y="290"/>
                  <a:pt x="1574" y="290"/>
                  <a:pt x="1572" y="291"/>
                </a:cubicBezTo>
                <a:cubicBezTo>
                  <a:pt x="1573" y="292"/>
                  <a:pt x="1573" y="292"/>
                  <a:pt x="1574" y="293"/>
                </a:cubicBezTo>
                <a:cubicBezTo>
                  <a:pt x="1573" y="295"/>
                  <a:pt x="1573" y="293"/>
                  <a:pt x="1571" y="294"/>
                </a:cubicBezTo>
                <a:cubicBezTo>
                  <a:pt x="1570" y="294"/>
                  <a:pt x="1570" y="296"/>
                  <a:pt x="1569" y="297"/>
                </a:cubicBezTo>
                <a:cubicBezTo>
                  <a:pt x="1569" y="297"/>
                  <a:pt x="1569" y="297"/>
                  <a:pt x="1569" y="297"/>
                </a:cubicBezTo>
                <a:cubicBezTo>
                  <a:pt x="1568" y="297"/>
                  <a:pt x="1568" y="297"/>
                  <a:pt x="1567" y="297"/>
                </a:cubicBezTo>
                <a:cubicBezTo>
                  <a:pt x="1567" y="297"/>
                  <a:pt x="1567" y="297"/>
                  <a:pt x="1567" y="297"/>
                </a:cubicBezTo>
                <a:cubicBezTo>
                  <a:pt x="1564" y="297"/>
                  <a:pt x="1564" y="297"/>
                  <a:pt x="1564" y="297"/>
                </a:cubicBezTo>
                <a:cubicBezTo>
                  <a:pt x="1564" y="299"/>
                  <a:pt x="1564" y="299"/>
                  <a:pt x="1564" y="299"/>
                </a:cubicBezTo>
                <a:cubicBezTo>
                  <a:pt x="1564" y="299"/>
                  <a:pt x="1564" y="299"/>
                  <a:pt x="1564" y="299"/>
                </a:cubicBezTo>
                <a:cubicBezTo>
                  <a:pt x="1564" y="300"/>
                  <a:pt x="1564" y="300"/>
                  <a:pt x="1564" y="300"/>
                </a:cubicBezTo>
                <a:cubicBezTo>
                  <a:pt x="1562" y="300"/>
                  <a:pt x="1562" y="300"/>
                  <a:pt x="1562" y="300"/>
                </a:cubicBezTo>
                <a:cubicBezTo>
                  <a:pt x="1562" y="300"/>
                  <a:pt x="1562" y="301"/>
                  <a:pt x="1562" y="301"/>
                </a:cubicBezTo>
                <a:cubicBezTo>
                  <a:pt x="1559" y="301"/>
                  <a:pt x="1559" y="301"/>
                  <a:pt x="1559" y="301"/>
                </a:cubicBezTo>
                <a:cubicBezTo>
                  <a:pt x="1559" y="301"/>
                  <a:pt x="1558" y="302"/>
                  <a:pt x="1558" y="302"/>
                </a:cubicBezTo>
                <a:cubicBezTo>
                  <a:pt x="1558" y="304"/>
                  <a:pt x="1558" y="304"/>
                  <a:pt x="1558" y="304"/>
                </a:cubicBezTo>
                <a:cubicBezTo>
                  <a:pt x="1560" y="304"/>
                  <a:pt x="1560" y="304"/>
                  <a:pt x="1560" y="304"/>
                </a:cubicBezTo>
                <a:cubicBezTo>
                  <a:pt x="1560" y="306"/>
                  <a:pt x="1560" y="306"/>
                  <a:pt x="1560" y="306"/>
                </a:cubicBezTo>
                <a:cubicBezTo>
                  <a:pt x="1558" y="306"/>
                  <a:pt x="1558" y="306"/>
                  <a:pt x="1558" y="306"/>
                </a:cubicBezTo>
                <a:cubicBezTo>
                  <a:pt x="1558" y="308"/>
                  <a:pt x="1558" y="308"/>
                  <a:pt x="1558" y="308"/>
                </a:cubicBezTo>
                <a:cubicBezTo>
                  <a:pt x="1559" y="308"/>
                  <a:pt x="1559" y="308"/>
                  <a:pt x="1559" y="308"/>
                </a:cubicBezTo>
                <a:cubicBezTo>
                  <a:pt x="1559" y="310"/>
                  <a:pt x="1558" y="308"/>
                  <a:pt x="1559" y="310"/>
                </a:cubicBezTo>
                <a:cubicBezTo>
                  <a:pt x="1558" y="311"/>
                  <a:pt x="1558" y="311"/>
                  <a:pt x="1557" y="312"/>
                </a:cubicBezTo>
                <a:cubicBezTo>
                  <a:pt x="1557" y="312"/>
                  <a:pt x="1557" y="312"/>
                  <a:pt x="1557" y="312"/>
                </a:cubicBezTo>
                <a:cubicBezTo>
                  <a:pt x="1555" y="314"/>
                  <a:pt x="1555" y="312"/>
                  <a:pt x="1554" y="314"/>
                </a:cubicBezTo>
                <a:cubicBezTo>
                  <a:pt x="1551" y="314"/>
                  <a:pt x="1551" y="314"/>
                  <a:pt x="1551" y="314"/>
                </a:cubicBezTo>
                <a:cubicBezTo>
                  <a:pt x="1551" y="316"/>
                  <a:pt x="1551" y="316"/>
                  <a:pt x="1551" y="316"/>
                </a:cubicBezTo>
                <a:cubicBezTo>
                  <a:pt x="1548" y="316"/>
                  <a:pt x="1547" y="317"/>
                  <a:pt x="1545" y="318"/>
                </a:cubicBezTo>
                <a:cubicBezTo>
                  <a:pt x="1546" y="319"/>
                  <a:pt x="1546" y="321"/>
                  <a:pt x="1547" y="322"/>
                </a:cubicBezTo>
                <a:cubicBezTo>
                  <a:pt x="1547" y="323"/>
                  <a:pt x="1547" y="323"/>
                  <a:pt x="1546" y="324"/>
                </a:cubicBezTo>
                <a:cubicBezTo>
                  <a:pt x="1545" y="324"/>
                  <a:pt x="1543" y="323"/>
                  <a:pt x="1541" y="323"/>
                </a:cubicBezTo>
                <a:cubicBezTo>
                  <a:pt x="1540" y="324"/>
                  <a:pt x="1540" y="324"/>
                  <a:pt x="1539" y="324"/>
                </a:cubicBezTo>
                <a:cubicBezTo>
                  <a:pt x="1539" y="325"/>
                  <a:pt x="1539" y="325"/>
                  <a:pt x="1540" y="325"/>
                </a:cubicBezTo>
                <a:cubicBezTo>
                  <a:pt x="1540" y="326"/>
                  <a:pt x="1540" y="326"/>
                  <a:pt x="1540" y="326"/>
                </a:cubicBezTo>
                <a:cubicBezTo>
                  <a:pt x="1539" y="326"/>
                  <a:pt x="1538" y="327"/>
                  <a:pt x="1537" y="327"/>
                </a:cubicBezTo>
                <a:cubicBezTo>
                  <a:pt x="1537" y="329"/>
                  <a:pt x="1537" y="329"/>
                  <a:pt x="1537" y="329"/>
                </a:cubicBezTo>
                <a:cubicBezTo>
                  <a:pt x="1536" y="329"/>
                  <a:pt x="1535" y="328"/>
                  <a:pt x="1534" y="328"/>
                </a:cubicBezTo>
                <a:cubicBezTo>
                  <a:pt x="1534" y="329"/>
                  <a:pt x="1534" y="329"/>
                  <a:pt x="1534" y="329"/>
                </a:cubicBezTo>
                <a:cubicBezTo>
                  <a:pt x="1533" y="329"/>
                  <a:pt x="1533" y="329"/>
                  <a:pt x="1533" y="329"/>
                </a:cubicBezTo>
                <a:cubicBezTo>
                  <a:pt x="1533" y="331"/>
                  <a:pt x="1533" y="331"/>
                  <a:pt x="1533" y="331"/>
                </a:cubicBezTo>
                <a:cubicBezTo>
                  <a:pt x="1530" y="332"/>
                  <a:pt x="1530" y="335"/>
                  <a:pt x="1528" y="337"/>
                </a:cubicBezTo>
                <a:cubicBezTo>
                  <a:pt x="1528" y="338"/>
                  <a:pt x="1527" y="338"/>
                  <a:pt x="1527" y="339"/>
                </a:cubicBezTo>
                <a:cubicBezTo>
                  <a:pt x="1524" y="339"/>
                  <a:pt x="1524" y="339"/>
                  <a:pt x="1524" y="339"/>
                </a:cubicBezTo>
                <a:cubicBezTo>
                  <a:pt x="1524" y="340"/>
                  <a:pt x="1524" y="340"/>
                  <a:pt x="1524" y="340"/>
                </a:cubicBezTo>
                <a:cubicBezTo>
                  <a:pt x="1526" y="340"/>
                  <a:pt x="1526" y="340"/>
                  <a:pt x="1526" y="340"/>
                </a:cubicBezTo>
                <a:cubicBezTo>
                  <a:pt x="1526" y="341"/>
                  <a:pt x="1526" y="341"/>
                  <a:pt x="1526" y="341"/>
                </a:cubicBezTo>
                <a:cubicBezTo>
                  <a:pt x="1525" y="341"/>
                  <a:pt x="1525" y="341"/>
                  <a:pt x="1525" y="342"/>
                </a:cubicBezTo>
                <a:cubicBezTo>
                  <a:pt x="1526" y="342"/>
                  <a:pt x="1526" y="342"/>
                  <a:pt x="1526" y="342"/>
                </a:cubicBezTo>
                <a:cubicBezTo>
                  <a:pt x="1526" y="343"/>
                  <a:pt x="1526" y="342"/>
                  <a:pt x="1527" y="343"/>
                </a:cubicBezTo>
                <a:cubicBezTo>
                  <a:pt x="1528" y="341"/>
                  <a:pt x="1528" y="342"/>
                  <a:pt x="1530" y="341"/>
                </a:cubicBezTo>
                <a:cubicBezTo>
                  <a:pt x="1530" y="341"/>
                  <a:pt x="1530" y="341"/>
                  <a:pt x="1530" y="341"/>
                </a:cubicBezTo>
                <a:cubicBezTo>
                  <a:pt x="1531" y="341"/>
                  <a:pt x="1531" y="341"/>
                  <a:pt x="1531" y="341"/>
                </a:cubicBezTo>
                <a:cubicBezTo>
                  <a:pt x="1531" y="340"/>
                  <a:pt x="1531" y="340"/>
                  <a:pt x="1532" y="339"/>
                </a:cubicBezTo>
                <a:cubicBezTo>
                  <a:pt x="1532" y="339"/>
                  <a:pt x="1533" y="339"/>
                  <a:pt x="1533" y="339"/>
                </a:cubicBezTo>
                <a:cubicBezTo>
                  <a:pt x="1533" y="338"/>
                  <a:pt x="1533" y="338"/>
                  <a:pt x="1533" y="338"/>
                </a:cubicBezTo>
                <a:cubicBezTo>
                  <a:pt x="1535" y="337"/>
                  <a:pt x="1535" y="336"/>
                  <a:pt x="1537" y="336"/>
                </a:cubicBezTo>
                <a:cubicBezTo>
                  <a:pt x="1537" y="337"/>
                  <a:pt x="1537" y="337"/>
                  <a:pt x="1537" y="337"/>
                </a:cubicBezTo>
                <a:cubicBezTo>
                  <a:pt x="1536" y="338"/>
                  <a:pt x="1535" y="338"/>
                  <a:pt x="1535" y="339"/>
                </a:cubicBezTo>
                <a:cubicBezTo>
                  <a:pt x="1535" y="340"/>
                  <a:pt x="1535" y="340"/>
                  <a:pt x="1535" y="340"/>
                </a:cubicBezTo>
                <a:cubicBezTo>
                  <a:pt x="1534" y="340"/>
                  <a:pt x="1534" y="340"/>
                  <a:pt x="1533" y="341"/>
                </a:cubicBezTo>
                <a:cubicBezTo>
                  <a:pt x="1533" y="341"/>
                  <a:pt x="1533" y="341"/>
                  <a:pt x="1533" y="341"/>
                </a:cubicBezTo>
                <a:cubicBezTo>
                  <a:pt x="1533" y="342"/>
                  <a:pt x="1531" y="342"/>
                  <a:pt x="1530" y="343"/>
                </a:cubicBezTo>
                <a:cubicBezTo>
                  <a:pt x="1530" y="344"/>
                  <a:pt x="1530" y="345"/>
                  <a:pt x="1530" y="346"/>
                </a:cubicBezTo>
                <a:cubicBezTo>
                  <a:pt x="1527" y="346"/>
                  <a:pt x="1525" y="345"/>
                  <a:pt x="1523" y="345"/>
                </a:cubicBezTo>
                <a:cubicBezTo>
                  <a:pt x="1523" y="343"/>
                  <a:pt x="1523" y="342"/>
                  <a:pt x="1522" y="341"/>
                </a:cubicBezTo>
                <a:cubicBezTo>
                  <a:pt x="1522" y="341"/>
                  <a:pt x="1522" y="341"/>
                  <a:pt x="1522" y="341"/>
                </a:cubicBezTo>
                <a:cubicBezTo>
                  <a:pt x="1521" y="341"/>
                  <a:pt x="1521" y="341"/>
                  <a:pt x="1521" y="341"/>
                </a:cubicBezTo>
                <a:cubicBezTo>
                  <a:pt x="1520" y="342"/>
                  <a:pt x="1520" y="342"/>
                  <a:pt x="1520" y="343"/>
                </a:cubicBezTo>
                <a:cubicBezTo>
                  <a:pt x="1517" y="343"/>
                  <a:pt x="1517" y="342"/>
                  <a:pt x="1514" y="342"/>
                </a:cubicBezTo>
                <a:cubicBezTo>
                  <a:pt x="1514" y="343"/>
                  <a:pt x="1514" y="342"/>
                  <a:pt x="1514" y="343"/>
                </a:cubicBezTo>
                <a:cubicBezTo>
                  <a:pt x="1514" y="345"/>
                  <a:pt x="1514" y="345"/>
                  <a:pt x="1515" y="346"/>
                </a:cubicBezTo>
                <a:cubicBezTo>
                  <a:pt x="1514" y="349"/>
                  <a:pt x="1513" y="348"/>
                  <a:pt x="1510" y="348"/>
                </a:cubicBezTo>
                <a:cubicBezTo>
                  <a:pt x="1511" y="349"/>
                  <a:pt x="1511" y="350"/>
                  <a:pt x="1511" y="351"/>
                </a:cubicBezTo>
                <a:cubicBezTo>
                  <a:pt x="1513" y="351"/>
                  <a:pt x="1513" y="351"/>
                  <a:pt x="1513" y="351"/>
                </a:cubicBezTo>
                <a:cubicBezTo>
                  <a:pt x="1513" y="352"/>
                  <a:pt x="1513" y="352"/>
                  <a:pt x="1513" y="352"/>
                </a:cubicBezTo>
                <a:cubicBezTo>
                  <a:pt x="1511" y="352"/>
                  <a:pt x="1511" y="350"/>
                  <a:pt x="1508" y="350"/>
                </a:cubicBezTo>
                <a:cubicBezTo>
                  <a:pt x="1508" y="353"/>
                  <a:pt x="1508" y="353"/>
                  <a:pt x="1508" y="353"/>
                </a:cubicBezTo>
                <a:cubicBezTo>
                  <a:pt x="1508" y="353"/>
                  <a:pt x="1507" y="352"/>
                  <a:pt x="1507" y="352"/>
                </a:cubicBezTo>
                <a:cubicBezTo>
                  <a:pt x="1504" y="351"/>
                  <a:pt x="1503" y="354"/>
                  <a:pt x="1501" y="352"/>
                </a:cubicBezTo>
                <a:cubicBezTo>
                  <a:pt x="1499" y="352"/>
                  <a:pt x="1499" y="352"/>
                  <a:pt x="1499" y="352"/>
                </a:cubicBezTo>
                <a:cubicBezTo>
                  <a:pt x="1500" y="353"/>
                  <a:pt x="1500" y="353"/>
                  <a:pt x="1500" y="354"/>
                </a:cubicBezTo>
                <a:cubicBezTo>
                  <a:pt x="1502" y="354"/>
                  <a:pt x="1502" y="354"/>
                  <a:pt x="1502" y="354"/>
                </a:cubicBezTo>
                <a:cubicBezTo>
                  <a:pt x="1502" y="355"/>
                  <a:pt x="1502" y="355"/>
                  <a:pt x="1502" y="355"/>
                </a:cubicBezTo>
                <a:cubicBezTo>
                  <a:pt x="1503" y="355"/>
                  <a:pt x="1503" y="355"/>
                  <a:pt x="1503" y="355"/>
                </a:cubicBezTo>
                <a:cubicBezTo>
                  <a:pt x="1503" y="356"/>
                  <a:pt x="1503" y="356"/>
                  <a:pt x="1503" y="356"/>
                </a:cubicBezTo>
                <a:cubicBezTo>
                  <a:pt x="1501" y="358"/>
                  <a:pt x="1502" y="358"/>
                  <a:pt x="1500" y="358"/>
                </a:cubicBezTo>
                <a:cubicBezTo>
                  <a:pt x="1500" y="360"/>
                  <a:pt x="1500" y="360"/>
                  <a:pt x="1500" y="360"/>
                </a:cubicBezTo>
                <a:cubicBezTo>
                  <a:pt x="1498" y="359"/>
                  <a:pt x="1497" y="359"/>
                  <a:pt x="1493" y="359"/>
                </a:cubicBezTo>
                <a:cubicBezTo>
                  <a:pt x="1493" y="362"/>
                  <a:pt x="1493" y="362"/>
                  <a:pt x="1493" y="362"/>
                </a:cubicBezTo>
                <a:cubicBezTo>
                  <a:pt x="1493" y="362"/>
                  <a:pt x="1493" y="362"/>
                  <a:pt x="1493" y="362"/>
                </a:cubicBezTo>
                <a:cubicBezTo>
                  <a:pt x="1493" y="362"/>
                  <a:pt x="1493" y="362"/>
                  <a:pt x="1493" y="362"/>
                </a:cubicBezTo>
                <a:cubicBezTo>
                  <a:pt x="1497" y="362"/>
                  <a:pt x="1497" y="362"/>
                  <a:pt x="1497" y="362"/>
                </a:cubicBezTo>
                <a:cubicBezTo>
                  <a:pt x="1497" y="363"/>
                  <a:pt x="1497" y="363"/>
                  <a:pt x="1497" y="363"/>
                </a:cubicBezTo>
                <a:cubicBezTo>
                  <a:pt x="1499" y="364"/>
                  <a:pt x="1498" y="364"/>
                  <a:pt x="1500" y="365"/>
                </a:cubicBezTo>
                <a:cubicBezTo>
                  <a:pt x="1500" y="366"/>
                  <a:pt x="1500" y="366"/>
                  <a:pt x="1500" y="366"/>
                </a:cubicBezTo>
                <a:cubicBezTo>
                  <a:pt x="1499" y="366"/>
                  <a:pt x="1499" y="366"/>
                  <a:pt x="1499" y="366"/>
                </a:cubicBezTo>
                <a:cubicBezTo>
                  <a:pt x="1499" y="367"/>
                  <a:pt x="1499" y="366"/>
                  <a:pt x="1499" y="367"/>
                </a:cubicBezTo>
                <a:cubicBezTo>
                  <a:pt x="1499" y="368"/>
                  <a:pt x="1499" y="368"/>
                  <a:pt x="1499" y="368"/>
                </a:cubicBezTo>
                <a:cubicBezTo>
                  <a:pt x="1498" y="368"/>
                  <a:pt x="1498" y="368"/>
                  <a:pt x="1498" y="368"/>
                </a:cubicBezTo>
                <a:cubicBezTo>
                  <a:pt x="1498" y="364"/>
                  <a:pt x="1498" y="364"/>
                  <a:pt x="1498" y="364"/>
                </a:cubicBezTo>
                <a:cubicBezTo>
                  <a:pt x="1494" y="364"/>
                  <a:pt x="1496" y="365"/>
                  <a:pt x="1494" y="366"/>
                </a:cubicBezTo>
                <a:cubicBezTo>
                  <a:pt x="1494" y="366"/>
                  <a:pt x="1494" y="365"/>
                  <a:pt x="1493" y="364"/>
                </a:cubicBezTo>
                <a:cubicBezTo>
                  <a:pt x="1492" y="364"/>
                  <a:pt x="1492" y="364"/>
                  <a:pt x="1492" y="364"/>
                </a:cubicBezTo>
                <a:cubicBezTo>
                  <a:pt x="1492" y="367"/>
                  <a:pt x="1492" y="367"/>
                  <a:pt x="1492" y="367"/>
                </a:cubicBezTo>
                <a:cubicBezTo>
                  <a:pt x="1489" y="367"/>
                  <a:pt x="1489" y="367"/>
                  <a:pt x="1489" y="367"/>
                </a:cubicBezTo>
                <a:cubicBezTo>
                  <a:pt x="1489" y="366"/>
                  <a:pt x="1489" y="366"/>
                  <a:pt x="1489" y="366"/>
                </a:cubicBezTo>
                <a:cubicBezTo>
                  <a:pt x="1488" y="366"/>
                  <a:pt x="1487" y="366"/>
                  <a:pt x="1485" y="366"/>
                </a:cubicBezTo>
                <a:cubicBezTo>
                  <a:pt x="1485" y="366"/>
                  <a:pt x="1485" y="368"/>
                  <a:pt x="1484" y="368"/>
                </a:cubicBezTo>
                <a:cubicBezTo>
                  <a:pt x="1484" y="367"/>
                  <a:pt x="1484" y="367"/>
                  <a:pt x="1484" y="366"/>
                </a:cubicBezTo>
                <a:cubicBezTo>
                  <a:pt x="1483" y="366"/>
                  <a:pt x="1483" y="366"/>
                  <a:pt x="1483" y="366"/>
                </a:cubicBezTo>
                <a:cubicBezTo>
                  <a:pt x="1483" y="370"/>
                  <a:pt x="1483" y="370"/>
                  <a:pt x="1483" y="370"/>
                </a:cubicBezTo>
                <a:cubicBezTo>
                  <a:pt x="1485" y="370"/>
                  <a:pt x="1489" y="370"/>
                  <a:pt x="1490" y="371"/>
                </a:cubicBezTo>
                <a:cubicBezTo>
                  <a:pt x="1491" y="371"/>
                  <a:pt x="1491" y="371"/>
                  <a:pt x="1491" y="372"/>
                </a:cubicBezTo>
                <a:cubicBezTo>
                  <a:pt x="1489" y="372"/>
                  <a:pt x="1489" y="372"/>
                  <a:pt x="1486" y="372"/>
                </a:cubicBezTo>
                <a:cubicBezTo>
                  <a:pt x="1484" y="372"/>
                  <a:pt x="1482" y="372"/>
                  <a:pt x="1480" y="372"/>
                </a:cubicBezTo>
                <a:cubicBezTo>
                  <a:pt x="1480" y="375"/>
                  <a:pt x="1480" y="375"/>
                  <a:pt x="1480" y="375"/>
                </a:cubicBezTo>
                <a:cubicBezTo>
                  <a:pt x="1480" y="375"/>
                  <a:pt x="1480" y="375"/>
                  <a:pt x="1481" y="375"/>
                </a:cubicBezTo>
                <a:cubicBezTo>
                  <a:pt x="1481" y="376"/>
                  <a:pt x="1480" y="376"/>
                  <a:pt x="1480" y="377"/>
                </a:cubicBezTo>
                <a:cubicBezTo>
                  <a:pt x="1480" y="378"/>
                  <a:pt x="1480" y="379"/>
                  <a:pt x="1480" y="379"/>
                </a:cubicBezTo>
                <a:cubicBezTo>
                  <a:pt x="1482" y="379"/>
                  <a:pt x="1484" y="377"/>
                  <a:pt x="1485" y="377"/>
                </a:cubicBezTo>
                <a:cubicBezTo>
                  <a:pt x="1485" y="378"/>
                  <a:pt x="1486" y="379"/>
                  <a:pt x="1486" y="379"/>
                </a:cubicBezTo>
                <a:cubicBezTo>
                  <a:pt x="1487" y="379"/>
                  <a:pt x="1487" y="379"/>
                  <a:pt x="1487" y="379"/>
                </a:cubicBezTo>
                <a:cubicBezTo>
                  <a:pt x="1487" y="380"/>
                  <a:pt x="1487" y="380"/>
                  <a:pt x="1487" y="380"/>
                </a:cubicBezTo>
                <a:cubicBezTo>
                  <a:pt x="1489" y="380"/>
                  <a:pt x="1489" y="380"/>
                  <a:pt x="1490" y="379"/>
                </a:cubicBezTo>
                <a:cubicBezTo>
                  <a:pt x="1490" y="377"/>
                  <a:pt x="1490" y="377"/>
                  <a:pt x="1490" y="377"/>
                </a:cubicBezTo>
                <a:cubicBezTo>
                  <a:pt x="1491" y="377"/>
                  <a:pt x="1491" y="377"/>
                  <a:pt x="1491" y="377"/>
                </a:cubicBezTo>
                <a:cubicBezTo>
                  <a:pt x="1492" y="376"/>
                  <a:pt x="1491" y="377"/>
                  <a:pt x="1493" y="378"/>
                </a:cubicBezTo>
                <a:cubicBezTo>
                  <a:pt x="1493" y="379"/>
                  <a:pt x="1493" y="379"/>
                  <a:pt x="1493" y="379"/>
                </a:cubicBezTo>
                <a:cubicBezTo>
                  <a:pt x="1494" y="379"/>
                  <a:pt x="1494" y="378"/>
                  <a:pt x="1495" y="378"/>
                </a:cubicBezTo>
                <a:cubicBezTo>
                  <a:pt x="1496" y="379"/>
                  <a:pt x="1495" y="379"/>
                  <a:pt x="1496" y="379"/>
                </a:cubicBezTo>
                <a:cubicBezTo>
                  <a:pt x="1496" y="380"/>
                  <a:pt x="1496" y="380"/>
                  <a:pt x="1496" y="380"/>
                </a:cubicBezTo>
                <a:cubicBezTo>
                  <a:pt x="1497" y="380"/>
                  <a:pt x="1497" y="380"/>
                  <a:pt x="1497" y="380"/>
                </a:cubicBezTo>
                <a:cubicBezTo>
                  <a:pt x="1497" y="379"/>
                  <a:pt x="1497" y="379"/>
                  <a:pt x="1497" y="378"/>
                </a:cubicBezTo>
                <a:cubicBezTo>
                  <a:pt x="1499" y="378"/>
                  <a:pt x="1499" y="378"/>
                  <a:pt x="1499" y="378"/>
                </a:cubicBezTo>
                <a:cubicBezTo>
                  <a:pt x="1499" y="380"/>
                  <a:pt x="1499" y="380"/>
                  <a:pt x="1499" y="380"/>
                </a:cubicBezTo>
                <a:cubicBezTo>
                  <a:pt x="1498" y="380"/>
                  <a:pt x="1496" y="380"/>
                  <a:pt x="1495" y="381"/>
                </a:cubicBezTo>
                <a:cubicBezTo>
                  <a:pt x="1495" y="381"/>
                  <a:pt x="1495" y="382"/>
                  <a:pt x="1495" y="382"/>
                </a:cubicBezTo>
                <a:cubicBezTo>
                  <a:pt x="1493" y="383"/>
                  <a:pt x="1493" y="381"/>
                  <a:pt x="1491" y="381"/>
                </a:cubicBezTo>
                <a:cubicBezTo>
                  <a:pt x="1491" y="381"/>
                  <a:pt x="1491" y="381"/>
                  <a:pt x="1491" y="381"/>
                </a:cubicBezTo>
                <a:cubicBezTo>
                  <a:pt x="1489" y="381"/>
                  <a:pt x="1489" y="381"/>
                  <a:pt x="1489" y="381"/>
                </a:cubicBezTo>
                <a:cubicBezTo>
                  <a:pt x="1489" y="381"/>
                  <a:pt x="1489" y="381"/>
                  <a:pt x="1489" y="381"/>
                </a:cubicBezTo>
                <a:cubicBezTo>
                  <a:pt x="1483" y="381"/>
                  <a:pt x="1483" y="381"/>
                  <a:pt x="1483" y="381"/>
                </a:cubicBezTo>
                <a:cubicBezTo>
                  <a:pt x="1483" y="381"/>
                  <a:pt x="1483" y="381"/>
                  <a:pt x="1483" y="381"/>
                </a:cubicBezTo>
                <a:cubicBezTo>
                  <a:pt x="1482" y="381"/>
                  <a:pt x="1482" y="381"/>
                  <a:pt x="1482" y="381"/>
                </a:cubicBezTo>
                <a:cubicBezTo>
                  <a:pt x="1482" y="382"/>
                  <a:pt x="1482" y="382"/>
                  <a:pt x="1482" y="382"/>
                </a:cubicBezTo>
                <a:cubicBezTo>
                  <a:pt x="1481" y="382"/>
                  <a:pt x="1480" y="382"/>
                  <a:pt x="1480" y="381"/>
                </a:cubicBezTo>
                <a:cubicBezTo>
                  <a:pt x="1480" y="383"/>
                  <a:pt x="1480" y="383"/>
                  <a:pt x="1480" y="383"/>
                </a:cubicBezTo>
                <a:cubicBezTo>
                  <a:pt x="1481" y="383"/>
                  <a:pt x="1482" y="383"/>
                  <a:pt x="1484" y="383"/>
                </a:cubicBezTo>
                <a:cubicBezTo>
                  <a:pt x="1484" y="384"/>
                  <a:pt x="1484" y="384"/>
                  <a:pt x="1484" y="384"/>
                </a:cubicBezTo>
                <a:cubicBezTo>
                  <a:pt x="1484" y="384"/>
                  <a:pt x="1484" y="384"/>
                  <a:pt x="1484" y="384"/>
                </a:cubicBezTo>
                <a:cubicBezTo>
                  <a:pt x="1484" y="385"/>
                  <a:pt x="1484" y="385"/>
                  <a:pt x="1484" y="387"/>
                </a:cubicBezTo>
                <a:cubicBezTo>
                  <a:pt x="1481" y="387"/>
                  <a:pt x="1481" y="387"/>
                  <a:pt x="1481" y="387"/>
                </a:cubicBezTo>
                <a:cubicBezTo>
                  <a:pt x="1481" y="388"/>
                  <a:pt x="1481" y="387"/>
                  <a:pt x="1482" y="388"/>
                </a:cubicBezTo>
                <a:cubicBezTo>
                  <a:pt x="1482" y="389"/>
                  <a:pt x="1482" y="389"/>
                  <a:pt x="1482" y="389"/>
                </a:cubicBezTo>
                <a:cubicBezTo>
                  <a:pt x="1479" y="389"/>
                  <a:pt x="1479" y="389"/>
                  <a:pt x="1479" y="389"/>
                </a:cubicBezTo>
                <a:cubicBezTo>
                  <a:pt x="1479" y="389"/>
                  <a:pt x="1479" y="389"/>
                  <a:pt x="1480" y="390"/>
                </a:cubicBezTo>
                <a:cubicBezTo>
                  <a:pt x="1483" y="391"/>
                  <a:pt x="1482" y="390"/>
                  <a:pt x="1485" y="389"/>
                </a:cubicBezTo>
                <a:cubicBezTo>
                  <a:pt x="1486" y="390"/>
                  <a:pt x="1486" y="391"/>
                  <a:pt x="1486" y="391"/>
                </a:cubicBezTo>
                <a:cubicBezTo>
                  <a:pt x="1484" y="391"/>
                  <a:pt x="1484" y="391"/>
                  <a:pt x="1484" y="391"/>
                </a:cubicBezTo>
                <a:cubicBezTo>
                  <a:pt x="1484" y="392"/>
                  <a:pt x="1484" y="393"/>
                  <a:pt x="1484" y="393"/>
                </a:cubicBezTo>
                <a:cubicBezTo>
                  <a:pt x="1485" y="393"/>
                  <a:pt x="1486" y="393"/>
                  <a:pt x="1487" y="393"/>
                </a:cubicBezTo>
                <a:cubicBezTo>
                  <a:pt x="1487" y="395"/>
                  <a:pt x="1487" y="395"/>
                  <a:pt x="1487" y="395"/>
                </a:cubicBezTo>
                <a:cubicBezTo>
                  <a:pt x="1488" y="395"/>
                  <a:pt x="1489" y="395"/>
                  <a:pt x="1489" y="395"/>
                </a:cubicBezTo>
                <a:cubicBezTo>
                  <a:pt x="1490" y="393"/>
                  <a:pt x="1491" y="393"/>
                  <a:pt x="1491" y="391"/>
                </a:cubicBezTo>
                <a:cubicBezTo>
                  <a:pt x="1492" y="391"/>
                  <a:pt x="1493" y="391"/>
                  <a:pt x="1494" y="391"/>
                </a:cubicBezTo>
                <a:cubicBezTo>
                  <a:pt x="1494" y="390"/>
                  <a:pt x="1494" y="390"/>
                  <a:pt x="1494" y="390"/>
                </a:cubicBezTo>
                <a:cubicBezTo>
                  <a:pt x="1497" y="390"/>
                  <a:pt x="1497" y="390"/>
                  <a:pt x="1497" y="390"/>
                </a:cubicBezTo>
                <a:cubicBezTo>
                  <a:pt x="1497" y="389"/>
                  <a:pt x="1497" y="389"/>
                  <a:pt x="1497" y="389"/>
                </a:cubicBezTo>
                <a:cubicBezTo>
                  <a:pt x="1498" y="389"/>
                  <a:pt x="1498" y="389"/>
                  <a:pt x="1498" y="389"/>
                </a:cubicBezTo>
                <a:cubicBezTo>
                  <a:pt x="1498" y="390"/>
                  <a:pt x="1497" y="391"/>
                  <a:pt x="1495" y="392"/>
                </a:cubicBezTo>
                <a:cubicBezTo>
                  <a:pt x="1493" y="392"/>
                  <a:pt x="1493" y="392"/>
                  <a:pt x="1493" y="392"/>
                </a:cubicBezTo>
                <a:cubicBezTo>
                  <a:pt x="1493" y="392"/>
                  <a:pt x="1491" y="396"/>
                  <a:pt x="1491" y="396"/>
                </a:cubicBezTo>
                <a:cubicBezTo>
                  <a:pt x="1490" y="396"/>
                  <a:pt x="1490" y="396"/>
                  <a:pt x="1490" y="396"/>
                </a:cubicBezTo>
                <a:cubicBezTo>
                  <a:pt x="1490" y="399"/>
                  <a:pt x="1490" y="398"/>
                  <a:pt x="1490" y="400"/>
                </a:cubicBezTo>
                <a:cubicBezTo>
                  <a:pt x="1489" y="401"/>
                  <a:pt x="1489" y="401"/>
                  <a:pt x="1488" y="401"/>
                </a:cubicBezTo>
                <a:cubicBezTo>
                  <a:pt x="1488" y="402"/>
                  <a:pt x="1488" y="402"/>
                  <a:pt x="1488" y="402"/>
                </a:cubicBezTo>
                <a:cubicBezTo>
                  <a:pt x="1487" y="402"/>
                  <a:pt x="1485" y="402"/>
                  <a:pt x="1484" y="402"/>
                </a:cubicBezTo>
                <a:cubicBezTo>
                  <a:pt x="1484" y="403"/>
                  <a:pt x="1484" y="403"/>
                  <a:pt x="1484" y="403"/>
                </a:cubicBezTo>
                <a:cubicBezTo>
                  <a:pt x="1483" y="403"/>
                  <a:pt x="1483" y="404"/>
                  <a:pt x="1482" y="404"/>
                </a:cubicBezTo>
                <a:cubicBezTo>
                  <a:pt x="1482" y="406"/>
                  <a:pt x="1482" y="406"/>
                  <a:pt x="1482" y="406"/>
                </a:cubicBezTo>
                <a:cubicBezTo>
                  <a:pt x="1483" y="406"/>
                  <a:pt x="1484" y="406"/>
                  <a:pt x="1485" y="406"/>
                </a:cubicBezTo>
                <a:cubicBezTo>
                  <a:pt x="1485" y="408"/>
                  <a:pt x="1485" y="408"/>
                  <a:pt x="1485" y="408"/>
                </a:cubicBezTo>
                <a:cubicBezTo>
                  <a:pt x="1486" y="408"/>
                  <a:pt x="1486" y="408"/>
                  <a:pt x="1486" y="408"/>
                </a:cubicBezTo>
                <a:cubicBezTo>
                  <a:pt x="1486" y="408"/>
                  <a:pt x="1486" y="408"/>
                  <a:pt x="1486" y="408"/>
                </a:cubicBezTo>
                <a:cubicBezTo>
                  <a:pt x="1487" y="408"/>
                  <a:pt x="1487" y="408"/>
                  <a:pt x="1487" y="408"/>
                </a:cubicBezTo>
                <a:cubicBezTo>
                  <a:pt x="1487" y="406"/>
                  <a:pt x="1487" y="406"/>
                  <a:pt x="1487" y="406"/>
                </a:cubicBezTo>
                <a:cubicBezTo>
                  <a:pt x="1487" y="406"/>
                  <a:pt x="1487" y="406"/>
                  <a:pt x="1487" y="406"/>
                </a:cubicBezTo>
                <a:cubicBezTo>
                  <a:pt x="1487" y="405"/>
                  <a:pt x="1487" y="405"/>
                  <a:pt x="1487" y="405"/>
                </a:cubicBezTo>
                <a:cubicBezTo>
                  <a:pt x="1488" y="405"/>
                  <a:pt x="1489" y="406"/>
                  <a:pt x="1489" y="406"/>
                </a:cubicBezTo>
                <a:cubicBezTo>
                  <a:pt x="1489" y="406"/>
                  <a:pt x="1490" y="406"/>
                  <a:pt x="1491" y="406"/>
                </a:cubicBezTo>
                <a:cubicBezTo>
                  <a:pt x="1491" y="404"/>
                  <a:pt x="1491" y="405"/>
                  <a:pt x="1491" y="404"/>
                </a:cubicBezTo>
                <a:cubicBezTo>
                  <a:pt x="1491" y="404"/>
                  <a:pt x="1491" y="404"/>
                  <a:pt x="1491" y="404"/>
                </a:cubicBezTo>
                <a:cubicBezTo>
                  <a:pt x="1492" y="404"/>
                  <a:pt x="1492" y="404"/>
                  <a:pt x="1492" y="404"/>
                </a:cubicBezTo>
                <a:cubicBezTo>
                  <a:pt x="1492" y="405"/>
                  <a:pt x="1492" y="405"/>
                  <a:pt x="1491" y="406"/>
                </a:cubicBezTo>
                <a:cubicBezTo>
                  <a:pt x="1491" y="406"/>
                  <a:pt x="1491" y="406"/>
                  <a:pt x="1491" y="406"/>
                </a:cubicBezTo>
                <a:cubicBezTo>
                  <a:pt x="1491" y="408"/>
                  <a:pt x="1491" y="409"/>
                  <a:pt x="1491" y="410"/>
                </a:cubicBezTo>
                <a:cubicBezTo>
                  <a:pt x="1491" y="410"/>
                  <a:pt x="1491" y="410"/>
                  <a:pt x="1491" y="410"/>
                </a:cubicBezTo>
                <a:cubicBezTo>
                  <a:pt x="1491" y="413"/>
                  <a:pt x="1490" y="413"/>
                  <a:pt x="1489" y="415"/>
                </a:cubicBezTo>
                <a:cubicBezTo>
                  <a:pt x="1487" y="415"/>
                  <a:pt x="1487" y="415"/>
                  <a:pt x="1487" y="415"/>
                </a:cubicBezTo>
                <a:cubicBezTo>
                  <a:pt x="1487" y="421"/>
                  <a:pt x="1489" y="419"/>
                  <a:pt x="1490" y="423"/>
                </a:cubicBezTo>
                <a:cubicBezTo>
                  <a:pt x="1492" y="423"/>
                  <a:pt x="1494" y="423"/>
                  <a:pt x="1496" y="423"/>
                </a:cubicBezTo>
                <a:cubicBezTo>
                  <a:pt x="1496" y="422"/>
                  <a:pt x="1496" y="422"/>
                  <a:pt x="1496" y="422"/>
                </a:cubicBezTo>
                <a:cubicBezTo>
                  <a:pt x="1497" y="422"/>
                  <a:pt x="1497" y="422"/>
                  <a:pt x="1497" y="422"/>
                </a:cubicBezTo>
                <a:cubicBezTo>
                  <a:pt x="1497" y="423"/>
                  <a:pt x="1497" y="424"/>
                  <a:pt x="1497" y="425"/>
                </a:cubicBezTo>
                <a:cubicBezTo>
                  <a:pt x="1503" y="425"/>
                  <a:pt x="1503" y="425"/>
                  <a:pt x="1503" y="425"/>
                </a:cubicBezTo>
                <a:cubicBezTo>
                  <a:pt x="1504" y="425"/>
                  <a:pt x="1504" y="424"/>
                  <a:pt x="1505" y="423"/>
                </a:cubicBezTo>
                <a:cubicBezTo>
                  <a:pt x="1506" y="423"/>
                  <a:pt x="1506" y="423"/>
                  <a:pt x="1506" y="423"/>
                </a:cubicBezTo>
                <a:cubicBezTo>
                  <a:pt x="1506" y="423"/>
                  <a:pt x="1506" y="423"/>
                  <a:pt x="1506" y="423"/>
                </a:cubicBezTo>
                <a:cubicBezTo>
                  <a:pt x="1508" y="423"/>
                  <a:pt x="1508" y="423"/>
                  <a:pt x="1508" y="423"/>
                </a:cubicBezTo>
                <a:cubicBezTo>
                  <a:pt x="1509" y="422"/>
                  <a:pt x="1509" y="422"/>
                  <a:pt x="1509" y="421"/>
                </a:cubicBezTo>
                <a:cubicBezTo>
                  <a:pt x="1510" y="421"/>
                  <a:pt x="1510" y="421"/>
                  <a:pt x="1511" y="421"/>
                </a:cubicBezTo>
                <a:cubicBezTo>
                  <a:pt x="1511" y="420"/>
                  <a:pt x="1511" y="420"/>
                  <a:pt x="1511" y="420"/>
                </a:cubicBezTo>
                <a:cubicBezTo>
                  <a:pt x="1513" y="420"/>
                  <a:pt x="1513" y="420"/>
                  <a:pt x="1513" y="420"/>
                </a:cubicBezTo>
                <a:cubicBezTo>
                  <a:pt x="1513" y="420"/>
                  <a:pt x="1514" y="419"/>
                  <a:pt x="1514" y="419"/>
                </a:cubicBezTo>
                <a:cubicBezTo>
                  <a:pt x="1516" y="419"/>
                  <a:pt x="1516" y="419"/>
                  <a:pt x="1516" y="419"/>
                </a:cubicBezTo>
                <a:cubicBezTo>
                  <a:pt x="1516" y="418"/>
                  <a:pt x="1517" y="418"/>
                  <a:pt x="1517" y="417"/>
                </a:cubicBezTo>
                <a:cubicBezTo>
                  <a:pt x="1518" y="417"/>
                  <a:pt x="1518" y="417"/>
                  <a:pt x="1518" y="417"/>
                </a:cubicBezTo>
                <a:cubicBezTo>
                  <a:pt x="1519" y="417"/>
                  <a:pt x="1519" y="416"/>
                  <a:pt x="1520" y="416"/>
                </a:cubicBezTo>
                <a:cubicBezTo>
                  <a:pt x="1520" y="415"/>
                  <a:pt x="1520" y="415"/>
                  <a:pt x="1520" y="415"/>
                </a:cubicBezTo>
                <a:cubicBezTo>
                  <a:pt x="1524" y="415"/>
                  <a:pt x="1524" y="415"/>
                  <a:pt x="1524" y="415"/>
                </a:cubicBezTo>
                <a:cubicBezTo>
                  <a:pt x="1524" y="414"/>
                  <a:pt x="1524" y="414"/>
                  <a:pt x="1524" y="414"/>
                </a:cubicBezTo>
                <a:cubicBezTo>
                  <a:pt x="1524" y="414"/>
                  <a:pt x="1525" y="414"/>
                  <a:pt x="1526" y="414"/>
                </a:cubicBezTo>
                <a:cubicBezTo>
                  <a:pt x="1526" y="413"/>
                  <a:pt x="1526" y="413"/>
                  <a:pt x="1526" y="413"/>
                </a:cubicBezTo>
                <a:cubicBezTo>
                  <a:pt x="1528" y="413"/>
                  <a:pt x="1528" y="413"/>
                  <a:pt x="1528" y="413"/>
                </a:cubicBezTo>
                <a:cubicBezTo>
                  <a:pt x="1528" y="412"/>
                  <a:pt x="1528" y="412"/>
                  <a:pt x="1528" y="412"/>
                </a:cubicBezTo>
                <a:cubicBezTo>
                  <a:pt x="1530" y="412"/>
                  <a:pt x="1530" y="412"/>
                  <a:pt x="1530" y="412"/>
                </a:cubicBezTo>
                <a:cubicBezTo>
                  <a:pt x="1530" y="411"/>
                  <a:pt x="1530" y="411"/>
                  <a:pt x="1530" y="410"/>
                </a:cubicBezTo>
                <a:cubicBezTo>
                  <a:pt x="1532" y="410"/>
                  <a:pt x="1532" y="410"/>
                  <a:pt x="1532" y="410"/>
                </a:cubicBezTo>
                <a:cubicBezTo>
                  <a:pt x="1532" y="410"/>
                  <a:pt x="1532" y="410"/>
                  <a:pt x="1532" y="410"/>
                </a:cubicBezTo>
                <a:cubicBezTo>
                  <a:pt x="1532" y="409"/>
                  <a:pt x="1533" y="409"/>
                  <a:pt x="1534" y="409"/>
                </a:cubicBezTo>
                <a:cubicBezTo>
                  <a:pt x="1534" y="413"/>
                  <a:pt x="1534" y="413"/>
                  <a:pt x="1534" y="413"/>
                </a:cubicBezTo>
                <a:cubicBezTo>
                  <a:pt x="1533" y="413"/>
                  <a:pt x="1533" y="413"/>
                  <a:pt x="1533" y="413"/>
                </a:cubicBezTo>
                <a:cubicBezTo>
                  <a:pt x="1533" y="418"/>
                  <a:pt x="1533" y="418"/>
                  <a:pt x="1533" y="418"/>
                </a:cubicBezTo>
                <a:cubicBezTo>
                  <a:pt x="1534" y="418"/>
                  <a:pt x="1534" y="418"/>
                  <a:pt x="1534" y="418"/>
                </a:cubicBezTo>
                <a:cubicBezTo>
                  <a:pt x="1534" y="418"/>
                  <a:pt x="1534" y="418"/>
                  <a:pt x="1534" y="418"/>
                </a:cubicBezTo>
                <a:cubicBezTo>
                  <a:pt x="1536" y="418"/>
                  <a:pt x="1536" y="418"/>
                  <a:pt x="1536" y="418"/>
                </a:cubicBezTo>
                <a:cubicBezTo>
                  <a:pt x="1537" y="420"/>
                  <a:pt x="1537" y="421"/>
                  <a:pt x="1539" y="422"/>
                </a:cubicBezTo>
                <a:cubicBezTo>
                  <a:pt x="1538" y="423"/>
                  <a:pt x="1537" y="423"/>
                  <a:pt x="1537" y="423"/>
                </a:cubicBezTo>
                <a:cubicBezTo>
                  <a:pt x="1536" y="426"/>
                  <a:pt x="1538" y="425"/>
                  <a:pt x="1536" y="427"/>
                </a:cubicBezTo>
                <a:cubicBezTo>
                  <a:pt x="1537" y="429"/>
                  <a:pt x="1538" y="428"/>
                  <a:pt x="1538" y="431"/>
                </a:cubicBezTo>
                <a:cubicBezTo>
                  <a:pt x="1541" y="431"/>
                  <a:pt x="1541" y="431"/>
                  <a:pt x="1541" y="431"/>
                </a:cubicBezTo>
                <a:cubicBezTo>
                  <a:pt x="1541" y="436"/>
                  <a:pt x="1546" y="437"/>
                  <a:pt x="1547" y="442"/>
                </a:cubicBezTo>
                <a:cubicBezTo>
                  <a:pt x="1548" y="442"/>
                  <a:pt x="1548" y="442"/>
                  <a:pt x="1549" y="443"/>
                </a:cubicBezTo>
                <a:cubicBezTo>
                  <a:pt x="1549" y="444"/>
                  <a:pt x="1549" y="443"/>
                  <a:pt x="1549" y="444"/>
                </a:cubicBezTo>
                <a:cubicBezTo>
                  <a:pt x="1549" y="444"/>
                  <a:pt x="1549" y="444"/>
                  <a:pt x="1549" y="444"/>
                </a:cubicBezTo>
                <a:cubicBezTo>
                  <a:pt x="1547" y="444"/>
                  <a:pt x="1547" y="444"/>
                  <a:pt x="1547" y="444"/>
                </a:cubicBezTo>
                <a:cubicBezTo>
                  <a:pt x="1547" y="447"/>
                  <a:pt x="1547" y="447"/>
                  <a:pt x="1547" y="447"/>
                </a:cubicBezTo>
                <a:cubicBezTo>
                  <a:pt x="1547" y="448"/>
                  <a:pt x="1547" y="448"/>
                  <a:pt x="1547" y="448"/>
                </a:cubicBezTo>
                <a:cubicBezTo>
                  <a:pt x="1547" y="448"/>
                  <a:pt x="1546" y="449"/>
                  <a:pt x="1545" y="449"/>
                </a:cubicBezTo>
                <a:cubicBezTo>
                  <a:pt x="1545" y="454"/>
                  <a:pt x="1545" y="454"/>
                  <a:pt x="1545" y="454"/>
                </a:cubicBezTo>
                <a:cubicBezTo>
                  <a:pt x="1546" y="454"/>
                  <a:pt x="1546" y="454"/>
                  <a:pt x="1547" y="454"/>
                </a:cubicBezTo>
                <a:cubicBezTo>
                  <a:pt x="1546" y="456"/>
                  <a:pt x="1546" y="457"/>
                  <a:pt x="1546" y="459"/>
                </a:cubicBezTo>
                <a:cubicBezTo>
                  <a:pt x="1547" y="459"/>
                  <a:pt x="1547" y="459"/>
                  <a:pt x="1547" y="459"/>
                </a:cubicBezTo>
                <a:cubicBezTo>
                  <a:pt x="1547" y="460"/>
                  <a:pt x="1547" y="460"/>
                  <a:pt x="1547" y="460"/>
                </a:cubicBezTo>
                <a:cubicBezTo>
                  <a:pt x="1549" y="460"/>
                  <a:pt x="1549" y="460"/>
                  <a:pt x="1549" y="460"/>
                </a:cubicBezTo>
                <a:cubicBezTo>
                  <a:pt x="1549" y="460"/>
                  <a:pt x="1549" y="460"/>
                  <a:pt x="1549" y="460"/>
                </a:cubicBezTo>
                <a:cubicBezTo>
                  <a:pt x="1549" y="460"/>
                  <a:pt x="1549" y="460"/>
                  <a:pt x="1549" y="460"/>
                </a:cubicBezTo>
                <a:cubicBezTo>
                  <a:pt x="1549" y="460"/>
                  <a:pt x="1549" y="460"/>
                  <a:pt x="1549" y="460"/>
                </a:cubicBezTo>
                <a:cubicBezTo>
                  <a:pt x="1553" y="459"/>
                  <a:pt x="1555" y="460"/>
                  <a:pt x="1557" y="458"/>
                </a:cubicBezTo>
                <a:cubicBezTo>
                  <a:pt x="1562" y="457"/>
                  <a:pt x="1558" y="455"/>
                  <a:pt x="1558" y="453"/>
                </a:cubicBezTo>
                <a:cubicBezTo>
                  <a:pt x="1559" y="453"/>
                  <a:pt x="1559" y="453"/>
                  <a:pt x="1559" y="453"/>
                </a:cubicBezTo>
                <a:cubicBezTo>
                  <a:pt x="1559" y="452"/>
                  <a:pt x="1560" y="451"/>
                  <a:pt x="1560" y="450"/>
                </a:cubicBezTo>
                <a:cubicBezTo>
                  <a:pt x="1562" y="450"/>
                  <a:pt x="1562" y="450"/>
                  <a:pt x="1562" y="450"/>
                </a:cubicBezTo>
                <a:cubicBezTo>
                  <a:pt x="1562" y="448"/>
                  <a:pt x="1562" y="448"/>
                  <a:pt x="1562" y="448"/>
                </a:cubicBezTo>
                <a:cubicBezTo>
                  <a:pt x="1564" y="448"/>
                  <a:pt x="1565" y="447"/>
                  <a:pt x="1566" y="447"/>
                </a:cubicBezTo>
                <a:cubicBezTo>
                  <a:pt x="1566" y="448"/>
                  <a:pt x="1566" y="448"/>
                  <a:pt x="1566" y="448"/>
                </a:cubicBezTo>
                <a:cubicBezTo>
                  <a:pt x="1571" y="448"/>
                  <a:pt x="1573" y="448"/>
                  <a:pt x="1576" y="446"/>
                </a:cubicBezTo>
                <a:cubicBezTo>
                  <a:pt x="1576" y="445"/>
                  <a:pt x="1576" y="445"/>
                  <a:pt x="1576" y="445"/>
                </a:cubicBezTo>
                <a:cubicBezTo>
                  <a:pt x="1576" y="445"/>
                  <a:pt x="1576" y="445"/>
                  <a:pt x="1576" y="445"/>
                </a:cubicBezTo>
                <a:cubicBezTo>
                  <a:pt x="1576" y="446"/>
                  <a:pt x="1576" y="446"/>
                  <a:pt x="1576" y="446"/>
                </a:cubicBezTo>
                <a:cubicBezTo>
                  <a:pt x="1577" y="447"/>
                  <a:pt x="1578" y="447"/>
                  <a:pt x="1578" y="447"/>
                </a:cubicBezTo>
                <a:cubicBezTo>
                  <a:pt x="1579" y="445"/>
                  <a:pt x="1580" y="443"/>
                  <a:pt x="1581" y="441"/>
                </a:cubicBezTo>
                <a:cubicBezTo>
                  <a:pt x="1581" y="439"/>
                  <a:pt x="1581" y="439"/>
                  <a:pt x="1581" y="439"/>
                </a:cubicBezTo>
                <a:cubicBezTo>
                  <a:pt x="1579" y="440"/>
                  <a:pt x="1579" y="441"/>
                  <a:pt x="1578" y="443"/>
                </a:cubicBezTo>
                <a:cubicBezTo>
                  <a:pt x="1578" y="443"/>
                  <a:pt x="1578" y="443"/>
                  <a:pt x="1578" y="443"/>
                </a:cubicBezTo>
                <a:cubicBezTo>
                  <a:pt x="1577" y="443"/>
                  <a:pt x="1577" y="443"/>
                  <a:pt x="1577" y="443"/>
                </a:cubicBezTo>
                <a:cubicBezTo>
                  <a:pt x="1577" y="442"/>
                  <a:pt x="1577" y="440"/>
                  <a:pt x="1578" y="439"/>
                </a:cubicBezTo>
                <a:cubicBezTo>
                  <a:pt x="1578" y="439"/>
                  <a:pt x="1578" y="439"/>
                  <a:pt x="1578" y="439"/>
                </a:cubicBezTo>
                <a:cubicBezTo>
                  <a:pt x="1578" y="434"/>
                  <a:pt x="1578" y="434"/>
                  <a:pt x="1578" y="434"/>
                </a:cubicBezTo>
                <a:cubicBezTo>
                  <a:pt x="1579" y="434"/>
                  <a:pt x="1579" y="434"/>
                  <a:pt x="1579" y="434"/>
                </a:cubicBezTo>
                <a:cubicBezTo>
                  <a:pt x="1579" y="433"/>
                  <a:pt x="1579" y="432"/>
                  <a:pt x="1580" y="431"/>
                </a:cubicBezTo>
                <a:cubicBezTo>
                  <a:pt x="1580" y="431"/>
                  <a:pt x="1580" y="431"/>
                  <a:pt x="1580" y="431"/>
                </a:cubicBezTo>
                <a:cubicBezTo>
                  <a:pt x="1580" y="430"/>
                  <a:pt x="1580" y="429"/>
                  <a:pt x="1580" y="428"/>
                </a:cubicBezTo>
                <a:cubicBezTo>
                  <a:pt x="1580" y="428"/>
                  <a:pt x="1580" y="428"/>
                  <a:pt x="1581" y="427"/>
                </a:cubicBezTo>
                <a:cubicBezTo>
                  <a:pt x="1581" y="423"/>
                  <a:pt x="1581" y="423"/>
                  <a:pt x="1581" y="423"/>
                </a:cubicBezTo>
                <a:cubicBezTo>
                  <a:pt x="1582" y="420"/>
                  <a:pt x="1581" y="420"/>
                  <a:pt x="1580" y="417"/>
                </a:cubicBezTo>
                <a:cubicBezTo>
                  <a:pt x="1581" y="416"/>
                  <a:pt x="1581" y="416"/>
                  <a:pt x="1583" y="416"/>
                </a:cubicBezTo>
                <a:cubicBezTo>
                  <a:pt x="1583" y="416"/>
                  <a:pt x="1583" y="416"/>
                  <a:pt x="1583" y="416"/>
                </a:cubicBezTo>
                <a:cubicBezTo>
                  <a:pt x="1582" y="416"/>
                  <a:pt x="1582" y="416"/>
                  <a:pt x="1582" y="416"/>
                </a:cubicBezTo>
                <a:cubicBezTo>
                  <a:pt x="1581" y="413"/>
                  <a:pt x="1581" y="415"/>
                  <a:pt x="1579" y="414"/>
                </a:cubicBezTo>
                <a:cubicBezTo>
                  <a:pt x="1579" y="414"/>
                  <a:pt x="1579" y="414"/>
                  <a:pt x="1579" y="414"/>
                </a:cubicBezTo>
                <a:cubicBezTo>
                  <a:pt x="1578" y="414"/>
                  <a:pt x="1578" y="414"/>
                  <a:pt x="1578" y="414"/>
                </a:cubicBezTo>
                <a:cubicBezTo>
                  <a:pt x="1578" y="413"/>
                  <a:pt x="1578" y="413"/>
                  <a:pt x="1578" y="413"/>
                </a:cubicBezTo>
                <a:cubicBezTo>
                  <a:pt x="1580" y="413"/>
                  <a:pt x="1582" y="414"/>
                  <a:pt x="1584" y="413"/>
                </a:cubicBezTo>
                <a:cubicBezTo>
                  <a:pt x="1584" y="412"/>
                  <a:pt x="1585" y="412"/>
                  <a:pt x="1585" y="412"/>
                </a:cubicBezTo>
                <a:cubicBezTo>
                  <a:pt x="1589" y="412"/>
                  <a:pt x="1589" y="412"/>
                  <a:pt x="1589" y="412"/>
                </a:cubicBezTo>
                <a:cubicBezTo>
                  <a:pt x="1589" y="411"/>
                  <a:pt x="1589" y="411"/>
                  <a:pt x="1589" y="411"/>
                </a:cubicBezTo>
                <a:cubicBezTo>
                  <a:pt x="1589" y="411"/>
                  <a:pt x="1589" y="411"/>
                  <a:pt x="1589" y="411"/>
                </a:cubicBezTo>
                <a:cubicBezTo>
                  <a:pt x="1590" y="413"/>
                  <a:pt x="1590" y="413"/>
                  <a:pt x="1590" y="413"/>
                </a:cubicBezTo>
                <a:cubicBezTo>
                  <a:pt x="1591" y="413"/>
                  <a:pt x="1591" y="413"/>
                  <a:pt x="1591" y="413"/>
                </a:cubicBezTo>
                <a:cubicBezTo>
                  <a:pt x="1591" y="412"/>
                  <a:pt x="1592" y="412"/>
                  <a:pt x="1592" y="410"/>
                </a:cubicBezTo>
                <a:cubicBezTo>
                  <a:pt x="1593" y="410"/>
                  <a:pt x="1595" y="410"/>
                  <a:pt x="1596" y="410"/>
                </a:cubicBezTo>
                <a:cubicBezTo>
                  <a:pt x="1596" y="409"/>
                  <a:pt x="1596" y="409"/>
                  <a:pt x="1596" y="409"/>
                </a:cubicBezTo>
                <a:cubicBezTo>
                  <a:pt x="1597" y="409"/>
                  <a:pt x="1597" y="409"/>
                  <a:pt x="1597" y="409"/>
                </a:cubicBezTo>
                <a:cubicBezTo>
                  <a:pt x="1597" y="407"/>
                  <a:pt x="1597" y="407"/>
                  <a:pt x="1597" y="407"/>
                </a:cubicBezTo>
                <a:cubicBezTo>
                  <a:pt x="1597" y="407"/>
                  <a:pt x="1597" y="407"/>
                  <a:pt x="1597" y="407"/>
                </a:cubicBezTo>
                <a:cubicBezTo>
                  <a:pt x="1597" y="406"/>
                  <a:pt x="1597" y="406"/>
                  <a:pt x="1597" y="406"/>
                </a:cubicBezTo>
                <a:cubicBezTo>
                  <a:pt x="1599" y="406"/>
                  <a:pt x="1599" y="406"/>
                  <a:pt x="1599" y="406"/>
                </a:cubicBezTo>
                <a:cubicBezTo>
                  <a:pt x="1599" y="405"/>
                  <a:pt x="1599" y="406"/>
                  <a:pt x="1599" y="405"/>
                </a:cubicBezTo>
                <a:cubicBezTo>
                  <a:pt x="1599" y="404"/>
                  <a:pt x="1599" y="404"/>
                  <a:pt x="1599" y="404"/>
                </a:cubicBezTo>
                <a:cubicBezTo>
                  <a:pt x="1595" y="404"/>
                  <a:pt x="1595" y="404"/>
                  <a:pt x="1595" y="404"/>
                </a:cubicBezTo>
                <a:cubicBezTo>
                  <a:pt x="1595" y="404"/>
                  <a:pt x="1595" y="404"/>
                  <a:pt x="1595" y="404"/>
                </a:cubicBezTo>
                <a:cubicBezTo>
                  <a:pt x="1597" y="403"/>
                  <a:pt x="1599" y="402"/>
                  <a:pt x="1601" y="401"/>
                </a:cubicBezTo>
                <a:cubicBezTo>
                  <a:pt x="1601" y="400"/>
                  <a:pt x="1601" y="399"/>
                  <a:pt x="1601" y="398"/>
                </a:cubicBezTo>
                <a:cubicBezTo>
                  <a:pt x="1601" y="398"/>
                  <a:pt x="1600" y="397"/>
                  <a:pt x="1600" y="397"/>
                </a:cubicBezTo>
                <a:cubicBezTo>
                  <a:pt x="1600" y="394"/>
                  <a:pt x="1600" y="394"/>
                  <a:pt x="1600" y="394"/>
                </a:cubicBezTo>
                <a:cubicBezTo>
                  <a:pt x="1599" y="393"/>
                  <a:pt x="1598" y="393"/>
                  <a:pt x="1597" y="393"/>
                </a:cubicBezTo>
                <a:cubicBezTo>
                  <a:pt x="1596" y="392"/>
                  <a:pt x="1596" y="391"/>
                  <a:pt x="1596" y="391"/>
                </a:cubicBezTo>
                <a:cubicBezTo>
                  <a:pt x="1597" y="390"/>
                  <a:pt x="1597" y="390"/>
                  <a:pt x="1597" y="390"/>
                </a:cubicBezTo>
                <a:cubicBezTo>
                  <a:pt x="1596" y="390"/>
                  <a:pt x="1595" y="389"/>
                  <a:pt x="1595" y="389"/>
                </a:cubicBezTo>
                <a:cubicBezTo>
                  <a:pt x="1594" y="390"/>
                  <a:pt x="1594" y="390"/>
                  <a:pt x="1594" y="390"/>
                </a:cubicBezTo>
                <a:cubicBezTo>
                  <a:pt x="1594" y="389"/>
                  <a:pt x="1594" y="389"/>
                  <a:pt x="1594" y="389"/>
                </a:cubicBezTo>
                <a:cubicBezTo>
                  <a:pt x="1592" y="388"/>
                  <a:pt x="1594" y="387"/>
                  <a:pt x="1591" y="386"/>
                </a:cubicBezTo>
                <a:cubicBezTo>
                  <a:pt x="1590" y="387"/>
                  <a:pt x="1591" y="387"/>
                  <a:pt x="1590" y="387"/>
                </a:cubicBezTo>
                <a:cubicBezTo>
                  <a:pt x="1590" y="388"/>
                  <a:pt x="1590" y="388"/>
                  <a:pt x="1590" y="388"/>
                </a:cubicBezTo>
                <a:cubicBezTo>
                  <a:pt x="1589" y="388"/>
                  <a:pt x="1588" y="388"/>
                  <a:pt x="1587" y="387"/>
                </a:cubicBezTo>
                <a:cubicBezTo>
                  <a:pt x="1587" y="387"/>
                  <a:pt x="1587" y="387"/>
                  <a:pt x="1587" y="387"/>
                </a:cubicBezTo>
                <a:cubicBezTo>
                  <a:pt x="1586" y="387"/>
                  <a:pt x="1586" y="387"/>
                  <a:pt x="1586" y="387"/>
                </a:cubicBezTo>
                <a:cubicBezTo>
                  <a:pt x="1586" y="386"/>
                  <a:pt x="1586" y="384"/>
                  <a:pt x="1585" y="383"/>
                </a:cubicBezTo>
                <a:cubicBezTo>
                  <a:pt x="1586" y="383"/>
                  <a:pt x="1586" y="383"/>
                  <a:pt x="1586" y="383"/>
                </a:cubicBezTo>
                <a:cubicBezTo>
                  <a:pt x="1586" y="383"/>
                  <a:pt x="1587" y="382"/>
                  <a:pt x="1587" y="381"/>
                </a:cubicBezTo>
                <a:cubicBezTo>
                  <a:pt x="1586" y="381"/>
                  <a:pt x="1586" y="381"/>
                  <a:pt x="1585" y="381"/>
                </a:cubicBezTo>
                <a:cubicBezTo>
                  <a:pt x="1586" y="379"/>
                  <a:pt x="1586" y="378"/>
                  <a:pt x="1586" y="377"/>
                </a:cubicBezTo>
                <a:cubicBezTo>
                  <a:pt x="1585" y="376"/>
                  <a:pt x="1585" y="376"/>
                  <a:pt x="1585" y="376"/>
                </a:cubicBezTo>
                <a:cubicBezTo>
                  <a:pt x="1584" y="375"/>
                  <a:pt x="1585" y="374"/>
                  <a:pt x="1585" y="374"/>
                </a:cubicBezTo>
                <a:cubicBezTo>
                  <a:pt x="1585" y="373"/>
                  <a:pt x="1585" y="373"/>
                  <a:pt x="1585" y="373"/>
                </a:cubicBezTo>
                <a:cubicBezTo>
                  <a:pt x="1585" y="373"/>
                  <a:pt x="1585" y="373"/>
                  <a:pt x="1585" y="373"/>
                </a:cubicBezTo>
                <a:cubicBezTo>
                  <a:pt x="1585" y="371"/>
                  <a:pt x="1585" y="371"/>
                  <a:pt x="1585" y="371"/>
                </a:cubicBezTo>
                <a:cubicBezTo>
                  <a:pt x="1586" y="370"/>
                  <a:pt x="1585" y="371"/>
                  <a:pt x="1586" y="370"/>
                </a:cubicBezTo>
                <a:cubicBezTo>
                  <a:pt x="1587" y="370"/>
                  <a:pt x="1587" y="370"/>
                  <a:pt x="1587" y="370"/>
                </a:cubicBezTo>
                <a:cubicBezTo>
                  <a:pt x="1587" y="369"/>
                  <a:pt x="1585" y="367"/>
                  <a:pt x="1586" y="366"/>
                </a:cubicBezTo>
                <a:cubicBezTo>
                  <a:pt x="1587" y="366"/>
                  <a:pt x="1587" y="366"/>
                  <a:pt x="1587" y="366"/>
                </a:cubicBezTo>
                <a:cubicBezTo>
                  <a:pt x="1587" y="364"/>
                  <a:pt x="1587" y="364"/>
                  <a:pt x="1587" y="364"/>
                </a:cubicBezTo>
                <a:cubicBezTo>
                  <a:pt x="1587" y="364"/>
                  <a:pt x="1587" y="364"/>
                  <a:pt x="1587" y="364"/>
                </a:cubicBezTo>
                <a:cubicBezTo>
                  <a:pt x="1588" y="362"/>
                  <a:pt x="1587" y="359"/>
                  <a:pt x="1586" y="358"/>
                </a:cubicBezTo>
                <a:cubicBezTo>
                  <a:pt x="1586" y="356"/>
                  <a:pt x="1586" y="356"/>
                  <a:pt x="1586" y="356"/>
                </a:cubicBezTo>
                <a:cubicBezTo>
                  <a:pt x="1587" y="356"/>
                  <a:pt x="1587" y="356"/>
                  <a:pt x="1587" y="356"/>
                </a:cubicBezTo>
                <a:cubicBezTo>
                  <a:pt x="1587" y="356"/>
                  <a:pt x="1588" y="358"/>
                  <a:pt x="1589" y="357"/>
                </a:cubicBezTo>
                <a:cubicBezTo>
                  <a:pt x="1589" y="356"/>
                  <a:pt x="1589" y="356"/>
                  <a:pt x="1589" y="356"/>
                </a:cubicBezTo>
                <a:cubicBezTo>
                  <a:pt x="1590" y="356"/>
                  <a:pt x="1591" y="355"/>
                  <a:pt x="1592" y="355"/>
                </a:cubicBezTo>
                <a:cubicBezTo>
                  <a:pt x="1592" y="353"/>
                  <a:pt x="1593" y="354"/>
                  <a:pt x="1593" y="352"/>
                </a:cubicBezTo>
                <a:cubicBezTo>
                  <a:pt x="1592" y="352"/>
                  <a:pt x="1592" y="352"/>
                  <a:pt x="1592" y="352"/>
                </a:cubicBezTo>
                <a:cubicBezTo>
                  <a:pt x="1592" y="350"/>
                  <a:pt x="1592" y="350"/>
                  <a:pt x="1592" y="350"/>
                </a:cubicBezTo>
                <a:cubicBezTo>
                  <a:pt x="1595" y="350"/>
                  <a:pt x="1595" y="350"/>
                  <a:pt x="1597" y="349"/>
                </a:cubicBezTo>
                <a:cubicBezTo>
                  <a:pt x="1597" y="348"/>
                  <a:pt x="1597" y="348"/>
                  <a:pt x="1597" y="348"/>
                </a:cubicBezTo>
                <a:cubicBezTo>
                  <a:pt x="1598" y="348"/>
                  <a:pt x="1598" y="348"/>
                  <a:pt x="1598" y="348"/>
                </a:cubicBezTo>
                <a:cubicBezTo>
                  <a:pt x="1598" y="347"/>
                  <a:pt x="1598" y="347"/>
                  <a:pt x="1598" y="347"/>
                </a:cubicBezTo>
                <a:cubicBezTo>
                  <a:pt x="1597" y="347"/>
                  <a:pt x="1597" y="347"/>
                  <a:pt x="1597" y="347"/>
                </a:cubicBezTo>
                <a:cubicBezTo>
                  <a:pt x="1597" y="347"/>
                  <a:pt x="1597" y="346"/>
                  <a:pt x="1597" y="346"/>
                </a:cubicBezTo>
                <a:cubicBezTo>
                  <a:pt x="1597" y="346"/>
                  <a:pt x="1597" y="346"/>
                  <a:pt x="1597" y="346"/>
                </a:cubicBezTo>
                <a:cubicBezTo>
                  <a:pt x="1598" y="344"/>
                  <a:pt x="1599" y="344"/>
                  <a:pt x="1599" y="343"/>
                </a:cubicBezTo>
                <a:cubicBezTo>
                  <a:pt x="1600" y="343"/>
                  <a:pt x="1602" y="343"/>
                  <a:pt x="1602" y="343"/>
                </a:cubicBezTo>
                <a:cubicBezTo>
                  <a:pt x="1602" y="343"/>
                  <a:pt x="1602" y="343"/>
                  <a:pt x="1602" y="343"/>
                </a:cubicBezTo>
                <a:cubicBezTo>
                  <a:pt x="1603" y="342"/>
                  <a:pt x="1604" y="342"/>
                  <a:pt x="1604" y="342"/>
                </a:cubicBezTo>
                <a:cubicBezTo>
                  <a:pt x="1604" y="341"/>
                  <a:pt x="1604" y="341"/>
                  <a:pt x="1604" y="341"/>
                </a:cubicBezTo>
                <a:cubicBezTo>
                  <a:pt x="1606" y="342"/>
                  <a:pt x="1606" y="342"/>
                  <a:pt x="1606" y="342"/>
                </a:cubicBezTo>
                <a:cubicBezTo>
                  <a:pt x="1606" y="341"/>
                  <a:pt x="1607" y="340"/>
                  <a:pt x="1608" y="339"/>
                </a:cubicBezTo>
                <a:cubicBezTo>
                  <a:pt x="1609" y="339"/>
                  <a:pt x="1610" y="339"/>
                  <a:pt x="1611" y="339"/>
                </a:cubicBezTo>
                <a:cubicBezTo>
                  <a:pt x="1611" y="339"/>
                  <a:pt x="1611" y="339"/>
                  <a:pt x="1611" y="339"/>
                </a:cubicBezTo>
                <a:cubicBezTo>
                  <a:pt x="1612" y="339"/>
                  <a:pt x="1612" y="339"/>
                  <a:pt x="1612" y="339"/>
                </a:cubicBezTo>
                <a:cubicBezTo>
                  <a:pt x="1612" y="339"/>
                  <a:pt x="1612" y="338"/>
                  <a:pt x="1612" y="338"/>
                </a:cubicBezTo>
                <a:cubicBezTo>
                  <a:pt x="1614" y="338"/>
                  <a:pt x="1614" y="338"/>
                  <a:pt x="1614" y="338"/>
                </a:cubicBezTo>
                <a:cubicBezTo>
                  <a:pt x="1617" y="336"/>
                  <a:pt x="1615" y="333"/>
                  <a:pt x="1620" y="331"/>
                </a:cubicBezTo>
                <a:cubicBezTo>
                  <a:pt x="1620" y="331"/>
                  <a:pt x="1620" y="330"/>
                  <a:pt x="1620" y="329"/>
                </a:cubicBezTo>
                <a:cubicBezTo>
                  <a:pt x="1619" y="328"/>
                  <a:pt x="1620" y="329"/>
                  <a:pt x="1619" y="328"/>
                </a:cubicBezTo>
                <a:cubicBezTo>
                  <a:pt x="1618" y="328"/>
                  <a:pt x="1618" y="328"/>
                  <a:pt x="1618" y="328"/>
                </a:cubicBezTo>
                <a:cubicBezTo>
                  <a:pt x="1619" y="327"/>
                  <a:pt x="1619" y="326"/>
                  <a:pt x="1619" y="325"/>
                </a:cubicBezTo>
                <a:cubicBezTo>
                  <a:pt x="1618" y="325"/>
                  <a:pt x="1618" y="325"/>
                  <a:pt x="1618" y="325"/>
                </a:cubicBezTo>
                <a:cubicBezTo>
                  <a:pt x="1618" y="324"/>
                  <a:pt x="1618" y="324"/>
                  <a:pt x="1618" y="324"/>
                </a:cubicBezTo>
                <a:cubicBezTo>
                  <a:pt x="1618" y="323"/>
                  <a:pt x="1618" y="322"/>
                  <a:pt x="1618" y="320"/>
                </a:cubicBezTo>
                <a:cubicBezTo>
                  <a:pt x="1620" y="320"/>
                  <a:pt x="1620" y="319"/>
                  <a:pt x="1620" y="318"/>
                </a:cubicBezTo>
                <a:cubicBezTo>
                  <a:pt x="1621" y="318"/>
                  <a:pt x="1621" y="318"/>
                  <a:pt x="1621" y="318"/>
                </a:cubicBezTo>
                <a:cubicBezTo>
                  <a:pt x="1621" y="317"/>
                  <a:pt x="1620" y="316"/>
                  <a:pt x="1620" y="315"/>
                </a:cubicBezTo>
                <a:cubicBezTo>
                  <a:pt x="1622" y="315"/>
                  <a:pt x="1621" y="315"/>
                  <a:pt x="1622" y="314"/>
                </a:cubicBezTo>
                <a:cubicBezTo>
                  <a:pt x="1622" y="314"/>
                  <a:pt x="1622" y="314"/>
                  <a:pt x="1622" y="314"/>
                </a:cubicBezTo>
                <a:cubicBezTo>
                  <a:pt x="1622" y="314"/>
                  <a:pt x="1622" y="313"/>
                  <a:pt x="1622" y="312"/>
                </a:cubicBezTo>
                <a:cubicBezTo>
                  <a:pt x="1622" y="312"/>
                  <a:pt x="1623" y="312"/>
                  <a:pt x="1624" y="312"/>
                </a:cubicBezTo>
                <a:cubicBezTo>
                  <a:pt x="1624" y="312"/>
                  <a:pt x="1624" y="313"/>
                  <a:pt x="1625" y="312"/>
                </a:cubicBezTo>
                <a:cubicBezTo>
                  <a:pt x="1625" y="312"/>
                  <a:pt x="1625" y="312"/>
                  <a:pt x="1625" y="312"/>
                </a:cubicBezTo>
                <a:cubicBezTo>
                  <a:pt x="1626" y="311"/>
                  <a:pt x="1627" y="311"/>
                  <a:pt x="1628" y="310"/>
                </a:cubicBezTo>
                <a:cubicBezTo>
                  <a:pt x="1628" y="310"/>
                  <a:pt x="1628" y="310"/>
                  <a:pt x="1628" y="310"/>
                </a:cubicBezTo>
                <a:cubicBezTo>
                  <a:pt x="1628" y="309"/>
                  <a:pt x="1628" y="308"/>
                  <a:pt x="1628" y="307"/>
                </a:cubicBezTo>
                <a:cubicBezTo>
                  <a:pt x="1628" y="307"/>
                  <a:pt x="1628" y="307"/>
                  <a:pt x="1628" y="307"/>
                </a:cubicBezTo>
                <a:cubicBezTo>
                  <a:pt x="1629" y="306"/>
                  <a:pt x="1629" y="306"/>
                  <a:pt x="1629" y="304"/>
                </a:cubicBezTo>
                <a:cubicBezTo>
                  <a:pt x="1630" y="305"/>
                  <a:pt x="1630" y="307"/>
                  <a:pt x="1631" y="306"/>
                </a:cubicBezTo>
                <a:cubicBezTo>
                  <a:pt x="1632" y="306"/>
                  <a:pt x="1631" y="305"/>
                  <a:pt x="1633" y="305"/>
                </a:cubicBezTo>
                <a:cubicBezTo>
                  <a:pt x="1633" y="306"/>
                  <a:pt x="1633" y="306"/>
                  <a:pt x="1633" y="306"/>
                </a:cubicBezTo>
                <a:cubicBezTo>
                  <a:pt x="1633" y="306"/>
                  <a:pt x="1634" y="306"/>
                  <a:pt x="1634" y="306"/>
                </a:cubicBezTo>
                <a:cubicBezTo>
                  <a:pt x="1634" y="308"/>
                  <a:pt x="1634" y="308"/>
                  <a:pt x="1634" y="308"/>
                </a:cubicBezTo>
                <a:cubicBezTo>
                  <a:pt x="1635" y="308"/>
                  <a:pt x="1635" y="308"/>
                  <a:pt x="1635" y="308"/>
                </a:cubicBezTo>
                <a:cubicBezTo>
                  <a:pt x="1635" y="307"/>
                  <a:pt x="1635" y="306"/>
                  <a:pt x="1635" y="306"/>
                </a:cubicBezTo>
                <a:cubicBezTo>
                  <a:pt x="1640" y="306"/>
                  <a:pt x="1642" y="307"/>
                  <a:pt x="1647" y="306"/>
                </a:cubicBezTo>
                <a:cubicBezTo>
                  <a:pt x="1647" y="307"/>
                  <a:pt x="1647" y="307"/>
                  <a:pt x="1648" y="308"/>
                </a:cubicBezTo>
                <a:cubicBezTo>
                  <a:pt x="1648" y="309"/>
                  <a:pt x="1648" y="309"/>
                  <a:pt x="1648" y="309"/>
                </a:cubicBezTo>
                <a:cubicBezTo>
                  <a:pt x="1649" y="309"/>
                  <a:pt x="1650" y="309"/>
                  <a:pt x="1651" y="308"/>
                </a:cubicBezTo>
                <a:cubicBezTo>
                  <a:pt x="1651" y="309"/>
                  <a:pt x="1651" y="310"/>
                  <a:pt x="1651" y="310"/>
                </a:cubicBezTo>
                <a:cubicBezTo>
                  <a:pt x="1652" y="310"/>
                  <a:pt x="1652" y="310"/>
                  <a:pt x="1652" y="310"/>
                </a:cubicBezTo>
                <a:cubicBezTo>
                  <a:pt x="1651" y="311"/>
                  <a:pt x="1651" y="312"/>
                  <a:pt x="1651" y="313"/>
                </a:cubicBezTo>
                <a:cubicBezTo>
                  <a:pt x="1651" y="313"/>
                  <a:pt x="1651" y="313"/>
                  <a:pt x="1651" y="313"/>
                </a:cubicBezTo>
                <a:cubicBezTo>
                  <a:pt x="1651" y="314"/>
                  <a:pt x="1650" y="315"/>
                  <a:pt x="1651" y="316"/>
                </a:cubicBezTo>
                <a:cubicBezTo>
                  <a:pt x="1651" y="316"/>
                  <a:pt x="1652" y="316"/>
                  <a:pt x="1652" y="317"/>
                </a:cubicBezTo>
                <a:cubicBezTo>
                  <a:pt x="1652" y="318"/>
                  <a:pt x="1652" y="318"/>
                  <a:pt x="1652" y="318"/>
                </a:cubicBezTo>
                <a:cubicBezTo>
                  <a:pt x="1652" y="318"/>
                  <a:pt x="1652" y="319"/>
                  <a:pt x="1652" y="320"/>
                </a:cubicBezTo>
                <a:cubicBezTo>
                  <a:pt x="1651" y="320"/>
                  <a:pt x="1651" y="320"/>
                  <a:pt x="1651" y="320"/>
                </a:cubicBezTo>
                <a:cubicBezTo>
                  <a:pt x="1651" y="320"/>
                  <a:pt x="1652" y="320"/>
                  <a:pt x="1652" y="321"/>
                </a:cubicBezTo>
                <a:cubicBezTo>
                  <a:pt x="1651" y="321"/>
                  <a:pt x="1651" y="321"/>
                  <a:pt x="1651" y="321"/>
                </a:cubicBezTo>
                <a:cubicBezTo>
                  <a:pt x="1651" y="322"/>
                  <a:pt x="1651" y="322"/>
                  <a:pt x="1651" y="322"/>
                </a:cubicBezTo>
                <a:cubicBezTo>
                  <a:pt x="1651" y="322"/>
                  <a:pt x="1651" y="322"/>
                  <a:pt x="1651" y="322"/>
                </a:cubicBezTo>
                <a:cubicBezTo>
                  <a:pt x="1651" y="322"/>
                  <a:pt x="1651" y="322"/>
                  <a:pt x="1651" y="322"/>
                </a:cubicBezTo>
                <a:cubicBezTo>
                  <a:pt x="1648" y="322"/>
                  <a:pt x="1649" y="322"/>
                  <a:pt x="1647" y="323"/>
                </a:cubicBezTo>
                <a:cubicBezTo>
                  <a:pt x="1646" y="325"/>
                  <a:pt x="1645" y="328"/>
                  <a:pt x="1644" y="330"/>
                </a:cubicBezTo>
                <a:cubicBezTo>
                  <a:pt x="1641" y="331"/>
                  <a:pt x="1643" y="331"/>
                  <a:pt x="1642" y="333"/>
                </a:cubicBezTo>
                <a:cubicBezTo>
                  <a:pt x="1641" y="333"/>
                  <a:pt x="1641" y="333"/>
                  <a:pt x="1641" y="333"/>
                </a:cubicBezTo>
                <a:cubicBezTo>
                  <a:pt x="1641" y="335"/>
                  <a:pt x="1641" y="335"/>
                  <a:pt x="1641" y="335"/>
                </a:cubicBezTo>
                <a:cubicBezTo>
                  <a:pt x="1640" y="335"/>
                  <a:pt x="1640" y="335"/>
                  <a:pt x="1640" y="335"/>
                </a:cubicBezTo>
                <a:cubicBezTo>
                  <a:pt x="1640" y="337"/>
                  <a:pt x="1640" y="337"/>
                  <a:pt x="1640" y="337"/>
                </a:cubicBezTo>
                <a:cubicBezTo>
                  <a:pt x="1640" y="337"/>
                  <a:pt x="1639" y="337"/>
                  <a:pt x="1639" y="337"/>
                </a:cubicBezTo>
                <a:cubicBezTo>
                  <a:pt x="1639" y="338"/>
                  <a:pt x="1639" y="338"/>
                  <a:pt x="1639" y="338"/>
                </a:cubicBezTo>
                <a:cubicBezTo>
                  <a:pt x="1637" y="338"/>
                  <a:pt x="1637" y="338"/>
                  <a:pt x="1637" y="338"/>
                </a:cubicBezTo>
                <a:cubicBezTo>
                  <a:pt x="1637" y="338"/>
                  <a:pt x="1637" y="339"/>
                  <a:pt x="1637" y="339"/>
                </a:cubicBezTo>
                <a:cubicBezTo>
                  <a:pt x="1635" y="339"/>
                  <a:pt x="1635" y="339"/>
                  <a:pt x="1635" y="339"/>
                </a:cubicBezTo>
                <a:cubicBezTo>
                  <a:pt x="1634" y="341"/>
                  <a:pt x="1633" y="342"/>
                  <a:pt x="1631" y="343"/>
                </a:cubicBezTo>
                <a:cubicBezTo>
                  <a:pt x="1630" y="343"/>
                  <a:pt x="1630" y="343"/>
                  <a:pt x="1630" y="343"/>
                </a:cubicBezTo>
                <a:cubicBezTo>
                  <a:pt x="1630" y="346"/>
                  <a:pt x="1630" y="346"/>
                  <a:pt x="1630" y="346"/>
                </a:cubicBezTo>
                <a:cubicBezTo>
                  <a:pt x="1627" y="346"/>
                  <a:pt x="1626" y="346"/>
                  <a:pt x="1626" y="348"/>
                </a:cubicBezTo>
                <a:cubicBezTo>
                  <a:pt x="1626" y="350"/>
                  <a:pt x="1626" y="350"/>
                  <a:pt x="1626" y="350"/>
                </a:cubicBezTo>
                <a:cubicBezTo>
                  <a:pt x="1625" y="350"/>
                  <a:pt x="1622" y="352"/>
                  <a:pt x="1622" y="352"/>
                </a:cubicBezTo>
                <a:cubicBezTo>
                  <a:pt x="1622" y="354"/>
                  <a:pt x="1621" y="356"/>
                  <a:pt x="1622" y="356"/>
                </a:cubicBezTo>
                <a:cubicBezTo>
                  <a:pt x="1623" y="357"/>
                  <a:pt x="1624" y="357"/>
                  <a:pt x="1624" y="357"/>
                </a:cubicBezTo>
                <a:cubicBezTo>
                  <a:pt x="1624" y="358"/>
                  <a:pt x="1624" y="359"/>
                  <a:pt x="1624" y="360"/>
                </a:cubicBezTo>
                <a:cubicBezTo>
                  <a:pt x="1624" y="361"/>
                  <a:pt x="1624" y="361"/>
                  <a:pt x="1625" y="361"/>
                </a:cubicBezTo>
                <a:cubicBezTo>
                  <a:pt x="1625" y="362"/>
                  <a:pt x="1625" y="364"/>
                  <a:pt x="1626" y="365"/>
                </a:cubicBezTo>
                <a:cubicBezTo>
                  <a:pt x="1626" y="365"/>
                  <a:pt x="1626" y="365"/>
                  <a:pt x="1626" y="365"/>
                </a:cubicBezTo>
                <a:cubicBezTo>
                  <a:pt x="1627" y="367"/>
                  <a:pt x="1625" y="368"/>
                  <a:pt x="1625" y="369"/>
                </a:cubicBezTo>
                <a:cubicBezTo>
                  <a:pt x="1624" y="369"/>
                  <a:pt x="1624" y="369"/>
                  <a:pt x="1624" y="369"/>
                </a:cubicBezTo>
                <a:cubicBezTo>
                  <a:pt x="1625" y="372"/>
                  <a:pt x="1625" y="372"/>
                  <a:pt x="1625" y="372"/>
                </a:cubicBezTo>
                <a:cubicBezTo>
                  <a:pt x="1624" y="372"/>
                  <a:pt x="1624" y="372"/>
                  <a:pt x="1624" y="372"/>
                </a:cubicBezTo>
                <a:cubicBezTo>
                  <a:pt x="1624" y="375"/>
                  <a:pt x="1624" y="375"/>
                  <a:pt x="1624" y="375"/>
                </a:cubicBezTo>
                <a:cubicBezTo>
                  <a:pt x="1624" y="375"/>
                  <a:pt x="1624" y="375"/>
                  <a:pt x="1624" y="375"/>
                </a:cubicBezTo>
                <a:cubicBezTo>
                  <a:pt x="1624" y="376"/>
                  <a:pt x="1624" y="376"/>
                  <a:pt x="1624" y="376"/>
                </a:cubicBezTo>
                <a:cubicBezTo>
                  <a:pt x="1624" y="376"/>
                  <a:pt x="1624" y="376"/>
                  <a:pt x="1624" y="376"/>
                </a:cubicBezTo>
                <a:cubicBezTo>
                  <a:pt x="1625" y="379"/>
                  <a:pt x="1625" y="379"/>
                  <a:pt x="1625" y="379"/>
                </a:cubicBezTo>
                <a:cubicBezTo>
                  <a:pt x="1628" y="378"/>
                  <a:pt x="1628" y="378"/>
                  <a:pt x="1628" y="378"/>
                </a:cubicBezTo>
                <a:cubicBezTo>
                  <a:pt x="1628" y="381"/>
                  <a:pt x="1628" y="382"/>
                  <a:pt x="1628" y="384"/>
                </a:cubicBezTo>
                <a:cubicBezTo>
                  <a:pt x="1630" y="384"/>
                  <a:pt x="1630" y="384"/>
                  <a:pt x="1630" y="384"/>
                </a:cubicBezTo>
                <a:cubicBezTo>
                  <a:pt x="1630" y="382"/>
                  <a:pt x="1630" y="383"/>
                  <a:pt x="1629" y="382"/>
                </a:cubicBezTo>
                <a:cubicBezTo>
                  <a:pt x="1629" y="380"/>
                  <a:pt x="1629" y="380"/>
                  <a:pt x="1629" y="380"/>
                </a:cubicBezTo>
                <a:cubicBezTo>
                  <a:pt x="1635" y="383"/>
                  <a:pt x="1635" y="383"/>
                  <a:pt x="1635" y="383"/>
                </a:cubicBezTo>
                <a:cubicBezTo>
                  <a:pt x="1635" y="385"/>
                  <a:pt x="1635" y="385"/>
                  <a:pt x="1635" y="385"/>
                </a:cubicBezTo>
                <a:cubicBezTo>
                  <a:pt x="1636" y="385"/>
                  <a:pt x="1637" y="385"/>
                  <a:pt x="1638" y="385"/>
                </a:cubicBezTo>
                <a:cubicBezTo>
                  <a:pt x="1638" y="387"/>
                  <a:pt x="1638" y="387"/>
                  <a:pt x="1638" y="387"/>
                </a:cubicBezTo>
                <a:cubicBezTo>
                  <a:pt x="1636" y="388"/>
                  <a:pt x="1634" y="388"/>
                  <a:pt x="1632" y="388"/>
                </a:cubicBezTo>
                <a:cubicBezTo>
                  <a:pt x="1632" y="389"/>
                  <a:pt x="1632" y="389"/>
                  <a:pt x="1632" y="389"/>
                </a:cubicBezTo>
                <a:cubicBezTo>
                  <a:pt x="1631" y="389"/>
                  <a:pt x="1631" y="389"/>
                  <a:pt x="1631" y="389"/>
                </a:cubicBezTo>
                <a:cubicBezTo>
                  <a:pt x="1632" y="389"/>
                  <a:pt x="1632" y="390"/>
                  <a:pt x="1632" y="391"/>
                </a:cubicBezTo>
                <a:cubicBezTo>
                  <a:pt x="1631" y="391"/>
                  <a:pt x="1631" y="391"/>
                  <a:pt x="1631" y="391"/>
                </a:cubicBezTo>
                <a:cubicBezTo>
                  <a:pt x="1631" y="393"/>
                  <a:pt x="1631" y="393"/>
                  <a:pt x="1631" y="393"/>
                </a:cubicBezTo>
                <a:cubicBezTo>
                  <a:pt x="1632" y="393"/>
                  <a:pt x="1632" y="393"/>
                  <a:pt x="1632" y="393"/>
                </a:cubicBezTo>
                <a:cubicBezTo>
                  <a:pt x="1632" y="393"/>
                  <a:pt x="1632" y="393"/>
                  <a:pt x="1632" y="393"/>
                </a:cubicBezTo>
                <a:cubicBezTo>
                  <a:pt x="1633" y="393"/>
                  <a:pt x="1634" y="393"/>
                  <a:pt x="1635" y="393"/>
                </a:cubicBezTo>
                <a:cubicBezTo>
                  <a:pt x="1635" y="392"/>
                  <a:pt x="1635" y="392"/>
                  <a:pt x="1635" y="392"/>
                </a:cubicBezTo>
                <a:cubicBezTo>
                  <a:pt x="1636" y="392"/>
                  <a:pt x="1636" y="392"/>
                  <a:pt x="1636" y="392"/>
                </a:cubicBezTo>
                <a:cubicBezTo>
                  <a:pt x="1636" y="389"/>
                  <a:pt x="1636" y="389"/>
                  <a:pt x="1636" y="389"/>
                </a:cubicBezTo>
                <a:cubicBezTo>
                  <a:pt x="1637" y="389"/>
                  <a:pt x="1637" y="389"/>
                  <a:pt x="1637" y="389"/>
                </a:cubicBezTo>
                <a:cubicBezTo>
                  <a:pt x="1637" y="389"/>
                  <a:pt x="1637" y="389"/>
                  <a:pt x="1637" y="389"/>
                </a:cubicBezTo>
                <a:cubicBezTo>
                  <a:pt x="1637" y="389"/>
                  <a:pt x="1637" y="389"/>
                  <a:pt x="1637" y="389"/>
                </a:cubicBezTo>
                <a:cubicBezTo>
                  <a:pt x="1637" y="390"/>
                  <a:pt x="1637" y="390"/>
                  <a:pt x="1637" y="390"/>
                </a:cubicBezTo>
                <a:cubicBezTo>
                  <a:pt x="1638" y="390"/>
                  <a:pt x="1639" y="390"/>
                  <a:pt x="1639" y="391"/>
                </a:cubicBezTo>
                <a:cubicBezTo>
                  <a:pt x="1639" y="391"/>
                  <a:pt x="1639" y="392"/>
                  <a:pt x="1639" y="393"/>
                </a:cubicBezTo>
                <a:cubicBezTo>
                  <a:pt x="1641" y="393"/>
                  <a:pt x="1641" y="393"/>
                  <a:pt x="1641" y="393"/>
                </a:cubicBezTo>
                <a:cubicBezTo>
                  <a:pt x="1641" y="395"/>
                  <a:pt x="1641" y="395"/>
                  <a:pt x="1641" y="395"/>
                </a:cubicBezTo>
                <a:cubicBezTo>
                  <a:pt x="1642" y="395"/>
                  <a:pt x="1643" y="395"/>
                  <a:pt x="1645" y="395"/>
                </a:cubicBezTo>
                <a:cubicBezTo>
                  <a:pt x="1645" y="394"/>
                  <a:pt x="1645" y="394"/>
                  <a:pt x="1645" y="394"/>
                </a:cubicBezTo>
                <a:cubicBezTo>
                  <a:pt x="1648" y="394"/>
                  <a:pt x="1648" y="394"/>
                  <a:pt x="1648" y="394"/>
                </a:cubicBezTo>
                <a:cubicBezTo>
                  <a:pt x="1648" y="393"/>
                  <a:pt x="1648" y="393"/>
                  <a:pt x="1649" y="392"/>
                </a:cubicBezTo>
                <a:cubicBezTo>
                  <a:pt x="1649" y="392"/>
                  <a:pt x="1650" y="391"/>
                  <a:pt x="1651" y="391"/>
                </a:cubicBezTo>
                <a:cubicBezTo>
                  <a:pt x="1651" y="390"/>
                  <a:pt x="1652" y="389"/>
                  <a:pt x="1653" y="388"/>
                </a:cubicBezTo>
                <a:cubicBezTo>
                  <a:pt x="1655" y="388"/>
                  <a:pt x="1657" y="388"/>
                  <a:pt x="1658" y="387"/>
                </a:cubicBezTo>
                <a:cubicBezTo>
                  <a:pt x="1658" y="385"/>
                  <a:pt x="1658" y="385"/>
                  <a:pt x="1658" y="385"/>
                </a:cubicBezTo>
                <a:cubicBezTo>
                  <a:pt x="1662" y="386"/>
                  <a:pt x="1661" y="384"/>
                  <a:pt x="1664" y="384"/>
                </a:cubicBezTo>
                <a:cubicBezTo>
                  <a:pt x="1664" y="385"/>
                  <a:pt x="1664" y="385"/>
                  <a:pt x="1664" y="385"/>
                </a:cubicBezTo>
                <a:cubicBezTo>
                  <a:pt x="1665" y="385"/>
                  <a:pt x="1666" y="385"/>
                  <a:pt x="1667" y="385"/>
                </a:cubicBezTo>
                <a:cubicBezTo>
                  <a:pt x="1667" y="383"/>
                  <a:pt x="1667" y="383"/>
                  <a:pt x="1667" y="383"/>
                </a:cubicBezTo>
                <a:cubicBezTo>
                  <a:pt x="1668" y="383"/>
                  <a:pt x="1669" y="382"/>
                  <a:pt x="1670" y="382"/>
                </a:cubicBezTo>
                <a:cubicBezTo>
                  <a:pt x="1670" y="383"/>
                  <a:pt x="1670" y="383"/>
                  <a:pt x="1670" y="383"/>
                </a:cubicBezTo>
                <a:cubicBezTo>
                  <a:pt x="1676" y="383"/>
                  <a:pt x="1675" y="381"/>
                  <a:pt x="1679" y="380"/>
                </a:cubicBezTo>
                <a:cubicBezTo>
                  <a:pt x="1679" y="383"/>
                  <a:pt x="1679" y="383"/>
                  <a:pt x="1679" y="383"/>
                </a:cubicBezTo>
                <a:cubicBezTo>
                  <a:pt x="1677" y="383"/>
                  <a:pt x="1677" y="383"/>
                  <a:pt x="1677" y="383"/>
                </a:cubicBezTo>
                <a:cubicBezTo>
                  <a:pt x="1679" y="386"/>
                  <a:pt x="1683" y="387"/>
                  <a:pt x="1685" y="390"/>
                </a:cubicBezTo>
                <a:cubicBezTo>
                  <a:pt x="1689" y="390"/>
                  <a:pt x="1688" y="389"/>
                  <a:pt x="1691" y="389"/>
                </a:cubicBezTo>
                <a:cubicBezTo>
                  <a:pt x="1691" y="389"/>
                  <a:pt x="1691" y="389"/>
                  <a:pt x="1691" y="389"/>
                </a:cubicBezTo>
                <a:cubicBezTo>
                  <a:pt x="1693" y="389"/>
                  <a:pt x="1693" y="389"/>
                  <a:pt x="1693" y="389"/>
                </a:cubicBezTo>
                <a:cubicBezTo>
                  <a:pt x="1694" y="391"/>
                  <a:pt x="1695" y="392"/>
                  <a:pt x="1696" y="393"/>
                </a:cubicBezTo>
                <a:cubicBezTo>
                  <a:pt x="1698" y="393"/>
                  <a:pt x="1698" y="393"/>
                  <a:pt x="1698" y="393"/>
                </a:cubicBezTo>
                <a:cubicBezTo>
                  <a:pt x="1698" y="394"/>
                  <a:pt x="1698" y="394"/>
                  <a:pt x="1698" y="394"/>
                </a:cubicBezTo>
                <a:cubicBezTo>
                  <a:pt x="1699" y="394"/>
                  <a:pt x="1699" y="394"/>
                  <a:pt x="1699" y="394"/>
                </a:cubicBezTo>
                <a:cubicBezTo>
                  <a:pt x="1698" y="394"/>
                  <a:pt x="1698" y="395"/>
                  <a:pt x="1698" y="395"/>
                </a:cubicBezTo>
                <a:cubicBezTo>
                  <a:pt x="1695" y="395"/>
                  <a:pt x="1693" y="394"/>
                  <a:pt x="1690" y="394"/>
                </a:cubicBezTo>
                <a:cubicBezTo>
                  <a:pt x="1690" y="395"/>
                  <a:pt x="1690" y="395"/>
                  <a:pt x="1690" y="395"/>
                </a:cubicBezTo>
                <a:cubicBezTo>
                  <a:pt x="1689" y="395"/>
                  <a:pt x="1689" y="395"/>
                  <a:pt x="1689" y="395"/>
                </a:cubicBezTo>
                <a:cubicBezTo>
                  <a:pt x="1688" y="395"/>
                  <a:pt x="1688" y="396"/>
                  <a:pt x="1687" y="396"/>
                </a:cubicBezTo>
                <a:cubicBezTo>
                  <a:pt x="1686" y="396"/>
                  <a:pt x="1686" y="396"/>
                  <a:pt x="1686" y="396"/>
                </a:cubicBezTo>
                <a:cubicBezTo>
                  <a:pt x="1686" y="397"/>
                  <a:pt x="1686" y="397"/>
                  <a:pt x="1686" y="397"/>
                </a:cubicBezTo>
                <a:cubicBezTo>
                  <a:pt x="1684" y="397"/>
                  <a:pt x="1683" y="397"/>
                  <a:pt x="1681" y="396"/>
                </a:cubicBezTo>
                <a:cubicBezTo>
                  <a:pt x="1681" y="396"/>
                  <a:pt x="1680" y="398"/>
                  <a:pt x="1680" y="398"/>
                </a:cubicBezTo>
                <a:cubicBezTo>
                  <a:pt x="1680" y="397"/>
                  <a:pt x="1679" y="396"/>
                  <a:pt x="1679" y="396"/>
                </a:cubicBezTo>
                <a:cubicBezTo>
                  <a:pt x="1678" y="398"/>
                  <a:pt x="1677" y="400"/>
                  <a:pt x="1677" y="402"/>
                </a:cubicBezTo>
                <a:cubicBezTo>
                  <a:pt x="1674" y="402"/>
                  <a:pt x="1673" y="401"/>
                  <a:pt x="1671" y="401"/>
                </a:cubicBezTo>
                <a:cubicBezTo>
                  <a:pt x="1671" y="400"/>
                  <a:pt x="1671" y="400"/>
                  <a:pt x="1671" y="400"/>
                </a:cubicBezTo>
                <a:cubicBezTo>
                  <a:pt x="1670" y="399"/>
                  <a:pt x="1670" y="400"/>
                  <a:pt x="1670" y="399"/>
                </a:cubicBezTo>
                <a:cubicBezTo>
                  <a:pt x="1668" y="399"/>
                  <a:pt x="1668" y="399"/>
                  <a:pt x="1668" y="399"/>
                </a:cubicBezTo>
                <a:cubicBezTo>
                  <a:pt x="1668" y="400"/>
                  <a:pt x="1668" y="400"/>
                  <a:pt x="1668" y="400"/>
                </a:cubicBezTo>
                <a:cubicBezTo>
                  <a:pt x="1667" y="400"/>
                  <a:pt x="1667" y="400"/>
                  <a:pt x="1667" y="400"/>
                </a:cubicBezTo>
                <a:cubicBezTo>
                  <a:pt x="1667" y="402"/>
                  <a:pt x="1667" y="402"/>
                  <a:pt x="1667" y="402"/>
                </a:cubicBezTo>
                <a:cubicBezTo>
                  <a:pt x="1660" y="402"/>
                  <a:pt x="1660" y="402"/>
                  <a:pt x="1660" y="402"/>
                </a:cubicBezTo>
                <a:cubicBezTo>
                  <a:pt x="1660" y="402"/>
                  <a:pt x="1660" y="403"/>
                  <a:pt x="1659" y="402"/>
                </a:cubicBezTo>
                <a:cubicBezTo>
                  <a:pt x="1659" y="402"/>
                  <a:pt x="1659" y="402"/>
                  <a:pt x="1659" y="402"/>
                </a:cubicBezTo>
                <a:cubicBezTo>
                  <a:pt x="1658" y="402"/>
                  <a:pt x="1658" y="402"/>
                  <a:pt x="1658" y="402"/>
                </a:cubicBezTo>
                <a:cubicBezTo>
                  <a:pt x="1658" y="400"/>
                  <a:pt x="1658" y="400"/>
                  <a:pt x="1658" y="400"/>
                </a:cubicBezTo>
                <a:cubicBezTo>
                  <a:pt x="1657" y="401"/>
                  <a:pt x="1656" y="401"/>
                  <a:pt x="1655" y="401"/>
                </a:cubicBezTo>
                <a:cubicBezTo>
                  <a:pt x="1655" y="403"/>
                  <a:pt x="1655" y="403"/>
                  <a:pt x="1655" y="403"/>
                </a:cubicBezTo>
                <a:cubicBezTo>
                  <a:pt x="1651" y="403"/>
                  <a:pt x="1651" y="403"/>
                  <a:pt x="1651" y="403"/>
                </a:cubicBezTo>
                <a:cubicBezTo>
                  <a:pt x="1651" y="402"/>
                  <a:pt x="1651" y="402"/>
                  <a:pt x="1651" y="402"/>
                </a:cubicBezTo>
                <a:cubicBezTo>
                  <a:pt x="1650" y="402"/>
                  <a:pt x="1650" y="402"/>
                  <a:pt x="1650" y="402"/>
                </a:cubicBezTo>
                <a:cubicBezTo>
                  <a:pt x="1650" y="403"/>
                  <a:pt x="1649" y="403"/>
                  <a:pt x="1649" y="404"/>
                </a:cubicBezTo>
                <a:cubicBezTo>
                  <a:pt x="1648" y="404"/>
                  <a:pt x="1648" y="404"/>
                  <a:pt x="1648" y="404"/>
                </a:cubicBezTo>
                <a:cubicBezTo>
                  <a:pt x="1648" y="404"/>
                  <a:pt x="1648" y="404"/>
                  <a:pt x="1648" y="404"/>
                </a:cubicBezTo>
                <a:cubicBezTo>
                  <a:pt x="1645" y="404"/>
                  <a:pt x="1645" y="404"/>
                  <a:pt x="1645" y="404"/>
                </a:cubicBezTo>
                <a:cubicBezTo>
                  <a:pt x="1644" y="405"/>
                  <a:pt x="1644" y="405"/>
                  <a:pt x="1644" y="406"/>
                </a:cubicBezTo>
                <a:cubicBezTo>
                  <a:pt x="1643" y="405"/>
                  <a:pt x="1643" y="405"/>
                  <a:pt x="1642" y="405"/>
                </a:cubicBezTo>
                <a:cubicBezTo>
                  <a:pt x="1642" y="406"/>
                  <a:pt x="1642" y="406"/>
                  <a:pt x="1642" y="406"/>
                </a:cubicBezTo>
                <a:cubicBezTo>
                  <a:pt x="1641" y="406"/>
                  <a:pt x="1641" y="406"/>
                  <a:pt x="1640" y="406"/>
                </a:cubicBezTo>
                <a:cubicBezTo>
                  <a:pt x="1640" y="408"/>
                  <a:pt x="1640" y="409"/>
                  <a:pt x="1641" y="411"/>
                </a:cubicBezTo>
                <a:cubicBezTo>
                  <a:pt x="1640" y="411"/>
                  <a:pt x="1640" y="411"/>
                  <a:pt x="1640" y="411"/>
                </a:cubicBezTo>
                <a:cubicBezTo>
                  <a:pt x="1640" y="412"/>
                  <a:pt x="1640" y="412"/>
                  <a:pt x="1640" y="412"/>
                </a:cubicBezTo>
                <a:cubicBezTo>
                  <a:pt x="1639" y="412"/>
                  <a:pt x="1639" y="412"/>
                  <a:pt x="1639" y="412"/>
                </a:cubicBezTo>
                <a:cubicBezTo>
                  <a:pt x="1640" y="414"/>
                  <a:pt x="1640" y="416"/>
                  <a:pt x="1640" y="418"/>
                </a:cubicBezTo>
                <a:cubicBezTo>
                  <a:pt x="1641" y="418"/>
                  <a:pt x="1641" y="419"/>
                  <a:pt x="1642" y="419"/>
                </a:cubicBezTo>
                <a:cubicBezTo>
                  <a:pt x="1642" y="418"/>
                  <a:pt x="1642" y="418"/>
                  <a:pt x="1642" y="418"/>
                </a:cubicBezTo>
                <a:cubicBezTo>
                  <a:pt x="1643" y="418"/>
                  <a:pt x="1643" y="418"/>
                  <a:pt x="1643" y="418"/>
                </a:cubicBezTo>
                <a:cubicBezTo>
                  <a:pt x="1643" y="420"/>
                  <a:pt x="1643" y="423"/>
                  <a:pt x="1643" y="425"/>
                </a:cubicBezTo>
                <a:cubicBezTo>
                  <a:pt x="1642" y="425"/>
                  <a:pt x="1642" y="425"/>
                  <a:pt x="1642" y="425"/>
                </a:cubicBezTo>
                <a:cubicBezTo>
                  <a:pt x="1641" y="427"/>
                  <a:pt x="1641" y="431"/>
                  <a:pt x="1643" y="432"/>
                </a:cubicBezTo>
                <a:cubicBezTo>
                  <a:pt x="1643" y="434"/>
                  <a:pt x="1642" y="435"/>
                  <a:pt x="1642" y="437"/>
                </a:cubicBezTo>
                <a:cubicBezTo>
                  <a:pt x="1640" y="437"/>
                  <a:pt x="1638" y="438"/>
                  <a:pt x="1637" y="437"/>
                </a:cubicBezTo>
                <a:cubicBezTo>
                  <a:pt x="1631" y="437"/>
                  <a:pt x="1634" y="437"/>
                  <a:pt x="1631" y="434"/>
                </a:cubicBezTo>
                <a:cubicBezTo>
                  <a:pt x="1631" y="434"/>
                  <a:pt x="1631" y="434"/>
                  <a:pt x="1631" y="434"/>
                </a:cubicBezTo>
                <a:cubicBezTo>
                  <a:pt x="1630" y="433"/>
                  <a:pt x="1629" y="432"/>
                  <a:pt x="1629" y="431"/>
                </a:cubicBezTo>
                <a:cubicBezTo>
                  <a:pt x="1628" y="431"/>
                  <a:pt x="1628" y="431"/>
                  <a:pt x="1628" y="431"/>
                </a:cubicBezTo>
                <a:cubicBezTo>
                  <a:pt x="1628" y="430"/>
                  <a:pt x="1629" y="429"/>
                  <a:pt x="1629" y="427"/>
                </a:cubicBezTo>
                <a:cubicBezTo>
                  <a:pt x="1627" y="428"/>
                  <a:pt x="1625" y="429"/>
                  <a:pt x="1623" y="429"/>
                </a:cubicBezTo>
                <a:cubicBezTo>
                  <a:pt x="1623" y="430"/>
                  <a:pt x="1622" y="431"/>
                  <a:pt x="1622" y="431"/>
                </a:cubicBezTo>
                <a:cubicBezTo>
                  <a:pt x="1622" y="431"/>
                  <a:pt x="1622" y="431"/>
                  <a:pt x="1622" y="431"/>
                </a:cubicBezTo>
                <a:cubicBezTo>
                  <a:pt x="1622" y="433"/>
                  <a:pt x="1622" y="433"/>
                  <a:pt x="1622" y="433"/>
                </a:cubicBezTo>
                <a:cubicBezTo>
                  <a:pt x="1621" y="433"/>
                  <a:pt x="1621" y="433"/>
                  <a:pt x="1621" y="433"/>
                </a:cubicBezTo>
                <a:cubicBezTo>
                  <a:pt x="1621" y="434"/>
                  <a:pt x="1621" y="434"/>
                  <a:pt x="1621" y="434"/>
                </a:cubicBezTo>
                <a:cubicBezTo>
                  <a:pt x="1620" y="434"/>
                  <a:pt x="1620" y="434"/>
                  <a:pt x="1620" y="435"/>
                </a:cubicBezTo>
                <a:cubicBezTo>
                  <a:pt x="1620" y="436"/>
                  <a:pt x="1620" y="436"/>
                  <a:pt x="1620" y="436"/>
                </a:cubicBezTo>
                <a:cubicBezTo>
                  <a:pt x="1619" y="436"/>
                  <a:pt x="1619" y="436"/>
                  <a:pt x="1619" y="436"/>
                </a:cubicBezTo>
                <a:cubicBezTo>
                  <a:pt x="1619" y="437"/>
                  <a:pt x="1618" y="439"/>
                  <a:pt x="1618" y="440"/>
                </a:cubicBezTo>
                <a:cubicBezTo>
                  <a:pt x="1617" y="440"/>
                  <a:pt x="1617" y="440"/>
                  <a:pt x="1617" y="440"/>
                </a:cubicBezTo>
                <a:cubicBezTo>
                  <a:pt x="1617" y="441"/>
                  <a:pt x="1617" y="443"/>
                  <a:pt x="1616" y="444"/>
                </a:cubicBezTo>
                <a:cubicBezTo>
                  <a:pt x="1616" y="444"/>
                  <a:pt x="1616" y="444"/>
                  <a:pt x="1616" y="444"/>
                </a:cubicBezTo>
                <a:cubicBezTo>
                  <a:pt x="1616" y="448"/>
                  <a:pt x="1616" y="448"/>
                  <a:pt x="1616" y="448"/>
                </a:cubicBezTo>
                <a:cubicBezTo>
                  <a:pt x="1615" y="449"/>
                  <a:pt x="1614" y="453"/>
                  <a:pt x="1615" y="456"/>
                </a:cubicBezTo>
                <a:cubicBezTo>
                  <a:pt x="1616" y="456"/>
                  <a:pt x="1616" y="456"/>
                  <a:pt x="1616" y="456"/>
                </a:cubicBezTo>
                <a:cubicBezTo>
                  <a:pt x="1616" y="457"/>
                  <a:pt x="1616" y="457"/>
                  <a:pt x="1616" y="457"/>
                </a:cubicBezTo>
                <a:cubicBezTo>
                  <a:pt x="1616" y="457"/>
                  <a:pt x="1616" y="457"/>
                  <a:pt x="1616" y="457"/>
                </a:cubicBezTo>
                <a:cubicBezTo>
                  <a:pt x="1617" y="458"/>
                  <a:pt x="1616" y="457"/>
                  <a:pt x="1616" y="458"/>
                </a:cubicBezTo>
                <a:cubicBezTo>
                  <a:pt x="1616" y="458"/>
                  <a:pt x="1616" y="458"/>
                  <a:pt x="1616" y="458"/>
                </a:cubicBezTo>
                <a:cubicBezTo>
                  <a:pt x="1616" y="458"/>
                  <a:pt x="1616" y="458"/>
                  <a:pt x="1616" y="458"/>
                </a:cubicBezTo>
                <a:cubicBezTo>
                  <a:pt x="1616" y="462"/>
                  <a:pt x="1616" y="462"/>
                  <a:pt x="1616" y="462"/>
                </a:cubicBezTo>
                <a:cubicBezTo>
                  <a:pt x="1615" y="462"/>
                  <a:pt x="1615" y="462"/>
                  <a:pt x="1615" y="462"/>
                </a:cubicBezTo>
                <a:cubicBezTo>
                  <a:pt x="1617" y="463"/>
                  <a:pt x="1613" y="463"/>
                  <a:pt x="1612" y="465"/>
                </a:cubicBezTo>
                <a:cubicBezTo>
                  <a:pt x="1611" y="465"/>
                  <a:pt x="1611" y="465"/>
                  <a:pt x="1611" y="465"/>
                </a:cubicBezTo>
                <a:cubicBezTo>
                  <a:pt x="1611" y="464"/>
                  <a:pt x="1612" y="463"/>
                  <a:pt x="1612" y="463"/>
                </a:cubicBezTo>
                <a:cubicBezTo>
                  <a:pt x="1612" y="460"/>
                  <a:pt x="1612" y="460"/>
                  <a:pt x="1612" y="460"/>
                </a:cubicBezTo>
                <a:cubicBezTo>
                  <a:pt x="1610" y="462"/>
                  <a:pt x="1609" y="463"/>
                  <a:pt x="1606" y="464"/>
                </a:cubicBezTo>
                <a:cubicBezTo>
                  <a:pt x="1606" y="466"/>
                  <a:pt x="1606" y="467"/>
                  <a:pt x="1606" y="468"/>
                </a:cubicBezTo>
                <a:cubicBezTo>
                  <a:pt x="1608" y="468"/>
                  <a:pt x="1608" y="468"/>
                  <a:pt x="1608" y="468"/>
                </a:cubicBezTo>
                <a:cubicBezTo>
                  <a:pt x="1608" y="469"/>
                  <a:pt x="1608" y="469"/>
                  <a:pt x="1608" y="469"/>
                </a:cubicBezTo>
                <a:cubicBezTo>
                  <a:pt x="1607" y="469"/>
                  <a:pt x="1606" y="469"/>
                  <a:pt x="1606" y="469"/>
                </a:cubicBezTo>
                <a:cubicBezTo>
                  <a:pt x="1606" y="473"/>
                  <a:pt x="1604" y="473"/>
                  <a:pt x="1603" y="476"/>
                </a:cubicBezTo>
                <a:cubicBezTo>
                  <a:pt x="1602" y="476"/>
                  <a:pt x="1603" y="476"/>
                  <a:pt x="1602" y="475"/>
                </a:cubicBezTo>
                <a:cubicBezTo>
                  <a:pt x="1601" y="475"/>
                  <a:pt x="1601" y="475"/>
                  <a:pt x="1601" y="475"/>
                </a:cubicBezTo>
                <a:cubicBezTo>
                  <a:pt x="1602" y="475"/>
                  <a:pt x="1602" y="475"/>
                  <a:pt x="1603" y="474"/>
                </a:cubicBezTo>
                <a:cubicBezTo>
                  <a:pt x="1603" y="473"/>
                  <a:pt x="1603" y="473"/>
                  <a:pt x="1603" y="473"/>
                </a:cubicBezTo>
                <a:cubicBezTo>
                  <a:pt x="1599" y="474"/>
                  <a:pt x="1598" y="476"/>
                  <a:pt x="1594" y="476"/>
                </a:cubicBezTo>
                <a:cubicBezTo>
                  <a:pt x="1594" y="475"/>
                  <a:pt x="1594" y="474"/>
                  <a:pt x="1593" y="473"/>
                </a:cubicBezTo>
                <a:cubicBezTo>
                  <a:pt x="1595" y="473"/>
                  <a:pt x="1595" y="473"/>
                  <a:pt x="1595" y="473"/>
                </a:cubicBezTo>
                <a:cubicBezTo>
                  <a:pt x="1595" y="473"/>
                  <a:pt x="1595" y="473"/>
                  <a:pt x="1595" y="473"/>
                </a:cubicBezTo>
                <a:cubicBezTo>
                  <a:pt x="1596" y="474"/>
                  <a:pt x="1596" y="473"/>
                  <a:pt x="1596" y="473"/>
                </a:cubicBezTo>
                <a:cubicBezTo>
                  <a:pt x="1597" y="473"/>
                  <a:pt x="1597" y="473"/>
                  <a:pt x="1597" y="473"/>
                </a:cubicBezTo>
                <a:cubicBezTo>
                  <a:pt x="1597" y="472"/>
                  <a:pt x="1597" y="472"/>
                  <a:pt x="1597" y="472"/>
                </a:cubicBezTo>
                <a:cubicBezTo>
                  <a:pt x="1595" y="472"/>
                  <a:pt x="1595" y="471"/>
                  <a:pt x="1593" y="471"/>
                </a:cubicBezTo>
                <a:cubicBezTo>
                  <a:pt x="1593" y="470"/>
                  <a:pt x="1593" y="470"/>
                  <a:pt x="1592" y="470"/>
                </a:cubicBezTo>
                <a:cubicBezTo>
                  <a:pt x="1592" y="471"/>
                  <a:pt x="1592" y="471"/>
                  <a:pt x="1592" y="471"/>
                </a:cubicBezTo>
                <a:cubicBezTo>
                  <a:pt x="1590" y="471"/>
                  <a:pt x="1589" y="471"/>
                  <a:pt x="1587" y="471"/>
                </a:cubicBezTo>
                <a:cubicBezTo>
                  <a:pt x="1587" y="472"/>
                  <a:pt x="1587" y="472"/>
                  <a:pt x="1587" y="472"/>
                </a:cubicBezTo>
                <a:cubicBezTo>
                  <a:pt x="1585" y="472"/>
                  <a:pt x="1585" y="472"/>
                  <a:pt x="1585" y="472"/>
                </a:cubicBezTo>
                <a:cubicBezTo>
                  <a:pt x="1585" y="473"/>
                  <a:pt x="1584" y="473"/>
                  <a:pt x="1584" y="473"/>
                </a:cubicBezTo>
                <a:cubicBezTo>
                  <a:pt x="1583" y="473"/>
                  <a:pt x="1583" y="473"/>
                  <a:pt x="1583" y="473"/>
                </a:cubicBezTo>
                <a:cubicBezTo>
                  <a:pt x="1583" y="474"/>
                  <a:pt x="1583" y="474"/>
                  <a:pt x="1583" y="474"/>
                </a:cubicBezTo>
                <a:cubicBezTo>
                  <a:pt x="1581" y="474"/>
                  <a:pt x="1581" y="474"/>
                  <a:pt x="1581" y="474"/>
                </a:cubicBezTo>
                <a:cubicBezTo>
                  <a:pt x="1581" y="475"/>
                  <a:pt x="1581" y="475"/>
                  <a:pt x="1581" y="475"/>
                </a:cubicBezTo>
                <a:cubicBezTo>
                  <a:pt x="1578" y="475"/>
                  <a:pt x="1578" y="475"/>
                  <a:pt x="1578" y="475"/>
                </a:cubicBezTo>
                <a:cubicBezTo>
                  <a:pt x="1578" y="476"/>
                  <a:pt x="1577" y="476"/>
                  <a:pt x="1576" y="477"/>
                </a:cubicBezTo>
                <a:cubicBezTo>
                  <a:pt x="1575" y="477"/>
                  <a:pt x="1575" y="477"/>
                  <a:pt x="1575" y="477"/>
                </a:cubicBezTo>
                <a:cubicBezTo>
                  <a:pt x="1575" y="478"/>
                  <a:pt x="1575" y="478"/>
                  <a:pt x="1575" y="478"/>
                </a:cubicBezTo>
                <a:cubicBezTo>
                  <a:pt x="1574" y="478"/>
                  <a:pt x="1573" y="478"/>
                  <a:pt x="1572" y="477"/>
                </a:cubicBezTo>
                <a:cubicBezTo>
                  <a:pt x="1572" y="478"/>
                  <a:pt x="1572" y="478"/>
                  <a:pt x="1572" y="478"/>
                </a:cubicBezTo>
                <a:cubicBezTo>
                  <a:pt x="1570" y="478"/>
                  <a:pt x="1570" y="478"/>
                  <a:pt x="1570" y="478"/>
                </a:cubicBezTo>
                <a:cubicBezTo>
                  <a:pt x="1570" y="479"/>
                  <a:pt x="1570" y="479"/>
                  <a:pt x="1570" y="479"/>
                </a:cubicBezTo>
                <a:cubicBezTo>
                  <a:pt x="1566" y="479"/>
                  <a:pt x="1562" y="480"/>
                  <a:pt x="1558" y="481"/>
                </a:cubicBezTo>
                <a:cubicBezTo>
                  <a:pt x="1558" y="480"/>
                  <a:pt x="1558" y="480"/>
                  <a:pt x="1558" y="480"/>
                </a:cubicBezTo>
                <a:cubicBezTo>
                  <a:pt x="1557" y="480"/>
                  <a:pt x="1557" y="480"/>
                  <a:pt x="1557" y="480"/>
                </a:cubicBezTo>
                <a:cubicBezTo>
                  <a:pt x="1557" y="479"/>
                  <a:pt x="1557" y="479"/>
                  <a:pt x="1557" y="479"/>
                </a:cubicBezTo>
                <a:cubicBezTo>
                  <a:pt x="1555" y="479"/>
                  <a:pt x="1555" y="479"/>
                  <a:pt x="1555" y="479"/>
                </a:cubicBezTo>
                <a:cubicBezTo>
                  <a:pt x="1555" y="479"/>
                  <a:pt x="1555" y="478"/>
                  <a:pt x="1555" y="478"/>
                </a:cubicBezTo>
                <a:cubicBezTo>
                  <a:pt x="1553" y="478"/>
                  <a:pt x="1553" y="478"/>
                  <a:pt x="1553" y="478"/>
                </a:cubicBezTo>
                <a:cubicBezTo>
                  <a:pt x="1553" y="477"/>
                  <a:pt x="1553" y="477"/>
                  <a:pt x="1553" y="477"/>
                </a:cubicBezTo>
                <a:cubicBezTo>
                  <a:pt x="1551" y="478"/>
                  <a:pt x="1551" y="478"/>
                  <a:pt x="1551" y="478"/>
                </a:cubicBezTo>
                <a:cubicBezTo>
                  <a:pt x="1551" y="477"/>
                  <a:pt x="1551" y="477"/>
                  <a:pt x="1551" y="477"/>
                </a:cubicBezTo>
                <a:cubicBezTo>
                  <a:pt x="1549" y="477"/>
                  <a:pt x="1547" y="476"/>
                  <a:pt x="1545" y="476"/>
                </a:cubicBezTo>
                <a:cubicBezTo>
                  <a:pt x="1545" y="475"/>
                  <a:pt x="1545" y="475"/>
                  <a:pt x="1545" y="475"/>
                </a:cubicBezTo>
                <a:cubicBezTo>
                  <a:pt x="1540" y="475"/>
                  <a:pt x="1542" y="477"/>
                  <a:pt x="1539" y="479"/>
                </a:cubicBezTo>
                <a:cubicBezTo>
                  <a:pt x="1539" y="480"/>
                  <a:pt x="1539" y="480"/>
                  <a:pt x="1539" y="480"/>
                </a:cubicBezTo>
                <a:cubicBezTo>
                  <a:pt x="1539" y="480"/>
                  <a:pt x="1539" y="480"/>
                  <a:pt x="1538" y="479"/>
                </a:cubicBezTo>
                <a:cubicBezTo>
                  <a:pt x="1538" y="480"/>
                  <a:pt x="1538" y="480"/>
                  <a:pt x="1538" y="480"/>
                </a:cubicBezTo>
                <a:cubicBezTo>
                  <a:pt x="1536" y="480"/>
                  <a:pt x="1536" y="480"/>
                  <a:pt x="1536" y="480"/>
                </a:cubicBezTo>
                <a:cubicBezTo>
                  <a:pt x="1536" y="481"/>
                  <a:pt x="1536" y="481"/>
                  <a:pt x="1536" y="481"/>
                </a:cubicBezTo>
                <a:cubicBezTo>
                  <a:pt x="1535" y="481"/>
                  <a:pt x="1535" y="481"/>
                  <a:pt x="1535" y="481"/>
                </a:cubicBezTo>
                <a:cubicBezTo>
                  <a:pt x="1536" y="482"/>
                  <a:pt x="1536" y="482"/>
                  <a:pt x="1536" y="483"/>
                </a:cubicBezTo>
                <a:cubicBezTo>
                  <a:pt x="1533" y="483"/>
                  <a:pt x="1534" y="482"/>
                  <a:pt x="1531" y="481"/>
                </a:cubicBezTo>
                <a:cubicBezTo>
                  <a:pt x="1531" y="479"/>
                  <a:pt x="1531" y="479"/>
                  <a:pt x="1531" y="479"/>
                </a:cubicBezTo>
                <a:cubicBezTo>
                  <a:pt x="1530" y="479"/>
                  <a:pt x="1530" y="479"/>
                  <a:pt x="1530" y="479"/>
                </a:cubicBezTo>
                <a:cubicBezTo>
                  <a:pt x="1530" y="478"/>
                  <a:pt x="1530" y="478"/>
                  <a:pt x="1530" y="478"/>
                </a:cubicBezTo>
                <a:cubicBezTo>
                  <a:pt x="1529" y="478"/>
                  <a:pt x="1527" y="479"/>
                  <a:pt x="1526" y="479"/>
                </a:cubicBezTo>
                <a:cubicBezTo>
                  <a:pt x="1526" y="479"/>
                  <a:pt x="1526" y="479"/>
                  <a:pt x="1526" y="479"/>
                </a:cubicBezTo>
                <a:cubicBezTo>
                  <a:pt x="1525" y="478"/>
                  <a:pt x="1525" y="478"/>
                  <a:pt x="1524" y="478"/>
                </a:cubicBezTo>
                <a:cubicBezTo>
                  <a:pt x="1524" y="475"/>
                  <a:pt x="1524" y="475"/>
                  <a:pt x="1524" y="475"/>
                </a:cubicBezTo>
                <a:cubicBezTo>
                  <a:pt x="1524" y="475"/>
                  <a:pt x="1524" y="475"/>
                  <a:pt x="1524" y="475"/>
                </a:cubicBezTo>
                <a:cubicBezTo>
                  <a:pt x="1524" y="474"/>
                  <a:pt x="1524" y="474"/>
                  <a:pt x="1524" y="474"/>
                </a:cubicBezTo>
                <a:cubicBezTo>
                  <a:pt x="1523" y="474"/>
                  <a:pt x="1523" y="474"/>
                  <a:pt x="1523" y="474"/>
                </a:cubicBezTo>
                <a:cubicBezTo>
                  <a:pt x="1522" y="472"/>
                  <a:pt x="1524" y="473"/>
                  <a:pt x="1522" y="471"/>
                </a:cubicBezTo>
                <a:cubicBezTo>
                  <a:pt x="1522" y="470"/>
                  <a:pt x="1522" y="470"/>
                  <a:pt x="1522" y="470"/>
                </a:cubicBezTo>
                <a:cubicBezTo>
                  <a:pt x="1520" y="470"/>
                  <a:pt x="1520" y="470"/>
                  <a:pt x="1520" y="470"/>
                </a:cubicBezTo>
                <a:cubicBezTo>
                  <a:pt x="1520" y="469"/>
                  <a:pt x="1520" y="469"/>
                  <a:pt x="1520" y="469"/>
                </a:cubicBezTo>
                <a:cubicBezTo>
                  <a:pt x="1522" y="469"/>
                  <a:pt x="1522" y="469"/>
                  <a:pt x="1522" y="469"/>
                </a:cubicBezTo>
                <a:cubicBezTo>
                  <a:pt x="1523" y="468"/>
                  <a:pt x="1524" y="467"/>
                  <a:pt x="1524" y="466"/>
                </a:cubicBezTo>
                <a:cubicBezTo>
                  <a:pt x="1524" y="466"/>
                  <a:pt x="1524" y="466"/>
                  <a:pt x="1524" y="466"/>
                </a:cubicBezTo>
                <a:cubicBezTo>
                  <a:pt x="1523" y="466"/>
                  <a:pt x="1523" y="466"/>
                  <a:pt x="1523" y="466"/>
                </a:cubicBezTo>
                <a:cubicBezTo>
                  <a:pt x="1523" y="467"/>
                  <a:pt x="1523" y="467"/>
                  <a:pt x="1523" y="467"/>
                </a:cubicBezTo>
                <a:cubicBezTo>
                  <a:pt x="1522" y="468"/>
                  <a:pt x="1521" y="467"/>
                  <a:pt x="1520" y="468"/>
                </a:cubicBezTo>
                <a:cubicBezTo>
                  <a:pt x="1520" y="466"/>
                  <a:pt x="1520" y="465"/>
                  <a:pt x="1520" y="464"/>
                </a:cubicBezTo>
                <a:cubicBezTo>
                  <a:pt x="1521" y="464"/>
                  <a:pt x="1521" y="464"/>
                  <a:pt x="1521" y="464"/>
                </a:cubicBezTo>
                <a:cubicBezTo>
                  <a:pt x="1521" y="463"/>
                  <a:pt x="1521" y="462"/>
                  <a:pt x="1520" y="461"/>
                </a:cubicBezTo>
                <a:cubicBezTo>
                  <a:pt x="1521" y="461"/>
                  <a:pt x="1521" y="460"/>
                  <a:pt x="1522" y="460"/>
                </a:cubicBezTo>
                <a:cubicBezTo>
                  <a:pt x="1522" y="459"/>
                  <a:pt x="1522" y="459"/>
                  <a:pt x="1522" y="459"/>
                </a:cubicBezTo>
                <a:cubicBezTo>
                  <a:pt x="1522" y="459"/>
                  <a:pt x="1522" y="459"/>
                  <a:pt x="1522" y="459"/>
                </a:cubicBezTo>
                <a:cubicBezTo>
                  <a:pt x="1523" y="458"/>
                  <a:pt x="1523" y="457"/>
                  <a:pt x="1523" y="456"/>
                </a:cubicBezTo>
                <a:cubicBezTo>
                  <a:pt x="1524" y="456"/>
                  <a:pt x="1524" y="456"/>
                  <a:pt x="1524" y="456"/>
                </a:cubicBezTo>
                <a:cubicBezTo>
                  <a:pt x="1525" y="453"/>
                  <a:pt x="1526" y="452"/>
                  <a:pt x="1526" y="448"/>
                </a:cubicBezTo>
                <a:cubicBezTo>
                  <a:pt x="1527" y="449"/>
                  <a:pt x="1527" y="449"/>
                  <a:pt x="1528" y="450"/>
                </a:cubicBezTo>
                <a:cubicBezTo>
                  <a:pt x="1530" y="450"/>
                  <a:pt x="1530" y="450"/>
                  <a:pt x="1530" y="450"/>
                </a:cubicBezTo>
                <a:cubicBezTo>
                  <a:pt x="1530" y="448"/>
                  <a:pt x="1530" y="448"/>
                  <a:pt x="1531" y="446"/>
                </a:cubicBezTo>
                <a:cubicBezTo>
                  <a:pt x="1529" y="446"/>
                  <a:pt x="1528" y="446"/>
                  <a:pt x="1526" y="445"/>
                </a:cubicBezTo>
                <a:cubicBezTo>
                  <a:pt x="1526" y="443"/>
                  <a:pt x="1526" y="440"/>
                  <a:pt x="1526" y="437"/>
                </a:cubicBezTo>
                <a:cubicBezTo>
                  <a:pt x="1524" y="437"/>
                  <a:pt x="1523" y="436"/>
                  <a:pt x="1523" y="436"/>
                </a:cubicBezTo>
                <a:cubicBezTo>
                  <a:pt x="1523" y="437"/>
                  <a:pt x="1523" y="437"/>
                  <a:pt x="1523" y="437"/>
                </a:cubicBezTo>
                <a:cubicBezTo>
                  <a:pt x="1522" y="437"/>
                  <a:pt x="1522" y="437"/>
                  <a:pt x="1522" y="437"/>
                </a:cubicBezTo>
                <a:cubicBezTo>
                  <a:pt x="1522" y="436"/>
                  <a:pt x="1522" y="436"/>
                  <a:pt x="1522" y="436"/>
                </a:cubicBezTo>
                <a:cubicBezTo>
                  <a:pt x="1522" y="435"/>
                  <a:pt x="1522" y="435"/>
                  <a:pt x="1522" y="435"/>
                </a:cubicBezTo>
                <a:cubicBezTo>
                  <a:pt x="1526" y="435"/>
                  <a:pt x="1526" y="435"/>
                  <a:pt x="1526" y="435"/>
                </a:cubicBezTo>
                <a:cubicBezTo>
                  <a:pt x="1526" y="435"/>
                  <a:pt x="1526" y="435"/>
                  <a:pt x="1526" y="435"/>
                </a:cubicBezTo>
                <a:cubicBezTo>
                  <a:pt x="1526" y="434"/>
                  <a:pt x="1527" y="433"/>
                  <a:pt x="1528" y="433"/>
                </a:cubicBezTo>
                <a:cubicBezTo>
                  <a:pt x="1528" y="430"/>
                  <a:pt x="1527" y="428"/>
                  <a:pt x="1528" y="427"/>
                </a:cubicBezTo>
                <a:cubicBezTo>
                  <a:pt x="1528" y="425"/>
                  <a:pt x="1528" y="425"/>
                  <a:pt x="1528" y="425"/>
                </a:cubicBezTo>
                <a:cubicBezTo>
                  <a:pt x="1527" y="425"/>
                  <a:pt x="1527" y="426"/>
                  <a:pt x="1527" y="426"/>
                </a:cubicBezTo>
                <a:cubicBezTo>
                  <a:pt x="1526" y="426"/>
                  <a:pt x="1526" y="426"/>
                  <a:pt x="1526" y="426"/>
                </a:cubicBezTo>
                <a:cubicBezTo>
                  <a:pt x="1526" y="427"/>
                  <a:pt x="1526" y="427"/>
                  <a:pt x="1526" y="427"/>
                </a:cubicBezTo>
                <a:cubicBezTo>
                  <a:pt x="1524" y="427"/>
                  <a:pt x="1523" y="427"/>
                  <a:pt x="1522" y="428"/>
                </a:cubicBezTo>
                <a:cubicBezTo>
                  <a:pt x="1522" y="429"/>
                  <a:pt x="1522" y="429"/>
                  <a:pt x="1522" y="429"/>
                </a:cubicBezTo>
                <a:cubicBezTo>
                  <a:pt x="1521" y="430"/>
                  <a:pt x="1519" y="433"/>
                  <a:pt x="1519" y="433"/>
                </a:cubicBezTo>
                <a:cubicBezTo>
                  <a:pt x="1517" y="434"/>
                  <a:pt x="1515" y="434"/>
                  <a:pt x="1513" y="434"/>
                </a:cubicBezTo>
                <a:cubicBezTo>
                  <a:pt x="1513" y="433"/>
                  <a:pt x="1513" y="433"/>
                  <a:pt x="1513" y="433"/>
                </a:cubicBezTo>
                <a:cubicBezTo>
                  <a:pt x="1512" y="433"/>
                  <a:pt x="1512" y="433"/>
                  <a:pt x="1512" y="433"/>
                </a:cubicBezTo>
                <a:cubicBezTo>
                  <a:pt x="1512" y="434"/>
                  <a:pt x="1512" y="434"/>
                  <a:pt x="1512" y="434"/>
                </a:cubicBezTo>
                <a:cubicBezTo>
                  <a:pt x="1510" y="435"/>
                  <a:pt x="1509" y="437"/>
                  <a:pt x="1507" y="438"/>
                </a:cubicBezTo>
                <a:cubicBezTo>
                  <a:pt x="1507" y="439"/>
                  <a:pt x="1507" y="440"/>
                  <a:pt x="1507" y="441"/>
                </a:cubicBezTo>
                <a:cubicBezTo>
                  <a:pt x="1508" y="441"/>
                  <a:pt x="1508" y="441"/>
                  <a:pt x="1509" y="441"/>
                </a:cubicBezTo>
                <a:cubicBezTo>
                  <a:pt x="1510" y="439"/>
                  <a:pt x="1511" y="437"/>
                  <a:pt x="1514" y="437"/>
                </a:cubicBezTo>
                <a:cubicBezTo>
                  <a:pt x="1514" y="436"/>
                  <a:pt x="1514" y="436"/>
                  <a:pt x="1514" y="436"/>
                </a:cubicBezTo>
                <a:cubicBezTo>
                  <a:pt x="1515" y="437"/>
                  <a:pt x="1516" y="437"/>
                  <a:pt x="1518" y="437"/>
                </a:cubicBezTo>
                <a:cubicBezTo>
                  <a:pt x="1518" y="438"/>
                  <a:pt x="1518" y="440"/>
                  <a:pt x="1519" y="441"/>
                </a:cubicBezTo>
                <a:cubicBezTo>
                  <a:pt x="1519" y="443"/>
                  <a:pt x="1519" y="443"/>
                  <a:pt x="1519" y="443"/>
                </a:cubicBezTo>
                <a:cubicBezTo>
                  <a:pt x="1518" y="443"/>
                  <a:pt x="1518" y="443"/>
                  <a:pt x="1518" y="443"/>
                </a:cubicBezTo>
                <a:cubicBezTo>
                  <a:pt x="1518" y="443"/>
                  <a:pt x="1518" y="443"/>
                  <a:pt x="1518" y="443"/>
                </a:cubicBezTo>
                <a:cubicBezTo>
                  <a:pt x="1517" y="442"/>
                  <a:pt x="1517" y="442"/>
                  <a:pt x="1517" y="441"/>
                </a:cubicBezTo>
                <a:cubicBezTo>
                  <a:pt x="1515" y="441"/>
                  <a:pt x="1515" y="441"/>
                  <a:pt x="1515" y="441"/>
                </a:cubicBezTo>
                <a:cubicBezTo>
                  <a:pt x="1514" y="443"/>
                  <a:pt x="1513" y="443"/>
                  <a:pt x="1512" y="445"/>
                </a:cubicBezTo>
                <a:cubicBezTo>
                  <a:pt x="1510" y="445"/>
                  <a:pt x="1508" y="444"/>
                  <a:pt x="1507" y="444"/>
                </a:cubicBezTo>
                <a:cubicBezTo>
                  <a:pt x="1506" y="446"/>
                  <a:pt x="1506" y="449"/>
                  <a:pt x="1506" y="452"/>
                </a:cubicBezTo>
                <a:cubicBezTo>
                  <a:pt x="1508" y="452"/>
                  <a:pt x="1508" y="452"/>
                  <a:pt x="1508" y="452"/>
                </a:cubicBezTo>
                <a:cubicBezTo>
                  <a:pt x="1508" y="452"/>
                  <a:pt x="1508" y="453"/>
                  <a:pt x="1508" y="454"/>
                </a:cubicBezTo>
                <a:cubicBezTo>
                  <a:pt x="1509" y="454"/>
                  <a:pt x="1509" y="454"/>
                  <a:pt x="1509" y="454"/>
                </a:cubicBezTo>
                <a:cubicBezTo>
                  <a:pt x="1509" y="455"/>
                  <a:pt x="1509" y="455"/>
                  <a:pt x="1507" y="456"/>
                </a:cubicBezTo>
                <a:cubicBezTo>
                  <a:pt x="1507" y="460"/>
                  <a:pt x="1508" y="460"/>
                  <a:pt x="1509" y="463"/>
                </a:cubicBezTo>
                <a:cubicBezTo>
                  <a:pt x="1511" y="463"/>
                  <a:pt x="1511" y="463"/>
                  <a:pt x="1511" y="463"/>
                </a:cubicBezTo>
                <a:cubicBezTo>
                  <a:pt x="1511" y="464"/>
                  <a:pt x="1512" y="466"/>
                  <a:pt x="1512" y="468"/>
                </a:cubicBezTo>
                <a:cubicBezTo>
                  <a:pt x="1511" y="468"/>
                  <a:pt x="1511" y="468"/>
                  <a:pt x="1511" y="468"/>
                </a:cubicBezTo>
                <a:cubicBezTo>
                  <a:pt x="1511" y="468"/>
                  <a:pt x="1511" y="469"/>
                  <a:pt x="1510" y="470"/>
                </a:cubicBezTo>
                <a:cubicBezTo>
                  <a:pt x="1512" y="470"/>
                  <a:pt x="1512" y="470"/>
                  <a:pt x="1512" y="470"/>
                </a:cubicBezTo>
                <a:cubicBezTo>
                  <a:pt x="1512" y="471"/>
                  <a:pt x="1512" y="472"/>
                  <a:pt x="1512" y="473"/>
                </a:cubicBezTo>
                <a:cubicBezTo>
                  <a:pt x="1513" y="473"/>
                  <a:pt x="1513" y="473"/>
                  <a:pt x="1513" y="473"/>
                </a:cubicBezTo>
                <a:cubicBezTo>
                  <a:pt x="1513" y="477"/>
                  <a:pt x="1513" y="477"/>
                  <a:pt x="1513" y="477"/>
                </a:cubicBezTo>
                <a:cubicBezTo>
                  <a:pt x="1512" y="477"/>
                  <a:pt x="1512" y="477"/>
                  <a:pt x="1512" y="477"/>
                </a:cubicBezTo>
                <a:cubicBezTo>
                  <a:pt x="1512" y="481"/>
                  <a:pt x="1514" y="483"/>
                  <a:pt x="1515" y="484"/>
                </a:cubicBezTo>
                <a:cubicBezTo>
                  <a:pt x="1515" y="485"/>
                  <a:pt x="1515" y="485"/>
                  <a:pt x="1515" y="485"/>
                </a:cubicBezTo>
                <a:cubicBezTo>
                  <a:pt x="1514" y="484"/>
                  <a:pt x="1512" y="484"/>
                  <a:pt x="1511" y="484"/>
                </a:cubicBezTo>
                <a:cubicBezTo>
                  <a:pt x="1511" y="488"/>
                  <a:pt x="1511" y="488"/>
                  <a:pt x="1511" y="488"/>
                </a:cubicBezTo>
                <a:cubicBezTo>
                  <a:pt x="1510" y="489"/>
                  <a:pt x="1510" y="489"/>
                  <a:pt x="1509" y="490"/>
                </a:cubicBezTo>
                <a:cubicBezTo>
                  <a:pt x="1509" y="491"/>
                  <a:pt x="1509" y="491"/>
                  <a:pt x="1509" y="491"/>
                </a:cubicBezTo>
                <a:cubicBezTo>
                  <a:pt x="1508" y="491"/>
                  <a:pt x="1508" y="491"/>
                  <a:pt x="1508" y="491"/>
                </a:cubicBezTo>
                <a:cubicBezTo>
                  <a:pt x="1508" y="489"/>
                  <a:pt x="1508" y="489"/>
                  <a:pt x="1508" y="489"/>
                </a:cubicBezTo>
                <a:cubicBezTo>
                  <a:pt x="1508" y="488"/>
                  <a:pt x="1508" y="488"/>
                  <a:pt x="1507" y="487"/>
                </a:cubicBezTo>
                <a:cubicBezTo>
                  <a:pt x="1504" y="488"/>
                  <a:pt x="1502" y="489"/>
                  <a:pt x="1500" y="491"/>
                </a:cubicBezTo>
                <a:cubicBezTo>
                  <a:pt x="1500" y="493"/>
                  <a:pt x="1501" y="494"/>
                  <a:pt x="1503" y="494"/>
                </a:cubicBezTo>
                <a:cubicBezTo>
                  <a:pt x="1503" y="496"/>
                  <a:pt x="1503" y="496"/>
                  <a:pt x="1503" y="496"/>
                </a:cubicBezTo>
                <a:cubicBezTo>
                  <a:pt x="1501" y="495"/>
                  <a:pt x="1500" y="494"/>
                  <a:pt x="1499" y="494"/>
                </a:cubicBezTo>
                <a:cubicBezTo>
                  <a:pt x="1499" y="491"/>
                  <a:pt x="1499" y="491"/>
                  <a:pt x="1499" y="491"/>
                </a:cubicBezTo>
                <a:cubicBezTo>
                  <a:pt x="1498" y="491"/>
                  <a:pt x="1496" y="490"/>
                  <a:pt x="1494" y="491"/>
                </a:cubicBezTo>
                <a:cubicBezTo>
                  <a:pt x="1494" y="491"/>
                  <a:pt x="1493" y="492"/>
                  <a:pt x="1492" y="491"/>
                </a:cubicBezTo>
                <a:cubicBezTo>
                  <a:pt x="1492" y="491"/>
                  <a:pt x="1492" y="491"/>
                  <a:pt x="1492" y="491"/>
                </a:cubicBezTo>
                <a:cubicBezTo>
                  <a:pt x="1491" y="491"/>
                  <a:pt x="1491" y="491"/>
                  <a:pt x="1491" y="491"/>
                </a:cubicBezTo>
                <a:cubicBezTo>
                  <a:pt x="1491" y="490"/>
                  <a:pt x="1491" y="490"/>
                  <a:pt x="1491" y="490"/>
                </a:cubicBezTo>
                <a:cubicBezTo>
                  <a:pt x="1489" y="490"/>
                  <a:pt x="1487" y="490"/>
                  <a:pt x="1486" y="491"/>
                </a:cubicBezTo>
                <a:cubicBezTo>
                  <a:pt x="1486" y="491"/>
                  <a:pt x="1486" y="492"/>
                  <a:pt x="1485" y="492"/>
                </a:cubicBezTo>
                <a:cubicBezTo>
                  <a:pt x="1485" y="492"/>
                  <a:pt x="1485" y="492"/>
                  <a:pt x="1485" y="492"/>
                </a:cubicBezTo>
                <a:cubicBezTo>
                  <a:pt x="1483" y="494"/>
                  <a:pt x="1483" y="495"/>
                  <a:pt x="1479" y="495"/>
                </a:cubicBezTo>
                <a:cubicBezTo>
                  <a:pt x="1479" y="496"/>
                  <a:pt x="1478" y="496"/>
                  <a:pt x="1478" y="497"/>
                </a:cubicBezTo>
                <a:cubicBezTo>
                  <a:pt x="1478" y="497"/>
                  <a:pt x="1478" y="497"/>
                  <a:pt x="1478" y="497"/>
                </a:cubicBezTo>
                <a:cubicBezTo>
                  <a:pt x="1478" y="498"/>
                  <a:pt x="1478" y="498"/>
                  <a:pt x="1478" y="498"/>
                </a:cubicBezTo>
                <a:cubicBezTo>
                  <a:pt x="1477" y="498"/>
                  <a:pt x="1477" y="498"/>
                  <a:pt x="1477" y="498"/>
                </a:cubicBezTo>
                <a:cubicBezTo>
                  <a:pt x="1476" y="501"/>
                  <a:pt x="1477" y="503"/>
                  <a:pt x="1474" y="504"/>
                </a:cubicBezTo>
                <a:cubicBezTo>
                  <a:pt x="1475" y="506"/>
                  <a:pt x="1474" y="506"/>
                  <a:pt x="1476" y="506"/>
                </a:cubicBezTo>
                <a:cubicBezTo>
                  <a:pt x="1475" y="507"/>
                  <a:pt x="1473" y="509"/>
                  <a:pt x="1473" y="509"/>
                </a:cubicBezTo>
                <a:cubicBezTo>
                  <a:pt x="1472" y="511"/>
                  <a:pt x="1476" y="511"/>
                  <a:pt x="1472" y="513"/>
                </a:cubicBezTo>
                <a:cubicBezTo>
                  <a:pt x="1472" y="514"/>
                  <a:pt x="1472" y="514"/>
                  <a:pt x="1472" y="514"/>
                </a:cubicBezTo>
                <a:cubicBezTo>
                  <a:pt x="1471" y="513"/>
                  <a:pt x="1471" y="513"/>
                  <a:pt x="1469" y="513"/>
                </a:cubicBezTo>
                <a:cubicBezTo>
                  <a:pt x="1469" y="513"/>
                  <a:pt x="1469" y="514"/>
                  <a:pt x="1468" y="514"/>
                </a:cubicBezTo>
                <a:cubicBezTo>
                  <a:pt x="1467" y="513"/>
                  <a:pt x="1467" y="511"/>
                  <a:pt x="1464" y="512"/>
                </a:cubicBezTo>
                <a:cubicBezTo>
                  <a:pt x="1464" y="513"/>
                  <a:pt x="1464" y="513"/>
                  <a:pt x="1464" y="513"/>
                </a:cubicBezTo>
                <a:cubicBezTo>
                  <a:pt x="1463" y="513"/>
                  <a:pt x="1462" y="513"/>
                  <a:pt x="1460" y="514"/>
                </a:cubicBezTo>
                <a:cubicBezTo>
                  <a:pt x="1460" y="514"/>
                  <a:pt x="1460" y="514"/>
                  <a:pt x="1460" y="514"/>
                </a:cubicBezTo>
                <a:cubicBezTo>
                  <a:pt x="1458" y="514"/>
                  <a:pt x="1458" y="514"/>
                  <a:pt x="1458" y="514"/>
                </a:cubicBezTo>
                <a:cubicBezTo>
                  <a:pt x="1458" y="515"/>
                  <a:pt x="1458" y="515"/>
                  <a:pt x="1458" y="515"/>
                </a:cubicBezTo>
                <a:cubicBezTo>
                  <a:pt x="1455" y="515"/>
                  <a:pt x="1455" y="515"/>
                  <a:pt x="1455" y="515"/>
                </a:cubicBezTo>
                <a:cubicBezTo>
                  <a:pt x="1455" y="515"/>
                  <a:pt x="1455" y="516"/>
                  <a:pt x="1455" y="516"/>
                </a:cubicBezTo>
                <a:cubicBezTo>
                  <a:pt x="1453" y="516"/>
                  <a:pt x="1452" y="517"/>
                  <a:pt x="1450" y="517"/>
                </a:cubicBezTo>
                <a:cubicBezTo>
                  <a:pt x="1450" y="517"/>
                  <a:pt x="1450" y="517"/>
                  <a:pt x="1450" y="517"/>
                </a:cubicBezTo>
                <a:cubicBezTo>
                  <a:pt x="1449" y="518"/>
                  <a:pt x="1449" y="518"/>
                  <a:pt x="1448" y="518"/>
                </a:cubicBezTo>
                <a:cubicBezTo>
                  <a:pt x="1448" y="520"/>
                  <a:pt x="1448" y="523"/>
                  <a:pt x="1449" y="525"/>
                </a:cubicBezTo>
                <a:cubicBezTo>
                  <a:pt x="1449" y="525"/>
                  <a:pt x="1447" y="526"/>
                  <a:pt x="1448" y="527"/>
                </a:cubicBezTo>
                <a:cubicBezTo>
                  <a:pt x="1449" y="527"/>
                  <a:pt x="1449" y="527"/>
                  <a:pt x="1449" y="527"/>
                </a:cubicBezTo>
                <a:cubicBezTo>
                  <a:pt x="1449" y="529"/>
                  <a:pt x="1449" y="529"/>
                  <a:pt x="1449" y="529"/>
                </a:cubicBezTo>
                <a:cubicBezTo>
                  <a:pt x="1448" y="527"/>
                  <a:pt x="1440" y="532"/>
                  <a:pt x="1439" y="533"/>
                </a:cubicBezTo>
                <a:cubicBezTo>
                  <a:pt x="1438" y="535"/>
                  <a:pt x="1438" y="534"/>
                  <a:pt x="1439" y="536"/>
                </a:cubicBezTo>
                <a:cubicBezTo>
                  <a:pt x="1438" y="536"/>
                  <a:pt x="1438" y="536"/>
                  <a:pt x="1438" y="536"/>
                </a:cubicBezTo>
                <a:cubicBezTo>
                  <a:pt x="1438" y="537"/>
                  <a:pt x="1438" y="537"/>
                  <a:pt x="1438" y="537"/>
                </a:cubicBezTo>
                <a:cubicBezTo>
                  <a:pt x="1435" y="537"/>
                  <a:pt x="1435" y="537"/>
                  <a:pt x="1435" y="537"/>
                </a:cubicBezTo>
                <a:cubicBezTo>
                  <a:pt x="1435" y="537"/>
                  <a:pt x="1435" y="537"/>
                  <a:pt x="1435" y="538"/>
                </a:cubicBezTo>
                <a:cubicBezTo>
                  <a:pt x="1427" y="538"/>
                  <a:pt x="1427" y="538"/>
                  <a:pt x="1427" y="538"/>
                </a:cubicBezTo>
                <a:cubicBezTo>
                  <a:pt x="1427" y="538"/>
                  <a:pt x="1427" y="538"/>
                  <a:pt x="1426" y="539"/>
                </a:cubicBezTo>
                <a:cubicBezTo>
                  <a:pt x="1425" y="537"/>
                  <a:pt x="1425" y="535"/>
                  <a:pt x="1425" y="533"/>
                </a:cubicBezTo>
                <a:cubicBezTo>
                  <a:pt x="1423" y="533"/>
                  <a:pt x="1421" y="534"/>
                  <a:pt x="1420" y="534"/>
                </a:cubicBezTo>
                <a:cubicBezTo>
                  <a:pt x="1420" y="536"/>
                  <a:pt x="1421" y="535"/>
                  <a:pt x="1421" y="536"/>
                </a:cubicBezTo>
                <a:cubicBezTo>
                  <a:pt x="1421" y="539"/>
                  <a:pt x="1421" y="539"/>
                  <a:pt x="1421" y="539"/>
                </a:cubicBezTo>
                <a:cubicBezTo>
                  <a:pt x="1422" y="539"/>
                  <a:pt x="1422" y="539"/>
                  <a:pt x="1422" y="539"/>
                </a:cubicBezTo>
                <a:cubicBezTo>
                  <a:pt x="1422" y="540"/>
                  <a:pt x="1422" y="540"/>
                  <a:pt x="1422" y="540"/>
                </a:cubicBezTo>
                <a:cubicBezTo>
                  <a:pt x="1422" y="540"/>
                  <a:pt x="1422" y="540"/>
                  <a:pt x="1422" y="540"/>
                </a:cubicBezTo>
                <a:cubicBezTo>
                  <a:pt x="1424" y="544"/>
                  <a:pt x="1421" y="545"/>
                  <a:pt x="1424" y="547"/>
                </a:cubicBezTo>
                <a:cubicBezTo>
                  <a:pt x="1424" y="548"/>
                  <a:pt x="1424" y="548"/>
                  <a:pt x="1424" y="548"/>
                </a:cubicBezTo>
                <a:cubicBezTo>
                  <a:pt x="1419" y="548"/>
                  <a:pt x="1419" y="548"/>
                  <a:pt x="1419" y="548"/>
                </a:cubicBezTo>
                <a:cubicBezTo>
                  <a:pt x="1419" y="547"/>
                  <a:pt x="1419" y="547"/>
                  <a:pt x="1419" y="547"/>
                </a:cubicBezTo>
                <a:cubicBezTo>
                  <a:pt x="1418" y="546"/>
                  <a:pt x="1418" y="548"/>
                  <a:pt x="1418" y="548"/>
                </a:cubicBezTo>
                <a:cubicBezTo>
                  <a:pt x="1416" y="548"/>
                  <a:pt x="1416" y="548"/>
                  <a:pt x="1416" y="548"/>
                </a:cubicBezTo>
                <a:cubicBezTo>
                  <a:pt x="1416" y="548"/>
                  <a:pt x="1416" y="549"/>
                  <a:pt x="1416" y="549"/>
                </a:cubicBezTo>
                <a:cubicBezTo>
                  <a:pt x="1415" y="549"/>
                  <a:pt x="1414" y="549"/>
                  <a:pt x="1412" y="548"/>
                </a:cubicBezTo>
                <a:cubicBezTo>
                  <a:pt x="1412" y="550"/>
                  <a:pt x="1412" y="550"/>
                  <a:pt x="1411" y="551"/>
                </a:cubicBezTo>
                <a:cubicBezTo>
                  <a:pt x="1410" y="551"/>
                  <a:pt x="1410" y="551"/>
                  <a:pt x="1410" y="551"/>
                </a:cubicBezTo>
                <a:cubicBezTo>
                  <a:pt x="1409" y="550"/>
                  <a:pt x="1409" y="548"/>
                  <a:pt x="1408" y="547"/>
                </a:cubicBezTo>
                <a:cubicBezTo>
                  <a:pt x="1406" y="547"/>
                  <a:pt x="1404" y="547"/>
                  <a:pt x="1403" y="548"/>
                </a:cubicBezTo>
                <a:cubicBezTo>
                  <a:pt x="1403" y="549"/>
                  <a:pt x="1403" y="549"/>
                  <a:pt x="1403" y="549"/>
                </a:cubicBezTo>
                <a:cubicBezTo>
                  <a:pt x="1401" y="549"/>
                  <a:pt x="1402" y="549"/>
                  <a:pt x="1401" y="548"/>
                </a:cubicBezTo>
                <a:cubicBezTo>
                  <a:pt x="1399" y="548"/>
                  <a:pt x="1397" y="549"/>
                  <a:pt x="1396" y="550"/>
                </a:cubicBezTo>
                <a:cubicBezTo>
                  <a:pt x="1395" y="550"/>
                  <a:pt x="1395" y="550"/>
                  <a:pt x="1395" y="552"/>
                </a:cubicBezTo>
                <a:cubicBezTo>
                  <a:pt x="1397" y="552"/>
                  <a:pt x="1397" y="553"/>
                  <a:pt x="1399" y="554"/>
                </a:cubicBezTo>
                <a:cubicBezTo>
                  <a:pt x="1399" y="554"/>
                  <a:pt x="1399" y="554"/>
                  <a:pt x="1399" y="554"/>
                </a:cubicBezTo>
                <a:cubicBezTo>
                  <a:pt x="1398" y="554"/>
                  <a:pt x="1398" y="554"/>
                  <a:pt x="1398" y="554"/>
                </a:cubicBezTo>
                <a:cubicBezTo>
                  <a:pt x="1398" y="555"/>
                  <a:pt x="1398" y="555"/>
                  <a:pt x="1398" y="555"/>
                </a:cubicBezTo>
                <a:cubicBezTo>
                  <a:pt x="1397" y="555"/>
                  <a:pt x="1397" y="554"/>
                  <a:pt x="1395" y="554"/>
                </a:cubicBezTo>
                <a:cubicBezTo>
                  <a:pt x="1396" y="557"/>
                  <a:pt x="1397" y="557"/>
                  <a:pt x="1394" y="558"/>
                </a:cubicBezTo>
                <a:cubicBezTo>
                  <a:pt x="1394" y="558"/>
                  <a:pt x="1395" y="558"/>
                  <a:pt x="1395" y="559"/>
                </a:cubicBezTo>
                <a:cubicBezTo>
                  <a:pt x="1397" y="558"/>
                  <a:pt x="1399" y="558"/>
                  <a:pt x="1401" y="558"/>
                </a:cubicBezTo>
                <a:cubicBezTo>
                  <a:pt x="1401" y="558"/>
                  <a:pt x="1402" y="559"/>
                  <a:pt x="1402" y="560"/>
                </a:cubicBezTo>
                <a:cubicBezTo>
                  <a:pt x="1402" y="560"/>
                  <a:pt x="1403" y="560"/>
                  <a:pt x="1403" y="560"/>
                </a:cubicBezTo>
                <a:cubicBezTo>
                  <a:pt x="1404" y="560"/>
                  <a:pt x="1404" y="560"/>
                  <a:pt x="1404" y="561"/>
                </a:cubicBezTo>
                <a:cubicBezTo>
                  <a:pt x="1406" y="562"/>
                  <a:pt x="1407" y="562"/>
                  <a:pt x="1407" y="565"/>
                </a:cubicBezTo>
                <a:cubicBezTo>
                  <a:pt x="1408" y="565"/>
                  <a:pt x="1408" y="565"/>
                  <a:pt x="1408" y="565"/>
                </a:cubicBezTo>
                <a:cubicBezTo>
                  <a:pt x="1408" y="564"/>
                  <a:pt x="1408" y="564"/>
                  <a:pt x="1409" y="563"/>
                </a:cubicBezTo>
                <a:cubicBezTo>
                  <a:pt x="1410" y="563"/>
                  <a:pt x="1410" y="563"/>
                  <a:pt x="1410" y="563"/>
                </a:cubicBezTo>
                <a:cubicBezTo>
                  <a:pt x="1410" y="563"/>
                  <a:pt x="1410" y="561"/>
                  <a:pt x="1411" y="562"/>
                </a:cubicBezTo>
                <a:cubicBezTo>
                  <a:pt x="1411" y="562"/>
                  <a:pt x="1411" y="562"/>
                  <a:pt x="1411" y="562"/>
                </a:cubicBezTo>
                <a:cubicBezTo>
                  <a:pt x="1412" y="563"/>
                  <a:pt x="1412" y="562"/>
                  <a:pt x="1412" y="563"/>
                </a:cubicBezTo>
                <a:cubicBezTo>
                  <a:pt x="1411" y="563"/>
                  <a:pt x="1411" y="564"/>
                  <a:pt x="1410" y="564"/>
                </a:cubicBezTo>
                <a:cubicBezTo>
                  <a:pt x="1410" y="565"/>
                  <a:pt x="1410" y="565"/>
                  <a:pt x="1410" y="565"/>
                </a:cubicBezTo>
                <a:cubicBezTo>
                  <a:pt x="1413" y="565"/>
                  <a:pt x="1413" y="565"/>
                  <a:pt x="1413" y="565"/>
                </a:cubicBezTo>
                <a:cubicBezTo>
                  <a:pt x="1413" y="567"/>
                  <a:pt x="1413" y="567"/>
                  <a:pt x="1412" y="568"/>
                </a:cubicBezTo>
                <a:cubicBezTo>
                  <a:pt x="1413" y="568"/>
                  <a:pt x="1413" y="568"/>
                  <a:pt x="1413" y="568"/>
                </a:cubicBezTo>
                <a:cubicBezTo>
                  <a:pt x="1413" y="569"/>
                  <a:pt x="1413" y="569"/>
                  <a:pt x="1413" y="569"/>
                </a:cubicBezTo>
                <a:cubicBezTo>
                  <a:pt x="1416" y="569"/>
                  <a:pt x="1416" y="569"/>
                  <a:pt x="1416" y="569"/>
                </a:cubicBezTo>
                <a:cubicBezTo>
                  <a:pt x="1416" y="570"/>
                  <a:pt x="1416" y="570"/>
                  <a:pt x="1415" y="571"/>
                </a:cubicBezTo>
                <a:cubicBezTo>
                  <a:pt x="1416" y="571"/>
                  <a:pt x="1415" y="571"/>
                  <a:pt x="1416" y="571"/>
                </a:cubicBezTo>
                <a:cubicBezTo>
                  <a:pt x="1416" y="575"/>
                  <a:pt x="1416" y="575"/>
                  <a:pt x="1416" y="575"/>
                </a:cubicBezTo>
                <a:cubicBezTo>
                  <a:pt x="1417" y="576"/>
                  <a:pt x="1417" y="576"/>
                  <a:pt x="1418" y="576"/>
                </a:cubicBezTo>
                <a:cubicBezTo>
                  <a:pt x="1418" y="577"/>
                  <a:pt x="1418" y="577"/>
                  <a:pt x="1418" y="577"/>
                </a:cubicBezTo>
                <a:cubicBezTo>
                  <a:pt x="1418" y="578"/>
                  <a:pt x="1419" y="578"/>
                  <a:pt x="1420" y="578"/>
                </a:cubicBezTo>
                <a:cubicBezTo>
                  <a:pt x="1420" y="579"/>
                  <a:pt x="1421" y="579"/>
                  <a:pt x="1421" y="580"/>
                </a:cubicBezTo>
                <a:cubicBezTo>
                  <a:pt x="1422" y="580"/>
                  <a:pt x="1424" y="581"/>
                  <a:pt x="1425" y="581"/>
                </a:cubicBezTo>
                <a:cubicBezTo>
                  <a:pt x="1425" y="582"/>
                  <a:pt x="1426" y="583"/>
                  <a:pt x="1426" y="583"/>
                </a:cubicBezTo>
                <a:cubicBezTo>
                  <a:pt x="1427" y="583"/>
                  <a:pt x="1427" y="583"/>
                  <a:pt x="1428" y="583"/>
                </a:cubicBezTo>
                <a:cubicBezTo>
                  <a:pt x="1428" y="585"/>
                  <a:pt x="1428" y="587"/>
                  <a:pt x="1428" y="589"/>
                </a:cubicBezTo>
                <a:cubicBezTo>
                  <a:pt x="1428" y="589"/>
                  <a:pt x="1427" y="589"/>
                  <a:pt x="1428" y="590"/>
                </a:cubicBezTo>
                <a:cubicBezTo>
                  <a:pt x="1428" y="590"/>
                  <a:pt x="1428" y="590"/>
                  <a:pt x="1428" y="590"/>
                </a:cubicBezTo>
                <a:cubicBezTo>
                  <a:pt x="1428" y="591"/>
                  <a:pt x="1429" y="592"/>
                  <a:pt x="1429" y="592"/>
                </a:cubicBezTo>
                <a:cubicBezTo>
                  <a:pt x="1428" y="593"/>
                  <a:pt x="1428" y="593"/>
                  <a:pt x="1428" y="593"/>
                </a:cubicBezTo>
                <a:cubicBezTo>
                  <a:pt x="1428" y="599"/>
                  <a:pt x="1428" y="599"/>
                  <a:pt x="1428" y="599"/>
                </a:cubicBezTo>
                <a:cubicBezTo>
                  <a:pt x="1428" y="599"/>
                  <a:pt x="1429" y="599"/>
                  <a:pt x="1430" y="600"/>
                </a:cubicBezTo>
                <a:cubicBezTo>
                  <a:pt x="1429" y="601"/>
                  <a:pt x="1428" y="603"/>
                  <a:pt x="1427" y="605"/>
                </a:cubicBezTo>
                <a:cubicBezTo>
                  <a:pt x="1427" y="606"/>
                  <a:pt x="1427" y="605"/>
                  <a:pt x="1428" y="606"/>
                </a:cubicBezTo>
                <a:cubicBezTo>
                  <a:pt x="1427" y="607"/>
                  <a:pt x="1427" y="609"/>
                  <a:pt x="1427" y="611"/>
                </a:cubicBezTo>
                <a:cubicBezTo>
                  <a:pt x="1426" y="613"/>
                  <a:pt x="1424" y="614"/>
                  <a:pt x="1422" y="615"/>
                </a:cubicBezTo>
                <a:cubicBezTo>
                  <a:pt x="1414" y="615"/>
                  <a:pt x="1414" y="615"/>
                  <a:pt x="1414" y="615"/>
                </a:cubicBezTo>
                <a:cubicBezTo>
                  <a:pt x="1414" y="615"/>
                  <a:pt x="1414" y="614"/>
                  <a:pt x="1413" y="613"/>
                </a:cubicBezTo>
                <a:cubicBezTo>
                  <a:pt x="1411" y="613"/>
                  <a:pt x="1410" y="613"/>
                  <a:pt x="1408" y="613"/>
                </a:cubicBezTo>
                <a:cubicBezTo>
                  <a:pt x="1408" y="612"/>
                  <a:pt x="1408" y="612"/>
                  <a:pt x="1408" y="612"/>
                </a:cubicBezTo>
                <a:cubicBezTo>
                  <a:pt x="1407" y="612"/>
                  <a:pt x="1406" y="613"/>
                  <a:pt x="1404" y="613"/>
                </a:cubicBezTo>
                <a:cubicBezTo>
                  <a:pt x="1404" y="612"/>
                  <a:pt x="1404" y="612"/>
                  <a:pt x="1404" y="612"/>
                </a:cubicBezTo>
                <a:cubicBezTo>
                  <a:pt x="1399" y="612"/>
                  <a:pt x="1399" y="612"/>
                  <a:pt x="1399" y="612"/>
                </a:cubicBezTo>
                <a:cubicBezTo>
                  <a:pt x="1399" y="613"/>
                  <a:pt x="1399" y="613"/>
                  <a:pt x="1399" y="613"/>
                </a:cubicBezTo>
                <a:cubicBezTo>
                  <a:pt x="1396" y="613"/>
                  <a:pt x="1396" y="613"/>
                  <a:pt x="1396" y="613"/>
                </a:cubicBezTo>
                <a:cubicBezTo>
                  <a:pt x="1396" y="612"/>
                  <a:pt x="1396" y="612"/>
                  <a:pt x="1396" y="612"/>
                </a:cubicBezTo>
                <a:cubicBezTo>
                  <a:pt x="1395" y="612"/>
                  <a:pt x="1395" y="612"/>
                  <a:pt x="1395" y="612"/>
                </a:cubicBezTo>
                <a:cubicBezTo>
                  <a:pt x="1395" y="612"/>
                  <a:pt x="1395" y="612"/>
                  <a:pt x="1395" y="612"/>
                </a:cubicBezTo>
                <a:cubicBezTo>
                  <a:pt x="1392" y="612"/>
                  <a:pt x="1392" y="612"/>
                  <a:pt x="1392" y="612"/>
                </a:cubicBezTo>
                <a:cubicBezTo>
                  <a:pt x="1392" y="611"/>
                  <a:pt x="1392" y="611"/>
                  <a:pt x="1392" y="611"/>
                </a:cubicBezTo>
                <a:cubicBezTo>
                  <a:pt x="1388" y="611"/>
                  <a:pt x="1383" y="611"/>
                  <a:pt x="1379" y="612"/>
                </a:cubicBezTo>
                <a:cubicBezTo>
                  <a:pt x="1379" y="612"/>
                  <a:pt x="1379" y="612"/>
                  <a:pt x="1379" y="612"/>
                </a:cubicBezTo>
                <a:cubicBezTo>
                  <a:pt x="1378" y="612"/>
                  <a:pt x="1377" y="610"/>
                  <a:pt x="1376" y="610"/>
                </a:cubicBezTo>
                <a:cubicBezTo>
                  <a:pt x="1375" y="609"/>
                  <a:pt x="1371" y="609"/>
                  <a:pt x="1369" y="610"/>
                </a:cubicBezTo>
                <a:cubicBezTo>
                  <a:pt x="1369" y="611"/>
                  <a:pt x="1369" y="611"/>
                  <a:pt x="1369" y="611"/>
                </a:cubicBezTo>
                <a:cubicBezTo>
                  <a:pt x="1367" y="611"/>
                  <a:pt x="1367" y="611"/>
                  <a:pt x="1367" y="611"/>
                </a:cubicBezTo>
                <a:cubicBezTo>
                  <a:pt x="1367" y="612"/>
                  <a:pt x="1367" y="612"/>
                  <a:pt x="1367" y="612"/>
                </a:cubicBezTo>
                <a:cubicBezTo>
                  <a:pt x="1366" y="612"/>
                  <a:pt x="1366" y="612"/>
                  <a:pt x="1366" y="612"/>
                </a:cubicBezTo>
                <a:cubicBezTo>
                  <a:pt x="1366" y="613"/>
                  <a:pt x="1366" y="613"/>
                  <a:pt x="1366" y="613"/>
                </a:cubicBezTo>
                <a:cubicBezTo>
                  <a:pt x="1363" y="613"/>
                  <a:pt x="1363" y="613"/>
                  <a:pt x="1363" y="613"/>
                </a:cubicBezTo>
                <a:cubicBezTo>
                  <a:pt x="1362" y="614"/>
                  <a:pt x="1363" y="614"/>
                  <a:pt x="1362" y="614"/>
                </a:cubicBezTo>
                <a:cubicBezTo>
                  <a:pt x="1362" y="613"/>
                  <a:pt x="1362" y="613"/>
                  <a:pt x="1362" y="613"/>
                </a:cubicBezTo>
                <a:cubicBezTo>
                  <a:pt x="1361" y="613"/>
                  <a:pt x="1361" y="613"/>
                  <a:pt x="1361" y="613"/>
                </a:cubicBezTo>
                <a:cubicBezTo>
                  <a:pt x="1359" y="616"/>
                  <a:pt x="1357" y="615"/>
                  <a:pt x="1357" y="617"/>
                </a:cubicBezTo>
                <a:cubicBezTo>
                  <a:pt x="1356" y="617"/>
                  <a:pt x="1356" y="617"/>
                  <a:pt x="1356" y="617"/>
                </a:cubicBezTo>
                <a:cubicBezTo>
                  <a:pt x="1355" y="619"/>
                  <a:pt x="1357" y="619"/>
                  <a:pt x="1357" y="619"/>
                </a:cubicBezTo>
                <a:cubicBezTo>
                  <a:pt x="1357" y="621"/>
                  <a:pt x="1357" y="621"/>
                  <a:pt x="1357" y="621"/>
                </a:cubicBezTo>
                <a:cubicBezTo>
                  <a:pt x="1359" y="621"/>
                  <a:pt x="1359" y="621"/>
                  <a:pt x="1359" y="621"/>
                </a:cubicBezTo>
                <a:cubicBezTo>
                  <a:pt x="1358" y="621"/>
                  <a:pt x="1358" y="622"/>
                  <a:pt x="1358" y="623"/>
                </a:cubicBezTo>
                <a:cubicBezTo>
                  <a:pt x="1359" y="623"/>
                  <a:pt x="1359" y="623"/>
                  <a:pt x="1360" y="623"/>
                </a:cubicBezTo>
                <a:cubicBezTo>
                  <a:pt x="1360" y="627"/>
                  <a:pt x="1360" y="625"/>
                  <a:pt x="1362" y="627"/>
                </a:cubicBezTo>
                <a:cubicBezTo>
                  <a:pt x="1360" y="628"/>
                  <a:pt x="1360" y="629"/>
                  <a:pt x="1359" y="631"/>
                </a:cubicBezTo>
                <a:cubicBezTo>
                  <a:pt x="1361" y="631"/>
                  <a:pt x="1361" y="631"/>
                  <a:pt x="1361" y="631"/>
                </a:cubicBezTo>
                <a:cubicBezTo>
                  <a:pt x="1361" y="634"/>
                  <a:pt x="1361" y="636"/>
                  <a:pt x="1361" y="638"/>
                </a:cubicBezTo>
                <a:cubicBezTo>
                  <a:pt x="1362" y="639"/>
                  <a:pt x="1362" y="639"/>
                  <a:pt x="1363" y="639"/>
                </a:cubicBezTo>
                <a:cubicBezTo>
                  <a:pt x="1362" y="640"/>
                  <a:pt x="1362" y="640"/>
                  <a:pt x="1362" y="640"/>
                </a:cubicBezTo>
                <a:cubicBezTo>
                  <a:pt x="1363" y="640"/>
                  <a:pt x="1363" y="640"/>
                  <a:pt x="1363" y="640"/>
                </a:cubicBezTo>
                <a:cubicBezTo>
                  <a:pt x="1363" y="644"/>
                  <a:pt x="1363" y="644"/>
                  <a:pt x="1363" y="644"/>
                </a:cubicBezTo>
                <a:cubicBezTo>
                  <a:pt x="1362" y="644"/>
                  <a:pt x="1362" y="644"/>
                  <a:pt x="1362" y="644"/>
                </a:cubicBezTo>
                <a:cubicBezTo>
                  <a:pt x="1362" y="648"/>
                  <a:pt x="1362" y="648"/>
                  <a:pt x="1362" y="648"/>
                </a:cubicBezTo>
                <a:cubicBezTo>
                  <a:pt x="1361" y="648"/>
                  <a:pt x="1361" y="648"/>
                  <a:pt x="1361" y="648"/>
                </a:cubicBezTo>
                <a:cubicBezTo>
                  <a:pt x="1361" y="650"/>
                  <a:pt x="1361" y="650"/>
                  <a:pt x="1361" y="650"/>
                </a:cubicBezTo>
                <a:cubicBezTo>
                  <a:pt x="1361" y="650"/>
                  <a:pt x="1360" y="651"/>
                  <a:pt x="1359" y="651"/>
                </a:cubicBezTo>
                <a:cubicBezTo>
                  <a:pt x="1359" y="652"/>
                  <a:pt x="1360" y="653"/>
                  <a:pt x="1360" y="654"/>
                </a:cubicBezTo>
                <a:cubicBezTo>
                  <a:pt x="1359" y="654"/>
                  <a:pt x="1359" y="654"/>
                  <a:pt x="1359" y="654"/>
                </a:cubicBezTo>
                <a:cubicBezTo>
                  <a:pt x="1358" y="656"/>
                  <a:pt x="1358" y="657"/>
                  <a:pt x="1358" y="660"/>
                </a:cubicBezTo>
                <a:cubicBezTo>
                  <a:pt x="1357" y="660"/>
                  <a:pt x="1357" y="660"/>
                  <a:pt x="1356" y="660"/>
                </a:cubicBezTo>
                <a:cubicBezTo>
                  <a:pt x="1356" y="662"/>
                  <a:pt x="1357" y="663"/>
                  <a:pt x="1355" y="665"/>
                </a:cubicBezTo>
                <a:cubicBezTo>
                  <a:pt x="1355" y="668"/>
                  <a:pt x="1355" y="668"/>
                  <a:pt x="1355" y="668"/>
                </a:cubicBezTo>
                <a:cubicBezTo>
                  <a:pt x="1356" y="668"/>
                  <a:pt x="1356" y="668"/>
                  <a:pt x="1356" y="668"/>
                </a:cubicBezTo>
                <a:cubicBezTo>
                  <a:pt x="1356" y="669"/>
                  <a:pt x="1356" y="669"/>
                  <a:pt x="1356" y="669"/>
                </a:cubicBezTo>
                <a:cubicBezTo>
                  <a:pt x="1357" y="669"/>
                  <a:pt x="1357" y="669"/>
                  <a:pt x="1357" y="669"/>
                </a:cubicBezTo>
                <a:cubicBezTo>
                  <a:pt x="1357" y="668"/>
                  <a:pt x="1357" y="667"/>
                  <a:pt x="1357" y="667"/>
                </a:cubicBezTo>
                <a:cubicBezTo>
                  <a:pt x="1359" y="667"/>
                  <a:pt x="1359" y="667"/>
                  <a:pt x="1359" y="667"/>
                </a:cubicBezTo>
                <a:cubicBezTo>
                  <a:pt x="1359" y="669"/>
                  <a:pt x="1359" y="669"/>
                  <a:pt x="1359" y="669"/>
                </a:cubicBezTo>
                <a:cubicBezTo>
                  <a:pt x="1357" y="670"/>
                  <a:pt x="1358" y="669"/>
                  <a:pt x="1357" y="670"/>
                </a:cubicBezTo>
                <a:cubicBezTo>
                  <a:pt x="1357" y="670"/>
                  <a:pt x="1357" y="670"/>
                  <a:pt x="1357" y="670"/>
                </a:cubicBezTo>
                <a:cubicBezTo>
                  <a:pt x="1357" y="672"/>
                  <a:pt x="1357" y="672"/>
                  <a:pt x="1357" y="672"/>
                </a:cubicBezTo>
                <a:cubicBezTo>
                  <a:pt x="1359" y="672"/>
                  <a:pt x="1359" y="672"/>
                  <a:pt x="1359" y="672"/>
                </a:cubicBezTo>
                <a:cubicBezTo>
                  <a:pt x="1359" y="674"/>
                  <a:pt x="1359" y="677"/>
                  <a:pt x="1360" y="679"/>
                </a:cubicBezTo>
                <a:cubicBezTo>
                  <a:pt x="1359" y="679"/>
                  <a:pt x="1359" y="679"/>
                  <a:pt x="1359" y="679"/>
                </a:cubicBezTo>
                <a:cubicBezTo>
                  <a:pt x="1359" y="682"/>
                  <a:pt x="1358" y="685"/>
                  <a:pt x="1358" y="688"/>
                </a:cubicBezTo>
                <a:cubicBezTo>
                  <a:pt x="1359" y="688"/>
                  <a:pt x="1361" y="687"/>
                  <a:pt x="1363" y="687"/>
                </a:cubicBezTo>
                <a:cubicBezTo>
                  <a:pt x="1363" y="688"/>
                  <a:pt x="1363" y="688"/>
                  <a:pt x="1363" y="688"/>
                </a:cubicBezTo>
                <a:cubicBezTo>
                  <a:pt x="1366" y="688"/>
                  <a:pt x="1366" y="688"/>
                  <a:pt x="1366" y="688"/>
                </a:cubicBezTo>
                <a:cubicBezTo>
                  <a:pt x="1366" y="688"/>
                  <a:pt x="1367" y="689"/>
                  <a:pt x="1367" y="690"/>
                </a:cubicBezTo>
                <a:cubicBezTo>
                  <a:pt x="1368" y="690"/>
                  <a:pt x="1371" y="688"/>
                  <a:pt x="1372" y="688"/>
                </a:cubicBezTo>
                <a:cubicBezTo>
                  <a:pt x="1374" y="688"/>
                  <a:pt x="1374" y="688"/>
                  <a:pt x="1374" y="688"/>
                </a:cubicBezTo>
                <a:cubicBezTo>
                  <a:pt x="1374" y="687"/>
                  <a:pt x="1374" y="687"/>
                  <a:pt x="1374" y="687"/>
                </a:cubicBezTo>
                <a:cubicBezTo>
                  <a:pt x="1378" y="687"/>
                  <a:pt x="1378" y="687"/>
                  <a:pt x="1378" y="687"/>
                </a:cubicBezTo>
                <a:cubicBezTo>
                  <a:pt x="1379" y="688"/>
                  <a:pt x="1380" y="690"/>
                  <a:pt x="1381" y="691"/>
                </a:cubicBezTo>
                <a:cubicBezTo>
                  <a:pt x="1382" y="691"/>
                  <a:pt x="1382" y="691"/>
                  <a:pt x="1382" y="691"/>
                </a:cubicBezTo>
                <a:cubicBezTo>
                  <a:pt x="1382" y="692"/>
                  <a:pt x="1382" y="693"/>
                  <a:pt x="1382" y="694"/>
                </a:cubicBezTo>
                <a:cubicBezTo>
                  <a:pt x="1383" y="694"/>
                  <a:pt x="1383" y="694"/>
                  <a:pt x="1383" y="694"/>
                </a:cubicBezTo>
                <a:cubicBezTo>
                  <a:pt x="1384" y="695"/>
                  <a:pt x="1384" y="696"/>
                  <a:pt x="1384" y="698"/>
                </a:cubicBezTo>
                <a:cubicBezTo>
                  <a:pt x="1386" y="698"/>
                  <a:pt x="1387" y="699"/>
                  <a:pt x="1389" y="699"/>
                </a:cubicBezTo>
                <a:cubicBezTo>
                  <a:pt x="1390" y="697"/>
                  <a:pt x="1391" y="697"/>
                  <a:pt x="1393" y="696"/>
                </a:cubicBezTo>
                <a:cubicBezTo>
                  <a:pt x="1393" y="696"/>
                  <a:pt x="1393" y="696"/>
                  <a:pt x="1393" y="696"/>
                </a:cubicBezTo>
                <a:cubicBezTo>
                  <a:pt x="1395" y="695"/>
                  <a:pt x="1396" y="695"/>
                  <a:pt x="1397" y="695"/>
                </a:cubicBezTo>
                <a:cubicBezTo>
                  <a:pt x="1398" y="694"/>
                  <a:pt x="1398" y="693"/>
                  <a:pt x="1399" y="692"/>
                </a:cubicBezTo>
                <a:cubicBezTo>
                  <a:pt x="1400" y="693"/>
                  <a:pt x="1401" y="692"/>
                  <a:pt x="1402" y="693"/>
                </a:cubicBezTo>
                <a:cubicBezTo>
                  <a:pt x="1402" y="694"/>
                  <a:pt x="1402" y="694"/>
                  <a:pt x="1402" y="694"/>
                </a:cubicBezTo>
                <a:cubicBezTo>
                  <a:pt x="1403" y="694"/>
                  <a:pt x="1404" y="693"/>
                  <a:pt x="1405" y="693"/>
                </a:cubicBezTo>
                <a:cubicBezTo>
                  <a:pt x="1405" y="694"/>
                  <a:pt x="1405" y="694"/>
                  <a:pt x="1405" y="694"/>
                </a:cubicBezTo>
                <a:cubicBezTo>
                  <a:pt x="1406" y="694"/>
                  <a:pt x="1407" y="694"/>
                  <a:pt x="1409" y="694"/>
                </a:cubicBezTo>
                <a:cubicBezTo>
                  <a:pt x="1409" y="694"/>
                  <a:pt x="1409" y="694"/>
                  <a:pt x="1409" y="694"/>
                </a:cubicBezTo>
                <a:cubicBezTo>
                  <a:pt x="1410" y="694"/>
                  <a:pt x="1410" y="694"/>
                  <a:pt x="1410" y="694"/>
                </a:cubicBezTo>
                <a:cubicBezTo>
                  <a:pt x="1410" y="693"/>
                  <a:pt x="1410" y="693"/>
                  <a:pt x="1410" y="693"/>
                </a:cubicBezTo>
                <a:cubicBezTo>
                  <a:pt x="1414" y="693"/>
                  <a:pt x="1414" y="693"/>
                  <a:pt x="1414" y="693"/>
                </a:cubicBezTo>
                <a:cubicBezTo>
                  <a:pt x="1415" y="693"/>
                  <a:pt x="1415" y="692"/>
                  <a:pt x="1415" y="692"/>
                </a:cubicBezTo>
                <a:cubicBezTo>
                  <a:pt x="1416" y="692"/>
                  <a:pt x="1416" y="692"/>
                  <a:pt x="1416" y="692"/>
                </a:cubicBezTo>
                <a:cubicBezTo>
                  <a:pt x="1417" y="688"/>
                  <a:pt x="1418" y="687"/>
                  <a:pt x="1420" y="685"/>
                </a:cubicBezTo>
                <a:cubicBezTo>
                  <a:pt x="1421" y="685"/>
                  <a:pt x="1421" y="684"/>
                  <a:pt x="1421" y="684"/>
                </a:cubicBezTo>
                <a:cubicBezTo>
                  <a:pt x="1422" y="684"/>
                  <a:pt x="1423" y="683"/>
                  <a:pt x="1424" y="683"/>
                </a:cubicBezTo>
                <a:cubicBezTo>
                  <a:pt x="1424" y="683"/>
                  <a:pt x="1424" y="682"/>
                  <a:pt x="1424" y="682"/>
                </a:cubicBezTo>
                <a:cubicBezTo>
                  <a:pt x="1427" y="682"/>
                  <a:pt x="1427" y="682"/>
                  <a:pt x="1427" y="682"/>
                </a:cubicBezTo>
                <a:cubicBezTo>
                  <a:pt x="1428" y="682"/>
                  <a:pt x="1427" y="681"/>
                  <a:pt x="1429" y="681"/>
                </a:cubicBezTo>
                <a:cubicBezTo>
                  <a:pt x="1429" y="678"/>
                  <a:pt x="1429" y="678"/>
                  <a:pt x="1429" y="678"/>
                </a:cubicBezTo>
                <a:cubicBezTo>
                  <a:pt x="1430" y="678"/>
                  <a:pt x="1430" y="678"/>
                  <a:pt x="1430" y="678"/>
                </a:cubicBezTo>
                <a:cubicBezTo>
                  <a:pt x="1430" y="675"/>
                  <a:pt x="1430" y="675"/>
                  <a:pt x="1430" y="675"/>
                </a:cubicBezTo>
                <a:cubicBezTo>
                  <a:pt x="1430" y="675"/>
                  <a:pt x="1431" y="674"/>
                  <a:pt x="1432" y="673"/>
                </a:cubicBezTo>
                <a:cubicBezTo>
                  <a:pt x="1432" y="672"/>
                  <a:pt x="1432" y="672"/>
                  <a:pt x="1432" y="672"/>
                </a:cubicBezTo>
                <a:cubicBezTo>
                  <a:pt x="1433" y="672"/>
                  <a:pt x="1434" y="671"/>
                  <a:pt x="1434" y="671"/>
                </a:cubicBezTo>
                <a:cubicBezTo>
                  <a:pt x="1436" y="669"/>
                  <a:pt x="1435" y="668"/>
                  <a:pt x="1438" y="667"/>
                </a:cubicBezTo>
                <a:cubicBezTo>
                  <a:pt x="1438" y="665"/>
                  <a:pt x="1438" y="665"/>
                  <a:pt x="1438" y="665"/>
                </a:cubicBezTo>
                <a:cubicBezTo>
                  <a:pt x="1436" y="664"/>
                  <a:pt x="1436" y="664"/>
                  <a:pt x="1436" y="664"/>
                </a:cubicBezTo>
                <a:cubicBezTo>
                  <a:pt x="1436" y="663"/>
                  <a:pt x="1435" y="660"/>
                  <a:pt x="1434" y="660"/>
                </a:cubicBezTo>
                <a:cubicBezTo>
                  <a:pt x="1435" y="658"/>
                  <a:pt x="1435" y="658"/>
                  <a:pt x="1436" y="657"/>
                </a:cubicBezTo>
                <a:cubicBezTo>
                  <a:pt x="1436" y="656"/>
                  <a:pt x="1436" y="656"/>
                  <a:pt x="1436" y="656"/>
                </a:cubicBezTo>
                <a:cubicBezTo>
                  <a:pt x="1437" y="656"/>
                  <a:pt x="1437" y="656"/>
                  <a:pt x="1438" y="656"/>
                </a:cubicBezTo>
                <a:cubicBezTo>
                  <a:pt x="1438" y="654"/>
                  <a:pt x="1438" y="654"/>
                  <a:pt x="1438" y="654"/>
                </a:cubicBezTo>
                <a:cubicBezTo>
                  <a:pt x="1439" y="653"/>
                  <a:pt x="1439" y="653"/>
                  <a:pt x="1439" y="653"/>
                </a:cubicBezTo>
                <a:cubicBezTo>
                  <a:pt x="1439" y="652"/>
                  <a:pt x="1439" y="652"/>
                  <a:pt x="1439" y="652"/>
                </a:cubicBezTo>
                <a:cubicBezTo>
                  <a:pt x="1440" y="652"/>
                  <a:pt x="1440" y="652"/>
                  <a:pt x="1440" y="652"/>
                </a:cubicBezTo>
                <a:cubicBezTo>
                  <a:pt x="1440" y="650"/>
                  <a:pt x="1440" y="650"/>
                  <a:pt x="1440" y="650"/>
                </a:cubicBezTo>
                <a:cubicBezTo>
                  <a:pt x="1441" y="650"/>
                  <a:pt x="1441" y="650"/>
                  <a:pt x="1442" y="650"/>
                </a:cubicBezTo>
                <a:cubicBezTo>
                  <a:pt x="1443" y="649"/>
                  <a:pt x="1443" y="647"/>
                  <a:pt x="1443" y="646"/>
                </a:cubicBezTo>
                <a:cubicBezTo>
                  <a:pt x="1446" y="645"/>
                  <a:pt x="1447" y="643"/>
                  <a:pt x="1449" y="642"/>
                </a:cubicBezTo>
                <a:cubicBezTo>
                  <a:pt x="1449" y="641"/>
                  <a:pt x="1449" y="641"/>
                  <a:pt x="1449" y="641"/>
                </a:cubicBezTo>
                <a:cubicBezTo>
                  <a:pt x="1450" y="641"/>
                  <a:pt x="1450" y="641"/>
                  <a:pt x="1450" y="641"/>
                </a:cubicBezTo>
                <a:cubicBezTo>
                  <a:pt x="1450" y="640"/>
                  <a:pt x="1451" y="640"/>
                  <a:pt x="1451" y="639"/>
                </a:cubicBezTo>
                <a:cubicBezTo>
                  <a:pt x="1453" y="639"/>
                  <a:pt x="1453" y="639"/>
                  <a:pt x="1453" y="639"/>
                </a:cubicBezTo>
                <a:cubicBezTo>
                  <a:pt x="1453" y="638"/>
                  <a:pt x="1453" y="638"/>
                  <a:pt x="1453" y="638"/>
                </a:cubicBezTo>
                <a:cubicBezTo>
                  <a:pt x="1456" y="637"/>
                  <a:pt x="1455" y="639"/>
                  <a:pt x="1456" y="637"/>
                </a:cubicBezTo>
                <a:cubicBezTo>
                  <a:pt x="1460" y="636"/>
                  <a:pt x="1462" y="634"/>
                  <a:pt x="1464" y="631"/>
                </a:cubicBezTo>
                <a:cubicBezTo>
                  <a:pt x="1464" y="631"/>
                  <a:pt x="1464" y="631"/>
                  <a:pt x="1464" y="631"/>
                </a:cubicBezTo>
                <a:cubicBezTo>
                  <a:pt x="1464" y="630"/>
                  <a:pt x="1464" y="628"/>
                  <a:pt x="1464" y="625"/>
                </a:cubicBezTo>
                <a:cubicBezTo>
                  <a:pt x="1463" y="625"/>
                  <a:pt x="1463" y="625"/>
                  <a:pt x="1463" y="625"/>
                </a:cubicBezTo>
                <a:cubicBezTo>
                  <a:pt x="1463" y="623"/>
                  <a:pt x="1464" y="620"/>
                  <a:pt x="1464" y="618"/>
                </a:cubicBezTo>
                <a:cubicBezTo>
                  <a:pt x="1465" y="618"/>
                  <a:pt x="1466" y="618"/>
                  <a:pt x="1467" y="617"/>
                </a:cubicBezTo>
                <a:cubicBezTo>
                  <a:pt x="1467" y="616"/>
                  <a:pt x="1467" y="616"/>
                  <a:pt x="1468" y="615"/>
                </a:cubicBezTo>
                <a:cubicBezTo>
                  <a:pt x="1468" y="615"/>
                  <a:pt x="1468" y="615"/>
                  <a:pt x="1468" y="615"/>
                </a:cubicBezTo>
                <a:cubicBezTo>
                  <a:pt x="1470" y="615"/>
                  <a:pt x="1470" y="615"/>
                  <a:pt x="1470" y="615"/>
                </a:cubicBezTo>
                <a:cubicBezTo>
                  <a:pt x="1470" y="614"/>
                  <a:pt x="1470" y="614"/>
                  <a:pt x="1470" y="614"/>
                </a:cubicBezTo>
                <a:cubicBezTo>
                  <a:pt x="1470" y="614"/>
                  <a:pt x="1471" y="614"/>
                  <a:pt x="1472" y="613"/>
                </a:cubicBezTo>
                <a:cubicBezTo>
                  <a:pt x="1473" y="612"/>
                  <a:pt x="1476" y="614"/>
                  <a:pt x="1478" y="614"/>
                </a:cubicBezTo>
                <a:cubicBezTo>
                  <a:pt x="1478" y="615"/>
                  <a:pt x="1478" y="615"/>
                  <a:pt x="1478" y="615"/>
                </a:cubicBezTo>
                <a:cubicBezTo>
                  <a:pt x="1479" y="614"/>
                  <a:pt x="1480" y="614"/>
                  <a:pt x="1480" y="613"/>
                </a:cubicBezTo>
                <a:cubicBezTo>
                  <a:pt x="1481" y="614"/>
                  <a:pt x="1481" y="615"/>
                  <a:pt x="1482" y="615"/>
                </a:cubicBezTo>
                <a:cubicBezTo>
                  <a:pt x="1484" y="615"/>
                  <a:pt x="1484" y="615"/>
                  <a:pt x="1484" y="615"/>
                </a:cubicBezTo>
                <a:cubicBezTo>
                  <a:pt x="1484" y="616"/>
                  <a:pt x="1484" y="616"/>
                  <a:pt x="1484" y="616"/>
                </a:cubicBezTo>
                <a:cubicBezTo>
                  <a:pt x="1484" y="616"/>
                  <a:pt x="1485" y="617"/>
                  <a:pt x="1485" y="617"/>
                </a:cubicBezTo>
                <a:cubicBezTo>
                  <a:pt x="1486" y="618"/>
                  <a:pt x="1485" y="617"/>
                  <a:pt x="1486" y="618"/>
                </a:cubicBezTo>
                <a:cubicBezTo>
                  <a:pt x="1487" y="619"/>
                  <a:pt x="1490" y="618"/>
                  <a:pt x="1493" y="617"/>
                </a:cubicBezTo>
                <a:cubicBezTo>
                  <a:pt x="1493" y="616"/>
                  <a:pt x="1493" y="616"/>
                  <a:pt x="1493" y="616"/>
                </a:cubicBezTo>
                <a:cubicBezTo>
                  <a:pt x="1496" y="615"/>
                  <a:pt x="1493" y="615"/>
                  <a:pt x="1495" y="613"/>
                </a:cubicBezTo>
                <a:cubicBezTo>
                  <a:pt x="1495" y="613"/>
                  <a:pt x="1495" y="613"/>
                  <a:pt x="1495" y="613"/>
                </a:cubicBezTo>
                <a:cubicBezTo>
                  <a:pt x="1495" y="613"/>
                  <a:pt x="1495" y="613"/>
                  <a:pt x="1495" y="613"/>
                </a:cubicBezTo>
                <a:cubicBezTo>
                  <a:pt x="1497" y="613"/>
                  <a:pt x="1497" y="613"/>
                  <a:pt x="1497" y="613"/>
                </a:cubicBezTo>
                <a:cubicBezTo>
                  <a:pt x="1497" y="612"/>
                  <a:pt x="1497" y="612"/>
                  <a:pt x="1497" y="612"/>
                </a:cubicBezTo>
                <a:cubicBezTo>
                  <a:pt x="1498" y="612"/>
                  <a:pt x="1498" y="612"/>
                  <a:pt x="1498" y="612"/>
                </a:cubicBezTo>
                <a:cubicBezTo>
                  <a:pt x="1498" y="612"/>
                  <a:pt x="1498" y="611"/>
                  <a:pt x="1499" y="611"/>
                </a:cubicBezTo>
                <a:cubicBezTo>
                  <a:pt x="1501" y="611"/>
                  <a:pt x="1501" y="611"/>
                  <a:pt x="1501" y="611"/>
                </a:cubicBezTo>
                <a:cubicBezTo>
                  <a:pt x="1501" y="610"/>
                  <a:pt x="1501" y="610"/>
                  <a:pt x="1501" y="610"/>
                </a:cubicBezTo>
                <a:cubicBezTo>
                  <a:pt x="1504" y="610"/>
                  <a:pt x="1504" y="610"/>
                  <a:pt x="1504" y="610"/>
                </a:cubicBezTo>
                <a:cubicBezTo>
                  <a:pt x="1504" y="610"/>
                  <a:pt x="1504" y="609"/>
                  <a:pt x="1505" y="608"/>
                </a:cubicBezTo>
                <a:cubicBezTo>
                  <a:pt x="1505" y="608"/>
                  <a:pt x="1506" y="607"/>
                  <a:pt x="1507" y="606"/>
                </a:cubicBezTo>
                <a:cubicBezTo>
                  <a:pt x="1507" y="604"/>
                  <a:pt x="1507" y="604"/>
                  <a:pt x="1507" y="604"/>
                </a:cubicBezTo>
                <a:cubicBezTo>
                  <a:pt x="1508" y="604"/>
                  <a:pt x="1508" y="604"/>
                  <a:pt x="1508" y="604"/>
                </a:cubicBezTo>
                <a:cubicBezTo>
                  <a:pt x="1509" y="603"/>
                  <a:pt x="1509" y="603"/>
                  <a:pt x="1509" y="602"/>
                </a:cubicBezTo>
                <a:cubicBezTo>
                  <a:pt x="1510" y="602"/>
                  <a:pt x="1513" y="603"/>
                  <a:pt x="1514" y="603"/>
                </a:cubicBezTo>
                <a:cubicBezTo>
                  <a:pt x="1514" y="603"/>
                  <a:pt x="1514" y="604"/>
                  <a:pt x="1514" y="604"/>
                </a:cubicBezTo>
                <a:cubicBezTo>
                  <a:pt x="1516" y="604"/>
                  <a:pt x="1517" y="605"/>
                  <a:pt x="1518" y="605"/>
                </a:cubicBezTo>
                <a:cubicBezTo>
                  <a:pt x="1518" y="605"/>
                  <a:pt x="1518" y="606"/>
                  <a:pt x="1518" y="606"/>
                </a:cubicBezTo>
                <a:cubicBezTo>
                  <a:pt x="1520" y="606"/>
                  <a:pt x="1520" y="606"/>
                  <a:pt x="1520" y="606"/>
                </a:cubicBezTo>
                <a:cubicBezTo>
                  <a:pt x="1520" y="607"/>
                  <a:pt x="1520" y="607"/>
                  <a:pt x="1520" y="607"/>
                </a:cubicBezTo>
                <a:cubicBezTo>
                  <a:pt x="1521" y="608"/>
                  <a:pt x="1521" y="608"/>
                  <a:pt x="1523" y="609"/>
                </a:cubicBezTo>
                <a:cubicBezTo>
                  <a:pt x="1523" y="610"/>
                  <a:pt x="1524" y="610"/>
                  <a:pt x="1524" y="610"/>
                </a:cubicBezTo>
                <a:cubicBezTo>
                  <a:pt x="1524" y="613"/>
                  <a:pt x="1524" y="613"/>
                  <a:pt x="1524" y="613"/>
                </a:cubicBezTo>
                <a:cubicBezTo>
                  <a:pt x="1524" y="614"/>
                  <a:pt x="1525" y="614"/>
                  <a:pt x="1526" y="615"/>
                </a:cubicBezTo>
                <a:cubicBezTo>
                  <a:pt x="1526" y="616"/>
                  <a:pt x="1526" y="616"/>
                  <a:pt x="1526" y="616"/>
                </a:cubicBezTo>
                <a:cubicBezTo>
                  <a:pt x="1526" y="616"/>
                  <a:pt x="1526" y="616"/>
                  <a:pt x="1526" y="616"/>
                </a:cubicBezTo>
                <a:cubicBezTo>
                  <a:pt x="1526" y="619"/>
                  <a:pt x="1526" y="619"/>
                  <a:pt x="1526" y="619"/>
                </a:cubicBezTo>
                <a:cubicBezTo>
                  <a:pt x="1527" y="620"/>
                  <a:pt x="1528" y="620"/>
                  <a:pt x="1528" y="621"/>
                </a:cubicBezTo>
                <a:cubicBezTo>
                  <a:pt x="1528" y="623"/>
                  <a:pt x="1528" y="623"/>
                  <a:pt x="1528" y="623"/>
                </a:cubicBezTo>
                <a:cubicBezTo>
                  <a:pt x="1530" y="626"/>
                  <a:pt x="1531" y="630"/>
                  <a:pt x="1535" y="631"/>
                </a:cubicBezTo>
                <a:cubicBezTo>
                  <a:pt x="1535" y="632"/>
                  <a:pt x="1535" y="633"/>
                  <a:pt x="1535" y="633"/>
                </a:cubicBezTo>
                <a:cubicBezTo>
                  <a:pt x="1537" y="633"/>
                  <a:pt x="1537" y="633"/>
                  <a:pt x="1537" y="633"/>
                </a:cubicBezTo>
                <a:cubicBezTo>
                  <a:pt x="1537" y="634"/>
                  <a:pt x="1537" y="634"/>
                  <a:pt x="1537" y="635"/>
                </a:cubicBezTo>
                <a:cubicBezTo>
                  <a:pt x="1538" y="635"/>
                  <a:pt x="1538" y="635"/>
                  <a:pt x="1538" y="635"/>
                </a:cubicBezTo>
                <a:cubicBezTo>
                  <a:pt x="1538" y="636"/>
                  <a:pt x="1538" y="636"/>
                  <a:pt x="1538" y="636"/>
                </a:cubicBezTo>
                <a:cubicBezTo>
                  <a:pt x="1539" y="637"/>
                  <a:pt x="1540" y="638"/>
                  <a:pt x="1541" y="640"/>
                </a:cubicBezTo>
                <a:cubicBezTo>
                  <a:pt x="1543" y="640"/>
                  <a:pt x="1544" y="641"/>
                  <a:pt x="1546" y="641"/>
                </a:cubicBezTo>
                <a:cubicBezTo>
                  <a:pt x="1546" y="642"/>
                  <a:pt x="1546" y="642"/>
                  <a:pt x="1547" y="642"/>
                </a:cubicBezTo>
                <a:cubicBezTo>
                  <a:pt x="1548" y="642"/>
                  <a:pt x="1548" y="642"/>
                  <a:pt x="1548" y="642"/>
                </a:cubicBezTo>
                <a:cubicBezTo>
                  <a:pt x="1548" y="643"/>
                  <a:pt x="1548" y="643"/>
                  <a:pt x="1548" y="643"/>
                </a:cubicBezTo>
                <a:cubicBezTo>
                  <a:pt x="1549" y="643"/>
                  <a:pt x="1551" y="643"/>
                  <a:pt x="1552" y="642"/>
                </a:cubicBezTo>
                <a:cubicBezTo>
                  <a:pt x="1552" y="643"/>
                  <a:pt x="1552" y="643"/>
                  <a:pt x="1553" y="644"/>
                </a:cubicBezTo>
                <a:cubicBezTo>
                  <a:pt x="1554" y="645"/>
                  <a:pt x="1555" y="646"/>
                  <a:pt x="1557" y="647"/>
                </a:cubicBezTo>
                <a:cubicBezTo>
                  <a:pt x="1557" y="649"/>
                  <a:pt x="1557" y="649"/>
                  <a:pt x="1557" y="649"/>
                </a:cubicBezTo>
                <a:cubicBezTo>
                  <a:pt x="1559" y="650"/>
                  <a:pt x="1561" y="650"/>
                  <a:pt x="1562" y="652"/>
                </a:cubicBezTo>
                <a:cubicBezTo>
                  <a:pt x="1562" y="654"/>
                  <a:pt x="1562" y="654"/>
                  <a:pt x="1562" y="654"/>
                </a:cubicBezTo>
                <a:cubicBezTo>
                  <a:pt x="1562" y="655"/>
                  <a:pt x="1567" y="657"/>
                  <a:pt x="1568" y="658"/>
                </a:cubicBezTo>
                <a:cubicBezTo>
                  <a:pt x="1569" y="660"/>
                  <a:pt x="1570" y="661"/>
                  <a:pt x="1570" y="663"/>
                </a:cubicBezTo>
                <a:cubicBezTo>
                  <a:pt x="1571" y="663"/>
                  <a:pt x="1571" y="663"/>
                  <a:pt x="1571" y="663"/>
                </a:cubicBezTo>
                <a:cubicBezTo>
                  <a:pt x="1571" y="664"/>
                  <a:pt x="1570" y="666"/>
                  <a:pt x="1570" y="667"/>
                </a:cubicBezTo>
                <a:cubicBezTo>
                  <a:pt x="1571" y="667"/>
                  <a:pt x="1571" y="667"/>
                  <a:pt x="1571" y="667"/>
                </a:cubicBezTo>
                <a:cubicBezTo>
                  <a:pt x="1571" y="669"/>
                  <a:pt x="1571" y="670"/>
                  <a:pt x="1572" y="671"/>
                </a:cubicBezTo>
                <a:cubicBezTo>
                  <a:pt x="1570" y="672"/>
                  <a:pt x="1571" y="671"/>
                  <a:pt x="1570" y="672"/>
                </a:cubicBezTo>
                <a:cubicBezTo>
                  <a:pt x="1570" y="672"/>
                  <a:pt x="1570" y="672"/>
                  <a:pt x="1570" y="672"/>
                </a:cubicBezTo>
                <a:cubicBezTo>
                  <a:pt x="1570" y="677"/>
                  <a:pt x="1570" y="677"/>
                  <a:pt x="1570" y="677"/>
                </a:cubicBezTo>
                <a:cubicBezTo>
                  <a:pt x="1569" y="677"/>
                  <a:pt x="1569" y="677"/>
                  <a:pt x="1569" y="677"/>
                </a:cubicBezTo>
                <a:cubicBezTo>
                  <a:pt x="1568" y="679"/>
                  <a:pt x="1568" y="680"/>
                  <a:pt x="1568" y="683"/>
                </a:cubicBezTo>
                <a:cubicBezTo>
                  <a:pt x="1570" y="683"/>
                  <a:pt x="1570" y="683"/>
                  <a:pt x="1572" y="683"/>
                </a:cubicBezTo>
                <a:cubicBezTo>
                  <a:pt x="1572" y="681"/>
                  <a:pt x="1572" y="681"/>
                  <a:pt x="1572" y="681"/>
                </a:cubicBezTo>
                <a:cubicBezTo>
                  <a:pt x="1573" y="681"/>
                  <a:pt x="1573" y="681"/>
                  <a:pt x="1573" y="681"/>
                </a:cubicBezTo>
                <a:cubicBezTo>
                  <a:pt x="1573" y="679"/>
                  <a:pt x="1574" y="679"/>
                  <a:pt x="1575" y="677"/>
                </a:cubicBezTo>
                <a:cubicBezTo>
                  <a:pt x="1576" y="677"/>
                  <a:pt x="1576" y="677"/>
                  <a:pt x="1576" y="677"/>
                </a:cubicBezTo>
                <a:cubicBezTo>
                  <a:pt x="1576" y="673"/>
                  <a:pt x="1576" y="673"/>
                  <a:pt x="1576" y="673"/>
                </a:cubicBezTo>
                <a:cubicBezTo>
                  <a:pt x="1577" y="673"/>
                  <a:pt x="1577" y="672"/>
                  <a:pt x="1578" y="671"/>
                </a:cubicBezTo>
                <a:cubicBezTo>
                  <a:pt x="1579" y="671"/>
                  <a:pt x="1579" y="671"/>
                  <a:pt x="1579" y="671"/>
                </a:cubicBezTo>
                <a:cubicBezTo>
                  <a:pt x="1579" y="671"/>
                  <a:pt x="1579" y="670"/>
                  <a:pt x="1580" y="670"/>
                </a:cubicBezTo>
                <a:cubicBezTo>
                  <a:pt x="1580" y="667"/>
                  <a:pt x="1580" y="667"/>
                  <a:pt x="1580" y="667"/>
                </a:cubicBezTo>
                <a:cubicBezTo>
                  <a:pt x="1580" y="667"/>
                  <a:pt x="1580" y="667"/>
                  <a:pt x="1580" y="667"/>
                </a:cubicBezTo>
                <a:cubicBezTo>
                  <a:pt x="1580" y="663"/>
                  <a:pt x="1579" y="665"/>
                  <a:pt x="1578" y="663"/>
                </a:cubicBezTo>
                <a:cubicBezTo>
                  <a:pt x="1576" y="661"/>
                  <a:pt x="1577" y="660"/>
                  <a:pt x="1574" y="659"/>
                </a:cubicBezTo>
                <a:cubicBezTo>
                  <a:pt x="1575" y="655"/>
                  <a:pt x="1577" y="653"/>
                  <a:pt x="1579" y="650"/>
                </a:cubicBezTo>
                <a:cubicBezTo>
                  <a:pt x="1580" y="650"/>
                  <a:pt x="1580" y="650"/>
                  <a:pt x="1580" y="650"/>
                </a:cubicBezTo>
                <a:cubicBezTo>
                  <a:pt x="1580" y="651"/>
                  <a:pt x="1581" y="652"/>
                  <a:pt x="1581" y="652"/>
                </a:cubicBezTo>
                <a:cubicBezTo>
                  <a:pt x="1583" y="653"/>
                  <a:pt x="1584" y="654"/>
                  <a:pt x="1587" y="654"/>
                </a:cubicBezTo>
                <a:cubicBezTo>
                  <a:pt x="1587" y="655"/>
                  <a:pt x="1587" y="656"/>
                  <a:pt x="1587" y="658"/>
                </a:cubicBezTo>
                <a:cubicBezTo>
                  <a:pt x="1589" y="658"/>
                  <a:pt x="1589" y="658"/>
                  <a:pt x="1589" y="658"/>
                </a:cubicBezTo>
                <a:cubicBezTo>
                  <a:pt x="1589" y="656"/>
                  <a:pt x="1589" y="656"/>
                  <a:pt x="1589" y="656"/>
                </a:cubicBezTo>
                <a:cubicBezTo>
                  <a:pt x="1590" y="656"/>
                  <a:pt x="1591" y="656"/>
                  <a:pt x="1591" y="654"/>
                </a:cubicBezTo>
                <a:cubicBezTo>
                  <a:pt x="1590" y="654"/>
                  <a:pt x="1590" y="654"/>
                  <a:pt x="1590" y="654"/>
                </a:cubicBezTo>
                <a:cubicBezTo>
                  <a:pt x="1590" y="650"/>
                  <a:pt x="1589" y="652"/>
                  <a:pt x="1587" y="650"/>
                </a:cubicBezTo>
                <a:cubicBezTo>
                  <a:pt x="1586" y="648"/>
                  <a:pt x="1585" y="647"/>
                  <a:pt x="1583" y="646"/>
                </a:cubicBezTo>
                <a:cubicBezTo>
                  <a:pt x="1582" y="646"/>
                  <a:pt x="1582" y="646"/>
                  <a:pt x="1582" y="646"/>
                </a:cubicBezTo>
                <a:cubicBezTo>
                  <a:pt x="1582" y="645"/>
                  <a:pt x="1582" y="645"/>
                  <a:pt x="1581" y="644"/>
                </a:cubicBezTo>
                <a:cubicBezTo>
                  <a:pt x="1580" y="644"/>
                  <a:pt x="1580" y="644"/>
                  <a:pt x="1580" y="644"/>
                </a:cubicBezTo>
                <a:cubicBezTo>
                  <a:pt x="1577" y="643"/>
                  <a:pt x="1574" y="642"/>
                  <a:pt x="1572" y="639"/>
                </a:cubicBezTo>
                <a:cubicBezTo>
                  <a:pt x="1572" y="639"/>
                  <a:pt x="1572" y="639"/>
                  <a:pt x="1572" y="639"/>
                </a:cubicBezTo>
                <a:cubicBezTo>
                  <a:pt x="1572" y="638"/>
                  <a:pt x="1572" y="637"/>
                  <a:pt x="1573" y="635"/>
                </a:cubicBezTo>
                <a:cubicBezTo>
                  <a:pt x="1572" y="635"/>
                  <a:pt x="1571" y="635"/>
                  <a:pt x="1569" y="635"/>
                </a:cubicBezTo>
                <a:cubicBezTo>
                  <a:pt x="1569" y="634"/>
                  <a:pt x="1569" y="634"/>
                  <a:pt x="1569" y="634"/>
                </a:cubicBezTo>
                <a:cubicBezTo>
                  <a:pt x="1568" y="634"/>
                  <a:pt x="1568" y="634"/>
                  <a:pt x="1567" y="635"/>
                </a:cubicBezTo>
                <a:cubicBezTo>
                  <a:pt x="1567" y="634"/>
                  <a:pt x="1567" y="634"/>
                  <a:pt x="1567" y="634"/>
                </a:cubicBezTo>
                <a:cubicBezTo>
                  <a:pt x="1563" y="634"/>
                  <a:pt x="1563" y="634"/>
                  <a:pt x="1563" y="634"/>
                </a:cubicBezTo>
                <a:cubicBezTo>
                  <a:pt x="1563" y="633"/>
                  <a:pt x="1563" y="633"/>
                  <a:pt x="1562" y="633"/>
                </a:cubicBezTo>
                <a:cubicBezTo>
                  <a:pt x="1561" y="633"/>
                  <a:pt x="1561" y="633"/>
                  <a:pt x="1561" y="633"/>
                </a:cubicBezTo>
                <a:cubicBezTo>
                  <a:pt x="1561" y="632"/>
                  <a:pt x="1561" y="632"/>
                  <a:pt x="1561" y="632"/>
                </a:cubicBezTo>
                <a:cubicBezTo>
                  <a:pt x="1560" y="631"/>
                  <a:pt x="1559" y="631"/>
                  <a:pt x="1558" y="630"/>
                </a:cubicBezTo>
                <a:cubicBezTo>
                  <a:pt x="1558" y="629"/>
                  <a:pt x="1558" y="629"/>
                  <a:pt x="1558" y="629"/>
                </a:cubicBezTo>
                <a:cubicBezTo>
                  <a:pt x="1557" y="628"/>
                  <a:pt x="1556" y="627"/>
                  <a:pt x="1555" y="626"/>
                </a:cubicBezTo>
                <a:cubicBezTo>
                  <a:pt x="1555" y="625"/>
                  <a:pt x="1555" y="625"/>
                  <a:pt x="1555" y="625"/>
                </a:cubicBezTo>
                <a:cubicBezTo>
                  <a:pt x="1555" y="625"/>
                  <a:pt x="1555" y="625"/>
                  <a:pt x="1555" y="625"/>
                </a:cubicBezTo>
                <a:cubicBezTo>
                  <a:pt x="1554" y="624"/>
                  <a:pt x="1554" y="623"/>
                  <a:pt x="1554" y="622"/>
                </a:cubicBezTo>
                <a:cubicBezTo>
                  <a:pt x="1553" y="622"/>
                  <a:pt x="1553" y="622"/>
                  <a:pt x="1553" y="622"/>
                </a:cubicBezTo>
                <a:cubicBezTo>
                  <a:pt x="1553" y="620"/>
                  <a:pt x="1553" y="620"/>
                  <a:pt x="1553" y="620"/>
                </a:cubicBezTo>
                <a:cubicBezTo>
                  <a:pt x="1553" y="620"/>
                  <a:pt x="1553" y="620"/>
                  <a:pt x="1553" y="620"/>
                </a:cubicBezTo>
                <a:cubicBezTo>
                  <a:pt x="1553" y="619"/>
                  <a:pt x="1553" y="619"/>
                  <a:pt x="1553" y="619"/>
                </a:cubicBezTo>
                <a:cubicBezTo>
                  <a:pt x="1552" y="619"/>
                  <a:pt x="1552" y="619"/>
                  <a:pt x="1552" y="619"/>
                </a:cubicBezTo>
                <a:cubicBezTo>
                  <a:pt x="1552" y="617"/>
                  <a:pt x="1552" y="617"/>
                  <a:pt x="1552" y="617"/>
                </a:cubicBezTo>
                <a:cubicBezTo>
                  <a:pt x="1551" y="616"/>
                  <a:pt x="1550" y="616"/>
                  <a:pt x="1549" y="615"/>
                </a:cubicBezTo>
                <a:cubicBezTo>
                  <a:pt x="1549" y="614"/>
                  <a:pt x="1549" y="614"/>
                  <a:pt x="1549" y="614"/>
                </a:cubicBezTo>
                <a:cubicBezTo>
                  <a:pt x="1549" y="614"/>
                  <a:pt x="1549" y="614"/>
                  <a:pt x="1549" y="614"/>
                </a:cubicBezTo>
                <a:cubicBezTo>
                  <a:pt x="1549" y="613"/>
                  <a:pt x="1549" y="613"/>
                  <a:pt x="1549" y="613"/>
                </a:cubicBezTo>
                <a:cubicBezTo>
                  <a:pt x="1548" y="612"/>
                  <a:pt x="1547" y="612"/>
                  <a:pt x="1547" y="612"/>
                </a:cubicBezTo>
                <a:cubicBezTo>
                  <a:pt x="1547" y="611"/>
                  <a:pt x="1547" y="611"/>
                  <a:pt x="1547" y="611"/>
                </a:cubicBezTo>
                <a:cubicBezTo>
                  <a:pt x="1545" y="611"/>
                  <a:pt x="1545" y="611"/>
                  <a:pt x="1545" y="611"/>
                </a:cubicBezTo>
                <a:cubicBezTo>
                  <a:pt x="1545" y="610"/>
                  <a:pt x="1545" y="610"/>
                  <a:pt x="1545" y="610"/>
                </a:cubicBezTo>
                <a:cubicBezTo>
                  <a:pt x="1543" y="610"/>
                  <a:pt x="1543" y="610"/>
                  <a:pt x="1543" y="610"/>
                </a:cubicBezTo>
                <a:cubicBezTo>
                  <a:pt x="1543" y="610"/>
                  <a:pt x="1543" y="610"/>
                  <a:pt x="1543" y="610"/>
                </a:cubicBezTo>
                <a:cubicBezTo>
                  <a:pt x="1541" y="610"/>
                  <a:pt x="1541" y="610"/>
                  <a:pt x="1541" y="610"/>
                </a:cubicBezTo>
                <a:cubicBezTo>
                  <a:pt x="1541" y="609"/>
                  <a:pt x="1541" y="609"/>
                  <a:pt x="1541" y="609"/>
                </a:cubicBezTo>
                <a:cubicBezTo>
                  <a:pt x="1540" y="609"/>
                  <a:pt x="1540" y="609"/>
                  <a:pt x="1540" y="609"/>
                </a:cubicBezTo>
                <a:cubicBezTo>
                  <a:pt x="1539" y="608"/>
                  <a:pt x="1540" y="607"/>
                  <a:pt x="1538" y="606"/>
                </a:cubicBezTo>
                <a:cubicBezTo>
                  <a:pt x="1538" y="605"/>
                  <a:pt x="1538" y="601"/>
                  <a:pt x="1539" y="600"/>
                </a:cubicBezTo>
                <a:cubicBezTo>
                  <a:pt x="1539" y="600"/>
                  <a:pt x="1539" y="600"/>
                  <a:pt x="1539" y="600"/>
                </a:cubicBezTo>
                <a:cubicBezTo>
                  <a:pt x="1541" y="598"/>
                  <a:pt x="1543" y="595"/>
                  <a:pt x="1539" y="592"/>
                </a:cubicBezTo>
                <a:cubicBezTo>
                  <a:pt x="1539" y="590"/>
                  <a:pt x="1539" y="590"/>
                  <a:pt x="1539" y="590"/>
                </a:cubicBezTo>
                <a:cubicBezTo>
                  <a:pt x="1540" y="590"/>
                  <a:pt x="1540" y="590"/>
                  <a:pt x="1540" y="590"/>
                </a:cubicBezTo>
                <a:cubicBezTo>
                  <a:pt x="1540" y="590"/>
                  <a:pt x="1540" y="590"/>
                  <a:pt x="1540" y="590"/>
                </a:cubicBezTo>
                <a:cubicBezTo>
                  <a:pt x="1541" y="590"/>
                  <a:pt x="1541" y="591"/>
                  <a:pt x="1542" y="591"/>
                </a:cubicBezTo>
                <a:cubicBezTo>
                  <a:pt x="1542" y="590"/>
                  <a:pt x="1542" y="590"/>
                  <a:pt x="1542" y="590"/>
                </a:cubicBezTo>
                <a:cubicBezTo>
                  <a:pt x="1543" y="590"/>
                  <a:pt x="1543" y="590"/>
                  <a:pt x="1543" y="590"/>
                </a:cubicBezTo>
                <a:cubicBezTo>
                  <a:pt x="1544" y="590"/>
                  <a:pt x="1544" y="590"/>
                  <a:pt x="1544" y="589"/>
                </a:cubicBezTo>
                <a:cubicBezTo>
                  <a:pt x="1547" y="589"/>
                  <a:pt x="1547" y="589"/>
                  <a:pt x="1547" y="589"/>
                </a:cubicBezTo>
                <a:cubicBezTo>
                  <a:pt x="1547" y="589"/>
                  <a:pt x="1547" y="588"/>
                  <a:pt x="1547" y="588"/>
                </a:cubicBezTo>
                <a:cubicBezTo>
                  <a:pt x="1551" y="588"/>
                  <a:pt x="1551" y="588"/>
                  <a:pt x="1551" y="588"/>
                </a:cubicBezTo>
                <a:cubicBezTo>
                  <a:pt x="1551" y="587"/>
                  <a:pt x="1551" y="587"/>
                  <a:pt x="1551" y="587"/>
                </a:cubicBezTo>
                <a:cubicBezTo>
                  <a:pt x="1551" y="588"/>
                  <a:pt x="1551" y="587"/>
                  <a:pt x="1551" y="588"/>
                </a:cubicBezTo>
                <a:cubicBezTo>
                  <a:pt x="1552" y="588"/>
                  <a:pt x="1552" y="588"/>
                  <a:pt x="1552" y="588"/>
                </a:cubicBezTo>
                <a:cubicBezTo>
                  <a:pt x="1551" y="590"/>
                  <a:pt x="1550" y="590"/>
                  <a:pt x="1549" y="591"/>
                </a:cubicBezTo>
                <a:cubicBezTo>
                  <a:pt x="1549" y="593"/>
                  <a:pt x="1549" y="593"/>
                  <a:pt x="1550" y="594"/>
                </a:cubicBezTo>
                <a:cubicBezTo>
                  <a:pt x="1551" y="594"/>
                  <a:pt x="1551" y="594"/>
                  <a:pt x="1551" y="594"/>
                </a:cubicBezTo>
                <a:cubicBezTo>
                  <a:pt x="1552" y="596"/>
                  <a:pt x="1550" y="598"/>
                  <a:pt x="1552" y="600"/>
                </a:cubicBezTo>
                <a:cubicBezTo>
                  <a:pt x="1553" y="601"/>
                  <a:pt x="1552" y="601"/>
                  <a:pt x="1553" y="601"/>
                </a:cubicBezTo>
                <a:cubicBezTo>
                  <a:pt x="1553" y="600"/>
                  <a:pt x="1553" y="600"/>
                  <a:pt x="1553" y="600"/>
                </a:cubicBezTo>
                <a:cubicBezTo>
                  <a:pt x="1554" y="600"/>
                  <a:pt x="1554" y="600"/>
                  <a:pt x="1554" y="600"/>
                </a:cubicBezTo>
                <a:cubicBezTo>
                  <a:pt x="1554" y="598"/>
                  <a:pt x="1554" y="598"/>
                  <a:pt x="1554" y="598"/>
                </a:cubicBezTo>
                <a:cubicBezTo>
                  <a:pt x="1555" y="598"/>
                  <a:pt x="1555" y="598"/>
                  <a:pt x="1555" y="598"/>
                </a:cubicBezTo>
                <a:cubicBezTo>
                  <a:pt x="1555" y="598"/>
                  <a:pt x="1555" y="598"/>
                  <a:pt x="1555" y="598"/>
                </a:cubicBezTo>
                <a:cubicBezTo>
                  <a:pt x="1556" y="598"/>
                  <a:pt x="1556" y="598"/>
                  <a:pt x="1556" y="598"/>
                </a:cubicBezTo>
                <a:cubicBezTo>
                  <a:pt x="1557" y="596"/>
                  <a:pt x="1557" y="594"/>
                  <a:pt x="1558" y="592"/>
                </a:cubicBezTo>
                <a:cubicBezTo>
                  <a:pt x="1560" y="593"/>
                  <a:pt x="1561" y="593"/>
                  <a:pt x="1561" y="595"/>
                </a:cubicBezTo>
                <a:cubicBezTo>
                  <a:pt x="1562" y="596"/>
                  <a:pt x="1561" y="599"/>
                  <a:pt x="1560" y="602"/>
                </a:cubicBezTo>
                <a:cubicBezTo>
                  <a:pt x="1563" y="602"/>
                  <a:pt x="1563" y="604"/>
                  <a:pt x="1564" y="606"/>
                </a:cubicBezTo>
                <a:cubicBezTo>
                  <a:pt x="1565" y="606"/>
                  <a:pt x="1566" y="607"/>
                  <a:pt x="1567" y="608"/>
                </a:cubicBezTo>
                <a:cubicBezTo>
                  <a:pt x="1566" y="608"/>
                  <a:pt x="1566" y="608"/>
                  <a:pt x="1564" y="608"/>
                </a:cubicBezTo>
                <a:cubicBezTo>
                  <a:pt x="1564" y="610"/>
                  <a:pt x="1564" y="610"/>
                  <a:pt x="1564" y="610"/>
                </a:cubicBezTo>
                <a:cubicBezTo>
                  <a:pt x="1565" y="610"/>
                  <a:pt x="1566" y="611"/>
                  <a:pt x="1566" y="611"/>
                </a:cubicBezTo>
                <a:cubicBezTo>
                  <a:pt x="1566" y="612"/>
                  <a:pt x="1566" y="612"/>
                  <a:pt x="1566" y="612"/>
                </a:cubicBezTo>
                <a:cubicBezTo>
                  <a:pt x="1568" y="612"/>
                  <a:pt x="1568" y="612"/>
                  <a:pt x="1568" y="612"/>
                </a:cubicBezTo>
                <a:cubicBezTo>
                  <a:pt x="1568" y="612"/>
                  <a:pt x="1568" y="612"/>
                  <a:pt x="1568" y="613"/>
                </a:cubicBezTo>
                <a:cubicBezTo>
                  <a:pt x="1570" y="613"/>
                  <a:pt x="1570" y="613"/>
                  <a:pt x="1570" y="613"/>
                </a:cubicBezTo>
                <a:cubicBezTo>
                  <a:pt x="1570" y="613"/>
                  <a:pt x="1570" y="613"/>
                  <a:pt x="1570" y="613"/>
                </a:cubicBezTo>
                <a:cubicBezTo>
                  <a:pt x="1571" y="613"/>
                  <a:pt x="1571" y="613"/>
                  <a:pt x="1571" y="613"/>
                </a:cubicBezTo>
                <a:cubicBezTo>
                  <a:pt x="1571" y="615"/>
                  <a:pt x="1571" y="615"/>
                  <a:pt x="1571" y="615"/>
                </a:cubicBezTo>
                <a:cubicBezTo>
                  <a:pt x="1572" y="615"/>
                  <a:pt x="1573" y="615"/>
                  <a:pt x="1574" y="615"/>
                </a:cubicBezTo>
                <a:cubicBezTo>
                  <a:pt x="1574" y="615"/>
                  <a:pt x="1574" y="615"/>
                  <a:pt x="1574" y="615"/>
                </a:cubicBezTo>
                <a:cubicBezTo>
                  <a:pt x="1574" y="615"/>
                  <a:pt x="1574" y="615"/>
                  <a:pt x="1574" y="615"/>
                </a:cubicBezTo>
                <a:cubicBezTo>
                  <a:pt x="1574" y="615"/>
                  <a:pt x="1574" y="615"/>
                  <a:pt x="1574" y="615"/>
                </a:cubicBezTo>
                <a:cubicBezTo>
                  <a:pt x="1575" y="616"/>
                  <a:pt x="1576" y="615"/>
                  <a:pt x="1577" y="615"/>
                </a:cubicBezTo>
                <a:cubicBezTo>
                  <a:pt x="1577" y="615"/>
                  <a:pt x="1577" y="615"/>
                  <a:pt x="1577" y="615"/>
                </a:cubicBezTo>
                <a:cubicBezTo>
                  <a:pt x="1578" y="616"/>
                  <a:pt x="1578" y="616"/>
                  <a:pt x="1579" y="618"/>
                </a:cubicBezTo>
                <a:cubicBezTo>
                  <a:pt x="1581" y="619"/>
                  <a:pt x="1582" y="621"/>
                  <a:pt x="1584" y="622"/>
                </a:cubicBezTo>
                <a:cubicBezTo>
                  <a:pt x="1584" y="623"/>
                  <a:pt x="1584" y="623"/>
                  <a:pt x="1584" y="623"/>
                </a:cubicBezTo>
                <a:cubicBezTo>
                  <a:pt x="1585" y="623"/>
                  <a:pt x="1585" y="623"/>
                  <a:pt x="1585" y="623"/>
                </a:cubicBezTo>
                <a:cubicBezTo>
                  <a:pt x="1586" y="623"/>
                  <a:pt x="1586" y="624"/>
                  <a:pt x="1586" y="624"/>
                </a:cubicBezTo>
                <a:cubicBezTo>
                  <a:pt x="1587" y="624"/>
                  <a:pt x="1587" y="624"/>
                  <a:pt x="1588" y="623"/>
                </a:cubicBezTo>
                <a:cubicBezTo>
                  <a:pt x="1589" y="625"/>
                  <a:pt x="1591" y="626"/>
                  <a:pt x="1592" y="628"/>
                </a:cubicBezTo>
                <a:cubicBezTo>
                  <a:pt x="1594" y="629"/>
                  <a:pt x="1595" y="628"/>
                  <a:pt x="1597" y="629"/>
                </a:cubicBezTo>
                <a:cubicBezTo>
                  <a:pt x="1597" y="629"/>
                  <a:pt x="1597" y="629"/>
                  <a:pt x="1597" y="630"/>
                </a:cubicBezTo>
                <a:cubicBezTo>
                  <a:pt x="1599" y="630"/>
                  <a:pt x="1599" y="630"/>
                  <a:pt x="1599" y="630"/>
                </a:cubicBezTo>
                <a:cubicBezTo>
                  <a:pt x="1600" y="631"/>
                  <a:pt x="1600" y="631"/>
                  <a:pt x="1600" y="631"/>
                </a:cubicBezTo>
                <a:cubicBezTo>
                  <a:pt x="1600" y="632"/>
                  <a:pt x="1600" y="633"/>
                  <a:pt x="1601" y="633"/>
                </a:cubicBezTo>
                <a:cubicBezTo>
                  <a:pt x="1603" y="633"/>
                  <a:pt x="1603" y="633"/>
                  <a:pt x="1603" y="633"/>
                </a:cubicBezTo>
                <a:cubicBezTo>
                  <a:pt x="1603" y="634"/>
                  <a:pt x="1603" y="634"/>
                  <a:pt x="1603" y="634"/>
                </a:cubicBezTo>
                <a:cubicBezTo>
                  <a:pt x="1604" y="634"/>
                  <a:pt x="1604" y="634"/>
                  <a:pt x="1604" y="634"/>
                </a:cubicBezTo>
                <a:cubicBezTo>
                  <a:pt x="1604" y="637"/>
                  <a:pt x="1604" y="637"/>
                  <a:pt x="1604" y="637"/>
                </a:cubicBezTo>
                <a:cubicBezTo>
                  <a:pt x="1603" y="637"/>
                  <a:pt x="1603" y="637"/>
                  <a:pt x="1603" y="637"/>
                </a:cubicBezTo>
                <a:cubicBezTo>
                  <a:pt x="1603" y="638"/>
                  <a:pt x="1603" y="638"/>
                  <a:pt x="1603" y="638"/>
                </a:cubicBezTo>
                <a:cubicBezTo>
                  <a:pt x="1603" y="638"/>
                  <a:pt x="1603" y="638"/>
                  <a:pt x="1603" y="638"/>
                </a:cubicBezTo>
                <a:cubicBezTo>
                  <a:pt x="1602" y="640"/>
                  <a:pt x="1604" y="640"/>
                  <a:pt x="1604" y="641"/>
                </a:cubicBezTo>
                <a:cubicBezTo>
                  <a:pt x="1603" y="641"/>
                  <a:pt x="1603" y="641"/>
                  <a:pt x="1603" y="641"/>
                </a:cubicBezTo>
                <a:cubicBezTo>
                  <a:pt x="1603" y="644"/>
                  <a:pt x="1603" y="644"/>
                  <a:pt x="1603" y="644"/>
                </a:cubicBezTo>
                <a:cubicBezTo>
                  <a:pt x="1603" y="644"/>
                  <a:pt x="1603" y="644"/>
                  <a:pt x="1603" y="644"/>
                </a:cubicBezTo>
                <a:cubicBezTo>
                  <a:pt x="1602" y="645"/>
                  <a:pt x="1601" y="648"/>
                  <a:pt x="1602" y="650"/>
                </a:cubicBezTo>
                <a:cubicBezTo>
                  <a:pt x="1603" y="650"/>
                  <a:pt x="1603" y="650"/>
                  <a:pt x="1603" y="650"/>
                </a:cubicBezTo>
                <a:cubicBezTo>
                  <a:pt x="1603" y="652"/>
                  <a:pt x="1603" y="654"/>
                  <a:pt x="1605" y="655"/>
                </a:cubicBezTo>
                <a:cubicBezTo>
                  <a:pt x="1606" y="655"/>
                  <a:pt x="1606" y="655"/>
                  <a:pt x="1606" y="655"/>
                </a:cubicBezTo>
                <a:cubicBezTo>
                  <a:pt x="1606" y="656"/>
                  <a:pt x="1606" y="656"/>
                  <a:pt x="1606" y="656"/>
                </a:cubicBezTo>
                <a:cubicBezTo>
                  <a:pt x="1607" y="656"/>
                  <a:pt x="1608" y="656"/>
                  <a:pt x="1608" y="657"/>
                </a:cubicBezTo>
                <a:cubicBezTo>
                  <a:pt x="1608" y="658"/>
                  <a:pt x="1608" y="658"/>
                  <a:pt x="1608" y="658"/>
                </a:cubicBezTo>
                <a:cubicBezTo>
                  <a:pt x="1609" y="658"/>
                  <a:pt x="1609" y="658"/>
                  <a:pt x="1609" y="658"/>
                </a:cubicBezTo>
                <a:cubicBezTo>
                  <a:pt x="1609" y="660"/>
                  <a:pt x="1609" y="660"/>
                  <a:pt x="1609" y="660"/>
                </a:cubicBezTo>
                <a:cubicBezTo>
                  <a:pt x="1610" y="660"/>
                  <a:pt x="1610" y="660"/>
                  <a:pt x="1610" y="660"/>
                </a:cubicBezTo>
                <a:cubicBezTo>
                  <a:pt x="1610" y="661"/>
                  <a:pt x="1610" y="661"/>
                  <a:pt x="1610" y="661"/>
                </a:cubicBezTo>
                <a:cubicBezTo>
                  <a:pt x="1610" y="661"/>
                  <a:pt x="1610" y="661"/>
                  <a:pt x="1610" y="661"/>
                </a:cubicBezTo>
                <a:cubicBezTo>
                  <a:pt x="1610" y="663"/>
                  <a:pt x="1610" y="663"/>
                  <a:pt x="1610" y="663"/>
                </a:cubicBezTo>
                <a:cubicBezTo>
                  <a:pt x="1611" y="664"/>
                  <a:pt x="1612" y="664"/>
                  <a:pt x="1613" y="665"/>
                </a:cubicBezTo>
                <a:cubicBezTo>
                  <a:pt x="1613" y="667"/>
                  <a:pt x="1613" y="667"/>
                  <a:pt x="1613" y="667"/>
                </a:cubicBezTo>
                <a:cubicBezTo>
                  <a:pt x="1614" y="667"/>
                  <a:pt x="1615" y="668"/>
                  <a:pt x="1616" y="669"/>
                </a:cubicBezTo>
                <a:cubicBezTo>
                  <a:pt x="1616" y="669"/>
                  <a:pt x="1616" y="669"/>
                  <a:pt x="1616" y="669"/>
                </a:cubicBezTo>
                <a:cubicBezTo>
                  <a:pt x="1617" y="669"/>
                  <a:pt x="1617" y="669"/>
                  <a:pt x="1619" y="669"/>
                </a:cubicBezTo>
                <a:cubicBezTo>
                  <a:pt x="1619" y="670"/>
                  <a:pt x="1619" y="670"/>
                  <a:pt x="1619" y="670"/>
                </a:cubicBezTo>
                <a:cubicBezTo>
                  <a:pt x="1618" y="670"/>
                  <a:pt x="1618" y="670"/>
                  <a:pt x="1617" y="671"/>
                </a:cubicBezTo>
                <a:cubicBezTo>
                  <a:pt x="1617" y="673"/>
                  <a:pt x="1617" y="676"/>
                  <a:pt x="1618" y="677"/>
                </a:cubicBezTo>
                <a:cubicBezTo>
                  <a:pt x="1619" y="678"/>
                  <a:pt x="1622" y="675"/>
                  <a:pt x="1624" y="677"/>
                </a:cubicBezTo>
                <a:cubicBezTo>
                  <a:pt x="1624" y="677"/>
                  <a:pt x="1625" y="677"/>
                  <a:pt x="1625" y="678"/>
                </a:cubicBezTo>
                <a:cubicBezTo>
                  <a:pt x="1628" y="678"/>
                  <a:pt x="1628" y="678"/>
                  <a:pt x="1628" y="678"/>
                </a:cubicBezTo>
                <a:cubicBezTo>
                  <a:pt x="1629" y="679"/>
                  <a:pt x="1629" y="679"/>
                  <a:pt x="1629" y="680"/>
                </a:cubicBezTo>
                <a:cubicBezTo>
                  <a:pt x="1631" y="680"/>
                  <a:pt x="1631" y="680"/>
                  <a:pt x="1631" y="680"/>
                </a:cubicBezTo>
                <a:cubicBezTo>
                  <a:pt x="1631" y="681"/>
                  <a:pt x="1631" y="681"/>
                  <a:pt x="1631" y="681"/>
                </a:cubicBezTo>
                <a:cubicBezTo>
                  <a:pt x="1632" y="681"/>
                  <a:pt x="1632" y="681"/>
                  <a:pt x="1632" y="681"/>
                </a:cubicBezTo>
                <a:cubicBezTo>
                  <a:pt x="1632" y="681"/>
                  <a:pt x="1632" y="681"/>
                  <a:pt x="1631" y="682"/>
                </a:cubicBezTo>
                <a:cubicBezTo>
                  <a:pt x="1630" y="682"/>
                  <a:pt x="1629" y="681"/>
                  <a:pt x="1628" y="681"/>
                </a:cubicBezTo>
                <a:cubicBezTo>
                  <a:pt x="1627" y="681"/>
                  <a:pt x="1627" y="680"/>
                  <a:pt x="1626" y="679"/>
                </a:cubicBezTo>
                <a:cubicBezTo>
                  <a:pt x="1625" y="679"/>
                  <a:pt x="1625" y="679"/>
                  <a:pt x="1625" y="679"/>
                </a:cubicBezTo>
                <a:cubicBezTo>
                  <a:pt x="1625" y="679"/>
                  <a:pt x="1625" y="679"/>
                  <a:pt x="1625" y="679"/>
                </a:cubicBezTo>
                <a:cubicBezTo>
                  <a:pt x="1622" y="679"/>
                  <a:pt x="1622" y="679"/>
                  <a:pt x="1622" y="679"/>
                </a:cubicBezTo>
                <a:cubicBezTo>
                  <a:pt x="1622" y="679"/>
                  <a:pt x="1622" y="679"/>
                  <a:pt x="1622" y="679"/>
                </a:cubicBezTo>
                <a:cubicBezTo>
                  <a:pt x="1622" y="679"/>
                  <a:pt x="1621" y="679"/>
                  <a:pt x="1620" y="679"/>
                </a:cubicBezTo>
                <a:cubicBezTo>
                  <a:pt x="1620" y="679"/>
                  <a:pt x="1620" y="679"/>
                  <a:pt x="1619" y="680"/>
                </a:cubicBezTo>
                <a:cubicBezTo>
                  <a:pt x="1619" y="681"/>
                  <a:pt x="1619" y="681"/>
                  <a:pt x="1618" y="682"/>
                </a:cubicBezTo>
                <a:cubicBezTo>
                  <a:pt x="1619" y="682"/>
                  <a:pt x="1619" y="682"/>
                  <a:pt x="1619" y="682"/>
                </a:cubicBezTo>
                <a:cubicBezTo>
                  <a:pt x="1619" y="683"/>
                  <a:pt x="1619" y="683"/>
                  <a:pt x="1619" y="683"/>
                </a:cubicBezTo>
                <a:cubicBezTo>
                  <a:pt x="1620" y="683"/>
                  <a:pt x="1620" y="683"/>
                  <a:pt x="1620" y="683"/>
                </a:cubicBezTo>
                <a:cubicBezTo>
                  <a:pt x="1621" y="684"/>
                  <a:pt x="1622" y="687"/>
                  <a:pt x="1620" y="688"/>
                </a:cubicBezTo>
                <a:cubicBezTo>
                  <a:pt x="1620" y="691"/>
                  <a:pt x="1621" y="692"/>
                  <a:pt x="1623" y="692"/>
                </a:cubicBezTo>
                <a:cubicBezTo>
                  <a:pt x="1623" y="691"/>
                  <a:pt x="1623" y="691"/>
                  <a:pt x="1623" y="691"/>
                </a:cubicBezTo>
                <a:cubicBezTo>
                  <a:pt x="1626" y="692"/>
                  <a:pt x="1629" y="692"/>
                  <a:pt x="1631" y="692"/>
                </a:cubicBezTo>
                <a:cubicBezTo>
                  <a:pt x="1631" y="691"/>
                  <a:pt x="1631" y="690"/>
                  <a:pt x="1631" y="688"/>
                </a:cubicBezTo>
                <a:cubicBezTo>
                  <a:pt x="1633" y="688"/>
                  <a:pt x="1635" y="689"/>
                  <a:pt x="1637" y="689"/>
                </a:cubicBezTo>
                <a:cubicBezTo>
                  <a:pt x="1637" y="689"/>
                  <a:pt x="1637" y="688"/>
                  <a:pt x="1637" y="688"/>
                </a:cubicBezTo>
                <a:cubicBezTo>
                  <a:pt x="1638" y="688"/>
                  <a:pt x="1638" y="688"/>
                  <a:pt x="1638" y="688"/>
                </a:cubicBezTo>
                <a:cubicBezTo>
                  <a:pt x="1637" y="687"/>
                  <a:pt x="1637" y="687"/>
                  <a:pt x="1637" y="685"/>
                </a:cubicBezTo>
                <a:cubicBezTo>
                  <a:pt x="1635" y="685"/>
                  <a:pt x="1636" y="685"/>
                  <a:pt x="1635" y="685"/>
                </a:cubicBezTo>
                <a:cubicBezTo>
                  <a:pt x="1635" y="685"/>
                  <a:pt x="1635" y="685"/>
                  <a:pt x="1635" y="685"/>
                </a:cubicBezTo>
                <a:cubicBezTo>
                  <a:pt x="1635" y="683"/>
                  <a:pt x="1635" y="683"/>
                  <a:pt x="1635" y="683"/>
                </a:cubicBezTo>
                <a:cubicBezTo>
                  <a:pt x="1637" y="683"/>
                  <a:pt x="1637" y="683"/>
                  <a:pt x="1637" y="683"/>
                </a:cubicBezTo>
                <a:cubicBezTo>
                  <a:pt x="1637" y="682"/>
                  <a:pt x="1637" y="682"/>
                  <a:pt x="1637" y="682"/>
                </a:cubicBezTo>
                <a:cubicBezTo>
                  <a:pt x="1638" y="682"/>
                  <a:pt x="1638" y="682"/>
                  <a:pt x="1638" y="682"/>
                </a:cubicBezTo>
                <a:cubicBezTo>
                  <a:pt x="1638" y="683"/>
                  <a:pt x="1638" y="683"/>
                  <a:pt x="1638" y="683"/>
                </a:cubicBezTo>
                <a:cubicBezTo>
                  <a:pt x="1640" y="683"/>
                  <a:pt x="1640" y="685"/>
                  <a:pt x="1642" y="685"/>
                </a:cubicBezTo>
                <a:cubicBezTo>
                  <a:pt x="1642" y="683"/>
                  <a:pt x="1642" y="682"/>
                  <a:pt x="1643" y="681"/>
                </a:cubicBezTo>
                <a:cubicBezTo>
                  <a:pt x="1642" y="681"/>
                  <a:pt x="1642" y="681"/>
                  <a:pt x="1642" y="681"/>
                </a:cubicBezTo>
                <a:cubicBezTo>
                  <a:pt x="1642" y="680"/>
                  <a:pt x="1642" y="679"/>
                  <a:pt x="1641" y="679"/>
                </a:cubicBezTo>
                <a:cubicBezTo>
                  <a:pt x="1639" y="679"/>
                  <a:pt x="1639" y="679"/>
                  <a:pt x="1639" y="679"/>
                </a:cubicBezTo>
                <a:cubicBezTo>
                  <a:pt x="1639" y="678"/>
                  <a:pt x="1638" y="677"/>
                  <a:pt x="1638" y="677"/>
                </a:cubicBezTo>
                <a:cubicBezTo>
                  <a:pt x="1637" y="677"/>
                  <a:pt x="1637" y="677"/>
                  <a:pt x="1637" y="677"/>
                </a:cubicBezTo>
                <a:cubicBezTo>
                  <a:pt x="1637" y="676"/>
                  <a:pt x="1637" y="676"/>
                  <a:pt x="1637" y="676"/>
                </a:cubicBezTo>
                <a:cubicBezTo>
                  <a:pt x="1636" y="676"/>
                  <a:pt x="1636" y="676"/>
                  <a:pt x="1635" y="675"/>
                </a:cubicBezTo>
                <a:cubicBezTo>
                  <a:pt x="1635" y="673"/>
                  <a:pt x="1635" y="673"/>
                  <a:pt x="1635" y="673"/>
                </a:cubicBezTo>
                <a:cubicBezTo>
                  <a:pt x="1635" y="673"/>
                  <a:pt x="1635" y="673"/>
                  <a:pt x="1635" y="673"/>
                </a:cubicBezTo>
                <a:cubicBezTo>
                  <a:pt x="1635" y="672"/>
                  <a:pt x="1635" y="672"/>
                  <a:pt x="1635" y="672"/>
                </a:cubicBezTo>
                <a:cubicBezTo>
                  <a:pt x="1636" y="673"/>
                  <a:pt x="1637" y="674"/>
                  <a:pt x="1639" y="675"/>
                </a:cubicBezTo>
                <a:cubicBezTo>
                  <a:pt x="1639" y="676"/>
                  <a:pt x="1639" y="676"/>
                  <a:pt x="1640" y="677"/>
                </a:cubicBezTo>
                <a:cubicBezTo>
                  <a:pt x="1640" y="677"/>
                  <a:pt x="1640" y="677"/>
                  <a:pt x="1641" y="678"/>
                </a:cubicBezTo>
                <a:cubicBezTo>
                  <a:pt x="1645" y="678"/>
                  <a:pt x="1645" y="678"/>
                  <a:pt x="1645" y="678"/>
                </a:cubicBezTo>
                <a:cubicBezTo>
                  <a:pt x="1645" y="679"/>
                  <a:pt x="1645" y="679"/>
                  <a:pt x="1645" y="679"/>
                </a:cubicBezTo>
                <a:cubicBezTo>
                  <a:pt x="1646" y="680"/>
                  <a:pt x="1647" y="681"/>
                  <a:pt x="1649" y="682"/>
                </a:cubicBezTo>
                <a:cubicBezTo>
                  <a:pt x="1649" y="681"/>
                  <a:pt x="1649" y="681"/>
                  <a:pt x="1649" y="681"/>
                </a:cubicBezTo>
                <a:cubicBezTo>
                  <a:pt x="1649" y="681"/>
                  <a:pt x="1649" y="681"/>
                  <a:pt x="1649" y="681"/>
                </a:cubicBezTo>
                <a:cubicBezTo>
                  <a:pt x="1649" y="680"/>
                  <a:pt x="1648" y="680"/>
                  <a:pt x="1648" y="680"/>
                </a:cubicBezTo>
                <a:cubicBezTo>
                  <a:pt x="1648" y="679"/>
                  <a:pt x="1648" y="679"/>
                  <a:pt x="1648" y="679"/>
                </a:cubicBezTo>
                <a:cubicBezTo>
                  <a:pt x="1647" y="678"/>
                  <a:pt x="1647" y="678"/>
                  <a:pt x="1647" y="678"/>
                </a:cubicBezTo>
                <a:cubicBezTo>
                  <a:pt x="1646" y="677"/>
                  <a:pt x="1646" y="676"/>
                  <a:pt x="1646" y="675"/>
                </a:cubicBezTo>
                <a:cubicBezTo>
                  <a:pt x="1643" y="675"/>
                  <a:pt x="1642" y="673"/>
                  <a:pt x="1640" y="673"/>
                </a:cubicBezTo>
                <a:cubicBezTo>
                  <a:pt x="1640" y="671"/>
                  <a:pt x="1639" y="670"/>
                  <a:pt x="1637" y="670"/>
                </a:cubicBezTo>
                <a:cubicBezTo>
                  <a:pt x="1637" y="669"/>
                  <a:pt x="1637" y="669"/>
                  <a:pt x="1637" y="669"/>
                </a:cubicBezTo>
                <a:cubicBezTo>
                  <a:pt x="1635" y="669"/>
                  <a:pt x="1636" y="670"/>
                  <a:pt x="1633" y="670"/>
                </a:cubicBezTo>
                <a:cubicBezTo>
                  <a:pt x="1634" y="671"/>
                  <a:pt x="1633" y="671"/>
                  <a:pt x="1634" y="671"/>
                </a:cubicBezTo>
                <a:cubicBezTo>
                  <a:pt x="1634" y="672"/>
                  <a:pt x="1634" y="672"/>
                  <a:pt x="1634" y="672"/>
                </a:cubicBezTo>
                <a:cubicBezTo>
                  <a:pt x="1632" y="672"/>
                  <a:pt x="1632" y="672"/>
                  <a:pt x="1632" y="672"/>
                </a:cubicBezTo>
                <a:cubicBezTo>
                  <a:pt x="1632" y="671"/>
                  <a:pt x="1632" y="671"/>
                  <a:pt x="1632" y="671"/>
                </a:cubicBezTo>
                <a:cubicBezTo>
                  <a:pt x="1631" y="671"/>
                  <a:pt x="1631" y="671"/>
                  <a:pt x="1631" y="671"/>
                </a:cubicBezTo>
                <a:cubicBezTo>
                  <a:pt x="1631" y="671"/>
                  <a:pt x="1631" y="671"/>
                  <a:pt x="1631" y="671"/>
                </a:cubicBezTo>
                <a:cubicBezTo>
                  <a:pt x="1632" y="670"/>
                  <a:pt x="1632" y="671"/>
                  <a:pt x="1633" y="669"/>
                </a:cubicBezTo>
                <a:cubicBezTo>
                  <a:pt x="1634" y="669"/>
                  <a:pt x="1634" y="669"/>
                  <a:pt x="1634" y="669"/>
                </a:cubicBezTo>
                <a:cubicBezTo>
                  <a:pt x="1634" y="669"/>
                  <a:pt x="1634" y="668"/>
                  <a:pt x="1633" y="667"/>
                </a:cubicBezTo>
                <a:cubicBezTo>
                  <a:pt x="1633" y="667"/>
                  <a:pt x="1633" y="667"/>
                  <a:pt x="1632" y="667"/>
                </a:cubicBezTo>
                <a:cubicBezTo>
                  <a:pt x="1632" y="664"/>
                  <a:pt x="1632" y="664"/>
                  <a:pt x="1632" y="664"/>
                </a:cubicBezTo>
                <a:cubicBezTo>
                  <a:pt x="1633" y="664"/>
                  <a:pt x="1633" y="664"/>
                  <a:pt x="1633" y="664"/>
                </a:cubicBezTo>
                <a:cubicBezTo>
                  <a:pt x="1634" y="665"/>
                  <a:pt x="1634" y="665"/>
                  <a:pt x="1634" y="666"/>
                </a:cubicBezTo>
                <a:cubicBezTo>
                  <a:pt x="1637" y="666"/>
                  <a:pt x="1637" y="666"/>
                  <a:pt x="1637" y="666"/>
                </a:cubicBezTo>
                <a:cubicBezTo>
                  <a:pt x="1636" y="662"/>
                  <a:pt x="1632" y="662"/>
                  <a:pt x="1632" y="657"/>
                </a:cubicBezTo>
                <a:cubicBezTo>
                  <a:pt x="1631" y="656"/>
                  <a:pt x="1631" y="657"/>
                  <a:pt x="1630" y="656"/>
                </a:cubicBezTo>
                <a:cubicBezTo>
                  <a:pt x="1629" y="656"/>
                  <a:pt x="1629" y="656"/>
                  <a:pt x="1629" y="656"/>
                </a:cubicBezTo>
                <a:cubicBezTo>
                  <a:pt x="1630" y="654"/>
                  <a:pt x="1630" y="653"/>
                  <a:pt x="1631" y="652"/>
                </a:cubicBezTo>
                <a:cubicBezTo>
                  <a:pt x="1631" y="652"/>
                  <a:pt x="1631" y="652"/>
                  <a:pt x="1631" y="652"/>
                </a:cubicBezTo>
                <a:cubicBezTo>
                  <a:pt x="1631" y="650"/>
                  <a:pt x="1631" y="650"/>
                  <a:pt x="1631" y="650"/>
                </a:cubicBezTo>
                <a:cubicBezTo>
                  <a:pt x="1632" y="650"/>
                  <a:pt x="1632" y="650"/>
                  <a:pt x="1632" y="650"/>
                </a:cubicBezTo>
                <a:cubicBezTo>
                  <a:pt x="1633" y="648"/>
                  <a:pt x="1632" y="649"/>
                  <a:pt x="1633" y="648"/>
                </a:cubicBezTo>
                <a:cubicBezTo>
                  <a:pt x="1633" y="650"/>
                  <a:pt x="1634" y="651"/>
                  <a:pt x="1635" y="652"/>
                </a:cubicBezTo>
                <a:cubicBezTo>
                  <a:pt x="1635" y="652"/>
                  <a:pt x="1635" y="652"/>
                  <a:pt x="1635" y="652"/>
                </a:cubicBezTo>
                <a:cubicBezTo>
                  <a:pt x="1635" y="654"/>
                  <a:pt x="1635" y="654"/>
                  <a:pt x="1635" y="654"/>
                </a:cubicBezTo>
                <a:cubicBezTo>
                  <a:pt x="1636" y="654"/>
                  <a:pt x="1636" y="654"/>
                  <a:pt x="1636" y="654"/>
                </a:cubicBezTo>
                <a:cubicBezTo>
                  <a:pt x="1636" y="655"/>
                  <a:pt x="1636" y="656"/>
                  <a:pt x="1637" y="656"/>
                </a:cubicBezTo>
                <a:cubicBezTo>
                  <a:pt x="1639" y="656"/>
                  <a:pt x="1639" y="656"/>
                  <a:pt x="1639" y="656"/>
                </a:cubicBezTo>
                <a:cubicBezTo>
                  <a:pt x="1638" y="656"/>
                  <a:pt x="1638" y="655"/>
                  <a:pt x="1637" y="654"/>
                </a:cubicBezTo>
                <a:cubicBezTo>
                  <a:pt x="1638" y="654"/>
                  <a:pt x="1638" y="654"/>
                  <a:pt x="1639" y="654"/>
                </a:cubicBezTo>
                <a:cubicBezTo>
                  <a:pt x="1639" y="653"/>
                  <a:pt x="1639" y="653"/>
                  <a:pt x="1639" y="653"/>
                </a:cubicBezTo>
                <a:cubicBezTo>
                  <a:pt x="1640" y="653"/>
                  <a:pt x="1640" y="654"/>
                  <a:pt x="1641" y="654"/>
                </a:cubicBezTo>
                <a:cubicBezTo>
                  <a:pt x="1641" y="654"/>
                  <a:pt x="1641" y="654"/>
                  <a:pt x="1641" y="654"/>
                </a:cubicBezTo>
                <a:cubicBezTo>
                  <a:pt x="1642" y="654"/>
                  <a:pt x="1642" y="654"/>
                  <a:pt x="1642" y="654"/>
                </a:cubicBezTo>
                <a:cubicBezTo>
                  <a:pt x="1642" y="653"/>
                  <a:pt x="1642" y="652"/>
                  <a:pt x="1641" y="652"/>
                </a:cubicBezTo>
                <a:cubicBezTo>
                  <a:pt x="1642" y="652"/>
                  <a:pt x="1644" y="652"/>
                  <a:pt x="1645" y="652"/>
                </a:cubicBezTo>
                <a:cubicBezTo>
                  <a:pt x="1644" y="650"/>
                  <a:pt x="1643" y="650"/>
                  <a:pt x="1641" y="649"/>
                </a:cubicBezTo>
                <a:cubicBezTo>
                  <a:pt x="1641" y="649"/>
                  <a:pt x="1641" y="648"/>
                  <a:pt x="1640" y="648"/>
                </a:cubicBezTo>
                <a:cubicBezTo>
                  <a:pt x="1640" y="645"/>
                  <a:pt x="1640" y="645"/>
                  <a:pt x="1640" y="645"/>
                </a:cubicBezTo>
                <a:cubicBezTo>
                  <a:pt x="1641" y="645"/>
                  <a:pt x="1646" y="644"/>
                  <a:pt x="1646" y="644"/>
                </a:cubicBezTo>
                <a:cubicBezTo>
                  <a:pt x="1646" y="645"/>
                  <a:pt x="1646" y="645"/>
                  <a:pt x="1646" y="645"/>
                </a:cubicBezTo>
                <a:cubicBezTo>
                  <a:pt x="1647" y="645"/>
                  <a:pt x="1647" y="645"/>
                  <a:pt x="1647" y="645"/>
                </a:cubicBezTo>
                <a:cubicBezTo>
                  <a:pt x="1647" y="646"/>
                  <a:pt x="1647" y="646"/>
                  <a:pt x="1647" y="646"/>
                </a:cubicBezTo>
                <a:cubicBezTo>
                  <a:pt x="1651" y="646"/>
                  <a:pt x="1651" y="646"/>
                  <a:pt x="1651" y="646"/>
                </a:cubicBezTo>
                <a:cubicBezTo>
                  <a:pt x="1651" y="645"/>
                  <a:pt x="1651" y="645"/>
                  <a:pt x="1651" y="645"/>
                </a:cubicBezTo>
                <a:cubicBezTo>
                  <a:pt x="1652" y="645"/>
                  <a:pt x="1653" y="645"/>
                  <a:pt x="1654" y="646"/>
                </a:cubicBezTo>
                <a:cubicBezTo>
                  <a:pt x="1656" y="645"/>
                  <a:pt x="1657" y="645"/>
                  <a:pt x="1660" y="644"/>
                </a:cubicBezTo>
                <a:cubicBezTo>
                  <a:pt x="1660" y="646"/>
                  <a:pt x="1660" y="646"/>
                  <a:pt x="1660" y="646"/>
                </a:cubicBezTo>
                <a:cubicBezTo>
                  <a:pt x="1662" y="647"/>
                  <a:pt x="1661" y="648"/>
                  <a:pt x="1664" y="648"/>
                </a:cubicBezTo>
                <a:cubicBezTo>
                  <a:pt x="1664" y="649"/>
                  <a:pt x="1664" y="649"/>
                  <a:pt x="1664" y="649"/>
                </a:cubicBezTo>
                <a:cubicBezTo>
                  <a:pt x="1662" y="650"/>
                  <a:pt x="1663" y="650"/>
                  <a:pt x="1661" y="650"/>
                </a:cubicBezTo>
                <a:cubicBezTo>
                  <a:pt x="1661" y="654"/>
                  <a:pt x="1661" y="654"/>
                  <a:pt x="1661" y="654"/>
                </a:cubicBezTo>
                <a:cubicBezTo>
                  <a:pt x="1662" y="653"/>
                  <a:pt x="1662" y="653"/>
                  <a:pt x="1663" y="653"/>
                </a:cubicBezTo>
                <a:cubicBezTo>
                  <a:pt x="1663" y="652"/>
                  <a:pt x="1663" y="652"/>
                  <a:pt x="1663" y="652"/>
                </a:cubicBezTo>
                <a:cubicBezTo>
                  <a:pt x="1664" y="652"/>
                  <a:pt x="1664" y="652"/>
                  <a:pt x="1665" y="652"/>
                </a:cubicBezTo>
                <a:cubicBezTo>
                  <a:pt x="1665" y="651"/>
                  <a:pt x="1665" y="651"/>
                  <a:pt x="1666" y="650"/>
                </a:cubicBezTo>
                <a:cubicBezTo>
                  <a:pt x="1667" y="650"/>
                  <a:pt x="1667" y="650"/>
                  <a:pt x="1667" y="650"/>
                </a:cubicBezTo>
                <a:cubicBezTo>
                  <a:pt x="1667" y="650"/>
                  <a:pt x="1667" y="649"/>
                  <a:pt x="1668" y="649"/>
                </a:cubicBezTo>
                <a:cubicBezTo>
                  <a:pt x="1669" y="649"/>
                  <a:pt x="1671" y="648"/>
                  <a:pt x="1672" y="648"/>
                </a:cubicBezTo>
                <a:cubicBezTo>
                  <a:pt x="1673" y="647"/>
                  <a:pt x="1674" y="646"/>
                  <a:pt x="1674" y="645"/>
                </a:cubicBezTo>
                <a:cubicBezTo>
                  <a:pt x="1679" y="645"/>
                  <a:pt x="1679" y="645"/>
                  <a:pt x="1679" y="645"/>
                </a:cubicBezTo>
                <a:cubicBezTo>
                  <a:pt x="1679" y="644"/>
                  <a:pt x="1679" y="644"/>
                  <a:pt x="1679" y="644"/>
                </a:cubicBezTo>
                <a:cubicBezTo>
                  <a:pt x="1681" y="644"/>
                  <a:pt x="1681" y="644"/>
                  <a:pt x="1681" y="644"/>
                </a:cubicBezTo>
                <a:cubicBezTo>
                  <a:pt x="1681" y="644"/>
                  <a:pt x="1681" y="644"/>
                  <a:pt x="1681" y="644"/>
                </a:cubicBezTo>
                <a:cubicBezTo>
                  <a:pt x="1683" y="644"/>
                  <a:pt x="1683" y="644"/>
                  <a:pt x="1683" y="644"/>
                </a:cubicBezTo>
                <a:cubicBezTo>
                  <a:pt x="1683" y="643"/>
                  <a:pt x="1683" y="643"/>
                  <a:pt x="1683" y="643"/>
                </a:cubicBezTo>
                <a:cubicBezTo>
                  <a:pt x="1684" y="643"/>
                  <a:pt x="1684" y="643"/>
                  <a:pt x="1685" y="642"/>
                </a:cubicBezTo>
                <a:cubicBezTo>
                  <a:pt x="1685" y="641"/>
                  <a:pt x="1685" y="641"/>
                  <a:pt x="1685" y="641"/>
                </a:cubicBezTo>
                <a:cubicBezTo>
                  <a:pt x="1683" y="640"/>
                  <a:pt x="1681" y="639"/>
                  <a:pt x="1678" y="638"/>
                </a:cubicBezTo>
                <a:cubicBezTo>
                  <a:pt x="1678" y="637"/>
                  <a:pt x="1678" y="637"/>
                  <a:pt x="1677" y="636"/>
                </a:cubicBezTo>
                <a:cubicBezTo>
                  <a:pt x="1676" y="636"/>
                  <a:pt x="1676" y="636"/>
                  <a:pt x="1676" y="636"/>
                </a:cubicBezTo>
                <a:cubicBezTo>
                  <a:pt x="1676" y="634"/>
                  <a:pt x="1676" y="634"/>
                  <a:pt x="1676" y="634"/>
                </a:cubicBezTo>
                <a:cubicBezTo>
                  <a:pt x="1676" y="634"/>
                  <a:pt x="1676" y="634"/>
                  <a:pt x="1676" y="634"/>
                </a:cubicBezTo>
                <a:cubicBezTo>
                  <a:pt x="1676" y="632"/>
                  <a:pt x="1676" y="632"/>
                  <a:pt x="1676" y="632"/>
                </a:cubicBezTo>
                <a:cubicBezTo>
                  <a:pt x="1675" y="632"/>
                  <a:pt x="1675" y="632"/>
                  <a:pt x="1675" y="632"/>
                </a:cubicBezTo>
                <a:cubicBezTo>
                  <a:pt x="1675" y="631"/>
                  <a:pt x="1674" y="631"/>
                  <a:pt x="1674" y="630"/>
                </a:cubicBezTo>
                <a:cubicBezTo>
                  <a:pt x="1674" y="630"/>
                  <a:pt x="1673" y="629"/>
                  <a:pt x="1672" y="629"/>
                </a:cubicBezTo>
                <a:cubicBezTo>
                  <a:pt x="1673" y="627"/>
                  <a:pt x="1673" y="628"/>
                  <a:pt x="1674" y="627"/>
                </a:cubicBezTo>
                <a:cubicBezTo>
                  <a:pt x="1675" y="627"/>
                  <a:pt x="1675" y="627"/>
                  <a:pt x="1675" y="627"/>
                </a:cubicBezTo>
                <a:cubicBezTo>
                  <a:pt x="1676" y="625"/>
                  <a:pt x="1675" y="623"/>
                  <a:pt x="1676" y="622"/>
                </a:cubicBezTo>
                <a:cubicBezTo>
                  <a:pt x="1676" y="622"/>
                  <a:pt x="1677" y="621"/>
                  <a:pt x="1677" y="621"/>
                </a:cubicBezTo>
                <a:cubicBezTo>
                  <a:pt x="1677" y="619"/>
                  <a:pt x="1677" y="619"/>
                  <a:pt x="1677" y="619"/>
                </a:cubicBezTo>
                <a:cubicBezTo>
                  <a:pt x="1678" y="619"/>
                  <a:pt x="1678" y="619"/>
                  <a:pt x="1678" y="619"/>
                </a:cubicBezTo>
                <a:cubicBezTo>
                  <a:pt x="1679" y="619"/>
                  <a:pt x="1679" y="618"/>
                  <a:pt x="1680" y="617"/>
                </a:cubicBezTo>
                <a:cubicBezTo>
                  <a:pt x="1681" y="617"/>
                  <a:pt x="1681" y="617"/>
                  <a:pt x="1681" y="617"/>
                </a:cubicBezTo>
                <a:cubicBezTo>
                  <a:pt x="1682" y="613"/>
                  <a:pt x="1682" y="611"/>
                  <a:pt x="1681" y="608"/>
                </a:cubicBezTo>
                <a:cubicBezTo>
                  <a:pt x="1683" y="608"/>
                  <a:pt x="1683" y="608"/>
                  <a:pt x="1683" y="608"/>
                </a:cubicBezTo>
                <a:cubicBezTo>
                  <a:pt x="1683" y="606"/>
                  <a:pt x="1683" y="606"/>
                  <a:pt x="1684" y="605"/>
                </a:cubicBezTo>
                <a:cubicBezTo>
                  <a:pt x="1685" y="605"/>
                  <a:pt x="1685" y="605"/>
                  <a:pt x="1685" y="605"/>
                </a:cubicBezTo>
                <a:cubicBezTo>
                  <a:pt x="1684" y="604"/>
                  <a:pt x="1684" y="603"/>
                  <a:pt x="1684" y="602"/>
                </a:cubicBezTo>
                <a:cubicBezTo>
                  <a:pt x="1684" y="602"/>
                  <a:pt x="1685" y="602"/>
                  <a:pt x="1685" y="600"/>
                </a:cubicBezTo>
                <a:cubicBezTo>
                  <a:pt x="1686" y="601"/>
                  <a:pt x="1687" y="601"/>
                  <a:pt x="1687" y="602"/>
                </a:cubicBezTo>
                <a:cubicBezTo>
                  <a:pt x="1688" y="601"/>
                  <a:pt x="1688" y="601"/>
                  <a:pt x="1688" y="600"/>
                </a:cubicBezTo>
                <a:cubicBezTo>
                  <a:pt x="1689" y="600"/>
                  <a:pt x="1689" y="600"/>
                  <a:pt x="1689" y="600"/>
                </a:cubicBezTo>
                <a:cubicBezTo>
                  <a:pt x="1688" y="599"/>
                  <a:pt x="1688" y="599"/>
                  <a:pt x="1688" y="598"/>
                </a:cubicBezTo>
                <a:cubicBezTo>
                  <a:pt x="1689" y="598"/>
                  <a:pt x="1689" y="598"/>
                  <a:pt x="1689" y="598"/>
                </a:cubicBezTo>
                <a:cubicBezTo>
                  <a:pt x="1689" y="596"/>
                  <a:pt x="1689" y="596"/>
                  <a:pt x="1689" y="596"/>
                </a:cubicBezTo>
                <a:cubicBezTo>
                  <a:pt x="1689" y="596"/>
                  <a:pt x="1689" y="596"/>
                  <a:pt x="1689" y="596"/>
                </a:cubicBezTo>
                <a:cubicBezTo>
                  <a:pt x="1689" y="596"/>
                  <a:pt x="1689" y="595"/>
                  <a:pt x="1689" y="594"/>
                </a:cubicBezTo>
                <a:cubicBezTo>
                  <a:pt x="1689" y="594"/>
                  <a:pt x="1690" y="594"/>
                  <a:pt x="1690" y="593"/>
                </a:cubicBezTo>
                <a:cubicBezTo>
                  <a:pt x="1689" y="593"/>
                  <a:pt x="1689" y="593"/>
                  <a:pt x="1689" y="593"/>
                </a:cubicBezTo>
                <a:cubicBezTo>
                  <a:pt x="1689" y="591"/>
                  <a:pt x="1689" y="591"/>
                  <a:pt x="1689" y="591"/>
                </a:cubicBezTo>
                <a:cubicBezTo>
                  <a:pt x="1689" y="591"/>
                  <a:pt x="1689" y="591"/>
                  <a:pt x="1689" y="591"/>
                </a:cubicBezTo>
                <a:cubicBezTo>
                  <a:pt x="1690" y="590"/>
                  <a:pt x="1690" y="591"/>
                  <a:pt x="1691" y="592"/>
                </a:cubicBezTo>
                <a:cubicBezTo>
                  <a:pt x="1691" y="592"/>
                  <a:pt x="1691" y="592"/>
                  <a:pt x="1691" y="592"/>
                </a:cubicBezTo>
                <a:cubicBezTo>
                  <a:pt x="1691" y="591"/>
                  <a:pt x="1691" y="590"/>
                  <a:pt x="1691" y="588"/>
                </a:cubicBezTo>
                <a:cubicBezTo>
                  <a:pt x="1693" y="588"/>
                  <a:pt x="1694" y="586"/>
                  <a:pt x="1696" y="585"/>
                </a:cubicBezTo>
                <a:cubicBezTo>
                  <a:pt x="1696" y="584"/>
                  <a:pt x="1696" y="583"/>
                  <a:pt x="1697" y="582"/>
                </a:cubicBezTo>
                <a:cubicBezTo>
                  <a:pt x="1698" y="582"/>
                  <a:pt x="1698" y="582"/>
                  <a:pt x="1698" y="582"/>
                </a:cubicBezTo>
                <a:cubicBezTo>
                  <a:pt x="1698" y="580"/>
                  <a:pt x="1699" y="580"/>
                  <a:pt x="1699" y="579"/>
                </a:cubicBezTo>
                <a:cubicBezTo>
                  <a:pt x="1700" y="578"/>
                  <a:pt x="1701" y="578"/>
                  <a:pt x="1702" y="578"/>
                </a:cubicBezTo>
                <a:cubicBezTo>
                  <a:pt x="1702" y="577"/>
                  <a:pt x="1702" y="577"/>
                  <a:pt x="1702" y="577"/>
                </a:cubicBezTo>
                <a:cubicBezTo>
                  <a:pt x="1702" y="577"/>
                  <a:pt x="1702" y="577"/>
                  <a:pt x="1702" y="577"/>
                </a:cubicBezTo>
                <a:cubicBezTo>
                  <a:pt x="1702" y="578"/>
                  <a:pt x="1702" y="578"/>
                  <a:pt x="1702" y="578"/>
                </a:cubicBezTo>
                <a:cubicBezTo>
                  <a:pt x="1704" y="578"/>
                  <a:pt x="1706" y="578"/>
                  <a:pt x="1708" y="577"/>
                </a:cubicBezTo>
                <a:cubicBezTo>
                  <a:pt x="1709" y="576"/>
                  <a:pt x="1708" y="577"/>
                  <a:pt x="1709" y="576"/>
                </a:cubicBezTo>
                <a:cubicBezTo>
                  <a:pt x="1709" y="575"/>
                  <a:pt x="1709" y="575"/>
                  <a:pt x="1709" y="575"/>
                </a:cubicBezTo>
                <a:cubicBezTo>
                  <a:pt x="1711" y="577"/>
                  <a:pt x="1709" y="578"/>
                  <a:pt x="1713" y="578"/>
                </a:cubicBezTo>
                <a:cubicBezTo>
                  <a:pt x="1713" y="579"/>
                  <a:pt x="1713" y="579"/>
                  <a:pt x="1713" y="579"/>
                </a:cubicBezTo>
                <a:cubicBezTo>
                  <a:pt x="1712" y="579"/>
                  <a:pt x="1712" y="579"/>
                  <a:pt x="1712" y="579"/>
                </a:cubicBezTo>
                <a:cubicBezTo>
                  <a:pt x="1708" y="579"/>
                  <a:pt x="1708" y="579"/>
                  <a:pt x="1708" y="579"/>
                </a:cubicBezTo>
                <a:cubicBezTo>
                  <a:pt x="1708" y="580"/>
                  <a:pt x="1708" y="580"/>
                  <a:pt x="1708" y="580"/>
                </a:cubicBezTo>
                <a:cubicBezTo>
                  <a:pt x="1707" y="580"/>
                  <a:pt x="1707" y="580"/>
                  <a:pt x="1707" y="580"/>
                </a:cubicBezTo>
                <a:cubicBezTo>
                  <a:pt x="1707" y="581"/>
                  <a:pt x="1707" y="581"/>
                  <a:pt x="1707" y="581"/>
                </a:cubicBezTo>
                <a:cubicBezTo>
                  <a:pt x="1708" y="581"/>
                  <a:pt x="1709" y="581"/>
                  <a:pt x="1710" y="581"/>
                </a:cubicBezTo>
                <a:cubicBezTo>
                  <a:pt x="1710" y="583"/>
                  <a:pt x="1710" y="583"/>
                  <a:pt x="1710" y="583"/>
                </a:cubicBezTo>
                <a:cubicBezTo>
                  <a:pt x="1713" y="583"/>
                  <a:pt x="1714" y="583"/>
                  <a:pt x="1715" y="585"/>
                </a:cubicBezTo>
                <a:cubicBezTo>
                  <a:pt x="1716" y="585"/>
                  <a:pt x="1716" y="585"/>
                  <a:pt x="1716" y="585"/>
                </a:cubicBezTo>
                <a:cubicBezTo>
                  <a:pt x="1717" y="584"/>
                  <a:pt x="1717" y="584"/>
                  <a:pt x="1717" y="583"/>
                </a:cubicBezTo>
                <a:cubicBezTo>
                  <a:pt x="1719" y="583"/>
                  <a:pt x="1721" y="582"/>
                  <a:pt x="1722" y="582"/>
                </a:cubicBezTo>
                <a:cubicBezTo>
                  <a:pt x="1722" y="583"/>
                  <a:pt x="1723" y="583"/>
                  <a:pt x="1723" y="584"/>
                </a:cubicBezTo>
                <a:cubicBezTo>
                  <a:pt x="1724" y="584"/>
                  <a:pt x="1725" y="583"/>
                  <a:pt x="1725" y="583"/>
                </a:cubicBezTo>
                <a:cubicBezTo>
                  <a:pt x="1726" y="585"/>
                  <a:pt x="1727" y="586"/>
                  <a:pt x="1727" y="588"/>
                </a:cubicBezTo>
                <a:cubicBezTo>
                  <a:pt x="1726" y="588"/>
                  <a:pt x="1725" y="587"/>
                  <a:pt x="1724" y="587"/>
                </a:cubicBezTo>
                <a:cubicBezTo>
                  <a:pt x="1723" y="588"/>
                  <a:pt x="1723" y="588"/>
                  <a:pt x="1723" y="588"/>
                </a:cubicBezTo>
                <a:cubicBezTo>
                  <a:pt x="1722" y="589"/>
                  <a:pt x="1720" y="589"/>
                  <a:pt x="1719" y="589"/>
                </a:cubicBezTo>
                <a:cubicBezTo>
                  <a:pt x="1719" y="590"/>
                  <a:pt x="1718" y="590"/>
                  <a:pt x="1718" y="590"/>
                </a:cubicBezTo>
                <a:cubicBezTo>
                  <a:pt x="1717" y="592"/>
                  <a:pt x="1716" y="591"/>
                  <a:pt x="1715" y="594"/>
                </a:cubicBezTo>
                <a:cubicBezTo>
                  <a:pt x="1718" y="594"/>
                  <a:pt x="1718" y="594"/>
                  <a:pt x="1718" y="594"/>
                </a:cubicBezTo>
                <a:cubicBezTo>
                  <a:pt x="1718" y="593"/>
                  <a:pt x="1718" y="593"/>
                  <a:pt x="1718" y="593"/>
                </a:cubicBezTo>
                <a:cubicBezTo>
                  <a:pt x="1719" y="593"/>
                  <a:pt x="1719" y="593"/>
                  <a:pt x="1719" y="593"/>
                </a:cubicBezTo>
                <a:cubicBezTo>
                  <a:pt x="1719" y="594"/>
                  <a:pt x="1719" y="594"/>
                  <a:pt x="1719" y="594"/>
                </a:cubicBezTo>
                <a:cubicBezTo>
                  <a:pt x="1721" y="594"/>
                  <a:pt x="1721" y="594"/>
                  <a:pt x="1721" y="594"/>
                </a:cubicBezTo>
                <a:cubicBezTo>
                  <a:pt x="1721" y="594"/>
                  <a:pt x="1721" y="594"/>
                  <a:pt x="1721" y="594"/>
                </a:cubicBezTo>
                <a:cubicBezTo>
                  <a:pt x="1722" y="595"/>
                  <a:pt x="1722" y="595"/>
                  <a:pt x="1724" y="595"/>
                </a:cubicBezTo>
                <a:cubicBezTo>
                  <a:pt x="1724" y="597"/>
                  <a:pt x="1724" y="599"/>
                  <a:pt x="1725" y="602"/>
                </a:cubicBezTo>
                <a:cubicBezTo>
                  <a:pt x="1724" y="602"/>
                  <a:pt x="1724" y="602"/>
                  <a:pt x="1724" y="602"/>
                </a:cubicBezTo>
                <a:cubicBezTo>
                  <a:pt x="1723" y="603"/>
                  <a:pt x="1723" y="603"/>
                  <a:pt x="1723" y="605"/>
                </a:cubicBezTo>
                <a:cubicBezTo>
                  <a:pt x="1725" y="604"/>
                  <a:pt x="1724" y="604"/>
                  <a:pt x="1725" y="604"/>
                </a:cubicBezTo>
                <a:cubicBezTo>
                  <a:pt x="1727" y="603"/>
                  <a:pt x="1728" y="603"/>
                  <a:pt x="1730" y="603"/>
                </a:cubicBezTo>
                <a:cubicBezTo>
                  <a:pt x="1730" y="602"/>
                  <a:pt x="1730" y="602"/>
                  <a:pt x="1730" y="602"/>
                </a:cubicBezTo>
                <a:cubicBezTo>
                  <a:pt x="1731" y="602"/>
                  <a:pt x="1733" y="601"/>
                  <a:pt x="1734" y="601"/>
                </a:cubicBezTo>
                <a:cubicBezTo>
                  <a:pt x="1734" y="600"/>
                  <a:pt x="1734" y="600"/>
                  <a:pt x="1734" y="600"/>
                </a:cubicBezTo>
                <a:cubicBezTo>
                  <a:pt x="1737" y="600"/>
                  <a:pt x="1737" y="600"/>
                  <a:pt x="1737" y="600"/>
                </a:cubicBezTo>
                <a:cubicBezTo>
                  <a:pt x="1737" y="600"/>
                  <a:pt x="1737" y="599"/>
                  <a:pt x="1737" y="599"/>
                </a:cubicBezTo>
                <a:cubicBezTo>
                  <a:pt x="1739" y="599"/>
                  <a:pt x="1740" y="598"/>
                  <a:pt x="1741" y="598"/>
                </a:cubicBezTo>
                <a:cubicBezTo>
                  <a:pt x="1741" y="597"/>
                  <a:pt x="1741" y="597"/>
                  <a:pt x="1741" y="597"/>
                </a:cubicBezTo>
                <a:cubicBezTo>
                  <a:pt x="1742" y="597"/>
                  <a:pt x="1743" y="598"/>
                  <a:pt x="1743" y="598"/>
                </a:cubicBezTo>
                <a:cubicBezTo>
                  <a:pt x="1745" y="598"/>
                  <a:pt x="1744" y="597"/>
                  <a:pt x="1745" y="596"/>
                </a:cubicBezTo>
                <a:cubicBezTo>
                  <a:pt x="1748" y="596"/>
                  <a:pt x="1748" y="596"/>
                  <a:pt x="1748" y="596"/>
                </a:cubicBezTo>
                <a:cubicBezTo>
                  <a:pt x="1748" y="596"/>
                  <a:pt x="1748" y="596"/>
                  <a:pt x="1748" y="596"/>
                </a:cubicBezTo>
                <a:cubicBezTo>
                  <a:pt x="1749" y="596"/>
                  <a:pt x="1749" y="596"/>
                  <a:pt x="1749" y="596"/>
                </a:cubicBezTo>
                <a:cubicBezTo>
                  <a:pt x="1749" y="595"/>
                  <a:pt x="1750" y="594"/>
                  <a:pt x="1750" y="592"/>
                </a:cubicBezTo>
                <a:cubicBezTo>
                  <a:pt x="1749" y="592"/>
                  <a:pt x="1749" y="592"/>
                  <a:pt x="1749" y="592"/>
                </a:cubicBezTo>
                <a:cubicBezTo>
                  <a:pt x="1749" y="592"/>
                  <a:pt x="1749" y="592"/>
                  <a:pt x="1749" y="592"/>
                </a:cubicBezTo>
                <a:cubicBezTo>
                  <a:pt x="1748" y="592"/>
                  <a:pt x="1747" y="592"/>
                  <a:pt x="1745" y="592"/>
                </a:cubicBezTo>
                <a:cubicBezTo>
                  <a:pt x="1745" y="593"/>
                  <a:pt x="1745" y="593"/>
                  <a:pt x="1745" y="593"/>
                </a:cubicBezTo>
                <a:cubicBezTo>
                  <a:pt x="1744" y="593"/>
                  <a:pt x="1743" y="593"/>
                  <a:pt x="1742" y="592"/>
                </a:cubicBezTo>
                <a:cubicBezTo>
                  <a:pt x="1742" y="593"/>
                  <a:pt x="1742" y="593"/>
                  <a:pt x="1742" y="593"/>
                </a:cubicBezTo>
                <a:cubicBezTo>
                  <a:pt x="1741" y="593"/>
                  <a:pt x="1741" y="592"/>
                  <a:pt x="1741" y="592"/>
                </a:cubicBezTo>
                <a:cubicBezTo>
                  <a:pt x="1739" y="593"/>
                  <a:pt x="1738" y="593"/>
                  <a:pt x="1736" y="593"/>
                </a:cubicBezTo>
                <a:cubicBezTo>
                  <a:pt x="1735" y="590"/>
                  <a:pt x="1735" y="591"/>
                  <a:pt x="1735" y="588"/>
                </a:cubicBezTo>
                <a:cubicBezTo>
                  <a:pt x="1734" y="588"/>
                  <a:pt x="1733" y="587"/>
                  <a:pt x="1732" y="587"/>
                </a:cubicBezTo>
                <a:cubicBezTo>
                  <a:pt x="1731" y="584"/>
                  <a:pt x="1731" y="586"/>
                  <a:pt x="1729" y="585"/>
                </a:cubicBezTo>
                <a:cubicBezTo>
                  <a:pt x="1729" y="585"/>
                  <a:pt x="1729" y="585"/>
                  <a:pt x="1729" y="585"/>
                </a:cubicBezTo>
                <a:cubicBezTo>
                  <a:pt x="1729" y="584"/>
                  <a:pt x="1728" y="584"/>
                  <a:pt x="1727" y="583"/>
                </a:cubicBezTo>
                <a:cubicBezTo>
                  <a:pt x="1727" y="581"/>
                  <a:pt x="1727" y="581"/>
                  <a:pt x="1727" y="581"/>
                </a:cubicBezTo>
                <a:cubicBezTo>
                  <a:pt x="1730" y="581"/>
                  <a:pt x="1730" y="581"/>
                  <a:pt x="1732" y="581"/>
                </a:cubicBezTo>
                <a:cubicBezTo>
                  <a:pt x="1732" y="582"/>
                  <a:pt x="1732" y="582"/>
                  <a:pt x="1732" y="582"/>
                </a:cubicBezTo>
                <a:cubicBezTo>
                  <a:pt x="1739" y="582"/>
                  <a:pt x="1739" y="582"/>
                  <a:pt x="1739" y="582"/>
                </a:cubicBezTo>
                <a:cubicBezTo>
                  <a:pt x="1740" y="579"/>
                  <a:pt x="1739" y="581"/>
                  <a:pt x="1741" y="580"/>
                </a:cubicBezTo>
                <a:cubicBezTo>
                  <a:pt x="1741" y="579"/>
                  <a:pt x="1741" y="579"/>
                  <a:pt x="1741" y="579"/>
                </a:cubicBezTo>
                <a:cubicBezTo>
                  <a:pt x="1743" y="579"/>
                  <a:pt x="1743" y="579"/>
                  <a:pt x="1743" y="579"/>
                </a:cubicBezTo>
                <a:cubicBezTo>
                  <a:pt x="1743" y="578"/>
                  <a:pt x="1744" y="578"/>
                  <a:pt x="1745" y="577"/>
                </a:cubicBezTo>
                <a:cubicBezTo>
                  <a:pt x="1746" y="577"/>
                  <a:pt x="1746" y="577"/>
                  <a:pt x="1746" y="577"/>
                </a:cubicBezTo>
                <a:cubicBezTo>
                  <a:pt x="1746" y="578"/>
                  <a:pt x="1746" y="578"/>
                  <a:pt x="1746" y="578"/>
                </a:cubicBezTo>
                <a:cubicBezTo>
                  <a:pt x="1747" y="578"/>
                  <a:pt x="1748" y="578"/>
                  <a:pt x="1749" y="577"/>
                </a:cubicBezTo>
                <a:cubicBezTo>
                  <a:pt x="1749" y="577"/>
                  <a:pt x="1750" y="576"/>
                  <a:pt x="1750" y="576"/>
                </a:cubicBezTo>
                <a:cubicBezTo>
                  <a:pt x="1751" y="576"/>
                  <a:pt x="1753" y="576"/>
                  <a:pt x="1754" y="575"/>
                </a:cubicBezTo>
                <a:cubicBezTo>
                  <a:pt x="1755" y="575"/>
                  <a:pt x="1755" y="574"/>
                  <a:pt x="1756" y="573"/>
                </a:cubicBezTo>
                <a:cubicBezTo>
                  <a:pt x="1758" y="573"/>
                  <a:pt x="1760" y="572"/>
                  <a:pt x="1762" y="572"/>
                </a:cubicBezTo>
                <a:cubicBezTo>
                  <a:pt x="1762" y="572"/>
                  <a:pt x="1762" y="571"/>
                  <a:pt x="1762" y="571"/>
                </a:cubicBezTo>
                <a:cubicBezTo>
                  <a:pt x="1764" y="570"/>
                  <a:pt x="1765" y="570"/>
                  <a:pt x="1766" y="569"/>
                </a:cubicBezTo>
                <a:cubicBezTo>
                  <a:pt x="1766" y="570"/>
                  <a:pt x="1766" y="570"/>
                  <a:pt x="1766" y="570"/>
                </a:cubicBezTo>
                <a:cubicBezTo>
                  <a:pt x="1772" y="569"/>
                  <a:pt x="1772" y="569"/>
                  <a:pt x="1772" y="569"/>
                </a:cubicBezTo>
                <a:cubicBezTo>
                  <a:pt x="1773" y="569"/>
                  <a:pt x="1772" y="568"/>
                  <a:pt x="1773" y="568"/>
                </a:cubicBezTo>
                <a:cubicBezTo>
                  <a:pt x="1773" y="569"/>
                  <a:pt x="1773" y="569"/>
                  <a:pt x="1773" y="569"/>
                </a:cubicBezTo>
                <a:cubicBezTo>
                  <a:pt x="1775" y="569"/>
                  <a:pt x="1775" y="569"/>
                  <a:pt x="1775" y="569"/>
                </a:cubicBezTo>
                <a:cubicBezTo>
                  <a:pt x="1775" y="570"/>
                  <a:pt x="1775" y="570"/>
                  <a:pt x="1775" y="570"/>
                </a:cubicBezTo>
                <a:cubicBezTo>
                  <a:pt x="1774" y="570"/>
                  <a:pt x="1773" y="571"/>
                  <a:pt x="1772" y="571"/>
                </a:cubicBezTo>
                <a:cubicBezTo>
                  <a:pt x="1772" y="571"/>
                  <a:pt x="1772" y="572"/>
                  <a:pt x="1772" y="572"/>
                </a:cubicBezTo>
                <a:cubicBezTo>
                  <a:pt x="1770" y="572"/>
                  <a:pt x="1770" y="572"/>
                  <a:pt x="1770" y="572"/>
                </a:cubicBezTo>
                <a:cubicBezTo>
                  <a:pt x="1770" y="573"/>
                  <a:pt x="1770" y="573"/>
                  <a:pt x="1770" y="573"/>
                </a:cubicBezTo>
                <a:cubicBezTo>
                  <a:pt x="1768" y="573"/>
                  <a:pt x="1768" y="574"/>
                  <a:pt x="1767" y="574"/>
                </a:cubicBezTo>
                <a:cubicBezTo>
                  <a:pt x="1767" y="575"/>
                  <a:pt x="1767" y="575"/>
                  <a:pt x="1767" y="575"/>
                </a:cubicBezTo>
                <a:cubicBezTo>
                  <a:pt x="1766" y="575"/>
                  <a:pt x="1766" y="575"/>
                  <a:pt x="1766" y="575"/>
                </a:cubicBezTo>
                <a:cubicBezTo>
                  <a:pt x="1766" y="574"/>
                  <a:pt x="1766" y="574"/>
                  <a:pt x="1766" y="574"/>
                </a:cubicBezTo>
                <a:cubicBezTo>
                  <a:pt x="1765" y="574"/>
                  <a:pt x="1765" y="574"/>
                  <a:pt x="1765" y="574"/>
                </a:cubicBezTo>
                <a:cubicBezTo>
                  <a:pt x="1765" y="575"/>
                  <a:pt x="1764" y="576"/>
                  <a:pt x="1764" y="577"/>
                </a:cubicBezTo>
                <a:cubicBezTo>
                  <a:pt x="1765" y="577"/>
                  <a:pt x="1765" y="577"/>
                  <a:pt x="1765" y="577"/>
                </a:cubicBezTo>
                <a:cubicBezTo>
                  <a:pt x="1765" y="578"/>
                  <a:pt x="1765" y="578"/>
                  <a:pt x="1765" y="578"/>
                </a:cubicBezTo>
                <a:cubicBezTo>
                  <a:pt x="1762" y="578"/>
                  <a:pt x="1759" y="578"/>
                  <a:pt x="1758" y="579"/>
                </a:cubicBezTo>
                <a:cubicBezTo>
                  <a:pt x="1758" y="580"/>
                  <a:pt x="1759" y="580"/>
                  <a:pt x="1760" y="581"/>
                </a:cubicBezTo>
                <a:cubicBezTo>
                  <a:pt x="1762" y="581"/>
                  <a:pt x="1762" y="581"/>
                  <a:pt x="1762" y="581"/>
                </a:cubicBezTo>
                <a:cubicBezTo>
                  <a:pt x="1762" y="581"/>
                  <a:pt x="1763" y="582"/>
                  <a:pt x="1764" y="583"/>
                </a:cubicBezTo>
                <a:cubicBezTo>
                  <a:pt x="1764" y="584"/>
                  <a:pt x="1764" y="584"/>
                  <a:pt x="1764" y="584"/>
                </a:cubicBezTo>
                <a:cubicBezTo>
                  <a:pt x="1762" y="584"/>
                  <a:pt x="1762" y="584"/>
                  <a:pt x="1762" y="584"/>
                </a:cubicBezTo>
                <a:cubicBezTo>
                  <a:pt x="1762" y="587"/>
                  <a:pt x="1762" y="585"/>
                  <a:pt x="1760" y="587"/>
                </a:cubicBezTo>
                <a:cubicBezTo>
                  <a:pt x="1760" y="587"/>
                  <a:pt x="1760" y="587"/>
                  <a:pt x="1760" y="587"/>
                </a:cubicBezTo>
                <a:cubicBezTo>
                  <a:pt x="1760" y="590"/>
                  <a:pt x="1760" y="590"/>
                  <a:pt x="1760" y="590"/>
                </a:cubicBezTo>
                <a:cubicBezTo>
                  <a:pt x="1759" y="591"/>
                  <a:pt x="1757" y="591"/>
                  <a:pt x="1757" y="591"/>
                </a:cubicBezTo>
                <a:cubicBezTo>
                  <a:pt x="1757" y="590"/>
                  <a:pt x="1757" y="590"/>
                  <a:pt x="1757" y="590"/>
                </a:cubicBezTo>
                <a:cubicBezTo>
                  <a:pt x="1754" y="590"/>
                  <a:pt x="1754" y="590"/>
                  <a:pt x="1754" y="590"/>
                </a:cubicBezTo>
                <a:cubicBezTo>
                  <a:pt x="1754" y="593"/>
                  <a:pt x="1754" y="593"/>
                  <a:pt x="1754" y="593"/>
                </a:cubicBezTo>
                <a:cubicBezTo>
                  <a:pt x="1753" y="593"/>
                  <a:pt x="1752" y="594"/>
                  <a:pt x="1750" y="594"/>
                </a:cubicBezTo>
                <a:cubicBezTo>
                  <a:pt x="1750" y="596"/>
                  <a:pt x="1750" y="596"/>
                  <a:pt x="1750" y="596"/>
                </a:cubicBezTo>
                <a:cubicBezTo>
                  <a:pt x="1752" y="595"/>
                  <a:pt x="1754" y="594"/>
                  <a:pt x="1756" y="594"/>
                </a:cubicBezTo>
                <a:cubicBezTo>
                  <a:pt x="1756" y="595"/>
                  <a:pt x="1756" y="596"/>
                  <a:pt x="1757" y="597"/>
                </a:cubicBezTo>
                <a:cubicBezTo>
                  <a:pt x="1758" y="597"/>
                  <a:pt x="1758" y="597"/>
                  <a:pt x="1758" y="597"/>
                </a:cubicBezTo>
                <a:cubicBezTo>
                  <a:pt x="1758" y="598"/>
                  <a:pt x="1758" y="599"/>
                  <a:pt x="1759" y="600"/>
                </a:cubicBezTo>
                <a:cubicBezTo>
                  <a:pt x="1759" y="600"/>
                  <a:pt x="1759" y="600"/>
                  <a:pt x="1759" y="600"/>
                </a:cubicBezTo>
                <a:cubicBezTo>
                  <a:pt x="1760" y="600"/>
                  <a:pt x="1761" y="600"/>
                  <a:pt x="1762" y="600"/>
                </a:cubicBezTo>
                <a:cubicBezTo>
                  <a:pt x="1762" y="601"/>
                  <a:pt x="1763" y="601"/>
                  <a:pt x="1763" y="603"/>
                </a:cubicBezTo>
                <a:cubicBezTo>
                  <a:pt x="1764" y="603"/>
                  <a:pt x="1764" y="603"/>
                  <a:pt x="1764" y="603"/>
                </a:cubicBezTo>
                <a:cubicBezTo>
                  <a:pt x="1764" y="603"/>
                  <a:pt x="1765" y="604"/>
                  <a:pt x="1765" y="604"/>
                </a:cubicBezTo>
                <a:cubicBezTo>
                  <a:pt x="1766" y="604"/>
                  <a:pt x="1766" y="605"/>
                  <a:pt x="1767" y="605"/>
                </a:cubicBezTo>
                <a:cubicBezTo>
                  <a:pt x="1767" y="606"/>
                  <a:pt x="1767" y="606"/>
                  <a:pt x="1767" y="606"/>
                </a:cubicBezTo>
                <a:cubicBezTo>
                  <a:pt x="1768" y="606"/>
                  <a:pt x="1768" y="606"/>
                  <a:pt x="1768" y="606"/>
                </a:cubicBezTo>
                <a:cubicBezTo>
                  <a:pt x="1768" y="607"/>
                  <a:pt x="1768" y="608"/>
                  <a:pt x="1768" y="608"/>
                </a:cubicBezTo>
                <a:cubicBezTo>
                  <a:pt x="1769" y="608"/>
                  <a:pt x="1769" y="608"/>
                  <a:pt x="1769" y="608"/>
                </a:cubicBezTo>
                <a:cubicBezTo>
                  <a:pt x="1769" y="609"/>
                  <a:pt x="1769" y="609"/>
                  <a:pt x="1769" y="609"/>
                </a:cubicBezTo>
                <a:cubicBezTo>
                  <a:pt x="1771" y="609"/>
                  <a:pt x="1771" y="609"/>
                  <a:pt x="1771" y="609"/>
                </a:cubicBezTo>
                <a:cubicBezTo>
                  <a:pt x="1771" y="610"/>
                  <a:pt x="1772" y="610"/>
                  <a:pt x="1772" y="611"/>
                </a:cubicBezTo>
                <a:cubicBezTo>
                  <a:pt x="1773" y="611"/>
                  <a:pt x="1773" y="611"/>
                  <a:pt x="1773" y="611"/>
                </a:cubicBezTo>
                <a:cubicBezTo>
                  <a:pt x="1773" y="612"/>
                  <a:pt x="1773" y="612"/>
                  <a:pt x="1773" y="612"/>
                </a:cubicBezTo>
                <a:cubicBezTo>
                  <a:pt x="1774" y="613"/>
                  <a:pt x="1775" y="613"/>
                  <a:pt x="1775" y="614"/>
                </a:cubicBezTo>
                <a:cubicBezTo>
                  <a:pt x="1775" y="615"/>
                  <a:pt x="1775" y="615"/>
                  <a:pt x="1775" y="615"/>
                </a:cubicBezTo>
                <a:cubicBezTo>
                  <a:pt x="1777" y="615"/>
                  <a:pt x="1777" y="615"/>
                  <a:pt x="1777" y="615"/>
                </a:cubicBezTo>
                <a:cubicBezTo>
                  <a:pt x="1777" y="615"/>
                  <a:pt x="1777" y="616"/>
                  <a:pt x="1777" y="616"/>
                </a:cubicBezTo>
                <a:cubicBezTo>
                  <a:pt x="1779" y="616"/>
                  <a:pt x="1779" y="616"/>
                  <a:pt x="1779" y="616"/>
                </a:cubicBezTo>
                <a:cubicBezTo>
                  <a:pt x="1779" y="617"/>
                  <a:pt x="1779" y="617"/>
                  <a:pt x="1779" y="617"/>
                </a:cubicBezTo>
                <a:cubicBezTo>
                  <a:pt x="1782" y="617"/>
                  <a:pt x="1782" y="617"/>
                  <a:pt x="1782" y="617"/>
                </a:cubicBezTo>
                <a:cubicBezTo>
                  <a:pt x="1782" y="618"/>
                  <a:pt x="1782" y="618"/>
                  <a:pt x="1783" y="619"/>
                </a:cubicBezTo>
                <a:cubicBezTo>
                  <a:pt x="1784" y="619"/>
                  <a:pt x="1784" y="619"/>
                  <a:pt x="1784" y="619"/>
                </a:cubicBezTo>
                <a:cubicBezTo>
                  <a:pt x="1784" y="619"/>
                  <a:pt x="1784" y="620"/>
                  <a:pt x="1785" y="620"/>
                </a:cubicBezTo>
                <a:cubicBezTo>
                  <a:pt x="1786" y="620"/>
                  <a:pt x="1786" y="620"/>
                  <a:pt x="1786" y="620"/>
                </a:cubicBezTo>
                <a:cubicBezTo>
                  <a:pt x="1786" y="621"/>
                  <a:pt x="1786" y="621"/>
                  <a:pt x="1786" y="621"/>
                </a:cubicBezTo>
                <a:cubicBezTo>
                  <a:pt x="1786" y="621"/>
                  <a:pt x="1787" y="621"/>
                  <a:pt x="1787" y="621"/>
                </a:cubicBezTo>
                <a:cubicBezTo>
                  <a:pt x="1787" y="623"/>
                  <a:pt x="1787" y="623"/>
                  <a:pt x="1787" y="623"/>
                </a:cubicBezTo>
                <a:cubicBezTo>
                  <a:pt x="1788" y="623"/>
                  <a:pt x="1789" y="623"/>
                  <a:pt x="1789" y="623"/>
                </a:cubicBezTo>
                <a:cubicBezTo>
                  <a:pt x="1790" y="625"/>
                  <a:pt x="1793" y="631"/>
                  <a:pt x="1792" y="633"/>
                </a:cubicBezTo>
                <a:cubicBezTo>
                  <a:pt x="1791" y="633"/>
                  <a:pt x="1791" y="633"/>
                  <a:pt x="1791" y="633"/>
                </a:cubicBezTo>
                <a:cubicBezTo>
                  <a:pt x="1791" y="634"/>
                  <a:pt x="1791" y="635"/>
                  <a:pt x="1791" y="637"/>
                </a:cubicBezTo>
                <a:cubicBezTo>
                  <a:pt x="1788" y="637"/>
                  <a:pt x="1790" y="637"/>
                  <a:pt x="1789" y="638"/>
                </a:cubicBezTo>
                <a:cubicBezTo>
                  <a:pt x="1788" y="639"/>
                  <a:pt x="1788" y="639"/>
                  <a:pt x="1787" y="639"/>
                </a:cubicBezTo>
                <a:cubicBezTo>
                  <a:pt x="1787" y="640"/>
                  <a:pt x="1787" y="640"/>
                  <a:pt x="1787" y="640"/>
                </a:cubicBezTo>
                <a:cubicBezTo>
                  <a:pt x="1786" y="640"/>
                  <a:pt x="1786" y="640"/>
                  <a:pt x="1786" y="640"/>
                </a:cubicBezTo>
                <a:cubicBezTo>
                  <a:pt x="1786" y="640"/>
                  <a:pt x="1786" y="640"/>
                  <a:pt x="1786" y="640"/>
                </a:cubicBezTo>
                <a:cubicBezTo>
                  <a:pt x="1785" y="640"/>
                  <a:pt x="1785" y="640"/>
                  <a:pt x="1785" y="640"/>
                </a:cubicBezTo>
                <a:cubicBezTo>
                  <a:pt x="1785" y="641"/>
                  <a:pt x="1785" y="641"/>
                  <a:pt x="1785" y="641"/>
                </a:cubicBezTo>
                <a:cubicBezTo>
                  <a:pt x="1783" y="641"/>
                  <a:pt x="1783" y="641"/>
                  <a:pt x="1783" y="641"/>
                </a:cubicBezTo>
                <a:cubicBezTo>
                  <a:pt x="1783" y="642"/>
                  <a:pt x="1783" y="642"/>
                  <a:pt x="1783" y="642"/>
                </a:cubicBezTo>
                <a:cubicBezTo>
                  <a:pt x="1782" y="642"/>
                  <a:pt x="1782" y="643"/>
                  <a:pt x="1780" y="643"/>
                </a:cubicBezTo>
                <a:cubicBezTo>
                  <a:pt x="1778" y="645"/>
                  <a:pt x="1776" y="640"/>
                  <a:pt x="1773" y="641"/>
                </a:cubicBezTo>
                <a:cubicBezTo>
                  <a:pt x="1773" y="642"/>
                  <a:pt x="1773" y="642"/>
                  <a:pt x="1773" y="642"/>
                </a:cubicBezTo>
                <a:cubicBezTo>
                  <a:pt x="1772" y="642"/>
                  <a:pt x="1772" y="642"/>
                  <a:pt x="1772" y="642"/>
                </a:cubicBezTo>
                <a:cubicBezTo>
                  <a:pt x="1771" y="642"/>
                  <a:pt x="1771" y="643"/>
                  <a:pt x="1771" y="643"/>
                </a:cubicBezTo>
                <a:cubicBezTo>
                  <a:pt x="1768" y="643"/>
                  <a:pt x="1768" y="643"/>
                  <a:pt x="1768" y="643"/>
                </a:cubicBezTo>
                <a:cubicBezTo>
                  <a:pt x="1768" y="644"/>
                  <a:pt x="1768" y="644"/>
                  <a:pt x="1768" y="644"/>
                </a:cubicBezTo>
                <a:cubicBezTo>
                  <a:pt x="1765" y="644"/>
                  <a:pt x="1763" y="643"/>
                  <a:pt x="1761" y="643"/>
                </a:cubicBezTo>
                <a:cubicBezTo>
                  <a:pt x="1761" y="643"/>
                  <a:pt x="1761" y="642"/>
                  <a:pt x="1760" y="642"/>
                </a:cubicBezTo>
                <a:cubicBezTo>
                  <a:pt x="1757" y="642"/>
                  <a:pt x="1757" y="642"/>
                  <a:pt x="1757" y="642"/>
                </a:cubicBezTo>
                <a:cubicBezTo>
                  <a:pt x="1757" y="642"/>
                  <a:pt x="1757" y="641"/>
                  <a:pt x="1756" y="641"/>
                </a:cubicBezTo>
                <a:cubicBezTo>
                  <a:pt x="1756" y="640"/>
                  <a:pt x="1755" y="640"/>
                  <a:pt x="1755" y="639"/>
                </a:cubicBezTo>
                <a:cubicBezTo>
                  <a:pt x="1754" y="639"/>
                  <a:pt x="1755" y="639"/>
                  <a:pt x="1754" y="638"/>
                </a:cubicBezTo>
                <a:cubicBezTo>
                  <a:pt x="1751" y="638"/>
                  <a:pt x="1750" y="638"/>
                  <a:pt x="1749" y="640"/>
                </a:cubicBezTo>
                <a:cubicBezTo>
                  <a:pt x="1748" y="640"/>
                  <a:pt x="1747" y="640"/>
                  <a:pt x="1746" y="640"/>
                </a:cubicBezTo>
                <a:cubicBezTo>
                  <a:pt x="1746" y="638"/>
                  <a:pt x="1745" y="636"/>
                  <a:pt x="1744" y="635"/>
                </a:cubicBezTo>
                <a:cubicBezTo>
                  <a:pt x="1744" y="635"/>
                  <a:pt x="1744" y="635"/>
                  <a:pt x="1744" y="635"/>
                </a:cubicBezTo>
                <a:cubicBezTo>
                  <a:pt x="1743" y="634"/>
                  <a:pt x="1741" y="636"/>
                  <a:pt x="1739" y="635"/>
                </a:cubicBezTo>
                <a:cubicBezTo>
                  <a:pt x="1739" y="635"/>
                  <a:pt x="1739" y="635"/>
                  <a:pt x="1739" y="635"/>
                </a:cubicBezTo>
                <a:cubicBezTo>
                  <a:pt x="1739" y="634"/>
                  <a:pt x="1738" y="634"/>
                  <a:pt x="1737" y="634"/>
                </a:cubicBezTo>
                <a:cubicBezTo>
                  <a:pt x="1737" y="633"/>
                  <a:pt x="1737" y="633"/>
                  <a:pt x="1737" y="631"/>
                </a:cubicBezTo>
                <a:cubicBezTo>
                  <a:pt x="1735" y="632"/>
                  <a:pt x="1735" y="632"/>
                  <a:pt x="1735" y="633"/>
                </a:cubicBezTo>
                <a:cubicBezTo>
                  <a:pt x="1732" y="633"/>
                  <a:pt x="1732" y="633"/>
                  <a:pt x="1732" y="633"/>
                </a:cubicBezTo>
                <a:cubicBezTo>
                  <a:pt x="1732" y="633"/>
                  <a:pt x="1732" y="634"/>
                  <a:pt x="1730" y="633"/>
                </a:cubicBezTo>
                <a:cubicBezTo>
                  <a:pt x="1730" y="633"/>
                  <a:pt x="1730" y="633"/>
                  <a:pt x="1730" y="633"/>
                </a:cubicBezTo>
                <a:cubicBezTo>
                  <a:pt x="1729" y="632"/>
                  <a:pt x="1728" y="632"/>
                  <a:pt x="1727" y="632"/>
                </a:cubicBezTo>
                <a:cubicBezTo>
                  <a:pt x="1727" y="631"/>
                  <a:pt x="1727" y="631"/>
                  <a:pt x="1727" y="631"/>
                </a:cubicBezTo>
                <a:cubicBezTo>
                  <a:pt x="1721" y="631"/>
                  <a:pt x="1721" y="631"/>
                  <a:pt x="1721" y="631"/>
                </a:cubicBezTo>
                <a:cubicBezTo>
                  <a:pt x="1721" y="632"/>
                  <a:pt x="1720" y="632"/>
                  <a:pt x="1720" y="633"/>
                </a:cubicBezTo>
                <a:cubicBezTo>
                  <a:pt x="1718" y="633"/>
                  <a:pt x="1716" y="633"/>
                  <a:pt x="1714" y="634"/>
                </a:cubicBezTo>
                <a:cubicBezTo>
                  <a:pt x="1713" y="635"/>
                  <a:pt x="1713" y="635"/>
                  <a:pt x="1712" y="637"/>
                </a:cubicBezTo>
                <a:cubicBezTo>
                  <a:pt x="1710" y="637"/>
                  <a:pt x="1709" y="638"/>
                  <a:pt x="1707" y="638"/>
                </a:cubicBezTo>
                <a:cubicBezTo>
                  <a:pt x="1707" y="639"/>
                  <a:pt x="1707" y="639"/>
                  <a:pt x="1707" y="639"/>
                </a:cubicBezTo>
                <a:cubicBezTo>
                  <a:pt x="1706" y="639"/>
                  <a:pt x="1706" y="639"/>
                  <a:pt x="1706" y="639"/>
                </a:cubicBezTo>
                <a:cubicBezTo>
                  <a:pt x="1705" y="640"/>
                  <a:pt x="1705" y="640"/>
                  <a:pt x="1704" y="641"/>
                </a:cubicBezTo>
                <a:cubicBezTo>
                  <a:pt x="1703" y="642"/>
                  <a:pt x="1699" y="642"/>
                  <a:pt x="1697" y="642"/>
                </a:cubicBezTo>
                <a:cubicBezTo>
                  <a:pt x="1697" y="641"/>
                  <a:pt x="1697" y="641"/>
                  <a:pt x="1697" y="640"/>
                </a:cubicBezTo>
                <a:cubicBezTo>
                  <a:pt x="1694" y="640"/>
                  <a:pt x="1694" y="643"/>
                  <a:pt x="1692" y="641"/>
                </a:cubicBezTo>
                <a:cubicBezTo>
                  <a:pt x="1690" y="641"/>
                  <a:pt x="1687" y="641"/>
                  <a:pt x="1686" y="642"/>
                </a:cubicBezTo>
                <a:cubicBezTo>
                  <a:pt x="1685" y="644"/>
                  <a:pt x="1685" y="644"/>
                  <a:pt x="1685" y="644"/>
                </a:cubicBezTo>
                <a:cubicBezTo>
                  <a:pt x="1687" y="644"/>
                  <a:pt x="1689" y="645"/>
                  <a:pt x="1692" y="645"/>
                </a:cubicBezTo>
                <a:cubicBezTo>
                  <a:pt x="1692" y="646"/>
                  <a:pt x="1692" y="646"/>
                  <a:pt x="1692" y="646"/>
                </a:cubicBezTo>
                <a:cubicBezTo>
                  <a:pt x="1689" y="646"/>
                  <a:pt x="1689" y="646"/>
                  <a:pt x="1686" y="646"/>
                </a:cubicBezTo>
                <a:cubicBezTo>
                  <a:pt x="1686" y="646"/>
                  <a:pt x="1686" y="647"/>
                  <a:pt x="1685" y="647"/>
                </a:cubicBezTo>
                <a:cubicBezTo>
                  <a:pt x="1686" y="647"/>
                  <a:pt x="1686" y="647"/>
                  <a:pt x="1686" y="647"/>
                </a:cubicBezTo>
                <a:cubicBezTo>
                  <a:pt x="1686" y="648"/>
                  <a:pt x="1686" y="647"/>
                  <a:pt x="1685" y="648"/>
                </a:cubicBezTo>
                <a:cubicBezTo>
                  <a:pt x="1684" y="649"/>
                  <a:pt x="1680" y="650"/>
                  <a:pt x="1678" y="650"/>
                </a:cubicBezTo>
                <a:cubicBezTo>
                  <a:pt x="1678" y="648"/>
                  <a:pt x="1678" y="648"/>
                  <a:pt x="1678" y="648"/>
                </a:cubicBezTo>
                <a:cubicBezTo>
                  <a:pt x="1675" y="648"/>
                  <a:pt x="1675" y="648"/>
                  <a:pt x="1675" y="648"/>
                </a:cubicBezTo>
                <a:cubicBezTo>
                  <a:pt x="1675" y="651"/>
                  <a:pt x="1675" y="651"/>
                  <a:pt x="1675" y="651"/>
                </a:cubicBezTo>
                <a:cubicBezTo>
                  <a:pt x="1673" y="651"/>
                  <a:pt x="1671" y="650"/>
                  <a:pt x="1670" y="651"/>
                </a:cubicBezTo>
                <a:cubicBezTo>
                  <a:pt x="1667" y="651"/>
                  <a:pt x="1666" y="652"/>
                  <a:pt x="1665" y="654"/>
                </a:cubicBezTo>
                <a:cubicBezTo>
                  <a:pt x="1663" y="655"/>
                  <a:pt x="1663" y="655"/>
                  <a:pt x="1662" y="656"/>
                </a:cubicBezTo>
                <a:cubicBezTo>
                  <a:pt x="1662" y="658"/>
                  <a:pt x="1663" y="660"/>
                  <a:pt x="1661" y="661"/>
                </a:cubicBezTo>
                <a:cubicBezTo>
                  <a:pt x="1661" y="663"/>
                  <a:pt x="1661" y="663"/>
                  <a:pt x="1661" y="663"/>
                </a:cubicBezTo>
                <a:cubicBezTo>
                  <a:pt x="1662" y="662"/>
                  <a:pt x="1665" y="662"/>
                  <a:pt x="1667" y="662"/>
                </a:cubicBezTo>
                <a:cubicBezTo>
                  <a:pt x="1667" y="666"/>
                  <a:pt x="1669" y="669"/>
                  <a:pt x="1666" y="671"/>
                </a:cubicBezTo>
                <a:cubicBezTo>
                  <a:pt x="1667" y="672"/>
                  <a:pt x="1667" y="672"/>
                  <a:pt x="1669" y="673"/>
                </a:cubicBezTo>
                <a:cubicBezTo>
                  <a:pt x="1668" y="674"/>
                  <a:pt x="1668" y="675"/>
                  <a:pt x="1667" y="675"/>
                </a:cubicBezTo>
                <a:cubicBezTo>
                  <a:pt x="1667" y="676"/>
                  <a:pt x="1667" y="676"/>
                  <a:pt x="1667" y="676"/>
                </a:cubicBezTo>
                <a:cubicBezTo>
                  <a:pt x="1665" y="675"/>
                  <a:pt x="1665" y="675"/>
                  <a:pt x="1663" y="674"/>
                </a:cubicBezTo>
                <a:cubicBezTo>
                  <a:pt x="1663" y="676"/>
                  <a:pt x="1665" y="677"/>
                  <a:pt x="1664" y="679"/>
                </a:cubicBezTo>
                <a:cubicBezTo>
                  <a:pt x="1664" y="679"/>
                  <a:pt x="1664" y="679"/>
                  <a:pt x="1664" y="679"/>
                </a:cubicBezTo>
                <a:cubicBezTo>
                  <a:pt x="1665" y="679"/>
                  <a:pt x="1666" y="679"/>
                  <a:pt x="1667" y="679"/>
                </a:cubicBezTo>
                <a:cubicBezTo>
                  <a:pt x="1668" y="679"/>
                  <a:pt x="1668" y="679"/>
                  <a:pt x="1669" y="679"/>
                </a:cubicBezTo>
                <a:cubicBezTo>
                  <a:pt x="1669" y="681"/>
                  <a:pt x="1669" y="684"/>
                  <a:pt x="1670" y="686"/>
                </a:cubicBezTo>
                <a:cubicBezTo>
                  <a:pt x="1671" y="686"/>
                  <a:pt x="1671" y="686"/>
                  <a:pt x="1671" y="686"/>
                </a:cubicBezTo>
                <a:cubicBezTo>
                  <a:pt x="1671" y="688"/>
                  <a:pt x="1671" y="688"/>
                  <a:pt x="1671" y="688"/>
                </a:cubicBezTo>
                <a:cubicBezTo>
                  <a:pt x="1670" y="688"/>
                  <a:pt x="1670" y="688"/>
                  <a:pt x="1670" y="688"/>
                </a:cubicBezTo>
                <a:cubicBezTo>
                  <a:pt x="1670" y="690"/>
                  <a:pt x="1670" y="690"/>
                  <a:pt x="1670" y="690"/>
                </a:cubicBezTo>
                <a:cubicBezTo>
                  <a:pt x="1672" y="691"/>
                  <a:pt x="1674" y="691"/>
                  <a:pt x="1677" y="691"/>
                </a:cubicBezTo>
                <a:cubicBezTo>
                  <a:pt x="1676" y="692"/>
                  <a:pt x="1677" y="692"/>
                  <a:pt x="1676" y="692"/>
                </a:cubicBezTo>
                <a:cubicBezTo>
                  <a:pt x="1677" y="694"/>
                  <a:pt x="1676" y="693"/>
                  <a:pt x="1677" y="694"/>
                </a:cubicBezTo>
                <a:cubicBezTo>
                  <a:pt x="1677" y="694"/>
                  <a:pt x="1677" y="694"/>
                  <a:pt x="1677" y="694"/>
                </a:cubicBezTo>
                <a:cubicBezTo>
                  <a:pt x="1679" y="694"/>
                  <a:pt x="1679" y="694"/>
                  <a:pt x="1679" y="694"/>
                </a:cubicBezTo>
                <a:cubicBezTo>
                  <a:pt x="1679" y="693"/>
                  <a:pt x="1679" y="693"/>
                  <a:pt x="1679" y="693"/>
                </a:cubicBezTo>
                <a:cubicBezTo>
                  <a:pt x="1681" y="693"/>
                  <a:pt x="1681" y="693"/>
                  <a:pt x="1681" y="693"/>
                </a:cubicBezTo>
                <a:cubicBezTo>
                  <a:pt x="1681" y="694"/>
                  <a:pt x="1681" y="694"/>
                  <a:pt x="1681" y="694"/>
                </a:cubicBezTo>
                <a:cubicBezTo>
                  <a:pt x="1683" y="699"/>
                  <a:pt x="1683" y="695"/>
                  <a:pt x="1685" y="696"/>
                </a:cubicBezTo>
                <a:cubicBezTo>
                  <a:pt x="1685" y="697"/>
                  <a:pt x="1685" y="697"/>
                  <a:pt x="1685" y="697"/>
                </a:cubicBezTo>
                <a:cubicBezTo>
                  <a:pt x="1686" y="697"/>
                  <a:pt x="1686" y="697"/>
                  <a:pt x="1686" y="697"/>
                </a:cubicBezTo>
                <a:cubicBezTo>
                  <a:pt x="1686" y="698"/>
                  <a:pt x="1686" y="698"/>
                  <a:pt x="1685" y="699"/>
                </a:cubicBezTo>
                <a:cubicBezTo>
                  <a:pt x="1686" y="699"/>
                  <a:pt x="1686" y="699"/>
                  <a:pt x="1686" y="699"/>
                </a:cubicBezTo>
                <a:cubicBezTo>
                  <a:pt x="1686" y="700"/>
                  <a:pt x="1687" y="700"/>
                  <a:pt x="1687" y="701"/>
                </a:cubicBezTo>
                <a:cubicBezTo>
                  <a:pt x="1689" y="701"/>
                  <a:pt x="1689" y="701"/>
                  <a:pt x="1689" y="701"/>
                </a:cubicBezTo>
                <a:cubicBezTo>
                  <a:pt x="1690" y="702"/>
                  <a:pt x="1690" y="703"/>
                  <a:pt x="1691" y="704"/>
                </a:cubicBezTo>
                <a:cubicBezTo>
                  <a:pt x="1693" y="704"/>
                  <a:pt x="1693" y="704"/>
                  <a:pt x="1694" y="703"/>
                </a:cubicBezTo>
                <a:cubicBezTo>
                  <a:pt x="1694" y="702"/>
                  <a:pt x="1694" y="702"/>
                  <a:pt x="1694" y="702"/>
                </a:cubicBezTo>
                <a:cubicBezTo>
                  <a:pt x="1695" y="702"/>
                  <a:pt x="1696" y="702"/>
                  <a:pt x="1697" y="702"/>
                </a:cubicBezTo>
                <a:cubicBezTo>
                  <a:pt x="1697" y="701"/>
                  <a:pt x="1699" y="697"/>
                  <a:pt x="1699" y="695"/>
                </a:cubicBezTo>
                <a:cubicBezTo>
                  <a:pt x="1701" y="695"/>
                  <a:pt x="1701" y="696"/>
                  <a:pt x="1702" y="696"/>
                </a:cubicBezTo>
                <a:cubicBezTo>
                  <a:pt x="1702" y="696"/>
                  <a:pt x="1702" y="695"/>
                  <a:pt x="1704" y="695"/>
                </a:cubicBezTo>
                <a:cubicBezTo>
                  <a:pt x="1704" y="696"/>
                  <a:pt x="1704" y="696"/>
                  <a:pt x="1704" y="696"/>
                </a:cubicBezTo>
                <a:cubicBezTo>
                  <a:pt x="1705" y="696"/>
                  <a:pt x="1705" y="696"/>
                  <a:pt x="1705" y="696"/>
                </a:cubicBezTo>
                <a:cubicBezTo>
                  <a:pt x="1705" y="696"/>
                  <a:pt x="1705" y="696"/>
                  <a:pt x="1705" y="696"/>
                </a:cubicBezTo>
                <a:cubicBezTo>
                  <a:pt x="1708" y="696"/>
                  <a:pt x="1708" y="696"/>
                  <a:pt x="1708" y="696"/>
                </a:cubicBezTo>
                <a:cubicBezTo>
                  <a:pt x="1708" y="697"/>
                  <a:pt x="1708" y="697"/>
                  <a:pt x="1708" y="698"/>
                </a:cubicBezTo>
                <a:cubicBezTo>
                  <a:pt x="1710" y="698"/>
                  <a:pt x="1710" y="698"/>
                  <a:pt x="1710" y="698"/>
                </a:cubicBezTo>
                <a:cubicBezTo>
                  <a:pt x="1710" y="698"/>
                  <a:pt x="1710" y="698"/>
                  <a:pt x="1710" y="698"/>
                </a:cubicBezTo>
                <a:cubicBezTo>
                  <a:pt x="1711" y="698"/>
                  <a:pt x="1711" y="698"/>
                  <a:pt x="1711" y="698"/>
                </a:cubicBezTo>
                <a:cubicBezTo>
                  <a:pt x="1711" y="699"/>
                  <a:pt x="1712" y="700"/>
                  <a:pt x="1712" y="700"/>
                </a:cubicBezTo>
                <a:cubicBezTo>
                  <a:pt x="1714" y="701"/>
                  <a:pt x="1715" y="701"/>
                  <a:pt x="1716" y="703"/>
                </a:cubicBezTo>
                <a:cubicBezTo>
                  <a:pt x="1724" y="703"/>
                  <a:pt x="1730" y="701"/>
                  <a:pt x="1733" y="696"/>
                </a:cubicBezTo>
                <a:cubicBezTo>
                  <a:pt x="1736" y="696"/>
                  <a:pt x="1736" y="696"/>
                  <a:pt x="1736" y="696"/>
                </a:cubicBezTo>
                <a:cubicBezTo>
                  <a:pt x="1736" y="697"/>
                  <a:pt x="1736" y="697"/>
                  <a:pt x="1736" y="697"/>
                </a:cubicBezTo>
                <a:cubicBezTo>
                  <a:pt x="1739" y="697"/>
                  <a:pt x="1740" y="695"/>
                  <a:pt x="1741" y="692"/>
                </a:cubicBezTo>
                <a:cubicBezTo>
                  <a:pt x="1743" y="692"/>
                  <a:pt x="1743" y="692"/>
                  <a:pt x="1743" y="692"/>
                </a:cubicBezTo>
                <a:cubicBezTo>
                  <a:pt x="1744" y="694"/>
                  <a:pt x="1744" y="697"/>
                  <a:pt x="1743" y="699"/>
                </a:cubicBezTo>
                <a:cubicBezTo>
                  <a:pt x="1743" y="699"/>
                  <a:pt x="1742" y="700"/>
                  <a:pt x="1741" y="700"/>
                </a:cubicBezTo>
                <a:cubicBezTo>
                  <a:pt x="1741" y="702"/>
                  <a:pt x="1742" y="703"/>
                  <a:pt x="1742" y="704"/>
                </a:cubicBezTo>
                <a:cubicBezTo>
                  <a:pt x="1743" y="704"/>
                  <a:pt x="1743" y="704"/>
                  <a:pt x="1743" y="704"/>
                </a:cubicBezTo>
                <a:cubicBezTo>
                  <a:pt x="1743" y="705"/>
                  <a:pt x="1742" y="704"/>
                  <a:pt x="1742" y="705"/>
                </a:cubicBezTo>
                <a:cubicBezTo>
                  <a:pt x="1742" y="708"/>
                  <a:pt x="1742" y="708"/>
                  <a:pt x="1742" y="708"/>
                </a:cubicBezTo>
                <a:cubicBezTo>
                  <a:pt x="1743" y="708"/>
                  <a:pt x="1743" y="708"/>
                  <a:pt x="1743" y="708"/>
                </a:cubicBezTo>
                <a:cubicBezTo>
                  <a:pt x="1742" y="709"/>
                  <a:pt x="1742" y="710"/>
                  <a:pt x="1742" y="711"/>
                </a:cubicBezTo>
                <a:cubicBezTo>
                  <a:pt x="1743" y="711"/>
                  <a:pt x="1743" y="711"/>
                  <a:pt x="1744" y="711"/>
                </a:cubicBezTo>
                <a:cubicBezTo>
                  <a:pt x="1744" y="714"/>
                  <a:pt x="1744" y="716"/>
                  <a:pt x="1743" y="717"/>
                </a:cubicBezTo>
                <a:cubicBezTo>
                  <a:pt x="1743" y="719"/>
                  <a:pt x="1744" y="718"/>
                  <a:pt x="1745" y="721"/>
                </a:cubicBezTo>
                <a:cubicBezTo>
                  <a:pt x="1745" y="721"/>
                  <a:pt x="1745" y="721"/>
                  <a:pt x="1745" y="721"/>
                </a:cubicBezTo>
                <a:cubicBezTo>
                  <a:pt x="1745" y="722"/>
                  <a:pt x="1744" y="721"/>
                  <a:pt x="1744" y="722"/>
                </a:cubicBezTo>
                <a:cubicBezTo>
                  <a:pt x="1744" y="723"/>
                  <a:pt x="1743" y="725"/>
                  <a:pt x="1743" y="726"/>
                </a:cubicBezTo>
                <a:cubicBezTo>
                  <a:pt x="1743" y="726"/>
                  <a:pt x="1742" y="726"/>
                  <a:pt x="1741" y="727"/>
                </a:cubicBezTo>
                <a:cubicBezTo>
                  <a:pt x="1741" y="728"/>
                  <a:pt x="1741" y="728"/>
                  <a:pt x="1741" y="728"/>
                </a:cubicBezTo>
                <a:cubicBezTo>
                  <a:pt x="1741" y="731"/>
                  <a:pt x="1741" y="731"/>
                  <a:pt x="1741" y="731"/>
                </a:cubicBezTo>
                <a:cubicBezTo>
                  <a:pt x="1740" y="731"/>
                  <a:pt x="1740" y="731"/>
                  <a:pt x="1740" y="731"/>
                </a:cubicBezTo>
                <a:cubicBezTo>
                  <a:pt x="1740" y="736"/>
                  <a:pt x="1740" y="736"/>
                  <a:pt x="1740" y="736"/>
                </a:cubicBezTo>
                <a:cubicBezTo>
                  <a:pt x="1740" y="737"/>
                  <a:pt x="1739" y="737"/>
                  <a:pt x="1739" y="738"/>
                </a:cubicBezTo>
                <a:cubicBezTo>
                  <a:pt x="1737" y="738"/>
                  <a:pt x="1737" y="738"/>
                  <a:pt x="1737" y="738"/>
                </a:cubicBezTo>
                <a:cubicBezTo>
                  <a:pt x="1737" y="741"/>
                  <a:pt x="1737" y="744"/>
                  <a:pt x="1737" y="746"/>
                </a:cubicBezTo>
                <a:cubicBezTo>
                  <a:pt x="1736" y="747"/>
                  <a:pt x="1736" y="747"/>
                  <a:pt x="1735" y="747"/>
                </a:cubicBezTo>
                <a:cubicBezTo>
                  <a:pt x="1735" y="748"/>
                  <a:pt x="1735" y="748"/>
                  <a:pt x="1735" y="748"/>
                </a:cubicBezTo>
                <a:cubicBezTo>
                  <a:pt x="1734" y="749"/>
                  <a:pt x="1734" y="749"/>
                  <a:pt x="1734" y="749"/>
                </a:cubicBezTo>
                <a:cubicBezTo>
                  <a:pt x="1733" y="751"/>
                  <a:pt x="1734" y="753"/>
                  <a:pt x="1733" y="754"/>
                </a:cubicBezTo>
                <a:cubicBezTo>
                  <a:pt x="1733" y="754"/>
                  <a:pt x="1733" y="754"/>
                  <a:pt x="1733" y="754"/>
                </a:cubicBezTo>
                <a:cubicBezTo>
                  <a:pt x="1732" y="755"/>
                  <a:pt x="1731" y="756"/>
                  <a:pt x="1730" y="757"/>
                </a:cubicBezTo>
                <a:cubicBezTo>
                  <a:pt x="1725" y="758"/>
                  <a:pt x="1723" y="759"/>
                  <a:pt x="1719" y="759"/>
                </a:cubicBezTo>
                <a:cubicBezTo>
                  <a:pt x="1719" y="757"/>
                  <a:pt x="1719" y="757"/>
                  <a:pt x="1719" y="757"/>
                </a:cubicBezTo>
                <a:cubicBezTo>
                  <a:pt x="1717" y="758"/>
                  <a:pt x="1715" y="758"/>
                  <a:pt x="1713" y="759"/>
                </a:cubicBezTo>
                <a:cubicBezTo>
                  <a:pt x="1713" y="759"/>
                  <a:pt x="1713" y="760"/>
                  <a:pt x="1712" y="760"/>
                </a:cubicBezTo>
                <a:cubicBezTo>
                  <a:pt x="1711" y="760"/>
                  <a:pt x="1712" y="759"/>
                  <a:pt x="1711" y="759"/>
                </a:cubicBezTo>
                <a:cubicBezTo>
                  <a:pt x="1708" y="759"/>
                  <a:pt x="1708" y="759"/>
                  <a:pt x="1708" y="759"/>
                </a:cubicBezTo>
                <a:cubicBezTo>
                  <a:pt x="1708" y="758"/>
                  <a:pt x="1708" y="757"/>
                  <a:pt x="1708" y="756"/>
                </a:cubicBezTo>
                <a:cubicBezTo>
                  <a:pt x="1707" y="756"/>
                  <a:pt x="1705" y="756"/>
                  <a:pt x="1704" y="756"/>
                </a:cubicBezTo>
                <a:cubicBezTo>
                  <a:pt x="1704" y="757"/>
                  <a:pt x="1704" y="758"/>
                  <a:pt x="1705" y="759"/>
                </a:cubicBezTo>
                <a:cubicBezTo>
                  <a:pt x="1705" y="760"/>
                  <a:pt x="1705" y="759"/>
                  <a:pt x="1704" y="760"/>
                </a:cubicBezTo>
                <a:cubicBezTo>
                  <a:pt x="1704" y="761"/>
                  <a:pt x="1704" y="760"/>
                  <a:pt x="1703" y="761"/>
                </a:cubicBezTo>
                <a:cubicBezTo>
                  <a:pt x="1702" y="759"/>
                  <a:pt x="1702" y="759"/>
                  <a:pt x="1703" y="757"/>
                </a:cubicBezTo>
                <a:cubicBezTo>
                  <a:pt x="1701" y="758"/>
                  <a:pt x="1699" y="760"/>
                  <a:pt x="1698" y="757"/>
                </a:cubicBezTo>
                <a:cubicBezTo>
                  <a:pt x="1695" y="758"/>
                  <a:pt x="1695" y="758"/>
                  <a:pt x="1695" y="761"/>
                </a:cubicBezTo>
                <a:cubicBezTo>
                  <a:pt x="1693" y="761"/>
                  <a:pt x="1692" y="759"/>
                  <a:pt x="1690" y="760"/>
                </a:cubicBezTo>
                <a:cubicBezTo>
                  <a:pt x="1690" y="761"/>
                  <a:pt x="1690" y="761"/>
                  <a:pt x="1690" y="761"/>
                </a:cubicBezTo>
                <a:cubicBezTo>
                  <a:pt x="1689" y="761"/>
                  <a:pt x="1686" y="762"/>
                  <a:pt x="1685" y="761"/>
                </a:cubicBezTo>
                <a:cubicBezTo>
                  <a:pt x="1684" y="761"/>
                  <a:pt x="1684" y="761"/>
                  <a:pt x="1684" y="760"/>
                </a:cubicBezTo>
                <a:cubicBezTo>
                  <a:pt x="1683" y="760"/>
                  <a:pt x="1683" y="760"/>
                  <a:pt x="1682" y="759"/>
                </a:cubicBezTo>
                <a:cubicBezTo>
                  <a:pt x="1682" y="759"/>
                  <a:pt x="1682" y="759"/>
                  <a:pt x="1682" y="759"/>
                </a:cubicBezTo>
                <a:cubicBezTo>
                  <a:pt x="1681" y="758"/>
                  <a:pt x="1680" y="759"/>
                  <a:pt x="1680" y="759"/>
                </a:cubicBezTo>
                <a:cubicBezTo>
                  <a:pt x="1678" y="759"/>
                  <a:pt x="1677" y="759"/>
                  <a:pt x="1675" y="759"/>
                </a:cubicBezTo>
                <a:cubicBezTo>
                  <a:pt x="1675" y="759"/>
                  <a:pt x="1675" y="759"/>
                  <a:pt x="1675" y="759"/>
                </a:cubicBezTo>
                <a:cubicBezTo>
                  <a:pt x="1672" y="759"/>
                  <a:pt x="1672" y="759"/>
                  <a:pt x="1672" y="759"/>
                </a:cubicBezTo>
                <a:cubicBezTo>
                  <a:pt x="1671" y="759"/>
                  <a:pt x="1671" y="759"/>
                  <a:pt x="1671" y="758"/>
                </a:cubicBezTo>
                <a:cubicBezTo>
                  <a:pt x="1669" y="758"/>
                  <a:pt x="1669" y="758"/>
                  <a:pt x="1669" y="758"/>
                </a:cubicBezTo>
                <a:cubicBezTo>
                  <a:pt x="1669" y="757"/>
                  <a:pt x="1669" y="757"/>
                  <a:pt x="1669" y="757"/>
                </a:cubicBezTo>
                <a:cubicBezTo>
                  <a:pt x="1668" y="757"/>
                  <a:pt x="1668" y="757"/>
                  <a:pt x="1668" y="757"/>
                </a:cubicBezTo>
                <a:cubicBezTo>
                  <a:pt x="1668" y="757"/>
                  <a:pt x="1668" y="757"/>
                  <a:pt x="1668" y="757"/>
                </a:cubicBezTo>
                <a:cubicBezTo>
                  <a:pt x="1666" y="757"/>
                  <a:pt x="1666" y="757"/>
                  <a:pt x="1666" y="757"/>
                </a:cubicBezTo>
                <a:cubicBezTo>
                  <a:pt x="1665" y="756"/>
                  <a:pt x="1665" y="756"/>
                  <a:pt x="1664" y="755"/>
                </a:cubicBezTo>
                <a:cubicBezTo>
                  <a:pt x="1664" y="755"/>
                  <a:pt x="1658" y="753"/>
                  <a:pt x="1657" y="754"/>
                </a:cubicBezTo>
                <a:cubicBezTo>
                  <a:pt x="1657" y="754"/>
                  <a:pt x="1657" y="754"/>
                  <a:pt x="1657" y="754"/>
                </a:cubicBezTo>
                <a:cubicBezTo>
                  <a:pt x="1656" y="754"/>
                  <a:pt x="1654" y="755"/>
                  <a:pt x="1653" y="755"/>
                </a:cubicBezTo>
                <a:cubicBezTo>
                  <a:pt x="1653" y="754"/>
                  <a:pt x="1653" y="754"/>
                  <a:pt x="1652" y="754"/>
                </a:cubicBezTo>
                <a:cubicBezTo>
                  <a:pt x="1652" y="752"/>
                  <a:pt x="1651" y="751"/>
                  <a:pt x="1651" y="750"/>
                </a:cubicBezTo>
                <a:cubicBezTo>
                  <a:pt x="1649" y="750"/>
                  <a:pt x="1646" y="750"/>
                  <a:pt x="1643" y="750"/>
                </a:cubicBezTo>
                <a:cubicBezTo>
                  <a:pt x="1643" y="748"/>
                  <a:pt x="1643" y="748"/>
                  <a:pt x="1643" y="748"/>
                </a:cubicBezTo>
                <a:cubicBezTo>
                  <a:pt x="1641" y="747"/>
                  <a:pt x="1638" y="746"/>
                  <a:pt x="1636" y="748"/>
                </a:cubicBezTo>
                <a:cubicBezTo>
                  <a:pt x="1634" y="748"/>
                  <a:pt x="1634" y="748"/>
                  <a:pt x="1634" y="748"/>
                </a:cubicBezTo>
                <a:cubicBezTo>
                  <a:pt x="1634" y="747"/>
                  <a:pt x="1634" y="747"/>
                  <a:pt x="1634" y="747"/>
                </a:cubicBezTo>
                <a:cubicBezTo>
                  <a:pt x="1633" y="747"/>
                  <a:pt x="1633" y="747"/>
                  <a:pt x="1633" y="747"/>
                </a:cubicBezTo>
                <a:cubicBezTo>
                  <a:pt x="1634" y="746"/>
                  <a:pt x="1634" y="746"/>
                  <a:pt x="1634" y="745"/>
                </a:cubicBezTo>
                <a:cubicBezTo>
                  <a:pt x="1633" y="745"/>
                  <a:pt x="1633" y="745"/>
                  <a:pt x="1632" y="744"/>
                </a:cubicBezTo>
                <a:cubicBezTo>
                  <a:pt x="1632" y="743"/>
                  <a:pt x="1632" y="744"/>
                  <a:pt x="1631" y="743"/>
                </a:cubicBezTo>
                <a:cubicBezTo>
                  <a:pt x="1631" y="742"/>
                  <a:pt x="1631" y="742"/>
                  <a:pt x="1631" y="742"/>
                </a:cubicBezTo>
                <a:cubicBezTo>
                  <a:pt x="1628" y="742"/>
                  <a:pt x="1628" y="742"/>
                  <a:pt x="1628" y="742"/>
                </a:cubicBezTo>
                <a:cubicBezTo>
                  <a:pt x="1625" y="741"/>
                  <a:pt x="1622" y="740"/>
                  <a:pt x="1619" y="738"/>
                </a:cubicBezTo>
                <a:cubicBezTo>
                  <a:pt x="1618" y="740"/>
                  <a:pt x="1618" y="739"/>
                  <a:pt x="1616" y="740"/>
                </a:cubicBezTo>
                <a:cubicBezTo>
                  <a:pt x="1616" y="740"/>
                  <a:pt x="1616" y="740"/>
                  <a:pt x="1616" y="740"/>
                </a:cubicBezTo>
                <a:cubicBezTo>
                  <a:pt x="1615" y="740"/>
                  <a:pt x="1615" y="740"/>
                  <a:pt x="1615" y="740"/>
                </a:cubicBezTo>
                <a:cubicBezTo>
                  <a:pt x="1615" y="741"/>
                  <a:pt x="1614" y="742"/>
                  <a:pt x="1614" y="742"/>
                </a:cubicBezTo>
                <a:cubicBezTo>
                  <a:pt x="1612" y="742"/>
                  <a:pt x="1612" y="742"/>
                  <a:pt x="1612" y="742"/>
                </a:cubicBezTo>
                <a:cubicBezTo>
                  <a:pt x="1612" y="743"/>
                  <a:pt x="1612" y="743"/>
                  <a:pt x="1612" y="743"/>
                </a:cubicBezTo>
                <a:cubicBezTo>
                  <a:pt x="1610" y="743"/>
                  <a:pt x="1610" y="743"/>
                  <a:pt x="1610" y="743"/>
                </a:cubicBezTo>
                <a:cubicBezTo>
                  <a:pt x="1608" y="745"/>
                  <a:pt x="1607" y="747"/>
                  <a:pt x="1606" y="750"/>
                </a:cubicBezTo>
                <a:cubicBezTo>
                  <a:pt x="1604" y="750"/>
                  <a:pt x="1604" y="750"/>
                  <a:pt x="1604" y="750"/>
                </a:cubicBezTo>
                <a:cubicBezTo>
                  <a:pt x="1605" y="751"/>
                  <a:pt x="1605" y="752"/>
                  <a:pt x="1606" y="754"/>
                </a:cubicBezTo>
                <a:cubicBezTo>
                  <a:pt x="1607" y="754"/>
                  <a:pt x="1607" y="754"/>
                  <a:pt x="1608" y="754"/>
                </a:cubicBezTo>
                <a:cubicBezTo>
                  <a:pt x="1608" y="756"/>
                  <a:pt x="1608" y="756"/>
                  <a:pt x="1608" y="756"/>
                </a:cubicBezTo>
                <a:cubicBezTo>
                  <a:pt x="1608" y="756"/>
                  <a:pt x="1608" y="756"/>
                  <a:pt x="1608" y="756"/>
                </a:cubicBezTo>
                <a:cubicBezTo>
                  <a:pt x="1608" y="762"/>
                  <a:pt x="1604" y="763"/>
                  <a:pt x="1602" y="767"/>
                </a:cubicBezTo>
                <a:cubicBezTo>
                  <a:pt x="1596" y="765"/>
                  <a:pt x="1590" y="764"/>
                  <a:pt x="1585" y="763"/>
                </a:cubicBezTo>
                <a:cubicBezTo>
                  <a:pt x="1585" y="762"/>
                  <a:pt x="1585" y="762"/>
                  <a:pt x="1585" y="762"/>
                </a:cubicBezTo>
                <a:cubicBezTo>
                  <a:pt x="1583" y="762"/>
                  <a:pt x="1583" y="762"/>
                  <a:pt x="1583" y="762"/>
                </a:cubicBezTo>
                <a:cubicBezTo>
                  <a:pt x="1583" y="761"/>
                  <a:pt x="1583" y="761"/>
                  <a:pt x="1583" y="761"/>
                </a:cubicBezTo>
                <a:cubicBezTo>
                  <a:pt x="1581" y="761"/>
                  <a:pt x="1581" y="761"/>
                  <a:pt x="1581" y="761"/>
                </a:cubicBezTo>
                <a:cubicBezTo>
                  <a:pt x="1581" y="761"/>
                  <a:pt x="1580" y="761"/>
                  <a:pt x="1580" y="760"/>
                </a:cubicBezTo>
                <a:cubicBezTo>
                  <a:pt x="1579" y="760"/>
                  <a:pt x="1579" y="760"/>
                  <a:pt x="1579" y="760"/>
                </a:cubicBezTo>
                <a:cubicBezTo>
                  <a:pt x="1579" y="759"/>
                  <a:pt x="1579" y="759"/>
                  <a:pt x="1579" y="759"/>
                </a:cubicBezTo>
                <a:cubicBezTo>
                  <a:pt x="1578" y="760"/>
                  <a:pt x="1576" y="760"/>
                  <a:pt x="1575" y="760"/>
                </a:cubicBezTo>
                <a:cubicBezTo>
                  <a:pt x="1574" y="759"/>
                  <a:pt x="1574" y="759"/>
                  <a:pt x="1574" y="758"/>
                </a:cubicBezTo>
                <a:cubicBezTo>
                  <a:pt x="1572" y="758"/>
                  <a:pt x="1572" y="758"/>
                  <a:pt x="1572" y="758"/>
                </a:cubicBezTo>
                <a:cubicBezTo>
                  <a:pt x="1570" y="756"/>
                  <a:pt x="1568" y="754"/>
                  <a:pt x="1566" y="752"/>
                </a:cubicBezTo>
                <a:cubicBezTo>
                  <a:pt x="1565" y="751"/>
                  <a:pt x="1565" y="751"/>
                  <a:pt x="1564" y="750"/>
                </a:cubicBezTo>
                <a:cubicBezTo>
                  <a:pt x="1563" y="749"/>
                  <a:pt x="1564" y="748"/>
                  <a:pt x="1563" y="747"/>
                </a:cubicBezTo>
                <a:cubicBezTo>
                  <a:pt x="1562" y="747"/>
                  <a:pt x="1560" y="746"/>
                  <a:pt x="1558" y="746"/>
                </a:cubicBezTo>
                <a:cubicBezTo>
                  <a:pt x="1558" y="745"/>
                  <a:pt x="1558" y="745"/>
                  <a:pt x="1558" y="744"/>
                </a:cubicBezTo>
                <a:cubicBezTo>
                  <a:pt x="1555" y="744"/>
                  <a:pt x="1555" y="744"/>
                  <a:pt x="1555" y="744"/>
                </a:cubicBezTo>
                <a:cubicBezTo>
                  <a:pt x="1555" y="744"/>
                  <a:pt x="1555" y="743"/>
                  <a:pt x="1555" y="743"/>
                </a:cubicBezTo>
                <a:cubicBezTo>
                  <a:pt x="1553" y="743"/>
                  <a:pt x="1552" y="743"/>
                  <a:pt x="1551" y="742"/>
                </a:cubicBezTo>
                <a:cubicBezTo>
                  <a:pt x="1551" y="742"/>
                  <a:pt x="1551" y="741"/>
                  <a:pt x="1551" y="741"/>
                </a:cubicBezTo>
                <a:cubicBezTo>
                  <a:pt x="1549" y="741"/>
                  <a:pt x="1549" y="741"/>
                  <a:pt x="1549" y="741"/>
                </a:cubicBezTo>
                <a:cubicBezTo>
                  <a:pt x="1549" y="740"/>
                  <a:pt x="1549" y="740"/>
                  <a:pt x="1549" y="740"/>
                </a:cubicBezTo>
                <a:cubicBezTo>
                  <a:pt x="1546" y="740"/>
                  <a:pt x="1544" y="741"/>
                  <a:pt x="1543" y="741"/>
                </a:cubicBezTo>
                <a:cubicBezTo>
                  <a:pt x="1543" y="740"/>
                  <a:pt x="1543" y="740"/>
                  <a:pt x="1543" y="740"/>
                </a:cubicBezTo>
                <a:cubicBezTo>
                  <a:pt x="1539" y="740"/>
                  <a:pt x="1539" y="740"/>
                  <a:pt x="1539" y="740"/>
                </a:cubicBezTo>
                <a:cubicBezTo>
                  <a:pt x="1539" y="740"/>
                  <a:pt x="1540" y="740"/>
                  <a:pt x="1538" y="740"/>
                </a:cubicBezTo>
                <a:cubicBezTo>
                  <a:pt x="1537" y="737"/>
                  <a:pt x="1537" y="738"/>
                  <a:pt x="1534" y="737"/>
                </a:cubicBezTo>
                <a:cubicBezTo>
                  <a:pt x="1534" y="736"/>
                  <a:pt x="1534" y="736"/>
                  <a:pt x="1534" y="736"/>
                </a:cubicBezTo>
                <a:cubicBezTo>
                  <a:pt x="1533" y="736"/>
                  <a:pt x="1533" y="736"/>
                  <a:pt x="1532" y="736"/>
                </a:cubicBezTo>
                <a:cubicBezTo>
                  <a:pt x="1532" y="735"/>
                  <a:pt x="1532" y="735"/>
                  <a:pt x="1532" y="734"/>
                </a:cubicBezTo>
                <a:cubicBezTo>
                  <a:pt x="1532" y="734"/>
                  <a:pt x="1532" y="734"/>
                  <a:pt x="1532" y="734"/>
                </a:cubicBezTo>
                <a:cubicBezTo>
                  <a:pt x="1532" y="734"/>
                  <a:pt x="1532" y="734"/>
                  <a:pt x="1532" y="734"/>
                </a:cubicBezTo>
                <a:cubicBezTo>
                  <a:pt x="1531" y="733"/>
                  <a:pt x="1530" y="732"/>
                  <a:pt x="1529" y="731"/>
                </a:cubicBezTo>
                <a:cubicBezTo>
                  <a:pt x="1529" y="732"/>
                  <a:pt x="1529" y="732"/>
                  <a:pt x="1529" y="732"/>
                </a:cubicBezTo>
                <a:cubicBezTo>
                  <a:pt x="1528" y="732"/>
                  <a:pt x="1528" y="732"/>
                  <a:pt x="1528" y="732"/>
                </a:cubicBezTo>
                <a:cubicBezTo>
                  <a:pt x="1527" y="731"/>
                  <a:pt x="1527" y="731"/>
                  <a:pt x="1527" y="731"/>
                </a:cubicBezTo>
                <a:cubicBezTo>
                  <a:pt x="1526" y="731"/>
                  <a:pt x="1526" y="731"/>
                  <a:pt x="1526" y="731"/>
                </a:cubicBezTo>
                <a:cubicBezTo>
                  <a:pt x="1526" y="730"/>
                  <a:pt x="1526" y="730"/>
                  <a:pt x="1526" y="730"/>
                </a:cubicBezTo>
                <a:cubicBezTo>
                  <a:pt x="1525" y="730"/>
                  <a:pt x="1525" y="729"/>
                  <a:pt x="1524" y="729"/>
                </a:cubicBezTo>
                <a:cubicBezTo>
                  <a:pt x="1523" y="728"/>
                  <a:pt x="1525" y="729"/>
                  <a:pt x="1524" y="728"/>
                </a:cubicBezTo>
                <a:cubicBezTo>
                  <a:pt x="1524" y="725"/>
                  <a:pt x="1524" y="725"/>
                  <a:pt x="1524" y="725"/>
                </a:cubicBezTo>
                <a:cubicBezTo>
                  <a:pt x="1524" y="725"/>
                  <a:pt x="1524" y="725"/>
                  <a:pt x="1524" y="725"/>
                </a:cubicBezTo>
                <a:cubicBezTo>
                  <a:pt x="1524" y="723"/>
                  <a:pt x="1524" y="723"/>
                  <a:pt x="1524" y="723"/>
                </a:cubicBezTo>
                <a:cubicBezTo>
                  <a:pt x="1525" y="723"/>
                  <a:pt x="1525" y="723"/>
                  <a:pt x="1526" y="723"/>
                </a:cubicBezTo>
                <a:cubicBezTo>
                  <a:pt x="1526" y="722"/>
                  <a:pt x="1526" y="722"/>
                  <a:pt x="1526" y="722"/>
                </a:cubicBezTo>
                <a:cubicBezTo>
                  <a:pt x="1526" y="722"/>
                  <a:pt x="1526" y="722"/>
                  <a:pt x="1527" y="721"/>
                </a:cubicBezTo>
                <a:cubicBezTo>
                  <a:pt x="1527" y="720"/>
                  <a:pt x="1527" y="720"/>
                  <a:pt x="1527" y="720"/>
                </a:cubicBezTo>
                <a:cubicBezTo>
                  <a:pt x="1528" y="720"/>
                  <a:pt x="1528" y="720"/>
                  <a:pt x="1528" y="720"/>
                </a:cubicBezTo>
                <a:cubicBezTo>
                  <a:pt x="1528" y="719"/>
                  <a:pt x="1528" y="718"/>
                  <a:pt x="1528" y="717"/>
                </a:cubicBezTo>
                <a:cubicBezTo>
                  <a:pt x="1530" y="717"/>
                  <a:pt x="1530" y="717"/>
                  <a:pt x="1530" y="717"/>
                </a:cubicBezTo>
                <a:cubicBezTo>
                  <a:pt x="1530" y="715"/>
                  <a:pt x="1529" y="712"/>
                  <a:pt x="1529" y="710"/>
                </a:cubicBezTo>
                <a:cubicBezTo>
                  <a:pt x="1530" y="710"/>
                  <a:pt x="1530" y="710"/>
                  <a:pt x="1530" y="710"/>
                </a:cubicBezTo>
                <a:cubicBezTo>
                  <a:pt x="1530" y="709"/>
                  <a:pt x="1530" y="708"/>
                  <a:pt x="1530" y="708"/>
                </a:cubicBezTo>
                <a:cubicBezTo>
                  <a:pt x="1527" y="708"/>
                  <a:pt x="1527" y="708"/>
                  <a:pt x="1527" y="708"/>
                </a:cubicBezTo>
                <a:cubicBezTo>
                  <a:pt x="1527" y="702"/>
                  <a:pt x="1527" y="702"/>
                  <a:pt x="1527" y="702"/>
                </a:cubicBezTo>
                <a:cubicBezTo>
                  <a:pt x="1528" y="701"/>
                  <a:pt x="1528" y="701"/>
                  <a:pt x="1529" y="700"/>
                </a:cubicBezTo>
                <a:cubicBezTo>
                  <a:pt x="1530" y="698"/>
                  <a:pt x="1530" y="697"/>
                  <a:pt x="1532" y="696"/>
                </a:cubicBezTo>
                <a:cubicBezTo>
                  <a:pt x="1532" y="695"/>
                  <a:pt x="1533" y="693"/>
                  <a:pt x="1533" y="692"/>
                </a:cubicBezTo>
                <a:cubicBezTo>
                  <a:pt x="1531" y="692"/>
                  <a:pt x="1530" y="692"/>
                  <a:pt x="1528" y="692"/>
                </a:cubicBezTo>
                <a:cubicBezTo>
                  <a:pt x="1528" y="693"/>
                  <a:pt x="1528" y="693"/>
                  <a:pt x="1528" y="693"/>
                </a:cubicBezTo>
                <a:cubicBezTo>
                  <a:pt x="1524" y="693"/>
                  <a:pt x="1526" y="691"/>
                  <a:pt x="1524" y="689"/>
                </a:cubicBezTo>
                <a:cubicBezTo>
                  <a:pt x="1524" y="688"/>
                  <a:pt x="1524" y="688"/>
                  <a:pt x="1524" y="688"/>
                </a:cubicBezTo>
                <a:cubicBezTo>
                  <a:pt x="1524" y="689"/>
                  <a:pt x="1523" y="689"/>
                  <a:pt x="1522" y="689"/>
                </a:cubicBezTo>
                <a:cubicBezTo>
                  <a:pt x="1522" y="689"/>
                  <a:pt x="1522" y="687"/>
                  <a:pt x="1520" y="688"/>
                </a:cubicBezTo>
                <a:cubicBezTo>
                  <a:pt x="1520" y="688"/>
                  <a:pt x="1520" y="688"/>
                  <a:pt x="1520" y="688"/>
                </a:cubicBezTo>
                <a:cubicBezTo>
                  <a:pt x="1518" y="688"/>
                  <a:pt x="1518" y="688"/>
                  <a:pt x="1518" y="688"/>
                </a:cubicBezTo>
                <a:cubicBezTo>
                  <a:pt x="1517" y="689"/>
                  <a:pt x="1517" y="689"/>
                  <a:pt x="1517" y="690"/>
                </a:cubicBezTo>
                <a:cubicBezTo>
                  <a:pt x="1515" y="690"/>
                  <a:pt x="1515" y="690"/>
                  <a:pt x="1515" y="690"/>
                </a:cubicBezTo>
                <a:cubicBezTo>
                  <a:pt x="1515" y="690"/>
                  <a:pt x="1515" y="690"/>
                  <a:pt x="1515" y="690"/>
                </a:cubicBezTo>
                <a:cubicBezTo>
                  <a:pt x="1512" y="691"/>
                  <a:pt x="1510" y="691"/>
                  <a:pt x="1507" y="691"/>
                </a:cubicBezTo>
                <a:cubicBezTo>
                  <a:pt x="1507" y="690"/>
                  <a:pt x="1507" y="690"/>
                  <a:pt x="1507" y="690"/>
                </a:cubicBezTo>
                <a:cubicBezTo>
                  <a:pt x="1506" y="691"/>
                  <a:pt x="1504" y="691"/>
                  <a:pt x="1503" y="691"/>
                </a:cubicBezTo>
                <a:cubicBezTo>
                  <a:pt x="1503" y="690"/>
                  <a:pt x="1503" y="690"/>
                  <a:pt x="1503" y="690"/>
                </a:cubicBezTo>
                <a:cubicBezTo>
                  <a:pt x="1501" y="690"/>
                  <a:pt x="1500" y="690"/>
                  <a:pt x="1499" y="690"/>
                </a:cubicBezTo>
                <a:cubicBezTo>
                  <a:pt x="1499" y="691"/>
                  <a:pt x="1499" y="692"/>
                  <a:pt x="1499" y="693"/>
                </a:cubicBezTo>
                <a:cubicBezTo>
                  <a:pt x="1498" y="693"/>
                  <a:pt x="1498" y="693"/>
                  <a:pt x="1498" y="693"/>
                </a:cubicBezTo>
                <a:cubicBezTo>
                  <a:pt x="1497" y="694"/>
                  <a:pt x="1498" y="693"/>
                  <a:pt x="1497" y="694"/>
                </a:cubicBezTo>
                <a:cubicBezTo>
                  <a:pt x="1496" y="693"/>
                  <a:pt x="1496" y="691"/>
                  <a:pt x="1495" y="690"/>
                </a:cubicBezTo>
                <a:cubicBezTo>
                  <a:pt x="1493" y="688"/>
                  <a:pt x="1491" y="690"/>
                  <a:pt x="1489" y="690"/>
                </a:cubicBezTo>
                <a:cubicBezTo>
                  <a:pt x="1489" y="692"/>
                  <a:pt x="1489" y="692"/>
                  <a:pt x="1489" y="692"/>
                </a:cubicBezTo>
                <a:cubicBezTo>
                  <a:pt x="1487" y="692"/>
                  <a:pt x="1486" y="691"/>
                  <a:pt x="1484" y="691"/>
                </a:cubicBezTo>
                <a:cubicBezTo>
                  <a:pt x="1484" y="692"/>
                  <a:pt x="1484" y="692"/>
                  <a:pt x="1484" y="692"/>
                </a:cubicBezTo>
                <a:cubicBezTo>
                  <a:pt x="1483" y="692"/>
                  <a:pt x="1482" y="692"/>
                  <a:pt x="1480" y="692"/>
                </a:cubicBezTo>
                <a:cubicBezTo>
                  <a:pt x="1480" y="692"/>
                  <a:pt x="1480" y="692"/>
                  <a:pt x="1480" y="691"/>
                </a:cubicBezTo>
                <a:cubicBezTo>
                  <a:pt x="1478" y="690"/>
                  <a:pt x="1476" y="692"/>
                  <a:pt x="1475" y="692"/>
                </a:cubicBezTo>
                <a:cubicBezTo>
                  <a:pt x="1473" y="692"/>
                  <a:pt x="1473" y="691"/>
                  <a:pt x="1473" y="691"/>
                </a:cubicBezTo>
                <a:cubicBezTo>
                  <a:pt x="1471" y="691"/>
                  <a:pt x="1468" y="692"/>
                  <a:pt x="1466" y="692"/>
                </a:cubicBezTo>
                <a:cubicBezTo>
                  <a:pt x="1466" y="692"/>
                  <a:pt x="1465" y="693"/>
                  <a:pt x="1465" y="693"/>
                </a:cubicBezTo>
                <a:cubicBezTo>
                  <a:pt x="1463" y="693"/>
                  <a:pt x="1463" y="693"/>
                  <a:pt x="1463" y="693"/>
                </a:cubicBezTo>
                <a:cubicBezTo>
                  <a:pt x="1463" y="694"/>
                  <a:pt x="1463" y="694"/>
                  <a:pt x="1463" y="694"/>
                </a:cubicBezTo>
                <a:cubicBezTo>
                  <a:pt x="1459" y="693"/>
                  <a:pt x="1455" y="693"/>
                  <a:pt x="1451" y="692"/>
                </a:cubicBezTo>
                <a:cubicBezTo>
                  <a:pt x="1451" y="693"/>
                  <a:pt x="1450" y="694"/>
                  <a:pt x="1450" y="694"/>
                </a:cubicBezTo>
                <a:cubicBezTo>
                  <a:pt x="1449" y="694"/>
                  <a:pt x="1449" y="694"/>
                  <a:pt x="1449" y="694"/>
                </a:cubicBezTo>
                <a:cubicBezTo>
                  <a:pt x="1449" y="695"/>
                  <a:pt x="1449" y="695"/>
                  <a:pt x="1449" y="695"/>
                </a:cubicBezTo>
                <a:cubicBezTo>
                  <a:pt x="1447" y="695"/>
                  <a:pt x="1447" y="695"/>
                  <a:pt x="1447" y="695"/>
                </a:cubicBezTo>
                <a:cubicBezTo>
                  <a:pt x="1446" y="695"/>
                  <a:pt x="1446" y="696"/>
                  <a:pt x="1446" y="696"/>
                </a:cubicBezTo>
                <a:cubicBezTo>
                  <a:pt x="1444" y="698"/>
                  <a:pt x="1445" y="696"/>
                  <a:pt x="1444" y="698"/>
                </a:cubicBezTo>
                <a:cubicBezTo>
                  <a:pt x="1441" y="698"/>
                  <a:pt x="1440" y="698"/>
                  <a:pt x="1438" y="700"/>
                </a:cubicBezTo>
                <a:cubicBezTo>
                  <a:pt x="1438" y="700"/>
                  <a:pt x="1438" y="701"/>
                  <a:pt x="1437" y="701"/>
                </a:cubicBezTo>
                <a:cubicBezTo>
                  <a:pt x="1436" y="701"/>
                  <a:pt x="1436" y="701"/>
                  <a:pt x="1436" y="701"/>
                </a:cubicBezTo>
                <a:cubicBezTo>
                  <a:pt x="1436" y="701"/>
                  <a:pt x="1436" y="702"/>
                  <a:pt x="1435" y="702"/>
                </a:cubicBezTo>
                <a:cubicBezTo>
                  <a:pt x="1434" y="702"/>
                  <a:pt x="1433" y="702"/>
                  <a:pt x="1432" y="702"/>
                </a:cubicBezTo>
                <a:cubicBezTo>
                  <a:pt x="1432" y="702"/>
                  <a:pt x="1432" y="702"/>
                  <a:pt x="1432" y="703"/>
                </a:cubicBezTo>
                <a:cubicBezTo>
                  <a:pt x="1430" y="704"/>
                  <a:pt x="1428" y="703"/>
                  <a:pt x="1427" y="704"/>
                </a:cubicBezTo>
                <a:cubicBezTo>
                  <a:pt x="1427" y="704"/>
                  <a:pt x="1427" y="704"/>
                  <a:pt x="1427" y="704"/>
                </a:cubicBezTo>
                <a:cubicBezTo>
                  <a:pt x="1427" y="704"/>
                  <a:pt x="1426" y="705"/>
                  <a:pt x="1426" y="705"/>
                </a:cubicBezTo>
                <a:cubicBezTo>
                  <a:pt x="1426" y="706"/>
                  <a:pt x="1426" y="706"/>
                  <a:pt x="1426" y="706"/>
                </a:cubicBezTo>
                <a:cubicBezTo>
                  <a:pt x="1425" y="706"/>
                  <a:pt x="1425" y="706"/>
                  <a:pt x="1425" y="706"/>
                </a:cubicBezTo>
                <a:cubicBezTo>
                  <a:pt x="1424" y="707"/>
                  <a:pt x="1423" y="708"/>
                  <a:pt x="1422" y="709"/>
                </a:cubicBezTo>
                <a:cubicBezTo>
                  <a:pt x="1419" y="709"/>
                  <a:pt x="1419" y="709"/>
                  <a:pt x="1419" y="709"/>
                </a:cubicBezTo>
                <a:cubicBezTo>
                  <a:pt x="1419" y="710"/>
                  <a:pt x="1419" y="710"/>
                  <a:pt x="1419" y="710"/>
                </a:cubicBezTo>
                <a:cubicBezTo>
                  <a:pt x="1418" y="710"/>
                  <a:pt x="1418" y="710"/>
                  <a:pt x="1418" y="710"/>
                </a:cubicBezTo>
                <a:cubicBezTo>
                  <a:pt x="1418" y="711"/>
                  <a:pt x="1418" y="711"/>
                  <a:pt x="1418" y="711"/>
                </a:cubicBezTo>
                <a:cubicBezTo>
                  <a:pt x="1417" y="711"/>
                  <a:pt x="1416" y="711"/>
                  <a:pt x="1416" y="711"/>
                </a:cubicBezTo>
                <a:cubicBezTo>
                  <a:pt x="1415" y="711"/>
                  <a:pt x="1414" y="710"/>
                  <a:pt x="1413" y="709"/>
                </a:cubicBezTo>
                <a:cubicBezTo>
                  <a:pt x="1412" y="709"/>
                  <a:pt x="1412" y="709"/>
                  <a:pt x="1412" y="709"/>
                </a:cubicBezTo>
                <a:cubicBezTo>
                  <a:pt x="1412" y="708"/>
                  <a:pt x="1412" y="708"/>
                  <a:pt x="1412" y="708"/>
                </a:cubicBezTo>
                <a:cubicBezTo>
                  <a:pt x="1411" y="708"/>
                  <a:pt x="1411" y="708"/>
                  <a:pt x="1410" y="709"/>
                </a:cubicBezTo>
                <a:cubicBezTo>
                  <a:pt x="1410" y="709"/>
                  <a:pt x="1410" y="709"/>
                  <a:pt x="1410" y="709"/>
                </a:cubicBezTo>
                <a:cubicBezTo>
                  <a:pt x="1409" y="709"/>
                  <a:pt x="1409" y="709"/>
                  <a:pt x="1409" y="709"/>
                </a:cubicBezTo>
                <a:cubicBezTo>
                  <a:pt x="1409" y="710"/>
                  <a:pt x="1409" y="710"/>
                  <a:pt x="1409" y="710"/>
                </a:cubicBezTo>
                <a:cubicBezTo>
                  <a:pt x="1406" y="710"/>
                  <a:pt x="1403" y="710"/>
                  <a:pt x="1401" y="709"/>
                </a:cubicBezTo>
                <a:cubicBezTo>
                  <a:pt x="1401" y="710"/>
                  <a:pt x="1401" y="710"/>
                  <a:pt x="1401" y="710"/>
                </a:cubicBezTo>
                <a:cubicBezTo>
                  <a:pt x="1399" y="711"/>
                  <a:pt x="1397" y="711"/>
                  <a:pt x="1395" y="710"/>
                </a:cubicBezTo>
                <a:cubicBezTo>
                  <a:pt x="1393" y="709"/>
                  <a:pt x="1391" y="706"/>
                  <a:pt x="1390" y="703"/>
                </a:cubicBezTo>
                <a:cubicBezTo>
                  <a:pt x="1388" y="703"/>
                  <a:pt x="1388" y="703"/>
                  <a:pt x="1388" y="703"/>
                </a:cubicBezTo>
                <a:cubicBezTo>
                  <a:pt x="1388" y="704"/>
                  <a:pt x="1388" y="704"/>
                  <a:pt x="1388" y="704"/>
                </a:cubicBezTo>
                <a:cubicBezTo>
                  <a:pt x="1386" y="704"/>
                  <a:pt x="1385" y="705"/>
                  <a:pt x="1384" y="706"/>
                </a:cubicBezTo>
                <a:cubicBezTo>
                  <a:pt x="1384" y="708"/>
                  <a:pt x="1384" y="709"/>
                  <a:pt x="1384" y="710"/>
                </a:cubicBezTo>
                <a:cubicBezTo>
                  <a:pt x="1383" y="710"/>
                  <a:pt x="1383" y="710"/>
                  <a:pt x="1383" y="710"/>
                </a:cubicBezTo>
                <a:cubicBezTo>
                  <a:pt x="1383" y="711"/>
                  <a:pt x="1383" y="711"/>
                  <a:pt x="1383" y="711"/>
                </a:cubicBezTo>
                <a:cubicBezTo>
                  <a:pt x="1382" y="712"/>
                  <a:pt x="1382" y="712"/>
                  <a:pt x="1382" y="712"/>
                </a:cubicBezTo>
                <a:cubicBezTo>
                  <a:pt x="1382" y="717"/>
                  <a:pt x="1382" y="717"/>
                  <a:pt x="1382" y="717"/>
                </a:cubicBezTo>
                <a:cubicBezTo>
                  <a:pt x="1381" y="717"/>
                  <a:pt x="1381" y="717"/>
                  <a:pt x="1381" y="717"/>
                </a:cubicBezTo>
                <a:cubicBezTo>
                  <a:pt x="1381" y="718"/>
                  <a:pt x="1380" y="718"/>
                  <a:pt x="1380" y="719"/>
                </a:cubicBezTo>
                <a:cubicBezTo>
                  <a:pt x="1380" y="719"/>
                  <a:pt x="1380" y="719"/>
                  <a:pt x="1380" y="719"/>
                </a:cubicBezTo>
                <a:cubicBezTo>
                  <a:pt x="1380" y="721"/>
                  <a:pt x="1380" y="721"/>
                  <a:pt x="1380" y="721"/>
                </a:cubicBezTo>
                <a:cubicBezTo>
                  <a:pt x="1379" y="721"/>
                  <a:pt x="1378" y="722"/>
                  <a:pt x="1378" y="722"/>
                </a:cubicBezTo>
                <a:cubicBezTo>
                  <a:pt x="1377" y="723"/>
                  <a:pt x="1377" y="724"/>
                  <a:pt x="1377" y="725"/>
                </a:cubicBezTo>
                <a:cubicBezTo>
                  <a:pt x="1376" y="726"/>
                  <a:pt x="1375" y="727"/>
                  <a:pt x="1374" y="727"/>
                </a:cubicBezTo>
                <a:cubicBezTo>
                  <a:pt x="1374" y="728"/>
                  <a:pt x="1374" y="728"/>
                  <a:pt x="1374" y="728"/>
                </a:cubicBezTo>
                <a:cubicBezTo>
                  <a:pt x="1373" y="728"/>
                  <a:pt x="1373" y="728"/>
                  <a:pt x="1373" y="728"/>
                </a:cubicBezTo>
                <a:cubicBezTo>
                  <a:pt x="1373" y="728"/>
                  <a:pt x="1373" y="729"/>
                  <a:pt x="1372" y="729"/>
                </a:cubicBezTo>
                <a:cubicBezTo>
                  <a:pt x="1371" y="729"/>
                  <a:pt x="1371" y="729"/>
                  <a:pt x="1371" y="729"/>
                </a:cubicBezTo>
                <a:cubicBezTo>
                  <a:pt x="1371" y="730"/>
                  <a:pt x="1371" y="730"/>
                  <a:pt x="1371" y="730"/>
                </a:cubicBezTo>
                <a:cubicBezTo>
                  <a:pt x="1370" y="730"/>
                  <a:pt x="1370" y="730"/>
                  <a:pt x="1370" y="730"/>
                </a:cubicBezTo>
                <a:cubicBezTo>
                  <a:pt x="1370" y="730"/>
                  <a:pt x="1369" y="731"/>
                  <a:pt x="1369" y="731"/>
                </a:cubicBezTo>
                <a:cubicBezTo>
                  <a:pt x="1368" y="731"/>
                  <a:pt x="1367" y="732"/>
                  <a:pt x="1366" y="732"/>
                </a:cubicBezTo>
                <a:cubicBezTo>
                  <a:pt x="1366" y="733"/>
                  <a:pt x="1366" y="733"/>
                  <a:pt x="1366" y="733"/>
                </a:cubicBezTo>
                <a:cubicBezTo>
                  <a:pt x="1363" y="733"/>
                  <a:pt x="1363" y="733"/>
                  <a:pt x="1363" y="733"/>
                </a:cubicBezTo>
                <a:cubicBezTo>
                  <a:pt x="1363" y="733"/>
                  <a:pt x="1362" y="734"/>
                  <a:pt x="1362" y="734"/>
                </a:cubicBezTo>
                <a:cubicBezTo>
                  <a:pt x="1360" y="734"/>
                  <a:pt x="1360" y="734"/>
                  <a:pt x="1360" y="734"/>
                </a:cubicBezTo>
                <a:cubicBezTo>
                  <a:pt x="1360" y="735"/>
                  <a:pt x="1359" y="736"/>
                  <a:pt x="1359" y="736"/>
                </a:cubicBezTo>
                <a:cubicBezTo>
                  <a:pt x="1358" y="738"/>
                  <a:pt x="1357" y="739"/>
                  <a:pt x="1355" y="740"/>
                </a:cubicBezTo>
                <a:cubicBezTo>
                  <a:pt x="1355" y="742"/>
                  <a:pt x="1355" y="744"/>
                  <a:pt x="1355" y="746"/>
                </a:cubicBezTo>
                <a:cubicBezTo>
                  <a:pt x="1354" y="746"/>
                  <a:pt x="1354" y="746"/>
                  <a:pt x="1354" y="746"/>
                </a:cubicBezTo>
                <a:cubicBezTo>
                  <a:pt x="1354" y="747"/>
                  <a:pt x="1354" y="748"/>
                  <a:pt x="1353" y="749"/>
                </a:cubicBezTo>
                <a:cubicBezTo>
                  <a:pt x="1353" y="749"/>
                  <a:pt x="1352" y="750"/>
                  <a:pt x="1351" y="750"/>
                </a:cubicBezTo>
                <a:cubicBezTo>
                  <a:pt x="1351" y="756"/>
                  <a:pt x="1351" y="756"/>
                  <a:pt x="1351" y="756"/>
                </a:cubicBezTo>
                <a:cubicBezTo>
                  <a:pt x="1351" y="756"/>
                  <a:pt x="1350" y="756"/>
                  <a:pt x="1350" y="758"/>
                </a:cubicBezTo>
                <a:cubicBezTo>
                  <a:pt x="1351" y="758"/>
                  <a:pt x="1351" y="758"/>
                  <a:pt x="1351" y="758"/>
                </a:cubicBezTo>
                <a:cubicBezTo>
                  <a:pt x="1351" y="762"/>
                  <a:pt x="1351" y="762"/>
                  <a:pt x="1351" y="762"/>
                </a:cubicBezTo>
                <a:cubicBezTo>
                  <a:pt x="1351" y="763"/>
                  <a:pt x="1352" y="763"/>
                  <a:pt x="1353" y="763"/>
                </a:cubicBezTo>
                <a:cubicBezTo>
                  <a:pt x="1353" y="772"/>
                  <a:pt x="1353" y="772"/>
                  <a:pt x="1353" y="772"/>
                </a:cubicBezTo>
                <a:cubicBezTo>
                  <a:pt x="1352" y="772"/>
                  <a:pt x="1352" y="772"/>
                  <a:pt x="1352" y="772"/>
                </a:cubicBezTo>
                <a:cubicBezTo>
                  <a:pt x="1352" y="773"/>
                  <a:pt x="1352" y="773"/>
                  <a:pt x="1352" y="773"/>
                </a:cubicBezTo>
                <a:cubicBezTo>
                  <a:pt x="1351" y="773"/>
                  <a:pt x="1351" y="773"/>
                  <a:pt x="1351" y="773"/>
                </a:cubicBezTo>
                <a:cubicBezTo>
                  <a:pt x="1351" y="774"/>
                  <a:pt x="1351" y="775"/>
                  <a:pt x="1351" y="777"/>
                </a:cubicBezTo>
                <a:cubicBezTo>
                  <a:pt x="1350" y="777"/>
                  <a:pt x="1349" y="777"/>
                  <a:pt x="1349" y="778"/>
                </a:cubicBezTo>
                <a:cubicBezTo>
                  <a:pt x="1348" y="779"/>
                  <a:pt x="1348" y="780"/>
                  <a:pt x="1348" y="781"/>
                </a:cubicBezTo>
                <a:cubicBezTo>
                  <a:pt x="1347" y="781"/>
                  <a:pt x="1347" y="781"/>
                  <a:pt x="1346" y="782"/>
                </a:cubicBezTo>
                <a:cubicBezTo>
                  <a:pt x="1346" y="783"/>
                  <a:pt x="1346" y="783"/>
                  <a:pt x="1346" y="783"/>
                </a:cubicBezTo>
                <a:cubicBezTo>
                  <a:pt x="1345" y="785"/>
                  <a:pt x="1344" y="786"/>
                  <a:pt x="1343" y="788"/>
                </a:cubicBezTo>
                <a:cubicBezTo>
                  <a:pt x="1342" y="788"/>
                  <a:pt x="1341" y="788"/>
                  <a:pt x="1340" y="788"/>
                </a:cubicBezTo>
                <a:cubicBezTo>
                  <a:pt x="1338" y="790"/>
                  <a:pt x="1337" y="792"/>
                  <a:pt x="1335" y="794"/>
                </a:cubicBezTo>
                <a:cubicBezTo>
                  <a:pt x="1334" y="795"/>
                  <a:pt x="1333" y="795"/>
                  <a:pt x="1332" y="795"/>
                </a:cubicBezTo>
                <a:cubicBezTo>
                  <a:pt x="1332" y="796"/>
                  <a:pt x="1332" y="796"/>
                  <a:pt x="1332" y="797"/>
                </a:cubicBezTo>
                <a:cubicBezTo>
                  <a:pt x="1331" y="797"/>
                  <a:pt x="1330" y="797"/>
                  <a:pt x="1330" y="798"/>
                </a:cubicBezTo>
                <a:cubicBezTo>
                  <a:pt x="1329" y="798"/>
                  <a:pt x="1328" y="800"/>
                  <a:pt x="1328" y="800"/>
                </a:cubicBezTo>
                <a:cubicBezTo>
                  <a:pt x="1328" y="801"/>
                  <a:pt x="1328" y="801"/>
                  <a:pt x="1328" y="801"/>
                </a:cubicBezTo>
                <a:cubicBezTo>
                  <a:pt x="1328" y="801"/>
                  <a:pt x="1324" y="800"/>
                  <a:pt x="1323" y="800"/>
                </a:cubicBezTo>
                <a:cubicBezTo>
                  <a:pt x="1323" y="803"/>
                  <a:pt x="1322" y="803"/>
                  <a:pt x="1321" y="805"/>
                </a:cubicBezTo>
                <a:cubicBezTo>
                  <a:pt x="1320" y="805"/>
                  <a:pt x="1320" y="805"/>
                  <a:pt x="1320" y="805"/>
                </a:cubicBezTo>
                <a:cubicBezTo>
                  <a:pt x="1320" y="807"/>
                  <a:pt x="1320" y="807"/>
                  <a:pt x="1320" y="807"/>
                </a:cubicBezTo>
                <a:cubicBezTo>
                  <a:pt x="1320" y="808"/>
                  <a:pt x="1320" y="808"/>
                  <a:pt x="1319" y="808"/>
                </a:cubicBezTo>
                <a:cubicBezTo>
                  <a:pt x="1319" y="810"/>
                  <a:pt x="1319" y="810"/>
                  <a:pt x="1319" y="810"/>
                </a:cubicBezTo>
                <a:cubicBezTo>
                  <a:pt x="1318" y="810"/>
                  <a:pt x="1318" y="811"/>
                  <a:pt x="1317" y="811"/>
                </a:cubicBezTo>
                <a:cubicBezTo>
                  <a:pt x="1316" y="812"/>
                  <a:pt x="1316" y="812"/>
                  <a:pt x="1316" y="812"/>
                </a:cubicBezTo>
                <a:cubicBezTo>
                  <a:pt x="1316" y="813"/>
                  <a:pt x="1316" y="813"/>
                  <a:pt x="1316" y="813"/>
                </a:cubicBezTo>
                <a:cubicBezTo>
                  <a:pt x="1315" y="814"/>
                  <a:pt x="1314" y="815"/>
                  <a:pt x="1313" y="816"/>
                </a:cubicBezTo>
                <a:cubicBezTo>
                  <a:pt x="1313" y="817"/>
                  <a:pt x="1313" y="817"/>
                  <a:pt x="1313" y="817"/>
                </a:cubicBezTo>
                <a:cubicBezTo>
                  <a:pt x="1312" y="818"/>
                  <a:pt x="1312" y="818"/>
                  <a:pt x="1311" y="818"/>
                </a:cubicBezTo>
                <a:cubicBezTo>
                  <a:pt x="1311" y="822"/>
                  <a:pt x="1311" y="822"/>
                  <a:pt x="1311" y="822"/>
                </a:cubicBezTo>
                <a:cubicBezTo>
                  <a:pt x="1311" y="822"/>
                  <a:pt x="1310" y="822"/>
                  <a:pt x="1310" y="823"/>
                </a:cubicBezTo>
                <a:cubicBezTo>
                  <a:pt x="1310" y="823"/>
                  <a:pt x="1310" y="824"/>
                  <a:pt x="1311" y="825"/>
                </a:cubicBezTo>
                <a:cubicBezTo>
                  <a:pt x="1310" y="825"/>
                  <a:pt x="1309" y="825"/>
                  <a:pt x="1309" y="826"/>
                </a:cubicBezTo>
                <a:cubicBezTo>
                  <a:pt x="1309" y="827"/>
                  <a:pt x="1309" y="827"/>
                  <a:pt x="1309" y="827"/>
                </a:cubicBezTo>
                <a:cubicBezTo>
                  <a:pt x="1308" y="827"/>
                  <a:pt x="1308" y="827"/>
                  <a:pt x="1308" y="827"/>
                </a:cubicBezTo>
                <a:cubicBezTo>
                  <a:pt x="1308" y="829"/>
                  <a:pt x="1308" y="829"/>
                  <a:pt x="1308" y="829"/>
                </a:cubicBezTo>
                <a:cubicBezTo>
                  <a:pt x="1307" y="829"/>
                  <a:pt x="1307" y="829"/>
                  <a:pt x="1307" y="829"/>
                </a:cubicBezTo>
                <a:cubicBezTo>
                  <a:pt x="1307" y="830"/>
                  <a:pt x="1307" y="830"/>
                  <a:pt x="1307" y="830"/>
                </a:cubicBezTo>
                <a:cubicBezTo>
                  <a:pt x="1307" y="830"/>
                  <a:pt x="1307" y="830"/>
                  <a:pt x="1307" y="830"/>
                </a:cubicBezTo>
                <a:cubicBezTo>
                  <a:pt x="1307" y="832"/>
                  <a:pt x="1307" y="832"/>
                  <a:pt x="1307" y="832"/>
                </a:cubicBezTo>
                <a:cubicBezTo>
                  <a:pt x="1306" y="832"/>
                  <a:pt x="1306" y="832"/>
                  <a:pt x="1306" y="832"/>
                </a:cubicBezTo>
                <a:cubicBezTo>
                  <a:pt x="1306" y="834"/>
                  <a:pt x="1306" y="834"/>
                  <a:pt x="1306" y="834"/>
                </a:cubicBezTo>
                <a:cubicBezTo>
                  <a:pt x="1306" y="835"/>
                  <a:pt x="1305" y="835"/>
                  <a:pt x="1305" y="835"/>
                </a:cubicBezTo>
                <a:cubicBezTo>
                  <a:pt x="1304" y="836"/>
                  <a:pt x="1304" y="838"/>
                  <a:pt x="1303" y="838"/>
                </a:cubicBezTo>
                <a:cubicBezTo>
                  <a:pt x="1302" y="838"/>
                  <a:pt x="1302" y="838"/>
                  <a:pt x="1302" y="838"/>
                </a:cubicBezTo>
                <a:cubicBezTo>
                  <a:pt x="1302" y="839"/>
                  <a:pt x="1302" y="839"/>
                  <a:pt x="1301" y="840"/>
                </a:cubicBezTo>
                <a:cubicBezTo>
                  <a:pt x="1301" y="840"/>
                  <a:pt x="1301" y="840"/>
                  <a:pt x="1301" y="840"/>
                </a:cubicBezTo>
                <a:cubicBezTo>
                  <a:pt x="1301" y="841"/>
                  <a:pt x="1301" y="841"/>
                  <a:pt x="1301" y="841"/>
                </a:cubicBezTo>
                <a:cubicBezTo>
                  <a:pt x="1300" y="841"/>
                  <a:pt x="1300" y="841"/>
                  <a:pt x="1300" y="841"/>
                </a:cubicBezTo>
                <a:cubicBezTo>
                  <a:pt x="1300" y="842"/>
                  <a:pt x="1300" y="842"/>
                  <a:pt x="1301" y="843"/>
                </a:cubicBezTo>
                <a:cubicBezTo>
                  <a:pt x="1300" y="843"/>
                  <a:pt x="1300" y="843"/>
                  <a:pt x="1299" y="844"/>
                </a:cubicBezTo>
                <a:cubicBezTo>
                  <a:pt x="1299" y="845"/>
                  <a:pt x="1299" y="845"/>
                  <a:pt x="1299" y="845"/>
                </a:cubicBezTo>
                <a:cubicBezTo>
                  <a:pt x="1299" y="845"/>
                  <a:pt x="1299" y="845"/>
                  <a:pt x="1299" y="845"/>
                </a:cubicBezTo>
                <a:cubicBezTo>
                  <a:pt x="1299" y="846"/>
                  <a:pt x="1298" y="848"/>
                  <a:pt x="1298" y="849"/>
                </a:cubicBezTo>
                <a:cubicBezTo>
                  <a:pt x="1298" y="849"/>
                  <a:pt x="1297" y="849"/>
                  <a:pt x="1297" y="850"/>
                </a:cubicBezTo>
                <a:cubicBezTo>
                  <a:pt x="1297" y="852"/>
                  <a:pt x="1297" y="852"/>
                  <a:pt x="1297" y="852"/>
                </a:cubicBezTo>
                <a:cubicBezTo>
                  <a:pt x="1296" y="852"/>
                  <a:pt x="1296" y="853"/>
                  <a:pt x="1295" y="853"/>
                </a:cubicBezTo>
                <a:cubicBezTo>
                  <a:pt x="1294" y="854"/>
                  <a:pt x="1295" y="857"/>
                  <a:pt x="1293" y="858"/>
                </a:cubicBezTo>
                <a:cubicBezTo>
                  <a:pt x="1292" y="858"/>
                  <a:pt x="1292" y="858"/>
                  <a:pt x="1292" y="858"/>
                </a:cubicBezTo>
                <a:cubicBezTo>
                  <a:pt x="1292" y="859"/>
                  <a:pt x="1291" y="859"/>
                  <a:pt x="1291" y="860"/>
                </a:cubicBezTo>
                <a:cubicBezTo>
                  <a:pt x="1290" y="860"/>
                  <a:pt x="1290" y="860"/>
                  <a:pt x="1290" y="860"/>
                </a:cubicBezTo>
                <a:cubicBezTo>
                  <a:pt x="1290" y="861"/>
                  <a:pt x="1291" y="863"/>
                  <a:pt x="1291" y="864"/>
                </a:cubicBezTo>
                <a:cubicBezTo>
                  <a:pt x="1290" y="864"/>
                  <a:pt x="1290" y="864"/>
                  <a:pt x="1290" y="864"/>
                </a:cubicBezTo>
                <a:cubicBezTo>
                  <a:pt x="1290" y="865"/>
                  <a:pt x="1290" y="865"/>
                  <a:pt x="1290" y="865"/>
                </a:cubicBezTo>
                <a:cubicBezTo>
                  <a:pt x="1290" y="865"/>
                  <a:pt x="1290" y="865"/>
                  <a:pt x="1290" y="865"/>
                </a:cubicBezTo>
                <a:cubicBezTo>
                  <a:pt x="1289" y="867"/>
                  <a:pt x="1290" y="867"/>
                  <a:pt x="1290" y="867"/>
                </a:cubicBezTo>
                <a:cubicBezTo>
                  <a:pt x="1290" y="868"/>
                  <a:pt x="1290" y="869"/>
                  <a:pt x="1290" y="870"/>
                </a:cubicBezTo>
                <a:cubicBezTo>
                  <a:pt x="1291" y="870"/>
                  <a:pt x="1291" y="870"/>
                  <a:pt x="1291" y="870"/>
                </a:cubicBezTo>
                <a:cubicBezTo>
                  <a:pt x="1291" y="872"/>
                  <a:pt x="1292" y="873"/>
                  <a:pt x="1293" y="875"/>
                </a:cubicBezTo>
                <a:cubicBezTo>
                  <a:pt x="1293" y="875"/>
                  <a:pt x="1294" y="875"/>
                  <a:pt x="1294" y="875"/>
                </a:cubicBezTo>
                <a:cubicBezTo>
                  <a:pt x="1294" y="877"/>
                  <a:pt x="1294" y="877"/>
                  <a:pt x="1294" y="877"/>
                </a:cubicBezTo>
                <a:cubicBezTo>
                  <a:pt x="1295" y="877"/>
                  <a:pt x="1295" y="877"/>
                  <a:pt x="1295" y="877"/>
                </a:cubicBezTo>
                <a:cubicBezTo>
                  <a:pt x="1296" y="879"/>
                  <a:pt x="1293" y="878"/>
                  <a:pt x="1293" y="881"/>
                </a:cubicBezTo>
                <a:cubicBezTo>
                  <a:pt x="1294" y="881"/>
                  <a:pt x="1294" y="881"/>
                  <a:pt x="1294" y="881"/>
                </a:cubicBezTo>
                <a:cubicBezTo>
                  <a:pt x="1294" y="882"/>
                  <a:pt x="1295" y="884"/>
                  <a:pt x="1295" y="886"/>
                </a:cubicBezTo>
                <a:cubicBezTo>
                  <a:pt x="1294" y="886"/>
                  <a:pt x="1294" y="886"/>
                  <a:pt x="1293" y="886"/>
                </a:cubicBezTo>
                <a:cubicBezTo>
                  <a:pt x="1293" y="891"/>
                  <a:pt x="1293" y="891"/>
                  <a:pt x="1293" y="891"/>
                </a:cubicBezTo>
                <a:cubicBezTo>
                  <a:pt x="1294" y="891"/>
                  <a:pt x="1294" y="891"/>
                  <a:pt x="1294" y="891"/>
                </a:cubicBezTo>
                <a:cubicBezTo>
                  <a:pt x="1294" y="892"/>
                  <a:pt x="1295" y="893"/>
                  <a:pt x="1295" y="894"/>
                </a:cubicBezTo>
                <a:cubicBezTo>
                  <a:pt x="1295" y="894"/>
                  <a:pt x="1295" y="894"/>
                  <a:pt x="1295" y="894"/>
                </a:cubicBezTo>
                <a:cubicBezTo>
                  <a:pt x="1295" y="896"/>
                  <a:pt x="1295" y="896"/>
                  <a:pt x="1295" y="896"/>
                </a:cubicBezTo>
                <a:cubicBezTo>
                  <a:pt x="1296" y="896"/>
                  <a:pt x="1296" y="896"/>
                  <a:pt x="1296" y="896"/>
                </a:cubicBezTo>
                <a:cubicBezTo>
                  <a:pt x="1296" y="898"/>
                  <a:pt x="1296" y="900"/>
                  <a:pt x="1295" y="903"/>
                </a:cubicBezTo>
                <a:cubicBezTo>
                  <a:pt x="1296" y="903"/>
                  <a:pt x="1296" y="903"/>
                  <a:pt x="1297" y="903"/>
                </a:cubicBezTo>
                <a:cubicBezTo>
                  <a:pt x="1297" y="905"/>
                  <a:pt x="1296" y="905"/>
                  <a:pt x="1295" y="905"/>
                </a:cubicBezTo>
                <a:cubicBezTo>
                  <a:pt x="1296" y="908"/>
                  <a:pt x="1296" y="911"/>
                  <a:pt x="1296" y="913"/>
                </a:cubicBezTo>
                <a:cubicBezTo>
                  <a:pt x="1295" y="913"/>
                  <a:pt x="1295" y="913"/>
                  <a:pt x="1295" y="913"/>
                </a:cubicBezTo>
                <a:cubicBezTo>
                  <a:pt x="1295" y="915"/>
                  <a:pt x="1295" y="915"/>
                  <a:pt x="1295" y="915"/>
                </a:cubicBezTo>
                <a:cubicBezTo>
                  <a:pt x="1295" y="915"/>
                  <a:pt x="1295" y="915"/>
                  <a:pt x="1295" y="915"/>
                </a:cubicBezTo>
                <a:cubicBezTo>
                  <a:pt x="1295" y="918"/>
                  <a:pt x="1295" y="918"/>
                  <a:pt x="1295" y="918"/>
                </a:cubicBezTo>
                <a:cubicBezTo>
                  <a:pt x="1294" y="918"/>
                  <a:pt x="1294" y="918"/>
                  <a:pt x="1294" y="918"/>
                </a:cubicBezTo>
                <a:cubicBezTo>
                  <a:pt x="1294" y="919"/>
                  <a:pt x="1294" y="919"/>
                  <a:pt x="1294" y="919"/>
                </a:cubicBezTo>
                <a:cubicBezTo>
                  <a:pt x="1293" y="919"/>
                  <a:pt x="1293" y="919"/>
                  <a:pt x="1293" y="919"/>
                </a:cubicBezTo>
                <a:cubicBezTo>
                  <a:pt x="1293" y="921"/>
                  <a:pt x="1293" y="924"/>
                  <a:pt x="1293" y="926"/>
                </a:cubicBezTo>
                <a:cubicBezTo>
                  <a:pt x="1293" y="926"/>
                  <a:pt x="1293" y="926"/>
                  <a:pt x="1293" y="926"/>
                </a:cubicBezTo>
                <a:cubicBezTo>
                  <a:pt x="1293" y="930"/>
                  <a:pt x="1293" y="930"/>
                  <a:pt x="1293" y="930"/>
                </a:cubicBezTo>
                <a:cubicBezTo>
                  <a:pt x="1293" y="930"/>
                  <a:pt x="1293" y="930"/>
                  <a:pt x="1293" y="930"/>
                </a:cubicBezTo>
                <a:cubicBezTo>
                  <a:pt x="1292" y="932"/>
                  <a:pt x="1291" y="932"/>
                  <a:pt x="1291" y="934"/>
                </a:cubicBezTo>
                <a:cubicBezTo>
                  <a:pt x="1290" y="935"/>
                  <a:pt x="1290" y="934"/>
                  <a:pt x="1290" y="935"/>
                </a:cubicBezTo>
                <a:cubicBezTo>
                  <a:pt x="1289" y="935"/>
                  <a:pt x="1289" y="935"/>
                  <a:pt x="1289" y="935"/>
                </a:cubicBezTo>
                <a:cubicBezTo>
                  <a:pt x="1288" y="938"/>
                  <a:pt x="1288" y="938"/>
                  <a:pt x="1288" y="938"/>
                </a:cubicBezTo>
                <a:cubicBezTo>
                  <a:pt x="1287" y="939"/>
                  <a:pt x="1288" y="938"/>
                  <a:pt x="1287" y="939"/>
                </a:cubicBezTo>
                <a:cubicBezTo>
                  <a:pt x="1286" y="939"/>
                  <a:pt x="1286" y="939"/>
                  <a:pt x="1286" y="939"/>
                </a:cubicBezTo>
                <a:cubicBezTo>
                  <a:pt x="1287" y="940"/>
                  <a:pt x="1287" y="941"/>
                  <a:pt x="1289" y="941"/>
                </a:cubicBezTo>
                <a:cubicBezTo>
                  <a:pt x="1289" y="944"/>
                  <a:pt x="1290" y="946"/>
                  <a:pt x="1290" y="949"/>
                </a:cubicBezTo>
                <a:cubicBezTo>
                  <a:pt x="1291" y="949"/>
                  <a:pt x="1291" y="949"/>
                  <a:pt x="1292" y="949"/>
                </a:cubicBezTo>
                <a:cubicBezTo>
                  <a:pt x="1292" y="951"/>
                  <a:pt x="1292" y="952"/>
                  <a:pt x="1293" y="953"/>
                </a:cubicBezTo>
                <a:cubicBezTo>
                  <a:pt x="1292" y="953"/>
                  <a:pt x="1292" y="953"/>
                  <a:pt x="1292" y="953"/>
                </a:cubicBezTo>
                <a:cubicBezTo>
                  <a:pt x="1292" y="955"/>
                  <a:pt x="1292" y="956"/>
                  <a:pt x="1292" y="957"/>
                </a:cubicBezTo>
                <a:cubicBezTo>
                  <a:pt x="1293" y="958"/>
                  <a:pt x="1293" y="958"/>
                  <a:pt x="1293" y="958"/>
                </a:cubicBezTo>
                <a:cubicBezTo>
                  <a:pt x="1293" y="959"/>
                  <a:pt x="1293" y="959"/>
                  <a:pt x="1293" y="959"/>
                </a:cubicBezTo>
                <a:cubicBezTo>
                  <a:pt x="1293" y="959"/>
                  <a:pt x="1293" y="959"/>
                  <a:pt x="1292" y="959"/>
                </a:cubicBezTo>
                <a:cubicBezTo>
                  <a:pt x="1292" y="961"/>
                  <a:pt x="1292" y="961"/>
                  <a:pt x="1292" y="961"/>
                </a:cubicBezTo>
                <a:cubicBezTo>
                  <a:pt x="1294" y="962"/>
                  <a:pt x="1293" y="962"/>
                  <a:pt x="1295" y="963"/>
                </a:cubicBezTo>
                <a:cubicBezTo>
                  <a:pt x="1295" y="963"/>
                  <a:pt x="1294" y="964"/>
                  <a:pt x="1294" y="965"/>
                </a:cubicBezTo>
                <a:cubicBezTo>
                  <a:pt x="1295" y="965"/>
                  <a:pt x="1296" y="966"/>
                  <a:pt x="1297" y="967"/>
                </a:cubicBezTo>
                <a:cubicBezTo>
                  <a:pt x="1299" y="967"/>
                  <a:pt x="1299" y="967"/>
                  <a:pt x="1299" y="967"/>
                </a:cubicBezTo>
                <a:cubicBezTo>
                  <a:pt x="1299" y="969"/>
                  <a:pt x="1299" y="969"/>
                  <a:pt x="1299" y="969"/>
                </a:cubicBezTo>
                <a:cubicBezTo>
                  <a:pt x="1302" y="969"/>
                  <a:pt x="1302" y="969"/>
                  <a:pt x="1302" y="969"/>
                </a:cubicBezTo>
                <a:cubicBezTo>
                  <a:pt x="1302" y="969"/>
                  <a:pt x="1302" y="970"/>
                  <a:pt x="1301" y="971"/>
                </a:cubicBezTo>
                <a:cubicBezTo>
                  <a:pt x="1302" y="971"/>
                  <a:pt x="1303" y="971"/>
                  <a:pt x="1303" y="972"/>
                </a:cubicBezTo>
                <a:cubicBezTo>
                  <a:pt x="1303" y="972"/>
                  <a:pt x="1301" y="973"/>
                  <a:pt x="1302" y="974"/>
                </a:cubicBezTo>
                <a:cubicBezTo>
                  <a:pt x="1303" y="974"/>
                  <a:pt x="1303" y="974"/>
                  <a:pt x="1303" y="974"/>
                </a:cubicBezTo>
                <a:cubicBezTo>
                  <a:pt x="1304" y="975"/>
                  <a:pt x="1304" y="975"/>
                  <a:pt x="1306" y="976"/>
                </a:cubicBezTo>
                <a:cubicBezTo>
                  <a:pt x="1306" y="977"/>
                  <a:pt x="1306" y="977"/>
                  <a:pt x="1306" y="977"/>
                </a:cubicBezTo>
                <a:cubicBezTo>
                  <a:pt x="1308" y="977"/>
                  <a:pt x="1308" y="977"/>
                  <a:pt x="1308" y="977"/>
                </a:cubicBezTo>
                <a:cubicBezTo>
                  <a:pt x="1308" y="979"/>
                  <a:pt x="1309" y="979"/>
                  <a:pt x="1310" y="980"/>
                </a:cubicBezTo>
                <a:cubicBezTo>
                  <a:pt x="1311" y="980"/>
                  <a:pt x="1311" y="980"/>
                  <a:pt x="1311" y="980"/>
                </a:cubicBezTo>
                <a:cubicBezTo>
                  <a:pt x="1311" y="982"/>
                  <a:pt x="1310" y="982"/>
                  <a:pt x="1310" y="983"/>
                </a:cubicBezTo>
                <a:cubicBezTo>
                  <a:pt x="1311" y="983"/>
                  <a:pt x="1311" y="983"/>
                  <a:pt x="1311" y="983"/>
                </a:cubicBezTo>
                <a:cubicBezTo>
                  <a:pt x="1311" y="984"/>
                  <a:pt x="1311" y="984"/>
                  <a:pt x="1311" y="984"/>
                </a:cubicBezTo>
                <a:cubicBezTo>
                  <a:pt x="1311" y="984"/>
                  <a:pt x="1311" y="984"/>
                  <a:pt x="1311" y="984"/>
                </a:cubicBezTo>
                <a:cubicBezTo>
                  <a:pt x="1312" y="986"/>
                  <a:pt x="1312" y="986"/>
                  <a:pt x="1312" y="986"/>
                </a:cubicBezTo>
                <a:cubicBezTo>
                  <a:pt x="1313" y="987"/>
                  <a:pt x="1314" y="987"/>
                  <a:pt x="1315" y="987"/>
                </a:cubicBezTo>
                <a:cubicBezTo>
                  <a:pt x="1315" y="989"/>
                  <a:pt x="1314" y="990"/>
                  <a:pt x="1315" y="993"/>
                </a:cubicBezTo>
                <a:cubicBezTo>
                  <a:pt x="1316" y="993"/>
                  <a:pt x="1316" y="993"/>
                  <a:pt x="1316" y="993"/>
                </a:cubicBezTo>
                <a:cubicBezTo>
                  <a:pt x="1316" y="996"/>
                  <a:pt x="1316" y="996"/>
                  <a:pt x="1316" y="996"/>
                </a:cubicBezTo>
                <a:cubicBezTo>
                  <a:pt x="1319" y="996"/>
                  <a:pt x="1318" y="997"/>
                  <a:pt x="1320" y="997"/>
                </a:cubicBezTo>
                <a:cubicBezTo>
                  <a:pt x="1320" y="999"/>
                  <a:pt x="1319" y="1000"/>
                  <a:pt x="1319" y="1001"/>
                </a:cubicBezTo>
                <a:cubicBezTo>
                  <a:pt x="1319" y="1001"/>
                  <a:pt x="1320" y="1001"/>
                  <a:pt x="1320" y="1002"/>
                </a:cubicBezTo>
                <a:cubicBezTo>
                  <a:pt x="1319" y="1002"/>
                  <a:pt x="1319" y="1002"/>
                  <a:pt x="1319" y="1002"/>
                </a:cubicBezTo>
                <a:cubicBezTo>
                  <a:pt x="1319" y="1003"/>
                  <a:pt x="1320" y="1003"/>
                  <a:pt x="1320" y="1004"/>
                </a:cubicBezTo>
                <a:cubicBezTo>
                  <a:pt x="1320" y="1004"/>
                  <a:pt x="1320" y="1004"/>
                  <a:pt x="1320" y="1004"/>
                </a:cubicBezTo>
                <a:cubicBezTo>
                  <a:pt x="1322" y="1006"/>
                  <a:pt x="1320" y="1005"/>
                  <a:pt x="1322" y="1006"/>
                </a:cubicBezTo>
                <a:cubicBezTo>
                  <a:pt x="1322" y="1007"/>
                  <a:pt x="1322" y="1007"/>
                  <a:pt x="1322" y="1007"/>
                </a:cubicBezTo>
                <a:cubicBezTo>
                  <a:pt x="1321" y="1008"/>
                  <a:pt x="1322" y="1007"/>
                  <a:pt x="1321" y="1008"/>
                </a:cubicBezTo>
                <a:cubicBezTo>
                  <a:pt x="1320" y="1008"/>
                  <a:pt x="1320" y="1008"/>
                  <a:pt x="1320" y="1008"/>
                </a:cubicBezTo>
                <a:cubicBezTo>
                  <a:pt x="1320" y="1009"/>
                  <a:pt x="1320" y="1009"/>
                  <a:pt x="1320" y="1009"/>
                </a:cubicBezTo>
                <a:cubicBezTo>
                  <a:pt x="1322" y="1009"/>
                  <a:pt x="1323" y="1010"/>
                  <a:pt x="1324" y="1010"/>
                </a:cubicBezTo>
                <a:cubicBezTo>
                  <a:pt x="1324" y="1014"/>
                  <a:pt x="1324" y="1014"/>
                  <a:pt x="1324" y="1014"/>
                </a:cubicBezTo>
                <a:cubicBezTo>
                  <a:pt x="1325" y="1014"/>
                  <a:pt x="1326" y="1015"/>
                  <a:pt x="1327" y="1015"/>
                </a:cubicBezTo>
                <a:cubicBezTo>
                  <a:pt x="1328" y="1017"/>
                  <a:pt x="1328" y="1019"/>
                  <a:pt x="1329" y="1021"/>
                </a:cubicBezTo>
                <a:cubicBezTo>
                  <a:pt x="1330" y="1021"/>
                  <a:pt x="1330" y="1021"/>
                  <a:pt x="1330" y="1021"/>
                </a:cubicBezTo>
                <a:cubicBezTo>
                  <a:pt x="1331" y="1021"/>
                  <a:pt x="1331" y="1021"/>
                  <a:pt x="1331" y="1022"/>
                </a:cubicBezTo>
                <a:cubicBezTo>
                  <a:pt x="1335" y="1022"/>
                  <a:pt x="1335" y="1022"/>
                  <a:pt x="1335" y="1022"/>
                </a:cubicBezTo>
                <a:cubicBezTo>
                  <a:pt x="1336" y="1023"/>
                  <a:pt x="1337" y="1024"/>
                  <a:pt x="1338" y="1026"/>
                </a:cubicBezTo>
                <a:cubicBezTo>
                  <a:pt x="1338" y="1027"/>
                  <a:pt x="1338" y="1027"/>
                  <a:pt x="1338" y="1027"/>
                </a:cubicBezTo>
                <a:cubicBezTo>
                  <a:pt x="1339" y="1028"/>
                  <a:pt x="1340" y="1028"/>
                  <a:pt x="1340" y="1028"/>
                </a:cubicBezTo>
                <a:cubicBezTo>
                  <a:pt x="1340" y="1030"/>
                  <a:pt x="1340" y="1030"/>
                  <a:pt x="1340" y="1030"/>
                </a:cubicBezTo>
                <a:cubicBezTo>
                  <a:pt x="1341" y="1030"/>
                  <a:pt x="1341" y="1030"/>
                  <a:pt x="1341" y="1030"/>
                </a:cubicBezTo>
                <a:cubicBezTo>
                  <a:pt x="1341" y="1030"/>
                  <a:pt x="1341" y="1031"/>
                  <a:pt x="1341" y="1031"/>
                </a:cubicBezTo>
                <a:cubicBezTo>
                  <a:pt x="1343" y="1031"/>
                  <a:pt x="1343" y="1031"/>
                  <a:pt x="1343" y="1031"/>
                </a:cubicBezTo>
                <a:cubicBezTo>
                  <a:pt x="1344" y="1032"/>
                  <a:pt x="1344" y="1032"/>
                  <a:pt x="1345" y="1033"/>
                </a:cubicBezTo>
                <a:cubicBezTo>
                  <a:pt x="1346" y="1033"/>
                  <a:pt x="1347" y="1033"/>
                  <a:pt x="1347" y="1034"/>
                </a:cubicBezTo>
                <a:cubicBezTo>
                  <a:pt x="1349" y="1035"/>
                  <a:pt x="1348" y="1036"/>
                  <a:pt x="1351" y="1037"/>
                </a:cubicBezTo>
                <a:cubicBezTo>
                  <a:pt x="1352" y="1042"/>
                  <a:pt x="1355" y="1042"/>
                  <a:pt x="1359" y="1045"/>
                </a:cubicBezTo>
                <a:cubicBezTo>
                  <a:pt x="1359" y="1045"/>
                  <a:pt x="1359" y="1046"/>
                  <a:pt x="1360" y="1047"/>
                </a:cubicBezTo>
                <a:cubicBezTo>
                  <a:pt x="1363" y="1047"/>
                  <a:pt x="1363" y="1047"/>
                  <a:pt x="1363" y="1047"/>
                </a:cubicBezTo>
                <a:cubicBezTo>
                  <a:pt x="1363" y="1047"/>
                  <a:pt x="1363" y="1047"/>
                  <a:pt x="1363" y="1047"/>
                </a:cubicBezTo>
                <a:cubicBezTo>
                  <a:pt x="1364" y="1048"/>
                  <a:pt x="1366" y="1049"/>
                  <a:pt x="1366" y="1050"/>
                </a:cubicBezTo>
                <a:cubicBezTo>
                  <a:pt x="1373" y="1050"/>
                  <a:pt x="1381" y="1045"/>
                  <a:pt x="1384" y="1041"/>
                </a:cubicBezTo>
                <a:cubicBezTo>
                  <a:pt x="1397" y="1041"/>
                  <a:pt x="1397" y="1041"/>
                  <a:pt x="1397" y="1041"/>
                </a:cubicBezTo>
                <a:cubicBezTo>
                  <a:pt x="1397" y="1042"/>
                  <a:pt x="1397" y="1042"/>
                  <a:pt x="1397" y="1042"/>
                </a:cubicBezTo>
                <a:cubicBezTo>
                  <a:pt x="1398" y="1042"/>
                  <a:pt x="1399" y="1042"/>
                  <a:pt x="1400" y="1042"/>
                </a:cubicBezTo>
                <a:cubicBezTo>
                  <a:pt x="1400" y="1043"/>
                  <a:pt x="1400" y="1043"/>
                  <a:pt x="1400" y="1043"/>
                </a:cubicBezTo>
                <a:cubicBezTo>
                  <a:pt x="1401" y="1043"/>
                  <a:pt x="1401" y="1043"/>
                  <a:pt x="1401" y="1043"/>
                </a:cubicBezTo>
                <a:cubicBezTo>
                  <a:pt x="1402" y="1043"/>
                  <a:pt x="1402" y="1044"/>
                  <a:pt x="1402" y="1044"/>
                </a:cubicBezTo>
                <a:cubicBezTo>
                  <a:pt x="1410" y="1044"/>
                  <a:pt x="1410" y="1044"/>
                  <a:pt x="1410" y="1044"/>
                </a:cubicBezTo>
                <a:cubicBezTo>
                  <a:pt x="1410" y="1044"/>
                  <a:pt x="1410" y="1044"/>
                  <a:pt x="1410" y="1044"/>
                </a:cubicBezTo>
                <a:cubicBezTo>
                  <a:pt x="1411" y="1043"/>
                  <a:pt x="1412" y="1043"/>
                  <a:pt x="1414" y="1042"/>
                </a:cubicBezTo>
                <a:cubicBezTo>
                  <a:pt x="1414" y="1042"/>
                  <a:pt x="1414" y="1042"/>
                  <a:pt x="1414" y="1042"/>
                </a:cubicBezTo>
                <a:cubicBezTo>
                  <a:pt x="1415" y="1042"/>
                  <a:pt x="1415" y="1042"/>
                  <a:pt x="1415" y="1042"/>
                </a:cubicBezTo>
                <a:cubicBezTo>
                  <a:pt x="1415" y="1041"/>
                  <a:pt x="1415" y="1041"/>
                  <a:pt x="1415" y="1041"/>
                </a:cubicBezTo>
                <a:cubicBezTo>
                  <a:pt x="1417" y="1041"/>
                  <a:pt x="1417" y="1041"/>
                  <a:pt x="1417" y="1041"/>
                </a:cubicBezTo>
                <a:cubicBezTo>
                  <a:pt x="1417" y="1040"/>
                  <a:pt x="1417" y="1040"/>
                  <a:pt x="1417" y="1040"/>
                </a:cubicBezTo>
                <a:cubicBezTo>
                  <a:pt x="1421" y="1040"/>
                  <a:pt x="1421" y="1040"/>
                  <a:pt x="1421" y="1040"/>
                </a:cubicBezTo>
                <a:cubicBezTo>
                  <a:pt x="1421" y="1040"/>
                  <a:pt x="1422" y="1039"/>
                  <a:pt x="1422" y="1038"/>
                </a:cubicBezTo>
                <a:cubicBezTo>
                  <a:pt x="1424" y="1038"/>
                  <a:pt x="1424" y="1038"/>
                  <a:pt x="1424" y="1038"/>
                </a:cubicBezTo>
                <a:cubicBezTo>
                  <a:pt x="1424" y="1038"/>
                  <a:pt x="1424" y="1038"/>
                  <a:pt x="1424" y="1038"/>
                </a:cubicBezTo>
                <a:cubicBezTo>
                  <a:pt x="1426" y="1038"/>
                  <a:pt x="1426" y="1038"/>
                  <a:pt x="1426" y="1038"/>
                </a:cubicBezTo>
                <a:cubicBezTo>
                  <a:pt x="1426" y="1037"/>
                  <a:pt x="1426" y="1037"/>
                  <a:pt x="1426" y="1037"/>
                </a:cubicBezTo>
                <a:cubicBezTo>
                  <a:pt x="1433" y="1037"/>
                  <a:pt x="1433" y="1037"/>
                  <a:pt x="1433" y="1037"/>
                </a:cubicBezTo>
                <a:cubicBezTo>
                  <a:pt x="1433" y="1036"/>
                  <a:pt x="1433" y="1036"/>
                  <a:pt x="1433" y="1036"/>
                </a:cubicBezTo>
                <a:cubicBezTo>
                  <a:pt x="1435" y="1036"/>
                  <a:pt x="1435" y="1036"/>
                  <a:pt x="1435" y="1036"/>
                </a:cubicBezTo>
                <a:cubicBezTo>
                  <a:pt x="1436" y="1036"/>
                  <a:pt x="1436" y="1035"/>
                  <a:pt x="1436" y="1035"/>
                </a:cubicBezTo>
                <a:cubicBezTo>
                  <a:pt x="1440" y="1035"/>
                  <a:pt x="1440" y="1035"/>
                  <a:pt x="1440" y="1035"/>
                </a:cubicBezTo>
                <a:cubicBezTo>
                  <a:pt x="1440" y="1032"/>
                  <a:pt x="1440" y="1031"/>
                  <a:pt x="1437" y="1030"/>
                </a:cubicBezTo>
                <a:cubicBezTo>
                  <a:pt x="1437" y="1029"/>
                  <a:pt x="1437" y="1029"/>
                  <a:pt x="1437" y="1029"/>
                </a:cubicBezTo>
                <a:cubicBezTo>
                  <a:pt x="1439" y="1029"/>
                  <a:pt x="1439" y="1030"/>
                  <a:pt x="1441" y="1030"/>
                </a:cubicBezTo>
                <a:cubicBezTo>
                  <a:pt x="1441" y="1031"/>
                  <a:pt x="1441" y="1032"/>
                  <a:pt x="1442" y="1032"/>
                </a:cubicBezTo>
                <a:cubicBezTo>
                  <a:pt x="1442" y="1033"/>
                  <a:pt x="1442" y="1033"/>
                  <a:pt x="1442" y="1033"/>
                </a:cubicBezTo>
                <a:cubicBezTo>
                  <a:pt x="1444" y="1033"/>
                  <a:pt x="1444" y="1033"/>
                  <a:pt x="1444" y="1033"/>
                </a:cubicBezTo>
                <a:cubicBezTo>
                  <a:pt x="1444" y="1032"/>
                  <a:pt x="1444" y="1031"/>
                  <a:pt x="1445" y="1030"/>
                </a:cubicBezTo>
                <a:cubicBezTo>
                  <a:pt x="1445" y="1030"/>
                  <a:pt x="1445" y="1030"/>
                  <a:pt x="1445" y="1030"/>
                </a:cubicBezTo>
                <a:cubicBezTo>
                  <a:pt x="1446" y="1030"/>
                  <a:pt x="1446" y="1030"/>
                  <a:pt x="1446" y="1030"/>
                </a:cubicBezTo>
                <a:cubicBezTo>
                  <a:pt x="1446" y="1032"/>
                  <a:pt x="1446" y="1032"/>
                  <a:pt x="1446" y="1032"/>
                </a:cubicBezTo>
                <a:cubicBezTo>
                  <a:pt x="1446" y="1033"/>
                  <a:pt x="1446" y="1031"/>
                  <a:pt x="1447" y="1032"/>
                </a:cubicBezTo>
                <a:cubicBezTo>
                  <a:pt x="1446" y="1033"/>
                  <a:pt x="1445" y="1033"/>
                  <a:pt x="1445" y="1033"/>
                </a:cubicBezTo>
                <a:cubicBezTo>
                  <a:pt x="1445" y="1034"/>
                  <a:pt x="1445" y="1034"/>
                  <a:pt x="1445" y="1034"/>
                </a:cubicBezTo>
                <a:cubicBezTo>
                  <a:pt x="1447" y="1034"/>
                  <a:pt x="1446" y="1034"/>
                  <a:pt x="1447" y="1033"/>
                </a:cubicBezTo>
                <a:cubicBezTo>
                  <a:pt x="1448" y="1033"/>
                  <a:pt x="1448" y="1033"/>
                  <a:pt x="1448" y="1033"/>
                </a:cubicBezTo>
                <a:cubicBezTo>
                  <a:pt x="1448" y="1032"/>
                  <a:pt x="1448" y="1032"/>
                  <a:pt x="1448" y="1032"/>
                </a:cubicBezTo>
                <a:cubicBezTo>
                  <a:pt x="1448" y="1032"/>
                  <a:pt x="1449" y="1032"/>
                  <a:pt x="1449" y="1032"/>
                </a:cubicBezTo>
                <a:cubicBezTo>
                  <a:pt x="1449" y="1032"/>
                  <a:pt x="1449" y="1032"/>
                  <a:pt x="1449" y="1032"/>
                </a:cubicBezTo>
                <a:cubicBezTo>
                  <a:pt x="1451" y="1032"/>
                  <a:pt x="1451" y="1032"/>
                  <a:pt x="1451" y="1032"/>
                </a:cubicBezTo>
                <a:cubicBezTo>
                  <a:pt x="1452" y="1030"/>
                  <a:pt x="1452" y="1030"/>
                  <a:pt x="1453" y="1028"/>
                </a:cubicBezTo>
                <a:cubicBezTo>
                  <a:pt x="1455" y="1028"/>
                  <a:pt x="1457" y="1028"/>
                  <a:pt x="1459" y="1027"/>
                </a:cubicBezTo>
                <a:cubicBezTo>
                  <a:pt x="1459" y="1027"/>
                  <a:pt x="1460" y="1026"/>
                  <a:pt x="1460" y="1026"/>
                </a:cubicBezTo>
                <a:cubicBezTo>
                  <a:pt x="1462" y="1026"/>
                  <a:pt x="1462" y="1026"/>
                  <a:pt x="1462" y="1026"/>
                </a:cubicBezTo>
                <a:cubicBezTo>
                  <a:pt x="1462" y="1025"/>
                  <a:pt x="1462" y="1025"/>
                  <a:pt x="1462" y="1025"/>
                </a:cubicBezTo>
                <a:cubicBezTo>
                  <a:pt x="1465" y="1025"/>
                  <a:pt x="1465" y="1025"/>
                  <a:pt x="1465" y="1025"/>
                </a:cubicBezTo>
                <a:cubicBezTo>
                  <a:pt x="1465" y="1026"/>
                  <a:pt x="1465" y="1026"/>
                  <a:pt x="1465" y="1026"/>
                </a:cubicBezTo>
                <a:cubicBezTo>
                  <a:pt x="1464" y="1026"/>
                  <a:pt x="1464" y="1026"/>
                  <a:pt x="1464" y="1026"/>
                </a:cubicBezTo>
                <a:cubicBezTo>
                  <a:pt x="1464" y="1027"/>
                  <a:pt x="1464" y="1027"/>
                  <a:pt x="1464" y="1027"/>
                </a:cubicBezTo>
                <a:cubicBezTo>
                  <a:pt x="1473" y="1027"/>
                  <a:pt x="1473" y="1027"/>
                  <a:pt x="1473" y="1027"/>
                </a:cubicBezTo>
                <a:cubicBezTo>
                  <a:pt x="1473" y="1028"/>
                  <a:pt x="1474" y="1028"/>
                  <a:pt x="1474" y="1029"/>
                </a:cubicBezTo>
                <a:cubicBezTo>
                  <a:pt x="1476" y="1030"/>
                  <a:pt x="1476" y="1028"/>
                  <a:pt x="1476" y="1031"/>
                </a:cubicBezTo>
                <a:cubicBezTo>
                  <a:pt x="1479" y="1032"/>
                  <a:pt x="1478" y="1032"/>
                  <a:pt x="1481" y="1032"/>
                </a:cubicBezTo>
                <a:cubicBezTo>
                  <a:pt x="1481" y="1035"/>
                  <a:pt x="1481" y="1035"/>
                  <a:pt x="1481" y="1035"/>
                </a:cubicBezTo>
                <a:cubicBezTo>
                  <a:pt x="1482" y="1035"/>
                  <a:pt x="1482" y="1035"/>
                  <a:pt x="1482" y="1035"/>
                </a:cubicBezTo>
                <a:cubicBezTo>
                  <a:pt x="1483" y="1037"/>
                  <a:pt x="1483" y="1038"/>
                  <a:pt x="1484" y="1039"/>
                </a:cubicBezTo>
                <a:cubicBezTo>
                  <a:pt x="1484" y="1040"/>
                  <a:pt x="1482" y="1040"/>
                  <a:pt x="1482" y="1041"/>
                </a:cubicBezTo>
                <a:cubicBezTo>
                  <a:pt x="1482" y="1042"/>
                  <a:pt x="1482" y="1042"/>
                  <a:pt x="1482" y="1043"/>
                </a:cubicBezTo>
                <a:cubicBezTo>
                  <a:pt x="1483" y="1043"/>
                  <a:pt x="1483" y="1043"/>
                  <a:pt x="1483" y="1043"/>
                </a:cubicBezTo>
                <a:cubicBezTo>
                  <a:pt x="1483" y="1045"/>
                  <a:pt x="1483" y="1045"/>
                  <a:pt x="1483" y="1045"/>
                </a:cubicBezTo>
                <a:cubicBezTo>
                  <a:pt x="1484" y="1045"/>
                  <a:pt x="1484" y="1045"/>
                  <a:pt x="1484" y="1045"/>
                </a:cubicBezTo>
                <a:cubicBezTo>
                  <a:pt x="1484" y="1046"/>
                  <a:pt x="1484" y="1046"/>
                  <a:pt x="1484" y="1046"/>
                </a:cubicBezTo>
                <a:cubicBezTo>
                  <a:pt x="1484" y="1046"/>
                  <a:pt x="1484" y="1047"/>
                  <a:pt x="1485" y="1047"/>
                </a:cubicBezTo>
                <a:cubicBezTo>
                  <a:pt x="1486" y="1048"/>
                  <a:pt x="1484" y="1048"/>
                  <a:pt x="1487" y="1049"/>
                </a:cubicBezTo>
                <a:cubicBezTo>
                  <a:pt x="1487" y="1050"/>
                  <a:pt x="1487" y="1050"/>
                  <a:pt x="1487" y="1050"/>
                </a:cubicBezTo>
                <a:cubicBezTo>
                  <a:pt x="1489" y="1050"/>
                  <a:pt x="1491" y="1050"/>
                  <a:pt x="1493" y="1049"/>
                </a:cubicBezTo>
                <a:cubicBezTo>
                  <a:pt x="1493" y="1048"/>
                  <a:pt x="1493" y="1048"/>
                  <a:pt x="1493" y="1048"/>
                </a:cubicBezTo>
                <a:cubicBezTo>
                  <a:pt x="1495" y="1049"/>
                  <a:pt x="1494" y="1048"/>
                  <a:pt x="1495" y="1049"/>
                </a:cubicBezTo>
                <a:cubicBezTo>
                  <a:pt x="1496" y="1049"/>
                  <a:pt x="1496" y="1049"/>
                  <a:pt x="1497" y="1048"/>
                </a:cubicBezTo>
                <a:cubicBezTo>
                  <a:pt x="1497" y="1047"/>
                  <a:pt x="1497" y="1047"/>
                  <a:pt x="1497" y="1047"/>
                </a:cubicBezTo>
                <a:cubicBezTo>
                  <a:pt x="1498" y="1048"/>
                  <a:pt x="1499" y="1049"/>
                  <a:pt x="1500" y="1047"/>
                </a:cubicBezTo>
                <a:cubicBezTo>
                  <a:pt x="1500" y="1046"/>
                  <a:pt x="1500" y="1046"/>
                  <a:pt x="1500" y="1046"/>
                </a:cubicBezTo>
                <a:cubicBezTo>
                  <a:pt x="1500" y="1046"/>
                  <a:pt x="1501" y="1046"/>
                  <a:pt x="1501" y="1045"/>
                </a:cubicBezTo>
                <a:cubicBezTo>
                  <a:pt x="1504" y="1045"/>
                  <a:pt x="1504" y="1045"/>
                  <a:pt x="1504" y="1045"/>
                </a:cubicBezTo>
                <a:cubicBezTo>
                  <a:pt x="1504" y="1045"/>
                  <a:pt x="1504" y="1045"/>
                  <a:pt x="1504" y="1045"/>
                </a:cubicBezTo>
                <a:cubicBezTo>
                  <a:pt x="1505" y="1045"/>
                  <a:pt x="1505" y="1045"/>
                  <a:pt x="1505" y="1045"/>
                </a:cubicBezTo>
                <a:cubicBezTo>
                  <a:pt x="1505" y="1047"/>
                  <a:pt x="1505" y="1047"/>
                  <a:pt x="1505" y="1047"/>
                </a:cubicBezTo>
                <a:cubicBezTo>
                  <a:pt x="1506" y="1047"/>
                  <a:pt x="1506" y="1047"/>
                  <a:pt x="1506" y="1047"/>
                </a:cubicBezTo>
                <a:cubicBezTo>
                  <a:pt x="1506" y="1045"/>
                  <a:pt x="1506" y="1045"/>
                  <a:pt x="1506" y="1045"/>
                </a:cubicBezTo>
                <a:cubicBezTo>
                  <a:pt x="1507" y="1045"/>
                  <a:pt x="1507" y="1045"/>
                  <a:pt x="1507" y="1045"/>
                </a:cubicBezTo>
                <a:cubicBezTo>
                  <a:pt x="1507" y="1045"/>
                  <a:pt x="1507" y="1045"/>
                  <a:pt x="1507" y="1045"/>
                </a:cubicBezTo>
                <a:cubicBezTo>
                  <a:pt x="1508" y="1046"/>
                  <a:pt x="1507" y="1046"/>
                  <a:pt x="1508" y="1047"/>
                </a:cubicBezTo>
                <a:cubicBezTo>
                  <a:pt x="1509" y="1047"/>
                  <a:pt x="1510" y="1047"/>
                  <a:pt x="1511" y="1045"/>
                </a:cubicBezTo>
                <a:cubicBezTo>
                  <a:pt x="1512" y="1045"/>
                  <a:pt x="1512" y="1045"/>
                  <a:pt x="1512" y="1045"/>
                </a:cubicBezTo>
                <a:cubicBezTo>
                  <a:pt x="1511" y="1047"/>
                  <a:pt x="1511" y="1048"/>
                  <a:pt x="1511" y="1050"/>
                </a:cubicBezTo>
                <a:cubicBezTo>
                  <a:pt x="1513" y="1050"/>
                  <a:pt x="1514" y="1052"/>
                  <a:pt x="1516" y="1051"/>
                </a:cubicBezTo>
                <a:cubicBezTo>
                  <a:pt x="1516" y="1051"/>
                  <a:pt x="1516" y="1051"/>
                  <a:pt x="1516" y="1050"/>
                </a:cubicBezTo>
                <a:cubicBezTo>
                  <a:pt x="1518" y="1050"/>
                  <a:pt x="1518" y="1050"/>
                  <a:pt x="1518" y="1050"/>
                </a:cubicBezTo>
                <a:cubicBezTo>
                  <a:pt x="1518" y="1051"/>
                  <a:pt x="1518" y="1051"/>
                  <a:pt x="1518" y="1051"/>
                </a:cubicBezTo>
                <a:cubicBezTo>
                  <a:pt x="1517" y="1051"/>
                  <a:pt x="1517" y="1051"/>
                  <a:pt x="1517" y="1051"/>
                </a:cubicBezTo>
                <a:cubicBezTo>
                  <a:pt x="1517" y="1053"/>
                  <a:pt x="1516" y="1053"/>
                  <a:pt x="1517" y="1055"/>
                </a:cubicBezTo>
                <a:cubicBezTo>
                  <a:pt x="1518" y="1055"/>
                  <a:pt x="1518" y="1055"/>
                  <a:pt x="1518" y="1055"/>
                </a:cubicBezTo>
                <a:cubicBezTo>
                  <a:pt x="1518" y="1057"/>
                  <a:pt x="1518" y="1057"/>
                  <a:pt x="1518" y="1057"/>
                </a:cubicBezTo>
                <a:cubicBezTo>
                  <a:pt x="1518" y="1058"/>
                  <a:pt x="1519" y="1058"/>
                  <a:pt x="1519" y="1058"/>
                </a:cubicBezTo>
                <a:cubicBezTo>
                  <a:pt x="1519" y="1059"/>
                  <a:pt x="1519" y="1059"/>
                  <a:pt x="1519" y="1059"/>
                </a:cubicBezTo>
                <a:cubicBezTo>
                  <a:pt x="1520" y="1059"/>
                  <a:pt x="1520" y="1059"/>
                  <a:pt x="1520" y="1059"/>
                </a:cubicBezTo>
                <a:cubicBezTo>
                  <a:pt x="1520" y="1060"/>
                  <a:pt x="1521" y="1061"/>
                  <a:pt x="1520" y="1063"/>
                </a:cubicBezTo>
                <a:cubicBezTo>
                  <a:pt x="1520" y="1063"/>
                  <a:pt x="1520" y="1063"/>
                  <a:pt x="1520" y="1063"/>
                </a:cubicBezTo>
                <a:cubicBezTo>
                  <a:pt x="1520" y="1065"/>
                  <a:pt x="1520" y="1065"/>
                  <a:pt x="1520" y="1065"/>
                </a:cubicBezTo>
                <a:cubicBezTo>
                  <a:pt x="1519" y="1065"/>
                  <a:pt x="1519" y="1065"/>
                  <a:pt x="1519" y="1065"/>
                </a:cubicBezTo>
                <a:cubicBezTo>
                  <a:pt x="1519" y="1070"/>
                  <a:pt x="1519" y="1070"/>
                  <a:pt x="1519" y="1070"/>
                </a:cubicBezTo>
                <a:cubicBezTo>
                  <a:pt x="1519" y="1070"/>
                  <a:pt x="1518" y="1070"/>
                  <a:pt x="1518" y="1070"/>
                </a:cubicBezTo>
                <a:cubicBezTo>
                  <a:pt x="1517" y="1071"/>
                  <a:pt x="1519" y="1074"/>
                  <a:pt x="1518" y="1076"/>
                </a:cubicBezTo>
                <a:cubicBezTo>
                  <a:pt x="1518" y="1076"/>
                  <a:pt x="1518" y="1076"/>
                  <a:pt x="1518" y="1076"/>
                </a:cubicBezTo>
                <a:cubicBezTo>
                  <a:pt x="1517" y="1078"/>
                  <a:pt x="1516" y="1081"/>
                  <a:pt x="1515" y="1084"/>
                </a:cubicBezTo>
                <a:cubicBezTo>
                  <a:pt x="1516" y="1084"/>
                  <a:pt x="1516" y="1084"/>
                  <a:pt x="1516" y="1084"/>
                </a:cubicBezTo>
                <a:cubicBezTo>
                  <a:pt x="1517" y="1086"/>
                  <a:pt x="1517" y="1088"/>
                  <a:pt x="1518" y="1090"/>
                </a:cubicBezTo>
                <a:cubicBezTo>
                  <a:pt x="1514" y="1090"/>
                  <a:pt x="1514" y="1090"/>
                  <a:pt x="1514" y="1090"/>
                </a:cubicBezTo>
                <a:cubicBezTo>
                  <a:pt x="1514" y="1092"/>
                  <a:pt x="1514" y="1092"/>
                  <a:pt x="1514" y="1092"/>
                </a:cubicBezTo>
                <a:cubicBezTo>
                  <a:pt x="1514" y="1092"/>
                  <a:pt x="1514" y="1092"/>
                  <a:pt x="1514" y="1092"/>
                </a:cubicBezTo>
                <a:cubicBezTo>
                  <a:pt x="1516" y="1093"/>
                  <a:pt x="1516" y="1092"/>
                  <a:pt x="1516" y="1094"/>
                </a:cubicBezTo>
                <a:cubicBezTo>
                  <a:pt x="1514" y="1094"/>
                  <a:pt x="1514" y="1094"/>
                  <a:pt x="1514" y="1094"/>
                </a:cubicBezTo>
                <a:cubicBezTo>
                  <a:pt x="1515" y="1098"/>
                  <a:pt x="1513" y="1100"/>
                  <a:pt x="1512" y="1105"/>
                </a:cubicBezTo>
                <a:cubicBezTo>
                  <a:pt x="1510" y="1105"/>
                  <a:pt x="1510" y="1105"/>
                  <a:pt x="1510" y="1105"/>
                </a:cubicBezTo>
                <a:cubicBezTo>
                  <a:pt x="1510" y="1107"/>
                  <a:pt x="1510" y="1107"/>
                  <a:pt x="1510" y="1107"/>
                </a:cubicBezTo>
                <a:cubicBezTo>
                  <a:pt x="1510" y="1107"/>
                  <a:pt x="1510" y="1107"/>
                  <a:pt x="1510" y="1107"/>
                </a:cubicBezTo>
                <a:cubicBezTo>
                  <a:pt x="1510" y="1108"/>
                  <a:pt x="1510" y="1108"/>
                  <a:pt x="1510" y="1108"/>
                </a:cubicBezTo>
                <a:cubicBezTo>
                  <a:pt x="1512" y="1108"/>
                  <a:pt x="1512" y="1108"/>
                  <a:pt x="1512" y="1108"/>
                </a:cubicBezTo>
                <a:cubicBezTo>
                  <a:pt x="1512" y="1110"/>
                  <a:pt x="1512" y="1110"/>
                  <a:pt x="1512" y="1111"/>
                </a:cubicBezTo>
                <a:cubicBezTo>
                  <a:pt x="1513" y="1111"/>
                  <a:pt x="1514" y="1111"/>
                  <a:pt x="1516" y="1111"/>
                </a:cubicBezTo>
                <a:cubicBezTo>
                  <a:pt x="1516" y="1112"/>
                  <a:pt x="1515" y="1113"/>
                  <a:pt x="1515" y="1113"/>
                </a:cubicBezTo>
                <a:cubicBezTo>
                  <a:pt x="1517" y="1113"/>
                  <a:pt x="1517" y="1113"/>
                  <a:pt x="1517" y="1113"/>
                </a:cubicBezTo>
                <a:cubicBezTo>
                  <a:pt x="1517" y="1115"/>
                  <a:pt x="1517" y="1115"/>
                  <a:pt x="1517" y="1115"/>
                </a:cubicBezTo>
                <a:cubicBezTo>
                  <a:pt x="1514" y="1115"/>
                  <a:pt x="1514" y="1115"/>
                  <a:pt x="1514" y="1115"/>
                </a:cubicBezTo>
                <a:cubicBezTo>
                  <a:pt x="1514" y="1119"/>
                  <a:pt x="1516" y="1117"/>
                  <a:pt x="1517" y="1118"/>
                </a:cubicBezTo>
                <a:cubicBezTo>
                  <a:pt x="1517" y="1120"/>
                  <a:pt x="1517" y="1120"/>
                  <a:pt x="1517" y="1120"/>
                </a:cubicBezTo>
                <a:cubicBezTo>
                  <a:pt x="1518" y="1120"/>
                  <a:pt x="1518" y="1120"/>
                  <a:pt x="1518" y="1120"/>
                </a:cubicBezTo>
                <a:cubicBezTo>
                  <a:pt x="1519" y="1123"/>
                  <a:pt x="1520" y="1122"/>
                  <a:pt x="1522" y="1124"/>
                </a:cubicBezTo>
                <a:cubicBezTo>
                  <a:pt x="1523" y="1124"/>
                  <a:pt x="1523" y="1125"/>
                  <a:pt x="1524" y="1126"/>
                </a:cubicBezTo>
                <a:cubicBezTo>
                  <a:pt x="1525" y="1126"/>
                  <a:pt x="1525" y="1126"/>
                  <a:pt x="1525" y="1126"/>
                </a:cubicBezTo>
                <a:cubicBezTo>
                  <a:pt x="1525" y="1126"/>
                  <a:pt x="1526" y="1127"/>
                  <a:pt x="1526" y="1128"/>
                </a:cubicBezTo>
                <a:cubicBezTo>
                  <a:pt x="1527" y="1128"/>
                  <a:pt x="1527" y="1128"/>
                  <a:pt x="1528" y="1128"/>
                </a:cubicBezTo>
                <a:cubicBezTo>
                  <a:pt x="1527" y="1129"/>
                  <a:pt x="1527" y="1131"/>
                  <a:pt x="1527" y="1132"/>
                </a:cubicBezTo>
                <a:cubicBezTo>
                  <a:pt x="1528" y="1132"/>
                  <a:pt x="1528" y="1132"/>
                  <a:pt x="1528" y="1132"/>
                </a:cubicBezTo>
                <a:cubicBezTo>
                  <a:pt x="1528" y="1133"/>
                  <a:pt x="1528" y="1133"/>
                  <a:pt x="1528" y="1133"/>
                </a:cubicBezTo>
                <a:cubicBezTo>
                  <a:pt x="1529" y="1134"/>
                  <a:pt x="1531" y="1136"/>
                  <a:pt x="1533" y="1137"/>
                </a:cubicBezTo>
                <a:cubicBezTo>
                  <a:pt x="1533" y="1138"/>
                  <a:pt x="1533" y="1138"/>
                  <a:pt x="1533" y="1139"/>
                </a:cubicBezTo>
                <a:cubicBezTo>
                  <a:pt x="1535" y="1139"/>
                  <a:pt x="1535" y="1139"/>
                  <a:pt x="1535" y="1139"/>
                </a:cubicBezTo>
                <a:cubicBezTo>
                  <a:pt x="1535" y="1141"/>
                  <a:pt x="1535" y="1141"/>
                  <a:pt x="1535" y="1141"/>
                </a:cubicBezTo>
                <a:cubicBezTo>
                  <a:pt x="1536" y="1141"/>
                  <a:pt x="1536" y="1141"/>
                  <a:pt x="1536" y="1141"/>
                </a:cubicBezTo>
                <a:cubicBezTo>
                  <a:pt x="1536" y="1144"/>
                  <a:pt x="1537" y="1143"/>
                  <a:pt x="1537" y="1146"/>
                </a:cubicBezTo>
                <a:cubicBezTo>
                  <a:pt x="1539" y="1146"/>
                  <a:pt x="1539" y="1146"/>
                  <a:pt x="1539" y="1146"/>
                </a:cubicBezTo>
                <a:cubicBezTo>
                  <a:pt x="1539" y="1147"/>
                  <a:pt x="1539" y="1147"/>
                  <a:pt x="1539" y="1147"/>
                </a:cubicBezTo>
                <a:cubicBezTo>
                  <a:pt x="1540" y="1147"/>
                  <a:pt x="1540" y="1147"/>
                  <a:pt x="1540" y="1147"/>
                </a:cubicBezTo>
                <a:cubicBezTo>
                  <a:pt x="1540" y="1149"/>
                  <a:pt x="1540" y="1149"/>
                  <a:pt x="1540" y="1149"/>
                </a:cubicBezTo>
                <a:cubicBezTo>
                  <a:pt x="1540" y="1150"/>
                  <a:pt x="1538" y="1150"/>
                  <a:pt x="1539" y="1152"/>
                </a:cubicBezTo>
                <a:cubicBezTo>
                  <a:pt x="1539" y="1152"/>
                  <a:pt x="1539" y="1152"/>
                  <a:pt x="1539" y="1152"/>
                </a:cubicBezTo>
                <a:cubicBezTo>
                  <a:pt x="1539" y="1153"/>
                  <a:pt x="1539" y="1153"/>
                  <a:pt x="1539" y="1153"/>
                </a:cubicBezTo>
                <a:cubicBezTo>
                  <a:pt x="1540" y="1154"/>
                  <a:pt x="1541" y="1155"/>
                  <a:pt x="1542" y="1155"/>
                </a:cubicBezTo>
                <a:cubicBezTo>
                  <a:pt x="1542" y="1156"/>
                  <a:pt x="1542" y="1157"/>
                  <a:pt x="1541" y="1157"/>
                </a:cubicBezTo>
                <a:cubicBezTo>
                  <a:pt x="1542" y="1157"/>
                  <a:pt x="1542" y="1157"/>
                  <a:pt x="1542" y="1157"/>
                </a:cubicBezTo>
                <a:cubicBezTo>
                  <a:pt x="1542" y="1159"/>
                  <a:pt x="1542" y="1160"/>
                  <a:pt x="1543" y="1162"/>
                </a:cubicBezTo>
                <a:cubicBezTo>
                  <a:pt x="1543" y="1162"/>
                  <a:pt x="1543" y="1162"/>
                  <a:pt x="1543" y="1162"/>
                </a:cubicBezTo>
                <a:cubicBezTo>
                  <a:pt x="1543" y="1163"/>
                  <a:pt x="1543" y="1163"/>
                  <a:pt x="1543" y="1163"/>
                </a:cubicBezTo>
                <a:cubicBezTo>
                  <a:pt x="1544" y="1163"/>
                  <a:pt x="1544" y="1163"/>
                  <a:pt x="1544" y="1163"/>
                </a:cubicBezTo>
                <a:cubicBezTo>
                  <a:pt x="1544" y="1165"/>
                  <a:pt x="1544" y="1165"/>
                  <a:pt x="1544" y="1165"/>
                </a:cubicBezTo>
                <a:cubicBezTo>
                  <a:pt x="1545" y="1165"/>
                  <a:pt x="1545" y="1165"/>
                  <a:pt x="1545" y="1165"/>
                </a:cubicBezTo>
                <a:cubicBezTo>
                  <a:pt x="1545" y="1166"/>
                  <a:pt x="1545" y="1167"/>
                  <a:pt x="1545" y="1168"/>
                </a:cubicBezTo>
                <a:cubicBezTo>
                  <a:pt x="1546" y="1169"/>
                  <a:pt x="1546" y="1169"/>
                  <a:pt x="1547" y="1169"/>
                </a:cubicBezTo>
                <a:cubicBezTo>
                  <a:pt x="1547" y="1170"/>
                  <a:pt x="1547" y="1170"/>
                  <a:pt x="1547" y="1170"/>
                </a:cubicBezTo>
                <a:cubicBezTo>
                  <a:pt x="1547" y="1170"/>
                  <a:pt x="1547" y="1170"/>
                  <a:pt x="1547" y="1170"/>
                </a:cubicBezTo>
                <a:cubicBezTo>
                  <a:pt x="1548" y="1176"/>
                  <a:pt x="1548" y="1176"/>
                  <a:pt x="1548" y="1176"/>
                </a:cubicBezTo>
                <a:cubicBezTo>
                  <a:pt x="1548" y="1177"/>
                  <a:pt x="1549" y="1177"/>
                  <a:pt x="1549" y="1177"/>
                </a:cubicBezTo>
                <a:cubicBezTo>
                  <a:pt x="1549" y="1178"/>
                  <a:pt x="1549" y="1178"/>
                  <a:pt x="1549" y="1178"/>
                </a:cubicBezTo>
                <a:cubicBezTo>
                  <a:pt x="1550" y="1178"/>
                  <a:pt x="1550" y="1178"/>
                  <a:pt x="1550" y="1178"/>
                </a:cubicBezTo>
                <a:cubicBezTo>
                  <a:pt x="1550" y="1180"/>
                  <a:pt x="1549" y="1181"/>
                  <a:pt x="1549" y="1182"/>
                </a:cubicBezTo>
                <a:cubicBezTo>
                  <a:pt x="1550" y="1182"/>
                  <a:pt x="1550" y="1182"/>
                  <a:pt x="1550" y="1182"/>
                </a:cubicBezTo>
                <a:cubicBezTo>
                  <a:pt x="1550" y="1183"/>
                  <a:pt x="1550" y="1184"/>
                  <a:pt x="1551" y="1184"/>
                </a:cubicBezTo>
                <a:cubicBezTo>
                  <a:pt x="1551" y="1184"/>
                  <a:pt x="1551" y="1184"/>
                  <a:pt x="1551" y="1184"/>
                </a:cubicBezTo>
                <a:cubicBezTo>
                  <a:pt x="1552" y="1186"/>
                  <a:pt x="1550" y="1186"/>
                  <a:pt x="1550" y="1186"/>
                </a:cubicBezTo>
                <a:cubicBezTo>
                  <a:pt x="1550" y="1187"/>
                  <a:pt x="1550" y="1188"/>
                  <a:pt x="1551" y="1188"/>
                </a:cubicBezTo>
                <a:cubicBezTo>
                  <a:pt x="1550" y="1189"/>
                  <a:pt x="1549" y="1189"/>
                  <a:pt x="1549" y="1189"/>
                </a:cubicBezTo>
                <a:cubicBezTo>
                  <a:pt x="1549" y="1194"/>
                  <a:pt x="1549" y="1194"/>
                  <a:pt x="1549" y="1194"/>
                </a:cubicBezTo>
                <a:cubicBezTo>
                  <a:pt x="1549" y="1194"/>
                  <a:pt x="1549" y="1194"/>
                  <a:pt x="1549" y="1194"/>
                </a:cubicBezTo>
                <a:cubicBezTo>
                  <a:pt x="1549" y="1197"/>
                  <a:pt x="1549" y="1197"/>
                  <a:pt x="1549" y="1197"/>
                </a:cubicBezTo>
                <a:cubicBezTo>
                  <a:pt x="1549" y="1197"/>
                  <a:pt x="1549" y="1197"/>
                  <a:pt x="1549" y="1197"/>
                </a:cubicBezTo>
                <a:cubicBezTo>
                  <a:pt x="1549" y="1199"/>
                  <a:pt x="1549" y="1199"/>
                  <a:pt x="1549" y="1199"/>
                </a:cubicBezTo>
                <a:cubicBezTo>
                  <a:pt x="1550" y="1199"/>
                  <a:pt x="1550" y="1199"/>
                  <a:pt x="1550" y="1199"/>
                </a:cubicBezTo>
                <a:cubicBezTo>
                  <a:pt x="1550" y="1201"/>
                  <a:pt x="1549" y="1202"/>
                  <a:pt x="1549" y="1203"/>
                </a:cubicBezTo>
                <a:cubicBezTo>
                  <a:pt x="1550" y="1204"/>
                  <a:pt x="1551" y="1204"/>
                  <a:pt x="1551" y="1205"/>
                </a:cubicBezTo>
                <a:cubicBezTo>
                  <a:pt x="1551" y="1207"/>
                  <a:pt x="1551" y="1207"/>
                  <a:pt x="1551" y="1207"/>
                </a:cubicBezTo>
                <a:cubicBezTo>
                  <a:pt x="1552" y="1207"/>
                  <a:pt x="1552" y="1207"/>
                  <a:pt x="1553" y="1207"/>
                </a:cubicBezTo>
                <a:cubicBezTo>
                  <a:pt x="1553" y="1210"/>
                  <a:pt x="1553" y="1210"/>
                  <a:pt x="1553" y="1210"/>
                </a:cubicBezTo>
                <a:cubicBezTo>
                  <a:pt x="1553" y="1210"/>
                  <a:pt x="1553" y="1210"/>
                  <a:pt x="1553" y="1210"/>
                </a:cubicBezTo>
                <a:cubicBezTo>
                  <a:pt x="1553" y="1214"/>
                  <a:pt x="1553" y="1214"/>
                  <a:pt x="1553" y="1214"/>
                </a:cubicBezTo>
                <a:cubicBezTo>
                  <a:pt x="1554" y="1214"/>
                  <a:pt x="1554" y="1214"/>
                  <a:pt x="1554" y="1214"/>
                </a:cubicBezTo>
                <a:cubicBezTo>
                  <a:pt x="1554" y="1217"/>
                  <a:pt x="1553" y="1220"/>
                  <a:pt x="1553" y="1223"/>
                </a:cubicBezTo>
                <a:cubicBezTo>
                  <a:pt x="1553" y="1223"/>
                  <a:pt x="1553" y="1223"/>
                  <a:pt x="1553" y="1223"/>
                </a:cubicBezTo>
                <a:cubicBezTo>
                  <a:pt x="1553" y="1226"/>
                  <a:pt x="1553" y="1226"/>
                  <a:pt x="1553" y="1226"/>
                </a:cubicBezTo>
                <a:cubicBezTo>
                  <a:pt x="1552" y="1226"/>
                  <a:pt x="1552" y="1226"/>
                  <a:pt x="1552" y="1226"/>
                </a:cubicBezTo>
                <a:cubicBezTo>
                  <a:pt x="1551" y="1227"/>
                  <a:pt x="1551" y="1229"/>
                  <a:pt x="1551" y="1230"/>
                </a:cubicBezTo>
                <a:cubicBezTo>
                  <a:pt x="1549" y="1230"/>
                  <a:pt x="1549" y="1230"/>
                  <a:pt x="1549" y="1230"/>
                </a:cubicBezTo>
                <a:cubicBezTo>
                  <a:pt x="1549" y="1230"/>
                  <a:pt x="1549" y="1230"/>
                  <a:pt x="1549" y="1230"/>
                </a:cubicBezTo>
                <a:cubicBezTo>
                  <a:pt x="1548" y="1231"/>
                  <a:pt x="1548" y="1231"/>
                  <a:pt x="1548" y="1231"/>
                </a:cubicBezTo>
                <a:cubicBezTo>
                  <a:pt x="1548" y="1235"/>
                  <a:pt x="1548" y="1235"/>
                  <a:pt x="1548" y="1235"/>
                </a:cubicBezTo>
                <a:cubicBezTo>
                  <a:pt x="1547" y="1235"/>
                  <a:pt x="1547" y="1235"/>
                  <a:pt x="1547" y="1235"/>
                </a:cubicBezTo>
                <a:cubicBezTo>
                  <a:pt x="1547" y="1236"/>
                  <a:pt x="1546" y="1237"/>
                  <a:pt x="1545" y="1237"/>
                </a:cubicBezTo>
                <a:cubicBezTo>
                  <a:pt x="1544" y="1237"/>
                  <a:pt x="1544" y="1237"/>
                  <a:pt x="1544" y="1237"/>
                </a:cubicBezTo>
                <a:cubicBezTo>
                  <a:pt x="1544" y="1240"/>
                  <a:pt x="1544" y="1242"/>
                  <a:pt x="1543" y="1244"/>
                </a:cubicBezTo>
                <a:cubicBezTo>
                  <a:pt x="1542" y="1244"/>
                  <a:pt x="1542" y="1244"/>
                  <a:pt x="1542" y="1244"/>
                </a:cubicBezTo>
                <a:cubicBezTo>
                  <a:pt x="1542" y="1246"/>
                  <a:pt x="1542" y="1248"/>
                  <a:pt x="1543" y="1251"/>
                </a:cubicBezTo>
                <a:cubicBezTo>
                  <a:pt x="1542" y="1251"/>
                  <a:pt x="1541" y="1252"/>
                  <a:pt x="1541" y="1252"/>
                </a:cubicBezTo>
                <a:cubicBezTo>
                  <a:pt x="1540" y="1253"/>
                  <a:pt x="1541" y="1255"/>
                  <a:pt x="1540" y="1257"/>
                </a:cubicBezTo>
                <a:cubicBezTo>
                  <a:pt x="1539" y="1257"/>
                  <a:pt x="1539" y="1257"/>
                  <a:pt x="1539" y="1257"/>
                </a:cubicBezTo>
                <a:cubicBezTo>
                  <a:pt x="1539" y="1258"/>
                  <a:pt x="1539" y="1258"/>
                  <a:pt x="1539" y="1259"/>
                </a:cubicBezTo>
                <a:cubicBezTo>
                  <a:pt x="1537" y="1259"/>
                  <a:pt x="1537" y="1259"/>
                  <a:pt x="1537" y="1259"/>
                </a:cubicBezTo>
                <a:cubicBezTo>
                  <a:pt x="1537" y="1261"/>
                  <a:pt x="1537" y="1262"/>
                  <a:pt x="1536" y="1264"/>
                </a:cubicBezTo>
                <a:cubicBezTo>
                  <a:pt x="1535" y="1264"/>
                  <a:pt x="1535" y="1264"/>
                  <a:pt x="1535" y="1264"/>
                </a:cubicBezTo>
                <a:cubicBezTo>
                  <a:pt x="1534" y="1267"/>
                  <a:pt x="1538" y="1271"/>
                  <a:pt x="1537" y="1274"/>
                </a:cubicBezTo>
                <a:cubicBezTo>
                  <a:pt x="1536" y="1274"/>
                  <a:pt x="1536" y="1274"/>
                  <a:pt x="1535" y="1274"/>
                </a:cubicBezTo>
                <a:cubicBezTo>
                  <a:pt x="1536" y="1275"/>
                  <a:pt x="1536" y="1275"/>
                  <a:pt x="1536" y="1275"/>
                </a:cubicBezTo>
                <a:cubicBezTo>
                  <a:pt x="1536" y="1280"/>
                  <a:pt x="1536" y="1280"/>
                  <a:pt x="1536" y="1280"/>
                </a:cubicBezTo>
                <a:cubicBezTo>
                  <a:pt x="1537" y="1280"/>
                  <a:pt x="1537" y="1280"/>
                  <a:pt x="1537" y="1280"/>
                </a:cubicBezTo>
                <a:cubicBezTo>
                  <a:pt x="1537" y="1280"/>
                  <a:pt x="1536" y="1281"/>
                  <a:pt x="1536" y="1282"/>
                </a:cubicBezTo>
                <a:cubicBezTo>
                  <a:pt x="1535" y="1282"/>
                  <a:pt x="1535" y="1282"/>
                  <a:pt x="1535" y="1282"/>
                </a:cubicBezTo>
                <a:cubicBezTo>
                  <a:pt x="1536" y="1285"/>
                  <a:pt x="1536" y="1288"/>
                  <a:pt x="1536" y="1291"/>
                </a:cubicBezTo>
                <a:cubicBezTo>
                  <a:pt x="1538" y="1291"/>
                  <a:pt x="1538" y="1292"/>
                  <a:pt x="1539" y="1292"/>
                </a:cubicBezTo>
                <a:cubicBezTo>
                  <a:pt x="1540" y="1294"/>
                  <a:pt x="1541" y="1296"/>
                  <a:pt x="1542" y="1297"/>
                </a:cubicBezTo>
                <a:cubicBezTo>
                  <a:pt x="1542" y="1297"/>
                  <a:pt x="1543" y="1297"/>
                  <a:pt x="1543" y="1297"/>
                </a:cubicBezTo>
                <a:cubicBezTo>
                  <a:pt x="1544" y="1298"/>
                  <a:pt x="1544" y="1299"/>
                  <a:pt x="1544" y="1299"/>
                </a:cubicBezTo>
                <a:cubicBezTo>
                  <a:pt x="1545" y="1300"/>
                  <a:pt x="1545" y="1300"/>
                  <a:pt x="1546" y="1300"/>
                </a:cubicBezTo>
                <a:cubicBezTo>
                  <a:pt x="1547" y="1302"/>
                  <a:pt x="1545" y="1305"/>
                  <a:pt x="1545" y="1306"/>
                </a:cubicBezTo>
                <a:cubicBezTo>
                  <a:pt x="1546" y="1306"/>
                  <a:pt x="1546" y="1306"/>
                  <a:pt x="1546" y="1306"/>
                </a:cubicBezTo>
                <a:cubicBezTo>
                  <a:pt x="1546" y="1308"/>
                  <a:pt x="1546" y="1308"/>
                  <a:pt x="1546" y="1308"/>
                </a:cubicBezTo>
                <a:cubicBezTo>
                  <a:pt x="1547" y="1308"/>
                  <a:pt x="1547" y="1308"/>
                  <a:pt x="1547" y="1308"/>
                </a:cubicBezTo>
                <a:cubicBezTo>
                  <a:pt x="1547" y="1314"/>
                  <a:pt x="1547" y="1314"/>
                  <a:pt x="1547" y="1314"/>
                </a:cubicBezTo>
                <a:cubicBezTo>
                  <a:pt x="1548" y="1314"/>
                  <a:pt x="1548" y="1314"/>
                  <a:pt x="1549" y="1314"/>
                </a:cubicBezTo>
                <a:cubicBezTo>
                  <a:pt x="1549" y="1316"/>
                  <a:pt x="1549" y="1316"/>
                  <a:pt x="1549" y="1316"/>
                </a:cubicBezTo>
                <a:cubicBezTo>
                  <a:pt x="1549" y="1316"/>
                  <a:pt x="1549" y="1316"/>
                  <a:pt x="1549" y="1316"/>
                </a:cubicBezTo>
                <a:cubicBezTo>
                  <a:pt x="1550" y="1317"/>
                  <a:pt x="1550" y="1318"/>
                  <a:pt x="1551" y="1320"/>
                </a:cubicBezTo>
                <a:cubicBezTo>
                  <a:pt x="1551" y="1320"/>
                  <a:pt x="1552" y="1320"/>
                  <a:pt x="1553" y="1320"/>
                </a:cubicBezTo>
                <a:cubicBezTo>
                  <a:pt x="1553" y="1322"/>
                  <a:pt x="1553" y="1322"/>
                  <a:pt x="1554" y="1323"/>
                </a:cubicBezTo>
                <a:cubicBezTo>
                  <a:pt x="1555" y="1323"/>
                  <a:pt x="1555" y="1323"/>
                  <a:pt x="1555" y="1323"/>
                </a:cubicBezTo>
                <a:cubicBezTo>
                  <a:pt x="1555" y="1325"/>
                  <a:pt x="1554" y="1327"/>
                  <a:pt x="1554" y="1328"/>
                </a:cubicBezTo>
                <a:cubicBezTo>
                  <a:pt x="1555" y="1328"/>
                  <a:pt x="1555" y="1328"/>
                  <a:pt x="1555" y="1328"/>
                </a:cubicBezTo>
                <a:cubicBezTo>
                  <a:pt x="1556" y="1330"/>
                  <a:pt x="1556" y="1331"/>
                  <a:pt x="1557" y="1332"/>
                </a:cubicBezTo>
                <a:cubicBezTo>
                  <a:pt x="1558" y="1332"/>
                  <a:pt x="1558" y="1333"/>
                  <a:pt x="1558" y="1333"/>
                </a:cubicBezTo>
                <a:cubicBezTo>
                  <a:pt x="1559" y="1334"/>
                  <a:pt x="1559" y="1335"/>
                  <a:pt x="1559" y="1337"/>
                </a:cubicBezTo>
                <a:cubicBezTo>
                  <a:pt x="1560" y="1337"/>
                  <a:pt x="1560" y="1337"/>
                  <a:pt x="1560" y="1337"/>
                </a:cubicBezTo>
                <a:cubicBezTo>
                  <a:pt x="1560" y="1337"/>
                  <a:pt x="1560" y="1337"/>
                  <a:pt x="1560" y="1337"/>
                </a:cubicBezTo>
                <a:cubicBezTo>
                  <a:pt x="1558" y="1337"/>
                  <a:pt x="1558" y="1337"/>
                  <a:pt x="1558" y="1337"/>
                </a:cubicBezTo>
                <a:cubicBezTo>
                  <a:pt x="1558" y="1338"/>
                  <a:pt x="1558" y="1339"/>
                  <a:pt x="1558" y="1340"/>
                </a:cubicBezTo>
                <a:cubicBezTo>
                  <a:pt x="1559" y="1340"/>
                  <a:pt x="1559" y="1340"/>
                  <a:pt x="1559" y="1340"/>
                </a:cubicBezTo>
                <a:cubicBezTo>
                  <a:pt x="1559" y="1341"/>
                  <a:pt x="1559" y="1341"/>
                  <a:pt x="1559" y="1341"/>
                </a:cubicBezTo>
                <a:cubicBezTo>
                  <a:pt x="1558" y="1341"/>
                  <a:pt x="1558" y="1344"/>
                  <a:pt x="1558" y="1345"/>
                </a:cubicBezTo>
                <a:cubicBezTo>
                  <a:pt x="1559" y="1346"/>
                  <a:pt x="1559" y="1345"/>
                  <a:pt x="1560" y="1347"/>
                </a:cubicBezTo>
                <a:cubicBezTo>
                  <a:pt x="1558" y="1347"/>
                  <a:pt x="1558" y="1347"/>
                  <a:pt x="1558" y="1347"/>
                </a:cubicBezTo>
                <a:cubicBezTo>
                  <a:pt x="1559" y="1353"/>
                  <a:pt x="1559" y="1353"/>
                  <a:pt x="1559" y="1353"/>
                </a:cubicBezTo>
                <a:cubicBezTo>
                  <a:pt x="1560" y="1353"/>
                  <a:pt x="1560" y="1353"/>
                  <a:pt x="1560" y="1353"/>
                </a:cubicBezTo>
                <a:cubicBezTo>
                  <a:pt x="1560" y="1353"/>
                  <a:pt x="1559" y="1355"/>
                  <a:pt x="1559" y="1357"/>
                </a:cubicBezTo>
                <a:cubicBezTo>
                  <a:pt x="1560" y="1357"/>
                  <a:pt x="1560" y="1357"/>
                  <a:pt x="1560" y="1357"/>
                </a:cubicBezTo>
                <a:cubicBezTo>
                  <a:pt x="1561" y="1360"/>
                  <a:pt x="1561" y="1360"/>
                  <a:pt x="1561" y="1360"/>
                </a:cubicBezTo>
                <a:cubicBezTo>
                  <a:pt x="1562" y="1360"/>
                  <a:pt x="1562" y="1360"/>
                  <a:pt x="1562" y="1360"/>
                </a:cubicBezTo>
                <a:cubicBezTo>
                  <a:pt x="1562" y="1363"/>
                  <a:pt x="1562" y="1363"/>
                  <a:pt x="1562" y="1363"/>
                </a:cubicBezTo>
                <a:cubicBezTo>
                  <a:pt x="1562" y="1363"/>
                  <a:pt x="1562" y="1363"/>
                  <a:pt x="1562" y="1363"/>
                </a:cubicBezTo>
                <a:cubicBezTo>
                  <a:pt x="1562" y="1364"/>
                  <a:pt x="1562" y="1364"/>
                  <a:pt x="1562" y="1364"/>
                </a:cubicBezTo>
                <a:cubicBezTo>
                  <a:pt x="1562" y="1364"/>
                  <a:pt x="1562" y="1364"/>
                  <a:pt x="1562" y="1364"/>
                </a:cubicBezTo>
                <a:cubicBezTo>
                  <a:pt x="1562" y="1366"/>
                  <a:pt x="1562" y="1368"/>
                  <a:pt x="1562" y="1370"/>
                </a:cubicBezTo>
                <a:cubicBezTo>
                  <a:pt x="1562" y="1371"/>
                  <a:pt x="1561" y="1370"/>
                  <a:pt x="1561" y="1372"/>
                </a:cubicBezTo>
                <a:cubicBezTo>
                  <a:pt x="1562" y="1373"/>
                  <a:pt x="1562" y="1373"/>
                  <a:pt x="1562" y="1373"/>
                </a:cubicBezTo>
                <a:cubicBezTo>
                  <a:pt x="1562" y="1375"/>
                  <a:pt x="1562" y="1375"/>
                  <a:pt x="1562" y="1375"/>
                </a:cubicBezTo>
                <a:cubicBezTo>
                  <a:pt x="1563" y="1375"/>
                  <a:pt x="1563" y="1375"/>
                  <a:pt x="1563" y="1375"/>
                </a:cubicBezTo>
                <a:cubicBezTo>
                  <a:pt x="1563" y="1377"/>
                  <a:pt x="1561" y="1376"/>
                  <a:pt x="1562" y="1378"/>
                </a:cubicBezTo>
                <a:cubicBezTo>
                  <a:pt x="1562" y="1378"/>
                  <a:pt x="1563" y="1379"/>
                  <a:pt x="1563" y="1379"/>
                </a:cubicBezTo>
                <a:cubicBezTo>
                  <a:pt x="1563" y="1383"/>
                  <a:pt x="1563" y="1383"/>
                  <a:pt x="1563" y="1383"/>
                </a:cubicBezTo>
                <a:cubicBezTo>
                  <a:pt x="1564" y="1384"/>
                  <a:pt x="1564" y="1384"/>
                  <a:pt x="1564" y="1384"/>
                </a:cubicBezTo>
                <a:cubicBezTo>
                  <a:pt x="1564" y="1386"/>
                  <a:pt x="1564" y="1386"/>
                  <a:pt x="1564" y="1386"/>
                </a:cubicBezTo>
                <a:cubicBezTo>
                  <a:pt x="1565" y="1386"/>
                  <a:pt x="1565" y="1386"/>
                  <a:pt x="1565" y="1386"/>
                </a:cubicBezTo>
                <a:cubicBezTo>
                  <a:pt x="1565" y="1388"/>
                  <a:pt x="1565" y="1390"/>
                  <a:pt x="1566" y="1392"/>
                </a:cubicBezTo>
                <a:cubicBezTo>
                  <a:pt x="1566" y="1392"/>
                  <a:pt x="1566" y="1392"/>
                  <a:pt x="1566" y="1392"/>
                </a:cubicBezTo>
                <a:cubicBezTo>
                  <a:pt x="1566" y="1393"/>
                  <a:pt x="1566" y="1393"/>
                  <a:pt x="1566" y="1393"/>
                </a:cubicBezTo>
                <a:cubicBezTo>
                  <a:pt x="1567" y="1394"/>
                  <a:pt x="1567" y="1394"/>
                  <a:pt x="1568" y="1394"/>
                </a:cubicBezTo>
                <a:cubicBezTo>
                  <a:pt x="1568" y="1395"/>
                  <a:pt x="1568" y="1396"/>
                  <a:pt x="1568" y="1397"/>
                </a:cubicBezTo>
                <a:cubicBezTo>
                  <a:pt x="1569" y="1397"/>
                  <a:pt x="1569" y="1397"/>
                  <a:pt x="1569" y="1397"/>
                </a:cubicBezTo>
                <a:cubicBezTo>
                  <a:pt x="1569" y="1397"/>
                  <a:pt x="1570" y="1398"/>
                  <a:pt x="1570" y="1399"/>
                </a:cubicBezTo>
                <a:cubicBezTo>
                  <a:pt x="1574" y="1399"/>
                  <a:pt x="1574" y="1399"/>
                  <a:pt x="1574" y="1399"/>
                </a:cubicBezTo>
                <a:cubicBezTo>
                  <a:pt x="1574" y="1401"/>
                  <a:pt x="1575" y="1404"/>
                  <a:pt x="1576" y="1406"/>
                </a:cubicBezTo>
                <a:cubicBezTo>
                  <a:pt x="1577" y="1407"/>
                  <a:pt x="1577" y="1407"/>
                  <a:pt x="1578" y="1407"/>
                </a:cubicBezTo>
                <a:cubicBezTo>
                  <a:pt x="1578" y="1408"/>
                  <a:pt x="1578" y="1409"/>
                  <a:pt x="1578" y="1410"/>
                </a:cubicBezTo>
                <a:cubicBezTo>
                  <a:pt x="1580" y="1410"/>
                  <a:pt x="1580" y="1410"/>
                  <a:pt x="1580" y="1410"/>
                </a:cubicBezTo>
                <a:cubicBezTo>
                  <a:pt x="1580" y="1412"/>
                  <a:pt x="1580" y="1412"/>
                  <a:pt x="1580" y="1412"/>
                </a:cubicBezTo>
                <a:cubicBezTo>
                  <a:pt x="1580" y="1412"/>
                  <a:pt x="1579" y="1413"/>
                  <a:pt x="1580" y="1414"/>
                </a:cubicBezTo>
                <a:cubicBezTo>
                  <a:pt x="1580" y="1414"/>
                  <a:pt x="1580" y="1414"/>
                  <a:pt x="1581" y="1414"/>
                </a:cubicBezTo>
                <a:cubicBezTo>
                  <a:pt x="1581" y="1417"/>
                  <a:pt x="1581" y="1420"/>
                  <a:pt x="1581" y="1422"/>
                </a:cubicBezTo>
                <a:cubicBezTo>
                  <a:pt x="1582" y="1422"/>
                  <a:pt x="1582" y="1422"/>
                  <a:pt x="1582" y="1422"/>
                </a:cubicBezTo>
                <a:cubicBezTo>
                  <a:pt x="1582" y="1423"/>
                  <a:pt x="1583" y="1424"/>
                  <a:pt x="1583" y="1426"/>
                </a:cubicBezTo>
                <a:cubicBezTo>
                  <a:pt x="1584" y="1426"/>
                  <a:pt x="1583" y="1425"/>
                  <a:pt x="1584" y="1426"/>
                </a:cubicBezTo>
                <a:cubicBezTo>
                  <a:pt x="1587" y="1428"/>
                  <a:pt x="1585" y="1428"/>
                  <a:pt x="1586" y="1431"/>
                </a:cubicBezTo>
                <a:cubicBezTo>
                  <a:pt x="1587" y="1431"/>
                  <a:pt x="1587" y="1431"/>
                  <a:pt x="1587" y="1431"/>
                </a:cubicBezTo>
                <a:cubicBezTo>
                  <a:pt x="1587" y="1432"/>
                  <a:pt x="1587" y="1432"/>
                  <a:pt x="1587" y="1432"/>
                </a:cubicBezTo>
                <a:cubicBezTo>
                  <a:pt x="1587" y="1432"/>
                  <a:pt x="1588" y="1433"/>
                  <a:pt x="1588" y="1433"/>
                </a:cubicBezTo>
                <a:cubicBezTo>
                  <a:pt x="1589" y="1436"/>
                  <a:pt x="1589" y="1440"/>
                  <a:pt x="1590" y="1443"/>
                </a:cubicBezTo>
                <a:cubicBezTo>
                  <a:pt x="1590" y="1444"/>
                  <a:pt x="1589" y="1444"/>
                  <a:pt x="1589" y="1444"/>
                </a:cubicBezTo>
                <a:cubicBezTo>
                  <a:pt x="1588" y="1446"/>
                  <a:pt x="1588" y="1447"/>
                  <a:pt x="1589" y="1448"/>
                </a:cubicBezTo>
                <a:cubicBezTo>
                  <a:pt x="1588" y="1448"/>
                  <a:pt x="1588" y="1448"/>
                  <a:pt x="1588" y="1448"/>
                </a:cubicBezTo>
                <a:cubicBezTo>
                  <a:pt x="1588" y="1449"/>
                  <a:pt x="1588" y="1449"/>
                  <a:pt x="1588" y="1449"/>
                </a:cubicBezTo>
                <a:cubicBezTo>
                  <a:pt x="1587" y="1448"/>
                  <a:pt x="1587" y="1448"/>
                  <a:pt x="1586" y="1448"/>
                </a:cubicBezTo>
                <a:cubicBezTo>
                  <a:pt x="1586" y="1448"/>
                  <a:pt x="1585" y="1449"/>
                  <a:pt x="1585" y="1449"/>
                </a:cubicBezTo>
                <a:cubicBezTo>
                  <a:pt x="1585" y="1451"/>
                  <a:pt x="1585" y="1451"/>
                  <a:pt x="1585" y="1451"/>
                </a:cubicBezTo>
                <a:cubicBezTo>
                  <a:pt x="1586" y="1453"/>
                  <a:pt x="1589" y="1454"/>
                  <a:pt x="1585" y="1456"/>
                </a:cubicBezTo>
                <a:cubicBezTo>
                  <a:pt x="1586" y="1458"/>
                  <a:pt x="1587" y="1459"/>
                  <a:pt x="1589" y="1460"/>
                </a:cubicBezTo>
                <a:cubicBezTo>
                  <a:pt x="1589" y="1463"/>
                  <a:pt x="1588" y="1462"/>
                  <a:pt x="1587" y="1464"/>
                </a:cubicBezTo>
                <a:cubicBezTo>
                  <a:pt x="1589" y="1466"/>
                  <a:pt x="1588" y="1466"/>
                  <a:pt x="1589" y="1468"/>
                </a:cubicBezTo>
                <a:cubicBezTo>
                  <a:pt x="1589" y="1468"/>
                  <a:pt x="1589" y="1468"/>
                  <a:pt x="1589" y="1468"/>
                </a:cubicBezTo>
                <a:cubicBezTo>
                  <a:pt x="1589" y="1468"/>
                  <a:pt x="1589" y="1468"/>
                  <a:pt x="1589" y="1468"/>
                </a:cubicBezTo>
                <a:cubicBezTo>
                  <a:pt x="1591" y="1468"/>
                  <a:pt x="1591" y="1468"/>
                  <a:pt x="1591" y="1468"/>
                </a:cubicBezTo>
                <a:cubicBezTo>
                  <a:pt x="1591" y="1466"/>
                  <a:pt x="1591" y="1466"/>
                  <a:pt x="1591" y="1466"/>
                </a:cubicBezTo>
                <a:cubicBezTo>
                  <a:pt x="1593" y="1466"/>
                  <a:pt x="1593" y="1466"/>
                  <a:pt x="1593" y="1466"/>
                </a:cubicBezTo>
                <a:cubicBezTo>
                  <a:pt x="1594" y="1468"/>
                  <a:pt x="1593" y="1467"/>
                  <a:pt x="1594" y="1468"/>
                </a:cubicBezTo>
                <a:cubicBezTo>
                  <a:pt x="1594" y="1468"/>
                  <a:pt x="1594" y="1468"/>
                  <a:pt x="1594" y="1468"/>
                </a:cubicBezTo>
                <a:cubicBezTo>
                  <a:pt x="1594" y="1468"/>
                  <a:pt x="1595" y="1468"/>
                  <a:pt x="1595" y="1468"/>
                </a:cubicBezTo>
                <a:cubicBezTo>
                  <a:pt x="1595" y="1468"/>
                  <a:pt x="1595" y="1468"/>
                  <a:pt x="1595" y="1468"/>
                </a:cubicBezTo>
                <a:cubicBezTo>
                  <a:pt x="1597" y="1468"/>
                  <a:pt x="1597" y="1468"/>
                  <a:pt x="1597" y="1468"/>
                </a:cubicBezTo>
                <a:cubicBezTo>
                  <a:pt x="1597" y="1469"/>
                  <a:pt x="1597" y="1469"/>
                  <a:pt x="1597" y="1470"/>
                </a:cubicBezTo>
                <a:cubicBezTo>
                  <a:pt x="1599" y="1471"/>
                  <a:pt x="1599" y="1469"/>
                  <a:pt x="1601" y="1472"/>
                </a:cubicBezTo>
                <a:cubicBezTo>
                  <a:pt x="1606" y="1471"/>
                  <a:pt x="1607" y="1468"/>
                  <a:pt x="1612" y="1468"/>
                </a:cubicBezTo>
                <a:cubicBezTo>
                  <a:pt x="1612" y="1466"/>
                  <a:pt x="1612" y="1466"/>
                  <a:pt x="1612" y="1466"/>
                </a:cubicBezTo>
                <a:cubicBezTo>
                  <a:pt x="1614" y="1466"/>
                  <a:pt x="1617" y="1466"/>
                  <a:pt x="1619" y="1466"/>
                </a:cubicBezTo>
                <a:cubicBezTo>
                  <a:pt x="1619" y="1467"/>
                  <a:pt x="1619" y="1467"/>
                  <a:pt x="1620" y="1468"/>
                </a:cubicBezTo>
                <a:cubicBezTo>
                  <a:pt x="1621" y="1467"/>
                  <a:pt x="1622" y="1467"/>
                  <a:pt x="1623" y="1467"/>
                </a:cubicBezTo>
                <a:cubicBezTo>
                  <a:pt x="1623" y="1466"/>
                  <a:pt x="1623" y="1465"/>
                  <a:pt x="1624" y="1464"/>
                </a:cubicBezTo>
                <a:cubicBezTo>
                  <a:pt x="1625" y="1464"/>
                  <a:pt x="1625" y="1464"/>
                  <a:pt x="1625" y="1464"/>
                </a:cubicBezTo>
                <a:cubicBezTo>
                  <a:pt x="1625" y="1465"/>
                  <a:pt x="1625" y="1465"/>
                  <a:pt x="1625" y="1465"/>
                </a:cubicBezTo>
                <a:cubicBezTo>
                  <a:pt x="1626" y="1466"/>
                  <a:pt x="1626" y="1464"/>
                  <a:pt x="1627" y="1464"/>
                </a:cubicBezTo>
                <a:cubicBezTo>
                  <a:pt x="1628" y="1464"/>
                  <a:pt x="1628" y="1464"/>
                  <a:pt x="1628" y="1464"/>
                </a:cubicBezTo>
                <a:cubicBezTo>
                  <a:pt x="1628" y="1463"/>
                  <a:pt x="1628" y="1463"/>
                  <a:pt x="1628" y="1463"/>
                </a:cubicBezTo>
                <a:cubicBezTo>
                  <a:pt x="1630" y="1463"/>
                  <a:pt x="1631" y="1464"/>
                  <a:pt x="1633" y="1464"/>
                </a:cubicBezTo>
                <a:cubicBezTo>
                  <a:pt x="1633" y="1464"/>
                  <a:pt x="1633" y="1464"/>
                  <a:pt x="1633" y="1464"/>
                </a:cubicBezTo>
                <a:cubicBezTo>
                  <a:pt x="1634" y="1464"/>
                  <a:pt x="1634" y="1464"/>
                  <a:pt x="1634" y="1464"/>
                </a:cubicBezTo>
                <a:cubicBezTo>
                  <a:pt x="1634" y="1463"/>
                  <a:pt x="1635" y="1463"/>
                  <a:pt x="1635" y="1462"/>
                </a:cubicBezTo>
                <a:cubicBezTo>
                  <a:pt x="1636" y="1462"/>
                  <a:pt x="1641" y="1465"/>
                  <a:pt x="1643" y="1465"/>
                </a:cubicBezTo>
                <a:cubicBezTo>
                  <a:pt x="1645" y="1466"/>
                  <a:pt x="1647" y="1464"/>
                  <a:pt x="1648" y="1464"/>
                </a:cubicBezTo>
                <a:cubicBezTo>
                  <a:pt x="1648" y="1463"/>
                  <a:pt x="1648" y="1463"/>
                  <a:pt x="1648" y="1463"/>
                </a:cubicBezTo>
                <a:cubicBezTo>
                  <a:pt x="1650" y="1462"/>
                  <a:pt x="1653" y="1463"/>
                  <a:pt x="1655" y="1463"/>
                </a:cubicBezTo>
                <a:cubicBezTo>
                  <a:pt x="1655" y="1460"/>
                  <a:pt x="1655" y="1460"/>
                  <a:pt x="1655" y="1460"/>
                </a:cubicBezTo>
                <a:cubicBezTo>
                  <a:pt x="1656" y="1460"/>
                  <a:pt x="1656" y="1460"/>
                  <a:pt x="1656" y="1460"/>
                </a:cubicBezTo>
                <a:cubicBezTo>
                  <a:pt x="1658" y="1458"/>
                  <a:pt x="1659" y="1461"/>
                  <a:pt x="1662" y="1460"/>
                </a:cubicBezTo>
                <a:cubicBezTo>
                  <a:pt x="1662" y="1460"/>
                  <a:pt x="1662" y="1460"/>
                  <a:pt x="1662" y="1460"/>
                </a:cubicBezTo>
                <a:cubicBezTo>
                  <a:pt x="1663" y="1460"/>
                  <a:pt x="1663" y="1460"/>
                  <a:pt x="1663" y="1460"/>
                </a:cubicBezTo>
                <a:cubicBezTo>
                  <a:pt x="1663" y="1459"/>
                  <a:pt x="1663" y="1459"/>
                  <a:pt x="1664" y="1458"/>
                </a:cubicBezTo>
                <a:cubicBezTo>
                  <a:pt x="1665" y="1458"/>
                  <a:pt x="1666" y="1458"/>
                  <a:pt x="1667" y="1458"/>
                </a:cubicBezTo>
                <a:cubicBezTo>
                  <a:pt x="1668" y="1457"/>
                  <a:pt x="1668" y="1456"/>
                  <a:pt x="1669" y="1455"/>
                </a:cubicBezTo>
                <a:cubicBezTo>
                  <a:pt x="1670" y="1455"/>
                  <a:pt x="1670" y="1455"/>
                  <a:pt x="1670" y="1455"/>
                </a:cubicBezTo>
                <a:cubicBezTo>
                  <a:pt x="1671" y="1454"/>
                  <a:pt x="1673" y="1451"/>
                  <a:pt x="1674" y="1450"/>
                </a:cubicBezTo>
                <a:cubicBezTo>
                  <a:pt x="1677" y="1449"/>
                  <a:pt x="1676" y="1448"/>
                  <a:pt x="1677" y="1446"/>
                </a:cubicBezTo>
                <a:cubicBezTo>
                  <a:pt x="1679" y="1444"/>
                  <a:pt x="1680" y="1447"/>
                  <a:pt x="1681" y="1442"/>
                </a:cubicBezTo>
                <a:cubicBezTo>
                  <a:pt x="1683" y="1442"/>
                  <a:pt x="1684" y="1441"/>
                  <a:pt x="1684" y="1439"/>
                </a:cubicBezTo>
                <a:cubicBezTo>
                  <a:pt x="1687" y="1439"/>
                  <a:pt x="1688" y="1437"/>
                  <a:pt x="1688" y="1434"/>
                </a:cubicBezTo>
                <a:cubicBezTo>
                  <a:pt x="1689" y="1434"/>
                  <a:pt x="1689" y="1434"/>
                  <a:pt x="1689" y="1434"/>
                </a:cubicBezTo>
                <a:cubicBezTo>
                  <a:pt x="1689" y="1433"/>
                  <a:pt x="1689" y="1433"/>
                  <a:pt x="1689" y="1433"/>
                </a:cubicBezTo>
                <a:cubicBezTo>
                  <a:pt x="1692" y="1432"/>
                  <a:pt x="1694" y="1428"/>
                  <a:pt x="1695" y="1425"/>
                </a:cubicBezTo>
                <a:cubicBezTo>
                  <a:pt x="1697" y="1424"/>
                  <a:pt x="1697" y="1423"/>
                  <a:pt x="1698" y="1421"/>
                </a:cubicBezTo>
                <a:cubicBezTo>
                  <a:pt x="1698" y="1421"/>
                  <a:pt x="1699" y="1421"/>
                  <a:pt x="1699" y="1420"/>
                </a:cubicBezTo>
                <a:cubicBezTo>
                  <a:pt x="1699" y="1417"/>
                  <a:pt x="1699" y="1417"/>
                  <a:pt x="1699" y="1417"/>
                </a:cubicBezTo>
                <a:cubicBezTo>
                  <a:pt x="1700" y="1417"/>
                  <a:pt x="1700" y="1417"/>
                  <a:pt x="1700" y="1417"/>
                </a:cubicBezTo>
                <a:cubicBezTo>
                  <a:pt x="1700" y="1416"/>
                  <a:pt x="1700" y="1415"/>
                  <a:pt x="1700" y="1414"/>
                </a:cubicBezTo>
                <a:cubicBezTo>
                  <a:pt x="1701" y="1414"/>
                  <a:pt x="1701" y="1414"/>
                  <a:pt x="1701" y="1414"/>
                </a:cubicBezTo>
                <a:cubicBezTo>
                  <a:pt x="1702" y="1413"/>
                  <a:pt x="1702" y="1413"/>
                  <a:pt x="1702" y="1411"/>
                </a:cubicBezTo>
                <a:cubicBezTo>
                  <a:pt x="1705" y="1411"/>
                  <a:pt x="1706" y="1411"/>
                  <a:pt x="1706" y="1408"/>
                </a:cubicBezTo>
                <a:cubicBezTo>
                  <a:pt x="1709" y="1408"/>
                  <a:pt x="1709" y="1407"/>
                  <a:pt x="1711" y="1406"/>
                </a:cubicBezTo>
                <a:cubicBezTo>
                  <a:pt x="1711" y="1405"/>
                  <a:pt x="1711" y="1403"/>
                  <a:pt x="1710" y="1401"/>
                </a:cubicBezTo>
                <a:cubicBezTo>
                  <a:pt x="1710" y="1401"/>
                  <a:pt x="1710" y="1401"/>
                  <a:pt x="1710" y="1401"/>
                </a:cubicBezTo>
                <a:cubicBezTo>
                  <a:pt x="1709" y="1400"/>
                  <a:pt x="1709" y="1399"/>
                  <a:pt x="1709" y="1397"/>
                </a:cubicBezTo>
                <a:cubicBezTo>
                  <a:pt x="1712" y="1397"/>
                  <a:pt x="1712" y="1397"/>
                  <a:pt x="1712" y="1397"/>
                </a:cubicBezTo>
                <a:cubicBezTo>
                  <a:pt x="1712" y="1397"/>
                  <a:pt x="1712" y="1397"/>
                  <a:pt x="1712" y="1397"/>
                </a:cubicBezTo>
                <a:cubicBezTo>
                  <a:pt x="1713" y="1396"/>
                  <a:pt x="1714" y="1388"/>
                  <a:pt x="1714" y="1385"/>
                </a:cubicBezTo>
                <a:cubicBezTo>
                  <a:pt x="1713" y="1385"/>
                  <a:pt x="1713" y="1385"/>
                  <a:pt x="1713" y="1385"/>
                </a:cubicBezTo>
                <a:cubicBezTo>
                  <a:pt x="1713" y="1380"/>
                  <a:pt x="1713" y="1380"/>
                  <a:pt x="1713" y="1380"/>
                </a:cubicBezTo>
                <a:cubicBezTo>
                  <a:pt x="1714" y="1380"/>
                  <a:pt x="1714" y="1380"/>
                  <a:pt x="1714" y="1380"/>
                </a:cubicBezTo>
                <a:cubicBezTo>
                  <a:pt x="1714" y="1379"/>
                  <a:pt x="1714" y="1378"/>
                  <a:pt x="1714" y="1377"/>
                </a:cubicBezTo>
                <a:cubicBezTo>
                  <a:pt x="1712" y="1376"/>
                  <a:pt x="1712" y="1376"/>
                  <a:pt x="1711" y="1375"/>
                </a:cubicBezTo>
                <a:cubicBezTo>
                  <a:pt x="1711" y="1373"/>
                  <a:pt x="1711" y="1373"/>
                  <a:pt x="1711" y="1373"/>
                </a:cubicBezTo>
                <a:cubicBezTo>
                  <a:pt x="1712" y="1372"/>
                  <a:pt x="1713" y="1372"/>
                  <a:pt x="1714" y="1371"/>
                </a:cubicBezTo>
                <a:cubicBezTo>
                  <a:pt x="1714" y="1369"/>
                  <a:pt x="1714" y="1369"/>
                  <a:pt x="1714" y="1369"/>
                </a:cubicBezTo>
                <a:cubicBezTo>
                  <a:pt x="1718" y="1368"/>
                  <a:pt x="1718" y="1368"/>
                  <a:pt x="1718" y="1368"/>
                </a:cubicBezTo>
                <a:cubicBezTo>
                  <a:pt x="1718" y="1368"/>
                  <a:pt x="1718" y="1368"/>
                  <a:pt x="1718" y="1368"/>
                </a:cubicBezTo>
                <a:cubicBezTo>
                  <a:pt x="1720" y="1367"/>
                  <a:pt x="1721" y="1367"/>
                  <a:pt x="1722" y="1366"/>
                </a:cubicBezTo>
                <a:cubicBezTo>
                  <a:pt x="1722" y="1366"/>
                  <a:pt x="1722" y="1366"/>
                  <a:pt x="1722" y="1366"/>
                </a:cubicBezTo>
                <a:cubicBezTo>
                  <a:pt x="1723" y="1365"/>
                  <a:pt x="1724" y="1365"/>
                  <a:pt x="1725" y="1365"/>
                </a:cubicBezTo>
                <a:cubicBezTo>
                  <a:pt x="1725" y="1364"/>
                  <a:pt x="1725" y="1364"/>
                  <a:pt x="1725" y="1364"/>
                </a:cubicBezTo>
                <a:cubicBezTo>
                  <a:pt x="1728" y="1364"/>
                  <a:pt x="1728" y="1364"/>
                  <a:pt x="1728" y="1364"/>
                </a:cubicBezTo>
                <a:cubicBezTo>
                  <a:pt x="1728" y="1364"/>
                  <a:pt x="1729" y="1364"/>
                  <a:pt x="1729" y="1363"/>
                </a:cubicBezTo>
                <a:cubicBezTo>
                  <a:pt x="1731" y="1363"/>
                  <a:pt x="1731" y="1363"/>
                  <a:pt x="1731" y="1363"/>
                </a:cubicBezTo>
                <a:cubicBezTo>
                  <a:pt x="1732" y="1362"/>
                  <a:pt x="1732" y="1362"/>
                  <a:pt x="1733" y="1361"/>
                </a:cubicBezTo>
                <a:cubicBezTo>
                  <a:pt x="1734" y="1361"/>
                  <a:pt x="1734" y="1361"/>
                  <a:pt x="1734" y="1361"/>
                </a:cubicBezTo>
                <a:cubicBezTo>
                  <a:pt x="1734" y="1360"/>
                  <a:pt x="1734" y="1360"/>
                  <a:pt x="1734" y="1360"/>
                </a:cubicBezTo>
                <a:cubicBezTo>
                  <a:pt x="1735" y="1360"/>
                  <a:pt x="1736" y="1359"/>
                  <a:pt x="1737" y="1358"/>
                </a:cubicBezTo>
                <a:cubicBezTo>
                  <a:pt x="1737" y="1355"/>
                  <a:pt x="1737" y="1355"/>
                  <a:pt x="1737" y="1355"/>
                </a:cubicBezTo>
                <a:cubicBezTo>
                  <a:pt x="1737" y="1355"/>
                  <a:pt x="1737" y="1355"/>
                  <a:pt x="1737" y="1355"/>
                </a:cubicBezTo>
                <a:cubicBezTo>
                  <a:pt x="1737" y="1353"/>
                  <a:pt x="1737" y="1353"/>
                  <a:pt x="1737" y="1353"/>
                </a:cubicBezTo>
                <a:cubicBezTo>
                  <a:pt x="1736" y="1353"/>
                  <a:pt x="1736" y="1353"/>
                  <a:pt x="1736" y="1353"/>
                </a:cubicBezTo>
                <a:cubicBezTo>
                  <a:pt x="1736" y="1352"/>
                  <a:pt x="1736" y="1351"/>
                  <a:pt x="1737" y="1351"/>
                </a:cubicBezTo>
                <a:cubicBezTo>
                  <a:pt x="1736" y="1351"/>
                  <a:pt x="1736" y="1351"/>
                  <a:pt x="1736" y="1351"/>
                </a:cubicBezTo>
                <a:cubicBezTo>
                  <a:pt x="1736" y="1348"/>
                  <a:pt x="1736" y="1345"/>
                  <a:pt x="1737" y="1343"/>
                </a:cubicBezTo>
                <a:cubicBezTo>
                  <a:pt x="1736" y="1343"/>
                  <a:pt x="1736" y="1343"/>
                  <a:pt x="1736" y="1343"/>
                </a:cubicBezTo>
                <a:cubicBezTo>
                  <a:pt x="1736" y="1340"/>
                  <a:pt x="1736" y="1340"/>
                  <a:pt x="1736" y="1340"/>
                </a:cubicBezTo>
                <a:cubicBezTo>
                  <a:pt x="1735" y="1340"/>
                  <a:pt x="1735" y="1340"/>
                  <a:pt x="1735" y="1340"/>
                </a:cubicBezTo>
                <a:cubicBezTo>
                  <a:pt x="1735" y="1339"/>
                  <a:pt x="1736" y="1336"/>
                  <a:pt x="1736" y="1336"/>
                </a:cubicBezTo>
                <a:cubicBezTo>
                  <a:pt x="1735" y="1336"/>
                  <a:pt x="1735" y="1336"/>
                  <a:pt x="1735" y="1336"/>
                </a:cubicBezTo>
                <a:cubicBezTo>
                  <a:pt x="1735" y="1334"/>
                  <a:pt x="1735" y="1334"/>
                  <a:pt x="1735" y="1334"/>
                </a:cubicBezTo>
                <a:cubicBezTo>
                  <a:pt x="1735" y="1334"/>
                  <a:pt x="1735" y="1334"/>
                  <a:pt x="1735" y="1334"/>
                </a:cubicBezTo>
                <a:cubicBezTo>
                  <a:pt x="1735" y="1333"/>
                  <a:pt x="1735" y="1333"/>
                  <a:pt x="1735" y="1333"/>
                </a:cubicBezTo>
                <a:cubicBezTo>
                  <a:pt x="1734" y="1333"/>
                  <a:pt x="1734" y="1333"/>
                  <a:pt x="1734" y="1333"/>
                </a:cubicBezTo>
                <a:cubicBezTo>
                  <a:pt x="1734" y="1330"/>
                  <a:pt x="1734" y="1330"/>
                  <a:pt x="1734" y="1330"/>
                </a:cubicBezTo>
                <a:cubicBezTo>
                  <a:pt x="1733" y="1330"/>
                  <a:pt x="1733" y="1330"/>
                  <a:pt x="1733" y="1330"/>
                </a:cubicBezTo>
                <a:cubicBezTo>
                  <a:pt x="1733" y="1328"/>
                  <a:pt x="1733" y="1328"/>
                  <a:pt x="1733" y="1328"/>
                </a:cubicBezTo>
                <a:cubicBezTo>
                  <a:pt x="1733" y="1328"/>
                  <a:pt x="1733" y="1328"/>
                  <a:pt x="1733" y="1328"/>
                </a:cubicBezTo>
                <a:cubicBezTo>
                  <a:pt x="1732" y="1326"/>
                  <a:pt x="1732" y="1323"/>
                  <a:pt x="1732" y="1320"/>
                </a:cubicBezTo>
                <a:cubicBezTo>
                  <a:pt x="1732" y="1320"/>
                  <a:pt x="1733" y="1320"/>
                  <a:pt x="1733" y="1319"/>
                </a:cubicBezTo>
                <a:cubicBezTo>
                  <a:pt x="1732" y="1319"/>
                  <a:pt x="1731" y="1318"/>
                  <a:pt x="1730" y="1318"/>
                </a:cubicBezTo>
                <a:cubicBezTo>
                  <a:pt x="1728" y="1315"/>
                  <a:pt x="1729" y="1310"/>
                  <a:pt x="1729" y="1307"/>
                </a:cubicBezTo>
                <a:cubicBezTo>
                  <a:pt x="1731" y="1306"/>
                  <a:pt x="1733" y="1305"/>
                  <a:pt x="1735" y="1304"/>
                </a:cubicBezTo>
                <a:cubicBezTo>
                  <a:pt x="1735" y="1303"/>
                  <a:pt x="1735" y="1303"/>
                  <a:pt x="1735" y="1303"/>
                </a:cubicBezTo>
                <a:cubicBezTo>
                  <a:pt x="1735" y="1302"/>
                  <a:pt x="1736" y="1302"/>
                  <a:pt x="1736" y="1302"/>
                </a:cubicBezTo>
                <a:cubicBezTo>
                  <a:pt x="1736" y="1301"/>
                  <a:pt x="1736" y="1300"/>
                  <a:pt x="1737" y="1299"/>
                </a:cubicBezTo>
                <a:cubicBezTo>
                  <a:pt x="1737" y="1299"/>
                  <a:pt x="1739" y="1298"/>
                  <a:pt x="1740" y="1298"/>
                </a:cubicBezTo>
                <a:cubicBezTo>
                  <a:pt x="1740" y="1297"/>
                  <a:pt x="1740" y="1297"/>
                  <a:pt x="1741" y="1296"/>
                </a:cubicBezTo>
                <a:cubicBezTo>
                  <a:pt x="1741" y="1296"/>
                  <a:pt x="1741" y="1296"/>
                  <a:pt x="1742" y="1295"/>
                </a:cubicBezTo>
                <a:cubicBezTo>
                  <a:pt x="1742" y="1290"/>
                  <a:pt x="1742" y="1290"/>
                  <a:pt x="1742" y="1290"/>
                </a:cubicBezTo>
                <a:cubicBezTo>
                  <a:pt x="1743" y="1290"/>
                  <a:pt x="1743" y="1290"/>
                  <a:pt x="1743" y="1290"/>
                </a:cubicBezTo>
                <a:cubicBezTo>
                  <a:pt x="1743" y="1289"/>
                  <a:pt x="1743" y="1289"/>
                  <a:pt x="1743" y="1289"/>
                </a:cubicBezTo>
                <a:cubicBezTo>
                  <a:pt x="1742" y="1289"/>
                  <a:pt x="1742" y="1289"/>
                  <a:pt x="1742" y="1289"/>
                </a:cubicBezTo>
                <a:cubicBezTo>
                  <a:pt x="1742" y="1289"/>
                  <a:pt x="1742" y="1289"/>
                  <a:pt x="1742" y="1289"/>
                </a:cubicBezTo>
                <a:cubicBezTo>
                  <a:pt x="1747" y="1289"/>
                  <a:pt x="1747" y="1289"/>
                  <a:pt x="1747" y="1289"/>
                </a:cubicBezTo>
                <a:cubicBezTo>
                  <a:pt x="1747" y="1288"/>
                  <a:pt x="1747" y="1288"/>
                  <a:pt x="1747" y="1288"/>
                </a:cubicBezTo>
                <a:cubicBezTo>
                  <a:pt x="1748" y="1288"/>
                  <a:pt x="1748" y="1288"/>
                  <a:pt x="1748" y="1288"/>
                </a:cubicBezTo>
                <a:cubicBezTo>
                  <a:pt x="1748" y="1288"/>
                  <a:pt x="1748" y="1289"/>
                  <a:pt x="1749" y="1289"/>
                </a:cubicBezTo>
                <a:cubicBezTo>
                  <a:pt x="1750" y="1287"/>
                  <a:pt x="1750" y="1287"/>
                  <a:pt x="1750" y="1287"/>
                </a:cubicBezTo>
                <a:cubicBezTo>
                  <a:pt x="1754" y="1287"/>
                  <a:pt x="1754" y="1287"/>
                  <a:pt x="1754" y="1287"/>
                </a:cubicBezTo>
                <a:cubicBezTo>
                  <a:pt x="1754" y="1286"/>
                  <a:pt x="1754" y="1286"/>
                  <a:pt x="1754" y="1286"/>
                </a:cubicBezTo>
                <a:cubicBezTo>
                  <a:pt x="1756" y="1286"/>
                  <a:pt x="1758" y="1285"/>
                  <a:pt x="1759" y="1284"/>
                </a:cubicBezTo>
                <a:cubicBezTo>
                  <a:pt x="1759" y="1283"/>
                  <a:pt x="1759" y="1283"/>
                  <a:pt x="1760" y="1282"/>
                </a:cubicBezTo>
                <a:cubicBezTo>
                  <a:pt x="1761" y="1282"/>
                  <a:pt x="1763" y="1282"/>
                  <a:pt x="1764" y="1282"/>
                </a:cubicBezTo>
                <a:cubicBezTo>
                  <a:pt x="1764" y="1281"/>
                  <a:pt x="1764" y="1281"/>
                  <a:pt x="1764" y="1281"/>
                </a:cubicBezTo>
                <a:cubicBezTo>
                  <a:pt x="1766" y="1281"/>
                  <a:pt x="1766" y="1281"/>
                  <a:pt x="1766" y="1281"/>
                </a:cubicBezTo>
                <a:cubicBezTo>
                  <a:pt x="1766" y="1280"/>
                  <a:pt x="1766" y="1280"/>
                  <a:pt x="1766" y="1280"/>
                </a:cubicBezTo>
                <a:cubicBezTo>
                  <a:pt x="1768" y="1280"/>
                  <a:pt x="1768" y="1280"/>
                  <a:pt x="1768" y="1280"/>
                </a:cubicBezTo>
                <a:cubicBezTo>
                  <a:pt x="1768" y="1280"/>
                  <a:pt x="1768" y="1280"/>
                  <a:pt x="1768" y="1280"/>
                </a:cubicBezTo>
                <a:cubicBezTo>
                  <a:pt x="1769" y="1279"/>
                  <a:pt x="1770" y="1278"/>
                  <a:pt x="1771" y="1277"/>
                </a:cubicBezTo>
                <a:cubicBezTo>
                  <a:pt x="1771" y="1276"/>
                  <a:pt x="1771" y="1276"/>
                  <a:pt x="1772" y="1275"/>
                </a:cubicBezTo>
                <a:cubicBezTo>
                  <a:pt x="1773" y="1275"/>
                  <a:pt x="1773" y="1275"/>
                  <a:pt x="1773" y="1275"/>
                </a:cubicBezTo>
                <a:cubicBezTo>
                  <a:pt x="1774" y="1274"/>
                  <a:pt x="1774" y="1274"/>
                  <a:pt x="1775" y="1273"/>
                </a:cubicBezTo>
                <a:cubicBezTo>
                  <a:pt x="1775" y="1273"/>
                  <a:pt x="1775" y="1273"/>
                  <a:pt x="1775" y="1273"/>
                </a:cubicBezTo>
                <a:cubicBezTo>
                  <a:pt x="1776" y="1269"/>
                  <a:pt x="1776" y="1269"/>
                  <a:pt x="1776" y="1269"/>
                </a:cubicBezTo>
                <a:cubicBezTo>
                  <a:pt x="1777" y="1269"/>
                  <a:pt x="1777" y="1269"/>
                  <a:pt x="1778" y="1268"/>
                </a:cubicBezTo>
                <a:cubicBezTo>
                  <a:pt x="1778" y="1268"/>
                  <a:pt x="1781" y="1265"/>
                  <a:pt x="1781" y="1264"/>
                </a:cubicBezTo>
                <a:cubicBezTo>
                  <a:pt x="1780" y="1263"/>
                  <a:pt x="1780" y="1262"/>
                  <a:pt x="1780" y="1261"/>
                </a:cubicBezTo>
                <a:cubicBezTo>
                  <a:pt x="1781" y="1261"/>
                  <a:pt x="1781" y="1261"/>
                  <a:pt x="1781" y="1261"/>
                </a:cubicBezTo>
                <a:cubicBezTo>
                  <a:pt x="1782" y="1259"/>
                  <a:pt x="1782" y="1261"/>
                  <a:pt x="1783" y="1258"/>
                </a:cubicBezTo>
                <a:cubicBezTo>
                  <a:pt x="1782" y="1258"/>
                  <a:pt x="1781" y="1257"/>
                  <a:pt x="1781" y="1257"/>
                </a:cubicBezTo>
                <a:cubicBezTo>
                  <a:pt x="1780" y="1256"/>
                  <a:pt x="1780" y="1251"/>
                  <a:pt x="1781" y="1249"/>
                </a:cubicBezTo>
                <a:cubicBezTo>
                  <a:pt x="1781" y="1249"/>
                  <a:pt x="1781" y="1249"/>
                  <a:pt x="1781" y="1249"/>
                </a:cubicBezTo>
                <a:cubicBezTo>
                  <a:pt x="1781" y="1247"/>
                  <a:pt x="1781" y="1247"/>
                  <a:pt x="1781" y="1247"/>
                </a:cubicBezTo>
                <a:cubicBezTo>
                  <a:pt x="1782" y="1247"/>
                  <a:pt x="1782" y="1247"/>
                  <a:pt x="1782" y="1247"/>
                </a:cubicBezTo>
                <a:cubicBezTo>
                  <a:pt x="1782" y="1241"/>
                  <a:pt x="1782" y="1241"/>
                  <a:pt x="1782" y="1241"/>
                </a:cubicBezTo>
                <a:cubicBezTo>
                  <a:pt x="1782" y="1241"/>
                  <a:pt x="1784" y="1241"/>
                  <a:pt x="1783" y="1240"/>
                </a:cubicBezTo>
                <a:cubicBezTo>
                  <a:pt x="1783" y="1240"/>
                  <a:pt x="1783" y="1240"/>
                  <a:pt x="1783" y="1240"/>
                </a:cubicBezTo>
                <a:cubicBezTo>
                  <a:pt x="1783" y="1239"/>
                  <a:pt x="1783" y="1239"/>
                  <a:pt x="1783" y="1239"/>
                </a:cubicBezTo>
                <a:cubicBezTo>
                  <a:pt x="1782" y="1239"/>
                  <a:pt x="1782" y="1239"/>
                  <a:pt x="1782" y="1239"/>
                </a:cubicBezTo>
                <a:cubicBezTo>
                  <a:pt x="1782" y="1237"/>
                  <a:pt x="1782" y="1234"/>
                  <a:pt x="1781" y="1232"/>
                </a:cubicBezTo>
                <a:cubicBezTo>
                  <a:pt x="1782" y="1232"/>
                  <a:pt x="1782" y="1232"/>
                  <a:pt x="1782" y="1232"/>
                </a:cubicBezTo>
                <a:cubicBezTo>
                  <a:pt x="1782" y="1230"/>
                  <a:pt x="1782" y="1230"/>
                  <a:pt x="1782" y="1230"/>
                </a:cubicBezTo>
                <a:cubicBezTo>
                  <a:pt x="1781" y="1230"/>
                  <a:pt x="1781" y="1230"/>
                  <a:pt x="1781" y="1230"/>
                </a:cubicBezTo>
                <a:cubicBezTo>
                  <a:pt x="1781" y="1222"/>
                  <a:pt x="1781" y="1222"/>
                  <a:pt x="1781" y="1222"/>
                </a:cubicBezTo>
                <a:cubicBezTo>
                  <a:pt x="1781" y="1222"/>
                  <a:pt x="1781" y="1222"/>
                  <a:pt x="1781" y="1222"/>
                </a:cubicBezTo>
                <a:cubicBezTo>
                  <a:pt x="1781" y="1222"/>
                  <a:pt x="1781" y="1221"/>
                  <a:pt x="1781" y="1220"/>
                </a:cubicBezTo>
                <a:cubicBezTo>
                  <a:pt x="1781" y="1220"/>
                  <a:pt x="1781" y="1220"/>
                  <a:pt x="1781" y="1220"/>
                </a:cubicBezTo>
                <a:cubicBezTo>
                  <a:pt x="1780" y="1219"/>
                  <a:pt x="1780" y="1217"/>
                  <a:pt x="1780" y="1215"/>
                </a:cubicBezTo>
                <a:cubicBezTo>
                  <a:pt x="1779" y="1215"/>
                  <a:pt x="1779" y="1215"/>
                  <a:pt x="1779" y="1215"/>
                </a:cubicBezTo>
                <a:cubicBezTo>
                  <a:pt x="1780" y="1214"/>
                  <a:pt x="1780" y="1213"/>
                  <a:pt x="1780" y="1212"/>
                </a:cubicBezTo>
                <a:cubicBezTo>
                  <a:pt x="1781" y="1212"/>
                  <a:pt x="1781" y="1212"/>
                  <a:pt x="1781" y="1212"/>
                </a:cubicBezTo>
                <a:cubicBezTo>
                  <a:pt x="1781" y="1207"/>
                  <a:pt x="1781" y="1207"/>
                  <a:pt x="1781" y="1207"/>
                </a:cubicBezTo>
                <a:cubicBezTo>
                  <a:pt x="1779" y="1207"/>
                  <a:pt x="1779" y="1207"/>
                  <a:pt x="1779" y="1207"/>
                </a:cubicBezTo>
                <a:cubicBezTo>
                  <a:pt x="1779" y="1205"/>
                  <a:pt x="1776" y="1202"/>
                  <a:pt x="1774" y="1201"/>
                </a:cubicBezTo>
                <a:cubicBezTo>
                  <a:pt x="1774" y="1200"/>
                  <a:pt x="1774" y="1199"/>
                  <a:pt x="1773" y="1198"/>
                </a:cubicBezTo>
                <a:cubicBezTo>
                  <a:pt x="1773" y="1198"/>
                  <a:pt x="1773" y="1198"/>
                  <a:pt x="1773" y="1198"/>
                </a:cubicBezTo>
                <a:cubicBezTo>
                  <a:pt x="1773" y="1192"/>
                  <a:pt x="1773" y="1192"/>
                  <a:pt x="1773" y="1192"/>
                </a:cubicBezTo>
                <a:cubicBezTo>
                  <a:pt x="1772" y="1192"/>
                  <a:pt x="1772" y="1192"/>
                  <a:pt x="1772" y="1192"/>
                </a:cubicBezTo>
                <a:cubicBezTo>
                  <a:pt x="1772" y="1187"/>
                  <a:pt x="1772" y="1187"/>
                  <a:pt x="1772" y="1187"/>
                </a:cubicBezTo>
                <a:cubicBezTo>
                  <a:pt x="1772" y="1187"/>
                  <a:pt x="1772" y="1187"/>
                  <a:pt x="1772" y="1187"/>
                </a:cubicBezTo>
                <a:cubicBezTo>
                  <a:pt x="1771" y="1184"/>
                  <a:pt x="1773" y="1176"/>
                  <a:pt x="1774" y="1175"/>
                </a:cubicBezTo>
                <a:cubicBezTo>
                  <a:pt x="1774" y="1173"/>
                  <a:pt x="1774" y="1172"/>
                  <a:pt x="1773" y="1171"/>
                </a:cubicBezTo>
                <a:cubicBezTo>
                  <a:pt x="1772" y="1171"/>
                  <a:pt x="1772" y="1171"/>
                  <a:pt x="1772" y="1171"/>
                </a:cubicBezTo>
                <a:cubicBezTo>
                  <a:pt x="1771" y="1169"/>
                  <a:pt x="1773" y="1170"/>
                  <a:pt x="1770" y="1169"/>
                </a:cubicBezTo>
                <a:cubicBezTo>
                  <a:pt x="1770" y="1167"/>
                  <a:pt x="1769" y="1167"/>
                  <a:pt x="1768" y="1166"/>
                </a:cubicBezTo>
                <a:cubicBezTo>
                  <a:pt x="1768" y="1166"/>
                  <a:pt x="1768" y="1166"/>
                  <a:pt x="1768" y="1166"/>
                </a:cubicBezTo>
                <a:cubicBezTo>
                  <a:pt x="1767" y="1164"/>
                  <a:pt x="1767" y="1162"/>
                  <a:pt x="1767" y="1161"/>
                </a:cubicBezTo>
                <a:cubicBezTo>
                  <a:pt x="1766" y="1161"/>
                  <a:pt x="1766" y="1161"/>
                  <a:pt x="1766" y="1161"/>
                </a:cubicBezTo>
                <a:cubicBezTo>
                  <a:pt x="1766" y="1160"/>
                  <a:pt x="1767" y="1160"/>
                  <a:pt x="1768" y="1159"/>
                </a:cubicBezTo>
                <a:cubicBezTo>
                  <a:pt x="1768" y="1158"/>
                  <a:pt x="1768" y="1158"/>
                  <a:pt x="1768" y="1158"/>
                </a:cubicBezTo>
                <a:cubicBezTo>
                  <a:pt x="1768" y="1158"/>
                  <a:pt x="1768" y="1158"/>
                  <a:pt x="1768" y="1158"/>
                </a:cubicBezTo>
                <a:cubicBezTo>
                  <a:pt x="1768" y="1155"/>
                  <a:pt x="1768" y="1155"/>
                  <a:pt x="1768" y="1155"/>
                </a:cubicBezTo>
                <a:cubicBezTo>
                  <a:pt x="1769" y="1155"/>
                  <a:pt x="1769" y="1155"/>
                  <a:pt x="1769" y="1155"/>
                </a:cubicBezTo>
                <a:cubicBezTo>
                  <a:pt x="1769" y="1154"/>
                  <a:pt x="1769" y="1153"/>
                  <a:pt x="1770" y="1151"/>
                </a:cubicBezTo>
                <a:cubicBezTo>
                  <a:pt x="1770" y="1151"/>
                  <a:pt x="1770" y="1151"/>
                  <a:pt x="1770" y="1151"/>
                </a:cubicBezTo>
                <a:cubicBezTo>
                  <a:pt x="1770" y="1151"/>
                  <a:pt x="1770" y="1150"/>
                  <a:pt x="1770" y="1149"/>
                </a:cubicBezTo>
                <a:cubicBezTo>
                  <a:pt x="1770" y="1149"/>
                  <a:pt x="1770" y="1149"/>
                  <a:pt x="1771" y="1149"/>
                </a:cubicBezTo>
                <a:cubicBezTo>
                  <a:pt x="1771" y="1147"/>
                  <a:pt x="1772" y="1146"/>
                  <a:pt x="1772" y="1144"/>
                </a:cubicBezTo>
                <a:cubicBezTo>
                  <a:pt x="1773" y="1144"/>
                  <a:pt x="1773" y="1144"/>
                  <a:pt x="1773" y="1143"/>
                </a:cubicBezTo>
                <a:cubicBezTo>
                  <a:pt x="1773" y="1142"/>
                  <a:pt x="1773" y="1142"/>
                  <a:pt x="1773" y="1142"/>
                </a:cubicBezTo>
                <a:cubicBezTo>
                  <a:pt x="1774" y="1142"/>
                  <a:pt x="1774" y="1142"/>
                  <a:pt x="1774" y="1142"/>
                </a:cubicBezTo>
                <a:cubicBezTo>
                  <a:pt x="1774" y="1141"/>
                  <a:pt x="1773" y="1139"/>
                  <a:pt x="1773" y="1138"/>
                </a:cubicBezTo>
                <a:cubicBezTo>
                  <a:pt x="1773" y="1137"/>
                  <a:pt x="1774" y="1137"/>
                  <a:pt x="1774" y="1137"/>
                </a:cubicBezTo>
                <a:cubicBezTo>
                  <a:pt x="1774" y="1134"/>
                  <a:pt x="1774" y="1134"/>
                  <a:pt x="1774" y="1134"/>
                </a:cubicBezTo>
                <a:cubicBezTo>
                  <a:pt x="1775" y="1134"/>
                  <a:pt x="1775" y="1134"/>
                  <a:pt x="1775" y="1134"/>
                </a:cubicBezTo>
                <a:cubicBezTo>
                  <a:pt x="1776" y="1131"/>
                  <a:pt x="1778" y="1127"/>
                  <a:pt x="1781" y="1126"/>
                </a:cubicBezTo>
                <a:cubicBezTo>
                  <a:pt x="1783" y="1126"/>
                  <a:pt x="1783" y="1126"/>
                  <a:pt x="1783" y="1126"/>
                </a:cubicBezTo>
                <a:cubicBezTo>
                  <a:pt x="1784" y="1125"/>
                  <a:pt x="1784" y="1123"/>
                  <a:pt x="1785" y="1122"/>
                </a:cubicBezTo>
                <a:cubicBezTo>
                  <a:pt x="1785" y="1122"/>
                  <a:pt x="1786" y="1122"/>
                  <a:pt x="1787" y="1121"/>
                </a:cubicBezTo>
                <a:cubicBezTo>
                  <a:pt x="1787" y="1119"/>
                  <a:pt x="1787" y="1119"/>
                  <a:pt x="1787" y="1119"/>
                </a:cubicBezTo>
                <a:cubicBezTo>
                  <a:pt x="1787" y="1119"/>
                  <a:pt x="1787" y="1119"/>
                  <a:pt x="1787" y="1119"/>
                </a:cubicBezTo>
                <a:cubicBezTo>
                  <a:pt x="1787" y="1118"/>
                  <a:pt x="1787" y="1118"/>
                  <a:pt x="1787" y="1118"/>
                </a:cubicBezTo>
                <a:cubicBezTo>
                  <a:pt x="1789" y="1119"/>
                  <a:pt x="1789" y="1118"/>
                  <a:pt x="1791" y="1118"/>
                </a:cubicBezTo>
                <a:cubicBezTo>
                  <a:pt x="1791" y="1116"/>
                  <a:pt x="1792" y="1115"/>
                  <a:pt x="1792" y="1113"/>
                </a:cubicBezTo>
                <a:cubicBezTo>
                  <a:pt x="1793" y="1113"/>
                  <a:pt x="1793" y="1113"/>
                  <a:pt x="1793" y="1113"/>
                </a:cubicBezTo>
                <a:cubicBezTo>
                  <a:pt x="1793" y="1111"/>
                  <a:pt x="1793" y="1111"/>
                  <a:pt x="1793" y="1111"/>
                </a:cubicBezTo>
                <a:cubicBezTo>
                  <a:pt x="1794" y="1110"/>
                  <a:pt x="1795" y="1109"/>
                  <a:pt x="1796" y="1108"/>
                </a:cubicBezTo>
                <a:cubicBezTo>
                  <a:pt x="1795" y="1105"/>
                  <a:pt x="1795" y="1105"/>
                  <a:pt x="1795" y="1105"/>
                </a:cubicBezTo>
                <a:cubicBezTo>
                  <a:pt x="1796" y="1105"/>
                  <a:pt x="1796" y="1104"/>
                  <a:pt x="1797" y="1104"/>
                </a:cubicBezTo>
                <a:cubicBezTo>
                  <a:pt x="1797" y="1103"/>
                  <a:pt x="1797" y="1103"/>
                  <a:pt x="1797" y="1103"/>
                </a:cubicBezTo>
                <a:cubicBezTo>
                  <a:pt x="1798" y="1102"/>
                  <a:pt x="1798" y="1102"/>
                  <a:pt x="1798" y="1102"/>
                </a:cubicBezTo>
                <a:cubicBezTo>
                  <a:pt x="1799" y="1101"/>
                  <a:pt x="1798" y="1099"/>
                  <a:pt x="1798" y="1099"/>
                </a:cubicBezTo>
                <a:cubicBezTo>
                  <a:pt x="1800" y="1099"/>
                  <a:pt x="1801" y="1098"/>
                  <a:pt x="1802" y="1097"/>
                </a:cubicBezTo>
                <a:cubicBezTo>
                  <a:pt x="1802" y="1095"/>
                  <a:pt x="1802" y="1095"/>
                  <a:pt x="1802" y="1095"/>
                </a:cubicBezTo>
                <a:cubicBezTo>
                  <a:pt x="1802" y="1095"/>
                  <a:pt x="1802" y="1095"/>
                  <a:pt x="1802" y="1095"/>
                </a:cubicBezTo>
                <a:cubicBezTo>
                  <a:pt x="1803" y="1094"/>
                  <a:pt x="1803" y="1094"/>
                  <a:pt x="1803" y="1093"/>
                </a:cubicBezTo>
                <a:cubicBezTo>
                  <a:pt x="1804" y="1093"/>
                  <a:pt x="1804" y="1093"/>
                  <a:pt x="1804" y="1093"/>
                </a:cubicBezTo>
                <a:cubicBezTo>
                  <a:pt x="1805" y="1093"/>
                  <a:pt x="1807" y="1090"/>
                  <a:pt x="1807" y="1089"/>
                </a:cubicBezTo>
                <a:cubicBezTo>
                  <a:pt x="1809" y="1088"/>
                  <a:pt x="1809" y="1088"/>
                  <a:pt x="1810" y="1087"/>
                </a:cubicBezTo>
                <a:cubicBezTo>
                  <a:pt x="1810" y="1087"/>
                  <a:pt x="1810" y="1087"/>
                  <a:pt x="1810" y="1087"/>
                </a:cubicBezTo>
                <a:cubicBezTo>
                  <a:pt x="1811" y="1086"/>
                  <a:pt x="1811" y="1086"/>
                  <a:pt x="1811" y="1085"/>
                </a:cubicBezTo>
                <a:cubicBezTo>
                  <a:pt x="1812" y="1085"/>
                  <a:pt x="1812" y="1085"/>
                  <a:pt x="1813" y="1084"/>
                </a:cubicBezTo>
                <a:cubicBezTo>
                  <a:pt x="1813" y="1083"/>
                  <a:pt x="1813" y="1083"/>
                  <a:pt x="1813" y="1083"/>
                </a:cubicBezTo>
                <a:cubicBezTo>
                  <a:pt x="1814" y="1083"/>
                  <a:pt x="1814" y="1083"/>
                  <a:pt x="1814" y="1083"/>
                </a:cubicBezTo>
                <a:cubicBezTo>
                  <a:pt x="1814" y="1082"/>
                  <a:pt x="1814" y="1082"/>
                  <a:pt x="1815" y="1081"/>
                </a:cubicBezTo>
                <a:cubicBezTo>
                  <a:pt x="1816" y="1081"/>
                  <a:pt x="1816" y="1081"/>
                  <a:pt x="1816" y="1081"/>
                </a:cubicBezTo>
                <a:cubicBezTo>
                  <a:pt x="1816" y="1081"/>
                  <a:pt x="1817" y="1080"/>
                  <a:pt x="1817" y="1080"/>
                </a:cubicBezTo>
                <a:cubicBezTo>
                  <a:pt x="1818" y="1080"/>
                  <a:pt x="1818" y="1080"/>
                  <a:pt x="1818" y="1080"/>
                </a:cubicBezTo>
                <a:cubicBezTo>
                  <a:pt x="1819" y="1079"/>
                  <a:pt x="1819" y="1078"/>
                  <a:pt x="1820" y="1078"/>
                </a:cubicBezTo>
                <a:cubicBezTo>
                  <a:pt x="1821" y="1077"/>
                  <a:pt x="1822" y="1077"/>
                  <a:pt x="1823" y="1077"/>
                </a:cubicBezTo>
                <a:cubicBezTo>
                  <a:pt x="1823" y="1076"/>
                  <a:pt x="1823" y="1076"/>
                  <a:pt x="1823" y="1076"/>
                </a:cubicBezTo>
                <a:cubicBezTo>
                  <a:pt x="1823" y="1076"/>
                  <a:pt x="1824" y="1076"/>
                  <a:pt x="1824" y="1076"/>
                </a:cubicBezTo>
                <a:cubicBezTo>
                  <a:pt x="1824" y="1074"/>
                  <a:pt x="1824" y="1074"/>
                  <a:pt x="1824" y="1074"/>
                </a:cubicBezTo>
                <a:cubicBezTo>
                  <a:pt x="1827" y="1072"/>
                  <a:pt x="1830" y="1069"/>
                  <a:pt x="1833" y="1066"/>
                </a:cubicBezTo>
                <a:cubicBezTo>
                  <a:pt x="1833" y="1064"/>
                  <a:pt x="1833" y="1064"/>
                  <a:pt x="1833" y="1064"/>
                </a:cubicBezTo>
                <a:cubicBezTo>
                  <a:pt x="1834" y="1063"/>
                  <a:pt x="1835" y="1064"/>
                  <a:pt x="1836" y="1063"/>
                </a:cubicBezTo>
                <a:cubicBezTo>
                  <a:pt x="1836" y="1063"/>
                  <a:pt x="1836" y="1063"/>
                  <a:pt x="1836" y="1063"/>
                </a:cubicBezTo>
                <a:cubicBezTo>
                  <a:pt x="1837" y="1062"/>
                  <a:pt x="1838" y="1061"/>
                  <a:pt x="1839" y="1060"/>
                </a:cubicBezTo>
                <a:cubicBezTo>
                  <a:pt x="1839" y="1056"/>
                  <a:pt x="1839" y="1056"/>
                  <a:pt x="1839" y="1056"/>
                </a:cubicBezTo>
                <a:cubicBezTo>
                  <a:pt x="1839" y="1056"/>
                  <a:pt x="1840" y="1056"/>
                  <a:pt x="1841" y="1054"/>
                </a:cubicBezTo>
                <a:cubicBezTo>
                  <a:pt x="1842" y="1054"/>
                  <a:pt x="1843" y="1054"/>
                  <a:pt x="1844" y="1053"/>
                </a:cubicBezTo>
                <a:cubicBezTo>
                  <a:pt x="1844" y="1053"/>
                  <a:pt x="1844" y="1053"/>
                  <a:pt x="1844" y="1053"/>
                </a:cubicBezTo>
                <a:cubicBezTo>
                  <a:pt x="1848" y="1052"/>
                  <a:pt x="1844" y="1052"/>
                  <a:pt x="1846" y="1049"/>
                </a:cubicBezTo>
                <a:cubicBezTo>
                  <a:pt x="1846" y="1049"/>
                  <a:pt x="1847" y="1048"/>
                  <a:pt x="1847" y="1048"/>
                </a:cubicBezTo>
                <a:cubicBezTo>
                  <a:pt x="1847" y="1047"/>
                  <a:pt x="1847" y="1047"/>
                  <a:pt x="1847" y="1047"/>
                </a:cubicBezTo>
                <a:cubicBezTo>
                  <a:pt x="1848" y="1047"/>
                  <a:pt x="1848" y="1047"/>
                  <a:pt x="1848" y="1047"/>
                </a:cubicBezTo>
                <a:cubicBezTo>
                  <a:pt x="1848" y="1045"/>
                  <a:pt x="1848" y="1045"/>
                  <a:pt x="1848" y="1045"/>
                </a:cubicBezTo>
                <a:cubicBezTo>
                  <a:pt x="1849" y="1044"/>
                  <a:pt x="1849" y="1044"/>
                  <a:pt x="1849" y="1044"/>
                </a:cubicBezTo>
                <a:cubicBezTo>
                  <a:pt x="1849" y="1043"/>
                  <a:pt x="1849" y="1043"/>
                  <a:pt x="1849" y="1043"/>
                </a:cubicBezTo>
                <a:cubicBezTo>
                  <a:pt x="1850" y="1042"/>
                  <a:pt x="1850" y="1042"/>
                  <a:pt x="1851" y="1042"/>
                </a:cubicBezTo>
                <a:cubicBezTo>
                  <a:pt x="1852" y="1040"/>
                  <a:pt x="1851" y="1037"/>
                  <a:pt x="1852" y="1036"/>
                </a:cubicBezTo>
                <a:cubicBezTo>
                  <a:pt x="1853" y="1035"/>
                  <a:pt x="1853" y="1034"/>
                  <a:pt x="1854" y="1034"/>
                </a:cubicBezTo>
                <a:cubicBezTo>
                  <a:pt x="1855" y="1032"/>
                  <a:pt x="1855" y="1030"/>
                  <a:pt x="1855" y="1028"/>
                </a:cubicBezTo>
                <a:cubicBezTo>
                  <a:pt x="1856" y="1028"/>
                  <a:pt x="1856" y="1028"/>
                  <a:pt x="1856" y="1028"/>
                </a:cubicBezTo>
                <a:cubicBezTo>
                  <a:pt x="1856" y="1027"/>
                  <a:pt x="1856" y="1025"/>
                  <a:pt x="1856" y="1024"/>
                </a:cubicBezTo>
                <a:cubicBezTo>
                  <a:pt x="1857" y="1024"/>
                  <a:pt x="1857" y="1024"/>
                  <a:pt x="1857" y="1024"/>
                </a:cubicBezTo>
                <a:cubicBezTo>
                  <a:pt x="1857" y="1022"/>
                  <a:pt x="1857" y="1022"/>
                  <a:pt x="1857" y="1022"/>
                </a:cubicBezTo>
                <a:cubicBezTo>
                  <a:pt x="1858" y="1022"/>
                  <a:pt x="1858" y="1022"/>
                  <a:pt x="1858" y="1022"/>
                </a:cubicBezTo>
                <a:cubicBezTo>
                  <a:pt x="1858" y="1020"/>
                  <a:pt x="1859" y="1017"/>
                  <a:pt x="1859" y="1015"/>
                </a:cubicBezTo>
                <a:cubicBezTo>
                  <a:pt x="1860" y="1015"/>
                  <a:pt x="1860" y="1015"/>
                  <a:pt x="1860" y="1015"/>
                </a:cubicBezTo>
                <a:cubicBezTo>
                  <a:pt x="1860" y="1013"/>
                  <a:pt x="1861" y="1012"/>
                  <a:pt x="1861" y="1011"/>
                </a:cubicBezTo>
                <a:cubicBezTo>
                  <a:pt x="1862" y="1011"/>
                  <a:pt x="1863" y="1010"/>
                  <a:pt x="1864" y="1009"/>
                </a:cubicBezTo>
                <a:cubicBezTo>
                  <a:pt x="1864" y="1007"/>
                  <a:pt x="1864" y="1007"/>
                  <a:pt x="1864" y="1007"/>
                </a:cubicBezTo>
                <a:cubicBezTo>
                  <a:pt x="1864" y="1007"/>
                  <a:pt x="1865" y="1006"/>
                  <a:pt x="1866" y="1005"/>
                </a:cubicBezTo>
                <a:cubicBezTo>
                  <a:pt x="1866" y="1003"/>
                  <a:pt x="1867" y="1001"/>
                  <a:pt x="1867" y="999"/>
                </a:cubicBezTo>
                <a:cubicBezTo>
                  <a:pt x="1867" y="999"/>
                  <a:pt x="1868" y="999"/>
                  <a:pt x="1868" y="999"/>
                </a:cubicBezTo>
                <a:cubicBezTo>
                  <a:pt x="1868" y="997"/>
                  <a:pt x="1869" y="995"/>
                  <a:pt x="1869" y="993"/>
                </a:cubicBezTo>
                <a:cubicBezTo>
                  <a:pt x="1869" y="993"/>
                  <a:pt x="1869" y="993"/>
                  <a:pt x="1869" y="993"/>
                </a:cubicBezTo>
                <a:cubicBezTo>
                  <a:pt x="1869" y="990"/>
                  <a:pt x="1869" y="990"/>
                  <a:pt x="1869" y="990"/>
                </a:cubicBezTo>
                <a:cubicBezTo>
                  <a:pt x="1870" y="990"/>
                  <a:pt x="1870" y="990"/>
                  <a:pt x="1870" y="990"/>
                </a:cubicBezTo>
                <a:cubicBezTo>
                  <a:pt x="1870" y="988"/>
                  <a:pt x="1870" y="988"/>
                  <a:pt x="1870" y="988"/>
                </a:cubicBezTo>
                <a:cubicBezTo>
                  <a:pt x="1871" y="988"/>
                  <a:pt x="1871" y="988"/>
                  <a:pt x="1871" y="988"/>
                </a:cubicBezTo>
                <a:cubicBezTo>
                  <a:pt x="1871" y="984"/>
                  <a:pt x="1871" y="984"/>
                  <a:pt x="1871" y="984"/>
                </a:cubicBezTo>
                <a:cubicBezTo>
                  <a:pt x="1871" y="984"/>
                  <a:pt x="1871" y="984"/>
                  <a:pt x="1871" y="984"/>
                </a:cubicBezTo>
                <a:cubicBezTo>
                  <a:pt x="1871" y="975"/>
                  <a:pt x="1871" y="975"/>
                  <a:pt x="1871" y="975"/>
                </a:cubicBezTo>
                <a:cubicBezTo>
                  <a:pt x="1872" y="975"/>
                  <a:pt x="1872" y="975"/>
                  <a:pt x="1872" y="975"/>
                </a:cubicBezTo>
                <a:cubicBezTo>
                  <a:pt x="1872" y="974"/>
                  <a:pt x="1873" y="973"/>
                  <a:pt x="1873" y="973"/>
                </a:cubicBezTo>
                <a:cubicBezTo>
                  <a:pt x="1872" y="972"/>
                  <a:pt x="1871" y="972"/>
                  <a:pt x="1871" y="971"/>
                </a:cubicBezTo>
                <a:cubicBezTo>
                  <a:pt x="1869" y="971"/>
                  <a:pt x="1869" y="972"/>
                  <a:pt x="1868" y="973"/>
                </a:cubicBezTo>
                <a:cubicBezTo>
                  <a:pt x="1868" y="973"/>
                  <a:pt x="1868" y="973"/>
                  <a:pt x="1868" y="973"/>
                </a:cubicBezTo>
                <a:cubicBezTo>
                  <a:pt x="1866" y="973"/>
                  <a:pt x="1866" y="973"/>
                  <a:pt x="1866" y="973"/>
                </a:cubicBezTo>
                <a:cubicBezTo>
                  <a:pt x="1866" y="974"/>
                  <a:pt x="1866" y="974"/>
                  <a:pt x="1866" y="974"/>
                </a:cubicBezTo>
                <a:cubicBezTo>
                  <a:pt x="1864" y="974"/>
                  <a:pt x="1864" y="974"/>
                  <a:pt x="1864" y="974"/>
                </a:cubicBezTo>
                <a:cubicBezTo>
                  <a:pt x="1864" y="974"/>
                  <a:pt x="1864" y="974"/>
                  <a:pt x="1864" y="974"/>
                </a:cubicBezTo>
                <a:cubicBezTo>
                  <a:pt x="1863" y="975"/>
                  <a:pt x="1862" y="975"/>
                  <a:pt x="1861" y="975"/>
                </a:cubicBezTo>
                <a:cubicBezTo>
                  <a:pt x="1861" y="976"/>
                  <a:pt x="1861" y="976"/>
                  <a:pt x="1861" y="976"/>
                </a:cubicBezTo>
                <a:cubicBezTo>
                  <a:pt x="1859" y="976"/>
                  <a:pt x="1859" y="976"/>
                  <a:pt x="1859" y="976"/>
                </a:cubicBezTo>
                <a:cubicBezTo>
                  <a:pt x="1859" y="976"/>
                  <a:pt x="1859" y="976"/>
                  <a:pt x="1859" y="976"/>
                </a:cubicBezTo>
                <a:cubicBezTo>
                  <a:pt x="1855" y="978"/>
                  <a:pt x="1853" y="975"/>
                  <a:pt x="1850" y="976"/>
                </a:cubicBezTo>
                <a:cubicBezTo>
                  <a:pt x="1850" y="977"/>
                  <a:pt x="1850" y="977"/>
                  <a:pt x="1850" y="977"/>
                </a:cubicBezTo>
                <a:cubicBezTo>
                  <a:pt x="1848" y="977"/>
                  <a:pt x="1848" y="977"/>
                  <a:pt x="1848" y="977"/>
                </a:cubicBezTo>
                <a:cubicBezTo>
                  <a:pt x="1848" y="978"/>
                  <a:pt x="1848" y="978"/>
                  <a:pt x="1848" y="978"/>
                </a:cubicBezTo>
                <a:cubicBezTo>
                  <a:pt x="1844" y="978"/>
                  <a:pt x="1844" y="978"/>
                  <a:pt x="1844" y="978"/>
                </a:cubicBezTo>
                <a:cubicBezTo>
                  <a:pt x="1844" y="979"/>
                  <a:pt x="1844" y="979"/>
                  <a:pt x="1844" y="979"/>
                </a:cubicBezTo>
                <a:cubicBezTo>
                  <a:pt x="1843" y="979"/>
                  <a:pt x="1842" y="980"/>
                  <a:pt x="1841" y="980"/>
                </a:cubicBezTo>
                <a:cubicBezTo>
                  <a:pt x="1840" y="980"/>
                  <a:pt x="1840" y="981"/>
                  <a:pt x="1839" y="982"/>
                </a:cubicBezTo>
                <a:cubicBezTo>
                  <a:pt x="1838" y="982"/>
                  <a:pt x="1838" y="982"/>
                  <a:pt x="1838" y="982"/>
                </a:cubicBezTo>
                <a:cubicBezTo>
                  <a:pt x="1838" y="982"/>
                  <a:pt x="1838" y="982"/>
                  <a:pt x="1838" y="982"/>
                </a:cubicBezTo>
                <a:cubicBezTo>
                  <a:pt x="1837" y="982"/>
                  <a:pt x="1837" y="982"/>
                  <a:pt x="1837" y="982"/>
                </a:cubicBezTo>
                <a:cubicBezTo>
                  <a:pt x="1837" y="983"/>
                  <a:pt x="1837" y="983"/>
                  <a:pt x="1837" y="983"/>
                </a:cubicBezTo>
                <a:cubicBezTo>
                  <a:pt x="1835" y="983"/>
                  <a:pt x="1835" y="983"/>
                  <a:pt x="1835" y="983"/>
                </a:cubicBezTo>
                <a:cubicBezTo>
                  <a:pt x="1834" y="983"/>
                  <a:pt x="1834" y="984"/>
                  <a:pt x="1834" y="984"/>
                </a:cubicBezTo>
                <a:cubicBezTo>
                  <a:pt x="1831" y="986"/>
                  <a:pt x="1830" y="983"/>
                  <a:pt x="1829" y="982"/>
                </a:cubicBezTo>
                <a:cubicBezTo>
                  <a:pt x="1827" y="981"/>
                  <a:pt x="1818" y="984"/>
                  <a:pt x="1818" y="985"/>
                </a:cubicBezTo>
                <a:cubicBezTo>
                  <a:pt x="1815" y="985"/>
                  <a:pt x="1815" y="985"/>
                  <a:pt x="1815" y="985"/>
                </a:cubicBezTo>
                <a:cubicBezTo>
                  <a:pt x="1815" y="985"/>
                  <a:pt x="1814" y="984"/>
                  <a:pt x="1814" y="984"/>
                </a:cubicBezTo>
                <a:cubicBezTo>
                  <a:pt x="1813" y="984"/>
                  <a:pt x="1813" y="984"/>
                  <a:pt x="1813" y="984"/>
                </a:cubicBezTo>
                <a:cubicBezTo>
                  <a:pt x="1813" y="983"/>
                  <a:pt x="1813" y="983"/>
                  <a:pt x="1813" y="983"/>
                </a:cubicBezTo>
                <a:cubicBezTo>
                  <a:pt x="1811" y="983"/>
                  <a:pt x="1811" y="983"/>
                  <a:pt x="1811" y="983"/>
                </a:cubicBezTo>
                <a:cubicBezTo>
                  <a:pt x="1811" y="982"/>
                  <a:pt x="1811" y="982"/>
                  <a:pt x="1811" y="982"/>
                </a:cubicBezTo>
                <a:cubicBezTo>
                  <a:pt x="1810" y="982"/>
                  <a:pt x="1810" y="981"/>
                  <a:pt x="1809" y="981"/>
                </a:cubicBezTo>
                <a:cubicBezTo>
                  <a:pt x="1808" y="978"/>
                  <a:pt x="1808" y="978"/>
                  <a:pt x="1808" y="978"/>
                </a:cubicBezTo>
                <a:cubicBezTo>
                  <a:pt x="1808" y="978"/>
                  <a:pt x="1807" y="978"/>
                  <a:pt x="1806" y="977"/>
                </a:cubicBezTo>
                <a:cubicBezTo>
                  <a:pt x="1806" y="975"/>
                  <a:pt x="1806" y="975"/>
                  <a:pt x="1806" y="975"/>
                </a:cubicBezTo>
                <a:cubicBezTo>
                  <a:pt x="1806" y="973"/>
                  <a:pt x="1805" y="973"/>
                  <a:pt x="1802" y="973"/>
                </a:cubicBezTo>
                <a:cubicBezTo>
                  <a:pt x="1803" y="971"/>
                  <a:pt x="1803" y="971"/>
                  <a:pt x="1804" y="971"/>
                </a:cubicBezTo>
                <a:cubicBezTo>
                  <a:pt x="1804" y="970"/>
                  <a:pt x="1804" y="970"/>
                  <a:pt x="1804" y="970"/>
                </a:cubicBezTo>
                <a:cubicBezTo>
                  <a:pt x="1805" y="970"/>
                  <a:pt x="1805" y="970"/>
                  <a:pt x="1805" y="970"/>
                </a:cubicBezTo>
                <a:cubicBezTo>
                  <a:pt x="1805" y="969"/>
                  <a:pt x="1806" y="968"/>
                  <a:pt x="1806" y="967"/>
                </a:cubicBezTo>
                <a:cubicBezTo>
                  <a:pt x="1807" y="967"/>
                  <a:pt x="1807" y="967"/>
                  <a:pt x="1807" y="967"/>
                </a:cubicBezTo>
                <a:cubicBezTo>
                  <a:pt x="1806" y="965"/>
                  <a:pt x="1807" y="964"/>
                  <a:pt x="1807" y="964"/>
                </a:cubicBezTo>
                <a:cubicBezTo>
                  <a:pt x="1806" y="964"/>
                  <a:pt x="1806" y="964"/>
                  <a:pt x="1806" y="964"/>
                </a:cubicBezTo>
                <a:cubicBezTo>
                  <a:pt x="1806" y="961"/>
                  <a:pt x="1806" y="961"/>
                  <a:pt x="1806" y="961"/>
                </a:cubicBezTo>
                <a:cubicBezTo>
                  <a:pt x="1806" y="961"/>
                  <a:pt x="1805" y="961"/>
                  <a:pt x="1804" y="961"/>
                </a:cubicBezTo>
                <a:cubicBezTo>
                  <a:pt x="1804" y="960"/>
                  <a:pt x="1804" y="960"/>
                  <a:pt x="1804" y="960"/>
                </a:cubicBezTo>
                <a:cubicBezTo>
                  <a:pt x="1803" y="958"/>
                  <a:pt x="1800" y="955"/>
                  <a:pt x="1798" y="955"/>
                </a:cubicBezTo>
                <a:cubicBezTo>
                  <a:pt x="1798" y="953"/>
                  <a:pt x="1797" y="952"/>
                  <a:pt x="1797" y="950"/>
                </a:cubicBezTo>
                <a:cubicBezTo>
                  <a:pt x="1796" y="950"/>
                  <a:pt x="1796" y="950"/>
                  <a:pt x="1796" y="950"/>
                </a:cubicBezTo>
                <a:cubicBezTo>
                  <a:pt x="1795" y="947"/>
                  <a:pt x="1796" y="949"/>
                  <a:pt x="1794" y="948"/>
                </a:cubicBezTo>
                <a:cubicBezTo>
                  <a:pt x="1793" y="948"/>
                  <a:pt x="1793" y="947"/>
                  <a:pt x="1793" y="946"/>
                </a:cubicBezTo>
                <a:cubicBezTo>
                  <a:pt x="1792" y="946"/>
                  <a:pt x="1791" y="946"/>
                  <a:pt x="1791" y="946"/>
                </a:cubicBezTo>
                <a:cubicBezTo>
                  <a:pt x="1789" y="943"/>
                  <a:pt x="1788" y="940"/>
                  <a:pt x="1787" y="938"/>
                </a:cubicBezTo>
                <a:cubicBezTo>
                  <a:pt x="1786" y="937"/>
                  <a:pt x="1785" y="937"/>
                  <a:pt x="1783" y="937"/>
                </a:cubicBezTo>
                <a:cubicBezTo>
                  <a:pt x="1783" y="936"/>
                  <a:pt x="1783" y="936"/>
                  <a:pt x="1783" y="936"/>
                </a:cubicBezTo>
                <a:cubicBezTo>
                  <a:pt x="1782" y="936"/>
                  <a:pt x="1782" y="936"/>
                  <a:pt x="1782" y="936"/>
                </a:cubicBezTo>
                <a:cubicBezTo>
                  <a:pt x="1782" y="934"/>
                  <a:pt x="1782" y="934"/>
                  <a:pt x="1782" y="934"/>
                </a:cubicBezTo>
                <a:cubicBezTo>
                  <a:pt x="1777" y="933"/>
                  <a:pt x="1780" y="932"/>
                  <a:pt x="1777" y="930"/>
                </a:cubicBezTo>
                <a:cubicBezTo>
                  <a:pt x="1777" y="929"/>
                  <a:pt x="1778" y="929"/>
                  <a:pt x="1777" y="929"/>
                </a:cubicBezTo>
                <a:cubicBezTo>
                  <a:pt x="1777" y="930"/>
                  <a:pt x="1777" y="930"/>
                  <a:pt x="1777" y="930"/>
                </a:cubicBezTo>
                <a:cubicBezTo>
                  <a:pt x="1776" y="930"/>
                  <a:pt x="1776" y="930"/>
                  <a:pt x="1775" y="930"/>
                </a:cubicBezTo>
                <a:cubicBezTo>
                  <a:pt x="1775" y="929"/>
                  <a:pt x="1774" y="928"/>
                  <a:pt x="1773" y="928"/>
                </a:cubicBezTo>
                <a:cubicBezTo>
                  <a:pt x="1773" y="925"/>
                  <a:pt x="1772" y="923"/>
                  <a:pt x="1772" y="921"/>
                </a:cubicBezTo>
                <a:cubicBezTo>
                  <a:pt x="1772" y="914"/>
                  <a:pt x="1772" y="914"/>
                  <a:pt x="1772" y="914"/>
                </a:cubicBezTo>
                <a:cubicBezTo>
                  <a:pt x="1771" y="914"/>
                  <a:pt x="1771" y="914"/>
                  <a:pt x="1771" y="914"/>
                </a:cubicBezTo>
                <a:cubicBezTo>
                  <a:pt x="1771" y="913"/>
                  <a:pt x="1771" y="912"/>
                  <a:pt x="1772" y="911"/>
                </a:cubicBezTo>
                <a:cubicBezTo>
                  <a:pt x="1771" y="911"/>
                  <a:pt x="1771" y="911"/>
                  <a:pt x="1771" y="911"/>
                </a:cubicBezTo>
                <a:cubicBezTo>
                  <a:pt x="1771" y="909"/>
                  <a:pt x="1771" y="909"/>
                  <a:pt x="1771" y="909"/>
                </a:cubicBezTo>
                <a:cubicBezTo>
                  <a:pt x="1770" y="909"/>
                  <a:pt x="1770" y="909"/>
                  <a:pt x="1770" y="909"/>
                </a:cubicBezTo>
                <a:cubicBezTo>
                  <a:pt x="1770" y="907"/>
                  <a:pt x="1770" y="907"/>
                  <a:pt x="1770" y="907"/>
                </a:cubicBezTo>
                <a:cubicBezTo>
                  <a:pt x="1770" y="907"/>
                  <a:pt x="1770" y="907"/>
                  <a:pt x="1770" y="907"/>
                </a:cubicBezTo>
                <a:cubicBezTo>
                  <a:pt x="1770" y="906"/>
                  <a:pt x="1770" y="906"/>
                  <a:pt x="1770" y="906"/>
                </a:cubicBezTo>
                <a:cubicBezTo>
                  <a:pt x="1769" y="906"/>
                  <a:pt x="1769" y="906"/>
                  <a:pt x="1769" y="906"/>
                </a:cubicBezTo>
                <a:cubicBezTo>
                  <a:pt x="1769" y="903"/>
                  <a:pt x="1769" y="903"/>
                  <a:pt x="1769" y="903"/>
                </a:cubicBezTo>
                <a:cubicBezTo>
                  <a:pt x="1768" y="903"/>
                  <a:pt x="1768" y="903"/>
                  <a:pt x="1768" y="903"/>
                </a:cubicBezTo>
                <a:cubicBezTo>
                  <a:pt x="1767" y="899"/>
                  <a:pt x="1767" y="902"/>
                  <a:pt x="1765" y="900"/>
                </a:cubicBezTo>
                <a:cubicBezTo>
                  <a:pt x="1762" y="897"/>
                  <a:pt x="1763" y="894"/>
                  <a:pt x="1757" y="894"/>
                </a:cubicBezTo>
                <a:cubicBezTo>
                  <a:pt x="1757" y="893"/>
                  <a:pt x="1756" y="889"/>
                  <a:pt x="1756" y="888"/>
                </a:cubicBezTo>
                <a:cubicBezTo>
                  <a:pt x="1754" y="888"/>
                  <a:pt x="1754" y="888"/>
                  <a:pt x="1754" y="888"/>
                </a:cubicBezTo>
                <a:cubicBezTo>
                  <a:pt x="1754" y="882"/>
                  <a:pt x="1754" y="882"/>
                  <a:pt x="1754" y="882"/>
                </a:cubicBezTo>
                <a:cubicBezTo>
                  <a:pt x="1755" y="882"/>
                  <a:pt x="1755" y="882"/>
                  <a:pt x="1755" y="882"/>
                </a:cubicBezTo>
                <a:cubicBezTo>
                  <a:pt x="1755" y="881"/>
                  <a:pt x="1755" y="880"/>
                  <a:pt x="1754" y="878"/>
                </a:cubicBezTo>
                <a:cubicBezTo>
                  <a:pt x="1755" y="878"/>
                  <a:pt x="1755" y="878"/>
                  <a:pt x="1756" y="878"/>
                </a:cubicBezTo>
                <a:cubicBezTo>
                  <a:pt x="1756" y="876"/>
                  <a:pt x="1755" y="874"/>
                  <a:pt x="1755" y="873"/>
                </a:cubicBezTo>
                <a:cubicBezTo>
                  <a:pt x="1755" y="872"/>
                  <a:pt x="1756" y="872"/>
                  <a:pt x="1756" y="871"/>
                </a:cubicBezTo>
                <a:cubicBezTo>
                  <a:pt x="1755" y="871"/>
                  <a:pt x="1755" y="871"/>
                  <a:pt x="1755" y="871"/>
                </a:cubicBezTo>
                <a:cubicBezTo>
                  <a:pt x="1755" y="870"/>
                  <a:pt x="1755" y="870"/>
                  <a:pt x="1755" y="870"/>
                </a:cubicBezTo>
                <a:cubicBezTo>
                  <a:pt x="1754" y="870"/>
                  <a:pt x="1754" y="870"/>
                  <a:pt x="1754" y="870"/>
                </a:cubicBezTo>
                <a:cubicBezTo>
                  <a:pt x="1754" y="866"/>
                  <a:pt x="1754" y="866"/>
                  <a:pt x="1754" y="866"/>
                </a:cubicBezTo>
                <a:cubicBezTo>
                  <a:pt x="1755" y="866"/>
                  <a:pt x="1755" y="866"/>
                  <a:pt x="1755" y="866"/>
                </a:cubicBezTo>
                <a:cubicBezTo>
                  <a:pt x="1755" y="865"/>
                  <a:pt x="1755" y="865"/>
                  <a:pt x="1755" y="865"/>
                </a:cubicBezTo>
                <a:cubicBezTo>
                  <a:pt x="1754" y="865"/>
                  <a:pt x="1753" y="864"/>
                  <a:pt x="1752" y="863"/>
                </a:cubicBezTo>
                <a:cubicBezTo>
                  <a:pt x="1752" y="861"/>
                  <a:pt x="1752" y="861"/>
                  <a:pt x="1752" y="861"/>
                </a:cubicBezTo>
                <a:cubicBezTo>
                  <a:pt x="1752" y="861"/>
                  <a:pt x="1752" y="861"/>
                  <a:pt x="1752" y="861"/>
                </a:cubicBezTo>
                <a:cubicBezTo>
                  <a:pt x="1752" y="859"/>
                  <a:pt x="1752" y="859"/>
                  <a:pt x="1752" y="859"/>
                </a:cubicBezTo>
                <a:cubicBezTo>
                  <a:pt x="1751" y="859"/>
                  <a:pt x="1751" y="859"/>
                  <a:pt x="1751" y="859"/>
                </a:cubicBezTo>
                <a:cubicBezTo>
                  <a:pt x="1751" y="856"/>
                  <a:pt x="1751" y="856"/>
                  <a:pt x="1751" y="856"/>
                </a:cubicBezTo>
                <a:cubicBezTo>
                  <a:pt x="1750" y="856"/>
                  <a:pt x="1750" y="856"/>
                  <a:pt x="1750" y="856"/>
                </a:cubicBezTo>
                <a:cubicBezTo>
                  <a:pt x="1749" y="854"/>
                  <a:pt x="1749" y="854"/>
                  <a:pt x="1749" y="854"/>
                </a:cubicBezTo>
                <a:cubicBezTo>
                  <a:pt x="1748" y="854"/>
                  <a:pt x="1748" y="854"/>
                  <a:pt x="1748" y="854"/>
                </a:cubicBezTo>
                <a:cubicBezTo>
                  <a:pt x="1748" y="854"/>
                  <a:pt x="1747" y="853"/>
                  <a:pt x="1747" y="853"/>
                </a:cubicBezTo>
                <a:cubicBezTo>
                  <a:pt x="1746" y="852"/>
                  <a:pt x="1745" y="851"/>
                  <a:pt x="1743" y="850"/>
                </a:cubicBezTo>
                <a:cubicBezTo>
                  <a:pt x="1743" y="849"/>
                  <a:pt x="1743" y="848"/>
                  <a:pt x="1743" y="848"/>
                </a:cubicBezTo>
                <a:cubicBezTo>
                  <a:pt x="1742" y="848"/>
                  <a:pt x="1742" y="848"/>
                  <a:pt x="1742" y="848"/>
                </a:cubicBezTo>
                <a:cubicBezTo>
                  <a:pt x="1742" y="844"/>
                  <a:pt x="1742" y="844"/>
                  <a:pt x="1742" y="844"/>
                </a:cubicBezTo>
                <a:cubicBezTo>
                  <a:pt x="1741" y="844"/>
                  <a:pt x="1741" y="844"/>
                  <a:pt x="1741" y="844"/>
                </a:cubicBezTo>
                <a:cubicBezTo>
                  <a:pt x="1740" y="841"/>
                  <a:pt x="1740" y="839"/>
                  <a:pt x="1739" y="836"/>
                </a:cubicBezTo>
                <a:cubicBezTo>
                  <a:pt x="1742" y="836"/>
                  <a:pt x="1742" y="836"/>
                  <a:pt x="1742" y="836"/>
                </a:cubicBezTo>
                <a:cubicBezTo>
                  <a:pt x="1741" y="835"/>
                  <a:pt x="1741" y="834"/>
                  <a:pt x="1740" y="833"/>
                </a:cubicBezTo>
                <a:cubicBezTo>
                  <a:pt x="1739" y="833"/>
                  <a:pt x="1739" y="833"/>
                  <a:pt x="1739" y="833"/>
                </a:cubicBezTo>
                <a:cubicBezTo>
                  <a:pt x="1739" y="830"/>
                  <a:pt x="1739" y="830"/>
                  <a:pt x="1739" y="830"/>
                </a:cubicBezTo>
                <a:cubicBezTo>
                  <a:pt x="1739" y="830"/>
                  <a:pt x="1739" y="830"/>
                  <a:pt x="1739" y="830"/>
                </a:cubicBezTo>
                <a:cubicBezTo>
                  <a:pt x="1738" y="829"/>
                  <a:pt x="1738" y="828"/>
                  <a:pt x="1737" y="827"/>
                </a:cubicBezTo>
                <a:cubicBezTo>
                  <a:pt x="1737" y="827"/>
                  <a:pt x="1737" y="827"/>
                  <a:pt x="1737" y="827"/>
                </a:cubicBezTo>
                <a:cubicBezTo>
                  <a:pt x="1737" y="825"/>
                  <a:pt x="1737" y="825"/>
                  <a:pt x="1737" y="825"/>
                </a:cubicBezTo>
                <a:cubicBezTo>
                  <a:pt x="1736" y="825"/>
                  <a:pt x="1736" y="825"/>
                  <a:pt x="1736" y="825"/>
                </a:cubicBezTo>
                <a:cubicBezTo>
                  <a:pt x="1736" y="824"/>
                  <a:pt x="1736" y="824"/>
                  <a:pt x="1736" y="824"/>
                </a:cubicBezTo>
                <a:cubicBezTo>
                  <a:pt x="1735" y="824"/>
                  <a:pt x="1735" y="824"/>
                  <a:pt x="1735" y="824"/>
                </a:cubicBezTo>
                <a:cubicBezTo>
                  <a:pt x="1735" y="823"/>
                  <a:pt x="1734" y="821"/>
                  <a:pt x="1734" y="820"/>
                </a:cubicBezTo>
                <a:cubicBezTo>
                  <a:pt x="1733" y="820"/>
                  <a:pt x="1733" y="820"/>
                  <a:pt x="1733" y="820"/>
                </a:cubicBezTo>
                <a:cubicBezTo>
                  <a:pt x="1732" y="819"/>
                  <a:pt x="1733" y="819"/>
                  <a:pt x="1731" y="819"/>
                </a:cubicBezTo>
                <a:cubicBezTo>
                  <a:pt x="1731" y="817"/>
                  <a:pt x="1729" y="816"/>
                  <a:pt x="1729" y="814"/>
                </a:cubicBezTo>
                <a:cubicBezTo>
                  <a:pt x="1727" y="809"/>
                  <a:pt x="1726" y="805"/>
                  <a:pt x="1725" y="800"/>
                </a:cubicBezTo>
                <a:cubicBezTo>
                  <a:pt x="1724" y="800"/>
                  <a:pt x="1724" y="800"/>
                  <a:pt x="1723" y="800"/>
                </a:cubicBezTo>
                <a:cubicBezTo>
                  <a:pt x="1723" y="798"/>
                  <a:pt x="1722" y="797"/>
                  <a:pt x="1722" y="796"/>
                </a:cubicBezTo>
                <a:cubicBezTo>
                  <a:pt x="1722" y="796"/>
                  <a:pt x="1722" y="796"/>
                  <a:pt x="1722" y="796"/>
                </a:cubicBezTo>
                <a:cubicBezTo>
                  <a:pt x="1722" y="792"/>
                  <a:pt x="1722" y="792"/>
                  <a:pt x="1722" y="792"/>
                </a:cubicBezTo>
                <a:cubicBezTo>
                  <a:pt x="1722" y="792"/>
                  <a:pt x="1721" y="791"/>
                  <a:pt x="1720" y="791"/>
                </a:cubicBezTo>
                <a:cubicBezTo>
                  <a:pt x="1720" y="790"/>
                  <a:pt x="1720" y="790"/>
                  <a:pt x="1720" y="790"/>
                </a:cubicBezTo>
                <a:cubicBezTo>
                  <a:pt x="1720" y="789"/>
                  <a:pt x="1719" y="789"/>
                  <a:pt x="1718" y="788"/>
                </a:cubicBezTo>
                <a:cubicBezTo>
                  <a:pt x="1717" y="787"/>
                  <a:pt x="1717" y="786"/>
                  <a:pt x="1716" y="784"/>
                </a:cubicBezTo>
                <a:cubicBezTo>
                  <a:pt x="1715" y="783"/>
                  <a:pt x="1715" y="781"/>
                  <a:pt x="1715" y="780"/>
                </a:cubicBezTo>
                <a:cubicBezTo>
                  <a:pt x="1716" y="780"/>
                  <a:pt x="1716" y="780"/>
                  <a:pt x="1716" y="780"/>
                </a:cubicBezTo>
                <a:cubicBezTo>
                  <a:pt x="1716" y="779"/>
                  <a:pt x="1716" y="779"/>
                  <a:pt x="1716" y="779"/>
                </a:cubicBezTo>
                <a:cubicBezTo>
                  <a:pt x="1716" y="779"/>
                  <a:pt x="1716" y="779"/>
                  <a:pt x="1716" y="779"/>
                </a:cubicBezTo>
                <a:cubicBezTo>
                  <a:pt x="1717" y="779"/>
                  <a:pt x="1718" y="780"/>
                  <a:pt x="1718" y="781"/>
                </a:cubicBezTo>
                <a:cubicBezTo>
                  <a:pt x="1719" y="781"/>
                  <a:pt x="1719" y="781"/>
                  <a:pt x="1719" y="781"/>
                </a:cubicBezTo>
                <a:cubicBezTo>
                  <a:pt x="1719" y="782"/>
                  <a:pt x="1719" y="782"/>
                  <a:pt x="1719" y="782"/>
                </a:cubicBezTo>
                <a:cubicBezTo>
                  <a:pt x="1720" y="783"/>
                  <a:pt x="1720" y="783"/>
                  <a:pt x="1720" y="783"/>
                </a:cubicBezTo>
                <a:cubicBezTo>
                  <a:pt x="1720" y="784"/>
                  <a:pt x="1721" y="785"/>
                  <a:pt x="1721" y="786"/>
                </a:cubicBezTo>
                <a:cubicBezTo>
                  <a:pt x="1722" y="786"/>
                  <a:pt x="1722" y="786"/>
                  <a:pt x="1722" y="786"/>
                </a:cubicBezTo>
                <a:cubicBezTo>
                  <a:pt x="1722" y="789"/>
                  <a:pt x="1722" y="789"/>
                  <a:pt x="1722" y="789"/>
                </a:cubicBezTo>
                <a:cubicBezTo>
                  <a:pt x="1722" y="789"/>
                  <a:pt x="1722" y="789"/>
                  <a:pt x="1723" y="790"/>
                </a:cubicBezTo>
                <a:cubicBezTo>
                  <a:pt x="1724" y="791"/>
                  <a:pt x="1725" y="793"/>
                  <a:pt x="1727" y="794"/>
                </a:cubicBezTo>
                <a:cubicBezTo>
                  <a:pt x="1730" y="794"/>
                  <a:pt x="1730" y="794"/>
                  <a:pt x="1730" y="794"/>
                </a:cubicBezTo>
                <a:cubicBezTo>
                  <a:pt x="1731" y="792"/>
                  <a:pt x="1731" y="790"/>
                  <a:pt x="1732" y="788"/>
                </a:cubicBezTo>
                <a:cubicBezTo>
                  <a:pt x="1733" y="788"/>
                  <a:pt x="1733" y="788"/>
                  <a:pt x="1733" y="788"/>
                </a:cubicBezTo>
                <a:cubicBezTo>
                  <a:pt x="1733" y="787"/>
                  <a:pt x="1733" y="787"/>
                  <a:pt x="1733" y="787"/>
                </a:cubicBezTo>
                <a:cubicBezTo>
                  <a:pt x="1733" y="787"/>
                  <a:pt x="1733" y="787"/>
                  <a:pt x="1733" y="787"/>
                </a:cubicBezTo>
                <a:cubicBezTo>
                  <a:pt x="1733" y="789"/>
                  <a:pt x="1733" y="790"/>
                  <a:pt x="1733" y="792"/>
                </a:cubicBezTo>
                <a:cubicBezTo>
                  <a:pt x="1735" y="792"/>
                  <a:pt x="1737" y="792"/>
                  <a:pt x="1739" y="792"/>
                </a:cubicBezTo>
                <a:cubicBezTo>
                  <a:pt x="1739" y="793"/>
                  <a:pt x="1739" y="794"/>
                  <a:pt x="1739" y="795"/>
                </a:cubicBezTo>
                <a:cubicBezTo>
                  <a:pt x="1741" y="795"/>
                  <a:pt x="1741" y="795"/>
                  <a:pt x="1741" y="795"/>
                </a:cubicBezTo>
                <a:cubicBezTo>
                  <a:pt x="1741" y="796"/>
                  <a:pt x="1741" y="796"/>
                  <a:pt x="1741" y="796"/>
                </a:cubicBezTo>
                <a:cubicBezTo>
                  <a:pt x="1741" y="800"/>
                  <a:pt x="1741" y="800"/>
                  <a:pt x="1741" y="800"/>
                </a:cubicBezTo>
                <a:cubicBezTo>
                  <a:pt x="1742" y="800"/>
                  <a:pt x="1742" y="800"/>
                  <a:pt x="1742" y="800"/>
                </a:cubicBezTo>
                <a:cubicBezTo>
                  <a:pt x="1742" y="800"/>
                  <a:pt x="1742" y="801"/>
                  <a:pt x="1743" y="802"/>
                </a:cubicBezTo>
                <a:cubicBezTo>
                  <a:pt x="1743" y="802"/>
                  <a:pt x="1743" y="802"/>
                  <a:pt x="1743" y="802"/>
                </a:cubicBezTo>
                <a:cubicBezTo>
                  <a:pt x="1743" y="804"/>
                  <a:pt x="1743" y="804"/>
                  <a:pt x="1743" y="804"/>
                </a:cubicBezTo>
                <a:cubicBezTo>
                  <a:pt x="1744" y="805"/>
                  <a:pt x="1745" y="805"/>
                  <a:pt x="1746" y="805"/>
                </a:cubicBezTo>
                <a:cubicBezTo>
                  <a:pt x="1746" y="807"/>
                  <a:pt x="1746" y="808"/>
                  <a:pt x="1747" y="809"/>
                </a:cubicBezTo>
                <a:cubicBezTo>
                  <a:pt x="1747" y="810"/>
                  <a:pt x="1748" y="810"/>
                  <a:pt x="1749" y="811"/>
                </a:cubicBezTo>
                <a:cubicBezTo>
                  <a:pt x="1749" y="813"/>
                  <a:pt x="1749" y="813"/>
                  <a:pt x="1749" y="813"/>
                </a:cubicBezTo>
                <a:cubicBezTo>
                  <a:pt x="1750" y="814"/>
                  <a:pt x="1752" y="815"/>
                  <a:pt x="1753" y="816"/>
                </a:cubicBezTo>
                <a:cubicBezTo>
                  <a:pt x="1753" y="817"/>
                  <a:pt x="1753" y="817"/>
                  <a:pt x="1753" y="817"/>
                </a:cubicBezTo>
                <a:cubicBezTo>
                  <a:pt x="1754" y="817"/>
                  <a:pt x="1754" y="817"/>
                  <a:pt x="1754" y="817"/>
                </a:cubicBezTo>
                <a:cubicBezTo>
                  <a:pt x="1755" y="818"/>
                  <a:pt x="1755" y="820"/>
                  <a:pt x="1755" y="821"/>
                </a:cubicBezTo>
                <a:cubicBezTo>
                  <a:pt x="1756" y="821"/>
                  <a:pt x="1756" y="821"/>
                  <a:pt x="1756" y="821"/>
                </a:cubicBezTo>
                <a:cubicBezTo>
                  <a:pt x="1756" y="826"/>
                  <a:pt x="1756" y="826"/>
                  <a:pt x="1756" y="826"/>
                </a:cubicBezTo>
                <a:cubicBezTo>
                  <a:pt x="1756" y="827"/>
                  <a:pt x="1757" y="829"/>
                  <a:pt x="1758" y="830"/>
                </a:cubicBezTo>
                <a:cubicBezTo>
                  <a:pt x="1759" y="830"/>
                  <a:pt x="1759" y="830"/>
                  <a:pt x="1759" y="830"/>
                </a:cubicBezTo>
                <a:cubicBezTo>
                  <a:pt x="1759" y="831"/>
                  <a:pt x="1759" y="831"/>
                  <a:pt x="1759" y="831"/>
                </a:cubicBezTo>
                <a:cubicBezTo>
                  <a:pt x="1761" y="833"/>
                  <a:pt x="1763" y="834"/>
                  <a:pt x="1765" y="836"/>
                </a:cubicBezTo>
                <a:cubicBezTo>
                  <a:pt x="1765" y="838"/>
                  <a:pt x="1765" y="838"/>
                  <a:pt x="1765" y="838"/>
                </a:cubicBezTo>
                <a:cubicBezTo>
                  <a:pt x="1765" y="838"/>
                  <a:pt x="1766" y="838"/>
                  <a:pt x="1766" y="838"/>
                </a:cubicBezTo>
                <a:cubicBezTo>
                  <a:pt x="1766" y="840"/>
                  <a:pt x="1766" y="840"/>
                  <a:pt x="1766" y="840"/>
                </a:cubicBezTo>
                <a:cubicBezTo>
                  <a:pt x="1767" y="840"/>
                  <a:pt x="1767" y="840"/>
                  <a:pt x="1767" y="840"/>
                </a:cubicBezTo>
                <a:cubicBezTo>
                  <a:pt x="1767" y="842"/>
                  <a:pt x="1767" y="842"/>
                  <a:pt x="1767" y="842"/>
                </a:cubicBezTo>
                <a:cubicBezTo>
                  <a:pt x="1768" y="842"/>
                  <a:pt x="1768" y="842"/>
                  <a:pt x="1768" y="842"/>
                </a:cubicBezTo>
                <a:cubicBezTo>
                  <a:pt x="1768" y="843"/>
                  <a:pt x="1768" y="843"/>
                  <a:pt x="1768" y="843"/>
                </a:cubicBezTo>
                <a:cubicBezTo>
                  <a:pt x="1768" y="843"/>
                  <a:pt x="1768" y="843"/>
                  <a:pt x="1768" y="843"/>
                </a:cubicBezTo>
                <a:cubicBezTo>
                  <a:pt x="1768" y="850"/>
                  <a:pt x="1768" y="850"/>
                  <a:pt x="1768" y="850"/>
                </a:cubicBezTo>
                <a:cubicBezTo>
                  <a:pt x="1768" y="851"/>
                  <a:pt x="1770" y="855"/>
                  <a:pt x="1770" y="855"/>
                </a:cubicBezTo>
                <a:cubicBezTo>
                  <a:pt x="1769" y="856"/>
                  <a:pt x="1769" y="856"/>
                  <a:pt x="1768" y="856"/>
                </a:cubicBezTo>
                <a:cubicBezTo>
                  <a:pt x="1767" y="858"/>
                  <a:pt x="1767" y="859"/>
                  <a:pt x="1767" y="861"/>
                </a:cubicBezTo>
                <a:cubicBezTo>
                  <a:pt x="1770" y="861"/>
                  <a:pt x="1770" y="861"/>
                  <a:pt x="1770" y="861"/>
                </a:cubicBezTo>
                <a:cubicBezTo>
                  <a:pt x="1770" y="863"/>
                  <a:pt x="1770" y="863"/>
                  <a:pt x="1770" y="863"/>
                </a:cubicBezTo>
                <a:cubicBezTo>
                  <a:pt x="1770" y="863"/>
                  <a:pt x="1770" y="863"/>
                  <a:pt x="1770" y="863"/>
                </a:cubicBezTo>
                <a:cubicBezTo>
                  <a:pt x="1770" y="871"/>
                  <a:pt x="1770" y="871"/>
                  <a:pt x="1770" y="871"/>
                </a:cubicBezTo>
                <a:cubicBezTo>
                  <a:pt x="1771" y="871"/>
                  <a:pt x="1771" y="871"/>
                  <a:pt x="1771" y="871"/>
                </a:cubicBezTo>
                <a:cubicBezTo>
                  <a:pt x="1771" y="873"/>
                  <a:pt x="1771" y="873"/>
                  <a:pt x="1771" y="873"/>
                </a:cubicBezTo>
                <a:cubicBezTo>
                  <a:pt x="1771" y="875"/>
                  <a:pt x="1773" y="876"/>
                  <a:pt x="1773" y="878"/>
                </a:cubicBezTo>
                <a:cubicBezTo>
                  <a:pt x="1774" y="879"/>
                  <a:pt x="1774" y="879"/>
                  <a:pt x="1775" y="880"/>
                </a:cubicBezTo>
                <a:cubicBezTo>
                  <a:pt x="1775" y="880"/>
                  <a:pt x="1775" y="880"/>
                  <a:pt x="1775" y="880"/>
                </a:cubicBezTo>
                <a:cubicBezTo>
                  <a:pt x="1775" y="881"/>
                  <a:pt x="1775" y="881"/>
                  <a:pt x="1775" y="881"/>
                </a:cubicBezTo>
                <a:cubicBezTo>
                  <a:pt x="1776" y="882"/>
                  <a:pt x="1777" y="882"/>
                  <a:pt x="1777" y="882"/>
                </a:cubicBezTo>
                <a:cubicBezTo>
                  <a:pt x="1777" y="883"/>
                  <a:pt x="1777" y="883"/>
                  <a:pt x="1777" y="883"/>
                </a:cubicBezTo>
                <a:cubicBezTo>
                  <a:pt x="1779" y="882"/>
                  <a:pt x="1779" y="882"/>
                  <a:pt x="1779" y="882"/>
                </a:cubicBezTo>
                <a:cubicBezTo>
                  <a:pt x="1779" y="883"/>
                  <a:pt x="1779" y="883"/>
                  <a:pt x="1779" y="883"/>
                </a:cubicBezTo>
                <a:cubicBezTo>
                  <a:pt x="1781" y="883"/>
                  <a:pt x="1781" y="883"/>
                  <a:pt x="1781" y="883"/>
                </a:cubicBezTo>
                <a:cubicBezTo>
                  <a:pt x="1781" y="883"/>
                  <a:pt x="1781" y="884"/>
                  <a:pt x="1782" y="884"/>
                </a:cubicBezTo>
                <a:cubicBezTo>
                  <a:pt x="1782" y="886"/>
                  <a:pt x="1782" y="886"/>
                  <a:pt x="1782" y="886"/>
                </a:cubicBezTo>
                <a:cubicBezTo>
                  <a:pt x="1784" y="886"/>
                  <a:pt x="1783" y="886"/>
                  <a:pt x="1784" y="887"/>
                </a:cubicBezTo>
                <a:cubicBezTo>
                  <a:pt x="1785" y="887"/>
                  <a:pt x="1785" y="887"/>
                  <a:pt x="1785" y="887"/>
                </a:cubicBezTo>
                <a:cubicBezTo>
                  <a:pt x="1785" y="888"/>
                  <a:pt x="1785" y="888"/>
                  <a:pt x="1785" y="888"/>
                </a:cubicBezTo>
                <a:cubicBezTo>
                  <a:pt x="1785" y="888"/>
                  <a:pt x="1785" y="888"/>
                  <a:pt x="1785" y="888"/>
                </a:cubicBezTo>
                <a:cubicBezTo>
                  <a:pt x="1786" y="889"/>
                  <a:pt x="1786" y="889"/>
                  <a:pt x="1787" y="891"/>
                </a:cubicBezTo>
                <a:cubicBezTo>
                  <a:pt x="1787" y="891"/>
                  <a:pt x="1787" y="891"/>
                  <a:pt x="1787" y="891"/>
                </a:cubicBezTo>
                <a:cubicBezTo>
                  <a:pt x="1787" y="894"/>
                  <a:pt x="1787" y="894"/>
                  <a:pt x="1787" y="894"/>
                </a:cubicBezTo>
                <a:cubicBezTo>
                  <a:pt x="1787" y="894"/>
                  <a:pt x="1788" y="894"/>
                  <a:pt x="1788" y="896"/>
                </a:cubicBezTo>
                <a:cubicBezTo>
                  <a:pt x="1789" y="896"/>
                  <a:pt x="1789" y="895"/>
                  <a:pt x="1789" y="896"/>
                </a:cubicBezTo>
                <a:cubicBezTo>
                  <a:pt x="1791" y="898"/>
                  <a:pt x="1789" y="903"/>
                  <a:pt x="1791" y="904"/>
                </a:cubicBezTo>
                <a:cubicBezTo>
                  <a:pt x="1791" y="904"/>
                  <a:pt x="1792" y="905"/>
                  <a:pt x="1793" y="905"/>
                </a:cubicBezTo>
                <a:cubicBezTo>
                  <a:pt x="1793" y="905"/>
                  <a:pt x="1793" y="906"/>
                  <a:pt x="1794" y="907"/>
                </a:cubicBezTo>
                <a:cubicBezTo>
                  <a:pt x="1795" y="907"/>
                  <a:pt x="1795" y="907"/>
                  <a:pt x="1795" y="907"/>
                </a:cubicBezTo>
                <a:cubicBezTo>
                  <a:pt x="1795" y="909"/>
                  <a:pt x="1795" y="909"/>
                  <a:pt x="1795" y="909"/>
                </a:cubicBezTo>
                <a:cubicBezTo>
                  <a:pt x="1795" y="909"/>
                  <a:pt x="1796" y="910"/>
                  <a:pt x="1796" y="910"/>
                </a:cubicBezTo>
                <a:cubicBezTo>
                  <a:pt x="1796" y="912"/>
                  <a:pt x="1796" y="912"/>
                  <a:pt x="1796" y="912"/>
                </a:cubicBezTo>
                <a:cubicBezTo>
                  <a:pt x="1797" y="913"/>
                  <a:pt x="1798" y="913"/>
                  <a:pt x="1799" y="914"/>
                </a:cubicBezTo>
                <a:cubicBezTo>
                  <a:pt x="1799" y="915"/>
                  <a:pt x="1800" y="915"/>
                  <a:pt x="1800" y="916"/>
                </a:cubicBezTo>
                <a:cubicBezTo>
                  <a:pt x="1800" y="916"/>
                  <a:pt x="1801" y="916"/>
                  <a:pt x="1801" y="917"/>
                </a:cubicBezTo>
                <a:cubicBezTo>
                  <a:pt x="1801" y="927"/>
                  <a:pt x="1801" y="927"/>
                  <a:pt x="1801" y="927"/>
                </a:cubicBezTo>
                <a:cubicBezTo>
                  <a:pt x="1800" y="927"/>
                  <a:pt x="1800" y="927"/>
                  <a:pt x="1800" y="927"/>
                </a:cubicBezTo>
                <a:cubicBezTo>
                  <a:pt x="1800" y="928"/>
                  <a:pt x="1800" y="928"/>
                  <a:pt x="1800" y="928"/>
                </a:cubicBezTo>
                <a:cubicBezTo>
                  <a:pt x="1801" y="928"/>
                  <a:pt x="1801" y="928"/>
                  <a:pt x="1802" y="928"/>
                </a:cubicBezTo>
                <a:cubicBezTo>
                  <a:pt x="1802" y="934"/>
                  <a:pt x="1802" y="934"/>
                  <a:pt x="1802" y="934"/>
                </a:cubicBezTo>
                <a:cubicBezTo>
                  <a:pt x="1802" y="934"/>
                  <a:pt x="1800" y="934"/>
                  <a:pt x="1800" y="936"/>
                </a:cubicBezTo>
                <a:cubicBezTo>
                  <a:pt x="1801" y="936"/>
                  <a:pt x="1801" y="936"/>
                  <a:pt x="1801" y="936"/>
                </a:cubicBezTo>
                <a:cubicBezTo>
                  <a:pt x="1801" y="937"/>
                  <a:pt x="1802" y="939"/>
                  <a:pt x="1802" y="940"/>
                </a:cubicBezTo>
                <a:cubicBezTo>
                  <a:pt x="1802" y="940"/>
                  <a:pt x="1802" y="940"/>
                  <a:pt x="1802" y="940"/>
                </a:cubicBezTo>
                <a:cubicBezTo>
                  <a:pt x="1802" y="942"/>
                  <a:pt x="1802" y="942"/>
                  <a:pt x="1802" y="942"/>
                </a:cubicBezTo>
                <a:cubicBezTo>
                  <a:pt x="1803" y="942"/>
                  <a:pt x="1803" y="942"/>
                  <a:pt x="1803" y="942"/>
                </a:cubicBezTo>
                <a:cubicBezTo>
                  <a:pt x="1803" y="943"/>
                  <a:pt x="1803" y="944"/>
                  <a:pt x="1802" y="946"/>
                </a:cubicBezTo>
                <a:cubicBezTo>
                  <a:pt x="1803" y="946"/>
                  <a:pt x="1803" y="946"/>
                  <a:pt x="1804" y="946"/>
                </a:cubicBezTo>
                <a:cubicBezTo>
                  <a:pt x="1804" y="948"/>
                  <a:pt x="1804" y="948"/>
                  <a:pt x="1804" y="948"/>
                </a:cubicBezTo>
                <a:cubicBezTo>
                  <a:pt x="1804" y="948"/>
                  <a:pt x="1805" y="948"/>
                  <a:pt x="1806" y="949"/>
                </a:cubicBezTo>
                <a:cubicBezTo>
                  <a:pt x="1805" y="951"/>
                  <a:pt x="1805" y="953"/>
                  <a:pt x="1805" y="955"/>
                </a:cubicBezTo>
                <a:cubicBezTo>
                  <a:pt x="1806" y="955"/>
                  <a:pt x="1806" y="955"/>
                  <a:pt x="1806" y="955"/>
                </a:cubicBezTo>
                <a:cubicBezTo>
                  <a:pt x="1806" y="957"/>
                  <a:pt x="1806" y="958"/>
                  <a:pt x="1806" y="959"/>
                </a:cubicBezTo>
                <a:cubicBezTo>
                  <a:pt x="1810" y="960"/>
                  <a:pt x="1813" y="961"/>
                  <a:pt x="1816" y="961"/>
                </a:cubicBezTo>
                <a:cubicBezTo>
                  <a:pt x="1816" y="961"/>
                  <a:pt x="1817" y="960"/>
                  <a:pt x="1817" y="960"/>
                </a:cubicBezTo>
                <a:cubicBezTo>
                  <a:pt x="1820" y="960"/>
                  <a:pt x="1820" y="960"/>
                  <a:pt x="1820" y="960"/>
                </a:cubicBezTo>
                <a:cubicBezTo>
                  <a:pt x="1820" y="959"/>
                  <a:pt x="1820" y="959"/>
                  <a:pt x="1820" y="959"/>
                </a:cubicBezTo>
                <a:cubicBezTo>
                  <a:pt x="1822" y="959"/>
                  <a:pt x="1822" y="959"/>
                  <a:pt x="1822" y="959"/>
                </a:cubicBezTo>
                <a:cubicBezTo>
                  <a:pt x="1823" y="958"/>
                  <a:pt x="1824" y="956"/>
                  <a:pt x="1825" y="955"/>
                </a:cubicBezTo>
                <a:cubicBezTo>
                  <a:pt x="1827" y="955"/>
                  <a:pt x="1827" y="955"/>
                  <a:pt x="1827" y="955"/>
                </a:cubicBezTo>
                <a:cubicBezTo>
                  <a:pt x="1827" y="954"/>
                  <a:pt x="1827" y="954"/>
                  <a:pt x="1827" y="954"/>
                </a:cubicBezTo>
                <a:cubicBezTo>
                  <a:pt x="1829" y="954"/>
                  <a:pt x="1831" y="954"/>
                  <a:pt x="1833" y="953"/>
                </a:cubicBezTo>
                <a:cubicBezTo>
                  <a:pt x="1833" y="954"/>
                  <a:pt x="1833" y="954"/>
                  <a:pt x="1833" y="954"/>
                </a:cubicBezTo>
                <a:cubicBezTo>
                  <a:pt x="1836" y="954"/>
                  <a:pt x="1836" y="954"/>
                  <a:pt x="1836" y="954"/>
                </a:cubicBezTo>
                <a:cubicBezTo>
                  <a:pt x="1836" y="953"/>
                  <a:pt x="1836" y="953"/>
                  <a:pt x="1836" y="953"/>
                </a:cubicBezTo>
                <a:cubicBezTo>
                  <a:pt x="1837" y="953"/>
                  <a:pt x="1838" y="953"/>
                  <a:pt x="1839" y="953"/>
                </a:cubicBezTo>
                <a:cubicBezTo>
                  <a:pt x="1839" y="952"/>
                  <a:pt x="1839" y="952"/>
                  <a:pt x="1839" y="951"/>
                </a:cubicBezTo>
                <a:cubicBezTo>
                  <a:pt x="1841" y="951"/>
                  <a:pt x="1841" y="951"/>
                  <a:pt x="1841" y="951"/>
                </a:cubicBezTo>
                <a:cubicBezTo>
                  <a:pt x="1841" y="951"/>
                  <a:pt x="1841" y="951"/>
                  <a:pt x="1841" y="950"/>
                </a:cubicBezTo>
                <a:cubicBezTo>
                  <a:pt x="1842" y="950"/>
                  <a:pt x="1843" y="950"/>
                  <a:pt x="1843" y="949"/>
                </a:cubicBezTo>
                <a:cubicBezTo>
                  <a:pt x="1843" y="948"/>
                  <a:pt x="1843" y="948"/>
                  <a:pt x="1843" y="948"/>
                </a:cubicBezTo>
                <a:cubicBezTo>
                  <a:pt x="1844" y="948"/>
                  <a:pt x="1846" y="948"/>
                  <a:pt x="1847" y="948"/>
                </a:cubicBezTo>
                <a:cubicBezTo>
                  <a:pt x="1848" y="948"/>
                  <a:pt x="1847" y="948"/>
                  <a:pt x="1848" y="948"/>
                </a:cubicBezTo>
                <a:cubicBezTo>
                  <a:pt x="1848" y="948"/>
                  <a:pt x="1848" y="948"/>
                  <a:pt x="1848" y="948"/>
                </a:cubicBezTo>
                <a:cubicBezTo>
                  <a:pt x="1852" y="948"/>
                  <a:pt x="1852" y="948"/>
                  <a:pt x="1852" y="948"/>
                </a:cubicBezTo>
                <a:cubicBezTo>
                  <a:pt x="1852" y="945"/>
                  <a:pt x="1854" y="944"/>
                  <a:pt x="1856" y="943"/>
                </a:cubicBezTo>
                <a:cubicBezTo>
                  <a:pt x="1856" y="942"/>
                  <a:pt x="1856" y="942"/>
                  <a:pt x="1856" y="942"/>
                </a:cubicBezTo>
                <a:cubicBezTo>
                  <a:pt x="1858" y="942"/>
                  <a:pt x="1858" y="942"/>
                  <a:pt x="1858" y="942"/>
                </a:cubicBezTo>
                <a:cubicBezTo>
                  <a:pt x="1858" y="942"/>
                  <a:pt x="1858" y="941"/>
                  <a:pt x="1858" y="941"/>
                </a:cubicBezTo>
                <a:cubicBezTo>
                  <a:pt x="1861" y="941"/>
                  <a:pt x="1861" y="941"/>
                  <a:pt x="1861" y="941"/>
                </a:cubicBezTo>
                <a:cubicBezTo>
                  <a:pt x="1861" y="940"/>
                  <a:pt x="1861" y="940"/>
                  <a:pt x="1861" y="940"/>
                </a:cubicBezTo>
                <a:cubicBezTo>
                  <a:pt x="1862" y="940"/>
                  <a:pt x="1864" y="939"/>
                  <a:pt x="1865" y="939"/>
                </a:cubicBezTo>
                <a:cubicBezTo>
                  <a:pt x="1865" y="938"/>
                  <a:pt x="1865" y="938"/>
                  <a:pt x="1865" y="938"/>
                </a:cubicBezTo>
                <a:cubicBezTo>
                  <a:pt x="1867" y="938"/>
                  <a:pt x="1867" y="938"/>
                  <a:pt x="1867" y="938"/>
                </a:cubicBezTo>
                <a:cubicBezTo>
                  <a:pt x="1867" y="938"/>
                  <a:pt x="1867" y="938"/>
                  <a:pt x="1867" y="938"/>
                </a:cubicBezTo>
                <a:cubicBezTo>
                  <a:pt x="1868" y="938"/>
                  <a:pt x="1868" y="938"/>
                  <a:pt x="1868" y="938"/>
                </a:cubicBezTo>
                <a:cubicBezTo>
                  <a:pt x="1868" y="937"/>
                  <a:pt x="1868" y="937"/>
                  <a:pt x="1868" y="937"/>
                </a:cubicBezTo>
                <a:cubicBezTo>
                  <a:pt x="1870" y="937"/>
                  <a:pt x="1870" y="937"/>
                  <a:pt x="1870" y="937"/>
                </a:cubicBezTo>
                <a:cubicBezTo>
                  <a:pt x="1870" y="937"/>
                  <a:pt x="1871" y="936"/>
                  <a:pt x="1871" y="936"/>
                </a:cubicBezTo>
                <a:cubicBezTo>
                  <a:pt x="1871" y="935"/>
                  <a:pt x="1872" y="935"/>
                  <a:pt x="1873" y="935"/>
                </a:cubicBezTo>
                <a:cubicBezTo>
                  <a:pt x="1873" y="934"/>
                  <a:pt x="1873" y="934"/>
                  <a:pt x="1873" y="934"/>
                </a:cubicBezTo>
                <a:cubicBezTo>
                  <a:pt x="1874" y="934"/>
                  <a:pt x="1874" y="934"/>
                  <a:pt x="1874" y="934"/>
                </a:cubicBezTo>
                <a:cubicBezTo>
                  <a:pt x="1877" y="933"/>
                  <a:pt x="1880" y="931"/>
                  <a:pt x="1881" y="928"/>
                </a:cubicBezTo>
                <a:cubicBezTo>
                  <a:pt x="1883" y="928"/>
                  <a:pt x="1883" y="928"/>
                  <a:pt x="1883" y="928"/>
                </a:cubicBezTo>
                <a:cubicBezTo>
                  <a:pt x="1883" y="927"/>
                  <a:pt x="1883" y="927"/>
                  <a:pt x="1883" y="927"/>
                </a:cubicBezTo>
                <a:cubicBezTo>
                  <a:pt x="1883" y="927"/>
                  <a:pt x="1883" y="927"/>
                  <a:pt x="1883" y="927"/>
                </a:cubicBezTo>
                <a:cubicBezTo>
                  <a:pt x="1883" y="926"/>
                  <a:pt x="1883" y="926"/>
                  <a:pt x="1883" y="925"/>
                </a:cubicBezTo>
                <a:cubicBezTo>
                  <a:pt x="1882" y="925"/>
                  <a:pt x="1882" y="925"/>
                  <a:pt x="1882" y="925"/>
                </a:cubicBezTo>
                <a:cubicBezTo>
                  <a:pt x="1882" y="925"/>
                  <a:pt x="1882" y="925"/>
                  <a:pt x="1882" y="925"/>
                </a:cubicBezTo>
                <a:cubicBezTo>
                  <a:pt x="1883" y="925"/>
                  <a:pt x="1883" y="925"/>
                  <a:pt x="1883" y="925"/>
                </a:cubicBezTo>
                <a:cubicBezTo>
                  <a:pt x="1883" y="922"/>
                  <a:pt x="1883" y="922"/>
                  <a:pt x="1883" y="922"/>
                </a:cubicBezTo>
                <a:cubicBezTo>
                  <a:pt x="1883" y="922"/>
                  <a:pt x="1884" y="921"/>
                  <a:pt x="1885" y="921"/>
                </a:cubicBezTo>
                <a:cubicBezTo>
                  <a:pt x="1885" y="921"/>
                  <a:pt x="1885" y="920"/>
                  <a:pt x="1885" y="920"/>
                </a:cubicBezTo>
                <a:cubicBezTo>
                  <a:pt x="1887" y="920"/>
                  <a:pt x="1887" y="920"/>
                  <a:pt x="1887" y="920"/>
                </a:cubicBezTo>
                <a:cubicBezTo>
                  <a:pt x="1887" y="919"/>
                  <a:pt x="1887" y="919"/>
                  <a:pt x="1887" y="919"/>
                </a:cubicBezTo>
                <a:cubicBezTo>
                  <a:pt x="1889" y="919"/>
                  <a:pt x="1889" y="919"/>
                  <a:pt x="1889" y="919"/>
                </a:cubicBezTo>
                <a:cubicBezTo>
                  <a:pt x="1890" y="919"/>
                  <a:pt x="1890" y="918"/>
                  <a:pt x="1891" y="917"/>
                </a:cubicBezTo>
                <a:cubicBezTo>
                  <a:pt x="1892" y="917"/>
                  <a:pt x="1894" y="917"/>
                  <a:pt x="1896" y="917"/>
                </a:cubicBezTo>
                <a:cubicBezTo>
                  <a:pt x="1896" y="915"/>
                  <a:pt x="1896" y="915"/>
                  <a:pt x="1896" y="915"/>
                </a:cubicBezTo>
                <a:cubicBezTo>
                  <a:pt x="1898" y="915"/>
                  <a:pt x="1899" y="915"/>
                  <a:pt x="1900" y="915"/>
                </a:cubicBezTo>
                <a:cubicBezTo>
                  <a:pt x="1900" y="914"/>
                  <a:pt x="1900" y="914"/>
                  <a:pt x="1900" y="914"/>
                </a:cubicBezTo>
                <a:cubicBezTo>
                  <a:pt x="1904" y="914"/>
                  <a:pt x="1904" y="914"/>
                  <a:pt x="1904" y="914"/>
                </a:cubicBezTo>
                <a:cubicBezTo>
                  <a:pt x="1904" y="914"/>
                  <a:pt x="1904" y="913"/>
                  <a:pt x="1904" y="913"/>
                </a:cubicBezTo>
                <a:cubicBezTo>
                  <a:pt x="1906" y="913"/>
                  <a:pt x="1906" y="913"/>
                  <a:pt x="1906" y="913"/>
                </a:cubicBezTo>
                <a:cubicBezTo>
                  <a:pt x="1906" y="912"/>
                  <a:pt x="1906" y="912"/>
                  <a:pt x="1906" y="912"/>
                </a:cubicBezTo>
                <a:cubicBezTo>
                  <a:pt x="1906" y="912"/>
                  <a:pt x="1907" y="912"/>
                  <a:pt x="1907" y="911"/>
                </a:cubicBezTo>
                <a:cubicBezTo>
                  <a:pt x="1907" y="909"/>
                  <a:pt x="1907" y="909"/>
                  <a:pt x="1907" y="909"/>
                </a:cubicBezTo>
                <a:cubicBezTo>
                  <a:pt x="1908" y="908"/>
                  <a:pt x="1908" y="908"/>
                  <a:pt x="1908" y="908"/>
                </a:cubicBezTo>
                <a:cubicBezTo>
                  <a:pt x="1908" y="907"/>
                  <a:pt x="1909" y="906"/>
                  <a:pt x="1909" y="905"/>
                </a:cubicBezTo>
                <a:cubicBezTo>
                  <a:pt x="1912" y="906"/>
                  <a:pt x="1916" y="906"/>
                  <a:pt x="1917" y="904"/>
                </a:cubicBezTo>
                <a:cubicBezTo>
                  <a:pt x="1920" y="903"/>
                  <a:pt x="1918" y="903"/>
                  <a:pt x="1919" y="901"/>
                </a:cubicBezTo>
                <a:cubicBezTo>
                  <a:pt x="1919" y="901"/>
                  <a:pt x="1920" y="900"/>
                  <a:pt x="1920" y="900"/>
                </a:cubicBezTo>
                <a:cubicBezTo>
                  <a:pt x="1920" y="899"/>
                  <a:pt x="1920" y="899"/>
                  <a:pt x="1920" y="899"/>
                </a:cubicBezTo>
                <a:cubicBezTo>
                  <a:pt x="1921" y="899"/>
                  <a:pt x="1921" y="898"/>
                  <a:pt x="1921" y="898"/>
                </a:cubicBezTo>
                <a:cubicBezTo>
                  <a:pt x="1922" y="898"/>
                  <a:pt x="1922" y="897"/>
                  <a:pt x="1922" y="896"/>
                </a:cubicBezTo>
                <a:cubicBezTo>
                  <a:pt x="1925" y="896"/>
                  <a:pt x="1927" y="895"/>
                  <a:pt x="1930" y="895"/>
                </a:cubicBezTo>
                <a:cubicBezTo>
                  <a:pt x="1930" y="894"/>
                  <a:pt x="1931" y="894"/>
                  <a:pt x="1931" y="892"/>
                </a:cubicBezTo>
                <a:cubicBezTo>
                  <a:pt x="1930" y="892"/>
                  <a:pt x="1930" y="892"/>
                  <a:pt x="1930" y="892"/>
                </a:cubicBezTo>
                <a:cubicBezTo>
                  <a:pt x="1930" y="885"/>
                  <a:pt x="1930" y="885"/>
                  <a:pt x="1930" y="885"/>
                </a:cubicBezTo>
                <a:cubicBezTo>
                  <a:pt x="1931" y="885"/>
                  <a:pt x="1931" y="885"/>
                  <a:pt x="1931" y="885"/>
                </a:cubicBezTo>
                <a:cubicBezTo>
                  <a:pt x="1931" y="884"/>
                  <a:pt x="1931" y="884"/>
                  <a:pt x="1931" y="884"/>
                </a:cubicBezTo>
                <a:cubicBezTo>
                  <a:pt x="1931" y="884"/>
                  <a:pt x="1932" y="883"/>
                  <a:pt x="1932" y="883"/>
                </a:cubicBezTo>
                <a:cubicBezTo>
                  <a:pt x="1932" y="880"/>
                  <a:pt x="1932" y="880"/>
                  <a:pt x="1932" y="880"/>
                </a:cubicBezTo>
                <a:cubicBezTo>
                  <a:pt x="1933" y="880"/>
                  <a:pt x="1933" y="880"/>
                  <a:pt x="1933" y="880"/>
                </a:cubicBezTo>
                <a:cubicBezTo>
                  <a:pt x="1933" y="880"/>
                  <a:pt x="1933" y="880"/>
                  <a:pt x="1933" y="880"/>
                </a:cubicBezTo>
                <a:cubicBezTo>
                  <a:pt x="1933" y="880"/>
                  <a:pt x="1934" y="880"/>
                  <a:pt x="1935" y="880"/>
                </a:cubicBezTo>
                <a:cubicBezTo>
                  <a:pt x="1935" y="878"/>
                  <a:pt x="1935" y="877"/>
                  <a:pt x="1937" y="875"/>
                </a:cubicBezTo>
                <a:cubicBezTo>
                  <a:pt x="1937" y="875"/>
                  <a:pt x="1937" y="875"/>
                  <a:pt x="1938" y="875"/>
                </a:cubicBezTo>
                <a:cubicBezTo>
                  <a:pt x="1939" y="873"/>
                  <a:pt x="1938" y="870"/>
                  <a:pt x="1939" y="869"/>
                </a:cubicBezTo>
                <a:cubicBezTo>
                  <a:pt x="1940" y="869"/>
                  <a:pt x="1941" y="868"/>
                  <a:pt x="1942" y="867"/>
                </a:cubicBezTo>
                <a:cubicBezTo>
                  <a:pt x="1942" y="865"/>
                  <a:pt x="1942" y="865"/>
                  <a:pt x="1942" y="865"/>
                </a:cubicBezTo>
                <a:cubicBezTo>
                  <a:pt x="1942" y="865"/>
                  <a:pt x="1942" y="865"/>
                  <a:pt x="1942" y="865"/>
                </a:cubicBezTo>
                <a:cubicBezTo>
                  <a:pt x="1942" y="864"/>
                  <a:pt x="1942" y="864"/>
                  <a:pt x="1942" y="864"/>
                </a:cubicBezTo>
                <a:cubicBezTo>
                  <a:pt x="1943" y="864"/>
                  <a:pt x="1943" y="864"/>
                  <a:pt x="1944" y="863"/>
                </a:cubicBezTo>
                <a:cubicBezTo>
                  <a:pt x="1944" y="861"/>
                  <a:pt x="1944" y="861"/>
                  <a:pt x="1944" y="861"/>
                </a:cubicBezTo>
                <a:cubicBezTo>
                  <a:pt x="1944" y="861"/>
                  <a:pt x="1944" y="861"/>
                  <a:pt x="1944" y="861"/>
                </a:cubicBezTo>
                <a:cubicBezTo>
                  <a:pt x="1944" y="859"/>
                  <a:pt x="1944" y="859"/>
                  <a:pt x="1944" y="859"/>
                </a:cubicBezTo>
                <a:cubicBezTo>
                  <a:pt x="1945" y="858"/>
                  <a:pt x="1946" y="857"/>
                  <a:pt x="1946" y="854"/>
                </a:cubicBezTo>
                <a:cubicBezTo>
                  <a:pt x="1945" y="854"/>
                  <a:pt x="1945" y="854"/>
                  <a:pt x="1945" y="854"/>
                </a:cubicBezTo>
                <a:cubicBezTo>
                  <a:pt x="1945" y="854"/>
                  <a:pt x="1945" y="853"/>
                  <a:pt x="1944" y="853"/>
                </a:cubicBezTo>
                <a:cubicBezTo>
                  <a:pt x="1944" y="853"/>
                  <a:pt x="1943" y="852"/>
                  <a:pt x="1942" y="852"/>
                </a:cubicBezTo>
                <a:cubicBezTo>
                  <a:pt x="1942" y="849"/>
                  <a:pt x="1942" y="849"/>
                  <a:pt x="1942" y="849"/>
                </a:cubicBezTo>
                <a:cubicBezTo>
                  <a:pt x="1942" y="848"/>
                  <a:pt x="1941" y="848"/>
                  <a:pt x="1940" y="848"/>
                </a:cubicBezTo>
                <a:cubicBezTo>
                  <a:pt x="1940" y="847"/>
                  <a:pt x="1941" y="846"/>
                  <a:pt x="1940" y="845"/>
                </a:cubicBezTo>
                <a:cubicBezTo>
                  <a:pt x="1938" y="845"/>
                  <a:pt x="1938" y="845"/>
                  <a:pt x="1938" y="845"/>
                </a:cubicBezTo>
                <a:cubicBezTo>
                  <a:pt x="1937" y="844"/>
                  <a:pt x="1936" y="842"/>
                  <a:pt x="1935" y="841"/>
                </a:cubicBezTo>
                <a:cubicBezTo>
                  <a:pt x="1933" y="841"/>
                  <a:pt x="1933" y="841"/>
                  <a:pt x="1933" y="841"/>
                </a:cubicBezTo>
                <a:cubicBezTo>
                  <a:pt x="1933" y="840"/>
                  <a:pt x="1933" y="840"/>
                  <a:pt x="1933" y="840"/>
                </a:cubicBezTo>
                <a:cubicBezTo>
                  <a:pt x="1931" y="840"/>
                  <a:pt x="1930" y="839"/>
                  <a:pt x="1929" y="839"/>
                </a:cubicBezTo>
                <a:cubicBezTo>
                  <a:pt x="1929" y="838"/>
                  <a:pt x="1929" y="838"/>
                  <a:pt x="1929" y="838"/>
                </a:cubicBezTo>
                <a:cubicBezTo>
                  <a:pt x="1926" y="838"/>
                  <a:pt x="1926" y="838"/>
                  <a:pt x="1926" y="838"/>
                </a:cubicBezTo>
                <a:cubicBezTo>
                  <a:pt x="1926" y="838"/>
                  <a:pt x="1926" y="838"/>
                  <a:pt x="1926" y="838"/>
                </a:cubicBezTo>
                <a:cubicBezTo>
                  <a:pt x="1925" y="837"/>
                  <a:pt x="1923" y="836"/>
                  <a:pt x="1922" y="834"/>
                </a:cubicBezTo>
                <a:cubicBezTo>
                  <a:pt x="1922" y="833"/>
                  <a:pt x="1922" y="833"/>
                  <a:pt x="1922" y="833"/>
                </a:cubicBezTo>
                <a:cubicBezTo>
                  <a:pt x="1921" y="833"/>
                  <a:pt x="1921" y="832"/>
                  <a:pt x="1920" y="832"/>
                </a:cubicBezTo>
                <a:cubicBezTo>
                  <a:pt x="1920" y="831"/>
                  <a:pt x="1920" y="831"/>
                  <a:pt x="1920" y="831"/>
                </a:cubicBezTo>
                <a:cubicBezTo>
                  <a:pt x="1919" y="831"/>
                  <a:pt x="1919" y="831"/>
                  <a:pt x="1919" y="831"/>
                </a:cubicBezTo>
                <a:cubicBezTo>
                  <a:pt x="1919" y="830"/>
                  <a:pt x="1918" y="830"/>
                  <a:pt x="1918" y="829"/>
                </a:cubicBezTo>
                <a:cubicBezTo>
                  <a:pt x="1918" y="829"/>
                  <a:pt x="1917" y="829"/>
                  <a:pt x="1917" y="829"/>
                </a:cubicBezTo>
                <a:cubicBezTo>
                  <a:pt x="1917" y="828"/>
                  <a:pt x="1916" y="827"/>
                  <a:pt x="1916" y="826"/>
                </a:cubicBezTo>
                <a:cubicBezTo>
                  <a:pt x="1916" y="826"/>
                  <a:pt x="1916" y="826"/>
                  <a:pt x="1916" y="826"/>
                </a:cubicBezTo>
                <a:cubicBezTo>
                  <a:pt x="1916" y="814"/>
                  <a:pt x="1916" y="814"/>
                  <a:pt x="1916" y="814"/>
                </a:cubicBezTo>
                <a:cubicBezTo>
                  <a:pt x="1912" y="815"/>
                  <a:pt x="1914" y="816"/>
                  <a:pt x="1912" y="819"/>
                </a:cubicBezTo>
                <a:cubicBezTo>
                  <a:pt x="1910" y="820"/>
                  <a:pt x="1908" y="822"/>
                  <a:pt x="1906" y="824"/>
                </a:cubicBezTo>
                <a:cubicBezTo>
                  <a:pt x="1906" y="825"/>
                  <a:pt x="1906" y="825"/>
                  <a:pt x="1906" y="825"/>
                </a:cubicBezTo>
                <a:cubicBezTo>
                  <a:pt x="1906" y="826"/>
                  <a:pt x="1905" y="826"/>
                  <a:pt x="1904" y="827"/>
                </a:cubicBezTo>
                <a:cubicBezTo>
                  <a:pt x="1904" y="828"/>
                  <a:pt x="1904" y="828"/>
                  <a:pt x="1904" y="828"/>
                </a:cubicBezTo>
                <a:cubicBezTo>
                  <a:pt x="1903" y="829"/>
                  <a:pt x="1903" y="829"/>
                  <a:pt x="1903" y="829"/>
                </a:cubicBezTo>
                <a:cubicBezTo>
                  <a:pt x="1902" y="829"/>
                  <a:pt x="1902" y="829"/>
                  <a:pt x="1902" y="829"/>
                </a:cubicBezTo>
                <a:cubicBezTo>
                  <a:pt x="1901" y="830"/>
                  <a:pt x="1901" y="830"/>
                  <a:pt x="1900" y="831"/>
                </a:cubicBezTo>
                <a:cubicBezTo>
                  <a:pt x="1899" y="832"/>
                  <a:pt x="1897" y="832"/>
                  <a:pt x="1896" y="834"/>
                </a:cubicBezTo>
                <a:cubicBezTo>
                  <a:pt x="1894" y="834"/>
                  <a:pt x="1894" y="834"/>
                  <a:pt x="1894" y="834"/>
                </a:cubicBezTo>
                <a:cubicBezTo>
                  <a:pt x="1894" y="836"/>
                  <a:pt x="1894" y="836"/>
                  <a:pt x="1894" y="836"/>
                </a:cubicBezTo>
                <a:cubicBezTo>
                  <a:pt x="1893" y="836"/>
                  <a:pt x="1891" y="835"/>
                  <a:pt x="1890" y="835"/>
                </a:cubicBezTo>
                <a:cubicBezTo>
                  <a:pt x="1890" y="835"/>
                  <a:pt x="1889" y="834"/>
                  <a:pt x="1889" y="834"/>
                </a:cubicBezTo>
                <a:cubicBezTo>
                  <a:pt x="1887" y="833"/>
                  <a:pt x="1887" y="834"/>
                  <a:pt x="1885" y="832"/>
                </a:cubicBezTo>
                <a:cubicBezTo>
                  <a:pt x="1883" y="833"/>
                  <a:pt x="1883" y="833"/>
                  <a:pt x="1882" y="835"/>
                </a:cubicBezTo>
                <a:cubicBezTo>
                  <a:pt x="1880" y="835"/>
                  <a:pt x="1878" y="835"/>
                  <a:pt x="1877" y="834"/>
                </a:cubicBezTo>
                <a:cubicBezTo>
                  <a:pt x="1876" y="832"/>
                  <a:pt x="1875" y="833"/>
                  <a:pt x="1873" y="832"/>
                </a:cubicBezTo>
                <a:cubicBezTo>
                  <a:pt x="1873" y="829"/>
                  <a:pt x="1873" y="829"/>
                  <a:pt x="1874" y="827"/>
                </a:cubicBezTo>
                <a:cubicBezTo>
                  <a:pt x="1875" y="827"/>
                  <a:pt x="1875" y="827"/>
                  <a:pt x="1875" y="827"/>
                </a:cubicBezTo>
                <a:cubicBezTo>
                  <a:pt x="1875" y="827"/>
                  <a:pt x="1874" y="822"/>
                  <a:pt x="1874" y="821"/>
                </a:cubicBezTo>
                <a:cubicBezTo>
                  <a:pt x="1873" y="821"/>
                  <a:pt x="1873" y="821"/>
                  <a:pt x="1873" y="821"/>
                </a:cubicBezTo>
                <a:cubicBezTo>
                  <a:pt x="1873" y="820"/>
                  <a:pt x="1875" y="820"/>
                  <a:pt x="1875" y="819"/>
                </a:cubicBezTo>
                <a:cubicBezTo>
                  <a:pt x="1874" y="818"/>
                  <a:pt x="1874" y="817"/>
                  <a:pt x="1873" y="815"/>
                </a:cubicBezTo>
                <a:cubicBezTo>
                  <a:pt x="1871" y="815"/>
                  <a:pt x="1871" y="815"/>
                  <a:pt x="1871" y="815"/>
                </a:cubicBezTo>
                <a:cubicBezTo>
                  <a:pt x="1871" y="816"/>
                  <a:pt x="1871" y="820"/>
                  <a:pt x="1870" y="821"/>
                </a:cubicBezTo>
                <a:cubicBezTo>
                  <a:pt x="1868" y="821"/>
                  <a:pt x="1868" y="821"/>
                  <a:pt x="1868" y="821"/>
                </a:cubicBezTo>
                <a:cubicBezTo>
                  <a:pt x="1868" y="821"/>
                  <a:pt x="1868" y="822"/>
                  <a:pt x="1867" y="822"/>
                </a:cubicBezTo>
                <a:cubicBezTo>
                  <a:pt x="1867" y="824"/>
                  <a:pt x="1867" y="824"/>
                  <a:pt x="1867" y="824"/>
                </a:cubicBezTo>
                <a:cubicBezTo>
                  <a:pt x="1865" y="823"/>
                  <a:pt x="1865" y="824"/>
                  <a:pt x="1865" y="822"/>
                </a:cubicBezTo>
                <a:cubicBezTo>
                  <a:pt x="1864" y="822"/>
                  <a:pt x="1864" y="822"/>
                  <a:pt x="1864" y="822"/>
                </a:cubicBezTo>
                <a:cubicBezTo>
                  <a:pt x="1864" y="818"/>
                  <a:pt x="1864" y="814"/>
                  <a:pt x="1864" y="809"/>
                </a:cubicBezTo>
                <a:cubicBezTo>
                  <a:pt x="1860" y="808"/>
                  <a:pt x="1862" y="806"/>
                  <a:pt x="1860" y="805"/>
                </a:cubicBezTo>
                <a:cubicBezTo>
                  <a:pt x="1858" y="804"/>
                  <a:pt x="1857" y="804"/>
                  <a:pt x="1856" y="802"/>
                </a:cubicBezTo>
                <a:cubicBezTo>
                  <a:pt x="1856" y="802"/>
                  <a:pt x="1856" y="802"/>
                  <a:pt x="1856" y="802"/>
                </a:cubicBezTo>
                <a:cubicBezTo>
                  <a:pt x="1856" y="800"/>
                  <a:pt x="1856" y="799"/>
                  <a:pt x="1856" y="798"/>
                </a:cubicBezTo>
                <a:cubicBezTo>
                  <a:pt x="1855" y="798"/>
                  <a:pt x="1855" y="798"/>
                  <a:pt x="1855" y="798"/>
                </a:cubicBezTo>
                <a:cubicBezTo>
                  <a:pt x="1853" y="797"/>
                  <a:pt x="1856" y="796"/>
                  <a:pt x="1852" y="795"/>
                </a:cubicBezTo>
                <a:cubicBezTo>
                  <a:pt x="1851" y="792"/>
                  <a:pt x="1851" y="792"/>
                  <a:pt x="1850" y="790"/>
                </a:cubicBezTo>
                <a:cubicBezTo>
                  <a:pt x="1850" y="788"/>
                  <a:pt x="1850" y="788"/>
                  <a:pt x="1850" y="788"/>
                </a:cubicBezTo>
                <a:cubicBezTo>
                  <a:pt x="1849" y="788"/>
                  <a:pt x="1849" y="788"/>
                  <a:pt x="1849" y="788"/>
                </a:cubicBezTo>
                <a:cubicBezTo>
                  <a:pt x="1849" y="787"/>
                  <a:pt x="1849" y="787"/>
                  <a:pt x="1849" y="787"/>
                </a:cubicBezTo>
                <a:cubicBezTo>
                  <a:pt x="1848" y="787"/>
                  <a:pt x="1848" y="787"/>
                  <a:pt x="1848" y="787"/>
                </a:cubicBezTo>
                <a:cubicBezTo>
                  <a:pt x="1848" y="784"/>
                  <a:pt x="1848" y="784"/>
                  <a:pt x="1848" y="784"/>
                </a:cubicBezTo>
                <a:cubicBezTo>
                  <a:pt x="1848" y="784"/>
                  <a:pt x="1848" y="784"/>
                  <a:pt x="1847" y="784"/>
                </a:cubicBezTo>
                <a:cubicBezTo>
                  <a:pt x="1847" y="782"/>
                  <a:pt x="1847" y="782"/>
                  <a:pt x="1847" y="782"/>
                </a:cubicBezTo>
                <a:cubicBezTo>
                  <a:pt x="1847" y="782"/>
                  <a:pt x="1846" y="781"/>
                  <a:pt x="1846" y="781"/>
                </a:cubicBezTo>
                <a:cubicBezTo>
                  <a:pt x="1846" y="780"/>
                  <a:pt x="1845" y="779"/>
                  <a:pt x="1845" y="779"/>
                </a:cubicBezTo>
                <a:cubicBezTo>
                  <a:pt x="1844" y="779"/>
                  <a:pt x="1844" y="779"/>
                  <a:pt x="1844" y="779"/>
                </a:cubicBezTo>
                <a:cubicBezTo>
                  <a:pt x="1844" y="777"/>
                  <a:pt x="1844" y="772"/>
                  <a:pt x="1845" y="771"/>
                </a:cubicBezTo>
                <a:cubicBezTo>
                  <a:pt x="1846" y="771"/>
                  <a:pt x="1848" y="772"/>
                  <a:pt x="1849" y="773"/>
                </a:cubicBezTo>
                <a:cubicBezTo>
                  <a:pt x="1849" y="772"/>
                  <a:pt x="1849" y="772"/>
                  <a:pt x="1849" y="772"/>
                </a:cubicBezTo>
                <a:cubicBezTo>
                  <a:pt x="1850" y="771"/>
                  <a:pt x="1850" y="771"/>
                  <a:pt x="1850" y="771"/>
                </a:cubicBezTo>
                <a:cubicBezTo>
                  <a:pt x="1848" y="771"/>
                  <a:pt x="1848" y="771"/>
                  <a:pt x="1848" y="771"/>
                </a:cubicBezTo>
                <a:cubicBezTo>
                  <a:pt x="1848" y="771"/>
                  <a:pt x="1848" y="771"/>
                  <a:pt x="1848" y="771"/>
                </a:cubicBezTo>
                <a:cubicBezTo>
                  <a:pt x="1847" y="770"/>
                  <a:pt x="1847" y="770"/>
                  <a:pt x="1847" y="770"/>
                </a:cubicBezTo>
                <a:cubicBezTo>
                  <a:pt x="1847" y="769"/>
                  <a:pt x="1847" y="768"/>
                  <a:pt x="1846" y="767"/>
                </a:cubicBezTo>
                <a:cubicBezTo>
                  <a:pt x="1846" y="767"/>
                  <a:pt x="1846" y="767"/>
                  <a:pt x="1846" y="767"/>
                </a:cubicBezTo>
                <a:cubicBezTo>
                  <a:pt x="1846" y="766"/>
                  <a:pt x="1846" y="766"/>
                  <a:pt x="1846" y="766"/>
                </a:cubicBezTo>
                <a:cubicBezTo>
                  <a:pt x="1848" y="766"/>
                  <a:pt x="1848" y="766"/>
                  <a:pt x="1848" y="766"/>
                </a:cubicBezTo>
                <a:cubicBezTo>
                  <a:pt x="1848" y="768"/>
                  <a:pt x="1848" y="767"/>
                  <a:pt x="1849" y="769"/>
                </a:cubicBezTo>
                <a:cubicBezTo>
                  <a:pt x="1850" y="769"/>
                  <a:pt x="1850" y="769"/>
                  <a:pt x="1850" y="769"/>
                </a:cubicBezTo>
                <a:cubicBezTo>
                  <a:pt x="1853" y="769"/>
                  <a:pt x="1853" y="769"/>
                  <a:pt x="1853" y="767"/>
                </a:cubicBezTo>
                <a:cubicBezTo>
                  <a:pt x="1855" y="768"/>
                  <a:pt x="1858" y="771"/>
                  <a:pt x="1860" y="771"/>
                </a:cubicBezTo>
                <a:cubicBezTo>
                  <a:pt x="1860" y="770"/>
                  <a:pt x="1860" y="770"/>
                  <a:pt x="1860" y="770"/>
                </a:cubicBezTo>
                <a:cubicBezTo>
                  <a:pt x="1862" y="770"/>
                  <a:pt x="1863" y="770"/>
                  <a:pt x="1864" y="769"/>
                </a:cubicBezTo>
                <a:cubicBezTo>
                  <a:pt x="1865" y="772"/>
                  <a:pt x="1866" y="773"/>
                  <a:pt x="1867" y="775"/>
                </a:cubicBezTo>
                <a:cubicBezTo>
                  <a:pt x="1867" y="776"/>
                  <a:pt x="1867" y="776"/>
                  <a:pt x="1867" y="776"/>
                </a:cubicBezTo>
                <a:cubicBezTo>
                  <a:pt x="1868" y="776"/>
                  <a:pt x="1868" y="776"/>
                  <a:pt x="1868" y="776"/>
                </a:cubicBezTo>
                <a:cubicBezTo>
                  <a:pt x="1868" y="777"/>
                  <a:pt x="1867" y="779"/>
                  <a:pt x="1868" y="781"/>
                </a:cubicBezTo>
                <a:cubicBezTo>
                  <a:pt x="1869" y="781"/>
                  <a:pt x="1870" y="781"/>
                  <a:pt x="1871" y="782"/>
                </a:cubicBezTo>
                <a:cubicBezTo>
                  <a:pt x="1872" y="783"/>
                  <a:pt x="1870" y="784"/>
                  <a:pt x="1870" y="784"/>
                </a:cubicBezTo>
                <a:cubicBezTo>
                  <a:pt x="1871" y="785"/>
                  <a:pt x="1871" y="785"/>
                  <a:pt x="1872" y="786"/>
                </a:cubicBezTo>
                <a:cubicBezTo>
                  <a:pt x="1872" y="787"/>
                  <a:pt x="1872" y="787"/>
                  <a:pt x="1872" y="787"/>
                </a:cubicBezTo>
                <a:cubicBezTo>
                  <a:pt x="1873" y="787"/>
                  <a:pt x="1873" y="788"/>
                  <a:pt x="1873" y="788"/>
                </a:cubicBezTo>
                <a:cubicBezTo>
                  <a:pt x="1873" y="791"/>
                  <a:pt x="1873" y="791"/>
                  <a:pt x="1873" y="791"/>
                </a:cubicBezTo>
                <a:cubicBezTo>
                  <a:pt x="1875" y="791"/>
                  <a:pt x="1876" y="792"/>
                  <a:pt x="1877" y="792"/>
                </a:cubicBezTo>
                <a:cubicBezTo>
                  <a:pt x="1877" y="794"/>
                  <a:pt x="1877" y="794"/>
                  <a:pt x="1877" y="794"/>
                </a:cubicBezTo>
                <a:cubicBezTo>
                  <a:pt x="1877" y="794"/>
                  <a:pt x="1877" y="794"/>
                  <a:pt x="1877" y="794"/>
                </a:cubicBezTo>
                <a:cubicBezTo>
                  <a:pt x="1877" y="796"/>
                  <a:pt x="1877" y="796"/>
                  <a:pt x="1877" y="796"/>
                </a:cubicBezTo>
                <a:cubicBezTo>
                  <a:pt x="1878" y="797"/>
                  <a:pt x="1879" y="797"/>
                  <a:pt x="1879" y="798"/>
                </a:cubicBezTo>
                <a:cubicBezTo>
                  <a:pt x="1881" y="799"/>
                  <a:pt x="1880" y="800"/>
                  <a:pt x="1883" y="801"/>
                </a:cubicBezTo>
                <a:cubicBezTo>
                  <a:pt x="1883" y="805"/>
                  <a:pt x="1884" y="804"/>
                  <a:pt x="1887" y="806"/>
                </a:cubicBezTo>
                <a:cubicBezTo>
                  <a:pt x="1887" y="807"/>
                  <a:pt x="1888" y="808"/>
                  <a:pt x="1889" y="809"/>
                </a:cubicBezTo>
                <a:cubicBezTo>
                  <a:pt x="1892" y="809"/>
                  <a:pt x="1892" y="809"/>
                  <a:pt x="1892" y="809"/>
                </a:cubicBezTo>
                <a:cubicBezTo>
                  <a:pt x="1893" y="810"/>
                  <a:pt x="1893" y="810"/>
                  <a:pt x="1893" y="811"/>
                </a:cubicBezTo>
                <a:cubicBezTo>
                  <a:pt x="1896" y="811"/>
                  <a:pt x="1896" y="811"/>
                  <a:pt x="1896" y="811"/>
                </a:cubicBezTo>
                <a:cubicBezTo>
                  <a:pt x="1896" y="811"/>
                  <a:pt x="1896" y="811"/>
                  <a:pt x="1896" y="811"/>
                </a:cubicBezTo>
                <a:cubicBezTo>
                  <a:pt x="1897" y="812"/>
                  <a:pt x="1898" y="812"/>
                  <a:pt x="1899" y="812"/>
                </a:cubicBezTo>
                <a:cubicBezTo>
                  <a:pt x="1899" y="813"/>
                  <a:pt x="1899" y="813"/>
                  <a:pt x="1899" y="813"/>
                </a:cubicBezTo>
                <a:cubicBezTo>
                  <a:pt x="1902" y="813"/>
                  <a:pt x="1903" y="812"/>
                  <a:pt x="1905" y="811"/>
                </a:cubicBezTo>
                <a:cubicBezTo>
                  <a:pt x="1905" y="811"/>
                  <a:pt x="1905" y="811"/>
                  <a:pt x="1905" y="811"/>
                </a:cubicBezTo>
                <a:cubicBezTo>
                  <a:pt x="1906" y="811"/>
                  <a:pt x="1907" y="810"/>
                  <a:pt x="1908" y="810"/>
                </a:cubicBezTo>
                <a:cubicBezTo>
                  <a:pt x="1908" y="809"/>
                  <a:pt x="1908" y="809"/>
                  <a:pt x="1908" y="809"/>
                </a:cubicBezTo>
                <a:cubicBezTo>
                  <a:pt x="1908" y="809"/>
                  <a:pt x="1909" y="809"/>
                  <a:pt x="1910" y="809"/>
                </a:cubicBezTo>
                <a:cubicBezTo>
                  <a:pt x="1910" y="808"/>
                  <a:pt x="1911" y="808"/>
                  <a:pt x="1911" y="807"/>
                </a:cubicBezTo>
                <a:cubicBezTo>
                  <a:pt x="1912" y="807"/>
                  <a:pt x="1912" y="807"/>
                  <a:pt x="1912" y="807"/>
                </a:cubicBezTo>
                <a:cubicBezTo>
                  <a:pt x="1912" y="807"/>
                  <a:pt x="1913" y="807"/>
                  <a:pt x="1913" y="806"/>
                </a:cubicBezTo>
                <a:cubicBezTo>
                  <a:pt x="1915" y="805"/>
                  <a:pt x="1915" y="807"/>
                  <a:pt x="1917" y="804"/>
                </a:cubicBezTo>
                <a:cubicBezTo>
                  <a:pt x="1918" y="804"/>
                  <a:pt x="1918" y="804"/>
                  <a:pt x="1918" y="804"/>
                </a:cubicBezTo>
                <a:cubicBezTo>
                  <a:pt x="1918" y="805"/>
                  <a:pt x="1918" y="805"/>
                  <a:pt x="1918" y="805"/>
                </a:cubicBezTo>
                <a:cubicBezTo>
                  <a:pt x="1919" y="805"/>
                  <a:pt x="1919" y="805"/>
                  <a:pt x="1920" y="805"/>
                </a:cubicBezTo>
                <a:cubicBezTo>
                  <a:pt x="1921" y="806"/>
                  <a:pt x="1921" y="807"/>
                  <a:pt x="1922" y="808"/>
                </a:cubicBezTo>
                <a:cubicBezTo>
                  <a:pt x="1923" y="808"/>
                  <a:pt x="1923" y="808"/>
                  <a:pt x="1923" y="808"/>
                </a:cubicBezTo>
                <a:cubicBezTo>
                  <a:pt x="1923" y="809"/>
                  <a:pt x="1923" y="810"/>
                  <a:pt x="1923" y="811"/>
                </a:cubicBezTo>
                <a:cubicBezTo>
                  <a:pt x="1924" y="811"/>
                  <a:pt x="1924" y="811"/>
                  <a:pt x="1924" y="811"/>
                </a:cubicBezTo>
                <a:cubicBezTo>
                  <a:pt x="1924" y="813"/>
                  <a:pt x="1924" y="813"/>
                  <a:pt x="1924" y="813"/>
                </a:cubicBezTo>
                <a:cubicBezTo>
                  <a:pt x="1925" y="813"/>
                  <a:pt x="1925" y="813"/>
                  <a:pt x="1925" y="813"/>
                </a:cubicBezTo>
                <a:cubicBezTo>
                  <a:pt x="1925" y="815"/>
                  <a:pt x="1925" y="816"/>
                  <a:pt x="1925" y="818"/>
                </a:cubicBezTo>
                <a:cubicBezTo>
                  <a:pt x="1926" y="818"/>
                  <a:pt x="1926" y="818"/>
                  <a:pt x="1926" y="818"/>
                </a:cubicBezTo>
                <a:cubicBezTo>
                  <a:pt x="1927" y="821"/>
                  <a:pt x="1931" y="822"/>
                  <a:pt x="1934" y="823"/>
                </a:cubicBezTo>
                <a:cubicBezTo>
                  <a:pt x="1940" y="823"/>
                  <a:pt x="1940" y="823"/>
                  <a:pt x="1940" y="823"/>
                </a:cubicBezTo>
                <a:cubicBezTo>
                  <a:pt x="1941" y="823"/>
                  <a:pt x="1940" y="824"/>
                  <a:pt x="1942" y="825"/>
                </a:cubicBezTo>
                <a:cubicBezTo>
                  <a:pt x="1950" y="825"/>
                  <a:pt x="1950" y="825"/>
                  <a:pt x="1950" y="825"/>
                </a:cubicBezTo>
                <a:cubicBezTo>
                  <a:pt x="1950" y="825"/>
                  <a:pt x="1950" y="823"/>
                  <a:pt x="1952" y="824"/>
                </a:cubicBezTo>
                <a:cubicBezTo>
                  <a:pt x="1952" y="825"/>
                  <a:pt x="1952" y="825"/>
                  <a:pt x="1952" y="825"/>
                </a:cubicBezTo>
                <a:cubicBezTo>
                  <a:pt x="1953" y="825"/>
                  <a:pt x="1954" y="825"/>
                  <a:pt x="1956" y="826"/>
                </a:cubicBezTo>
                <a:cubicBezTo>
                  <a:pt x="1956" y="827"/>
                  <a:pt x="1956" y="827"/>
                  <a:pt x="1956" y="827"/>
                </a:cubicBezTo>
                <a:cubicBezTo>
                  <a:pt x="1957" y="827"/>
                  <a:pt x="1958" y="827"/>
                  <a:pt x="1960" y="827"/>
                </a:cubicBezTo>
                <a:cubicBezTo>
                  <a:pt x="1960" y="827"/>
                  <a:pt x="1960" y="827"/>
                  <a:pt x="1960" y="827"/>
                </a:cubicBezTo>
                <a:cubicBezTo>
                  <a:pt x="1962" y="827"/>
                  <a:pt x="1962" y="827"/>
                  <a:pt x="1962" y="827"/>
                </a:cubicBezTo>
                <a:cubicBezTo>
                  <a:pt x="1962" y="827"/>
                  <a:pt x="1963" y="826"/>
                  <a:pt x="1963" y="826"/>
                </a:cubicBezTo>
                <a:cubicBezTo>
                  <a:pt x="1964" y="826"/>
                  <a:pt x="1965" y="826"/>
                  <a:pt x="1966" y="827"/>
                </a:cubicBezTo>
                <a:cubicBezTo>
                  <a:pt x="1967" y="826"/>
                  <a:pt x="1967" y="825"/>
                  <a:pt x="1967" y="825"/>
                </a:cubicBezTo>
                <a:cubicBezTo>
                  <a:pt x="1968" y="825"/>
                  <a:pt x="1969" y="825"/>
                  <a:pt x="1969" y="825"/>
                </a:cubicBezTo>
                <a:cubicBezTo>
                  <a:pt x="1969" y="826"/>
                  <a:pt x="1969" y="826"/>
                  <a:pt x="1969" y="826"/>
                </a:cubicBezTo>
                <a:cubicBezTo>
                  <a:pt x="1971" y="826"/>
                  <a:pt x="1973" y="826"/>
                  <a:pt x="1975" y="827"/>
                </a:cubicBezTo>
                <a:cubicBezTo>
                  <a:pt x="1976" y="825"/>
                  <a:pt x="1975" y="826"/>
                  <a:pt x="1976" y="825"/>
                </a:cubicBezTo>
                <a:cubicBezTo>
                  <a:pt x="1977" y="824"/>
                  <a:pt x="1980" y="826"/>
                  <a:pt x="1983" y="825"/>
                </a:cubicBezTo>
                <a:cubicBezTo>
                  <a:pt x="1983" y="825"/>
                  <a:pt x="1983" y="825"/>
                  <a:pt x="1983" y="825"/>
                </a:cubicBezTo>
                <a:cubicBezTo>
                  <a:pt x="1987" y="825"/>
                  <a:pt x="1987" y="825"/>
                  <a:pt x="1987" y="825"/>
                </a:cubicBezTo>
                <a:cubicBezTo>
                  <a:pt x="1987" y="824"/>
                  <a:pt x="1987" y="824"/>
                  <a:pt x="1987" y="824"/>
                </a:cubicBezTo>
                <a:cubicBezTo>
                  <a:pt x="1988" y="824"/>
                  <a:pt x="1989" y="823"/>
                  <a:pt x="1990" y="823"/>
                </a:cubicBezTo>
                <a:cubicBezTo>
                  <a:pt x="1990" y="823"/>
                  <a:pt x="1990" y="823"/>
                  <a:pt x="1990" y="823"/>
                </a:cubicBezTo>
                <a:cubicBezTo>
                  <a:pt x="1992" y="823"/>
                  <a:pt x="1992" y="823"/>
                  <a:pt x="1992" y="823"/>
                </a:cubicBezTo>
                <a:cubicBezTo>
                  <a:pt x="1992" y="822"/>
                  <a:pt x="1992" y="822"/>
                  <a:pt x="1992" y="822"/>
                </a:cubicBezTo>
                <a:cubicBezTo>
                  <a:pt x="1993" y="822"/>
                  <a:pt x="1994" y="822"/>
                  <a:pt x="1996" y="823"/>
                </a:cubicBezTo>
                <a:cubicBezTo>
                  <a:pt x="1997" y="822"/>
                  <a:pt x="1999" y="821"/>
                  <a:pt x="2002" y="821"/>
                </a:cubicBezTo>
                <a:cubicBezTo>
                  <a:pt x="2002" y="825"/>
                  <a:pt x="2002" y="825"/>
                  <a:pt x="2002" y="825"/>
                </a:cubicBezTo>
                <a:cubicBezTo>
                  <a:pt x="2003" y="825"/>
                  <a:pt x="2003" y="825"/>
                  <a:pt x="2003" y="825"/>
                </a:cubicBezTo>
                <a:cubicBezTo>
                  <a:pt x="2003" y="825"/>
                  <a:pt x="2004" y="828"/>
                  <a:pt x="2004" y="829"/>
                </a:cubicBezTo>
                <a:cubicBezTo>
                  <a:pt x="2003" y="829"/>
                  <a:pt x="2003" y="829"/>
                  <a:pt x="2003" y="829"/>
                </a:cubicBezTo>
                <a:cubicBezTo>
                  <a:pt x="2003" y="830"/>
                  <a:pt x="2003" y="830"/>
                  <a:pt x="2004" y="831"/>
                </a:cubicBezTo>
                <a:cubicBezTo>
                  <a:pt x="2007" y="831"/>
                  <a:pt x="2007" y="831"/>
                  <a:pt x="2007" y="831"/>
                </a:cubicBezTo>
                <a:cubicBezTo>
                  <a:pt x="2007" y="832"/>
                  <a:pt x="2007" y="832"/>
                  <a:pt x="2007" y="832"/>
                </a:cubicBezTo>
                <a:cubicBezTo>
                  <a:pt x="2008" y="832"/>
                  <a:pt x="2008" y="832"/>
                  <a:pt x="2008" y="832"/>
                </a:cubicBezTo>
                <a:cubicBezTo>
                  <a:pt x="2008" y="832"/>
                  <a:pt x="2008" y="832"/>
                  <a:pt x="2008" y="832"/>
                </a:cubicBezTo>
                <a:cubicBezTo>
                  <a:pt x="2009" y="833"/>
                  <a:pt x="2010" y="833"/>
                  <a:pt x="2010" y="833"/>
                </a:cubicBezTo>
                <a:cubicBezTo>
                  <a:pt x="2012" y="839"/>
                  <a:pt x="2012" y="839"/>
                  <a:pt x="2012" y="839"/>
                </a:cubicBezTo>
                <a:cubicBezTo>
                  <a:pt x="2013" y="839"/>
                  <a:pt x="2013" y="839"/>
                  <a:pt x="2013" y="839"/>
                </a:cubicBezTo>
                <a:cubicBezTo>
                  <a:pt x="2013" y="840"/>
                  <a:pt x="2013" y="840"/>
                  <a:pt x="2013" y="840"/>
                </a:cubicBezTo>
                <a:cubicBezTo>
                  <a:pt x="2014" y="840"/>
                  <a:pt x="2015" y="839"/>
                  <a:pt x="2016" y="839"/>
                </a:cubicBezTo>
                <a:cubicBezTo>
                  <a:pt x="2016" y="841"/>
                  <a:pt x="2016" y="841"/>
                  <a:pt x="2016" y="841"/>
                </a:cubicBezTo>
                <a:cubicBezTo>
                  <a:pt x="2017" y="841"/>
                  <a:pt x="2017" y="841"/>
                  <a:pt x="2017" y="841"/>
                </a:cubicBezTo>
                <a:cubicBezTo>
                  <a:pt x="2017" y="842"/>
                  <a:pt x="2017" y="842"/>
                  <a:pt x="2017" y="842"/>
                </a:cubicBezTo>
                <a:cubicBezTo>
                  <a:pt x="2019" y="842"/>
                  <a:pt x="2020" y="842"/>
                  <a:pt x="2021" y="840"/>
                </a:cubicBezTo>
                <a:cubicBezTo>
                  <a:pt x="2022" y="840"/>
                  <a:pt x="2022" y="840"/>
                  <a:pt x="2022" y="840"/>
                </a:cubicBezTo>
                <a:cubicBezTo>
                  <a:pt x="2021" y="841"/>
                  <a:pt x="2021" y="842"/>
                  <a:pt x="2020" y="842"/>
                </a:cubicBezTo>
                <a:cubicBezTo>
                  <a:pt x="2020" y="846"/>
                  <a:pt x="2022" y="846"/>
                  <a:pt x="2021" y="850"/>
                </a:cubicBezTo>
                <a:cubicBezTo>
                  <a:pt x="2022" y="850"/>
                  <a:pt x="2026" y="851"/>
                  <a:pt x="2027" y="852"/>
                </a:cubicBezTo>
                <a:cubicBezTo>
                  <a:pt x="2036" y="852"/>
                  <a:pt x="2036" y="852"/>
                  <a:pt x="2036" y="852"/>
                </a:cubicBezTo>
                <a:cubicBezTo>
                  <a:pt x="2036" y="852"/>
                  <a:pt x="2036" y="852"/>
                  <a:pt x="2036" y="852"/>
                </a:cubicBezTo>
                <a:cubicBezTo>
                  <a:pt x="2036" y="851"/>
                  <a:pt x="2037" y="851"/>
                  <a:pt x="2037" y="851"/>
                </a:cubicBezTo>
                <a:cubicBezTo>
                  <a:pt x="2037" y="850"/>
                  <a:pt x="2037" y="850"/>
                  <a:pt x="2037" y="850"/>
                </a:cubicBezTo>
                <a:cubicBezTo>
                  <a:pt x="2038" y="850"/>
                  <a:pt x="2038" y="850"/>
                  <a:pt x="2038" y="850"/>
                </a:cubicBezTo>
                <a:cubicBezTo>
                  <a:pt x="2038" y="849"/>
                  <a:pt x="2039" y="848"/>
                  <a:pt x="2039" y="848"/>
                </a:cubicBezTo>
                <a:cubicBezTo>
                  <a:pt x="2041" y="848"/>
                  <a:pt x="2041" y="848"/>
                  <a:pt x="2041" y="848"/>
                </a:cubicBezTo>
                <a:cubicBezTo>
                  <a:pt x="2040" y="849"/>
                  <a:pt x="2039" y="850"/>
                  <a:pt x="2038" y="853"/>
                </a:cubicBezTo>
                <a:cubicBezTo>
                  <a:pt x="2035" y="854"/>
                  <a:pt x="2036" y="855"/>
                  <a:pt x="2035" y="857"/>
                </a:cubicBezTo>
                <a:cubicBezTo>
                  <a:pt x="2035" y="857"/>
                  <a:pt x="2035" y="857"/>
                  <a:pt x="2035" y="857"/>
                </a:cubicBezTo>
                <a:cubicBezTo>
                  <a:pt x="2031" y="857"/>
                  <a:pt x="2031" y="857"/>
                  <a:pt x="2031" y="857"/>
                </a:cubicBezTo>
                <a:cubicBezTo>
                  <a:pt x="2031" y="858"/>
                  <a:pt x="2031" y="858"/>
                  <a:pt x="2031" y="858"/>
                </a:cubicBezTo>
                <a:cubicBezTo>
                  <a:pt x="2030" y="858"/>
                  <a:pt x="2030" y="858"/>
                  <a:pt x="2030" y="858"/>
                </a:cubicBezTo>
                <a:cubicBezTo>
                  <a:pt x="2030" y="859"/>
                  <a:pt x="2029" y="859"/>
                  <a:pt x="2029" y="859"/>
                </a:cubicBezTo>
                <a:cubicBezTo>
                  <a:pt x="2028" y="859"/>
                  <a:pt x="2028" y="859"/>
                  <a:pt x="2027" y="859"/>
                </a:cubicBezTo>
                <a:cubicBezTo>
                  <a:pt x="2027" y="859"/>
                  <a:pt x="2027" y="859"/>
                  <a:pt x="2027" y="859"/>
                </a:cubicBezTo>
                <a:cubicBezTo>
                  <a:pt x="2026" y="860"/>
                  <a:pt x="2025" y="860"/>
                  <a:pt x="2025" y="860"/>
                </a:cubicBezTo>
                <a:cubicBezTo>
                  <a:pt x="2027" y="868"/>
                  <a:pt x="2035" y="871"/>
                  <a:pt x="2038" y="877"/>
                </a:cubicBezTo>
                <a:cubicBezTo>
                  <a:pt x="2040" y="877"/>
                  <a:pt x="2041" y="877"/>
                  <a:pt x="2042" y="877"/>
                </a:cubicBezTo>
                <a:cubicBezTo>
                  <a:pt x="2043" y="876"/>
                  <a:pt x="2043" y="876"/>
                  <a:pt x="2043" y="875"/>
                </a:cubicBezTo>
                <a:cubicBezTo>
                  <a:pt x="2044" y="875"/>
                  <a:pt x="2045" y="875"/>
                  <a:pt x="2046" y="875"/>
                </a:cubicBezTo>
                <a:cubicBezTo>
                  <a:pt x="2046" y="874"/>
                  <a:pt x="2046" y="874"/>
                  <a:pt x="2046" y="873"/>
                </a:cubicBezTo>
                <a:cubicBezTo>
                  <a:pt x="2048" y="873"/>
                  <a:pt x="2048" y="873"/>
                  <a:pt x="2048" y="873"/>
                </a:cubicBezTo>
                <a:cubicBezTo>
                  <a:pt x="2049" y="873"/>
                  <a:pt x="2049" y="872"/>
                  <a:pt x="2050" y="872"/>
                </a:cubicBezTo>
                <a:cubicBezTo>
                  <a:pt x="2050" y="870"/>
                  <a:pt x="2051" y="869"/>
                  <a:pt x="2052" y="867"/>
                </a:cubicBezTo>
                <a:cubicBezTo>
                  <a:pt x="2051" y="865"/>
                  <a:pt x="2051" y="863"/>
                  <a:pt x="2051" y="861"/>
                </a:cubicBezTo>
                <a:cubicBezTo>
                  <a:pt x="2052" y="861"/>
                  <a:pt x="2052" y="861"/>
                  <a:pt x="2052" y="861"/>
                </a:cubicBezTo>
                <a:cubicBezTo>
                  <a:pt x="2052" y="860"/>
                  <a:pt x="2052" y="859"/>
                  <a:pt x="2052" y="857"/>
                </a:cubicBezTo>
                <a:cubicBezTo>
                  <a:pt x="2053" y="858"/>
                  <a:pt x="2054" y="858"/>
                  <a:pt x="2055" y="858"/>
                </a:cubicBezTo>
                <a:cubicBezTo>
                  <a:pt x="2055" y="859"/>
                  <a:pt x="2054" y="859"/>
                  <a:pt x="2054" y="860"/>
                </a:cubicBezTo>
                <a:cubicBezTo>
                  <a:pt x="2055" y="860"/>
                  <a:pt x="2055" y="861"/>
                  <a:pt x="2056" y="861"/>
                </a:cubicBezTo>
                <a:cubicBezTo>
                  <a:pt x="2055" y="862"/>
                  <a:pt x="2055" y="861"/>
                  <a:pt x="2054" y="862"/>
                </a:cubicBezTo>
                <a:cubicBezTo>
                  <a:pt x="2054" y="864"/>
                  <a:pt x="2054" y="864"/>
                  <a:pt x="2056" y="865"/>
                </a:cubicBezTo>
                <a:cubicBezTo>
                  <a:pt x="2056" y="866"/>
                  <a:pt x="2056" y="866"/>
                  <a:pt x="2055" y="867"/>
                </a:cubicBezTo>
                <a:cubicBezTo>
                  <a:pt x="2055" y="868"/>
                  <a:pt x="2055" y="869"/>
                  <a:pt x="2056" y="871"/>
                </a:cubicBezTo>
                <a:cubicBezTo>
                  <a:pt x="2056" y="871"/>
                  <a:pt x="2057" y="871"/>
                  <a:pt x="2058" y="872"/>
                </a:cubicBezTo>
                <a:cubicBezTo>
                  <a:pt x="2058" y="873"/>
                  <a:pt x="2058" y="873"/>
                  <a:pt x="2058" y="873"/>
                </a:cubicBezTo>
                <a:cubicBezTo>
                  <a:pt x="2058" y="873"/>
                  <a:pt x="2058" y="873"/>
                  <a:pt x="2058" y="873"/>
                </a:cubicBezTo>
                <a:cubicBezTo>
                  <a:pt x="2058" y="875"/>
                  <a:pt x="2058" y="875"/>
                  <a:pt x="2058" y="876"/>
                </a:cubicBezTo>
                <a:cubicBezTo>
                  <a:pt x="2057" y="876"/>
                  <a:pt x="2057" y="876"/>
                  <a:pt x="2057" y="876"/>
                </a:cubicBezTo>
                <a:cubicBezTo>
                  <a:pt x="2057" y="878"/>
                  <a:pt x="2057" y="878"/>
                  <a:pt x="2057" y="878"/>
                </a:cubicBezTo>
                <a:cubicBezTo>
                  <a:pt x="2056" y="879"/>
                  <a:pt x="2056" y="879"/>
                  <a:pt x="2056" y="879"/>
                </a:cubicBezTo>
                <a:cubicBezTo>
                  <a:pt x="2054" y="882"/>
                  <a:pt x="2056" y="883"/>
                  <a:pt x="2054" y="885"/>
                </a:cubicBezTo>
                <a:cubicBezTo>
                  <a:pt x="2054" y="887"/>
                  <a:pt x="2054" y="887"/>
                  <a:pt x="2054" y="888"/>
                </a:cubicBezTo>
                <a:cubicBezTo>
                  <a:pt x="2055" y="888"/>
                  <a:pt x="2055" y="888"/>
                  <a:pt x="2055" y="888"/>
                </a:cubicBezTo>
                <a:cubicBezTo>
                  <a:pt x="2055" y="890"/>
                  <a:pt x="2055" y="890"/>
                  <a:pt x="2055" y="890"/>
                </a:cubicBezTo>
                <a:cubicBezTo>
                  <a:pt x="2056" y="890"/>
                  <a:pt x="2056" y="891"/>
                  <a:pt x="2057" y="891"/>
                </a:cubicBezTo>
                <a:cubicBezTo>
                  <a:pt x="2057" y="892"/>
                  <a:pt x="2056" y="892"/>
                  <a:pt x="2056" y="893"/>
                </a:cubicBezTo>
                <a:cubicBezTo>
                  <a:pt x="2057" y="893"/>
                  <a:pt x="2057" y="893"/>
                  <a:pt x="2057" y="893"/>
                </a:cubicBezTo>
                <a:cubicBezTo>
                  <a:pt x="2057" y="894"/>
                  <a:pt x="2057" y="896"/>
                  <a:pt x="2058" y="897"/>
                </a:cubicBezTo>
                <a:cubicBezTo>
                  <a:pt x="2057" y="897"/>
                  <a:pt x="2057" y="897"/>
                  <a:pt x="2056" y="898"/>
                </a:cubicBezTo>
                <a:cubicBezTo>
                  <a:pt x="2056" y="900"/>
                  <a:pt x="2056" y="900"/>
                  <a:pt x="2056" y="900"/>
                </a:cubicBezTo>
                <a:cubicBezTo>
                  <a:pt x="2058" y="900"/>
                  <a:pt x="2058" y="900"/>
                  <a:pt x="2058" y="900"/>
                </a:cubicBezTo>
                <a:cubicBezTo>
                  <a:pt x="2057" y="901"/>
                  <a:pt x="2057" y="903"/>
                  <a:pt x="2057" y="905"/>
                </a:cubicBezTo>
                <a:cubicBezTo>
                  <a:pt x="2058" y="905"/>
                  <a:pt x="2058" y="905"/>
                  <a:pt x="2058" y="905"/>
                </a:cubicBezTo>
                <a:cubicBezTo>
                  <a:pt x="2058" y="907"/>
                  <a:pt x="2058" y="907"/>
                  <a:pt x="2058" y="907"/>
                </a:cubicBezTo>
                <a:cubicBezTo>
                  <a:pt x="2058" y="907"/>
                  <a:pt x="2058" y="907"/>
                  <a:pt x="2058" y="907"/>
                </a:cubicBezTo>
                <a:cubicBezTo>
                  <a:pt x="2058" y="909"/>
                  <a:pt x="2058" y="909"/>
                  <a:pt x="2058" y="909"/>
                </a:cubicBezTo>
                <a:cubicBezTo>
                  <a:pt x="2059" y="909"/>
                  <a:pt x="2059" y="909"/>
                  <a:pt x="2059" y="909"/>
                </a:cubicBezTo>
                <a:cubicBezTo>
                  <a:pt x="2059" y="910"/>
                  <a:pt x="2059" y="910"/>
                  <a:pt x="2059" y="910"/>
                </a:cubicBezTo>
                <a:cubicBezTo>
                  <a:pt x="2059" y="910"/>
                  <a:pt x="2058" y="910"/>
                  <a:pt x="2058" y="911"/>
                </a:cubicBezTo>
                <a:cubicBezTo>
                  <a:pt x="2059" y="911"/>
                  <a:pt x="2059" y="911"/>
                  <a:pt x="2059" y="911"/>
                </a:cubicBezTo>
                <a:cubicBezTo>
                  <a:pt x="2059" y="913"/>
                  <a:pt x="2059" y="913"/>
                  <a:pt x="2059" y="913"/>
                </a:cubicBezTo>
                <a:cubicBezTo>
                  <a:pt x="2060" y="913"/>
                  <a:pt x="2060" y="913"/>
                  <a:pt x="2060" y="913"/>
                </a:cubicBezTo>
                <a:cubicBezTo>
                  <a:pt x="2060" y="915"/>
                  <a:pt x="2060" y="915"/>
                  <a:pt x="2060" y="915"/>
                </a:cubicBezTo>
                <a:cubicBezTo>
                  <a:pt x="2060" y="915"/>
                  <a:pt x="2060" y="915"/>
                  <a:pt x="2060" y="915"/>
                </a:cubicBezTo>
                <a:cubicBezTo>
                  <a:pt x="2060" y="919"/>
                  <a:pt x="2060" y="919"/>
                  <a:pt x="2060" y="919"/>
                </a:cubicBezTo>
                <a:cubicBezTo>
                  <a:pt x="2061" y="919"/>
                  <a:pt x="2061" y="919"/>
                  <a:pt x="2061" y="919"/>
                </a:cubicBezTo>
                <a:cubicBezTo>
                  <a:pt x="2061" y="923"/>
                  <a:pt x="2061" y="923"/>
                  <a:pt x="2061" y="923"/>
                </a:cubicBezTo>
                <a:cubicBezTo>
                  <a:pt x="2061" y="923"/>
                  <a:pt x="2061" y="923"/>
                  <a:pt x="2061" y="923"/>
                </a:cubicBezTo>
                <a:cubicBezTo>
                  <a:pt x="2061" y="926"/>
                  <a:pt x="2061" y="926"/>
                  <a:pt x="2061" y="926"/>
                </a:cubicBezTo>
                <a:cubicBezTo>
                  <a:pt x="2062" y="926"/>
                  <a:pt x="2062" y="926"/>
                  <a:pt x="2062" y="926"/>
                </a:cubicBezTo>
                <a:cubicBezTo>
                  <a:pt x="2062" y="928"/>
                  <a:pt x="2062" y="928"/>
                  <a:pt x="2062" y="928"/>
                </a:cubicBezTo>
                <a:cubicBezTo>
                  <a:pt x="2063" y="928"/>
                  <a:pt x="2063" y="928"/>
                  <a:pt x="2063" y="928"/>
                </a:cubicBezTo>
                <a:cubicBezTo>
                  <a:pt x="2063" y="930"/>
                  <a:pt x="2063" y="930"/>
                  <a:pt x="2063" y="930"/>
                </a:cubicBezTo>
                <a:cubicBezTo>
                  <a:pt x="2063" y="930"/>
                  <a:pt x="2063" y="930"/>
                  <a:pt x="2063" y="930"/>
                </a:cubicBezTo>
                <a:cubicBezTo>
                  <a:pt x="2064" y="931"/>
                  <a:pt x="2064" y="932"/>
                  <a:pt x="2064" y="934"/>
                </a:cubicBezTo>
                <a:cubicBezTo>
                  <a:pt x="2065" y="934"/>
                  <a:pt x="2065" y="934"/>
                  <a:pt x="2065" y="934"/>
                </a:cubicBezTo>
                <a:cubicBezTo>
                  <a:pt x="2065" y="935"/>
                  <a:pt x="2065" y="935"/>
                  <a:pt x="2065" y="935"/>
                </a:cubicBezTo>
                <a:cubicBezTo>
                  <a:pt x="2065" y="935"/>
                  <a:pt x="2065" y="935"/>
                  <a:pt x="2065" y="935"/>
                </a:cubicBezTo>
                <a:cubicBezTo>
                  <a:pt x="2065" y="936"/>
                  <a:pt x="2065" y="936"/>
                  <a:pt x="2065" y="936"/>
                </a:cubicBezTo>
                <a:cubicBezTo>
                  <a:pt x="2066" y="936"/>
                  <a:pt x="2066" y="936"/>
                  <a:pt x="2066" y="936"/>
                </a:cubicBezTo>
                <a:cubicBezTo>
                  <a:pt x="2066" y="938"/>
                  <a:pt x="2066" y="938"/>
                  <a:pt x="2066" y="938"/>
                </a:cubicBezTo>
                <a:cubicBezTo>
                  <a:pt x="2067" y="938"/>
                  <a:pt x="2067" y="938"/>
                  <a:pt x="2067" y="938"/>
                </a:cubicBezTo>
                <a:cubicBezTo>
                  <a:pt x="2067" y="940"/>
                  <a:pt x="2067" y="940"/>
                  <a:pt x="2067" y="940"/>
                </a:cubicBezTo>
                <a:cubicBezTo>
                  <a:pt x="2067" y="940"/>
                  <a:pt x="2067" y="940"/>
                  <a:pt x="2067" y="940"/>
                </a:cubicBezTo>
                <a:cubicBezTo>
                  <a:pt x="2067" y="942"/>
                  <a:pt x="2067" y="942"/>
                  <a:pt x="2067" y="942"/>
                </a:cubicBezTo>
                <a:cubicBezTo>
                  <a:pt x="2068" y="942"/>
                  <a:pt x="2068" y="942"/>
                  <a:pt x="2068" y="942"/>
                </a:cubicBezTo>
                <a:cubicBezTo>
                  <a:pt x="2068" y="944"/>
                  <a:pt x="2068" y="944"/>
                  <a:pt x="2068" y="944"/>
                </a:cubicBezTo>
                <a:cubicBezTo>
                  <a:pt x="2069" y="944"/>
                  <a:pt x="2069" y="944"/>
                  <a:pt x="2069" y="944"/>
                </a:cubicBezTo>
                <a:cubicBezTo>
                  <a:pt x="2069" y="947"/>
                  <a:pt x="2069" y="947"/>
                  <a:pt x="2069" y="947"/>
                </a:cubicBezTo>
                <a:cubicBezTo>
                  <a:pt x="2069" y="947"/>
                  <a:pt x="2069" y="947"/>
                  <a:pt x="2069" y="947"/>
                </a:cubicBezTo>
                <a:cubicBezTo>
                  <a:pt x="2070" y="949"/>
                  <a:pt x="2070" y="951"/>
                  <a:pt x="2070" y="953"/>
                </a:cubicBezTo>
                <a:cubicBezTo>
                  <a:pt x="2071" y="953"/>
                  <a:pt x="2071" y="953"/>
                  <a:pt x="2071" y="953"/>
                </a:cubicBezTo>
                <a:cubicBezTo>
                  <a:pt x="2071" y="959"/>
                  <a:pt x="2071" y="959"/>
                  <a:pt x="2071" y="959"/>
                </a:cubicBezTo>
                <a:cubicBezTo>
                  <a:pt x="2071" y="959"/>
                  <a:pt x="2071" y="959"/>
                  <a:pt x="2071" y="959"/>
                </a:cubicBezTo>
                <a:cubicBezTo>
                  <a:pt x="2071" y="961"/>
                  <a:pt x="2071" y="961"/>
                  <a:pt x="2071" y="961"/>
                </a:cubicBezTo>
                <a:cubicBezTo>
                  <a:pt x="2072" y="961"/>
                  <a:pt x="2072" y="961"/>
                  <a:pt x="2072" y="961"/>
                </a:cubicBezTo>
                <a:cubicBezTo>
                  <a:pt x="2072" y="962"/>
                  <a:pt x="2072" y="962"/>
                  <a:pt x="2072" y="962"/>
                </a:cubicBezTo>
                <a:cubicBezTo>
                  <a:pt x="2073" y="962"/>
                  <a:pt x="2073" y="962"/>
                  <a:pt x="2073" y="962"/>
                </a:cubicBezTo>
                <a:cubicBezTo>
                  <a:pt x="2073" y="964"/>
                  <a:pt x="2073" y="965"/>
                  <a:pt x="2073" y="967"/>
                </a:cubicBezTo>
                <a:cubicBezTo>
                  <a:pt x="2074" y="967"/>
                  <a:pt x="2074" y="967"/>
                  <a:pt x="2074" y="967"/>
                </a:cubicBezTo>
                <a:cubicBezTo>
                  <a:pt x="2074" y="968"/>
                  <a:pt x="2074" y="968"/>
                  <a:pt x="2074" y="968"/>
                </a:cubicBezTo>
                <a:cubicBezTo>
                  <a:pt x="2075" y="968"/>
                  <a:pt x="2076" y="969"/>
                  <a:pt x="2077" y="969"/>
                </a:cubicBezTo>
                <a:cubicBezTo>
                  <a:pt x="2077" y="971"/>
                  <a:pt x="2077" y="972"/>
                  <a:pt x="2077" y="973"/>
                </a:cubicBezTo>
                <a:cubicBezTo>
                  <a:pt x="2078" y="973"/>
                  <a:pt x="2078" y="973"/>
                  <a:pt x="2078" y="973"/>
                </a:cubicBezTo>
                <a:cubicBezTo>
                  <a:pt x="2078" y="974"/>
                  <a:pt x="2078" y="974"/>
                  <a:pt x="2078" y="974"/>
                </a:cubicBezTo>
                <a:cubicBezTo>
                  <a:pt x="2078" y="975"/>
                  <a:pt x="2079" y="975"/>
                  <a:pt x="2079" y="975"/>
                </a:cubicBezTo>
                <a:cubicBezTo>
                  <a:pt x="2079" y="976"/>
                  <a:pt x="2080" y="977"/>
                  <a:pt x="2080" y="978"/>
                </a:cubicBezTo>
                <a:cubicBezTo>
                  <a:pt x="2081" y="978"/>
                  <a:pt x="2081" y="978"/>
                  <a:pt x="2081" y="978"/>
                </a:cubicBezTo>
                <a:cubicBezTo>
                  <a:pt x="2081" y="980"/>
                  <a:pt x="2081" y="982"/>
                  <a:pt x="2082" y="984"/>
                </a:cubicBezTo>
                <a:cubicBezTo>
                  <a:pt x="2082" y="984"/>
                  <a:pt x="2083" y="984"/>
                  <a:pt x="2083" y="984"/>
                </a:cubicBezTo>
                <a:cubicBezTo>
                  <a:pt x="2083" y="985"/>
                  <a:pt x="2084" y="986"/>
                  <a:pt x="2084" y="987"/>
                </a:cubicBezTo>
                <a:cubicBezTo>
                  <a:pt x="2084" y="987"/>
                  <a:pt x="2085" y="987"/>
                  <a:pt x="2085" y="988"/>
                </a:cubicBezTo>
                <a:cubicBezTo>
                  <a:pt x="2085" y="989"/>
                  <a:pt x="2085" y="989"/>
                  <a:pt x="2085" y="989"/>
                </a:cubicBezTo>
                <a:cubicBezTo>
                  <a:pt x="2086" y="989"/>
                  <a:pt x="2086" y="989"/>
                  <a:pt x="2086" y="989"/>
                </a:cubicBezTo>
                <a:cubicBezTo>
                  <a:pt x="2086" y="990"/>
                  <a:pt x="2086" y="991"/>
                  <a:pt x="2086" y="992"/>
                </a:cubicBezTo>
                <a:cubicBezTo>
                  <a:pt x="2085" y="993"/>
                  <a:pt x="2086" y="992"/>
                  <a:pt x="2085" y="993"/>
                </a:cubicBezTo>
                <a:cubicBezTo>
                  <a:pt x="2084" y="993"/>
                  <a:pt x="2084" y="993"/>
                  <a:pt x="2084" y="993"/>
                </a:cubicBezTo>
                <a:cubicBezTo>
                  <a:pt x="2084" y="994"/>
                  <a:pt x="2084" y="994"/>
                  <a:pt x="2084" y="994"/>
                </a:cubicBezTo>
                <a:cubicBezTo>
                  <a:pt x="2086" y="995"/>
                  <a:pt x="2085" y="995"/>
                  <a:pt x="2086" y="996"/>
                </a:cubicBezTo>
                <a:cubicBezTo>
                  <a:pt x="2086" y="996"/>
                  <a:pt x="2087" y="997"/>
                  <a:pt x="2087" y="997"/>
                </a:cubicBezTo>
                <a:cubicBezTo>
                  <a:pt x="2087" y="997"/>
                  <a:pt x="2088" y="998"/>
                  <a:pt x="2088" y="999"/>
                </a:cubicBezTo>
                <a:cubicBezTo>
                  <a:pt x="2088" y="999"/>
                  <a:pt x="2088" y="999"/>
                  <a:pt x="2088" y="999"/>
                </a:cubicBezTo>
                <a:cubicBezTo>
                  <a:pt x="2088" y="1000"/>
                  <a:pt x="2088" y="1000"/>
                  <a:pt x="2088" y="1000"/>
                </a:cubicBezTo>
                <a:cubicBezTo>
                  <a:pt x="2090" y="1001"/>
                  <a:pt x="2090" y="1001"/>
                  <a:pt x="2090" y="1001"/>
                </a:cubicBezTo>
                <a:cubicBezTo>
                  <a:pt x="2090" y="1003"/>
                  <a:pt x="2090" y="1003"/>
                  <a:pt x="2090" y="1003"/>
                </a:cubicBezTo>
                <a:cubicBezTo>
                  <a:pt x="2090" y="1003"/>
                  <a:pt x="2090" y="1003"/>
                  <a:pt x="2090" y="1003"/>
                </a:cubicBezTo>
                <a:cubicBezTo>
                  <a:pt x="2090" y="1004"/>
                  <a:pt x="2090" y="1004"/>
                  <a:pt x="2090" y="1004"/>
                </a:cubicBezTo>
                <a:cubicBezTo>
                  <a:pt x="2091" y="1004"/>
                  <a:pt x="2091" y="1004"/>
                  <a:pt x="2091" y="1004"/>
                </a:cubicBezTo>
                <a:cubicBezTo>
                  <a:pt x="2091" y="1005"/>
                  <a:pt x="2091" y="1005"/>
                  <a:pt x="2091" y="1005"/>
                </a:cubicBezTo>
                <a:cubicBezTo>
                  <a:pt x="2092" y="1006"/>
                  <a:pt x="2092" y="1006"/>
                  <a:pt x="2092" y="1006"/>
                </a:cubicBezTo>
                <a:cubicBezTo>
                  <a:pt x="2092" y="1007"/>
                  <a:pt x="2092" y="1007"/>
                  <a:pt x="2092" y="1007"/>
                </a:cubicBezTo>
                <a:cubicBezTo>
                  <a:pt x="2093" y="1007"/>
                  <a:pt x="2093" y="1007"/>
                  <a:pt x="2093" y="1007"/>
                </a:cubicBezTo>
                <a:cubicBezTo>
                  <a:pt x="2093" y="1009"/>
                  <a:pt x="2093" y="1009"/>
                  <a:pt x="2093" y="1009"/>
                </a:cubicBezTo>
                <a:cubicBezTo>
                  <a:pt x="2093" y="1009"/>
                  <a:pt x="2094" y="1009"/>
                  <a:pt x="2094" y="1010"/>
                </a:cubicBezTo>
                <a:cubicBezTo>
                  <a:pt x="2097" y="1010"/>
                  <a:pt x="2097" y="1010"/>
                  <a:pt x="2097" y="1010"/>
                </a:cubicBezTo>
                <a:cubicBezTo>
                  <a:pt x="2097" y="1009"/>
                  <a:pt x="2097" y="1009"/>
                  <a:pt x="2097" y="1009"/>
                </a:cubicBezTo>
                <a:cubicBezTo>
                  <a:pt x="2099" y="1009"/>
                  <a:pt x="2100" y="1007"/>
                  <a:pt x="2101" y="1005"/>
                </a:cubicBezTo>
                <a:cubicBezTo>
                  <a:pt x="2101" y="1003"/>
                  <a:pt x="2101" y="1003"/>
                  <a:pt x="2101" y="1003"/>
                </a:cubicBezTo>
                <a:cubicBezTo>
                  <a:pt x="2102" y="1003"/>
                  <a:pt x="2104" y="1002"/>
                  <a:pt x="2106" y="1001"/>
                </a:cubicBezTo>
                <a:cubicBezTo>
                  <a:pt x="2106" y="999"/>
                  <a:pt x="2106" y="999"/>
                  <a:pt x="2106" y="999"/>
                </a:cubicBezTo>
                <a:cubicBezTo>
                  <a:pt x="2106" y="999"/>
                  <a:pt x="2106" y="999"/>
                  <a:pt x="2106" y="999"/>
                </a:cubicBezTo>
                <a:cubicBezTo>
                  <a:pt x="2106" y="997"/>
                  <a:pt x="2106" y="997"/>
                  <a:pt x="2106" y="997"/>
                </a:cubicBezTo>
                <a:cubicBezTo>
                  <a:pt x="2108" y="996"/>
                  <a:pt x="2108" y="996"/>
                  <a:pt x="2108" y="996"/>
                </a:cubicBezTo>
                <a:cubicBezTo>
                  <a:pt x="2108" y="995"/>
                  <a:pt x="2108" y="995"/>
                  <a:pt x="2108" y="995"/>
                </a:cubicBezTo>
                <a:cubicBezTo>
                  <a:pt x="2108" y="994"/>
                  <a:pt x="2109" y="994"/>
                  <a:pt x="2109" y="994"/>
                </a:cubicBezTo>
                <a:cubicBezTo>
                  <a:pt x="2110" y="992"/>
                  <a:pt x="2110" y="992"/>
                  <a:pt x="2111" y="991"/>
                </a:cubicBezTo>
                <a:cubicBezTo>
                  <a:pt x="2111" y="990"/>
                  <a:pt x="2111" y="990"/>
                  <a:pt x="2111" y="990"/>
                </a:cubicBezTo>
                <a:cubicBezTo>
                  <a:pt x="2114" y="990"/>
                  <a:pt x="2114" y="990"/>
                  <a:pt x="2114" y="990"/>
                </a:cubicBezTo>
                <a:cubicBezTo>
                  <a:pt x="2115" y="990"/>
                  <a:pt x="2114" y="990"/>
                  <a:pt x="2115" y="990"/>
                </a:cubicBezTo>
                <a:cubicBezTo>
                  <a:pt x="2115" y="986"/>
                  <a:pt x="2115" y="986"/>
                  <a:pt x="2115" y="986"/>
                </a:cubicBezTo>
                <a:cubicBezTo>
                  <a:pt x="2114" y="986"/>
                  <a:pt x="2114" y="986"/>
                  <a:pt x="2114" y="986"/>
                </a:cubicBezTo>
                <a:cubicBezTo>
                  <a:pt x="2114" y="984"/>
                  <a:pt x="2114" y="984"/>
                  <a:pt x="2114" y="984"/>
                </a:cubicBezTo>
                <a:cubicBezTo>
                  <a:pt x="2113" y="984"/>
                  <a:pt x="2113" y="984"/>
                  <a:pt x="2113" y="984"/>
                </a:cubicBezTo>
                <a:cubicBezTo>
                  <a:pt x="2113" y="978"/>
                  <a:pt x="2113" y="978"/>
                  <a:pt x="2113" y="978"/>
                </a:cubicBezTo>
                <a:cubicBezTo>
                  <a:pt x="2113" y="978"/>
                  <a:pt x="2113" y="978"/>
                  <a:pt x="2113" y="978"/>
                </a:cubicBezTo>
                <a:cubicBezTo>
                  <a:pt x="2113" y="977"/>
                  <a:pt x="2113" y="977"/>
                  <a:pt x="2113" y="977"/>
                </a:cubicBezTo>
                <a:cubicBezTo>
                  <a:pt x="2113" y="977"/>
                  <a:pt x="2113" y="977"/>
                  <a:pt x="2113" y="977"/>
                </a:cubicBezTo>
                <a:cubicBezTo>
                  <a:pt x="2114" y="975"/>
                  <a:pt x="2114" y="974"/>
                  <a:pt x="2115" y="972"/>
                </a:cubicBezTo>
                <a:cubicBezTo>
                  <a:pt x="2115" y="971"/>
                  <a:pt x="2116" y="971"/>
                  <a:pt x="2117" y="971"/>
                </a:cubicBezTo>
                <a:cubicBezTo>
                  <a:pt x="2117" y="969"/>
                  <a:pt x="2117" y="967"/>
                  <a:pt x="2117" y="965"/>
                </a:cubicBezTo>
                <a:cubicBezTo>
                  <a:pt x="2118" y="965"/>
                  <a:pt x="2118" y="965"/>
                  <a:pt x="2119" y="965"/>
                </a:cubicBezTo>
                <a:cubicBezTo>
                  <a:pt x="2117" y="952"/>
                  <a:pt x="2117" y="952"/>
                  <a:pt x="2117" y="952"/>
                </a:cubicBezTo>
                <a:cubicBezTo>
                  <a:pt x="2117" y="948"/>
                  <a:pt x="2117" y="944"/>
                  <a:pt x="2117" y="940"/>
                </a:cubicBezTo>
                <a:cubicBezTo>
                  <a:pt x="2118" y="940"/>
                  <a:pt x="2118" y="940"/>
                  <a:pt x="2118" y="940"/>
                </a:cubicBezTo>
                <a:cubicBezTo>
                  <a:pt x="2118" y="939"/>
                  <a:pt x="2118" y="939"/>
                  <a:pt x="2118" y="939"/>
                </a:cubicBezTo>
                <a:cubicBezTo>
                  <a:pt x="2119" y="939"/>
                  <a:pt x="2119" y="939"/>
                  <a:pt x="2119" y="939"/>
                </a:cubicBezTo>
                <a:cubicBezTo>
                  <a:pt x="2119" y="937"/>
                  <a:pt x="2118" y="937"/>
                  <a:pt x="2117" y="936"/>
                </a:cubicBezTo>
                <a:cubicBezTo>
                  <a:pt x="2117" y="931"/>
                  <a:pt x="2117" y="931"/>
                  <a:pt x="2117" y="931"/>
                </a:cubicBezTo>
                <a:cubicBezTo>
                  <a:pt x="2118" y="930"/>
                  <a:pt x="2119" y="929"/>
                  <a:pt x="2120" y="928"/>
                </a:cubicBezTo>
                <a:cubicBezTo>
                  <a:pt x="2120" y="928"/>
                  <a:pt x="2120" y="928"/>
                  <a:pt x="2120" y="928"/>
                </a:cubicBezTo>
                <a:cubicBezTo>
                  <a:pt x="2122" y="927"/>
                  <a:pt x="2124" y="928"/>
                  <a:pt x="2126" y="927"/>
                </a:cubicBezTo>
                <a:cubicBezTo>
                  <a:pt x="2127" y="926"/>
                  <a:pt x="2127" y="925"/>
                  <a:pt x="2128" y="924"/>
                </a:cubicBezTo>
                <a:cubicBezTo>
                  <a:pt x="2134" y="922"/>
                  <a:pt x="2134" y="922"/>
                  <a:pt x="2134" y="922"/>
                </a:cubicBezTo>
                <a:cubicBezTo>
                  <a:pt x="2134" y="920"/>
                  <a:pt x="2135" y="920"/>
                  <a:pt x="2135" y="920"/>
                </a:cubicBezTo>
                <a:cubicBezTo>
                  <a:pt x="2135" y="917"/>
                  <a:pt x="2135" y="917"/>
                  <a:pt x="2135" y="917"/>
                </a:cubicBezTo>
                <a:cubicBezTo>
                  <a:pt x="2136" y="917"/>
                  <a:pt x="2136" y="917"/>
                  <a:pt x="2136" y="917"/>
                </a:cubicBezTo>
                <a:cubicBezTo>
                  <a:pt x="2136" y="915"/>
                  <a:pt x="2136" y="915"/>
                  <a:pt x="2136" y="915"/>
                </a:cubicBezTo>
                <a:cubicBezTo>
                  <a:pt x="2136" y="915"/>
                  <a:pt x="2136" y="915"/>
                  <a:pt x="2136" y="915"/>
                </a:cubicBezTo>
                <a:cubicBezTo>
                  <a:pt x="2136" y="914"/>
                  <a:pt x="2136" y="914"/>
                  <a:pt x="2136" y="914"/>
                </a:cubicBezTo>
                <a:cubicBezTo>
                  <a:pt x="2137" y="914"/>
                  <a:pt x="2137" y="914"/>
                  <a:pt x="2137" y="914"/>
                </a:cubicBezTo>
                <a:cubicBezTo>
                  <a:pt x="2138" y="913"/>
                  <a:pt x="2137" y="914"/>
                  <a:pt x="2138" y="913"/>
                </a:cubicBezTo>
                <a:cubicBezTo>
                  <a:pt x="2138" y="913"/>
                  <a:pt x="2138" y="913"/>
                  <a:pt x="2138" y="913"/>
                </a:cubicBezTo>
                <a:cubicBezTo>
                  <a:pt x="2139" y="913"/>
                  <a:pt x="2139" y="913"/>
                  <a:pt x="2139" y="913"/>
                </a:cubicBezTo>
                <a:cubicBezTo>
                  <a:pt x="2139" y="912"/>
                  <a:pt x="2139" y="912"/>
                  <a:pt x="2139" y="912"/>
                </a:cubicBezTo>
                <a:cubicBezTo>
                  <a:pt x="2144" y="911"/>
                  <a:pt x="2144" y="911"/>
                  <a:pt x="2144" y="911"/>
                </a:cubicBezTo>
                <a:cubicBezTo>
                  <a:pt x="2145" y="911"/>
                  <a:pt x="2145" y="910"/>
                  <a:pt x="2146" y="909"/>
                </a:cubicBezTo>
                <a:cubicBezTo>
                  <a:pt x="2147" y="908"/>
                  <a:pt x="2150" y="907"/>
                  <a:pt x="2152" y="907"/>
                </a:cubicBezTo>
                <a:cubicBezTo>
                  <a:pt x="2153" y="902"/>
                  <a:pt x="2157" y="901"/>
                  <a:pt x="2158" y="896"/>
                </a:cubicBezTo>
                <a:cubicBezTo>
                  <a:pt x="2159" y="896"/>
                  <a:pt x="2159" y="896"/>
                  <a:pt x="2159" y="896"/>
                </a:cubicBezTo>
                <a:cubicBezTo>
                  <a:pt x="2160" y="894"/>
                  <a:pt x="2161" y="894"/>
                  <a:pt x="2162" y="893"/>
                </a:cubicBezTo>
                <a:cubicBezTo>
                  <a:pt x="2163" y="893"/>
                  <a:pt x="2163" y="893"/>
                  <a:pt x="2163" y="893"/>
                </a:cubicBezTo>
                <a:cubicBezTo>
                  <a:pt x="2163" y="890"/>
                  <a:pt x="2163" y="890"/>
                  <a:pt x="2163" y="890"/>
                </a:cubicBezTo>
                <a:cubicBezTo>
                  <a:pt x="2163" y="890"/>
                  <a:pt x="2163" y="890"/>
                  <a:pt x="2163" y="890"/>
                </a:cubicBezTo>
                <a:cubicBezTo>
                  <a:pt x="2163" y="890"/>
                  <a:pt x="2163" y="890"/>
                  <a:pt x="2163" y="890"/>
                </a:cubicBezTo>
                <a:cubicBezTo>
                  <a:pt x="2164" y="889"/>
                  <a:pt x="2164" y="889"/>
                  <a:pt x="2164" y="889"/>
                </a:cubicBezTo>
                <a:cubicBezTo>
                  <a:pt x="2169" y="889"/>
                  <a:pt x="2169" y="889"/>
                  <a:pt x="2169" y="889"/>
                </a:cubicBezTo>
                <a:cubicBezTo>
                  <a:pt x="2169" y="889"/>
                  <a:pt x="2169" y="888"/>
                  <a:pt x="2169" y="888"/>
                </a:cubicBezTo>
                <a:cubicBezTo>
                  <a:pt x="2170" y="887"/>
                  <a:pt x="2171" y="887"/>
                  <a:pt x="2172" y="887"/>
                </a:cubicBezTo>
                <a:cubicBezTo>
                  <a:pt x="2172" y="887"/>
                  <a:pt x="2172" y="886"/>
                  <a:pt x="2173" y="886"/>
                </a:cubicBezTo>
                <a:cubicBezTo>
                  <a:pt x="2175" y="886"/>
                  <a:pt x="2175" y="886"/>
                  <a:pt x="2175" y="886"/>
                </a:cubicBezTo>
                <a:cubicBezTo>
                  <a:pt x="2175" y="885"/>
                  <a:pt x="2175" y="885"/>
                  <a:pt x="2175" y="884"/>
                </a:cubicBezTo>
                <a:cubicBezTo>
                  <a:pt x="2176" y="883"/>
                  <a:pt x="2178" y="883"/>
                  <a:pt x="2179" y="881"/>
                </a:cubicBezTo>
                <a:cubicBezTo>
                  <a:pt x="2179" y="880"/>
                  <a:pt x="2179" y="880"/>
                  <a:pt x="2179" y="880"/>
                </a:cubicBezTo>
                <a:cubicBezTo>
                  <a:pt x="2179" y="880"/>
                  <a:pt x="2179" y="880"/>
                  <a:pt x="2179" y="880"/>
                </a:cubicBezTo>
                <a:cubicBezTo>
                  <a:pt x="2179" y="878"/>
                  <a:pt x="2179" y="876"/>
                  <a:pt x="2179" y="875"/>
                </a:cubicBezTo>
                <a:cubicBezTo>
                  <a:pt x="2179" y="875"/>
                  <a:pt x="2179" y="875"/>
                  <a:pt x="2179" y="875"/>
                </a:cubicBezTo>
                <a:cubicBezTo>
                  <a:pt x="2179" y="873"/>
                  <a:pt x="2179" y="873"/>
                  <a:pt x="2179" y="873"/>
                </a:cubicBezTo>
                <a:cubicBezTo>
                  <a:pt x="2180" y="873"/>
                  <a:pt x="2180" y="873"/>
                  <a:pt x="2180" y="873"/>
                </a:cubicBezTo>
                <a:cubicBezTo>
                  <a:pt x="2180" y="872"/>
                  <a:pt x="2180" y="872"/>
                  <a:pt x="2180" y="872"/>
                </a:cubicBezTo>
                <a:cubicBezTo>
                  <a:pt x="2180" y="872"/>
                  <a:pt x="2180" y="872"/>
                  <a:pt x="2180" y="872"/>
                </a:cubicBezTo>
                <a:cubicBezTo>
                  <a:pt x="2181" y="871"/>
                  <a:pt x="2181" y="871"/>
                  <a:pt x="2181" y="869"/>
                </a:cubicBezTo>
                <a:cubicBezTo>
                  <a:pt x="2183" y="869"/>
                  <a:pt x="2184" y="868"/>
                  <a:pt x="2186" y="868"/>
                </a:cubicBezTo>
                <a:cubicBezTo>
                  <a:pt x="2187" y="867"/>
                  <a:pt x="2186" y="867"/>
                  <a:pt x="2187" y="867"/>
                </a:cubicBezTo>
                <a:cubicBezTo>
                  <a:pt x="2187" y="866"/>
                  <a:pt x="2187" y="866"/>
                  <a:pt x="2187" y="866"/>
                </a:cubicBezTo>
                <a:cubicBezTo>
                  <a:pt x="2188" y="866"/>
                  <a:pt x="2188" y="866"/>
                  <a:pt x="2188" y="866"/>
                </a:cubicBezTo>
                <a:cubicBezTo>
                  <a:pt x="2188" y="867"/>
                  <a:pt x="2188" y="867"/>
                  <a:pt x="2188" y="867"/>
                </a:cubicBezTo>
                <a:cubicBezTo>
                  <a:pt x="2189" y="867"/>
                  <a:pt x="2191" y="867"/>
                  <a:pt x="2192" y="867"/>
                </a:cubicBezTo>
                <a:cubicBezTo>
                  <a:pt x="2192" y="869"/>
                  <a:pt x="2192" y="869"/>
                  <a:pt x="2192" y="869"/>
                </a:cubicBezTo>
                <a:cubicBezTo>
                  <a:pt x="2196" y="869"/>
                  <a:pt x="2197" y="869"/>
                  <a:pt x="2198" y="867"/>
                </a:cubicBezTo>
                <a:cubicBezTo>
                  <a:pt x="2200" y="867"/>
                  <a:pt x="2200" y="867"/>
                  <a:pt x="2200" y="867"/>
                </a:cubicBezTo>
                <a:cubicBezTo>
                  <a:pt x="2200" y="865"/>
                  <a:pt x="2200" y="865"/>
                  <a:pt x="2200" y="865"/>
                </a:cubicBezTo>
                <a:cubicBezTo>
                  <a:pt x="2201" y="865"/>
                  <a:pt x="2201" y="866"/>
                  <a:pt x="2201" y="866"/>
                </a:cubicBezTo>
                <a:cubicBezTo>
                  <a:pt x="2202" y="866"/>
                  <a:pt x="2202" y="866"/>
                  <a:pt x="2203" y="865"/>
                </a:cubicBezTo>
                <a:cubicBezTo>
                  <a:pt x="2203" y="864"/>
                  <a:pt x="2203" y="864"/>
                  <a:pt x="2203" y="864"/>
                </a:cubicBezTo>
                <a:cubicBezTo>
                  <a:pt x="2205" y="865"/>
                  <a:pt x="2204" y="864"/>
                  <a:pt x="2205" y="866"/>
                </a:cubicBezTo>
                <a:cubicBezTo>
                  <a:pt x="2208" y="866"/>
                  <a:pt x="2207" y="865"/>
                  <a:pt x="2209" y="863"/>
                </a:cubicBezTo>
                <a:cubicBezTo>
                  <a:pt x="2208" y="860"/>
                  <a:pt x="2207" y="859"/>
                  <a:pt x="2207" y="857"/>
                </a:cubicBezTo>
                <a:cubicBezTo>
                  <a:pt x="2208" y="856"/>
                  <a:pt x="2209" y="856"/>
                  <a:pt x="2210" y="855"/>
                </a:cubicBezTo>
                <a:cubicBezTo>
                  <a:pt x="2210" y="854"/>
                  <a:pt x="2210" y="853"/>
                  <a:pt x="2209" y="852"/>
                </a:cubicBezTo>
                <a:cubicBezTo>
                  <a:pt x="2208" y="852"/>
                  <a:pt x="2208" y="852"/>
                  <a:pt x="2208" y="852"/>
                </a:cubicBezTo>
                <a:cubicBezTo>
                  <a:pt x="2208" y="851"/>
                  <a:pt x="2208" y="851"/>
                  <a:pt x="2208" y="851"/>
                </a:cubicBezTo>
                <a:cubicBezTo>
                  <a:pt x="2207" y="851"/>
                  <a:pt x="2207" y="851"/>
                  <a:pt x="2207" y="851"/>
                </a:cubicBezTo>
                <a:cubicBezTo>
                  <a:pt x="2207" y="850"/>
                  <a:pt x="2207" y="850"/>
                  <a:pt x="2207" y="850"/>
                </a:cubicBezTo>
                <a:cubicBezTo>
                  <a:pt x="2209" y="851"/>
                  <a:pt x="2211" y="852"/>
                  <a:pt x="2212" y="853"/>
                </a:cubicBezTo>
                <a:cubicBezTo>
                  <a:pt x="2212" y="853"/>
                  <a:pt x="2213" y="854"/>
                  <a:pt x="2213" y="855"/>
                </a:cubicBezTo>
                <a:cubicBezTo>
                  <a:pt x="2216" y="855"/>
                  <a:pt x="2216" y="855"/>
                  <a:pt x="2216" y="855"/>
                </a:cubicBezTo>
                <a:cubicBezTo>
                  <a:pt x="2216" y="855"/>
                  <a:pt x="2216" y="856"/>
                  <a:pt x="2217" y="857"/>
                </a:cubicBezTo>
                <a:cubicBezTo>
                  <a:pt x="2218" y="857"/>
                  <a:pt x="2218" y="857"/>
                  <a:pt x="2218" y="857"/>
                </a:cubicBezTo>
                <a:cubicBezTo>
                  <a:pt x="2218" y="857"/>
                  <a:pt x="2218" y="859"/>
                  <a:pt x="2219" y="859"/>
                </a:cubicBezTo>
                <a:cubicBezTo>
                  <a:pt x="2219" y="860"/>
                  <a:pt x="2220" y="860"/>
                  <a:pt x="2221" y="861"/>
                </a:cubicBezTo>
                <a:cubicBezTo>
                  <a:pt x="2221" y="863"/>
                  <a:pt x="2221" y="863"/>
                  <a:pt x="2221" y="863"/>
                </a:cubicBezTo>
                <a:cubicBezTo>
                  <a:pt x="2221" y="864"/>
                  <a:pt x="2221" y="864"/>
                  <a:pt x="2222" y="864"/>
                </a:cubicBezTo>
                <a:cubicBezTo>
                  <a:pt x="2223" y="866"/>
                  <a:pt x="2221" y="872"/>
                  <a:pt x="2223" y="875"/>
                </a:cubicBezTo>
                <a:cubicBezTo>
                  <a:pt x="2223" y="875"/>
                  <a:pt x="2223" y="875"/>
                  <a:pt x="2223" y="875"/>
                </a:cubicBezTo>
                <a:cubicBezTo>
                  <a:pt x="2223" y="876"/>
                  <a:pt x="2223" y="876"/>
                  <a:pt x="2223" y="876"/>
                </a:cubicBezTo>
                <a:cubicBezTo>
                  <a:pt x="2224" y="876"/>
                  <a:pt x="2224" y="876"/>
                  <a:pt x="2225" y="877"/>
                </a:cubicBezTo>
                <a:cubicBezTo>
                  <a:pt x="2225" y="878"/>
                  <a:pt x="2225" y="879"/>
                  <a:pt x="2225" y="880"/>
                </a:cubicBezTo>
                <a:cubicBezTo>
                  <a:pt x="2226" y="880"/>
                  <a:pt x="2226" y="880"/>
                  <a:pt x="2226" y="880"/>
                </a:cubicBezTo>
                <a:cubicBezTo>
                  <a:pt x="2226" y="881"/>
                  <a:pt x="2226" y="881"/>
                  <a:pt x="2226" y="881"/>
                </a:cubicBezTo>
                <a:cubicBezTo>
                  <a:pt x="2227" y="882"/>
                  <a:pt x="2227" y="882"/>
                  <a:pt x="2227" y="882"/>
                </a:cubicBezTo>
                <a:cubicBezTo>
                  <a:pt x="2227" y="884"/>
                  <a:pt x="2227" y="884"/>
                  <a:pt x="2227" y="884"/>
                </a:cubicBezTo>
                <a:cubicBezTo>
                  <a:pt x="2228" y="884"/>
                  <a:pt x="2228" y="884"/>
                  <a:pt x="2228" y="884"/>
                </a:cubicBezTo>
                <a:cubicBezTo>
                  <a:pt x="2228" y="884"/>
                  <a:pt x="2228" y="885"/>
                  <a:pt x="2229" y="886"/>
                </a:cubicBezTo>
                <a:cubicBezTo>
                  <a:pt x="2230" y="886"/>
                  <a:pt x="2230" y="886"/>
                  <a:pt x="2230" y="886"/>
                </a:cubicBezTo>
                <a:cubicBezTo>
                  <a:pt x="2230" y="884"/>
                  <a:pt x="2230" y="885"/>
                  <a:pt x="2230" y="884"/>
                </a:cubicBezTo>
                <a:cubicBezTo>
                  <a:pt x="2230" y="884"/>
                  <a:pt x="2230" y="884"/>
                  <a:pt x="2230" y="884"/>
                </a:cubicBezTo>
                <a:cubicBezTo>
                  <a:pt x="2232" y="884"/>
                  <a:pt x="2232" y="884"/>
                  <a:pt x="2232" y="884"/>
                </a:cubicBezTo>
                <a:cubicBezTo>
                  <a:pt x="2232" y="882"/>
                  <a:pt x="2232" y="882"/>
                  <a:pt x="2232" y="882"/>
                </a:cubicBezTo>
                <a:cubicBezTo>
                  <a:pt x="2235" y="882"/>
                  <a:pt x="2235" y="882"/>
                  <a:pt x="2235" y="882"/>
                </a:cubicBezTo>
                <a:cubicBezTo>
                  <a:pt x="2235" y="886"/>
                  <a:pt x="2234" y="888"/>
                  <a:pt x="2237" y="888"/>
                </a:cubicBezTo>
                <a:cubicBezTo>
                  <a:pt x="2237" y="890"/>
                  <a:pt x="2237" y="892"/>
                  <a:pt x="2238" y="893"/>
                </a:cubicBezTo>
                <a:cubicBezTo>
                  <a:pt x="2238" y="893"/>
                  <a:pt x="2239" y="893"/>
                  <a:pt x="2239" y="894"/>
                </a:cubicBezTo>
                <a:cubicBezTo>
                  <a:pt x="2238" y="894"/>
                  <a:pt x="2238" y="894"/>
                  <a:pt x="2238" y="894"/>
                </a:cubicBezTo>
                <a:cubicBezTo>
                  <a:pt x="2239" y="897"/>
                  <a:pt x="2239" y="899"/>
                  <a:pt x="2239" y="901"/>
                </a:cubicBezTo>
                <a:cubicBezTo>
                  <a:pt x="2240" y="902"/>
                  <a:pt x="2241" y="902"/>
                  <a:pt x="2242" y="902"/>
                </a:cubicBezTo>
                <a:cubicBezTo>
                  <a:pt x="2242" y="903"/>
                  <a:pt x="2242" y="903"/>
                  <a:pt x="2242" y="904"/>
                </a:cubicBezTo>
                <a:cubicBezTo>
                  <a:pt x="2242" y="904"/>
                  <a:pt x="2241" y="904"/>
                  <a:pt x="2242" y="905"/>
                </a:cubicBezTo>
                <a:cubicBezTo>
                  <a:pt x="2242" y="905"/>
                  <a:pt x="2242" y="905"/>
                  <a:pt x="2242" y="905"/>
                </a:cubicBezTo>
                <a:cubicBezTo>
                  <a:pt x="2242" y="907"/>
                  <a:pt x="2242" y="907"/>
                  <a:pt x="2242" y="907"/>
                </a:cubicBezTo>
                <a:cubicBezTo>
                  <a:pt x="2243" y="907"/>
                  <a:pt x="2243" y="907"/>
                  <a:pt x="2243" y="907"/>
                </a:cubicBezTo>
                <a:cubicBezTo>
                  <a:pt x="2243" y="910"/>
                  <a:pt x="2243" y="912"/>
                  <a:pt x="2242" y="914"/>
                </a:cubicBezTo>
                <a:cubicBezTo>
                  <a:pt x="2242" y="914"/>
                  <a:pt x="2242" y="914"/>
                  <a:pt x="2242" y="914"/>
                </a:cubicBezTo>
                <a:cubicBezTo>
                  <a:pt x="2241" y="915"/>
                  <a:pt x="2241" y="916"/>
                  <a:pt x="2241" y="917"/>
                </a:cubicBezTo>
                <a:cubicBezTo>
                  <a:pt x="2240" y="917"/>
                  <a:pt x="2240" y="917"/>
                  <a:pt x="2240" y="917"/>
                </a:cubicBezTo>
                <a:cubicBezTo>
                  <a:pt x="2240" y="919"/>
                  <a:pt x="2240" y="919"/>
                  <a:pt x="2240" y="919"/>
                </a:cubicBezTo>
                <a:cubicBezTo>
                  <a:pt x="2240" y="919"/>
                  <a:pt x="2240" y="919"/>
                  <a:pt x="2240" y="919"/>
                </a:cubicBezTo>
                <a:cubicBezTo>
                  <a:pt x="2240" y="924"/>
                  <a:pt x="2240" y="924"/>
                  <a:pt x="2240" y="924"/>
                </a:cubicBezTo>
                <a:cubicBezTo>
                  <a:pt x="2239" y="924"/>
                  <a:pt x="2239" y="924"/>
                  <a:pt x="2239" y="924"/>
                </a:cubicBezTo>
                <a:cubicBezTo>
                  <a:pt x="2240" y="926"/>
                  <a:pt x="2240" y="926"/>
                  <a:pt x="2241" y="927"/>
                </a:cubicBezTo>
                <a:cubicBezTo>
                  <a:pt x="2242" y="927"/>
                  <a:pt x="2243" y="926"/>
                  <a:pt x="2244" y="926"/>
                </a:cubicBezTo>
                <a:cubicBezTo>
                  <a:pt x="2244" y="927"/>
                  <a:pt x="2244" y="927"/>
                  <a:pt x="2244" y="928"/>
                </a:cubicBezTo>
                <a:cubicBezTo>
                  <a:pt x="2245" y="928"/>
                  <a:pt x="2246" y="927"/>
                  <a:pt x="2246" y="927"/>
                </a:cubicBezTo>
                <a:cubicBezTo>
                  <a:pt x="2247" y="927"/>
                  <a:pt x="2249" y="928"/>
                  <a:pt x="2251" y="928"/>
                </a:cubicBezTo>
                <a:cubicBezTo>
                  <a:pt x="2251" y="927"/>
                  <a:pt x="2252" y="925"/>
                  <a:pt x="2252" y="925"/>
                </a:cubicBezTo>
                <a:cubicBezTo>
                  <a:pt x="2254" y="925"/>
                  <a:pt x="2254" y="925"/>
                  <a:pt x="2254" y="925"/>
                </a:cubicBezTo>
                <a:cubicBezTo>
                  <a:pt x="2254" y="924"/>
                  <a:pt x="2254" y="924"/>
                  <a:pt x="2254" y="924"/>
                </a:cubicBezTo>
                <a:cubicBezTo>
                  <a:pt x="2255" y="923"/>
                  <a:pt x="2255" y="923"/>
                  <a:pt x="2257" y="923"/>
                </a:cubicBezTo>
                <a:cubicBezTo>
                  <a:pt x="2257" y="920"/>
                  <a:pt x="2258" y="918"/>
                  <a:pt x="2259" y="915"/>
                </a:cubicBezTo>
                <a:cubicBezTo>
                  <a:pt x="2260" y="915"/>
                  <a:pt x="2260" y="915"/>
                  <a:pt x="2260" y="915"/>
                </a:cubicBezTo>
                <a:cubicBezTo>
                  <a:pt x="2261" y="916"/>
                  <a:pt x="2261" y="917"/>
                  <a:pt x="2261" y="917"/>
                </a:cubicBezTo>
                <a:cubicBezTo>
                  <a:pt x="2263" y="917"/>
                  <a:pt x="2263" y="917"/>
                  <a:pt x="2263" y="917"/>
                </a:cubicBezTo>
                <a:cubicBezTo>
                  <a:pt x="2263" y="918"/>
                  <a:pt x="2263" y="918"/>
                  <a:pt x="2263" y="918"/>
                </a:cubicBezTo>
                <a:cubicBezTo>
                  <a:pt x="2263" y="918"/>
                  <a:pt x="2264" y="919"/>
                  <a:pt x="2265" y="919"/>
                </a:cubicBezTo>
                <a:cubicBezTo>
                  <a:pt x="2265" y="920"/>
                  <a:pt x="2264" y="921"/>
                  <a:pt x="2265" y="922"/>
                </a:cubicBezTo>
                <a:cubicBezTo>
                  <a:pt x="2268" y="922"/>
                  <a:pt x="2268" y="922"/>
                  <a:pt x="2268" y="922"/>
                </a:cubicBezTo>
                <a:cubicBezTo>
                  <a:pt x="2268" y="923"/>
                  <a:pt x="2268" y="923"/>
                  <a:pt x="2268" y="923"/>
                </a:cubicBezTo>
                <a:cubicBezTo>
                  <a:pt x="2269" y="923"/>
                  <a:pt x="2269" y="923"/>
                  <a:pt x="2269" y="923"/>
                </a:cubicBezTo>
                <a:cubicBezTo>
                  <a:pt x="2269" y="924"/>
                  <a:pt x="2269" y="924"/>
                  <a:pt x="2269" y="924"/>
                </a:cubicBezTo>
                <a:cubicBezTo>
                  <a:pt x="2268" y="924"/>
                  <a:pt x="2268" y="924"/>
                  <a:pt x="2268" y="924"/>
                </a:cubicBezTo>
                <a:cubicBezTo>
                  <a:pt x="2268" y="926"/>
                  <a:pt x="2270" y="925"/>
                  <a:pt x="2267" y="927"/>
                </a:cubicBezTo>
                <a:cubicBezTo>
                  <a:pt x="2268" y="931"/>
                  <a:pt x="2268" y="930"/>
                  <a:pt x="2270" y="932"/>
                </a:cubicBezTo>
                <a:cubicBezTo>
                  <a:pt x="2271" y="932"/>
                  <a:pt x="2271" y="932"/>
                  <a:pt x="2271" y="932"/>
                </a:cubicBezTo>
                <a:cubicBezTo>
                  <a:pt x="2271" y="934"/>
                  <a:pt x="2271" y="934"/>
                  <a:pt x="2271" y="934"/>
                </a:cubicBezTo>
                <a:cubicBezTo>
                  <a:pt x="2271" y="934"/>
                  <a:pt x="2271" y="934"/>
                  <a:pt x="2271" y="934"/>
                </a:cubicBezTo>
                <a:cubicBezTo>
                  <a:pt x="2271" y="935"/>
                  <a:pt x="2271" y="935"/>
                  <a:pt x="2271" y="935"/>
                </a:cubicBezTo>
                <a:cubicBezTo>
                  <a:pt x="2272" y="935"/>
                  <a:pt x="2272" y="935"/>
                  <a:pt x="2272" y="935"/>
                </a:cubicBezTo>
                <a:cubicBezTo>
                  <a:pt x="2272" y="940"/>
                  <a:pt x="2272" y="940"/>
                  <a:pt x="2272" y="940"/>
                </a:cubicBezTo>
                <a:cubicBezTo>
                  <a:pt x="2273" y="940"/>
                  <a:pt x="2273" y="940"/>
                  <a:pt x="2273" y="940"/>
                </a:cubicBezTo>
                <a:cubicBezTo>
                  <a:pt x="2273" y="944"/>
                  <a:pt x="2273" y="944"/>
                  <a:pt x="2273" y="944"/>
                </a:cubicBezTo>
                <a:cubicBezTo>
                  <a:pt x="2273" y="944"/>
                  <a:pt x="2273" y="944"/>
                  <a:pt x="2273" y="944"/>
                </a:cubicBezTo>
                <a:cubicBezTo>
                  <a:pt x="2273" y="947"/>
                  <a:pt x="2273" y="947"/>
                  <a:pt x="2273" y="947"/>
                </a:cubicBezTo>
                <a:cubicBezTo>
                  <a:pt x="2274" y="947"/>
                  <a:pt x="2274" y="947"/>
                  <a:pt x="2274" y="947"/>
                </a:cubicBezTo>
                <a:cubicBezTo>
                  <a:pt x="2274" y="950"/>
                  <a:pt x="2274" y="950"/>
                  <a:pt x="2274" y="950"/>
                </a:cubicBezTo>
                <a:cubicBezTo>
                  <a:pt x="2275" y="951"/>
                  <a:pt x="2276" y="951"/>
                  <a:pt x="2277" y="951"/>
                </a:cubicBezTo>
                <a:cubicBezTo>
                  <a:pt x="2277" y="954"/>
                  <a:pt x="2277" y="956"/>
                  <a:pt x="2277" y="958"/>
                </a:cubicBezTo>
                <a:cubicBezTo>
                  <a:pt x="2278" y="958"/>
                  <a:pt x="2278" y="958"/>
                  <a:pt x="2278" y="958"/>
                </a:cubicBezTo>
                <a:cubicBezTo>
                  <a:pt x="2278" y="961"/>
                  <a:pt x="2278" y="961"/>
                  <a:pt x="2278" y="961"/>
                </a:cubicBezTo>
                <a:cubicBezTo>
                  <a:pt x="2278" y="961"/>
                  <a:pt x="2278" y="961"/>
                  <a:pt x="2278" y="961"/>
                </a:cubicBezTo>
                <a:cubicBezTo>
                  <a:pt x="2278" y="963"/>
                  <a:pt x="2278" y="963"/>
                  <a:pt x="2278" y="963"/>
                </a:cubicBezTo>
                <a:cubicBezTo>
                  <a:pt x="2279" y="963"/>
                  <a:pt x="2279" y="963"/>
                  <a:pt x="2279" y="963"/>
                </a:cubicBezTo>
                <a:cubicBezTo>
                  <a:pt x="2280" y="966"/>
                  <a:pt x="2279" y="969"/>
                  <a:pt x="2277" y="970"/>
                </a:cubicBezTo>
                <a:cubicBezTo>
                  <a:pt x="2278" y="971"/>
                  <a:pt x="2279" y="971"/>
                  <a:pt x="2279" y="971"/>
                </a:cubicBezTo>
                <a:cubicBezTo>
                  <a:pt x="2279" y="973"/>
                  <a:pt x="2279" y="973"/>
                  <a:pt x="2279" y="973"/>
                </a:cubicBezTo>
                <a:cubicBezTo>
                  <a:pt x="2280" y="973"/>
                  <a:pt x="2280" y="973"/>
                  <a:pt x="2280" y="973"/>
                </a:cubicBezTo>
                <a:cubicBezTo>
                  <a:pt x="2280" y="976"/>
                  <a:pt x="2280" y="976"/>
                  <a:pt x="2280" y="976"/>
                </a:cubicBezTo>
                <a:cubicBezTo>
                  <a:pt x="2281" y="976"/>
                  <a:pt x="2281" y="976"/>
                  <a:pt x="2281" y="976"/>
                </a:cubicBezTo>
                <a:cubicBezTo>
                  <a:pt x="2281" y="978"/>
                  <a:pt x="2281" y="978"/>
                  <a:pt x="2281" y="978"/>
                </a:cubicBezTo>
                <a:cubicBezTo>
                  <a:pt x="2282" y="978"/>
                  <a:pt x="2282" y="978"/>
                  <a:pt x="2282" y="978"/>
                </a:cubicBezTo>
                <a:cubicBezTo>
                  <a:pt x="2282" y="979"/>
                  <a:pt x="2281" y="985"/>
                  <a:pt x="2280" y="986"/>
                </a:cubicBezTo>
                <a:cubicBezTo>
                  <a:pt x="2280" y="986"/>
                  <a:pt x="2280" y="986"/>
                  <a:pt x="2279" y="986"/>
                </a:cubicBezTo>
                <a:cubicBezTo>
                  <a:pt x="2279" y="988"/>
                  <a:pt x="2280" y="989"/>
                  <a:pt x="2280" y="991"/>
                </a:cubicBezTo>
                <a:cubicBezTo>
                  <a:pt x="2281" y="991"/>
                  <a:pt x="2281" y="991"/>
                  <a:pt x="2281" y="991"/>
                </a:cubicBezTo>
                <a:cubicBezTo>
                  <a:pt x="2281" y="994"/>
                  <a:pt x="2281" y="994"/>
                  <a:pt x="2281" y="994"/>
                </a:cubicBezTo>
                <a:cubicBezTo>
                  <a:pt x="2280" y="994"/>
                  <a:pt x="2280" y="994"/>
                  <a:pt x="2279" y="995"/>
                </a:cubicBezTo>
                <a:cubicBezTo>
                  <a:pt x="2279" y="996"/>
                  <a:pt x="2277" y="1002"/>
                  <a:pt x="2277" y="1003"/>
                </a:cubicBezTo>
                <a:cubicBezTo>
                  <a:pt x="2278" y="1003"/>
                  <a:pt x="2278" y="1003"/>
                  <a:pt x="2278" y="1003"/>
                </a:cubicBezTo>
                <a:cubicBezTo>
                  <a:pt x="2278" y="1007"/>
                  <a:pt x="2278" y="1007"/>
                  <a:pt x="2278" y="1007"/>
                </a:cubicBezTo>
                <a:cubicBezTo>
                  <a:pt x="2279" y="1007"/>
                  <a:pt x="2279" y="1007"/>
                  <a:pt x="2279" y="1007"/>
                </a:cubicBezTo>
                <a:cubicBezTo>
                  <a:pt x="2279" y="1010"/>
                  <a:pt x="2279" y="1010"/>
                  <a:pt x="2279" y="1010"/>
                </a:cubicBezTo>
                <a:cubicBezTo>
                  <a:pt x="2281" y="1012"/>
                  <a:pt x="2284" y="1014"/>
                  <a:pt x="2286" y="1016"/>
                </a:cubicBezTo>
                <a:cubicBezTo>
                  <a:pt x="2286" y="1017"/>
                  <a:pt x="2286" y="1017"/>
                  <a:pt x="2286" y="1017"/>
                </a:cubicBezTo>
                <a:cubicBezTo>
                  <a:pt x="2287" y="1018"/>
                  <a:pt x="2287" y="1019"/>
                  <a:pt x="2288" y="1019"/>
                </a:cubicBezTo>
                <a:cubicBezTo>
                  <a:pt x="2289" y="1023"/>
                  <a:pt x="2289" y="1023"/>
                  <a:pt x="2289" y="1023"/>
                </a:cubicBezTo>
                <a:cubicBezTo>
                  <a:pt x="2290" y="1024"/>
                  <a:pt x="2290" y="1024"/>
                  <a:pt x="2291" y="1024"/>
                </a:cubicBezTo>
                <a:cubicBezTo>
                  <a:pt x="2291" y="1028"/>
                  <a:pt x="2291" y="1031"/>
                  <a:pt x="2292" y="1034"/>
                </a:cubicBezTo>
                <a:cubicBezTo>
                  <a:pt x="2292" y="1034"/>
                  <a:pt x="2292" y="1034"/>
                  <a:pt x="2292" y="1034"/>
                </a:cubicBezTo>
                <a:cubicBezTo>
                  <a:pt x="2292" y="1036"/>
                  <a:pt x="2292" y="1036"/>
                  <a:pt x="2292" y="1036"/>
                </a:cubicBezTo>
                <a:cubicBezTo>
                  <a:pt x="2293" y="1036"/>
                  <a:pt x="2293" y="1036"/>
                  <a:pt x="2293" y="1036"/>
                </a:cubicBezTo>
                <a:cubicBezTo>
                  <a:pt x="2293" y="1038"/>
                  <a:pt x="2293" y="1038"/>
                  <a:pt x="2293" y="1038"/>
                </a:cubicBezTo>
                <a:cubicBezTo>
                  <a:pt x="2294" y="1038"/>
                  <a:pt x="2294" y="1038"/>
                  <a:pt x="2294" y="1038"/>
                </a:cubicBezTo>
                <a:cubicBezTo>
                  <a:pt x="2294" y="1041"/>
                  <a:pt x="2294" y="1041"/>
                  <a:pt x="2294" y="1041"/>
                </a:cubicBezTo>
                <a:cubicBezTo>
                  <a:pt x="2294" y="1041"/>
                  <a:pt x="2294" y="1041"/>
                  <a:pt x="2294" y="1041"/>
                </a:cubicBezTo>
                <a:cubicBezTo>
                  <a:pt x="2294" y="1041"/>
                  <a:pt x="2293" y="1044"/>
                  <a:pt x="2294" y="1045"/>
                </a:cubicBezTo>
                <a:cubicBezTo>
                  <a:pt x="2294" y="1045"/>
                  <a:pt x="2294" y="1045"/>
                  <a:pt x="2294" y="1045"/>
                </a:cubicBezTo>
                <a:cubicBezTo>
                  <a:pt x="2294" y="1047"/>
                  <a:pt x="2294" y="1047"/>
                  <a:pt x="2294" y="1047"/>
                </a:cubicBezTo>
                <a:cubicBezTo>
                  <a:pt x="2295" y="1047"/>
                  <a:pt x="2295" y="1047"/>
                  <a:pt x="2295" y="1047"/>
                </a:cubicBezTo>
                <a:cubicBezTo>
                  <a:pt x="2295" y="1049"/>
                  <a:pt x="2295" y="1049"/>
                  <a:pt x="2295" y="1049"/>
                </a:cubicBezTo>
                <a:cubicBezTo>
                  <a:pt x="2296" y="1049"/>
                  <a:pt x="2296" y="1049"/>
                  <a:pt x="2296" y="1049"/>
                </a:cubicBezTo>
                <a:cubicBezTo>
                  <a:pt x="2296" y="1052"/>
                  <a:pt x="2296" y="1055"/>
                  <a:pt x="2297" y="1059"/>
                </a:cubicBezTo>
                <a:cubicBezTo>
                  <a:pt x="2298" y="1059"/>
                  <a:pt x="2298" y="1059"/>
                  <a:pt x="2299" y="1059"/>
                </a:cubicBezTo>
                <a:cubicBezTo>
                  <a:pt x="2300" y="1060"/>
                  <a:pt x="2300" y="1061"/>
                  <a:pt x="2300" y="1063"/>
                </a:cubicBezTo>
                <a:cubicBezTo>
                  <a:pt x="2301" y="1063"/>
                  <a:pt x="2301" y="1063"/>
                  <a:pt x="2301" y="1063"/>
                </a:cubicBezTo>
                <a:cubicBezTo>
                  <a:pt x="2302" y="1065"/>
                  <a:pt x="2301" y="1068"/>
                  <a:pt x="2302" y="1069"/>
                </a:cubicBezTo>
                <a:cubicBezTo>
                  <a:pt x="2303" y="1071"/>
                  <a:pt x="2307" y="1073"/>
                  <a:pt x="2309" y="1074"/>
                </a:cubicBezTo>
                <a:cubicBezTo>
                  <a:pt x="2309" y="1075"/>
                  <a:pt x="2309" y="1075"/>
                  <a:pt x="2310" y="1076"/>
                </a:cubicBezTo>
                <a:cubicBezTo>
                  <a:pt x="2310" y="1076"/>
                  <a:pt x="2310" y="1076"/>
                  <a:pt x="2310" y="1076"/>
                </a:cubicBezTo>
                <a:cubicBezTo>
                  <a:pt x="2311" y="1076"/>
                  <a:pt x="2311" y="1076"/>
                  <a:pt x="2311" y="1076"/>
                </a:cubicBezTo>
                <a:cubicBezTo>
                  <a:pt x="2312" y="1077"/>
                  <a:pt x="2312" y="1078"/>
                  <a:pt x="2313" y="1078"/>
                </a:cubicBezTo>
                <a:cubicBezTo>
                  <a:pt x="2314" y="1078"/>
                  <a:pt x="2314" y="1078"/>
                  <a:pt x="2314" y="1078"/>
                </a:cubicBezTo>
                <a:cubicBezTo>
                  <a:pt x="2314" y="1079"/>
                  <a:pt x="2314" y="1079"/>
                  <a:pt x="2314" y="1079"/>
                </a:cubicBezTo>
                <a:cubicBezTo>
                  <a:pt x="2315" y="1079"/>
                  <a:pt x="2315" y="1079"/>
                  <a:pt x="2315" y="1079"/>
                </a:cubicBezTo>
                <a:cubicBezTo>
                  <a:pt x="2315" y="1080"/>
                  <a:pt x="2315" y="1080"/>
                  <a:pt x="2315" y="1080"/>
                </a:cubicBezTo>
                <a:cubicBezTo>
                  <a:pt x="2316" y="1081"/>
                  <a:pt x="2317" y="1081"/>
                  <a:pt x="2319" y="1082"/>
                </a:cubicBezTo>
                <a:cubicBezTo>
                  <a:pt x="2319" y="1080"/>
                  <a:pt x="2320" y="1080"/>
                  <a:pt x="2321" y="1078"/>
                </a:cubicBezTo>
                <a:cubicBezTo>
                  <a:pt x="2325" y="1078"/>
                  <a:pt x="2325" y="1078"/>
                  <a:pt x="2325" y="1078"/>
                </a:cubicBezTo>
                <a:cubicBezTo>
                  <a:pt x="2325" y="1076"/>
                  <a:pt x="2325" y="1075"/>
                  <a:pt x="2324" y="1073"/>
                </a:cubicBezTo>
                <a:cubicBezTo>
                  <a:pt x="2323" y="1073"/>
                  <a:pt x="2323" y="1073"/>
                  <a:pt x="2323" y="1073"/>
                </a:cubicBezTo>
                <a:cubicBezTo>
                  <a:pt x="2323" y="1072"/>
                  <a:pt x="2323" y="1071"/>
                  <a:pt x="2323" y="1070"/>
                </a:cubicBezTo>
                <a:cubicBezTo>
                  <a:pt x="2322" y="1070"/>
                  <a:pt x="2322" y="1070"/>
                  <a:pt x="2322" y="1070"/>
                </a:cubicBezTo>
                <a:cubicBezTo>
                  <a:pt x="2322" y="1068"/>
                  <a:pt x="2322" y="1068"/>
                  <a:pt x="2322" y="1068"/>
                </a:cubicBezTo>
                <a:cubicBezTo>
                  <a:pt x="2321" y="1068"/>
                  <a:pt x="2321" y="1067"/>
                  <a:pt x="2320" y="1067"/>
                </a:cubicBezTo>
                <a:cubicBezTo>
                  <a:pt x="2319" y="1066"/>
                  <a:pt x="2320" y="1066"/>
                  <a:pt x="2319" y="1065"/>
                </a:cubicBezTo>
                <a:cubicBezTo>
                  <a:pt x="2319" y="1065"/>
                  <a:pt x="2319" y="1065"/>
                  <a:pt x="2319" y="1065"/>
                </a:cubicBezTo>
                <a:cubicBezTo>
                  <a:pt x="2319" y="1060"/>
                  <a:pt x="2319" y="1056"/>
                  <a:pt x="2319" y="1051"/>
                </a:cubicBezTo>
                <a:cubicBezTo>
                  <a:pt x="2319" y="1051"/>
                  <a:pt x="2318" y="1051"/>
                  <a:pt x="2319" y="1050"/>
                </a:cubicBezTo>
                <a:cubicBezTo>
                  <a:pt x="2319" y="1050"/>
                  <a:pt x="2319" y="1050"/>
                  <a:pt x="2319" y="1050"/>
                </a:cubicBezTo>
                <a:cubicBezTo>
                  <a:pt x="2319" y="1047"/>
                  <a:pt x="2319" y="1047"/>
                  <a:pt x="2319" y="1047"/>
                </a:cubicBezTo>
                <a:cubicBezTo>
                  <a:pt x="2319" y="1047"/>
                  <a:pt x="2319" y="1047"/>
                  <a:pt x="2319" y="1047"/>
                </a:cubicBezTo>
                <a:cubicBezTo>
                  <a:pt x="2319" y="1046"/>
                  <a:pt x="2319" y="1046"/>
                  <a:pt x="2319" y="1046"/>
                </a:cubicBezTo>
                <a:cubicBezTo>
                  <a:pt x="2318" y="1046"/>
                  <a:pt x="2318" y="1046"/>
                  <a:pt x="2318" y="1046"/>
                </a:cubicBezTo>
                <a:cubicBezTo>
                  <a:pt x="2318" y="1044"/>
                  <a:pt x="2318" y="1044"/>
                  <a:pt x="2318" y="1044"/>
                </a:cubicBezTo>
                <a:cubicBezTo>
                  <a:pt x="2317" y="1044"/>
                  <a:pt x="2317" y="1043"/>
                  <a:pt x="2316" y="1043"/>
                </a:cubicBezTo>
                <a:cubicBezTo>
                  <a:pt x="2315" y="1041"/>
                  <a:pt x="2315" y="1039"/>
                  <a:pt x="2314" y="1037"/>
                </a:cubicBezTo>
                <a:cubicBezTo>
                  <a:pt x="2313" y="1037"/>
                  <a:pt x="2313" y="1036"/>
                  <a:pt x="2312" y="1036"/>
                </a:cubicBezTo>
                <a:cubicBezTo>
                  <a:pt x="2312" y="1035"/>
                  <a:pt x="2312" y="1035"/>
                  <a:pt x="2312" y="1035"/>
                </a:cubicBezTo>
                <a:cubicBezTo>
                  <a:pt x="2311" y="1035"/>
                  <a:pt x="2311" y="1035"/>
                  <a:pt x="2311" y="1035"/>
                </a:cubicBezTo>
                <a:cubicBezTo>
                  <a:pt x="2310" y="1035"/>
                  <a:pt x="2310" y="1034"/>
                  <a:pt x="2310" y="1034"/>
                </a:cubicBezTo>
                <a:cubicBezTo>
                  <a:pt x="2309" y="1033"/>
                  <a:pt x="2308" y="1032"/>
                  <a:pt x="2307" y="1032"/>
                </a:cubicBezTo>
                <a:cubicBezTo>
                  <a:pt x="2307" y="1031"/>
                  <a:pt x="2307" y="1030"/>
                  <a:pt x="2307" y="1029"/>
                </a:cubicBezTo>
                <a:cubicBezTo>
                  <a:pt x="2306" y="1029"/>
                  <a:pt x="2306" y="1029"/>
                  <a:pt x="2306" y="1029"/>
                </a:cubicBezTo>
                <a:cubicBezTo>
                  <a:pt x="2306" y="1028"/>
                  <a:pt x="2306" y="1028"/>
                  <a:pt x="2306" y="1028"/>
                </a:cubicBezTo>
                <a:cubicBezTo>
                  <a:pt x="2306" y="1028"/>
                  <a:pt x="2305" y="1027"/>
                  <a:pt x="2305" y="1027"/>
                </a:cubicBezTo>
                <a:cubicBezTo>
                  <a:pt x="2303" y="1025"/>
                  <a:pt x="2302" y="1024"/>
                  <a:pt x="2301" y="1021"/>
                </a:cubicBezTo>
                <a:cubicBezTo>
                  <a:pt x="2298" y="1021"/>
                  <a:pt x="2298" y="1021"/>
                  <a:pt x="2298" y="1021"/>
                </a:cubicBezTo>
                <a:cubicBezTo>
                  <a:pt x="2298" y="1021"/>
                  <a:pt x="2298" y="1021"/>
                  <a:pt x="2298" y="1021"/>
                </a:cubicBezTo>
                <a:cubicBezTo>
                  <a:pt x="2294" y="1020"/>
                  <a:pt x="2292" y="1013"/>
                  <a:pt x="2292" y="1008"/>
                </a:cubicBezTo>
                <a:cubicBezTo>
                  <a:pt x="2291" y="1008"/>
                  <a:pt x="2291" y="1008"/>
                  <a:pt x="2290" y="1009"/>
                </a:cubicBezTo>
                <a:cubicBezTo>
                  <a:pt x="2289" y="1007"/>
                  <a:pt x="2289" y="1004"/>
                  <a:pt x="2288" y="1002"/>
                </a:cubicBezTo>
                <a:cubicBezTo>
                  <a:pt x="2288" y="1001"/>
                  <a:pt x="2288" y="1001"/>
                  <a:pt x="2288" y="1001"/>
                </a:cubicBezTo>
                <a:cubicBezTo>
                  <a:pt x="2286" y="1001"/>
                  <a:pt x="2286" y="1001"/>
                  <a:pt x="2286" y="1001"/>
                </a:cubicBezTo>
                <a:cubicBezTo>
                  <a:pt x="2285" y="1000"/>
                  <a:pt x="2284" y="996"/>
                  <a:pt x="2285" y="993"/>
                </a:cubicBezTo>
                <a:cubicBezTo>
                  <a:pt x="2286" y="993"/>
                  <a:pt x="2286" y="993"/>
                  <a:pt x="2286" y="993"/>
                </a:cubicBezTo>
                <a:cubicBezTo>
                  <a:pt x="2286" y="991"/>
                  <a:pt x="2286" y="991"/>
                  <a:pt x="2286" y="991"/>
                </a:cubicBezTo>
                <a:cubicBezTo>
                  <a:pt x="2286" y="991"/>
                  <a:pt x="2286" y="991"/>
                  <a:pt x="2286" y="991"/>
                </a:cubicBezTo>
                <a:cubicBezTo>
                  <a:pt x="2287" y="989"/>
                  <a:pt x="2287" y="987"/>
                  <a:pt x="2287" y="986"/>
                </a:cubicBezTo>
                <a:cubicBezTo>
                  <a:pt x="2288" y="986"/>
                  <a:pt x="2288" y="986"/>
                  <a:pt x="2288" y="986"/>
                </a:cubicBezTo>
                <a:cubicBezTo>
                  <a:pt x="2288" y="984"/>
                  <a:pt x="2288" y="984"/>
                  <a:pt x="2288" y="984"/>
                </a:cubicBezTo>
                <a:cubicBezTo>
                  <a:pt x="2288" y="984"/>
                  <a:pt x="2288" y="984"/>
                  <a:pt x="2288" y="984"/>
                </a:cubicBezTo>
                <a:cubicBezTo>
                  <a:pt x="2288" y="978"/>
                  <a:pt x="2288" y="978"/>
                  <a:pt x="2288" y="978"/>
                </a:cubicBezTo>
                <a:cubicBezTo>
                  <a:pt x="2289" y="978"/>
                  <a:pt x="2289" y="978"/>
                  <a:pt x="2289" y="978"/>
                </a:cubicBezTo>
                <a:cubicBezTo>
                  <a:pt x="2289" y="974"/>
                  <a:pt x="2289" y="974"/>
                  <a:pt x="2289" y="974"/>
                </a:cubicBezTo>
                <a:cubicBezTo>
                  <a:pt x="2290" y="974"/>
                  <a:pt x="2290" y="974"/>
                  <a:pt x="2290" y="974"/>
                </a:cubicBezTo>
                <a:cubicBezTo>
                  <a:pt x="2290" y="973"/>
                  <a:pt x="2290" y="972"/>
                  <a:pt x="2290" y="971"/>
                </a:cubicBezTo>
                <a:cubicBezTo>
                  <a:pt x="2291" y="971"/>
                  <a:pt x="2291" y="971"/>
                  <a:pt x="2291" y="971"/>
                </a:cubicBezTo>
                <a:cubicBezTo>
                  <a:pt x="2291" y="969"/>
                  <a:pt x="2291" y="967"/>
                  <a:pt x="2290" y="965"/>
                </a:cubicBezTo>
                <a:cubicBezTo>
                  <a:pt x="2290" y="965"/>
                  <a:pt x="2292" y="961"/>
                  <a:pt x="2292" y="960"/>
                </a:cubicBezTo>
                <a:cubicBezTo>
                  <a:pt x="2291" y="960"/>
                  <a:pt x="2291" y="960"/>
                  <a:pt x="2291" y="960"/>
                </a:cubicBezTo>
                <a:cubicBezTo>
                  <a:pt x="2291" y="959"/>
                  <a:pt x="2291" y="958"/>
                  <a:pt x="2290" y="957"/>
                </a:cubicBezTo>
                <a:cubicBezTo>
                  <a:pt x="2292" y="957"/>
                  <a:pt x="2292" y="957"/>
                  <a:pt x="2292" y="957"/>
                </a:cubicBezTo>
                <a:cubicBezTo>
                  <a:pt x="2292" y="955"/>
                  <a:pt x="2292" y="955"/>
                  <a:pt x="2292" y="955"/>
                </a:cubicBezTo>
                <a:cubicBezTo>
                  <a:pt x="2295" y="955"/>
                  <a:pt x="2295" y="955"/>
                  <a:pt x="2295" y="955"/>
                </a:cubicBezTo>
                <a:cubicBezTo>
                  <a:pt x="2295" y="956"/>
                  <a:pt x="2295" y="956"/>
                  <a:pt x="2295" y="956"/>
                </a:cubicBezTo>
                <a:cubicBezTo>
                  <a:pt x="2298" y="956"/>
                  <a:pt x="2298" y="956"/>
                  <a:pt x="2298" y="956"/>
                </a:cubicBezTo>
                <a:cubicBezTo>
                  <a:pt x="2298" y="957"/>
                  <a:pt x="2298" y="957"/>
                  <a:pt x="2298" y="957"/>
                </a:cubicBezTo>
                <a:cubicBezTo>
                  <a:pt x="2299" y="958"/>
                  <a:pt x="2300" y="962"/>
                  <a:pt x="2300" y="963"/>
                </a:cubicBezTo>
                <a:cubicBezTo>
                  <a:pt x="2304" y="963"/>
                  <a:pt x="2304" y="963"/>
                  <a:pt x="2304" y="963"/>
                </a:cubicBezTo>
                <a:cubicBezTo>
                  <a:pt x="2304" y="963"/>
                  <a:pt x="2304" y="963"/>
                  <a:pt x="2304" y="963"/>
                </a:cubicBezTo>
                <a:cubicBezTo>
                  <a:pt x="2307" y="965"/>
                  <a:pt x="2307" y="969"/>
                  <a:pt x="2309" y="971"/>
                </a:cubicBezTo>
                <a:cubicBezTo>
                  <a:pt x="2309" y="971"/>
                  <a:pt x="2309" y="971"/>
                  <a:pt x="2309" y="971"/>
                </a:cubicBezTo>
                <a:cubicBezTo>
                  <a:pt x="2311" y="971"/>
                  <a:pt x="2311" y="971"/>
                  <a:pt x="2311" y="971"/>
                </a:cubicBezTo>
                <a:cubicBezTo>
                  <a:pt x="2312" y="975"/>
                  <a:pt x="2314" y="976"/>
                  <a:pt x="2315" y="980"/>
                </a:cubicBezTo>
                <a:cubicBezTo>
                  <a:pt x="2317" y="980"/>
                  <a:pt x="2317" y="980"/>
                  <a:pt x="2317" y="980"/>
                </a:cubicBezTo>
                <a:cubicBezTo>
                  <a:pt x="2317" y="981"/>
                  <a:pt x="2317" y="983"/>
                  <a:pt x="2318" y="985"/>
                </a:cubicBezTo>
                <a:cubicBezTo>
                  <a:pt x="2320" y="985"/>
                  <a:pt x="2319" y="984"/>
                  <a:pt x="2321" y="984"/>
                </a:cubicBezTo>
                <a:cubicBezTo>
                  <a:pt x="2321" y="987"/>
                  <a:pt x="2321" y="987"/>
                  <a:pt x="2321" y="987"/>
                </a:cubicBezTo>
                <a:cubicBezTo>
                  <a:pt x="2322" y="987"/>
                  <a:pt x="2323" y="987"/>
                  <a:pt x="2324" y="988"/>
                </a:cubicBezTo>
                <a:cubicBezTo>
                  <a:pt x="2324" y="988"/>
                  <a:pt x="2325" y="986"/>
                  <a:pt x="2326" y="987"/>
                </a:cubicBezTo>
                <a:cubicBezTo>
                  <a:pt x="2326" y="988"/>
                  <a:pt x="2326" y="988"/>
                  <a:pt x="2326" y="988"/>
                </a:cubicBezTo>
                <a:cubicBezTo>
                  <a:pt x="2327" y="989"/>
                  <a:pt x="2331" y="992"/>
                  <a:pt x="2330" y="996"/>
                </a:cubicBezTo>
                <a:cubicBezTo>
                  <a:pt x="2329" y="996"/>
                  <a:pt x="2329" y="996"/>
                  <a:pt x="2329" y="996"/>
                </a:cubicBezTo>
                <a:cubicBezTo>
                  <a:pt x="2329" y="997"/>
                  <a:pt x="2329" y="997"/>
                  <a:pt x="2329" y="997"/>
                </a:cubicBezTo>
                <a:cubicBezTo>
                  <a:pt x="2328" y="997"/>
                  <a:pt x="2328" y="997"/>
                  <a:pt x="2328" y="997"/>
                </a:cubicBezTo>
                <a:cubicBezTo>
                  <a:pt x="2329" y="999"/>
                  <a:pt x="2329" y="1002"/>
                  <a:pt x="2329" y="1004"/>
                </a:cubicBezTo>
                <a:cubicBezTo>
                  <a:pt x="2330" y="1004"/>
                  <a:pt x="2330" y="1005"/>
                  <a:pt x="2331" y="1005"/>
                </a:cubicBezTo>
                <a:cubicBezTo>
                  <a:pt x="2331" y="1007"/>
                  <a:pt x="2330" y="1006"/>
                  <a:pt x="2330" y="1008"/>
                </a:cubicBezTo>
                <a:cubicBezTo>
                  <a:pt x="2333" y="1007"/>
                  <a:pt x="2335" y="1006"/>
                  <a:pt x="2336" y="1003"/>
                </a:cubicBezTo>
                <a:cubicBezTo>
                  <a:pt x="2338" y="1003"/>
                  <a:pt x="2338" y="1003"/>
                  <a:pt x="2338" y="1003"/>
                </a:cubicBezTo>
                <a:cubicBezTo>
                  <a:pt x="2338" y="1002"/>
                  <a:pt x="2338" y="1002"/>
                  <a:pt x="2338" y="1002"/>
                </a:cubicBezTo>
                <a:cubicBezTo>
                  <a:pt x="2339" y="1002"/>
                  <a:pt x="2339" y="1002"/>
                  <a:pt x="2339" y="1002"/>
                </a:cubicBezTo>
                <a:cubicBezTo>
                  <a:pt x="2339" y="1001"/>
                  <a:pt x="2339" y="1001"/>
                  <a:pt x="2339" y="1001"/>
                </a:cubicBezTo>
                <a:cubicBezTo>
                  <a:pt x="2338" y="1001"/>
                  <a:pt x="2338" y="1001"/>
                  <a:pt x="2338" y="1001"/>
                </a:cubicBezTo>
                <a:cubicBezTo>
                  <a:pt x="2338" y="998"/>
                  <a:pt x="2337" y="996"/>
                  <a:pt x="2337" y="994"/>
                </a:cubicBezTo>
                <a:cubicBezTo>
                  <a:pt x="2336" y="994"/>
                  <a:pt x="2336" y="994"/>
                  <a:pt x="2336" y="994"/>
                </a:cubicBezTo>
                <a:cubicBezTo>
                  <a:pt x="2336" y="992"/>
                  <a:pt x="2336" y="992"/>
                  <a:pt x="2336" y="992"/>
                </a:cubicBezTo>
                <a:cubicBezTo>
                  <a:pt x="2336" y="992"/>
                  <a:pt x="2336" y="992"/>
                  <a:pt x="2336" y="992"/>
                </a:cubicBezTo>
                <a:cubicBezTo>
                  <a:pt x="2336" y="991"/>
                  <a:pt x="2336" y="991"/>
                  <a:pt x="2336" y="991"/>
                </a:cubicBezTo>
                <a:cubicBezTo>
                  <a:pt x="2338" y="992"/>
                  <a:pt x="2337" y="993"/>
                  <a:pt x="2338" y="995"/>
                </a:cubicBezTo>
                <a:cubicBezTo>
                  <a:pt x="2339" y="995"/>
                  <a:pt x="2339" y="995"/>
                  <a:pt x="2339" y="995"/>
                </a:cubicBezTo>
                <a:cubicBezTo>
                  <a:pt x="2340" y="996"/>
                  <a:pt x="2340" y="997"/>
                  <a:pt x="2341" y="997"/>
                </a:cubicBezTo>
                <a:cubicBezTo>
                  <a:pt x="2343" y="997"/>
                  <a:pt x="2343" y="997"/>
                  <a:pt x="2343" y="997"/>
                </a:cubicBezTo>
                <a:cubicBezTo>
                  <a:pt x="2343" y="997"/>
                  <a:pt x="2343" y="996"/>
                  <a:pt x="2344" y="995"/>
                </a:cubicBezTo>
                <a:cubicBezTo>
                  <a:pt x="2340" y="993"/>
                  <a:pt x="2339" y="990"/>
                  <a:pt x="2336" y="988"/>
                </a:cubicBezTo>
                <a:cubicBezTo>
                  <a:pt x="2336" y="988"/>
                  <a:pt x="2336" y="988"/>
                  <a:pt x="2336" y="988"/>
                </a:cubicBezTo>
                <a:cubicBezTo>
                  <a:pt x="2338" y="988"/>
                  <a:pt x="2339" y="988"/>
                  <a:pt x="2340" y="989"/>
                </a:cubicBezTo>
                <a:cubicBezTo>
                  <a:pt x="2340" y="989"/>
                  <a:pt x="2341" y="990"/>
                  <a:pt x="2341" y="990"/>
                </a:cubicBezTo>
                <a:cubicBezTo>
                  <a:pt x="2344" y="990"/>
                  <a:pt x="2344" y="990"/>
                  <a:pt x="2344" y="990"/>
                </a:cubicBezTo>
                <a:cubicBezTo>
                  <a:pt x="2344" y="990"/>
                  <a:pt x="2344" y="990"/>
                  <a:pt x="2344" y="990"/>
                </a:cubicBezTo>
                <a:cubicBezTo>
                  <a:pt x="2344" y="989"/>
                  <a:pt x="2345" y="990"/>
                  <a:pt x="2345" y="990"/>
                </a:cubicBezTo>
                <a:cubicBezTo>
                  <a:pt x="2346" y="990"/>
                  <a:pt x="2346" y="990"/>
                  <a:pt x="2347" y="990"/>
                </a:cubicBezTo>
                <a:cubicBezTo>
                  <a:pt x="2347" y="989"/>
                  <a:pt x="2347" y="989"/>
                  <a:pt x="2347" y="989"/>
                </a:cubicBezTo>
                <a:cubicBezTo>
                  <a:pt x="2348" y="989"/>
                  <a:pt x="2347" y="989"/>
                  <a:pt x="2348" y="990"/>
                </a:cubicBezTo>
                <a:cubicBezTo>
                  <a:pt x="2349" y="990"/>
                  <a:pt x="2349" y="990"/>
                  <a:pt x="2349" y="990"/>
                </a:cubicBezTo>
                <a:cubicBezTo>
                  <a:pt x="2349" y="988"/>
                  <a:pt x="2349" y="988"/>
                  <a:pt x="2349" y="988"/>
                </a:cubicBezTo>
                <a:cubicBezTo>
                  <a:pt x="2350" y="988"/>
                  <a:pt x="2351" y="989"/>
                  <a:pt x="2352" y="989"/>
                </a:cubicBezTo>
                <a:cubicBezTo>
                  <a:pt x="2352" y="988"/>
                  <a:pt x="2352" y="988"/>
                  <a:pt x="2352" y="988"/>
                </a:cubicBezTo>
                <a:cubicBezTo>
                  <a:pt x="2353" y="988"/>
                  <a:pt x="2353" y="988"/>
                  <a:pt x="2354" y="988"/>
                </a:cubicBezTo>
                <a:cubicBezTo>
                  <a:pt x="2355" y="986"/>
                  <a:pt x="2354" y="987"/>
                  <a:pt x="2355" y="986"/>
                </a:cubicBezTo>
                <a:cubicBezTo>
                  <a:pt x="2355" y="985"/>
                  <a:pt x="2355" y="985"/>
                  <a:pt x="2355" y="985"/>
                </a:cubicBezTo>
                <a:cubicBezTo>
                  <a:pt x="2357" y="985"/>
                  <a:pt x="2357" y="985"/>
                  <a:pt x="2357" y="985"/>
                </a:cubicBezTo>
                <a:cubicBezTo>
                  <a:pt x="2357" y="984"/>
                  <a:pt x="2357" y="984"/>
                  <a:pt x="2357" y="984"/>
                </a:cubicBezTo>
                <a:cubicBezTo>
                  <a:pt x="2359" y="984"/>
                  <a:pt x="2359" y="984"/>
                  <a:pt x="2359" y="984"/>
                </a:cubicBezTo>
                <a:cubicBezTo>
                  <a:pt x="2359" y="984"/>
                  <a:pt x="2359" y="983"/>
                  <a:pt x="2359" y="983"/>
                </a:cubicBezTo>
                <a:cubicBezTo>
                  <a:pt x="2360" y="983"/>
                  <a:pt x="2361" y="983"/>
                  <a:pt x="2361" y="982"/>
                </a:cubicBezTo>
                <a:cubicBezTo>
                  <a:pt x="2361" y="982"/>
                  <a:pt x="2361" y="982"/>
                  <a:pt x="2361" y="982"/>
                </a:cubicBezTo>
                <a:cubicBezTo>
                  <a:pt x="2362" y="981"/>
                  <a:pt x="2363" y="981"/>
                  <a:pt x="2363" y="981"/>
                </a:cubicBezTo>
                <a:cubicBezTo>
                  <a:pt x="2364" y="979"/>
                  <a:pt x="2365" y="978"/>
                  <a:pt x="2366" y="977"/>
                </a:cubicBezTo>
                <a:cubicBezTo>
                  <a:pt x="2367" y="977"/>
                  <a:pt x="2367" y="977"/>
                  <a:pt x="2367" y="977"/>
                </a:cubicBezTo>
                <a:cubicBezTo>
                  <a:pt x="2367" y="976"/>
                  <a:pt x="2367" y="974"/>
                  <a:pt x="2368" y="973"/>
                </a:cubicBezTo>
                <a:cubicBezTo>
                  <a:pt x="2369" y="973"/>
                  <a:pt x="2369" y="973"/>
                  <a:pt x="2369" y="973"/>
                </a:cubicBezTo>
                <a:cubicBezTo>
                  <a:pt x="2369" y="970"/>
                  <a:pt x="2369" y="968"/>
                  <a:pt x="2368" y="967"/>
                </a:cubicBezTo>
                <a:cubicBezTo>
                  <a:pt x="2368" y="965"/>
                  <a:pt x="2369" y="965"/>
                  <a:pt x="2371" y="964"/>
                </a:cubicBezTo>
                <a:cubicBezTo>
                  <a:pt x="2370" y="962"/>
                  <a:pt x="2370" y="962"/>
                  <a:pt x="2370" y="961"/>
                </a:cubicBezTo>
                <a:cubicBezTo>
                  <a:pt x="2369" y="961"/>
                  <a:pt x="2369" y="961"/>
                  <a:pt x="2369" y="961"/>
                </a:cubicBezTo>
                <a:cubicBezTo>
                  <a:pt x="2369" y="960"/>
                  <a:pt x="2369" y="958"/>
                  <a:pt x="2369" y="957"/>
                </a:cubicBezTo>
                <a:cubicBezTo>
                  <a:pt x="2368" y="957"/>
                  <a:pt x="2368" y="957"/>
                  <a:pt x="2368" y="957"/>
                </a:cubicBezTo>
                <a:cubicBezTo>
                  <a:pt x="2368" y="955"/>
                  <a:pt x="2368" y="955"/>
                  <a:pt x="2368" y="955"/>
                </a:cubicBezTo>
                <a:cubicBezTo>
                  <a:pt x="2367" y="955"/>
                  <a:pt x="2367" y="955"/>
                  <a:pt x="2367" y="955"/>
                </a:cubicBezTo>
                <a:cubicBezTo>
                  <a:pt x="2367" y="949"/>
                  <a:pt x="2367" y="949"/>
                  <a:pt x="2367" y="949"/>
                </a:cubicBezTo>
                <a:cubicBezTo>
                  <a:pt x="2367" y="949"/>
                  <a:pt x="2366" y="948"/>
                  <a:pt x="2366" y="948"/>
                </a:cubicBezTo>
                <a:cubicBezTo>
                  <a:pt x="2365" y="947"/>
                  <a:pt x="2366" y="945"/>
                  <a:pt x="2365" y="944"/>
                </a:cubicBezTo>
                <a:cubicBezTo>
                  <a:pt x="2365" y="943"/>
                  <a:pt x="2364" y="943"/>
                  <a:pt x="2364" y="943"/>
                </a:cubicBezTo>
                <a:cubicBezTo>
                  <a:pt x="2364" y="938"/>
                  <a:pt x="2364" y="938"/>
                  <a:pt x="2364" y="938"/>
                </a:cubicBezTo>
                <a:cubicBezTo>
                  <a:pt x="2363" y="938"/>
                  <a:pt x="2363" y="938"/>
                  <a:pt x="2363" y="938"/>
                </a:cubicBezTo>
                <a:cubicBezTo>
                  <a:pt x="2363" y="936"/>
                  <a:pt x="2363" y="936"/>
                  <a:pt x="2363" y="936"/>
                </a:cubicBezTo>
                <a:cubicBezTo>
                  <a:pt x="2360" y="936"/>
                  <a:pt x="2361" y="934"/>
                  <a:pt x="2359" y="932"/>
                </a:cubicBezTo>
                <a:cubicBezTo>
                  <a:pt x="2359" y="930"/>
                  <a:pt x="2358" y="929"/>
                  <a:pt x="2358" y="927"/>
                </a:cubicBezTo>
                <a:cubicBezTo>
                  <a:pt x="2356" y="927"/>
                  <a:pt x="2357" y="927"/>
                  <a:pt x="2356" y="925"/>
                </a:cubicBezTo>
                <a:cubicBezTo>
                  <a:pt x="2354" y="925"/>
                  <a:pt x="2354" y="925"/>
                  <a:pt x="2354" y="925"/>
                </a:cubicBezTo>
                <a:cubicBezTo>
                  <a:pt x="2354" y="925"/>
                  <a:pt x="2354" y="924"/>
                  <a:pt x="2353" y="923"/>
                </a:cubicBezTo>
                <a:cubicBezTo>
                  <a:pt x="2353" y="923"/>
                  <a:pt x="2353" y="923"/>
                  <a:pt x="2353" y="923"/>
                </a:cubicBezTo>
                <a:cubicBezTo>
                  <a:pt x="2353" y="922"/>
                  <a:pt x="2353" y="922"/>
                  <a:pt x="2353" y="922"/>
                </a:cubicBezTo>
                <a:cubicBezTo>
                  <a:pt x="2352" y="922"/>
                  <a:pt x="2352" y="922"/>
                  <a:pt x="2352" y="922"/>
                </a:cubicBezTo>
                <a:cubicBezTo>
                  <a:pt x="2352" y="921"/>
                  <a:pt x="2352" y="921"/>
                  <a:pt x="2352" y="921"/>
                </a:cubicBezTo>
                <a:cubicBezTo>
                  <a:pt x="2352" y="920"/>
                  <a:pt x="2351" y="920"/>
                  <a:pt x="2351" y="920"/>
                </a:cubicBezTo>
                <a:cubicBezTo>
                  <a:pt x="2351" y="919"/>
                  <a:pt x="2351" y="919"/>
                  <a:pt x="2351" y="919"/>
                </a:cubicBezTo>
                <a:cubicBezTo>
                  <a:pt x="2350" y="919"/>
                  <a:pt x="2350" y="919"/>
                  <a:pt x="2350" y="919"/>
                </a:cubicBezTo>
                <a:cubicBezTo>
                  <a:pt x="2350" y="917"/>
                  <a:pt x="2350" y="917"/>
                  <a:pt x="2350" y="917"/>
                </a:cubicBezTo>
                <a:cubicBezTo>
                  <a:pt x="2349" y="917"/>
                  <a:pt x="2349" y="917"/>
                  <a:pt x="2349" y="917"/>
                </a:cubicBezTo>
                <a:cubicBezTo>
                  <a:pt x="2349" y="916"/>
                  <a:pt x="2349" y="916"/>
                  <a:pt x="2349" y="915"/>
                </a:cubicBezTo>
                <a:cubicBezTo>
                  <a:pt x="2348" y="915"/>
                  <a:pt x="2348" y="915"/>
                  <a:pt x="2348" y="915"/>
                </a:cubicBezTo>
                <a:cubicBezTo>
                  <a:pt x="2347" y="914"/>
                  <a:pt x="2346" y="914"/>
                  <a:pt x="2346" y="913"/>
                </a:cubicBezTo>
                <a:cubicBezTo>
                  <a:pt x="2344" y="913"/>
                  <a:pt x="2344" y="913"/>
                  <a:pt x="2344" y="913"/>
                </a:cubicBezTo>
                <a:cubicBezTo>
                  <a:pt x="2344" y="912"/>
                  <a:pt x="2344" y="912"/>
                  <a:pt x="2344" y="912"/>
                </a:cubicBezTo>
                <a:cubicBezTo>
                  <a:pt x="2344" y="912"/>
                  <a:pt x="2343" y="911"/>
                  <a:pt x="2342" y="911"/>
                </a:cubicBezTo>
                <a:cubicBezTo>
                  <a:pt x="2342" y="909"/>
                  <a:pt x="2342" y="909"/>
                  <a:pt x="2342" y="909"/>
                </a:cubicBezTo>
                <a:cubicBezTo>
                  <a:pt x="2342" y="909"/>
                  <a:pt x="2342" y="909"/>
                  <a:pt x="2342" y="909"/>
                </a:cubicBezTo>
                <a:cubicBezTo>
                  <a:pt x="2342" y="907"/>
                  <a:pt x="2342" y="907"/>
                  <a:pt x="2342" y="907"/>
                </a:cubicBezTo>
                <a:cubicBezTo>
                  <a:pt x="2341" y="907"/>
                  <a:pt x="2340" y="906"/>
                  <a:pt x="2339" y="905"/>
                </a:cubicBezTo>
                <a:cubicBezTo>
                  <a:pt x="2339" y="904"/>
                  <a:pt x="2339" y="904"/>
                  <a:pt x="2339" y="904"/>
                </a:cubicBezTo>
                <a:cubicBezTo>
                  <a:pt x="2338" y="904"/>
                  <a:pt x="2338" y="904"/>
                  <a:pt x="2338" y="904"/>
                </a:cubicBezTo>
                <a:cubicBezTo>
                  <a:pt x="2338" y="903"/>
                  <a:pt x="2338" y="903"/>
                  <a:pt x="2338" y="903"/>
                </a:cubicBezTo>
                <a:cubicBezTo>
                  <a:pt x="2338" y="903"/>
                  <a:pt x="2337" y="902"/>
                  <a:pt x="2337" y="902"/>
                </a:cubicBezTo>
                <a:cubicBezTo>
                  <a:pt x="2337" y="900"/>
                  <a:pt x="2337" y="900"/>
                  <a:pt x="2337" y="900"/>
                </a:cubicBezTo>
                <a:cubicBezTo>
                  <a:pt x="2336" y="900"/>
                  <a:pt x="2336" y="900"/>
                  <a:pt x="2336" y="900"/>
                </a:cubicBezTo>
                <a:cubicBezTo>
                  <a:pt x="2336" y="899"/>
                  <a:pt x="2336" y="899"/>
                  <a:pt x="2336" y="899"/>
                </a:cubicBezTo>
                <a:cubicBezTo>
                  <a:pt x="2336" y="899"/>
                  <a:pt x="2336" y="899"/>
                  <a:pt x="2336" y="899"/>
                </a:cubicBezTo>
                <a:cubicBezTo>
                  <a:pt x="2335" y="897"/>
                  <a:pt x="2336" y="894"/>
                  <a:pt x="2337" y="894"/>
                </a:cubicBezTo>
                <a:cubicBezTo>
                  <a:pt x="2337" y="888"/>
                  <a:pt x="2337" y="888"/>
                  <a:pt x="2337" y="888"/>
                </a:cubicBezTo>
                <a:cubicBezTo>
                  <a:pt x="2338" y="888"/>
                  <a:pt x="2338" y="888"/>
                  <a:pt x="2338" y="888"/>
                </a:cubicBezTo>
                <a:cubicBezTo>
                  <a:pt x="2338" y="887"/>
                  <a:pt x="2339" y="886"/>
                  <a:pt x="2339" y="886"/>
                </a:cubicBezTo>
                <a:cubicBezTo>
                  <a:pt x="2340" y="886"/>
                  <a:pt x="2340" y="886"/>
                  <a:pt x="2340" y="886"/>
                </a:cubicBezTo>
                <a:cubicBezTo>
                  <a:pt x="2340" y="885"/>
                  <a:pt x="2340" y="885"/>
                  <a:pt x="2340" y="885"/>
                </a:cubicBezTo>
                <a:cubicBezTo>
                  <a:pt x="2342" y="885"/>
                  <a:pt x="2342" y="885"/>
                  <a:pt x="2342" y="885"/>
                </a:cubicBezTo>
                <a:cubicBezTo>
                  <a:pt x="2342" y="884"/>
                  <a:pt x="2342" y="883"/>
                  <a:pt x="2343" y="882"/>
                </a:cubicBezTo>
                <a:cubicBezTo>
                  <a:pt x="2344" y="882"/>
                  <a:pt x="2344" y="882"/>
                  <a:pt x="2344" y="882"/>
                </a:cubicBezTo>
                <a:cubicBezTo>
                  <a:pt x="2344" y="882"/>
                  <a:pt x="2344" y="881"/>
                  <a:pt x="2344" y="880"/>
                </a:cubicBezTo>
                <a:cubicBezTo>
                  <a:pt x="2345" y="880"/>
                  <a:pt x="2345" y="880"/>
                  <a:pt x="2346" y="880"/>
                </a:cubicBezTo>
                <a:cubicBezTo>
                  <a:pt x="2346" y="878"/>
                  <a:pt x="2346" y="878"/>
                  <a:pt x="2346" y="878"/>
                </a:cubicBezTo>
                <a:cubicBezTo>
                  <a:pt x="2346" y="878"/>
                  <a:pt x="2347" y="878"/>
                  <a:pt x="2348" y="877"/>
                </a:cubicBezTo>
                <a:cubicBezTo>
                  <a:pt x="2348" y="876"/>
                  <a:pt x="2347" y="875"/>
                  <a:pt x="2348" y="875"/>
                </a:cubicBezTo>
                <a:cubicBezTo>
                  <a:pt x="2349" y="874"/>
                  <a:pt x="2351" y="874"/>
                  <a:pt x="2352" y="874"/>
                </a:cubicBezTo>
                <a:cubicBezTo>
                  <a:pt x="2353" y="873"/>
                  <a:pt x="2353" y="872"/>
                  <a:pt x="2354" y="871"/>
                </a:cubicBezTo>
                <a:cubicBezTo>
                  <a:pt x="2357" y="869"/>
                  <a:pt x="2358" y="871"/>
                  <a:pt x="2359" y="866"/>
                </a:cubicBezTo>
                <a:cubicBezTo>
                  <a:pt x="2361" y="866"/>
                  <a:pt x="2362" y="866"/>
                  <a:pt x="2363" y="867"/>
                </a:cubicBezTo>
                <a:cubicBezTo>
                  <a:pt x="2363" y="865"/>
                  <a:pt x="2363" y="865"/>
                  <a:pt x="2363" y="865"/>
                </a:cubicBezTo>
                <a:cubicBezTo>
                  <a:pt x="2365" y="865"/>
                  <a:pt x="2366" y="866"/>
                  <a:pt x="2367" y="866"/>
                </a:cubicBezTo>
                <a:cubicBezTo>
                  <a:pt x="2367" y="867"/>
                  <a:pt x="2367" y="867"/>
                  <a:pt x="2367" y="867"/>
                </a:cubicBezTo>
                <a:cubicBezTo>
                  <a:pt x="2368" y="867"/>
                  <a:pt x="2369" y="867"/>
                  <a:pt x="2370" y="867"/>
                </a:cubicBezTo>
                <a:cubicBezTo>
                  <a:pt x="2370" y="867"/>
                  <a:pt x="2370" y="867"/>
                  <a:pt x="2370" y="867"/>
                </a:cubicBezTo>
                <a:cubicBezTo>
                  <a:pt x="2371" y="867"/>
                  <a:pt x="2371" y="867"/>
                  <a:pt x="2371" y="867"/>
                </a:cubicBezTo>
                <a:cubicBezTo>
                  <a:pt x="2370" y="871"/>
                  <a:pt x="2369" y="871"/>
                  <a:pt x="2369" y="876"/>
                </a:cubicBezTo>
                <a:cubicBezTo>
                  <a:pt x="2371" y="876"/>
                  <a:pt x="2370" y="876"/>
                  <a:pt x="2371" y="877"/>
                </a:cubicBezTo>
                <a:cubicBezTo>
                  <a:pt x="2371" y="877"/>
                  <a:pt x="2372" y="880"/>
                  <a:pt x="2373" y="882"/>
                </a:cubicBezTo>
                <a:cubicBezTo>
                  <a:pt x="2374" y="882"/>
                  <a:pt x="2376" y="881"/>
                  <a:pt x="2377" y="881"/>
                </a:cubicBezTo>
                <a:cubicBezTo>
                  <a:pt x="2378" y="880"/>
                  <a:pt x="2377" y="881"/>
                  <a:pt x="2378" y="880"/>
                </a:cubicBezTo>
                <a:cubicBezTo>
                  <a:pt x="2377" y="877"/>
                  <a:pt x="2376" y="877"/>
                  <a:pt x="2375" y="876"/>
                </a:cubicBezTo>
                <a:cubicBezTo>
                  <a:pt x="2374" y="876"/>
                  <a:pt x="2374" y="876"/>
                  <a:pt x="2374" y="876"/>
                </a:cubicBezTo>
                <a:cubicBezTo>
                  <a:pt x="2374" y="875"/>
                  <a:pt x="2374" y="875"/>
                  <a:pt x="2374" y="875"/>
                </a:cubicBezTo>
                <a:cubicBezTo>
                  <a:pt x="2376" y="875"/>
                  <a:pt x="2376" y="875"/>
                  <a:pt x="2376" y="875"/>
                </a:cubicBezTo>
                <a:cubicBezTo>
                  <a:pt x="2376" y="875"/>
                  <a:pt x="2376" y="875"/>
                  <a:pt x="2376" y="875"/>
                </a:cubicBezTo>
                <a:cubicBezTo>
                  <a:pt x="2377" y="875"/>
                  <a:pt x="2377" y="875"/>
                  <a:pt x="2377" y="875"/>
                </a:cubicBezTo>
                <a:cubicBezTo>
                  <a:pt x="2377" y="873"/>
                  <a:pt x="2377" y="873"/>
                  <a:pt x="2377" y="873"/>
                </a:cubicBezTo>
                <a:cubicBezTo>
                  <a:pt x="2381" y="872"/>
                  <a:pt x="2384" y="870"/>
                  <a:pt x="2385" y="867"/>
                </a:cubicBezTo>
                <a:cubicBezTo>
                  <a:pt x="2387" y="867"/>
                  <a:pt x="2387" y="867"/>
                  <a:pt x="2387" y="867"/>
                </a:cubicBezTo>
                <a:cubicBezTo>
                  <a:pt x="2387" y="865"/>
                  <a:pt x="2387" y="865"/>
                  <a:pt x="2387" y="865"/>
                </a:cubicBezTo>
                <a:cubicBezTo>
                  <a:pt x="2388" y="866"/>
                  <a:pt x="2388" y="866"/>
                  <a:pt x="2389" y="866"/>
                </a:cubicBezTo>
                <a:cubicBezTo>
                  <a:pt x="2389" y="865"/>
                  <a:pt x="2390" y="865"/>
                  <a:pt x="2390" y="864"/>
                </a:cubicBezTo>
                <a:cubicBezTo>
                  <a:pt x="2390" y="863"/>
                  <a:pt x="2390" y="863"/>
                  <a:pt x="2390" y="863"/>
                </a:cubicBezTo>
                <a:cubicBezTo>
                  <a:pt x="2391" y="864"/>
                  <a:pt x="2392" y="864"/>
                  <a:pt x="2392" y="864"/>
                </a:cubicBezTo>
                <a:cubicBezTo>
                  <a:pt x="2392" y="863"/>
                  <a:pt x="2392" y="863"/>
                  <a:pt x="2392" y="863"/>
                </a:cubicBezTo>
                <a:cubicBezTo>
                  <a:pt x="2394" y="863"/>
                  <a:pt x="2394" y="863"/>
                  <a:pt x="2394" y="863"/>
                </a:cubicBezTo>
                <a:cubicBezTo>
                  <a:pt x="2394" y="863"/>
                  <a:pt x="2394" y="863"/>
                  <a:pt x="2394" y="863"/>
                </a:cubicBezTo>
                <a:cubicBezTo>
                  <a:pt x="2398" y="863"/>
                  <a:pt x="2398" y="863"/>
                  <a:pt x="2398" y="863"/>
                </a:cubicBezTo>
                <a:cubicBezTo>
                  <a:pt x="2398" y="862"/>
                  <a:pt x="2398" y="862"/>
                  <a:pt x="2398" y="862"/>
                </a:cubicBezTo>
                <a:cubicBezTo>
                  <a:pt x="2399" y="862"/>
                  <a:pt x="2399" y="862"/>
                  <a:pt x="2399" y="862"/>
                </a:cubicBezTo>
                <a:cubicBezTo>
                  <a:pt x="2399" y="863"/>
                  <a:pt x="2399" y="863"/>
                  <a:pt x="2399" y="863"/>
                </a:cubicBezTo>
                <a:cubicBezTo>
                  <a:pt x="2402" y="862"/>
                  <a:pt x="2403" y="861"/>
                  <a:pt x="2403" y="859"/>
                </a:cubicBezTo>
                <a:cubicBezTo>
                  <a:pt x="2406" y="858"/>
                  <a:pt x="2406" y="857"/>
                  <a:pt x="2407" y="855"/>
                </a:cubicBezTo>
                <a:cubicBezTo>
                  <a:pt x="2408" y="855"/>
                  <a:pt x="2408" y="855"/>
                  <a:pt x="2408" y="855"/>
                </a:cubicBezTo>
                <a:cubicBezTo>
                  <a:pt x="2408" y="853"/>
                  <a:pt x="2408" y="853"/>
                  <a:pt x="2408" y="853"/>
                </a:cubicBezTo>
                <a:cubicBezTo>
                  <a:pt x="2407" y="853"/>
                  <a:pt x="2407" y="853"/>
                  <a:pt x="2407" y="853"/>
                </a:cubicBezTo>
                <a:cubicBezTo>
                  <a:pt x="2407" y="852"/>
                  <a:pt x="2407" y="852"/>
                  <a:pt x="2407" y="852"/>
                </a:cubicBezTo>
                <a:cubicBezTo>
                  <a:pt x="2408" y="852"/>
                  <a:pt x="2408" y="852"/>
                  <a:pt x="2408" y="852"/>
                </a:cubicBezTo>
                <a:cubicBezTo>
                  <a:pt x="2408" y="852"/>
                  <a:pt x="2408" y="853"/>
                  <a:pt x="2409" y="853"/>
                </a:cubicBezTo>
                <a:cubicBezTo>
                  <a:pt x="2409" y="854"/>
                  <a:pt x="2410" y="854"/>
                  <a:pt x="2410" y="854"/>
                </a:cubicBezTo>
                <a:cubicBezTo>
                  <a:pt x="2411" y="855"/>
                  <a:pt x="2410" y="855"/>
                  <a:pt x="2411" y="856"/>
                </a:cubicBezTo>
                <a:cubicBezTo>
                  <a:pt x="2411" y="857"/>
                  <a:pt x="2411" y="857"/>
                  <a:pt x="2411" y="857"/>
                </a:cubicBezTo>
                <a:cubicBezTo>
                  <a:pt x="2413" y="857"/>
                  <a:pt x="2413" y="857"/>
                  <a:pt x="2413" y="857"/>
                </a:cubicBezTo>
                <a:cubicBezTo>
                  <a:pt x="2413" y="856"/>
                  <a:pt x="2413" y="856"/>
                  <a:pt x="2413" y="856"/>
                </a:cubicBezTo>
                <a:cubicBezTo>
                  <a:pt x="2417" y="856"/>
                  <a:pt x="2417" y="856"/>
                  <a:pt x="2417" y="856"/>
                </a:cubicBezTo>
                <a:cubicBezTo>
                  <a:pt x="2417" y="855"/>
                  <a:pt x="2417" y="855"/>
                  <a:pt x="2417" y="855"/>
                </a:cubicBezTo>
                <a:cubicBezTo>
                  <a:pt x="2419" y="855"/>
                  <a:pt x="2420" y="854"/>
                  <a:pt x="2422" y="853"/>
                </a:cubicBezTo>
                <a:cubicBezTo>
                  <a:pt x="2423" y="854"/>
                  <a:pt x="2425" y="854"/>
                  <a:pt x="2426" y="854"/>
                </a:cubicBezTo>
                <a:cubicBezTo>
                  <a:pt x="2427" y="852"/>
                  <a:pt x="2427" y="853"/>
                  <a:pt x="2428" y="852"/>
                </a:cubicBezTo>
                <a:cubicBezTo>
                  <a:pt x="2429" y="852"/>
                  <a:pt x="2429" y="852"/>
                  <a:pt x="2429" y="852"/>
                </a:cubicBezTo>
                <a:cubicBezTo>
                  <a:pt x="2430" y="850"/>
                  <a:pt x="2429" y="848"/>
                  <a:pt x="2429" y="846"/>
                </a:cubicBezTo>
                <a:cubicBezTo>
                  <a:pt x="2433" y="844"/>
                  <a:pt x="2433" y="844"/>
                  <a:pt x="2433" y="844"/>
                </a:cubicBezTo>
                <a:cubicBezTo>
                  <a:pt x="2433" y="844"/>
                  <a:pt x="2433" y="843"/>
                  <a:pt x="2434" y="842"/>
                </a:cubicBezTo>
                <a:cubicBezTo>
                  <a:pt x="2434" y="843"/>
                  <a:pt x="2435" y="843"/>
                  <a:pt x="2436" y="843"/>
                </a:cubicBezTo>
                <a:cubicBezTo>
                  <a:pt x="2436" y="843"/>
                  <a:pt x="2437" y="841"/>
                  <a:pt x="2438" y="841"/>
                </a:cubicBezTo>
                <a:cubicBezTo>
                  <a:pt x="2438" y="839"/>
                  <a:pt x="2438" y="839"/>
                  <a:pt x="2438" y="839"/>
                </a:cubicBezTo>
                <a:cubicBezTo>
                  <a:pt x="2440" y="839"/>
                  <a:pt x="2440" y="839"/>
                  <a:pt x="2440" y="839"/>
                </a:cubicBezTo>
                <a:cubicBezTo>
                  <a:pt x="2440" y="838"/>
                  <a:pt x="2440" y="838"/>
                  <a:pt x="2440" y="838"/>
                </a:cubicBezTo>
                <a:cubicBezTo>
                  <a:pt x="2442" y="838"/>
                  <a:pt x="2442" y="838"/>
                  <a:pt x="2442" y="836"/>
                </a:cubicBezTo>
                <a:cubicBezTo>
                  <a:pt x="2443" y="836"/>
                  <a:pt x="2443" y="836"/>
                  <a:pt x="2443" y="836"/>
                </a:cubicBezTo>
                <a:cubicBezTo>
                  <a:pt x="2443" y="835"/>
                  <a:pt x="2442" y="834"/>
                  <a:pt x="2442" y="834"/>
                </a:cubicBezTo>
                <a:cubicBezTo>
                  <a:pt x="2443" y="833"/>
                  <a:pt x="2445" y="832"/>
                  <a:pt x="2448" y="832"/>
                </a:cubicBezTo>
                <a:cubicBezTo>
                  <a:pt x="2448" y="831"/>
                  <a:pt x="2448" y="831"/>
                  <a:pt x="2448" y="831"/>
                </a:cubicBezTo>
                <a:cubicBezTo>
                  <a:pt x="2451" y="831"/>
                  <a:pt x="2451" y="831"/>
                  <a:pt x="2451" y="831"/>
                </a:cubicBezTo>
                <a:cubicBezTo>
                  <a:pt x="2451" y="830"/>
                  <a:pt x="2451" y="829"/>
                  <a:pt x="2451" y="827"/>
                </a:cubicBezTo>
                <a:cubicBezTo>
                  <a:pt x="2453" y="827"/>
                  <a:pt x="2453" y="827"/>
                  <a:pt x="2453" y="827"/>
                </a:cubicBezTo>
                <a:cubicBezTo>
                  <a:pt x="2452" y="825"/>
                  <a:pt x="2452" y="826"/>
                  <a:pt x="2451" y="824"/>
                </a:cubicBezTo>
                <a:cubicBezTo>
                  <a:pt x="2453" y="823"/>
                  <a:pt x="2454" y="823"/>
                  <a:pt x="2457" y="823"/>
                </a:cubicBezTo>
                <a:cubicBezTo>
                  <a:pt x="2457" y="822"/>
                  <a:pt x="2457" y="822"/>
                  <a:pt x="2457" y="822"/>
                </a:cubicBezTo>
                <a:cubicBezTo>
                  <a:pt x="2457" y="822"/>
                  <a:pt x="2457" y="822"/>
                  <a:pt x="2457" y="822"/>
                </a:cubicBezTo>
                <a:cubicBezTo>
                  <a:pt x="2457" y="822"/>
                  <a:pt x="2457" y="818"/>
                  <a:pt x="2457" y="816"/>
                </a:cubicBezTo>
                <a:cubicBezTo>
                  <a:pt x="2456" y="816"/>
                  <a:pt x="2454" y="816"/>
                  <a:pt x="2453" y="815"/>
                </a:cubicBezTo>
                <a:cubicBezTo>
                  <a:pt x="2454" y="814"/>
                  <a:pt x="2453" y="815"/>
                  <a:pt x="2454" y="814"/>
                </a:cubicBezTo>
                <a:cubicBezTo>
                  <a:pt x="2454" y="813"/>
                  <a:pt x="2454" y="813"/>
                  <a:pt x="2454" y="813"/>
                </a:cubicBezTo>
                <a:cubicBezTo>
                  <a:pt x="2456" y="813"/>
                  <a:pt x="2456" y="813"/>
                  <a:pt x="2456" y="813"/>
                </a:cubicBezTo>
                <a:cubicBezTo>
                  <a:pt x="2456" y="811"/>
                  <a:pt x="2456" y="808"/>
                  <a:pt x="2457" y="807"/>
                </a:cubicBezTo>
                <a:cubicBezTo>
                  <a:pt x="2460" y="807"/>
                  <a:pt x="2460" y="807"/>
                  <a:pt x="2460" y="807"/>
                </a:cubicBezTo>
                <a:cubicBezTo>
                  <a:pt x="2461" y="807"/>
                  <a:pt x="2460" y="807"/>
                  <a:pt x="2462" y="806"/>
                </a:cubicBezTo>
                <a:cubicBezTo>
                  <a:pt x="2462" y="804"/>
                  <a:pt x="2462" y="804"/>
                  <a:pt x="2462" y="804"/>
                </a:cubicBezTo>
                <a:cubicBezTo>
                  <a:pt x="2464" y="804"/>
                  <a:pt x="2463" y="803"/>
                  <a:pt x="2465" y="803"/>
                </a:cubicBezTo>
                <a:cubicBezTo>
                  <a:pt x="2465" y="802"/>
                  <a:pt x="2465" y="802"/>
                  <a:pt x="2465" y="802"/>
                </a:cubicBezTo>
                <a:cubicBezTo>
                  <a:pt x="2465" y="802"/>
                  <a:pt x="2465" y="802"/>
                  <a:pt x="2465" y="802"/>
                </a:cubicBezTo>
                <a:cubicBezTo>
                  <a:pt x="2465" y="798"/>
                  <a:pt x="2465" y="798"/>
                  <a:pt x="2465" y="798"/>
                </a:cubicBezTo>
                <a:cubicBezTo>
                  <a:pt x="2466" y="797"/>
                  <a:pt x="2467" y="797"/>
                  <a:pt x="2467" y="797"/>
                </a:cubicBezTo>
                <a:cubicBezTo>
                  <a:pt x="2468" y="796"/>
                  <a:pt x="2466" y="796"/>
                  <a:pt x="2466" y="796"/>
                </a:cubicBezTo>
                <a:cubicBezTo>
                  <a:pt x="2466" y="795"/>
                  <a:pt x="2466" y="795"/>
                  <a:pt x="2466" y="795"/>
                </a:cubicBezTo>
                <a:cubicBezTo>
                  <a:pt x="2469" y="795"/>
                  <a:pt x="2469" y="795"/>
                  <a:pt x="2469" y="795"/>
                </a:cubicBezTo>
                <a:cubicBezTo>
                  <a:pt x="2470" y="794"/>
                  <a:pt x="2469" y="793"/>
                  <a:pt x="2470" y="792"/>
                </a:cubicBezTo>
                <a:cubicBezTo>
                  <a:pt x="2470" y="792"/>
                  <a:pt x="2470" y="792"/>
                  <a:pt x="2470" y="792"/>
                </a:cubicBezTo>
                <a:cubicBezTo>
                  <a:pt x="2470" y="792"/>
                  <a:pt x="2470" y="792"/>
                  <a:pt x="2470" y="792"/>
                </a:cubicBezTo>
                <a:cubicBezTo>
                  <a:pt x="2472" y="793"/>
                  <a:pt x="2472" y="792"/>
                  <a:pt x="2474" y="792"/>
                </a:cubicBezTo>
                <a:cubicBezTo>
                  <a:pt x="2473" y="789"/>
                  <a:pt x="2473" y="790"/>
                  <a:pt x="2472" y="788"/>
                </a:cubicBezTo>
                <a:cubicBezTo>
                  <a:pt x="2471" y="788"/>
                  <a:pt x="2471" y="788"/>
                  <a:pt x="2471" y="788"/>
                </a:cubicBezTo>
                <a:cubicBezTo>
                  <a:pt x="2471" y="786"/>
                  <a:pt x="2472" y="786"/>
                  <a:pt x="2472" y="786"/>
                </a:cubicBezTo>
                <a:cubicBezTo>
                  <a:pt x="2473" y="786"/>
                  <a:pt x="2472" y="783"/>
                  <a:pt x="2472" y="781"/>
                </a:cubicBezTo>
                <a:cubicBezTo>
                  <a:pt x="2473" y="781"/>
                  <a:pt x="2476" y="782"/>
                  <a:pt x="2476" y="782"/>
                </a:cubicBezTo>
                <a:cubicBezTo>
                  <a:pt x="2476" y="781"/>
                  <a:pt x="2476" y="781"/>
                  <a:pt x="2476" y="781"/>
                </a:cubicBezTo>
                <a:cubicBezTo>
                  <a:pt x="2477" y="781"/>
                  <a:pt x="2477" y="781"/>
                  <a:pt x="2477" y="781"/>
                </a:cubicBezTo>
                <a:cubicBezTo>
                  <a:pt x="2477" y="780"/>
                  <a:pt x="2475" y="780"/>
                  <a:pt x="2476" y="778"/>
                </a:cubicBezTo>
                <a:cubicBezTo>
                  <a:pt x="2476" y="777"/>
                  <a:pt x="2477" y="778"/>
                  <a:pt x="2477" y="777"/>
                </a:cubicBezTo>
                <a:cubicBezTo>
                  <a:pt x="2477" y="776"/>
                  <a:pt x="2476" y="776"/>
                  <a:pt x="2476" y="776"/>
                </a:cubicBezTo>
                <a:cubicBezTo>
                  <a:pt x="2476" y="775"/>
                  <a:pt x="2476" y="775"/>
                  <a:pt x="2476" y="775"/>
                </a:cubicBezTo>
                <a:cubicBezTo>
                  <a:pt x="2477" y="774"/>
                  <a:pt x="2477" y="774"/>
                  <a:pt x="2479" y="773"/>
                </a:cubicBezTo>
                <a:cubicBezTo>
                  <a:pt x="2479" y="772"/>
                  <a:pt x="2479" y="773"/>
                  <a:pt x="2478" y="772"/>
                </a:cubicBezTo>
                <a:cubicBezTo>
                  <a:pt x="2478" y="771"/>
                  <a:pt x="2478" y="771"/>
                  <a:pt x="2478" y="771"/>
                </a:cubicBezTo>
                <a:cubicBezTo>
                  <a:pt x="2477" y="771"/>
                  <a:pt x="2476" y="771"/>
                  <a:pt x="2475" y="771"/>
                </a:cubicBezTo>
                <a:cubicBezTo>
                  <a:pt x="2475" y="770"/>
                  <a:pt x="2475" y="770"/>
                  <a:pt x="2474" y="769"/>
                </a:cubicBezTo>
                <a:cubicBezTo>
                  <a:pt x="2472" y="768"/>
                  <a:pt x="2470" y="771"/>
                  <a:pt x="2467" y="769"/>
                </a:cubicBezTo>
                <a:cubicBezTo>
                  <a:pt x="2466" y="769"/>
                  <a:pt x="2467" y="769"/>
                  <a:pt x="2467" y="768"/>
                </a:cubicBezTo>
                <a:cubicBezTo>
                  <a:pt x="2468" y="767"/>
                  <a:pt x="2470" y="767"/>
                  <a:pt x="2470" y="765"/>
                </a:cubicBezTo>
                <a:cubicBezTo>
                  <a:pt x="2473" y="764"/>
                  <a:pt x="2472" y="763"/>
                  <a:pt x="2474" y="763"/>
                </a:cubicBezTo>
                <a:cubicBezTo>
                  <a:pt x="2474" y="760"/>
                  <a:pt x="2473" y="758"/>
                  <a:pt x="2472" y="756"/>
                </a:cubicBezTo>
                <a:cubicBezTo>
                  <a:pt x="2471" y="756"/>
                  <a:pt x="2470" y="756"/>
                  <a:pt x="2470" y="756"/>
                </a:cubicBezTo>
                <a:cubicBezTo>
                  <a:pt x="2470" y="754"/>
                  <a:pt x="2470" y="754"/>
                  <a:pt x="2470" y="754"/>
                </a:cubicBezTo>
                <a:cubicBezTo>
                  <a:pt x="2469" y="754"/>
                  <a:pt x="2467" y="753"/>
                  <a:pt x="2466" y="753"/>
                </a:cubicBezTo>
                <a:cubicBezTo>
                  <a:pt x="2466" y="754"/>
                  <a:pt x="2466" y="754"/>
                  <a:pt x="2466" y="754"/>
                </a:cubicBezTo>
                <a:cubicBezTo>
                  <a:pt x="2465" y="754"/>
                  <a:pt x="2465" y="754"/>
                  <a:pt x="2465" y="754"/>
                </a:cubicBezTo>
                <a:cubicBezTo>
                  <a:pt x="2465" y="754"/>
                  <a:pt x="2465" y="754"/>
                  <a:pt x="2465" y="754"/>
                </a:cubicBezTo>
                <a:cubicBezTo>
                  <a:pt x="2464" y="754"/>
                  <a:pt x="2463" y="755"/>
                  <a:pt x="2463" y="755"/>
                </a:cubicBezTo>
                <a:cubicBezTo>
                  <a:pt x="2462" y="753"/>
                  <a:pt x="2462" y="753"/>
                  <a:pt x="2461" y="752"/>
                </a:cubicBezTo>
                <a:cubicBezTo>
                  <a:pt x="2461" y="751"/>
                  <a:pt x="2464" y="750"/>
                  <a:pt x="2467" y="751"/>
                </a:cubicBezTo>
                <a:cubicBezTo>
                  <a:pt x="2467" y="752"/>
                  <a:pt x="2467" y="752"/>
                  <a:pt x="2467" y="752"/>
                </a:cubicBezTo>
                <a:cubicBezTo>
                  <a:pt x="2468" y="752"/>
                  <a:pt x="2468" y="752"/>
                  <a:pt x="2468" y="752"/>
                </a:cubicBezTo>
                <a:cubicBezTo>
                  <a:pt x="2468" y="752"/>
                  <a:pt x="2468" y="752"/>
                  <a:pt x="2468" y="752"/>
                </a:cubicBezTo>
                <a:cubicBezTo>
                  <a:pt x="2470" y="752"/>
                  <a:pt x="2470" y="752"/>
                  <a:pt x="2470" y="752"/>
                </a:cubicBezTo>
                <a:cubicBezTo>
                  <a:pt x="2470" y="749"/>
                  <a:pt x="2470" y="749"/>
                  <a:pt x="2470" y="749"/>
                </a:cubicBezTo>
                <a:cubicBezTo>
                  <a:pt x="2470" y="749"/>
                  <a:pt x="2469" y="748"/>
                  <a:pt x="2469" y="748"/>
                </a:cubicBezTo>
                <a:cubicBezTo>
                  <a:pt x="2467" y="746"/>
                  <a:pt x="2467" y="744"/>
                  <a:pt x="2466" y="743"/>
                </a:cubicBezTo>
                <a:cubicBezTo>
                  <a:pt x="2465" y="743"/>
                  <a:pt x="2465" y="742"/>
                  <a:pt x="2464" y="742"/>
                </a:cubicBezTo>
                <a:cubicBezTo>
                  <a:pt x="2462" y="739"/>
                  <a:pt x="2461" y="735"/>
                  <a:pt x="2460" y="732"/>
                </a:cubicBezTo>
                <a:cubicBezTo>
                  <a:pt x="2458" y="732"/>
                  <a:pt x="2458" y="732"/>
                  <a:pt x="2458" y="732"/>
                </a:cubicBezTo>
                <a:cubicBezTo>
                  <a:pt x="2458" y="733"/>
                  <a:pt x="2458" y="733"/>
                  <a:pt x="2458" y="733"/>
                </a:cubicBezTo>
                <a:cubicBezTo>
                  <a:pt x="2456" y="733"/>
                  <a:pt x="2456" y="733"/>
                  <a:pt x="2456" y="733"/>
                </a:cubicBezTo>
                <a:cubicBezTo>
                  <a:pt x="2457" y="731"/>
                  <a:pt x="2458" y="731"/>
                  <a:pt x="2458" y="729"/>
                </a:cubicBezTo>
                <a:cubicBezTo>
                  <a:pt x="2455" y="727"/>
                  <a:pt x="2451" y="717"/>
                  <a:pt x="2455" y="711"/>
                </a:cubicBezTo>
                <a:cubicBezTo>
                  <a:pt x="2456" y="710"/>
                  <a:pt x="2458" y="709"/>
                  <a:pt x="2459" y="708"/>
                </a:cubicBezTo>
                <a:cubicBezTo>
                  <a:pt x="2459" y="707"/>
                  <a:pt x="2459" y="706"/>
                  <a:pt x="2459" y="705"/>
                </a:cubicBezTo>
                <a:cubicBezTo>
                  <a:pt x="2459" y="705"/>
                  <a:pt x="2462" y="704"/>
                  <a:pt x="2463" y="703"/>
                </a:cubicBezTo>
                <a:cubicBezTo>
                  <a:pt x="2463" y="702"/>
                  <a:pt x="2463" y="702"/>
                  <a:pt x="2463" y="702"/>
                </a:cubicBezTo>
                <a:cubicBezTo>
                  <a:pt x="2463" y="701"/>
                  <a:pt x="2464" y="701"/>
                  <a:pt x="2465" y="700"/>
                </a:cubicBezTo>
                <a:cubicBezTo>
                  <a:pt x="2465" y="700"/>
                  <a:pt x="2465" y="699"/>
                  <a:pt x="2465" y="698"/>
                </a:cubicBezTo>
                <a:cubicBezTo>
                  <a:pt x="2467" y="698"/>
                  <a:pt x="2468" y="697"/>
                  <a:pt x="2469" y="697"/>
                </a:cubicBezTo>
                <a:cubicBezTo>
                  <a:pt x="2470" y="696"/>
                  <a:pt x="2470" y="696"/>
                  <a:pt x="2470" y="695"/>
                </a:cubicBezTo>
                <a:cubicBezTo>
                  <a:pt x="2474" y="695"/>
                  <a:pt x="2474" y="695"/>
                  <a:pt x="2474" y="695"/>
                </a:cubicBezTo>
                <a:cubicBezTo>
                  <a:pt x="2474" y="695"/>
                  <a:pt x="2474" y="693"/>
                  <a:pt x="2476" y="692"/>
                </a:cubicBezTo>
                <a:cubicBezTo>
                  <a:pt x="2476" y="692"/>
                  <a:pt x="2476" y="692"/>
                  <a:pt x="2478" y="692"/>
                </a:cubicBezTo>
                <a:cubicBezTo>
                  <a:pt x="2478" y="693"/>
                  <a:pt x="2478" y="693"/>
                  <a:pt x="2478" y="693"/>
                </a:cubicBezTo>
                <a:cubicBezTo>
                  <a:pt x="2479" y="693"/>
                  <a:pt x="2479" y="693"/>
                  <a:pt x="2480" y="692"/>
                </a:cubicBezTo>
                <a:cubicBezTo>
                  <a:pt x="2481" y="690"/>
                  <a:pt x="2482" y="689"/>
                  <a:pt x="2483" y="686"/>
                </a:cubicBezTo>
                <a:cubicBezTo>
                  <a:pt x="2480" y="686"/>
                  <a:pt x="2477" y="683"/>
                  <a:pt x="2475" y="686"/>
                </a:cubicBezTo>
                <a:cubicBezTo>
                  <a:pt x="2471" y="686"/>
                  <a:pt x="2471" y="686"/>
                  <a:pt x="2471" y="686"/>
                </a:cubicBezTo>
                <a:cubicBezTo>
                  <a:pt x="2470" y="685"/>
                  <a:pt x="2470" y="684"/>
                  <a:pt x="2469" y="683"/>
                </a:cubicBezTo>
                <a:cubicBezTo>
                  <a:pt x="2461" y="683"/>
                  <a:pt x="2461" y="683"/>
                  <a:pt x="2461" y="683"/>
                </a:cubicBezTo>
                <a:cubicBezTo>
                  <a:pt x="2460" y="684"/>
                  <a:pt x="2460" y="685"/>
                  <a:pt x="2460" y="685"/>
                </a:cubicBezTo>
                <a:cubicBezTo>
                  <a:pt x="2459" y="686"/>
                  <a:pt x="2457" y="686"/>
                  <a:pt x="2456" y="686"/>
                </a:cubicBezTo>
                <a:cubicBezTo>
                  <a:pt x="2456" y="688"/>
                  <a:pt x="2456" y="688"/>
                  <a:pt x="2455" y="689"/>
                </a:cubicBezTo>
                <a:cubicBezTo>
                  <a:pt x="2455" y="690"/>
                  <a:pt x="2455" y="690"/>
                  <a:pt x="2455" y="690"/>
                </a:cubicBezTo>
                <a:cubicBezTo>
                  <a:pt x="2451" y="690"/>
                  <a:pt x="2451" y="690"/>
                  <a:pt x="2451" y="690"/>
                </a:cubicBezTo>
                <a:cubicBezTo>
                  <a:pt x="2451" y="690"/>
                  <a:pt x="2451" y="690"/>
                  <a:pt x="2451" y="690"/>
                </a:cubicBezTo>
                <a:cubicBezTo>
                  <a:pt x="2450" y="690"/>
                  <a:pt x="2450" y="690"/>
                  <a:pt x="2450" y="690"/>
                </a:cubicBezTo>
                <a:cubicBezTo>
                  <a:pt x="2450" y="691"/>
                  <a:pt x="2450" y="691"/>
                  <a:pt x="2450" y="691"/>
                </a:cubicBezTo>
                <a:cubicBezTo>
                  <a:pt x="2449" y="691"/>
                  <a:pt x="2450" y="691"/>
                  <a:pt x="2449" y="690"/>
                </a:cubicBezTo>
                <a:cubicBezTo>
                  <a:pt x="2445" y="689"/>
                  <a:pt x="2448" y="683"/>
                  <a:pt x="2442" y="681"/>
                </a:cubicBezTo>
                <a:cubicBezTo>
                  <a:pt x="2442" y="681"/>
                  <a:pt x="2442" y="680"/>
                  <a:pt x="2442" y="679"/>
                </a:cubicBezTo>
                <a:cubicBezTo>
                  <a:pt x="2441" y="679"/>
                  <a:pt x="2441" y="679"/>
                  <a:pt x="2441" y="679"/>
                </a:cubicBezTo>
                <a:cubicBezTo>
                  <a:pt x="2441" y="677"/>
                  <a:pt x="2441" y="677"/>
                  <a:pt x="2441" y="677"/>
                </a:cubicBezTo>
                <a:cubicBezTo>
                  <a:pt x="2440" y="677"/>
                  <a:pt x="2440" y="677"/>
                  <a:pt x="2440" y="677"/>
                </a:cubicBezTo>
                <a:cubicBezTo>
                  <a:pt x="2440" y="675"/>
                  <a:pt x="2440" y="675"/>
                  <a:pt x="2440" y="675"/>
                </a:cubicBezTo>
                <a:cubicBezTo>
                  <a:pt x="2440" y="675"/>
                  <a:pt x="2440" y="675"/>
                  <a:pt x="2440" y="675"/>
                </a:cubicBezTo>
                <a:cubicBezTo>
                  <a:pt x="2439" y="674"/>
                  <a:pt x="2439" y="673"/>
                  <a:pt x="2439" y="673"/>
                </a:cubicBezTo>
                <a:cubicBezTo>
                  <a:pt x="2438" y="673"/>
                  <a:pt x="2438" y="673"/>
                  <a:pt x="2438" y="673"/>
                </a:cubicBezTo>
                <a:cubicBezTo>
                  <a:pt x="2438" y="671"/>
                  <a:pt x="2439" y="672"/>
                  <a:pt x="2439" y="671"/>
                </a:cubicBezTo>
                <a:cubicBezTo>
                  <a:pt x="2439" y="669"/>
                  <a:pt x="2439" y="669"/>
                  <a:pt x="2440" y="667"/>
                </a:cubicBezTo>
                <a:cubicBezTo>
                  <a:pt x="2449" y="667"/>
                  <a:pt x="2449" y="667"/>
                  <a:pt x="2449" y="667"/>
                </a:cubicBezTo>
                <a:cubicBezTo>
                  <a:pt x="2450" y="665"/>
                  <a:pt x="2452" y="663"/>
                  <a:pt x="2453" y="660"/>
                </a:cubicBezTo>
                <a:cubicBezTo>
                  <a:pt x="2455" y="660"/>
                  <a:pt x="2455" y="660"/>
                  <a:pt x="2455" y="660"/>
                </a:cubicBezTo>
                <a:cubicBezTo>
                  <a:pt x="2455" y="660"/>
                  <a:pt x="2456" y="659"/>
                  <a:pt x="2456" y="658"/>
                </a:cubicBezTo>
                <a:cubicBezTo>
                  <a:pt x="2457" y="658"/>
                  <a:pt x="2458" y="658"/>
                  <a:pt x="2459" y="658"/>
                </a:cubicBezTo>
                <a:cubicBezTo>
                  <a:pt x="2460" y="656"/>
                  <a:pt x="2461" y="655"/>
                  <a:pt x="2462" y="654"/>
                </a:cubicBezTo>
                <a:cubicBezTo>
                  <a:pt x="2463" y="654"/>
                  <a:pt x="2463" y="654"/>
                  <a:pt x="2463" y="654"/>
                </a:cubicBezTo>
                <a:cubicBezTo>
                  <a:pt x="2464" y="652"/>
                  <a:pt x="2465" y="650"/>
                  <a:pt x="2465" y="648"/>
                </a:cubicBezTo>
                <a:cubicBezTo>
                  <a:pt x="2467" y="648"/>
                  <a:pt x="2467" y="648"/>
                  <a:pt x="2467" y="648"/>
                </a:cubicBezTo>
                <a:cubicBezTo>
                  <a:pt x="2468" y="646"/>
                  <a:pt x="2469" y="645"/>
                  <a:pt x="2470" y="644"/>
                </a:cubicBezTo>
                <a:cubicBezTo>
                  <a:pt x="2473" y="645"/>
                  <a:pt x="2477" y="646"/>
                  <a:pt x="2480" y="647"/>
                </a:cubicBezTo>
                <a:cubicBezTo>
                  <a:pt x="2480" y="649"/>
                  <a:pt x="2479" y="649"/>
                  <a:pt x="2478" y="650"/>
                </a:cubicBezTo>
                <a:cubicBezTo>
                  <a:pt x="2478" y="650"/>
                  <a:pt x="2478" y="650"/>
                  <a:pt x="2478" y="650"/>
                </a:cubicBezTo>
                <a:cubicBezTo>
                  <a:pt x="2477" y="651"/>
                  <a:pt x="2477" y="652"/>
                  <a:pt x="2477" y="654"/>
                </a:cubicBezTo>
                <a:cubicBezTo>
                  <a:pt x="2477" y="654"/>
                  <a:pt x="2476" y="654"/>
                  <a:pt x="2476" y="654"/>
                </a:cubicBezTo>
                <a:cubicBezTo>
                  <a:pt x="2476" y="656"/>
                  <a:pt x="2476" y="656"/>
                  <a:pt x="2476" y="656"/>
                </a:cubicBezTo>
                <a:cubicBezTo>
                  <a:pt x="2474" y="657"/>
                  <a:pt x="2473" y="658"/>
                  <a:pt x="2472" y="660"/>
                </a:cubicBezTo>
                <a:cubicBezTo>
                  <a:pt x="2472" y="661"/>
                  <a:pt x="2472" y="661"/>
                  <a:pt x="2472" y="661"/>
                </a:cubicBezTo>
                <a:cubicBezTo>
                  <a:pt x="2472" y="661"/>
                  <a:pt x="2472" y="661"/>
                  <a:pt x="2472" y="661"/>
                </a:cubicBezTo>
                <a:cubicBezTo>
                  <a:pt x="2472" y="662"/>
                  <a:pt x="2472" y="663"/>
                  <a:pt x="2472" y="664"/>
                </a:cubicBezTo>
                <a:cubicBezTo>
                  <a:pt x="2472" y="664"/>
                  <a:pt x="2472" y="664"/>
                  <a:pt x="2472" y="664"/>
                </a:cubicBezTo>
                <a:cubicBezTo>
                  <a:pt x="2473" y="665"/>
                  <a:pt x="2473" y="665"/>
                  <a:pt x="2474" y="663"/>
                </a:cubicBezTo>
                <a:cubicBezTo>
                  <a:pt x="2475" y="663"/>
                  <a:pt x="2475" y="663"/>
                  <a:pt x="2475" y="663"/>
                </a:cubicBezTo>
                <a:cubicBezTo>
                  <a:pt x="2475" y="664"/>
                  <a:pt x="2474" y="665"/>
                  <a:pt x="2474" y="665"/>
                </a:cubicBezTo>
                <a:cubicBezTo>
                  <a:pt x="2473" y="667"/>
                  <a:pt x="2474" y="667"/>
                  <a:pt x="2472" y="667"/>
                </a:cubicBezTo>
                <a:cubicBezTo>
                  <a:pt x="2471" y="669"/>
                  <a:pt x="2472" y="668"/>
                  <a:pt x="2471" y="669"/>
                </a:cubicBezTo>
                <a:cubicBezTo>
                  <a:pt x="2472" y="670"/>
                  <a:pt x="2471" y="669"/>
                  <a:pt x="2472" y="670"/>
                </a:cubicBezTo>
                <a:cubicBezTo>
                  <a:pt x="2472" y="671"/>
                  <a:pt x="2472" y="671"/>
                  <a:pt x="2472" y="671"/>
                </a:cubicBezTo>
                <a:cubicBezTo>
                  <a:pt x="2473" y="670"/>
                  <a:pt x="2474" y="670"/>
                  <a:pt x="2475" y="670"/>
                </a:cubicBezTo>
                <a:cubicBezTo>
                  <a:pt x="2475" y="669"/>
                  <a:pt x="2475" y="669"/>
                  <a:pt x="2475" y="669"/>
                </a:cubicBezTo>
                <a:cubicBezTo>
                  <a:pt x="2476" y="669"/>
                  <a:pt x="2476" y="669"/>
                  <a:pt x="2476" y="669"/>
                </a:cubicBezTo>
                <a:cubicBezTo>
                  <a:pt x="2476" y="669"/>
                  <a:pt x="2475" y="668"/>
                  <a:pt x="2475" y="667"/>
                </a:cubicBezTo>
                <a:cubicBezTo>
                  <a:pt x="2476" y="667"/>
                  <a:pt x="2476" y="667"/>
                  <a:pt x="2477" y="667"/>
                </a:cubicBezTo>
                <a:cubicBezTo>
                  <a:pt x="2477" y="666"/>
                  <a:pt x="2477" y="666"/>
                  <a:pt x="2477" y="666"/>
                </a:cubicBezTo>
                <a:cubicBezTo>
                  <a:pt x="2478" y="666"/>
                  <a:pt x="2478" y="666"/>
                  <a:pt x="2478" y="666"/>
                </a:cubicBezTo>
                <a:cubicBezTo>
                  <a:pt x="2479" y="665"/>
                  <a:pt x="2481" y="663"/>
                  <a:pt x="2482" y="662"/>
                </a:cubicBezTo>
                <a:cubicBezTo>
                  <a:pt x="2483" y="662"/>
                  <a:pt x="2483" y="662"/>
                  <a:pt x="2483" y="662"/>
                </a:cubicBezTo>
                <a:cubicBezTo>
                  <a:pt x="2483" y="662"/>
                  <a:pt x="2483" y="661"/>
                  <a:pt x="2484" y="661"/>
                </a:cubicBezTo>
                <a:cubicBezTo>
                  <a:pt x="2485" y="661"/>
                  <a:pt x="2485" y="661"/>
                  <a:pt x="2485" y="661"/>
                </a:cubicBezTo>
                <a:cubicBezTo>
                  <a:pt x="2486" y="660"/>
                  <a:pt x="2486" y="660"/>
                  <a:pt x="2486" y="660"/>
                </a:cubicBezTo>
                <a:cubicBezTo>
                  <a:pt x="2488" y="660"/>
                  <a:pt x="2488" y="660"/>
                  <a:pt x="2488" y="660"/>
                </a:cubicBezTo>
                <a:cubicBezTo>
                  <a:pt x="2488" y="659"/>
                  <a:pt x="2488" y="659"/>
                  <a:pt x="2488" y="659"/>
                </a:cubicBezTo>
                <a:cubicBezTo>
                  <a:pt x="2489" y="659"/>
                  <a:pt x="2489" y="659"/>
                  <a:pt x="2489" y="659"/>
                </a:cubicBezTo>
                <a:cubicBezTo>
                  <a:pt x="2489" y="658"/>
                  <a:pt x="2489" y="658"/>
                  <a:pt x="2489" y="658"/>
                </a:cubicBezTo>
                <a:cubicBezTo>
                  <a:pt x="2490" y="658"/>
                  <a:pt x="2490" y="658"/>
                  <a:pt x="2490" y="658"/>
                </a:cubicBezTo>
                <a:cubicBezTo>
                  <a:pt x="2490" y="658"/>
                  <a:pt x="2490" y="658"/>
                  <a:pt x="2490" y="658"/>
                </a:cubicBezTo>
                <a:cubicBezTo>
                  <a:pt x="2492" y="657"/>
                  <a:pt x="2495" y="658"/>
                  <a:pt x="2496" y="658"/>
                </a:cubicBezTo>
                <a:cubicBezTo>
                  <a:pt x="2496" y="659"/>
                  <a:pt x="2497" y="659"/>
                  <a:pt x="2497" y="660"/>
                </a:cubicBezTo>
                <a:cubicBezTo>
                  <a:pt x="2499" y="660"/>
                  <a:pt x="2498" y="658"/>
                  <a:pt x="2499" y="658"/>
                </a:cubicBezTo>
                <a:cubicBezTo>
                  <a:pt x="2500" y="658"/>
                  <a:pt x="2500" y="658"/>
                  <a:pt x="2500" y="658"/>
                </a:cubicBezTo>
                <a:cubicBezTo>
                  <a:pt x="2500" y="659"/>
                  <a:pt x="2501" y="660"/>
                  <a:pt x="2501" y="660"/>
                </a:cubicBezTo>
                <a:cubicBezTo>
                  <a:pt x="2503" y="661"/>
                  <a:pt x="2502" y="662"/>
                  <a:pt x="2505" y="662"/>
                </a:cubicBezTo>
                <a:cubicBezTo>
                  <a:pt x="2504" y="665"/>
                  <a:pt x="2504" y="666"/>
                  <a:pt x="2505" y="669"/>
                </a:cubicBezTo>
                <a:cubicBezTo>
                  <a:pt x="2505" y="670"/>
                  <a:pt x="2506" y="670"/>
                  <a:pt x="2507" y="670"/>
                </a:cubicBezTo>
                <a:cubicBezTo>
                  <a:pt x="2505" y="672"/>
                  <a:pt x="2504" y="670"/>
                  <a:pt x="2502" y="671"/>
                </a:cubicBezTo>
                <a:cubicBezTo>
                  <a:pt x="2502" y="672"/>
                  <a:pt x="2502" y="672"/>
                  <a:pt x="2502" y="672"/>
                </a:cubicBezTo>
                <a:cubicBezTo>
                  <a:pt x="2501" y="673"/>
                  <a:pt x="2501" y="674"/>
                  <a:pt x="2499" y="675"/>
                </a:cubicBezTo>
                <a:cubicBezTo>
                  <a:pt x="2499" y="677"/>
                  <a:pt x="2500" y="680"/>
                  <a:pt x="2502" y="679"/>
                </a:cubicBezTo>
                <a:cubicBezTo>
                  <a:pt x="2502" y="679"/>
                  <a:pt x="2502" y="678"/>
                  <a:pt x="2503" y="679"/>
                </a:cubicBezTo>
                <a:cubicBezTo>
                  <a:pt x="2503" y="679"/>
                  <a:pt x="2504" y="680"/>
                  <a:pt x="2505" y="680"/>
                </a:cubicBezTo>
                <a:cubicBezTo>
                  <a:pt x="2504" y="681"/>
                  <a:pt x="2504" y="681"/>
                  <a:pt x="2503" y="682"/>
                </a:cubicBezTo>
                <a:cubicBezTo>
                  <a:pt x="2504" y="683"/>
                  <a:pt x="2505" y="684"/>
                  <a:pt x="2507" y="685"/>
                </a:cubicBezTo>
                <a:cubicBezTo>
                  <a:pt x="2507" y="685"/>
                  <a:pt x="2506" y="686"/>
                  <a:pt x="2507" y="685"/>
                </a:cubicBezTo>
                <a:cubicBezTo>
                  <a:pt x="2507" y="685"/>
                  <a:pt x="2507" y="685"/>
                  <a:pt x="2507" y="685"/>
                </a:cubicBezTo>
                <a:cubicBezTo>
                  <a:pt x="2508" y="684"/>
                  <a:pt x="2509" y="684"/>
                  <a:pt x="2510" y="684"/>
                </a:cubicBezTo>
                <a:cubicBezTo>
                  <a:pt x="2510" y="683"/>
                  <a:pt x="2510" y="683"/>
                  <a:pt x="2510" y="683"/>
                </a:cubicBezTo>
                <a:cubicBezTo>
                  <a:pt x="2511" y="683"/>
                  <a:pt x="2513" y="684"/>
                  <a:pt x="2514" y="684"/>
                </a:cubicBezTo>
                <a:cubicBezTo>
                  <a:pt x="2514" y="683"/>
                  <a:pt x="2514" y="683"/>
                  <a:pt x="2514" y="683"/>
                </a:cubicBezTo>
                <a:cubicBezTo>
                  <a:pt x="2516" y="683"/>
                  <a:pt x="2516" y="683"/>
                  <a:pt x="2517" y="684"/>
                </a:cubicBezTo>
                <a:cubicBezTo>
                  <a:pt x="2517" y="686"/>
                  <a:pt x="2518" y="688"/>
                  <a:pt x="2518" y="690"/>
                </a:cubicBezTo>
                <a:cubicBezTo>
                  <a:pt x="2519" y="690"/>
                  <a:pt x="2519" y="690"/>
                  <a:pt x="2519" y="690"/>
                </a:cubicBezTo>
                <a:cubicBezTo>
                  <a:pt x="2519" y="692"/>
                  <a:pt x="2519" y="692"/>
                  <a:pt x="2519" y="692"/>
                </a:cubicBezTo>
                <a:cubicBezTo>
                  <a:pt x="2518" y="692"/>
                  <a:pt x="2519" y="692"/>
                  <a:pt x="2518" y="692"/>
                </a:cubicBezTo>
                <a:cubicBezTo>
                  <a:pt x="2516" y="692"/>
                  <a:pt x="2516" y="692"/>
                  <a:pt x="2516" y="692"/>
                </a:cubicBezTo>
                <a:cubicBezTo>
                  <a:pt x="2516" y="694"/>
                  <a:pt x="2517" y="697"/>
                  <a:pt x="2518" y="698"/>
                </a:cubicBezTo>
                <a:cubicBezTo>
                  <a:pt x="2518" y="698"/>
                  <a:pt x="2518" y="698"/>
                  <a:pt x="2518" y="698"/>
                </a:cubicBezTo>
                <a:cubicBezTo>
                  <a:pt x="2518" y="699"/>
                  <a:pt x="2517" y="699"/>
                  <a:pt x="2517" y="699"/>
                </a:cubicBezTo>
                <a:cubicBezTo>
                  <a:pt x="2517" y="701"/>
                  <a:pt x="2517" y="702"/>
                  <a:pt x="2518" y="704"/>
                </a:cubicBezTo>
                <a:cubicBezTo>
                  <a:pt x="2519" y="704"/>
                  <a:pt x="2519" y="704"/>
                  <a:pt x="2519" y="704"/>
                </a:cubicBezTo>
                <a:cubicBezTo>
                  <a:pt x="2519" y="705"/>
                  <a:pt x="2518" y="705"/>
                  <a:pt x="2518" y="706"/>
                </a:cubicBezTo>
                <a:cubicBezTo>
                  <a:pt x="2518" y="706"/>
                  <a:pt x="2518" y="706"/>
                  <a:pt x="2518" y="707"/>
                </a:cubicBezTo>
                <a:cubicBezTo>
                  <a:pt x="2517" y="708"/>
                  <a:pt x="2516" y="709"/>
                  <a:pt x="2515" y="709"/>
                </a:cubicBezTo>
                <a:cubicBezTo>
                  <a:pt x="2515" y="711"/>
                  <a:pt x="2516" y="713"/>
                  <a:pt x="2516" y="715"/>
                </a:cubicBezTo>
                <a:cubicBezTo>
                  <a:pt x="2515" y="715"/>
                  <a:pt x="2515" y="715"/>
                  <a:pt x="2515" y="715"/>
                </a:cubicBezTo>
                <a:cubicBezTo>
                  <a:pt x="2515" y="717"/>
                  <a:pt x="2515" y="717"/>
                  <a:pt x="2515" y="717"/>
                </a:cubicBezTo>
                <a:cubicBezTo>
                  <a:pt x="2515" y="717"/>
                  <a:pt x="2515" y="717"/>
                  <a:pt x="2515" y="717"/>
                </a:cubicBezTo>
                <a:cubicBezTo>
                  <a:pt x="2515" y="718"/>
                  <a:pt x="2515" y="718"/>
                  <a:pt x="2515" y="718"/>
                </a:cubicBezTo>
                <a:cubicBezTo>
                  <a:pt x="2514" y="718"/>
                  <a:pt x="2514" y="718"/>
                  <a:pt x="2514" y="718"/>
                </a:cubicBezTo>
                <a:cubicBezTo>
                  <a:pt x="2513" y="719"/>
                  <a:pt x="2515" y="721"/>
                  <a:pt x="2515" y="721"/>
                </a:cubicBezTo>
                <a:cubicBezTo>
                  <a:pt x="2515" y="721"/>
                  <a:pt x="2514" y="722"/>
                  <a:pt x="2513" y="723"/>
                </a:cubicBezTo>
                <a:cubicBezTo>
                  <a:pt x="2515" y="724"/>
                  <a:pt x="2514" y="723"/>
                  <a:pt x="2515" y="725"/>
                </a:cubicBezTo>
                <a:cubicBezTo>
                  <a:pt x="2518" y="724"/>
                  <a:pt x="2518" y="723"/>
                  <a:pt x="2521" y="722"/>
                </a:cubicBezTo>
                <a:cubicBezTo>
                  <a:pt x="2521" y="721"/>
                  <a:pt x="2522" y="720"/>
                  <a:pt x="2522" y="719"/>
                </a:cubicBezTo>
                <a:cubicBezTo>
                  <a:pt x="2523" y="719"/>
                  <a:pt x="2524" y="719"/>
                  <a:pt x="2524" y="719"/>
                </a:cubicBezTo>
                <a:cubicBezTo>
                  <a:pt x="2524" y="718"/>
                  <a:pt x="2524" y="718"/>
                  <a:pt x="2524" y="718"/>
                </a:cubicBezTo>
                <a:cubicBezTo>
                  <a:pt x="2527" y="718"/>
                  <a:pt x="2529" y="718"/>
                  <a:pt x="2532" y="717"/>
                </a:cubicBezTo>
                <a:cubicBezTo>
                  <a:pt x="2532" y="716"/>
                  <a:pt x="2532" y="715"/>
                  <a:pt x="2532" y="714"/>
                </a:cubicBezTo>
                <a:cubicBezTo>
                  <a:pt x="2535" y="714"/>
                  <a:pt x="2535" y="713"/>
                  <a:pt x="2538" y="713"/>
                </a:cubicBezTo>
                <a:cubicBezTo>
                  <a:pt x="2538" y="709"/>
                  <a:pt x="2539" y="707"/>
                  <a:pt x="2540" y="703"/>
                </a:cubicBezTo>
                <a:cubicBezTo>
                  <a:pt x="2538" y="703"/>
                  <a:pt x="2538" y="703"/>
                  <a:pt x="2538" y="703"/>
                </a:cubicBezTo>
                <a:cubicBezTo>
                  <a:pt x="2538" y="699"/>
                  <a:pt x="2538" y="699"/>
                  <a:pt x="2538" y="699"/>
                </a:cubicBezTo>
                <a:cubicBezTo>
                  <a:pt x="2538" y="699"/>
                  <a:pt x="2539" y="699"/>
                  <a:pt x="2539" y="698"/>
                </a:cubicBezTo>
                <a:cubicBezTo>
                  <a:pt x="2538" y="698"/>
                  <a:pt x="2538" y="698"/>
                  <a:pt x="2538" y="698"/>
                </a:cubicBezTo>
                <a:cubicBezTo>
                  <a:pt x="2538" y="694"/>
                  <a:pt x="2538" y="694"/>
                  <a:pt x="2538" y="694"/>
                </a:cubicBezTo>
                <a:cubicBezTo>
                  <a:pt x="2538" y="694"/>
                  <a:pt x="2539" y="694"/>
                  <a:pt x="2539" y="692"/>
                </a:cubicBezTo>
                <a:cubicBezTo>
                  <a:pt x="2538" y="692"/>
                  <a:pt x="2538" y="692"/>
                  <a:pt x="2538" y="692"/>
                </a:cubicBezTo>
                <a:cubicBezTo>
                  <a:pt x="2538" y="690"/>
                  <a:pt x="2538" y="690"/>
                  <a:pt x="2538" y="690"/>
                </a:cubicBezTo>
                <a:cubicBezTo>
                  <a:pt x="2537" y="689"/>
                  <a:pt x="2536" y="689"/>
                  <a:pt x="2536" y="688"/>
                </a:cubicBezTo>
                <a:cubicBezTo>
                  <a:pt x="2535" y="687"/>
                  <a:pt x="2535" y="686"/>
                  <a:pt x="2535" y="685"/>
                </a:cubicBezTo>
                <a:cubicBezTo>
                  <a:pt x="2534" y="685"/>
                  <a:pt x="2534" y="685"/>
                  <a:pt x="2534" y="685"/>
                </a:cubicBezTo>
                <a:cubicBezTo>
                  <a:pt x="2534" y="684"/>
                  <a:pt x="2534" y="684"/>
                  <a:pt x="2534" y="684"/>
                </a:cubicBezTo>
                <a:cubicBezTo>
                  <a:pt x="2532" y="684"/>
                  <a:pt x="2532" y="684"/>
                  <a:pt x="2532" y="684"/>
                </a:cubicBezTo>
                <a:cubicBezTo>
                  <a:pt x="2532" y="681"/>
                  <a:pt x="2532" y="681"/>
                  <a:pt x="2532" y="681"/>
                </a:cubicBezTo>
                <a:cubicBezTo>
                  <a:pt x="2532" y="681"/>
                  <a:pt x="2533" y="680"/>
                  <a:pt x="2532" y="679"/>
                </a:cubicBezTo>
                <a:cubicBezTo>
                  <a:pt x="2532" y="679"/>
                  <a:pt x="2531" y="678"/>
                  <a:pt x="2530" y="678"/>
                </a:cubicBezTo>
                <a:cubicBezTo>
                  <a:pt x="2530" y="677"/>
                  <a:pt x="2530" y="677"/>
                  <a:pt x="2530" y="677"/>
                </a:cubicBezTo>
                <a:cubicBezTo>
                  <a:pt x="2530" y="677"/>
                  <a:pt x="2530" y="677"/>
                  <a:pt x="2530" y="677"/>
                </a:cubicBezTo>
                <a:cubicBezTo>
                  <a:pt x="2530" y="675"/>
                  <a:pt x="2530" y="675"/>
                  <a:pt x="2530" y="675"/>
                </a:cubicBezTo>
                <a:cubicBezTo>
                  <a:pt x="2529" y="675"/>
                  <a:pt x="2529" y="675"/>
                  <a:pt x="2529" y="675"/>
                </a:cubicBezTo>
                <a:cubicBezTo>
                  <a:pt x="2529" y="673"/>
                  <a:pt x="2529" y="673"/>
                  <a:pt x="2529" y="673"/>
                </a:cubicBezTo>
                <a:cubicBezTo>
                  <a:pt x="2528" y="673"/>
                  <a:pt x="2528" y="673"/>
                  <a:pt x="2528" y="673"/>
                </a:cubicBezTo>
                <a:cubicBezTo>
                  <a:pt x="2528" y="673"/>
                  <a:pt x="2528" y="673"/>
                  <a:pt x="2528" y="673"/>
                </a:cubicBezTo>
                <a:cubicBezTo>
                  <a:pt x="2528" y="672"/>
                  <a:pt x="2530" y="672"/>
                  <a:pt x="2529" y="671"/>
                </a:cubicBezTo>
                <a:cubicBezTo>
                  <a:pt x="2528" y="671"/>
                  <a:pt x="2528" y="671"/>
                  <a:pt x="2528" y="671"/>
                </a:cubicBezTo>
                <a:cubicBezTo>
                  <a:pt x="2527" y="669"/>
                  <a:pt x="2526" y="670"/>
                  <a:pt x="2525" y="667"/>
                </a:cubicBezTo>
                <a:cubicBezTo>
                  <a:pt x="2522" y="667"/>
                  <a:pt x="2522" y="667"/>
                  <a:pt x="2522" y="667"/>
                </a:cubicBezTo>
                <a:cubicBezTo>
                  <a:pt x="2522" y="667"/>
                  <a:pt x="2522" y="667"/>
                  <a:pt x="2522" y="667"/>
                </a:cubicBezTo>
                <a:cubicBezTo>
                  <a:pt x="2521" y="666"/>
                  <a:pt x="2521" y="667"/>
                  <a:pt x="2520" y="665"/>
                </a:cubicBezTo>
                <a:cubicBezTo>
                  <a:pt x="2522" y="665"/>
                  <a:pt x="2522" y="665"/>
                  <a:pt x="2522" y="665"/>
                </a:cubicBezTo>
                <a:cubicBezTo>
                  <a:pt x="2523" y="663"/>
                  <a:pt x="2523" y="660"/>
                  <a:pt x="2523" y="658"/>
                </a:cubicBezTo>
                <a:cubicBezTo>
                  <a:pt x="2523" y="657"/>
                  <a:pt x="2526" y="657"/>
                  <a:pt x="2526" y="657"/>
                </a:cubicBezTo>
                <a:cubicBezTo>
                  <a:pt x="2527" y="656"/>
                  <a:pt x="2527" y="656"/>
                  <a:pt x="2527" y="656"/>
                </a:cubicBezTo>
                <a:cubicBezTo>
                  <a:pt x="2529" y="656"/>
                  <a:pt x="2529" y="656"/>
                  <a:pt x="2529" y="656"/>
                </a:cubicBezTo>
                <a:cubicBezTo>
                  <a:pt x="2529" y="655"/>
                  <a:pt x="2529" y="654"/>
                  <a:pt x="2530" y="654"/>
                </a:cubicBezTo>
                <a:cubicBezTo>
                  <a:pt x="2531" y="653"/>
                  <a:pt x="2532" y="652"/>
                  <a:pt x="2533" y="651"/>
                </a:cubicBezTo>
                <a:cubicBezTo>
                  <a:pt x="2533" y="650"/>
                  <a:pt x="2533" y="650"/>
                  <a:pt x="2533" y="650"/>
                </a:cubicBezTo>
                <a:cubicBezTo>
                  <a:pt x="2534" y="650"/>
                  <a:pt x="2534" y="650"/>
                  <a:pt x="2534" y="650"/>
                </a:cubicBezTo>
                <a:cubicBezTo>
                  <a:pt x="2534" y="649"/>
                  <a:pt x="2534" y="649"/>
                  <a:pt x="2534" y="649"/>
                </a:cubicBezTo>
                <a:cubicBezTo>
                  <a:pt x="2535" y="649"/>
                  <a:pt x="2536" y="649"/>
                  <a:pt x="2538" y="648"/>
                </a:cubicBezTo>
                <a:cubicBezTo>
                  <a:pt x="2538" y="648"/>
                  <a:pt x="2538" y="648"/>
                  <a:pt x="2538" y="648"/>
                </a:cubicBezTo>
                <a:cubicBezTo>
                  <a:pt x="2538" y="647"/>
                  <a:pt x="2538" y="647"/>
                  <a:pt x="2539" y="647"/>
                </a:cubicBezTo>
                <a:cubicBezTo>
                  <a:pt x="2539" y="646"/>
                  <a:pt x="2539" y="646"/>
                  <a:pt x="2539" y="646"/>
                </a:cubicBezTo>
                <a:cubicBezTo>
                  <a:pt x="2540" y="645"/>
                  <a:pt x="2541" y="645"/>
                  <a:pt x="2541" y="644"/>
                </a:cubicBezTo>
                <a:cubicBezTo>
                  <a:pt x="2541" y="643"/>
                  <a:pt x="2541" y="639"/>
                  <a:pt x="2540" y="638"/>
                </a:cubicBezTo>
                <a:cubicBezTo>
                  <a:pt x="2540" y="635"/>
                  <a:pt x="2539" y="633"/>
                  <a:pt x="2542" y="633"/>
                </a:cubicBezTo>
                <a:cubicBezTo>
                  <a:pt x="2542" y="632"/>
                  <a:pt x="2543" y="631"/>
                  <a:pt x="2543" y="630"/>
                </a:cubicBezTo>
                <a:cubicBezTo>
                  <a:pt x="2544" y="630"/>
                  <a:pt x="2545" y="629"/>
                  <a:pt x="2546" y="629"/>
                </a:cubicBezTo>
                <a:cubicBezTo>
                  <a:pt x="2546" y="628"/>
                  <a:pt x="2546" y="628"/>
                  <a:pt x="2546" y="628"/>
                </a:cubicBezTo>
                <a:cubicBezTo>
                  <a:pt x="2547" y="627"/>
                  <a:pt x="2547" y="627"/>
                  <a:pt x="2547" y="627"/>
                </a:cubicBezTo>
                <a:cubicBezTo>
                  <a:pt x="2549" y="626"/>
                  <a:pt x="2550" y="625"/>
                  <a:pt x="2551" y="623"/>
                </a:cubicBezTo>
                <a:cubicBezTo>
                  <a:pt x="2551" y="623"/>
                  <a:pt x="2552" y="623"/>
                  <a:pt x="2553" y="623"/>
                </a:cubicBezTo>
                <a:cubicBezTo>
                  <a:pt x="2553" y="623"/>
                  <a:pt x="2553" y="623"/>
                  <a:pt x="2553" y="623"/>
                </a:cubicBezTo>
                <a:cubicBezTo>
                  <a:pt x="2553" y="622"/>
                  <a:pt x="2554" y="622"/>
                  <a:pt x="2555" y="622"/>
                </a:cubicBezTo>
                <a:cubicBezTo>
                  <a:pt x="2555" y="619"/>
                  <a:pt x="2555" y="619"/>
                  <a:pt x="2555" y="619"/>
                </a:cubicBezTo>
                <a:cubicBezTo>
                  <a:pt x="2556" y="619"/>
                  <a:pt x="2556" y="619"/>
                  <a:pt x="2557" y="619"/>
                </a:cubicBezTo>
                <a:cubicBezTo>
                  <a:pt x="2557" y="618"/>
                  <a:pt x="2557" y="618"/>
                  <a:pt x="2557" y="618"/>
                </a:cubicBezTo>
                <a:cubicBezTo>
                  <a:pt x="2559" y="618"/>
                  <a:pt x="2559" y="618"/>
                  <a:pt x="2559" y="618"/>
                </a:cubicBezTo>
                <a:cubicBezTo>
                  <a:pt x="2559" y="617"/>
                  <a:pt x="2560" y="615"/>
                  <a:pt x="2561" y="613"/>
                </a:cubicBezTo>
                <a:cubicBezTo>
                  <a:pt x="2563" y="613"/>
                  <a:pt x="2563" y="613"/>
                  <a:pt x="2563" y="613"/>
                </a:cubicBezTo>
                <a:cubicBezTo>
                  <a:pt x="2563" y="614"/>
                  <a:pt x="2563" y="614"/>
                  <a:pt x="2563" y="614"/>
                </a:cubicBezTo>
                <a:cubicBezTo>
                  <a:pt x="2563" y="614"/>
                  <a:pt x="2563" y="614"/>
                  <a:pt x="2563" y="614"/>
                </a:cubicBezTo>
                <a:cubicBezTo>
                  <a:pt x="2563" y="615"/>
                  <a:pt x="2563" y="615"/>
                  <a:pt x="2563" y="616"/>
                </a:cubicBezTo>
                <a:cubicBezTo>
                  <a:pt x="2565" y="616"/>
                  <a:pt x="2565" y="615"/>
                  <a:pt x="2567" y="614"/>
                </a:cubicBezTo>
                <a:cubicBezTo>
                  <a:pt x="2567" y="617"/>
                  <a:pt x="2566" y="616"/>
                  <a:pt x="2566" y="618"/>
                </a:cubicBezTo>
                <a:cubicBezTo>
                  <a:pt x="2567" y="619"/>
                  <a:pt x="2567" y="620"/>
                  <a:pt x="2569" y="621"/>
                </a:cubicBezTo>
                <a:cubicBezTo>
                  <a:pt x="2569" y="622"/>
                  <a:pt x="2570" y="622"/>
                  <a:pt x="2570" y="623"/>
                </a:cubicBezTo>
                <a:cubicBezTo>
                  <a:pt x="2571" y="623"/>
                  <a:pt x="2571" y="623"/>
                  <a:pt x="2572" y="623"/>
                </a:cubicBezTo>
                <a:cubicBezTo>
                  <a:pt x="2573" y="623"/>
                  <a:pt x="2574" y="626"/>
                  <a:pt x="2576" y="625"/>
                </a:cubicBezTo>
                <a:cubicBezTo>
                  <a:pt x="2576" y="625"/>
                  <a:pt x="2576" y="625"/>
                  <a:pt x="2576" y="625"/>
                </a:cubicBezTo>
                <a:cubicBezTo>
                  <a:pt x="2579" y="625"/>
                  <a:pt x="2578" y="624"/>
                  <a:pt x="2580" y="623"/>
                </a:cubicBezTo>
                <a:cubicBezTo>
                  <a:pt x="2580" y="622"/>
                  <a:pt x="2581" y="622"/>
                  <a:pt x="2581" y="622"/>
                </a:cubicBezTo>
                <a:cubicBezTo>
                  <a:pt x="2581" y="620"/>
                  <a:pt x="2581" y="620"/>
                  <a:pt x="2581" y="620"/>
                </a:cubicBezTo>
                <a:cubicBezTo>
                  <a:pt x="2582" y="620"/>
                  <a:pt x="2582" y="620"/>
                  <a:pt x="2582" y="620"/>
                </a:cubicBezTo>
                <a:cubicBezTo>
                  <a:pt x="2582" y="620"/>
                  <a:pt x="2582" y="619"/>
                  <a:pt x="2582" y="619"/>
                </a:cubicBezTo>
                <a:cubicBezTo>
                  <a:pt x="2584" y="619"/>
                  <a:pt x="2584" y="619"/>
                  <a:pt x="2584" y="619"/>
                </a:cubicBezTo>
                <a:cubicBezTo>
                  <a:pt x="2584" y="618"/>
                  <a:pt x="2584" y="617"/>
                  <a:pt x="2584" y="617"/>
                </a:cubicBezTo>
                <a:cubicBezTo>
                  <a:pt x="2585" y="617"/>
                  <a:pt x="2585" y="617"/>
                  <a:pt x="2585" y="617"/>
                </a:cubicBezTo>
                <a:cubicBezTo>
                  <a:pt x="2586" y="616"/>
                  <a:pt x="2586" y="615"/>
                  <a:pt x="2587" y="613"/>
                </a:cubicBezTo>
                <a:cubicBezTo>
                  <a:pt x="2588" y="613"/>
                  <a:pt x="2588" y="613"/>
                  <a:pt x="2588" y="613"/>
                </a:cubicBezTo>
                <a:cubicBezTo>
                  <a:pt x="2588" y="612"/>
                  <a:pt x="2588" y="612"/>
                  <a:pt x="2588" y="612"/>
                </a:cubicBezTo>
                <a:cubicBezTo>
                  <a:pt x="2588" y="612"/>
                  <a:pt x="2589" y="612"/>
                  <a:pt x="2589" y="612"/>
                </a:cubicBezTo>
                <a:cubicBezTo>
                  <a:pt x="2589" y="612"/>
                  <a:pt x="2589" y="612"/>
                  <a:pt x="2589" y="612"/>
                </a:cubicBezTo>
                <a:cubicBezTo>
                  <a:pt x="2591" y="612"/>
                  <a:pt x="2591" y="612"/>
                  <a:pt x="2591" y="612"/>
                </a:cubicBezTo>
                <a:cubicBezTo>
                  <a:pt x="2591" y="605"/>
                  <a:pt x="2594" y="605"/>
                  <a:pt x="2595" y="601"/>
                </a:cubicBezTo>
                <a:cubicBezTo>
                  <a:pt x="2597" y="601"/>
                  <a:pt x="2597" y="600"/>
                  <a:pt x="2598" y="599"/>
                </a:cubicBezTo>
                <a:cubicBezTo>
                  <a:pt x="2599" y="599"/>
                  <a:pt x="2599" y="599"/>
                  <a:pt x="2599" y="599"/>
                </a:cubicBezTo>
                <a:cubicBezTo>
                  <a:pt x="2599" y="596"/>
                  <a:pt x="2599" y="596"/>
                  <a:pt x="2599" y="596"/>
                </a:cubicBezTo>
                <a:cubicBezTo>
                  <a:pt x="2600" y="596"/>
                  <a:pt x="2601" y="595"/>
                  <a:pt x="2602" y="594"/>
                </a:cubicBezTo>
                <a:cubicBezTo>
                  <a:pt x="2602" y="593"/>
                  <a:pt x="2602" y="592"/>
                  <a:pt x="2603" y="592"/>
                </a:cubicBezTo>
                <a:cubicBezTo>
                  <a:pt x="2603" y="592"/>
                  <a:pt x="2603" y="592"/>
                  <a:pt x="2603" y="592"/>
                </a:cubicBezTo>
                <a:cubicBezTo>
                  <a:pt x="2604" y="591"/>
                  <a:pt x="2604" y="591"/>
                  <a:pt x="2604" y="590"/>
                </a:cubicBezTo>
                <a:cubicBezTo>
                  <a:pt x="2605" y="590"/>
                  <a:pt x="2605" y="590"/>
                  <a:pt x="2605" y="590"/>
                </a:cubicBezTo>
                <a:cubicBezTo>
                  <a:pt x="2605" y="590"/>
                  <a:pt x="2605" y="590"/>
                  <a:pt x="2605" y="590"/>
                </a:cubicBezTo>
                <a:cubicBezTo>
                  <a:pt x="2607" y="590"/>
                  <a:pt x="2607" y="590"/>
                  <a:pt x="2607" y="590"/>
                </a:cubicBezTo>
                <a:cubicBezTo>
                  <a:pt x="2607" y="589"/>
                  <a:pt x="2607" y="587"/>
                  <a:pt x="2608" y="587"/>
                </a:cubicBezTo>
                <a:cubicBezTo>
                  <a:pt x="2609" y="585"/>
                  <a:pt x="2611" y="584"/>
                  <a:pt x="2612" y="583"/>
                </a:cubicBezTo>
                <a:cubicBezTo>
                  <a:pt x="2612" y="582"/>
                  <a:pt x="2612" y="582"/>
                  <a:pt x="2612" y="582"/>
                </a:cubicBezTo>
                <a:cubicBezTo>
                  <a:pt x="2613" y="581"/>
                  <a:pt x="2613" y="581"/>
                  <a:pt x="2613" y="581"/>
                </a:cubicBezTo>
                <a:cubicBezTo>
                  <a:pt x="2613" y="579"/>
                  <a:pt x="2613" y="579"/>
                  <a:pt x="2613" y="579"/>
                </a:cubicBezTo>
                <a:cubicBezTo>
                  <a:pt x="2614" y="579"/>
                  <a:pt x="2614" y="579"/>
                  <a:pt x="2614" y="579"/>
                </a:cubicBezTo>
                <a:cubicBezTo>
                  <a:pt x="2614" y="578"/>
                  <a:pt x="2614" y="578"/>
                  <a:pt x="2614" y="578"/>
                </a:cubicBezTo>
                <a:cubicBezTo>
                  <a:pt x="2614" y="578"/>
                  <a:pt x="2615" y="578"/>
                  <a:pt x="2615" y="577"/>
                </a:cubicBezTo>
                <a:cubicBezTo>
                  <a:pt x="2616" y="575"/>
                  <a:pt x="2614" y="576"/>
                  <a:pt x="2615" y="573"/>
                </a:cubicBezTo>
                <a:cubicBezTo>
                  <a:pt x="2616" y="573"/>
                  <a:pt x="2616" y="573"/>
                  <a:pt x="2616" y="573"/>
                </a:cubicBezTo>
                <a:cubicBezTo>
                  <a:pt x="2616" y="572"/>
                  <a:pt x="2616" y="572"/>
                  <a:pt x="2616" y="572"/>
                </a:cubicBezTo>
                <a:cubicBezTo>
                  <a:pt x="2616" y="572"/>
                  <a:pt x="2616" y="572"/>
                  <a:pt x="2616" y="572"/>
                </a:cubicBezTo>
                <a:cubicBezTo>
                  <a:pt x="2616" y="571"/>
                  <a:pt x="2616" y="571"/>
                  <a:pt x="2616" y="571"/>
                </a:cubicBezTo>
                <a:cubicBezTo>
                  <a:pt x="2617" y="571"/>
                  <a:pt x="2617" y="571"/>
                  <a:pt x="2617" y="571"/>
                </a:cubicBezTo>
                <a:cubicBezTo>
                  <a:pt x="2617" y="569"/>
                  <a:pt x="2617" y="569"/>
                  <a:pt x="2617" y="569"/>
                </a:cubicBezTo>
                <a:cubicBezTo>
                  <a:pt x="2618" y="569"/>
                  <a:pt x="2618" y="569"/>
                  <a:pt x="2618" y="569"/>
                </a:cubicBezTo>
                <a:cubicBezTo>
                  <a:pt x="2618" y="567"/>
                  <a:pt x="2618" y="567"/>
                  <a:pt x="2618" y="567"/>
                </a:cubicBezTo>
                <a:cubicBezTo>
                  <a:pt x="2618" y="567"/>
                  <a:pt x="2619" y="567"/>
                  <a:pt x="2620" y="566"/>
                </a:cubicBezTo>
                <a:cubicBezTo>
                  <a:pt x="2620" y="565"/>
                  <a:pt x="2620" y="565"/>
                  <a:pt x="2620" y="565"/>
                </a:cubicBezTo>
                <a:cubicBezTo>
                  <a:pt x="2620" y="565"/>
                  <a:pt x="2621" y="565"/>
                  <a:pt x="2622" y="565"/>
                </a:cubicBezTo>
                <a:cubicBezTo>
                  <a:pt x="2622" y="564"/>
                  <a:pt x="2622" y="562"/>
                  <a:pt x="2622" y="561"/>
                </a:cubicBezTo>
                <a:cubicBezTo>
                  <a:pt x="2623" y="561"/>
                  <a:pt x="2623" y="561"/>
                  <a:pt x="2623" y="561"/>
                </a:cubicBezTo>
                <a:cubicBezTo>
                  <a:pt x="2623" y="560"/>
                  <a:pt x="2623" y="560"/>
                  <a:pt x="2623" y="560"/>
                </a:cubicBezTo>
                <a:cubicBezTo>
                  <a:pt x="2624" y="559"/>
                  <a:pt x="2624" y="559"/>
                  <a:pt x="2625" y="558"/>
                </a:cubicBezTo>
                <a:cubicBezTo>
                  <a:pt x="2625" y="557"/>
                  <a:pt x="2625" y="557"/>
                  <a:pt x="2625" y="557"/>
                </a:cubicBezTo>
                <a:cubicBezTo>
                  <a:pt x="2627" y="556"/>
                  <a:pt x="2629" y="554"/>
                  <a:pt x="2630" y="553"/>
                </a:cubicBezTo>
                <a:cubicBezTo>
                  <a:pt x="2630" y="551"/>
                  <a:pt x="2631" y="549"/>
                  <a:pt x="2631" y="548"/>
                </a:cubicBezTo>
                <a:cubicBezTo>
                  <a:pt x="2632" y="547"/>
                  <a:pt x="2631" y="548"/>
                  <a:pt x="2632" y="547"/>
                </a:cubicBezTo>
                <a:cubicBezTo>
                  <a:pt x="2633" y="546"/>
                  <a:pt x="2633" y="547"/>
                  <a:pt x="2633" y="546"/>
                </a:cubicBezTo>
                <a:cubicBezTo>
                  <a:pt x="2632" y="546"/>
                  <a:pt x="2632" y="545"/>
                  <a:pt x="2631" y="545"/>
                </a:cubicBezTo>
                <a:cubicBezTo>
                  <a:pt x="2631" y="544"/>
                  <a:pt x="2631" y="544"/>
                  <a:pt x="2632" y="543"/>
                </a:cubicBezTo>
                <a:cubicBezTo>
                  <a:pt x="2632" y="543"/>
                  <a:pt x="2632" y="543"/>
                  <a:pt x="2632" y="543"/>
                </a:cubicBezTo>
                <a:cubicBezTo>
                  <a:pt x="2632" y="542"/>
                  <a:pt x="2632" y="542"/>
                  <a:pt x="2632" y="542"/>
                </a:cubicBezTo>
                <a:cubicBezTo>
                  <a:pt x="2633" y="542"/>
                  <a:pt x="2633" y="542"/>
                  <a:pt x="2633" y="542"/>
                </a:cubicBezTo>
                <a:cubicBezTo>
                  <a:pt x="2633" y="540"/>
                  <a:pt x="2633" y="540"/>
                  <a:pt x="2633" y="540"/>
                </a:cubicBezTo>
                <a:cubicBezTo>
                  <a:pt x="2634" y="540"/>
                  <a:pt x="2634" y="540"/>
                  <a:pt x="2634" y="540"/>
                </a:cubicBezTo>
                <a:cubicBezTo>
                  <a:pt x="2634" y="539"/>
                  <a:pt x="2634" y="539"/>
                  <a:pt x="2634" y="539"/>
                </a:cubicBezTo>
                <a:cubicBezTo>
                  <a:pt x="2634" y="539"/>
                  <a:pt x="2634" y="539"/>
                  <a:pt x="2634" y="539"/>
                </a:cubicBezTo>
                <a:cubicBezTo>
                  <a:pt x="2635" y="537"/>
                  <a:pt x="2634" y="534"/>
                  <a:pt x="2634" y="533"/>
                </a:cubicBezTo>
                <a:cubicBezTo>
                  <a:pt x="2633" y="533"/>
                  <a:pt x="2633" y="533"/>
                  <a:pt x="2633" y="533"/>
                </a:cubicBezTo>
                <a:cubicBezTo>
                  <a:pt x="2633" y="532"/>
                  <a:pt x="2634" y="531"/>
                  <a:pt x="2634" y="529"/>
                </a:cubicBezTo>
                <a:cubicBezTo>
                  <a:pt x="2634" y="529"/>
                  <a:pt x="2633" y="529"/>
                  <a:pt x="2632" y="529"/>
                </a:cubicBezTo>
                <a:cubicBezTo>
                  <a:pt x="2632" y="526"/>
                  <a:pt x="2633" y="525"/>
                  <a:pt x="2634" y="524"/>
                </a:cubicBezTo>
                <a:cubicBezTo>
                  <a:pt x="2635" y="523"/>
                  <a:pt x="2635" y="523"/>
                  <a:pt x="2635" y="523"/>
                </a:cubicBezTo>
                <a:cubicBezTo>
                  <a:pt x="2635" y="521"/>
                  <a:pt x="2632" y="521"/>
                  <a:pt x="2634" y="519"/>
                </a:cubicBezTo>
                <a:cubicBezTo>
                  <a:pt x="2634" y="518"/>
                  <a:pt x="2634" y="518"/>
                  <a:pt x="2634" y="518"/>
                </a:cubicBezTo>
                <a:cubicBezTo>
                  <a:pt x="2635" y="518"/>
                  <a:pt x="2635" y="518"/>
                  <a:pt x="2635" y="518"/>
                </a:cubicBezTo>
                <a:cubicBezTo>
                  <a:pt x="2635" y="517"/>
                  <a:pt x="2635" y="517"/>
                  <a:pt x="2635" y="517"/>
                </a:cubicBezTo>
                <a:cubicBezTo>
                  <a:pt x="2636" y="517"/>
                  <a:pt x="2636" y="516"/>
                  <a:pt x="2637" y="515"/>
                </a:cubicBezTo>
                <a:cubicBezTo>
                  <a:pt x="2637" y="515"/>
                  <a:pt x="2637" y="515"/>
                  <a:pt x="2637" y="515"/>
                </a:cubicBezTo>
                <a:cubicBezTo>
                  <a:pt x="2637" y="512"/>
                  <a:pt x="2637" y="512"/>
                  <a:pt x="2637" y="512"/>
                </a:cubicBezTo>
                <a:cubicBezTo>
                  <a:pt x="2638" y="512"/>
                  <a:pt x="2638" y="512"/>
                  <a:pt x="2638" y="512"/>
                </a:cubicBezTo>
                <a:cubicBezTo>
                  <a:pt x="2639" y="511"/>
                  <a:pt x="2639" y="511"/>
                  <a:pt x="2639" y="510"/>
                </a:cubicBezTo>
                <a:cubicBezTo>
                  <a:pt x="2638" y="509"/>
                  <a:pt x="2639" y="510"/>
                  <a:pt x="2638" y="509"/>
                </a:cubicBezTo>
                <a:cubicBezTo>
                  <a:pt x="2637" y="509"/>
                  <a:pt x="2637" y="509"/>
                  <a:pt x="2637" y="509"/>
                </a:cubicBezTo>
                <a:cubicBezTo>
                  <a:pt x="2638" y="506"/>
                  <a:pt x="2638" y="506"/>
                  <a:pt x="2638" y="506"/>
                </a:cubicBezTo>
                <a:cubicBezTo>
                  <a:pt x="2639" y="506"/>
                  <a:pt x="2639" y="506"/>
                  <a:pt x="2639" y="506"/>
                </a:cubicBezTo>
                <a:cubicBezTo>
                  <a:pt x="2639" y="506"/>
                  <a:pt x="2638" y="505"/>
                  <a:pt x="2638" y="504"/>
                </a:cubicBezTo>
                <a:cubicBezTo>
                  <a:pt x="2637" y="504"/>
                  <a:pt x="2637" y="504"/>
                  <a:pt x="2637" y="504"/>
                </a:cubicBezTo>
                <a:cubicBezTo>
                  <a:pt x="2637" y="503"/>
                  <a:pt x="2637" y="501"/>
                  <a:pt x="2637" y="500"/>
                </a:cubicBezTo>
                <a:cubicBezTo>
                  <a:pt x="2638" y="500"/>
                  <a:pt x="2638" y="500"/>
                  <a:pt x="2638" y="500"/>
                </a:cubicBezTo>
                <a:cubicBezTo>
                  <a:pt x="2638" y="499"/>
                  <a:pt x="2638" y="499"/>
                  <a:pt x="2638" y="499"/>
                </a:cubicBezTo>
                <a:cubicBezTo>
                  <a:pt x="2641" y="499"/>
                  <a:pt x="2642" y="500"/>
                  <a:pt x="2644" y="501"/>
                </a:cubicBezTo>
                <a:cubicBezTo>
                  <a:pt x="2644" y="500"/>
                  <a:pt x="2644" y="500"/>
                  <a:pt x="2644" y="500"/>
                </a:cubicBezTo>
                <a:cubicBezTo>
                  <a:pt x="2645" y="500"/>
                  <a:pt x="2645" y="500"/>
                  <a:pt x="2645" y="500"/>
                </a:cubicBezTo>
                <a:cubicBezTo>
                  <a:pt x="2645" y="498"/>
                  <a:pt x="2645" y="498"/>
                  <a:pt x="2645" y="498"/>
                </a:cubicBezTo>
                <a:cubicBezTo>
                  <a:pt x="2644" y="498"/>
                  <a:pt x="2644" y="498"/>
                  <a:pt x="2644" y="498"/>
                </a:cubicBezTo>
                <a:cubicBezTo>
                  <a:pt x="2644" y="498"/>
                  <a:pt x="2644" y="496"/>
                  <a:pt x="2643" y="497"/>
                </a:cubicBezTo>
                <a:cubicBezTo>
                  <a:pt x="2643" y="498"/>
                  <a:pt x="2644" y="499"/>
                  <a:pt x="2643" y="498"/>
                </a:cubicBezTo>
                <a:cubicBezTo>
                  <a:pt x="2643" y="498"/>
                  <a:pt x="2643" y="498"/>
                  <a:pt x="2643" y="498"/>
                </a:cubicBezTo>
                <a:cubicBezTo>
                  <a:pt x="2640" y="498"/>
                  <a:pt x="2640" y="498"/>
                  <a:pt x="2640" y="498"/>
                </a:cubicBezTo>
                <a:cubicBezTo>
                  <a:pt x="2640" y="497"/>
                  <a:pt x="2640" y="497"/>
                  <a:pt x="2640" y="497"/>
                </a:cubicBezTo>
                <a:cubicBezTo>
                  <a:pt x="2639" y="497"/>
                  <a:pt x="2639" y="497"/>
                  <a:pt x="2638" y="496"/>
                </a:cubicBezTo>
                <a:cubicBezTo>
                  <a:pt x="2638" y="494"/>
                  <a:pt x="2638" y="494"/>
                  <a:pt x="2638" y="494"/>
                </a:cubicBezTo>
                <a:cubicBezTo>
                  <a:pt x="2637" y="495"/>
                  <a:pt x="2637" y="495"/>
                  <a:pt x="2636" y="495"/>
                </a:cubicBezTo>
                <a:cubicBezTo>
                  <a:pt x="2636" y="494"/>
                  <a:pt x="2636" y="494"/>
                  <a:pt x="2636" y="494"/>
                </a:cubicBezTo>
                <a:cubicBezTo>
                  <a:pt x="2635" y="493"/>
                  <a:pt x="2634" y="492"/>
                  <a:pt x="2632" y="491"/>
                </a:cubicBezTo>
                <a:cubicBezTo>
                  <a:pt x="2632" y="491"/>
                  <a:pt x="2632" y="491"/>
                  <a:pt x="2632" y="491"/>
                </a:cubicBezTo>
                <a:cubicBezTo>
                  <a:pt x="2632" y="488"/>
                  <a:pt x="2632" y="488"/>
                  <a:pt x="2632" y="488"/>
                </a:cubicBezTo>
                <a:cubicBezTo>
                  <a:pt x="2630" y="487"/>
                  <a:pt x="2628" y="486"/>
                  <a:pt x="2626" y="485"/>
                </a:cubicBezTo>
                <a:cubicBezTo>
                  <a:pt x="2626" y="484"/>
                  <a:pt x="2626" y="484"/>
                  <a:pt x="2626" y="484"/>
                </a:cubicBezTo>
                <a:cubicBezTo>
                  <a:pt x="2623" y="484"/>
                  <a:pt x="2620" y="484"/>
                  <a:pt x="2617" y="483"/>
                </a:cubicBezTo>
                <a:cubicBezTo>
                  <a:pt x="2617" y="489"/>
                  <a:pt x="2617" y="489"/>
                  <a:pt x="2617" y="489"/>
                </a:cubicBezTo>
                <a:cubicBezTo>
                  <a:pt x="2616" y="489"/>
                  <a:pt x="2616" y="489"/>
                  <a:pt x="2616" y="489"/>
                </a:cubicBezTo>
                <a:cubicBezTo>
                  <a:pt x="2616" y="488"/>
                  <a:pt x="2616" y="488"/>
                  <a:pt x="2616" y="488"/>
                </a:cubicBezTo>
                <a:cubicBezTo>
                  <a:pt x="2614" y="488"/>
                  <a:pt x="2614" y="488"/>
                  <a:pt x="2614" y="488"/>
                </a:cubicBezTo>
                <a:cubicBezTo>
                  <a:pt x="2614" y="489"/>
                  <a:pt x="2613" y="490"/>
                  <a:pt x="2613" y="491"/>
                </a:cubicBezTo>
                <a:cubicBezTo>
                  <a:pt x="2611" y="491"/>
                  <a:pt x="2611" y="492"/>
                  <a:pt x="2610" y="493"/>
                </a:cubicBezTo>
                <a:cubicBezTo>
                  <a:pt x="2607" y="493"/>
                  <a:pt x="2607" y="493"/>
                  <a:pt x="2607" y="493"/>
                </a:cubicBezTo>
                <a:cubicBezTo>
                  <a:pt x="2608" y="491"/>
                  <a:pt x="2610" y="489"/>
                  <a:pt x="2610" y="486"/>
                </a:cubicBezTo>
                <a:cubicBezTo>
                  <a:pt x="2608" y="486"/>
                  <a:pt x="2607" y="485"/>
                  <a:pt x="2607" y="484"/>
                </a:cubicBezTo>
                <a:cubicBezTo>
                  <a:pt x="2605" y="485"/>
                  <a:pt x="2605" y="487"/>
                  <a:pt x="2605" y="489"/>
                </a:cubicBezTo>
                <a:cubicBezTo>
                  <a:pt x="2602" y="489"/>
                  <a:pt x="2602" y="489"/>
                  <a:pt x="2602" y="489"/>
                </a:cubicBezTo>
                <a:cubicBezTo>
                  <a:pt x="2602" y="483"/>
                  <a:pt x="2602" y="483"/>
                  <a:pt x="2602" y="483"/>
                </a:cubicBezTo>
                <a:cubicBezTo>
                  <a:pt x="2603" y="483"/>
                  <a:pt x="2603" y="483"/>
                  <a:pt x="2603" y="483"/>
                </a:cubicBezTo>
                <a:cubicBezTo>
                  <a:pt x="2602" y="481"/>
                  <a:pt x="2602" y="478"/>
                  <a:pt x="2602" y="476"/>
                </a:cubicBezTo>
                <a:cubicBezTo>
                  <a:pt x="2599" y="476"/>
                  <a:pt x="2596" y="477"/>
                  <a:pt x="2593" y="477"/>
                </a:cubicBezTo>
                <a:cubicBezTo>
                  <a:pt x="2593" y="477"/>
                  <a:pt x="2593" y="476"/>
                  <a:pt x="2593" y="476"/>
                </a:cubicBezTo>
                <a:cubicBezTo>
                  <a:pt x="2589" y="476"/>
                  <a:pt x="2589" y="476"/>
                  <a:pt x="2589" y="476"/>
                </a:cubicBezTo>
                <a:cubicBezTo>
                  <a:pt x="2589" y="476"/>
                  <a:pt x="2589" y="474"/>
                  <a:pt x="2589" y="473"/>
                </a:cubicBezTo>
                <a:cubicBezTo>
                  <a:pt x="2591" y="473"/>
                  <a:pt x="2591" y="473"/>
                  <a:pt x="2591" y="473"/>
                </a:cubicBezTo>
                <a:cubicBezTo>
                  <a:pt x="2591" y="471"/>
                  <a:pt x="2591" y="471"/>
                  <a:pt x="2591" y="471"/>
                </a:cubicBezTo>
                <a:cubicBezTo>
                  <a:pt x="2591" y="471"/>
                  <a:pt x="2591" y="471"/>
                  <a:pt x="2591" y="471"/>
                </a:cubicBezTo>
                <a:cubicBezTo>
                  <a:pt x="2591" y="470"/>
                  <a:pt x="2591" y="470"/>
                  <a:pt x="2591" y="470"/>
                </a:cubicBezTo>
                <a:cubicBezTo>
                  <a:pt x="2592" y="470"/>
                  <a:pt x="2593" y="469"/>
                  <a:pt x="2593" y="469"/>
                </a:cubicBezTo>
                <a:cubicBezTo>
                  <a:pt x="2593" y="468"/>
                  <a:pt x="2593" y="468"/>
                  <a:pt x="2593" y="468"/>
                </a:cubicBezTo>
                <a:cubicBezTo>
                  <a:pt x="2594" y="468"/>
                  <a:pt x="2595" y="468"/>
                  <a:pt x="2595" y="468"/>
                </a:cubicBezTo>
                <a:cubicBezTo>
                  <a:pt x="2595" y="466"/>
                  <a:pt x="2595" y="466"/>
                  <a:pt x="2595" y="466"/>
                </a:cubicBezTo>
                <a:cubicBezTo>
                  <a:pt x="2596" y="466"/>
                  <a:pt x="2596" y="466"/>
                  <a:pt x="2597" y="466"/>
                </a:cubicBezTo>
                <a:cubicBezTo>
                  <a:pt x="2598" y="464"/>
                  <a:pt x="2598" y="463"/>
                  <a:pt x="2599" y="462"/>
                </a:cubicBezTo>
                <a:cubicBezTo>
                  <a:pt x="2602" y="462"/>
                  <a:pt x="2602" y="462"/>
                  <a:pt x="2602" y="462"/>
                </a:cubicBezTo>
                <a:cubicBezTo>
                  <a:pt x="2604" y="460"/>
                  <a:pt x="2605" y="458"/>
                  <a:pt x="2607" y="456"/>
                </a:cubicBezTo>
                <a:cubicBezTo>
                  <a:pt x="2608" y="455"/>
                  <a:pt x="2609" y="456"/>
                  <a:pt x="2610" y="455"/>
                </a:cubicBezTo>
                <a:cubicBezTo>
                  <a:pt x="2610" y="452"/>
                  <a:pt x="2610" y="452"/>
                  <a:pt x="2610" y="452"/>
                </a:cubicBezTo>
                <a:cubicBezTo>
                  <a:pt x="2611" y="451"/>
                  <a:pt x="2613" y="450"/>
                  <a:pt x="2614" y="449"/>
                </a:cubicBezTo>
                <a:cubicBezTo>
                  <a:pt x="2614" y="446"/>
                  <a:pt x="2614" y="446"/>
                  <a:pt x="2614" y="446"/>
                </a:cubicBezTo>
                <a:cubicBezTo>
                  <a:pt x="2615" y="446"/>
                  <a:pt x="2615" y="446"/>
                  <a:pt x="2615" y="446"/>
                </a:cubicBezTo>
                <a:cubicBezTo>
                  <a:pt x="2615" y="445"/>
                  <a:pt x="2616" y="444"/>
                  <a:pt x="2616" y="443"/>
                </a:cubicBezTo>
                <a:cubicBezTo>
                  <a:pt x="2616" y="443"/>
                  <a:pt x="2616" y="443"/>
                  <a:pt x="2616" y="443"/>
                </a:cubicBezTo>
                <a:cubicBezTo>
                  <a:pt x="2616" y="443"/>
                  <a:pt x="2616" y="442"/>
                  <a:pt x="2616" y="441"/>
                </a:cubicBezTo>
                <a:cubicBezTo>
                  <a:pt x="2616" y="440"/>
                  <a:pt x="2617" y="440"/>
                  <a:pt x="2618" y="440"/>
                </a:cubicBezTo>
                <a:cubicBezTo>
                  <a:pt x="2618" y="441"/>
                  <a:pt x="2618" y="440"/>
                  <a:pt x="2618" y="441"/>
                </a:cubicBezTo>
                <a:cubicBezTo>
                  <a:pt x="2619" y="440"/>
                  <a:pt x="2620" y="439"/>
                  <a:pt x="2621" y="437"/>
                </a:cubicBezTo>
                <a:cubicBezTo>
                  <a:pt x="2622" y="437"/>
                  <a:pt x="2622" y="437"/>
                  <a:pt x="2622" y="437"/>
                </a:cubicBezTo>
                <a:cubicBezTo>
                  <a:pt x="2623" y="435"/>
                  <a:pt x="2623" y="436"/>
                  <a:pt x="2624" y="435"/>
                </a:cubicBezTo>
                <a:cubicBezTo>
                  <a:pt x="2624" y="435"/>
                  <a:pt x="2624" y="435"/>
                  <a:pt x="2624" y="435"/>
                </a:cubicBezTo>
                <a:cubicBezTo>
                  <a:pt x="2626" y="435"/>
                  <a:pt x="2626" y="435"/>
                  <a:pt x="2626" y="435"/>
                </a:cubicBezTo>
                <a:cubicBezTo>
                  <a:pt x="2627" y="434"/>
                  <a:pt x="2627" y="432"/>
                  <a:pt x="2628" y="431"/>
                </a:cubicBezTo>
                <a:cubicBezTo>
                  <a:pt x="2630" y="431"/>
                  <a:pt x="2630" y="431"/>
                  <a:pt x="2630" y="431"/>
                </a:cubicBezTo>
                <a:cubicBezTo>
                  <a:pt x="2630" y="430"/>
                  <a:pt x="2631" y="429"/>
                  <a:pt x="2631" y="428"/>
                </a:cubicBezTo>
                <a:cubicBezTo>
                  <a:pt x="2632" y="428"/>
                  <a:pt x="2633" y="428"/>
                  <a:pt x="2634" y="427"/>
                </a:cubicBezTo>
                <a:cubicBezTo>
                  <a:pt x="2634" y="427"/>
                  <a:pt x="2634" y="427"/>
                  <a:pt x="2634" y="427"/>
                </a:cubicBezTo>
                <a:cubicBezTo>
                  <a:pt x="2634" y="427"/>
                  <a:pt x="2635" y="427"/>
                  <a:pt x="2636" y="427"/>
                </a:cubicBezTo>
                <a:cubicBezTo>
                  <a:pt x="2637" y="424"/>
                  <a:pt x="2638" y="421"/>
                  <a:pt x="2639" y="418"/>
                </a:cubicBezTo>
                <a:cubicBezTo>
                  <a:pt x="2639" y="417"/>
                  <a:pt x="2640" y="417"/>
                  <a:pt x="2641" y="416"/>
                </a:cubicBezTo>
                <a:cubicBezTo>
                  <a:pt x="2641" y="415"/>
                  <a:pt x="2641" y="415"/>
                  <a:pt x="2641" y="415"/>
                </a:cubicBezTo>
                <a:cubicBezTo>
                  <a:pt x="2641" y="415"/>
                  <a:pt x="2642" y="414"/>
                  <a:pt x="2642" y="414"/>
                </a:cubicBezTo>
                <a:cubicBezTo>
                  <a:pt x="2643" y="413"/>
                  <a:pt x="2641" y="413"/>
                  <a:pt x="2644" y="412"/>
                </a:cubicBezTo>
                <a:cubicBezTo>
                  <a:pt x="2644" y="411"/>
                  <a:pt x="2645" y="411"/>
                  <a:pt x="2645" y="410"/>
                </a:cubicBezTo>
                <a:cubicBezTo>
                  <a:pt x="2646" y="410"/>
                  <a:pt x="2646" y="410"/>
                  <a:pt x="2646" y="410"/>
                </a:cubicBezTo>
                <a:cubicBezTo>
                  <a:pt x="2646" y="409"/>
                  <a:pt x="2646" y="407"/>
                  <a:pt x="2645" y="406"/>
                </a:cubicBezTo>
                <a:cubicBezTo>
                  <a:pt x="2648" y="407"/>
                  <a:pt x="2647" y="407"/>
                  <a:pt x="2650" y="406"/>
                </a:cubicBezTo>
                <a:cubicBezTo>
                  <a:pt x="2651" y="403"/>
                  <a:pt x="2654" y="402"/>
                  <a:pt x="2657" y="402"/>
                </a:cubicBezTo>
                <a:cubicBezTo>
                  <a:pt x="2657" y="401"/>
                  <a:pt x="2657" y="400"/>
                  <a:pt x="2657" y="398"/>
                </a:cubicBezTo>
                <a:cubicBezTo>
                  <a:pt x="2658" y="399"/>
                  <a:pt x="2658" y="399"/>
                  <a:pt x="2659" y="400"/>
                </a:cubicBezTo>
                <a:cubicBezTo>
                  <a:pt x="2660" y="400"/>
                  <a:pt x="2660" y="400"/>
                  <a:pt x="2661" y="398"/>
                </a:cubicBezTo>
                <a:cubicBezTo>
                  <a:pt x="2662" y="398"/>
                  <a:pt x="2662" y="398"/>
                  <a:pt x="2662" y="398"/>
                </a:cubicBezTo>
                <a:cubicBezTo>
                  <a:pt x="2662" y="400"/>
                  <a:pt x="2661" y="401"/>
                  <a:pt x="2661" y="402"/>
                </a:cubicBezTo>
                <a:cubicBezTo>
                  <a:pt x="2663" y="402"/>
                  <a:pt x="2662" y="401"/>
                  <a:pt x="2662" y="401"/>
                </a:cubicBezTo>
                <a:cubicBezTo>
                  <a:pt x="2666" y="401"/>
                  <a:pt x="2666" y="401"/>
                  <a:pt x="2666" y="401"/>
                </a:cubicBezTo>
                <a:cubicBezTo>
                  <a:pt x="2666" y="400"/>
                  <a:pt x="2666" y="400"/>
                  <a:pt x="2666" y="400"/>
                </a:cubicBezTo>
                <a:cubicBezTo>
                  <a:pt x="2676" y="400"/>
                  <a:pt x="2676" y="400"/>
                  <a:pt x="2676" y="400"/>
                </a:cubicBezTo>
                <a:cubicBezTo>
                  <a:pt x="2676" y="400"/>
                  <a:pt x="2676" y="399"/>
                  <a:pt x="2677" y="400"/>
                </a:cubicBezTo>
                <a:cubicBezTo>
                  <a:pt x="2677" y="400"/>
                  <a:pt x="2677" y="401"/>
                  <a:pt x="2678" y="401"/>
                </a:cubicBezTo>
                <a:cubicBezTo>
                  <a:pt x="2678" y="401"/>
                  <a:pt x="2679" y="400"/>
                  <a:pt x="2680" y="400"/>
                </a:cubicBezTo>
                <a:cubicBezTo>
                  <a:pt x="2680" y="401"/>
                  <a:pt x="2680" y="401"/>
                  <a:pt x="2680" y="401"/>
                </a:cubicBezTo>
                <a:cubicBezTo>
                  <a:pt x="2681" y="401"/>
                  <a:pt x="2682" y="402"/>
                  <a:pt x="2684" y="402"/>
                </a:cubicBezTo>
                <a:cubicBezTo>
                  <a:pt x="2684" y="402"/>
                  <a:pt x="2685" y="403"/>
                  <a:pt x="2684" y="404"/>
                </a:cubicBezTo>
                <a:cubicBezTo>
                  <a:pt x="2684" y="404"/>
                  <a:pt x="2684" y="404"/>
                  <a:pt x="2684" y="404"/>
                </a:cubicBezTo>
                <a:cubicBezTo>
                  <a:pt x="2684" y="406"/>
                  <a:pt x="2684" y="406"/>
                  <a:pt x="2684" y="407"/>
                </a:cubicBezTo>
                <a:cubicBezTo>
                  <a:pt x="2685" y="407"/>
                  <a:pt x="2686" y="407"/>
                  <a:pt x="2687" y="406"/>
                </a:cubicBezTo>
                <a:cubicBezTo>
                  <a:pt x="2687" y="404"/>
                  <a:pt x="2687" y="404"/>
                  <a:pt x="2687" y="404"/>
                </a:cubicBezTo>
                <a:cubicBezTo>
                  <a:pt x="2688" y="404"/>
                  <a:pt x="2688" y="404"/>
                  <a:pt x="2688" y="404"/>
                </a:cubicBezTo>
                <a:cubicBezTo>
                  <a:pt x="2689" y="402"/>
                  <a:pt x="2689" y="402"/>
                  <a:pt x="2691" y="402"/>
                </a:cubicBezTo>
                <a:cubicBezTo>
                  <a:pt x="2692" y="402"/>
                  <a:pt x="2691" y="402"/>
                  <a:pt x="2692" y="402"/>
                </a:cubicBezTo>
                <a:cubicBezTo>
                  <a:pt x="2693" y="405"/>
                  <a:pt x="2692" y="403"/>
                  <a:pt x="2694" y="404"/>
                </a:cubicBezTo>
                <a:cubicBezTo>
                  <a:pt x="2694" y="405"/>
                  <a:pt x="2694" y="405"/>
                  <a:pt x="2694" y="405"/>
                </a:cubicBezTo>
                <a:cubicBezTo>
                  <a:pt x="2695" y="405"/>
                  <a:pt x="2695" y="405"/>
                  <a:pt x="2696" y="406"/>
                </a:cubicBezTo>
                <a:cubicBezTo>
                  <a:pt x="2696" y="406"/>
                  <a:pt x="2696" y="406"/>
                  <a:pt x="2696" y="406"/>
                </a:cubicBezTo>
                <a:cubicBezTo>
                  <a:pt x="2699" y="406"/>
                  <a:pt x="2703" y="405"/>
                  <a:pt x="2706" y="405"/>
                </a:cubicBezTo>
                <a:cubicBezTo>
                  <a:pt x="2706" y="407"/>
                  <a:pt x="2706" y="406"/>
                  <a:pt x="2707" y="407"/>
                </a:cubicBezTo>
                <a:cubicBezTo>
                  <a:pt x="2707" y="408"/>
                  <a:pt x="2707" y="408"/>
                  <a:pt x="2707" y="408"/>
                </a:cubicBezTo>
                <a:cubicBezTo>
                  <a:pt x="2708" y="407"/>
                  <a:pt x="2709" y="407"/>
                  <a:pt x="2710" y="407"/>
                </a:cubicBezTo>
                <a:cubicBezTo>
                  <a:pt x="2710" y="405"/>
                  <a:pt x="2709" y="405"/>
                  <a:pt x="2709" y="404"/>
                </a:cubicBezTo>
                <a:cubicBezTo>
                  <a:pt x="2709" y="404"/>
                  <a:pt x="2710" y="403"/>
                  <a:pt x="2710" y="403"/>
                </a:cubicBezTo>
                <a:cubicBezTo>
                  <a:pt x="2710" y="402"/>
                  <a:pt x="2711" y="403"/>
                  <a:pt x="2710" y="402"/>
                </a:cubicBezTo>
                <a:cubicBezTo>
                  <a:pt x="2710" y="400"/>
                  <a:pt x="2710" y="400"/>
                  <a:pt x="2711" y="398"/>
                </a:cubicBezTo>
                <a:cubicBezTo>
                  <a:pt x="2714" y="399"/>
                  <a:pt x="2716" y="399"/>
                  <a:pt x="2718" y="400"/>
                </a:cubicBezTo>
                <a:cubicBezTo>
                  <a:pt x="2718" y="400"/>
                  <a:pt x="2718" y="400"/>
                  <a:pt x="2718" y="400"/>
                </a:cubicBezTo>
                <a:cubicBezTo>
                  <a:pt x="2721" y="400"/>
                  <a:pt x="2723" y="400"/>
                  <a:pt x="2725" y="400"/>
                </a:cubicBezTo>
                <a:cubicBezTo>
                  <a:pt x="2725" y="400"/>
                  <a:pt x="2725" y="401"/>
                  <a:pt x="2726" y="402"/>
                </a:cubicBezTo>
                <a:cubicBezTo>
                  <a:pt x="2729" y="401"/>
                  <a:pt x="2727" y="401"/>
                  <a:pt x="2729" y="400"/>
                </a:cubicBezTo>
                <a:cubicBezTo>
                  <a:pt x="2729" y="399"/>
                  <a:pt x="2729" y="399"/>
                  <a:pt x="2729" y="399"/>
                </a:cubicBezTo>
                <a:cubicBezTo>
                  <a:pt x="2730" y="399"/>
                  <a:pt x="2732" y="399"/>
                  <a:pt x="2733" y="398"/>
                </a:cubicBezTo>
                <a:cubicBezTo>
                  <a:pt x="2734" y="402"/>
                  <a:pt x="2735" y="402"/>
                  <a:pt x="2736" y="404"/>
                </a:cubicBezTo>
                <a:cubicBezTo>
                  <a:pt x="2737" y="405"/>
                  <a:pt x="2737" y="405"/>
                  <a:pt x="2738" y="405"/>
                </a:cubicBezTo>
                <a:cubicBezTo>
                  <a:pt x="2738" y="406"/>
                  <a:pt x="2738" y="406"/>
                  <a:pt x="2737" y="406"/>
                </a:cubicBezTo>
                <a:cubicBezTo>
                  <a:pt x="2735" y="408"/>
                  <a:pt x="2732" y="407"/>
                  <a:pt x="2729" y="407"/>
                </a:cubicBezTo>
                <a:cubicBezTo>
                  <a:pt x="2729" y="409"/>
                  <a:pt x="2731" y="415"/>
                  <a:pt x="2732" y="414"/>
                </a:cubicBezTo>
                <a:cubicBezTo>
                  <a:pt x="2732" y="414"/>
                  <a:pt x="2732" y="414"/>
                  <a:pt x="2732" y="414"/>
                </a:cubicBezTo>
                <a:cubicBezTo>
                  <a:pt x="2735" y="414"/>
                  <a:pt x="2738" y="414"/>
                  <a:pt x="2739" y="413"/>
                </a:cubicBezTo>
                <a:cubicBezTo>
                  <a:pt x="2739" y="410"/>
                  <a:pt x="2739" y="410"/>
                  <a:pt x="2739" y="410"/>
                </a:cubicBezTo>
                <a:cubicBezTo>
                  <a:pt x="2742" y="411"/>
                  <a:pt x="2742" y="412"/>
                  <a:pt x="2745" y="412"/>
                </a:cubicBezTo>
                <a:cubicBezTo>
                  <a:pt x="2746" y="411"/>
                  <a:pt x="2746" y="411"/>
                  <a:pt x="2746" y="410"/>
                </a:cubicBezTo>
                <a:cubicBezTo>
                  <a:pt x="2748" y="409"/>
                  <a:pt x="2749" y="409"/>
                  <a:pt x="2750" y="407"/>
                </a:cubicBezTo>
                <a:cubicBezTo>
                  <a:pt x="2752" y="407"/>
                  <a:pt x="2752" y="407"/>
                  <a:pt x="2752" y="407"/>
                </a:cubicBezTo>
                <a:cubicBezTo>
                  <a:pt x="2752" y="408"/>
                  <a:pt x="2752" y="408"/>
                  <a:pt x="2752" y="408"/>
                </a:cubicBezTo>
                <a:cubicBezTo>
                  <a:pt x="2753" y="408"/>
                  <a:pt x="2753" y="408"/>
                  <a:pt x="2753" y="408"/>
                </a:cubicBezTo>
                <a:cubicBezTo>
                  <a:pt x="2753" y="410"/>
                  <a:pt x="2753" y="410"/>
                  <a:pt x="2753" y="410"/>
                </a:cubicBezTo>
                <a:cubicBezTo>
                  <a:pt x="2754" y="409"/>
                  <a:pt x="2755" y="409"/>
                  <a:pt x="2756" y="409"/>
                </a:cubicBezTo>
                <a:cubicBezTo>
                  <a:pt x="2756" y="409"/>
                  <a:pt x="2756" y="408"/>
                  <a:pt x="2757" y="408"/>
                </a:cubicBezTo>
                <a:cubicBezTo>
                  <a:pt x="2757" y="408"/>
                  <a:pt x="2758" y="408"/>
                  <a:pt x="2758" y="408"/>
                </a:cubicBezTo>
                <a:cubicBezTo>
                  <a:pt x="2758" y="408"/>
                  <a:pt x="2758" y="408"/>
                  <a:pt x="2758" y="408"/>
                </a:cubicBezTo>
                <a:cubicBezTo>
                  <a:pt x="2760" y="407"/>
                  <a:pt x="2760" y="407"/>
                  <a:pt x="2762" y="407"/>
                </a:cubicBezTo>
                <a:cubicBezTo>
                  <a:pt x="2762" y="406"/>
                  <a:pt x="2761" y="404"/>
                  <a:pt x="2761" y="403"/>
                </a:cubicBezTo>
                <a:cubicBezTo>
                  <a:pt x="2760" y="403"/>
                  <a:pt x="2761" y="403"/>
                  <a:pt x="2760" y="402"/>
                </a:cubicBezTo>
                <a:cubicBezTo>
                  <a:pt x="2757" y="403"/>
                  <a:pt x="2756" y="403"/>
                  <a:pt x="2755" y="404"/>
                </a:cubicBezTo>
                <a:cubicBezTo>
                  <a:pt x="2753" y="404"/>
                  <a:pt x="2753" y="404"/>
                  <a:pt x="2752" y="403"/>
                </a:cubicBezTo>
                <a:cubicBezTo>
                  <a:pt x="2752" y="402"/>
                  <a:pt x="2752" y="401"/>
                  <a:pt x="2753" y="400"/>
                </a:cubicBezTo>
                <a:cubicBezTo>
                  <a:pt x="2753" y="400"/>
                  <a:pt x="2753" y="400"/>
                  <a:pt x="2753" y="400"/>
                </a:cubicBezTo>
                <a:cubicBezTo>
                  <a:pt x="2753" y="398"/>
                  <a:pt x="2753" y="397"/>
                  <a:pt x="2753" y="396"/>
                </a:cubicBezTo>
                <a:cubicBezTo>
                  <a:pt x="2753" y="396"/>
                  <a:pt x="2754" y="396"/>
                  <a:pt x="2755" y="396"/>
                </a:cubicBezTo>
                <a:cubicBezTo>
                  <a:pt x="2755" y="396"/>
                  <a:pt x="2755" y="396"/>
                  <a:pt x="2755" y="396"/>
                </a:cubicBezTo>
                <a:cubicBezTo>
                  <a:pt x="2756" y="396"/>
                  <a:pt x="2756" y="396"/>
                  <a:pt x="2756" y="396"/>
                </a:cubicBezTo>
                <a:cubicBezTo>
                  <a:pt x="2756" y="395"/>
                  <a:pt x="2755" y="395"/>
                  <a:pt x="2755" y="394"/>
                </a:cubicBezTo>
                <a:cubicBezTo>
                  <a:pt x="2756" y="394"/>
                  <a:pt x="2756" y="394"/>
                  <a:pt x="2756" y="394"/>
                </a:cubicBezTo>
                <a:cubicBezTo>
                  <a:pt x="2756" y="392"/>
                  <a:pt x="2756" y="392"/>
                  <a:pt x="2756" y="392"/>
                </a:cubicBezTo>
                <a:cubicBezTo>
                  <a:pt x="2756" y="391"/>
                  <a:pt x="2757" y="392"/>
                  <a:pt x="2757" y="390"/>
                </a:cubicBezTo>
                <a:cubicBezTo>
                  <a:pt x="2759" y="389"/>
                  <a:pt x="2760" y="389"/>
                  <a:pt x="2762" y="389"/>
                </a:cubicBezTo>
                <a:cubicBezTo>
                  <a:pt x="2762" y="388"/>
                  <a:pt x="2763" y="387"/>
                  <a:pt x="2764" y="386"/>
                </a:cubicBezTo>
                <a:cubicBezTo>
                  <a:pt x="2764" y="387"/>
                  <a:pt x="2764" y="387"/>
                  <a:pt x="2764" y="387"/>
                </a:cubicBezTo>
                <a:cubicBezTo>
                  <a:pt x="2765" y="386"/>
                  <a:pt x="2767" y="386"/>
                  <a:pt x="2768" y="386"/>
                </a:cubicBezTo>
                <a:cubicBezTo>
                  <a:pt x="2768" y="384"/>
                  <a:pt x="2768" y="383"/>
                  <a:pt x="2770" y="383"/>
                </a:cubicBezTo>
                <a:cubicBezTo>
                  <a:pt x="2770" y="381"/>
                  <a:pt x="2770" y="380"/>
                  <a:pt x="2770" y="379"/>
                </a:cubicBezTo>
                <a:cubicBezTo>
                  <a:pt x="2772" y="378"/>
                  <a:pt x="2773" y="377"/>
                  <a:pt x="2774" y="377"/>
                </a:cubicBezTo>
                <a:cubicBezTo>
                  <a:pt x="2774" y="376"/>
                  <a:pt x="2775" y="375"/>
                  <a:pt x="2775" y="373"/>
                </a:cubicBezTo>
                <a:cubicBezTo>
                  <a:pt x="2776" y="374"/>
                  <a:pt x="2776" y="374"/>
                  <a:pt x="2777" y="374"/>
                </a:cubicBezTo>
                <a:cubicBezTo>
                  <a:pt x="2777" y="373"/>
                  <a:pt x="2777" y="373"/>
                  <a:pt x="2777" y="373"/>
                </a:cubicBezTo>
                <a:cubicBezTo>
                  <a:pt x="2778" y="373"/>
                  <a:pt x="2778" y="373"/>
                  <a:pt x="2778" y="373"/>
                </a:cubicBezTo>
                <a:cubicBezTo>
                  <a:pt x="2778" y="373"/>
                  <a:pt x="2779" y="373"/>
                  <a:pt x="2779" y="372"/>
                </a:cubicBezTo>
                <a:cubicBezTo>
                  <a:pt x="2780" y="372"/>
                  <a:pt x="2781" y="372"/>
                  <a:pt x="2782" y="372"/>
                </a:cubicBezTo>
                <a:cubicBezTo>
                  <a:pt x="2782" y="371"/>
                  <a:pt x="2782" y="371"/>
                  <a:pt x="2782" y="371"/>
                </a:cubicBezTo>
                <a:cubicBezTo>
                  <a:pt x="2788" y="371"/>
                  <a:pt x="2788" y="371"/>
                  <a:pt x="2788" y="371"/>
                </a:cubicBezTo>
                <a:cubicBezTo>
                  <a:pt x="2788" y="370"/>
                  <a:pt x="2788" y="370"/>
                  <a:pt x="2788" y="370"/>
                </a:cubicBezTo>
                <a:cubicBezTo>
                  <a:pt x="2789" y="370"/>
                  <a:pt x="2789" y="370"/>
                  <a:pt x="2789" y="370"/>
                </a:cubicBezTo>
                <a:cubicBezTo>
                  <a:pt x="2789" y="370"/>
                  <a:pt x="2789" y="370"/>
                  <a:pt x="2789" y="370"/>
                </a:cubicBezTo>
                <a:cubicBezTo>
                  <a:pt x="2791" y="369"/>
                  <a:pt x="2791" y="372"/>
                  <a:pt x="2793" y="369"/>
                </a:cubicBezTo>
                <a:cubicBezTo>
                  <a:pt x="2795" y="369"/>
                  <a:pt x="2795" y="369"/>
                  <a:pt x="2797" y="370"/>
                </a:cubicBezTo>
                <a:cubicBezTo>
                  <a:pt x="2797" y="372"/>
                  <a:pt x="2797" y="372"/>
                  <a:pt x="2797" y="372"/>
                </a:cubicBezTo>
                <a:cubicBezTo>
                  <a:pt x="2798" y="372"/>
                  <a:pt x="2799" y="372"/>
                  <a:pt x="2799" y="373"/>
                </a:cubicBezTo>
                <a:cubicBezTo>
                  <a:pt x="2800" y="373"/>
                  <a:pt x="2801" y="373"/>
                  <a:pt x="2803" y="373"/>
                </a:cubicBezTo>
                <a:cubicBezTo>
                  <a:pt x="2803" y="372"/>
                  <a:pt x="2803" y="372"/>
                  <a:pt x="2803" y="372"/>
                </a:cubicBezTo>
                <a:cubicBezTo>
                  <a:pt x="2804" y="371"/>
                  <a:pt x="2805" y="371"/>
                  <a:pt x="2805" y="371"/>
                </a:cubicBezTo>
                <a:cubicBezTo>
                  <a:pt x="2805" y="371"/>
                  <a:pt x="2805" y="370"/>
                  <a:pt x="2806" y="370"/>
                </a:cubicBezTo>
                <a:cubicBezTo>
                  <a:pt x="2806" y="372"/>
                  <a:pt x="2806" y="372"/>
                  <a:pt x="2806" y="375"/>
                </a:cubicBezTo>
                <a:cubicBezTo>
                  <a:pt x="2805" y="376"/>
                  <a:pt x="2805" y="376"/>
                  <a:pt x="2804" y="376"/>
                </a:cubicBezTo>
                <a:cubicBezTo>
                  <a:pt x="2803" y="379"/>
                  <a:pt x="2802" y="379"/>
                  <a:pt x="2802" y="383"/>
                </a:cubicBezTo>
                <a:cubicBezTo>
                  <a:pt x="2805" y="383"/>
                  <a:pt x="2805" y="382"/>
                  <a:pt x="2806" y="380"/>
                </a:cubicBezTo>
                <a:cubicBezTo>
                  <a:pt x="2807" y="380"/>
                  <a:pt x="2807" y="380"/>
                  <a:pt x="2807" y="380"/>
                </a:cubicBezTo>
                <a:cubicBezTo>
                  <a:pt x="2807" y="381"/>
                  <a:pt x="2807" y="383"/>
                  <a:pt x="2806" y="384"/>
                </a:cubicBezTo>
                <a:cubicBezTo>
                  <a:pt x="2806" y="384"/>
                  <a:pt x="2805" y="384"/>
                  <a:pt x="2805" y="385"/>
                </a:cubicBezTo>
                <a:cubicBezTo>
                  <a:pt x="2805" y="386"/>
                  <a:pt x="2805" y="387"/>
                  <a:pt x="2805" y="388"/>
                </a:cubicBezTo>
                <a:cubicBezTo>
                  <a:pt x="2807" y="387"/>
                  <a:pt x="2807" y="387"/>
                  <a:pt x="2809" y="386"/>
                </a:cubicBezTo>
                <a:cubicBezTo>
                  <a:pt x="2810" y="383"/>
                  <a:pt x="2811" y="384"/>
                  <a:pt x="2812" y="383"/>
                </a:cubicBezTo>
                <a:cubicBezTo>
                  <a:pt x="2812" y="382"/>
                  <a:pt x="2812" y="382"/>
                  <a:pt x="2812" y="382"/>
                </a:cubicBezTo>
                <a:cubicBezTo>
                  <a:pt x="2813" y="382"/>
                  <a:pt x="2813" y="382"/>
                  <a:pt x="2814" y="381"/>
                </a:cubicBezTo>
                <a:cubicBezTo>
                  <a:pt x="2814" y="379"/>
                  <a:pt x="2814" y="379"/>
                  <a:pt x="2814" y="379"/>
                </a:cubicBezTo>
                <a:cubicBezTo>
                  <a:pt x="2814" y="379"/>
                  <a:pt x="2815" y="379"/>
                  <a:pt x="2816" y="379"/>
                </a:cubicBezTo>
                <a:cubicBezTo>
                  <a:pt x="2817" y="377"/>
                  <a:pt x="2817" y="377"/>
                  <a:pt x="2817" y="377"/>
                </a:cubicBezTo>
                <a:cubicBezTo>
                  <a:pt x="2817" y="376"/>
                  <a:pt x="2817" y="376"/>
                  <a:pt x="2817" y="376"/>
                </a:cubicBezTo>
                <a:cubicBezTo>
                  <a:pt x="2818" y="376"/>
                  <a:pt x="2818" y="375"/>
                  <a:pt x="2819" y="375"/>
                </a:cubicBezTo>
                <a:cubicBezTo>
                  <a:pt x="2819" y="373"/>
                  <a:pt x="2819" y="373"/>
                  <a:pt x="2819" y="373"/>
                </a:cubicBezTo>
                <a:cubicBezTo>
                  <a:pt x="2822" y="373"/>
                  <a:pt x="2821" y="373"/>
                  <a:pt x="2823" y="372"/>
                </a:cubicBezTo>
                <a:cubicBezTo>
                  <a:pt x="2823" y="371"/>
                  <a:pt x="2823" y="371"/>
                  <a:pt x="2823" y="371"/>
                </a:cubicBezTo>
                <a:cubicBezTo>
                  <a:pt x="2824" y="371"/>
                  <a:pt x="2826" y="371"/>
                  <a:pt x="2828" y="372"/>
                </a:cubicBezTo>
                <a:cubicBezTo>
                  <a:pt x="2828" y="371"/>
                  <a:pt x="2828" y="371"/>
                  <a:pt x="2828" y="371"/>
                </a:cubicBezTo>
                <a:cubicBezTo>
                  <a:pt x="2828" y="371"/>
                  <a:pt x="2828" y="371"/>
                  <a:pt x="2828" y="371"/>
                </a:cubicBezTo>
                <a:cubicBezTo>
                  <a:pt x="2828" y="373"/>
                  <a:pt x="2828" y="373"/>
                  <a:pt x="2828" y="373"/>
                </a:cubicBezTo>
                <a:cubicBezTo>
                  <a:pt x="2829" y="374"/>
                  <a:pt x="2829" y="374"/>
                  <a:pt x="2830" y="374"/>
                </a:cubicBezTo>
                <a:cubicBezTo>
                  <a:pt x="2830" y="373"/>
                  <a:pt x="2830" y="373"/>
                  <a:pt x="2830" y="373"/>
                </a:cubicBezTo>
                <a:cubicBezTo>
                  <a:pt x="2831" y="373"/>
                  <a:pt x="2832" y="372"/>
                  <a:pt x="2833" y="372"/>
                </a:cubicBezTo>
                <a:cubicBezTo>
                  <a:pt x="2833" y="370"/>
                  <a:pt x="2833" y="370"/>
                  <a:pt x="2833" y="370"/>
                </a:cubicBezTo>
                <a:cubicBezTo>
                  <a:pt x="2831" y="370"/>
                  <a:pt x="2832" y="370"/>
                  <a:pt x="2831" y="370"/>
                </a:cubicBezTo>
                <a:cubicBezTo>
                  <a:pt x="2831" y="369"/>
                  <a:pt x="2830" y="365"/>
                  <a:pt x="2830" y="364"/>
                </a:cubicBezTo>
                <a:cubicBezTo>
                  <a:pt x="2832" y="364"/>
                  <a:pt x="2832" y="364"/>
                  <a:pt x="2832" y="364"/>
                </a:cubicBezTo>
                <a:cubicBezTo>
                  <a:pt x="2832" y="363"/>
                  <a:pt x="2834" y="361"/>
                  <a:pt x="2833" y="360"/>
                </a:cubicBezTo>
                <a:cubicBezTo>
                  <a:pt x="2832" y="360"/>
                  <a:pt x="2832" y="360"/>
                  <a:pt x="2832" y="360"/>
                </a:cubicBezTo>
                <a:cubicBezTo>
                  <a:pt x="2832" y="359"/>
                  <a:pt x="2832" y="359"/>
                  <a:pt x="2832" y="359"/>
                </a:cubicBezTo>
                <a:cubicBezTo>
                  <a:pt x="2836" y="359"/>
                  <a:pt x="2836" y="359"/>
                  <a:pt x="2836" y="359"/>
                </a:cubicBezTo>
                <a:cubicBezTo>
                  <a:pt x="2836" y="358"/>
                  <a:pt x="2836" y="358"/>
                  <a:pt x="2836" y="358"/>
                </a:cubicBezTo>
                <a:cubicBezTo>
                  <a:pt x="2837" y="358"/>
                  <a:pt x="2837" y="358"/>
                  <a:pt x="2837" y="358"/>
                </a:cubicBezTo>
                <a:cubicBezTo>
                  <a:pt x="2837" y="358"/>
                  <a:pt x="2837" y="358"/>
                  <a:pt x="2837" y="358"/>
                </a:cubicBezTo>
                <a:cubicBezTo>
                  <a:pt x="2840" y="358"/>
                  <a:pt x="2840" y="358"/>
                  <a:pt x="2840" y="358"/>
                </a:cubicBezTo>
                <a:cubicBezTo>
                  <a:pt x="2840" y="357"/>
                  <a:pt x="2840" y="357"/>
                  <a:pt x="2840" y="357"/>
                </a:cubicBezTo>
                <a:cubicBezTo>
                  <a:pt x="2841" y="357"/>
                  <a:pt x="2841" y="357"/>
                  <a:pt x="2841" y="357"/>
                </a:cubicBezTo>
                <a:cubicBezTo>
                  <a:pt x="2842" y="359"/>
                  <a:pt x="2846" y="361"/>
                  <a:pt x="2849" y="362"/>
                </a:cubicBezTo>
                <a:cubicBezTo>
                  <a:pt x="2849" y="362"/>
                  <a:pt x="2849" y="362"/>
                  <a:pt x="2849" y="362"/>
                </a:cubicBezTo>
                <a:cubicBezTo>
                  <a:pt x="2847" y="362"/>
                  <a:pt x="2844" y="362"/>
                  <a:pt x="2843" y="361"/>
                </a:cubicBezTo>
                <a:cubicBezTo>
                  <a:pt x="2840" y="361"/>
                  <a:pt x="2840" y="364"/>
                  <a:pt x="2837" y="365"/>
                </a:cubicBezTo>
                <a:cubicBezTo>
                  <a:pt x="2838" y="367"/>
                  <a:pt x="2838" y="370"/>
                  <a:pt x="2839" y="372"/>
                </a:cubicBezTo>
                <a:cubicBezTo>
                  <a:pt x="2838" y="372"/>
                  <a:pt x="2838" y="372"/>
                  <a:pt x="2838" y="372"/>
                </a:cubicBezTo>
                <a:cubicBezTo>
                  <a:pt x="2838" y="373"/>
                  <a:pt x="2838" y="373"/>
                  <a:pt x="2838" y="373"/>
                </a:cubicBezTo>
                <a:cubicBezTo>
                  <a:pt x="2838" y="374"/>
                  <a:pt x="2837" y="374"/>
                  <a:pt x="2837" y="374"/>
                </a:cubicBezTo>
                <a:cubicBezTo>
                  <a:pt x="2836" y="376"/>
                  <a:pt x="2836" y="377"/>
                  <a:pt x="2835" y="379"/>
                </a:cubicBezTo>
                <a:cubicBezTo>
                  <a:pt x="2837" y="379"/>
                  <a:pt x="2837" y="379"/>
                  <a:pt x="2837" y="379"/>
                </a:cubicBezTo>
                <a:cubicBezTo>
                  <a:pt x="2837" y="381"/>
                  <a:pt x="2837" y="381"/>
                  <a:pt x="2837" y="381"/>
                </a:cubicBezTo>
                <a:cubicBezTo>
                  <a:pt x="2836" y="382"/>
                  <a:pt x="2835" y="382"/>
                  <a:pt x="2835" y="382"/>
                </a:cubicBezTo>
                <a:cubicBezTo>
                  <a:pt x="2835" y="385"/>
                  <a:pt x="2835" y="385"/>
                  <a:pt x="2835" y="385"/>
                </a:cubicBezTo>
                <a:cubicBezTo>
                  <a:pt x="2832" y="385"/>
                  <a:pt x="2830" y="385"/>
                  <a:pt x="2828" y="385"/>
                </a:cubicBezTo>
                <a:cubicBezTo>
                  <a:pt x="2828" y="385"/>
                  <a:pt x="2827" y="384"/>
                  <a:pt x="2826" y="385"/>
                </a:cubicBezTo>
                <a:cubicBezTo>
                  <a:pt x="2826" y="385"/>
                  <a:pt x="2826" y="385"/>
                  <a:pt x="2826" y="385"/>
                </a:cubicBezTo>
                <a:cubicBezTo>
                  <a:pt x="2824" y="385"/>
                  <a:pt x="2824" y="385"/>
                  <a:pt x="2824" y="385"/>
                </a:cubicBezTo>
                <a:cubicBezTo>
                  <a:pt x="2824" y="386"/>
                  <a:pt x="2824" y="386"/>
                  <a:pt x="2824" y="387"/>
                </a:cubicBezTo>
                <a:cubicBezTo>
                  <a:pt x="2819" y="387"/>
                  <a:pt x="2819" y="387"/>
                  <a:pt x="2819" y="387"/>
                </a:cubicBezTo>
                <a:cubicBezTo>
                  <a:pt x="2819" y="387"/>
                  <a:pt x="2818" y="388"/>
                  <a:pt x="2818" y="388"/>
                </a:cubicBezTo>
                <a:cubicBezTo>
                  <a:pt x="2818" y="389"/>
                  <a:pt x="2818" y="389"/>
                  <a:pt x="2818" y="389"/>
                </a:cubicBezTo>
                <a:cubicBezTo>
                  <a:pt x="2817" y="389"/>
                  <a:pt x="2817" y="389"/>
                  <a:pt x="2817" y="389"/>
                </a:cubicBezTo>
                <a:cubicBezTo>
                  <a:pt x="2817" y="390"/>
                  <a:pt x="2818" y="390"/>
                  <a:pt x="2818" y="391"/>
                </a:cubicBezTo>
                <a:cubicBezTo>
                  <a:pt x="2818" y="392"/>
                  <a:pt x="2818" y="393"/>
                  <a:pt x="2818" y="394"/>
                </a:cubicBezTo>
                <a:cubicBezTo>
                  <a:pt x="2817" y="394"/>
                  <a:pt x="2816" y="394"/>
                  <a:pt x="2816" y="395"/>
                </a:cubicBezTo>
                <a:cubicBezTo>
                  <a:pt x="2813" y="396"/>
                  <a:pt x="2815" y="396"/>
                  <a:pt x="2814" y="398"/>
                </a:cubicBezTo>
                <a:cubicBezTo>
                  <a:pt x="2814" y="398"/>
                  <a:pt x="2814" y="398"/>
                  <a:pt x="2814" y="398"/>
                </a:cubicBezTo>
                <a:cubicBezTo>
                  <a:pt x="2813" y="398"/>
                  <a:pt x="2813" y="399"/>
                  <a:pt x="2813" y="400"/>
                </a:cubicBezTo>
                <a:cubicBezTo>
                  <a:pt x="2813" y="400"/>
                  <a:pt x="2812" y="400"/>
                  <a:pt x="2812" y="400"/>
                </a:cubicBezTo>
                <a:cubicBezTo>
                  <a:pt x="2812" y="402"/>
                  <a:pt x="2812" y="402"/>
                  <a:pt x="2812" y="402"/>
                </a:cubicBezTo>
                <a:cubicBezTo>
                  <a:pt x="2810" y="403"/>
                  <a:pt x="2808" y="404"/>
                  <a:pt x="2806" y="404"/>
                </a:cubicBezTo>
                <a:cubicBezTo>
                  <a:pt x="2806" y="407"/>
                  <a:pt x="2806" y="407"/>
                  <a:pt x="2806" y="407"/>
                </a:cubicBezTo>
                <a:cubicBezTo>
                  <a:pt x="2803" y="408"/>
                  <a:pt x="2803" y="409"/>
                  <a:pt x="2801" y="412"/>
                </a:cubicBezTo>
                <a:cubicBezTo>
                  <a:pt x="2800" y="412"/>
                  <a:pt x="2800" y="412"/>
                  <a:pt x="2800" y="412"/>
                </a:cubicBezTo>
                <a:cubicBezTo>
                  <a:pt x="2800" y="414"/>
                  <a:pt x="2800" y="414"/>
                  <a:pt x="2800" y="414"/>
                </a:cubicBezTo>
                <a:cubicBezTo>
                  <a:pt x="2799" y="415"/>
                  <a:pt x="2799" y="415"/>
                  <a:pt x="2798" y="416"/>
                </a:cubicBezTo>
                <a:cubicBezTo>
                  <a:pt x="2796" y="417"/>
                  <a:pt x="2795" y="419"/>
                  <a:pt x="2793" y="421"/>
                </a:cubicBezTo>
                <a:cubicBezTo>
                  <a:pt x="2792" y="421"/>
                  <a:pt x="2792" y="421"/>
                  <a:pt x="2792" y="421"/>
                </a:cubicBezTo>
                <a:cubicBezTo>
                  <a:pt x="2791" y="422"/>
                  <a:pt x="2790" y="423"/>
                  <a:pt x="2789" y="425"/>
                </a:cubicBezTo>
                <a:cubicBezTo>
                  <a:pt x="2786" y="425"/>
                  <a:pt x="2787" y="424"/>
                  <a:pt x="2784" y="425"/>
                </a:cubicBezTo>
                <a:cubicBezTo>
                  <a:pt x="2784" y="427"/>
                  <a:pt x="2783" y="427"/>
                  <a:pt x="2782" y="428"/>
                </a:cubicBezTo>
                <a:cubicBezTo>
                  <a:pt x="2779" y="428"/>
                  <a:pt x="2779" y="428"/>
                  <a:pt x="2779" y="428"/>
                </a:cubicBezTo>
                <a:cubicBezTo>
                  <a:pt x="2779" y="427"/>
                  <a:pt x="2779" y="427"/>
                  <a:pt x="2779" y="427"/>
                </a:cubicBezTo>
                <a:cubicBezTo>
                  <a:pt x="2777" y="427"/>
                  <a:pt x="2776" y="428"/>
                  <a:pt x="2775" y="428"/>
                </a:cubicBezTo>
                <a:cubicBezTo>
                  <a:pt x="2775" y="430"/>
                  <a:pt x="2776" y="430"/>
                  <a:pt x="2778" y="431"/>
                </a:cubicBezTo>
                <a:cubicBezTo>
                  <a:pt x="2777" y="432"/>
                  <a:pt x="2777" y="433"/>
                  <a:pt x="2777" y="435"/>
                </a:cubicBezTo>
                <a:cubicBezTo>
                  <a:pt x="2776" y="435"/>
                  <a:pt x="2776" y="435"/>
                  <a:pt x="2776" y="435"/>
                </a:cubicBezTo>
                <a:cubicBezTo>
                  <a:pt x="2775" y="437"/>
                  <a:pt x="2777" y="440"/>
                  <a:pt x="2775" y="442"/>
                </a:cubicBezTo>
                <a:cubicBezTo>
                  <a:pt x="2775" y="443"/>
                  <a:pt x="2775" y="443"/>
                  <a:pt x="2775" y="443"/>
                </a:cubicBezTo>
                <a:cubicBezTo>
                  <a:pt x="2774" y="442"/>
                  <a:pt x="2773" y="441"/>
                  <a:pt x="2772" y="442"/>
                </a:cubicBezTo>
                <a:cubicBezTo>
                  <a:pt x="2772" y="443"/>
                  <a:pt x="2772" y="443"/>
                  <a:pt x="2772" y="443"/>
                </a:cubicBezTo>
                <a:cubicBezTo>
                  <a:pt x="2771" y="443"/>
                  <a:pt x="2769" y="444"/>
                  <a:pt x="2768" y="445"/>
                </a:cubicBezTo>
                <a:cubicBezTo>
                  <a:pt x="2767" y="447"/>
                  <a:pt x="2768" y="449"/>
                  <a:pt x="2767" y="452"/>
                </a:cubicBezTo>
                <a:cubicBezTo>
                  <a:pt x="2766" y="452"/>
                  <a:pt x="2766" y="452"/>
                  <a:pt x="2766" y="452"/>
                </a:cubicBezTo>
                <a:cubicBezTo>
                  <a:pt x="2766" y="455"/>
                  <a:pt x="2766" y="455"/>
                  <a:pt x="2766" y="455"/>
                </a:cubicBezTo>
                <a:cubicBezTo>
                  <a:pt x="2766" y="455"/>
                  <a:pt x="2766" y="455"/>
                  <a:pt x="2766" y="455"/>
                </a:cubicBezTo>
                <a:cubicBezTo>
                  <a:pt x="2765" y="456"/>
                  <a:pt x="2765" y="457"/>
                  <a:pt x="2765" y="458"/>
                </a:cubicBezTo>
                <a:cubicBezTo>
                  <a:pt x="2764" y="458"/>
                  <a:pt x="2764" y="458"/>
                  <a:pt x="2764" y="458"/>
                </a:cubicBezTo>
                <a:cubicBezTo>
                  <a:pt x="2765" y="462"/>
                  <a:pt x="2765" y="467"/>
                  <a:pt x="2765" y="471"/>
                </a:cubicBezTo>
                <a:cubicBezTo>
                  <a:pt x="2766" y="471"/>
                  <a:pt x="2766" y="471"/>
                  <a:pt x="2766" y="471"/>
                </a:cubicBezTo>
                <a:cubicBezTo>
                  <a:pt x="2766" y="475"/>
                  <a:pt x="2766" y="475"/>
                  <a:pt x="2766" y="475"/>
                </a:cubicBezTo>
                <a:cubicBezTo>
                  <a:pt x="2766" y="475"/>
                  <a:pt x="2766" y="475"/>
                  <a:pt x="2766" y="475"/>
                </a:cubicBezTo>
                <a:cubicBezTo>
                  <a:pt x="2766" y="476"/>
                  <a:pt x="2766" y="476"/>
                  <a:pt x="2766" y="476"/>
                </a:cubicBezTo>
                <a:cubicBezTo>
                  <a:pt x="2767" y="476"/>
                  <a:pt x="2767" y="476"/>
                  <a:pt x="2767" y="476"/>
                </a:cubicBezTo>
                <a:cubicBezTo>
                  <a:pt x="2767" y="477"/>
                  <a:pt x="2767" y="479"/>
                  <a:pt x="2768" y="480"/>
                </a:cubicBezTo>
                <a:cubicBezTo>
                  <a:pt x="2768" y="480"/>
                  <a:pt x="2768" y="480"/>
                  <a:pt x="2768" y="480"/>
                </a:cubicBezTo>
                <a:cubicBezTo>
                  <a:pt x="2768" y="482"/>
                  <a:pt x="2768" y="484"/>
                  <a:pt x="2768" y="485"/>
                </a:cubicBezTo>
                <a:cubicBezTo>
                  <a:pt x="2768" y="485"/>
                  <a:pt x="2768" y="485"/>
                  <a:pt x="2768" y="485"/>
                </a:cubicBezTo>
                <a:cubicBezTo>
                  <a:pt x="2768" y="489"/>
                  <a:pt x="2768" y="489"/>
                  <a:pt x="2768" y="489"/>
                </a:cubicBezTo>
                <a:cubicBezTo>
                  <a:pt x="2769" y="489"/>
                  <a:pt x="2769" y="489"/>
                  <a:pt x="2769" y="489"/>
                </a:cubicBezTo>
                <a:cubicBezTo>
                  <a:pt x="2769" y="492"/>
                  <a:pt x="2769" y="494"/>
                  <a:pt x="2768" y="496"/>
                </a:cubicBezTo>
                <a:cubicBezTo>
                  <a:pt x="2769" y="496"/>
                  <a:pt x="2769" y="496"/>
                  <a:pt x="2769" y="496"/>
                </a:cubicBezTo>
                <a:cubicBezTo>
                  <a:pt x="2769" y="499"/>
                  <a:pt x="2769" y="499"/>
                  <a:pt x="2769" y="499"/>
                </a:cubicBezTo>
                <a:cubicBezTo>
                  <a:pt x="2770" y="499"/>
                  <a:pt x="2770" y="499"/>
                  <a:pt x="2770" y="499"/>
                </a:cubicBezTo>
                <a:cubicBezTo>
                  <a:pt x="2770" y="504"/>
                  <a:pt x="2770" y="504"/>
                  <a:pt x="2770" y="504"/>
                </a:cubicBezTo>
                <a:cubicBezTo>
                  <a:pt x="2770" y="504"/>
                  <a:pt x="2770" y="504"/>
                  <a:pt x="2770" y="504"/>
                </a:cubicBezTo>
                <a:cubicBezTo>
                  <a:pt x="2770" y="505"/>
                  <a:pt x="2770" y="505"/>
                  <a:pt x="2770" y="505"/>
                </a:cubicBezTo>
                <a:cubicBezTo>
                  <a:pt x="2771" y="505"/>
                  <a:pt x="2771" y="505"/>
                  <a:pt x="2772" y="506"/>
                </a:cubicBezTo>
                <a:cubicBezTo>
                  <a:pt x="2772" y="508"/>
                  <a:pt x="2772" y="508"/>
                  <a:pt x="2772" y="508"/>
                </a:cubicBezTo>
                <a:cubicBezTo>
                  <a:pt x="2772" y="508"/>
                  <a:pt x="2772" y="508"/>
                  <a:pt x="2772" y="508"/>
                </a:cubicBezTo>
                <a:cubicBezTo>
                  <a:pt x="2773" y="510"/>
                  <a:pt x="2773" y="513"/>
                  <a:pt x="2773" y="516"/>
                </a:cubicBezTo>
                <a:cubicBezTo>
                  <a:pt x="2773" y="516"/>
                  <a:pt x="2772" y="516"/>
                  <a:pt x="2772" y="517"/>
                </a:cubicBezTo>
                <a:cubicBezTo>
                  <a:pt x="2773" y="518"/>
                  <a:pt x="2773" y="518"/>
                  <a:pt x="2774" y="518"/>
                </a:cubicBezTo>
                <a:cubicBezTo>
                  <a:pt x="2774" y="519"/>
                  <a:pt x="2774" y="521"/>
                  <a:pt x="2774" y="523"/>
                </a:cubicBezTo>
                <a:cubicBezTo>
                  <a:pt x="2778" y="522"/>
                  <a:pt x="2776" y="521"/>
                  <a:pt x="2778" y="520"/>
                </a:cubicBezTo>
                <a:cubicBezTo>
                  <a:pt x="2779" y="520"/>
                  <a:pt x="2780" y="520"/>
                  <a:pt x="2781" y="519"/>
                </a:cubicBezTo>
                <a:cubicBezTo>
                  <a:pt x="2781" y="519"/>
                  <a:pt x="2782" y="518"/>
                  <a:pt x="2782" y="517"/>
                </a:cubicBezTo>
                <a:cubicBezTo>
                  <a:pt x="2783" y="517"/>
                  <a:pt x="2783" y="517"/>
                  <a:pt x="2783" y="517"/>
                </a:cubicBezTo>
                <a:cubicBezTo>
                  <a:pt x="2783" y="516"/>
                  <a:pt x="2783" y="516"/>
                  <a:pt x="2783" y="516"/>
                </a:cubicBezTo>
                <a:cubicBezTo>
                  <a:pt x="2785" y="515"/>
                  <a:pt x="2786" y="514"/>
                  <a:pt x="2788" y="512"/>
                </a:cubicBezTo>
                <a:cubicBezTo>
                  <a:pt x="2788" y="508"/>
                  <a:pt x="2789" y="504"/>
                  <a:pt x="2789" y="500"/>
                </a:cubicBezTo>
                <a:cubicBezTo>
                  <a:pt x="2791" y="500"/>
                  <a:pt x="2791" y="500"/>
                  <a:pt x="2792" y="499"/>
                </a:cubicBezTo>
                <a:cubicBezTo>
                  <a:pt x="2792" y="498"/>
                  <a:pt x="2792" y="498"/>
                  <a:pt x="2792" y="498"/>
                </a:cubicBezTo>
                <a:cubicBezTo>
                  <a:pt x="2794" y="498"/>
                  <a:pt x="2797" y="498"/>
                  <a:pt x="2799" y="498"/>
                </a:cubicBezTo>
                <a:cubicBezTo>
                  <a:pt x="2799" y="494"/>
                  <a:pt x="2799" y="492"/>
                  <a:pt x="2799" y="487"/>
                </a:cubicBezTo>
                <a:cubicBezTo>
                  <a:pt x="2799" y="487"/>
                  <a:pt x="2800" y="485"/>
                  <a:pt x="2801" y="485"/>
                </a:cubicBezTo>
                <a:cubicBezTo>
                  <a:pt x="2801" y="484"/>
                  <a:pt x="2801" y="484"/>
                  <a:pt x="2802" y="484"/>
                </a:cubicBezTo>
                <a:cubicBezTo>
                  <a:pt x="2802" y="483"/>
                  <a:pt x="2802" y="483"/>
                  <a:pt x="2802" y="483"/>
                </a:cubicBezTo>
                <a:cubicBezTo>
                  <a:pt x="2803" y="482"/>
                  <a:pt x="2803" y="482"/>
                  <a:pt x="2804" y="481"/>
                </a:cubicBezTo>
                <a:cubicBezTo>
                  <a:pt x="2804" y="480"/>
                  <a:pt x="2804" y="480"/>
                  <a:pt x="2804" y="480"/>
                </a:cubicBezTo>
                <a:cubicBezTo>
                  <a:pt x="2805" y="480"/>
                  <a:pt x="2805" y="480"/>
                  <a:pt x="2806" y="479"/>
                </a:cubicBezTo>
                <a:cubicBezTo>
                  <a:pt x="2806" y="479"/>
                  <a:pt x="2806" y="478"/>
                  <a:pt x="2806" y="478"/>
                </a:cubicBezTo>
                <a:cubicBezTo>
                  <a:pt x="2808" y="477"/>
                  <a:pt x="2807" y="478"/>
                  <a:pt x="2808" y="477"/>
                </a:cubicBezTo>
                <a:cubicBezTo>
                  <a:pt x="2811" y="477"/>
                  <a:pt x="2812" y="476"/>
                  <a:pt x="2813" y="478"/>
                </a:cubicBezTo>
                <a:cubicBezTo>
                  <a:pt x="2815" y="478"/>
                  <a:pt x="2816" y="478"/>
                  <a:pt x="2816" y="477"/>
                </a:cubicBezTo>
                <a:cubicBezTo>
                  <a:pt x="2816" y="476"/>
                  <a:pt x="2816" y="476"/>
                  <a:pt x="2816" y="476"/>
                </a:cubicBezTo>
                <a:cubicBezTo>
                  <a:pt x="2817" y="476"/>
                  <a:pt x="2817" y="476"/>
                  <a:pt x="2817" y="476"/>
                </a:cubicBezTo>
                <a:cubicBezTo>
                  <a:pt x="2817" y="475"/>
                  <a:pt x="2818" y="475"/>
                  <a:pt x="2818" y="474"/>
                </a:cubicBezTo>
                <a:cubicBezTo>
                  <a:pt x="2820" y="474"/>
                  <a:pt x="2820" y="474"/>
                  <a:pt x="2820" y="474"/>
                </a:cubicBezTo>
                <a:cubicBezTo>
                  <a:pt x="2819" y="471"/>
                  <a:pt x="2817" y="468"/>
                  <a:pt x="2814" y="467"/>
                </a:cubicBezTo>
                <a:cubicBezTo>
                  <a:pt x="2815" y="464"/>
                  <a:pt x="2815" y="464"/>
                  <a:pt x="2815" y="464"/>
                </a:cubicBezTo>
                <a:cubicBezTo>
                  <a:pt x="2816" y="464"/>
                  <a:pt x="2816" y="464"/>
                  <a:pt x="2816" y="464"/>
                </a:cubicBezTo>
                <a:cubicBezTo>
                  <a:pt x="2816" y="456"/>
                  <a:pt x="2816" y="456"/>
                  <a:pt x="2816" y="456"/>
                </a:cubicBezTo>
                <a:cubicBezTo>
                  <a:pt x="2818" y="455"/>
                  <a:pt x="2821" y="454"/>
                  <a:pt x="2823" y="453"/>
                </a:cubicBezTo>
                <a:cubicBezTo>
                  <a:pt x="2823" y="452"/>
                  <a:pt x="2823" y="452"/>
                  <a:pt x="2823" y="452"/>
                </a:cubicBezTo>
                <a:cubicBezTo>
                  <a:pt x="2824" y="452"/>
                  <a:pt x="2826" y="454"/>
                  <a:pt x="2826" y="454"/>
                </a:cubicBezTo>
                <a:cubicBezTo>
                  <a:pt x="2828" y="454"/>
                  <a:pt x="2828" y="453"/>
                  <a:pt x="2829" y="452"/>
                </a:cubicBezTo>
                <a:cubicBezTo>
                  <a:pt x="2829" y="448"/>
                  <a:pt x="2829" y="448"/>
                  <a:pt x="2829" y="448"/>
                </a:cubicBezTo>
                <a:cubicBezTo>
                  <a:pt x="2828" y="448"/>
                  <a:pt x="2826" y="448"/>
                  <a:pt x="2824" y="448"/>
                </a:cubicBezTo>
                <a:cubicBezTo>
                  <a:pt x="2824" y="446"/>
                  <a:pt x="2824" y="446"/>
                  <a:pt x="2824" y="446"/>
                </a:cubicBezTo>
                <a:cubicBezTo>
                  <a:pt x="2824" y="444"/>
                  <a:pt x="2821" y="443"/>
                  <a:pt x="2822" y="441"/>
                </a:cubicBezTo>
                <a:cubicBezTo>
                  <a:pt x="2822" y="441"/>
                  <a:pt x="2822" y="441"/>
                  <a:pt x="2822" y="441"/>
                </a:cubicBezTo>
                <a:cubicBezTo>
                  <a:pt x="2823" y="439"/>
                  <a:pt x="2823" y="437"/>
                  <a:pt x="2824" y="435"/>
                </a:cubicBezTo>
                <a:cubicBezTo>
                  <a:pt x="2825" y="434"/>
                  <a:pt x="2826" y="433"/>
                  <a:pt x="2827" y="433"/>
                </a:cubicBezTo>
                <a:cubicBezTo>
                  <a:pt x="2828" y="427"/>
                  <a:pt x="2828" y="427"/>
                  <a:pt x="2828" y="427"/>
                </a:cubicBezTo>
                <a:cubicBezTo>
                  <a:pt x="2826" y="426"/>
                  <a:pt x="2825" y="425"/>
                  <a:pt x="2822" y="425"/>
                </a:cubicBezTo>
                <a:cubicBezTo>
                  <a:pt x="2822" y="426"/>
                  <a:pt x="2822" y="426"/>
                  <a:pt x="2822" y="426"/>
                </a:cubicBezTo>
                <a:cubicBezTo>
                  <a:pt x="2822" y="426"/>
                  <a:pt x="2821" y="426"/>
                  <a:pt x="2820" y="425"/>
                </a:cubicBezTo>
                <a:cubicBezTo>
                  <a:pt x="2820" y="425"/>
                  <a:pt x="2820" y="424"/>
                  <a:pt x="2820" y="423"/>
                </a:cubicBezTo>
                <a:cubicBezTo>
                  <a:pt x="2819" y="423"/>
                  <a:pt x="2819" y="423"/>
                  <a:pt x="2819" y="423"/>
                </a:cubicBezTo>
                <a:cubicBezTo>
                  <a:pt x="2817" y="417"/>
                  <a:pt x="2823" y="413"/>
                  <a:pt x="2825" y="411"/>
                </a:cubicBezTo>
                <a:cubicBezTo>
                  <a:pt x="2825" y="410"/>
                  <a:pt x="2825" y="410"/>
                  <a:pt x="2825" y="410"/>
                </a:cubicBezTo>
                <a:cubicBezTo>
                  <a:pt x="2826" y="410"/>
                  <a:pt x="2826" y="410"/>
                  <a:pt x="2826" y="410"/>
                </a:cubicBezTo>
                <a:cubicBezTo>
                  <a:pt x="2826" y="408"/>
                  <a:pt x="2826" y="408"/>
                  <a:pt x="2826" y="408"/>
                </a:cubicBezTo>
                <a:cubicBezTo>
                  <a:pt x="2827" y="408"/>
                  <a:pt x="2827" y="408"/>
                  <a:pt x="2827" y="408"/>
                </a:cubicBezTo>
                <a:cubicBezTo>
                  <a:pt x="2827" y="407"/>
                  <a:pt x="2827" y="407"/>
                  <a:pt x="2827" y="407"/>
                </a:cubicBezTo>
                <a:cubicBezTo>
                  <a:pt x="2828" y="408"/>
                  <a:pt x="2828" y="408"/>
                  <a:pt x="2828" y="408"/>
                </a:cubicBezTo>
                <a:cubicBezTo>
                  <a:pt x="2829" y="407"/>
                  <a:pt x="2829" y="406"/>
                  <a:pt x="2829" y="404"/>
                </a:cubicBezTo>
                <a:cubicBezTo>
                  <a:pt x="2831" y="404"/>
                  <a:pt x="2831" y="404"/>
                  <a:pt x="2831" y="404"/>
                </a:cubicBezTo>
                <a:cubicBezTo>
                  <a:pt x="2831" y="403"/>
                  <a:pt x="2830" y="402"/>
                  <a:pt x="2830" y="400"/>
                </a:cubicBezTo>
                <a:cubicBezTo>
                  <a:pt x="2831" y="400"/>
                  <a:pt x="2831" y="400"/>
                  <a:pt x="2832" y="400"/>
                </a:cubicBezTo>
                <a:cubicBezTo>
                  <a:pt x="2833" y="397"/>
                  <a:pt x="2834" y="397"/>
                  <a:pt x="2834" y="395"/>
                </a:cubicBezTo>
                <a:cubicBezTo>
                  <a:pt x="2835" y="395"/>
                  <a:pt x="2836" y="395"/>
                  <a:pt x="2837" y="395"/>
                </a:cubicBezTo>
                <a:cubicBezTo>
                  <a:pt x="2837" y="396"/>
                  <a:pt x="2837" y="396"/>
                  <a:pt x="2837" y="396"/>
                </a:cubicBezTo>
                <a:cubicBezTo>
                  <a:pt x="2840" y="396"/>
                  <a:pt x="2840" y="396"/>
                  <a:pt x="2843" y="396"/>
                </a:cubicBezTo>
                <a:cubicBezTo>
                  <a:pt x="2843" y="398"/>
                  <a:pt x="2843" y="398"/>
                  <a:pt x="2843" y="398"/>
                </a:cubicBezTo>
                <a:cubicBezTo>
                  <a:pt x="2845" y="398"/>
                  <a:pt x="2845" y="398"/>
                  <a:pt x="2845" y="398"/>
                </a:cubicBezTo>
                <a:cubicBezTo>
                  <a:pt x="2845" y="397"/>
                  <a:pt x="2845" y="397"/>
                  <a:pt x="2845" y="397"/>
                </a:cubicBezTo>
                <a:cubicBezTo>
                  <a:pt x="2845" y="397"/>
                  <a:pt x="2845" y="397"/>
                  <a:pt x="2845" y="397"/>
                </a:cubicBezTo>
                <a:cubicBezTo>
                  <a:pt x="2845" y="395"/>
                  <a:pt x="2845" y="395"/>
                  <a:pt x="2845" y="395"/>
                </a:cubicBezTo>
                <a:cubicBezTo>
                  <a:pt x="2848" y="394"/>
                  <a:pt x="2854" y="390"/>
                  <a:pt x="2854" y="387"/>
                </a:cubicBezTo>
                <a:cubicBezTo>
                  <a:pt x="2856" y="387"/>
                  <a:pt x="2856" y="387"/>
                  <a:pt x="2856" y="387"/>
                </a:cubicBezTo>
                <a:cubicBezTo>
                  <a:pt x="2856" y="388"/>
                  <a:pt x="2855" y="389"/>
                  <a:pt x="2855" y="389"/>
                </a:cubicBezTo>
                <a:cubicBezTo>
                  <a:pt x="2855" y="391"/>
                  <a:pt x="2855" y="391"/>
                  <a:pt x="2855" y="391"/>
                </a:cubicBezTo>
                <a:cubicBezTo>
                  <a:pt x="2854" y="394"/>
                  <a:pt x="2854" y="395"/>
                  <a:pt x="2854" y="399"/>
                </a:cubicBezTo>
                <a:cubicBezTo>
                  <a:pt x="2856" y="399"/>
                  <a:pt x="2856" y="399"/>
                  <a:pt x="2857" y="398"/>
                </a:cubicBezTo>
                <a:cubicBezTo>
                  <a:pt x="2858" y="398"/>
                  <a:pt x="2858" y="398"/>
                  <a:pt x="2858" y="398"/>
                </a:cubicBezTo>
                <a:cubicBezTo>
                  <a:pt x="2858" y="397"/>
                  <a:pt x="2858" y="397"/>
                  <a:pt x="2858" y="397"/>
                </a:cubicBezTo>
                <a:cubicBezTo>
                  <a:pt x="2859" y="396"/>
                  <a:pt x="2860" y="395"/>
                  <a:pt x="2860" y="395"/>
                </a:cubicBezTo>
                <a:cubicBezTo>
                  <a:pt x="2861" y="395"/>
                  <a:pt x="2861" y="395"/>
                  <a:pt x="2861" y="395"/>
                </a:cubicBezTo>
                <a:cubicBezTo>
                  <a:pt x="2861" y="393"/>
                  <a:pt x="2861" y="393"/>
                  <a:pt x="2861" y="393"/>
                </a:cubicBezTo>
                <a:cubicBezTo>
                  <a:pt x="2862" y="393"/>
                  <a:pt x="2862" y="393"/>
                  <a:pt x="2863" y="393"/>
                </a:cubicBezTo>
                <a:cubicBezTo>
                  <a:pt x="2863" y="391"/>
                  <a:pt x="2864" y="390"/>
                  <a:pt x="2864" y="388"/>
                </a:cubicBezTo>
                <a:cubicBezTo>
                  <a:pt x="2864" y="388"/>
                  <a:pt x="2865" y="388"/>
                  <a:pt x="2866" y="389"/>
                </a:cubicBezTo>
                <a:cubicBezTo>
                  <a:pt x="2866" y="388"/>
                  <a:pt x="2866" y="388"/>
                  <a:pt x="2866" y="388"/>
                </a:cubicBezTo>
                <a:cubicBezTo>
                  <a:pt x="2867" y="387"/>
                  <a:pt x="2867" y="387"/>
                  <a:pt x="2868" y="387"/>
                </a:cubicBezTo>
                <a:cubicBezTo>
                  <a:pt x="2869" y="387"/>
                  <a:pt x="2869" y="386"/>
                  <a:pt x="2869" y="385"/>
                </a:cubicBezTo>
                <a:cubicBezTo>
                  <a:pt x="2872" y="385"/>
                  <a:pt x="2873" y="385"/>
                  <a:pt x="2876" y="386"/>
                </a:cubicBezTo>
                <a:cubicBezTo>
                  <a:pt x="2876" y="387"/>
                  <a:pt x="2876" y="387"/>
                  <a:pt x="2876" y="387"/>
                </a:cubicBezTo>
                <a:cubicBezTo>
                  <a:pt x="2877" y="387"/>
                  <a:pt x="2877" y="387"/>
                  <a:pt x="2877" y="387"/>
                </a:cubicBezTo>
                <a:cubicBezTo>
                  <a:pt x="2877" y="387"/>
                  <a:pt x="2877" y="387"/>
                  <a:pt x="2877" y="387"/>
                </a:cubicBezTo>
                <a:cubicBezTo>
                  <a:pt x="2878" y="387"/>
                  <a:pt x="2878" y="387"/>
                  <a:pt x="2878" y="387"/>
                </a:cubicBezTo>
                <a:cubicBezTo>
                  <a:pt x="2879" y="388"/>
                  <a:pt x="2879" y="389"/>
                  <a:pt x="2879" y="389"/>
                </a:cubicBezTo>
                <a:cubicBezTo>
                  <a:pt x="2883" y="389"/>
                  <a:pt x="2883" y="389"/>
                  <a:pt x="2883" y="389"/>
                </a:cubicBezTo>
                <a:cubicBezTo>
                  <a:pt x="2883" y="390"/>
                  <a:pt x="2883" y="390"/>
                  <a:pt x="2883" y="390"/>
                </a:cubicBezTo>
                <a:cubicBezTo>
                  <a:pt x="2883" y="390"/>
                  <a:pt x="2883" y="390"/>
                  <a:pt x="2883" y="390"/>
                </a:cubicBezTo>
                <a:cubicBezTo>
                  <a:pt x="2883" y="394"/>
                  <a:pt x="2883" y="394"/>
                  <a:pt x="2883" y="394"/>
                </a:cubicBezTo>
                <a:cubicBezTo>
                  <a:pt x="2885" y="394"/>
                  <a:pt x="2886" y="395"/>
                  <a:pt x="2887" y="396"/>
                </a:cubicBezTo>
                <a:cubicBezTo>
                  <a:pt x="2887" y="396"/>
                  <a:pt x="2887" y="396"/>
                  <a:pt x="2887" y="396"/>
                </a:cubicBezTo>
                <a:cubicBezTo>
                  <a:pt x="2888" y="397"/>
                  <a:pt x="2889" y="397"/>
                  <a:pt x="2891" y="398"/>
                </a:cubicBezTo>
                <a:cubicBezTo>
                  <a:pt x="2891" y="395"/>
                  <a:pt x="2892" y="393"/>
                  <a:pt x="2893" y="391"/>
                </a:cubicBezTo>
                <a:cubicBezTo>
                  <a:pt x="2893" y="391"/>
                  <a:pt x="2893" y="391"/>
                  <a:pt x="2893" y="391"/>
                </a:cubicBezTo>
                <a:cubicBezTo>
                  <a:pt x="2894" y="389"/>
                  <a:pt x="2895" y="389"/>
                  <a:pt x="2896" y="387"/>
                </a:cubicBezTo>
                <a:cubicBezTo>
                  <a:pt x="2898" y="386"/>
                  <a:pt x="2900" y="386"/>
                  <a:pt x="2901" y="384"/>
                </a:cubicBezTo>
                <a:cubicBezTo>
                  <a:pt x="2902" y="384"/>
                  <a:pt x="2902" y="384"/>
                  <a:pt x="2902" y="384"/>
                </a:cubicBezTo>
                <a:cubicBezTo>
                  <a:pt x="2901" y="383"/>
                  <a:pt x="2901" y="383"/>
                  <a:pt x="2901" y="381"/>
                </a:cubicBezTo>
                <a:cubicBezTo>
                  <a:pt x="2903" y="381"/>
                  <a:pt x="2903" y="381"/>
                  <a:pt x="2903" y="381"/>
                </a:cubicBezTo>
                <a:cubicBezTo>
                  <a:pt x="2903" y="380"/>
                  <a:pt x="2903" y="380"/>
                  <a:pt x="2903" y="380"/>
                </a:cubicBezTo>
                <a:cubicBezTo>
                  <a:pt x="2904" y="380"/>
                  <a:pt x="2904" y="380"/>
                  <a:pt x="2904" y="381"/>
                </a:cubicBezTo>
                <a:cubicBezTo>
                  <a:pt x="2907" y="381"/>
                  <a:pt x="2908" y="380"/>
                  <a:pt x="2909" y="378"/>
                </a:cubicBezTo>
                <a:cubicBezTo>
                  <a:pt x="2910" y="378"/>
                  <a:pt x="2910" y="378"/>
                  <a:pt x="2910" y="378"/>
                </a:cubicBezTo>
                <a:cubicBezTo>
                  <a:pt x="2910" y="377"/>
                  <a:pt x="2908" y="377"/>
                  <a:pt x="2908" y="376"/>
                </a:cubicBezTo>
                <a:cubicBezTo>
                  <a:pt x="2908" y="375"/>
                  <a:pt x="2908" y="375"/>
                  <a:pt x="2908" y="375"/>
                </a:cubicBezTo>
                <a:cubicBezTo>
                  <a:pt x="2910" y="375"/>
                  <a:pt x="2911" y="376"/>
                  <a:pt x="2913" y="377"/>
                </a:cubicBezTo>
                <a:cubicBezTo>
                  <a:pt x="2914" y="376"/>
                  <a:pt x="2915" y="375"/>
                  <a:pt x="2916" y="375"/>
                </a:cubicBezTo>
                <a:cubicBezTo>
                  <a:pt x="2915" y="373"/>
                  <a:pt x="2915" y="373"/>
                  <a:pt x="2914" y="372"/>
                </a:cubicBezTo>
                <a:cubicBezTo>
                  <a:pt x="2914" y="371"/>
                  <a:pt x="2914" y="371"/>
                  <a:pt x="2914" y="371"/>
                </a:cubicBezTo>
                <a:cubicBezTo>
                  <a:pt x="2916" y="371"/>
                  <a:pt x="2917" y="371"/>
                  <a:pt x="2918" y="373"/>
                </a:cubicBezTo>
                <a:cubicBezTo>
                  <a:pt x="2919" y="372"/>
                  <a:pt x="2919" y="372"/>
                  <a:pt x="2920" y="372"/>
                </a:cubicBezTo>
                <a:cubicBezTo>
                  <a:pt x="2920" y="371"/>
                  <a:pt x="2920" y="371"/>
                  <a:pt x="2920" y="371"/>
                </a:cubicBezTo>
                <a:cubicBezTo>
                  <a:pt x="2922" y="371"/>
                  <a:pt x="2922" y="371"/>
                  <a:pt x="2922" y="371"/>
                </a:cubicBezTo>
                <a:cubicBezTo>
                  <a:pt x="2922" y="370"/>
                  <a:pt x="2922" y="370"/>
                  <a:pt x="2922" y="370"/>
                </a:cubicBezTo>
                <a:cubicBezTo>
                  <a:pt x="2924" y="370"/>
                  <a:pt x="2924" y="370"/>
                  <a:pt x="2924" y="370"/>
                </a:cubicBezTo>
                <a:cubicBezTo>
                  <a:pt x="2924" y="369"/>
                  <a:pt x="2924" y="369"/>
                  <a:pt x="2924" y="369"/>
                </a:cubicBezTo>
                <a:cubicBezTo>
                  <a:pt x="2925" y="369"/>
                  <a:pt x="2925" y="369"/>
                  <a:pt x="2925" y="369"/>
                </a:cubicBezTo>
                <a:cubicBezTo>
                  <a:pt x="2925" y="368"/>
                  <a:pt x="2925" y="368"/>
                  <a:pt x="2925" y="368"/>
                </a:cubicBezTo>
                <a:cubicBezTo>
                  <a:pt x="2927" y="368"/>
                  <a:pt x="2928" y="368"/>
                  <a:pt x="2929" y="368"/>
                </a:cubicBezTo>
                <a:cubicBezTo>
                  <a:pt x="2929" y="367"/>
                  <a:pt x="2929" y="367"/>
                  <a:pt x="2929" y="367"/>
                </a:cubicBezTo>
                <a:cubicBezTo>
                  <a:pt x="2931" y="367"/>
                  <a:pt x="2931" y="367"/>
                  <a:pt x="2931" y="367"/>
                </a:cubicBezTo>
                <a:cubicBezTo>
                  <a:pt x="2932" y="366"/>
                  <a:pt x="2932" y="366"/>
                  <a:pt x="2932" y="366"/>
                </a:cubicBezTo>
                <a:cubicBezTo>
                  <a:pt x="2933" y="366"/>
                  <a:pt x="2933" y="366"/>
                  <a:pt x="2933" y="366"/>
                </a:cubicBezTo>
                <a:cubicBezTo>
                  <a:pt x="2933" y="365"/>
                  <a:pt x="2933" y="365"/>
                  <a:pt x="2933" y="365"/>
                </a:cubicBezTo>
                <a:cubicBezTo>
                  <a:pt x="2935" y="365"/>
                  <a:pt x="2935" y="365"/>
                  <a:pt x="2935" y="365"/>
                </a:cubicBezTo>
                <a:cubicBezTo>
                  <a:pt x="2935" y="364"/>
                  <a:pt x="2935" y="364"/>
                  <a:pt x="2935" y="364"/>
                </a:cubicBezTo>
                <a:cubicBezTo>
                  <a:pt x="2937" y="364"/>
                  <a:pt x="2937" y="364"/>
                  <a:pt x="2937" y="364"/>
                </a:cubicBezTo>
                <a:cubicBezTo>
                  <a:pt x="2937" y="364"/>
                  <a:pt x="2937" y="363"/>
                  <a:pt x="2937" y="363"/>
                </a:cubicBezTo>
                <a:cubicBezTo>
                  <a:pt x="2939" y="363"/>
                  <a:pt x="2939" y="363"/>
                  <a:pt x="2939" y="363"/>
                </a:cubicBezTo>
                <a:cubicBezTo>
                  <a:pt x="2939" y="362"/>
                  <a:pt x="2939" y="362"/>
                  <a:pt x="2939" y="362"/>
                </a:cubicBezTo>
                <a:cubicBezTo>
                  <a:pt x="2940" y="362"/>
                  <a:pt x="2942" y="362"/>
                  <a:pt x="2943" y="362"/>
                </a:cubicBezTo>
                <a:cubicBezTo>
                  <a:pt x="2943" y="361"/>
                  <a:pt x="2943" y="361"/>
                  <a:pt x="2943" y="361"/>
                </a:cubicBezTo>
                <a:cubicBezTo>
                  <a:pt x="2945" y="361"/>
                  <a:pt x="2945" y="361"/>
                  <a:pt x="2945" y="361"/>
                </a:cubicBezTo>
                <a:cubicBezTo>
                  <a:pt x="2945" y="360"/>
                  <a:pt x="2945" y="360"/>
                  <a:pt x="2945" y="360"/>
                </a:cubicBezTo>
                <a:cubicBezTo>
                  <a:pt x="2946" y="360"/>
                  <a:pt x="2946" y="362"/>
                  <a:pt x="2946" y="362"/>
                </a:cubicBezTo>
                <a:cubicBezTo>
                  <a:pt x="2948" y="361"/>
                  <a:pt x="2951" y="361"/>
                  <a:pt x="2953" y="360"/>
                </a:cubicBezTo>
                <a:cubicBezTo>
                  <a:pt x="2953" y="361"/>
                  <a:pt x="2953" y="361"/>
                  <a:pt x="2953" y="361"/>
                </a:cubicBezTo>
                <a:cubicBezTo>
                  <a:pt x="2954" y="361"/>
                  <a:pt x="2954" y="361"/>
                  <a:pt x="2954" y="361"/>
                </a:cubicBezTo>
                <a:cubicBezTo>
                  <a:pt x="2955" y="361"/>
                  <a:pt x="2955" y="362"/>
                  <a:pt x="2955" y="362"/>
                </a:cubicBezTo>
                <a:cubicBezTo>
                  <a:pt x="2956" y="362"/>
                  <a:pt x="2956" y="362"/>
                  <a:pt x="2956" y="362"/>
                </a:cubicBezTo>
                <a:cubicBezTo>
                  <a:pt x="2956" y="363"/>
                  <a:pt x="2956" y="363"/>
                  <a:pt x="2956" y="363"/>
                </a:cubicBezTo>
                <a:cubicBezTo>
                  <a:pt x="2961" y="363"/>
                  <a:pt x="2961" y="363"/>
                  <a:pt x="2961" y="363"/>
                </a:cubicBezTo>
                <a:cubicBezTo>
                  <a:pt x="2962" y="364"/>
                  <a:pt x="2962" y="364"/>
                  <a:pt x="2962" y="364"/>
                </a:cubicBezTo>
                <a:cubicBezTo>
                  <a:pt x="2963" y="362"/>
                  <a:pt x="2965" y="361"/>
                  <a:pt x="2966" y="360"/>
                </a:cubicBezTo>
                <a:cubicBezTo>
                  <a:pt x="2966" y="360"/>
                  <a:pt x="2966" y="360"/>
                  <a:pt x="2966" y="360"/>
                </a:cubicBezTo>
                <a:cubicBezTo>
                  <a:pt x="2966" y="359"/>
                  <a:pt x="2966" y="359"/>
                  <a:pt x="2966" y="359"/>
                </a:cubicBezTo>
                <a:cubicBezTo>
                  <a:pt x="2966" y="359"/>
                  <a:pt x="2965" y="359"/>
                  <a:pt x="2965" y="358"/>
                </a:cubicBezTo>
                <a:cubicBezTo>
                  <a:pt x="2965" y="357"/>
                  <a:pt x="2965" y="356"/>
                  <a:pt x="2966" y="354"/>
                </a:cubicBezTo>
                <a:cubicBezTo>
                  <a:pt x="2962" y="354"/>
                  <a:pt x="2962" y="354"/>
                  <a:pt x="2962" y="354"/>
                </a:cubicBezTo>
                <a:cubicBezTo>
                  <a:pt x="2962" y="353"/>
                  <a:pt x="2962" y="353"/>
                  <a:pt x="2962" y="353"/>
                </a:cubicBezTo>
                <a:cubicBezTo>
                  <a:pt x="2961" y="353"/>
                  <a:pt x="2961" y="353"/>
                  <a:pt x="2961" y="353"/>
                </a:cubicBezTo>
                <a:cubicBezTo>
                  <a:pt x="2960" y="352"/>
                  <a:pt x="2962" y="351"/>
                  <a:pt x="2962" y="350"/>
                </a:cubicBezTo>
                <a:cubicBezTo>
                  <a:pt x="2961" y="350"/>
                  <a:pt x="2961" y="350"/>
                  <a:pt x="2961" y="350"/>
                </a:cubicBezTo>
                <a:cubicBezTo>
                  <a:pt x="2961" y="349"/>
                  <a:pt x="2961" y="349"/>
                  <a:pt x="2961" y="349"/>
                </a:cubicBezTo>
                <a:cubicBezTo>
                  <a:pt x="2960" y="349"/>
                  <a:pt x="2960" y="349"/>
                  <a:pt x="2960" y="349"/>
                </a:cubicBezTo>
                <a:cubicBezTo>
                  <a:pt x="2960" y="348"/>
                  <a:pt x="2960" y="347"/>
                  <a:pt x="2960" y="345"/>
                </a:cubicBezTo>
                <a:cubicBezTo>
                  <a:pt x="2959" y="345"/>
                  <a:pt x="2959" y="345"/>
                  <a:pt x="2958" y="345"/>
                </a:cubicBezTo>
                <a:cubicBezTo>
                  <a:pt x="2958" y="343"/>
                  <a:pt x="2958" y="343"/>
                  <a:pt x="2958" y="343"/>
                </a:cubicBezTo>
                <a:cubicBezTo>
                  <a:pt x="2958" y="342"/>
                  <a:pt x="2957" y="342"/>
                  <a:pt x="2956" y="341"/>
                </a:cubicBezTo>
                <a:cubicBezTo>
                  <a:pt x="2956" y="340"/>
                  <a:pt x="2956" y="338"/>
                  <a:pt x="2955" y="337"/>
                </a:cubicBezTo>
                <a:cubicBezTo>
                  <a:pt x="2953" y="337"/>
                  <a:pt x="2953" y="337"/>
                  <a:pt x="2952" y="339"/>
                </a:cubicBezTo>
                <a:cubicBezTo>
                  <a:pt x="2949" y="339"/>
                  <a:pt x="2949" y="339"/>
                  <a:pt x="2949" y="339"/>
                </a:cubicBezTo>
                <a:cubicBezTo>
                  <a:pt x="2949" y="338"/>
                  <a:pt x="2949" y="338"/>
                  <a:pt x="2949" y="338"/>
                </a:cubicBezTo>
                <a:cubicBezTo>
                  <a:pt x="2949" y="338"/>
                  <a:pt x="2949" y="338"/>
                  <a:pt x="2949" y="338"/>
                </a:cubicBezTo>
                <a:cubicBezTo>
                  <a:pt x="2948" y="336"/>
                  <a:pt x="2950" y="337"/>
                  <a:pt x="2950" y="336"/>
                </a:cubicBezTo>
                <a:cubicBezTo>
                  <a:pt x="2950" y="335"/>
                  <a:pt x="2950" y="335"/>
                  <a:pt x="2950" y="335"/>
                </a:cubicBezTo>
                <a:cubicBezTo>
                  <a:pt x="2950" y="334"/>
                  <a:pt x="2951" y="334"/>
                  <a:pt x="2952" y="334"/>
                </a:cubicBezTo>
                <a:cubicBezTo>
                  <a:pt x="2952" y="332"/>
                  <a:pt x="2952" y="332"/>
                  <a:pt x="2952" y="332"/>
                </a:cubicBezTo>
                <a:cubicBezTo>
                  <a:pt x="2951" y="332"/>
                  <a:pt x="2951" y="332"/>
                  <a:pt x="2951" y="332"/>
                </a:cubicBezTo>
                <a:cubicBezTo>
                  <a:pt x="2951" y="331"/>
                  <a:pt x="2951" y="331"/>
                  <a:pt x="2951" y="331"/>
                </a:cubicBezTo>
                <a:cubicBezTo>
                  <a:pt x="2950" y="332"/>
                  <a:pt x="2950" y="332"/>
                  <a:pt x="2949" y="332"/>
                </a:cubicBezTo>
                <a:cubicBezTo>
                  <a:pt x="2949" y="333"/>
                  <a:pt x="2949" y="333"/>
                  <a:pt x="2949" y="333"/>
                </a:cubicBezTo>
                <a:cubicBezTo>
                  <a:pt x="2947" y="333"/>
                  <a:pt x="2947" y="333"/>
                  <a:pt x="2947" y="333"/>
                </a:cubicBezTo>
                <a:cubicBezTo>
                  <a:pt x="2947" y="333"/>
                  <a:pt x="2947" y="333"/>
                  <a:pt x="2947" y="333"/>
                </a:cubicBezTo>
                <a:cubicBezTo>
                  <a:pt x="2945" y="332"/>
                  <a:pt x="2943" y="330"/>
                  <a:pt x="2941" y="331"/>
                </a:cubicBezTo>
                <a:cubicBezTo>
                  <a:pt x="2939" y="331"/>
                  <a:pt x="2939" y="331"/>
                  <a:pt x="2939" y="331"/>
                </a:cubicBezTo>
                <a:cubicBezTo>
                  <a:pt x="2939" y="331"/>
                  <a:pt x="2939" y="331"/>
                  <a:pt x="2939" y="331"/>
                </a:cubicBezTo>
                <a:cubicBezTo>
                  <a:pt x="2939" y="331"/>
                  <a:pt x="2940" y="330"/>
                  <a:pt x="2941" y="330"/>
                </a:cubicBezTo>
                <a:cubicBezTo>
                  <a:pt x="2941" y="329"/>
                  <a:pt x="2941" y="329"/>
                  <a:pt x="2941" y="329"/>
                </a:cubicBezTo>
                <a:cubicBezTo>
                  <a:pt x="2943" y="330"/>
                  <a:pt x="2946" y="330"/>
                  <a:pt x="2949" y="330"/>
                </a:cubicBezTo>
                <a:cubicBezTo>
                  <a:pt x="2949" y="329"/>
                  <a:pt x="2949" y="329"/>
                  <a:pt x="2949" y="329"/>
                </a:cubicBezTo>
                <a:cubicBezTo>
                  <a:pt x="2949" y="329"/>
                  <a:pt x="2949" y="329"/>
                  <a:pt x="2949" y="329"/>
                </a:cubicBezTo>
                <a:cubicBezTo>
                  <a:pt x="2949" y="330"/>
                  <a:pt x="2951" y="330"/>
                  <a:pt x="2952" y="330"/>
                </a:cubicBezTo>
                <a:cubicBezTo>
                  <a:pt x="2952" y="331"/>
                  <a:pt x="2952" y="331"/>
                  <a:pt x="2952" y="331"/>
                </a:cubicBezTo>
                <a:cubicBezTo>
                  <a:pt x="2954" y="331"/>
                  <a:pt x="2954" y="331"/>
                  <a:pt x="2954" y="331"/>
                </a:cubicBezTo>
                <a:cubicBezTo>
                  <a:pt x="2954" y="331"/>
                  <a:pt x="2954" y="331"/>
                  <a:pt x="2954" y="331"/>
                </a:cubicBezTo>
                <a:cubicBezTo>
                  <a:pt x="2957" y="332"/>
                  <a:pt x="2960" y="332"/>
                  <a:pt x="2963" y="333"/>
                </a:cubicBezTo>
                <a:cubicBezTo>
                  <a:pt x="2963" y="332"/>
                  <a:pt x="2963" y="332"/>
                  <a:pt x="2963" y="332"/>
                </a:cubicBezTo>
                <a:cubicBezTo>
                  <a:pt x="2965" y="332"/>
                  <a:pt x="2965" y="332"/>
                  <a:pt x="2965" y="332"/>
                </a:cubicBezTo>
                <a:cubicBezTo>
                  <a:pt x="2965" y="331"/>
                  <a:pt x="2965" y="331"/>
                  <a:pt x="2965" y="331"/>
                </a:cubicBezTo>
                <a:cubicBezTo>
                  <a:pt x="2966" y="331"/>
                  <a:pt x="2967" y="332"/>
                  <a:pt x="2968" y="332"/>
                </a:cubicBezTo>
                <a:cubicBezTo>
                  <a:pt x="2968" y="331"/>
                  <a:pt x="2968" y="331"/>
                  <a:pt x="2968" y="331"/>
                </a:cubicBezTo>
                <a:cubicBezTo>
                  <a:pt x="2969" y="331"/>
                  <a:pt x="2969" y="331"/>
                  <a:pt x="2969" y="331"/>
                </a:cubicBezTo>
                <a:cubicBezTo>
                  <a:pt x="2969" y="331"/>
                  <a:pt x="2969" y="331"/>
                  <a:pt x="2970" y="330"/>
                </a:cubicBezTo>
                <a:cubicBezTo>
                  <a:pt x="2971" y="330"/>
                  <a:pt x="2971" y="330"/>
                  <a:pt x="2971" y="330"/>
                </a:cubicBezTo>
                <a:cubicBezTo>
                  <a:pt x="2971" y="329"/>
                  <a:pt x="2971" y="329"/>
                  <a:pt x="2971" y="329"/>
                </a:cubicBezTo>
                <a:cubicBezTo>
                  <a:pt x="2972" y="329"/>
                  <a:pt x="2972" y="329"/>
                  <a:pt x="2972" y="329"/>
                </a:cubicBezTo>
                <a:cubicBezTo>
                  <a:pt x="2972" y="329"/>
                  <a:pt x="2972" y="329"/>
                  <a:pt x="2972" y="329"/>
                </a:cubicBezTo>
                <a:cubicBezTo>
                  <a:pt x="2973" y="329"/>
                  <a:pt x="2973" y="328"/>
                  <a:pt x="2974" y="328"/>
                </a:cubicBezTo>
                <a:cubicBezTo>
                  <a:pt x="2975" y="326"/>
                  <a:pt x="2975" y="322"/>
                  <a:pt x="2977" y="321"/>
                </a:cubicBezTo>
                <a:cubicBezTo>
                  <a:pt x="2977" y="319"/>
                  <a:pt x="2978" y="319"/>
                  <a:pt x="2976" y="318"/>
                </a:cubicBezTo>
                <a:cubicBezTo>
                  <a:pt x="2975" y="318"/>
                  <a:pt x="2975" y="318"/>
                  <a:pt x="2975" y="318"/>
                </a:cubicBezTo>
                <a:cubicBezTo>
                  <a:pt x="2974" y="318"/>
                  <a:pt x="2974" y="317"/>
                  <a:pt x="2973" y="316"/>
                </a:cubicBezTo>
                <a:cubicBezTo>
                  <a:pt x="2973" y="316"/>
                  <a:pt x="2973" y="316"/>
                  <a:pt x="2973" y="315"/>
                </a:cubicBezTo>
                <a:cubicBezTo>
                  <a:pt x="2974" y="314"/>
                  <a:pt x="2973" y="315"/>
                  <a:pt x="2973" y="314"/>
                </a:cubicBezTo>
                <a:cubicBezTo>
                  <a:pt x="2975" y="314"/>
                  <a:pt x="2975" y="314"/>
                  <a:pt x="2975" y="314"/>
                </a:cubicBezTo>
                <a:cubicBezTo>
                  <a:pt x="2975" y="311"/>
                  <a:pt x="2974" y="311"/>
                  <a:pt x="2974" y="309"/>
                </a:cubicBezTo>
                <a:cubicBezTo>
                  <a:pt x="2975" y="309"/>
                  <a:pt x="2976" y="308"/>
                  <a:pt x="2977" y="308"/>
                </a:cubicBezTo>
                <a:cubicBezTo>
                  <a:pt x="2977" y="307"/>
                  <a:pt x="2977" y="307"/>
                  <a:pt x="2977" y="307"/>
                </a:cubicBezTo>
                <a:cubicBezTo>
                  <a:pt x="2978" y="308"/>
                  <a:pt x="2978" y="308"/>
                  <a:pt x="2980" y="308"/>
                </a:cubicBezTo>
                <a:cubicBezTo>
                  <a:pt x="2980" y="306"/>
                  <a:pt x="2980" y="306"/>
                  <a:pt x="2980" y="306"/>
                </a:cubicBezTo>
                <a:cubicBezTo>
                  <a:pt x="2981" y="306"/>
                  <a:pt x="2981" y="306"/>
                  <a:pt x="2981" y="306"/>
                </a:cubicBezTo>
                <a:cubicBezTo>
                  <a:pt x="2980" y="309"/>
                  <a:pt x="2979" y="308"/>
                  <a:pt x="2979" y="312"/>
                </a:cubicBezTo>
                <a:cubicBezTo>
                  <a:pt x="2981" y="312"/>
                  <a:pt x="2981" y="312"/>
                  <a:pt x="2981" y="312"/>
                </a:cubicBezTo>
                <a:cubicBezTo>
                  <a:pt x="2981" y="313"/>
                  <a:pt x="2980" y="314"/>
                  <a:pt x="2980" y="316"/>
                </a:cubicBezTo>
                <a:cubicBezTo>
                  <a:pt x="2980" y="316"/>
                  <a:pt x="2979" y="316"/>
                  <a:pt x="2979" y="316"/>
                </a:cubicBezTo>
                <a:cubicBezTo>
                  <a:pt x="2979" y="320"/>
                  <a:pt x="2979" y="320"/>
                  <a:pt x="2979" y="320"/>
                </a:cubicBezTo>
                <a:cubicBezTo>
                  <a:pt x="2982" y="320"/>
                  <a:pt x="2983" y="321"/>
                  <a:pt x="2985" y="323"/>
                </a:cubicBezTo>
                <a:cubicBezTo>
                  <a:pt x="2989" y="323"/>
                  <a:pt x="2989" y="321"/>
                  <a:pt x="2993" y="320"/>
                </a:cubicBezTo>
                <a:cubicBezTo>
                  <a:pt x="2993" y="319"/>
                  <a:pt x="2993" y="319"/>
                  <a:pt x="2994" y="318"/>
                </a:cubicBezTo>
                <a:cubicBezTo>
                  <a:pt x="2995" y="318"/>
                  <a:pt x="2995" y="318"/>
                  <a:pt x="2995" y="318"/>
                </a:cubicBezTo>
                <a:cubicBezTo>
                  <a:pt x="2995" y="318"/>
                  <a:pt x="2996" y="318"/>
                  <a:pt x="2996" y="319"/>
                </a:cubicBezTo>
                <a:cubicBezTo>
                  <a:pt x="3002" y="319"/>
                  <a:pt x="3002" y="319"/>
                  <a:pt x="3002" y="319"/>
                </a:cubicBezTo>
                <a:cubicBezTo>
                  <a:pt x="3003" y="321"/>
                  <a:pt x="3005" y="323"/>
                  <a:pt x="3006" y="325"/>
                </a:cubicBezTo>
                <a:cubicBezTo>
                  <a:pt x="3006" y="325"/>
                  <a:pt x="3006" y="325"/>
                  <a:pt x="3006" y="325"/>
                </a:cubicBezTo>
                <a:cubicBezTo>
                  <a:pt x="3007" y="327"/>
                  <a:pt x="3005" y="329"/>
                  <a:pt x="3005" y="329"/>
                </a:cubicBezTo>
                <a:cubicBezTo>
                  <a:pt x="3007" y="330"/>
                  <a:pt x="3009" y="332"/>
                  <a:pt x="3010" y="333"/>
                </a:cubicBezTo>
                <a:cubicBezTo>
                  <a:pt x="3012" y="333"/>
                  <a:pt x="3013" y="333"/>
                  <a:pt x="3014" y="332"/>
                </a:cubicBezTo>
                <a:cubicBezTo>
                  <a:pt x="3016" y="332"/>
                  <a:pt x="3016" y="332"/>
                  <a:pt x="3018" y="333"/>
                </a:cubicBezTo>
                <a:cubicBezTo>
                  <a:pt x="3018" y="334"/>
                  <a:pt x="3018" y="334"/>
                  <a:pt x="3018" y="334"/>
                </a:cubicBezTo>
                <a:cubicBezTo>
                  <a:pt x="3020" y="334"/>
                  <a:pt x="3020" y="334"/>
                  <a:pt x="3020" y="334"/>
                </a:cubicBezTo>
                <a:cubicBezTo>
                  <a:pt x="3020" y="334"/>
                  <a:pt x="3020" y="335"/>
                  <a:pt x="3020" y="335"/>
                </a:cubicBezTo>
                <a:cubicBezTo>
                  <a:pt x="3023" y="337"/>
                  <a:pt x="3022" y="336"/>
                  <a:pt x="3023" y="339"/>
                </a:cubicBezTo>
                <a:cubicBezTo>
                  <a:pt x="3027" y="339"/>
                  <a:pt x="3027" y="337"/>
                  <a:pt x="3030" y="336"/>
                </a:cubicBezTo>
                <a:cubicBezTo>
                  <a:pt x="3030" y="339"/>
                  <a:pt x="3031" y="340"/>
                  <a:pt x="3033" y="341"/>
                </a:cubicBezTo>
                <a:cubicBezTo>
                  <a:pt x="3034" y="340"/>
                  <a:pt x="3034" y="339"/>
                  <a:pt x="3034" y="339"/>
                </a:cubicBezTo>
                <a:cubicBezTo>
                  <a:pt x="3036" y="339"/>
                  <a:pt x="3036" y="339"/>
                  <a:pt x="3039" y="339"/>
                </a:cubicBezTo>
                <a:cubicBezTo>
                  <a:pt x="3038" y="337"/>
                  <a:pt x="3036" y="336"/>
                  <a:pt x="3035" y="335"/>
                </a:cubicBezTo>
                <a:cubicBezTo>
                  <a:pt x="3035" y="335"/>
                  <a:pt x="3035" y="335"/>
                  <a:pt x="3035" y="335"/>
                </a:cubicBezTo>
                <a:cubicBezTo>
                  <a:pt x="3035" y="332"/>
                  <a:pt x="3035" y="332"/>
                  <a:pt x="3035" y="332"/>
                </a:cubicBezTo>
                <a:cubicBezTo>
                  <a:pt x="3034" y="332"/>
                  <a:pt x="3035" y="332"/>
                  <a:pt x="3034" y="331"/>
                </a:cubicBezTo>
                <a:cubicBezTo>
                  <a:pt x="3033" y="331"/>
                  <a:pt x="3033" y="331"/>
                  <a:pt x="3033" y="331"/>
                </a:cubicBezTo>
                <a:cubicBezTo>
                  <a:pt x="3033" y="331"/>
                  <a:pt x="3033" y="331"/>
                  <a:pt x="3033" y="331"/>
                </a:cubicBezTo>
                <a:cubicBezTo>
                  <a:pt x="3035" y="330"/>
                  <a:pt x="3037" y="330"/>
                  <a:pt x="3039" y="329"/>
                </a:cubicBezTo>
                <a:cubicBezTo>
                  <a:pt x="3039" y="325"/>
                  <a:pt x="3039" y="325"/>
                  <a:pt x="3039" y="325"/>
                </a:cubicBezTo>
                <a:cubicBezTo>
                  <a:pt x="3039" y="325"/>
                  <a:pt x="3039" y="325"/>
                  <a:pt x="3039" y="325"/>
                </a:cubicBezTo>
                <a:cubicBezTo>
                  <a:pt x="3039" y="325"/>
                  <a:pt x="3039" y="325"/>
                  <a:pt x="3039" y="325"/>
                </a:cubicBezTo>
                <a:cubicBezTo>
                  <a:pt x="3037" y="325"/>
                  <a:pt x="3036" y="325"/>
                  <a:pt x="3035" y="325"/>
                </a:cubicBezTo>
                <a:cubicBezTo>
                  <a:pt x="3035" y="325"/>
                  <a:pt x="3035" y="325"/>
                  <a:pt x="3035" y="325"/>
                </a:cubicBezTo>
                <a:cubicBezTo>
                  <a:pt x="3035" y="325"/>
                  <a:pt x="3035" y="325"/>
                  <a:pt x="3035" y="325"/>
                </a:cubicBezTo>
                <a:cubicBezTo>
                  <a:pt x="3035" y="323"/>
                  <a:pt x="3035" y="323"/>
                  <a:pt x="3035" y="322"/>
                </a:cubicBezTo>
                <a:cubicBezTo>
                  <a:pt x="3039" y="322"/>
                  <a:pt x="3039" y="322"/>
                  <a:pt x="3039" y="322"/>
                </a:cubicBezTo>
                <a:cubicBezTo>
                  <a:pt x="3039" y="323"/>
                  <a:pt x="3039" y="323"/>
                  <a:pt x="3039" y="323"/>
                </a:cubicBezTo>
                <a:cubicBezTo>
                  <a:pt x="3042" y="323"/>
                  <a:pt x="3042" y="323"/>
                  <a:pt x="3042" y="323"/>
                </a:cubicBezTo>
                <a:cubicBezTo>
                  <a:pt x="3042" y="322"/>
                  <a:pt x="3042" y="322"/>
                  <a:pt x="3042" y="322"/>
                </a:cubicBezTo>
                <a:cubicBezTo>
                  <a:pt x="3043" y="322"/>
                  <a:pt x="3045" y="323"/>
                  <a:pt x="3046" y="323"/>
                </a:cubicBezTo>
                <a:cubicBezTo>
                  <a:pt x="3046" y="324"/>
                  <a:pt x="3046" y="324"/>
                  <a:pt x="3046" y="324"/>
                </a:cubicBezTo>
                <a:cubicBezTo>
                  <a:pt x="3046" y="324"/>
                  <a:pt x="3046" y="324"/>
                  <a:pt x="3046" y="324"/>
                </a:cubicBezTo>
                <a:cubicBezTo>
                  <a:pt x="3046" y="324"/>
                  <a:pt x="3046" y="324"/>
                  <a:pt x="3046" y="324"/>
                </a:cubicBezTo>
                <a:cubicBezTo>
                  <a:pt x="3047" y="324"/>
                  <a:pt x="3048" y="324"/>
                  <a:pt x="3049" y="324"/>
                </a:cubicBezTo>
                <a:cubicBezTo>
                  <a:pt x="3049" y="324"/>
                  <a:pt x="3049" y="324"/>
                  <a:pt x="3049" y="324"/>
                </a:cubicBezTo>
                <a:cubicBezTo>
                  <a:pt x="3050" y="324"/>
                  <a:pt x="3050" y="324"/>
                  <a:pt x="3050" y="324"/>
                </a:cubicBezTo>
                <a:cubicBezTo>
                  <a:pt x="3050" y="320"/>
                  <a:pt x="3050" y="320"/>
                  <a:pt x="3050" y="320"/>
                </a:cubicBezTo>
                <a:cubicBezTo>
                  <a:pt x="3053" y="320"/>
                  <a:pt x="3053" y="320"/>
                  <a:pt x="3053" y="320"/>
                </a:cubicBezTo>
                <a:cubicBezTo>
                  <a:pt x="3053" y="320"/>
                  <a:pt x="3053" y="320"/>
                  <a:pt x="3053" y="320"/>
                </a:cubicBezTo>
                <a:cubicBezTo>
                  <a:pt x="3052" y="320"/>
                  <a:pt x="3052" y="320"/>
                  <a:pt x="3052" y="320"/>
                </a:cubicBezTo>
                <a:cubicBezTo>
                  <a:pt x="3053" y="318"/>
                  <a:pt x="3053" y="317"/>
                  <a:pt x="3053" y="316"/>
                </a:cubicBezTo>
                <a:cubicBezTo>
                  <a:pt x="3055" y="316"/>
                  <a:pt x="3055" y="316"/>
                  <a:pt x="3055" y="316"/>
                </a:cubicBezTo>
                <a:cubicBezTo>
                  <a:pt x="3055" y="316"/>
                  <a:pt x="3055" y="315"/>
                  <a:pt x="3056" y="314"/>
                </a:cubicBezTo>
                <a:cubicBezTo>
                  <a:pt x="3053" y="314"/>
                  <a:pt x="3053" y="314"/>
                  <a:pt x="3052" y="313"/>
                </a:cubicBezTo>
                <a:lnTo>
                  <a:pt x="3052" y="312"/>
                </a:lnTo>
                <a:close/>
                <a:moveTo>
                  <a:pt x="1507" y="356"/>
                </a:moveTo>
                <a:cubicBezTo>
                  <a:pt x="1508" y="357"/>
                  <a:pt x="1507" y="356"/>
                  <a:pt x="1508" y="357"/>
                </a:cubicBezTo>
                <a:cubicBezTo>
                  <a:pt x="1507" y="357"/>
                  <a:pt x="1507" y="357"/>
                  <a:pt x="1507" y="356"/>
                </a:cubicBezTo>
                <a:close/>
                <a:moveTo>
                  <a:pt x="1557" y="408"/>
                </a:moveTo>
                <a:cubicBezTo>
                  <a:pt x="1557" y="412"/>
                  <a:pt x="1556" y="411"/>
                  <a:pt x="1554" y="412"/>
                </a:cubicBezTo>
                <a:cubicBezTo>
                  <a:pt x="1554" y="413"/>
                  <a:pt x="1554" y="413"/>
                  <a:pt x="1554" y="413"/>
                </a:cubicBezTo>
                <a:cubicBezTo>
                  <a:pt x="1553" y="413"/>
                  <a:pt x="1553" y="414"/>
                  <a:pt x="1552" y="414"/>
                </a:cubicBezTo>
                <a:cubicBezTo>
                  <a:pt x="1552" y="415"/>
                  <a:pt x="1552" y="415"/>
                  <a:pt x="1552" y="415"/>
                </a:cubicBezTo>
                <a:cubicBezTo>
                  <a:pt x="1551" y="415"/>
                  <a:pt x="1551" y="414"/>
                  <a:pt x="1550" y="414"/>
                </a:cubicBezTo>
                <a:cubicBezTo>
                  <a:pt x="1550" y="415"/>
                  <a:pt x="1550" y="415"/>
                  <a:pt x="1550" y="415"/>
                </a:cubicBezTo>
                <a:cubicBezTo>
                  <a:pt x="1548" y="416"/>
                  <a:pt x="1548" y="416"/>
                  <a:pt x="1544" y="416"/>
                </a:cubicBezTo>
                <a:cubicBezTo>
                  <a:pt x="1544" y="414"/>
                  <a:pt x="1544" y="414"/>
                  <a:pt x="1544" y="414"/>
                </a:cubicBezTo>
                <a:cubicBezTo>
                  <a:pt x="1545" y="414"/>
                  <a:pt x="1545" y="414"/>
                  <a:pt x="1545" y="414"/>
                </a:cubicBezTo>
                <a:cubicBezTo>
                  <a:pt x="1545" y="412"/>
                  <a:pt x="1545" y="410"/>
                  <a:pt x="1546" y="409"/>
                </a:cubicBezTo>
                <a:cubicBezTo>
                  <a:pt x="1549" y="407"/>
                  <a:pt x="1549" y="411"/>
                  <a:pt x="1551" y="406"/>
                </a:cubicBezTo>
                <a:cubicBezTo>
                  <a:pt x="1551" y="406"/>
                  <a:pt x="1551" y="406"/>
                  <a:pt x="1551" y="406"/>
                </a:cubicBezTo>
                <a:cubicBezTo>
                  <a:pt x="1551" y="405"/>
                  <a:pt x="1551" y="404"/>
                  <a:pt x="1551" y="403"/>
                </a:cubicBezTo>
                <a:cubicBezTo>
                  <a:pt x="1551" y="403"/>
                  <a:pt x="1551" y="403"/>
                  <a:pt x="1551" y="403"/>
                </a:cubicBezTo>
                <a:cubicBezTo>
                  <a:pt x="1551" y="401"/>
                  <a:pt x="1551" y="401"/>
                  <a:pt x="1551" y="401"/>
                </a:cubicBezTo>
                <a:cubicBezTo>
                  <a:pt x="1553" y="401"/>
                  <a:pt x="1553" y="401"/>
                  <a:pt x="1553" y="401"/>
                </a:cubicBezTo>
                <a:cubicBezTo>
                  <a:pt x="1553" y="403"/>
                  <a:pt x="1553" y="403"/>
                  <a:pt x="1553" y="403"/>
                </a:cubicBezTo>
                <a:cubicBezTo>
                  <a:pt x="1554" y="403"/>
                  <a:pt x="1555" y="404"/>
                  <a:pt x="1556" y="404"/>
                </a:cubicBezTo>
                <a:cubicBezTo>
                  <a:pt x="1557" y="406"/>
                  <a:pt x="1558" y="407"/>
                  <a:pt x="1557" y="408"/>
                </a:cubicBezTo>
                <a:close/>
                <a:moveTo>
                  <a:pt x="1562" y="308"/>
                </a:moveTo>
                <a:cubicBezTo>
                  <a:pt x="1563" y="308"/>
                  <a:pt x="1563" y="308"/>
                  <a:pt x="1563" y="308"/>
                </a:cubicBezTo>
                <a:cubicBezTo>
                  <a:pt x="1563" y="310"/>
                  <a:pt x="1563" y="310"/>
                  <a:pt x="1563" y="310"/>
                </a:cubicBezTo>
                <a:cubicBezTo>
                  <a:pt x="1562" y="310"/>
                  <a:pt x="1562" y="310"/>
                  <a:pt x="1562" y="310"/>
                </a:cubicBezTo>
                <a:lnTo>
                  <a:pt x="1562" y="308"/>
                </a:lnTo>
                <a:close/>
                <a:moveTo>
                  <a:pt x="1564" y="416"/>
                </a:moveTo>
                <a:cubicBezTo>
                  <a:pt x="1562" y="416"/>
                  <a:pt x="1562" y="416"/>
                  <a:pt x="1562" y="416"/>
                </a:cubicBezTo>
                <a:cubicBezTo>
                  <a:pt x="1562" y="418"/>
                  <a:pt x="1562" y="419"/>
                  <a:pt x="1562" y="420"/>
                </a:cubicBezTo>
                <a:cubicBezTo>
                  <a:pt x="1561" y="420"/>
                  <a:pt x="1561" y="420"/>
                  <a:pt x="1561" y="420"/>
                </a:cubicBezTo>
                <a:cubicBezTo>
                  <a:pt x="1561" y="421"/>
                  <a:pt x="1561" y="421"/>
                  <a:pt x="1561" y="421"/>
                </a:cubicBezTo>
                <a:cubicBezTo>
                  <a:pt x="1560" y="421"/>
                  <a:pt x="1560" y="421"/>
                  <a:pt x="1560" y="421"/>
                </a:cubicBezTo>
                <a:cubicBezTo>
                  <a:pt x="1561" y="418"/>
                  <a:pt x="1562" y="415"/>
                  <a:pt x="1563" y="412"/>
                </a:cubicBezTo>
                <a:cubicBezTo>
                  <a:pt x="1564" y="411"/>
                  <a:pt x="1564" y="411"/>
                  <a:pt x="1564" y="411"/>
                </a:cubicBezTo>
                <a:cubicBezTo>
                  <a:pt x="1564" y="412"/>
                  <a:pt x="1564" y="412"/>
                  <a:pt x="1564" y="412"/>
                </a:cubicBezTo>
                <a:cubicBezTo>
                  <a:pt x="1565" y="412"/>
                  <a:pt x="1565" y="412"/>
                  <a:pt x="1565" y="412"/>
                </a:cubicBezTo>
                <a:cubicBezTo>
                  <a:pt x="1565" y="413"/>
                  <a:pt x="1564" y="415"/>
                  <a:pt x="1564" y="416"/>
                </a:cubicBezTo>
                <a:close/>
                <a:moveTo>
                  <a:pt x="1576" y="291"/>
                </a:moveTo>
                <a:cubicBezTo>
                  <a:pt x="1577" y="292"/>
                  <a:pt x="1576" y="291"/>
                  <a:pt x="1577" y="292"/>
                </a:cubicBezTo>
                <a:cubicBezTo>
                  <a:pt x="1576" y="292"/>
                  <a:pt x="1576" y="292"/>
                  <a:pt x="1576" y="291"/>
                </a:cubicBezTo>
                <a:close/>
                <a:moveTo>
                  <a:pt x="1583" y="401"/>
                </a:moveTo>
                <a:cubicBezTo>
                  <a:pt x="1582" y="401"/>
                  <a:pt x="1581" y="402"/>
                  <a:pt x="1581" y="402"/>
                </a:cubicBezTo>
                <a:cubicBezTo>
                  <a:pt x="1581" y="400"/>
                  <a:pt x="1581" y="400"/>
                  <a:pt x="1581" y="400"/>
                </a:cubicBezTo>
                <a:cubicBezTo>
                  <a:pt x="1583" y="400"/>
                  <a:pt x="1583" y="400"/>
                  <a:pt x="1583" y="400"/>
                </a:cubicBezTo>
                <a:lnTo>
                  <a:pt x="1583" y="401"/>
                </a:lnTo>
                <a:close/>
                <a:moveTo>
                  <a:pt x="1587" y="401"/>
                </a:moveTo>
                <a:cubicBezTo>
                  <a:pt x="1587" y="402"/>
                  <a:pt x="1587" y="402"/>
                  <a:pt x="1587" y="402"/>
                </a:cubicBezTo>
                <a:cubicBezTo>
                  <a:pt x="1588" y="402"/>
                  <a:pt x="1589" y="400"/>
                  <a:pt x="1590" y="401"/>
                </a:cubicBezTo>
                <a:cubicBezTo>
                  <a:pt x="1590" y="401"/>
                  <a:pt x="1591" y="403"/>
                  <a:pt x="1592" y="403"/>
                </a:cubicBezTo>
                <a:cubicBezTo>
                  <a:pt x="1592" y="404"/>
                  <a:pt x="1592" y="404"/>
                  <a:pt x="1592" y="404"/>
                </a:cubicBezTo>
                <a:cubicBezTo>
                  <a:pt x="1585" y="403"/>
                  <a:pt x="1585" y="403"/>
                  <a:pt x="1585" y="403"/>
                </a:cubicBezTo>
                <a:cubicBezTo>
                  <a:pt x="1585" y="402"/>
                  <a:pt x="1585" y="401"/>
                  <a:pt x="1585" y="400"/>
                </a:cubicBezTo>
                <a:cubicBezTo>
                  <a:pt x="1586" y="401"/>
                  <a:pt x="1587" y="401"/>
                  <a:pt x="1587" y="401"/>
                </a:cubicBezTo>
                <a:close/>
                <a:moveTo>
                  <a:pt x="1516" y="485"/>
                </a:moveTo>
                <a:cubicBezTo>
                  <a:pt x="1518" y="485"/>
                  <a:pt x="1517" y="485"/>
                  <a:pt x="1518" y="485"/>
                </a:cubicBezTo>
                <a:cubicBezTo>
                  <a:pt x="1516" y="485"/>
                  <a:pt x="1517" y="485"/>
                  <a:pt x="1516" y="485"/>
                </a:cubicBezTo>
                <a:close/>
                <a:moveTo>
                  <a:pt x="1674" y="421"/>
                </a:moveTo>
                <a:cubicBezTo>
                  <a:pt x="1673" y="419"/>
                  <a:pt x="1673" y="419"/>
                  <a:pt x="1672" y="418"/>
                </a:cubicBezTo>
                <a:cubicBezTo>
                  <a:pt x="1672" y="418"/>
                  <a:pt x="1672" y="418"/>
                  <a:pt x="1672" y="418"/>
                </a:cubicBezTo>
                <a:cubicBezTo>
                  <a:pt x="1671" y="415"/>
                  <a:pt x="1672" y="415"/>
                  <a:pt x="1670" y="413"/>
                </a:cubicBezTo>
                <a:cubicBezTo>
                  <a:pt x="1670" y="410"/>
                  <a:pt x="1671" y="411"/>
                  <a:pt x="1672" y="409"/>
                </a:cubicBezTo>
                <a:cubicBezTo>
                  <a:pt x="1675" y="409"/>
                  <a:pt x="1675" y="409"/>
                  <a:pt x="1675" y="409"/>
                </a:cubicBezTo>
                <a:cubicBezTo>
                  <a:pt x="1675" y="411"/>
                  <a:pt x="1675" y="412"/>
                  <a:pt x="1676" y="414"/>
                </a:cubicBezTo>
                <a:cubicBezTo>
                  <a:pt x="1676" y="414"/>
                  <a:pt x="1676" y="414"/>
                  <a:pt x="1676" y="414"/>
                </a:cubicBezTo>
                <a:cubicBezTo>
                  <a:pt x="1676" y="416"/>
                  <a:pt x="1676" y="416"/>
                  <a:pt x="1676" y="416"/>
                </a:cubicBezTo>
                <a:cubicBezTo>
                  <a:pt x="1677" y="416"/>
                  <a:pt x="1677" y="416"/>
                  <a:pt x="1677" y="416"/>
                </a:cubicBezTo>
                <a:cubicBezTo>
                  <a:pt x="1677" y="416"/>
                  <a:pt x="1676" y="419"/>
                  <a:pt x="1676" y="421"/>
                </a:cubicBezTo>
                <a:lnTo>
                  <a:pt x="1674" y="421"/>
                </a:lnTo>
                <a:close/>
                <a:moveTo>
                  <a:pt x="1678" y="425"/>
                </a:moveTo>
                <a:cubicBezTo>
                  <a:pt x="1677" y="425"/>
                  <a:pt x="1677" y="425"/>
                  <a:pt x="1677" y="425"/>
                </a:cubicBezTo>
                <a:cubicBezTo>
                  <a:pt x="1677" y="424"/>
                  <a:pt x="1677" y="424"/>
                  <a:pt x="1677" y="424"/>
                </a:cubicBezTo>
                <a:cubicBezTo>
                  <a:pt x="1677" y="424"/>
                  <a:pt x="1677" y="424"/>
                  <a:pt x="1677" y="424"/>
                </a:cubicBezTo>
                <a:cubicBezTo>
                  <a:pt x="1677" y="423"/>
                  <a:pt x="1677" y="423"/>
                  <a:pt x="1677" y="423"/>
                </a:cubicBezTo>
                <a:cubicBezTo>
                  <a:pt x="1678" y="423"/>
                  <a:pt x="1678" y="423"/>
                  <a:pt x="1678" y="423"/>
                </a:cubicBezTo>
                <a:lnTo>
                  <a:pt x="1678" y="425"/>
                </a:lnTo>
                <a:close/>
                <a:moveTo>
                  <a:pt x="1716" y="385"/>
                </a:moveTo>
                <a:cubicBezTo>
                  <a:pt x="1716" y="387"/>
                  <a:pt x="1716" y="388"/>
                  <a:pt x="1716" y="389"/>
                </a:cubicBezTo>
                <a:cubicBezTo>
                  <a:pt x="1712" y="390"/>
                  <a:pt x="1710" y="387"/>
                  <a:pt x="1708" y="392"/>
                </a:cubicBezTo>
                <a:cubicBezTo>
                  <a:pt x="1706" y="392"/>
                  <a:pt x="1705" y="391"/>
                  <a:pt x="1704" y="391"/>
                </a:cubicBezTo>
                <a:cubicBezTo>
                  <a:pt x="1704" y="388"/>
                  <a:pt x="1704" y="387"/>
                  <a:pt x="1702" y="386"/>
                </a:cubicBezTo>
                <a:cubicBezTo>
                  <a:pt x="1702" y="386"/>
                  <a:pt x="1702" y="386"/>
                  <a:pt x="1701" y="385"/>
                </a:cubicBezTo>
                <a:cubicBezTo>
                  <a:pt x="1701" y="384"/>
                  <a:pt x="1701" y="384"/>
                  <a:pt x="1701" y="384"/>
                </a:cubicBezTo>
                <a:cubicBezTo>
                  <a:pt x="1700" y="384"/>
                  <a:pt x="1700" y="383"/>
                  <a:pt x="1699" y="383"/>
                </a:cubicBezTo>
                <a:cubicBezTo>
                  <a:pt x="1698" y="381"/>
                  <a:pt x="1699" y="379"/>
                  <a:pt x="1698" y="377"/>
                </a:cubicBezTo>
                <a:cubicBezTo>
                  <a:pt x="1697" y="376"/>
                  <a:pt x="1697" y="376"/>
                  <a:pt x="1695" y="375"/>
                </a:cubicBezTo>
                <a:cubicBezTo>
                  <a:pt x="1695" y="374"/>
                  <a:pt x="1694" y="374"/>
                  <a:pt x="1694" y="372"/>
                </a:cubicBezTo>
                <a:cubicBezTo>
                  <a:pt x="1696" y="372"/>
                  <a:pt x="1695" y="371"/>
                  <a:pt x="1697" y="370"/>
                </a:cubicBezTo>
                <a:cubicBezTo>
                  <a:pt x="1697" y="370"/>
                  <a:pt x="1697" y="370"/>
                  <a:pt x="1697" y="370"/>
                </a:cubicBezTo>
                <a:cubicBezTo>
                  <a:pt x="1698" y="370"/>
                  <a:pt x="1698" y="370"/>
                  <a:pt x="1700" y="370"/>
                </a:cubicBezTo>
                <a:cubicBezTo>
                  <a:pt x="1700" y="368"/>
                  <a:pt x="1700" y="368"/>
                  <a:pt x="1700" y="368"/>
                </a:cubicBezTo>
                <a:cubicBezTo>
                  <a:pt x="1700" y="368"/>
                  <a:pt x="1700" y="368"/>
                  <a:pt x="1700" y="368"/>
                </a:cubicBezTo>
                <a:cubicBezTo>
                  <a:pt x="1700" y="368"/>
                  <a:pt x="1700" y="368"/>
                  <a:pt x="1700" y="368"/>
                </a:cubicBezTo>
                <a:cubicBezTo>
                  <a:pt x="1702" y="368"/>
                  <a:pt x="1702" y="368"/>
                  <a:pt x="1702" y="368"/>
                </a:cubicBezTo>
                <a:cubicBezTo>
                  <a:pt x="1702" y="369"/>
                  <a:pt x="1702" y="369"/>
                  <a:pt x="1702" y="369"/>
                </a:cubicBezTo>
                <a:cubicBezTo>
                  <a:pt x="1704" y="369"/>
                  <a:pt x="1706" y="369"/>
                  <a:pt x="1707" y="370"/>
                </a:cubicBezTo>
                <a:cubicBezTo>
                  <a:pt x="1708" y="370"/>
                  <a:pt x="1707" y="372"/>
                  <a:pt x="1708" y="372"/>
                </a:cubicBezTo>
                <a:cubicBezTo>
                  <a:pt x="1710" y="372"/>
                  <a:pt x="1710" y="372"/>
                  <a:pt x="1710" y="372"/>
                </a:cubicBezTo>
                <a:cubicBezTo>
                  <a:pt x="1710" y="373"/>
                  <a:pt x="1711" y="373"/>
                  <a:pt x="1711" y="374"/>
                </a:cubicBezTo>
                <a:cubicBezTo>
                  <a:pt x="1712" y="374"/>
                  <a:pt x="1712" y="375"/>
                  <a:pt x="1713" y="375"/>
                </a:cubicBezTo>
                <a:cubicBezTo>
                  <a:pt x="1714" y="376"/>
                  <a:pt x="1714" y="376"/>
                  <a:pt x="1714" y="376"/>
                </a:cubicBezTo>
                <a:cubicBezTo>
                  <a:pt x="1714" y="377"/>
                  <a:pt x="1714" y="377"/>
                  <a:pt x="1714" y="377"/>
                </a:cubicBezTo>
                <a:cubicBezTo>
                  <a:pt x="1716" y="380"/>
                  <a:pt x="1719" y="383"/>
                  <a:pt x="1719" y="387"/>
                </a:cubicBezTo>
                <a:cubicBezTo>
                  <a:pt x="1717" y="386"/>
                  <a:pt x="1717" y="386"/>
                  <a:pt x="1716" y="385"/>
                </a:cubicBezTo>
                <a:close/>
                <a:moveTo>
                  <a:pt x="1729" y="340"/>
                </a:moveTo>
                <a:cubicBezTo>
                  <a:pt x="1731" y="340"/>
                  <a:pt x="1733" y="341"/>
                  <a:pt x="1735" y="341"/>
                </a:cubicBezTo>
                <a:cubicBezTo>
                  <a:pt x="1735" y="342"/>
                  <a:pt x="1735" y="342"/>
                  <a:pt x="1735" y="342"/>
                </a:cubicBezTo>
                <a:cubicBezTo>
                  <a:pt x="1736" y="342"/>
                  <a:pt x="1737" y="343"/>
                  <a:pt x="1737" y="343"/>
                </a:cubicBezTo>
                <a:cubicBezTo>
                  <a:pt x="1737" y="345"/>
                  <a:pt x="1737" y="345"/>
                  <a:pt x="1737" y="345"/>
                </a:cubicBezTo>
                <a:cubicBezTo>
                  <a:pt x="1738" y="345"/>
                  <a:pt x="1739" y="345"/>
                  <a:pt x="1740" y="345"/>
                </a:cubicBezTo>
                <a:cubicBezTo>
                  <a:pt x="1740" y="347"/>
                  <a:pt x="1740" y="347"/>
                  <a:pt x="1740" y="347"/>
                </a:cubicBezTo>
                <a:cubicBezTo>
                  <a:pt x="1739" y="348"/>
                  <a:pt x="1735" y="347"/>
                  <a:pt x="1733" y="347"/>
                </a:cubicBezTo>
                <a:cubicBezTo>
                  <a:pt x="1732" y="343"/>
                  <a:pt x="1730" y="343"/>
                  <a:pt x="1729" y="340"/>
                </a:cubicBezTo>
                <a:close/>
                <a:moveTo>
                  <a:pt x="1749" y="376"/>
                </a:moveTo>
                <a:cubicBezTo>
                  <a:pt x="1748" y="376"/>
                  <a:pt x="1748" y="376"/>
                  <a:pt x="1748" y="376"/>
                </a:cubicBezTo>
                <a:cubicBezTo>
                  <a:pt x="1747" y="379"/>
                  <a:pt x="1749" y="379"/>
                  <a:pt x="1746" y="381"/>
                </a:cubicBezTo>
                <a:cubicBezTo>
                  <a:pt x="1746" y="381"/>
                  <a:pt x="1746" y="381"/>
                  <a:pt x="1746" y="381"/>
                </a:cubicBezTo>
                <a:cubicBezTo>
                  <a:pt x="1745" y="381"/>
                  <a:pt x="1745" y="381"/>
                  <a:pt x="1745" y="381"/>
                </a:cubicBezTo>
                <a:cubicBezTo>
                  <a:pt x="1745" y="381"/>
                  <a:pt x="1745" y="381"/>
                  <a:pt x="1745" y="381"/>
                </a:cubicBezTo>
                <a:cubicBezTo>
                  <a:pt x="1745" y="381"/>
                  <a:pt x="1745" y="381"/>
                  <a:pt x="1745" y="381"/>
                </a:cubicBezTo>
                <a:cubicBezTo>
                  <a:pt x="1745" y="378"/>
                  <a:pt x="1745" y="378"/>
                  <a:pt x="1745" y="378"/>
                </a:cubicBezTo>
                <a:cubicBezTo>
                  <a:pt x="1744" y="378"/>
                  <a:pt x="1744" y="378"/>
                  <a:pt x="1744" y="378"/>
                </a:cubicBezTo>
                <a:cubicBezTo>
                  <a:pt x="1743" y="377"/>
                  <a:pt x="1741" y="375"/>
                  <a:pt x="1740" y="373"/>
                </a:cubicBezTo>
                <a:cubicBezTo>
                  <a:pt x="1738" y="373"/>
                  <a:pt x="1738" y="373"/>
                  <a:pt x="1738" y="373"/>
                </a:cubicBezTo>
                <a:cubicBezTo>
                  <a:pt x="1737" y="373"/>
                  <a:pt x="1738" y="372"/>
                  <a:pt x="1737" y="371"/>
                </a:cubicBezTo>
                <a:cubicBezTo>
                  <a:pt x="1737" y="371"/>
                  <a:pt x="1736" y="370"/>
                  <a:pt x="1736" y="370"/>
                </a:cubicBezTo>
                <a:cubicBezTo>
                  <a:pt x="1736" y="370"/>
                  <a:pt x="1736" y="370"/>
                  <a:pt x="1736" y="370"/>
                </a:cubicBezTo>
                <a:cubicBezTo>
                  <a:pt x="1734" y="370"/>
                  <a:pt x="1734" y="370"/>
                  <a:pt x="1734" y="370"/>
                </a:cubicBezTo>
                <a:cubicBezTo>
                  <a:pt x="1734" y="369"/>
                  <a:pt x="1734" y="369"/>
                  <a:pt x="1734" y="369"/>
                </a:cubicBezTo>
                <a:cubicBezTo>
                  <a:pt x="1733" y="369"/>
                  <a:pt x="1733" y="369"/>
                  <a:pt x="1733" y="369"/>
                </a:cubicBezTo>
                <a:cubicBezTo>
                  <a:pt x="1733" y="367"/>
                  <a:pt x="1733" y="367"/>
                  <a:pt x="1733" y="367"/>
                </a:cubicBezTo>
                <a:cubicBezTo>
                  <a:pt x="1735" y="367"/>
                  <a:pt x="1736" y="367"/>
                  <a:pt x="1737" y="366"/>
                </a:cubicBezTo>
                <a:cubicBezTo>
                  <a:pt x="1737" y="365"/>
                  <a:pt x="1737" y="365"/>
                  <a:pt x="1737" y="365"/>
                </a:cubicBezTo>
                <a:cubicBezTo>
                  <a:pt x="1737" y="365"/>
                  <a:pt x="1739" y="366"/>
                  <a:pt x="1740" y="366"/>
                </a:cubicBezTo>
                <a:cubicBezTo>
                  <a:pt x="1740" y="366"/>
                  <a:pt x="1741" y="364"/>
                  <a:pt x="1741" y="364"/>
                </a:cubicBezTo>
                <a:cubicBezTo>
                  <a:pt x="1741" y="360"/>
                  <a:pt x="1741" y="360"/>
                  <a:pt x="1741" y="360"/>
                </a:cubicBezTo>
                <a:cubicBezTo>
                  <a:pt x="1741" y="360"/>
                  <a:pt x="1741" y="360"/>
                  <a:pt x="1741" y="360"/>
                </a:cubicBezTo>
                <a:cubicBezTo>
                  <a:pt x="1741" y="359"/>
                  <a:pt x="1741" y="359"/>
                  <a:pt x="1741" y="359"/>
                </a:cubicBezTo>
                <a:cubicBezTo>
                  <a:pt x="1739" y="359"/>
                  <a:pt x="1738" y="360"/>
                  <a:pt x="1737" y="360"/>
                </a:cubicBezTo>
                <a:cubicBezTo>
                  <a:pt x="1736" y="359"/>
                  <a:pt x="1736" y="360"/>
                  <a:pt x="1735" y="359"/>
                </a:cubicBezTo>
                <a:cubicBezTo>
                  <a:pt x="1735" y="356"/>
                  <a:pt x="1735" y="356"/>
                  <a:pt x="1735" y="356"/>
                </a:cubicBezTo>
                <a:cubicBezTo>
                  <a:pt x="1735" y="356"/>
                  <a:pt x="1735" y="356"/>
                  <a:pt x="1735" y="356"/>
                </a:cubicBezTo>
                <a:cubicBezTo>
                  <a:pt x="1735" y="356"/>
                  <a:pt x="1735" y="356"/>
                  <a:pt x="1735" y="356"/>
                </a:cubicBezTo>
                <a:cubicBezTo>
                  <a:pt x="1738" y="356"/>
                  <a:pt x="1741" y="357"/>
                  <a:pt x="1744" y="358"/>
                </a:cubicBezTo>
                <a:cubicBezTo>
                  <a:pt x="1744" y="359"/>
                  <a:pt x="1744" y="360"/>
                  <a:pt x="1745" y="362"/>
                </a:cubicBezTo>
                <a:cubicBezTo>
                  <a:pt x="1744" y="362"/>
                  <a:pt x="1744" y="362"/>
                  <a:pt x="1744" y="362"/>
                </a:cubicBezTo>
                <a:cubicBezTo>
                  <a:pt x="1744" y="365"/>
                  <a:pt x="1744" y="365"/>
                  <a:pt x="1744" y="365"/>
                </a:cubicBezTo>
                <a:cubicBezTo>
                  <a:pt x="1745" y="365"/>
                  <a:pt x="1745" y="365"/>
                  <a:pt x="1745" y="365"/>
                </a:cubicBezTo>
                <a:cubicBezTo>
                  <a:pt x="1745" y="368"/>
                  <a:pt x="1745" y="368"/>
                  <a:pt x="1745" y="368"/>
                </a:cubicBezTo>
                <a:cubicBezTo>
                  <a:pt x="1745" y="368"/>
                  <a:pt x="1745" y="368"/>
                  <a:pt x="1746" y="368"/>
                </a:cubicBezTo>
                <a:cubicBezTo>
                  <a:pt x="1747" y="370"/>
                  <a:pt x="1749" y="371"/>
                  <a:pt x="1749" y="373"/>
                </a:cubicBezTo>
                <a:cubicBezTo>
                  <a:pt x="1750" y="373"/>
                  <a:pt x="1750" y="373"/>
                  <a:pt x="1750" y="373"/>
                </a:cubicBezTo>
                <a:cubicBezTo>
                  <a:pt x="1750" y="374"/>
                  <a:pt x="1749" y="375"/>
                  <a:pt x="1749" y="376"/>
                </a:cubicBezTo>
                <a:close/>
                <a:moveTo>
                  <a:pt x="1753" y="387"/>
                </a:moveTo>
                <a:cubicBezTo>
                  <a:pt x="1756" y="387"/>
                  <a:pt x="1756" y="387"/>
                  <a:pt x="1756" y="387"/>
                </a:cubicBezTo>
                <a:cubicBezTo>
                  <a:pt x="1756" y="386"/>
                  <a:pt x="1756" y="386"/>
                  <a:pt x="1756" y="386"/>
                </a:cubicBezTo>
                <a:cubicBezTo>
                  <a:pt x="1759" y="386"/>
                  <a:pt x="1759" y="387"/>
                  <a:pt x="1760" y="388"/>
                </a:cubicBezTo>
                <a:cubicBezTo>
                  <a:pt x="1760" y="389"/>
                  <a:pt x="1760" y="389"/>
                  <a:pt x="1760" y="390"/>
                </a:cubicBezTo>
                <a:cubicBezTo>
                  <a:pt x="1756" y="390"/>
                  <a:pt x="1756" y="390"/>
                  <a:pt x="1756" y="390"/>
                </a:cubicBezTo>
                <a:cubicBezTo>
                  <a:pt x="1756" y="389"/>
                  <a:pt x="1756" y="389"/>
                  <a:pt x="1756" y="389"/>
                </a:cubicBezTo>
                <a:cubicBezTo>
                  <a:pt x="1754" y="389"/>
                  <a:pt x="1754" y="389"/>
                  <a:pt x="1753" y="388"/>
                </a:cubicBezTo>
                <a:lnTo>
                  <a:pt x="1753" y="387"/>
                </a:lnTo>
                <a:close/>
                <a:moveTo>
                  <a:pt x="1771" y="413"/>
                </a:moveTo>
                <a:cubicBezTo>
                  <a:pt x="1770" y="413"/>
                  <a:pt x="1770" y="413"/>
                  <a:pt x="1769" y="414"/>
                </a:cubicBezTo>
                <a:cubicBezTo>
                  <a:pt x="1769" y="415"/>
                  <a:pt x="1769" y="416"/>
                  <a:pt x="1770" y="418"/>
                </a:cubicBezTo>
                <a:cubicBezTo>
                  <a:pt x="1769" y="417"/>
                  <a:pt x="1768" y="417"/>
                  <a:pt x="1767" y="417"/>
                </a:cubicBezTo>
                <a:cubicBezTo>
                  <a:pt x="1767" y="420"/>
                  <a:pt x="1767" y="420"/>
                  <a:pt x="1767" y="420"/>
                </a:cubicBezTo>
                <a:cubicBezTo>
                  <a:pt x="1765" y="420"/>
                  <a:pt x="1765" y="420"/>
                  <a:pt x="1764" y="420"/>
                </a:cubicBezTo>
                <a:cubicBezTo>
                  <a:pt x="1763" y="419"/>
                  <a:pt x="1762" y="419"/>
                  <a:pt x="1762" y="419"/>
                </a:cubicBezTo>
                <a:cubicBezTo>
                  <a:pt x="1762" y="418"/>
                  <a:pt x="1762" y="418"/>
                  <a:pt x="1762" y="418"/>
                </a:cubicBezTo>
                <a:cubicBezTo>
                  <a:pt x="1760" y="418"/>
                  <a:pt x="1760" y="418"/>
                  <a:pt x="1760" y="418"/>
                </a:cubicBezTo>
                <a:cubicBezTo>
                  <a:pt x="1759" y="418"/>
                  <a:pt x="1759" y="417"/>
                  <a:pt x="1758" y="416"/>
                </a:cubicBezTo>
                <a:cubicBezTo>
                  <a:pt x="1758" y="416"/>
                  <a:pt x="1758" y="416"/>
                  <a:pt x="1758" y="416"/>
                </a:cubicBezTo>
                <a:cubicBezTo>
                  <a:pt x="1758" y="415"/>
                  <a:pt x="1758" y="415"/>
                  <a:pt x="1758" y="415"/>
                </a:cubicBezTo>
                <a:cubicBezTo>
                  <a:pt x="1754" y="412"/>
                  <a:pt x="1754" y="412"/>
                  <a:pt x="1754" y="412"/>
                </a:cubicBezTo>
                <a:cubicBezTo>
                  <a:pt x="1754" y="410"/>
                  <a:pt x="1754" y="410"/>
                  <a:pt x="1754" y="410"/>
                </a:cubicBezTo>
                <a:cubicBezTo>
                  <a:pt x="1755" y="411"/>
                  <a:pt x="1755" y="410"/>
                  <a:pt x="1756" y="411"/>
                </a:cubicBezTo>
                <a:cubicBezTo>
                  <a:pt x="1756" y="412"/>
                  <a:pt x="1756" y="412"/>
                  <a:pt x="1756" y="412"/>
                </a:cubicBezTo>
                <a:cubicBezTo>
                  <a:pt x="1758" y="412"/>
                  <a:pt x="1758" y="412"/>
                  <a:pt x="1758" y="412"/>
                </a:cubicBezTo>
                <a:cubicBezTo>
                  <a:pt x="1758" y="412"/>
                  <a:pt x="1758" y="412"/>
                  <a:pt x="1758" y="412"/>
                </a:cubicBezTo>
                <a:cubicBezTo>
                  <a:pt x="1759" y="412"/>
                  <a:pt x="1758" y="412"/>
                  <a:pt x="1759" y="412"/>
                </a:cubicBezTo>
                <a:cubicBezTo>
                  <a:pt x="1762" y="412"/>
                  <a:pt x="1762" y="412"/>
                  <a:pt x="1762" y="412"/>
                </a:cubicBezTo>
                <a:cubicBezTo>
                  <a:pt x="1762" y="407"/>
                  <a:pt x="1762" y="407"/>
                  <a:pt x="1762" y="407"/>
                </a:cubicBezTo>
                <a:cubicBezTo>
                  <a:pt x="1760" y="407"/>
                  <a:pt x="1760" y="406"/>
                  <a:pt x="1759" y="406"/>
                </a:cubicBezTo>
                <a:cubicBezTo>
                  <a:pt x="1759" y="405"/>
                  <a:pt x="1759" y="405"/>
                  <a:pt x="1759" y="405"/>
                </a:cubicBezTo>
                <a:cubicBezTo>
                  <a:pt x="1758" y="405"/>
                  <a:pt x="1757" y="405"/>
                  <a:pt x="1756" y="406"/>
                </a:cubicBezTo>
                <a:cubicBezTo>
                  <a:pt x="1756" y="404"/>
                  <a:pt x="1756" y="404"/>
                  <a:pt x="1756" y="404"/>
                </a:cubicBezTo>
                <a:cubicBezTo>
                  <a:pt x="1758" y="404"/>
                  <a:pt x="1758" y="404"/>
                  <a:pt x="1758" y="404"/>
                </a:cubicBezTo>
                <a:cubicBezTo>
                  <a:pt x="1759" y="403"/>
                  <a:pt x="1758" y="404"/>
                  <a:pt x="1759" y="403"/>
                </a:cubicBezTo>
                <a:cubicBezTo>
                  <a:pt x="1759" y="402"/>
                  <a:pt x="1759" y="402"/>
                  <a:pt x="1759" y="402"/>
                </a:cubicBezTo>
                <a:cubicBezTo>
                  <a:pt x="1761" y="402"/>
                  <a:pt x="1761" y="406"/>
                  <a:pt x="1762" y="407"/>
                </a:cubicBezTo>
                <a:cubicBezTo>
                  <a:pt x="1762" y="407"/>
                  <a:pt x="1763" y="407"/>
                  <a:pt x="1763" y="408"/>
                </a:cubicBezTo>
                <a:cubicBezTo>
                  <a:pt x="1764" y="409"/>
                  <a:pt x="1764" y="409"/>
                  <a:pt x="1765" y="410"/>
                </a:cubicBezTo>
                <a:cubicBezTo>
                  <a:pt x="1767" y="411"/>
                  <a:pt x="1769" y="411"/>
                  <a:pt x="1771" y="412"/>
                </a:cubicBezTo>
                <a:lnTo>
                  <a:pt x="1771" y="413"/>
                </a:lnTo>
                <a:close/>
                <a:moveTo>
                  <a:pt x="1560" y="1308"/>
                </a:moveTo>
                <a:cubicBezTo>
                  <a:pt x="1559" y="1308"/>
                  <a:pt x="1559" y="1308"/>
                  <a:pt x="1559" y="1308"/>
                </a:cubicBezTo>
                <a:cubicBezTo>
                  <a:pt x="1558" y="1307"/>
                  <a:pt x="1560" y="1307"/>
                  <a:pt x="1560" y="1307"/>
                </a:cubicBezTo>
                <a:cubicBezTo>
                  <a:pt x="1560" y="1307"/>
                  <a:pt x="1559" y="1306"/>
                  <a:pt x="1559" y="1306"/>
                </a:cubicBezTo>
                <a:cubicBezTo>
                  <a:pt x="1560" y="1306"/>
                  <a:pt x="1560" y="1306"/>
                  <a:pt x="1560" y="1306"/>
                </a:cubicBezTo>
                <a:lnTo>
                  <a:pt x="1560" y="1308"/>
                </a:lnTo>
                <a:close/>
                <a:moveTo>
                  <a:pt x="1568" y="951"/>
                </a:moveTo>
                <a:cubicBezTo>
                  <a:pt x="1568" y="951"/>
                  <a:pt x="1568" y="951"/>
                  <a:pt x="1568" y="951"/>
                </a:cubicBezTo>
                <a:cubicBezTo>
                  <a:pt x="1568" y="951"/>
                  <a:pt x="1568" y="951"/>
                  <a:pt x="1568" y="951"/>
                </a:cubicBezTo>
                <a:cubicBezTo>
                  <a:pt x="1567" y="951"/>
                  <a:pt x="1566" y="951"/>
                  <a:pt x="1566" y="951"/>
                </a:cubicBezTo>
                <a:cubicBezTo>
                  <a:pt x="1565" y="950"/>
                  <a:pt x="1565" y="950"/>
                  <a:pt x="1565" y="949"/>
                </a:cubicBezTo>
                <a:cubicBezTo>
                  <a:pt x="1562" y="948"/>
                  <a:pt x="1560" y="951"/>
                  <a:pt x="1558" y="950"/>
                </a:cubicBezTo>
                <a:cubicBezTo>
                  <a:pt x="1557" y="949"/>
                  <a:pt x="1558" y="950"/>
                  <a:pt x="1557" y="948"/>
                </a:cubicBezTo>
                <a:cubicBezTo>
                  <a:pt x="1556" y="948"/>
                  <a:pt x="1556" y="948"/>
                  <a:pt x="1556" y="948"/>
                </a:cubicBezTo>
                <a:cubicBezTo>
                  <a:pt x="1556" y="946"/>
                  <a:pt x="1556" y="946"/>
                  <a:pt x="1556" y="946"/>
                </a:cubicBezTo>
                <a:cubicBezTo>
                  <a:pt x="1556" y="945"/>
                  <a:pt x="1554" y="944"/>
                  <a:pt x="1553" y="943"/>
                </a:cubicBezTo>
                <a:cubicBezTo>
                  <a:pt x="1553" y="942"/>
                  <a:pt x="1553" y="942"/>
                  <a:pt x="1553" y="942"/>
                </a:cubicBezTo>
                <a:cubicBezTo>
                  <a:pt x="1556" y="942"/>
                  <a:pt x="1556" y="942"/>
                  <a:pt x="1556" y="942"/>
                </a:cubicBezTo>
                <a:cubicBezTo>
                  <a:pt x="1556" y="945"/>
                  <a:pt x="1556" y="945"/>
                  <a:pt x="1556" y="945"/>
                </a:cubicBezTo>
                <a:cubicBezTo>
                  <a:pt x="1557" y="945"/>
                  <a:pt x="1558" y="945"/>
                  <a:pt x="1559" y="946"/>
                </a:cubicBezTo>
                <a:cubicBezTo>
                  <a:pt x="1559" y="946"/>
                  <a:pt x="1559" y="946"/>
                  <a:pt x="1559" y="946"/>
                </a:cubicBezTo>
                <a:cubicBezTo>
                  <a:pt x="1561" y="946"/>
                  <a:pt x="1561" y="946"/>
                  <a:pt x="1561" y="946"/>
                </a:cubicBezTo>
                <a:cubicBezTo>
                  <a:pt x="1561" y="947"/>
                  <a:pt x="1562" y="947"/>
                  <a:pt x="1562" y="948"/>
                </a:cubicBezTo>
                <a:cubicBezTo>
                  <a:pt x="1563" y="948"/>
                  <a:pt x="1565" y="946"/>
                  <a:pt x="1566" y="947"/>
                </a:cubicBezTo>
                <a:cubicBezTo>
                  <a:pt x="1566" y="948"/>
                  <a:pt x="1566" y="948"/>
                  <a:pt x="1566" y="948"/>
                </a:cubicBezTo>
                <a:cubicBezTo>
                  <a:pt x="1567" y="948"/>
                  <a:pt x="1568" y="948"/>
                  <a:pt x="1568" y="948"/>
                </a:cubicBezTo>
                <a:lnTo>
                  <a:pt x="1568" y="951"/>
                </a:lnTo>
                <a:close/>
                <a:moveTo>
                  <a:pt x="1751" y="974"/>
                </a:moveTo>
                <a:cubicBezTo>
                  <a:pt x="1753" y="974"/>
                  <a:pt x="1755" y="973"/>
                  <a:pt x="1757" y="973"/>
                </a:cubicBezTo>
                <a:cubicBezTo>
                  <a:pt x="1757" y="976"/>
                  <a:pt x="1756" y="977"/>
                  <a:pt x="1755" y="978"/>
                </a:cubicBezTo>
                <a:cubicBezTo>
                  <a:pt x="1755" y="979"/>
                  <a:pt x="1755" y="979"/>
                  <a:pt x="1755" y="979"/>
                </a:cubicBezTo>
                <a:cubicBezTo>
                  <a:pt x="1753" y="979"/>
                  <a:pt x="1753" y="978"/>
                  <a:pt x="1751" y="977"/>
                </a:cubicBezTo>
                <a:lnTo>
                  <a:pt x="1751" y="974"/>
                </a:lnTo>
                <a:close/>
                <a:moveTo>
                  <a:pt x="1743" y="1056"/>
                </a:moveTo>
                <a:cubicBezTo>
                  <a:pt x="1744" y="1056"/>
                  <a:pt x="1744" y="1056"/>
                  <a:pt x="1744" y="1056"/>
                </a:cubicBezTo>
                <a:cubicBezTo>
                  <a:pt x="1744" y="1053"/>
                  <a:pt x="1744" y="1053"/>
                  <a:pt x="1744" y="1053"/>
                </a:cubicBezTo>
                <a:cubicBezTo>
                  <a:pt x="1743" y="1053"/>
                  <a:pt x="1743" y="1053"/>
                  <a:pt x="1743" y="1053"/>
                </a:cubicBezTo>
                <a:cubicBezTo>
                  <a:pt x="1743" y="1053"/>
                  <a:pt x="1743" y="1053"/>
                  <a:pt x="1743" y="1053"/>
                </a:cubicBezTo>
                <a:cubicBezTo>
                  <a:pt x="1744" y="1053"/>
                  <a:pt x="1744" y="1053"/>
                  <a:pt x="1744" y="1053"/>
                </a:cubicBezTo>
                <a:cubicBezTo>
                  <a:pt x="1744" y="1050"/>
                  <a:pt x="1744" y="1050"/>
                  <a:pt x="1744" y="1050"/>
                </a:cubicBezTo>
                <a:cubicBezTo>
                  <a:pt x="1745" y="1050"/>
                  <a:pt x="1745" y="1051"/>
                  <a:pt x="1746" y="1051"/>
                </a:cubicBezTo>
                <a:cubicBezTo>
                  <a:pt x="1747" y="1051"/>
                  <a:pt x="1747" y="1051"/>
                  <a:pt x="1747" y="1051"/>
                </a:cubicBezTo>
                <a:cubicBezTo>
                  <a:pt x="1747" y="1055"/>
                  <a:pt x="1747" y="1055"/>
                  <a:pt x="1747" y="1055"/>
                </a:cubicBezTo>
                <a:cubicBezTo>
                  <a:pt x="1747" y="1055"/>
                  <a:pt x="1747" y="1055"/>
                  <a:pt x="1747" y="1055"/>
                </a:cubicBezTo>
                <a:cubicBezTo>
                  <a:pt x="1747" y="1056"/>
                  <a:pt x="1747" y="1056"/>
                  <a:pt x="1747" y="1056"/>
                </a:cubicBezTo>
                <a:cubicBezTo>
                  <a:pt x="1748" y="1056"/>
                  <a:pt x="1748" y="1056"/>
                  <a:pt x="1748" y="1056"/>
                </a:cubicBezTo>
                <a:cubicBezTo>
                  <a:pt x="1748" y="1058"/>
                  <a:pt x="1747" y="1060"/>
                  <a:pt x="1747" y="1061"/>
                </a:cubicBezTo>
                <a:cubicBezTo>
                  <a:pt x="1748" y="1061"/>
                  <a:pt x="1748" y="1061"/>
                  <a:pt x="1748" y="1061"/>
                </a:cubicBezTo>
                <a:cubicBezTo>
                  <a:pt x="1748" y="1063"/>
                  <a:pt x="1749" y="1064"/>
                  <a:pt x="1749" y="1065"/>
                </a:cubicBezTo>
                <a:cubicBezTo>
                  <a:pt x="1750" y="1066"/>
                  <a:pt x="1750" y="1066"/>
                  <a:pt x="1751" y="1067"/>
                </a:cubicBezTo>
                <a:cubicBezTo>
                  <a:pt x="1751" y="1071"/>
                  <a:pt x="1751" y="1071"/>
                  <a:pt x="1751" y="1071"/>
                </a:cubicBezTo>
                <a:cubicBezTo>
                  <a:pt x="1747" y="1070"/>
                  <a:pt x="1750" y="1069"/>
                  <a:pt x="1748" y="1066"/>
                </a:cubicBezTo>
                <a:cubicBezTo>
                  <a:pt x="1747" y="1065"/>
                  <a:pt x="1745" y="1064"/>
                  <a:pt x="1744" y="1063"/>
                </a:cubicBezTo>
                <a:cubicBezTo>
                  <a:pt x="1744" y="1061"/>
                  <a:pt x="1744" y="1061"/>
                  <a:pt x="1744" y="1061"/>
                </a:cubicBezTo>
                <a:cubicBezTo>
                  <a:pt x="1743" y="1061"/>
                  <a:pt x="1743" y="1061"/>
                  <a:pt x="1743" y="1061"/>
                </a:cubicBezTo>
                <a:cubicBezTo>
                  <a:pt x="1743" y="1059"/>
                  <a:pt x="1743" y="1058"/>
                  <a:pt x="1743" y="1056"/>
                </a:cubicBezTo>
                <a:close/>
                <a:moveTo>
                  <a:pt x="1713" y="973"/>
                </a:moveTo>
                <a:cubicBezTo>
                  <a:pt x="1714" y="973"/>
                  <a:pt x="1714" y="973"/>
                  <a:pt x="1714" y="973"/>
                </a:cubicBezTo>
                <a:cubicBezTo>
                  <a:pt x="1714" y="974"/>
                  <a:pt x="1714" y="974"/>
                  <a:pt x="1714" y="974"/>
                </a:cubicBezTo>
                <a:cubicBezTo>
                  <a:pt x="1714" y="974"/>
                  <a:pt x="1714" y="974"/>
                  <a:pt x="1714" y="974"/>
                </a:cubicBezTo>
                <a:cubicBezTo>
                  <a:pt x="1714" y="975"/>
                  <a:pt x="1714" y="975"/>
                  <a:pt x="1714" y="975"/>
                </a:cubicBezTo>
                <a:cubicBezTo>
                  <a:pt x="1713" y="975"/>
                  <a:pt x="1713" y="975"/>
                  <a:pt x="1713" y="975"/>
                </a:cubicBezTo>
                <a:lnTo>
                  <a:pt x="1713" y="973"/>
                </a:lnTo>
                <a:close/>
                <a:moveTo>
                  <a:pt x="1699" y="1081"/>
                </a:moveTo>
                <a:cubicBezTo>
                  <a:pt x="1700" y="1081"/>
                  <a:pt x="1700" y="1081"/>
                  <a:pt x="1700" y="1081"/>
                </a:cubicBezTo>
                <a:cubicBezTo>
                  <a:pt x="1700" y="1079"/>
                  <a:pt x="1700" y="1079"/>
                  <a:pt x="1700" y="1079"/>
                </a:cubicBezTo>
                <a:cubicBezTo>
                  <a:pt x="1701" y="1079"/>
                  <a:pt x="1701" y="1079"/>
                  <a:pt x="1701" y="1079"/>
                </a:cubicBezTo>
                <a:cubicBezTo>
                  <a:pt x="1702" y="1078"/>
                  <a:pt x="1702" y="1078"/>
                  <a:pt x="1702" y="1076"/>
                </a:cubicBezTo>
                <a:cubicBezTo>
                  <a:pt x="1704" y="1076"/>
                  <a:pt x="1704" y="1076"/>
                  <a:pt x="1704" y="1076"/>
                </a:cubicBezTo>
                <a:cubicBezTo>
                  <a:pt x="1704" y="1080"/>
                  <a:pt x="1704" y="1080"/>
                  <a:pt x="1704" y="1080"/>
                </a:cubicBezTo>
                <a:cubicBezTo>
                  <a:pt x="1702" y="1081"/>
                  <a:pt x="1700" y="1083"/>
                  <a:pt x="1699" y="1086"/>
                </a:cubicBezTo>
                <a:cubicBezTo>
                  <a:pt x="1697" y="1086"/>
                  <a:pt x="1697" y="1086"/>
                  <a:pt x="1697" y="1086"/>
                </a:cubicBezTo>
                <a:cubicBezTo>
                  <a:pt x="1697" y="1085"/>
                  <a:pt x="1697" y="1085"/>
                  <a:pt x="1697" y="1085"/>
                </a:cubicBezTo>
                <a:cubicBezTo>
                  <a:pt x="1696" y="1084"/>
                  <a:pt x="1697" y="1085"/>
                  <a:pt x="1697" y="1084"/>
                </a:cubicBezTo>
                <a:cubicBezTo>
                  <a:pt x="1697" y="1083"/>
                  <a:pt x="1698" y="1082"/>
                  <a:pt x="1699" y="1081"/>
                </a:cubicBezTo>
                <a:close/>
                <a:moveTo>
                  <a:pt x="1683" y="1105"/>
                </a:moveTo>
                <a:cubicBezTo>
                  <a:pt x="1683" y="1104"/>
                  <a:pt x="1684" y="1104"/>
                  <a:pt x="1685" y="1104"/>
                </a:cubicBezTo>
                <a:cubicBezTo>
                  <a:pt x="1685" y="1102"/>
                  <a:pt x="1685" y="1102"/>
                  <a:pt x="1685" y="1102"/>
                </a:cubicBezTo>
                <a:cubicBezTo>
                  <a:pt x="1685" y="1102"/>
                  <a:pt x="1685" y="1102"/>
                  <a:pt x="1685" y="1102"/>
                </a:cubicBezTo>
                <a:cubicBezTo>
                  <a:pt x="1686" y="1101"/>
                  <a:pt x="1686" y="1101"/>
                  <a:pt x="1686" y="1100"/>
                </a:cubicBezTo>
                <a:cubicBezTo>
                  <a:pt x="1689" y="1100"/>
                  <a:pt x="1689" y="1100"/>
                  <a:pt x="1689" y="1100"/>
                </a:cubicBezTo>
                <a:cubicBezTo>
                  <a:pt x="1689" y="1102"/>
                  <a:pt x="1689" y="1102"/>
                  <a:pt x="1689" y="1102"/>
                </a:cubicBezTo>
                <a:cubicBezTo>
                  <a:pt x="1688" y="1103"/>
                  <a:pt x="1686" y="1106"/>
                  <a:pt x="1685" y="1107"/>
                </a:cubicBezTo>
                <a:cubicBezTo>
                  <a:pt x="1684" y="1107"/>
                  <a:pt x="1684" y="1107"/>
                  <a:pt x="1684" y="1107"/>
                </a:cubicBezTo>
                <a:cubicBezTo>
                  <a:pt x="1684" y="1106"/>
                  <a:pt x="1684" y="1107"/>
                  <a:pt x="1683" y="1106"/>
                </a:cubicBezTo>
                <a:lnTo>
                  <a:pt x="1683" y="1105"/>
                </a:lnTo>
                <a:close/>
                <a:moveTo>
                  <a:pt x="1679" y="1191"/>
                </a:moveTo>
                <a:cubicBezTo>
                  <a:pt x="1679" y="1193"/>
                  <a:pt x="1679" y="1193"/>
                  <a:pt x="1679" y="1193"/>
                </a:cubicBezTo>
                <a:cubicBezTo>
                  <a:pt x="1679" y="1193"/>
                  <a:pt x="1679" y="1193"/>
                  <a:pt x="1679" y="1193"/>
                </a:cubicBezTo>
                <a:cubicBezTo>
                  <a:pt x="1678" y="1194"/>
                  <a:pt x="1677" y="1193"/>
                  <a:pt x="1677" y="1195"/>
                </a:cubicBezTo>
                <a:cubicBezTo>
                  <a:pt x="1675" y="1195"/>
                  <a:pt x="1675" y="1195"/>
                  <a:pt x="1675" y="1195"/>
                </a:cubicBezTo>
                <a:cubicBezTo>
                  <a:pt x="1674" y="1194"/>
                  <a:pt x="1675" y="1195"/>
                  <a:pt x="1674" y="1194"/>
                </a:cubicBezTo>
                <a:cubicBezTo>
                  <a:pt x="1674" y="1189"/>
                  <a:pt x="1677" y="1192"/>
                  <a:pt x="1679" y="1189"/>
                </a:cubicBezTo>
                <a:cubicBezTo>
                  <a:pt x="1680" y="1189"/>
                  <a:pt x="1680" y="1189"/>
                  <a:pt x="1680" y="1189"/>
                </a:cubicBezTo>
                <a:cubicBezTo>
                  <a:pt x="1680" y="1190"/>
                  <a:pt x="1681" y="1190"/>
                  <a:pt x="1681" y="1191"/>
                </a:cubicBezTo>
                <a:lnTo>
                  <a:pt x="1679" y="1191"/>
                </a:lnTo>
                <a:close/>
                <a:moveTo>
                  <a:pt x="1681" y="1122"/>
                </a:moveTo>
                <a:cubicBezTo>
                  <a:pt x="1681" y="1120"/>
                  <a:pt x="1680" y="1116"/>
                  <a:pt x="1681" y="1115"/>
                </a:cubicBezTo>
                <a:cubicBezTo>
                  <a:pt x="1681" y="1114"/>
                  <a:pt x="1681" y="1114"/>
                  <a:pt x="1681" y="1114"/>
                </a:cubicBezTo>
                <a:cubicBezTo>
                  <a:pt x="1682" y="1114"/>
                  <a:pt x="1683" y="1114"/>
                  <a:pt x="1684" y="1115"/>
                </a:cubicBezTo>
                <a:cubicBezTo>
                  <a:pt x="1684" y="1115"/>
                  <a:pt x="1684" y="1115"/>
                  <a:pt x="1685" y="1116"/>
                </a:cubicBezTo>
                <a:cubicBezTo>
                  <a:pt x="1685" y="1116"/>
                  <a:pt x="1685" y="1116"/>
                  <a:pt x="1685" y="1116"/>
                </a:cubicBezTo>
                <a:cubicBezTo>
                  <a:pt x="1685" y="1118"/>
                  <a:pt x="1685" y="1118"/>
                  <a:pt x="1685" y="1118"/>
                </a:cubicBezTo>
                <a:cubicBezTo>
                  <a:pt x="1686" y="1118"/>
                  <a:pt x="1686" y="1118"/>
                  <a:pt x="1686" y="1118"/>
                </a:cubicBezTo>
                <a:cubicBezTo>
                  <a:pt x="1686" y="1120"/>
                  <a:pt x="1685" y="1120"/>
                  <a:pt x="1685" y="1122"/>
                </a:cubicBezTo>
                <a:cubicBezTo>
                  <a:pt x="1683" y="1122"/>
                  <a:pt x="1682" y="1122"/>
                  <a:pt x="1681" y="1122"/>
                </a:cubicBezTo>
                <a:close/>
                <a:moveTo>
                  <a:pt x="1707" y="1188"/>
                </a:moveTo>
                <a:cubicBezTo>
                  <a:pt x="1707" y="1189"/>
                  <a:pt x="1707" y="1189"/>
                  <a:pt x="1707" y="1189"/>
                </a:cubicBezTo>
                <a:cubicBezTo>
                  <a:pt x="1704" y="1189"/>
                  <a:pt x="1704" y="1189"/>
                  <a:pt x="1704" y="1189"/>
                </a:cubicBezTo>
                <a:cubicBezTo>
                  <a:pt x="1704" y="1188"/>
                  <a:pt x="1704" y="1188"/>
                  <a:pt x="1704" y="1188"/>
                </a:cubicBezTo>
                <a:cubicBezTo>
                  <a:pt x="1702" y="1188"/>
                  <a:pt x="1701" y="1187"/>
                  <a:pt x="1700" y="1189"/>
                </a:cubicBezTo>
                <a:cubicBezTo>
                  <a:pt x="1699" y="1189"/>
                  <a:pt x="1699" y="1189"/>
                  <a:pt x="1699" y="1189"/>
                </a:cubicBezTo>
                <a:cubicBezTo>
                  <a:pt x="1699" y="1189"/>
                  <a:pt x="1700" y="1185"/>
                  <a:pt x="1699" y="1184"/>
                </a:cubicBezTo>
                <a:cubicBezTo>
                  <a:pt x="1699" y="1184"/>
                  <a:pt x="1699" y="1184"/>
                  <a:pt x="1699" y="1184"/>
                </a:cubicBezTo>
                <a:cubicBezTo>
                  <a:pt x="1699" y="1183"/>
                  <a:pt x="1699" y="1183"/>
                  <a:pt x="1699" y="1183"/>
                </a:cubicBezTo>
                <a:cubicBezTo>
                  <a:pt x="1698" y="1183"/>
                  <a:pt x="1698" y="1183"/>
                  <a:pt x="1698" y="1183"/>
                </a:cubicBezTo>
                <a:cubicBezTo>
                  <a:pt x="1698" y="1180"/>
                  <a:pt x="1698" y="1180"/>
                  <a:pt x="1698" y="1180"/>
                </a:cubicBezTo>
                <a:cubicBezTo>
                  <a:pt x="1697" y="1180"/>
                  <a:pt x="1697" y="1180"/>
                  <a:pt x="1697" y="1180"/>
                </a:cubicBezTo>
                <a:cubicBezTo>
                  <a:pt x="1697" y="1177"/>
                  <a:pt x="1697" y="1177"/>
                  <a:pt x="1697" y="1177"/>
                </a:cubicBezTo>
                <a:cubicBezTo>
                  <a:pt x="1696" y="1177"/>
                  <a:pt x="1696" y="1177"/>
                  <a:pt x="1696" y="1177"/>
                </a:cubicBezTo>
                <a:cubicBezTo>
                  <a:pt x="1696" y="1175"/>
                  <a:pt x="1696" y="1175"/>
                  <a:pt x="1696" y="1175"/>
                </a:cubicBezTo>
                <a:cubicBezTo>
                  <a:pt x="1695" y="1174"/>
                  <a:pt x="1693" y="1173"/>
                  <a:pt x="1692" y="1172"/>
                </a:cubicBezTo>
                <a:cubicBezTo>
                  <a:pt x="1692" y="1171"/>
                  <a:pt x="1692" y="1171"/>
                  <a:pt x="1691" y="1170"/>
                </a:cubicBezTo>
                <a:cubicBezTo>
                  <a:pt x="1690" y="1170"/>
                  <a:pt x="1690" y="1170"/>
                  <a:pt x="1690" y="1170"/>
                </a:cubicBezTo>
                <a:cubicBezTo>
                  <a:pt x="1690" y="1170"/>
                  <a:pt x="1690" y="1170"/>
                  <a:pt x="1689" y="1169"/>
                </a:cubicBezTo>
                <a:cubicBezTo>
                  <a:pt x="1689" y="1169"/>
                  <a:pt x="1689" y="1169"/>
                  <a:pt x="1689" y="1169"/>
                </a:cubicBezTo>
                <a:cubicBezTo>
                  <a:pt x="1688" y="1168"/>
                  <a:pt x="1688" y="1166"/>
                  <a:pt x="1687" y="1164"/>
                </a:cubicBezTo>
                <a:cubicBezTo>
                  <a:pt x="1687" y="1164"/>
                  <a:pt x="1687" y="1164"/>
                  <a:pt x="1687" y="1164"/>
                </a:cubicBezTo>
                <a:cubicBezTo>
                  <a:pt x="1687" y="1161"/>
                  <a:pt x="1687" y="1161"/>
                  <a:pt x="1687" y="1161"/>
                </a:cubicBezTo>
                <a:cubicBezTo>
                  <a:pt x="1686" y="1161"/>
                  <a:pt x="1686" y="1161"/>
                  <a:pt x="1685" y="1161"/>
                </a:cubicBezTo>
                <a:cubicBezTo>
                  <a:pt x="1685" y="1159"/>
                  <a:pt x="1685" y="1159"/>
                  <a:pt x="1685" y="1159"/>
                </a:cubicBezTo>
                <a:cubicBezTo>
                  <a:pt x="1685" y="1159"/>
                  <a:pt x="1685" y="1159"/>
                  <a:pt x="1685" y="1159"/>
                </a:cubicBezTo>
                <a:cubicBezTo>
                  <a:pt x="1683" y="1156"/>
                  <a:pt x="1687" y="1155"/>
                  <a:pt x="1686" y="1151"/>
                </a:cubicBezTo>
                <a:cubicBezTo>
                  <a:pt x="1685" y="1151"/>
                  <a:pt x="1685" y="1151"/>
                  <a:pt x="1685" y="1151"/>
                </a:cubicBezTo>
                <a:cubicBezTo>
                  <a:pt x="1685" y="1149"/>
                  <a:pt x="1685" y="1149"/>
                  <a:pt x="1685" y="1149"/>
                </a:cubicBezTo>
                <a:cubicBezTo>
                  <a:pt x="1685" y="1149"/>
                  <a:pt x="1685" y="1149"/>
                  <a:pt x="1685" y="1149"/>
                </a:cubicBezTo>
                <a:cubicBezTo>
                  <a:pt x="1685" y="1147"/>
                  <a:pt x="1685" y="1147"/>
                  <a:pt x="1685" y="1147"/>
                </a:cubicBezTo>
                <a:cubicBezTo>
                  <a:pt x="1684" y="1147"/>
                  <a:pt x="1684" y="1147"/>
                  <a:pt x="1684" y="1147"/>
                </a:cubicBezTo>
                <a:cubicBezTo>
                  <a:pt x="1684" y="1146"/>
                  <a:pt x="1684" y="1144"/>
                  <a:pt x="1685" y="1142"/>
                </a:cubicBezTo>
                <a:cubicBezTo>
                  <a:pt x="1684" y="1142"/>
                  <a:pt x="1683" y="1142"/>
                  <a:pt x="1683" y="1141"/>
                </a:cubicBezTo>
                <a:cubicBezTo>
                  <a:pt x="1683" y="1140"/>
                  <a:pt x="1683" y="1139"/>
                  <a:pt x="1683" y="1138"/>
                </a:cubicBezTo>
                <a:cubicBezTo>
                  <a:pt x="1684" y="1138"/>
                  <a:pt x="1684" y="1138"/>
                  <a:pt x="1684" y="1138"/>
                </a:cubicBezTo>
                <a:cubicBezTo>
                  <a:pt x="1685" y="1136"/>
                  <a:pt x="1683" y="1134"/>
                  <a:pt x="1685" y="1132"/>
                </a:cubicBezTo>
                <a:cubicBezTo>
                  <a:pt x="1685" y="1132"/>
                  <a:pt x="1685" y="1132"/>
                  <a:pt x="1685" y="1132"/>
                </a:cubicBezTo>
                <a:cubicBezTo>
                  <a:pt x="1686" y="1132"/>
                  <a:pt x="1687" y="1132"/>
                  <a:pt x="1689" y="1132"/>
                </a:cubicBezTo>
                <a:cubicBezTo>
                  <a:pt x="1689" y="1138"/>
                  <a:pt x="1690" y="1141"/>
                  <a:pt x="1690" y="1147"/>
                </a:cubicBezTo>
                <a:cubicBezTo>
                  <a:pt x="1690" y="1149"/>
                  <a:pt x="1690" y="1150"/>
                  <a:pt x="1691" y="1151"/>
                </a:cubicBezTo>
                <a:cubicBezTo>
                  <a:pt x="1690" y="1151"/>
                  <a:pt x="1690" y="1151"/>
                  <a:pt x="1689" y="1151"/>
                </a:cubicBezTo>
                <a:cubicBezTo>
                  <a:pt x="1689" y="1154"/>
                  <a:pt x="1693" y="1154"/>
                  <a:pt x="1689" y="1157"/>
                </a:cubicBezTo>
                <a:cubicBezTo>
                  <a:pt x="1689" y="1161"/>
                  <a:pt x="1689" y="1161"/>
                  <a:pt x="1689" y="1161"/>
                </a:cubicBezTo>
                <a:cubicBezTo>
                  <a:pt x="1691" y="1162"/>
                  <a:pt x="1692" y="1162"/>
                  <a:pt x="1693" y="1163"/>
                </a:cubicBezTo>
                <a:cubicBezTo>
                  <a:pt x="1693" y="1163"/>
                  <a:pt x="1693" y="1163"/>
                  <a:pt x="1693" y="1163"/>
                </a:cubicBezTo>
                <a:cubicBezTo>
                  <a:pt x="1694" y="1163"/>
                  <a:pt x="1694" y="1164"/>
                  <a:pt x="1695" y="1164"/>
                </a:cubicBezTo>
                <a:cubicBezTo>
                  <a:pt x="1695" y="1165"/>
                  <a:pt x="1695" y="1165"/>
                  <a:pt x="1695" y="1165"/>
                </a:cubicBezTo>
                <a:cubicBezTo>
                  <a:pt x="1695" y="1165"/>
                  <a:pt x="1695" y="1165"/>
                  <a:pt x="1695" y="1165"/>
                </a:cubicBezTo>
                <a:cubicBezTo>
                  <a:pt x="1696" y="1166"/>
                  <a:pt x="1696" y="1166"/>
                  <a:pt x="1697" y="1167"/>
                </a:cubicBezTo>
                <a:cubicBezTo>
                  <a:pt x="1699" y="1167"/>
                  <a:pt x="1699" y="1167"/>
                  <a:pt x="1699" y="1167"/>
                </a:cubicBezTo>
                <a:cubicBezTo>
                  <a:pt x="1699" y="1168"/>
                  <a:pt x="1699" y="1168"/>
                  <a:pt x="1699" y="1168"/>
                </a:cubicBezTo>
                <a:cubicBezTo>
                  <a:pt x="1699" y="1168"/>
                  <a:pt x="1699" y="1168"/>
                  <a:pt x="1699" y="1168"/>
                </a:cubicBezTo>
                <a:cubicBezTo>
                  <a:pt x="1698" y="1170"/>
                  <a:pt x="1698" y="1172"/>
                  <a:pt x="1698" y="1176"/>
                </a:cubicBezTo>
                <a:cubicBezTo>
                  <a:pt x="1701" y="1177"/>
                  <a:pt x="1700" y="1177"/>
                  <a:pt x="1701" y="1180"/>
                </a:cubicBezTo>
                <a:cubicBezTo>
                  <a:pt x="1702" y="1180"/>
                  <a:pt x="1702" y="1180"/>
                  <a:pt x="1702" y="1180"/>
                </a:cubicBezTo>
                <a:cubicBezTo>
                  <a:pt x="1702" y="1180"/>
                  <a:pt x="1702" y="1181"/>
                  <a:pt x="1702" y="1182"/>
                </a:cubicBezTo>
                <a:cubicBezTo>
                  <a:pt x="1704" y="1182"/>
                  <a:pt x="1704" y="1182"/>
                  <a:pt x="1704" y="1182"/>
                </a:cubicBezTo>
                <a:cubicBezTo>
                  <a:pt x="1704" y="1184"/>
                  <a:pt x="1704" y="1184"/>
                  <a:pt x="1704" y="1184"/>
                </a:cubicBezTo>
                <a:cubicBezTo>
                  <a:pt x="1705" y="1184"/>
                  <a:pt x="1706" y="1185"/>
                  <a:pt x="1706" y="1185"/>
                </a:cubicBezTo>
                <a:cubicBezTo>
                  <a:pt x="1707" y="1186"/>
                  <a:pt x="1707" y="1187"/>
                  <a:pt x="1708" y="1188"/>
                </a:cubicBezTo>
                <a:lnTo>
                  <a:pt x="1707" y="1188"/>
                </a:lnTo>
                <a:close/>
                <a:moveTo>
                  <a:pt x="1721" y="1181"/>
                </a:moveTo>
                <a:cubicBezTo>
                  <a:pt x="1718" y="1181"/>
                  <a:pt x="1718" y="1181"/>
                  <a:pt x="1718" y="1181"/>
                </a:cubicBezTo>
                <a:cubicBezTo>
                  <a:pt x="1718" y="1181"/>
                  <a:pt x="1718" y="1180"/>
                  <a:pt x="1718" y="1180"/>
                </a:cubicBezTo>
                <a:cubicBezTo>
                  <a:pt x="1716" y="1180"/>
                  <a:pt x="1716" y="1180"/>
                  <a:pt x="1716" y="1180"/>
                </a:cubicBezTo>
                <a:cubicBezTo>
                  <a:pt x="1716" y="1178"/>
                  <a:pt x="1716" y="1178"/>
                  <a:pt x="1716" y="1178"/>
                </a:cubicBezTo>
                <a:cubicBezTo>
                  <a:pt x="1717" y="1178"/>
                  <a:pt x="1717" y="1178"/>
                  <a:pt x="1717" y="1178"/>
                </a:cubicBezTo>
                <a:cubicBezTo>
                  <a:pt x="1717" y="1177"/>
                  <a:pt x="1717" y="1177"/>
                  <a:pt x="1717" y="1177"/>
                </a:cubicBezTo>
                <a:cubicBezTo>
                  <a:pt x="1719" y="1178"/>
                  <a:pt x="1719" y="1179"/>
                  <a:pt x="1721" y="1180"/>
                </a:cubicBezTo>
                <a:lnTo>
                  <a:pt x="1721" y="1181"/>
                </a:lnTo>
                <a:close/>
                <a:moveTo>
                  <a:pt x="1734" y="1245"/>
                </a:moveTo>
                <a:cubicBezTo>
                  <a:pt x="1733" y="1245"/>
                  <a:pt x="1732" y="1244"/>
                  <a:pt x="1731" y="1243"/>
                </a:cubicBezTo>
                <a:cubicBezTo>
                  <a:pt x="1731" y="1243"/>
                  <a:pt x="1730" y="1244"/>
                  <a:pt x="1729" y="1244"/>
                </a:cubicBezTo>
                <a:cubicBezTo>
                  <a:pt x="1729" y="1239"/>
                  <a:pt x="1729" y="1239"/>
                  <a:pt x="1729" y="1239"/>
                </a:cubicBezTo>
                <a:cubicBezTo>
                  <a:pt x="1729" y="1238"/>
                  <a:pt x="1728" y="1238"/>
                  <a:pt x="1727" y="1237"/>
                </a:cubicBezTo>
                <a:cubicBezTo>
                  <a:pt x="1728" y="1235"/>
                  <a:pt x="1728" y="1233"/>
                  <a:pt x="1728" y="1231"/>
                </a:cubicBezTo>
                <a:cubicBezTo>
                  <a:pt x="1728" y="1230"/>
                  <a:pt x="1727" y="1230"/>
                  <a:pt x="1727" y="1230"/>
                </a:cubicBezTo>
                <a:cubicBezTo>
                  <a:pt x="1726" y="1228"/>
                  <a:pt x="1727" y="1225"/>
                  <a:pt x="1727" y="1224"/>
                </a:cubicBezTo>
                <a:cubicBezTo>
                  <a:pt x="1726" y="1223"/>
                  <a:pt x="1726" y="1223"/>
                  <a:pt x="1725" y="1223"/>
                </a:cubicBezTo>
                <a:cubicBezTo>
                  <a:pt x="1725" y="1222"/>
                  <a:pt x="1725" y="1221"/>
                  <a:pt x="1725" y="1220"/>
                </a:cubicBezTo>
                <a:cubicBezTo>
                  <a:pt x="1726" y="1220"/>
                  <a:pt x="1726" y="1220"/>
                  <a:pt x="1726" y="1220"/>
                </a:cubicBezTo>
                <a:cubicBezTo>
                  <a:pt x="1726" y="1217"/>
                  <a:pt x="1726" y="1217"/>
                  <a:pt x="1726" y="1217"/>
                </a:cubicBezTo>
                <a:cubicBezTo>
                  <a:pt x="1727" y="1217"/>
                  <a:pt x="1727" y="1217"/>
                  <a:pt x="1727" y="1216"/>
                </a:cubicBezTo>
                <a:cubicBezTo>
                  <a:pt x="1727" y="1213"/>
                  <a:pt x="1727" y="1213"/>
                  <a:pt x="1727" y="1213"/>
                </a:cubicBezTo>
                <a:cubicBezTo>
                  <a:pt x="1727" y="1213"/>
                  <a:pt x="1727" y="1213"/>
                  <a:pt x="1727" y="1213"/>
                </a:cubicBezTo>
                <a:cubicBezTo>
                  <a:pt x="1727" y="1203"/>
                  <a:pt x="1727" y="1203"/>
                  <a:pt x="1727" y="1203"/>
                </a:cubicBezTo>
                <a:cubicBezTo>
                  <a:pt x="1726" y="1203"/>
                  <a:pt x="1726" y="1203"/>
                  <a:pt x="1726" y="1203"/>
                </a:cubicBezTo>
                <a:cubicBezTo>
                  <a:pt x="1726" y="1201"/>
                  <a:pt x="1726" y="1199"/>
                  <a:pt x="1725" y="1197"/>
                </a:cubicBezTo>
                <a:cubicBezTo>
                  <a:pt x="1727" y="1198"/>
                  <a:pt x="1728" y="1198"/>
                  <a:pt x="1728" y="1200"/>
                </a:cubicBezTo>
                <a:cubicBezTo>
                  <a:pt x="1730" y="1201"/>
                  <a:pt x="1730" y="1201"/>
                  <a:pt x="1731" y="1202"/>
                </a:cubicBezTo>
                <a:cubicBezTo>
                  <a:pt x="1731" y="1204"/>
                  <a:pt x="1731" y="1205"/>
                  <a:pt x="1731" y="1207"/>
                </a:cubicBezTo>
                <a:cubicBezTo>
                  <a:pt x="1731" y="1207"/>
                  <a:pt x="1731" y="1207"/>
                  <a:pt x="1731" y="1207"/>
                </a:cubicBezTo>
                <a:cubicBezTo>
                  <a:pt x="1732" y="1208"/>
                  <a:pt x="1732" y="1209"/>
                  <a:pt x="1732" y="1210"/>
                </a:cubicBezTo>
                <a:cubicBezTo>
                  <a:pt x="1731" y="1210"/>
                  <a:pt x="1731" y="1210"/>
                  <a:pt x="1731" y="1210"/>
                </a:cubicBezTo>
                <a:cubicBezTo>
                  <a:pt x="1731" y="1211"/>
                  <a:pt x="1731" y="1211"/>
                  <a:pt x="1731" y="1211"/>
                </a:cubicBezTo>
                <a:cubicBezTo>
                  <a:pt x="1731" y="1211"/>
                  <a:pt x="1731" y="1211"/>
                  <a:pt x="1731" y="1211"/>
                </a:cubicBezTo>
                <a:cubicBezTo>
                  <a:pt x="1731" y="1214"/>
                  <a:pt x="1731" y="1217"/>
                  <a:pt x="1731" y="1220"/>
                </a:cubicBezTo>
                <a:cubicBezTo>
                  <a:pt x="1731" y="1220"/>
                  <a:pt x="1731" y="1220"/>
                  <a:pt x="1731" y="1220"/>
                </a:cubicBezTo>
                <a:cubicBezTo>
                  <a:pt x="1731" y="1223"/>
                  <a:pt x="1730" y="1226"/>
                  <a:pt x="1730" y="1228"/>
                </a:cubicBezTo>
                <a:cubicBezTo>
                  <a:pt x="1731" y="1229"/>
                  <a:pt x="1731" y="1229"/>
                  <a:pt x="1731" y="1229"/>
                </a:cubicBezTo>
                <a:cubicBezTo>
                  <a:pt x="1731" y="1230"/>
                  <a:pt x="1731" y="1230"/>
                  <a:pt x="1731" y="1230"/>
                </a:cubicBezTo>
                <a:cubicBezTo>
                  <a:pt x="1732" y="1230"/>
                  <a:pt x="1732" y="1230"/>
                  <a:pt x="1732" y="1230"/>
                </a:cubicBezTo>
                <a:cubicBezTo>
                  <a:pt x="1732" y="1234"/>
                  <a:pt x="1732" y="1234"/>
                  <a:pt x="1732" y="1234"/>
                </a:cubicBezTo>
                <a:cubicBezTo>
                  <a:pt x="1731" y="1234"/>
                  <a:pt x="1731" y="1234"/>
                  <a:pt x="1731" y="1234"/>
                </a:cubicBezTo>
                <a:cubicBezTo>
                  <a:pt x="1731" y="1236"/>
                  <a:pt x="1732" y="1236"/>
                  <a:pt x="1732" y="1236"/>
                </a:cubicBezTo>
                <a:cubicBezTo>
                  <a:pt x="1733" y="1239"/>
                  <a:pt x="1731" y="1240"/>
                  <a:pt x="1734" y="1242"/>
                </a:cubicBezTo>
                <a:lnTo>
                  <a:pt x="1734" y="1245"/>
                </a:lnTo>
                <a:close/>
                <a:moveTo>
                  <a:pt x="1737" y="1138"/>
                </a:moveTo>
                <a:cubicBezTo>
                  <a:pt x="1736" y="1140"/>
                  <a:pt x="1735" y="1140"/>
                  <a:pt x="1735" y="1141"/>
                </a:cubicBezTo>
                <a:cubicBezTo>
                  <a:pt x="1733" y="1141"/>
                  <a:pt x="1733" y="1141"/>
                  <a:pt x="1733" y="1141"/>
                </a:cubicBezTo>
                <a:cubicBezTo>
                  <a:pt x="1733" y="1140"/>
                  <a:pt x="1734" y="1139"/>
                  <a:pt x="1735" y="1138"/>
                </a:cubicBezTo>
                <a:lnTo>
                  <a:pt x="1737" y="1138"/>
                </a:lnTo>
                <a:close/>
                <a:moveTo>
                  <a:pt x="1717" y="1095"/>
                </a:moveTo>
                <a:cubicBezTo>
                  <a:pt x="1718" y="1095"/>
                  <a:pt x="1718" y="1095"/>
                  <a:pt x="1718" y="1095"/>
                </a:cubicBezTo>
                <a:cubicBezTo>
                  <a:pt x="1718" y="1096"/>
                  <a:pt x="1718" y="1096"/>
                  <a:pt x="1718" y="1097"/>
                </a:cubicBezTo>
                <a:cubicBezTo>
                  <a:pt x="1721" y="1097"/>
                  <a:pt x="1721" y="1097"/>
                  <a:pt x="1721" y="1097"/>
                </a:cubicBezTo>
                <a:cubicBezTo>
                  <a:pt x="1721" y="1096"/>
                  <a:pt x="1721" y="1095"/>
                  <a:pt x="1722" y="1093"/>
                </a:cubicBezTo>
                <a:cubicBezTo>
                  <a:pt x="1724" y="1093"/>
                  <a:pt x="1724" y="1093"/>
                  <a:pt x="1724" y="1093"/>
                </a:cubicBezTo>
                <a:cubicBezTo>
                  <a:pt x="1724" y="1095"/>
                  <a:pt x="1723" y="1094"/>
                  <a:pt x="1724" y="1095"/>
                </a:cubicBezTo>
                <a:cubicBezTo>
                  <a:pt x="1724" y="1095"/>
                  <a:pt x="1724" y="1095"/>
                  <a:pt x="1724" y="1095"/>
                </a:cubicBezTo>
                <a:cubicBezTo>
                  <a:pt x="1726" y="1095"/>
                  <a:pt x="1726" y="1095"/>
                  <a:pt x="1726" y="1095"/>
                </a:cubicBezTo>
                <a:cubicBezTo>
                  <a:pt x="1726" y="1098"/>
                  <a:pt x="1726" y="1098"/>
                  <a:pt x="1726" y="1098"/>
                </a:cubicBezTo>
                <a:cubicBezTo>
                  <a:pt x="1725" y="1098"/>
                  <a:pt x="1725" y="1098"/>
                  <a:pt x="1725" y="1098"/>
                </a:cubicBezTo>
                <a:cubicBezTo>
                  <a:pt x="1726" y="1099"/>
                  <a:pt x="1725" y="1099"/>
                  <a:pt x="1726" y="1099"/>
                </a:cubicBezTo>
                <a:cubicBezTo>
                  <a:pt x="1726" y="1100"/>
                  <a:pt x="1726" y="1100"/>
                  <a:pt x="1726" y="1100"/>
                </a:cubicBezTo>
                <a:cubicBezTo>
                  <a:pt x="1728" y="1100"/>
                  <a:pt x="1728" y="1100"/>
                  <a:pt x="1728" y="1100"/>
                </a:cubicBezTo>
                <a:cubicBezTo>
                  <a:pt x="1728" y="1101"/>
                  <a:pt x="1729" y="1102"/>
                  <a:pt x="1729" y="1103"/>
                </a:cubicBezTo>
                <a:cubicBezTo>
                  <a:pt x="1729" y="1103"/>
                  <a:pt x="1729" y="1103"/>
                  <a:pt x="1729" y="1103"/>
                </a:cubicBezTo>
                <a:cubicBezTo>
                  <a:pt x="1731" y="1104"/>
                  <a:pt x="1732" y="1102"/>
                  <a:pt x="1732" y="1101"/>
                </a:cubicBezTo>
                <a:cubicBezTo>
                  <a:pt x="1734" y="1102"/>
                  <a:pt x="1734" y="1102"/>
                  <a:pt x="1735" y="1102"/>
                </a:cubicBezTo>
                <a:cubicBezTo>
                  <a:pt x="1735" y="1103"/>
                  <a:pt x="1735" y="1103"/>
                  <a:pt x="1735" y="1103"/>
                </a:cubicBezTo>
                <a:cubicBezTo>
                  <a:pt x="1734" y="1103"/>
                  <a:pt x="1733" y="1103"/>
                  <a:pt x="1733" y="1103"/>
                </a:cubicBezTo>
                <a:cubicBezTo>
                  <a:pt x="1732" y="1105"/>
                  <a:pt x="1732" y="1106"/>
                  <a:pt x="1732" y="1108"/>
                </a:cubicBezTo>
                <a:cubicBezTo>
                  <a:pt x="1731" y="1108"/>
                  <a:pt x="1731" y="1109"/>
                  <a:pt x="1730" y="1109"/>
                </a:cubicBezTo>
                <a:cubicBezTo>
                  <a:pt x="1730" y="1112"/>
                  <a:pt x="1730" y="1115"/>
                  <a:pt x="1729" y="1117"/>
                </a:cubicBezTo>
                <a:cubicBezTo>
                  <a:pt x="1728" y="1118"/>
                  <a:pt x="1727" y="1118"/>
                  <a:pt x="1726" y="1118"/>
                </a:cubicBezTo>
                <a:cubicBezTo>
                  <a:pt x="1726" y="1119"/>
                  <a:pt x="1726" y="1119"/>
                  <a:pt x="1726" y="1119"/>
                </a:cubicBezTo>
                <a:cubicBezTo>
                  <a:pt x="1727" y="1120"/>
                  <a:pt x="1728" y="1120"/>
                  <a:pt x="1729" y="1120"/>
                </a:cubicBezTo>
                <a:cubicBezTo>
                  <a:pt x="1729" y="1121"/>
                  <a:pt x="1729" y="1121"/>
                  <a:pt x="1728" y="1121"/>
                </a:cubicBezTo>
                <a:cubicBezTo>
                  <a:pt x="1728" y="1122"/>
                  <a:pt x="1729" y="1122"/>
                  <a:pt x="1729" y="1122"/>
                </a:cubicBezTo>
                <a:cubicBezTo>
                  <a:pt x="1732" y="1122"/>
                  <a:pt x="1732" y="1122"/>
                  <a:pt x="1732" y="1122"/>
                </a:cubicBezTo>
                <a:cubicBezTo>
                  <a:pt x="1732" y="1123"/>
                  <a:pt x="1732" y="1124"/>
                  <a:pt x="1731" y="1125"/>
                </a:cubicBezTo>
                <a:cubicBezTo>
                  <a:pt x="1729" y="1125"/>
                  <a:pt x="1729" y="1125"/>
                  <a:pt x="1726" y="1125"/>
                </a:cubicBezTo>
                <a:cubicBezTo>
                  <a:pt x="1726" y="1127"/>
                  <a:pt x="1725" y="1127"/>
                  <a:pt x="1725" y="1128"/>
                </a:cubicBezTo>
                <a:cubicBezTo>
                  <a:pt x="1726" y="1128"/>
                  <a:pt x="1726" y="1128"/>
                  <a:pt x="1726" y="1128"/>
                </a:cubicBezTo>
                <a:cubicBezTo>
                  <a:pt x="1726" y="1131"/>
                  <a:pt x="1726" y="1131"/>
                  <a:pt x="1726" y="1131"/>
                </a:cubicBezTo>
                <a:cubicBezTo>
                  <a:pt x="1727" y="1131"/>
                  <a:pt x="1727" y="1131"/>
                  <a:pt x="1727" y="1131"/>
                </a:cubicBezTo>
                <a:cubicBezTo>
                  <a:pt x="1727" y="1132"/>
                  <a:pt x="1727" y="1132"/>
                  <a:pt x="1727" y="1132"/>
                </a:cubicBezTo>
                <a:cubicBezTo>
                  <a:pt x="1726" y="1132"/>
                  <a:pt x="1726" y="1132"/>
                  <a:pt x="1726" y="1132"/>
                </a:cubicBezTo>
                <a:cubicBezTo>
                  <a:pt x="1726" y="1132"/>
                  <a:pt x="1726" y="1132"/>
                  <a:pt x="1726" y="1132"/>
                </a:cubicBezTo>
                <a:cubicBezTo>
                  <a:pt x="1725" y="1132"/>
                  <a:pt x="1725" y="1132"/>
                  <a:pt x="1725" y="1132"/>
                </a:cubicBezTo>
                <a:cubicBezTo>
                  <a:pt x="1725" y="1132"/>
                  <a:pt x="1725" y="1132"/>
                  <a:pt x="1725" y="1132"/>
                </a:cubicBezTo>
                <a:cubicBezTo>
                  <a:pt x="1724" y="1130"/>
                  <a:pt x="1724" y="1130"/>
                  <a:pt x="1724" y="1127"/>
                </a:cubicBezTo>
                <a:cubicBezTo>
                  <a:pt x="1722" y="1126"/>
                  <a:pt x="1719" y="1125"/>
                  <a:pt x="1716" y="1124"/>
                </a:cubicBezTo>
                <a:cubicBezTo>
                  <a:pt x="1717" y="1126"/>
                  <a:pt x="1717" y="1126"/>
                  <a:pt x="1717" y="1126"/>
                </a:cubicBezTo>
                <a:cubicBezTo>
                  <a:pt x="1716" y="1127"/>
                  <a:pt x="1714" y="1127"/>
                  <a:pt x="1713" y="1128"/>
                </a:cubicBezTo>
                <a:cubicBezTo>
                  <a:pt x="1713" y="1129"/>
                  <a:pt x="1713" y="1129"/>
                  <a:pt x="1714" y="1130"/>
                </a:cubicBezTo>
                <a:cubicBezTo>
                  <a:pt x="1714" y="1130"/>
                  <a:pt x="1714" y="1130"/>
                  <a:pt x="1714" y="1130"/>
                </a:cubicBezTo>
                <a:cubicBezTo>
                  <a:pt x="1712" y="1130"/>
                  <a:pt x="1712" y="1130"/>
                  <a:pt x="1712" y="1130"/>
                </a:cubicBezTo>
                <a:cubicBezTo>
                  <a:pt x="1712" y="1131"/>
                  <a:pt x="1712" y="1131"/>
                  <a:pt x="1712" y="1131"/>
                </a:cubicBezTo>
                <a:cubicBezTo>
                  <a:pt x="1712" y="1131"/>
                  <a:pt x="1712" y="1131"/>
                  <a:pt x="1712" y="1131"/>
                </a:cubicBezTo>
                <a:cubicBezTo>
                  <a:pt x="1711" y="1130"/>
                  <a:pt x="1711" y="1130"/>
                  <a:pt x="1711" y="1129"/>
                </a:cubicBezTo>
                <a:cubicBezTo>
                  <a:pt x="1710" y="1129"/>
                  <a:pt x="1710" y="1128"/>
                  <a:pt x="1709" y="1128"/>
                </a:cubicBezTo>
                <a:cubicBezTo>
                  <a:pt x="1709" y="1127"/>
                  <a:pt x="1709" y="1127"/>
                  <a:pt x="1710" y="1126"/>
                </a:cubicBezTo>
                <a:cubicBezTo>
                  <a:pt x="1709" y="1126"/>
                  <a:pt x="1708" y="1126"/>
                  <a:pt x="1708" y="1126"/>
                </a:cubicBezTo>
                <a:cubicBezTo>
                  <a:pt x="1708" y="1125"/>
                  <a:pt x="1708" y="1124"/>
                  <a:pt x="1708" y="1124"/>
                </a:cubicBezTo>
                <a:cubicBezTo>
                  <a:pt x="1708" y="1123"/>
                  <a:pt x="1706" y="1123"/>
                  <a:pt x="1707" y="1121"/>
                </a:cubicBezTo>
                <a:cubicBezTo>
                  <a:pt x="1708" y="1121"/>
                  <a:pt x="1708" y="1121"/>
                  <a:pt x="1708" y="1121"/>
                </a:cubicBezTo>
                <a:cubicBezTo>
                  <a:pt x="1708" y="1119"/>
                  <a:pt x="1708" y="1119"/>
                  <a:pt x="1708" y="1119"/>
                </a:cubicBezTo>
                <a:cubicBezTo>
                  <a:pt x="1708" y="1119"/>
                  <a:pt x="1708" y="1119"/>
                  <a:pt x="1708" y="1119"/>
                </a:cubicBezTo>
                <a:cubicBezTo>
                  <a:pt x="1709" y="1116"/>
                  <a:pt x="1707" y="1116"/>
                  <a:pt x="1710" y="1115"/>
                </a:cubicBezTo>
                <a:cubicBezTo>
                  <a:pt x="1709" y="1111"/>
                  <a:pt x="1707" y="1113"/>
                  <a:pt x="1706" y="1110"/>
                </a:cubicBezTo>
                <a:cubicBezTo>
                  <a:pt x="1706" y="1110"/>
                  <a:pt x="1706" y="1110"/>
                  <a:pt x="1706" y="1110"/>
                </a:cubicBezTo>
                <a:cubicBezTo>
                  <a:pt x="1706" y="1109"/>
                  <a:pt x="1706" y="1110"/>
                  <a:pt x="1706" y="1109"/>
                </a:cubicBezTo>
                <a:cubicBezTo>
                  <a:pt x="1707" y="1107"/>
                  <a:pt x="1710" y="1105"/>
                  <a:pt x="1707" y="1103"/>
                </a:cubicBezTo>
                <a:cubicBezTo>
                  <a:pt x="1707" y="1101"/>
                  <a:pt x="1707" y="1101"/>
                  <a:pt x="1708" y="1100"/>
                </a:cubicBezTo>
                <a:cubicBezTo>
                  <a:pt x="1708" y="1100"/>
                  <a:pt x="1708" y="1100"/>
                  <a:pt x="1708" y="1100"/>
                </a:cubicBezTo>
                <a:cubicBezTo>
                  <a:pt x="1708" y="1098"/>
                  <a:pt x="1708" y="1098"/>
                  <a:pt x="1708" y="1098"/>
                </a:cubicBezTo>
                <a:cubicBezTo>
                  <a:pt x="1709" y="1097"/>
                  <a:pt x="1711" y="1097"/>
                  <a:pt x="1712" y="1096"/>
                </a:cubicBezTo>
                <a:cubicBezTo>
                  <a:pt x="1712" y="1095"/>
                  <a:pt x="1712" y="1095"/>
                  <a:pt x="1712" y="1095"/>
                </a:cubicBezTo>
                <a:cubicBezTo>
                  <a:pt x="1713" y="1096"/>
                  <a:pt x="1714" y="1096"/>
                  <a:pt x="1716" y="1096"/>
                </a:cubicBezTo>
                <a:cubicBezTo>
                  <a:pt x="1716" y="1096"/>
                  <a:pt x="1716" y="1095"/>
                  <a:pt x="1717" y="1095"/>
                </a:cubicBezTo>
                <a:close/>
                <a:moveTo>
                  <a:pt x="1716" y="1083"/>
                </a:moveTo>
                <a:cubicBezTo>
                  <a:pt x="1715" y="1083"/>
                  <a:pt x="1715" y="1083"/>
                  <a:pt x="1715" y="1083"/>
                </a:cubicBezTo>
                <a:cubicBezTo>
                  <a:pt x="1715" y="1084"/>
                  <a:pt x="1715" y="1084"/>
                  <a:pt x="1715" y="1084"/>
                </a:cubicBezTo>
                <a:cubicBezTo>
                  <a:pt x="1712" y="1083"/>
                  <a:pt x="1713" y="1083"/>
                  <a:pt x="1710" y="1082"/>
                </a:cubicBezTo>
                <a:cubicBezTo>
                  <a:pt x="1711" y="1081"/>
                  <a:pt x="1711" y="1081"/>
                  <a:pt x="1712" y="1080"/>
                </a:cubicBezTo>
                <a:cubicBezTo>
                  <a:pt x="1714" y="1080"/>
                  <a:pt x="1714" y="1080"/>
                  <a:pt x="1714" y="1080"/>
                </a:cubicBezTo>
                <a:cubicBezTo>
                  <a:pt x="1714" y="1080"/>
                  <a:pt x="1714" y="1080"/>
                  <a:pt x="1714" y="1080"/>
                </a:cubicBezTo>
                <a:cubicBezTo>
                  <a:pt x="1715" y="1080"/>
                  <a:pt x="1715" y="1080"/>
                  <a:pt x="1715" y="1080"/>
                </a:cubicBezTo>
                <a:cubicBezTo>
                  <a:pt x="1715" y="1082"/>
                  <a:pt x="1715" y="1082"/>
                  <a:pt x="1715" y="1082"/>
                </a:cubicBezTo>
                <a:cubicBezTo>
                  <a:pt x="1715" y="1083"/>
                  <a:pt x="1715" y="1082"/>
                  <a:pt x="1716" y="1083"/>
                </a:cubicBezTo>
                <a:close/>
                <a:moveTo>
                  <a:pt x="1715" y="777"/>
                </a:moveTo>
                <a:cubicBezTo>
                  <a:pt x="1714" y="777"/>
                  <a:pt x="1714" y="777"/>
                  <a:pt x="1714" y="777"/>
                </a:cubicBezTo>
                <a:cubicBezTo>
                  <a:pt x="1714" y="773"/>
                  <a:pt x="1714" y="773"/>
                  <a:pt x="1714" y="773"/>
                </a:cubicBezTo>
                <a:cubicBezTo>
                  <a:pt x="1715" y="773"/>
                  <a:pt x="1715" y="773"/>
                  <a:pt x="1715" y="773"/>
                </a:cubicBezTo>
                <a:lnTo>
                  <a:pt x="1715" y="777"/>
                </a:lnTo>
                <a:close/>
                <a:moveTo>
                  <a:pt x="1742" y="756"/>
                </a:moveTo>
                <a:cubicBezTo>
                  <a:pt x="1741" y="756"/>
                  <a:pt x="1741" y="756"/>
                  <a:pt x="1741" y="756"/>
                </a:cubicBezTo>
                <a:cubicBezTo>
                  <a:pt x="1741" y="752"/>
                  <a:pt x="1741" y="752"/>
                  <a:pt x="1741" y="752"/>
                </a:cubicBezTo>
                <a:cubicBezTo>
                  <a:pt x="1741" y="752"/>
                  <a:pt x="1741" y="752"/>
                  <a:pt x="1741" y="752"/>
                </a:cubicBezTo>
                <a:cubicBezTo>
                  <a:pt x="1741" y="751"/>
                  <a:pt x="1741" y="751"/>
                  <a:pt x="1741" y="751"/>
                </a:cubicBezTo>
                <a:cubicBezTo>
                  <a:pt x="1742" y="751"/>
                  <a:pt x="1742" y="751"/>
                  <a:pt x="1742" y="751"/>
                </a:cubicBezTo>
                <a:cubicBezTo>
                  <a:pt x="1742" y="752"/>
                  <a:pt x="1742" y="752"/>
                  <a:pt x="1742" y="752"/>
                </a:cubicBezTo>
                <a:cubicBezTo>
                  <a:pt x="1743" y="752"/>
                  <a:pt x="1743" y="752"/>
                  <a:pt x="1743" y="752"/>
                </a:cubicBezTo>
                <a:cubicBezTo>
                  <a:pt x="1743" y="753"/>
                  <a:pt x="1742" y="754"/>
                  <a:pt x="1742" y="756"/>
                </a:cubicBezTo>
                <a:close/>
                <a:moveTo>
                  <a:pt x="1804" y="672"/>
                </a:moveTo>
                <a:cubicBezTo>
                  <a:pt x="1804" y="672"/>
                  <a:pt x="1804" y="672"/>
                  <a:pt x="1804" y="672"/>
                </a:cubicBezTo>
                <a:cubicBezTo>
                  <a:pt x="1803" y="673"/>
                  <a:pt x="1804" y="674"/>
                  <a:pt x="1805" y="674"/>
                </a:cubicBezTo>
                <a:cubicBezTo>
                  <a:pt x="1805" y="675"/>
                  <a:pt x="1805" y="675"/>
                  <a:pt x="1804" y="676"/>
                </a:cubicBezTo>
                <a:cubicBezTo>
                  <a:pt x="1802" y="676"/>
                  <a:pt x="1800" y="673"/>
                  <a:pt x="1798" y="676"/>
                </a:cubicBezTo>
                <a:cubicBezTo>
                  <a:pt x="1793" y="676"/>
                  <a:pt x="1793" y="676"/>
                  <a:pt x="1793" y="676"/>
                </a:cubicBezTo>
                <a:cubicBezTo>
                  <a:pt x="1794" y="675"/>
                  <a:pt x="1794" y="675"/>
                  <a:pt x="1795" y="675"/>
                </a:cubicBezTo>
                <a:cubicBezTo>
                  <a:pt x="1795" y="673"/>
                  <a:pt x="1795" y="673"/>
                  <a:pt x="1795" y="673"/>
                </a:cubicBezTo>
                <a:cubicBezTo>
                  <a:pt x="1795" y="673"/>
                  <a:pt x="1795" y="673"/>
                  <a:pt x="1795" y="673"/>
                </a:cubicBezTo>
                <a:cubicBezTo>
                  <a:pt x="1797" y="671"/>
                  <a:pt x="1801" y="672"/>
                  <a:pt x="1803" y="671"/>
                </a:cubicBezTo>
                <a:cubicBezTo>
                  <a:pt x="1803" y="671"/>
                  <a:pt x="1803" y="671"/>
                  <a:pt x="1803" y="671"/>
                </a:cubicBezTo>
                <a:cubicBezTo>
                  <a:pt x="1804" y="671"/>
                  <a:pt x="1804" y="671"/>
                  <a:pt x="1804" y="671"/>
                </a:cubicBezTo>
                <a:cubicBezTo>
                  <a:pt x="1804" y="669"/>
                  <a:pt x="1804" y="669"/>
                  <a:pt x="1804" y="669"/>
                </a:cubicBezTo>
                <a:cubicBezTo>
                  <a:pt x="1806" y="669"/>
                  <a:pt x="1806" y="669"/>
                  <a:pt x="1806" y="669"/>
                </a:cubicBezTo>
                <a:cubicBezTo>
                  <a:pt x="1805" y="671"/>
                  <a:pt x="1805" y="670"/>
                  <a:pt x="1804" y="672"/>
                </a:cubicBezTo>
                <a:close/>
                <a:moveTo>
                  <a:pt x="1821" y="650"/>
                </a:moveTo>
                <a:cubicBezTo>
                  <a:pt x="1822" y="651"/>
                  <a:pt x="1822" y="652"/>
                  <a:pt x="1823" y="652"/>
                </a:cubicBezTo>
                <a:cubicBezTo>
                  <a:pt x="1823" y="653"/>
                  <a:pt x="1823" y="653"/>
                  <a:pt x="1823" y="653"/>
                </a:cubicBezTo>
                <a:cubicBezTo>
                  <a:pt x="1822" y="653"/>
                  <a:pt x="1823" y="653"/>
                  <a:pt x="1822" y="654"/>
                </a:cubicBezTo>
                <a:cubicBezTo>
                  <a:pt x="1820" y="653"/>
                  <a:pt x="1819" y="652"/>
                  <a:pt x="1818" y="650"/>
                </a:cubicBezTo>
                <a:cubicBezTo>
                  <a:pt x="1820" y="651"/>
                  <a:pt x="1819" y="651"/>
                  <a:pt x="1821" y="650"/>
                </a:cubicBezTo>
                <a:close/>
                <a:moveTo>
                  <a:pt x="1831" y="691"/>
                </a:moveTo>
                <a:cubicBezTo>
                  <a:pt x="1830" y="691"/>
                  <a:pt x="1830" y="691"/>
                  <a:pt x="1830" y="691"/>
                </a:cubicBezTo>
                <a:cubicBezTo>
                  <a:pt x="1830" y="693"/>
                  <a:pt x="1829" y="693"/>
                  <a:pt x="1828" y="694"/>
                </a:cubicBezTo>
                <a:cubicBezTo>
                  <a:pt x="1822" y="694"/>
                  <a:pt x="1824" y="693"/>
                  <a:pt x="1822" y="689"/>
                </a:cubicBezTo>
                <a:cubicBezTo>
                  <a:pt x="1821" y="689"/>
                  <a:pt x="1821" y="689"/>
                  <a:pt x="1821" y="689"/>
                </a:cubicBezTo>
                <a:cubicBezTo>
                  <a:pt x="1821" y="686"/>
                  <a:pt x="1821" y="686"/>
                  <a:pt x="1821" y="686"/>
                </a:cubicBezTo>
                <a:cubicBezTo>
                  <a:pt x="1821" y="686"/>
                  <a:pt x="1820" y="685"/>
                  <a:pt x="1819" y="685"/>
                </a:cubicBezTo>
                <a:cubicBezTo>
                  <a:pt x="1818" y="683"/>
                  <a:pt x="1819" y="681"/>
                  <a:pt x="1820" y="681"/>
                </a:cubicBezTo>
                <a:cubicBezTo>
                  <a:pt x="1818" y="678"/>
                  <a:pt x="1817" y="679"/>
                  <a:pt x="1816" y="675"/>
                </a:cubicBezTo>
                <a:cubicBezTo>
                  <a:pt x="1818" y="675"/>
                  <a:pt x="1821" y="676"/>
                  <a:pt x="1821" y="677"/>
                </a:cubicBezTo>
                <a:cubicBezTo>
                  <a:pt x="1824" y="679"/>
                  <a:pt x="1823" y="680"/>
                  <a:pt x="1824" y="682"/>
                </a:cubicBezTo>
                <a:cubicBezTo>
                  <a:pt x="1825" y="682"/>
                  <a:pt x="1825" y="682"/>
                  <a:pt x="1826" y="683"/>
                </a:cubicBezTo>
                <a:cubicBezTo>
                  <a:pt x="1828" y="684"/>
                  <a:pt x="1827" y="686"/>
                  <a:pt x="1827" y="688"/>
                </a:cubicBezTo>
                <a:cubicBezTo>
                  <a:pt x="1828" y="688"/>
                  <a:pt x="1829" y="689"/>
                  <a:pt x="1831" y="689"/>
                </a:cubicBezTo>
                <a:lnTo>
                  <a:pt x="1831" y="691"/>
                </a:lnTo>
                <a:close/>
                <a:moveTo>
                  <a:pt x="1899" y="645"/>
                </a:moveTo>
                <a:cubicBezTo>
                  <a:pt x="1898" y="645"/>
                  <a:pt x="1898" y="645"/>
                  <a:pt x="1898" y="645"/>
                </a:cubicBezTo>
                <a:cubicBezTo>
                  <a:pt x="1899" y="646"/>
                  <a:pt x="1899" y="646"/>
                  <a:pt x="1899" y="648"/>
                </a:cubicBezTo>
                <a:cubicBezTo>
                  <a:pt x="1896" y="648"/>
                  <a:pt x="1896" y="648"/>
                  <a:pt x="1894" y="646"/>
                </a:cubicBezTo>
                <a:cubicBezTo>
                  <a:pt x="1889" y="646"/>
                  <a:pt x="1889" y="646"/>
                  <a:pt x="1889" y="646"/>
                </a:cubicBezTo>
                <a:cubicBezTo>
                  <a:pt x="1889" y="646"/>
                  <a:pt x="1890" y="645"/>
                  <a:pt x="1890" y="645"/>
                </a:cubicBezTo>
                <a:cubicBezTo>
                  <a:pt x="1889" y="645"/>
                  <a:pt x="1889" y="645"/>
                  <a:pt x="1889" y="645"/>
                </a:cubicBezTo>
                <a:cubicBezTo>
                  <a:pt x="1889" y="644"/>
                  <a:pt x="1889" y="643"/>
                  <a:pt x="1889" y="642"/>
                </a:cubicBezTo>
                <a:cubicBezTo>
                  <a:pt x="1887" y="642"/>
                  <a:pt x="1887" y="642"/>
                  <a:pt x="1887" y="642"/>
                </a:cubicBezTo>
                <a:cubicBezTo>
                  <a:pt x="1888" y="646"/>
                  <a:pt x="1886" y="648"/>
                  <a:pt x="1885" y="651"/>
                </a:cubicBezTo>
                <a:cubicBezTo>
                  <a:pt x="1885" y="654"/>
                  <a:pt x="1885" y="654"/>
                  <a:pt x="1885" y="654"/>
                </a:cubicBezTo>
                <a:cubicBezTo>
                  <a:pt x="1885" y="654"/>
                  <a:pt x="1884" y="655"/>
                  <a:pt x="1884" y="655"/>
                </a:cubicBezTo>
                <a:cubicBezTo>
                  <a:pt x="1885" y="656"/>
                  <a:pt x="1884" y="656"/>
                  <a:pt x="1886" y="656"/>
                </a:cubicBezTo>
                <a:cubicBezTo>
                  <a:pt x="1886" y="657"/>
                  <a:pt x="1886" y="657"/>
                  <a:pt x="1886" y="657"/>
                </a:cubicBezTo>
                <a:cubicBezTo>
                  <a:pt x="1887" y="657"/>
                  <a:pt x="1887" y="657"/>
                  <a:pt x="1887" y="657"/>
                </a:cubicBezTo>
                <a:cubicBezTo>
                  <a:pt x="1887" y="656"/>
                  <a:pt x="1887" y="656"/>
                  <a:pt x="1888" y="655"/>
                </a:cubicBezTo>
                <a:cubicBezTo>
                  <a:pt x="1890" y="655"/>
                  <a:pt x="1890" y="655"/>
                  <a:pt x="1890" y="655"/>
                </a:cubicBezTo>
                <a:cubicBezTo>
                  <a:pt x="1890" y="654"/>
                  <a:pt x="1890" y="654"/>
                  <a:pt x="1890" y="654"/>
                </a:cubicBezTo>
                <a:cubicBezTo>
                  <a:pt x="1896" y="654"/>
                  <a:pt x="1896" y="654"/>
                  <a:pt x="1896" y="654"/>
                </a:cubicBezTo>
                <a:cubicBezTo>
                  <a:pt x="1896" y="655"/>
                  <a:pt x="1896" y="655"/>
                  <a:pt x="1896" y="655"/>
                </a:cubicBezTo>
                <a:cubicBezTo>
                  <a:pt x="1894" y="655"/>
                  <a:pt x="1893" y="655"/>
                  <a:pt x="1891" y="656"/>
                </a:cubicBezTo>
                <a:cubicBezTo>
                  <a:pt x="1891" y="656"/>
                  <a:pt x="1891" y="657"/>
                  <a:pt x="1891" y="658"/>
                </a:cubicBezTo>
                <a:cubicBezTo>
                  <a:pt x="1892" y="659"/>
                  <a:pt x="1892" y="660"/>
                  <a:pt x="1894" y="661"/>
                </a:cubicBezTo>
                <a:cubicBezTo>
                  <a:pt x="1893" y="661"/>
                  <a:pt x="1893" y="662"/>
                  <a:pt x="1892" y="663"/>
                </a:cubicBezTo>
                <a:cubicBezTo>
                  <a:pt x="1893" y="663"/>
                  <a:pt x="1893" y="663"/>
                  <a:pt x="1893" y="663"/>
                </a:cubicBezTo>
                <a:cubicBezTo>
                  <a:pt x="1893" y="663"/>
                  <a:pt x="1894" y="664"/>
                  <a:pt x="1894" y="665"/>
                </a:cubicBezTo>
                <a:cubicBezTo>
                  <a:pt x="1896" y="665"/>
                  <a:pt x="1896" y="665"/>
                  <a:pt x="1896" y="665"/>
                </a:cubicBezTo>
                <a:cubicBezTo>
                  <a:pt x="1896" y="665"/>
                  <a:pt x="1896" y="665"/>
                  <a:pt x="1896" y="665"/>
                </a:cubicBezTo>
                <a:cubicBezTo>
                  <a:pt x="1896" y="665"/>
                  <a:pt x="1896" y="665"/>
                  <a:pt x="1896" y="665"/>
                </a:cubicBezTo>
                <a:cubicBezTo>
                  <a:pt x="1897" y="667"/>
                  <a:pt x="1896" y="666"/>
                  <a:pt x="1897" y="667"/>
                </a:cubicBezTo>
                <a:cubicBezTo>
                  <a:pt x="1897" y="672"/>
                  <a:pt x="1897" y="672"/>
                  <a:pt x="1897" y="672"/>
                </a:cubicBezTo>
                <a:cubicBezTo>
                  <a:pt x="1896" y="672"/>
                  <a:pt x="1896" y="672"/>
                  <a:pt x="1896" y="672"/>
                </a:cubicBezTo>
                <a:cubicBezTo>
                  <a:pt x="1896" y="673"/>
                  <a:pt x="1896" y="673"/>
                  <a:pt x="1896" y="673"/>
                </a:cubicBezTo>
                <a:cubicBezTo>
                  <a:pt x="1894" y="673"/>
                  <a:pt x="1894" y="673"/>
                  <a:pt x="1894" y="673"/>
                </a:cubicBezTo>
                <a:cubicBezTo>
                  <a:pt x="1894" y="676"/>
                  <a:pt x="1893" y="682"/>
                  <a:pt x="1896" y="684"/>
                </a:cubicBezTo>
                <a:cubicBezTo>
                  <a:pt x="1896" y="688"/>
                  <a:pt x="1896" y="690"/>
                  <a:pt x="1894" y="693"/>
                </a:cubicBezTo>
                <a:cubicBezTo>
                  <a:pt x="1891" y="693"/>
                  <a:pt x="1891" y="693"/>
                  <a:pt x="1891" y="693"/>
                </a:cubicBezTo>
                <a:cubicBezTo>
                  <a:pt x="1891" y="692"/>
                  <a:pt x="1892" y="692"/>
                  <a:pt x="1892" y="691"/>
                </a:cubicBezTo>
                <a:cubicBezTo>
                  <a:pt x="1888" y="691"/>
                  <a:pt x="1881" y="694"/>
                  <a:pt x="1879" y="696"/>
                </a:cubicBezTo>
                <a:cubicBezTo>
                  <a:pt x="1877" y="695"/>
                  <a:pt x="1877" y="695"/>
                  <a:pt x="1876" y="694"/>
                </a:cubicBezTo>
                <a:cubicBezTo>
                  <a:pt x="1876" y="694"/>
                  <a:pt x="1876" y="694"/>
                  <a:pt x="1876" y="694"/>
                </a:cubicBezTo>
                <a:cubicBezTo>
                  <a:pt x="1874" y="693"/>
                  <a:pt x="1872" y="692"/>
                  <a:pt x="1870" y="692"/>
                </a:cubicBezTo>
                <a:cubicBezTo>
                  <a:pt x="1870" y="691"/>
                  <a:pt x="1870" y="691"/>
                  <a:pt x="1869" y="690"/>
                </a:cubicBezTo>
                <a:cubicBezTo>
                  <a:pt x="1868" y="690"/>
                  <a:pt x="1868" y="690"/>
                  <a:pt x="1868" y="690"/>
                </a:cubicBezTo>
                <a:cubicBezTo>
                  <a:pt x="1867" y="689"/>
                  <a:pt x="1866" y="687"/>
                  <a:pt x="1864" y="686"/>
                </a:cubicBezTo>
                <a:cubicBezTo>
                  <a:pt x="1862" y="686"/>
                  <a:pt x="1862" y="686"/>
                  <a:pt x="1862" y="686"/>
                </a:cubicBezTo>
                <a:cubicBezTo>
                  <a:pt x="1861" y="686"/>
                  <a:pt x="1862" y="685"/>
                  <a:pt x="1860" y="685"/>
                </a:cubicBezTo>
                <a:cubicBezTo>
                  <a:pt x="1859" y="685"/>
                  <a:pt x="1859" y="686"/>
                  <a:pt x="1859" y="686"/>
                </a:cubicBezTo>
                <a:cubicBezTo>
                  <a:pt x="1855" y="686"/>
                  <a:pt x="1856" y="684"/>
                  <a:pt x="1854" y="682"/>
                </a:cubicBezTo>
                <a:cubicBezTo>
                  <a:pt x="1854" y="682"/>
                  <a:pt x="1854" y="682"/>
                  <a:pt x="1854" y="682"/>
                </a:cubicBezTo>
                <a:cubicBezTo>
                  <a:pt x="1854" y="679"/>
                  <a:pt x="1854" y="679"/>
                  <a:pt x="1854" y="679"/>
                </a:cubicBezTo>
                <a:cubicBezTo>
                  <a:pt x="1853" y="679"/>
                  <a:pt x="1853" y="679"/>
                  <a:pt x="1853" y="679"/>
                </a:cubicBezTo>
                <a:cubicBezTo>
                  <a:pt x="1853" y="678"/>
                  <a:pt x="1853" y="678"/>
                  <a:pt x="1853" y="678"/>
                </a:cubicBezTo>
                <a:cubicBezTo>
                  <a:pt x="1852" y="678"/>
                  <a:pt x="1852" y="678"/>
                  <a:pt x="1852" y="678"/>
                </a:cubicBezTo>
                <a:cubicBezTo>
                  <a:pt x="1852" y="674"/>
                  <a:pt x="1852" y="674"/>
                  <a:pt x="1852" y="674"/>
                </a:cubicBezTo>
                <a:cubicBezTo>
                  <a:pt x="1852" y="674"/>
                  <a:pt x="1852" y="674"/>
                  <a:pt x="1852" y="674"/>
                </a:cubicBezTo>
                <a:cubicBezTo>
                  <a:pt x="1852" y="671"/>
                  <a:pt x="1852" y="671"/>
                  <a:pt x="1852" y="671"/>
                </a:cubicBezTo>
                <a:cubicBezTo>
                  <a:pt x="1851" y="671"/>
                  <a:pt x="1851" y="671"/>
                  <a:pt x="1851" y="671"/>
                </a:cubicBezTo>
                <a:cubicBezTo>
                  <a:pt x="1851" y="670"/>
                  <a:pt x="1852" y="668"/>
                  <a:pt x="1852" y="666"/>
                </a:cubicBezTo>
                <a:cubicBezTo>
                  <a:pt x="1854" y="666"/>
                  <a:pt x="1854" y="665"/>
                  <a:pt x="1855" y="665"/>
                </a:cubicBezTo>
                <a:cubicBezTo>
                  <a:pt x="1855" y="663"/>
                  <a:pt x="1855" y="663"/>
                  <a:pt x="1855" y="663"/>
                </a:cubicBezTo>
                <a:cubicBezTo>
                  <a:pt x="1855" y="662"/>
                  <a:pt x="1853" y="662"/>
                  <a:pt x="1854" y="661"/>
                </a:cubicBezTo>
                <a:cubicBezTo>
                  <a:pt x="1854" y="661"/>
                  <a:pt x="1854" y="661"/>
                  <a:pt x="1854" y="661"/>
                </a:cubicBezTo>
                <a:cubicBezTo>
                  <a:pt x="1855" y="661"/>
                  <a:pt x="1856" y="660"/>
                  <a:pt x="1856" y="660"/>
                </a:cubicBezTo>
                <a:cubicBezTo>
                  <a:pt x="1856" y="658"/>
                  <a:pt x="1856" y="658"/>
                  <a:pt x="1856" y="658"/>
                </a:cubicBezTo>
                <a:cubicBezTo>
                  <a:pt x="1856" y="658"/>
                  <a:pt x="1856" y="658"/>
                  <a:pt x="1856" y="658"/>
                </a:cubicBezTo>
                <a:cubicBezTo>
                  <a:pt x="1856" y="653"/>
                  <a:pt x="1856" y="653"/>
                  <a:pt x="1856" y="653"/>
                </a:cubicBezTo>
                <a:cubicBezTo>
                  <a:pt x="1857" y="653"/>
                  <a:pt x="1857" y="653"/>
                  <a:pt x="1857" y="653"/>
                </a:cubicBezTo>
                <a:cubicBezTo>
                  <a:pt x="1858" y="652"/>
                  <a:pt x="1859" y="650"/>
                  <a:pt x="1860" y="649"/>
                </a:cubicBezTo>
                <a:cubicBezTo>
                  <a:pt x="1864" y="649"/>
                  <a:pt x="1864" y="649"/>
                  <a:pt x="1864" y="649"/>
                </a:cubicBezTo>
                <a:cubicBezTo>
                  <a:pt x="1864" y="648"/>
                  <a:pt x="1864" y="648"/>
                  <a:pt x="1864" y="648"/>
                </a:cubicBezTo>
                <a:cubicBezTo>
                  <a:pt x="1864" y="648"/>
                  <a:pt x="1864" y="648"/>
                  <a:pt x="1864" y="648"/>
                </a:cubicBezTo>
                <a:cubicBezTo>
                  <a:pt x="1863" y="645"/>
                  <a:pt x="1863" y="647"/>
                  <a:pt x="1861" y="646"/>
                </a:cubicBezTo>
                <a:cubicBezTo>
                  <a:pt x="1861" y="646"/>
                  <a:pt x="1861" y="646"/>
                  <a:pt x="1861" y="646"/>
                </a:cubicBezTo>
                <a:cubicBezTo>
                  <a:pt x="1860" y="646"/>
                  <a:pt x="1860" y="646"/>
                  <a:pt x="1860" y="646"/>
                </a:cubicBezTo>
                <a:cubicBezTo>
                  <a:pt x="1860" y="645"/>
                  <a:pt x="1860" y="645"/>
                  <a:pt x="1860" y="645"/>
                </a:cubicBezTo>
                <a:cubicBezTo>
                  <a:pt x="1858" y="645"/>
                  <a:pt x="1858" y="645"/>
                  <a:pt x="1858" y="645"/>
                </a:cubicBezTo>
                <a:cubicBezTo>
                  <a:pt x="1858" y="644"/>
                  <a:pt x="1858" y="644"/>
                  <a:pt x="1858" y="644"/>
                </a:cubicBezTo>
                <a:cubicBezTo>
                  <a:pt x="1858" y="644"/>
                  <a:pt x="1857" y="644"/>
                  <a:pt x="1857" y="644"/>
                </a:cubicBezTo>
                <a:cubicBezTo>
                  <a:pt x="1857" y="642"/>
                  <a:pt x="1857" y="642"/>
                  <a:pt x="1857" y="642"/>
                </a:cubicBezTo>
                <a:cubicBezTo>
                  <a:pt x="1857" y="642"/>
                  <a:pt x="1856" y="642"/>
                  <a:pt x="1856" y="642"/>
                </a:cubicBezTo>
                <a:cubicBezTo>
                  <a:pt x="1855" y="641"/>
                  <a:pt x="1855" y="640"/>
                  <a:pt x="1855" y="638"/>
                </a:cubicBezTo>
                <a:cubicBezTo>
                  <a:pt x="1854" y="638"/>
                  <a:pt x="1854" y="638"/>
                  <a:pt x="1854" y="638"/>
                </a:cubicBezTo>
                <a:cubicBezTo>
                  <a:pt x="1854" y="637"/>
                  <a:pt x="1854" y="637"/>
                  <a:pt x="1854" y="637"/>
                </a:cubicBezTo>
                <a:cubicBezTo>
                  <a:pt x="1854" y="637"/>
                  <a:pt x="1853" y="636"/>
                  <a:pt x="1852" y="636"/>
                </a:cubicBezTo>
                <a:cubicBezTo>
                  <a:pt x="1852" y="635"/>
                  <a:pt x="1852" y="635"/>
                  <a:pt x="1852" y="634"/>
                </a:cubicBezTo>
                <a:cubicBezTo>
                  <a:pt x="1850" y="634"/>
                  <a:pt x="1850" y="634"/>
                  <a:pt x="1850" y="634"/>
                </a:cubicBezTo>
                <a:cubicBezTo>
                  <a:pt x="1850" y="632"/>
                  <a:pt x="1849" y="631"/>
                  <a:pt x="1847" y="631"/>
                </a:cubicBezTo>
                <a:cubicBezTo>
                  <a:pt x="1847" y="630"/>
                  <a:pt x="1847" y="629"/>
                  <a:pt x="1846" y="628"/>
                </a:cubicBezTo>
                <a:cubicBezTo>
                  <a:pt x="1846" y="628"/>
                  <a:pt x="1846" y="628"/>
                  <a:pt x="1846" y="628"/>
                </a:cubicBezTo>
                <a:cubicBezTo>
                  <a:pt x="1846" y="626"/>
                  <a:pt x="1846" y="626"/>
                  <a:pt x="1846" y="626"/>
                </a:cubicBezTo>
                <a:cubicBezTo>
                  <a:pt x="1845" y="626"/>
                  <a:pt x="1845" y="626"/>
                  <a:pt x="1844" y="625"/>
                </a:cubicBezTo>
                <a:cubicBezTo>
                  <a:pt x="1844" y="624"/>
                  <a:pt x="1844" y="624"/>
                  <a:pt x="1844" y="624"/>
                </a:cubicBezTo>
                <a:cubicBezTo>
                  <a:pt x="1844" y="624"/>
                  <a:pt x="1843" y="623"/>
                  <a:pt x="1843" y="623"/>
                </a:cubicBezTo>
                <a:cubicBezTo>
                  <a:pt x="1842" y="622"/>
                  <a:pt x="1842" y="621"/>
                  <a:pt x="1842" y="620"/>
                </a:cubicBezTo>
                <a:cubicBezTo>
                  <a:pt x="1841" y="620"/>
                  <a:pt x="1841" y="620"/>
                  <a:pt x="1841" y="620"/>
                </a:cubicBezTo>
                <a:cubicBezTo>
                  <a:pt x="1840" y="618"/>
                  <a:pt x="1841" y="614"/>
                  <a:pt x="1841" y="612"/>
                </a:cubicBezTo>
                <a:cubicBezTo>
                  <a:pt x="1840" y="612"/>
                  <a:pt x="1840" y="612"/>
                  <a:pt x="1840" y="612"/>
                </a:cubicBezTo>
                <a:cubicBezTo>
                  <a:pt x="1840" y="611"/>
                  <a:pt x="1840" y="611"/>
                  <a:pt x="1840" y="611"/>
                </a:cubicBezTo>
                <a:cubicBezTo>
                  <a:pt x="1839" y="611"/>
                  <a:pt x="1839" y="611"/>
                  <a:pt x="1839" y="611"/>
                </a:cubicBezTo>
                <a:cubicBezTo>
                  <a:pt x="1840" y="609"/>
                  <a:pt x="1840" y="607"/>
                  <a:pt x="1841" y="606"/>
                </a:cubicBezTo>
                <a:cubicBezTo>
                  <a:pt x="1840" y="605"/>
                  <a:pt x="1840" y="604"/>
                  <a:pt x="1839" y="604"/>
                </a:cubicBezTo>
                <a:cubicBezTo>
                  <a:pt x="1837" y="604"/>
                  <a:pt x="1835" y="605"/>
                  <a:pt x="1833" y="604"/>
                </a:cubicBezTo>
                <a:cubicBezTo>
                  <a:pt x="1833" y="604"/>
                  <a:pt x="1833" y="604"/>
                  <a:pt x="1833" y="604"/>
                </a:cubicBezTo>
                <a:cubicBezTo>
                  <a:pt x="1833" y="603"/>
                  <a:pt x="1833" y="603"/>
                  <a:pt x="1833" y="603"/>
                </a:cubicBezTo>
                <a:cubicBezTo>
                  <a:pt x="1833" y="603"/>
                  <a:pt x="1834" y="603"/>
                  <a:pt x="1834" y="602"/>
                </a:cubicBezTo>
                <a:cubicBezTo>
                  <a:pt x="1834" y="601"/>
                  <a:pt x="1833" y="601"/>
                  <a:pt x="1833" y="601"/>
                </a:cubicBezTo>
                <a:cubicBezTo>
                  <a:pt x="1834" y="600"/>
                  <a:pt x="1834" y="599"/>
                  <a:pt x="1834" y="598"/>
                </a:cubicBezTo>
                <a:cubicBezTo>
                  <a:pt x="1835" y="598"/>
                  <a:pt x="1835" y="598"/>
                  <a:pt x="1835" y="598"/>
                </a:cubicBezTo>
                <a:cubicBezTo>
                  <a:pt x="1836" y="596"/>
                  <a:pt x="1836" y="593"/>
                  <a:pt x="1836" y="591"/>
                </a:cubicBezTo>
                <a:cubicBezTo>
                  <a:pt x="1836" y="591"/>
                  <a:pt x="1837" y="591"/>
                  <a:pt x="1837" y="590"/>
                </a:cubicBezTo>
                <a:cubicBezTo>
                  <a:pt x="1837" y="589"/>
                  <a:pt x="1837" y="589"/>
                  <a:pt x="1837" y="589"/>
                </a:cubicBezTo>
                <a:cubicBezTo>
                  <a:pt x="1838" y="589"/>
                  <a:pt x="1838" y="589"/>
                  <a:pt x="1838" y="589"/>
                </a:cubicBezTo>
                <a:cubicBezTo>
                  <a:pt x="1838" y="587"/>
                  <a:pt x="1838" y="587"/>
                  <a:pt x="1838" y="587"/>
                </a:cubicBezTo>
                <a:cubicBezTo>
                  <a:pt x="1839" y="587"/>
                  <a:pt x="1839" y="586"/>
                  <a:pt x="1840" y="586"/>
                </a:cubicBezTo>
                <a:cubicBezTo>
                  <a:pt x="1840" y="584"/>
                  <a:pt x="1839" y="584"/>
                  <a:pt x="1839" y="584"/>
                </a:cubicBezTo>
                <a:cubicBezTo>
                  <a:pt x="1839" y="583"/>
                  <a:pt x="1839" y="583"/>
                  <a:pt x="1839" y="582"/>
                </a:cubicBezTo>
                <a:cubicBezTo>
                  <a:pt x="1839" y="581"/>
                  <a:pt x="1839" y="581"/>
                  <a:pt x="1839" y="581"/>
                </a:cubicBezTo>
                <a:cubicBezTo>
                  <a:pt x="1839" y="581"/>
                  <a:pt x="1840" y="581"/>
                  <a:pt x="1841" y="581"/>
                </a:cubicBezTo>
                <a:cubicBezTo>
                  <a:pt x="1841" y="581"/>
                  <a:pt x="1841" y="581"/>
                  <a:pt x="1841" y="581"/>
                </a:cubicBezTo>
                <a:cubicBezTo>
                  <a:pt x="1841" y="581"/>
                  <a:pt x="1841" y="581"/>
                  <a:pt x="1841" y="581"/>
                </a:cubicBezTo>
                <a:cubicBezTo>
                  <a:pt x="1842" y="580"/>
                  <a:pt x="1843" y="580"/>
                  <a:pt x="1843" y="580"/>
                </a:cubicBezTo>
                <a:cubicBezTo>
                  <a:pt x="1843" y="578"/>
                  <a:pt x="1843" y="578"/>
                  <a:pt x="1843" y="578"/>
                </a:cubicBezTo>
                <a:cubicBezTo>
                  <a:pt x="1844" y="578"/>
                  <a:pt x="1844" y="578"/>
                  <a:pt x="1844" y="578"/>
                </a:cubicBezTo>
                <a:cubicBezTo>
                  <a:pt x="1844" y="581"/>
                  <a:pt x="1844" y="581"/>
                  <a:pt x="1844" y="581"/>
                </a:cubicBezTo>
                <a:cubicBezTo>
                  <a:pt x="1846" y="581"/>
                  <a:pt x="1846" y="581"/>
                  <a:pt x="1846" y="581"/>
                </a:cubicBezTo>
                <a:cubicBezTo>
                  <a:pt x="1846" y="581"/>
                  <a:pt x="1846" y="581"/>
                  <a:pt x="1846" y="581"/>
                </a:cubicBezTo>
                <a:cubicBezTo>
                  <a:pt x="1847" y="581"/>
                  <a:pt x="1847" y="581"/>
                  <a:pt x="1847" y="581"/>
                </a:cubicBezTo>
                <a:cubicBezTo>
                  <a:pt x="1847" y="582"/>
                  <a:pt x="1847" y="583"/>
                  <a:pt x="1846" y="583"/>
                </a:cubicBezTo>
                <a:cubicBezTo>
                  <a:pt x="1847" y="583"/>
                  <a:pt x="1847" y="582"/>
                  <a:pt x="1848" y="582"/>
                </a:cubicBezTo>
                <a:cubicBezTo>
                  <a:pt x="1849" y="582"/>
                  <a:pt x="1849" y="582"/>
                  <a:pt x="1849" y="582"/>
                </a:cubicBezTo>
                <a:cubicBezTo>
                  <a:pt x="1849" y="581"/>
                  <a:pt x="1849" y="581"/>
                  <a:pt x="1849" y="581"/>
                </a:cubicBezTo>
                <a:cubicBezTo>
                  <a:pt x="1850" y="580"/>
                  <a:pt x="1850" y="581"/>
                  <a:pt x="1850" y="579"/>
                </a:cubicBezTo>
                <a:cubicBezTo>
                  <a:pt x="1848" y="579"/>
                  <a:pt x="1848" y="579"/>
                  <a:pt x="1848" y="579"/>
                </a:cubicBezTo>
                <a:cubicBezTo>
                  <a:pt x="1848" y="578"/>
                  <a:pt x="1848" y="578"/>
                  <a:pt x="1848" y="578"/>
                </a:cubicBezTo>
                <a:cubicBezTo>
                  <a:pt x="1847" y="578"/>
                  <a:pt x="1847" y="578"/>
                  <a:pt x="1847" y="578"/>
                </a:cubicBezTo>
                <a:cubicBezTo>
                  <a:pt x="1847" y="577"/>
                  <a:pt x="1847" y="577"/>
                  <a:pt x="1847" y="577"/>
                </a:cubicBezTo>
                <a:cubicBezTo>
                  <a:pt x="1848" y="577"/>
                  <a:pt x="1848" y="577"/>
                  <a:pt x="1848" y="577"/>
                </a:cubicBezTo>
                <a:cubicBezTo>
                  <a:pt x="1848" y="576"/>
                  <a:pt x="1848" y="577"/>
                  <a:pt x="1848" y="576"/>
                </a:cubicBezTo>
                <a:cubicBezTo>
                  <a:pt x="1849" y="577"/>
                  <a:pt x="1849" y="577"/>
                  <a:pt x="1849" y="578"/>
                </a:cubicBezTo>
                <a:cubicBezTo>
                  <a:pt x="1851" y="578"/>
                  <a:pt x="1851" y="578"/>
                  <a:pt x="1851" y="578"/>
                </a:cubicBezTo>
                <a:cubicBezTo>
                  <a:pt x="1851" y="577"/>
                  <a:pt x="1851" y="577"/>
                  <a:pt x="1852" y="577"/>
                </a:cubicBezTo>
                <a:cubicBezTo>
                  <a:pt x="1852" y="576"/>
                  <a:pt x="1852" y="576"/>
                  <a:pt x="1852" y="576"/>
                </a:cubicBezTo>
                <a:cubicBezTo>
                  <a:pt x="1852" y="576"/>
                  <a:pt x="1853" y="577"/>
                  <a:pt x="1854" y="577"/>
                </a:cubicBezTo>
                <a:cubicBezTo>
                  <a:pt x="1854" y="576"/>
                  <a:pt x="1854" y="576"/>
                  <a:pt x="1854" y="576"/>
                </a:cubicBezTo>
                <a:cubicBezTo>
                  <a:pt x="1856" y="576"/>
                  <a:pt x="1856" y="576"/>
                  <a:pt x="1856" y="576"/>
                </a:cubicBezTo>
                <a:cubicBezTo>
                  <a:pt x="1856" y="575"/>
                  <a:pt x="1857" y="574"/>
                  <a:pt x="1858" y="573"/>
                </a:cubicBezTo>
                <a:cubicBezTo>
                  <a:pt x="1863" y="573"/>
                  <a:pt x="1863" y="573"/>
                  <a:pt x="1863" y="573"/>
                </a:cubicBezTo>
                <a:cubicBezTo>
                  <a:pt x="1863" y="573"/>
                  <a:pt x="1864" y="572"/>
                  <a:pt x="1864" y="571"/>
                </a:cubicBezTo>
                <a:cubicBezTo>
                  <a:pt x="1866" y="571"/>
                  <a:pt x="1866" y="571"/>
                  <a:pt x="1866" y="571"/>
                </a:cubicBezTo>
                <a:cubicBezTo>
                  <a:pt x="1866" y="571"/>
                  <a:pt x="1866" y="571"/>
                  <a:pt x="1866" y="570"/>
                </a:cubicBezTo>
                <a:cubicBezTo>
                  <a:pt x="1868" y="570"/>
                  <a:pt x="1868" y="570"/>
                  <a:pt x="1868" y="570"/>
                </a:cubicBezTo>
                <a:cubicBezTo>
                  <a:pt x="1868" y="570"/>
                  <a:pt x="1868" y="569"/>
                  <a:pt x="1869" y="569"/>
                </a:cubicBezTo>
                <a:cubicBezTo>
                  <a:pt x="1869" y="568"/>
                  <a:pt x="1869" y="567"/>
                  <a:pt x="1869" y="567"/>
                </a:cubicBezTo>
                <a:cubicBezTo>
                  <a:pt x="1869" y="566"/>
                  <a:pt x="1869" y="566"/>
                  <a:pt x="1869" y="566"/>
                </a:cubicBezTo>
                <a:cubicBezTo>
                  <a:pt x="1869" y="566"/>
                  <a:pt x="1869" y="566"/>
                  <a:pt x="1869" y="566"/>
                </a:cubicBezTo>
                <a:cubicBezTo>
                  <a:pt x="1869" y="565"/>
                  <a:pt x="1869" y="565"/>
                  <a:pt x="1869" y="565"/>
                </a:cubicBezTo>
                <a:cubicBezTo>
                  <a:pt x="1873" y="566"/>
                  <a:pt x="1873" y="566"/>
                  <a:pt x="1875" y="567"/>
                </a:cubicBezTo>
                <a:cubicBezTo>
                  <a:pt x="1875" y="570"/>
                  <a:pt x="1875" y="570"/>
                  <a:pt x="1875" y="570"/>
                </a:cubicBezTo>
                <a:cubicBezTo>
                  <a:pt x="1877" y="570"/>
                  <a:pt x="1880" y="569"/>
                  <a:pt x="1880" y="569"/>
                </a:cubicBezTo>
                <a:cubicBezTo>
                  <a:pt x="1880" y="570"/>
                  <a:pt x="1880" y="570"/>
                  <a:pt x="1880" y="570"/>
                </a:cubicBezTo>
                <a:cubicBezTo>
                  <a:pt x="1883" y="571"/>
                  <a:pt x="1881" y="571"/>
                  <a:pt x="1885" y="571"/>
                </a:cubicBezTo>
                <a:cubicBezTo>
                  <a:pt x="1885" y="572"/>
                  <a:pt x="1885" y="572"/>
                  <a:pt x="1885" y="572"/>
                </a:cubicBezTo>
                <a:cubicBezTo>
                  <a:pt x="1886" y="572"/>
                  <a:pt x="1886" y="573"/>
                  <a:pt x="1887" y="573"/>
                </a:cubicBezTo>
                <a:cubicBezTo>
                  <a:pt x="1887" y="574"/>
                  <a:pt x="1887" y="574"/>
                  <a:pt x="1887" y="574"/>
                </a:cubicBezTo>
                <a:cubicBezTo>
                  <a:pt x="1888" y="574"/>
                  <a:pt x="1889" y="574"/>
                  <a:pt x="1889" y="575"/>
                </a:cubicBezTo>
                <a:cubicBezTo>
                  <a:pt x="1889" y="575"/>
                  <a:pt x="1890" y="576"/>
                  <a:pt x="1890" y="577"/>
                </a:cubicBezTo>
                <a:cubicBezTo>
                  <a:pt x="1891" y="577"/>
                  <a:pt x="1891" y="577"/>
                  <a:pt x="1891" y="577"/>
                </a:cubicBezTo>
                <a:cubicBezTo>
                  <a:pt x="1891" y="578"/>
                  <a:pt x="1891" y="578"/>
                  <a:pt x="1891" y="578"/>
                </a:cubicBezTo>
                <a:cubicBezTo>
                  <a:pt x="1894" y="578"/>
                  <a:pt x="1894" y="578"/>
                  <a:pt x="1894" y="578"/>
                </a:cubicBezTo>
                <a:cubicBezTo>
                  <a:pt x="1894" y="579"/>
                  <a:pt x="1894" y="579"/>
                  <a:pt x="1894" y="579"/>
                </a:cubicBezTo>
                <a:cubicBezTo>
                  <a:pt x="1894" y="579"/>
                  <a:pt x="1894" y="579"/>
                  <a:pt x="1894" y="579"/>
                </a:cubicBezTo>
                <a:cubicBezTo>
                  <a:pt x="1894" y="583"/>
                  <a:pt x="1894" y="583"/>
                  <a:pt x="1894" y="583"/>
                </a:cubicBezTo>
                <a:cubicBezTo>
                  <a:pt x="1895" y="583"/>
                  <a:pt x="1895" y="583"/>
                  <a:pt x="1896" y="583"/>
                </a:cubicBezTo>
                <a:cubicBezTo>
                  <a:pt x="1896" y="586"/>
                  <a:pt x="1896" y="586"/>
                  <a:pt x="1896" y="586"/>
                </a:cubicBezTo>
                <a:cubicBezTo>
                  <a:pt x="1896" y="586"/>
                  <a:pt x="1896" y="586"/>
                  <a:pt x="1896" y="586"/>
                </a:cubicBezTo>
                <a:cubicBezTo>
                  <a:pt x="1898" y="587"/>
                  <a:pt x="1898" y="586"/>
                  <a:pt x="1898" y="588"/>
                </a:cubicBezTo>
                <a:cubicBezTo>
                  <a:pt x="1899" y="589"/>
                  <a:pt x="1900" y="589"/>
                  <a:pt x="1900" y="589"/>
                </a:cubicBezTo>
                <a:cubicBezTo>
                  <a:pt x="1900" y="591"/>
                  <a:pt x="1900" y="591"/>
                  <a:pt x="1900" y="592"/>
                </a:cubicBezTo>
                <a:cubicBezTo>
                  <a:pt x="1899" y="592"/>
                  <a:pt x="1899" y="592"/>
                  <a:pt x="1899" y="592"/>
                </a:cubicBezTo>
                <a:cubicBezTo>
                  <a:pt x="1899" y="596"/>
                  <a:pt x="1899" y="596"/>
                  <a:pt x="1899" y="596"/>
                </a:cubicBezTo>
                <a:cubicBezTo>
                  <a:pt x="1898" y="596"/>
                  <a:pt x="1898" y="596"/>
                  <a:pt x="1898" y="596"/>
                </a:cubicBezTo>
                <a:cubicBezTo>
                  <a:pt x="1898" y="596"/>
                  <a:pt x="1898" y="597"/>
                  <a:pt x="1898" y="597"/>
                </a:cubicBezTo>
                <a:cubicBezTo>
                  <a:pt x="1897" y="597"/>
                  <a:pt x="1896" y="597"/>
                  <a:pt x="1894" y="596"/>
                </a:cubicBezTo>
                <a:cubicBezTo>
                  <a:pt x="1893" y="598"/>
                  <a:pt x="1891" y="599"/>
                  <a:pt x="1889" y="601"/>
                </a:cubicBezTo>
                <a:cubicBezTo>
                  <a:pt x="1889" y="601"/>
                  <a:pt x="1889" y="601"/>
                  <a:pt x="1889" y="601"/>
                </a:cubicBezTo>
                <a:cubicBezTo>
                  <a:pt x="1889" y="603"/>
                  <a:pt x="1889" y="603"/>
                  <a:pt x="1889" y="603"/>
                </a:cubicBezTo>
                <a:cubicBezTo>
                  <a:pt x="1888" y="603"/>
                  <a:pt x="1888" y="603"/>
                  <a:pt x="1888" y="603"/>
                </a:cubicBezTo>
                <a:cubicBezTo>
                  <a:pt x="1888" y="604"/>
                  <a:pt x="1888" y="604"/>
                  <a:pt x="1888" y="604"/>
                </a:cubicBezTo>
                <a:cubicBezTo>
                  <a:pt x="1888" y="605"/>
                  <a:pt x="1887" y="605"/>
                  <a:pt x="1887" y="606"/>
                </a:cubicBezTo>
                <a:cubicBezTo>
                  <a:pt x="1885" y="605"/>
                  <a:pt x="1885" y="606"/>
                  <a:pt x="1884" y="605"/>
                </a:cubicBezTo>
                <a:cubicBezTo>
                  <a:pt x="1884" y="604"/>
                  <a:pt x="1884" y="604"/>
                  <a:pt x="1884" y="604"/>
                </a:cubicBezTo>
                <a:cubicBezTo>
                  <a:pt x="1882" y="604"/>
                  <a:pt x="1882" y="604"/>
                  <a:pt x="1882" y="604"/>
                </a:cubicBezTo>
                <a:cubicBezTo>
                  <a:pt x="1882" y="604"/>
                  <a:pt x="1882" y="604"/>
                  <a:pt x="1882" y="604"/>
                </a:cubicBezTo>
                <a:cubicBezTo>
                  <a:pt x="1881" y="604"/>
                  <a:pt x="1881" y="604"/>
                  <a:pt x="1881" y="604"/>
                </a:cubicBezTo>
                <a:cubicBezTo>
                  <a:pt x="1881" y="603"/>
                  <a:pt x="1881" y="603"/>
                  <a:pt x="1881" y="603"/>
                </a:cubicBezTo>
                <a:cubicBezTo>
                  <a:pt x="1882" y="603"/>
                  <a:pt x="1882" y="602"/>
                  <a:pt x="1884" y="602"/>
                </a:cubicBezTo>
                <a:cubicBezTo>
                  <a:pt x="1884" y="602"/>
                  <a:pt x="1885" y="603"/>
                  <a:pt x="1886" y="603"/>
                </a:cubicBezTo>
                <a:cubicBezTo>
                  <a:pt x="1886" y="602"/>
                  <a:pt x="1886" y="602"/>
                  <a:pt x="1886" y="602"/>
                </a:cubicBezTo>
                <a:cubicBezTo>
                  <a:pt x="1886" y="602"/>
                  <a:pt x="1887" y="602"/>
                  <a:pt x="1887" y="602"/>
                </a:cubicBezTo>
                <a:cubicBezTo>
                  <a:pt x="1887" y="600"/>
                  <a:pt x="1887" y="600"/>
                  <a:pt x="1887" y="600"/>
                </a:cubicBezTo>
                <a:cubicBezTo>
                  <a:pt x="1888" y="600"/>
                  <a:pt x="1889" y="600"/>
                  <a:pt x="1889" y="600"/>
                </a:cubicBezTo>
                <a:cubicBezTo>
                  <a:pt x="1889" y="599"/>
                  <a:pt x="1890" y="599"/>
                  <a:pt x="1890" y="598"/>
                </a:cubicBezTo>
                <a:cubicBezTo>
                  <a:pt x="1891" y="598"/>
                  <a:pt x="1891" y="598"/>
                  <a:pt x="1891" y="598"/>
                </a:cubicBezTo>
                <a:cubicBezTo>
                  <a:pt x="1891" y="598"/>
                  <a:pt x="1891" y="598"/>
                  <a:pt x="1891" y="598"/>
                </a:cubicBezTo>
                <a:cubicBezTo>
                  <a:pt x="1892" y="597"/>
                  <a:pt x="1892" y="597"/>
                  <a:pt x="1893" y="596"/>
                </a:cubicBezTo>
                <a:cubicBezTo>
                  <a:pt x="1893" y="595"/>
                  <a:pt x="1893" y="595"/>
                  <a:pt x="1893" y="595"/>
                </a:cubicBezTo>
                <a:cubicBezTo>
                  <a:pt x="1889" y="594"/>
                  <a:pt x="1886" y="594"/>
                  <a:pt x="1883" y="591"/>
                </a:cubicBezTo>
                <a:cubicBezTo>
                  <a:pt x="1881" y="591"/>
                  <a:pt x="1880" y="591"/>
                  <a:pt x="1879" y="592"/>
                </a:cubicBezTo>
                <a:cubicBezTo>
                  <a:pt x="1880" y="593"/>
                  <a:pt x="1880" y="595"/>
                  <a:pt x="1880" y="596"/>
                </a:cubicBezTo>
                <a:cubicBezTo>
                  <a:pt x="1878" y="596"/>
                  <a:pt x="1878" y="596"/>
                  <a:pt x="1877" y="596"/>
                </a:cubicBezTo>
                <a:cubicBezTo>
                  <a:pt x="1877" y="596"/>
                  <a:pt x="1877" y="596"/>
                  <a:pt x="1877" y="596"/>
                </a:cubicBezTo>
                <a:cubicBezTo>
                  <a:pt x="1876" y="596"/>
                  <a:pt x="1876" y="596"/>
                  <a:pt x="1876" y="596"/>
                </a:cubicBezTo>
                <a:cubicBezTo>
                  <a:pt x="1876" y="597"/>
                  <a:pt x="1876" y="597"/>
                  <a:pt x="1876" y="597"/>
                </a:cubicBezTo>
                <a:cubicBezTo>
                  <a:pt x="1874" y="598"/>
                  <a:pt x="1873" y="596"/>
                  <a:pt x="1871" y="596"/>
                </a:cubicBezTo>
                <a:cubicBezTo>
                  <a:pt x="1871" y="596"/>
                  <a:pt x="1871" y="596"/>
                  <a:pt x="1871" y="596"/>
                </a:cubicBezTo>
                <a:cubicBezTo>
                  <a:pt x="1871" y="596"/>
                  <a:pt x="1871" y="596"/>
                  <a:pt x="1871" y="596"/>
                </a:cubicBezTo>
                <a:cubicBezTo>
                  <a:pt x="1871" y="598"/>
                  <a:pt x="1872" y="599"/>
                  <a:pt x="1872" y="601"/>
                </a:cubicBezTo>
                <a:cubicBezTo>
                  <a:pt x="1873" y="601"/>
                  <a:pt x="1873" y="601"/>
                  <a:pt x="1873" y="601"/>
                </a:cubicBezTo>
                <a:cubicBezTo>
                  <a:pt x="1873" y="602"/>
                  <a:pt x="1873" y="602"/>
                  <a:pt x="1873" y="602"/>
                </a:cubicBezTo>
                <a:cubicBezTo>
                  <a:pt x="1877" y="602"/>
                  <a:pt x="1877" y="602"/>
                  <a:pt x="1877" y="602"/>
                </a:cubicBezTo>
                <a:cubicBezTo>
                  <a:pt x="1876" y="602"/>
                  <a:pt x="1876" y="603"/>
                  <a:pt x="1876" y="604"/>
                </a:cubicBezTo>
                <a:cubicBezTo>
                  <a:pt x="1874" y="604"/>
                  <a:pt x="1871" y="605"/>
                  <a:pt x="1869" y="603"/>
                </a:cubicBezTo>
                <a:cubicBezTo>
                  <a:pt x="1866" y="603"/>
                  <a:pt x="1867" y="603"/>
                  <a:pt x="1865" y="604"/>
                </a:cubicBezTo>
                <a:cubicBezTo>
                  <a:pt x="1866" y="608"/>
                  <a:pt x="1867" y="605"/>
                  <a:pt x="1869" y="607"/>
                </a:cubicBezTo>
                <a:cubicBezTo>
                  <a:pt x="1869" y="608"/>
                  <a:pt x="1869" y="608"/>
                  <a:pt x="1869" y="608"/>
                </a:cubicBezTo>
                <a:cubicBezTo>
                  <a:pt x="1869" y="608"/>
                  <a:pt x="1870" y="608"/>
                  <a:pt x="1871" y="609"/>
                </a:cubicBezTo>
                <a:cubicBezTo>
                  <a:pt x="1871" y="610"/>
                  <a:pt x="1871" y="610"/>
                  <a:pt x="1871" y="610"/>
                </a:cubicBezTo>
                <a:cubicBezTo>
                  <a:pt x="1871" y="610"/>
                  <a:pt x="1871" y="610"/>
                  <a:pt x="1871" y="610"/>
                </a:cubicBezTo>
                <a:cubicBezTo>
                  <a:pt x="1873" y="612"/>
                  <a:pt x="1871" y="611"/>
                  <a:pt x="1873" y="612"/>
                </a:cubicBezTo>
                <a:cubicBezTo>
                  <a:pt x="1874" y="614"/>
                  <a:pt x="1874" y="614"/>
                  <a:pt x="1874" y="615"/>
                </a:cubicBezTo>
                <a:cubicBezTo>
                  <a:pt x="1875" y="615"/>
                  <a:pt x="1875" y="615"/>
                  <a:pt x="1875" y="615"/>
                </a:cubicBezTo>
                <a:cubicBezTo>
                  <a:pt x="1875" y="615"/>
                  <a:pt x="1873" y="616"/>
                  <a:pt x="1874" y="617"/>
                </a:cubicBezTo>
                <a:cubicBezTo>
                  <a:pt x="1875" y="617"/>
                  <a:pt x="1875" y="617"/>
                  <a:pt x="1875" y="617"/>
                </a:cubicBezTo>
                <a:cubicBezTo>
                  <a:pt x="1875" y="618"/>
                  <a:pt x="1875" y="618"/>
                  <a:pt x="1875" y="618"/>
                </a:cubicBezTo>
                <a:cubicBezTo>
                  <a:pt x="1876" y="618"/>
                  <a:pt x="1876" y="617"/>
                  <a:pt x="1876" y="617"/>
                </a:cubicBezTo>
                <a:cubicBezTo>
                  <a:pt x="1877" y="617"/>
                  <a:pt x="1877" y="617"/>
                  <a:pt x="1878" y="617"/>
                </a:cubicBezTo>
                <a:cubicBezTo>
                  <a:pt x="1878" y="619"/>
                  <a:pt x="1878" y="619"/>
                  <a:pt x="1879" y="620"/>
                </a:cubicBezTo>
                <a:cubicBezTo>
                  <a:pt x="1880" y="621"/>
                  <a:pt x="1883" y="621"/>
                  <a:pt x="1885" y="621"/>
                </a:cubicBezTo>
                <a:cubicBezTo>
                  <a:pt x="1885" y="622"/>
                  <a:pt x="1885" y="622"/>
                  <a:pt x="1885" y="622"/>
                </a:cubicBezTo>
                <a:cubicBezTo>
                  <a:pt x="1886" y="622"/>
                  <a:pt x="1886" y="622"/>
                  <a:pt x="1886" y="622"/>
                </a:cubicBezTo>
                <a:cubicBezTo>
                  <a:pt x="1886" y="623"/>
                  <a:pt x="1885" y="624"/>
                  <a:pt x="1885" y="625"/>
                </a:cubicBezTo>
                <a:cubicBezTo>
                  <a:pt x="1885" y="626"/>
                  <a:pt x="1884" y="626"/>
                  <a:pt x="1884" y="626"/>
                </a:cubicBezTo>
                <a:cubicBezTo>
                  <a:pt x="1883" y="628"/>
                  <a:pt x="1885" y="629"/>
                  <a:pt x="1883" y="631"/>
                </a:cubicBezTo>
                <a:cubicBezTo>
                  <a:pt x="1883" y="634"/>
                  <a:pt x="1883" y="635"/>
                  <a:pt x="1885" y="636"/>
                </a:cubicBezTo>
                <a:cubicBezTo>
                  <a:pt x="1885" y="637"/>
                  <a:pt x="1885" y="637"/>
                  <a:pt x="1885" y="637"/>
                </a:cubicBezTo>
                <a:cubicBezTo>
                  <a:pt x="1886" y="637"/>
                  <a:pt x="1886" y="637"/>
                  <a:pt x="1886" y="637"/>
                </a:cubicBezTo>
                <a:cubicBezTo>
                  <a:pt x="1886" y="636"/>
                  <a:pt x="1886" y="635"/>
                  <a:pt x="1887" y="635"/>
                </a:cubicBezTo>
                <a:cubicBezTo>
                  <a:pt x="1887" y="635"/>
                  <a:pt x="1885" y="634"/>
                  <a:pt x="1886" y="633"/>
                </a:cubicBezTo>
                <a:cubicBezTo>
                  <a:pt x="1887" y="633"/>
                  <a:pt x="1887" y="633"/>
                  <a:pt x="1888" y="633"/>
                </a:cubicBezTo>
                <a:cubicBezTo>
                  <a:pt x="1889" y="631"/>
                  <a:pt x="1889" y="630"/>
                  <a:pt x="1890" y="629"/>
                </a:cubicBezTo>
                <a:cubicBezTo>
                  <a:pt x="1892" y="630"/>
                  <a:pt x="1894" y="630"/>
                  <a:pt x="1896" y="631"/>
                </a:cubicBezTo>
                <a:cubicBezTo>
                  <a:pt x="1896" y="631"/>
                  <a:pt x="1896" y="631"/>
                  <a:pt x="1896" y="631"/>
                </a:cubicBezTo>
                <a:cubicBezTo>
                  <a:pt x="1896" y="635"/>
                  <a:pt x="1896" y="635"/>
                  <a:pt x="1896" y="635"/>
                </a:cubicBezTo>
                <a:cubicBezTo>
                  <a:pt x="1899" y="637"/>
                  <a:pt x="1901" y="639"/>
                  <a:pt x="1903" y="640"/>
                </a:cubicBezTo>
                <a:cubicBezTo>
                  <a:pt x="1903" y="646"/>
                  <a:pt x="1901" y="643"/>
                  <a:pt x="1899" y="645"/>
                </a:cubicBezTo>
                <a:close/>
                <a:moveTo>
                  <a:pt x="1965" y="600"/>
                </a:moveTo>
                <a:cubicBezTo>
                  <a:pt x="1963" y="600"/>
                  <a:pt x="1963" y="600"/>
                  <a:pt x="1962" y="601"/>
                </a:cubicBezTo>
                <a:cubicBezTo>
                  <a:pt x="1962" y="601"/>
                  <a:pt x="1962" y="601"/>
                  <a:pt x="1962" y="601"/>
                </a:cubicBezTo>
                <a:cubicBezTo>
                  <a:pt x="1962" y="602"/>
                  <a:pt x="1963" y="603"/>
                  <a:pt x="1963" y="604"/>
                </a:cubicBezTo>
                <a:cubicBezTo>
                  <a:pt x="1961" y="604"/>
                  <a:pt x="1961" y="604"/>
                  <a:pt x="1961" y="604"/>
                </a:cubicBezTo>
                <a:cubicBezTo>
                  <a:pt x="1961" y="605"/>
                  <a:pt x="1961" y="605"/>
                  <a:pt x="1961" y="605"/>
                </a:cubicBezTo>
                <a:cubicBezTo>
                  <a:pt x="1960" y="605"/>
                  <a:pt x="1960" y="605"/>
                  <a:pt x="1960" y="606"/>
                </a:cubicBezTo>
                <a:cubicBezTo>
                  <a:pt x="1960" y="607"/>
                  <a:pt x="1960" y="607"/>
                  <a:pt x="1960" y="607"/>
                </a:cubicBezTo>
                <a:cubicBezTo>
                  <a:pt x="1959" y="607"/>
                  <a:pt x="1959" y="607"/>
                  <a:pt x="1959" y="607"/>
                </a:cubicBezTo>
                <a:cubicBezTo>
                  <a:pt x="1958" y="608"/>
                  <a:pt x="1957" y="609"/>
                  <a:pt x="1956" y="612"/>
                </a:cubicBezTo>
                <a:cubicBezTo>
                  <a:pt x="1954" y="612"/>
                  <a:pt x="1955" y="612"/>
                  <a:pt x="1954" y="613"/>
                </a:cubicBezTo>
                <a:cubicBezTo>
                  <a:pt x="1954" y="614"/>
                  <a:pt x="1954" y="614"/>
                  <a:pt x="1954" y="614"/>
                </a:cubicBezTo>
                <a:cubicBezTo>
                  <a:pt x="1952" y="615"/>
                  <a:pt x="1949" y="614"/>
                  <a:pt x="1948" y="615"/>
                </a:cubicBezTo>
                <a:cubicBezTo>
                  <a:pt x="1946" y="615"/>
                  <a:pt x="1946" y="615"/>
                  <a:pt x="1946" y="615"/>
                </a:cubicBezTo>
                <a:cubicBezTo>
                  <a:pt x="1946" y="615"/>
                  <a:pt x="1946" y="615"/>
                  <a:pt x="1946" y="615"/>
                </a:cubicBezTo>
                <a:cubicBezTo>
                  <a:pt x="1947" y="615"/>
                  <a:pt x="1947" y="613"/>
                  <a:pt x="1947" y="612"/>
                </a:cubicBezTo>
                <a:cubicBezTo>
                  <a:pt x="1946" y="612"/>
                  <a:pt x="1946" y="612"/>
                  <a:pt x="1946" y="612"/>
                </a:cubicBezTo>
                <a:cubicBezTo>
                  <a:pt x="1946" y="611"/>
                  <a:pt x="1946" y="611"/>
                  <a:pt x="1946" y="611"/>
                </a:cubicBezTo>
                <a:cubicBezTo>
                  <a:pt x="1946" y="611"/>
                  <a:pt x="1946" y="611"/>
                  <a:pt x="1946" y="611"/>
                </a:cubicBezTo>
                <a:cubicBezTo>
                  <a:pt x="1946" y="610"/>
                  <a:pt x="1946" y="610"/>
                  <a:pt x="1946" y="610"/>
                </a:cubicBezTo>
                <a:cubicBezTo>
                  <a:pt x="1945" y="610"/>
                  <a:pt x="1945" y="610"/>
                  <a:pt x="1945" y="610"/>
                </a:cubicBezTo>
                <a:cubicBezTo>
                  <a:pt x="1944" y="613"/>
                  <a:pt x="1944" y="616"/>
                  <a:pt x="1942" y="618"/>
                </a:cubicBezTo>
                <a:cubicBezTo>
                  <a:pt x="1942" y="619"/>
                  <a:pt x="1942" y="619"/>
                  <a:pt x="1942" y="619"/>
                </a:cubicBezTo>
                <a:cubicBezTo>
                  <a:pt x="1941" y="619"/>
                  <a:pt x="1941" y="619"/>
                  <a:pt x="1941" y="619"/>
                </a:cubicBezTo>
                <a:cubicBezTo>
                  <a:pt x="1941" y="618"/>
                  <a:pt x="1941" y="617"/>
                  <a:pt x="1940" y="617"/>
                </a:cubicBezTo>
                <a:cubicBezTo>
                  <a:pt x="1940" y="616"/>
                  <a:pt x="1940" y="616"/>
                  <a:pt x="1940" y="616"/>
                </a:cubicBezTo>
                <a:cubicBezTo>
                  <a:pt x="1942" y="616"/>
                  <a:pt x="1942" y="616"/>
                  <a:pt x="1942" y="616"/>
                </a:cubicBezTo>
                <a:cubicBezTo>
                  <a:pt x="1941" y="613"/>
                  <a:pt x="1941" y="613"/>
                  <a:pt x="1942" y="611"/>
                </a:cubicBezTo>
                <a:cubicBezTo>
                  <a:pt x="1942" y="610"/>
                  <a:pt x="1941" y="610"/>
                  <a:pt x="1940" y="610"/>
                </a:cubicBezTo>
                <a:cubicBezTo>
                  <a:pt x="1940" y="609"/>
                  <a:pt x="1940" y="609"/>
                  <a:pt x="1940" y="609"/>
                </a:cubicBezTo>
                <a:cubicBezTo>
                  <a:pt x="1938" y="610"/>
                  <a:pt x="1936" y="612"/>
                  <a:pt x="1933" y="612"/>
                </a:cubicBezTo>
                <a:cubicBezTo>
                  <a:pt x="1933" y="609"/>
                  <a:pt x="1933" y="609"/>
                  <a:pt x="1933" y="609"/>
                </a:cubicBezTo>
                <a:cubicBezTo>
                  <a:pt x="1933" y="608"/>
                  <a:pt x="1933" y="609"/>
                  <a:pt x="1933" y="608"/>
                </a:cubicBezTo>
                <a:cubicBezTo>
                  <a:pt x="1933" y="608"/>
                  <a:pt x="1933" y="608"/>
                  <a:pt x="1933" y="608"/>
                </a:cubicBezTo>
                <a:cubicBezTo>
                  <a:pt x="1933" y="607"/>
                  <a:pt x="1933" y="607"/>
                  <a:pt x="1933" y="607"/>
                </a:cubicBezTo>
                <a:cubicBezTo>
                  <a:pt x="1932" y="607"/>
                  <a:pt x="1932" y="607"/>
                  <a:pt x="1932" y="607"/>
                </a:cubicBezTo>
                <a:cubicBezTo>
                  <a:pt x="1932" y="606"/>
                  <a:pt x="1932" y="606"/>
                  <a:pt x="1933" y="605"/>
                </a:cubicBezTo>
                <a:cubicBezTo>
                  <a:pt x="1932" y="605"/>
                  <a:pt x="1932" y="605"/>
                  <a:pt x="1932" y="605"/>
                </a:cubicBezTo>
                <a:cubicBezTo>
                  <a:pt x="1931" y="603"/>
                  <a:pt x="1931" y="602"/>
                  <a:pt x="1932" y="600"/>
                </a:cubicBezTo>
                <a:cubicBezTo>
                  <a:pt x="1932" y="599"/>
                  <a:pt x="1933" y="599"/>
                  <a:pt x="1933" y="599"/>
                </a:cubicBezTo>
                <a:cubicBezTo>
                  <a:pt x="1933" y="598"/>
                  <a:pt x="1932" y="594"/>
                  <a:pt x="1933" y="592"/>
                </a:cubicBezTo>
                <a:cubicBezTo>
                  <a:pt x="1933" y="592"/>
                  <a:pt x="1934" y="591"/>
                  <a:pt x="1935" y="590"/>
                </a:cubicBezTo>
                <a:cubicBezTo>
                  <a:pt x="1936" y="589"/>
                  <a:pt x="1936" y="587"/>
                  <a:pt x="1937" y="586"/>
                </a:cubicBezTo>
                <a:cubicBezTo>
                  <a:pt x="1939" y="585"/>
                  <a:pt x="1939" y="585"/>
                  <a:pt x="1941" y="585"/>
                </a:cubicBezTo>
                <a:cubicBezTo>
                  <a:pt x="1941" y="586"/>
                  <a:pt x="1940" y="587"/>
                  <a:pt x="1940" y="588"/>
                </a:cubicBezTo>
                <a:cubicBezTo>
                  <a:pt x="1942" y="588"/>
                  <a:pt x="1942" y="588"/>
                  <a:pt x="1942" y="588"/>
                </a:cubicBezTo>
                <a:cubicBezTo>
                  <a:pt x="1942" y="588"/>
                  <a:pt x="1942" y="588"/>
                  <a:pt x="1942" y="588"/>
                </a:cubicBezTo>
                <a:cubicBezTo>
                  <a:pt x="1942" y="588"/>
                  <a:pt x="1942" y="588"/>
                  <a:pt x="1942" y="588"/>
                </a:cubicBezTo>
                <a:cubicBezTo>
                  <a:pt x="1943" y="586"/>
                  <a:pt x="1943" y="584"/>
                  <a:pt x="1944" y="582"/>
                </a:cubicBezTo>
                <a:cubicBezTo>
                  <a:pt x="1946" y="582"/>
                  <a:pt x="1946" y="582"/>
                  <a:pt x="1946" y="582"/>
                </a:cubicBezTo>
                <a:cubicBezTo>
                  <a:pt x="1947" y="581"/>
                  <a:pt x="1946" y="581"/>
                  <a:pt x="1947" y="581"/>
                </a:cubicBezTo>
                <a:cubicBezTo>
                  <a:pt x="1947" y="580"/>
                  <a:pt x="1947" y="580"/>
                  <a:pt x="1947" y="580"/>
                </a:cubicBezTo>
                <a:cubicBezTo>
                  <a:pt x="1948" y="579"/>
                  <a:pt x="1949" y="581"/>
                  <a:pt x="1949" y="581"/>
                </a:cubicBezTo>
                <a:cubicBezTo>
                  <a:pt x="1951" y="581"/>
                  <a:pt x="1951" y="580"/>
                  <a:pt x="1952" y="580"/>
                </a:cubicBezTo>
                <a:cubicBezTo>
                  <a:pt x="1951" y="578"/>
                  <a:pt x="1951" y="577"/>
                  <a:pt x="1950" y="576"/>
                </a:cubicBezTo>
                <a:cubicBezTo>
                  <a:pt x="1953" y="575"/>
                  <a:pt x="1955" y="576"/>
                  <a:pt x="1958" y="576"/>
                </a:cubicBezTo>
                <a:cubicBezTo>
                  <a:pt x="1957" y="575"/>
                  <a:pt x="1958" y="575"/>
                  <a:pt x="1957" y="575"/>
                </a:cubicBezTo>
                <a:cubicBezTo>
                  <a:pt x="1957" y="574"/>
                  <a:pt x="1957" y="574"/>
                  <a:pt x="1957" y="574"/>
                </a:cubicBezTo>
                <a:cubicBezTo>
                  <a:pt x="1958" y="574"/>
                  <a:pt x="1959" y="574"/>
                  <a:pt x="1960" y="575"/>
                </a:cubicBezTo>
                <a:cubicBezTo>
                  <a:pt x="1960" y="575"/>
                  <a:pt x="1960" y="575"/>
                  <a:pt x="1960" y="575"/>
                </a:cubicBezTo>
                <a:cubicBezTo>
                  <a:pt x="1960" y="575"/>
                  <a:pt x="1961" y="575"/>
                  <a:pt x="1962" y="575"/>
                </a:cubicBezTo>
                <a:cubicBezTo>
                  <a:pt x="1962" y="576"/>
                  <a:pt x="1961" y="578"/>
                  <a:pt x="1960" y="579"/>
                </a:cubicBezTo>
                <a:cubicBezTo>
                  <a:pt x="1960" y="580"/>
                  <a:pt x="1959" y="580"/>
                  <a:pt x="1958" y="581"/>
                </a:cubicBezTo>
                <a:cubicBezTo>
                  <a:pt x="1958" y="581"/>
                  <a:pt x="1958" y="582"/>
                  <a:pt x="1958" y="583"/>
                </a:cubicBezTo>
                <a:cubicBezTo>
                  <a:pt x="1957" y="583"/>
                  <a:pt x="1957" y="583"/>
                  <a:pt x="1957" y="583"/>
                </a:cubicBezTo>
                <a:cubicBezTo>
                  <a:pt x="1957" y="585"/>
                  <a:pt x="1957" y="586"/>
                  <a:pt x="1958" y="587"/>
                </a:cubicBezTo>
                <a:cubicBezTo>
                  <a:pt x="1957" y="587"/>
                  <a:pt x="1957" y="587"/>
                  <a:pt x="1957" y="587"/>
                </a:cubicBezTo>
                <a:cubicBezTo>
                  <a:pt x="1957" y="594"/>
                  <a:pt x="1958" y="593"/>
                  <a:pt x="1960" y="597"/>
                </a:cubicBezTo>
                <a:cubicBezTo>
                  <a:pt x="1962" y="597"/>
                  <a:pt x="1962" y="598"/>
                  <a:pt x="1965" y="598"/>
                </a:cubicBezTo>
                <a:lnTo>
                  <a:pt x="1965" y="600"/>
                </a:lnTo>
                <a:close/>
                <a:moveTo>
                  <a:pt x="2104" y="621"/>
                </a:moveTo>
                <a:cubicBezTo>
                  <a:pt x="2104" y="622"/>
                  <a:pt x="2104" y="622"/>
                  <a:pt x="2104" y="622"/>
                </a:cubicBezTo>
                <a:cubicBezTo>
                  <a:pt x="2102" y="622"/>
                  <a:pt x="2102" y="622"/>
                  <a:pt x="2102" y="622"/>
                </a:cubicBezTo>
                <a:cubicBezTo>
                  <a:pt x="2101" y="623"/>
                  <a:pt x="2101" y="624"/>
                  <a:pt x="2100" y="625"/>
                </a:cubicBezTo>
                <a:cubicBezTo>
                  <a:pt x="2099" y="626"/>
                  <a:pt x="2097" y="624"/>
                  <a:pt x="2096" y="625"/>
                </a:cubicBezTo>
                <a:cubicBezTo>
                  <a:pt x="2096" y="626"/>
                  <a:pt x="2096" y="626"/>
                  <a:pt x="2096" y="626"/>
                </a:cubicBezTo>
                <a:cubicBezTo>
                  <a:pt x="2092" y="626"/>
                  <a:pt x="2092" y="624"/>
                  <a:pt x="2089" y="623"/>
                </a:cubicBezTo>
                <a:cubicBezTo>
                  <a:pt x="2089" y="622"/>
                  <a:pt x="2089" y="623"/>
                  <a:pt x="2090" y="622"/>
                </a:cubicBezTo>
                <a:cubicBezTo>
                  <a:pt x="2092" y="620"/>
                  <a:pt x="2098" y="621"/>
                  <a:pt x="2100" y="619"/>
                </a:cubicBezTo>
                <a:cubicBezTo>
                  <a:pt x="2102" y="619"/>
                  <a:pt x="2104" y="619"/>
                  <a:pt x="2105" y="619"/>
                </a:cubicBezTo>
                <a:cubicBezTo>
                  <a:pt x="2105" y="621"/>
                  <a:pt x="2105" y="620"/>
                  <a:pt x="2104" y="621"/>
                </a:cubicBezTo>
                <a:close/>
                <a:moveTo>
                  <a:pt x="2116" y="567"/>
                </a:moveTo>
                <a:cubicBezTo>
                  <a:pt x="2115" y="567"/>
                  <a:pt x="2115" y="567"/>
                  <a:pt x="2115" y="567"/>
                </a:cubicBezTo>
                <a:cubicBezTo>
                  <a:pt x="2115" y="569"/>
                  <a:pt x="2115" y="569"/>
                  <a:pt x="2115" y="569"/>
                </a:cubicBezTo>
                <a:cubicBezTo>
                  <a:pt x="2115" y="569"/>
                  <a:pt x="2115" y="569"/>
                  <a:pt x="2115" y="569"/>
                </a:cubicBezTo>
                <a:cubicBezTo>
                  <a:pt x="2115" y="570"/>
                  <a:pt x="2115" y="570"/>
                  <a:pt x="2115" y="570"/>
                </a:cubicBezTo>
                <a:cubicBezTo>
                  <a:pt x="2113" y="570"/>
                  <a:pt x="2113" y="570"/>
                  <a:pt x="2113" y="570"/>
                </a:cubicBezTo>
                <a:cubicBezTo>
                  <a:pt x="2113" y="571"/>
                  <a:pt x="2113" y="571"/>
                  <a:pt x="2113" y="571"/>
                </a:cubicBezTo>
                <a:cubicBezTo>
                  <a:pt x="2112" y="571"/>
                  <a:pt x="2111" y="570"/>
                  <a:pt x="2110" y="570"/>
                </a:cubicBezTo>
                <a:cubicBezTo>
                  <a:pt x="2110" y="571"/>
                  <a:pt x="2110" y="571"/>
                  <a:pt x="2110" y="571"/>
                </a:cubicBezTo>
                <a:cubicBezTo>
                  <a:pt x="2109" y="571"/>
                  <a:pt x="2109" y="571"/>
                  <a:pt x="2109" y="571"/>
                </a:cubicBezTo>
                <a:cubicBezTo>
                  <a:pt x="2109" y="573"/>
                  <a:pt x="2109" y="573"/>
                  <a:pt x="2109" y="573"/>
                </a:cubicBezTo>
                <a:cubicBezTo>
                  <a:pt x="2109" y="572"/>
                  <a:pt x="2108" y="572"/>
                  <a:pt x="2107" y="572"/>
                </a:cubicBezTo>
                <a:cubicBezTo>
                  <a:pt x="2106" y="572"/>
                  <a:pt x="2107" y="573"/>
                  <a:pt x="2106" y="573"/>
                </a:cubicBezTo>
                <a:cubicBezTo>
                  <a:pt x="2106" y="572"/>
                  <a:pt x="2106" y="572"/>
                  <a:pt x="2106" y="571"/>
                </a:cubicBezTo>
                <a:cubicBezTo>
                  <a:pt x="2102" y="572"/>
                  <a:pt x="2099" y="572"/>
                  <a:pt x="2096" y="572"/>
                </a:cubicBezTo>
                <a:cubicBezTo>
                  <a:pt x="2096" y="573"/>
                  <a:pt x="2096" y="573"/>
                  <a:pt x="2096" y="573"/>
                </a:cubicBezTo>
                <a:cubicBezTo>
                  <a:pt x="2096" y="573"/>
                  <a:pt x="2096" y="573"/>
                  <a:pt x="2096" y="573"/>
                </a:cubicBezTo>
                <a:cubicBezTo>
                  <a:pt x="2095" y="572"/>
                  <a:pt x="2095" y="572"/>
                  <a:pt x="2095" y="571"/>
                </a:cubicBezTo>
                <a:cubicBezTo>
                  <a:pt x="2091" y="571"/>
                  <a:pt x="2091" y="571"/>
                  <a:pt x="2091" y="571"/>
                </a:cubicBezTo>
                <a:cubicBezTo>
                  <a:pt x="2091" y="571"/>
                  <a:pt x="2091" y="571"/>
                  <a:pt x="2091" y="571"/>
                </a:cubicBezTo>
                <a:cubicBezTo>
                  <a:pt x="2090" y="571"/>
                  <a:pt x="2090" y="571"/>
                  <a:pt x="2090" y="571"/>
                </a:cubicBezTo>
                <a:cubicBezTo>
                  <a:pt x="2090" y="571"/>
                  <a:pt x="2089" y="572"/>
                  <a:pt x="2089" y="572"/>
                </a:cubicBezTo>
                <a:cubicBezTo>
                  <a:pt x="2088" y="572"/>
                  <a:pt x="2088" y="572"/>
                  <a:pt x="2088" y="572"/>
                </a:cubicBezTo>
                <a:cubicBezTo>
                  <a:pt x="2088" y="570"/>
                  <a:pt x="2088" y="570"/>
                  <a:pt x="2088" y="570"/>
                </a:cubicBezTo>
                <a:cubicBezTo>
                  <a:pt x="2086" y="570"/>
                  <a:pt x="2086" y="570"/>
                  <a:pt x="2086" y="570"/>
                </a:cubicBezTo>
                <a:cubicBezTo>
                  <a:pt x="2086" y="573"/>
                  <a:pt x="2086" y="573"/>
                  <a:pt x="2086" y="573"/>
                </a:cubicBezTo>
                <a:cubicBezTo>
                  <a:pt x="2085" y="574"/>
                  <a:pt x="2084" y="574"/>
                  <a:pt x="2083" y="575"/>
                </a:cubicBezTo>
                <a:cubicBezTo>
                  <a:pt x="2083" y="575"/>
                  <a:pt x="2083" y="575"/>
                  <a:pt x="2083" y="575"/>
                </a:cubicBezTo>
                <a:cubicBezTo>
                  <a:pt x="2081" y="574"/>
                  <a:pt x="2081" y="575"/>
                  <a:pt x="2079" y="575"/>
                </a:cubicBezTo>
                <a:cubicBezTo>
                  <a:pt x="2078" y="577"/>
                  <a:pt x="2078" y="578"/>
                  <a:pt x="2076" y="578"/>
                </a:cubicBezTo>
                <a:cubicBezTo>
                  <a:pt x="2075" y="580"/>
                  <a:pt x="2076" y="579"/>
                  <a:pt x="2075" y="580"/>
                </a:cubicBezTo>
                <a:cubicBezTo>
                  <a:pt x="2075" y="581"/>
                  <a:pt x="2075" y="581"/>
                  <a:pt x="2075" y="581"/>
                </a:cubicBezTo>
                <a:cubicBezTo>
                  <a:pt x="2073" y="581"/>
                  <a:pt x="2073" y="581"/>
                  <a:pt x="2073" y="581"/>
                </a:cubicBezTo>
                <a:cubicBezTo>
                  <a:pt x="2073" y="581"/>
                  <a:pt x="2073" y="581"/>
                  <a:pt x="2073" y="581"/>
                </a:cubicBezTo>
                <a:cubicBezTo>
                  <a:pt x="2071" y="581"/>
                  <a:pt x="2071" y="581"/>
                  <a:pt x="2071" y="581"/>
                </a:cubicBezTo>
                <a:cubicBezTo>
                  <a:pt x="2071" y="582"/>
                  <a:pt x="2071" y="582"/>
                  <a:pt x="2071" y="582"/>
                </a:cubicBezTo>
                <a:cubicBezTo>
                  <a:pt x="2070" y="582"/>
                  <a:pt x="2070" y="582"/>
                  <a:pt x="2069" y="583"/>
                </a:cubicBezTo>
                <a:cubicBezTo>
                  <a:pt x="2069" y="584"/>
                  <a:pt x="2069" y="584"/>
                  <a:pt x="2069" y="584"/>
                </a:cubicBezTo>
                <a:cubicBezTo>
                  <a:pt x="2069" y="585"/>
                  <a:pt x="2068" y="584"/>
                  <a:pt x="2067" y="586"/>
                </a:cubicBezTo>
                <a:cubicBezTo>
                  <a:pt x="2065" y="586"/>
                  <a:pt x="2065" y="586"/>
                  <a:pt x="2065" y="586"/>
                </a:cubicBezTo>
                <a:cubicBezTo>
                  <a:pt x="2065" y="588"/>
                  <a:pt x="2065" y="590"/>
                  <a:pt x="2063" y="590"/>
                </a:cubicBezTo>
                <a:cubicBezTo>
                  <a:pt x="2063" y="593"/>
                  <a:pt x="2063" y="593"/>
                  <a:pt x="2063" y="593"/>
                </a:cubicBezTo>
                <a:cubicBezTo>
                  <a:pt x="2064" y="593"/>
                  <a:pt x="2064" y="593"/>
                  <a:pt x="2064" y="593"/>
                </a:cubicBezTo>
                <a:cubicBezTo>
                  <a:pt x="2064" y="594"/>
                  <a:pt x="2064" y="594"/>
                  <a:pt x="2064" y="594"/>
                </a:cubicBezTo>
                <a:cubicBezTo>
                  <a:pt x="2066" y="594"/>
                  <a:pt x="2066" y="594"/>
                  <a:pt x="2066" y="594"/>
                </a:cubicBezTo>
                <a:cubicBezTo>
                  <a:pt x="2066" y="596"/>
                  <a:pt x="2066" y="596"/>
                  <a:pt x="2066" y="596"/>
                </a:cubicBezTo>
                <a:cubicBezTo>
                  <a:pt x="2064" y="595"/>
                  <a:pt x="2063" y="594"/>
                  <a:pt x="2061" y="594"/>
                </a:cubicBezTo>
                <a:cubicBezTo>
                  <a:pt x="2061" y="593"/>
                  <a:pt x="2061" y="593"/>
                  <a:pt x="2061" y="593"/>
                </a:cubicBezTo>
                <a:cubicBezTo>
                  <a:pt x="2061" y="592"/>
                  <a:pt x="2061" y="593"/>
                  <a:pt x="2061" y="592"/>
                </a:cubicBezTo>
                <a:cubicBezTo>
                  <a:pt x="2062" y="590"/>
                  <a:pt x="2061" y="589"/>
                  <a:pt x="2061" y="587"/>
                </a:cubicBezTo>
                <a:cubicBezTo>
                  <a:pt x="2059" y="587"/>
                  <a:pt x="2059" y="587"/>
                  <a:pt x="2058" y="587"/>
                </a:cubicBezTo>
                <a:cubicBezTo>
                  <a:pt x="2058" y="584"/>
                  <a:pt x="2058" y="584"/>
                  <a:pt x="2059" y="582"/>
                </a:cubicBezTo>
                <a:cubicBezTo>
                  <a:pt x="2060" y="582"/>
                  <a:pt x="2061" y="581"/>
                  <a:pt x="2062" y="581"/>
                </a:cubicBezTo>
                <a:cubicBezTo>
                  <a:pt x="2062" y="579"/>
                  <a:pt x="2064" y="577"/>
                  <a:pt x="2065" y="576"/>
                </a:cubicBezTo>
                <a:cubicBezTo>
                  <a:pt x="2065" y="575"/>
                  <a:pt x="2065" y="575"/>
                  <a:pt x="2065" y="575"/>
                </a:cubicBezTo>
                <a:cubicBezTo>
                  <a:pt x="2066" y="576"/>
                  <a:pt x="2067" y="576"/>
                  <a:pt x="2068" y="576"/>
                </a:cubicBezTo>
                <a:cubicBezTo>
                  <a:pt x="2069" y="574"/>
                  <a:pt x="2069" y="574"/>
                  <a:pt x="2070" y="572"/>
                </a:cubicBezTo>
                <a:cubicBezTo>
                  <a:pt x="2071" y="572"/>
                  <a:pt x="2072" y="572"/>
                  <a:pt x="2073" y="571"/>
                </a:cubicBezTo>
                <a:cubicBezTo>
                  <a:pt x="2074" y="570"/>
                  <a:pt x="2074" y="570"/>
                  <a:pt x="2075" y="569"/>
                </a:cubicBezTo>
                <a:cubicBezTo>
                  <a:pt x="2077" y="569"/>
                  <a:pt x="2079" y="568"/>
                  <a:pt x="2082" y="568"/>
                </a:cubicBezTo>
                <a:cubicBezTo>
                  <a:pt x="2082" y="569"/>
                  <a:pt x="2082" y="569"/>
                  <a:pt x="2082" y="569"/>
                </a:cubicBezTo>
                <a:cubicBezTo>
                  <a:pt x="2084" y="569"/>
                  <a:pt x="2084" y="569"/>
                  <a:pt x="2084" y="569"/>
                </a:cubicBezTo>
                <a:cubicBezTo>
                  <a:pt x="2084" y="568"/>
                  <a:pt x="2084" y="568"/>
                  <a:pt x="2084" y="568"/>
                </a:cubicBezTo>
                <a:cubicBezTo>
                  <a:pt x="2086" y="568"/>
                  <a:pt x="2086" y="568"/>
                  <a:pt x="2086" y="568"/>
                </a:cubicBezTo>
                <a:cubicBezTo>
                  <a:pt x="2086" y="567"/>
                  <a:pt x="2086" y="567"/>
                  <a:pt x="2086" y="567"/>
                </a:cubicBezTo>
                <a:cubicBezTo>
                  <a:pt x="2087" y="568"/>
                  <a:pt x="2089" y="568"/>
                  <a:pt x="2090" y="568"/>
                </a:cubicBezTo>
                <a:cubicBezTo>
                  <a:pt x="2091" y="568"/>
                  <a:pt x="2091" y="568"/>
                  <a:pt x="2092" y="567"/>
                </a:cubicBezTo>
                <a:cubicBezTo>
                  <a:pt x="2092" y="568"/>
                  <a:pt x="2092" y="568"/>
                  <a:pt x="2092" y="569"/>
                </a:cubicBezTo>
                <a:cubicBezTo>
                  <a:pt x="2094" y="569"/>
                  <a:pt x="2095" y="568"/>
                  <a:pt x="2096" y="568"/>
                </a:cubicBezTo>
                <a:cubicBezTo>
                  <a:pt x="2097" y="569"/>
                  <a:pt x="2097" y="569"/>
                  <a:pt x="2097" y="569"/>
                </a:cubicBezTo>
                <a:cubicBezTo>
                  <a:pt x="2098" y="569"/>
                  <a:pt x="2098" y="569"/>
                  <a:pt x="2098" y="569"/>
                </a:cubicBezTo>
                <a:cubicBezTo>
                  <a:pt x="2098" y="570"/>
                  <a:pt x="2098" y="570"/>
                  <a:pt x="2098" y="570"/>
                </a:cubicBezTo>
                <a:cubicBezTo>
                  <a:pt x="2100" y="571"/>
                  <a:pt x="2103" y="570"/>
                  <a:pt x="2104" y="569"/>
                </a:cubicBezTo>
                <a:cubicBezTo>
                  <a:pt x="2104" y="569"/>
                  <a:pt x="2104" y="569"/>
                  <a:pt x="2104" y="569"/>
                </a:cubicBezTo>
                <a:cubicBezTo>
                  <a:pt x="2104" y="569"/>
                  <a:pt x="2106" y="570"/>
                  <a:pt x="2109" y="570"/>
                </a:cubicBezTo>
                <a:cubicBezTo>
                  <a:pt x="2109" y="569"/>
                  <a:pt x="2110" y="566"/>
                  <a:pt x="2111" y="565"/>
                </a:cubicBezTo>
                <a:cubicBezTo>
                  <a:pt x="2111" y="565"/>
                  <a:pt x="2111" y="565"/>
                  <a:pt x="2111" y="565"/>
                </a:cubicBezTo>
                <a:cubicBezTo>
                  <a:pt x="2112" y="565"/>
                  <a:pt x="2113" y="565"/>
                  <a:pt x="2113" y="565"/>
                </a:cubicBezTo>
                <a:cubicBezTo>
                  <a:pt x="2113" y="564"/>
                  <a:pt x="2113" y="564"/>
                  <a:pt x="2113" y="564"/>
                </a:cubicBezTo>
                <a:cubicBezTo>
                  <a:pt x="2115" y="564"/>
                  <a:pt x="2116" y="563"/>
                  <a:pt x="2117" y="563"/>
                </a:cubicBezTo>
                <a:cubicBezTo>
                  <a:pt x="2117" y="564"/>
                  <a:pt x="2117" y="564"/>
                  <a:pt x="2118" y="564"/>
                </a:cubicBezTo>
                <a:cubicBezTo>
                  <a:pt x="2117" y="566"/>
                  <a:pt x="2117" y="565"/>
                  <a:pt x="2116" y="567"/>
                </a:cubicBezTo>
                <a:close/>
                <a:moveTo>
                  <a:pt x="2175" y="188"/>
                </a:moveTo>
                <a:cubicBezTo>
                  <a:pt x="2174" y="188"/>
                  <a:pt x="2174" y="188"/>
                  <a:pt x="2174" y="188"/>
                </a:cubicBezTo>
                <a:cubicBezTo>
                  <a:pt x="2174" y="189"/>
                  <a:pt x="2174" y="189"/>
                  <a:pt x="2174" y="189"/>
                </a:cubicBezTo>
                <a:cubicBezTo>
                  <a:pt x="2172" y="189"/>
                  <a:pt x="2172" y="189"/>
                  <a:pt x="2172" y="189"/>
                </a:cubicBezTo>
                <a:cubicBezTo>
                  <a:pt x="2172" y="189"/>
                  <a:pt x="2172" y="190"/>
                  <a:pt x="2171" y="191"/>
                </a:cubicBezTo>
                <a:cubicBezTo>
                  <a:pt x="2171" y="191"/>
                  <a:pt x="2171" y="191"/>
                  <a:pt x="2171" y="191"/>
                </a:cubicBezTo>
                <a:cubicBezTo>
                  <a:pt x="2171" y="191"/>
                  <a:pt x="2171" y="191"/>
                  <a:pt x="2171" y="191"/>
                </a:cubicBezTo>
                <a:cubicBezTo>
                  <a:pt x="2170" y="191"/>
                  <a:pt x="2170" y="191"/>
                  <a:pt x="2170" y="191"/>
                </a:cubicBezTo>
                <a:cubicBezTo>
                  <a:pt x="2170" y="190"/>
                  <a:pt x="2170" y="190"/>
                  <a:pt x="2170" y="190"/>
                </a:cubicBezTo>
                <a:cubicBezTo>
                  <a:pt x="2171" y="189"/>
                  <a:pt x="2171" y="188"/>
                  <a:pt x="2172" y="187"/>
                </a:cubicBezTo>
                <a:cubicBezTo>
                  <a:pt x="2175" y="187"/>
                  <a:pt x="2175" y="187"/>
                  <a:pt x="2175" y="187"/>
                </a:cubicBezTo>
                <a:lnTo>
                  <a:pt x="2175" y="188"/>
                </a:lnTo>
                <a:close/>
                <a:moveTo>
                  <a:pt x="2230" y="529"/>
                </a:moveTo>
                <a:cubicBezTo>
                  <a:pt x="2229" y="529"/>
                  <a:pt x="2228" y="529"/>
                  <a:pt x="2227" y="529"/>
                </a:cubicBezTo>
                <a:cubicBezTo>
                  <a:pt x="2227" y="528"/>
                  <a:pt x="2227" y="529"/>
                  <a:pt x="2226" y="528"/>
                </a:cubicBezTo>
                <a:cubicBezTo>
                  <a:pt x="2226" y="526"/>
                  <a:pt x="2227" y="526"/>
                  <a:pt x="2228" y="525"/>
                </a:cubicBezTo>
                <a:cubicBezTo>
                  <a:pt x="2228" y="525"/>
                  <a:pt x="2228" y="525"/>
                  <a:pt x="2228" y="525"/>
                </a:cubicBezTo>
                <a:cubicBezTo>
                  <a:pt x="2229" y="525"/>
                  <a:pt x="2229" y="525"/>
                  <a:pt x="2230" y="526"/>
                </a:cubicBezTo>
                <a:cubicBezTo>
                  <a:pt x="2230" y="527"/>
                  <a:pt x="2230" y="528"/>
                  <a:pt x="2230" y="529"/>
                </a:cubicBezTo>
                <a:close/>
                <a:moveTo>
                  <a:pt x="2287" y="899"/>
                </a:moveTo>
                <a:cubicBezTo>
                  <a:pt x="2286" y="899"/>
                  <a:pt x="2286" y="899"/>
                  <a:pt x="2285" y="900"/>
                </a:cubicBezTo>
                <a:cubicBezTo>
                  <a:pt x="2285" y="899"/>
                  <a:pt x="2285" y="898"/>
                  <a:pt x="2284" y="898"/>
                </a:cubicBezTo>
                <a:cubicBezTo>
                  <a:pt x="2285" y="897"/>
                  <a:pt x="2285" y="897"/>
                  <a:pt x="2287" y="897"/>
                </a:cubicBezTo>
                <a:lnTo>
                  <a:pt x="2287" y="899"/>
                </a:lnTo>
                <a:close/>
                <a:moveTo>
                  <a:pt x="2293" y="516"/>
                </a:moveTo>
                <a:cubicBezTo>
                  <a:pt x="2294" y="516"/>
                  <a:pt x="2294" y="516"/>
                  <a:pt x="2294" y="516"/>
                </a:cubicBezTo>
                <a:cubicBezTo>
                  <a:pt x="2295" y="519"/>
                  <a:pt x="2294" y="519"/>
                  <a:pt x="2294" y="523"/>
                </a:cubicBezTo>
                <a:cubicBezTo>
                  <a:pt x="2293" y="523"/>
                  <a:pt x="2293" y="523"/>
                  <a:pt x="2293" y="523"/>
                </a:cubicBezTo>
                <a:cubicBezTo>
                  <a:pt x="2293" y="520"/>
                  <a:pt x="2293" y="520"/>
                  <a:pt x="2293" y="520"/>
                </a:cubicBezTo>
                <a:cubicBezTo>
                  <a:pt x="2292" y="520"/>
                  <a:pt x="2292" y="520"/>
                  <a:pt x="2292" y="520"/>
                </a:cubicBezTo>
                <a:cubicBezTo>
                  <a:pt x="2292" y="519"/>
                  <a:pt x="2293" y="517"/>
                  <a:pt x="2293" y="516"/>
                </a:cubicBezTo>
                <a:close/>
                <a:moveTo>
                  <a:pt x="2296" y="696"/>
                </a:moveTo>
                <a:cubicBezTo>
                  <a:pt x="2294" y="695"/>
                  <a:pt x="2293" y="695"/>
                  <a:pt x="2292" y="694"/>
                </a:cubicBezTo>
                <a:cubicBezTo>
                  <a:pt x="2292" y="692"/>
                  <a:pt x="2292" y="692"/>
                  <a:pt x="2292" y="692"/>
                </a:cubicBezTo>
                <a:cubicBezTo>
                  <a:pt x="2294" y="692"/>
                  <a:pt x="2294" y="692"/>
                  <a:pt x="2294" y="692"/>
                </a:cubicBezTo>
                <a:cubicBezTo>
                  <a:pt x="2294" y="693"/>
                  <a:pt x="2295" y="693"/>
                  <a:pt x="2296" y="694"/>
                </a:cubicBezTo>
                <a:lnTo>
                  <a:pt x="2296" y="696"/>
                </a:lnTo>
                <a:close/>
                <a:moveTo>
                  <a:pt x="2307" y="216"/>
                </a:moveTo>
                <a:cubicBezTo>
                  <a:pt x="2307" y="215"/>
                  <a:pt x="2307" y="216"/>
                  <a:pt x="2307" y="215"/>
                </a:cubicBezTo>
                <a:cubicBezTo>
                  <a:pt x="2307" y="214"/>
                  <a:pt x="2307" y="214"/>
                  <a:pt x="2307" y="214"/>
                </a:cubicBezTo>
                <a:cubicBezTo>
                  <a:pt x="2308" y="214"/>
                  <a:pt x="2308" y="214"/>
                  <a:pt x="2308" y="214"/>
                </a:cubicBezTo>
                <a:cubicBezTo>
                  <a:pt x="2308" y="215"/>
                  <a:pt x="2309" y="216"/>
                  <a:pt x="2309" y="216"/>
                </a:cubicBezTo>
                <a:lnTo>
                  <a:pt x="2307" y="216"/>
                </a:lnTo>
                <a:close/>
                <a:moveTo>
                  <a:pt x="2314" y="209"/>
                </a:moveTo>
                <a:cubicBezTo>
                  <a:pt x="2315" y="209"/>
                  <a:pt x="2315" y="209"/>
                  <a:pt x="2315" y="210"/>
                </a:cubicBezTo>
                <a:cubicBezTo>
                  <a:pt x="2314" y="209"/>
                  <a:pt x="2315" y="210"/>
                  <a:pt x="2314" y="209"/>
                </a:cubicBezTo>
                <a:close/>
                <a:moveTo>
                  <a:pt x="2317" y="155"/>
                </a:moveTo>
                <a:cubicBezTo>
                  <a:pt x="2317" y="155"/>
                  <a:pt x="2317" y="155"/>
                  <a:pt x="2317" y="155"/>
                </a:cubicBezTo>
                <a:cubicBezTo>
                  <a:pt x="2315" y="156"/>
                  <a:pt x="2315" y="155"/>
                  <a:pt x="2314" y="156"/>
                </a:cubicBezTo>
                <a:cubicBezTo>
                  <a:pt x="2313" y="156"/>
                  <a:pt x="2313" y="156"/>
                  <a:pt x="2313" y="156"/>
                </a:cubicBezTo>
                <a:cubicBezTo>
                  <a:pt x="2313" y="158"/>
                  <a:pt x="2313" y="158"/>
                  <a:pt x="2313" y="158"/>
                </a:cubicBezTo>
                <a:cubicBezTo>
                  <a:pt x="2311" y="159"/>
                  <a:pt x="2311" y="159"/>
                  <a:pt x="2310" y="160"/>
                </a:cubicBezTo>
                <a:cubicBezTo>
                  <a:pt x="2309" y="160"/>
                  <a:pt x="2309" y="160"/>
                  <a:pt x="2309" y="160"/>
                </a:cubicBezTo>
                <a:cubicBezTo>
                  <a:pt x="2309" y="162"/>
                  <a:pt x="2309" y="162"/>
                  <a:pt x="2309" y="162"/>
                </a:cubicBezTo>
                <a:cubicBezTo>
                  <a:pt x="2309" y="162"/>
                  <a:pt x="2309" y="162"/>
                  <a:pt x="2309" y="162"/>
                </a:cubicBezTo>
                <a:cubicBezTo>
                  <a:pt x="2308" y="163"/>
                  <a:pt x="2309" y="163"/>
                  <a:pt x="2307" y="163"/>
                </a:cubicBezTo>
                <a:cubicBezTo>
                  <a:pt x="2307" y="162"/>
                  <a:pt x="2307" y="162"/>
                  <a:pt x="2307" y="162"/>
                </a:cubicBezTo>
                <a:cubicBezTo>
                  <a:pt x="2307" y="162"/>
                  <a:pt x="2307" y="162"/>
                  <a:pt x="2307" y="162"/>
                </a:cubicBezTo>
                <a:cubicBezTo>
                  <a:pt x="2307" y="162"/>
                  <a:pt x="2307" y="161"/>
                  <a:pt x="2307" y="160"/>
                </a:cubicBezTo>
                <a:cubicBezTo>
                  <a:pt x="2307" y="160"/>
                  <a:pt x="2307" y="160"/>
                  <a:pt x="2307" y="160"/>
                </a:cubicBezTo>
                <a:cubicBezTo>
                  <a:pt x="2303" y="160"/>
                  <a:pt x="2303" y="160"/>
                  <a:pt x="2303" y="160"/>
                </a:cubicBezTo>
                <a:cubicBezTo>
                  <a:pt x="2303" y="159"/>
                  <a:pt x="2303" y="159"/>
                  <a:pt x="2303" y="159"/>
                </a:cubicBezTo>
                <a:cubicBezTo>
                  <a:pt x="2302" y="159"/>
                  <a:pt x="2302" y="159"/>
                  <a:pt x="2302" y="158"/>
                </a:cubicBezTo>
                <a:cubicBezTo>
                  <a:pt x="2303" y="157"/>
                  <a:pt x="2303" y="157"/>
                  <a:pt x="2303" y="157"/>
                </a:cubicBezTo>
                <a:cubicBezTo>
                  <a:pt x="2304" y="156"/>
                  <a:pt x="2304" y="154"/>
                  <a:pt x="2304" y="153"/>
                </a:cubicBezTo>
                <a:cubicBezTo>
                  <a:pt x="2304" y="152"/>
                  <a:pt x="2303" y="153"/>
                  <a:pt x="2303" y="152"/>
                </a:cubicBezTo>
                <a:cubicBezTo>
                  <a:pt x="2304" y="152"/>
                  <a:pt x="2304" y="152"/>
                  <a:pt x="2304" y="152"/>
                </a:cubicBezTo>
                <a:cubicBezTo>
                  <a:pt x="2305" y="151"/>
                  <a:pt x="2305" y="151"/>
                  <a:pt x="2305" y="151"/>
                </a:cubicBezTo>
                <a:cubicBezTo>
                  <a:pt x="2306" y="152"/>
                  <a:pt x="2307" y="153"/>
                  <a:pt x="2307" y="154"/>
                </a:cubicBezTo>
                <a:cubicBezTo>
                  <a:pt x="2311" y="154"/>
                  <a:pt x="2315" y="152"/>
                  <a:pt x="2318" y="151"/>
                </a:cubicBezTo>
                <a:cubicBezTo>
                  <a:pt x="2321" y="151"/>
                  <a:pt x="2321" y="151"/>
                  <a:pt x="2321" y="151"/>
                </a:cubicBezTo>
                <a:cubicBezTo>
                  <a:pt x="2321" y="151"/>
                  <a:pt x="2321" y="151"/>
                  <a:pt x="2321" y="151"/>
                </a:cubicBezTo>
                <a:cubicBezTo>
                  <a:pt x="2322" y="150"/>
                  <a:pt x="2322" y="150"/>
                  <a:pt x="2323" y="149"/>
                </a:cubicBezTo>
                <a:cubicBezTo>
                  <a:pt x="2323" y="148"/>
                  <a:pt x="2323" y="148"/>
                  <a:pt x="2323" y="148"/>
                </a:cubicBezTo>
                <a:cubicBezTo>
                  <a:pt x="2322" y="148"/>
                  <a:pt x="2322" y="148"/>
                  <a:pt x="2322" y="148"/>
                </a:cubicBezTo>
                <a:cubicBezTo>
                  <a:pt x="2322" y="145"/>
                  <a:pt x="2322" y="145"/>
                  <a:pt x="2322" y="145"/>
                </a:cubicBezTo>
                <a:cubicBezTo>
                  <a:pt x="2326" y="146"/>
                  <a:pt x="2324" y="146"/>
                  <a:pt x="2326" y="148"/>
                </a:cubicBezTo>
                <a:cubicBezTo>
                  <a:pt x="2326" y="149"/>
                  <a:pt x="2326" y="149"/>
                  <a:pt x="2326" y="149"/>
                </a:cubicBezTo>
                <a:cubicBezTo>
                  <a:pt x="2328" y="149"/>
                  <a:pt x="2328" y="149"/>
                  <a:pt x="2328" y="149"/>
                </a:cubicBezTo>
                <a:cubicBezTo>
                  <a:pt x="2328" y="149"/>
                  <a:pt x="2327" y="150"/>
                  <a:pt x="2327" y="151"/>
                </a:cubicBezTo>
                <a:cubicBezTo>
                  <a:pt x="2325" y="151"/>
                  <a:pt x="2323" y="151"/>
                  <a:pt x="2321" y="152"/>
                </a:cubicBezTo>
                <a:cubicBezTo>
                  <a:pt x="2321" y="153"/>
                  <a:pt x="2320" y="154"/>
                  <a:pt x="2319" y="155"/>
                </a:cubicBezTo>
                <a:lnTo>
                  <a:pt x="2317" y="155"/>
                </a:lnTo>
                <a:close/>
                <a:moveTo>
                  <a:pt x="2318" y="207"/>
                </a:moveTo>
                <a:cubicBezTo>
                  <a:pt x="2321" y="207"/>
                  <a:pt x="2322" y="207"/>
                  <a:pt x="2325" y="207"/>
                </a:cubicBezTo>
                <a:cubicBezTo>
                  <a:pt x="2325" y="208"/>
                  <a:pt x="2325" y="208"/>
                  <a:pt x="2325" y="208"/>
                </a:cubicBezTo>
                <a:cubicBezTo>
                  <a:pt x="2324" y="208"/>
                  <a:pt x="2323" y="208"/>
                  <a:pt x="2322" y="208"/>
                </a:cubicBezTo>
                <a:cubicBezTo>
                  <a:pt x="2322" y="209"/>
                  <a:pt x="2322" y="209"/>
                  <a:pt x="2322" y="209"/>
                </a:cubicBezTo>
                <a:cubicBezTo>
                  <a:pt x="2321" y="209"/>
                  <a:pt x="2319" y="209"/>
                  <a:pt x="2318" y="208"/>
                </a:cubicBezTo>
                <a:lnTo>
                  <a:pt x="2318" y="207"/>
                </a:lnTo>
                <a:close/>
                <a:moveTo>
                  <a:pt x="2336" y="986"/>
                </a:moveTo>
                <a:cubicBezTo>
                  <a:pt x="2336" y="988"/>
                  <a:pt x="2336" y="988"/>
                  <a:pt x="2336" y="988"/>
                </a:cubicBezTo>
                <a:cubicBezTo>
                  <a:pt x="2335" y="988"/>
                  <a:pt x="2334" y="988"/>
                  <a:pt x="2334" y="988"/>
                </a:cubicBezTo>
                <a:cubicBezTo>
                  <a:pt x="2333" y="987"/>
                  <a:pt x="2333" y="986"/>
                  <a:pt x="2332" y="985"/>
                </a:cubicBezTo>
                <a:cubicBezTo>
                  <a:pt x="2332" y="984"/>
                  <a:pt x="2332" y="984"/>
                  <a:pt x="2332" y="984"/>
                </a:cubicBezTo>
                <a:cubicBezTo>
                  <a:pt x="2332" y="985"/>
                  <a:pt x="2333" y="985"/>
                  <a:pt x="2333" y="985"/>
                </a:cubicBezTo>
                <a:cubicBezTo>
                  <a:pt x="2334" y="984"/>
                  <a:pt x="2334" y="984"/>
                  <a:pt x="2334" y="984"/>
                </a:cubicBezTo>
                <a:cubicBezTo>
                  <a:pt x="2334" y="985"/>
                  <a:pt x="2335" y="986"/>
                  <a:pt x="2336" y="986"/>
                </a:cubicBezTo>
                <a:close/>
                <a:moveTo>
                  <a:pt x="2371" y="468"/>
                </a:moveTo>
                <a:cubicBezTo>
                  <a:pt x="2371" y="470"/>
                  <a:pt x="2370" y="470"/>
                  <a:pt x="2370" y="470"/>
                </a:cubicBezTo>
                <a:cubicBezTo>
                  <a:pt x="2370" y="473"/>
                  <a:pt x="2370" y="473"/>
                  <a:pt x="2370" y="473"/>
                </a:cubicBezTo>
                <a:cubicBezTo>
                  <a:pt x="2370" y="473"/>
                  <a:pt x="2371" y="473"/>
                  <a:pt x="2371" y="473"/>
                </a:cubicBezTo>
                <a:cubicBezTo>
                  <a:pt x="2371" y="479"/>
                  <a:pt x="2368" y="479"/>
                  <a:pt x="2367" y="484"/>
                </a:cubicBezTo>
                <a:cubicBezTo>
                  <a:pt x="2366" y="483"/>
                  <a:pt x="2365" y="483"/>
                  <a:pt x="2365" y="482"/>
                </a:cubicBezTo>
                <a:cubicBezTo>
                  <a:pt x="2364" y="484"/>
                  <a:pt x="2363" y="486"/>
                  <a:pt x="2361" y="487"/>
                </a:cubicBezTo>
                <a:cubicBezTo>
                  <a:pt x="2361" y="488"/>
                  <a:pt x="2361" y="488"/>
                  <a:pt x="2361" y="488"/>
                </a:cubicBezTo>
                <a:cubicBezTo>
                  <a:pt x="2362" y="488"/>
                  <a:pt x="2364" y="487"/>
                  <a:pt x="2365" y="487"/>
                </a:cubicBezTo>
                <a:cubicBezTo>
                  <a:pt x="2365" y="489"/>
                  <a:pt x="2365" y="489"/>
                  <a:pt x="2365" y="489"/>
                </a:cubicBezTo>
                <a:cubicBezTo>
                  <a:pt x="2362" y="490"/>
                  <a:pt x="2361" y="490"/>
                  <a:pt x="2360" y="492"/>
                </a:cubicBezTo>
                <a:cubicBezTo>
                  <a:pt x="2360" y="494"/>
                  <a:pt x="2360" y="494"/>
                  <a:pt x="2360" y="494"/>
                </a:cubicBezTo>
                <a:cubicBezTo>
                  <a:pt x="2359" y="494"/>
                  <a:pt x="2359" y="494"/>
                  <a:pt x="2359" y="494"/>
                </a:cubicBezTo>
                <a:cubicBezTo>
                  <a:pt x="2359" y="494"/>
                  <a:pt x="2359" y="495"/>
                  <a:pt x="2359" y="496"/>
                </a:cubicBezTo>
                <a:cubicBezTo>
                  <a:pt x="2356" y="496"/>
                  <a:pt x="2355" y="496"/>
                  <a:pt x="2353" y="496"/>
                </a:cubicBezTo>
                <a:cubicBezTo>
                  <a:pt x="2353" y="498"/>
                  <a:pt x="2353" y="498"/>
                  <a:pt x="2353" y="498"/>
                </a:cubicBezTo>
                <a:cubicBezTo>
                  <a:pt x="2352" y="499"/>
                  <a:pt x="2349" y="502"/>
                  <a:pt x="2348" y="503"/>
                </a:cubicBezTo>
                <a:cubicBezTo>
                  <a:pt x="2346" y="503"/>
                  <a:pt x="2347" y="502"/>
                  <a:pt x="2344" y="502"/>
                </a:cubicBezTo>
                <a:cubicBezTo>
                  <a:pt x="2343" y="506"/>
                  <a:pt x="2339" y="508"/>
                  <a:pt x="2338" y="512"/>
                </a:cubicBezTo>
                <a:cubicBezTo>
                  <a:pt x="2336" y="513"/>
                  <a:pt x="2335" y="514"/>
                  <a:pt x="2334" y="516"/>
                </a:cubicBezTo>
                <a:cubicBezTo>
                  <a:pt x="2333" y="516"/>
                  <a:pt x="2333" y="516"/>
                  <a:pt x="2333" y="517"/>
                </a:cubicBezTo>
                <a:cubicBezTo>
                  <a:pt x="2331" y="517"/>
                  <a:pt x="2331" y="517"/>
                  <a:pt x="2331" y="517"/>
                </a:cubicBezTo>
                <a:cubicBezTo>
                  <a:pt x="2331" y="517"/>
                  <a:pt x="2331" y="517"/>
                  <a:pt x="2331" y="517"/>
                </a:cubicBezTo>
                <a:cubicBezTo>
                  <a:pt x="2330" y="518"/>
                  <a:pt x="2330" y="518"/>
                  <a:pt x="2329" y="519"/>
                </a:cubicBezTo>
                <a:cubicBezTo>
                  <a:pt x="2324" y="519"/>
                  <a:pt x="2324" y="519"/>
                  <a:pt x="2324" y="519"/>
                </a:cubicBezTo>
                <a:cubicBezTo>
                  <a:pt x="2324" y="518"/>
                  <a:pt x="2324" y="518"/>
                  <a:pt x="2324" y="518"/>
                </a:cubicBezTo>
                <a:cubicBezTo>
                  <a:pt x="2323" y="518"/>
                  <a:pt x="2323" y="518"/>
                  <a:pt x="2323" y="518"/>
                </a:cubicBezTo>
                <a:cubicBezTo>
                  <a:pt x="2323" y="517"/>
                  <a:pt x="2323" y="517"/>
                  <a:pt x="2323" y="517"/>
                </a:cubicBezTo>
                <a:cubicBezTo>
                  <a:pt x="2321" y="517"/>
                  <a:pt x="2320" y="517"/>
                  <a:pt x="2319" y="517"/>
                </a:cubicBezTo>
                <a:cubicBezTo>
                  <a:pt x="2319" y="516"/>
                  <a:pt x="2319" y="516"/>
                  <a:pt x="2319" y="515"/>
                </a:cubicBezTo>
                <a:cubicBezTo>
                  <a:pt x="2323" y="515"/>
                  <a:pt x="2323" y="514"/>
                  <a:pt x="2326" y="513"/>
                </a:cubicBezTo>
                <a:cubicBezTo>
                  <a:pt x="2327" y="513"/>
                  <a:pt x="2327" y="513"/>
                  <a:pt x="2327" y="513"/>
                </a:cubicBezTo>
                <a:cubicBezTo>
                  <a:pt x="2328" y="512"/>
                  <a:pt x="2328" y="511"/>
                  <a:pt x="2329" y="510"/>
                </a:cubicBezTo>
                <a:cubicBezTo>
                  <a:pt x="2330" y="510"/>
                  <a:pt x="2330" y="510"/>
                  <a:pt x="2330" y="510"/>
                </a:cubicBezTo>
                <a:cubicBezTo>
                  <a:pt x="2330" y="510"/>
                  <a:pt x="2330" y="510"/>
                  <a:pt x="2330" y="510"/>
                </a:cubicBezTo>
                <a:cubicBezTo>
                  <a:pt x="2331" y="509"/>
                  <a:pt x="2332" y="509"/>
                  <a:pt x="2332" y="508"/>
                </a:cubicBezTo>
                <a:cubicBezTo>
                  <a:pt x="2332" y="507"/>
                  <a:pt x="2332" y="507"/>
                  <a:pt x="2332" y="507"/>
                </a:cubicBezTo>
                <a:cubicBezTo>
                  <a:pt x="2333" y="507"/>
                  <a:pt x="2333" y="507"/>
                  <a:pt x="2334" y="506"/>
                </a:cubicBezTo>
                <a:cubicBezTo>
                  <a:pt x="2334" y="505"/>
                  <a:pt x="2334" y="505"/>
                  <a:pt x="2334" y="505"/>
                </a:cubicBezTo>
                <a:cubicBezTo>
                  <a:pt x="2334" y="505"/>
                  <a:pt x="2335" y="504"/>
                  <a:pt x="2336" y="504"/>
                </a:cubicBezTo>
                <a:cubicBezTo>
                  <a:pt x="2336" y="502"/>
                  <a:pt x="2337" y="501"/>
                  <a:pt x="2337" y="500"/>
                </a:cubicBezTo>
                <a:cubicBezTo>
                  <a:pt x="2338" y="500"/>
                  <a:pt x="2338" y="500"/>
                  <a:pt x="2338" y="500"/>
                </a:cubicBezTo>
                <a:cubicBezTo>
                  <a:pt x="2338" y="499"/>
                  <a:pt x="2339" y="498"/>
                  <a:pt x="2340" y="497"/>
                </a:cubicBezTo>
                <a:cubicBezTo>
                  <a:pt x="2341" y="497"/>
                  <a:pt x="2342" y="497"/>
                  <a:pt x="2343" y="496"/>
                </a:cubicBezTo>
                <a:cubicBezTo>
                  <a:pt x="2343" y="496"/>
                  <a:pt x="2343" y="496"/>
                  <a:pt x="2343" y="496"/>
                </a:cubicBezTo>
                <a:cubicBezTo>
                  <a:pt x="2344" y="495"/>
                  <a:pt x="2344" y="495"/>
                  <a:pt x="2345" y="494"/>
                </a:cubicBezTo>
                <a:cubicBezTo>
                  <a:pt x="2345" y="494"/>
                  <a:pt x="2345" y="492"/>
                  <a:pt x="2346" y="491"/>
                </a:cubicBezTo>
                <a:cubicBezTo>
                  <a:pt x="2348" y="491"/>
                  <a:pt x="2348" y="491"/>
                  <a:pt x="2348" y="491"/>
                </a:cubicBezTo>
                <a:cubicBezTo>
                  <a:pt x="2348" y="491"/>
                  <a:pt x="2348" y="490"/>
                  <a:pt x="2349" y="489"/>
                </a:cubicBezTo>
                <a:cubicBezTo>
                  <a:pt x="2350" y="489"/>
                  <a:pt x="2350" y="489"/>
                  <a:pt x="2350" y="489"/>
                </a:cubicBezTo>
                <a:cubicBezTo>
                  <a:pt x="2350" y="489"/>
                  <a:pt x="2351" y="488"/>
                  <a:pt x="2351" y="488"/>
                </a:cubicBezTo>
                <a:cubicBezTo>
                  <a:pt x="2352" y="487"/>
                  <a:pt x="2353" y="486"/>
                  <a:pt x="2354" y="485"/>
                </a:cubicBezTo>
                <a:cubicBezTo>
                  <a:pt x="2354" y="484"/>
                  <a:pt x="2354" y="484"/>
                  <a:pt x="2354" y="484"/>
                </a:cubicBezTo>
                <a:cubicBezTo>
                  <a:pt x="2356" y="483"/>
                  <a:pt x="2357" y="481"/>
                  <a:pt x="2359" y="480"/>
                </a:cubicBezTo>
                <a:cubicBezTo>
                  <a:pt x="2359" y="478"/>
                  <a:pt x="2360" y="477"/>
                  <a:pt x="2360" y="475"/>
                </a:cubicBezTo>
                <a:cubicBezTo>
                  <a:pt x="2361" y="475"/>
                  <a:pt x="2362" y="474"/>
                  <a:pt x="2363" y="473"/>
                </a:cubicBezTo>
                <a:cubicBezTo>
                  <a:pt x="2363" y="471"/>
                  <a:pt x="2364" y="469"/>
                  <a:pt x="2364" y="468"/>
                </a:cubicBezTo>
                <a:cubicBezTo>
                  <a:pt x="2365" y="468"/>
                  <a:pt x="2365" y="468"/>
                  <a:pt x="2365" y="468"/>
                </a:cubicBezTo>
                <a:cubicBezTo>
                  <a:pt x="2365" y="467"/>
                  <a:pt x="2366" y="466"/>
                  <a:pt x="2366" y="465"/>
                </a:cubicBezTo>
                <a:cubicBezTo>
                  <a:pt x="2366" y="465"/>
                  <a:pt x="2367" y="464"/>
                  <a:pt x="2367" y="464"/>
                </a:cubicBezTo>
                <a:cubicBezTo>
                  <a:pt x="2367" y="461"/>
                  <a:pt x="2367" y="461"/>
                  <a:pt x="2367" y="461"/>
                </a:cubicBezTo>
                <a:cubicBezTo>
                  <a:pt x="2368" y="461"/>
                  <a:pt x="2368" y="461"/>
                  <a:pt x="2368" y="461"/>
                </a:cubicBezTo>
                <a:cubicBezTo>
                  <a:pt x="2369" y="460"/>
                  <a:pt x="2369" y="460"/>
                  <a:pt x="2369" y="458"/>
                </a:cubicBezTo>
                <a:cubicBezTo>
                  <a:pt x="2371" y="458"/>
                  <a:pt x="2371" y="458"/>
                  <a:pt x="2371" y="458"/>
                </a:cubicBezTo>
                <a:cubicBezTo>
                  <a:pt x="2371" y="460"/>
                  <a:pt x="2372" y="461"/>
                  <a:pt x="2372" y="462"/>
                </a:cubicBezTo>
                <a:cubicBezTo>
                  <a:pt x="2371" y="463"/>
                  <a:pt x="2371" y="463"/>
                  <a:pt x="2370" y="464"/>
                </a:cubicBezTo>
                <a:cubicBezTo>
                  <a:pt x="2370" y="468"/>
                  <a:pt x="2370" y="468"/>
                  <a:pt x="2370" y="468"/>
                </a:cubicBezTo>
                <a:lnTo>
                  <a:pt x="2371" y="468"/>
                </a:lnTo>
                <a:close/>
                <a:moveTo>
                  <a:pt x="2379" y="190"/>
                </a:moveTo>
                <a:cubicBezTo>
                  <a:pt x="2379" y="191"/>
                  <a:pt x="2379" y="191"/>
                  <a:pt x="2379" y="191"/>
                </a:cubicBezTo>
                <a:cubicBezTo>
                  <a:pt x="2378" y="191"/>
                  <a:pt x="2378" y="191"/>
                  <a:pt x="2378" y="191"/>
                </a:cubicBezTo>
                <a:cubicBezTo>
                  <a:pt x="2379" y="190"/>
                  <a:pt x="2379" y="189"/>
                  <a:pt x="2379" y="189"/>
                </a:cubicBezTo>
                <a:cubicBezTo>
                  <a:pt x="2380" y="189"/>
                  <a:pt x="2380" y="189"/>
                  <a:pt x="2380" y="189"/>
                </a:cubicBezTo>
                <a:cubicBezTo>
                  <a:pt x="2380" y="190"/>
                  <a:pt x="2379" y="190"/>
                  <a:pt x="2379" y="190"/>
                </a:cubicBezTo>
                <a:close/>
                <a:moveTo>
                  <a:pt x="2398" y="788"/>
                </a:moveTo>
                <a:cubicBezTo>
                  <a:pt x="2397" y="788"/>
                  <a:pt x="2397" y="788"/>
                  <a:pt x="2397" y="788"/>
                </a:cubicBezTo>
                <a:cubicBezTo>
                  <a:pt x="2396" y="789"/>
                  <a:pt x="2393" y="788"/>
                  <a:pt x="2392" y="787"/>
                </a:cubicBezTo>
                <a:cubicBezTo>
                  <a:pt x="2392" y="786"/>
                  <a:pt x="2392" y="785"/>
                  <a:pt x="2392" y="784"/>
                </a:cubicBezTo>
                <a:cubicBezTo>
                  <a:pt x="2394" y="784"/>
                  <a:pt x="2394" y="784"/>
                  <a:pt x="2394" y="784"/>
                </a:cubicBezTo>
                <a:cubicBezTo>
                  <a:pt x="2394" y="786"/>
                  <a:pt x="2394" y="786"/>
                  <a:pt x="2394" y="786"/>
                </a:cubicBezTo>
                <a:cubicBezTo>
                  <a:pt x="2396" y="786"/>
                  <a:pt x="2396" y="786"/>
                  <a:pt x="2396" y="786"/>
                </a:cubicBezTo>
                <a:cubicBezTo>
                  <a:pt x="2396" y="786"/>
                  <a:pt x="2396" y="785"/>
                  <a:pt x="2396" y="784"/>
                </a:cubicBezTo>
                <a:cubicBezTo>
                  <a:pt x="2397" y="784"/>
                  <a:pt x="2397" y="784"/>
                  <a:pt x="2398" y="784"/>
                </a:cubicBezTo>
                <a:cubicBezTo>
                  <a:pt x="2398" y="784"/>
                  <a:pt x="2398" y="784"/>
                  <a:pt x="2398" y="784"/>
                </a:cubicBezTo>
                <a:cubicBezTo>
                  <a:pt x="2399" y="784"/>
                  <a:pt x="2399" y="784"/>
                  <a:pt x="2399" y="784"/>
                </a:cubicBezTo>
                <a:cubicBezTo>
                  <a:pt x="2399" y="786"/>
                  <a:pt x="2399" y="787"/>
                  <a:pt x="2398" y="788"/>
                </a:cubicBezTo>
                <a:close/>
                <a:moveTo>
                  <a:pt x="2459" y="756"/>
                </a:moveTo>
                <a:cubicBezTo>
                  <a:pt x="2461" y="756"/>
                  <a:pt x="2460" y="756"/>
                  <a:pt x="2461" y="756"/>
                </a:cubicBezTo>
                <a:cubicBezTo>
                  <a:pt x="2462" y="756"/>
                  <a:pt x="2462" y="756"/>
                  <a:pt x="2463" y="756"/>
                </a:cubicBezTo>
                <a:cubicBezTo>
                  <a:pt x="2463" y="757"/>
                  <a:pt x="2463" y="757"/>
                  <a:pt x="2463" y="757"/>
                </a:cubicBezTo>
                <a:cubicBezTo>
                  <a:pt x="2463" y="757"/>
                  <a:pt x="2463" y="757"/>
                  <a:pt x="2463" y="757"/>
                </a:cubicBezTo>
                <a:cubicBezTo>
                  <a:pt x="2463" y="758"/>
                  <a:pt x="2463" y="758"/>
                  <a:pt x="2463" y="758"/>
                </a:cubicBezTo>
                <a:cubicBezTo>
                  <a:pt x="2463" y="758"/>
                  <a:pt x="2463" y="758"/>
                  <a:pt x="2463" y="758"/>
                </a:cubicBezTo>
                <a:cubicBezTo>
                  <a:pt x="2463" y="761"/>
                  <a:pt x="2463" y="761"/>
                  <a:pt x="2463" y="761"/>
                </a:cubicBezTo>
                <a:cubicBezTo>
                  <a:pt x="2461" y="761"/>
                  <a:pt x="2461" y="761"/>
                  <a:pt x="2461" y="761"/>
                </a:cubicBezTo>
                <a:cubicBezTo>
                  <a:pt x="2460" y="760"/>
                  <a:pt x="2460" y="760"/>
                  <a:pt x="2460" y="759"/>
                </a:cubicBezTo>
                <a:cubicBezTo>
                  <a:pt x="2459" y="759"/>
                  <a:pt x="2459" y="759"/>
                  <a:pt x="2459" y="759"/>
                </a:cubicBezTo>
                <a:cubicBezTo>
                  <a:pt x="2459" y="758"/>
                  <a:pt x="2459" y="757"/>
                  <a:pt x="2459" y="756"/>
                </a:cubicBezTo>
                <a:close/>
                <a:moveTo>
                  <a:pt x="2434" y="782"/>
                </a:moveTo>
                <a:cubicBezTo>
                  <a:pt x="2433" y="783"/>
                  <a:pt x="2432" y="783"/>
                  <a:pt x="2432" y="783"/>
                </a:cubicBezTo>
                <a:cubicBezTo>
                  <a:pt x="2431" y="782"/>
                  <a:pt x="2431" y="781"/>
                  <a:pt x="2430" y="781"/>
                </a:cubicBezTo>
                <a:cubicBezTo>
                  <a:pt x="2430" y="780"/>
                  <a:pt x="2430" y="780"/>
                  <a:pt x="2430" y="780"/>
                </a:cubicBezTo>
                <a:cubicBezTo>
                  <a:pt x="2432" y="780"/>
                  <a:pt x="2434" y="779"/>
                  <a:pt x="2436" y="779"/>
                </a:cubicBezTo>
                <a:cubicBezTo>
                  <a:pt x="2435" y="781"/>
                  <a:pt x="2434" y="781"/>
                  <a:pt x="2434" y="782"/>
                </a:cubicBezTo>
                <a:close/>
                <a:moveTo>
                  <a:pt x="2438" y="719"/>
                </a:moveTo>
                <a:cubicBezTo>
                  <a:pt x="2437" y="719"/>
                  <a:pt x="2437" y="719"/>
                  <a:pt x="2437" y="719"/>
                </a:cubicBezTo>
                <a:cubicBezTo>
                  <a:pt x="2437" y="718"/>
                  <a:pt x="2437" y="717"/>
                  <a:pt x="2436" y="717"/>
                </a:cubicBezTo>
                <a:cubicBezTo>
                  <a:pt x="2437" y="717"/>
                  <a:pt x="2437" y="717"/>
                  <a:pt x="2438" y="717"/>
                </a:cubicBezTo>
                <a:lnTo>
                  <a:pt x="2438" y="719"/>
                </a:lnTo>
                <a:close/>
                <a:moveTo>
                  <a:pt x="2565" y="596"/>
                </a:moveTo>
                <a:cubicBezTo>
                  <a:pt x="2565" y="597"/>
                  <a:pt x="2565" y="597"/>
                  <a:pt x="2565" y="597"/>
                </a:cubicBezTo>
                <a:cubicBezTo>
                  <a:pt x="2565" y="597"/>
                  <a:pt x="2565" y="597"/>
                  <a:pt x="2565" y="597"/>
                </a:cubicBezTo>
                <a:cubicBezTo>
                  <a:pt x="2565" y="599"/>
                  <a:pt x="2565" y="599"/>
                  <a:pt x="2565" y="599"/>
                </a:cubicBezTo>
                <a:cubicBezTo>
                  <a:pt x="2565" y="599"/>
                  <a:pt x="2565" y="599"/>
                  <a:pt x="2565" y="599"/>
                </a:cubicBezTo>
                <a:cubicBezTo>
                  <a:pt x="2565" y="599"/>
                  <a:pt x="2565" y="600"/>
                  <a:pt x="2565" y="602"/>
                </a:cubicBezTo>
                <a:cubicBezTo>
                  <a:pt x="2562" y="601"/>
                  <a:pt x="2562" y="601"/>
                  <a:pt x="2561" y="600"/>
                </a:cubicBezTo>
                <a:cubicBezTo>
                  <a:pt x="2561" y="598"/>
                  <a:pt x="2561" y="596"/>
                  <a:pt x="2562" y="594"/>
                </a:cubicBezTo>
                <a:cubicBezTo>
                  <a:pt x="2561" y="594"/>
                  <a:pt x="2561" y="594"/>
                  <a:pt x="2561" y="594"/>
                </a:cubicBezTo>
                <a:cubicBezTo>
                  <a:pt x="2561" y="593"/>
                  <a:pt x="2560" y="592"/>
                  <a:pt x="2560" y="590"/>
                </a:cubicBezTo>
                <a:cubicBezTo>
                  <a:pt x="2562" y="591"/>
                  <a:pt x="2563" y="591"/>
                  <a:pt x="2565" y="592"/>
                </a:cubicBezTo>
                <a:cubicBezTo>
                  <a:pt x="2565" y="593"/>
                  <a:pt x="2565" y="594"/>
                  <a:pt x="2566" y="596"/>
                </a:cubicBezTo>
                <a:lnTo>
                  <a:pt x="2565" y="596"/>
                </a:lnTo>
                <a:close/>
                <a:moveTo>
                  <a:pt x="831" y="118"/>
                </a:moveTo>
                <a:cubicBezTo>
                  <a:pt x="830" y="117"/>
                  <a:pt x="829" y="117"/>
                  <a:pt x="828" y="117"/>
                </a:cubicBezTo>
                <a:cubicBezTo>
                  <a:pt x="829" y="118"/>
                  <a:pt x="829" y="118"/>
                  <a:pt x="831" y="118"/>
                </a:cubicBezTo>
                <a:close/>
                <a:moveTo>
                  <a:pt x="458" y="137"/>
                </a:moveTo>
                <a:cubicBezTo>
                  <a:pt x="458" y="137"/>
                  <a:pt x="458" y="137"/>
                  <a:pt x="458" y="137"/>
                </a:cubicBezTo>
                <a:cubicBezTo>
                  <a:pt x="458" y="137"/>
                  <a:pt x="458" y="137"/>
                  <a:pt x="458" y="137"/>
                </a:cubicBezTo>
                <a:cubicBezTo>
                  <a:pt x="457" y="137"/>
                  <a:pt x="457" y="136"/>
                  <a:pt x="456" y="135"/>
                </a:cubicBezTo>
                <a:cubicBezTo>
                  <a:pt x="453" y="135"/>
                  <a:pt x="451" y="135"/>
                  <a:pt x="451" y="137"/>
                </a:cubicBezTo>
                <a:cubicBezTo>
                  <a:pt x="449" y="137"/>
                  <a:pt x="449" y="137"/>
                  <a:pt x="449" y="137"/>
                </a:cubicBezTo>
                <a:cubicBezTo>
                  <a:pt x="449" y="137"/>
                  <a:pt x="449" y="137"/>
                  <a:pt x="449" y="137"/>
                </a:cubicBezTo>
                <a:cubicBezTo>
                  <a:pt x="446" y="137"/>
                  <a:pt x="445" y="137"/>
                  <a:pt x="444" y="137"/>
                </a:cubicBezTo>
                <a:cubicBezTo>
                  <a:pt x="444" y="143"/>
                  <a:pt x="444" y="143"/>
                  <a:pt x="444" y="143"/>
                </a:cubicBezTo>
                <a:cubicBezTo>
                  <a:pt x="449" y="143"/>
                  <a:pt x="449" y="143"/>
                  <a:pt x="449" y="143"/>
                </a:cubicBezTo>
                <a:cubicBezTo>
                  <a:pt x="449" y="144"/>
                  <a:pt x="449" y="144"/>
                  <a:pt x="449" y="144"/>
                </a:cubicBezTo>
                <a:cubicBezTo>
                  <a:pt x="447" y="145"/>
                  <a:pt x="445" y="146"/>
                  <a:pt x="444" y="146"/>
                </a:cubicBezTo>
                <a:cubicBezTo>
                  <a:pt x="442" y="146"/>
                  <a:pt x="442" y="145"/>
                  <a:pt x="441" y="145"/>
                </a:cubicBezTo>
                <a:cubicBezTo>
                  <a:pt x="441" y="146"/>
                  <a:pt x="441" y="146"/>
                  <a:pt x="441" y="146"/>
                </a:cubicBezTo>
                <a:cubicBezTo>
                  <a:pt x="440" y="146"/>
                  <a:pt x="440" y="146"/>
                  <a:pt x="439" y="147"/>
                </a:cubicBezTo>
                <a:cubicBezTo>
                  <a:pt x="439" y="148"/>
                  <a:pt x="440" y="148"/>
                  <a:pt x="440" y="149"/>
                </a:cubicBezTo>
                <a:cubicBezTo>
                  <a:pt x="443" y="149"/>
                  <a:pt x="446" y="149"/>
                  <a:pt x="447" y="148"/>
                </a:cubicBezTo>
                <a:cubicBezTo>
                  <a:pt x="448" y="148"/>
                  <a:pt x="448" y="148"/>
                  <a:pt x="448" y="148"/>
                </a:cubicBezTo>
                <a:cubicBezTo>
                  <a:pt x="446" y="151"/>
                  <a:pt x="442" y="151"/>
                  <a:pt x="438" y="152"/>
                </a:cubicBezTo>
                <a:cubicBezTo>
                  <a:pt x="438" y="153"/>
                  <a:pt x="438" y="152"/>
                  <a:pt x="437" y="153"/>
                </a:cubicBezTo>
                <a:cubicBezTo>
                  <a:pt x="438" y="155"/>
                  <a:pt x="439" y="155"/>
                  <a:pt x="441" y="156"/>
                </a:cubicBezTo>
                <a:cubicBezTo>
                  <a:pt x="441" y="156"/>
                  <a:pt x="441" y="156"/>
                  <a:pt x="441" y="156"/>
                </a:cubicBezTo>
                <a:cubicBezTo>
                  <a:pt x="442" y="157"/>
                  <a:pt x="442" y="156"/>
                  <a:pt x="442" y="156"/>
                </a:cubicBezTo>
                <a:cubicBezTo>
                  <a:pt x="445" y="156"/>
                  <a:pt x="445" y="156"/>
                  <a:pt x="445" y="156"/>
                </a:cubicBezTo>
                <a:cubicBezTo>
                  <a:pt x="445" y="155"/>
                  <a:pt x="445" y="155"/>
                  <a:pt x="445" y="155"/>
                </a:cubicBezTo>
                <a:cubicBezTo>
                  <a:pt x="447" y="155"/>
                  <a:pt x="447" y="155"/>
                  <a:pt x="447" y="155"/>
                </a:cubicBezTo>
                <a:cubicBezTo>
                  <a:pt x="447" y="155"/>
                  <a:pt x="447" y="155"/>
                  <a:pt x="447" y="155"/>
                </a:cubicBezTo>
                <a:cubicBezTo>
                  <a:pt x="447" y="155"/>
                  <a:pt x="448" y="155"/>
                  <a:pt x="449" y="155"/>
                </a:cubicBezTo>
                <a:cubicBezTo>
                  <a:pt x="449" y="158"/>
                  <a:pt x="449" y="158"/>
                  <a:pt x="449" y="158"/>
                </a:cubicBezTo>
                <a:cubicBezTo>
                  <a:pt x="451" y="158"/>
                  <a:pt x="451" y="158"/>
                  <a:pt x="451" y="158"/>
                </a:cubicBezTo>
                <a:cubicBezTo>
                  <a:pt x="451" y="154"/>
                  <a:pt x="451" y="154"/>
                  <a:pt x="451" y="154"/>
                </a:cubicBezTo>
                <a:cubicBezTo>
                  <a:pt x="454" y="154"/>
                  <a:pt x="454" y="154"/>
                  <a:pt x="454" y="154"/>
                </a:cubicBezTo>
                <a:cubicBezTo>
                  <a:pt x="453" y="155"/>
                  <a:pt x="454" y="154"/>
                  <a:pt x="453" y="155"/>
                </a:cubicBezTo>
                <a:cubicBezTo>
                  <a:pt x="453" y="158"/>
                  <a:pt x="453" y="158"/>
                  <a:pt x="453" y="158"/>
                </a:cubicBezTo>
                <a:cubicBezTo>
                  <a:pt x="454" y="158"/>
                  <a:pt x="454" y="158"/>
                  <a:pt x="454" y="158"/>
                </a:cubicBezTo>
                <a:cubicBezTo>
                  <a:pt x="454" y="158"/>
                  <a:pt x="454" y="158"/>
                  <a:pt x="454" y="158"/>
                </a:cubicBezTo>
                <a:cubicBezTo>
                  <a:pt x="456" y="158"/>
                  <a:pt x="456" y="158"/>
                  <a:pt x="456" y="158"/>
                </a:cubicBezTo>
                <a:cubicBezTo>
                  <a:pt x="456" y="157"/>
                  <a:pt x="456" y="156"/>
                  <a:pt x="458" y="156"/>
                </a:cubicBezTo>
                <a:cubicBezTo>
                  <a:pt x="458" y="154"/>
                  <a:pt x="458" y="153"/>
                  <a:pt x="458" y="151"/>
                </a:cubicBezTo>
                <a:cubicBezTo>
                  <a:pt x="458" y="151"/>
                  <a:pt x="459" y="151"/>
                  <a:pt x="459" y="151"/>
                </a:cubicBezTo>
                <a:cubicBezTo>
                  <a:pt x="459" y="149"/>
                  <a:pt x="459" y="148"/>
                  <a:pt x="458" y="146"/>
                </a:cubicBezTo>
                <a:cubicBezTo>
                  <a:pt x="460" y="146"/>
                  <a:pt x="461" y="146"/>
                  <a:pt x="462" y="147"/>
                </a:cubicBezTo>
                <a:cubicBezTo>
                  <a:pt x="461" y="149"/>
                  <a:pt x="461" y="152"/>
                  <a:pt x="461" y="155"/>
                </a:cubicBezTo>
                <a:cubicBezTo>
                  <a:pt x="463" y="155"/>
                  <a:pt x="466" y="154"/>
                  <a:pt x="466" y="154"/>
                </a:cubicBezTo>
                <a:cubicBezTo>
                  <a:pt x="467" y="154"/>
                  <a:pt x="467" y="155"/>
                  <a:pt x="467" y="155"/>
                </a:cubicBezTo>
                <a:cubicBezTo>
                  <a:pt x="469" y="155"/>
                  <a:pt x="471" y="154"/>
                  <a:pt x="473" y="154"/>
                </a:cubicBezTo>
                <a:cubicBezTo>
                  <a:pt x="474" y="153"/>
                  <a:pt x="474" y="152"/>
                  <a:pt x="475" y="151"/>
                </a:cubicBezTo>
                <a:cubicBezTo>
                  <a:pt x="475" y="151"/>
                  <a:pt x="476" y="152"/>
                  <a:pt x="477" y="152"/>
                </a:cubicBezTo>
                <a:cubicBezTo>
                  <a:pt x="477" y="152"/>
                  <a:pt x="477" y="151"/>
                  <a:pt x="478" y="151"/>
                </a:cubicBezTo>
                <a:cubicBezTo>
                  <a:pt x="479" y="152"/>
                  <a:pt x="479" y="153"/>
                  <a:pt x="479" y="153"/>
                </a:cubicBezTo>
                <a:cubicBezTo>
                  <a:pt x="481" y="153"/>
                  <a:pt x="482" y="153"/>
                  <a:pt x="483" y="153"/>
                </a:cubicBezTo>
                <a:cubicBezTo>
                  <a:pt x="483" y="153"/>
                  <a:pt x="483" y="153"/>
                  <a:pt x="483" y="153"/>
                </a:cubicBezTo>
                <a:cubicBezTo>
                  <a:pt x="485" y="154"/>
                  <a:pt x="485" y="153"/>
                  <a:pt x="486" y="154"/>
                </a:cubicBezTo>
                <a:cubicBezTo>
                  <a:pt x="486" y="153"/>
                  <a:pt x="486" y="153"/>
                  <a:pt x="486" y="153"/>
                </a:cubicBezTo>
                <a:cubicBezTo>
                  <a:pt x="487" y="153"/>
                  <a:pt x="487" y="153"/>
                  <a:pt x="487" y="153"/>
                </a:cubicBezTo>
                <a:cubicBezTo>
                  <a:pt x="488" y="153"/>
                  <a:pt x="488" y="152"/>
                  <a:pt x="488" y="152"/>
                </a:cubicBezTo>
                <a:cubicBezTo>
                  <a:pt x="489" y="152"/>
                  <a:pt x="489" y="152"/>
                  <a:pt x="489" y="152"/>
                </a:cubicBezTo>
                <a:cubicBezTo>
                  <a:pt x="489" y="150"/>
                  <a:pt x="489" y="150"/>
                  <a:pt x="489" y="150"/>
                </a:cubicBezTo>
                <a:cubicBezTo>
                  <a:pt x="489" y="150"/>
                  <a:pt x="489" y="150"/>
                  <a:pt x="489" y="150"/>
                </a:cubicBezTo>
                <a:cubicBezTo>
                  <a:pt x="489" y="149"/>
                  <a:pt x="489" y="149"/>
                  <a:pt x="489" y="149"/>
                </a:cubicBezTo>
                <a:cubicBezTo>
                  <a:pt x="491" y="149"/>
                  <a:pt x="491" y="149"/>
                  <a:pt x="491" y="149"/>
                </a:cubicBezTo>
                <a:cubicBezTo>
                  <a:pt x="491" y="152"/>
                  <a:pt x="491" y="152"/>
                  <a:pt x="491" y="152"/>
                </a:cubicBezTo>
                <a:cubicBezTo>
                  <a:pt x="490" y="152"/>
                  <a:pt x="490" y="152"/>
                  <a:pt x="490" y="152"/>
                </a:cubicBezTo>
                <a:cubicBezTo>
                  <a:pt x="489" y="155"/>
                  <a:pt x="486" y="157"/>
                  <a:pt x="483" y="158"/>
                </a:cubicBezTo>
                <a:cubicBezTo>
                  <a:pt x="483" y="158"/>
                  <a:pt x="483" y="158"/>
                  <a:pt x="483" y="158"/>
                </a:cubicBezTo>
                <a:cubicBezTo>
                  <a:pt x="480" y="158"/>
                  <a:pt x="480" y="158"/>
                  <a:pt x="480" y="158"/>
                </a:cubicBezTo>
                <a:cubicBezTo>
                  <a:pt x="480" y="158"/>
                  <a:pt x="480" y="158"/>
                  <a:pt x="480" y="158"/>
                </a:cubicBezTo>
                <a:cubicBezTo>
                  <a:pt x="480" y="158"/>
                  <a:pt x="475" y="158"/>
                  <a:pt x="474" y="158"/>
                </a:cubicBezTo>
                <a:cubicBezTo>
                  <a:pt x="474" y="159"/>
                  <a:pt x="474" y="159"/>
                  <a:pt x="474" y="159"/>
                </a:cubicBezTo>
                <a:cubicBezTo>
                  <a:pt x="472" y="159"/>
                  <a:pt x="472" y="159"/>
                  <a:pt x="472" y="159"/>
                </a:cubicBezTo>
                <a:cubicBezTo>
                  <a:pt x="472" y="160"/>
                  <a:pt x="472" y="160"/>
                  <a:pt x="472" y="160"/>
                </a:cubicBezTo>
                <a:cubicBezTo>
                  <a:pt x="470" y="160"/>
                  <a:pt x="470" y="160"/>
                  <a:pt x="470" y="160"/>
                </a:cubicBezTo>
                <a:cubicBezTo>
                  <a:pt x="470" y="160"/>
                  <a:pt x="469" y="161"/>
                  <a:pt x="469" y="162"/>
                </a:cubicBezTo>
                <a:cubicBezTo>
                  <a:pt x="467" y="163"/>
                  <a:pt x="466" y="162"/>
                  <a:pt x="464" y="162"/>
                </a:cubicBezTo>
                <a:cubicBezTo>
                  <a:pt x="464" y="163"/>
                  <a:pt x="464" y="163"/>
                  <a:pt x="464" y="163"/>
                </a:cubicBezTo>
                <a:cubicBezTo>
                  <a:pt x="463" y="164"/>
                  <a:pt x="463" y="164"/>
                  <a:pt x="462" y="164"/>
                </a:cubicBezTo>
                <a:cubicBezTo>
                  <a:pt x="462" y="166"/>
                  <a:pt x="463" y="167"/>
                  <a:pt x="464" y="169"/>
                </a:cubicBezTo>
                <a:cubicBezTo>
                  <a:pt x="465" y="169"/>
                  <a:pt x="465" y="169"/>
                  <a:pt x="466" y="170"/>
                </a:cubicBezTo>
                <a:cubicBezTo>
                  <a:pt x="466" y="170"/>
                  <a:pt x="466" y="170"/>
                  <a:pt x="466" y="170"/>
                </a:cubicBezTo>
                <a:cubicBezTo>
                  <a:pt x="470" y="170"/>
                  <a:pt x="470" y="170"/>
                  <a:pt x="470" y="170"/>
                </a:cubicBezTo>
                <a:cubicBezTo>
                  <a:pt x="470" y="170"/>
                  <a:pt x="470" y="170"/>
                  <a:pt x="470" y="170"/>
                </a:cubicBezTo>
                <a:cubicBezTo>
                  <a:pt x="472" y="170"/>
                  <a:pt x="472" y="170"/>
                  <a:pt x="472" y="170"/>
                </a:cubicBezTo>
                <a:cubicBezTo>
                  <a:pt x="472" y="170"/>
                  <a:pt x="472" y="170"/>
                  <a:pt x="472" y="170"/>
                </a:cubicBezTo>
                <a:cubicBezTo>
                  <a:pt x="474" y="170"/>
                  <a:pt x="475" y="169"/>
                  <a:pt x="477" y="169"/>
                </a:cubicBezTo>
                <a:cubicBezTo>
                  <a:pt x="477" y="168"/>
                  <a:pt x="478" y="167"/>
                  <a:pt x="479" y="166"/>
                </a:cubicBezTo>
                <a:cubicBezTo>
                  <a:pt x="481" y="166"/>
                  <a:pt x="481" y="166"/>
                  <a:pt x="481" y="166"/>
                </a:cubicBezTo>
                <a:cubicBezTo>
                  <a:pt x="481" y="166"/>
                  <a:pt x="481" y="166"/>
                  <a:pt x="481" y="166"/>
                </a:cubicBezTo>
                <a:cubicBezTo>
                  <a:pt x="482" y="165"/>
                  <a:pt x="483" y="165"/>
                  <a:pt x="483" y="164"/>
                </a:cubicBezTo>
                <a:cubicBezTo>
                  <a:pt x="483" y="163"/>
                  <a:pt x="483" y="163"/>
                  <a:pt x="483" y="163"/>
                </a:cubicBezTo>
                <a:cubicBezTo>
                  <a:pt x="484" y="163"/>
                  <a:pt x="484" y="163"/>
                  <a:pt x="484" y="163"/>
                </a:cubicBezTo>
                <a:cubicBezTo>
                  <a:pt x="484" y="162"/>
                  <a:pt x="485" y="162"/>
                  <a:pt x="485" y="161"/>
                </a:cubicBezTo>
                <a:cubicBezTo>
                  <a:pt x="487" y="161"/>
                  <a:pt x="487" y="161"/>
                  <a:pt x="487" y="161"/>
                </a:cubicBezTo>
                <a:cubicBezTo>
                  <a:pt x="487" y="161"/>
                  <a:pt x="487" y="160"/>
                  <a:pt x="487" y="160"/>
                </a:cubicBezTo>
                <a:cubicBezTo>
                  <a:pt x="489" y="160"/>
                  <a:pt x="491" y="160"/>
                  <a:pt x="493" y="160"/>
                </a:cubicBezTo>
                <a:cubicBezTo>
                  <a:pt x="493" y="160"/>
                  <a:pt x="493" y="160"/>
                  <a:pt x="493" y="160"/>
                </a:cubicBezTo>
                <a:cubicBezTo>
                  <a:pt x="493" y="160"/>
                  <a:pt x="494" y="159"/>
                  <a:pt x="495" y="159"/>
                </a:cubicBezTo>
                <a:cubicBezTo>
                  <a:pt x="495" y="158"/>
                  <a:pt x="495" y="158"/>
                  <a:pt x="495" y="158"/>
                </a:cubicBezTo>
                <a:cubicBezTo>
                  <a:pt x="499" y="157"/>
                  <a:pt x="501" y="160"/>
                  <a:pt x="504" y="156"/>
                </a:cubicBezTo>
                <a:cubicBezTo>
                  <a:pt x="505" y="156"/>
                  <a:pt x="506" y="156"/>
                  <a:pt x="507" y="156"/>
                </a:cubicBezTo>
                <a:cubicBezTo>
                  <a:pt x="507" y="159"/>
                  <a:pt x="507" y="159"/>
                  <a:pt x="507" y="159"/>
                </a:cubicBezTo>
                <a:cubicBezTo>
                  <a:pt x="509" y="159"/>
                  <a:pt x="512" y="159"/>
                  <a:pt x="514" y="158"/>
                </a:cubicBezTo>
                <a:cubicBezTo>
                  <a:pt x="515" y="157"/>
                  <a:pt x="515" y="157"/>
                  <a:pt x="516" y="155"/>
                </a:cubicBezTo>
                <a:cubicBezTo>
                  <a:pt x="517" y="155"/>
                  <a:pt x="518" y="156"/>
                  <a:pt x="519" y="156"/>
                </a:cubicBezTo>
                <a:cubicBezTo>
                  <a:pt x="519" y="156"/>
                  <a:pt x="519" y="156"/>
                  <a:pt x="519" y="156"/>
                </a:cubicBezTo>
                <a:cubicBezTo>
                  <a:pt x="523" y="156"/>
                  <a:pt x="523" y="156"/>
                  <a:pt x="523" y="156"/>
                </a:cubicBezTo>
                <a:cubicBezTo>
                  <a:pt x="523" y="156"/>
                  <a:pt x="523" y="156"/>
                  <a:pt x="523" y="156"/>
                </a:cubicBezTo>
                <a:cubicBezTo>
                  <a:pt x="525" y="156"/>
                  <a:pt x="525" y="156"/>
                  <a:pt x="525" y="156"/>
                </a:cubicBezTo>
                <a:cubicBezTo>
                  <a:pt x="525" y="156"/>
                  <a:pt x="525" y="156"/>
                  <a:pt x="525" y="156"/>
                </a:cubicBezTo>
                <a:cubicBezTo>
                  <a:pt x="526" y="156"/>
                  <a:pt x="527" y="156"/>
                  <a:pt x="528" y="156"/>
                </a:cubicBezTo>
                <a:cubicBezTo>
                  <a:pt x="529" y="156"/>
                  <a:pt x="529" y="156"/>
                  <a:pt x="529" y="156"/>
                </a:cubicBezTo>
                <a:cubicBezTo>
                  <a:pt x="530" y="155"/>
                  <a:pt x="531" y="154"/>
                  <a:pt x="533" y="153"/>
                </a:cubicBezTo>
                <a:cubicBezTo>
                  <a:pt x="532" y="149"/>
                  <a:pt x="532" y="145"/>
                  <a:pt x="531" y="141"/>
                </a:cubicBezTo>
                <a:cubicBezTo>
                  <a:pt x="531" y="141"/>
                  <a:pt x="531" y="141"/>
                  <a:pt x="531" y="141"/>
                </a:cubicBezTo>
                <a:cubicBezTo>
                  <a:pt x="531" y="139"/>
                  <a:pt x="531" y="139"/>
                  <a:pt x="531" y="139"/>
                </a:cubicBezTo>
                <a:cubicBezTo>
                  <a:pt x="530" y="139"/>
                  <a:pt x="530" y="139"/>
                  <a:pt x="530" y="139"/>
                </a:cubicBezTo>
                <a:cubicBezTo>
                  <a:pt x="530" y="139"/>
                  <a:pt x="530" y="138"/>
                  <a:pt x="529" y="137"/>
                </a:cubicBezTo>
                <a:cubicBezTo>
                  <a:pt x="528" y="137"/>
                  <a:pt x="528" y="137"/>
                  <a:pt x="527" y="135"/>
                </a:cubicBezTo>
                <a:cubicBezTo>
                  <a:pt x="527" y="135"/>
                  <a:pt x="526" y="135"/>
                  <a:pt x="525" y="135"/>
                </a:cubicBezTo>
                <a:cubicBezTo>
                  <a:pt x="525" y="135"/>
                  <a:pt x="525" y="135"/>
                  <a:pt x="525" y="135"/>
                </a:cubicBezTo>
                <a:cubicBezTo>
                  <a:pt x="524" y="135"/>
                  <a:pt x="524" y="135"/>
                  <a:pt x="524" y="135"/>
                </a:cubicBezTo>
                <a:cubicBezTo>
                  <a:pt x="524" y="138"/>
                  <a:pt x="524" y="139"/>
                  <a:pt x="525" y="140"/>
                </a:cubicBezTo>
                <a:cubicBezTo>
                  <a:pt x="525" y="142"/>
                  <a:pt x="525" y="142"/>
                  <a:pt x="524" y="143"/>
                </a:cubicBezTo>
                <a:cubicBezTo>
                  <a:pt x="523" y="143"/>
                  <a:pt x="523" y="143"/>
                  <a:pt x="523" y="143"/>
                </a:cubicBezTo>
                <a:cubicBezTo>
                  <a:pt x="523" y="145"/>
                  <a:pt x="523" y="145"/>
                  <a:pt x="523" y="145"/>
                </a:cubicBezTo>
                <a:cubicBezTo>
                  <a:pt x="523" y="145"/>
                  <a:pt x="523" y="145"/>
                  <a:pt x="523" y="145"/>
                </a:cubicBezTo>
                <a:cubicBezTo>
                  <a:pt x="522" y="147"/>
                  <a:pt x="523" y="146"/>
                  <a:pt x="522" y="147"/>
                </a:cubicBezTo>
                <a:cubicBezTo>
                  <a:pt x="522" y="144"/>
                  <a:pt x="521" y="144"/>
                  <a:pt x="521" y="141"/>
                </a:cubicBezTo>
                <a:cubicBezTo>
                  <a:pt x="519" y="141"/>
                  <a:pt x="519" y="141"/>
                  <a:pt x="519" y="141"/>
                </a:cubicBezTo>
                <a:cubicBezTo>
                  <a:pt x="519" y="141"/>
                  <a:pt x="519" y="141"/>
                  <a:pt x="519" y="141"/>
                </a:cubicBezTo>
                <a:cubicBezTo>
                  <a:pt x="518" y="142"/>
                  <a:pt x="518" y="141"/>
                  <a:pt x="518" y="142"/>
                </a:cubicBezTo>
                <a:cubicBezTo>
                  <a:pt x="517" y="142"/>
                  <a:pt x="517" y="142"/>
                  <a:pt x="517" y="142"/>
                </a:cubicBezTo>
                <a:cubicBezTo>
                  <a:pt x="517" y="144"/>
                  <a:pt x="517" y="144"/>
                  <a:pt x="517" y="144"/>
                </a:cubicBezTo>
                <a:cubicBezTo>
                  <a:pt x="516" y="144"/>
                  <a:pt x="516" y="144"/>
                  <a:pt x="516" y="144"/>
                </a:cubicBezTo>
                <a:cubicBezTo>
                  <a:pt x="516" y="143"/>
                  <a:pt x="516" y="143"/>
                  <a:pt x="516" y="143"/>
                </a:cubicBezTo>
                <a:cubicBezTo>
                  <a:pt x="516" y="142"/>
                  <a:pt x="516" y="142"/>
                  <a:pt x="517" y="142"/>
                </a:cubicBezTo>
                <a:cubicBezTo>
                  <a:pt x="517" y="139"/>
                  <a:pt x="517" y="139"/>
                  <a:pt x="517" y="139"/>
                </a:cubicBezTo>
                <a:cubicBezTo>
                  <a:pt x="518" y="139"/>
                  <a:pt x="518" y="139"/>
                  <a:pt x="518" y="139"/>
                </a:cubicBezTo>
                <a:cubicBezTo>
                  <a:pt x="518" y="137"/>
                  <a:pt x="517" y="135"/>
                  <a:pt x="517" y="134"/>
                </a:cubicBezTo>
                <a:cubicBezTo>
                  <a:pt x="514" y="134"/>
                  <a:pt x="514" y="134"/>
                  <a:pt x="514" y="134"/>
                </a:cubicBezTo>
                <a:cubicBezTo>
                  <a:pt x="514" y="136"/>
                  <a:pt x="514" y="136"/>
                  <a:pt x="512" y="136"/>
                </a:cubicBezTo>
                <a:cubicBezTo>
                  <a:pt x="512" y="136"/>
                  <a:pt x="512" y="137"/>
                  <a:pt x="511" y="137"/>
                </a:cubicBezTo>
                <a:cubicBezTo>
                  <a:pt x="510" y="136"/>
                  <a:pt x="510" y="135"/>
                  <a:pt x="509" y="134"/>
                </a:cubicBezTo>
                <a:cubicBezTo>
                  <a:pt x="509" y="134"/>
                  <a:pt x="508" y="134"/>
                  <a:pt x="508" y="133"/>
                </a:cubicBezTo>
                <a:cubicBezTo>
                  <a:pt x="507" y="133"/>
                  <a:pt x="507" y="133"/>
                  <a:pt x="507" y="132"/>
                </a:cubicBezTo>
                <a:cubicBezTo>
                  <a:pt x="505" y="132"/>
                  <a:pt x="505" y="132"/>
                  <a:pt x="505" y="132"/>
                </a:cubicBezTo>
                <a:cubicBezTo>
                  <a:pt x="504" y="131"/>
                  <a:pt x="503" y="129"/>
                  <a:pt x="502" y="128"/>
                </a:cubicBezTo>
                <a:cubicBezTo>
                  <a:pt x="502" y="127"/>
                  <a:pt x="502" y="127"/>
                  <a:pt x="503" y="126"/>
                </a:cubicBezTo>
                <a:cubicBezTo>
                  <a:pt x="502" y="125"/>
                  <a:pt x="501" y="123"/>
                  <a:pt x="500" y="122"/>
                </a:cubicBezTo>
                <a:cubicBezTo>
                  <a:pt x="499" y="122"/>
                  <a:pt x="499" y="122"/>
                  <a:pt x="499" y="122"/>
                </a:cubicBezTo>
                <a:cubicBezTo>
                  <a:pt x="499" y="124"/>
                  <a:pt x="499" y="124"/>
                  <a:pt x="499" y="124"/>
                </a:cubicBezTo>
                <a:cubicBezTo>
                  <a:pt x="498" y="123"/>
                  <a:pt x="497" y="123"/>
                  <a:pt x="496" y="123"/>
                </a:cubicBezTo>
                <a:cubicBezTo>
                  <a:pt x="496" y="126"/>
                  <a:pt x="498" y="126"/>
                  <a:pt x="498" y="129"/>
                </a:cubicBezTo>
                <a:cubicBezTo>
                  <a:pt x="496" y="129"/>
                  <a:pt x="496" y="129"/>
                  <a:pt x="496" y="129"/>
                </a:cubicBezTo>
                <a:cubicBezTo>
                  <a:pt x="496" y="131"/>
                  <a:pt x="498" y="132"/>
                  <a:pt x="496" y="134"/>
                </a:cubicBezTo>
                <a:cubicBezTo>
                  <a:pt x="496" y="137"/>
                  <a:pt x="496" y="137"/>
                  <a:pt x="496" y="137"/>
                </a:cubicBezTo>
                <a:cubicBezTo>
                  <a:pt x="498" y="138"/>
                  <a:pt x="500" y="139"/>
                  <a:pt x="502" y="139"/>
                </a:cubicBezTo>
                <a:cubicBezTo>
                  <a:pt x="501" y="142"/>
                  <a:pt x="500" y="141"/>
                  <a:pt x="499" y="144"/>
                </a:cubicBezTo>
                <a:cubicBezTo>
                  <a:pt x="503" y="144"/>
                  <a:pt x="502" y="144"/>
                  <a:pt x="504" y="145"/>
                </a:cubicBezTo>
                <a:cubicBezTo>
                  <a:pt x="504" y="148"/>
                  <a:pt x="504" y="148"/>
                  <a:pt x="504" y="148"/>
                </a:cubicBezTo>
                <a:cubicBezTo>
                  <a:pt x="497" y="148"/>
                  <a:pt x="491" y="147"/>
                  <a:pt x="484" y="147"/>
                </a:cubicBezTo>
                <a:cubicBezTo>
                  <a:pt x="484" y="146"/>
                  <a:pt x="484" y="145"/>
                  <a:pt x="483" y="144"/>
                </a:cubicBezTo>
                <a:cubicBezTo>
                  <a:pt x="481" y="144"/>
                  <a:pt x="481" y="144"/>
                  <a:pt x="479" y="143"/>
                </a:cubicBezTo>
                <a:cubicBezTo>
                  <a:pt x="479" y="142"/>
                  <a:pt x="479" y="142"/>
                  <a:pt x="479" y="142"/>
                </a:cubicBezTo>
                <a:cubicBezTo>
                  <a:pt x="478" y="142"/>
                  <a:pt x="477" y="142"/>
                  <a:pt x="476" y="141"/>
                </a:cubicBezTo>
                <a:cubicBezTo>
                  <a:pt x="476" y="141"/>
                  <a:pt x="476" y="141"/>
                  <a:pt x="476" y="141"/>
                </a:cubicBezTo>
                <a:cubicBezTo>
                  <a:pt x="471" y="141"/>
                  <a:pt x="471" y="141"/>
                  <a:pt x="471" y="141"/>
                </a:cubicBezTo>
                <a:cubicBezTo>
                  <a:pt x="471" y="140"/>
                  <a:pt x="471" y="140"/>
                  <a:pt x="471" y="140"/>
                </a:cubicBezTo>
                <a:cubicBezTo>
                  <a:pt x="470" y="140"/>
                  <a:pt x="469" y="140"/>
                  <a:pt x="468" y="139"/>
                </a:cubicBezTo>
                <a:cubicBezTo>
                  <a:pt x="468" y="139"/>
                  <a:pt x="467" y="138"/>
                  <a:pt x="467" y="137"/>
                </a:cubicBezTo>
                <a:cubicBezTo>
                  <a:pt x="463" y="137"/>
                  <a:pt x="463" y="137"/>
                  <a:pt x="463" y="137"/>
                </a:cubicBezTo>
                <a:cubicBezTo>
                  <a:pt x="463" y="137"/>
                  <a:pt x="463" y="137"/>
                  <a:pt x="463" y="137"/>
                </a:cubicBezTo>
                <a:lnTo>
                  <a:pt x="458" y="137"/>
                </a:lnTo>
                <a:close/>
                <a:moveTo>
                  <a:pt x="673" y="166"/>
                </a:moveTo>
                <a:cubicBezTo>
                  <a:pt x="673" y="165"/>
                  <a:pt x="673" y="164"/>
                  <a:pt x="673" y="163"/>
                </a:cubicBezTo>
                <a:cubicBezTo>
                  <a:pt x="675" y="163"/>
                  <a:pt x="675" y="163"/>
                  <a:pt x="675" y="161"/>
                </a:cubicBezTo>
                <a:cubicBezTo>
                  <a:pt x="677" y="161"/>
                  <a:pt x="676" y="161"/>
                  <a:pt x="677" y="162"/>
                </a:cubicBezTo>
                <a:cubicBezTo>
                  <a:pt x="677" y="162"/>
                  <a:pt x="677" y="162"/>
                  <a:pt x="677" y="162"/>
                </a:cubicBezTo>
                <a:cubicBezTo>
                  <a:pt x="679" y="164"/>
                  <a:pt x="677" y="165"/>
                  <a:pt x="679" y="167"/>
                </a:cubicBezTo>
                <a:cubicBezTo>
                  <a:pt x="679" y="168"/>
                  <a:pt x="679" y="168"/>
                  <a:pt x="679" y="168"/>
                </a:cubicBezTo>
                <a:cubicBezTo>
                  <a:pt x="680" y="168"/>
                  <a:pt x="682" y="168"/>
                  <a:pt x="683" y="168"/>
                </a:cubicBezTo>
                <a:cubicBezTo>
                  <a:pt x="683" y="168"/>
                  <a:pt x="684" y="167"/>
                  <a:pt x="684" y="167"/>
                </a:cubicBezTo>
                <a:cubicBezTo>
                  <a:pt x="687" y="167"/>
                  <a:pt x="687" y="167"/>
                  <a:pt x="687" y="167"/>
                </a:cubicBezTo>
                <a:cubicBezTo>
                  <a:pt x="687" y="166"/>
                  <a:pt x="687" y="166"/>
                  <a:pt x="687" y="166"/>
                </a:cubicBezTo>
                <a:cubicBezTo>
                  <a:pt x="688" y="167"/>
                  <a:pt x="688" y="168"/>
                  <a:pt x="688" y="168"/>
                </a:cubicBezTo>
                <a:cubicBezTo>
                  <a:pt x="692" y="168"/>
                  <a:pt x="692" y="168"/>
                  <a:pt x="692" y="168"/>
                </a:cubicBezTo>
                <a:cubicBezTo>
                  <a:pt x="692" y="166"/>
                  <a:pt x="692" y="166"/>
                  <a:pt x="692" y="166"/>
                </a:cubicBezTo>
                <a:cubicBezTo>
                  <a:pt x="693" y="165"/>
                  <a:pt x="694" y="165"/>
                  <a:pt x="696" y="164"/>
                </a:cubicBezTo>
                <a:cubicBezTo>
                  <a:pt x="696" y="165"/>
                  <a:pt x="696" y="166"/>
                  <a:pt x="696" y="168"/>
                </a:cubicBezTo>
                <a:cubicBezTo>
                  <a:pt x="702" y="168"/>
                  <a:pt x="702" y="168"/>
                  <a:pt x="702" y="168"/>
                </a:cubicBezTo>
                <a:cubicBezTo>
                  <a:pt x="703" y="167"/>
                  <a:pt x="703" y="167"/>
                  <a:pt x="703" y="166"/>
                </a:cubicBezTo>
                <a:cubicBezTo>
                  <a:pt x="704" y="166"/>
                  <a:pt x="704" y="166"/>
                  <a:pt x="704" y="166"/>
                </a:cubicBezTo>
                <a:cubicBezTo>
                  <a:pt x="704" y="165"/>
                  <a:pt x="704" y="165"/>
                  <a:pt x="704" y="165"/>
                </a:cubicBezTo>
                <a:cubicBezTo>
                  <a:pt x="704" y="165"/>
                  <a:pt x="704" y="165"/>
                  <a:pt x="704" y="165"/>
                </a:cubicBezTo>
                <a:cubicBezTo>
                  <a:pt x="705" y="166"/>
                  <a:pt x="705" y="167"/>
                  <a:pt x="705" y="168"/>
                </a:cubicBezTo>
                <a:cubicBezTo>
                  <a:pt x="706" y="168"/>
                  <a:pt x="706" y="168"/>
                  <a:pt x="706" y="168"/>
                </a:cubicBezTo>
                <a:cubicBezTo>
                  <a:pt x="707" y="167"/>
                  <a:pt x="707" y="167"/>
                  <a:pt x="707" y="166"/>
                </a:cubicBezTo>
                <a:cubicBezTo>
                  <a:pt x="708" y="166"/>
                  <a:pt x="710" y="168"/>
                  <a:pt x="712" y="167"/>
                </a:cubicBezTo>
                <a:cubicBezTo>
                  <a:pt x="712" y="166"/>
                  <a:pt x="712" y="166"/>
                  <a:pt x="712" y="166"/>
                </a:cubicBezTo>
                <a:cubicBezTo>
                  <a:pt x="719" y="166"/>
                  <a:pt x="719" y="166"/>
                  <a:pt x="719" y="166"/>
                </a:cubicBezTo>
                <a:cubicBezTo>
                  <a:pt x="720" y="167"/>
                  <a:pt x="719" y="167"/>
                  <a:pt x="719" y="167"/>
                </a:cubicBezTo>
                <a:cubicBezTo>
                  <a:pt x="719" y="166"/>
                  <a:pt x="719" y="166"/>
                  <a:pt x="719" y="166"/>
                </a:cubicBezTo>
                <a:cubicBezTo>
                  <a:pt x="723" y="166"/>
                  <a:pt x="723" y="166"/>
                  <a:pt x="723" y="166"/>
                </a:cubicBezTo>
                <a:cubicBezTo>
                  <a:pt x="723" y="166"/>
                  <a:pt x="723" y="166"/>
                  <a:pt x="724" y="166"/>
                </a:cubicBezTo>
                <a:cubicBezTo>
                  <a:pt x="724" y="163"/>
                  <a:pt x="723" y="164"/>
                  <a:pt x="724" y="162"/>
                </a:cubicBezTo>
                <a:cubicBezTo>
                  <a:pt x="723" y="162"/>
                  <a:pt x="724" y="163"/>
                  <a:pt x="723" y="162"/>
                </a:cubicBezTo>
                <a:cubicBezTo>
                  <a:pt x="725" y="162"/>
                  <a:pt x="725" y="162"/>
                  <a:pt x="725" y="162"/>
                </a:cubicBezTo>
                <a:cubicBezTo>
                  <a:pt x="725" y="165"/>
                  <a:pt x="726" y="165"/>
                  <a:pt x="729" y="166"/>
                </a:cubicBezTo>
                <a:cubicBezTo>
                  <a:pt x="729" y="166"/>
                  <a:pt x="729" y="166"/>
                  <a:pt x="729" y="166"/>
                </a:cubicBezTo>
                <a:cubicBezTo>
                  <a:pt x="730" y="166"/>
                  <a:pt x="730" y="166"/>
                  <a:pt x="731" y="166"/>
                </a:cubicBezTo>
                <a:cubicBezTo>
                  <a:pt x="731" y="164"/>
                  <a:pt x="731" y="164"/>
                  <a:pt x="731" y="164"/>
                </a:cubicBezTo>
                <a:cubicBezTo>
                  <a:pt x="732" y="164"/>
                  <a:pt x="732" y="164"/>
                  <a:pt x="732" y="164"/>
                </a:cubicBezTo>
                <a:cubicBezTo>
                  <a:pt x="732" y="165"/>
                  <a:pt x="733" y="166"/>
                  <a:pt x="733" y="166"/>
                </a:cubicBezTo>
                <a:cubicBezTo>
                  <a:pt x="734" y="166"/>
                  <a:pt x="734" y="165"/>
                  <a:pt x="736" y="166"/>
                </a:cubicBezTo>
                <a:cubicBezTo>
                  <a:pt x="736" y="166"/>
                  <a:pt x="736" y="166"/>
                  <a:pt x="736" y="166"/>
                </a:cubicBezTo>
                <a:cubicBezTo>
                  <a:pt x="740" y="166"/>
                  <a:pt x="740" y="166"/>
                  <a:pt x="740" y="166"/>
                </a:cubicBezTo>
                <a:cubicBezTo>
                  <a:pt x="740" y="166"/>
                  <a:pt x="740" y="166"/>
                  <a:pt x="740" y="166"/>
                </a:cubicBezTo>
                <a:cubicBezTo>
                  <a:pt x="743" y="165"/>
                  <a:pt x="746" y="165"/>
                  <a:pt x="750" y="165"/>
                </a:cubicBezTo>
                <a:cubicBezTo>
                  <a:pt x="750" y="164"/>
                  <a:pt x="751" y="162"/>
                  <a:pt x="751" y="162"/>
                </a:cubicBezTo>
                <a:cubicBezTo>
                  <a:pt x="750" y="162"/>
                  <a:pt x="750" y="162"/>
                  <a:pt x="750" y="162"/>
                </a:cubicBezTo>
                <a:cubicBezTo>
                  <a:pt x="750" y="159"/>
                  <a:pt x="750" y="159"/>
                  <a:pt x="750" y="159"/>
                </a:cubicBezTo>
                <a:cubicBezTo>
                  <a:pt x="751" y="159"/>
                  <a:pt x="751" y="160"/>
                  <a:pt x="752" y="160"/>
                </a:cubicBezTo>
                <a:cubicBezTo>
                  <a:pt x="753" y="159"/>
                  <a:pt x="753" y="158"/>
                  <a:pt x="754" y="156"/>
                </a:cubicBezTo>
                <a:cubicBezTo>
                  <a:pt x="756" y="156"/>
                  <a:pt x="756" y="156"/>
                  <a:pt x="756" y="156"/>
                </a:cubicBezTo>
                <a:cubicBezTo>
                  <a:pt x="756" y="156"/>
                  <a:pt x="756" y="156"/>
                  <a:pt x="756" y="155"/>
                </a:cubicBezTo>
                <a:cubicBezTo>
                  <a:pt x="757" y="155"/>
                  <a:pt x="757" y="155"/>
                  <a:pt x="757" y="155"/>
                </a:cubicBezTo>
                <a:cubicBezTo>
                  <a:pt x="757" y="154"/>
                  <a:pt x="757" y="154"/>
                  <a:pt x="757" y="154"/>
                </a:cubicBezTo>
                <a:cubicBezTo>
                  <a:pt x="758" y="154"/>
                  <a:pt x="758" y="154"/>
                  <a:pt x="758" y="154"/>
                </a:cubicBezTo>
                <a:cubicBezTo>
                  <a:pt x="757" y="153"/>
                  <a:pt x="757" y="153"/>
                  <a:pt x="756" y="152"/>
                </a:cubicBezTo>
                <a:cubicBezTo>
                  <a:pt x="755" y="149"/>
                  <a:pt x="756" y="151"/>
                  <a:pt x="754" y="150"/>
                </a:cubicBezTo>
                <a:cubicBezTo>
                  <a:pt x="754" y="149"/>
                  <a:pt x="754" y="149"/>
                  <a:pt x="754" y="149"/>
                </a:cubicBezTo>
                <a:cubicBezTo>
                  <a:pt x="752" y="149"/>
                  <a:pt x="752" y="149"/>
                  <a:pt x="752" y="149"/>
                </a:cubicBezTo>
                <a:cubicBezTo>
                  <a:pt x="751" y="149"/>
                  <a:pt x="751" y="148"/>
                  <a:pt x="751" y="148"/>
                </a:cubicBezTo>
                <a:cubicBezTo>
                  <a:pt x="749" y="148"/>
                  <a:pt x="749" y="148"/>
                  <a:pt x="749" y="148"/>
                </a:cubicBezTo>
                <a:cubicBezTo>
                  <a:pt x="749" y="148"/>
                  <a:pt x="749" y="147"/>
                  <a:pt x="748" y="147"/>
                </a:cubicBezTo>
                <a:cubicBezTo>
                  <a:pt x="746" y="147"/>
                  <a:pt x="746" y="147"/>
                  <a:pt x="746" y="147"/>
                </a:cubicBezTo>
                <a:cubicBezTo>
                  <a:pt x="746" y="146"/>
                  <a:pt x="746" y="146"/>
                  <a:pt x="746" y="146"/>
                </a:cubicBezTo>
                <a:cubicBezTo>
                  <a:pt x="745" y="146"/>
                  <a:pt x="744" y="147"/>
                  <a:pt x="744" y="147"/>
                </a:cubicBezTo>
                <a:cubicBezTo>
                  <a:pt x="741" y="147"/>
                  <a:pt x="740" y="147"/>
                  <a:pt x="739" y="145"/>
                </a:cubicBezTo>
                <a:cubicBezTo>
                  <a:pt x="738" y="145"/>
                  <a:pt x="738" y="145"/>
                  <a:pt x="738" y="145"/>
                </a:cubicBezTo>
                <a:cubicBezTo>
                  <a:pt x="738" y="143"/>
                  <a:pt x="738" y="143"/>
                  <a:pt x="738" y="143"/>
                </a:cubicBezTo>
                <a:cubicBezTo>
                  <a:pt x="734" y="143"/>
                  <a:pt x="731" y="143"/>
                  <a:pt x="727" y="143"/>
                </a:cubicBezTo>
                <a:cubicBezTo>
                  <a:pt x="727" y="143"/>
                  <a:pt x="727" y="145"/>
                  <a:pt x="724" y="144"/>
                </a:cubicBezTo>
                <a:cubicBezTo>
                  <a:pt x="724" y="143"/>
                  <a:pt x="724" y="143"/>
                  <a:pt x="724" y="143"/>
                </a:cubicBezTo>
                <a:cubicBezTo>
                  <a:pt x="723" y="143"/>
                  <a:pt x="723" y="143"/>
                  <a:pt x="723" y="143"/>
                </a:cubicBezTo>
                <a:cubicBezTo>
                  <a:pt x="723" y="143"/>
                  <a:pt x="722" y="142"/>
                  <a:pt x="722" y="142"/>
                </a:cubicBezTo>
                <a:cubicBezTo>
                  <a:pt x="721" y="141"/>
                  <a:pt x="718" y="142"/>
                  <a:pt x="717" y="143"/>
                </a:cubicBezTo>
                <a:cubicBezTo>
                  <a:pt x="717" y="143"/>
                  <a:pt x="717" y="143"/>
                  <a:pt x="717" y="143"/>
                </a:cubicBezTo>
                <a:cubicBezTo>
                  <a:pt x="713" y="143"/>
                  <a:pt x="713" y="143"/>
                  <a:pt x="713" y="143"/>
                </a:cubicBezTo>
                <a:cubicBezTo>
                  <a:pt x="713" y="144"/>
                  <a:pt x="712" y="145"/>
                  <a:pt x="712" y="145"/>
                </a:cubicBezTo>
                <a:cubicBezTo>
                  <a:pt x="707" y="144"/>
                  <a:pt x="705" y="146"/>
                  <a:pt x="700" y="147"/>
                </a:cubicBezTo>
                <a:cubicBezTo>
                  <a:pt x="700" y="149"/>
                  <a:pt x="700" y="149"/>
                  <a:pt x="700" y="149"/>
                </a:cubicBezTo>
                <a:cubicBezTo>
                  <a:pt x="699" y="148"/>
                  <a:pt x="697" y="148"/>
                  <a:pt x="696" y="148"/>
                </a:cubicBezTo>
                <a:cubicBezTo>
                  <a:pt x="696" y="147"/>
                  <a:pt x="696" y="147"/>
                  <a:pt x="696" y="147"/>
                </a:cubicBezTo>
                <a:cubicBezTo>
                  <a:pt x="695" y="147"/>
                  <a:pt x="694" y="148"/>
                  <a:pt x="694" y="148"/>
                </a:cubicBezTo>
                <a:cubicBezTo>
                  <a:pt x="693" y="148"/>
                  <a:pt x="692" y="147"/>
                  <a:pt x="691" y="146"/>
                </a:cubicBezTo>
                <a:cubicBezTo>
                  <a:pt x="690" y="146"/>
                  <a:pt x="690" y="146"/>
                  <a:pt x="689" y="147"/>
                </a:cubicBezTo>
                <a:cubicBezTo>
                  <a:pt x="689" y="148"/>
                  <a:pt x="689" y="148"/>
                  <a:pt x="689" y="149"/>
                </a:cubicBezTo>
                <a:cubicBezTo>
                  <a:pt x="687" y="149"/>
                  <a:pt x="687" y="147"/>
                  <a:pt x="685" y="147"/>
                </a:cubicBezTo>
                <a:cubicBezTo>
                  <a:pt x="684" y="148"/>
                  <a:pt x="684" y="148"/>
                  <a:pt x="684" y="149"/>
                </a:cubicBezTo>
                <a:cubicBezTo>
                  <a:pt x="683" y="149"/>
                  <a:pt x="683" y="149"/>
                  <a:pt x="683" y="149"/>
                </a:cubicBezTo>
                <a:cubicBezTo>
                  <a:pt x="683" y="147"/>
                  <a:pt x="683" y="147"/>
                  <a:pt x="683" y="147"/>
                </a:cubicBezTo>
                <a:cubicBezTo>
                  <a:pt x="680" y="146"/>
                  <a:pt x="677" y="146"/>
                  <a:pt x="674" y="145"/>
                </a:cubicBezTo>
                <a:cubicBezTo>
                  <a:pt x="674" y="145"/>
                  <a:pt x="674" y="146"/>
                  <a:pt x="673" y="147"/>
                </a:cubicBezTo>
                <a:cubicBezTo>
                  <a:pt x="673" y="147"/>
                  <a:pt x="673" y="147"/>
                  <a:pt x="673" y="147"/>
                </a:cubicBezTo>
                <a:cubicBezTo>
                  <a:pt x="673" y="143"/>
                  <a:pt x="673" y="143"/>
                  <a:pt x="673" y="143"/>
                </a:cubicBezTo>
                <a:cubicBezTo>
                  <a:pt x="672" y="142"/>
                  <a:pt x="673" y="143"/>
                  <a:pt x="672" y="142"/>
                </a:cubicBezTo>
                <a:cubicBezTo>
                  <a:pt x="669" y="142"/>
                  <a:pt x="670" y="143"/>
                  <a:pt x="669" y="144"/>
                </a:cubicBezTo>
                <a:cubicBezTo>
                  <a:pt x="669" y="145"/>
                  <a:pt x="669" y="145"/>
                  <a:pt x="669" y="145"/>
                </a:cubicBezTo>
                <a:cubicBezTo>
                  <a:pt x="668" y="145"/>
                  <a:pt x="668" y="145"/>
                  <a:pt x="668" y="145"/>
                </a:cubicBezTo>
                <a:cubicBezTo>
                  <a:pt x="669" y="144"/>
                  <a:pt x="669" y="143"/>
                  <a:pt x="669" y="142"/>
                </a:cubicBezTo>
                <a:cubicBezTo>
                  <a:pt x="669" y="141"/>
                  <a:pt x="669" y="142"/>
                  <a:pt x="669" y="141"/>
                </a:cubicBezTo>
                <a:cubicBezTo>
                  <a:pt x="665" y="142"/>
                  <a:pt x="665" y="144"/>
                  <a:pt x="662" y="145"/>
                </a:cubicBezTo>
                <a:cubicBezTo>
                  <a:pt x="663" y="143"/>
                  <a:pt x="663" y="143"/>
                  <a:pt x="664" y="141"/>
                </a:cubicBezTo>
                <a:cubicBezTo>
                  <a:pt x="663" y="141"/>
                  <a:pt x="663" y="141"/>
                  <a:pt x="661" y="141"/>
                </a:cubicBezTo>
                <a:cubicBezTo>
                  <a:pt x="661" y="139"/>
                  <a:pt x="661" y="140"/>
                  <a:pt x="662" y="139"/>
                </a:cubicBezTo>
                <a:cubicBezTo>
                  <a:pt x="663" y="138"/>
                  <a:pt x="664" y="141"/>
                  <a:pt x="667" y="140"/>
                </a:cubicBezTo>
                <a:cubicBezTo>
                  <a:pt x="667" y="140"/>
                  <a:pt x="667" y="139"/>
                  <a:pt x="667" y="139"/>
                </a:cubicBezTo>
                <a:cubicBezTo>
                  <a:pt x="669" y="139"/>
                  <a:pt x="670" y="138"/>
                  <a:pt x="671" y="138"/>
                </a:cubicBezTo>
                <a:cubicBezTo>
                  <a:pt x="671" y="136"/>
                  <a:pt x="671" y="136"/>
                  <a:pt x="671" y="136"/>
                </a:cubicBezTo>
                <a:cubicBezTo>
                  <a:pt x="669" y="136"/>
                  <a:pt x="667" y="135"/>
                  <a:pt x="666" y="134"/>
                </a:cubicBezTo>
                <a:cubicBezTo>
                  <a:pt x="664" y="134"/>
                  <a:pt x="664" y="134"/>
                  <a:pt x="664" y="134"/>
                </a:cubicBezTo>
                <a:cubicBezTo>
                  <a:pt x="664" y="133"/>
                  <a:pt x="664" y="133"/>
                  <a:pt x="664" y="133"/>
                </a:cubicBezTo>
                <a:cubicBezTo>
                  <a:pt x="663" y="133"/>
                  <a:pt x="663" y="133"/>
                  <a:pt x="663" y="133"/>
                </a:cubicBezTo>
                <a:cubicBezTo>
                  <a:pt x="663" y="133"/>
                  <a:pt x="662" y="133"/>
                  <a:pt x="662" y="132"/>
                </a:cubicBezTo>
                <a:cubicBezTo>
                  <a:pt x="661" y="132"/>
                  <a:pt x="659" y="132"/>
                  <a:pt x="658" y="132"/>
                </a:cubicBezTo>
                <a:cubicBezTo>
                  <a:pt x="657" y="130"/>
                  <a:pt x="657" y="129"/>
                  <a:pt x="656" y="128"/>
                </a:cubicBezTo>
                <a:cubicBezTo>
                  <a:pt x="652" y="128"/>
                  <a:pt x="652" y="128"/>
                  <a:pt x="652" y="128"/>
                </a:cubicBezTo>
                <a:cubicBezTo>
                  <a:pt x="652" y="129"/>
                  <a:pt x="652" y="129"/>
                  <a:pt x="652" y="129"/>
                </a:cubicBezTo>
                <a:cubicBezTo>
                  <a:pt x="651" y="129"/>
                  <a:pt x="651" y="129"/>
                  <a:pt x="651" y="129"/>
                </a:cubicBezTo>
                <a:cubicBezTo>
                  <a:pt x="651" y="130"/>
                  <a:pt x="651" y="130"/>
                  <a:pt x="651" y="130"/>
                </a:cubicBezTo>
                <a:cubicBezTo>
                  <a:pt x="648" y="130"/>
                  <a:pt x="648" y="130"/>
                  <a:pt x="648" y="130"/>
                </a:cubicBezTo>
                <a:cubicBezTo>
                  <a:pt x="648" y="130"/>
                  <a:pt x="648" y="130"/>
                  <a:pt x="648" y="130"/>
                </a:cubicBezTo>
                <a:cubicBezTo>
                  <a:pt x="643" y="130"/>
                  <a:pt x="643" y="130"/>
                  <a:pt x="643" y="130"/>
                </a:cubicBezTo>
                <a:cubicBezTo>
                  <a:pt x="643" y="130"/>
                  <a:pt x="643" y="130"/>
                  <a:pt x="643" y="130"/>
                </a:cubicBezTo>
                <a:cubicBezTo>
                  <a:pt x="642" y="130"/>
                  <a:pt x="641" y="130"/>
                  <a:pt x="641" y="130"/>
                </a:cubicBezTo>
                <a:cubicBezTo>
                  <a:pt x="640" y="127"/>
                  <a:pt x="638" y="127"/>
                  <a:pt x="637" y="125"/>
                </a:cubicBezTo>
                <a:cubicBezTo>
                  <a:pt x="633" y="125"/>
                  <a:pt x="628" y="126"/>
                  <a:pt x="625" y="124"/>
                </a:cubicBezTo>
                <a:cubicBezTo>
                  <a:pt x="625" y="124"/>
                  <a:pt x="624" y="123"/>
                  <a:pt x="624" y="123"/>
                </a:cubicBezTo>
                <a:cubicBezTo>
                  <a:pt x="621" y="122"/>
                  <a:pt x="622" y="125"/>
                  <a:pt x="620" y="122"/>
                </a:cubicBezTo>
                <a:cubicBezTo>
                  <a:pt x="616" y="123"/>
                  <a:pt x="616" y="125"/>
                  <a:pt x="614" y="127"/>
                </a:cubicBezTo>
                <a:cubicBezTo>
                  <a:pt x="614" y="130"/>
                  <a:pt x="614" y="128"/>
                  <a:pt x="616" y="129"/>
                </a:cubicBezTo>
                <a:cubicBezTo>
                  <a:pt x="616" y="130"/>
                  <a:pt x="616" y="130"/>
                  <a:pt x="616" y="130"/>
                </a:cubicBezTo>
                <a:cubicBezTo>
                  <a:pt x="617" y="130"/>
                  <a:pt x="617" y="130"/>
                  <a:pt x="617" y="130"/>
                </a:cubicBezTo>
                <a:cubicBezTo>
                  <a:pt x="617" y="130"/>
                  <a:pt x="617" y="130"/>
                  <a:pt x="617" y="130"/>
                </a:cubicBezTo>
                <a:cubicBezTo>
                  <a:pt x="618" y="130"/>
                  <a:pt x="618" y="130"/>
                  <a:pt x="618" y="130"/>
                </a:cubicBezTo>
                <a:cubicBezTo>
                  <a:pt x="618" y="132"/>
                  <a:pt x="618" y="132"/>
                  <a:pt x="618" y="132"/>
                </a:cubicBezTo>
                <a:cubicBezTo>
                  <a:pt x="618" y="132"/>
                  <a:pt x="618" y="132"/>
                  <a:pt x="618" y="132"/>
                </a:cubicBezTo>
                <a:cubicBezTo>
                  <a:pt x="618" y="133"/>
                  <a:pt x="618" y="133"/>
                  <a:pt x="618" y="133"/>
                </a:cubicBezTo>
                <a:cubicBezTo>
                  <a:pt x="619" y="133"/>
                  <a:pt x="619" y="134"/>
                  <a:pt x="620" y="134"/>
                </a:cubicBezTo>
                <a:cubicBezTo>
                  <a:pt x="620" y="135"/>
                  <a:pt x="620" y="135"/>
                  <a:pt x="620" y="135"/>
                </a:cubicBezTo>
                <a:cubicBezTo>
                  <a:pt x="622" y="135"/>
                  <a:pt x="622" y="135"/>
                  <a:pt x="622" y="135"/>
                </a:cubicBezTo>
                <a:cubicBezTo>
                  <a:pt x="622" y="135"/>
                  <a:pt x="622" y="135"/>
                  <a:pt x="622" y="135"/>
                </a:cubicBezTo>
                <a:cubicBezTo>
                  <a:pt x="627" y="135"/>
                  <a:pt x="627" y="135"/>
                  <a:pt x="627" y="135"/>
                </a:cubicBezTo>
                <a:cubicBezTo>
                  <a:pt x="630" y="136"/>
                  <a:pt x="632" y="137"/>
                  <a:pt x="634" y="139"/>
                </a:cubicBezTo>
                <a:cubicBezTo>
                  <a:pt x="637" y="138"/>
                  <a:pt x="636" y="138"/>
                  <a:pt x="637" y="135"/>
                </a:cubicBezTo>
                <a:cubicBezTo>
                  <a:pt x="640" y="135"/>
                  <a:pt x="640" y="135"/>
                  <a:pt x="640" y="135"/>
                </a:cubicBezTo>
                <a:cubicBezTo>
                  <a:pt x="640" y="137"/>
                  <a:pt x="640" y="137"/>
                  <a:pt x="640" y="137"/>
                </a:cubicBezTo>
                <a:cubicBezTo>
                  <a:pt x="643" y="137"/>
                  <a:pt x="643" y="137"/>
                  <a:pt x="643" y="137"/>
                </a:cubicBezTo>
                <a:cubicBezTo>
                  <a:pt x="643" y="138"/>
                  <a:pt x="643" y="138"/>
                  <a:pt x="643" y="138"/>
                </a:cubicBezTo>
                <a:cubicBezTo>
                  <a:pt x="646" y="138"/>
                  <a:pt x="646" y="138"/>
                  <a:pt x="646" y="138"/>
                </a:cubicBezTo>
                <a:cubicBezTo>
                  <a:pt x="646" y="139"/>
                  <a:pt x="646" y="139"/>
                  <a:pt x="646" y="139"/>
                </a:cubicBezTo>
                <a:cubicBezTo>
                  <a:pt x="648" y="139"/>
                  <a:pt x="648" y="139"/>
                  <a:pt x="648" y="139"/>
                </a:cubicBezTo>
                <a:cubicBezTo>
                  <a:pt x="648" y="140"/>
                  <a:pt x="648" y="140"/>
                  <a:pt x="648" y="140"/>
                </a:cubicBezTo>
                <a:cubicBezTo>
                  <a:pt x="650" y="141"/>
                  <a:pt x="648" y="140"/>
                  <a:pt x="650" y="141"/>
                </a:cubicBezTo>
                <a:cubicBezTo>
                  <a:pt x="650" y="141"/>
                  <a:pt x="650" y="141"/>
                  <a:pt x="650" y="141"/>
                </a:cubicBezTo>
                <a:cubicBezTo>
                  <a:pt x="650" y="143"/>
                  <a:pt x="650" y="143"/>
                  <a:pt x="650" y="143"/>
                </a:cubicBezTo>
                <a:cubicBezTo>
                  <a:pt x="651" y="144"/>
                  <a:pt x="652" y="144"/>
                  <a:pt x="653" y="145"/>
                </a:cubicBezTo>
                <a:cubicBezTo>
                  <a:pt x="653" y="146"/>
                  <a:pt x="653" y="148"/>
                  <a:pt x="654" y="150"/>
                </a:cubicBezTo>
                <a:cubicBezTo>
                  <a:pt x="653" y="150"/>
                  <a:pt x="653" y="150"/>
                  <a:pt x="653" y="150"/>
                </a:cubicBezTo>
                <a:cubicBezTo>
                  <a:pt x="653" y="151"/>
                  <a:pt x="653" y="152"/>
                  <a:pt x="652" y="153"/>
                </a:cubicBezTo>
                <a:cubicBezTo>
                  <a:pt x="652" y="153"/>
                  <a:pt x="652" y="153"/>
                  <a:pt x="652" y="153"/>
                </a:cubicBezTo>
                <a:cubicBezTo>
                  <a:pt x="652" y="154"/>
                  <a:pt x="652" y="156"/>
                  <a:pt x="652" y="158"/>
                </a:cubicBezTo>
                <a:cubicBezTo>
                  <a:pt x="652" y="158"/>
                  <a:pt x="651" y="158"/>
                  <a:pt x="651" y="158"/>
                </a:cubicBezTo>
                <a:cubicBezTo>
                  <a:pt x="651" y="160"/>
                  <a:pt x="652" y="160"/>
                  <a:pt x="652" y="160"/>
                </a:cubicBezTo>
                <a:cubicBezTo>
                  <a:pt x="652" y="163"/>
                  <a:pt x="652" y="163"/>
                  <a:pt x="652" y="163"/>
                </a:cubicBezTo>
                <a:cubicBezTo>
                  <a:pt x="652" y="163"/>
                  <a:pt x="653" y="164"/>
                  <a:pt x="653" y="164"/>
                </a:cubicBezTo>
                <a:cubicBezTo>
                  <a:pt x="653" y="164"/>
                  <a:pt x="652" y="167"/>
                  <a:pt x="652" y="168"/>
                </a:cubicBezTo>
                <a:cubicBezTo>
                  <a:pt x="653" y="169"/>
                  <a:pt x="652" y="168"/>
                  <a:pt x="653" y="169"/>
                </a:cubicBezTo>
                <a:cubicBezTo>
                  <a:pt x="656" y="169"/>
                  <a:pt x="656" y="169"/>
                  <a:pt x="656" y="169"/>
                </a:cubicBezTo>
                <a:cubicBezTo>
                  <a:pt x="656" y="168"/>
                  <a:pt x="656" y="168"/>
                  <a:pt x="656" y="168"/>
                </a:cubicBezTo>
                <a:cubicBezTo>
                  <a:pt x="657" y="168"/>
                  <a:pt x="657" y="168"/>
                  <a:pt x="658" y="166"/>
                </a:cubicBezTo>
                <a:cubicBezTo>
                  <a:pt x="661" y="166"/>
                  <a:pt x="661" y="166"/>
                  <a:pt x="661" y="166"/>
                </a:cubicBezTo>
                <a:cubicBezTo>
                  <a:pt x="661" y="169"/>
                  <a:pt x="661" y="169"/>
                  <a:pt x="661" y="169"/>
                </a:cubicBezTo>
                <a:cubicBezTo>
                  <a:pt x="665" y="168"/>
                  <a:pt x="668" y="167"/>
                  <a:pt x="673" y="166"/>
                </a:cubicBezTo>
                <a:close/>
                <a:moveTo>
                  <a:pt x="457" y="124"/>
                </a:moveTo>
                <a:cubicBezTo>
                  <a:pt x="454" y="124"/>
                  <a:pt x="454" y="124"/>
                  <a:pt x="454" y="124"/>
                </a:cubicBezTo>
                <a:cubicBezTo>
                  <a:pt x="454" y="125"/>
                  <a:pt x="453" y="127"/>
                  <a:pt x="453" y="128"/>
                </a:cubicBezTo>
                <a:cubicBezTo>
                  <a:pt x="454" y="128"/>
                  <a:pt x="456" y="128"/>
                  <a:pt x="457" y="128"/>
                </a:cubicBezTo>
                <a:cubicBezTo>
                  <a:pt x="457" y="125"/>
                  <a:pt x="457" y="126"/>
                  <a:pt x="457" y="124"/>
                </a:cubicBezTo>
                <a:close/>
                <a:moveTo>
                  <a:pt x="591" y="125"/>
                </a:moveTo>
                <a:cubicBezTo>
                  <a:pt x="591" y="126"/>
                  <a:pt x="591" y="126"/>
                  <a:pt x="591" y="126"/>
                </a:cubicBezTo>
                <a:cubicBezTo>
                  <a:pt x="591" y="126"/>
                  <a:pt x="591" y="126"/>
                  <a:pt x="591" y="126"/>
                </a:cubicBezTo>
                <a:cubicBezTo>
                  <a:pt x="591" y="128"/>
                  <a:pt x="591" y="128"/>
                  <a:pt x="591" y="128"/>
                </a:cubicBezTo>
                <a:cubicBezTo>
                  <a:pt x="590" y="128"/>
                  <a:pt x="590" y="128"/>
                  <a:pt x="590" y="128"/>
                </a:cubicBezTo>
                <a:cubicBezTo>
                  <a:pt x="590" y="130"/>
                  <a:pt x="591" y="130"/>
                  <a:pt x="592" y="131"/>
                </a:cubicBezTo>
                <a:cubicBezTo>
                  <a:pt x="591" y="132"/>
                  <a:pt x="589" y="132"/>
                  <a:pt x="587" y="132"/>
                </a:cubicBezTo>
                <a:cubicBezTo>
                  <a:pt x="586" y="132"/>
                  <a:pt x="586" y="131"/>
                  <a:pt x="586" y="130"/>
                </a:cubicBezTo>
                <a:cubicBezTo>
                  <a:pt x="586" y="130"/>
                  <a:pt x="587" y="130"/>
                  <a:pt x="587" y="129"/>
                </a:cubicBezTo>
                <a:cubicBezTo>
                  <a:pt x="587" y="129"/>
                  <a:pt x="587" y="129"/>
                  <a:pt x="587" y="129"/>
                </a:cubicBezTo>
                <a:cubicBezTo>
                  <a:pt x="587" y="128"/>
                  <a:pt x="587" y="128"/>
                  <a:pt x="587" y="128"/>
                </a:cubicBezTo>
                <a:cubicBezTo>
                  <a:pt x="586" y="127"/>
                  <a:pt x="586" y="127"/>
                  <a:pt x="585" y="127"/>
                </a:cubicBezTo>
                <a:cubicBezTo>
                  <a:pt x="585" y="126"/>
                  <a:pt x="585" y="125"/>
                  <a:pt x="585" y="124"/>
                </a:cubicBezTo>
                <a:cubicBezTo>
                  <a:pt x="583" y="124"/>
                  <a:pt x="582" y="125"/>
                  <a:pt x="579" y="126"/>
                </a:cubicBezTo>
                <a:cubicBezTo>
                  <a:pt x="579" y="127"/>
                  <a:pt x="579" y="126"/>
                  <a:pt x="579" y="127"/>
                </a:cubicBezTo>
                <a:cubicBezTo>
                  <a:pt x="579" y="128"/>
                  <a:pt x="579" y="127"/>
                  <a:pt x="579" y="128"/>
                </a:cubicBezTo>
                <a:cubicBezTo>
                  <a:pt x="580" y="129"/>
                  <a:pt x="584" y="129"/>
                  <a:pt x="585" y="130"/>
                </a:cubicBezTo>
                <a:cubicBezTo>
                  <a:pt x="585" y="130"/>
                  <a:pt x="585" y="131"/>
                  <a:pt x="585" y="132"/>
                </a:cubicBezTo>
                <a:cubicBezTo>
                  <a:pt x="582" y="132"/>
                  <a:pt x="580" y="132"/>
                  <a:pt x="578" y="132"/>
                </a:cubicBezTo>
                <a:cubicBezTo>
                  <a:pt x="578" y="134"/>
                  <a:pt x="578" y="134"/>
                  <a:pt x="578" y="134"/>
                </a:cubicBezTo>
                <a:cubicBezTo>
                  <a:pt x="579" y="134"/>
                  <a:pt x="579" y="134"/>
                  <a:pt x="579" y="134"/>
                </a:cubicBezTo>
                <a:cubicBezTo>
                  <a:pt x="580" y="135"/>
                  <a:pt x="581" y="136"/>
                  <a:pt x="583" y="137"/>
                </a:cubicBezTo>
                <a:cubicBezTo>
                  <a:pt x="582" y="138"/>
                  <a:pt x="582" y="140"/>
                  <a:pt x="582" y="142"/>
                </a:cubicBezTo>
                <a:cubicBezTo>
                  <a:pt x="584" y="142"/>
                  <a:pt x="584" y="142"/>
                  <a:pt x="584" y="142"/>
                </a:cubicBezTo>
                <a:cubicBezTo>
                  <a:pt x="584" y="144"/>
                  <a:pt x="584" y="144"/>
                  <a:pt x="584" y="144"/>
                </a:cubicBezTo>
                <a:cubicBezTo>
                  <a:pt x="584" y="144"/>
                  <a:pt x="583" y="144"/>
                  <a:pt x="583" y="145"/>
                </a:cubicBezTo>
                <a:cubicBezTo>
                  <a:pt x="583" y="145"/>
                  <a:pt x="583" y="145"/>
                  <a:pt x="583" y="145"/>
                </a:cubicBezTo>
                <a:cubicBezTo>
                  <a:pt x="582" y="145"/>
                  <a:pt x="581" y="145"/>
                  <a:pt x="579" y="145"/>
                </a:cubicBezTo>
                <a:cubicBezTo>
                  <a:pt x="580" y="143"/>
                  <a:pt x="580" y="142"/>
                  <a:pt x="580" y="141"/>
                </a:cubicBezTo>
                <a:cubicBezTo>
                  <a:pt x="577" y="140"/>
                  <a:pt x="574" y="136"/>
                  <a:pt x="572" y="133"/>
                </a:cubicBezTo>
                <a:cubicBezTo>
                  <a:pt x="572" y="132"/>
                  <a:pt x="572" y="132"/>
                  <a:pt x="572" y="132"/>
                </a:cubicBezTo>
                <a:cubicBezTo>
                  <a:pt x="572" y="131"/>
                  <a:pt x="571" y="131"/>
                  <a:pt x="571" y="130"/>
                </a:cubicBezTo>
                <a:cubicBezTo>
                  <a:pt x="569" y="130"/>
                  <a:pt x="568" y="130"/>
                  <a:pt x="567" y="131"/>
                </a:cubicBezTo>
                <a:cubicBezTo>
                  <a:pt x="567" y="132"/>
                  <a:pt x="566" y="133"/>
                  <a:pt x="566" y="134"/>
                </a:cubicBezTo>
                <a:cubicBezTo>
                  <a:pt x="568" y="134"/>
                  <a:pt x="568" y="134"/>
                  <a:pt x="568" y="134"/>
                </a:cubicBezTo>
                <a:cubicBezTo>
                  <a:pt x="568" y="137"/>
                  <a:pt x="568" y="136"/>
                  <a:pt x="567" y="138"/>
                </a:cubicBezTo>
                <a:cubicBezTo>
                  <a:pt x="568" y="139"/>
                  <a:pt x="568" y="140"/>
                  <a:pt x="569" y="141"/>
                </a:cubicBezTo>
                <a:cubicBezTo>
                  <a:pt x="569" y="141"/>
                  <a:pt x="569" y="141"/>
                  <a:pt x="569" y="141"/>
                </a:cubicBezTo>
                <a:cubicBezTo>
                  <a:pt x="571" y="141"/>
                  <a:pt x="571" y="141"/>
                  <a:pt x="571" y="141"/>
                </a:cubicBezTo>
                <a:cubicBezTo>
                  <a:pt x="571" y="144"/>
                  <a:pt x="571" y="144"/>
                  <a:pt x="572" y="146"/>
                </a:cubicBezTo>
                <a:cubicBezTo>
                  <a:pt x="571" y="147"/>
                  <a:pt x="572" y="146"/>
                  <a:pt x="571" y="147"/>
                </a:cubicBezTo>
                <a:cubicBezTo>
                  <a:pt x="570" y="146"/>
                  <a:pt x="570" y="146"/>
                  <a:pt x="569" y="146"/>
                </a:cubicBezTo>
                <a:cubicBezTo>
                  <a:pt x="569" y="145"/>
                  <a:pt x="569" y="145"/>
                  <a:pt x="569" y="145"/>
                </a:cubicBezTo>
                <a:cubicBezTo>
                  <a:pt x="567" y="146"/>
                  <a:pt x="565" y="146"/>
                  <a:pt x="563" y="146"/>
                </a:cubicBezTo>
                <a:cubicBezTo>
                  <a:pt x="563" y="147"/>
                  <a:pt x="563" y="147"/>
                  <a:pt x="562" y="148"/>
                </a:cubicBezTo>
                <a:cubicBezTo>
                  <a:pt x="564" y="148"/>
                  <a:pt x="564" y="148"/>
                  <a:pt x="564" y="148"/>
                </a:cubicBezTo>
                <a:cubicBezTo>
                  <a:pt x="564" y="149"/>
                  <a:pt x="564" y="149"/>
                  <a:pt x="564" y="150"/>
                </a:cubicBezTo>
                <a:cubicBezTo>
                  <a:pt x="561" y="150"/>
                  <a:pt x="561" y="150"/>
                  <a:pt x="561" y="150"/>
                </a:cubicBezTo>
                <a:cubicBezTo>
                  <a:pt x="561" y="153"/>
                  <a:pt x="561" y="153"/>
                  <a:pt x="561" y="153"/>
                </a:cubicBezTo>
                <a:cubicBezTo>
                  <a:pt x="562" y="153"/>
                  <a:pt x="562" y="153"/>
                  <a:pt x="562" y="153"/>
                </a:cubicBezTo>
                <a:cubicBezTo>
                  <a:pt x="562" y="155"/>
                  <a:pt x="562" y="155"/>
                  <a:pt x="562" y="155"/>
                </a:cubicBezTo>
                <a:cubicBezTo>
                  <a:pt x="564" y="154"/>
                  <a:pt x="566" y="154"/>
                  <a:pt x="568" y="153"/>
                </a:cubicBezTo>
                <a:cubicBezTo>
                  <a:pt x="569" y="153"/>
                  <a:pt x="569" y="152"/>
                  <a:pt x="570" y="151"/>
                </a:cubicBezTo>
                <a:cubicBezTo>
                  <a:pt x="571" y="151"/>
                  <a:pt x="572" y="151"/>
                  <a:pt x="573" y="151"/>
                </a:cubicBezTo>
                <a:cubicBezTo>
                  <a:pt x="573" y="150"/>
                  <a:pt x="573" y="150"/>
                  <a:pt x="573" y="150"/>
                </a:cubicBezTo>
                <a:cubicBezTo>
                  <a:pt x="575" y="150"/>
                  <a:pt x="577" y="150"/>
                  <a:pt x="579" y="151"/>
                </a:cubicBezTo>
                <a:cubicBezTo>
                  <a:pt x="581" y="150"/>
                  <a:pt x="582" y="149"/>
                  <a:pt x="584" y="149"/>
                </a:cubicBezTo>
                <a:cubicBezTo>
                  <a:pt x="584" y="151"/>
                  <a:pt x="584" y="151"/>
                  <a:pt x="584" y="151"/>
                </a:cubicBezTo>
                <a:cubicBezTo>
                  <a:pt x="583" y="151"/>
                  <a:pt x="582" y="151"/>
                  <a:pt x="581" y="151"/>
                </a:cubicBezTo>
                <a:cubicBezTo>
                  <a:pt x="581" y="154"/>
                  <a:pt x="579" y="154"/>
                  <a:pt x="577" y="155"/>
                </a:cubicBezTo>
                <a:cubicBezTo>
                  <a:pt x="578" y="157"/>
                  <a:pt x="578" y="157"/>
                  <a:pt x="577" y="160"/>
                </a:cubicBezTo>
                <a:cubicBezTo>
                  <a:pt x="580" y="160"/>
                  <a:pt x="583" y="161"/>
                  <a:pt x="587" y="160"/>
                </a:cubicBezTo>
                <a:cubicBezTo>
                  <a:pt x="587" y="160"/>
                  <a:pt x="587" y="160"/>
                  <a:pt x="588" y="160"/>
                </a:cubicBezTo>
                <a:cubicBezTo>
                  <a:pt x="589" y="160"/>
                  <a:pt x="591" y="160"/>
                  <a:pt x="593" y="160"/>
                </a:cubicBezTo>
                <a:cubicBezTo>
                  <a:pt x="593" y="160"/>
                  <a:pt x="593" y="160"/>
                  <a:pt x="593" y="160"/>
                </a:cubicBezTo>
                <a:cubicBezTo>
                  <a:pt x="594" y="159"/>
                  <a:pt x="598" y="159"/>
                  <a:pt x="598" y="160"/>
                </a:cubicBezTo>
                <a:cubicBezTo>
                  <a:pt x="602" y="160"/>
                  <a:pt x="604" y="160"/>
                  <a:pt x="606" y="158"/>
                </a:cubicBezTo>
                <a:cubicBezTo>
                  <a:pt x="606" y="157"/>
                  <a:pt x="606" y="157"/>
                  <a:pt x="605" y="156"/>
                </a:cubicBezTo>
                <a:cubicBezTo>
                  <a:pt x="605" y="156"/>
                  <a:pt x="605" y="156"/>
                  <a:pt x="605" y="156"/>
                </a:cubicBezTo>
                <a:cubicBezTo>
                  <a:pt x="607" y="156"/>
                  <a:pt x="607" y="156"/>
                  <a:pt x="607" y="156"/>
                </a:cubicBezTo>
                <a:cubicBezTo>
                  <a:pt x="607" y="155"/>
                  <a:pt x="607" y="155"/>
                  <a:pt x="607" y="155"/>
                </a:cubicBezTo>
                <a:cubicBezTo>
                  <a:pt x="608" y="155"/>
                  <a:pt x="608" y="155"/>
                  <a:pt x="608" y="155"/>
                </a:cubicBezTo>
                <a:cubicBezTo>
                  <a:pt x="607" y="155"/>
                  <a:pt x="607" y="154"/>
                  <a:pt x="607" y="153"/>
                </a:cubicBezTo>
                <a:cubicBezTo>
                  <a:pt x="605" y="153"/>
                  <a:pt x="606" y="153"/>
                  <a:pt x="604" y="152"/>
                </a:cubicBezTo>
                <a:cubicBezTo>
                  <a:pt x="604" y="149"/>
                  <a:pt x="604" y="149"/>
                  <a:pt x="604" y="149"/>
                </a:cubicBezTo>
                <a:cubicBezTo>
                  <a:pt x="606" y="149"/>
                  <a:pt x="606" y="149"/>
                  <a:pt x="606" y="149"/>
                </a:cubicBezTo>
                <a:cubicBezTo>
                  <a:pt x="606" y="147"/>
                  <a:pt x="606" y="147"/>
                  <a:pt x="606" y="147"/>
                </a:cubicBezTo>
                <a:cubicBezTo>
                  <a:pt x="605" y="147"/>
                  <a:pt x="605" y="147"/>
                  <a:pt x="605" y="147"/>
                </a:cubicBezTo>
                <a:cubicBezTo>
                  <a:pt x="605" y="146"/>
                  <a:pt x="605" y="146"/>
                  <a:pt x="605" y="146"/>
                </a:cubicBezTo>
                <a:cubicBezTo>
                  <a:pt x="602" y="146"/>
                  <a:pt x="602" y="146"/>
                  <a:pt x="602" y="146"/>
                </a:cubicBezTo>
                <a:cubicBezTo>
                  <a:pt x="602" y="145"/>
                  <a:pt x="602" y="145"/>
                  <a:pt x="602" y="145"/>
                </a:cubicBezTo>
                <a:cubicBezTo>
                  <a:pt x="601" y="144"/>
                  <a:pt x="603" y="143"/>
                  <a:pt x="602" y="140"/>
                </a:cubicBezTo>
                <a:cubicBezTo>
                  <a:pt x="602" y="140"/>
                  <a:pt x="602" y="140"/>
                  <a:pt x="602" y="140"/>
                </a:cubicBezTo>
                <a:cubicBezTo>
                  <a:pt x="602" y="138"/>
                  <a:pt x="602" y="138"/>
                  <a:pt x="602" y="138"/>
                </a:cubicBezTo>
                <a:cubicBezTo>
                  <a:pt x="601" y="138"/>
                  <a:pt x="601" y="138"/>
                  <a:pt x="601" y="138"/>
                </a:cubicBezTo>
                <a:cubicBezTo>
                  <a:pt x="601" y="137"/>
                  <a:pt x="601" y="135"/>
                  <a:pt x="600" y="134"/>
                </a:cubicBezTo>
                <a:cubicBezTo>
                  <a:pt x="601" y="134"/>
                  <a:pt x="601" y="134"/>
                  <a:pt x="601" y="134"/>
                </a:cubicBezTo>
                <a:cubicBezTo>
                  <a:pt x="601" y="130"/>
                  <a:pt x="601" y="133"/>
                  <a:pt x="598" y="132"/>
                </a:cubicBezTo>
                <a:cubicBezTo>
                  <a:pt x="598" y="131"/>
                  <a:pt x="598" y="131"/>
                  <a:pt x="598" y="131"/>
                </a:cubicBezTo>
                <a:cubicBezTo>
                  <a:pt x="597" y="131"/>
                  <a:pt x="596" y="130"/>
                  <a:pt x="595" y="130"/>
                </a:cubicBezTo>
                <a:cubicBezTo>
                  <a:pt x="596" y="130"/>
                  <a:pt x="596" y="129"/>
                  <a:pt x="596" y="128"/>
                </a:cubicBezTo>
                <a:cubicBezTo>
                  <a:pt x="595" y="127"/>
                  <a:pt x="593" y="126"/>
                  <a:pt x="593" y="125"/>
                </a:cubicBezTo>
                <a:lnTo>
                  <a:pt x="591" y="125"/>
                </a:lnTo>
                <a:close/>
                <a:moveTo>
                  <a:pt x="548" y="125"/>
                </a:moveTo>
                <a:cubicBezTo>
                  <a:pt x="547" y="127"/>
                  <a:pt x="547" y="130"/>
                  <a:pt x="545" y="131"/>
                </a:cubicBezTo>
                <a:cubicBezTo>
                  <a:pt x="545" y="132"/>
                  <a:pt x="545" y="132"/>
                  <a:pt x="545" y="132"/>
                </a:cubicBezTo>
                <a:cubicBezTo>
                  <a:pt x="548" y="131"/>
                  <a:pt x="551" y="130"/>
                  <a:pt x="554" y="130"/>
                </a:cubicBezTo>
                <a:cubicBezTo>
                  <a:pt x="554" y="129"/>
                  <a:pt x="554" y="129"/>
                  <a:pt x="554" y="129"/>
                </a:cubicBezTo>
                <a:cubicBezTo>
                  <a:pt x="554" y="129"/>
                  <a:pt x="554" y="129"/>
                  <a:pt x="554" y="129"/>
                </a:cubicBezTo>
                <a:cubicBezTo>
                  <a:pt x="553" y="125"/>
                  <a:pt x="553" y="127"/>
                  <a:pt x="550" y="126"/>
                </a:cubicBezTo>
                <a:cubicBezTo>
                  <a:pt x="550" y="126"/>
                  <a:pt x="550" y="126"/>
                  <a:pt x="550" y="126"/>
                </a:cubicBezTo>
                <a:cubicBezTo>
                  <a:pt x="550" y="125"/>
                  <a:pt x="549" y="125"/>
                  <a:pt x="548" y="125"/>
                </a:cubicBezTo>
                <a:close/>
                <a:moveTo>
                  <a:pt x="662" y="126"/>
                </a:moveTo>
                <a:cubicBezTo>
                  <a:pt x="661" y="126"/>
                  <a:pt x="661" y="126"/>
                  <a:pt x="661" y="126"/>
                </a:cubicBezTo>
                <a:cubicBezTo>
                  <a:pt x="661" y="128"/>
                  <a:pt x="662" y="129"/>
                  <a:pt x="663" y="131"/>
                </a:cubicBezTo>
                <a:cubicBezTo>
                  <a:pt x="664" y="131"/>
                  <a:pt x="663" y="131"/>
                  <a:pt x="664" y="132"/>
                </a:cubicBezTo>
                <a:cubicBezTo>
                  <a:pt x="667" y="132"/>
                  <a:pt x="667" y="132"/>
                  <a:pt x="667" y="132"/>
                </a:cubicBezTo>
                <a:cubicBezTo>
                  <a:pt x="667" y="130"/>
                  <a:pt x="666" y="128"/>
                  <a:pt x="666" y="125"/>
                </a:cubicBezTo>
                <a:cubicBezTo>
                  <a:pt x="665" y="125"/>
                  <a:pt x="663" y="125"/>
                  <a:pt x="662" y="126"/>
                </a:cubicBezTo>
                <a:close/>
                <a:moveTo>
                  <a:pt x="1877" y="222"/>
                </a:moveTo>
                <a:cubicBezTo>
                  <a:pt x="1877" y="222"/>
                  <a:pt x="1877" y="222"/>
                  <a:pt x="1877" y="222"/>
                </a:cubicBezTo>
                <a:cubicBezTo>
                  <a:pt x="1879" y="222"/>
                  <a:pt x="1879" y="222"/>
                  <a:pt x="1879" y="222"/>
                </a:cubicBezTo>
                <a:cubicBezTo>
                  <a:pt x="1879" y="220"/>
                  <a:pt x="1879" y="220"/>
                  <a:pt x="1879" y="220"/>
                </a:cubicBezTo>
                <a:cubicBezTo>
                  <a:pt x="1880" y="220"/>
                  <a:pt x="1883" y="220"/>
                  <a:pt x="1882" y="220"/>
                </a:cubicBezTo>
                <a:cubicBezTo>
                  <a:pt x="1881" y="220"/>
                  <a:pt x="1881" y="220"/>
                  <a:pt x="1881" y="220"/>
                </a:cubicBezTo>
                <a:cubicBezTo>
                  <a:pt x="1882" y="219"/>
                  <a:pt x="1882" y="218"/>
                  <a:pt x="1882" y="218"/>
                </a:cubicBezTo>
                <a:cubicBezTo>
                  <a:pt x="1884" y="218"/>
                  <a:pt x="1884" y="218"/>
                  <a:pt x="1885" y="220"/>
                </a:cubicBezTo>
                <a:cubicBezTo>
                  <a:pt x="1887" y="220"/>
                  <a:pt x="1887" y="220"/>
                  <a:pt x="1888" y="219"/>
                </a:cubicBezTo>
                <a:cubicBezTo>
                  <a:pt x="1888" y="218"/>
                  <a:pt x="1888" y="218"/>
                  <a:pt x="1888" y="218"/>
                </a:cubicBezTo>
                <a:cubicBezTo>
                  <a:pt x="1889" y="218"/>
                  <a:pt x="1891" y="218"/>
                  <a:pt x="1892" y="218"/>
                </a:cubicBezTo>
                <a:cubicBezTo>
                  <a:pt x="1891" y="220"/>
                  <a:pt x="1891" y="220"/>
                  <a:pt x="1890" y="221"/>
                </a:cubicBezTo>
                <a:cubicBezTo>
                  <a:pt x="1891" y="222"/>
                  <a:pt x="1891" y="223"/>
                  <a:pt x="1892" y="224"/>
                </a:cubicBezTo>
                <a:cubicBezTo>
                  <a:pt x="1893" y="224"/>
                  <a:pt x="1894" y="225"/>
                  <a:pt x="1896" y="225"/>
                </a:cubicBezTo>
                <a:cubicBezTo>
                  <a:pt x="1896" y="224"/>
                  <a:pt x="1896" y="224"/>
                  <a:pt x="1896" y="224"/>
                </a:cubicBezTo>
                <a:cubicBezTo>
                  <a:pt x="1897" y="224"/>
                  <a:pt x="1898" y="224"/>
                  <a:pt x="1898" y="224"/>
                </a:cubicBezTo>
                <a:cubicBezTo>
                  <a:pt x="1898" y="228"/>
                  <a:pt x="1898" y="228"/>
                  <a:pt x="1898" y="228"/>
                </a:cubicBezTo>
                <a:cubicBezTo>
                  <a:pt x="1898" y="227"/>
                  <a:pt x="1897" y="227"/>
                  <a:pt x="1896" y="227"/>
                </a:cubicBezTo>
                <a:cubicBezTo>
                  <a:pt x="1895" y="228"/>
                  <a:pt x="1896" y="227"/>
                  <a:pt x="1895" y="228"/>
                </a:cubicBezTo>
                <a:cubicBezTo>
                  <a:pt x="1895" y="229"/>
                  <a:pt x="1895" y="229"/>
                  <a:pt x="1895" y="229"/>
                </a:cubicBezTo>
                <a:cubicBezTo>
                  <a:pt x="1894" y="229"/>
                  <a:pt x="1893" y="228"/>
                  <a:pt x="1892" y="228"/>
                </a:cubicBezTo>
                <a:cubicBezTo>
                  <a:pt x="1892" y="229"/>
                  <a:pt x="1892" y="229"/>
                  <a:pt x="1892" y="229"/>
                </a:cubicBezTo>
                <a:cubicBezTo>
                  <a:pt x="1892" y="229"/>
                  <a:pt x="1892" y="229"/>
                  <a:pt x="1892" y="229"/>
                </a:cubicBezTo>
                <a:cubicBezTo>
                  <a:pt x="1892" y="230"/>
                  <a:pt x="1892" y="231"/>
                  <a:pt x="1892" y="231"/>
                </a:cubicBezTo>
                <a:cubicBezTo>
                  <a:pt x="1894" y="231"/>
                  <a:pt x="1894" y="231"/>
                  <a:pt x="1894" y="231"/>
                </a:cubicBezTo>
                <a:cubicBezTo>
                  <a:pt x="1894" y="233"/>
                  <a:pt x="1894" y="233"/>
                  <a:pt x="1894" y="233"/>
                </a:cubicBezTo>
                <a:cubicBezTo>
                  <a:pt x="1894" y="233"/>
                  <a:pt x="1894" y="233"/>
                  <a:pt x="1894" y="233"/>
                </a:cubicBezTo>
                <a:cubicBezTo>
                  <a:pt x="1894" y="234"/>
                  <a:pt x="1894" y="234"/>
                  <a:pt x="1894" y="234"/>
                </a:cubicBezTo>
                <a:cubicBezTo>
                  <a:pt x="1891" y="234"/>
                  <a:pt x="1891" y="234"/>
                  <a:pt x="1891" y="234"/>
                </a:cubicBezTo>
                <a:cubicBezTo>
                  <a:pt x="1891" y="236"/>
                  <a:pt x="1891" y="236"/>
                  <a:pt x="1891" y="236"/>
                </a:cubicBezTo>
                <a:cubicBezTo>
                  <a:pt x="1892" y="236"/>
                  <a:pt x="1892" y="236"/>
                  <a:pt x="1892" y="236"/>
                </a:cubicBezTo>
                <a:cubicBezTo>
                  <a:pt x="1892" y="237"/>
                  <a:pt x="1892" y="237"/>
                  <a:pt x="1892" y="237"/>
                </a:cubicBezTo>
                <a:cubicBezTo>
                  <a:pt x="1894" y="237"/>
                  <a:pt x="1896" y="237"/>
                  <a:pt x="1897" y="235"/>
                </a:cubicBezTo>
                <a:cubicBezTo>
                  <a:pt x="1900" y="235"/>
                  <a:pt x="1900" y="235"/>
                  <a:pt x="1900" y="235"/>
                </a:cubicBezTo>
                <a:cubicBezTo>
                  <a:pt x="1901" y="236"/>
                  <a:pt x="1901" y="237"/>
                  <a:pt x="1902" y="237"/>
                </a:cubicBezTo>
                <a:cubicBezTo>
                  <a:pt x="1904" y="237"/>
                  <a:pt x="1904" y="237"/>
                  <a:pt x="1904" y="237"/>
                </a:cubicBezTo>
                <a:cubicBezTo>
                  <a:pt x="1904" y="238"/>
                  <a:pt x="1904" y="238"/>
                  <a:pt x="1904" y="238"/>
                </a:cubicBezTo>
                <a:cubicBezTo>
                  <a:pt x="1904" y="238"/>
                  <a:pt x="1905" y="238"/>
                  <a:pt x="1906" y="239"/>
                </a:cubicBezTo>
                <a:cubicBezTo>
                  <a:pt x="1906" y="236"/>
                  <a:pt x="1906" y="236"/>
                  <a:pt x="1906" y="236"/>
                </a:cubicBezTo>
                <a:cubicBezTo>
                  <a:pt x="1907" y="236"/>
                  <a:pt x="1907" y="236"/>
                  <a:pt x="1908" y="234"/>
                </a:cubicBezTo>
                <a:cubicBezTo>
                  <a:pt x="1909" y="235"/>
                  <a:pt x="1910" y="235"/>
                  <a:pt x="1911" y="236"/>
                </a:cubicBezTo>
                <a:cubicBezTo>
                  <a:pt x="1911" y="237"/>
                  <a:pt x="1911" y="237"/>
                  <a:pt x="1911" y="237"/>
                </a:cubicBezTo>
                <a:cubicBezTo>
                  <a:pt x="1912" y="237"/>
                  <a:pt x="1916" y="236"/>
                  <a:pt x="1918" y="235"/>
                </a:cubicBezTo>
                <a:cubicBezTo>
                  <a:pt x="1919" y="237"/>
                  <a:pt x="1918" y="236"/>
                  <a:pt x="1919" y="237"/>
                </a:cubicBezTo>
                <a:cubicBezTo>
                  <a:pt x="1919" y="237"/>
                  <a:pt x="1919" y="237"/>
                  <a:pt x="1919" y="237"/>
                </a:cubicBezTo>
                <a:cubicBezTo>
                  <a:pt x="1919" y="237"/>
                  <a:pt x="1919" y="237"/>
                  <a:pt x="1919" y="237"/>
                </a:cubicBezTo>
                <a:cubicBezTo>
                  <a:pt x="1919" y="235"/>
                  <a:pt x="1919" y="235"/>
                  <a:pt x="1919" y="235"/>
                </a:cubicBezTo>
                <a:cubicBezTo>
                  <a:pt x="1919" y="235"/>
                  <a:pt x="1919" y="235"/>
                  <a:pt x="1919" y="235"/>
                </a:cubicBezTo>
                <a:cubicBezTo>
                  <a:pt x="1918" y="234"/>
                  <a:pt x="1918" y="234"/>
                  <a:pt x="1917" y="231"/>
                </a:cubicBezTo>
                <a:cubicBezTo>
                  <a:pt x="1919" y="232"/>
                  <a:pt x="1921" y="232"/>
                  <a:pt x="1923" y="232"/>
                </a:cubicBezTo>
                <a:cubicBezTo>
                  <a:pt x="1923" y="233"/>
                  <a:pt x="1923" y="233"/>
                  <a:pt x="1923" y="233"/>
                </a:cubicBezTo>
                <a:cubicBezTo>
                  <a:pt x="1923" y="233"/>
                  <a:pt x="1925" y="235"/>
                  <a:pt x="1927" y="234"/>
                </a:cubicBezTo>
                <a:cubicBezTo>
                  <a:pt x="1927" y="234"/>
                  <a:pt x="1927" y="233"/>
                  <a:pt x="1927" y="233"/>
                </a:cubicBezTo>
                <a:cubicBezTo>
                  <a:pt x="1930" y="233"/>
                  <a:pt x="1930" y="233"/>
                  <a:pt x="1930" y="233"/>
                </a:cubicBezTo>
                <a:cubicBezTo>
                  <a:pt x="1930" y="232"/>
                  <a:pt x="1930" y="232"/>
                  <a:pt x="1930" y="232"/>
                </a:cubicBezTo>
                <a:cubicBezTo>
                  <a:pt x="1931" y="232"/>
                  <a:pt x="1931" y="232"/>
                  <a:pt x="1931" y="232"/>
                </a:cubicBezTo>
                <a:cubicBezTo>
                  <a:pt x="1931" y="231"/>
                  <a:pt x="1931" y="231"/>
                  <a:pt x="1931" y="231"/>
                </a:cubicBezTo>
                <a:cubicBezTo>
                  <a:pt x="1930" y="231"/>
                  <a:pt x="1929" y="231"/>
                  <a:pt x="1929" y="231"/>
                </a:cubicBezTo>
                <a:cubicBezTo>
                  <a:pt x="1929" y="230"/>
                  <a:pt x="1929" y="230"/>
                  <a:pt x="1929" y="230"/>
                </a:cubicBezTo>
                <a:cubicBezTo>
                  <a:pt x="1925" y="230"/>
                  <a:pt x="1925" y="230"/>
                  <a:pt x="1925" y="230"/>
                </a:cubicBezTo>
                <a:cubicBezTo>
                  <a:pt x="1925" y="229"/>
                  <a:pt x="1925" y="229"/>
                  <a:pt x="1925" y="229"/>
                </a:cubicBezTo>
                <a:cubicBezTo>
                  <a:pt x="1923" y="229"/>
                  <a:pt x="1923" y="229"/>
                  <a:pt x="1923" y="229"/>
                </a:cubicBezTo>
                <a:cubicBezTo>
                  <a:pt x="1923" y="229"/>
                  <a:pt x="1923" y="229"/>
                  <a:pt x="1923" y="229"/>
                </a:cubicBezTo>
                <a:cubicBezTo>
                  <a:pt x="1921" y="229"/>
                  <a:pt x="1921" y="229"/>
                  <a:pt x="1921" y="229"/>
                </a:cubicBezTo>
                <a:cubicBezTo>
                  <a:pt x="1921" y="228"/>
                  <a:pt x="1920" y="227"/>
                  <a:pt x="1919" y="226"/>
                </a:cubicBezTo>
                <a:cubicBezTo>
                  <a:pt x="1917" y="226"/>
                  <a:pt x="1917" y="226"/>
                  <a:pt x="1917" y="226"/>
                </a:cubicBezTo>
                <a:cubicBezTo>
                  <a:pt x="1917" y="226"/>
                  <a:pt x="1917" y="226"/>
                  <a:pt x="1917" y="226"/>
                </a:cubicBezTo>
                <a:cubicBezTo>
                  <a:pt x="1916" y="224"/>
                  <a:pt x="1915" y="223"/>
                  <a:pt x="1914" y="222"/>
                </a:cubicBezTo>
                <a:cubicBezTo>
                  <a:pt x="1914" y="220"/>
                  <a:pt x="1914" y="220"/>
                  <a:pt x="1914" y="220"/>
                </a:cubicBezTo>
                <a:cubicBezTo>
                  <a:pt x="1913" y="220"/>
                  <a:pt x="1913" y="220"/>
                  <a:pt x="1913" y="220"/>
                </a:cubicBezTo>
                <a:cubicBezTo>
                  <a:pt x="1912" y="217"/>
                  <a:pt x="1913" y="217"/>
                  <a:pt x="1910" y="216"/>
                </a:cubicBezTo>
                <a:cubicBezTo>
                  <a:pt x="1911" y="215"/>
                  <a:pt x="1911" y="213"/>
                  <a:pt x="1911" y="210"/>
                </a:cubicBezTo>
                <a:cubicBezTo>
                  <a:pt x="1910" y="210"/>
                  <a:pt x="1910" y="210"/>
                  <a:pt x="1910" y="210"/>
                </a:cubicBezTo>
                <a:cubicBezTo>
                  <a:pt x="1910" y="209"/>
                  <a:pt x="1910" y="209"/>
                  <a:pt x="1912" y="208"/>
                </a:cubicBezTo>
                <a:cubicBezTo>
                  <a:pt x="1912" y="207"/>
                  <a:pt x="1911" y="208"/>
                  <a:pt x="1912" y="207"/>
                </a:cubicBezTo>
                <a:cubicBezTo>
                  <a:pt x="1912" y="205"/>
                  <a:pt x="1912" y="205"/>
                  <a:pt x="1911" y="204"/>
                </a:cubicBezTo>
                <a:cubicBezTo>
                  <a:pt x="1911" y="202"/>
                  <a:pt x="1912" y="202"/>
                  <a:pt x="1912" y="201"/>
                </a:cubicBezTo>
                <a:cubicBezTo>
                  <a:pt x="1914" y="201"/>
                  <a:pt x="1914" y="201"/>
                  <a:pt x="1914" y="201"/>
                </a:cubicBezTo>
                <a:cubicBezTo>
                  <a:pt x="1913" y="200"/>
                  <a:pt x="1913" y="199"/>
                  <a:pt x="1913" y="199"/>
                </a:cubicBezTo>
                <a:cubicBezTo>
                  <a:pt x="1913" y="198"/>
                  <a:pt x="1914" y="198"/>
                  <a:pt x="1914" y="198"/>
                </a:cubicBezTo>
                <a:cubicBezTo>
                  <a:pt x="1914" y="197"/>
                  <a:pt x="1914" y="197"/>
                  <a:pt x="1914" y="197"/>
                </a:cubicBezTo>
                <a:cubicBezTo>
                  <a:pt x="1914" y="195"/>
                  <a:pt x="1915" y="195"/>
                  <a:pt x="1916" y="194"/>
                </a:cubicBezTo>
                <a:cubicBezTo>
                  <a:pt x="1916" y="189"/>
                  <a:pt x="1914" y="192"/>
                  <a:pt x="1911" y="191"/>
                </a:cubicBezTo>
                <a:cubicBezTo>
                  <a:pt x="1911" y="190"/>
                  <a:pt x="1911" y="190"/>
                  <a:pt x="1911" y="190"/>
                </a:cubicBezTo>
                <a:cubicBezTo>
                  <a:pt x="1910" y="190"/>
                  <a:pt x="1910" y="190"/>
                  <a:pt x="1910" y="190"/>
                </a:cubicBezTo>
                <a:cubicBezTo>
                  <a:pt x="1909" y="190"/>
                  <a:pt x="1909" y="189"/>
                  <a:pt x="1909" y="189"/>
                </a:cubicBezTo>
                <a:cubicBezTo>
                  <a:pt x="1907" y="188"/>
                  <a:pt x="1903" y="189"/>
                  <a:pt x="1902" y="189"/>
                </a:cubicBezTo>
                <a:cubicBezTo>
                  <a:pt x="1902" y="189"/>
                  <a:pt x="1902" y="189"/>
                  <a:pt x="1902" y="189"/>
                </a:cubicBezTo>
                <a:cubicBezTo>
                  <a:pt x="1902" y="188"/>
                  <a:pt x="1901" y="188"/>
                  <a:pt x="1901" y="188"/>
                </a:cubicBezTo>
                <a:cubicBezTo>
                  <a:pt x="1901" y="186"/>
                  <a:pt x="1901" y="186"/>
                  <a:pt x="1901" y="186"/>
                </a:cubicBezTo>
                <a:cubicBezTo>
                  <a:pt x="1902" y="186"/>
                  <a:pt x="1902" y="187"/>
                  <a:pt x="1903" y="187"/>
                </a:cubicBezTo>
                <a:cubicBezTo>
                  <a:pt x="1903" y="187"/>
                  <a:pt x="1903" y="187"/>
                  <a:pt x="1903" y="187"/>
                </a:cubicBezTo>
                <a:cubicBezTo>
                  <a:pt x="1904" y="187"/>
                  <a:pt x="1904" y="187"/>
                  <a:pt x="1904" y="187"/>
                </a:cubicBezTo>
                <a:cubicBezTo>
                  <a:pt x="1904" y="188"/>
                  <a:pt x="1904" y="188"/>
                  <a:pt x="1904" y="188"/>
                </a:cubicBezTo>
                <a:cubicBezTo>
                  <a:pt x="1909" y="188"/>
                  <a:pt x="1909" y="188"/>
                  <a:pt x="1909" y="188"/>
                </a:cubicBezTo>
                <a:cubicBezTo>
                  <a:pt x="1909" y="187"/>
                  <a:pt x="1909" y="187"/>
                  <a:pt x="1909" y="187"/>
                </a:cubicBezTo>
                <a:cubicBezTo>
                  <a:pt x="1911" y="187"/>
                  <a:pt x="1911" y="188"/>
                  <a:pt x="1912" y="189"/>
                </a:cubicBezTo>
                <a:cubicBezTo>
                  <a:pt x="1916" y="189"/>
                  <a:pt x="1916" y="189"/>
                  <a:pt x="1919" y="187"/>
                </a:cubicBezTo>
                <a:cubicBezTo>
                  <a:pt x="1919" y="185"/>
                  <a:pt x="1919" y="185"/>
                  <a:pt x="1919" y="181"/>
                </a:cubicBezTo>
                <a:cubicBezTo>
                  <a:pt x="1922" y="183"/>
                  <a:pt x="1920" y="183"/>
                  <a:pt x="1924" y="183"/>
                </a:cubicBezTo>
                <a:cubicBezTo>
                  <a:pt x="1924" y="182"/>
                  <a:pt x="1924" y="181"/>
                  <a:pt x="1923" y="180"/>
                </a:cubicBezTo>
                <a:cubicBezTo>
                  <a:pt x="1927" y="180"/>
                  <a:pt x="1927" y="180"/>
                  <a:pt x="1927" y="180"/>
                </a:cubicBezTo>
                <a:cubicBezTo>
                  <a:pt x="1926" y="178"/>
                  <a:pt x="1926" y="176"/>
                  <a:pt x="1925" y="174"/>
                </a:cubicBezTo>
                <a:cubicBezTo>
                  <a:pt x="1928" y="174"/>
                  <a:pt x="1928" y="174"/>
                  <a:pt x="1928" y="174"/>
                </a:cubicBezTo>
                <a:cubicBezTo>
                  <a:pt x="1928" y="176"/>
                  <a:pt x="1928" y="176"/>
                  <a:pt x="1928" y="176"/>
                </a:cubicBezTo>
                <a:cubicBezTo>
                  <a:pt x="1929" y="176"/>
                  <a:pt x="1929" y="176"/>
                  <a:pt x="1929" y="176"/>
                </a:cubicBezTo>
                <a:cubicBezTo>
                  <a:pt x="1929" y="176"/>
                  <a:pt x="1929" y="176"/>
                  <a:pt x="1929" y="176"/>
                </a:cubicBezTo>
                <a:cubicBezTo>
                  <a:pt x="1930" y="176"/>
                  <a:pt x="1930" y="174"/>
                  <a:pt x="1931" y="174"/>
                </a:cubicBezTo>
                <a:cubicBezTo>
                  <a:pt x="1932" y="174"/>
                  <a:pt x="1932" y="174"/>
                  <a:pt x="1932" y="174"/>
                </a:cubicBezTo>
                <a:cubicBezTo>
                  <a:pt x="1932" y="171"/>
                  <a:pt x="1933" y="171"/>
                  <a:pt x="1935" y="170"/>
                </a:cubicBezTo>
                <a:cubicBezTo>
                  <a:pt x="1935" y="169"/>
                  <a:pt x="1935" y="168"/>
                  <a:pt x="1934" y="168"/>
                </a:cubicBezTo>
                <a:cubicBezTo>
                  <a:pt x="1934" y="167"/>
                  <a:pt x="1934" y="167"/>
                  <a:pt x="1934" y="167"/>
                </a:cubicBezTo>
                <a:cubicBezTo>
                  <a:pt x="1935" y="167"/>
                  <a:pt x="1937" y="167"/>
                  <a:pt x="1938" y="166"/>
                </a:cubicBezTo>
                <a:cubicBezTo>
                  <a:pt x="1938" y="165"/>
                  <a:pt x="1939" y="165"/>
                  <a:pt x="1939" y="164"/>
                </a:cubicBezTo>
                <a:cubicBezTo>
                  <a:pt x="1940" y="163"/>
                  <a:pt x="1940" y="164"/>
                  <a:pt x="1940" y="164"/>
                </a:cubicBezTo>
                <a:cubicBezTo>
                  <a:pt x="1944" y="164"/>
                  <a:pt x="1944" y="164"/>
                  <a:pt x="1944" y="164"/>
                </a:cubicBezTo>
                <a:cubicBezTo>
                  <a:pt x="1944" y="162"/>
                  <a:pt x="1944" y="162"/>
                  <a:pt x="1944" y="162"/>
                </a:cubicBezTo>
                <a:cubicBezTo>
                  <a:pt x="1945" y="162"/>
                  <a:pt x="1945" y="162"/>
                  <a:pt x="1945" y="162"/>
                </a:cubicBezTo>
                <a:cubicBezTo>
                  <a:pt x="1945" y="162"/>
                  <a:pt x="1945" y="162"/>
                  <a:pt x="1945" y="162"/>
                </a:cubicBezTo>
                <a:cubicBezTo>
                  <a:pt x="1946" y="162"/>
                  <a:pt x="1947" y="162"/>
                  <a:pt x="1948" y="162"/>
                </a:cubicBezTo>
                <a:cubicBezTo>
                  <a:pt x="1948" y="163"/>
                  <a:pt x="1948" y="163"/>
                  <a:pt x="1948" y="163"/>
                </a:cubicBezTo>
                <a:cubicBezTo>
                  <a:pt x="1949" y="163"/>
                  <a:pt x="1950" y="163"/>
                  <a:pt x="1951" y="162"/>
                </a:cubicBezTo>
                <a:cubicBezTo>
                  <a:pt x="1951" y="160"/>
                  <a:pt x="1951" y="160"/>
                  <a:pt x="1951" y="160"/>
                </a:cubicBezTo>
                <a:cubicBezTo>
                  <a:pt x="1955" y="159"/>
                  <a:pt x="1953" y="159"/>
                  <a:pt x="1956" y="157"/>
                </a:cubicBezTo>
                <a:cubicBezTo>
                  <a:pt x="1956" y="156"/>
                  <a:pt x="1956" y="156"/>
                  <a:pt x="1956" y="156"/>
                </a:cubicBezTo>
                <a:cubicBezTo>
                  <a:pt x="1959" y="156"/>
                  <a:pt x="1959" y="156"/>
                  <a:pt x="1959" y="156"/>
                </a:cubicBezTo>
                <a:cubicBezTo>
                  <a:pt x="1959" y="156"/>
                  <a:pt x="1959" y="156"/>
                  <a:pt x="1960" y="155"/>
                </a:cubicBezTo>
                <a:cubicBezTo>
                  <a:pt x="1961" y="155"/>
                  <a:pt x="1961" y="155"/>
                  <a:pt x="1961" y="155"/>
                </a:cubicBezTo>
                <a:cubicBezTo>
                  <a:pt x="1961" y="155"/>
                  <a:pt x="1961" y="155"/>
                  <a:pt x="1961" y="155"/>
                </a:cubicBezTo>
                <a:cubicBezTo>
                  <a:pt x="1962" y="154"/>
                  <a:pt x="1964" y="154"/>
                  <a:pt x="1965" y="154"/>
                </a:cubicBezTo>
                <a:cubicBezTo>
                  <a:pt x="1965" y="153"/>
                  <a:pt x="1965" y="153"/>
                  <a:pt x="1965" y="153"/>
                </a:cubicBezTo>
                <a:cubicBezTo>
                  <a:pt x="1966" y="153"/>
                  <a:pt x="1966" y="153"/>
                  <a:pt x="1966" y="153"/>
                </a:cubicBezTo>
                <a:cubicBezTo>
                  <a:pt x="1966" y="153"/>
                  <a:pt x="1966" y="153"/>
                  <a:pt x="1966" y="153"/>
                </a:cubicBezTo>
                <a:cubicBezTo>
                  <a:pt x="1968" y="153"/>
                  <a:pt x="1970" y="153"/>
                  <a:pt x="1971" y="153"/>
                </a:cubicBezTo>
                <a:cubicBezTo>
                  <a:pt x="1975" y="152"/>
                  <a:pt x="1977" y="150"/>
                  <a:pt x="1981" y="149"/>
                </a:cubicBezTo>
                <a:cubicBezTo>
                  <a:pt x="1981" y="151"/>
                  <a:pt x="1981" y="150"/>
                  <a:pt x="1981" y="151"/>
                </a:cubicBezTo>
                <a:cubicBezTo>
                  <a:pt x="1982" y="151"/>
                  <a:pt x="1982" y="151"/>
                  <a:pt x="1982" y="151"/>
                </a:cubicBezTo>
                <a:cubicBezTo>
                  <a:pt x="1982" y="151"/>
                  <a:pt x="1983" y="150"/>
                  <a:pt x="1983" y="149"/>
                </a:cubicBezTo>
                <a:cubicBezTo>
                  <a:pt x="1986" y="149"/>
                  <a:pt x="1986" y="149"/>
                  <a:pt x="1986" y="149"/>
                </a:cubicBezTo>
                <a:cubicBezTo>
                  <a:pt x="1986" y="149"/>
                  <a:pt x="1986" y="149"/>
                  <a:pt x="1986" y="149"/>
                </a:cubicBezTo>
                <a:cubicBezTo>
                  <a:pt x="1987" y="148"/>
                  <a:pt x="1988" y="148"/>
                  <a:pt x="1988" y="148"/>
                </a:cubicBezTo>
                <a:cubicBezTo>
                  <a:pt x="1988" y="147"/>
                  <a:pt x="1988" y="147"/>
                  <a:pt x="1988" y="147"/>
                </a:cubicBezTo>
                <a:cubicBezTo>
                  <a:pt x="1991" y="147"/>
                  <a:pt x="1993" y="147"/>
                  <a:pt x="1995" y="147"/>
                </a:cubicBezTo>
                <a:cubicBezTo>
                  <a:pt x="1995" y="146"/>
                  <a:pt x="1995" y="146"/>
                  <a:pt x="1995" y="146"/>
                </a:cubicBezTo>
                <a:cubicBezTo>
                  <a:pt x="2000" y="146"/>
                  <a:pt x="2000" y="146"/>
                  <a:pt x="2000" y="146"/>
                </a:cubicBezTo>
                <a:cubicBezTo>
                  <a:pt x="2000" y="145"/>
                  <a:pt x="2000" y="145"/>
                  <a:pt x="2000" y="145"/>
                </a:cubicBezTo>
                <a:cubicBezTo>
                  <a:pt x="2002" y="145"/>
                  <a:pt x="2002" y="145"/>
                  <a:pt x="2002" y="145"/>
                </a:cubicBezTo>
                <a:cubicBezTo>
                  <a:pt x="2002" y="145"/>
                  <a:pt x="2002" y="145"/>
                  <a:pt x="2002" y="145"/>
                </a:cubicBezTo>
                <a:cubicBezTo>
                  <a:pt x="2003" y="145"/>
                  <a:pt x="2003" y="145"/>
                  <a:pt x="2003" y="145"/>
                </a:cubicBezTo>
                <a:cubicBezTo>
                  <a:pt x="2003" y="144"/>
                  <a:pt x="2003" y="144"/>
                  <a:pt x="2003" y="144"/>
                </a:cubicBezTo>
                <a:cubicBezTo>
                  <a:pt x="2007" y="144"/>
                  <a:pt x="2007" y="144"/>
                  <a:pt x="2007" y="144"/>
                </a:cubicBezTo>
                <a:cubicBezTo>
                  <a:pt x="2007" y="144"/>
                  <a:pt x="2007" y="143"/>
                  <a:pt x="2008" y="143"/>
                </a:cubicBezTo>
                <a:cubicBezTo>
                  <a:pt x="2009" y="142"/>
                  <a:pt x="2010" y="142"/>
                  <a:pt x="2012" y="142"/>
                </a:cubicBezTo>
                <a:cubicBezTo>
                  <a:pt x="2012" y="140"/>
                  <a:pt x="2012" y="140"/>
                  <a:pt x="2012" y="140"/>
                </a:cubicBezTo>
                <a:cubicBezTo>
                  <a:pt x="2014" y="140"/>
                  <a:pt x="2014" y="140"/>
                  <a:pt x="2014" y="140"/>
                </a:cubicBezTo>
                <a:cubicBezTo>
                  <a:pt x="2014" y="139"/>
                  <a:pt x="2014" y="139"/>
                  <a:pt x="2014" y="139"/>
                </a:cubicBezTo>
                <a:cubicBezTo>
                  <a:pt x="2016" y="139"/>
                  <a:pt x="2016" y="139"/>
                  <a:pt x="2016" y="137"/>
                </a:cubicBezTo>
                <a:cubicBezTo>
                  <a:pt x="2017" y="137"/>
                  <a:pt x="2017" y="137"/>
                  <a:pt x="2017" y="137"/>
                </a:cubicBezTo>
                <a:cubicBezTo>
                  <a:pt x="2017" y="136"/>
                  <a:pt x="2016" y="135"/>
                  <a:pt x="2016" y="133"/>
                </a:cubicBezTo>
                <a:cubicBezTo>
                  <a:pt x="2016" y="133"/>
                  <a:pt x="2017" y="133"/>
                  <a:pt x="2017" y="132"/>
                </a:cubicBezTo>
                <a:cubicBezTo>
                  <a:pt x="2016" y="132"/>
                  <a:pt x="2015" y="132"/>
                  <a:pt x="2015" y="132"/>
                </a:cubicBezTo>
                <a:cubicBezTo>
                  <a:pt x="2014" y="131"/>
                  <a:pt x="2014" y="129"/>
                  <a:pt x="2013" y="128"/>
                </a:cubicBezTo>
                <a:cubicBezTo>
                  <a:pt x="2010" y="128"/>
                  <a:pt x="2009" y="127"/>
                  <a:pt x="2007" y="129"/>
                </a:cubicBezTo>
                <a:cubicBezTo>
                  <a:pt x="2007" y="129"/>
                  <a:pt x="2006" y="130"/>
                  <a:pt x="2006" y="130"/>
                </a:cubicBezTo>
                <a:cubicBezTo>
                  <a:pt x="2004" y="130"/>
                  <a:pt x="2004" y="130"/>
                  <a:pt x="2004" y="130"/>
                </a:cubicBezTo>
                <a:cubicBezTo>
                  <a:pt x="2004" y="131"/>
                  <a:pt x="2004" y="131"/>
                  <a:pt x="2004" y="131"/>
                </a:cubicBezTo>
                <a:cubicBezTo>
                  <a:pt x="2002" y="132"/>
                  <a:pt x="2001" y="133"/>
                  <a:pt x="2000" y="135"/>
                </a:cubicBezTo>
                <a:cubicBezTo>
                  <a:pt x="1999" y="134"/>
                  <a:pt x="1999" y="135"/>
                  <a:pt x="1998" y="133"/>
                </a:cubicBezTo>
                <a:cubicBezTo>
                  <a:pt x="1997" y="134"/>
                  <a:pt x="1997" y="134"/>
                  <a:pt x="1996" y="134"/>
                </a:cubicBezTo>
                <a:cubicBezTo>
                  <a:pt x="1996" y="135"/>
                  <a:pt x="1996" y="135"/>
                  <a:pt x="1996" y="135"/>
                </a:cubicBezTo>
                <a:cubicBezTo>
                  <a:pt x="1994" y="135"/>
                  <a:pt x="1994" y="135"/>
                  <a:pt x="1994" y="135"/>
                </a:cubicBezTo>
                <a:cubicBezTo>
                  <a:pt x="1994" y="135"/>
                  <a:pt x="1994" y="135"/>
                  <a:pt x="1994" y="135"/>
                </a:cubicBezTo>
                <a:cubicBezTo>
                  <a:pt x="1993" y="135"/>
                  <a:pt x="1993" y="135"/>
                  <a:pt x="1993" y="135"/>
                </a:cubicBezTo>
                <a:cubicBezTo>
                  <a:pt x="1993" y="136"/>
                  <a:pt x="1993" y="136"/>
                  <a:pt x="1993" y="136"/>
                </a:cubicBezTo>
                <a:cubicBezTo>
                  <a:pt x="1991" y="137"/>
                  <a:pt x="1991" y="136"/>
                  <a:pt x="1990" y="136"/>
                </a:cubicBezTo>
                <a:cubicBezTo>
                  <a:pt x="1990" y="137"/>
                  <a:pt x="1989" y="137"/>
                  <a:pt x="1989" y="137"/>
                </a:cubicBezTo>
                <a:cubicBezTo>
                  <a:pt x="1988" y="137"/>
                  <a:pt x="1988" y="137"/>
                  <a:pt x="1988" y="137"/>
                </a:cubicBezTo>
                <a:cubicBezTo>
                  <a:pt x="1988" y="138"/>
                  <a:pt x="1988" y="138"/>
                  <a:pt x="1988" y="138"/>
                </a:cubicBezTo>
                <a:cubicBezTo>
                  <a:pt x="1987" y="138"/>
                  <a:pt x="1986" y="139"/>
                  <a:pt x="1985" y="139"/>
                </a:cubicBezTo>
                <a:cubicBezTo>
                  <a:pt x="1985" y="139"/>
                  <a:pt x="1985" y="139"/>
                  <a:pt x="1985" y="139"/>
                </a:cubicBezTo>
                <a:cubicBezTo>
                  <a:pt x="1984" y="140"/>
                  <a:pt x="1982" y="140"/>
                  <a:pt x="1981" y="140"/>
                </a:cubicBezTo>
                <a:cubicBezTo>
                  <a:pt x="1981" y="140"/>
                  <a:pt x="1980" y="139"/>
                  <a:pt x="1979" y="139"/>
                </a:cubicBezTo>
                <a:cubicBezTo>
                  <a:pt x="1979" y="140"/>
                  <a:pt x="1979" y="140"/>
                  <a:pt x="1979" y="140"/>
                </a:cubicBezTo>
                <a:cubicBezTo>
                  <a:pt x="1977" y="140"/>
                  <a:pt x="1977" y="140"/>
                  <a:pt x="1977" y="140"/>
                </a:cubicBezTo>
                <a:cubicBezTo>
                  <a:pt x="1977" y="140"/>
                  <a:pt x="1977" y="141"/>
                  <a:pt x="1977" y="141"/>
                </a:cubicBezTo>
                <a:cubicBezTo>
                  <a:pt x="1976" y="142"/>
                  <a:pt x="1974" y="142"/>
                  <a:pt x="1973" y="142"/>
                </a:cubicBezTo>
                <a:cubicBezTo>
                  <a:pt x="1973" y="142"/>
                  <a:pt x="1973" y="141"/>
                  <a:pt x="1973" y="141"/>
                </a:cubicBezTo>
                <a:cubicBezTo>
                  <a:pt x="1972" y="141"/>
                  <a:pt x="1971" y="141"/>
                  <a:pt x="1969" y="141"/>
                </a:cubicBezTo>
                <a:cubicBezTo>
                  <a:pt x="1969" y="140"/>
                  <a:pt x="1969" y="140"/>
                  <a:pt x="1969" y="140"/>
                </a:cubicBezTo>
                <a:cubicBezTo>
                  <a:pt x="1968" y="140"/>
                  <a:pt x="1966" y="138"/>
                  <a:pt x="1965" y="138"/>
                </a:cubicBezTo>
                <a:cubicBezTo>
                  <a:pt x="1963" y="138"/>
                  <a:pt x="1962" y="139"/>
                  <a:pt x="1960" y="139"/>
                </a:cubicBezTo>
                <a:cubicBezTo>
                  <a:pt x="1960" y="139"/>
                  <a:pt x="1960" y="139"/>
                  <a:pt x="1960" y="139"/>
                </a:cubicBezTo>
                <a:cubicBezTo>
                  <a:pt x="1960" y="139"/>
                  <a:pt x="1960" y="139"/>
                  <a:pt x="1960" y="139"/>
                </a:cubicBezTo>
                <a:cubicBezTo>
                  <a:pt x="1960" y="141"/>
                  <a:pt x="1960" y="142"/>
                  <a:pt x="1960" y="144"/>
                </a:cubicBezTo>
                <a:cubicBezTo>
                  <a:pt x="1958" y="144"/>
                  <a:pt x="1957" y="144"/>
                  <a:pt x="1955" y="145"/>
                </a:cubicBezTo>
                <a:cubicBezTo>
                  <a:pt x="1955" y="144"/>
                  <a:pt x="1955" y="143"/>
                  <a:pt x="1954" y="143"/>
                </a:cubicBezTo>
                <a:cubicBezTo>
                  <a:pt x="1954" y="144"/>
                  <a:pt x="1954" y="144"/>
                  <a:pt x="1954" y="144"/>
                </a:cubicBezTo>
                <a:cubicBezTo>
                  <a:pt x="1952" y="144"/>
                  <a:pt x="1952" y="144"/>
                  <a:pt x="1952" y="144"/>
                </a:cubicBezTo>
                <a:cubicBezTo>
                  <a:pt x="1952" y="145"/>
                  <a:pt x="1952" y="145"/>
                  <a:pt x="1952" y="145"/>
                </a:cubicBezTo>
                <a:cubicBezTo>
                  <a:pt x="1950" y="145"/>
                  <a:pt x="1950" y="145"/>
                  <a:pt x="1950" y="145"/>
                </a:cubicBezTo>
                <a:cubicBezTo>
                  <a:pt x="1950" y="144"/>
                  <a:pt x="1950" y="144"/>
                  <a:pt x="1950" y="144"/>
                </a:cubicBezTo>
                <a:cubicBezTo>
                  <a:pt x="1950" y="144"/>
                  <a:pt x="1950" y="144"/>
                  <a:pt x="1950" y="144"/>
                </a:cubicBezTo>
                <a:cubicBezTo>
                  <a:pt x="1950" y="145"/>
                  <a:pt x="1950" y="145"/>
                  <a:pt x="1950" y="145"/>
                </a:cubicBezTo>
                <a:cubicBezTo>
                  <a:pt x="1948" y="145"/>
                  <a:pt x="1948" y="145"/>
                  <a:pt x="1948" y="145"/>
                </a:cubicBezTo>
                <a:cubicBezTo>
                  <a:pt x="1948" y="145"/>
                  <a:pt x="1947" y="146"/>
                  <a:pt x="1947" y="146"/>
                </a:cubicBezTo>
                <a:cubicBezTo>
                  <a:pt x="1946" y="146"/>
                  <a:pt x="1946" y="146"/>
                  <a:pt x="1946" y="146"/>
                </a:cubicBezTo>
                <a:cubicBezTo>
                  <a:pt x="1946" y="147"/>
                  <a:pt x="1946" y="147"/>
                  <a:pt x="1946" y="147"/>
                </a:cubicBezTo>
                <a:cubicBezTo>
                  <a:pt x="1942" y="147"/>
                  <a:pt x="1942" y="147"/>
                  <a:pt x="1942" y="147"/>
                </a:cubicBezTo>
                <a:cubicBezTo>
                  <a:pt x="1942" y="147"/>
                  <a:pt x="1942" y="147"/>
                  <a:pt x="1942" y="147"/>
                </a:cubicBezTo>
                <a:cubicBezTo>
                  <a:pt x="1941" y="148"/>
                  <a:pt x="1941" y="147"/>
                  <a:pt x="1940" y="149"/>
                </a:cubicBezTo>
                <a:cubicBezTo>
                  <a:pt x="1938" y="150"/>
                  <a:pt x="1936" y="151"/>
                  <a:pt x="1933" y="151"/>
                </a:cubicBezTo>
                <a:cubicBezTo>
                  <a:pt x="1932" y="154"/>
                  <a:pt x="1933" y="152"/>
                  <a:pt x="1931" y="153"/>
                </a:cubicBezTo>
                <a:cubicBezTo>
                  <a:pt x="1930" y="154"/>
                  <a:pt x="1930" y="155"/>
                  <a:pt x="1929" y="155"/>
                </a:cubicBezTo>
                <a:cubicBezTo>
                  <a:pt x="1926" y="154"/>
                  <a:pt x="1926" y="153"/>
                  <a:pt x="1922" y="155"/>
                </a:cubicBezTo>
                <a:cubicBezTo>
                  <a:pt x="1919" y="155"/>
                  <a:pt x="1919" y="155"/>
                  <a:pt x="1919" y="155"/>
                </a:cubicBezTo>
                <a:cubicBezTo>
                  <a:pt x="1919" y="155"/>
                  <a:pt x="1919" y="155"/>
                  <a:pt x="1919" y="155"/>
                </a:cubicBezTo>
                <a:cubicBezTo>
                  <a:pt x="1919" y="155"/>
                  <a:pt x="1919" y="156"/>
                  <a:pt x="1918" y="156"/>
                </a:cubicBezTo>
                <a:cubicBezTo>
                  <a:pt x="1918" y="157"/>
                  <a:pt x="1918" y="157"/>
                  <a:pt x="1918" y="157"/>
                </a:cubicBezTo>
                <a:cubicBezTo>
                  <a:pt x="1917" y="157"/>
                  <a:pt x="1917" y="158"/>
                  <a:pt x="1916" y="158"/>
                </a:cubicBezTo>
                <a:cubicBezTo>
                  <a:pt x="1914" y="159"/>
                  <a:pt x="1913" y="158"/>
                  <a:pt x="1911" y="157"/>
                </a:cubicBezTo>
                <a:cubicBezTo>
                  <a:pt x="1910" y="158"/>
                  <a:pt x="1910" y="158"/>
                  <a:pt x="1910" y="160"/>
                </a:cubicBezTo>
                <a:cubicBezTo>
                  <a:pt x="1912" y="160"/>
                  <a:pt x="1912" y="160"/>
                  <a:pt x="1912" y="160"/>
                </a:cubicBezTo>
                <a:cubicBezTo>
                  <a:pt x="1912" y="160"/>
                  <a:pt x="1912" y="160"/>
                  <a:pt x="1912" y="160"/>
                </a:cubicBezTo>
                <a:cubicBezTo>
                  <a:pt x="1911" y="161"/>
                  <a:pt x="1911" y="161"/>
                  <a:pt x="1909" y="162"/>
                </a:cubicBezTo>
                <a:cubicBezTo>
                  <a:pt x="1909" y="164"/>
                  <a:pt x="1909" y="164"/>
                  <a:pt x="1909" y="164"/>
                </a:cubicBezTo>
                <a:cubicBezTo>
                  <a:pt x="1911" y="164"/>
                  <a:pt x="1911" y="164"/>
                  <a:pt x="1912" y="166"/>
                </a:cubicBezTo>
                <a:cubicBezTo>
                  <a:pt x="1910" y="165"/>
                  <a:pt x="1908" y="164"/>
                  <a:pt x="1906" y="164"/>
                </a:cubicBezTo>
                <a:cubicBezTo>
                  <a:pt x="1905" y="165"/>
                  <a:pt x="1905" y="165"/>
                  <a:pt x="1904" y="165"/>
                </a:cubicBezTo>
                <a:cubicBezTo>
                  <a:pt x="1904" y="168"/>
                  <a:pt x="1904" y="168"/>
                  <a:pt x="1904" y="168"/>
                </a:cubicBezTo>
                <a:cubicBezTo>
                  <a:pt x="1902" y="168"/>
                  <a:pt x="1902" y="168"/>
                  <a:pt x="1902" y="168"/>
                </a:cubicBezTo>
                <a:cubicBezTo>
                  <a:pt x="1902" y="168"/>
                  <a:pt x="1902" y="168"/>
                  <a:pt x="1902" y="168"/>
                </a:cubicBezTo>
                <a:cubicBezTo>
                  <a:pt x="1902" y="168"/>
                  <a:pt x="1902" y="168"/>
                  <a:pt x="1902" y="168"/>
                </a:cubicBezTo>
                <a:cubicBezTo>
                  <a:pt x="1902" y="171"/>
                  <a:pt x="1902" y="171"/>
                  <a:pt x="1902" y="171"/>
                </a:cubicBezTo>
                <a:cubicBezTo>
                  <a:pt x="1902" y="171"/>
                  <a:pt x="1901" y="171"/>
                  <a:pt x="1901" y="172"/>
                </a:cubicBezTo>
                <a:cubicBezTo>
                  <a:pt x="1900" y="172"/>
                  <a:pt x="1900" y="172"/>
                  <a:pt x="1900" y="172"/>
                </a:cubicBezTo>
                <a:cubicBezTo>
                  <a:pt x="1898" y="172"/>
                  <a:pt x="1896" y="172"/>
                  <a:pt x="1895" y="174"/>
                </a:cubicBezTo>
                <a:cubicBezTo>
                  <a:pt x="1895" y="174"/>
                  <a:pt x="1895" y="175"/>
                  <a:pt x="1894" y="176"/>
                </a:cubicBezTo>
                <a:cubicBezTo>
                  <a:pt x="1892" y="176"/>
                  <a:pt x="1892" y="176"/>
                  <a:pt x="1892" y="176"/>
                </a:cubicBezTo>
                <a:cubicBezTo>
                  <a:pt x="1892" y="176"/>
                  <a:pt x="1892" y="176"/>
                  <a:pt x="1892" y="177"/>
                </a:cubicBezTo>
                <a:cubicBezTo>
                  <a:pt x="1888" y="177"/>
                  <a:pt x="1888" y="177"/>
                  <a:pt x="1888" y="177"/>
                </a:cubicBezTo>
                <a:cubicBezTo>
                  <a:pt x="1888" y="178"/>
                  <a:pt x="1887" y="178"/>
                  <a:pt x="1887" y="179"/>
                </a:cubicBezTo>
                <a:cubicBezTo>
                  <a:pt x="1888" y="179"/>
                  <a:pt x="1889" y="179"/>
                  <a:pt x="1890" y="180"/>
                </a:cubicBezTo>
                <a:cubicBezTo>
                  <a:pt x="1890" y="180"/>
                  <a:pt x="1890" y="180"/>
                  <a:pt x="1891" y="181"/>
                </a:cubicBezTo>
                <a:cubicBezTo>
                  <a:pt x="1895" y="180"/>
                  <a:pt x="1895" y="180"/>
                  <a:pt x="1895" y="180"/>
                </a:cubicBezTo>
                <a:cubicBezTo>
                  <a:pt x="1895" y="180"/>
                  <a:pt x="1895" y="180"/>
                  <a:pt x="1895" y="180"/>
                </a:cubicBezTo>
                <a:cubicBezTo>
                  <a:pt x="1896" y="180"/>
                  <a:pt x="1898" y="180"/>
                  <a:pt x="1899" y="180"/>
                </a:cubicBezTo>
                <a:cubicBezTo>
                  <a:pt x="1899" y="181"/>
                  <a:pt x="1899" y="181"/>
                  <a:pt x="1899" y="181"/>
                </a:cubicBezTo>
                <a:cubicBezTo>
                  <a:pt x="1894" y="181"/>
                  <a:pt x="1894" y="181"/>
                  <a:pt x="1894" y="181"/>
                </a:cubicBezTo>
                <a:cubicBezTo>
                  <a:pt x="1894" y="182"/>
                  <a:pt x="1894" y="182"/>
                  <a:pt x="1893" y="183"/>
                </a:cubicBezTo>
                <a:cubicBezTo>
                  <a:pt x="1892" y="183"/>
                  <a:pt x="1892" y="183"/>
                  <a:pt x="1892" y="183"/>
                </a:cubicBezTo>
                <a:cubicBezTo>
                  <a:pt x="1892" y="186"/>
                  <a:pt x="1892" y="186"/>
                  <a:pt x="1892" y="186"/>
                </a:cubicBezTo>
                <a:cubicBezTo>
                  <a:pt x="1892" y="186"/>
                  <a:pt x="1892" y="186"/>
                  <a:pt x="1892" y="186"/>
                </a:cubicBezTo>
                <a:cubicBezTo>
                  <a:pt x="1892" y="187"/>
                  <a:pt x="1892" y="187"/>
                  <a:pt x="1893" y="187"/>
                </a:cubicBezTo>
                <a:cubicBezTo>
                  <a:pt x="1893" y="188"/>
                  <a:pt x="1893" y="188"/>
                  <a:pt x="1893" y="188"/>
                </a:cubicBezTo>
                <a:cubicBezTo>
                  <a:pt x="1894" y="188"/>
                  <a:pt x="1894" y="188"/>
                  <a:pt x="1895" y="187"/>
                </a:cubicBezTo>
                <a:cubicBezTo>
                  <a:pt x="1896" y="187"/>
                  <a:pt x="1896" y="187"/>
                  <a:pt x="1896" y="187"/>
                </a:cubicBezTo>
                <a:cubicBezTo>
                  <a:pt x="1896" y="187"/>
                  <a:pt x="1896" y="187"/>
                  <a:pt x="1896" y="187"/>
                </a:cubicBezTo>
                <a:cubicBezTo>
                  <a:pt x="1895" y="188"/>
                  <a:pt x="1894" y="190"/>
                  <a:pt x="1892" y="191"/>
                </a:cubicBezTo>
                <a:cubicBezTo>
                  <a:pt x="1892" y="191"/>
                  <a:pt x="1892" y="191"/>
                  <a:pt x="1892" y="191"/>
                </a:cubicBezTo>
                <a:cubicBezTo>
                  <a:pt x="1891" y="191"/>
                  <a:pt x="1888" y="191"/>
                  <a:pt x="1887" y="191"/>
                </a:cubicBezTo>
                <a:cubicBezTo>
                  <a:pt x="1886" y="192"/>
                  <a:pt x="1887" y="192"/>
                  <a:pt x="1885" y="193"/>
                </a:cubicBezTo>
                <a:cubicBezTo>
                  <a:pt x="1885" y="194"/>
                  <a:pt x="1885" y="194"/>
                  <a:pt x="1885" y="194"/>
                </a:cubicBezTo>
                <a:cubicBezTo>
                  <a:pt x="1884" y="194"/>
                  <a:pt x="1884" y="194"/>
                  <a:pt x="1884" y="194"/>
                </a:cubicBezTo>
                <a:cubicBezTo>
                  <a:pt x="1884" y="194"/>
                  <a:pt x="1885" y="199"/>
                  <a:pt x="1885" y="199"/>
                </a:cubicBezTo>
                <a:cubicBezTo>
                  <a:pt x="1886" y="199"/>
                  <a:pt x="1886" y="200"/>
                  <a:pt x="1887" y="200"/>
                </a:cubicBezTo>
                <a:cubicBezTo>
                  <a:pt x="1887" y="201"/>
                  <a:pt x="1887" y="201"/>
                  <a:pt x="1887" y="201"/>
                </a:cubicBezTo>
                <a:cubicBezTo>
                  <a:pt x="1883" y="201"/>
                  <a:pt x="1883" y="201"/>
                  <a:pt x="1883" y="201"/>
                </a:cubicBezTo>
                <a:cubicBezTo>
                  <a:pt x="1883" y="204"/>
                  <a:pt x="1883" y="204"/>
                  <a:pt x="1883" y="204"/>
                </a:cubicBezTo>
                <a:cubicBezTo>
                  <a:pt x="1882" y="205"/>
                  <a:pt x="1883" y="204"/>
                  <a:pt x="1882" y="205"/>
                </a:cubicBezTo>
                <a:cubicBezTo>
                  <a:pt x="1881" y="205"/>
                  <a:pt x="1881" y="205"/>
                  <a:pt x="1881" y="205"/>
                </a:cubicBezTo>
                <a:cubicBezTo>
                  <a:pt x="1882" y="207"/>
                  <a:pt x="1883" y="207"/>
                  <a:pt x="1883" y="208"/>
                </a:cubicBezTo>
                <a:cubicBezTo>
                  <a:pt x="1883" y="209"/>
                  <a:pt x="1883" y="208"/>
                  <a:pt x="1883" y="210"/>
                </a:cubicBezTo>
                <a:cubicBezTo>
                  <a:pt x="1882" y="210"/>
                  <a:pt x="1881" y="209"/>
                  <a:pt x="1881" y="209"/>
                </a:cubicBezTo>
                <a:cubicBezTo>
                  <a:pt x="1881" y="210"/>
                  <a:pt x="1881" y="210"/>
                  <a:pt x="1881" y="210"/>
                </a:cubicBezTo>
                <a:cubicBezTo>
                  <a:pt x="1878" y="210"/>
                  <a:pt x="1879" y="209"/>
                  <a:pt x="1876" y="209"/>
                </a:cubicBezTo>
                <a:cubicBezTo>
                  <a:pt x="1876" y="211"/>
                  <a:pt x="1875" y="212"/>
                  <a:pt x="1874" y="213"/>
                </a:cubicBezTo>
                <a:cubicBezTo>
                  <a:pt x="1874" y="217"/>
                  <a:pt x="1876" y="218"/>
                  <a:pt x="1876" y="222"/>
                </a:cubicBezTo>
                <a:lnTo>
                  <a:pt x="1877" y="222"/>
                </a:lnTo>
                <a:close/>
                <a:moveTo>
                  <a:pt x="546" y="138"/>
                </a:moveTo>
                <a:cubicBezTo>
                  <a:pt x="547" y="138"/>
                  <a:pt x="549" y="139"/>
                  <a:pt x="551" y="139"/>
                </a:cubicBezTo>
                <a:cubicBezTo>
                  <a:pt x="551" y="138"/>
                  <a:pt x="551" y="138"/>
                  <a:pt x="551" y="138"/>
                </a:cubicBezTo>
                <a:cubicBezTo>
                  <a:pt x="553" y="138"/>
                  <a:pt x="555" y="138"/>
                  <a:pt x="556" y="137"/>
                </a:cubicBezTo>
                <a:cubicBezTo>
                  <a:pt x="556" y="138"/>
                  <a:pt x="556" y="138"/>
                  <a:pt x="556" y="138"/>
                </a:cubicBezTo>
                <a:cubicBezTo>
                  <a:pt x="553" y="139"/>
                  <a:pt x="549" y="140"/>
                  <a:pt x="548" y="143"/>
                </a:cubicBezTo>
                <a:cubicBezTo>
                  <a:pt x="549" y="143"/>
                  <a:pt x="550" y="143"/>
                  <a:pt x="552" y="143"/>
                </a:cubicBezTo>
                <a:cubicBezTo>
                  <a:pt x="552" y="142"/>
                  <a:pt x="552" y="142"/>
                  <a:pt x="552" y="142"/>
                </a:cubicBezTo>
                <a:cubicBezTo>
                  <a:pt x="556" y="142"/>
                  <a:pt x="556" y="142"/>
                  <a:pt x="556" y="142"/>
                </a:cubicBezTo>
                <a:cubicBezTo>
                  <a:pt x="556" y="143"/>
                  <a:pt x="556" y="143"/>
                  <a:pt x="556" y="143"/>
                </a:cubicBezTo>
                <a:cubicBezTo>
                  <a:pt x="555" y="143"/>
                  <a:pt x="554" y="144"/>
                  <a:pt x="553" y="145"/>
                </a:cubicBezTo>
                <a:cubicBezTo>
                  <a:pt x="553" y="146"/>
                  <a:pt x="553" y="146"/>
                  <a:pt x="553" y="146"/>
                </a:cubicBezTo>
                <a:cubicBezTo>
                  <a:pt x="553" y="147"/>
                  <a:pt x="552" y="146"/>
                  <a:pt x="551" y="147"/>
                </a:cubicBezTo>
                <a:cubicBezTo>
                  <a:pt x="550" y="147"/>
                  <a:pt x="550" y="147"/>
                  <a:pt x="550" y="147"/>
                </a:cubicBezTo>
                <a:cubicBezTo>
                  <a:pt x="550" y="149"/>
                  <a:pt x="550" y="149"/>
                  <a:pt x="550" y="149"/>
                </a:cubicBezTo>
                <a:cubicBezTo>
                  <a:pt x="552" y="149"/>
                  <a:pt x="555" y="149"/>
                  <a:pt x="558" y="149"/>
                </a:cubicBezTo>
                <a:cubicBezTo>
                  <a:pt x="558" y="148"/>
                  <a:pt x="559" y="148"/>
                  <a:pt x="560" y="147"/>
                </a:cubicBezTo>
                <a:cubicBezTo>
                  <a:pt x="560" y="147"/>
                  <a:pt x="560" y="146"/>
                  <a:pt x="560" y="145"/>
                </a:cubicBezTo>
                <a:cubicBezTo>
                  <a:pt x="562" y="145"/>
                  <a:pt x="562" y="145"/>
                  <a:pt x="562" y="145"/>
                </a:cubicBezTo>
                <a:cubicBezTo>
                  <a:pt x="562" y="145"/>
                  <a:pt x="562" y="145"/>
                  <a:pt x="562" y="145"/>
                </a:cubicBezTo>
                <a:cubicBezTo>
                  <a:pt x="563" y="145"/>
                  <a:pt x="563" y="145"/>
                  <a:pt x="563" y="145"/>
                </a:cubicBezTo>
                <a:cubicBezTo>
                  <a:pt x="563" y="144"/>
                  <a:pt x="563" y="144"/>
                  <a:pt x="563" y="144"/>
                </a:cubicBezTo>
                <a:cubicBezTo>
                  <a:pt x="565" y="143"/>
                  <a:pt x="564" y="145"/>
                  <a:pt x="565" y="142"/>
                </a:cubicBezTo>
                <a:cubicBezTo>
                  <a:pt x="564" y="142"/>
                  <a:pt x="564" y="142"/>
                  <a:pt x="564" y="142"/>
                </a:cubicBezTo>
                <a:cubicBezTo>
                  <a:pt x="564" y="141"/>
                  <a:pt x="564" y="140"/>
                  <a:pt x="565" y="139"/>
                </a:cubicBezTo>
                <a:cubicBezTo>
                  <a:pt x="565" y="138"/>
                  <a:pt x="565" y="137"/>
                  <a:pt x="564" y="136"/>
                </a:cubicBezTo>
                <a:cubicBezTo>
                  <a:pt x="560" y="136"/>
                  <a:pt x="560" y="136"/>
                  <a:pt x="560" y="136"/>
                </a:cubicBezTo>
                <a:cubicBezTo>
                  <a:pt x="560" y="137"/>
                  <a:pt x="560" y="137"/>
                  <a:pt x="560" y="137"/>
                </a:cubicBezTo>
                <a:cubicBezTo>
                  <a:pt x="558" y="137"/>
                  <a:pt x="558" y="137"/>
                  <a:pt x="558" y="137"/>
                </a:cubicBezTo>
                <a:cubicBezTo>
                  <a:pt x="559" y="136"/>
                  <a:pt x="560" y="135"/>
                  <a:pt x="561" y="134"/>
                </a:cubicBezTo>
                <a:cubicBezTo>
                  <a:pt x="561" y="132"/>
                  <a:pt x="560" y="131"/>
                  <a:pt x="558" y="131"/>
                </a:cubicBezTo>
                <a:cubicBezTo>
                  <a:pt x="558" y="130"/>
                  <a:pt x="558" y="130"/>
                  <a:pt x="558" y="130"/>
                </a:cubicBezTo>
                <a:cubicBezTo>
                  <a:pt x="556" y="131"/>
                  <a:pt x="554" y="131"/>
                  <a:pt x="552" y="132"/>
                </a:cubicBezTo>
                <a:cubicBezTo>
                  <a:pt x="552" y="132"/>
                  <a:pt x="552" y="132"/>
                  <a:pt x="552" y="132"/>
                </a:cubicBezTo>
                <a:cubicBezTo>
                  <a:pt x="548" y="132"/>
                  <a:pt x="548" y="132"/>
                  <a:pt x="548" y="132"/>
                </a:cubicBezTo>
                <a:cubicBezTo>
                  <a:pt x="548" y="133"/>
                  <a:pt x="548" y="133"/>
                  <a:pt x="548" y="133"/>
                </a:cubicBezTo>
                <a:cubicBezTo>
                  <a:pt x="547" y="134"/>
                  <a:pt x="547" y="134"/>
                  <a:pt x="545" y="135"/>
                </a:cubicBezTo>
                <a:cubicBezTo>
                  <a:pt x="545" y="137"/>
                  <a:pt x="545" y="137"/>
                  <a:pt x="546" y="138"/>
                </a:cubicBezTo>
                <a:close/>
                <a:moveTo>
                  <a:pt x="447" y="132"/>
                </a:moveTo>
                <a:cubicBezTo>
                  <a:pt x="447" y="134"/>
                  <a:pt x="447" y="134"/>
                  <a:pt x="447" y="134"/>
                </a:cubicBezTo>
                <a:cubicBezTo>
                  <a:pt x="446" y="134"/>
                  <a:pt x="446" y="134"/>
                  <a:pt x="446" y="134"/>
                </a:cubicBezTo>
                <a:cubicBezTo>
                  <a:pt x="447" y="135"/>
                  <a:pt x="446" y="134"/>
                  <a:pt x="447" y="135"/>
                </a:cubicBezTo>
                <a:cubicBezTo>
                  <a:pt x="448" y="136"/>
                  <a:pt x="447" y="135"/>
                  <a:pt x="449" y="135"/>
                </a:cubicBezTo>
                <a:cubicBezTo>
                  <a:pt x="449" y="135"/>
                  <a:pt x="449" y="135"/>
                  <a:pt x="449" y="135"/>
                </a:cubicBezTo>
                <a:cubicBezTo>
                  <a:pt x="449" y="135"/>
                  <a:pt x="449" y="135"/>
                  <a:pt x="449" y="135"/>
                </a:cubicBezTo>
                <a:cubicBezTo>
                  <a:pt x="449" y="132"/>
                  <a:pt x="449" y="132"/>
                  <a:pt x="447" y="132"/>
                </a:cubicBezTo>
                <a:cubicBezTo>
                  <a:pt x="447" y="132"/>
                  <a:pt x="447" y="131"/>
                  <a:pt x="447" y="132"/>
                </a:cubicBezTo>
                <a:close/>
                <a:moveTo>
                  <a:pt x="1273" y="132"/>
                </a:moveTo>
                <a:cubicBezTo>
                  <a:pt x="1273" y="133"/>
                  <a:pt x="1273" y="133"/>
                  <a:pt x="1273" y="133"/>
                </a:cubicBezTo>
                <a:cubicBezTo>
                  <a:pt x="1274" y="133"/>
                  <a:pt x="1274" y="133"/>
                  <a:pt x="1274" y="133"/>
                </a:cubicBezTo>
                <a:cubicBezTo>
                  <a:pt x="1273" y="132"/>
                  <a:pt x="1274" y="132"/>
                  <a:pt x="1273" y="132"/>
                </a:cubicBezTo>
                <a:close/>
                <a:moveTo>
                  <a:pt x="1274" y="135"/>
                </a:moveTo>
                <a:cubicBezTo>
                  <a:pt x="1274" y="137"/>
                  <a:pt x="1275" y="138"/>
                  <a:pt x="1276" y="140"/>
                </a:cubicBezTo>
                <a:cubicBezTo>
                  <a:pt x="1276" y="140"/>
                  <a:pt x="1276" y="140"/>
                  <a:pt x="1276" y="140"/>
                </a:cubicBezTo>
                <a:cubicBezTo>
                  <a:pt x="1276" y="142"/>
                  <a:pt x="1276" y="142"/>
                  <a:pt x="1276" y="142"/>
                </a:cubicBezTo>
                <a:cubicBezTo>
                  <a:pt x="1277" y="142"/>
                  <a:pt x="1277" y="142"/>
                  <a:pt x="1277" y="142"/>
                </a:cubicBezTo>
                <a:cubicBezTo>
                  <a:pt x="1277" y="143"/>
                  <a:pt x="1277" y="143"/>
                  <a:pt x="1277" y="143"/>
                </a:cubicBezTo>
                <a:cubicBezTo>
                  <a:pt x="1278" y="143"/>
                  <a:pt x="1278" y="143"/>
                  <a:pt x="1278" y="143"/>
                </a:cubicBezTo>
                <a:cubicBezTo>
                  <a:pt x="1277" y="141"/>
                  <a:pt x="1277" y="139"/>
                  <a:pt x="1276" y="137"/>
                </a:cubicBezTo>
                <a:cubicBezTo>
                  <a:pt x="1276" y="137"/>
                  <a:pt x="1275" y="136"/>
                  <a:pt x="1275" y="136"/>
                </a:cubicBezTo>
                <a:cubicBezTo>
                  <a:pt x="1275" y="135"/>
                  <a:pt x="1275" y="135"/>
                  <a:pt x="1276" y="134"/>
                </a:cubicBezTo>
                <a:cubicBezTo>
                  <a:pt x="1275" y="134"/>
                  <a:pt x="1274" y="134"/>
                  <a:pt x="1274" y="133"/>
                </a:cubicBezTo>
                <a:cubicBezTo>
                  <a:pt x="1274" y="134"/>
                  <a:pt x="1273" y="134"/>
                  <a:pt x="1273" y="135"/>
                </a:cubicBezTo>
                <a:lnTo>
                  <a:pt x="1274" y="135"/>
                </a:lnTo>
                <a:close/>
                <a:moveTo>
                  <a:pt x="2255" y="137"/>
                </a:moveTo>
                <a:cubicBezTo>
                  <a:pt x="2256" y="139"/>
                  <a:pt x="2256" y="139"/>
                  <a:pt x="2257" y="140"/>
                </a:cubicBezTo>
                <a:cubicBezTo>
                  <a:pt x="2259" y="140"/>
                  <a:pt x="2262" y="140"/>
                  <a:pt x="2264" y="141"/>
                </a:cubicBezTo>
                <a:cubicBezTo>
                  <a:pt x="2264" y="140"/>
                  <a:pt x="2264" y="140"/>
                  <a:pt x="2265" y="139"/>
                </a:cubicBezTo>
                <a:cubicBezTo>
                  <a:pt x="2266" y="139"/>
                  <a:pt x="2266" y="139"/>
                  <a:pt x="2267" y="139"/>
                </a:cubicBezTo>
                <a:cubicBezTo>
                  <a:pt x="2267" y="136"/>
                  <a:pt x="2267" y="136"/>
                  <a:pt x="2267" y="136"/>
                </a:cubicBezTo>
                <a:cubicBezTo>
                  <a:pt x="2265" y="136"/>
                  <a:pt x="2265" y="136"/>
                  <a:pt x="2265" y="136"/>
                </a:cubicBezTo>
                <a:cubicBezTo>
                  <a:pt x="2264" y="137"/>
                  <a:pt x="2264" y="137"/>
                  <a:pt x="2264" y="137"/>
                </a:cubicBezTo>
                <a:cubicBezTo>
                  <a:pt x="2260" y="137"/>
                  <a:pt x="2260" y="137"/>
                  <a:pt x="2260" y="137"/>
                </a:cubicBezTo>
                <a:cubicBezTo>
                  <a:pt x="2260" y="137"/>
                  <a:pt x="2260" y="137"/>
                  <a:pt x="2260" y="137"/>
                </a:cubicBezTo>
                <a:cubicBezTo>
                  <a:pt x="2258" y="137"/>
                  <a:pt x="2257" y="137"/>
                  <a:pt x="2255" y="137"/>
                </a:cubicBezTo>
                <a:close/>
                <a:moveTo>
                  <a:pt x="428" y="142"/>
                </a:moveTo>
                <a:cubicBezTo>
                  <a:pt x="425" y="143"/>
                  <a:pt x="424" y="146"/>
                  <a:pt x="421" y="148"/>
                </a:cubicBezTo>
                <a:cubicBezTo>
                  <a:pt x="421" y="151"/>
                  <a:pt x="421" y="151"/>
                  <a:pt x="421" y="151"/>
                </a:cubicBezTo>
                <a:cubicBezTo>
                  <a:pt x="423" y="151"/>
                  <a:pt x="426" y="152"/>
                  <a:pt x="428" y="152"/>
                </a:cubicBezTo>
                <a:cubicBezTo>
                  <a:pt x="428" y="149"/>
                  <a:pt x="429" y="148"/>
                  <a:pt x="429" y="145"/>
                </a:cubicBezTo>
                <a:cubicBezTo>
                  <a:pt x="430" y="144"/>
                  <a:pt x="431" y="144"/>
                  <a:pt x="431" y="144"/>
                </a:cubicBezTo>
                <a:cubicBezTo>
                  <a:pt x="432" y="143"/>
                  <a:pt x="432" y="142"/>
                  <a:pt x="432" y="141"/>
                </a:cubicBezTo>
                <a:cubicBezTo>
                  <a:pt x="433" y="141"/>
                  <a:pt x="433" y="141"/>
                  <a:pt x="433" y="141"/>
                </a:cubicBezTo>
                <a:cubicBezTo>
                  <a:pt x="433" y="139"/>
                  <a:pt x="432" y="138"/>
                  <a:pt x="432" y="137"/>
                </a:cubicBezTo>
                <a:cubicBezTo>
                  <a:pt x="429" y="138"/>
                  <a:pt x="430" y="138"/>
                  <a:pt x="428" y="139"/>
                </a:cubicBezTo>
                <a:lnTo>
                  <a:pt x="428" y="142"/>
                </a:lnTo>
                <a:close/>
                <a:moveTo>
                  <a:pt x="754" y="141"/>
                </a:moveTo>
                <a:cubicBezTo>
                  <a:pt x="753" y="141"/>
                  <a:pt x="753" y="141"/>
                  <a:pt x="753" y="141"/>
                </a:cubicBezTo>
                <a:cubicBezTo>
                  <a:pt x="753" y="143"/>
                  <a:pt x="753" y="142"/>
                  <a:pt x="754" y="143"/>
                </a:cubicBezTo>
                <a:cubicBezTo>
                  <a:pt x="755" y="144"/>
                  <a:pt x="756" y="142"/>
                  <a:pt x="758" y="145"/>
                </a:cubicBezTo>
                <a:cubicBezTo>
                  <a:pt x="758" y="145"/>
                  <a:pt x="758" y="145"/>
                  <a:pt x="758" y="145"/>
                </a:cubicBezTo>
                <a:cubicBezTo>
                  <a:pt x="758" y="142"/>
                  <a:pt x="758" y="142"/>
                  <a:pt x="758" y="142"/>
                </a:cubicBezTo>
                <a:cubicBezTo>
                  <a:pt x="759" y="142"/>
                  <a:pt x="759" y="142"/>
                  <a:pt x="759" y="142"/>
                </a:cubicBezTo>
                <a:cubicBezTo>
                  <a:pt x="760" y="140"/>
                  <a:pt x="761" y="142"/>
                  <a:pt x="761" y="139"/>
                </a:cubicBezTo>
                <a:cubicBezTo>
                  <a:pt x="757" y="139"/>
                  <a:pt x="757" y="140"/>
                  <a:pt x="754" y="141"/>
                </a:cubicBezTo>
                <a:close/>
                <a:moveTo>
                  <a:pt x="627" y="144"/>
                </a:moveTo>
                <a:cubicBezTo>
                  <a:pt x="627" y="143"/>
                  <a:pt x="627" y="143"/>
                  <a:pt x="627" y="142"/>
                </a:cubicBezTo>
                <a:cubicBezTo>
                  <a:pt x="626" y="142"/>
                  <a:pt x="627" y="142"/>
                  <a:pt x="626" y="143"/>
                </a:cubicBezTo>
                <a:cubicBezTo>
                  <a:pt x="625" y="143"/>
                  <a:pt x="625" y="143"/>
                  <a:pt x="625" y="143"/>
                </a:cubicBezTo>
                <a:cubicBezTo>
                  <a:pt x="625" y="143"/>
                  <a:pt x="625" y="143"/>
                  <a:pt x="625" y="143"/>
                </a:cubicBezTo>
                <a:cubicBezTo>
                  <a:pt x="626" y="143"/>
                  <a:pt x="626" y="143"/>
                  <a:pt x="626" y="143"/>
                </a:cubicBezTo>
                <a:cubicBezTo>
                  <a:pt x="626" y="144"/>
                  <a:pt x="626" y="144"/>
                  <a:pt x="626" y="144"/>
                </a:cubicBezTo>
                <a:lnTo>
                  <a:pt x="627" y="144"/>
                </a:lnTo>
                <a:close/>
                <a:moveTo>
                  <a:pt x="2232" y="143"/>
                </a:moveTo>
                <a:cubicBezTo>
                  <a:pt x="2233" y="143"/>
                  <a:pt x="2233" y="144"/>
                  <a:pt x="2234" y="144"/>
                </a:cubicBezTo>
                <a:cubicBezTo>
                  <a:pt x="2234" y="143"/>
                  <a:pt x="2234" y="143"/>
                  <a:pt x="2234" y="143"/>
                </a:cubicBezTo>
                <a:cubicBezTo>
                  <a:pt x="2235" y="143"/>
                  <a:pt x="2235" y="143"/>
                  <a:pt x="2235" y="143"/>
                </a:cubicBezTo>
                <a:cubicBezTo>
                  <a:pt x="2235" y="143"/>
                  <a:pt x="2235" y="143"/>
                  <a:pt x="2235" y="143"/>
                </a:cubicBezTo>
                <a:cubicBezTo>
                  <a:pt x="2234" y="142"/>
                  <a:pt x="2234" y="142"/>
                  <a:pt x="2233" y="142"/>
                </a:cubicBezTo>
                <a:cubicBezTo>
                  <a:pt x="2233" y="143"/>
                  <a:pt x="2233" y="143"/>
                  <a:pt x="2233" y="143"/>
                </a:cubicBezTo>
                <a:lnTo>
                  <a:pt x="2232" y="143"/>
                </a:lnTo>
                <a:close/>
                <a:moveTo>
                  <a:pt x="608" y="143"/>
                </a:moveTo>
                <a:cubicBezTo>
                  <a:pt x="608" y="145"/>
                  <a:pt x="608" y="145"/>
                  <a:pt x="608" y="145"/>
                </a:cubicBezTo>
                <a:cubicBezTo>
                  <a:pt x="608" y="145"/>
                  <a:pt x="611" y="145"/>
                  <a:pt x="610" y="145"/>
                </a:cubicBezTo>
                <a:cubicBezTo>
                  <a:pt x="609" y="145"/>
                  <a:pt x="609" y="145"/>
                  <a:pt x="609" y="145"/>
                </a:cubicBezTo>
                <a:cubicBezTo>
                  <a:pt x="609" y="143"/>
                  <a:pt x="609" y="143"/>
                  <a:pt x="609" y="143"/>
                </a:cubicBezTo>
                <a:lnTo>
                  <a:pt x="608" y="143"/>
                </a:lnTo>
                <a:close/>
                <a:moveTo>
                  <a:pt x="612" y="143"/>
                </a:moveTo>
                <a:cubicBezTo>
                  <a:pt x="612" y="145"/>
                  <a:pt x="612" y="145"/>
                  <a:pt x="612" y="145"/>
                </a:cubicBezTo>
                <a:cubicBezTo>
                  <a:pt x="612" y="145"/>
                  <a:pt x="612" y="145"/>
                  <a:pt x="612" y="145"/>
                </a:cubicBezTo>
                <a:cubicBezTo>
                  <a:pt x="612" y="143"/>
                  <a:pt x="612" y="144"/>
                  <a:pt x="612" y="143"/>
                </a:cubicBezTo>
                <a:close/>
                <a:moveTo>
                  <a:pt x="610" y="151"/>
                </a:moveTo>
                <a:cubicBezTo>
                  <a:pt x="611" y="151"/>
                  <a:pt x="611" y="151"/>
                  <a:pt x="613" y="151"/>
                </a:cubicBezTo>
                <a:cubicBezTo>
                  <a:pt x="613" y="149"/>
                  <a:pt x="614" y="149"/>
                  <a:pt x="614" y="148"/>
                </a:cubicBezTo>
                <a:cubicBezTo>
                  <a:pt x="618" y="148"/>
                  <a:pt x="618" y="148"/>
                  <a:pt x="618" y="148"/>
                </a:cubicBezTo>
                <a:cubicBezTo>
                  <a:pt x="618" y="147"/>
                  <a:pt x="618" y="146"/>
                  <a:pt x="618" y="145"/>
                </a:cubicBezTo>
                <a:cubicBezTo>
                  <a:pt x="618" y="145"/>
                  <a:pt x="618" y="145"/>
                  <a:pt x="618" y="145"/>
                </a:cubicBezTo>
                <a:cubicBezTo>
                  <a:pt x="618" y="144"/>
                  <a:pt x="618" y="144"/>
                  <a:pt x="618" y="144"/>
                </a:cubicBezTo>
                <a:cubicBezTo>
                  <a:pt x="617" y="144"/>
                  <a:pt x="617" y="144"/>
                  <a:pt x="617" y="144"/>
                </a:cubicBezTo>
                <a:cubicBezTo>
                  <a:pt x="617" y="145"/>
                  <a:pt x="617" y="145"/>
                  <a:pt x="617" y="145"/>
                </a:cubicBezTo>
                <a:cubicBezTo>
                  <a:pt x="615" y="147"/>
                  <a:pt x="613" y="148"/>
                  <a:pt x="610" y="148"/>
                </a:cubicBezTo>
                <a:lnTo>
                  <a:pt x="610" y="151"/>
                </a:lnTo>
                <a:close/>
                <a:moveTo>
                  <a:pt x="2611" y="166"/>
                </a:moveTo>
                <a:cubicBezTo>
                  <a:pt x="2612" y="166"/>
                  <a:pt x="2612" y="166"/>
                  <a:pt x="2612" y="166"/>
                </a:cubicBezTo>
                <a:cubicBezTo>
                  <a:pt x="2611" y="168"/>
                  <a:pt x="2612" y="168"/>
                  <a:pt x="2610" y="168"/>
                </a:cubicBezTo>
                <a:cubicBezTo>
                  <a:pt x="2611" y="169"/>
                  <a:pt x="2611" y="169"/>
                  <a:pt x="2613" y="170"/>
                </a:cubicBezTo>
                <a:cubicBezTo>
                  <a:pt x="2613" y="171"/>
                  <a:pt x="2614" y="172"/>
                  <a:pt x="2614" y="174"/>
                </a:cubicBezTo>
                <a:cubicBezTo>
                  <a:pt x="2616" y="174"/>
                  <a:pt x="2617" y="174"/>
                  <a:pt x="2618" y="176"/>
                </a:cubicBezTo>
                <a:cubicBezTo>
                  <a:pt x="2622" y="175"/>
                  <a:pt x="2625" y="172"/>
                  <a:pt x="2626" y="170"/>
                </a:cubicBezTo>
                <a:cubicBezTo>
                  <a:pt x="2626" y="170"/>
                  <a:pt x="2626" y="170"/>
                  <a:pt x="2626" y="170"/>
                </a:cubicBezTo>
                <a:cubicBezTo>
                  <a:pt x="2626" y="167"/>
                  <a:pt x="2626" y="167"/>
                  <a:pt x="2626" y="167"/>
                </a:cubicBezTo>
                <a:cubicBezTo>
                  <a:pt x="2630" y="166"/>
                  <a:pt x="2630" y="163"/>
                  <a:pt x="2632" y="161"/>
                </a:cubicBezTo>
                <a:cubicBezTo>
                  <a:pt x="2632" y="158"/>
                  <a:pt x="2631" y="157"/>
                  <a:pt x="2631" y="155"/>
                </a:cubicBezTo>
                <a:cubicBezTo>
                  <a:pt x="2629" y="154"/>
                  <a:pt x="2629" y="153"/>
                  <a:pt x="2628" y="153"/>
                </a:cubicBezTo>
                <a:cubicBezTo>
                  <a:pt x="2627" y="151"/>
                  <a:pt x="2627" y="150"/>
                  <a:pt x="2627" y="149"/>
                </a:cubicBezTo>
                <a:cubicBezTo>
                  <a:pt x="2623" y="149"/>
                  <a:pt x="2623" y="146"/>
                  <a:pt x="2619" y="145"/>
                </a:cubicBezTo>
                <a:cubicBezTo>
                  <a:pt x="2619" y="144"/>
                  <a:pt x="2619" y="145"/>
                  <a:pt x="2618" y="144"/>
                </a:cubicBezTo>
                <a:cubicBezTo>
                  <a:pt x="2618" y="145"/>
                  <a:pt x="2615" y="147"/>
                  <a:pt x="2614" y="148"/>
                </a:cubicBezTo>
                <a:cubicBezTo>
                  <a:pt x="2614" y="150"/>
                  <a:pt x="2614" y="150"/>
                  <a:pt x="2614" y="150"/>
                </a:cubicBezTo>
                <a:cubicBezTo>
                  <a:pt x="2613" y="150"/>
                  <a:pt x="2613" y="150"/>
                  <a:pt x="2612" y="151"/>
                </a:cubicBezTo>
                <a:cubicBezTo>
                  <a:pt x="2612" y="151"/>
                  <a:pt x="2612" y="151"/>
                  <a:pt x="2612" y="151"/>
                </a:cubicBezTo>
                <a:cubicBezTo>
                  <a:pt x="2611" y="151"/>
                  <a:pt x="2611" y="151"/>
                  <a:pt x="2611" y="151"/>
                </a:cubicBezTo>
                <a:cubicBezTo>
                  <a:pt x="2611" y="155"/>
                  <a:pt x="2611" y="155"/>
                  <a:pt x="2611" y="155"/>
                </a:cubicBezTo>
                <a:cubicBezTo>
                  <a:pt x="2611" y="155"/>
                  <a:pt x="2610" y="155"/>
                  <a:pt x="2609" y="156"/>
                </a:cubicBezTo>
                <a:cubicBezTo>
                  <a:pt x="2608" y="158"/>
                  <a:pt x="2609" y="160"/>
                  <a:pt x="2610" y="162"/>
                </a:cubicBezTo>
                <a:cubicBezTo>
                  <a:pt x="2609" y="162"/>
                  <a:pt x="2609" y="162"/>
                  <a:pt x="2609" y="162"/>
                </a:cubicBezTo>
                <a:cubicBezTo>
                  <a:pt x="2610" y="164"/>
                  <a:pt x="2610" y="164"/>
                  <a:pt x="2611" y="166"/>
                </a:cubicBezTo>
                <a:close/>
                <a:moveTo>
                  <a:pt x="627" y="165"/>
                </a:moveTo>
                <a:cubicBezTo>
                  <a:pt x="627" y="164"/>
                  <a:pt x="627" y="164"/>
                  <a:pt x="627" y="164"/>
                </a:cubicBezTo>
                <a:cubicBezTo>
                  <a:pt x="629" y="164"/>
                  <a:pt x="630" y="165"/>
                  <a:pt x="631" y="166"/>
                </a:cubicBezTo>
                <a:cubicBezTo>
                  <a:pt x="633" y="166"/>
                  <a:pt x="633" y="166"/>
                  <a:pt x="633" y="166"/>
                </a:cubicBezTo>
                <a:cubicBezTo>
                  <a:pt x="633" y="166"/>
                  <a:pt x="633" y="166"/>
                  <a:pt x="633" y="166"/>
                </a:cubicBezTo>
                <a:cubicBezTo>
                  <a:pt x="633" y="165"/>
                  <a:pt x="634" y="165"/>
                  <a:pt x="635" y="165"/>
                </a:cubicBezTo>
                <a:cubicBezTo>
                  <a:pt x="635" y="162"/>
                  <a:pt x="635" y="158"/>
                  <a:pt x="636" y="155"/>
                </a:cubicBezTo>
                <a:cubicBezTo>
                  <a:pt x="635" y="155"/>
                  <a:pt x="635" y="155"/>
                  <a:pt x="635" y="155"/>
                </a:cubicBezTo>
                <a:cubicBezTo>
                  <a:pt x="635" y="152"/>
                  <a:pt x="636" y="153"/>
                  <a:pt x="634" y="151"/>
                </a:cubicBezTo>
                <a:cubicBezTo>
                  <a:pt x="634" y="151"/>
                  <a:pt x="634" y="151"/>
                  <a:pt x="634" y="151"/>
                </a:cubicBezTo>
                <a:cubicBezTo>
                  <a:pt x="633" y="150"/>
                  <a:pt x="633" y="150"/>
                  <a:pt x="632" y="150"/>
                </a:cubicBezTo>
                <a:cubicBezTo>
                  <a:pt x="632" y="149"/>
                  <a:pt x="632" y="149"/>
                  <a:pt x="632" y="149"/>
                </a:cubicBezTo>
                <a:cubicBezTo>
                  <a:pt x="631" y="149"/>
                  <a:pt x="631" y="149"/>
                  <a:pt x="631" y="149"/>
                </a:cubicBezTo>
                <a:cubicBezTo>
                  <a:pt x="631" y="148"/>
                  <a:pt x="631" y="147"/>
                  <a:pt x="631" y="147"/>
                </a:cubicBezTo>
                <a:cubicBezTo>
                  <a:pt x="629" y="147"/>
                  <a:pt x="629" y="147"/>
                  <a:pt x="629" y="147"/>
                </a:cubicBezTo>
                <a:cubicBezTo>
                  <a:pt x="629" y="146"/>
                  <a:pt x="629" y="146"/>
                  <a:pt x="629" y="146"/>
                </a:cubicBezTo>
                <a:cubicBezTo>
                  <a:pt x="626" y="145"/>
                  <a:pt x="625" y="147"/>
                  <a:pt x="621" y="146"/>
                </a:cubicBezTo>
                <a:cubicBezTo>
                  <a:pt x="621" y="147"/>
                  <a:pt x="621" y="147"/>
                  <a:pt x="621" y="148"/>
                </a:cubicBezTo>
                <a:cubicBezTo>
                  <a:pt x="620" y="148"/>
                  <a:pt x="620" y="148"/>
                  <a:pt x="620" y="148"/>
                </a:cubicBezTo>
                <a:cubicBezTo>
                  <a:pt x="620" y="151"/>
                  <a:pt x="620" y="151"/>
                  <a:pt x="620" y="151"/>
                </a:cubicBezTo>
                <a:cubicBezTo>
                  <a:pt x="619" y="151"/>
                  <a:pt x="619" y="151"/>
                  <a:pt x="619" y="151"/>
                </a:cubicBezTo>
                <a:cubicBezTo>
                  <a:pt x="619" y="151"/>
                  <a:pt x="619" y="152"/>
                  <a:pt x="618" y="153"/>
                </a:cubicBezTo>
                <a:cubicBezTo>
                  <a:pt x="617" y="153"/>
                  <a:pt x="616" y="152"/>
                  <a:pt x="616" y="153"/>
                </a:cubicBezTo>
                <a:cubicBezTo>
                  <a:pt x="614" y="155"/>
                  <a:pt x="616" y="156"/>
                  <a:pt x="614" y="158"/>
                </a:cubicBezTo>
                <a:cubicBezTo>
                  <a:pt x="614" y="160"/>
                  <a:pt x="614" y="160"/>
                  <a:pt x="614" y="160"/>
                </a:cubicBezTo>
                <a:cubicBezTo>
                  <a:pt x="614" y="160"/>
                  <a:pt x="614" y="160"/>
                  <a:pt x="614" y="160"/>
                </a:cubicBezTo>
                <a:cubicBezTo>
                  <a:pt x="614" y="161"/>
                  <a:pt x="614" y="161"/>
                  <a:pt x="614" y="161"/>
                </a:cubicBezTo>
                <a:cubicBezTo>
                  <a:pt x="615" y="160"/>
                  <a:pt x="615" y="160"/>
                  <a:pt x="617" y="160"/>
                </a:cubicBezTo>
                <a:cubicBezTo>
                  <a:pt x="618" y="161"/>
                  <a:pt x="619" y="161"/>
                  <a:pt x="619" y="162"/>
                </a:cubicBezTo>
                <a:cubicBezTo>
                  <a:pt x="619" y="162"/>
                  <a:pt x="619" y="162"/>
                  <a:pt x="619" y="162"/>
                </a:cubicBezTo>
                <a:cubicBezTo>
                  <a:pt x="621" y="162"/>
                  <a:pt x="621" y="162"/>
                  <a:pt x="621" y="162"/>
                </a:cubicBezTo>
                <a:cubicBezTo>
                  <a:pt x="622" y="163"/>
                  <a:pt x="622" y="163"/>
                  <a:pt x="622" y="164"/>
                </a:cubicBezTo>
                <a:cubicBezTo>
                  <a:pt x="624" y="164"/>
                  <a:pt x="624" y="164"/>
                  <a:pt x="624" y="164"/>
                </a:cubicBezTo>
                <a:cubicBezTo>
                  <a:pt x="624" y="164"/>
                  <a:pt x="624" y="164"/>
                  <a:pt x="624" y="164"/>
                </a:cubicBezTo>
                <a:cubicBezTo>
                  <a:pt x="625" y="165"/>
                  <a:pt x="625" y="165"/>
                  <a:pt x="627" y="165"/>
                </a:cubicBezTo>
                <a:close/>
                <a:moveTo>
                  <a:pt x="1284" y="158"/>
                </a:moveTo>
                <a:cubicBezTo>
                  <a:pt x="1286" y="156"/>
                  <a:pt x="1286" y="157"/>
                  <a:pt x="1288" y="157"/>
                </a:cubicBezTo>
                <a:cubicBezTo>
                  <a:pt x="1288" y="156"/>
                  <a:pt x="1288" y="156"/>
                  <a:pt x="1288" y="156"/>
                </a:cubicBezTo>
                <a:cubicBezTo>
                  <a:pt x="1289" y="156"/>
                  <a:pt x="1289" y="156"/>
                  <a:pt x="1289" y="156"/>
                </a:cubicBezTo>
                <a:cubicBezTo>
                  <a:pt x="1289" y="153"/>
                  <a:pt x="1289" y="153"/>
                  <a:pt x="1289" y="153"/>
                </a:cubicBezTo>
                <a:cubicBezTo>
                  <a:pt x="1288" y="153"/>
                  <a:pt x="1288" y="153"/>
                  <a:pt x="1288" y="153"/>
                </a:cubicBezTo>
                <a:cubicBezTo>
                  <a:pt x="1288" y="153"/>
                  <a:pt x="1288" y="153"/>
                  <a:pt x="1288" y="153"/>
                </a:cubicBezTo>
                <a:cubicBezTo>
                  <a:pt x="1287" y="153"/>
                  <a:pt x="1287" y="154"/>
                  <a:pt x="1286" y="155"/>
                </a:cubicBezTo>
                <a:cubicBezTo>
                  <a:pt x="1284" y="154"/>
                  <a:pt x="1284" y="153"/>
                  <a:pt x="1282" y="153"/>
                </a:cubicBezTo>
                <a:cubicBezTo>
                  <a:pt x="1282" y="149"/>
                  <a:pt x="1282" y="149"/>
                  <a:pt x="1282" y="149"/>
                </a:cubicBezTo>
                <a:cubicBezTo>
                  <a:pt x="1279" y="149"/>
                  <a:pt x="1280" y="150"/>
                  <a:pt x="1276" y="151"/>
                </a:cubicBezTo>
                <a:cubicBezTo>
                  <a:pt x="1277" y="153"/>
                  <a:pt x="1277" y="156"/>
                  <a:pt x="1277" y="158"/>
                </a:cubicBezTo>
                <a:cubicBezTo>
                  <a:pt x="1278" y="159"/>
                  <a:pt x="1278" y="158"/>
                  <a:pt x="1278" y="159"/>
                </a:cubicBezTo>
                <a:cubicBezTo>
                  <a:pt x="1283" y="159"/>
                  <a:pt x="1283" y="159"/>
                  <a:pt x="1283" y="159"/>
                </a:cubicBezTo>
                <a:cubicBezTo>
                  <a:pt x="1283" y="159"/>
                  <a:pt x="1283" y="158"/>
                  <a:pt x="1284" y="158"/>
                </a:cubicBezTo>
                <a:close/>
                <a:moveTo>
                  <a:pt x="2657" y="151"/>
                </a:moveTo>
                <a:cubicBezTo>
                  <a:pt x="2657" y="153"/>
                  <a:pt x="2657" y="153"/>
                  <a:pt x="2657" y="153"/>
                </a:cubicBezTo>
                <a:cubicBezTo>
                  <a:pt x="2657" y="153"/>
                  <a:pt x="2657" y="153"/>
                  <a:pt x="2657" y="153"/>
                </a:cubicBezTo>
                <a:cubicBezTo>
                  <a:pt x="2658" y="155"/>
                  <a:pt x="2657" y="159"/>
                  <a:pt x="2657" y="160"/>
                </a:cubicBezTo>
                <a:cubicBezTo>
                  <a:pt x="2657" y="160"/>
                  <a:pt x="2657" y="160"/>
                  <a:pt x="2657" y="160"/>
                </a:cubicBezTo>
                <a:cubicBezTo>
                  <a:pt x="2658" y="162"/>
                  <a:pt x="2659" y="163"/>
                  <a:pt x="2659" y="165"/>
                </a:cubicBezTo>
                <a:cubicBezTo>
                  <a:pt x="2665" y="165"/>
                  <a:pt x="2663" y="161"/>
                  <a:pt x="2669" y="161"/>
                </a:cubicBezTo>
                <a:cubicBezTo>
                  <a:pt x="2670" y="156"/>
                  <a:pt x="2670" y="156"/>
                  <a:pt x="2670" y="156"/>
                </a:cubicBezTo>
                <a:cubicBezTo>
                  <a:pt x="2669" y="155"/>
                  <a:pt x="2668" y="154"/>
                  <a:pt x="2668" y="153"/>
                </a:cubicBezTo>
                <a:cubicBezTo>
                  <a:pt x="2665" y="153"/>
                  <a:pt x="2665" y="152"/>
                  <a:pt x="2663" y="154"/>
                </a:cubicBezTo>
                <a:cubicBezTo>
                  <a:pt x="2661" y="154"/>
                  <a:pt x="2661" y="154"/>
                  <a:pt x="2661" y="154"/>
                </a:cubicBezTo>
                <a:cubicBezTo>
                  <a:pt x="2661" y="153"/>
                  <a:pt x="2660" y="153"/>
                  <a:pt x="2660" y="152"/>
                </a:cubicBezTo>
                <a:cubicBezTo>
                  <a:pt x="2659" y="152"/>
                  <a:pt x="2659" y="152"/>
                  <a:pt x="2659" y="152"/>
                </a:cubicBezTo>
                <a:cubicBezTo>
                  <a:pt x="2658" y="151"/>
                  <a:pt x="2658" y="151"/>
                  <a:pt x="2658" y="151"/>
                </a:cubicBezTo>
                <a:cubicBezTo>
                  <a:pt x="2657" y="151"/>
                  <a:pt x="2657" y="151"/>
                  <a:pt x="2657" y="151"/>
                </a:cubicBezTo>
                <a:cubicBezTo>
                  <a:pt x="2657" y="150"/>
                  <a:pt x="2657" y="150"/>
                  <a:pt x="2657" y="150"/>
                </a:cubicBezTo>
                <a:cubicBezTo>
                  <a:pt x="2655" y="150"/>
                  <a:pt x="2655" y="150"/>
                  <a:pt x="2655" y="150"/>
                </a:cubicBezTo>
                <a:cubicBezTo>
                  <a:pt x="2656" y="151"/>
                  <a:pt x="2656" y="151"/>
                  <a:pt x="2657" y="151"/>
                </a:cubicBezTo>
                <a:close/>
                <a:moveTo>
                  <a:pt x="2695" y="160"/>
                </a:moveTo>
                <a:cubicBezTo>
                  <a:pt x="2696" y="160"/>
                  <a:pt x="2696" y="160"/>
                  <a:pt x="2696" y="160"/>
                </a:cubicBezTo>
                <a:cubicBezTo>
                  <a:pt x="2696" y="161"/>
                  <a:pt x="2696" y="161"/>
                  <a:pt x="2696" y="161"/>
                </a:cubicBezTo>
                <a:cubicBezTo>
                  <a:pt x="2697" y="161"/>
                  <a:pt x="2697" y="161"/>
                  <a:pt x="2697" y="161"/>
                </a:cubicBezTo>
                <a:cubicBezTo>
                  <a:pt x="2698" y="162"/>
                  <a:pt x="2698" y="162"/>
                  <a:pt x="2698" y="162"/>
                </a:cubicBezTo>
                <a:cubicBezTo>
                  <a:pt x="2704" y="162"/>
                  <a:pt x="2704" y="162"/>
                  <a:pt x="2704" y="162"/>
                </a:cubicBezTo>
                <a:cubicBezTo>
                  <a:pt x="2704" y="163"/>
                  <a:pt x="2705" y="164"/>
                  <a:pt x="2705" y="164"/>
                </a:cubicBezTo>
                <a:cubicBezTo>
                  <a:pt x="2706" y="164"/>
                  <a:pt x="2706" y="163"/>
                  <a:pt x="2708" y="164"/>
                </a:cubicBezTo>
                <a:cubicBezTo>
                  <a:pt x="2708" y="164"/>
                  <a:pt x="2708" y="164"/>
                  <a:pt x="2708" y="164"/>
                </a:cubicBezTo>
                <a:cubicBezTo>
                  <a:pt x="2710" y="164"/>
                  <a:pt x="2710" y="164"/>
                  <a:pt x="2710" y="164"/>
                </a:cubicBezTo>
                <a:cubicBezTo>
                  <a:pt x="2710" y="164"/>
                  <a:pt x="2710" y="164"/>
                  <a:pt x="2710" y="164"/>
                </a:cubicBezTo>
                <a:cubicBezTo>
                  <a:pt x="2712" y="164"/>
                  <a:pt x="2713" y="163"/>
                  <a:pt x="2714" y="163"/>
                </a:cubicBezTo>
                <a:cubicBezTo>
                  <a:pt x="2715" y="162"/>
                  <a:pt x="2715" y="162"/>
                  <a:pt x="2715" y="161"/>
                </a:cubicBezTo>
                <a:cubicBezTo>
                  <a:pt x="2716" y="161"/>
                  <a:pt x="2716" y="161"/>
                  <a:pt x="2717" y="160"/>
                </a:cubicBezTo>
                <a:cubicBezTo>
                  <a:pt x="2717" y="160"/>
                  <a:pt x="2717" y="160"/>
                  <a:pt x="2717" y="160"/>
                </a:cubicBezTo>
                <a:cubicBezTo>
                  <a:pt x="2718" y="160"/>
                  <a:pt x="2718" y="160"/>
                  <a:pt x="2718" y="160"/>
                </a:cubicBezTo>
                <a:cubicBezTo>
                  <a:pt x="2718" y="159"/>
                  <a:pt x="2718" y="159"/>
                  <a:pt x="2718" y="159"/>
                </a:cubicBezTo>
                <a:cubicBezTo>
                  <a:pt x="2721" y="159"/>
                  <a:pt x="2721" y="159"/>
                  <a:pt x="2721" y="159"/>
                </a:cubicBezTo>
                <a:cubicBezTo>
                  <a:pt x="2721" y="158"/>
                  <a:pt x="2721" y="158"/>
                  <a:pt x="2721" y="158"/>
                </a:cubicBezTo>
                <a:cubicBezTo>
                  <a:pt x="2722" y="158"/>
                  <a:pt x="2722" y="158"/>
                  <a:pt x="2722" y="158"/>
                </a:cubicBezTo>
                <a:cubicBezTo>
                  <a:pt x="2722" y="158"/>
                  <a:pt x="2722" y="158"/>
                  <a:pt x="2722" y="158"/>
                </a:cubicBezTo>
                <a:cubicBezTo>
                  <a:pt x="2721" y="157"/>
                  <a:pt x="2721" y="156"/>
                  <a:pt x="2720" y="155"/>
                </a:cubicBezTo>
                <a:cubicBezTo>
                  <a:pt x="2718" y="153"/>
                  <a:pt x="2714" y="154"/>
                  <a:pt x="2712" y="153"/>
                </a:cubicBezTo>
                <a:cubicBezTo>
                  <a:pt x="2712" y="153"/>
                  <a:pt x="2712" y="153"/>
                  <a:pt x="2712" y="153"/>
                </a:cubicBezTo>
                <a:cubicBezTo>
                  <a:pt x="2710" y="153"/>
                  <a:pt x="2710" y="153"/>
                  <a:pt x="2710" y="153"/>
                </a:cubicBezTo>
                <a:cubicBezTo>
                  <a:pt x="2710" y="152"/>
                  <a:pt x="2710" y="152"/>
                  <a:pt x="2710" y="152"/>
                </a:cubicBezTo>
                <a:cubicBezTo>
                  <a:pt x="2708" y="152"/>
                  <a:pt x="2708" y="152"/>
                  <a:pt x="2708" y="152"/>
                </a:cubicBezTo>
                <a:cubicBezTo>
                  <a:pt x="2708" y="151"/>
                  <a:pt x="2707" y="151"/>
                  <a:pt x="2707" y="151"/>
                </a:cubicBezTo>
                <a:cubicBezTo>
                  <a:pt x="2706" y="150"/>
                  <a:pt x="2702" y="152"/>
                  <a:pt x="2701" y="152"/>
                </a:cubicBezTo>
                <a:cubicBezTo>
                  <a:pt x="2698" y="153"/>
                  <a:pt x="2695" y="151"/>
                  <a:pt x="2693" y="151"/>
                </a:cubicBezTo>
                <a:cubicBezTo>
                  <a:pt x="2693" y="151"/>
                  <a:pt x="2693" y="151"/>
                  <a:pt x="2693" y="151"/>
                </a:cubicBezTo>
                <a:cubicBezTo>
                  <a:pt x="2692" y="151"/>
                  <a:pt x="2692" y="151"/>
                  <a:pt x="2692" y="151"/>
                </a:cubicBezTo>
                <a:cubicBezTo>
                  <a:pt x="2692" y="153"/>
                  <a:pt x="2693" y="155"/>
                  <a:pt x="2692" y="156"/>
                </a:cubicBezTo>
                <a:cubicBezTo>
                  <a:pt x="2692" y="158"/>
                  <a:pt x="2692" y="158"/>
                  <a:pt x="2692" y="158"/>
                </a:cubicBezTo>
                <a:cubicBezTo>
                  <a:pt x="2693" y="159"/>
                  <a:pt x="2693" y="159"/>
                  <a:pt x="2694" y="159"/>
                </a:cubicBezTo>
                <a:cubicBezTo>
                  <a:pt x="2694" y="160"/>
                  <a:pt x="2694" y="160"/>
                  <a:pt x="2695" y="160"/>
                </a:cubicBezTo>
                <a:close/>
                <a:moveTo>
                  <a:pt x="548" y="158"/>
                </a:moveTo>
                <a:cubicBezTo>
                  <a:pt x="550" y="158"/>
                  <a:pt x="550" y="158"/>
                  <a:pt x="550" y="158"/>
                </a:cubicBezTo>
                <a:cubicBezTo>
                  <a:pt x="550" y="157"/>
                  <a:pt x="550" y="157"/>
                  <a:pt x="550" y="157"/>
                </a:cubicBezTo>
                <a:cubicBezTo>
                  <a:pt x="550" y="157"/>
                  <a:pt x="550" y="157"/>
                  <a:pt x="550" y="157"/>
                </a:cubicBezTo>
                <a:cubicBezTo>
                  <a:pt x="550" y="155"/>
                  <a:pt x="550" y="154"/>
                  <a:pt x="549" y="152"/>
                </a:cubicBezTo>
                <a:cubicBezTo>
                  <a:pt x="545" y="153"/>
                  <a:pt x="547" y="156"/>
                  <a:pt x="548" y="158"/>
                </a:cubicBezTo>
                <a:close/>
                <a:moveTo>
                  <a:pt x="502" y="161"/>
                </a:moveTo>
                <a:cubicBezTo>
                  <a:pt x="502" y="160"/>
                  <a:pt x="502" y="160"/>
                  <a:pt x="502" y="160"/>
                </a:cubicBezTo>
                <a:cubicBezTo>
                  <a:pt x="502" y="160"/>
                  <a:pt x="502" y="160"/>
                  <a:pt x="502" y="160"/>
                </a:cubicBezTo>
                <a:cubicBezTo>
                  <a:pt x="502" y="160"/>
                  <a:pt x="502" y="160"/>
                  <a:pt x="502" y="160"/>
                </a:cubicBezTo>
                <a:cubicBezTo>
                  <a:pt x="500" y="160"/>
                  <a:pt x="500" y="160"/>
                  <a:pt x="500" y="160"/>
                </a:cubicBezTo>
                <a:cubicBezTo>
                  <a:pt x="500" y="160"/>
                  <a:pt x="500" y="161"/>
                  <a:pt x="499" y="162"/>
                </a:cubicBezTo>
                <a:cubicBezTo>
                  <a:pt x="500" y="162"/>
                  <a:pt x="501" y="161"/>
                  <a:pt x="502" y="161"/>
                </a:cubicBezTo>
                <a:close/>
                <a:moveTo>
                  <a:pt x="756" y="162"/>
                </a:moveTo>
                <a:cubicBezTo>
                  <a:pt x="756" y="161"/>
                  <a:pt x="757" y="161"/>
                  <a:pt x="757" y="160"/>
                </a:cubicBezTo>
                <a:cubicBezTo>
                  <a:pt x="756" y="160"/>
                  <a:pt x="755" y="160"/>
                  <a:pt x="754" y="160"/>
                </a:cubicBezTo>
                <a:cubicBezTo>
                  <a:pt x="754" y="162"/>
                  <a:pt x="754" y="162"/>
                  <a:pt x="754" y="162"/>
                </a:cubicBezTo>
                <a:cubicBezTo>
                  <a:pt x="754" y="162"/>
                  <a:pt x="754" y="162"/>
                  <a:pt x="754" y="162"/>
                </a:cubicBezTo>
                <a:cubicBezTo>
                  <a:pt x="754" y="162"/>
                  <a:pt x="754" y="162"/>
                  <a:pt x="754" y="162"/>
                </a:cubicBezTo>
                <a:cubicBezTo>
                  <a:pt x="755" y="162"/>
                  <a:pt x="756" y="162"/>
                  <a:pt x="756" y="162"/>
                </a:cubicBezTo>
                <a:close/>
                <a:moveTo>
                  <a:pt x="1268" y="160"/>
                </a:moveTo>
                <a:cubicBezTo>
                  <a:pt x="1267" y="160"/>
                  <a:pt x="1267" y="160"/>
                  <a:pt x="1267" y="160"/>
                </a:cubicBezTo>
                <a:cubicBezTo>
                  <a:pt x="1267" y="162"/>
                  <a:pt x="1267" y="164"/>
                  <a:pt x="1268" y="166"/>
                </a:cubicBezTo>
                <a:cubicBezTo>
                  <a:pt x="1269" y="166"/>
                  <a:pt x="1268" y="166"/>
                  <a:pt x="1270" y="166"/>
                </a:cubicBezTo>
                <a:cubicBezTo>
                  <a:pt x="1271" y="165"/>
                  <a:pt x="1272" y="165"/>
                  <a:pt x="1272" y="162"/>
                </a:cubicBezTo>
                <a:cubicBezTo>
                  <a:pt x="1271" y="162"/>
                  <a:pt x="1270" y="162"/>
                  <a:pt x="1269" y="162"/>
                </a:cubicBezTo>
                <a:cubicBezTo>
                  <a:pt x="1269" y="160"/>
                  <a:pt x="1269" y="160"/>
                  <a:pt x="1269" y="160"/>
                </a:cubicBezTo>
                <a:cubicBezTo>
                  <a:pt x="1268" y="160"/>
                  <a:pt x="1269" y="161"/>
                  <a:pt x="1268" y="160"/>
                </a:cubicBezTo>
                <a:close/>
                <a:moveTo>
                  <a:pt x="379" y="214"/>
                </a:moveTo>
                <a:cubicBezTo>
                  <a:pt x="379" y="217"/>
                  <a:pt x="381" y="217"/>
                  <a:pt x="381" y="219"/>
                </a:cubicBezTo>
                <a:cubicBezTo>
                  <a:pt x="381" y="220"/>
                  <a:pt x="381" y="220"/>
                  <a:pt x="381" y="220"/>
                </a:cubicBezTo>
                <a:cubicBezTo>
                  <a:pt x="382" y="220"/>
                  <a:pt x="382" y="220"/>
                  <a:pt x="382" y="220"/>
                </a:cubicBezTo>
                <a:cubicBezTo>
                  <a:pt x="383" y="221"/>
                  <a:pt x="383" y="222"/>
                  <a:pt x="383" y="222"/>
                </a:cubicBezTo>
                <a:cubicBezTo>
                  <a:pt x="390" y="222"/>
                  <a:pt x="390" y="222"/>
                  <a:pt x="390" y="222"/>
                </a:cubicBezTo>
                <a:cubicBezTo>
                  <a:pt x="390" y="222"/>
                  <a:pt x="390" y="221"/>
                  <a:pt x="391" y="221"/>
                </a:cubicBezTo>
                <a:cubicBezTo>
                  <a:pt x="391" y="221"/>
                  <a:pt x="391" y="221"/>
                  <a:pt x="391" y="221"/>
                </a:cubicBezTo>
                <a:cubicBezTo>
                  <a:pt x="391" y="220"/>
                  <a:pt x="391" y="220"/>
                  <a:pt x="391" y="220"/>
                </a:cubicBezTo>
                <a:cubicBezTo>
                  <a:pt x="393" y="218"/>
                  <a:pt x="395" y="217"/>
                  <a:pt x="397" y="215"/>
                </a:cubicBezTo>
                <a:cubicBezTo>
                  <a:pt x="397" y="214"/>
                  <a:pt x="397" y="214"/>
                  <a:pt x="397" y="214"/>
                </a:cubicBezTo>
                <a:cubicBezTo>
                  <a:pt x="399" y="214"/>
                  <a:pt x="399" y="214"/>
                  <a:pt x="399" y="214"/>
                </a:cubicBezTo>
                <a:cubicBezTo>
                  <a:pt x="399" y="215"/>
                  <a:pt x="398" y="214"/>
                  <a:pt x="399" y="215"/>
                </a:cubicBezTo>
                <a:cubicBezTo>
                  <a:pt x="402" y="218"/>
                  <a:pt x="407" y="215"/>
                  <a:pt x="411" y="214"/>
                </a:cubicBezTo>
                <a:cubicBezTo>
                  <a:pt x="411" y="214"/>
                  <a:pt x="411" y="213"/>
                  <a:pt x="412" y="212"/>
                </a:cubicBezTo>
                <a:cubicBezTo>
                  <a:pt x="412" y="212"/>
                  <a:pt x="412" y="212"/>
                  <a:pt x="412" y="212"/>
                </a:cubicBezTo>
                <a:cubicBezTo>
                  <a:pt x="412" y="210"/>
                  <a:pt x="412" y="210"/>
                  <a:pt x="412" y="210"/>
                </a:cubicBezTo>
                <a:cubicBezTo>
                  <a:pt x="413" y="210"/>
                  <a:pt x="414" y="210"/>
                  <a:pt x="414" y="209"/>
                </a:cubicBezTo>
                <a:cubicBezTo>
                  <a:pt x="415" y="207"/>
                  <a:pt x="415" y="205"/>
                  <a:pt x="414" y="203"/>
                </a:cubicBezTo>
                <a:cubicBezTo>
                  <a:pt x="419" y="202"/>
                  <a:pt x="416" y="202"/>
                  <a:pt x="418" y="199"/>
                </a:cubicBezTo>
                <a:cubicBezTo>
                  <a:pt x="419" y="199"/>
                  <a:pt x="420" y="199"/>
                  <a:pt x="420" y="199"/>
                </a:cubicBezTo>
                <a:cubicBezTo>
                  <a:pt x="420" y="198"/>
                  <a:pt x="421" y="198"/>
                  <a:pt x="421" y="197"/>
                </a:cubicBezTo>
                <a:cubicBezTo>
                  <a:pt x="422" y="197"/>
                  <a:pt x="422" y="197"/>
                  <a:pt x="422" y="197"/>
                </a:cubicBezTo>
                <a:cubicBezTo>
                  <a:pt x="422" y="197"/>
                  <a:pt x="423" y="196"/>
                  <a:pt x="423" y="195"/>
                </a:cubicBezTo>
                <a:cubicBezTo>
                  <a:pt x="423" y="195"/>
                  <a:pt x="424" y="195"/>
                  <a:pt x="424" y="195"/>
                </a:cubicBezTo>
                <a:cubicBezTo>
                  <a:pt x="425" y="194"/>
                  <a:pt x="425" y="193"/>
                  <a:pt x="426" y="193"/>
                </a:cubicBezTo>
                <a:cubicBezTo>
                  <a:pt x="427" y="193"/>
                  <a:pt x="427" y="193"/>
                  <a:pt x="427" y="193"/>
                </a:cubicBezTo>
                <a:cubicBezTo>
                  <a:pt x="427" y="192"/>
                  <a:pt x="428" y="191"/>
                  <a:pt x="428" y="191"/>
                </a:cubicBezTo>
                <a:cubicBezTo>
                  <a:pt x="429" y="190"/>
                  <a:pt x="430" y="190"/>
                  <a:pt x="431" y="190"/>
                </a:cubicBezTo>
                <a:cubicBezTo>
                  <a:pt x="431" y="189"/>
                  <a:pt x="431" y="189"/>
                  <a:pt x="431" y="189"/>
                </a:cubicBezTo>
                <a:cubicBezTo>
                  <a:pt x="433" y="189"/>
                  <a:pt x="433" y="189"/>
                  <a:pt x="433" y="189"/>
                </a:cubicBezTo>
                <a:cubicBezTo>
                  <a:pt x="434" y="189"/>
                  <a:pt x="434" y="188"/>
                  <a:pt x="434" y="188"/>
                </a:cubicBezTo>
                <a:cubicBezTo>
                  <a:pt x="435" y="188"/>
                  <a:pt x="436" y="188"/>
                  <a:pt x="437" y="187"/>
                </a:cubicBezTo>
                <a:cubicBezTo>
                  <a:pt x="437" y="187"/>
                  <a:pt x="437" y="187"/>
                  <a:pt x="437" y="186"/>
                </a:cubicBezTo>
                <a:cubicBezTo>
                  <a:pt x="439" y="186"/>
                  <a:pt x="440" y="186"/>
                  <a:pt x="442" y="185"/>
                </a:cubicBezTo>
                <a:cubicBezTo>
                  <a:pt x="442" y="186"/>
                  <a:pt x="442" y="186"/>
                  <a:pt x="442" y="186"/>
                </a:cubicBezTo>
                <a:cubicBezTo>
                  <a:pt x="443" y="186"/>
                  <a:pt x="443" y="186"/>
                  <a:pt x="443" y="186"/>
                </a:cubicBezTo>
                <a:cubicBezTo>
                  <a:pt x="443" y="185"/>
                  <a:pt x="443" y="185"/>
                  <a:pt x="443" y="185"/>
                </a:cubicBezTo>
                <a:cubicBezTo>
                  <a:pt x="445" y="185"/>
                  <a:pt x="445" y="185"/>
                  <a:pt x="445" y="185"/>
                </a:cubicBezTo>
                <a:cubicBezTo>
                  <a:pt x="445" y="185"/>
                  <a:pt x="445" y="185"/>
                  <a:pt x="445" y="185"/>
                </a:cubicBezTo>
                <a:cubicBezTo>
                  <a:pt x="450" y="185"/>
                  <a:pt x="450" y="185"/>
                  <a:pt x="450" y="185"/>
                </a:cubicBezTo>
                <a:cubicBezTo>
                  <a:pt x="450" y="184"/>
                  <a:pt x="450" y="184"/>
                  <a:pt x="451" y="183"/>
                </a:cubicBezTo>
                <a:cubicBezTo>
                  <a:pt x="451" y="183"/>
                  <a:pt x="452" y="183"/>
                  <a:pt x="452" y="183"/>
                </a:cubicBezTo>
                <a:cubicBezTo>
                  <a:pt x="452" y="180"/>
                  <a:pt x="452" y="180"/>
                  <a:pt x="452" y="180"/>
                </a:cubicBezTo>
                <a:cubicBezTo>
                  <a:pt x="450" y="180"/>
                  <a:pt x="449" y="179"/>
                  <a:pt x="447" y="178"/>
                </a:cubicBezTo>
                <a:cubicBezTo>
                  <a:pt x="447" y="177"/>
                  <a:pt x="446" y="176"/>
                  <a:pt x="445" y="175"/>
                </a:cubicBezTo>
                <a:cubicBezTo>
                  <a:pt x="445" y="174"/>
                  <a:pt x="445" y="174"/>
                  <a:pt x="445" y="174"/>
                </a:cubicBezTo>
                <a:cubicBezTo>
                  <a:pt x="444" y="174"/>
                  <a:pt x="443" y="174"/>
                  <a:pt x="441" y="174"/>
                </a:cubicBezTo>
                <a:cubicBezTo>
                  <a:pt x="441" y="173"/>
                  <a:pt x="441" y="173"/>
                  <a:pt x="441" y="173"/>
                </a:cubicBezTo>
                <a:cubicBezTo>
                  <a:pt x="440" y="173"/>
                  <a:pt x="440" y="173"/>
                  <a:pt x="440" y="173"/>
                </a:cubicBezTo>
                <a:cubicBezTo>
                  <a:pt x="440" y="172"/>
                  <a:pt x="440" y="172"/>
                  <a:pt x="440" y="172"/>
                </a:cubicBezTo>
                <a:cubicBezTo>
                  <a:pt x="436" y="172"/>
                  <a:pt x="432" y="171"/>
                  <a:pt x="427" y="171"/>
                </a:cubicBezTo>
                <a:cubicBezTo>
                  <a:pt x="427" y="171"/>
                  <a:pt x="427" y="173"/>
                  <a:pt x="425" y="173"/>
                </a:cubicBezTo>
                <a:cubicBezTo>
                  <a:pt x="425" y="172"/>
                  <a:pt x="425" y="172"/>
                  <a:pt x="425" y="172"/>
                </a:cubicBezTo>
                <a:cubicBezTo>
                  <a:pt x="424" y="172"/>
                  <a:pt x="424" y="172"/>
                  <a:pt x="424" y="172"/>
                </a:cubicBezTo>
                <a:cubicBezTo>
                  <a:pt x="424" y="172"/>
                  <a:pt x="424" y="172"/>
                  <a:pt x="424" y="172"/>
                </a:cubicBezTo>
                <a:cubicBezTo>
                  <a:pt x="422" y="172"/>
                  <a:pt x="421" y="172"/>
                  <a:pt x="420" y="172"/>
                </a:cubicBezTo>
                <a:cubicBezTo>
                  <a:pt x="420" y="172"/>
                  <a:pt x="420" y="171"/>
                  <a:pt x="420" y="171"/>
                </a:cubicBezTo>
                <a:cubicBezTo>
                  <a:pt x="417" y="171"/>
                  <a:pt x="414" y="170"/>
                  <a:pt x="412" y="170"/>
                </a:cubicBezTo>
                <a:cubicBezTo>
                  <a:pt x="408" y="168"/>
                  <a:pt x="405" y="166"/>
                  <a:pt x="402" y="164"/>
                </a:cubicBezTo>
                <a:cubicBezTo>
                  <a:pt x="402" y="164"/>
                  <a:pt x="402" y="164"/>
                  <a:pt x="402" y="164"/>
                </a:cubicBezTo>
                <a:cubicBezTo>
                  <a:pt x="401" y="164"/>
                  <a:pt x="401" y="164"/>
                  <a:pt x="400" y="164"/>
                </a:cubicBezTo>
                <a:cubicBezTo>
                  <a:pt x="400" y="165"/>
                  <a:pt x="400" y="165"/>
                  <a:pt x="400" y="165"/>
                </a:cubicBezTo>
                <a:cubicBezTo>
                  <a:pt x="399" y="165"/>
                  <a:pt x="398" y="165"/>
                  <a:pt x="397" y="166"/>
                </a:cubicBezTo>
                <a:cubicBezTo>
                  <a:pt x="397" y="166"/>
                  <a:pt x="397" y="166"/>
                  <a:pt x="397" y="166"/>
                </a:cubicBezTo>
                <a:cubicBezTo>
                  <a:pt x="394" y="166"/>
                  <a:pt x="394" y="166"/>
                  <a:pt x="394" y="166"/>
                </a:cubicBezTo>
                <a:cubicBezTo>
                  <a:pt x="394" y="167"/>
                  <a:pt x="394" y="167"/>
                  <a:pt x="394" y="167"/>
                </a:cubicBezTo>
                <a:cubicBezTo>
                  <a:pt x="392" y="167"/>
                  <a:pt x="392" y="167"/>
                  <a:pt x="392" y="167"/>
                </a:cubicBezTo>
                <a:cubicBezTo>
                  <a:pt x="392" y="168"/>
                  <a:pt x="392" y="168"/>
                  <a:pt x="392" y="168"/>
                </a:cubicBezTo>
                <a:cubicBezTo>
                  <a:pt x="387" y="168"/>
                  <a:pt x="387" y="168"/>
                  <a:pt x="387" y="168"/>
                </a:cubicBezTo>
                <a:cubicBezTo>
                  <a:pt x="387" y="168"/>
                  <a:pt x="387" y="168"/>
                  <a:pt x="387" y="168"/>
                </a:cubicBezTo>
                <a:cubicBezTo>
                  <a:pt x="386" y="168"/>
                  <a:pt x="386" y="168"/>
                  <a:pt x="386" y="168"/>
                </a:cubicBezTo>
                <a:cubicBezTo>
                  <a:pt x="386" y="169"/>
                  <a:pt x="386" y="169"/>
                  <a:pt x="386" y="169"/>
                </a:cubicBezTo>
                <a:cubicBezTo>
                  <a:pt x="385" y="169"/>
                  <a:pt x="383" y="169"/>
                  <a:pt x="381" y="170"/>
                </a:cubicBezTo>
                <a:cubicBezTo>
                  <a:pt x="381" y="170"/>
                  <a:pt x="381" y="170"/>
                  <a:pt x="381" y="170"/>
                </a:cubicBezTo>
                <a:cubicBezTo>
                  <a:pt x="380" y="170"/>
                  <a:pt x="380" y="170"/>
                  <a:pt x="380" y="170"/>
                </a:cubicBezTo>
                <a:cubicBezTo>
                  <a:pt x="380" y="171"/>
                  <a:pt x="380" y="171"/>
                  <a:pt x="380" y="171"/>
                </a:cubicBezTo>
                <a:cubicBezTo>
                  <a:pt x="378" y="172"/>
                  <a:pt x="377" y="172"/>
                  <a:pt x="375" y="173"/>
                </a:cubicBezTo>
                <a:cubicBezTo>
                  <a:pt x="375" y="175"/>
                  <a:pt x="376" y="177"/>
                  <a:pt x="376" y="178"/>
                </a:cubicBezTo>
                <a:cubicBezTo>
                  <a:pt x="377" y="178"/>
                  <a:pt x="377" y="178"/>
                  <a:pt x="377" y="178"/>
                </a:cubicBezTo>
                <a:cubicBezTo>
                  <a:pt x="377" y="180"/>
                  <a:pt x="377" y="180"/>
                  <a:pt x="377" y="180"/>
                </a:cubicBezTo>
                <a:cubicBezTo>
                  <a:pt x="378" y="180"/>
                  <a:pt x="378" y="180"/>
                  <a:pt x="378" y="180"/>
                </a:cubicBezTo>
                <a:cubicBezTo>
                  <a:pt x="378" y="180"/>
                  <a:pt x="378" y="180"/>
                  <a:pt x="378" y="180"/>
                </a:cubicBezTo>
                <a:cubicBezTo>
                  <a:pt x="377" y="180"/>
                  <a:pt x="377" y="180"/>
                  <a:pt x="377" y="180"/>
                </a:cubicBezTo>
                <a:cubicBezTo>
                  <a:pt x="377" y="183"/>
                  <a:pt x="377" y="183"/>
                  <a:pt x="377" y="183"/>
                </a:cubicBezTo>
                <a:cubicBezTo>
                  <a:pt x="376" y="183"/>
                  <a:pt x="376" y="183"/>
                  <a:pt x="376" y="183"/>
                </a:cubicBezTo>
                <a:cubicBezTo>
                  <a:pt x="375" y="185"/>
                  <a:pt x="376" y="188"/>
                  <a:pt x="376" y="190"/>
                </a:cubicBezTo>
                <a:cubicBezTo>
                  <a:pt x="378" y="190"/>
                  <a:pt x="378" y="190"/>
                  <a:pt x="378" y="190"/>
                </a:cubicBezTo>
                <a:cubicBezTo>
                  <a:pt x="378" y="192"/>
                  <a:pt x="378" y="192"/>
                  <a:pt x="378" y="192"/>
                </a:cubicBezTo>
                <a:cubicBezTo>
                  <a:pt x="374" y="192"/>
                  <a:pt x="374" y="192"/>
                  <a:pt x="374" y="192"/>
                </a:cubicBezTo>
                <a:cubicBezTo>
                  <a:pt x="375" y="194"/>
                  <a:pt x="376" y="197"/>
                  <a:pt x="376" y="199"/>
                </a:cubicBezTo>
                <a:cubicBezTo>
                  <a:pt x="376" y="199"/>
                  <a:pt x="376" y="199"/>
                  <a:pt x="376" y="199"/>
                </a:cubicBezTo>
                <a:cubicBezTo>
                  <a:pt x="376" y="202"/>
                  <a:pt x="376" y="202"/>
                  <a:pt x="376" y="202"/>
                </a:cubicBezTo>
                <a:cubicBezTo>
                  <a:pt x="373" y="204"/>
                  <a:pt x="373" y="204"/>
                  <a:pt x="373" y="204"/>
                </a:cubicBezTo>
                <a:cubicBezTo>
                  <a:pt x="372" y="206"/>
                  <a:pt x="372" y="208"/>
                  <a:pt x="372" y="210"/>
                </a:cubicBezTo>
                <a:cubicBezTo>
                  <a:pt x="375" y="211"/>
                  <a:pt x="375" y="213"/>
                  <a:pt x="379" y="214"/>
                </a:cubicBezTo>
                <a:close/>
                <a:moveTo>
                  <a:pt x="604" y="166"/>
                </a:moveTo>
                <a:cubicBezTo>
                  <a:pt x="604" y="164"/>
                  <a:pt x="604" y="164"/>
                  <a:pt x="604" y="164"/>
                </a:cubicBezTo>
                <a:cubicBezTo>
                  <a:pt x="602" y="164"/>
                  <a:pt x="602" y="164"/>
                  <a:pt x="602" y="166"/>
                </a:cubicBezTo>
                <a:cubicBezTo>
                  <a:pt x="604" y="166"/>
                  <a:pt x="604" y="166"/>
                  <a:pt x="604" y="166"/>
                </a:cubicBezTo>
                <a:cubicBezTo>
                  <a:pt x="604" y="166"/>
                  <a:pt x="604" y="166"/>
                  <a:pt x="604" y="166"/>
                </a:cubicBezTo>
                <a:close/>
                <a:moveTo>
                  <a:pt x="1278" y="165"/>
                </a:moveTo>
                <a:cubicBezTo>
                  <a:pt x="1278" y="166"/>
                  <a:pt x="1278" y="166"/>
                  <a:pt x="1278" y="166"/>
                </a:cubicBezTo>
                <a:cubicBezTo>
                  <a:pt x="1279" y="166"/>
                  <a:pt x="1280" y="166"/>
                  <a:pt x="1280" y="166"/>
                </a:cubicBezTo>
                <a:cubicBezTo>
                  <a:pt x="1280" y="164"/>
                  <a:pt x="1280" y="164"/>
                  <a:pt x="1280" y="164"/>
                </a:cubicBezTo>
                <a:cubicBezTo>
                  <a:pt x="1279" y="165"/>
                  <a:pt x="1280" y="164"/>
                  <a:pt x="1279" y="165"/>
                </a:cubicBezTo>
                <a:lnTo>
                  <a:pt x="1278" y="165"/>
                </a:lnTo>
                <a:close/>
                <a:moveTo>
                  <a:pt x="955" y="166"/>
                </a:moveTo>
                <a:cubicBezTo>
                  <a:pt x="954" y="166"/>
                  <a:pt x="955" y="166"/>
                  <a:pt x="954" y="166"/>
                </a:cubicBezTo>
                <a:cubicBezTo>
                  <a:pt x="952" y="166"/>
                  <a:pt x="951" y="167"/>
                  <a:pt x="949" y="167"/>
                </a:cubicBezTo>
                <a:cubicBezTo>
                  <a:pt x="949" y="168"/>
                  <a:pt x="949" y="168"/>
                  <a:pt x="949" y="168"/>
                </a:cubicBezTo>
                <a:cubicBezTo>
                  <a:pt x="951" y="168"/>
                  <a:pt x="953" y="167"/>
                  <a:pt x="955" y="167"/>
                </a:cubicBezTo>
                <a:lnTo>
                  <a:pt x="955" y="166"/>
                </a:lnTo>
                <a:close/>
                <a:moveTo>
                  <a:pt x="618" y="167"/>
                </a:moveTo>
                <a:cubicBezTo>
                  <a:pt x="618" y="168"/>
                  <a:pt x="620" y="168"/>
                  <a:pt x="620" y="168"/>
                </a:cubicBezTo>
                <a:cubicBezTo>
                  <a:pt x="620" y="168"/>
                  <a:pt x="620" y="168"/>
                  <a:pt x="620" y="168"/>
                </a:cubicBezTo>
                <a:cubicBezTo>
                  <a:pt x="621" y="167"/>
                  <a:pt x="620" y="168"/>
                  <a:pt x="621" y="167"/>
                </a:cubicBezTo>
                <a:cubicBezTo>
                  <a:pt x="620" y="167"/>
                  <a:pt x="619" y="167"/>
                  <a:pt x="619" y="166"/>
                </a:cubicBezTo>
                <a:lnTo>
                  <a:pt x="618" y="167"/>
                </a:lnTo>
                <a:close/>
                <a:moveTo>
                  <a:pt x="1252" y="170"/>
                </a:moveTo>
                <a:cubicBezTo>
                  <a:pt x="1252" y="172"/>
                  <a:pt x="1252" y="174"/>
                  <a:pt x="1253" y="175"/>
                </a:cubicBezTo>
                <a:cubicBezTo>
                  <a:pt x="1254" y="175"/>
                  <a:pt x="1255" y="175"/>
                  <a:pt x="1256" y="176"/>
                </a:cubicBezTo>
                <a:cubicBezTo>
                  <a:pt x="1256" y="175"/>
                  <a:pt x="1256" y="175"/>
                  <a:pt x="1256" y="175"/>
                </a:cubicBezTo>
                <a:cubicBezTo>
                  <a:pt x="1258" y="175"/>
                  <a:pt x="1260" y="174"/>
                  <a:pt x="1262" y="174"/>
                </a:cubicBezTo>
                <a:cubicBezTo>
                  <a:pt x="1262" y="172"/>
                  <a:pt x="1262" y="172"/>
                  <a:pt x="1262" y="172"/>
                </a:cubicBezTo>
                <a:cubicBezTo>
                  <a:pt x="1260" y="172"/>
                  <a:pt x="1256" y="171"/>
                  <a:pt x="1255" y="170"/>
                </a:cubicBezTo>
                <a:cubicBezTo>
                  <a:pt x="1254" y="170"/>
                  <a:pt x="1253" y="170"/>
                  <a:pt x="1252" y="170"/>
                </a:cubicBezTo>
                <a:close/>
                <a:moveTo>
                  <a:pt x="1901" y="170"/>
                </a:moveTo>
                <a:cubicBezTo>
                  <a:pt x="1900" y="170"/>
                  <a:pt x="1900" y="170"/>
                  <a:pt x="1899" y="170"/>
                </a:cubicBezTo>
                <a:cubicBezTo>
                  <a:pt x="1899" y="171"/>
                  <a:pt x="1899" y="171"/>
                  <a:pt x="1899" y="171"/>
                </a:cubicBezTo>
                <a:cubicBezTo>
                  <a:pt x="1901" y="171"/>
                  <a:pt x="1901" y="171"/>
                  <a:pt x="1901" y="171"/>
                </a:cubicBezTo>
                <a:lnTo>
                  <a:pt x="1901" y="170"/>
                </a:lnTo>
                <a:close/>
                <a:moveTo>
                  <a:pt x="615" y="203"/>
                </a:moveTo>
                <a:cubicBezTo>
                  <a:pt x="616" y="203"/>
                  <a:pt x="616" y="203"/>
                  <a:pt x="616" y="203"/>
                </a:cubicBezTo>
                <a:cubicBezTo>
                  <a:pt x="616" y="200"/>
                  <a:pt x="613" y="200"/>
                  <a:pt x="615" y="197"/>
                </a:cubicBezTo>
                <a:cubicBezTo>
                  <a:pt x="615" y="195"/>
                  <a:pt x="615" y="195"/>
                  <a:pt x="614" y="195"/>
                </a:cubicBezTo>
                <a:cubicBezTo>
                  <a:pt x="614" y="194"/>
                  <a:pt x="614" y="194"/>
                  <a:pt x="614" y="194"/>
                </a:cubicBezTo>
                <a:cubicBezTo>
                  <a:pt x="610" y="195"/>
                  <a:pt x="611" y="197"/>
                  <a:pt x="607" y="198"/>
                </a:cubicBezTo>
                <a:cubicBezTo>
                  <a:pt x="607" y="195"/>
                  <a:pt x="607" y="195"/>
                  <a:pt x="607" y="195"/>
                </a:cubicBezTo>
                <a:cubicBezTo>
                  <a:pt x="607" y="195"/>
                  <a:pt x="606" y="195"/>
                  <a:pt x="606" y="195"/>
                </a:cubicBezTo>
                <a:cubicBezTo>
                  <a:pt x="605" y="190"/>
                  <a:pt x="605" y="190"/>
                  <a:pt x="605" y="190"/>
                </a:cubicBezTo>
                <a:cubicBezTo>
                  <a:pt x="603" y="191"/>
                  <a:pt x="604" y="190"/>
                  <a:pt x="603" y="192"/>
                </a:cubicBezTo>
                <a:cubicBezTo>
                  <a:pt x="600" y="192"/>
                  <a:pt x="600" y="192"/>
                  <a:pt x="600" y="192"/>
                </a:cubicBezTo>
                <a:cubicBezTo>
                  <a:pt x="600" y="191"/>
                  <a:pt x="600" y="191"/>
                  <a:pt x="600" y="191"/>
                </a:cubicBezTo>
                <a:cubicBezTo>
                  <a:pt x="600" y="191"/>
                  <a:pt x="600" y="191"/>
                  <a:pt x="600" y="191"/>
                </a:cubicBezTo>
                <a:cubicBezTo>
                  <a:pt x="600" y="190"/>
                  <a:pt x="599" y="189"/>
                  <a:pt x="599" y="187"/>
                </a:cubicBezTo>
                <a:cubicBezTo>
                  <a:pt x="598" y="187"/>
                  <a:pt x="598" y="187"/>
                  <a:pt x="598" y="187"/>
                </a:cubicBezTo>
                <a:cubicBezTo>
                  <a:pt x="598" y="186"/>
                  <a:pt x="598" y="187"/>
                  <a:pt x="598" y="186"/>
                </a:cubicBezTo>
                <a:cubicBezTo>
                  <a:pt x="600" y="185"/>
                  <a:pt x="604" y="185"/>
                  <a:pt x="606" y="185"/>
                </a:cubicBezTo>
                <a:cubicBezTo>
                  <a:pt x="606" y="182"/>
                  <a:pt x="606" y="182"/>
                  <a:pt x="606" y="179"/>
                </a:cubicBezTo>
                <a:cubicBezTo>
                  <a:pt x="603" y="178"/>
                  <a:pt x="601" y="175"/>
                  <a:pt x="598" y="176"/>
                </a:cubicBezTo>
                <a:cubicBezTo>
                  <a:pt x="598" y="177"/>
                  <a:pt x="598" y="177"/>
                  <a:pt x="598" y="177"/>
                </a:cubicBezTo>
                <a:cubicBezTo>
                  <a:pt x="595" y="178"/>
                  <a:pt x="596" y="176"/>
                  <a:pt x="595" y="178"/>
                </a:cubicBezTo>
                <a:cubicBezTo>
                  <a:pt x="591" y="178"/>
                  <a:pt x="591" y="178"/>
                  <a:pt x="591" y="178"/>
                </a:cubicBezTo>
                <a:cubicBezTo>
                  <a:pt x="591" y="178"/>
                  <a:pt x="591" y="178"/>
                  <a:pt x="591" y="178"/>
                </a:cubicBezTo>
                <a:cubicBezTo>
                  <a:pt x="595" y="177"/>
                  <a:pt x="597" y="175"/>
                  <a:pt x="600" y="173"/>
                </a:cubicBezTo>
                <a:cubicBezTo>
                  <a:pt x="600" y="170"/>
                  <a:pt x="600" y="170"/>
                  <a:pt x="600" y="170"/>
                </a:cubicBezTo>
                <a:cubicBezTo>
                  <a:pt x="596" y="170"/>
                  <a:pt x="596" y="170"/>
                  <a:pt x="596" y="170"/>
                </a:cubicBezTo>
                <a:cubicBezTo>
                  <a:pt x="596" y="171"/>
                  <a:pt x="596" y="172"/>
                  <a:pt x="596" y="172"/>
                </a:cubicBezTo>
                <a:cubicBezTo>
                  <a:pt x="595" y="172"/>
                  <a:pt x="595" y="172"/>
                  <a:pt x="595" y="172"/>
                </a:cubicBezTo>
                <a:cubicBezTo>
                  <a:pt x="594" y="173"/>
                  <a:pt x="594" y="174"/>
                  <a:pt x="593" y="174"/>
                </a:cubicBezTo>
                <a:cubicBezTo>
                  <a:pt x="592" y="175"/>
                  <a:pt x="590" y="174"/>
                  <a:pt x="588" y="175"/>
                </a:cubicBezTo>
                <a:cubicBezTo>
                  <a:pt x="588" y="176"/>
                  <a:pt x="588" y="176"/>
                  <a:pt x="588" y="176"/>
                </a:cubicBezTo>
                <a:cubicBezTo>
                  <a:pt x="585" y="176"/>
                  <a:pt x="585" y="176"/>
                  <a:pt x="585" y="176"/>
                </a:cubicBezTo>
                <a:cubicBezTo>
                  <a:pt x="585" y="176"/>
                  <a:pt x="585" y="176"/>
                  <a:pt x="585" y="176"/>
                </a:cubicBezTo>
                <a:cubicBezTo>
                  <a:pt x="585" y="176"/>
                  <a:pt x="585" y="176"/>
                  <a:pt x="585" y="176"/>
                </a:cubicBezTo>
                <a:cubicBezTo>
                  <a:pt x="585" y="177"/>
                  <a:pt x="585" y="177"/>
                  <a:pt x="585" y="177"/>
                </a:cubicBezTo>
                <a:cubicBezTo>
                  <a:pt x="585" y="177"/>
                  <a:pt x="585" y="177"/>
                  <a:pt x="585" y="177"/>
                </a:cubicBezTo>
                <a:cubicBezTo>
                  <a:pt x="585" y="178"/>
                  <a:pt x="585" y="178"/>
                  <a:pt x="585" y="178"/>
                </a:cubicBezTo>
                <a:cubicBezTo>
                  <a:pt x="587" y="178"/>
                  <a:pt x="587" y="178"/>
                  <a:pt x="587" y="178"/>
                </a:cubicBezTo>
                <a:cubicBezTo>
                  <a:pt x="587" y="178"/>
                  <a:pt x="587" y="179"/>
                  <a:pt x="587" y="180"/>
                </a:cubicBezTo>
                <a:cubicBezTo>
                  <a:pt x="584" y="179"/>
                  <a:pt x="582" y="179"/>
                  <a:pt x="580" y="178"/>
                </a:cubicBezTo>
                <a:cubicBezTo>
                  <a:pt x="580" y="178"/>
                  <a:pt x="580" y="177"/>
                  <a:pt x="579" y="176"/>
                </a:cubicBezTo>
                <a:cubicBezTo>
                  <a:pt x="579" y="176"/>
                  <a:pt x="579" y="176"/>
                  <a:pt x="579" y="176"/>
                </a:cubicBezTo>
                <a:cubicBezTo>
                  <a:pt x="579" y="176"/>
                  <a:pt x="579" y="176"/>
                  <a:pt x="579" y="176"/>
                </a:cubicBezTo>
                <a:cubicBezTo>
                  <a:pt x="578" y="176"/>
                  <a:pt x="577" y="177"/>
                  <a:pt x="577" y="177"/>
                </a:cubicBezTo>
                <a:cubicBezTo>
                  <a:pt x="576" y="177"/>
                  <a:pt x="575" y="177"/>
                  <a:pt x="574" y="178"/>
                </a:cubicBezTo>
                <a:cubicBezTo>
                  <a:pt x="574" y="178"/>
                  <a:pt x="574" y="179"/>
                  <a:pt x="573" y="180"/>
                </a:cubicBezTo>
                <a:cubicBezTo>
                  <a:pt x="572" y="181"/>
                  <a:pt x="571" y="180"/>
                  <a:pt x="571" y="183"/>
                </a:cubicBezTo>
                <a:cubicBezTo>
                  <a:pt x="570" y="184"/>
                  <a:pt x="571" y="183"/>
                  <a:pt x="570" y="185"/>
                </a:cubicBezTo>
                <a:cubicBezTo>
                  <a:pt x="571" y="185"/>
                  <a:pt x="571" y="186"/>
                  <a:pt x="571" y="186"/>
                </a:cubicBezTo>
                <a:cubicBezTo>
                  <a:pt x="571" y="187"/>
                  <a:pt x="571" y="187"/>
                  <a:pt x="571" y="187"/>
                </a:cubicBezTo>
                <a:cubicBezTo>
                  <a:pt x="576" y="187"/>
                  <a:pt x="576" y="187"/>
                  <a:pt x="576" y="187"/>
                </a:cubicBezTo>
                <a:cubicBezTo>
                  <a:pt x="576" y="187"/>
                  <a:pt x="576" y="187"/>
                  <a:pt x="576" y="187"/>
                </a:cubicBezTo>
                <a:cubicBezTo>
                  <a:pt x="577" y="188"/>
                  <a:pt x="579" y="188"/>
                  <a:pt x="580" y="188"/>
                </a:cubicBezTo>
                <a:cubicBezTo>
                  <a:pt x="580" y="189"/>
                  <a:pt x="580" y="189"/>
                  <a:pt x="580" y="189"/>
                </a:cubicBezTo>
                <a:cubicBezTo>
                  <a:pt x="581" y="189"/>
                  <a:pt x="581" y="189"/>
                  <a:pt x="581" y="189"/>
                </a:cubicBezTo>
                <a:cubicBezTo>
                  <a:pt x="580" y="190"/>
                  <a:pt x="580" y="191"/>
                  <a:pt x="580" y="193"/>
                </a:cubicBezTo>
                <a:cubicBezTo>
                  <a:pt x="579" y="193"/>
                  <a:pt x="579" y="193"/>
                  <a:pt x="579" y="193"/>
                </a:cubicBezTo>
                <a:cubicBezTo>
                  <a:pt x="580" y="194"/>
                  <a:pt x="580" y="194"/>
                  <a:pt x="580" y="195"/>
                </a:cubicBezTo>
                <a:cubicBezTo>
                  <a:pt x="580" y="195"/>
                  <a:pt x="579" y="196"/>
                  <a:pt x="579" y="197"/>
                </a:cubicBezTo>
                <a:cubicBezTo>
                  <a:pt x="573" y="197"/>
                  <a:pt x="573" y="197"/>
                  <a:pt x="573" y="197"/>
                </a:cubicBezTo>
                <a:cubicBezTo>
                  <a:pt x="573" y="196"/>
                  <a:pt x="573" y="196"/>
                  <a:pt x="573" y="196"/>
                </a:cubicBezTo>
                <a:cubicBezTo>
                  <a:pt x="571" y="196"/>
                  <a:pt x="569" y="196"/>
                  <a:pt x="566" y="197"/>
                </a:cubicBezTo>
                <a:cubicBezTo>
                  <a:pt x="566" y="195"/>
                  <a:pt x="566" y="195"/>
                  <a:pt x="566" y="195"/>
                </a:cubicBezTo>
                <a:cubicBezTo>
                  <a:pt x="565" y="195"/>
                  <a:pt x="565" y="195"/>
                  <a:pt x="565" y="195"/>
                </a:cubicBezTo>
                <a:cubicBezTo>
                  <a:pt x="565" y="193"/>
                  <a:pt x="564" y="192"/>
                  <a:pt x="563" y="191"/>
                </a:cubicBezTo>
                <a:cubicBezTo>
                  <a:pt x="563" y="191"/>
                  <a:pt x="563" y="191"/>
                  <a:pt x="563" y="191"/>
                </a:cubicBezTo>
                <a:cubicBezTo>
                  <a:pt x="561" y="192"/>
                  <a:pt x="560" y="192"/>
                  <a:pt x="558" y="191"/>
                </a:cubicBezTo>
                <a:cubicBezTo>
                  <a:pt x="558" y="192"/>
                  <a:pt x="558" y="192"/>
                  <a:pt x="558" y="192"/>
                </a:cubicBezTo>
                <a:cubicBezTo>
                  <a:pt x="558" y="192"/>
                  <a:pt x="558" y="192"/>
                  <a:pt x="558" y="192"/>
                </a:cubicBezTo>
                <a:cubicBezTo>
                  <a:pt x="558" y="195"/>
                  <a:pt x="558" y="195"/>
                  <a:pt x="558" y="195"/>
                </a:cubicBezTo>
                <a:cubicBezTo>
                  <a:pt x="558" y="195"/>
                  <a:pt x="558" y="195"/>
                  <a:pt x="558" y="195"/>
                </a:cubicBezTo>
                <a:cubicBezTo>
                  <a:pt x="559" y="195"/>
                  <a:pt x="559" y="196"/>
                  <a:pt x="559" y="197"/>
                </a:cubicBezTo>
                <a:cubicBezTo>
                  <a:pt x="558" y="197"/>
                  <a:pt x="558" y="197"/>
                  <a:pt x="558" y="197"/>
                </a:cubicBezTo>
                <a:cubicBezTo>
                  <a:pt x="558" y="199"/>
                  <a:pt x="558" y="199"/>
                  <a:pt x="558" y="199"/>
                </a:cubicBezTo>
                <a:cubicBezTo>
                  <a:pt x="560" y="200"/>
                  <a:pt x="561" y="201"/>
                  <a:pt x="563" y="203"/>
                </a:cubicBezTo>
                <a:cubicBezTo>
                  <a:pt x="563" y="203"/>
                  <a:pt x="563" y="204"/>
                  <a:pt x="564" y="204"/>
                </a:cubicBezTo>
                <a:cubicBezTo>
                  <a:pt x="567" y="204"/>
                  <a:pt x="567" y="204"/>
                  <a:pt x="567" y="204"/>
                </a:cubicBezTo>
                <a:cubicBezTo>
                  <a:pt x="567" y="205"/>
                  <a:pt x="567" y="205"/>
                  <a:pt x="568" y="206"/>
                </a:cubicBezTo>
                <a:cubicBezTo>
                  <a:pt x="568" y="206"/>
                  <a:pt x="569" y="206"/>
                  <a:pt x="570" y="206"/>
                </a:cubicBezTo>
                <a:cubicBezTo>
                  <a:pt x="570" y="204"/>
                  <a:pt x="570" y="204"/>
                  <a:pt x="570" y="204"/>
                </a:cubicBezTo>
                <a:cubicBezTo>
                  <a:pt x="571" y="203"/>
                  <a:pt x="571" y="204"/>
                  <a:pt x="571" y="203"/>
                </a:cubicBezTo>
                <a:cubicBezTo>
                  <a:pt x="575" y="203"/>
                  <a:pt x="574" y="204"/>
                  <a:pt x="575" y="206"/>
                </a:cubicBezTo>
                <a:cubicBezTo>
                  <a:pt x="577" y="207"/>
                  <a:pt x="578" y="208"/>
                  <a:pt x="579" y="208"/>
                </a:cubicBezTo>
                <a:cubicBezTo>
                  <a:pt x="579" y="209"/>
                  <a:pt x="579" y="209"/>
                  <a:pt x="579" y="210"/>
                </a:cubicBezTo>
                <a:cubicBezTo>
                  <a:pt x="581" y="210"/>
                  <a:pt x="582" y="210"/>
                  <a:pt x="583" y="210"/>
                </a:cubicBezTo>
                <a:cubicBezTo>
                  <a:pt x="583" y="211"/>
                  <a:pt x="583" y="211"/>
                  <a:pt x="583" y="211"/>
                </a:cubicBezTo>
                <a:cubicBezTo>
                  <a:pt x="584" y="212"/>
                  <a:pt x="586" y="213"/>
                  <a:pt x="587" y="214"/>
                </a:cubicBezTo>
                <a:cubicBezTo>
                  <a:pt x="587" y="215"/>
                  <a:pt x="587" y="216"/>
                  <a:pt x="587" y="218"/>
                </a:cubicBezTo>
                <a:cubicBezTo>
                  <a:pt x="588" y="218"/>
                  <a:pt x="588" y="218"/>
                  <a:pt x="589" y="218"/>
                </a:cubicBezTo>
                <a:cubicBezTo>
                  <a:pt x="589" y="219"/>
                  <a:pt x="589" y="220"/>
                  <a:pt x="589" y="221"/>
                </a:cubicBezTo>
                <a:cubicBezTo>
                  <a:pt x="591" y="221"/>
                  <a:pt x="590" y="221"/>
                  <a:pt x="591" y="222"/>
                </a:cubicBezTo>
                <a:cubicBezTo>
                  <a:pt x="595" y="221"/>
                  <a:pt x="597" y="219"/>
                  <a:pt x="599" y="216"/>
                </a:cubicBezTo>
                <a:cubicBezTo>
                  <a:pt x="599" y="216"/>
                  <a:pt x="600" y="215"/>
                  <a:pt x="600" y="215"/>
                </a:cubicBezTo>
                <a:cubicBezTo>
                  <a:pt x="603" y="215"/>
                  <a:pt x="603" y="215"/>
                  <a:pt x="603" y="215"/>
                </a:cubicBezTo>
                <a:cubicBezTo>
                  <a:pt x="603" y="215"/>
                  <a:pt x="603" y="214"/>
                  <a:pt x="604" y="214"/>
                </a:cubicBezTo>
                <a:cubicBezTo>
                  <a:pt x="606" y="213"/>
                  <a:pt x="608" y="213"/>
                  <a:pt x="610" y="212"/>
                </a:cubicBezTo>
                <a:cubicBezTo>
                  <a:pt x="610" y="212"/>
                  <a:pt x="610" y="212"/>
                  <a:pt x="610" y="212"/>
                </a:cubicBezTo>
                <a:cubicBezTo>
                  <a:pt x="611" y="212"/>
                  <a:pt x="612" y="211"/>
                  <a:pt x="614" y="211"/>
                </a:cubicBezTo>
                <a:cubicBezTo>
                  <a:pt x="614" y="210"/>
                  <a:pt x="613" y="209"/>
                  <a:pt x="613" y="208"/>
                </a:cubicBezTo>
                <a:cubicBezTo>
                  <a:pt x="614" y="208"/>
                  <a:pt x="614" y="208"/>
                  <a:pt x="615" y="207"/>
                </a:cubicBezTo>
                <a:lnTo>
                  <a:pt x="615" y="203"/>
                </a:lnTo>
                <a:close/>
                <a:moveTo>
                  <a:pt x="1140" y="1179"/>
                </a:moveTo>
                <a:cubicBezTo>
                  <a:pt x="1141" y="1176"/>
                  <a:pt x="1140" y="1173"/>
                  <a:pt x="1140" y="1171"/>
                </a:cubicBezTo>
                <a:cubicBezTo>
                  <a:pt x="1138" y="1171"/>
                  <a:pt x="1138" y="1171"/>
                  <a:pt x="1138" y="1171"/>
                </a:cubicBezTo>
                <a:cubicBezTo>
                  <a:pt x="1139" y="1170"/>
                  <a:pt x="1138" y="1171"/>
                  <a:pt x="1139" y="1170"/>
                </a:cubicBezTo>
                <a:cubicBezTo>
                  <a:pt x="1139" y="1167"/>
                  <a:pt x="1139" y="1164"/>
                  <a:pt x="1138" y="1163"/>
                </a:cubicBezTo>
                <a:cubicBezTo>
                  <a:pt x="1137" y="1162"/>
                  <a:pt x="1137" y="1161"/>
                  <a:pt x="1136" y="1161"/>
                </a:cubicBezTo>
                <a:cubicBezTo>
                  <a:pt x="1136" y="1159"/>
                  <a:pt x="1136" y="1159"/>
                  <a:pt x="1136" y="1159"/>
                </a:cubicBezTo>
                <a:cubicBezTo>
                  <a:pt x="1135" y="1158"/>
                  <a:pt x="1135" y="1158"/>
                  <a:pt x="1134" y="1158"/>
                </a:cubicBezTo>
                <a:cubicBezTo>
                  <a:pt x="1134" y="1156"/>
                  <a:pt x="1134" y="1156"/>
                  <a:pt x="1134" y="1156"/>
                </a:cubicBezTo>
                <a:cubicBezTo>
                  <a:pt x="1134" y="1156"/>
                  <a:pt x="1134" y="1156"/>
                  <a:pt x="1134" y="1156"/>
                </a:cubicBezTo>
                <a:cubicBezTo>
                  <a:pt x="1134" y="1154"/>
                  <a:pt x="1134" y="1154"/>
                  <a:pt x="1134" y="1154"/>
                </a:cubicBezTo>
                <a:cubicBezTo>
                  <a:pt x="1133" y="1154"/>
                  <a:pt x="1133" y="1154"/>
                  <a:pt x="1133" y="1154"/>
                </a:cubicBezTo>
                <a:cubicBezTo>
                  <a:pt x="1133" y="1153"/>
                  <a:pt x="1133" y="1153"/>
                  <a:pt x="1133" y="1153"/>
                </a:cubicBezTo>
                <a:cubicBezTo>
                  <a:pt x="1132" y="1153"/>
                  <a:pt x="1132" y="1153"/>
                  <a:pt x="1132" y="1153"/>
                </a:cubicBezTo>
                <a:cubicBezTo>
                  <a:pt x="1132" y="1151"/>
                  <a:pt x="1132" y="1151"/>
                  <a:pt x="1132" y="1151"/>
                </a:cubicBezTo>
                <a:cubicBezTo>
                  <a:pt x="1132" y="1151"/>
                  <a:pt x="1127" y="1148"/>
                  <a:pt x="1126" y="1149"/>
                </a:cubicBezTo>
                <a:cubicBezTo>
                  <a:pt x="1126" y="1149"/>
                  <a:pt x="1125" y="1150"/>
                  <a:pt x="1125" y="1150"/>
                </a:cubicBezTo>
                <a:cubicBezTo>
                  <a:pt x="1124" y="1150"/>
                  <a:pt x="1124" y="1150"/>
                  <a:pt x="1124" y="1150"/>
                </a:cubicBezTo>
                <a:cubicBezTo>
                  <a:pt x="1124" y="1148"/>
                  <a:pt x="1124" y="1148"/>
                  <a:pt x="1124" y="1148"/>
                </a:cubicBezTo>
                <a:cubicBezTo>
                  <a:pt x="1124" y="1148"/>
                  <a:pt x="1124" y="1148"/>
                  <a:pt x="1123" y="1147"/>
                </a:cubicBezTo>
                <a:cubicBezTo>
                  <a:pt x="1120" y="1147"/>
                  <a:pt x="1120" y="1147"/>
                  <a:pt x="1119" y="1149"/>
                </a:cubicBezTo>
                <a:cubicBezTo>
                  <a:pt x="1118" y="1149"/>
                  <a:pt x="1118" y="1149"/>
                  <a:pt x="1118" y="1149"/>
                </a:cubicBezTo>
                <a:cubicBezTo>
                  <a:pt x="1118" y="1148"/>
                  <a:pt x="1118" y="1147"/>
                  <a:pt x="1119" y="1147"/>
                </a:cubicBezTo>
                <a:cubicBezTo>
                  <a:pt x="1118" y="1147"/>
                  <a:pt x="1117" y="1146"/>
                  <a:pt x="1117" y="1146"/>
                </a:cubicBezTo>
                <a:cubicBezTo>
                  <a:pt x="1116" y="1146"/>
                  <a:pt x="1115" y="1142"/>
                  <a:pt x="1115" y="1141"/>
                </a:cubicBezTo>
                <a:cubicBezTo>
                  <a:pt x="1113" y="1141"/>
                  <a:pt x="1113" y="1141"/>
                  <a:pt x="1113" y="1141"/>
                </a:cubicBezTo>
                <a:cubicBezTo>
                  <a:pt x="1112" y="1138"/>
                  <a:pt x="1111" y="1140"/>
                  <a:pt x="1109" y="1138"/>
                </a:cubicBezTo>
                <a:cubicBezTo>
                  <a:pt x="1108" y="1137"/>
                  <a:pt x="1107" y="1136"/>
                  <a:pt x="1106" y="1134"/>
                </a:cubicBezTo>
                <a:cubicBezTo>
                  <a:pt x="1105" y="1134"/>
                  <a:pt x="1105" y="1134"/>
                  <a:pt x="1105" y="1134"/>
                </a:cubicBezTo>
                <a:cubicBezTo>
                  <a:pt x="1104" y="1134"/>
                  <a:pt x="1104" y="1133"/>
                  <a:pt x="1103" y="1132"/>
                </a:cubicBezTo>
                <a:cubicBezTo>
                  <a:pt x="1102" y="1132"/>
                  <a:pt x="1102" y="1132"/>
                  <a:pt x="1102" y="1132"/>
                </a:cubicBezTo>
                <a:cubicBezTo>
                  <a:pt x="1102" y="1132"/>
                  <a:pt x="1102" y="1131"/>
                  <a:pt x="1101" y="1131"/>
                </a:cubicBezTo>
                <a:cubicBezTo>
                  <a:pt x="1100" y="1131"/>
                  <a:pt x="1100" y="1131"/>
                  <a:pt x="1100" y="1131"/>
                </a:cubicBezTo>
                <a:cubicBezTo>
                  <a:pt x="1100" y="1130"/>
                  <a:pt x="1100" y="1130"/>
                  <a:pt x="1100" y="1130"/>
                </a:cubicBezTo>
                <a:cubicBezTo>
                  <a:pt x="1099" y="1130"/>
                  <a:pt x="1099" y="1130"/>
                  <a:pt x="1099" y="1130"/>
                </a:cubicBezTo>
                <a:cubicBezTo>
                  <a:pt x="1099" y="1130"/>
                  <a:pt x="1099" y="1130"/>
                  <a:pt x="1099" y="1130"/>
                </a:cubicBezTo>
                <a:cubicBezTo>
                  <a:pt x="1097" y="1130"/>
                  <a:pt x="1097" y="1130"/>
                  <a:pt x="1097" y="1130"/>
                </a:cubicBezTo>
                <a:cubicBezTo>
                  <a:pt x="1097" y="1129"/>
                  <a:pt x="1097" y="1129"/>
                  <a:pt x="1097" y="1129"/>
                </a:cubicBezTo>
                <a:cubicBezTo>
                  <a:pt x="1096" y="1129"/>
                  <a:pt x="1096" y="1129"/>
                  <a:pt x="1095" y="1128"/>
                </a:cubicBezTo>
                <a:cubicBezTo>
                  <a:pt x="1094" y="1127"/>
                  <a:pt x="1094" y="1127"/>
                  <a:pt x="1094" y="1127"/>
                </a:cubicBezTo>
                <a:cubicBezTo>
                  <a:pt x="1092" y="1126"/>
                  <a:pt x="1090" y="1128"/>
                  <a:pt x="1089" y="1128"/>
                </a:cubicBezTo>
                <a:cubicBezTo>
                  <a:pt x="1088" y="1128"/>
                  <a:pt x="1088" y="1128"/>
                  <a:pt x="1088" y="1128"/>
                </a:cubicBezTo>
                <a:cubicBezTo>
                  <a:pt x="1088" y="1127"/>
                  <a:pt x="1088" y="1127"/>
                  <a:pt x="1088" y="1127"/>
                </a:cubicBezTo>
                <a:cubicBezTo>
                  <a:pt x="1085" y="1127"/>
                  <a:pt x="1085" y="1127"/>
                  <a:pt x="1085" y="1127"/>
                </a:cubicBezTo>
                <a:cubicBezTo>
                  <a:pt x="1085" y="1126"/>
                  <a:pt x="1085" y="1126"/>
                  <a:pt x="1085" y="1126"/>
                </a:cubicBezTo>
                <a:cubicBezTo>
                  <a:pt x="1080" y="1126"/>
                  <a:pt x="1080" y="1126"/>
                  <a:pt x="1080" y="1126"/>
                </a:cubicBezTo>
                <a:cubicBezTo>
                  <a:pt x="1080" y="1126"/>
                  <a:pt x="1080" y="1125"/>
                  <a:pt x="1080" y="1125"/>
                </a:cubicBezTo>
                <a:cubicBezTo>
                  <a:pt x="1078" y="1125"/>
                  <a:pt x="1078" y="1125"/>
                  <a:pt x="1078" y="1125"/>
                </a:cubicBezTo>
                <a:cubicBezTo>
                  <a:pt x="1078" y="1124"/>
                  <a:pt x="1078" y="1124"/>
                  <a:pt x="1078" y="1124"/>
                </a:cubicBezTo>
                <a:cubicBezTo>
                  <a:pt x="1075" y="1124"/>
                  <a:pt x="1075" y="1124"/>
                  <a:pt x="1075" y="1124"/>
                </a:cubicBezTo>
                <a:cubicBezTo>
                  <a:pt x="1075" y="1125"/>
                  <a:pt x="1076" y="1125"/>
                  <a:pt x="1076" y="1126"/>
                </a:cubicBezTo>
                <a:cubicBezTo>
                  <a:pt x="1074" y="1126"/>
                  <a:pt x="1074" y="1126"/>
                  <a:pt x="1074" y="1126"/>
                </a:cubicBezTo>
                <a:cubicBezTo>
                  <a:pt x="1074" y="1125"/>
                  <a:pt x="1073" y="1124"/>
                  <a:pt x="1073" y="1124"/>
                </a:cubicBezTo>
                <a:cubicBezTo>
                  <a:pt x="1073" y="1124"/>
                  <a:pt x="1073" y="1124"/>
                  <a:pt x="1073" y="1124"/>
                </a:cubicBezTo>
                <a:cubicBezTo>
                  <a:pt x="1072" y="1123"/>
                  <a:pt x="1072" y="1123"/>
                  <a:pt x="1072" y="1122"/>
                </a:cubicBezTo>
                <a:cubicBezTo>
                  <a:pt x="1071" y="1122"/>
                  <a:pt x="1071" y="1123"/>
                  <a:pt x="1070" y="1121"/>
                </a:cubicBezTo>
                <a:cubicBezTo>
                  <a:pt x="1067" y="1121"/>
                  <a:pt x="1067" y="1121"/>
                  <a:pt x="1067" y="1121"/>
                </a:cubicBezTo>
                <a:cubicBezTo>
                  <a:pt x="1067" y="1122"/>
                  <a:pt x="1067" y="1122"/>
                  <a:pt x="1067" y="1122"/>
                </a:cubicBezTo>
                <a:cubicBezTo>
                  <a:pt x="1066" y="1122"/>
                  <a:pt x="1066" y="1122"/>
                  <a:pt x="1066" y="1122"/>
                </a:cubicBezTo>
                <a:cubicBezTo>
                  <a:pt x="1066" y="1121"/>
                  <a:pt x="1066" y="1121"/>
                  <a:pt x="1066" y="1121"/>
                </a:cubicBezTo>
                <a:cubicBezTo>
                  <a:pt x="1064" y="1121"/>
                  <a:pt x="1064" y="1121"/>
                  <a:pt x="1064" y="1121"/>
                </a:cubicBezTo>
                <a:cubicBezTo>
                  <a:pt x="1063" y="1123"/>
                  <a:pt x="1062" y="1125"/>
                  <a:pt x="1061" y="1126"/>
                </a:cubicBezTo>
                <a:cubicBezTo>
                  <a:pt x="1060" y="1127"/>
                  <a:pt x="1061" y="1126"/>
                  <a:pt x="1060" y="1127"/>
                </a:cubicBezTo>
                <a:cubicBezTo>
                  <a:pt x="1057" y="1127"/>
                  <a:pt x="1056" y="1125"/>
                  <a:pt x="1058" y="1124"/>
                </a:cubicBezTo>
                <a:cubicBezTo>
                  <a:pt x="1058" y="1122"/>
                  <a:pt x="1058" y="1122"/>
                  <a:pt x="1058" y="1122"/>
                </a:cubicBezTo>
                <a:cubicBezTo>
                  <a:pt x="1057" y="1122"/>
                  <a:pt x="1057" y="1122"/>
                  <a:pt x="1057" y="1122"/>
                </a:cubicBezTo>
                <a:cubicBezTo>
                  <a:pt x="1057" y="1121"/>
                  <a:pt x="1057" y="1121"/>
                  <a:pt x="1057" y="1121"/>
                </a:cubicBezTo>
                <a:cubicBezTo>
                  <a:pt x="1055" y="1121"/>
                  <a:pt x="1055" y="1121"/>
                  <a:pt x="1055" y="1121"/>
                </a:cubicBezTo>
                <a:cubicBezTo>
                  <a:pt x="1056" y="1120"/>
                  <a:pt x="1056" y="1120"/>
                  <a:pt x="1057" y="1119"/>
                </a:cubicBezTo>
                <a:cubicBezTo>
                  <a:pt x="1056" y="1117"/>
                  <a:pt x="1056" y="1116"/>
                  <a:pt x="1053" y="1116"/>
                </a:cubicBezTo>
                <a:cubicBezTo>
                  <a:pt x="1054" y="1113"/>
                  <a:pt x="1054" y="1113"/>
                  <a:pt x="1054" y="1113"/>
                </a:cubicBezTo>
                <a:cubicBezTo>
                  <a:pt x="1053" y="1113"/>
                  <a:pt x="1053" y="1112"/>
                  <a:pt x="1053" y="1111"/>
                </a:cubicBezTo>
                <a:cubicBezTo>
                  <a:pt x="1048" y="1111"/>
                  <a:pt x="1050" y="1111"/>
                  <a:pt x="1048" y="1113"/>
                </a:cubicBezTo>
                <a:cubicBezTo>
                  <a:pt x="1048" y="1114"/>
                  <a:pt x="1048" y="1114"/>
                  <a:pt x="1048" y="1114"/>
                </a:cubicBezTo>
                <a:cubicBezTo>
                  <a:pt x="1048" y="1114"/>
                  <a:pt x="1048" y="1114"/>
                  <a:pt x="1048" y="1114"/>
                </a:cubicBezTo>
                <a:cubicBezTo>
                  <a:pt x="1048" y="1112"/>
                  <a:pt x="1048" y="1112"/>
                  <a:pt x="1049" y="1111"/>
                </a:cubicBezTo>
                <a:cubicBezTo>
                  <a:pt x="1049" y="1111"/>
                  <a:pt x="1048" y="1110"/>
                  <a:pt x="1048" y="1109"/>
                </a:cubicBezTo>
                <a:cubicBezTo>
                  <a:pt x="1048" y="1109"/>
                  <a:pt x="1048" y="1109"/>
                  <a:pt x="1048" y="1109"/>
                </a:cubicBezTo>
                <a:cubicBezTo>
                  <a:pt x="1047" y="1109"/>
                  <a:pt x="1046" y="1109"/>
                  <a:pt x="1046" y="1109"/>
                </a:cubicBezTo>
                <a:cubicBezTo>
                  <a:pt x="1045" y="1109"/>
                  <a:pt x="1045" y="1108"/>
                  <a:pt x="1044" y="1108"/>
                </a:cubicBezTo>
                <a:cubicBezTo>
                  <a:pt x="1044" y="1106"/>
                  <a:pt x="1044" y="1106"/>
                  <a:pt x="1044" y="1106"/>
                </a:cubicBezTo>
                <a:cubicBezTo>
                  <a:pt x="1042" y="1106"/>
                  <a:pt x="1043" y="1106"/>
                  <a:pt x="1042" y="1107"/>
                </a:cubicBezTo>
                <a:cubicBezTo>
                  <a:pt x="1040" y="1107"/>
                  <a:pt x="1040" y="1107"/>
                  <a:pt x="1040" y="1107"/>
                </a:cubicBezTo>
                <a:cubicBezTo>
                  <a:pt x="1040" y="1106"/>
                  <a:pt x="1039" y="1105"/>
                  <a:pt x="1039" y="1105"/>
                </a:cubicBezTo>
                <a:cubicBezTo>
                  <a:pt x="1038" y="1105"/>
                  <a:pt x="1038" y="1105"/>
                  <a:pt x="1038" y="1105"/>
                </a:cubicBezTo>
                <a:cubicBezTo>
                  <a:pt x="1037" y="1104"/>
                  <a:pt x="1037" y="1104"/>
                  <a:pt x="1037" y="1103"/>
                </a:cubicBezTo>
                <a:cubicBezTo>
                  <a:pt x="1036" y="1103"/>
                  <a:pt x="1035" y="1102"/>
                  <a:pt x="1034" y="1101"/>
                </a:cubicBezTo>
                <a:cubicBezTo>
                  <a:pt x="1032" y="1102"/>
                  <a:pt x="1030" y="1102"/>
                  <a:pt x="1027" y="1102"/>
                </a:cubicBezTo>
                <a:cubicBezTo>
                  <a:pt x="1027" y="1103"/>
                  <a:pt x="1027" y="1103"/>
                  <a:pt x="1027" y="1103"/>
                </a:cubicBezTo>
                <a:cubicBezTo>
                  <a:pt x="1025" y="1104"/>
                  <a:pt x="1026" y="1105"/>
                  <a:pt x="1023" y="1105"/>
                </a:cubicBezTo>
                <a:cubicBezTo>
                  <a:pt x="1022" y="1107"/>
                  <a:pt x="1023" y="1106"/>
                  <a:pt x="1022" y="1107"/>
                </a:cubicBezTo>
                <a:cubicBezTo>
                  <a:pt x="1022" y="1108"/>
                  <a:pt x="1022" y="1108"/>
                  <a:pt x="1024" y="1109"/>
                </a:cubicBezTo>
                <a:cubicBezTo>
                  <a:pt x="1024" y="1110"/>
                  <a:pt x="1024" y="1110"/>
                  <a:pt x="1024" y="1110"/>
                </a:cubicBezTo>
                <a:cubicBezTo>
                  <a:pt x="1021" y="1110"/>
                  <a:pt x="1021" y="1110"/>
                  <a:pt x="1021" y="1110"/>
                </a:cubicBezTo>
                <a:cubicBezTo>
                  <a:pt x="1020" y="1111"/>
                  <a:pt x="1020" y="1111"/>
                  <a:pt x="1020" y="1112"/>
                </a:cubicBezTo>
                <a:cubicBezTo>
                  <a:pt x="1019" y="1113"/>
                  <a:pt x="1018" y="1113"/>
                  <a:pt x="1017" y="1114"/>
                </a:cubicBezTo>
                <a:cubicBezTo>
                  <a:pt x="1017" y="1115"/>
                  <a:pt x="1017" y="1115"/>
                  <a:pt x="1017" y="1115"/>
                </a:cubicBezTo>
                <a:cubicBezTo>
                  <a:pt x="1016" y="1115"/>
                  <a:pt x="1016" y="1115"/>
                  <a:pt x="1016" y="1115"/>
                </a:cubicBezTo>
                <a:cubicBezTo>
                  <a:pt x="1016" y="1114"/>
                  <a:pt x="1016" y="1114"/>
                  <a:pt x="1016" y="1114"/>
                </a:cubicBezTo>
                <a:cubicBezTo>
                  <a:pt x="1013" y="1114"/>
                  <a:pt x="1013" y="1114"/>
                  <a:pt x="1013" y="1114"/>
                </a:cubicBezTo>
                <a:cubicBezTo>
                  <a:pt x="1012" y="1114"/>
                  <a:pt x="1014" y="1115"/>
                  <a:pt x="1013" y="1115"/>
                </a:cubicBezTo>
                <a:cubicBezTo>
                  <a:pt x="1013" y="1114"/>
                  <a:pt x="1013" y="1114"/>
                  <a:pt x="1013" y="1114"/>
                </a:cubicBezTo>
                <a:cubicBezTo>
                  <a:pt x="1009" y="1114"/>
                  <a:pt x="1009" y="1114"/>
                  <a:pt x="1009" y="1114"/>
                </a:cubicBezTo>
                <a:cubicBezTo>
                  <a:pt x="1009" y="1115"/>
                  <a:pt x="1009" y="1115"/>
                  <a:pt x="1009" y="1115"/>
                </a:cubicBezTo>
                <a:cubicBezTo>
                  <a:pt x="1005" y="1115"/>
                  <a:pt x="1005" y="1115"/>
                  <a:pt x="1005" y="1115"/>
                </a:cubicBezTo>
                <a:cubicBezTo>
                  <a:pt x="1005" y="1115"/>
                  <a:pt x="1005" y="1114"/>
                  <a:pt x="1005" y="1114"/>
                </a:cubicBezTo>
                <a:cubicBezTo>
                  <a:pt x="1004" y="1113"/>
                  <a:pt x="1002" y="1111"/>
                  <a:pt x="1002" y="1110"/>
                </a:cubicBezTo>
                <a:cubicBezTo>
                  <a:pt x="1002" y="1109"/>
                  <a:pt x="1002" y="1109"/>
                  <a:pt x="1002" y="1109"/>
                </a:cubicBezTo>
                <a:cubicBezTo>
                  <a:pt x="1001" y="1109"/>
                  <a:pt x="1001" y="1109"/>
                  <a:pt x="1001" y="1109"/>
                </a:cubicBezTo>
                <a:cubicBezTo>
                  <a:pt x="1001" y="1106"/>
                  <a:pt x="1001" y="1106"/>
                  <a:pt x="1001" y="1106"/>
                </a:cubicBezTo>
                <a:cubicBezTo>
                  <a:pt x="1000" y="1106"/>
                  <a:pt x="1000" y="1106"/>
                  <a:pt x="1000" y="1106"/>
                </a:cubicBezTo>
                <a:cubicBezTo>
                  <a:pt x="1000" y="1105"/>
                  <a:pt x="1000" y="1105"/>
                  <a:pt x="1000" y="1105"/>
                </a:cubicBezTo>
                <a:cubicBezTo>
                  <a:pt x="999" y="1105"/>
                  <a:pt x="999" y="1105"/>
                  <a:pt x="999" y="1105"/>
                </a:cubicBezTo>
                <a:cubicBezTo>
                  <a:pt x="999" y="1106"/>
                  <a:pt x="999" y="1106"/>
                  <a:pt x="999" y="1106"/>
                </a:cubicBezTo>
                <a:cubicBezTo>
                  <a:pt x="998" y="1107"/>
                  <a:pt x="996" y="1108"/>
                  <a:pt x="996" y="1109"/>
                </a:cubicBezTo>
                <a:cubicBezTo>
                  <a:pt x="995" y="1109"/>
                  <a:pt x="995" y="1109"/>
                  <a:pt x="995" y="1109"/>
                </a:cubicBezTo>
                <a:cubicBezTo>
                  <a:pt x="995" y="1109"/>
                  <a:pt x="995" y="1109"/>
                  <a:pt x="996" y="1110"/>
                </a:cubicBezTo>
                <a:cubicBezTo>
                  <a:pt x="995" y="1110"/>
                  <a:pt x="995" y="1110"/>
                  <a:pt x="995" y="1110"/>
                </a:cubicBezTo>
                <a:cubicBezTo>
                  <a:pt x="995" y="1117"/>
                  <a:pt x="995" y="1117"/>
                  <a:pt x="995" y="1117"/>
                </a:cubicBezTo>
                <a:cubicBezTo>
                  <a:pt x="994" y="1117"/>
                  <a:pt x="994" y="1117"/>
                  <a:pt x="994" y="1117"/>
                </a:cubicBezTo>
                <a:cubicBezTo>
                  <a:pt x="994" y="1117"/>
                  <a:pt x="994" y="1118"/>
                  <a:pt x="994" y="1118"/>
                </a:cubicBezTo>
                <a:cubicBezTo>
                  <a:pt x="993" y="1119"/>
                  <a:pt x="994" y="1118"/>
                  <a:pt x="993" y="1119"/>
                </a:cubicBezTo>
                <a:cubicBezTo>
                  <a:pt x="992" y="1119"/>
                  <a:pt x="992" y="1119"/>
                  <a:pt x="992" y="1119"/>
                </a:cubicBezTo>
                <a:cubicBezTo>
                  <a:pt x="993" y="1118"/>
                  <a:pt x="993" y="1117"/>
                  <a:pt x="993" y="1117"/>
                </a:cubicBezTo>
                <a:cubicBezTo>
                  <a:pt x="994" y="1117"/>
                  <a:pt x="994" y="1117"/>
                  <a:pt x="994" y="1117"/>
                </a:cubicBezTo>
                <a:cubicBezTo>
                  <a:pt x="995" y="1114"/>
                  <a:pt x="993" y="1110"/>
                  <a:pt x="993" y="1107"/>
                </a:cubicBezTo>
                <a:cubicBezTo>
                  <a:pt x="989" y="1107"/>
                  <a:pt x="990" y="1108"/>
                  <a:pt x="987" y="1109"/>
                </a:cubicBezTo>
                <a:cubicBezTo>
                  <a:pt x="986" y="1109"/>
                  <a:pt x="986" y="1109"/>
                  <a:pt x="986" y="1109"/>
                </a:cubicBezTo>
                <a:cubicBezTo>
                  <a:pt x="986" y="1110"/>
                  <a:pt x="986" y="1110"/>
                  <a:pt x="986" y="1110"/>
                </a:cubicBezTo>
                <a:cubicBezTo>
                  <a:pt x="984" y="1110"/>
                  <a:pt x="984" y="1110"/>
                  <a:pt x="984" y="1110"/>
                </a:cubicBezTo>
                <a:cubicBezTo>
                  <a:pt x="984" y="1111"/>
                  <a:pt x="984" y="1111"/>
                  <a:pt x="984" y="1111"/>
                </a:cubicBezTo>
                <a:cubicBezTo>
                  <a:pt x="983" y="1111"/>
                  <a:pt x="981" y="1111"/>
                  <a:pt x="979" y="1111"/>
                </a:cubicBezTo>
                <a:cubicBezTo>
                  <a:pt x="979" y="1112"/>
                  <a:pt x="979" y="1112"/>
                  <a:pt x="979" y="1112"/>
                </a:cubicBezTo>
                <a:cubicBezTo>
                  <a:pt x="978" y="1112"/>
                  <a:pt x="978" y="1112"/>
                  <a:pt x="978" y="1112"/>
                </a:cubicBezTo>
                <a:cubicBezTo>
                  <a:pt x="978" y="1113"/>
                  <a:pt x="978" y="1113"/>
                  <a:pt x="978" y="1113"/>
                </a:cubicBezTo>
                <a:cubicBezTo>
                  <a:pt x="977" y="1113"/>
                  <a:pt x="977" y="1113"/>
                  <a:pt x="976" y="1113"/>
                </a:cubicBezTo>
                <a:cubicBezTo>
                  <a:pt x="976" y="1115"/>
                  <a:pt x="976" y="1115"/>
                  <a:pt x="976" y="1115"/>
                </a:cubicBezTo>
                <a:cubicBezTo>
                  <a:pt x="974" y="1116"/>
                  <a:pt x="973" y="1117"/>
                  <a:pt x="973" y="1119"/>
                </a:cubicBezTo>
                <a:cubicBezTo>
                  <a:pt x="968" y="1119"/>
                  <a:pt x="960" y="1118"/>
                  <a:pt x="958" y="1120"/>
                </a:cubicBezTo>
                <a:cubicBezTo>
                  <a:pt x="957" y="1120"/>
                  <a:pt x="957" y="1120"/>
                  <a:pt x="957" y="1120"/>
                </a:cubicBezTo>
                <a:cubicBezTo>
                  <a:pt x="957" y="1119"/>
                  <a:pt x="957" y="1119"/>
                  <a:pt x="957" y="1119"/>
                </a:cubicBezTo>
                <a:cubicBezTo>
                  <a:pt x="959" y="1119"/>
                  <a:pt x="963" y="1116"/>
                  <a:pt x="965" y="1118"/>
                </a:cubicBezTo>
                <a:cubicBezTo>
                  <a:pt x="972" y="1118"/>
                  <a:pt x="972" y="1118"/>
                  <a:pt x="972" y="1118"/>
                </a:cubicBezTo>
                <a:cubicBezTo>
                  <a:pt x="972" y="1118"/>
                  <a:pt x="972" y="1118"/>
                  <a:pt x="972" y="1118"/>
                </a:cubicBezTo>
                <a:cubicBezTo>
                  <a:pt x="973" y="1117"/>
                  <a:pt x="974" y="1115"/>
                  <a:pt x="975" y="1115"/>
                </a:cubicBezTo>
                <a:cubicBezTo>
                  <a:pt x="975" y="1113"/>
                  <a:pt x="975" y="1113"/>
                  <a:pt x="975" y="1113"/>
                </a:cubicBezTo>
                <a:cubicBezTo>
                  <a:pt x="976" y="1112"/>
                  <a:pt x="977" y="1112"/>
                  <a:pt x="977" y="1112"/>
                </a:cubicBezTo>
                <a:cubicBezTo>
                  <a:pt x="977" y="1111"/>
                  <a:pt x="977" y="1111"/>
                  <a:pt x="977" y="1111"/>
                </a:cubicBezTo>
                <a:cubicBezTo>
                  <a:pt x="978" y="1111"/>
                  <a:pt x="979" y="1111"/>
                  <a:pt x="980" y="1111"/>
                </a:cubicBezTo>
                <a:cubicBezTo>
                  <a:pt x="980" y="1110"/>
                  <a:pt x="980" y="1110"/>
                  <a:pt x="980" y="1110"/>
                </a:cubicBezTo>
                <a:cubicBezTo>
                  <a:pt x="984" y="1110"/>
                  <a:pt x="984" y="1110"/>
                  <a:pt x="984" y="1110"/>
                </a:cubicBezTo>
                <a:cubicBezTo>
                  <a:pt x="984" y="1109"/>
                  <a:pt x="984" y="1109"/>
                  <a:pt x="984" y="1109"/>
                </a:cubicBezTo>
                <a:cubicBezTo>
                  <a:pt x="985" y="1109"/>
                  <a:pt x="985" y="1109"/>
                  <a:pt x="985" y="1109"/>
                </a:cubicBezTo>
                <a:cubicBezTo>
                  <a:pt x="987" y="1108"/>
                  <a:pt x="988" y="1107"/>
                  <a:pt x="992" y="1107"/>
                </a:cubicBezTo>
                <a:cubicBezTo>
                  <a:pt x="992" y="1106"/>
                  <a:pt x="993" y="1102"/>
                  <a:pt x="993" y="1101"/>
                </a:cubicBezTo>
                <a:cubicBezTo>
                  <a:pt x="994" y="1101"/>
                  <a:pt x="994" y="1101"/>
                  <a:pt x="995" y="1100"/>
                </a:cubicBezTo>
                <a:cubicBezTo>
                  <a:pt x="995" y="1098"/>
                  <a:pt x="995" y="1098"/>
                  <a:pt x="995" y="1098"/>
                </a:cubicBezTo>
                <a:cubicBezTo>
                  <a:pt x="996" y="1098"/>
                  <a:pt x="996" y="1098"/>
                  <a:pt x="996" y="1098"/>
                </a:cubicBezTo>
                <a:cubicBezTo>
                  <a:pt x="996" y="1097"/>
                  <a:pt x="996" y="1097"/>
                  <a:pt x="996" y="1097"/>
                </a:cubicBezTo>
                <a:cubicBezTo>
                  <a:pt x="996" y="1097"/>
                  <a:pt x="996" y="1097"/>
                  <a:pt x="996" y="1097"/>
                </a:cubicBezTo>
                <a:cubicBezTo>
                  <a:pt x="996" y="1095"/>
                  <a:pt x="996" y="1095"/>
                  <a:pt x="996" y="1095"/>
                </a:cubicBezTo>
                <a:cubicBezTo>
                  <a:pt x="997" y="1095"/>
                  <a:pt x="997" y="1095"/>
                  <a:pt x="997" y="1095"/>
                </a:cubicBezTo>
                <a:cubicBezTo>
                  <a:pt x="997" y="1094"/>
                  <a:pt x="997" y="1094"/>
                  <a:pt x="998" y="1093"/>
                </a:cubicBezTo>
                <a:cubicBezTo>
                  <a:pt x="999" y="1093"/>
                  <a:pt x="999" y="1093"/>
                  <a:pt x="999" y="1093"/>
                </a:cubicBezTo>
                <a:cubicBezTo>
                  <a:pt x="1000" y="1092"/>
                  <a:pt x="1001" y="1090"/>
                  <a:pt x="1002" y="1089"/>
                </a:cubicBezTo>
                <a:cubicBezTo>
                  <a:pt x="1003" y="1089"/>
                  <a:pt x="1003" y="1089"/>
                  <a:pt x="1003" y="1089"/>
                </a:cubicBezTo>
                <a:cubicBezTo>
                  <a:pt x="1003" y="1091"/>
                  <a:pt x="1003" y="1091"/>
                  <a:pt x="1002" y="1092"/>
                </a:cubicBezTo>
                <a:cubicBezTo>
                  <a:pt x="1002" y="1093"/>
                  <a:pt x="1003" y="1094"/>
                  <a:pt x="1003" y="1095"/>
                </a:cubicBezTo>
                <a:cubicBezTo>
                  <a:pt x="1005" y="1095"/>
                  <a:pt x="1007" y="1094"/>
                  <a:pt x="1008" y="1094"/>
                </a:cubicBezTo>
                <a:cubicBezTo>
                  <a:pt x="1008" y="1093"/>
                  <a:pt x="1008" y="1093"/>
                  <a:pt x="1008" y="1093"/>
                </a:cubicBezTo>
                <a:cubicBezTo>
                  <a:pt x="1009" y="1093"/>
                  <a:pt x="1009" y="1093"/>
                  <a:pt x="1009" y="1093"/>
                </a:cubicBezTo>
                <a:cubicBezTo>
                  <a:pt x="1009" y="1093"/>
                  <a:pt x="1009" y="1093"/>
                  <a:pt x="1009" y="1093"/>
                </a:cubicBezTo>
                <a:cubicBezTo>
                  <a:pt x="1008" y="1092"/>
                  <a:pt x="1007" y="1092"/>
                  <a:pt x="1007" y="1092"/>
                </a:cubicBezTo>
                <a:cubicBezTo>
                  <a:pt x="1007" y="1088"/>
                  <a:pt x="1007" y="1088"/>
                  <a:pt x="1007" y="1088"/>
                </a:cubicBezTo>
                <a:cubicBezTo>
                  <a:pt x="1006" y="1088"/>
                  <a:pt x="1006" y="1088"/>
                  <a:pt x="1006" y="1088"/>
                </a:cubicBezTo>
                <a:cubicBezTo>
                  <a:pt x="1006" y="1088"/>
                  <a:pt x="1006" y="1088"/>
                  <a:pt x="1006" y="1088"/>
                </a:cubicBezTo>
                <a:cubicBezTo>
                  <a:pt x="1007" y="1088"/>
                  <a:pt x="1007" y="1089"/>
                  <a:pt x="1009" y="1089"/>
                </a:cubicBezTo>
                <a:cubicBezTo>
                  <a:pt x="1009" y="1087"/>
                  <a:pt x="1010" y="1085"/>
                  <a:pt x="1010" y="1083"/>
                </a:cubicBezTo>
                <a:cubicBezTo>
                  <a:pt x="1007" y="1083"/>
                  <a:pt x="1007" y="1083"/>
                  <a:pt x="1006" y="1085"/>
                </a:cubicBezTo>
                <a:cubicBezTo>
                  <a:pt x="1005" y="1085"/>
                  <a:pt x="1005" y="1085"/>
                  <a:pt x="1005" y="1085"/>
                </a:cubicBezTo>
                <a:cubicBezTo>
                  <a:pt x="1006" y="1086"/>
                  <a:pt x="1006" y="1086"/>
                  <a:pt x="1006" y="1087"/>
                </a:cubicBezTo>
                <a:cubicBezTo>
                  <a:pt x="1003" y="1087"/>
                  <a:pt x="1003" y="1087"/>
                  <a:pt x="1003" y="1087"/>
                </a:cubicBezTo>
                <a:cubicBezTo>
                  <a:pt x="1004" y="1086"/>
                  <a:pt x="1005" y="1084"/>
                  <a:pt x="1006" y="1083"/>
                </a:cubicBezTo>
                <a:cubicBezTo>
                  <a:pt x="1006" y="1081"/>
                  <a:pt x="1006" y="1081"/>
                  <a:pt x="1003" y="1080"/>
                </a:cubicBezTo>
                <a:cubicBezTo>
                  <a:pt x="1003" y="1080"/>
                  <a:pt x="1003" y="1080"/>
                  <a:pt x="1003" y="1080"/>
                </a:cubicBezTo>
                <a:cubicBezTo>
                  <a:pt x="1005" y="1079"/>
                  <a:pt x="1007" y="1078"/>
                  <a:pt x="1008" y="1078"/>
                </a:cubicBezTo>
                <a:cubicBezTo>
                  <a:pt x="1008" y="1076"/>
                  <a:pt x="1008" y="1077"/>
                  <a:pt x="1009" y="1076"/>
                </a:cubicBezTo>
                <a:cubicBezTo>
                  <a:pt x="1009" y="1075"/>
                  <a:pt x="1008" y="1074"/>
                  <a:pt x="1008" y="1073"/>
                </a:cubicBezTo>
                <a:cubicBezTo>
                  <a:pt x="1004" y="1073"/>
                  <a:pt x="1004" y="1073"/>
                  <a:pt x="1004" y="1073"/>
                </a:cubicBezTo>
                <a:cubicBezTo>
                  <a:pt x="1004" y="1074"/>
                  <a:pt x="1004" y="1074"/>
                  <a:pt x="1004" y="1074"/>
                </a:cubicBezTo>
                <a:cubicBezTo>
                  <a:pt x="1003" y="1074"/>
                  <a:pt x="1003" y="1074"/>
                  <a:pt x="1003" y="1074"/>
                </a:cubicBezTo>
                <a:cubicBezTo>
                  <a:pt x="1002" y="1073"/>
                  <a:pt x="1003" y="1073"/>
                  <a:pt x="1003" y="1073"/>
                </a:cubicBezTo>
                <a:cubicBezTo>
                  <a:pt x="1003" y="1071"/>
                  <a:pt x="1003" y="1069"/>
                  <a:pt x="1003" y="1067"/>
                </a:cubicBezTo>
                <a:cubicBezTo>
                  <a:pt x="1002" y="1066"/>
                  <a:pt x="1002" y="1066"/>
                  <a:pt x="1002" y="1066"/>
                </a:cubicBezTo>
                <a:cubicBezTo>
                  <a:pt x="1002" y="1065"/>
                  <a:pt x="1002" y="1065"/>
                  <a:pt x="1002" y="1065"/>
                </a:cubicBezTo>
                <a:cubicBezTo>
                  <a:pt x="1001" y="1065"/>
                  <a:pt x="1001" y="1065"/>
                  <a:pt x="1001" y="1065"/>
                </a:cubicBezTo>
                <a:cubicBezTo>
                  <a:pt x="1001" y="1063"/>
                  <a:pt x="1001" y="1061"/>
                  <a:pt x="1002" y="1060"/>
                </a:cubicBezTo>
                <a:cubicBezTo>
                  <a:pt x="1001" y="1060"/>
                  <a:pt x="1001" y="1060"/>
                  <a:pt x="1001" y="1060"/>
                </a:cubicBezTo>
                <a:cubicBezTo>
                  <a:pt x="1001" y="1058"/>
                  <a:pt x="1001" y="1058"/>
                  <a:pt x="1001" y="1058"/>
                </a:cubicBezTo>
                <a:cubicBezTo>
                  <a:pt x="1000" y="1058"/>
                  <a:pt x="1000" y="1058"/>
                  <a:pt x="1000" y="1058"/>
                </a:cubicBezTo>
                <a:cubicBezTo>
                  <a:pt x="1000" y="1057"/>
                  <a:pt x="1000" y="1056"/>
                  <a:pt x="1000" y="1055"/>
                </a:cubicBezTo>
                <a:cubicBezTo>
                  <a:pt x="999" y="1055"/>
                  <a:pt x="999" y="1055"/>
                  <a:pt x="999" y="1055"/>
                </a:cubicBezTo>
                <a:cubicBezTo>
                  <a:pt x="999" y="1054"/>
                  <a:pt x="998" y="1053"/>
                  <a:pt x="998" y="1052"/>
                </a:cubicBezTo>
                <a:cubicBezTo>
                  <a:pt x="998" y="1052"/>
                  <a:pt x="998" y="1052"/>
                  <a:pt x="998" y="1052"/>
                </a:cubicBezTo>
                <a:cubicBezTo>
                  <a:pt x="998" y="1049"/>
                  <a:pt x="998" y="1049"/>
                  <a:pt x="998" y="1049"/>
                </a:cubicBezTo>
                <a:cubicBezTo>
                  <a:pt x="997" y="1049"/>
                  <a:pt x="996" y="1049"/>
                  <a:pt x="996" y="1049"/>
                </a:cubicBezTo>
                <a:cubicBezTo>
                  <a:pt x="995" y="1048"/>
                  <a:pt x="994" y="1045"/>
                  <a:pt x="994" y="1044"/>
                </a:cubicBezTo>
                <a:cubicBezTo>
                  <a:pt x="991" y="1044"/>
                  <a:pt x="991" y="1043"/>
                  <a:pt x="990" y="1042"/>
                </a:cubicBezTo>
                <a:cubicBezTo>
                  <a:pt x="990" y="1041"/>
                  <a:pt x="990" y="1041"/>
                  <a:pt x="990" y="1041"/>
                </a:cubicBezTo>
                <a:cubicBezTo>
                  <a:pt x="988" y="1041"/>
                  <a:pt x="988" y="1041"/>
                  <a:pt x="988" y="1041"/>
                </a:cubicBezTo>
                <a:cubicBezTo>
                  <a:pt x="988" y="1040"/>
                  <a:pt x="988" y="1040"/>
                  <a:pt x="988" y="1039"/>
                </a:cubicBezTo>
                <a:cubicBezTo>
                  <a:pt x="987" y="1039"/>
                  <a:pt x="987" y="1039"/>
                  <a:pt x="987" y="1039"/>
                </a:cubicBezTo>
                <a:cubicBezTo>
                  <a:pt x="987" y="1038"/>
                  <a:pt x="987" y="1038"/>
                  <a:pt x="987" y="1038"/>
                </a:cubicBezTo>
                <a:cubicBezTo>
                  <a:pt x="986" y="1038"/>
                  <a:pt x="986" y="1038"/>
                  <a:pt x="986" y="1038"/>
                </a:cubicBezTo>
                <a:cubicBezTo>
                  <a:pt x="986" y="1036"/>
                  <a:pt x="986" y="1036"/>
                  <a:pt x="986" y="1036"/>
                </a:cubicBezTo>
                <a:cubicBezTo>
                  <a:pt x="986" y="1036"/>
                  <a:pt x="986" y="1036"/>
                  <a:pt x="986" y="1036"/>
                </a:cubicBezTo>
                <a:cubicBezTo>
                  <a:pt x="984" y="1033"/>
                  <a:pt x="982" y="1034"/>
                  <a:pt x="979" y="1032"/>
                </a:cubicBezTo>
                <a:cubicBezTo>
                  <a:pt x="979" y="1032"/>
                  <a:pt x="979" y="1032"/>
                  <a:pt x="979" y="1032"/>
                </a:cubicBezTo>
                <a:cubicBezTo>
                  <a:pt x="978" y="1032"/>
                  <a:pt x="978" y="1032"/>
                  <a:pt x="978" y="1032"/>
                </a:cubicBezTo>
                <a:cubicBezTo>
                  <a:pt x="978" y="1031"/>
                  <a:pt x="978" y="1031"/>
                  <a:pt x="978" y="1031"/>
                </a:cubicBezTo>
                <a:cubicBezTo>
                  <a:pt x="974" y="1030"/>
                  <a:pt x="974" y="1034"/>
                  <a:pt x="973" y="1030"/>
                </a:cubicBezTo>
                <a:cubicBezTo>
                  <a:pt x="972" y="1030"/>
                  <a:pt x="972" y="1030"/>
                  <a:pt x="972" y="1030"/>
                </a:cubicBezTo>
                <a:cubicBezTo>
                  <a:pt x="972" y="1032"/>
                  <a:pt x="972" y="1032"/>
                  <a:pt x="972" y="1032"/>
                </a:cubicBezTo>
                <a:cubicBezTo>
                  <a:pt x="971" y="1032"/>
                  <a:pt x="971" y="1032"/>
                  <a:pt x="971" y="1032"/>
                </a:cubicBezTo>
                <a:cubicBezTo>
                  <a:pt x="971" y="1031"/>
                  <a:pt x="972" y="1029"/>
                  <a:pt x="972" y="1028"/>
                </a:cubicBezTo>
                <a:cubicBezTo>
                  <a:pt x="968" y="1028"/>
                  <a:pt x="968" y="1027"/>
                  <a:pt x="965" y="1026"/>
                </a:cubicBezTo>
                <a:cubicBezTo>
                  <a:pt x="965" y="1028"/>
                  <a:pt x="965" y="1028"/>
                  <a:pt x="965" y="1028"/>
                </a:cubicBezTo>
                <a:cubicBezTo>
                  <a:pt x="965" y="1028"/>
                  <a:pt x="964" y="1027"/>
                  <a:pt x="963" y="1027"/>
                </a:cubicBezTo>
                <a:cubicBezTo>
                  <a:pt x="963" y="1028"/>
                  <a:pt x="963" y="1028"/>
                  <a:pt x="963" y="1028"/>
                </a:cubicBezTo>
                <a:cubicBezTo>
                  <a:pt x="961" y="1029"/>
                  <a:pt x="959" y="1029"/>
                  <a:pt x="957" y="1029"/>
                </a:cubicBezTo>
                <a:cubicBezTo>
                  <a:pt x="957" y="1028"/>
                  <a:pt x="957" y="1028"/>
                  <a:pt x="957" y="1028"/>
                </a:cubicBezTo>
                <a:cubicBezTo>
                  <a:pt x="954" y="1028"/>
                  <a:pt x="954" y="1028"/>
                  <a:pt x="954" y="1028"/>
                </a:cubicBezTo>
                <a:cubicBezTo>
                  <a:pt x="954" y="1028"/>
                  <a:pt x="954" y="1028"/>
                  <a:pt x="954" y="1028"/>
                </a:cubicBezTo>
                <a:cubicBezTo>
                  <a:pt x="953" y="1028"/>
                  <a:pt x="953" y="1028"/>
                  <a:pt x="953" y="1028"/>
                </a:cubicBezTo>
                <a:cubicBezTo>
                  <a:pt x="951" y="1029"/>
                  <a:pt x="951" y="1028"/>
                  <a:pt x="950" y="1028"/>
                </a:cubicBezTo>
                <a:cubicBezTo>
                  <a:pt x="950" y="1029"/>
                  <a:pt x="950" y="1030"/>
                  <a:pt x="950" y="1032"/>
                </a:cubicBezTo>
                <a:cubicBezTo>
                  <a:pt x="949" y="1032"/>
                  <a:pt x="949" y="1032"/>
                  <a:pt x="949" y="1032"/>
                </a:cubicBezTo>
                <a:cubicBezTo>
                  <a:pt x="948" y="1026"/>
                  <a:pt x="948" y="1026"/>
                  <a:pt x="948" y="1026"/>
                </a:cubicBezTo>
                <a:cubicBezTo>
                  <a:pt x="947" y="1026"/>
                  <a:pt x="947" y="1025"/>
                  <a:pt x="946" y="1025"/>
                </a:cubicBezTo>
                <a:cubicBezTo>
                  <a:pt x="946" y="1025"/>
                  <a:pt x="946" y="1024"/>
                  <a:pt x="946" y="1024"/>
                </a:cubicBezTo>
                <a:cubicBezTo>
                  <a:pt x="945" y="1024"/>
                  <a:pt x="943" y="1023"/>
                  <a:pt x="942" y="1023"/>
                </a:cubicBezTo>
                <a:cubicBezTo>
                  <a:pt x="942" y="1022"/>
                  <a:pt x="942" y="1022"/>
                  <a:pt x="942" y="1022"/>
                </a:cubicBezTo>
                <a:cubicBezTo>
                  <a:pt x="941" y="1022"/>
                  <a:pt x="941" y="1022"/>
                  <a:pt x="940" y="1021"/>
                </a:cubicBezTo>
                <a:cubicBezTo>
                  <a:pt x="940" y="1021"/>
                  <a:pt x="940" y="1021"/>
                  <a:pt x="940" y="1021"/>
                </a:cubicBezTo>
                <a:cubicBezTo>
                  <a:pt x="939" y="1021"/>
                  <a:pt x="938" y="1021"/>
                  <a:pt x="937" y="1021"/>
                </a:cubicBezTo>
                <a:cubicBezTo>
                  <a:pt x="937" y="1020"/>
                  <a:pt x="937" y="1021"/>
                  <a:pt x="936" y="1020"/>
                </a:cubicBezTo>
                <a:cubicBezTo>
                  <a:pt x="935" y="1022"/>
                  <a:pt x="934" y="1024"/>
                  <a:pt x="934" y="1028"/>
                </a:cubicBezTo>
                <a:cubicBezTo>
                  <a:pt x="934" y="1028"/>
                  <a:pt x="934" y="1028"/>
                  <a:pt x="934" y="1028"/>
                </a:cubicBezTo>
                <a:cubicBezTo>
                  <a:pt x="934" y="1026"/>
                  <a:pt x="934" y="1026"/>
                  <a:pt x="934" y="1026"/>
                </a:cubicBezTo>
                <a:cubicBezTo>
                  <a:pt x="933" y="1026"/>
                  <a:pt x="933" y="1026"/>
                  <a:pt x="933" y="1026"/>
                </a:cubicBezTo>
                <a:cubicBezTo>
                  <a:pt x="933" y="1025"/>
                  <a:pt x="933" y="1025"/>
                  <a:pt x="933" y="1025"/>
                </a:cubicBezTo>
                <a:cubicBezTo>
                  <a:pt x="933" y="1025"/>
                  <a:pt x="932" y="1027"/>
                  <a:pt x="932" y="1027"/>
                </a:cubicBezTo>
                <a:cubicBezTo>
                  <a:pt x="931" y="1027"/>
                  <a:pt x="931" y="1027"/>
                  <a:pt x="931" y="1027"/>
                </a:cubicBezTo>
                <a:cubicBezTo>
                  <a:pt x="931" y="1026"/>
                  <a:pt x="931" y="1024"/>
                  <a:pt x="931" y="1023"/>
                </a:cubicBezTo>
                <a:cubicBezTo>
                  <a:pt x="932" y="1023"/>
                  <a:pt x="932" y="1022"/>
                  <a:pt x="933" y="1022"/>
                </a:cubicBezTo>
                <a:cubicBezTo>
                  <a:pt x="934" y="1020"/>
                  <a:pt x="934" y="1019"/>
                  <a:pt x="935" y="1018"/>
                </a:cubicBezTo>
                <a:cubicBezTo>
                  <a:pt x="935" y="1013"/>
                  <a:pt x="935" y="1013"/>
                  <a:pt x="935" y="1013"/>
                </a:cubicBezTo>
                <a:cubicBezTo>
                  <a:pt x="935" y="1012"/>
                  <a:pt x="933" y="1013"/>
                  <a:pt x="932" y="1013"/>
                </a:cubicBezTo>
                <a:cubicBezTo>
                  <a:pt x="932" y="1012"/>
                  <a:pt x="932" y="1012"/>
                  <a:pt x="932" y="1012"/>
                </a:cubicBezTo>
                <a:cubicBezTo>
                  <a:pt x="932" y="1012"/>
                  <a:pt x="932" y="1012"/>
                  <a:pt x="931" y="1011"/>
                </a:cubicBezTo>
                <a:cubicBezTo>
                  <a:pt x="931" y="1010"/>
                  <a:pt x="931" y="1010"/>
                  <a:pt x="931" y="1010"/>
                </a:cubicBezTo>
                <a:cubicBezTo>
                  <a:pt x="931" y="1010"/>
                  <a:pt x="931" y="1010"/>
                  <a:pt x="931" y="1010"/>
                </a:cubicBezTo>
                <a:cubicBezTo>
                  <a:pt x="930" y="1009"/>
                  <a:pt x="930" y="1009"/>
                  <a:pt x="929" y="1008"/>
                </a:cubicBezTo>
                <a:cubicBezTo>
                  <a:pt x="928" y="1007"/>
                  <a:pt x="927" y="1008"/>
                  <a:pt x="927" y="1007"/>
                </a:cubicBezTo>
                <a:cubicBezTo>
                  <a:pt x="927" y="1006"/>
                  <a:pt x="927" y="1006"/>
                  <a:pt x="927" y="1006"/>
                </a:cubicBezTo>
                <a:cubicBezTo>
                  <a:pt x="925" y="1006"/>
                  <a:pt x="925" y="1006"/>
                  <a:pt x="925" y="1006"/>
                </a:cubicBezTo>
                <a:cubicBezTo>
                  <a:pt x="925" y="1005"/>
                  <a:pt x="925" y="1005"/>
                  <a:pt x="925" y="1005"/>
                </a:cubicBezTo>
                <a:cubicBezTo>
                  <a:pt x="925" y="1004"/>
                  <a:pt x="925" y="1004"/>
                  <a:pt x="925" y="1004"/>
                </a:cubicBezTo>
                <a:cubicBezTo>
                  <a:pt x="923" y="1003"/>
                  <a:pt x="923" y="1005"/>
                  <a:pt x="922" y="1005"/>
                </a:cubicBezTo>
                <a:cubicBezTo>
                  <a:pt x="922" y="1004"/>
                  <a:pt x="922" y="1004"/>
                  <a:pt x="922" y="1004"/>
                </a:cubicBezTo>
                <a:cubicBezTo>
                  <a:pt x="921" y="1004"/>
                  <a:pt x="921" y="1004"/>
                  <a:pt x="921" y="1004"/>
                </a:cubicBezTo>
                <a:cubicBezTo>
                  <a:pt x="920" y="1004"/>
                  <a:pt x="920" y="1003"/>
                  <a:pt x="920" y="1003"/>
                </a:cubicBezTo>
                <a:cubicBezTo>
                  <a:pt x="917" y="1003"/>
                  <a:pt x="917" y="1003"/>
                  <a:pt x="917" y="1003"/>
                </a:cubicBezTo>
                <a:cubicBezTo>
                  <a:pt x="916" y="1003"/>
                  <a:pt x="916" y="1004"/>
                  <a:pt x="916" y="1004"/>
                </a:cubicBezTo>
                <a:cubicBezTo>
                  <a:pt x="915" y="1004"/>
                  <a:pt x="913" y="1004"/>
                  <a:pt x="911" y="1003"/>
                </a:cubicBezTo>
                <a:cubicBezTo>
                  <a:pt x="911" y="1004"/>
                  <a:pt x="911" y="1004"/>
                  <a:pt x="911" y="1004"/>
                </a:cubicBezTo>
                <a:cubicBezTo>
                  <a:pt x="910" y="1004"/>
                  <a:pt x="910" y="1004"/>
                  <a:pt x="910" y="1004"/>
                </a:cubicBezTo>
                <a:cubicBezTo>
                  <a:pt x="910" y="1005"/>
                  <a:pt x="910" y="1005"/>
                  <a:pt x="910" y="1005"/>
                </a:cubicBezTo>
                <a:cubicBezTo>
                  <a:pt x="906" y="1005"/>
                  <a:pt x="906" y="1005"/>
                  <a:pt x="906" y="1005"/>
                </a:cubicBezTo>
                <a:cubicBezTo>
                  <a:pt x="905" y="1005"/>
                  <a:pt x="902" y="1006"/>
                  <a:pt x="902" y="1007"/>
                </a:cubicBezTo>
                <a:cubicBezTo>
                  <a:pt x="901" y="1007"/>
                  <a:pt x="901" y="1007"/>
                  <a:pt x="901" y="1007"/>
                </a:cubicBezTo>
                <a:cubicBezTo>
                  <a:pt x="902" y="1006"/>
                  <a:pt x="902" y="1005"/>
                  <a:pt x="903" y="1003"/>
                </a:cubicBezTo>
                <a:cubicBezTo>
                  <a:pt x="904" y="1003"/>
                  <a:pt x="904" y="1003"/>
                  <a:pt x="904" y="1003"/>
                </a:cubicBezTo>
                <a:cubicBezTo>
                  <a:pt x="911" y="1003"/>
                  <a:pt x="911" y="1003"/>
                  <a:pt x="911" y="1003"/>
                </a:cubicBezTo>
                <a:cubicBezTo>
                  <a:pt x="911" y="1002"/>
                  <a:pt x="911" y="1002"/>
                  <a:pt x="911" y="1002"/>
                </a:cubicBezTo>
                <a:cubicBezTo>
                  <a:pt x="912" y="1002"/>
                  <a:pt x="911" y="1002"/>
                  <a:pt x="912" y="1001"/>
                </a:cubicBezTo>
                <a:cubicBezTo>
                  <a:pt x="913" y="1001"/>
                  <a:pt x="913" y="1001"/>
                  <a:pt x="913" y="1001"/>
                </a:cubicBezTo>
                <a:cubicBezTo>
                  <a:pt x="913" y="997"/>
                  <a:pt x="913" y="997"/>
                  <a:pt x="913" y="997"/>
                </a:cubicBezTo>
                <a:cubicBezTo>
                  <a:pt x="913" y="997"/>
                  <a:pt x="913" y="997"/>
                  <a:pt x="913" y="997"/>
                </a:cubicBezTo>
                <a:cubicBezTo>
                  <a:pt x="914" y="996"/>
                  <a:pt x="914" y="996"/>
                  <a:pt x="915" y="995"/>
                </a:cubicBezTo>
                <a:cubicBezTo>
                  <a:pt x="914" y="993"/>
                  <a:pt x="914" y="993"/>
                  <a:pt x="913" y="992"/>
                </a:cubicBezTo>
                <a:cubicBezTo>
                  <a:pt x="909" y="992"/>
                  <a:pt x="909" y="992"/>
                  <a:pt x="909" y="992"/>
                </a:cubicBezTo>
                <a:cubicBezTo>
                  <a:pt x="910" y="992"/>
                  <a:pt x="910" y="992"/>
                  <a:pt x="910" y="993"/>
                </a:cubicBezTo>
                <a:cubicBezTo>
                  <a:pt x="908" y="992"/>
                  <a:pt x="908" y="991"/>
                  <a:pt x="906" y="990"/>
                </a:cubicBezTo>
                <a:cubicBezTo>
                  <a:pt x="906" y="990"/>
                  <a:pt x="906" y="990"/>
                  <a:pt x="906" y="990"/>
                </a:cubicBezTo>
                <a:cubicBezTo>
                  <a:pt x="906" y="990"/>
                  <a:pt x="905" y="990"/>
                  <a:pt x="904" y="990"/>
                </a:cubicBezTo>
                <a:cubicBezTo>
                  <a:pt x="904" y="991"/>
                  <a:pt x="904" y="991"/>
                  <a:pt x="904" y="991"/>
                </a:cubicBezTo>
                <a:cubicBezTo>
                  <a:pt x="904" y="991"/>
                  <a:pt x="903" y="991"/>
                  <a:pt x="902" y="992"/>
                </a:cubicBezTo>
                <a:cubicBezTo>
                  <a:pt x="902" y="990"/>
                  <a:pt x="902" y="989"/>
                  <a:pt x="902" y="988"/>
                </a:cubicBezTo>
                <a:cubicBezTo>
                  <a:pt x="901" y="988"/>
                  <a:pt x="901" y="988"/>
                  <a:pt x="901" y="988"/>
                </a:cubicBezTo>
                <a:cubicBezTo>
                  <a:pt x="900" y="987"/>
                  <a:pt x="899" y="987"/>
                  <a:pt x="899" y="985"/>
                </a:cubicBezTo>
                <a:cubicBezTo>
                  <a:pt x="900" y="985"/>
                  <a:pt x="902" y="985"/>
                  <a:pt x="904" y="984"/>
                </a:cubicBezTo>
                <a:cubicBezTo>
                  <a:pt x="904" y="984"/>
                  <a:pt x="904" y="984"/>
                  <a:pt x="904" y="984"/>
                </a:cubicBezTo>
                <a:cubicBezTo>
                  <a:pt x="904" y="983"/>
                  <a:pt x="904" y="984"/>
                  <a:pt x="904" y="982"/>
                </a:cubicBezTo>
                <a:cubicBezTo>
                  <a:pt x="903" y="982"/>
                  <a:pt x="904" y="982"/>
                  <a:pt x="904" y="982"/>
                </a:cubicBezTo>
                <a:cubicBezTo>
                  <a:pt x="902" y="982"/>
                  <a:pt x="899" y="981"/>
                  <a:pt x="898" y="982"/>
                </a:cubicBezTo>
                <a:cubicBezTo>
                  <a:pt x="891" y="982"/>
                  <a:pt x="891" y="982"/>
                  <a:pt x="891" y="982"/>
                </a:cubicBezTo>
                <a:cubicBezTo>
                  <a:pt x="892" y="983"/>
                  <a:pt x="891" y="983"/>
                  <a:pt x="893" y="984"/>
                </a:cubicBezTo>
                <a:cubicBezTo>
                  <a:pt x="893" y="984"/>
                  <a:pt x="893" y="984"/>
                  <a:pt x="893" y="984"/>
                </a:cubicBezTo>
                <a:cubicBezTo>
                  <a:pt x="891" y="985"/>
                  <a:pt x="890" y="983"/>
                  <a:pt x="888" y="984"/>
                </a:cubicBezTo>
                <a:cubicBezTo>
                  <a:pt x="888" y="984"/>
                  <a:pt x="888" y="984"/>
                  <a:pt x="888" y="984"/>
                </a:cubicBezTo>
                <a:cubicBezTo>
                  <a:pt x="887" y="984"/>
                  <a:pt x="887" y="984"/>
                  <a:pt x="887" y="984"/>
                </a:cubicBezTo>
                <a:cubicBezTo>
                  <a:pt x="887" y="985"/>
                  <a:pt x="887" y="985"/>
                  <a:pt x="887" y="985"/>
                </a:cubicBezTo>
                <a:cubicBezTo>
                  <a:pt x="886" y="986"/>
                  <a:pt x="886" y="986"/>
                  <a:pt x="884" y="986"/>
                </a:cubicBezTo>
                <a:cubicBezTo>
                  <a:pt x="884" y="987"/>
                  <a:pt x="884" y="987"/>
                  <a:pt x="884" y="987"/>
                </a:cubicBezTo>
                <a:cubicBezTo>
                  <a:pt x="881" y="987"/>
                  <a:pt x="878" y="987"/>
                  <a:pt x="875" y="988"/>
                </a:cubicBezTo>
                <a:cubicBezTo>
                  <a:pt x="875" y="987"/>
                  <a:pt x="875" y="987"/>
                  <a:pt x="875" y="987"/>
                </a:cubicBezTo>
                <a:cubicBezTo>
                  <a:pt x="873" y="987"/>
                  <a:pt x="872" y="987"/>
                  <a:pt x="871" y="986"/>
                </a:cubicBezTo>
                <a:cubicBezTo>
                  <a:pt x="871" y="983"/>
                  <a:pt x="871" y="983"/>
                  <a:pt x="871" y="983"/>
                </a:cubicBezTo>
                <a:cubicBezTo>
                  <a:pt x="867" y="983"/>
                  <a:pt x="863" y="983"/>
                  <a:pt x="859" y="982"/>
                </a:cubicBezTo>
                <a:cubicBezTo>
                  <a:pt x="858" y="983"/>
                  <a:pt x="856" y="984"/>
                  <a:pt x="854" y="984"/>
                </a:cubicBezTo>
                <a:cubicBezTo>
                  <a:pt x="852" y="983"/>
                  <a:pt x="852" y="984"/>
                  <a:pt x="852" y="982"/>
                </a:cubicBezTo>
                <a:cubicBezTo>
                  <a:pt x="853" y="982"/>
                  <a:pt x="853" y="982"/>
                  <a:pt x="853" y="982"/>
                </a:cubicBezTo>
                <a:cubicBezTo>
                  <a:pt x="853" y="981"/>
                  <a:pt x="853" y="980"/>
                  <a:pt x="854" y="980"/>
                </a:cubicBezTo>
                <a:cubicBezTo>
                  <a:pt x="853" y="980"/>
                  <a:pt x="853" y="979"/>
                  <a:pt x="852" y="979"/>
                </a:cubicBezTo>
                <a:cubicBezTo>
                  <a:pt x="852" y="978"/>
                  <a:pt x="853" y="978"/>
                  <a:pt x="852" y="977"/>
                </a:cubicBezTo>
                <a:cubicBezTo>
                  <a:pt x="850" y="975"/>
                  <a:pt x="851" y="977"/>
                  <a:pt x="849" y="976"/>
                </a:cubicBezTo>
                <a:cubicBezTo>
                  <a:pt x="849" y="975"/>
                  <a:pt x="848" y="974"/>
                  <a:pt x="848" y="974"/>
                </a:cubicBezTo>
                <a:cubicBezTo>
                  <a:pt x="846" y="973"/>
                  <a:pt x="842" y="974"/>
                  <a:pt x="840" y="973"/>
                </a:cubicBezTo>
                <a:cubicBezTo>
                  <a:pt x="838" y="971"/>
                  <a:pt x="839" y="970"/>
                  <a:pt x="838" y="968"/>
                </a:cubicBezTo>
                <a:cubicBezTo>
                  <a:pt x="837" y="967"/>
                  <a:pt x="838" y="968"/>
                  <a:pt x="836" y="967"/>
                </a:cubicBezTo>
                <a:cubicBezTo>
                  <a:pt x="836" y="968"/>
                  <a:pt x="835" y="968"/>
                  <a:pt x="835" y="969"/>
                </a:cubicBezTo>
                <a:cubicBezTo>
                  <a:pt x="835" y="970"/>
                  <a:pt x="834" y="971"/>
                  <a:pt x="835" y="972"/>
                </a:cubicBezTo>
                <a:cubicBezTo>
                  <a:pt x="836" y="972"/>
                  <a:pt x="836" y="972"/>
                  <a:pt x="836" y="972"/>
                </a:cubicBezTo>
                <a:cubicBezTo>
                  <a:pt x="836" y="973"/>
                  <a:pt x="836" y="973"/>
                  <a:pt x="836" y="973"/>
                </a:cubicBezTo>
                <a:cubicBezTo>
                  <a:pt x="838" y="973"/>
                  <a:pt x="838" y="973"/>
                  <a:pt x="838" y="973"/>
                </a:cubicBezTo>
                <a:cubicBezTo>
                  <a:pt x="839" y="973"/>
                  <a:pt x="839" y="973"/>
                  <a:pt x="840" y="974"/>
                </a:cubicBezTo>
                <a:cubicBezTo>
                  <a:pt x="840" y="975"/>
                  <a:pt x="840" y="975"/>
                  <a:pt x="840" y="975"/>
                </a:cubicBezTo>
                <a:cubicBezTo>
                  <a:pt x="833" y="975"/>
                  <a:pt x="832" y="977"/>
                  <a:pt x="827" y="978"/>
                </a:cubicBezTo>
                <a:cubicBezTo>
                  <a:pt x="827" y="982"/>
                  <a:pt x="827" y="982"/>
                  <a:pt x="827" y="982"/>
                </a:cubicBezTo>
                <a:cubicBezTo>
                  <a:pt x="826" y="982"/>
                  <a:pt x="826" y="982"/>
                  <a:pt x="826" y="982"/>
                </a:cubicBezTo>
                <a:cubicBezTo>
                  <a:pt x="826" y="986"/>
                  <a:pt x="826" y="985"/>
                  <a:pt x="828" y="987"/>
                </a:cubicBezTo>
                <a:cubicBezTo>
                  <a:pt x="829" y="987"/>
                  <a:pt x="829" y="987"/>
                  <a:pt x="829" y="987"/>
                </a:cubicBezTo>
                <a:cubicBezTo>
                  <a:pt x="829" y="988"/>
                  <a:pt x="828" y="988"/>
                  <a:pt x="830" y="989"/>
                </a:cubicBezTo>
                <a:cubicBezTo>
                  <a:pt x="830" y="990"/>
                  <a:pt x="829" y="991"/>
                  <a:pt x="829" y="992"/>
                </a:cubicBezTo>
                <a:cubicBezTo>
                  <a:pt x="830" y="992"/>
                  <a:pt x="830" y="992"/>
                  <a:pt x="830" y="992"/>
                </a:cubicBezTo>
                <a:cubicBezTo>
                  <a:pt x="830" y="994"/>
                  <a:pt x="830" y="995"/>
                  <a:pt x="831" y="997"/>
                </a:cubicBezTo>
                <a:cubicBezTo>
                  <a:pt x="828" y="997"/>
                  <a:pt x="828" y="998"/>
                  <a:pt x="825" y="999"/>
                </a:cubicBezTo>
                <a:cubicBezTo>
                  <a:pt x="825" y="1000"/>
                  <a:pt x="825" y="1000"/>
                  <a:pt x="825" y="1000"/>
                </a:cubicBezTo>
                <a:cubicBezTo>
                  <a:pt x="824" y="1000"/>
                  <a:pt x="824" y="1000"/>
                  <a:pt x="824" y="1000"/>
                </a:cubicBezTo>
                <a:cubicBezTo>
                  <a:pt x="824" y="997"/>
                  <a:pt x="824" y="997"/>
                  <a:pt x="824" y="997"/>
                </a:cubicBezTo>
                <a:cubicBezTo>
                  <a:pt x="823" y="997"/>
                  <a:pt x="823" y="997"/>
                  <a:pt x="823" y="997"/>
                </a:cubicBezTo>
                <a:cubicBezTo>
                  <a:pt x="822" y="995"/>
                  <a:pt x="821" y="996"/>
                  <a:pt x="821" y="993"/>
                </a:cubicBezTo>
                <a:cubicBezTo>
                  <a:pt x="820" y="993"/>
                  <a:pt x="820" y="993"/>
                  <a:pt x="820" y="993"/>
                </a:cubicBezTo>
                <a:cubicBezTo>
                  <a:pt x="820" y="992"/>
                  <a:pt x="820" y="992"/>
                  <a:pt x="820" y="992"/>
                </a:cubicBezTo>
                <a:cubicBezTo>
                  <a:pt x="821" y="992"/>
                  <a:pt x="821" y="992"/>
                  <a:pt x="821" y="992"/>
                </a:cubicBezTo>
                <a:cubicBezTo>
                  <a:pt x="821" y="990"/>
                  <a:pt x="820" y="990"/>
                  <a:pt x="820" y="990"/>
                </a:cubicBezTo>
                <a:cubicBezTo>
                  <a:pt x="819" y="987"/>
                  <a:pt x="822" y="985"/>
                  <a:pt x="825" y="984"/>
                </a:cubicBezTo>
                <a:cubicBezTo>
                  <a:pt x="825" y="982"/>
                  <a:pt x="825" y="982"/>
                  <a:pt x="823" y="981"/>
                </a:cubicBezTo>
                <a:cubicBezTo>
                  <a:pt x="823" y="979"/>
                  <a:pt x="823" y="979"/>
                  <a:pt x="823" y="978"/>
                </a:cubicBezTo>
                <a:cubicBezTo>
                  <a:pt x="822" y="978"/>
                  <a:pt x="823" y="978"/>
                  <a:pt x="822" y="977"/>
                </a:cubicBezTo>
                <a:cubicBezTo>
                  <a:pt x="819" y="977"/>
                  <a:pt x="819" y="977"/>
                  <a:pt x="819" y="977"/>
                </a:cubicBezTo>
                <a:cubicBezTo>
                  <a:pt x="820" y="974"/>
                  <a:pt x="821" y="974"/>
                  <a:pt x="823" y="973"/>
                </a:cubicBezTo>
                <a:cubicBezTo>
                  <a:pt x="824" y="973"/>
                  <a:pt x="824" y="973"/>
                  <a:pt x="824" y="973"/>
                </a:cubicBezTo>
                <a:cubicBezTo>
                  <a:pt x="824" y="971"/>
                  <a:pt x="824" y="971"/>
                  <a:pt x="824" y="971"/>
                </a:cubicBezTo>
                <a:cubicBezTo>
                  <a:pt x="826" y="970"/>
                  <a:pt x="826" y="970"/>
                  <a:pt x="827" y="969"/>
                </a:cubicBezTo>
                <a:cubicBezTo>
                  <a:pt x="827" y="967"/>
                  <a:pt x="827" y="967"/>
                  <a:pt x="827" y="967"/>
                </a:cubicBezTo>
                <a:cubicBezTo>
                  <a:pt x="826" y="967"/>
                  <a:pt x="826" y="967"/>
                  <a:pt x="825" y="966"/>
                </a:cubicBezTo>
                <a:cubicBezTo>
                  <a:pt x="825" y="965"/>
                  <a:pt x="825" y="965"/>
                  <a:pt x="825" y="965"/>
                </a:cubicBezTo>
                <a:cubicBezTo>
                  <a:pt x="823" y="965"/>
                  <a:pt x="823" y="965"/>
                  <a:pt x="823" y="965"/>
                </a:cubicBezTo>
                <a:cubicBezTo>
                  <a:pt x="823" y="965"/>
                  <a:pt x="823" y="965"/>
                  <a:pt x="823" y="965"/>
                </a:cubicBezTo>
                <a:cubicBezTo>
                  <a:pt x="823" y="965"/>
                  <a:pt x="823" y="965"/>
                  <a:pt x="823" y="965"/>
                </a:cubicBezTo>
                <a:cubicBezTo>
                  <a:pt x="823" y="965"/>
                  <a:pt x="823" y="965"/>
                  <a:pt x="823" y="965"/>
                </a:cubicBezTo>
                <a:cubicBezTo>
                  <a:pt x="821" y="965"/>
                  <a:pt x="821" y="965"/>
                  <a:pt x="821" y="965"/>
                </a:cubicBezTo>
                <a:cubicBezTo>
                  <a:pt x="820" y="966"/>
                  <a:pt x="820" y="966"/>
                  <a:pt x="820" y="967"/>
                </a:cubicBezTo>
                <a:cubicBezTo>
                  <a:pt x="819" y="967"/>
                  <a:pt x="819" y="967"/>
                  <a:pt x="819" y="967"/>
                </a:cubicBezTo>
                <a:cubicBezTo>
                  <a:pt x="819" y="969"/>
                  <a:pt x="819" y="969"/>
                  <a:pt x="819" y="969"/>
                </a:cubicBezTo>
                <a:cubicBezTo>
                  <a:pt x="818" y="969"/>
                  <a:pt x="818" y="969"/>
                  <a:pt x="818" y="969"/>
                </a:cubicBezTo>
                <a:cubicBezTo>
                  <a:pt x="817" y="972"/>
                  <a:pt x="818" y="970"/>
                  <a:pt x="816" y="971"/>
                </a:cubicBezTo>
                <a:cubicBezTo>
                  <a:pt x="816" y="972"/>
                  <a:pt x="816" y="972"/>
                  <a:pt x="816" y="972"/>
                </a:cubicBezTo>
                <a:cubicBezTo>
                  <a:pt x="815" y="972"/>
                  <a:pt x="815" y="972"/>
                  <a:pt x="815" y="972"/>
                </a:cubicBezTo>
                <a:cubicBezTo>
                  <a:pt x="815" y="973"/>
                  <a:pt x="815" y="973"/>
                  <a:pt x="815" y="973"/>
                </a:cubicBezTo>
                <a:cubicBezTo>
                  <a:pt x="813" y="973"/>
                  <a:pt x="813" y="973"/>
                  <a:pt x="813" y="973"/>
                </a:cubicBezTo>
                <a:cubicBezTo>
                  <a:pt x="813" y="973"/>
                  <a:pt x="813" y="973"/>
                  <a:pt x="813" y="973"/>
                </a:cubicBezTo>
                <a:cubicBezTo>
                  <a:pt x="811" y="973"/>
                  <a:pt x="811" y="973"/>
                  <a:pt x="811" y="973"/>
                </a:cubicBezTo>
                <a:cubicBezTo>
                  <a:pt x="811" y="974"/>
                  <a:pt x="811" y="974"/>
                  <a:pt x="811" y="974"/>
                </a:cubicBezTo>
                <a:cubicBezTo>
                  <a:pt x="810" y="974"/>
                  <a:pt x="810" y="974"/>
                  <a:pt x="810" y="974"/>
                </a:cubicBezTo>
                <a:cubicBezTo>
                  <a:pt x="810" y="974"/>
                  <a:pt x="809" y="975"/>
                  <a:pt x="809" y="976"/>
                </a:cubicBezTo>
                <a:cubicBezTo>
                  <a:pt x="807" y="978"/>
                  <a:pt x="804" y="979"/>
                  <a:pt x="800" y="978"/>
                </a:cubicBezTo>
                <a:cubicBezTo>
                  <a:pt x="799" y="980"/>
                  <a:pt x="798" y="981"/>
                  <a:pt x="798" y="983"/>
                </a:cubicBezTo>
                <a:cubicBezTo>
                  <a:pt x="798" y="982"/>
                  <a:pt x="797" y="982"/>
                  <a:pt x="797" y="981"/>
                </a:cubicBezTo>
                <a:cubicBezTo>
                  <a:pt x="794" y="981"/>
                  <a:pt x="794" y="981"/>
                  <a:pt x="794" y="981"/>
                </a:cubicBezTo>
                <a:cubicBezTo>
                  <a:pt x="794" y="982"/>
                  <a:pt x="794" y="982"/>
                  <a:pt x="794" y="982"/>
                </a:cubicBezTo>
                <a:cubicBezTo>
                  <a:pt x="792" y="982"/>
                  <a:pt x="793" y="983"/>
                  <a:pt x="791" y="984"/>
                </a:cubicBezTo>
                <a:cubicBezTo>
                  <a:pt x="791" y="988"/>
                  <a:pt x="791" y="989"/>
                  <a:pt x="791" y="992"/>
                </a:cubicBezTo>
                <a:cubicBezTo>
                  <a:pt x="789" y="992"/>
                  <a:pt x="789" y="993"/>
                  <a:pt x="788" y="994"/>
                </a:cubicBezTo>
                <a:cubicBezTo>
                  <a:pt x="788" y="995"/>
                  <a:pt x="788" y="996"/>
                  <a:pt x="788" y="997"/>
                </a:cubicBezTo>
                <a:cubicBezTo>
                  <a:pt x="788" y="997"/>
                  <a:pt x="788" y="997"/>
                  <a:pt x="788" y="997"/>
                </a:cubicBezTo>
                <a:cubicBezTo>
                  <a:pt x="788" y="998"/>
                  <a:pt x="788" y="998"/>
                  <a:pt x="788" y="998"/>
                </a:cubicBezTo>
                <a:cubicBezTo>
                  <a:pt x="787" y="998"/>
                  <a:pt x="786" y="998"/>
                  <a:pt x="785" y="997"/>
                </a:cubicBezTo>
                <a:cubicBezTo>
                  <a:pt x="784" y="1000"/>
                  <a:pt x="783" y="1002"/>
                  <a:pt x="782" y="1004"/>
                </a:cubicBezTo>
                <a:cubicBezTo>
                  <a:pt x="781" y="1006"/>
                  <a:pt x="783" y="1006"/>
                  <a:pt x="783" y="1007"/>
                </a:cubicBezTo>
                <a:cubicBezTo>
                  <a:pt x="782" y="1007"/>
                  <a:pt x="782" y="1007"/>
                  <a:pt x="782" y="1007"/>
                </a:cubicBezTo>
                <a:cubicBezTo>
                  <a:pt x="782" y="1008"/>
                  <a:pt x="781" y="1010"/>
                  <a:pt x="781" y="1012"/>
                </a:cubicBezTo>
                <a:cubicBezTo>
                  <a:pt x="779" y="1012"/>
                  <a:pt x="779" y="1012"/>
                  <a:pt x="779" y="1012"/>
                </a:cubicBezTo>
                <a:cubicBezTo>
                  <a:pt x="779" y="1011"/>
                  <a:pt x="779" y="1011"/>
                  <a:pt x="779" y="1011"/>
                </a:cubicBezTo>
                <a:cubicBezTo>
                  <a:pt x="778" y="1010"/>
                  <a:pt x="777" y="1009"/>
                  <a:pt x="777" y="1007"/>
                </a:cubicBezTo>
                <a:cubicBezTo>
                  <a:pt x="775" y="1006"/>
                  <a:pt x="773" y="1005"/>
                  <a:pt x="771" y="1003"/>
                </a:cubicBezTo>
                <a:cubicBezTo>
                  <a:pt x="771" y="1001"/>
                  <a:pt x="771" y="1001"/>
                  <a:pt x="771" y="1001"/>
                </a:cubicBezTo>
                <a:cubicBezTo>
                  <a:pt x="768" y="1000"/>
                  <a:pt x="768" y="999"/>
                  <a:pt x="766" y="998"/>
                </a:cubicBezTo>
                <a:cubicBezTo>
                  <a:pt x="766" y="997"/>
                  <a:pt x="766" y="995"/>
                  <a:pt x="765" y="994"/>
                </a:cubicBezTo>
                <a:cubicBezTo>
                  <a:pt x="762" y="993"/>
                  <a:pt x="759" y="992"/>
                  <a:pt x="756" y="992"/>
                </a:cubicBezTo>
                <a:cubicBezTo>
                  <a:pt x="755" y="993"/>
                  <a:pt x="755" y="994"/>
                  <a:pt x="755" y="995"/>
                </a:cubicBezTo>
                <a:cubicBezTo>
                  <a:pt x="753" y="995"/>
                  <a:pt x="751" y="995"/>
                  <a:pt x="749" y="996"/>
                </a:cubicBezTo>
                <a:cubicBezTo>
                  <a:pt x="749" y="996"/>
                  <a:pt x="749" y="996"/>
                  <a:pt x="748" y="997"/>
                </a:cubicBezTo>
                <a:cubicBezTo>
                  <a:pt x="746" y="997"/>
                  <a:pt x="746" y="997"/>
                  <a:pt x="746" y="997"/>
                </a:cubicBezTo>
                <a:cubicBezTo>
                  <a:pt x="746" y="997"/>
                  <a:pt x="746" y="998"/>
                  <a:pt x="745" y="999"/>
                </a:cubicBezTo>
                <a:cubicBezTo>
                  <a:pt x="744" y="999"/>
                  <a:pt x="743" y="999"/>
                  <a:pt x="742" y="999"/>
                </a:cubicBezTo>
                <a:cubicBezTo>
                  <a:pt x="742" y="1000"/>
                  <a:pt x="742" y="1000"/>
                  <a:pt x="742" y="1000"/>
                </a:cubicBezTo>
                <a:cubicBezTo>
                  <a:pt x="742" y="1000"/>
                  <a:pt x="742" y="1000"/>
                  <a:pt x="742" y="1000"/>
                </a:cubicBezTo>
                <a:cubicBezTo>
                  <a:pt x="742" y="999"/>
                  <a:pt x="742" y="999"/>
                  <a:pt x="742" y="999"/>
                </a:cubicBezTo>
                <a:cubicBezTo>
                  <a:pt x="739" y="999"/>
                  <a:pt x="739" y="998"/>
                  <a:pt x="737" y="997"/>
                </a:cubicBezTo>
                <a:cubicBezTo>
                  <a:pt x="737" y="998"/>
                  <a:pt x="737" y="998"/>
                  <a:pt x="737" y="998"/>
                </a:cubicBezTo>
                <a:cubicBezTo>
                  <a:pt x="734" y="998"/>
                  <a:pt x="733" y="998"/>
                  <a:pt x="732" y="996"/>
                </a:cubicBezTo>
                <a:cubicBezTo>
                  <a:pt x="731" y="996"/>
                  <a:pt x="731" y="996"/>
                  <a:pt x="731" y="996"/>
                </a:cubicBezTo>
                <a:cubicBezTo>
                  <a:pt x="731" y="995"/>
                  <a:pt x="732" y="994"/>
                  <a:pt x="732" y="994"/>
                </a:cubicBezTo>
                <a:cubicBezTo>
                  <a:pt x="731" y="994"/>
                  <a:pt x="731" y="994"/>
                  <a:pt x="731" y="994"/>
                </a:cubicBezTo>
                <a:cubicBezTo>
                  <a:pt x="731" y="992"/>
                  <a:pt x="731" y="992"/>
                  <a:pt x="731" y="992"/>
                </a:cubicBezTo>
                <a:cubicBezTo>
                  <a:pt x="730" y="991"/>
                  <a:pt x="729" y="990"/>
                  <a:pt x="728" y="989"/>
                </a:cubicBezTo>
                <a:cubicBezTo>
                  <a:pt x="728" y="988"/>
                  <a:pt x="728" y="988"/>
                  <a:pt x="728" y="988"/>
                </a:cubicBezTo>
                <a:cubicBezTo>
                  <a:pt x="727" y="988"/>
                  <a:pt x="727" y="988"/>
                  <a:pt x="727" y="988"/>
                </a:cubicBezTo>
                <a:cubicBezTo>
                  <a:pt x="726" y="987"/>
                  <a:pt x="727" y="987"/>
                  <a:pt x="725" y="986"/>
                </a:cubicBezTo>
                <a:cubicBezTo>
                  <a:pt x="725" y="985"/>
                  <a:pt x="724" y="984"/>
                  <a:pt x="723" y="983"/>
                </a:cubicBezTo>
                <a:cubicBezTo>
                  <a:pt x="723" y="983"/>
                  <a:pt x="723" y="983"/>
                  <a:pt x="723" y="983"/>
                </a:cubicBezTo>
                <a:cubicBezTo>
                  <a:pt x="723" y="982"/>
                  <a:pt x="723" y="982"/>
                  <a:pt x="723" y="982"/>
                </a:cubicBezTo>
                <a:cubicBezTo>
                  <a:pt x="722" y="982"/>
                  <a:pt x="722" y="982"/>
                  <a:pt x="722" y="982"/>
                </a:cubicBezTo>
                <a:cubicBezTo>
                  <a:pt x="722" y="980"/>
                  <a:pt x="722" y="979"/>
                  <a:pt x="721" y="977"/>
                </a:cubicBezTo>
                <a:cubicBezTo>
                  <a:pt x="721" y="977"/>
                  <a:pt x="721" y="977"/>
                  <a:pt x="720" y="976"/>
                </a:cubicBezTo>
                <a:cubicBezTo>
                  <a:pt x="720" y="976"/>
                  <a:pt x="720" y="975"/>
                  <a:pt x="719" y="974"/>
                </a:cubicBezTo>
                <a:cubicBezTo>
                  <a:pt x="719" y="974"/>
                  <a:pt x="719" y="974"/>
                  <a:pt x="719" y="974"/>
                </a:cubicBezTo>
                <a:cubicBezTo>
                  <a:pt x="718" y="972"/>
                  <a:pt x="720" y="972"/>
                  <a:pt x="720" y="972"/>
                </a:cubicBezTo>
                <a:cubicBezTo>
                  <a:pt x="720" y="967"/>
                  <a:pt x="720" y="967"/>
                  <a:pt x="720" y="967"/>
                </a:cubicBezTo>
                <a:cubicBezTo>
                  <a:pt x="719" y="967"/>
                  <a:pt x="719" y="967"/>
                  <a:pt x="719" y="967"/>
                </a:cubicBezTo>
                <a:cubicBezTo>
                  <a:pt x="720" y="964"/>
                  <a:pt x="720" y="962"/>
                  <a:pt x="720" y="959"/>
                </a:cubicBezTo>
                <a:cubicBezTo>
                  <a:pt x="721" y="959"/>
                  <a:pt x="721" y="959"/>
                  <a:pt x="721" y="959"/>
                </a:cubicBezTo>
                <a:cubicBezTo>
                  <a:pt x="721" y="956"/>
                  <a:pt x="720" y="954"/>
                  <a:pt x="721" y="950"/>
                </a:cubicBezTo>
                <a:cubicBezTo>
                  <a:pt x="722" y="950"/>
                  <a:pt x="722" y="950"/>
                  <a:pt x="722" y="950"/>
                </a:cubicBezTo>
                <a:cubicBezTo>
                  <a:pt x="722" y="946"/>
                  <a:pt x="722" y="946"/>
                  <a:pt x="722" y="946"/>
                </a:cubicBezTo>
                <a:cubicBezTo>
                  <a:pt x="723" y="946"/>
                  <a:pt x="723" y="946"/>
                  <a:pt x="723" y="946"/>
                </a:cubicBezTo>
                <a:cubicBezTo>
                  <a:pt x="723" y="945"/>
                  <a:pt x="723" y="945"/>
                  <a:pt x="723" y="945"/>
                </a:cubicBezTo>
                <a:cubicBezTo>
                  <a:pt x="723" y="945"/>
                  <a:pt x="723" y="945"/>
                  <a:pt x="723" y="945"/>
                </a:cubicBezTo>
                <a:cubicBezTo>
                  <a:pt x="723" y="944"/>
                  <a:pt x="723" y="944"/>
                  <a:pt x="723" y="944"/>
                </a:cubicBezTo>
                <a:cubicBezTo>
                  <a:pt x="724" y="943"/>
                  <a:pt x="724" y="943"/>
                  <a:pt x="725" y="943"/>
                </a:cubicBezTo>
                <a:cubicBezTo>
                  <a:pt x="725" y="941"/>
                  <a:pt x="725" y="941"/>
                  <a:pt x="725" y="941"/>
                </a:cubicBezTo>
                <a:cubicBezTo>
                  <a:pt x="725" y="941"/>
                  <a:pt x="725" y="941"/>
                  <a:pt x="725" y="941"/>
                </a:cubicBezTo>
                <a:cubicBezTo>
                  <a:pt x="725" y="940"/>
                  <a:pt x="725" y="940"/>
                  <a:pt x="725" y="940"/>
                </a:cubicBezTo>
                <a:cubicBezTo>
                  <a:pt x="725" y="940"/>
                  <a:pt x="725" y="940"/>
                  <a:pt x="725" y="940"/>
                </a:cubicBezTo>
                <a:cubicBezTo>
                  <a:pt x="725" y="938"/>
                  <a:pt x="725" y="938"/>
                  <a:pt x="725" y="938"/>
                </a:cubicBezTo>
                <a:cubicBezTo>
                  <a:pt x="724" y="938"/>
                  <a:pt x="724" y="938"/>
                  <a:pt x="724" y="938"/>
                </a:cubicBezTo>
                <a:cubicBezTo>
                  <a:pt x="724" y="937"/>
                  <a:pt x="724" y="935"/>
                  <a:pt x="725" y="934"/>
                </a:cubicBezTo>
                <a:cubicBezTo>
                  <a:pt x="723" y="933"/>
                  <a:pt x="720" y="932"/>
                  <a:pt x="717" y="932"/>
                </a:cubicBezTo>
                <a:cubicBezTo>
                  <a:pt x="717" y="928"/>
                  <a:pt x="717" y="928"/>
                  <a:pt x="717" y="928"/>
                </a:cubicBezTo>
                <a:cubicBezTo>
                  <a:pt x="717" y="928"/>
                  <a:pt x="717" y="928"/>
                  <a:pt x="717" y="928"/>
                </a:cubicBezTo>
                <a:cubicBezTo>
                  <a:pt x="716" y="925"/>
                  <a:pt x="716" y="928"/>
                  <a:pt x="714" y="926"/>
                </a:cubicBezTo>
                <a:cubicBezTo>
                  <a:pt x="714" y="926"/>
                  <a:pt x="714" y="926"/>
                  <a:pt x="714" y="925"/>
                </a:cubicBezTo>
                <a:cubicBezTo>
                  <a:pt x="710" y="925"/>
                  <a:pt x="707" y="925"/>
                  <a:pt x="704" y="925"/>
                </a:cubicBezTo>
                <a:cubicBezTo>
                  <a:pt x="704" y="924"/>
                  <a:pt x="704" y="924"/>
                  <a:pt x="702" y="923"/>
                </a:cubicBezTo>
                <a:cubicBezTo>
                  <a:pt x="702" y="924"/>
                  <a:pt x="702" y="925"/>
                  <a:pt x="702" y="925"/>
                </a:cubicBezTo>
                <a:cubicBezTo>
                  <a:pt x="699" y="925"/>
                  <a:pt x="696" y="926"/>
                  <a:pt x="694" y="926"/>
                </a:cubicBezTo>
                <a:cubicBezTo>
                  <a:pt x="694" y="926"/>
                  <a:pt x="693" y="927"/>
                  <a:pt x="693" y="927"/>
                </a:cubicBezTo>
                <a:cubicBezTo>
                  <a:pt x="692" y="928"/>
                  <a:pt x="691" y="927"/>
                  <a:pt x="691" y="926"/>
                </a:cubicBezTo>
                <a:cubicBezTo>
                  <a:pt x="683" y="926"/>
                  <a:pt x="683" y="926"/>
                  <a:pt x="683" y="926"/>
                </a:cubicBezTo>
                <a:cubicBezTo>
                  <a:pt x="683" y="926"/>
                  <a:pt x="683" y="928"/>
                  <a:pt x="681" y="927"/>
                </a:cubicBezTo>
                <a:cubicBezTo>
                  <a:pt x="681" y="927"/>
                  <a:pt x="681" y="926"/>
                  <a:pt x="681" y="926"/>
                </a:cubicBezTo>
                <a:cubicBezTo>
                  <a:pt x="679" y="926"/>
                  <a:pt x="679" y="927"/>
                  <a:pt x="678" y="927"/>
                </a:cubicBezTo>
                <a:cubicBezTo>
                  <a:pt x="676" y="927"/>
                  <a:pt x="676" y="927"/>
                  <a:pt x="676" y="927"/>
                </a:cubicBezTo>
                <a:cubicBezTo>
                  <a:pt x="676" y="926"/>
                  <a:pt x="676" y="926"/>
                  <a:pt x="676" y="926"/>
                </a:cubicBezTo>
                <a:cubicBezTo>
                  <a:pt x="675" y="926"/>
                  <a:pt x="677" y="924"/>
                  <a:pt x="678" y="923"/>
                </a:cubicBezTo>
                <a:cubicBezTo>
                  <a:pt x="679" y="923"/>
                  <a:pt x="679" y="923"/>
                  <a:pt x="679" y="923"/>
                </a:cubicBezTo>
                <a:cubicBezTo>
                  <a:pt x="679" y="921"/>
                  <a:pt x="679" y="921"/>
                  <a:pt x="679" y="921"/>
                </a:cubicBezTo>
                <a:cubicBezTo>
                  <a:pt x="679" y="921"/>
                  <a:pt x="680" y="921"/>
                  <a:pt x="680" y="921"/>
                </a:cubicBezTo>
                <a:cubicBezTo>
                  <a:pt x="681" y="919"/>
                  <a:pt x="680" y="918"/>
                  <a:pt x="681" y="916"/>
                </a:cubicBezTo>
                <a:cubicBezTo>
                  <a:pt x="681" y="916"/>
                  <a:pt x="681" y="916"/>
                  <a:pt x="681" y="916"/>
                </a:cubicBezTo>
                <a:cubicBezTo>
                  <a:pt x="681" y="915"/>
                  <a:pt x="681" y="915"/>
                  <a:pt x="681" y="915"/>
                </a:cubicBezTo>
                <a:cubicBezTo>
                  <a:pt x="682" y="915"/>
                  <a:pt x="682" y="915"/>
                  <a:pt x="682" y="915"/>
                </a:cubicBezTo>
                <a:cubicBezTo>
                  <a:pt x="682" y="914"/>
                  <a:pt x="681" y="913"/>
                  <a:pt x="681" y="912"/>
                </a:cubicBezTo>
                <a:cubicBezTo>
                  <a:pt x="681" y="912"/>
                  <a:pt x="681" y="912"/>
                  <a:pt x="681" y="912"/>
                </a:cubicBezTo>
                <a:cubicBezTo>
                  <a:pt x="681" y="910"/>
                  <a:pt x="681" y="910"/>
                  <a:pt x="681" y="910"/>
                </a:cubicBezTo>
                <a:cubicBezTo>
                  <a:pt x="682" y="910"/>
                  <a:pt x="682" y="910"/>
                  <a:pt x="683" y="909"/>
                </a:cubicBezTo>
                <a:cubicBezTo>
                  <a:pt x="683" y="907"/>
                  <a:pt x="683" y="905"/>
                  <a:pt x="683" y="903"/>
                </a:cubicBezTo>
                <a:cubicBezTo>
                  <a:pt x="683" y="903"/>
                  <a:pt x="683" y="903"/>
                  <a:pt x="683" y="903"/>
                </a:cubicBezTo>
                <a:cubicBezTo>
                  <a:pt x="683" y="900"/>
                  <a:pt x="683" y="900"/>
                  <a:pt x="680" y="900"/>
                </a:cubicBezTo>
                <a:cubicBezTo>
                  <a:pt x="681" y="898"/>
                  <a:pt x="681" y="897"/>
                  <a:pt x="683" y="896"/>
                </a:cubicBezTo>
                <a:cubicBezTo>
                  <a:pt x="683" y="894"/>
                  <a:pt x="683" y="894"/>
                  <a:pt x="683" y="894"/>
                </a:cubicBezTo>
                <a:cubicBezTo>
                  <a:pt x="683" y="894"/>
                  <a:pt x="683" y="894"/>
                  <a:pt x="683" y="894"/>
                </a:cubicBezTo>
                <a:cubicBezTo>
                  <a:pt x="684" y="896"/>
                  <a:pt x="683" y="898"/>
                  <a:pt x="683" y="898"/>
                </a:cubicBezTo>
                <a:cubicBezTo>
                  <a:pt x="685" y="899"/>
                  <a:pt x="685" y="899"/>
                  <a:pt x="685" y="899"/>
                </a:cubicBezTo>
                <a:cubicBezTo>
                  <a:pt x="685" y="900"/>
                  <a:pt x="685" y="900"/>
                  <a:pt x="685" y="900"/>
                </a:cubicBezTo>
                <a:cubicBezTo>
                  <a:pt x="687" y="900"/>
                  <a:pt x="687" y="900"/>
                  <a:pt x="687" y="900"/>
                </a:cubicBezTo>
                <a:cubicBezTo>
                  <a:pt x="686" y="896"/>
                  <a:pt x="686" y="896"/>
                  <a:pt x="686" y="896"/>
                </a:cubicBezTo>
                <a:cubicBezTo>
                  <a:pt x="687" y="892"/>
                  <a:pt x="688" y="888"/>
                  <a:pt x="689" y="884"/>
                </a:cubicBezTo>
                <a:cubicBezTo>
                  <a:pt x="691" y="883"/>
                  <a:pt x="687" y="883"/>
                  <a:pt x="689" y="879"/>
                </a:cubicBezTo>
                <a:cubicBezTo>
                  <a:pt x="689" y="879"/>
                  <a:pt x="689" y="879"/>
                  <a:pt x="689" y="879"/>
                </a:cubicBezTo>
                <a:cubicBezTo>
                  <a:pt x="689" y="878"/>
                  <a:pt x="690" y="876"/>
                  <a:pt x="690" y="875"/>
                </a:cubicBezTo>
                <a:cubicBezTo>
                  <a:pt x="690" y="874"/>
                  <a:pt x="691" y="874"/>
                  <a:pt x="691" y="874"/>
                </a:cubicBezTo>
                <a:cubicBezTo>
                  <a:pt x="691" y="872"/>
                  <a:pt x="691" y="872"/>
                  <a:pt x="691" y="872"/>
                </a:cubicBezTo>
                <a:cubicBezTo>
                  <a:pt x="692" y="872"/>
                  <a:pt x="692" y="872"/>
                  <a:pt x="692" y="872"/>
                </a:cubicBezTo>
                <a:cubicBezTo>
                  <a:pt x="692" y="871"/>
                  <a:pt x="692" y="871"/>
                  <a:pt x="692" y="871"/>
                </a:cubicBezTo>
                <a:cubicBezTo>
                  <a:pt x="692" y="871"/>
                  <a:pt x="692" y="871"/>
                  <a:pt x="692" y="871"/>
                </a:cubicBezTo>
                <a:cubicBezTo>
                  <a:pt x="693" y="869"/>
                  <a:pt x="693" y="866"/>
                  <a:pt x="693" y="865"/>
                </a:cubicBezTo>
                <a:cubicBezTo>
                  <a:pt x="693" y="864"/>
                  <a:pt x="692" y="864"/>
                  <a:pt x="692" y="864"/>
                </a:cubicBezTo>
                <a:cubicBezTo>
                  <a:pt x="692" y="863"/>
                  <a:pt x="691" y="863"/>
                  <a:pt x="691" y="862"/>
                </a:cubicBezTo>
                <a:cubicBezTo>
                  <a:pt x="689" y="862"/>
                  <a:pt x="689" y="862"/>
                  <a:pt x="689" y="862"/>
                </a:cubicBezTo>
                <a:cubicBezTo>
                  <a:pt x="689" y="861"/>
                  <a:pt x="689" y="861"/>
                  <a:pt x="689" y="861"/>
                </a:cubicBezTo>
                <a:cubicBezTo>
                  <a:pt x="688" y="861"/>
                  <a:pt x="688" y="861"/>
                  <a:pt x="688" y="861"/>
                </a:cubicBezTo>
                <a:cubicBezTo>
                  <a:pt x="688" y="861"/>
                  <a:pt x="688" y="861"/>
                  <a:pt x="688" y="861"/>
                </a:cubicBezTo>
                <a:cubicBezTo>
                  <a:pt x="687" y="860"/>
                  <a:pt x="681" y="862"/>
                  <a:pt x="680" y="862"/>
                </a:cubicBezTo>
                <a:cubicBezTo>
                  <a:pt x="679" y="863"/>
                  <a:pt x="679" y="864"/>
                  <a:pt x="678" y="865"/>
                </a:cubicBezTo>
                <a:cubicBezTo>
                  <a:pt x="677" y="865"/>
                  <a:pt x="675" y="865"/>
                  <a:pt x="674" y="865"/>
                </a:cubicBezTo>
                <a:cubicBezTo>
                  <a:pt x="674" y="866"/>
                  <a:pt x="674" y="866"/>
                  <a:pt x="673" y="867"/>
                </a:cubicBezTo>
                <a:cubicBezTo>
                  <a:pt x="672" y="867"/>
                  <a:pt x="672" y="867"/>
                  <a:pt x="672" y="867"/>
                </a:cubicBezTo>
                <a:cubicBezTo>
                  <a:pt x="672" y="867"/>
                  <a:pt x="672" y="867"/>
                  <a:pt x="672" y="867"/>
                </a:cubicBezTo>
                <a:cubicBezTo>
                  <a:pt x="668" y="867"/>
                  <a:pt x="668" y="867"/>
                  <a:pt x="668" y="867"/>
                </a:cubicBezTo>
                <a:cubicBezTo>
                  <a:pt x="668" y="868"/>
                  <a:pt x="668" y="868"/>
                  <a:pt x="668" y="868"/>
                </a:cubicBezTo>
                <a:cubicBezTo>
                  <a:pt x="667" y="868"/>
                  <a:pt x="667" y="868"/>
                  <a:pt x="666" y="869"/>
                </a:cubicBezTo>
                <a:cubicBezTo>
                  <a:pt x="666" y="872"/>
                  <a:pt x="665" y="875"/>
                  <a:pt x="664" y="878"/>
                </a:cubicBezTo>
                <a:cubicBezTo>
                  <a:pt x="664" y="878"/>
                  <a:pt x="664" y="878"/>
                  <a:pt x="664" y="878"/>
                </a:cubicBezTo>
                <a:cubicBezTo>
                  <a:pt x="664" y="882"/>
                  <a:pt x="664" y="882"/>
                  <a:pt x="664" y="882"/>
                </a:cubicBezTo>
                <a:cubicBezTo>
                  <a:pt x="663" y="882"/>
                  <a:pt x="662" y="883"/>
                  <a:pt x="662" y="883"/>
                </a:cubicBezTo>
                <a:cubicBezTo>
                  <a:pt x="662" y="884"/>
                  <a:pt x="662" y="884"/>
                  <a:pt x="662" y="884"/>
                </a:cubicBezTo>
                <a:cubicBezTo>
                  <a:pt x="661" y="884"/>
                  <a:pt x="661" y="884"/>
                  <a:pt x="661" y="884"/>
                </a:cubicBezTo>
                <a:cubicBezTo>
                  <a:pt x="661" y="890"/>
                  <a:pt x="661" y="890"/>
                  <a:pt x="661" y="890"/>
                </a:cubicBezTo>
                <a:cubicBezTo>
                  <a:pt x="660" y="890"/>
                  <a:pt x="660" y="890"/>
                  <a:pt x="659" y="890"/>
                </a:cubicBezTo>
                <a:cubicBezTo>
                  <a:pt x="658" y="891"/>
                  <a:pt x="656" y="895"/>
                  <a:pt x="655" y="896"/>
                </a:cubicBezTo>
                <a:cubicBezTo>
                  <a:pt x="652" y="896"/>
                  <a:pt x="652" y="896"/>
                  <a:pt x="652" y="896"/>
                </a:cubicBezTo>
                <a:cubicBezTo>
                  <a:pt x="652" y="897"/>
                  <a:pt x="652" y="897"/>
                  <a:pt x="652" y="897"/>
                </a:cubicBezTo>
                <a:cubicBezTo>
                  <a:pt x="652" y="896"/>
                  <a:pt x="651" y="896"/>
                  <a:pt x="650" y="895"/>
                </a:cubicBezTo>
                <a:cubicBezTo>
                  <a:pt x="650" y="894"/>
                  <a:pt x="650" y="894"/>
                  <a:pt x="650" y="894"/>
                </a:cubicBezTo>
                <a:cubicBezTo>
                  <a:pt x="649" y="895"/>
                  <a:pt x="648" y="895"/>
                  <a:pt x="646" y="896"/>
                </a:cubicBezTo>
                <a:cubicBezTo>
                  <a:pt x="646" y="895"/>
                  <a:pt x="646" y="895"/>
                  <a:pt x="646" y="895"/>
                </a:cubicBezTo>
                <a:cubicBezTo>
                  <a:pt x="643" y="895"/>
                  <a:pt x="643" y="897"/>
                  <a:pt x="641" y="899"/>
                </a:cubicBezTo>
                <a:cubicBezTo>
                  <a:pt x="641" y="900"/>
                  <a:pt x="641" y="900"/>
                  <a:pt x="641" y="900"/>
                </a:cubicBezTo>
                <a:cubicBezTo>
                  <a:pt x="639" y="899"/>
                  <a:pt x="639" y="899"/>
                  <a:pt x="636" y="900"/>
                </a:cubicBezTo>
                <a:cubicBezTo>
                  <a:pt x="636" y="901"/>
                  <a:pt x="636" y="901"/>
                  <a:pt x="636" y="901"/>
                </a:cubicBezTo>
                <a:cubicBezTo>
                  <a:pt x="633" y="900"/>
                  <a:pt x="632" y="901"/>
                  <a:pt x="628" y="901"/>
                </a:cubicBezTo>
                <a:cubicBezTo>
                  <a:pt x="628" y="899"/>
                  <a:pt x="627" y="898"/>
                  <a:pt x="626" y="896"/>
                </a:cubicBezTo>
                <a:cubicBezTo>
                  <a:pt x="625" y="896"/>
                  <a:pt x="624" y="896"/>
                  <a:pt x="623" y="896"/>
                </a:cubicBezTo>
                <a:cubicBezTo>
                  <a:pt x="623" y="895"/>
                  <a:pt x="623" y="895"/>
                  <a:pt x="623" y="895"/>
                </a:cubicBezTo>
                <a:cubicBezTo>
                  <a:pt x="621" y="895"/>
                  <a:pt x="621" y="895"/>
                  <a:pt x="621" y="895"/>
                </a:cubicBezTo>
                <a:cubicBezTo>
                  <a:pt x="621" y="894"/>
                  <a:pt x="621" y="894"/>
                  <a:pt x="621" y="894"/>
                </a:cubicBezTo>
                <a:cubicBezTo>
                  <a:pt x="620" y="894"/>
                  <a:pt x="618" y="895"/>
                  <a:pt x="617" y="895"/>
                </a:cubicBezTo>
                <a:cubicBezTo>
                  <a:pt x="616" y="889"/>
                  <a:pt x="613" y="888"/>
                  <a:pt x="613" y="882"/>
                </a:cubicBezTo>
                <a:cubicBezTo>
                  <a:pt x="611" y="882"/>
                  <a:pt x="611" y="882"/>
                  <a:pt x="611" y="882"/>
                </a:cubicBezTo>
                <a:cubicBezTo>
                  <a:pt x="610" y="881"/>
                  <a:pt x="610" y="880"/>
                  <a:pt x="608" y="879"/>
                </a:cubicBezTo>
                <a:cubicBezTo>
                  <a:pt x="608" y="878"/>
                  <a:pt x="608" y="878"/>
                  <a:pt x="608" y="878"/>
                </a:cubicBezTo>
                <a:cubicBezTo>
                  <a:pt x="607" y="878"/>
                  <a:pt x="607" y="878"/>
                  <a:pt x="607" y="878"/>
                </a:cubicBezTo>
                <a:cubicBezTo>
                  <a:pt x="607" y="877"/>
                  <a:pt x="607" y="877"/>
                  <a:pt x="607" y="877"/>
                </a:cubicBezTo>
                <a:cubicBezTo>
                  <a:pt x="606" y="877"/>
                  <a:pt x="606" y="877"/>
                  <a:pt x="606" y="877"/>
                </a:cubicBezTo>
                <a:cubicBezTo>
                  <a:pt x="605" y="876"/>
                  <a:pt x="605" y="875"/>
                  <a:pt x="605" y="874"/>
                </a:cubicBezTo>
                <a:cubicBezTo>
                  <a:pt x="605" y="874"/>
                  <a:pt x="604" y="873"/>
                  <a:pt x="604" y="873"/>
                </a:cubicBezTo>
                <a:cubicBezTo>
                  <a:pt x="604" y="872"/>
                  <a:pt x="604" y="871"/>
                  <a:pt x="604" y="871"/>
                </a:cubicBezTo>
                <a:cubicBezTo>
                  <a:pt x="604" y="871"/>
                  <a:pt x="604" y="871"/>
                  <a:pt x="604" y="871"/>
                </a:cubicBezTo>
                <a:cubicBezTo>
                  <a:pt x="604" y="869"/>
                  <a:pt x="604" y="869"/>
                  <a:pt x="604" y="869"/>
                </a:cubicBezTo>
                <a:cubicBezTo>
                  <a:pt x="603" y="869"/>
                  <a:pt x="602" y="868"/>
                  <a:pt x="602" y="868"/>
                </a:cubicBezTo>
                <a:cubicBezTo>
                  <a:pt x="602" y="865"/>
                  <a:pt x="602" y="865"/>
                  <a:pt x="602" y="865"/>
                </a:cubicBezTo>
                <a:cubicBezTo>
                  <a:pt x="601" y="865"/>
                  <a:pt x="601" y="865"/>
                  <a:pt x="601" y="865"/>
                </a:cubicBezTo>
                <a:cubicBezTo>
                  <a:pt x="601" y="865"/>
                  <a:pt x="601" y="865"/>
                  <a:pt x="601" y="865"/>
                </a:cubicBezTo>
                <a:cubicBezTo>
                  <a:pt x="600" y="865"/>
                  <a:pt x="600" y="865"/>
                  <a:pt x="600" y="866"/>
                </a:cubicBezTo>
                <a:cubicBezTo>
                  <a:pt x="599" y="866"/>
                  <a:pt x="599" y="866"/>
                  <a:pt x="599" y="866"/>
                </a:cubicBezTo>
                <a:cubicBezTo>
                  <a:pt x="599" y="865"/>
                  <a:pt x="600" y="863"/>
                  <a:pt x="600" y="862"/>
                </a:cubicBezTo>
                <a:cubicBezTo>
                  <a:pt x="600" y="862"/>
                  <a:pt x="600" y="862"/>
                  <a:pt x="600" y="862"/>
                </a:cubicBezTo>
                <a:cubicBezTo>
                  <a:pt x="600" y="860"/>
                  <a:pt x="600" y="858"/>
                  <a:pt x="600" y="855"/>
                </a:cubicBezTo>
                <a:cubicBezTo>
                  <a:pt x="600" y="855"/>
                  <a:pt x="600" y="855"/>
                  <a:pt x="600" y="855"/>
                </a:cubicBezTo>
                <a:cubicBezTo>
                  <a:pt x="601" y="853"/>
                  <a:pt x="601" y="852"/>
                  <a:pt x="602" y="850"/>
                </a:cubicBezTo>
                <a:cubicBezTo>
                  <a:pt x="601" y="850"/>
                  <a:pt x="601" y="850"/>
                  <a:pt x="601" y="850"/>
                </a:cubicBezTo>
                <a:cubicBezTo>
                  <a:pt x="601" y="847"/>
                  <a:pt x="601" y="847"/>
                  <a:pt x="601" y="847"/>
                </a:cubicBezTo>
                <a:cubicBezTo>
                  <a:pt x="600" y="847"/>
                  <a:pt x="600" y="847"/>
                  <a:pt x="600" y="847"/>
                </a:cubicBezTo>
                <a:cubicBezTo>
                  <a:pt x="600" y="842"/>
                  <a:pt x="600" y="842"/>
                  <a:pt x="600" y="842"/>
                </a:cubicBezTo>
                <a:cubicBezTo>
                  <a:pt x="600" y="842"/>
                  <a:pt x="600" y="842"/>
                  <a:pt x="599" y="842"/>
                </a:cubicBezTo>
                <a:cubicBezTo>
                  <a:pt x="598" y="840"/>
                  <a:pt x="600" y="839"/>
                  <a:pt x="600" y="838"/>
                </a:cubicBezTo>
                <a:cubicBezTo>
                  <a:pt x="599" y="835"/>
                  <a:pt x="599" y="832"/>
                  <a:pt x="598" y="830"/>
                </a:cubicBezTo>
                <a:cubicBezTo>
                  <a:pt x="599" y="830"/>
                  <a:pt x="599" y="830"/>
                  <a:pt x="599" y="830"/>
                </a:cubicBezTo>
                <a:cubicBezTo>
                  <a:pt x="599" y="829"/>
                  <a:pt x="599" y="827"/>
                  <a:pt x="598" y="826"/>
                </a:cubicBezTo>
                <a:cubicBezTo>
                  <a:pt x="599" y="826"/>
                  <a:pt x="599" y="825"/>
                  <a:pt x="600" y="825"/>
                </a:cubicBezTo>
                <a:cubicBezTo>
                  <a:pt x="601" y="824"/>
                  <a:pt x="601" y="823"/>
                  <a:pt x="601" y="821"/>
                </a:cubicBezTo>
                <a:cubicBezTo>
                  <a:pt x="604" y="821"/>
                  <a:pt x="604" y="821"/>
                  <a:pt x="604" y="821"/>
                </a:cubicBezTo>
                <a:cubicBezTo>
                  <a:pt x="604" y="819"/>
                  <a:pt x="606" y="818"/>
                  <a:pt x="606" y="815"/>
                </a:cubicBezTo>
                <a:cubicBezTo>
                  <a:pt x="604" y="814"/>
                  <a:pt x="605" y="815"/>
                  <a:pt x="604" y="814"/>
                </a:cubicBezTo>
                <a:cubicBezTo>
                  <a:pt x="604" y="814"/>
                  <a:pt x="604" y="814"/>
                  <a:pt x="604" y="814"/>
                </a:cubicBezTo>
                <a:cubicBezTo>
                  <a:pt x="604" y="813"/>
                  <a:pt x="604" y="813"/>
                  <a:pt x="604" y="812"/>
                </a:cubicBezTo>
                <a:cubicBezTo>
                  <a:pt x="605" y="812"/>
                  <a:pt x="605" y="812"/>
                  <a:pt x="605" y="812"/>
                </a:cubicBezTo>
                <a:cubicBezTo>
                  <a:pt x="605" y="811"/>
                  <a:pt x="605" y="811"/>
                  <a:pt x="604" y="810"/>
                </a:cubicBezTo>
                <a:cubicBezTo>
                  <a:pt x="603" y="810"/>
                  <a:pt x="603" y="810"/>
                  <a:pt x="603" y="810"/>
                </a:cubicBezTo>
                <a:cubicBezTo>
                  <a:pt x="603" y="809"/>
                  <a:pt x="603" y="808"/>
                  <a:pt x="602" y="807"/>
                </a:cubicBezTo>
                <a:cubicBezTo>
                  <a:pt x="602" y="807"/>
                  <a:pt x="602" y="807"/>
                  <a:pt x="602" y="807"/>
                </a:cubicBezTo>
                <a:cubicBezTo>
                  <a:pt x="602" y="805"/>
                  <a:pt x="602" y="805"/>
                  <a:pt x="602" y="805"/>
                </a:cubicBezTo>
                <a:cubicBezTo>
                  <a:pt x="601" y="805"/>
                  <a:pt x="601" y="805"/>
                  <a:pt x="601" y="805"/>
                </a:cubicBezTo>
                <a:cubicBezTo>
                  <a:pt x="601" y="803"/>
                  <a:pt x="601" y="803"/>
                  <a:pt x="601" y="803"/>
                </a:cubicBezTo>
                <a:cubicBezTo>
                  <a:pt x="600" y="803"/>
                  <a:pt x="600" y="803"/>
                  <a:pt x="600" y="803"/>
                </a:cubicBezTo>
                <a:cubicBezTo>
                  <a:pt x="601" y="801"/>
                  <a:pt x="601" y="799"/>
                  <a:pt x="601" y="798"/>
                </a:cubicBezTo>
                <a:cubicBezTo>
                  <a:pt x="600" y="798"/>
                  <a:pt x="600" y="798"/>
                  <a:pt x="600" y="798"/>
                </a:cubicBezTo>
                <a:cubicBezTo>
                  <a:pt x="600" y="796"/>
                  <a:pt x="600" y="797"/>
                  <a:pt x="600" y="796"/>
                </a:cubicBezTo>
                <a:cubicBezTo>
                  <a:pt x="600" y="796"/>
                  <a:pt x="600" y="796"/>
                  <a:pt x="600" y="796"/>
                </a:cubicBezTo>
                <a:cubicBezTo>
                  <a:pt x="601" y="796"/>
                  <a:pt x="602" y="796"/>
                  <a:pt x="602" y="796"/>
                </a:cubicBezTo>
                <a:cubicBezTo>
                  <a:pt x="603" y="795"/>
                  <a:pt x="603" y="793"/>
                  <a:pt x="603" y="790"/>
                </a:cubicBezTo>
                <a:cubicBezTo>
                  <a:pt x="606" y="790"/>
                  <a:pt x="605" y="790"/>
                  <a:pt x="606" y="788"/>
                </a:cubicBezTo>
                <a:cubicBezTo>
                  <a:pt x="606" y="788"/>
                  <a:pt x="606" y="788"/>
                  <a:pt x="606" y="788"/>
                </a:cubicBezTo>
                <a:cubicBezTo>
                  <a:pt x="609" y="788"/>
                  <a:pt x="609" y="788"/>
                  <a:pt x="609" y="788"/>
                </a:cubicBezTo>
                <a:cubicBezTo>
                  <a:pt x="609" y="787"/>
                  <a:pt x="609" y="787"/>
                  <a:pt x="610" y="786"/>
                </a:cubicBezTo>
                <a:cubicBezTo>
                  <a:pt x="612" y="786"/>
                  <a:pt x="612" y="786"/>
                  <a:pt x="612" y="786"/>
                </a:cubicBezTo>
                <a:cubicBezTo>
                  <a:pt x="612" y="786"/>
                  <a:pt x="612" y="786"/>
                  <a:pt x="612" y="786"/>
                </a:cubicBezTo>
                <a:cubicBezTo>
                  <a:pt x="612" y="786"/>
                  <a:pt x="612" y="786"/>
                  <a:pt x="612" y="786"/>
                </a:cubicBezTo>
                <a:cubicBezTo>
                  <a:pt x="612" y="785"/>
                  <a:pt x="612" y="784"/>
                  <a:pt x="612" y="783"/>
                </a:cubicBezTo>
                <a:cubicBezTo>
                  <a:pt x="614" y="783"/>
                  <a:pt x="614" y="783"/>
                  <a:pt x="614" y="783"/>
                </a:cubicBezTo>
                <a:cubicBezTo>
                  <a:pt x="614" y="782"/>
                  <a:pt x="613" y="783"/>
                  <a:pt x="614" y="782"/>
                </a:cubicBezTo>
                <a:cubicBezTo>
                  <a:pt x="614" y="781"/>
                  <a:pt x="614" y="781"/>
                  <a:pt x="614" y="781"/>
                </a:cubicBezTo>
                <a:cubicBezTo>
                  <a:pt x="616" y="781"/>
                  <a:pt x="617" y="782"/>
                  <a:pt x="618" y="782"/>
                </a:cubicBezTo>
                <a:cubicBezTo>
                  <a:pt x="618" y="781"/>
                  <a:pt x="618" y="781"/>
                  <a:pt x="618" y="781"/>
                </a:cubicBezTo>
                <a:cubicBezTo>
                  <a:pt x="619" y="781"/>
                  <a:pt x="620" y="780"/>
                  <a:pt x="621" y="779"/>
                </a:cubicBezTo>
                <a:cubicBezTo>
                  <a:pt x="621" y="780"/>
                  <a:pt x="621" y="780"/>
                  <a:pt x="621" y="780"/>
                </a:cubicBezTo>
                <a:cubicBezTo>
                  <a:pt x="621" y="780"/>
                  <a:pt x="621" y="780"/>
                  <a:pt x="621" y="780"/>
                </a:cubicBezTo>
                <a:cubicBezTo>
                  <a:pt x="622" y="778"/>
                  <a:pt x="621" y="777"/>
                  <a:pt x="622" y="776"/>
                </a:cubicBezTo>
                <a:cubicBezTo>
                  <a:pt x="623" y="776"/>
                  <a:pt x="623" y="775"/>
                  <a:pt x="624" y="775"/>
                </a:cubicBezTo>
                <a:cubicBezTo>
                  <a:pt x="624" y="771"/>
                  <a:pt x="624" y="771"/>
                  <a:pt x="624" y="771"/>
                </a:cubicBezTo>
                <a:cubicBezTo>
                  <a:pt x="625" y="772"/>
                  <a:pt x="625" y="772"/>
                  <a:pt x="626" y="772"/>
                </a:cubicBezTo>
                <a:cubicBezTo>
                  <a:pt x="626" y="773"/>
                  <a:pt x="626" y="773"/>
                  <a:pt x="626" y="773"/>
                </a:cubicBezTo>
                <a:cubicBezTo>
                  <a:pt x="628" y="773"/>
                  <a:pt x="628" y="773"/>
                  <a:pt x="628" y="773"/>
                </a:cubicBezTo>
                <a:cubicBezTo>
                  <a:pt x="628" y="773"/>
                  <a:pt x="628" y="773"/>
                  <a:pt x="628" y="773"/>
                </a:cubicBezTo>
                <a:cubicBezTo>
                  <a:pt x="629" y="773"/>
                  <a:pt x="629" y="773"/>
                  <a:pt x="629" y="773"/>
                </a:cubicBezTo>
                <a:cubicBezTo>
                  <a:pt x="630" y="773"/>
                  <a:pt x="630" y="772"/>
                  <a:pt x="630" y="772"/>
                </a:cubicBezTo>
                <a:cubicBezTo>
                  <a:pt x="631" y="772"/>
                  <a:pt x="633" y="771"/>
                  <a:pt x="634" y="771"/>
                </a:cubicBezTo>
                <a:cubicBezTo>
                  <a:pt x="634" y="769"/>
                  <a:pt x="634" y="769"/>
                  <a:pt x="634" y="769"/>
                </a:cubicBezTo>
                <a:cubicBezTo>
                  <a:pt x="634" y="769"/>
                  <a:pt x="635" y="770"/>
                  <a:pt x="635" y="770"/>
                </a:cubicBezTo>
                <a:cubicBezTo>
                  <a:pt x="637" y="771"/>
                  <a:pt x="638" y="769"/>
                  <a:pt x="639" y="769"/>
                </a:cubicBezTo>
                <a:cubicBezTo>
                  <a:pt x="639" y="769"/>
                  <a:pt x="639" y="769"/>
                  <a:pt x="639" y="769"/>
                </a:cubicBezTo>
                <a:cubicBezTo>
                  <a:pt x="640" y="769"/>
                  <a:pt x="640" y="770"/>
                  <a:pt x="641" y="770"/>
                </a:cubicBezTo>
                <a:cubicBezTo>
                  <a:pt x="642" y="770"/>
                  <a:pt x="643" y="770"/>
                  <a:pt x="644" y="771"/>
                </a:cubicBezTo>
                <a:cubicBezTo>
                  <a:pt x="644" y="771"/>
                  <a:pt x="644" y="771"/>
                  <a:pt x="644" y="771"/>
                </a:cubicBezTo>
                <a:cubicBezTo>
                  <a:pt x="647" y="771"/>
                  <a:pt x="647" y="770"/>
                  <a:pt x="649" y="769"/>
                </a:cubicBezTo>
                <a:cubicBezTo>
                  <a:pt x="649" y="772"/>
                  <a:pt x="649" y="772"/>
                  <a:pt x="649" y="772"/>
                </a:cubicBezTo>
                <a:cubicBezTo>
                  <a:pt x="651" y="772"/>
                  <a:pt x="651" y="773"/>
                  <a:pt x="652" y="774"/>
                </a:cubicBezTo>
                <a:cubicBezTo>
                  <a:pt x="655" y="774"/>
                  <a:pt x="655" y="773"/>
                  <a:pt x="656" y="772"/>
                </a:cubicBezTo>
                <a:cubicBezTo>
                  <a:pt x="656" y="773"/>
                  <a:pt x="656" y="773"/>
                  <a:pt x="656" y="773"/>
                </a:cubicBezTo>
                <a:cubicBezTo>
                  <a:pt x="655" y="773"/>
                  <a:pt x="655" y="773"/>
                  <a:pt x="655" y="773"/>
                </a:cubicBezTo>
                <a:cubicBezTo>
                  <a:pt x="655" y="775"/>
                  <a:pt x="655" y="774"/>
                  <a:pt x="654" y="775"/>
                </a:cubicBezTo>
                <a:cubicBezTo>
                  <a:pt x="654" y="777"/>
                  <a:pt x="654" y="777"/>
                  <a:pt x="654" y="777"/>
                </a:cubicBezTo>
                <a:cubicBezTo>
                  <a:pt x="655" y="777"/>
                  <a:pt x="655" y="777"/>
                  <a:pt x="655" y="777"/>
                </a:cubicBezTo>
                <a:cubicBezTo>
                  <a:pt x="656" y="777"/>
                  <a:pt x="658" y="779"/>
                  <a:pt x="660" y="778"/>
                </a:cubicBezTo>
                <a:cubicBezTo>
                  <a:pt x="660" y="777"/>
                  <a:pt x="661" y="777"/>
                  <a:pt x="661" y="777"/>
                </a:cubicBezTo>
                <a:cubicBezTo>
                  <a:pt x="662" y="777"/>
                  <a:pt x="663" y="777"/>
                  <a:pt x="664" y="777"/>
                </a:cubicBezTo>
                <a:cubicBezTo>
                  <a:pt x="663" y="776"/>
                  <a:pt x="663" y="776"/>
                  <a:pt x="662" y="775"/>
                </a:cubicBezTo>
                <a:cubicBezTo>
                  <a:pt x="662" y="773"/>
                  <a:pt x="663" y="772"/>
                  <a:pt x="664" y="771"/>
                </a:cubicBezTo>
                <a:cubicBezTo>
                  <a:pt x="664" y="771"/>
                  <a:pt x="664" y="771"/>
                  <a:pt x="664" y="771"/>
                </a:cubicBezTo>
                <a:cubicBezTo>
                  <a:pt x="667" y="771"/>
                  <a:pt x="667" y="773"/>
                  <a:pt x="670" y="773"/>
                </a:cubicBezTo>
                <a:cubicBezTo>
                  <a:pt x="670" y="775"/>
                  <a:pt x="670" y="775"/>
                  <a:pt x="670" y="775"/>
                </a:cubicBezTo>
                <a:cubicBezTo>
                  <a:pt x="671" y="776"/>
                  <a:pt x="670" y="775"/>
                  <a:pt x="671" y="776"/>
                </a:cubicBezTo>
                <a:cubicBezTo>
                  <a:pt x="674" y="776"/>
                  <a:pt x="674" y="776"/>
                  <a:pt x="674" y="776"/>
                </a:cubicBezTo>
                <a:cubicBezTo>
                  <a:pt x="674" y="779"/>
                  <a:pt x="674" y="779"/>
                  <a:pt x="674" y="779"/>
                </a:cubicBezTo>
                <a:cubicBezTo>
                  <a:pt x="676" y="779"/>
                  <a:pt x="676" y="779"/>
                  <a:pt x="676" y="779"/>
                </a:cubicBezTo>
                <a:cubicBezTo>
                  <a:pt x="677" y="778"/>
                  <a:pt x="676" y="778"/>
                  <a:pt x="677" y="778"/>
                </a:cubicBezTo>
                <a:cubicBezTo>
                  <a:pt x="676" y="777"/>
                  <a:pt x="676" y="776"/>
                  <a:pt x="676" y="775"/>
                </a:cubicBezTo>
                <a:cubicBezTo>
                  <a:pt x="674" y="775"/>
                  <a:pt x="674" y="774"/>
                  <a:pt x="673" y="774"/>
                </a:cubicBezTo>
                <a:cubicBezTo>
                  <a:pt x="673" y="771"/>
                  <a:pt x="674" y="771"/>
                  <a:pt x="676" y="771"/>
                </a:cubicBezTo>
                <a:cubicBezTo>
                  <a:pt x="676" y="769"/>
                  <a:pt x="676" y="769"/>
                  <a:pt x="675" y="769"/>
                </a:cubicBezTo>
                <a:cubicBezTo>
                  <a:pt x="674" y="768"/>
                  <a:pt x="675" y="768"/>
                  <a:pt x="674" y="768"/>
                </a:cubicBezTo>
                <a:cubicBezTo>
                  <a:pt x="674" y="769"/>
                  <a:pt x="674" y="769"/>
                  <a:pt x="674" y="769"/>
                </a:cubicBezTo>
                <a:cubicBezTo>
                  <a:pt x="674" y="769"/>
                  <a:pt x="673" y="769"/>
                  <a:pt x="673" y="769"/>
                </a:cubicBezTo>
                <a:cubicBezTo>
                  <a:pt x="672" y="768"/>
                  <a:pt x="672" y="769"/>
                  <a:pt x="671" y="768"/>
                </a:cubicBezTo>
                <a:cubicBezTo>
                  <a:pt x="671" y="767"/>
                  <a:pt x="671" y="767"/>
                  <a:pt x="671" y="767"/>
                </a:cubicBezTo>
                <a:cubicBezTo>
                  <a:pt x="670" y="767"/>
                  <a:pt x="669" y="767"/>
                  <a:pt x="668" y="767"/>
                </a:cubicBezTo>
                <a:cubicBezTo>
                  <a:pt x="668" y="766"/>
                  <a:pt x="668" y="766"/>
                  <a:pt x="668" y="766"/>
                </a:cubicBezTo>
                <a:cubicBezTo>
                  <a:pt x="667" y="766"/>
                  <a:pt x="668" y="766"/>
                  <a:pt x="667" y="765"/>
                </a:cubicBezTo>
                <a:cubicBezTo>
                  <a:pt x="666" y="765"/>
                  <a:pt x="667" y="765"/>
                  <a:pt x="666" y="765"/>
                </a:cubicBezTo>
                <a:cubicBezTo>
                  <a:pt x="668" y="764"/>
                  <a:pt x="670" y="765"/>
                  <a:pt x="673" y="765"/>
                </a:cubicBezTo>
                <a:cubicBezTo>
                  <a:pt x="673" y="763"/>
                  <a:pt x="673" y="763"/>
                  <a:pt x="673" y="763"/>
                </a:cubicBezTo>
                <a:cubicBezTo>
                  <a:pt x="675" y="762"/>
                  <a:pt x="676" y="762"/>
                  <a:pt x="678" y="761"/>
                </a:cubicBezTo>
                <a:cubicBezTo>
                  <a:pt x="678" y="762"/>
                  <a:pt x="678" y="762"/>
                  <a:pt x="678" y="762"/>
                </a:cubicBezTo>
                <a:cubicBezTo>
                  <a:pt x="680" y="762"/>
                  <a:pt x="680" y="762"/>
                  <a:pt x="680" y="762"/>
                </a:cubicBezTo>
                <a:cubicBezTo>
                  <a:pt x="680" y="763"/>
                  <a:pt x="680" y="763"/>
                  <a:pt x="681" y="763"/>
                </a:cubicBezTo>
                <a:cubicBezTo>
                  <a:pt x="682" y="763"/>
                  <a:pt x="682" y="763"/>
                  <a:pt x="682" y="763"/>
                </a:cubicBezTo>
                <a:cubicBezTo>
                  <a:pt x="682" y="764"/>
                  <a:pt x="682" y="764"/>
                  <a:pt x="682" y="764"/>
                </a:cubicBezTo>
                <a:cubicBezTo>
                  <a:pt x="683" y="764"/>
                  <a:pt x="684" y="764"/>
                  <a:pt x="685" y="763"/>
                </a:cubicBezTo>
                <a:cubicBezTo>
                  <a:pt x="685" y="761"/>
                  <a:pt x="685" y="761"/>
                  <a:pt x="685" y="761"/>
                </a:cubicBezTo>
                <a:cubicBezTo>
                  <a:pt x="686" y="761"/>
                  <a:pt x="686" y="761"/>
                  <a:pt x="686" y="761"/>
                </a:cubicBezTo>
                <a:cubicBezTo>
                  <a:pt x="686" y="762"/>
                  <a:pt x="686" y="763"/>
                  <a:pt x="687" y="765"/>
                </a:cubicBezTo>
                <a:cubicBezTo>
                  <a:pt x="689" y="765"/>
                  <a:pt x="689" y="765"/>
                  <a:pt x="689" y="765"/>
                </a:cubicBezTo>
                <a:cubicBezTo>
                  <a:pt x="689" y="763"/>
                  <a:pt x="689" y="763"/>
                  <a:pt x="689" y="763"/>
                </a:cubicBezTo>
                <a:cubicBezTo>
                  <a:pt x="690" y="763"/>
                  <a:pt x="691" y="763"/>
                  <a:pt x="692" y="763"/>
                </a:cubicBezTo>
                <a:cubicBezTo>
                  <a:pt x="692" y="761"/>
                  <a:pt x="692" y="761"/>
                  <a:pt x="692" y="761"/>
                </a:cubicBezTo>
                <a:cubicBezTo>
                  <a:pt x="692" y="761"/>
                  <a:pt x="692" y="761"/>
                  <a:pt x="692" y="761"/>
                </a:cubicBezTo>
                <a:cubicBezTo>
                  <a:pt x="693" y="762"/>
                  <a:pt x="693" y="763"/>
                  <a:pt x="694" y="763"/>
                </a:cubicBezTo>
                <a:cubicBezTo>
                  <a:pt x="696" y="763"/>
                  <a:pt x="696" y="763"/>
                  <a:pt x="696" y="761"/>
                </a:cubicBezTo>
                <a:cubicBezTo>
                  <a:pt x="698" y="762"/>
                  <a:pt x="699" y="762"/>
                  <a:pt x="700" y="762"/>
                </a:cubicBezTo>
                <a:cubicBezTo>
                  <a:pt x="700" y="763"/>
                  <a:pt x="700" y="763"/>
                  <a:pt x="700" y="763"/>
                </a:cubicBezTo>
                <a:cubicBezTo>
                  <a:pt x="700" y="766"/>
                  <a:pt x="702" y="766"/>
                  <a:pt x="704" y="767"/>
                </a:cubicBezTo>
                <a:cubicBezTo>
                  <a:pt x="706" y="767"/>
                  <a:pt x="706" y="767"/>
                  <a:pt x="706" y="767"/>
                </a:cubicBezTo>
                <a:cubicBezTo>
                  <a:pt x="707" y="768"/>
                  <a:pt x="707" y="769"/>
                  <a:pt x="708" y="770"/>
                </a:cubicBezTo>
                <a:cubicBezTo>
                  <a:pt x="710" y="770"/>
                  <a:pt x="710" y="770"/>
                  <a:pt x="710" y="770"/>
                </a:cubicBezTo>
                <a:cubicBezTo>
                  <a:pt x="710" y="771"/>
                  <a:pt x="710" y="771"/>
                  <a:pt x="711" y="772"/>
                </a:cubicBezTo>
                <a:cubicBezTo>
                  <a:pt x="714" y="771"/>
                  <a:pt x="714" y="771"/>
                  <a:pt x="714" y="771"/>
                </a:cubicBezTo>
                <a:cubicBezTo>
                  <a:pt x="714" y="772"/>
                  <a:pt x="714" y="772"/>
                  <a:pt x="714" y="772"/>
                </a:cubicBezTo>
                <a:cubicBezTo>
                  <a:pt x="716" y="771"/>
                  <a:pt x="717" y="770"/>
                  <a:pt x="718" y="768"/>
                </a:cubicBezTo>
                <a:cubicBezTo>
                  <a:pt x="725" y="768"/>
                  <a:pt x="722" y="771"/>
                  <a:pt x="725" y="775"/>
                </a:cubicBezTo>
                <a:cubicBezTo>
                  <a:pt x="725" y="775"/>
                  <a:pt x="725" y="775"/>
                  <a:pt x="725" y="775"/>
                </a:cubicBezTo>
                <a:cubicBezTo>
                  <a:pt x="726" y="776"/>
                  <a:pt x="726" y="776"/>
                  <a:pt x="726" y="777"/>
                </a:cubicBezTo>
                <a:cubicBezTo>
                  <a:pt x="726" y="777"/>
                  <a:pt x="728" y="777"/>
                  <a:pt x="729" y="777"/>
                </a:cubicBezTo>
                <a:cubicBezTo>
                  <a:pt x="729" y="780"/>
                  <a:pt x="729" y="783"/>
                  <a:pt x="729" y="786"/>
                </a:cubicBezTo>
                <a:cubicBezTo>
                  <a:pt x="729" y="786"/>
                  <a:pt x="729" y="786"/>
                  <a:pt x="729" y="786"/>
                </a:cubicBezTo>
                <a:cubicBezTo>
                  <a:pt x="728" y="788"/>
                  <a:pt x="728" y="792"/>
                  <a:pt x="729" y="794"/>
                </a:cubicBezTo>
                <a:cubicBezTo>
                  <a:pt x="729" y="794"/>
                  <a:pt x="729" y="794"/>
                  <a:pt x="729" y="794"/>
                </a:cubicBezTo>
                <a:cubicBezTo>
                  <a:pt x="730" y="794"/>
                  <a:pt x="729" y="794"/>
                  <a:pt x="730" y="794"/>
                </a:cubicBezTo>
                <a:cubicBezTo>
                  <a:pt x="731" y="793"/>
                  <a:pt x="731" y="793"/>
                  <a:pt x="731" y="791"/>
                </a:cubicBezTo>
                <a:cubicBezTo>
                  <a:pt x="734" y="791"/>
                  <a:pt x="734" y="791"/>
                  <a:pt x="734" y="791"/>
                </a:cubicBezTo>
                <a:cubicBezTo>
                  <a:pt x="734" y="794"/>
                  <a:pt x="733" y="796"/>
                  <a:pt x="731" y="797"/>
                </a:cubicBezTo>
                <a:cubicBezTo>
                  <a:pt x="731" y="801"/>
                  <a:pt x="731" y="801"/>
                  <a:pt x="733" y="803"/>
                </a:cubicBezTo>
                <a:cubicBezTo>
                  <a:pt x="733" y="804"/>
                  <a:pt x="733" y="804"/>
                  <a:pt x="733" y="804"/>
                </a:cubicBezTo>
                <a:cubicBezTo>
                  <a:pt x="735" y="805"/>
                  <a:pt x="734" y="803"/>
                  <a:pt x="736" y="805"/>
                </a:cubicBezTo>
                <a:cubicBezTo>
                  <a:pt x="737" y="805"/>
                  <a:pt x="737" y="805"/>
                  <a:pt x="737" y="805"/>
                </a:cubicBezTo>
                <a:cubicBezTo>
                  <a:pt x="737" y="807"/>
                  <a:pt x="737" y="807"/>
                  <a:pt x="737" y="807"/>
                </a:cubicBezTo>
                <a:cubicBezTo>
                  <a:pt x="737" y="808"/>
                  <a:pt x="737" y="808"/>
                  <a:pt x="738" y="808"/>
                </a:cubicBezTo>
                <a:cubicBezTo>
                  <a:pt x="738" y="809"/>
                  <a:pt x="738" y="809"/>
                  <a:pt x="738" y="809"/>
                </a:cubicBezTo>
                <a:cubicBezTo>
                  <a:pt x="739" y="809"/>
                  <a:pt x="739" y="809"/>
                  <a:pt x="739" y="809"/>
                </a:cubicBezTo>
                <a:cubicBezTo>
                  <a:pt x="739" y="813"/>
                  <a:pt x="739" y="813"/>
                  <a:pt x="739" y="813"/>
                </a:cubicBezTo>
                <a:cubicBezTo>
                  <a:pt x="739" y="813"/>
                  <a:pt x="740" y="814"/>
                  <a:pt x="740" y="814"/>
                </a:cubicBezTo>
                <a:cubicBezTo>
                  <a:pt x="741" y="815"/>
                  <a:pt x="741" y="817"/>
                  <a:pt x="742" y="818"/>
                </a:cubicBezTo>
                <a:cubicBezTo>
                  <a:pt x="742" y="818"/>
                  <a:pt x="743" y="818"/>
                  <a:pt x="744" y="819"/>
                </a:cubicBezTo>
                <a:cubicBezTo>
                  <a:pt x="745" y="819"/>
                  <a:pt x="744" y="820"/>
                  <a:pt x="746" y="821"/>
                </a:cubicBezTo>
                <a:cubicBezTo>
                  <a:pt x="746" y="822"/>
                  <a:pt x="746" y="822"/>
                  <a:pt x="746" y="822"/>
                </a:cubicBezTo>
                <a:cubicBezTo>
                  <a:pt x="747" y="821"/>
                  <a:pt x="746" y="821"/>
                  <a:pt x="748" y="822"/>
                </a:cubicBezTo>
                <a:cubicBezTo>
                  <a:pt x="748" y="821"/>
                  <a:pt x="748" y="820"/>
                  <a:pt x="748" y="819"/>
                </a:cubicBezTo>
                <a:cubicBezTo>
                  <a:pt x="748" y="819"/>
                  <a:pt x="747" y="819"/>
                  <a:pt x="748" y="818"/>
                </a:cubicBezTo>
                <a:cubicBezTo>
                  <a:pt x="748" y="818"/>
                  <a:pt x="748" y="818"/>
                  <a:pt x="748" y="818"/>
                </a:cubicBezTo>
                <a:cubicBezTo>
                  <a:pt x="748" y="817"/>
                  <a:pt x="748" y="817"/>
                  <a:pt x="748" y="817"/>
                </a:cubicBezTo>
                <a:cubicBezTo>
                  <a:pt x="749" y="816"/>
                  <a:pt x="749" y="816"/>
                  <a:pt x="750" y="816"/>
                </a:cubicBezTo>
                <a:cubicBezTo>
                  <a:pt x="750" y="814"/>
                  <a:pt x="750" y="814"/>
                  <a:pt x="750" y="814"/>
                </a:cubicBezTo>
                <a:cubicBezTo>
                  <a:pt x="750" y="814"/>
                  <a:pt x="750" y="814"/>
                  <a:pt x="750" y="814"/>
                </a:cubicBezTo>
                <a:cubicBezTo>
                  <a:pt x="750" y="808"/>
                  <a:pt x="750" y="808"/>
                  <a:pt x="750" y="808"/>
                </a:cubicBezTo>
                <a:cubicBezTo>
                  <a:pt x="751" y="808"/>
                  <a:pt x="751" y="808"/>
                  <a:pt x="751" y="808"/>
                </a:cubicBezTo>
                <a:cubicBezTo>
                  <a:pt x="751" y="805"/>
                  <a:pt x="751" y="805"/>
                  <a:pt x="751" y="805"/>
                </a:cubicBezTo>
                <a:cubicBezTo>
                  <a:pt x="752" y="805"/>
                  <a:pt x="752" y="805"/>
                  <a:pt x="752" y="805"/>
                </a:cubicBezTo>
                <a:cubicBezTo>
                  <a:pt x="752" y="805"/>
                  <a:pt x="752" y="805"/>
                  <a:pt x="752" y="805"/>
                </a:cubicBezTo>
                <a:cubicBezTo>
                  <a:pt x="751" y="805"/>
                  <a:pt x="751" y="805"/>
                  <a:pt x="751" y="805"/>
                </a:cubicBezTo>
                <a:cubicBezTo>
                  <a:pt x="751" y="801"/>
                  <a:pt x="751" y="801"/>
                  <a:pt x="751" y="801"/>
                </a:cubicBezTo>
                <a:cubicBezTo>
                  <a:pt x="751" y="801"/>
                  <a:pt x="750" y="800"/>
                  <a:pt x="750" y="800"/>
                </a:cubicBezTo>
                <a:cubicBezTo>
                  <a:pt x="749" y="798"/>
                  <a:pt x="749" y="796"/>
                  <a:pt x="749" y="794"/>
                </a:cubicBezTo>
                <a:cubicBezTo>
                  <a:pt x="749" y="793"/>
                  <a:pt x="748" y="793"/>
                  <a:pt x="748" y="793"/>
                </a:cubicBezTo>
                <a:cubicBezTo>
                  <a:pt x="748" y="791"/>
                  <a:pt x="748" y="791"/>
                  <a:pt x="748" y="791"/>
                </a:cubicBezTo>
                <a:cubicBezTo>
                  <a:pt x="747" y="791"/>
                  <a:pt x="747" y="791"/>
                  <a:pt x="746" y="790"/>
                </a:cubicBezTo>
                <a:cubicBezTo>
                  <a:pt x="747" y="789"/>
                  <a:pt x="747" y="788"/>
                  <a:pt x="747" y="787"/>
                </a:cubicBezTo>
                <a:cubicBezTo>
                  <a:pt x="746" y="787"/>
                  <a:pt x="746" y="787"/>
                  <a:pt x="746" y="787"/>
                </a:cubicBezTo>
                <a:cubicBezTo>
                  <a:pt x="746" y="786"/>
                  <a:pt x="746" y="786"/>
                  <a:pt x="746" y="786"/>
                </a:cubicBezTo>
                <a:cubicBezTo>
                  <a:pt x="746" y="785"/>
                  <a:pt x="745" y="785"/>
                  <a:pt x="744" y="784"/>
                </a:cubicBezTo>
                <a:cubicBezTo>
                  <a:pt x="745" y="783"/>
                  <a:pt x="745" y="782"/>
                  <a:pt x="745" y="781"/>
                </a:cubicBezTo>
                <a:cubicBezTo>
                  <a:pt x="744" y="781"/>
                  <a:pt x="744" y="781"/>
                  <a:pt x="744" y="781"/>
                </a:cubicBezTo>
                <a:cubicBezTo>
                  <a:pt x="744" y="779"/>
                  <a:pt x="744" y="779"/>
                  <a:pt x="744" y="779"/>
                </a:cubicBezTo>
                <a:cubicBezTo>
                  <a:pt x="744" y="779"/>
                  <a:pt x="744" y="779"/>
                  <a:pt x="744" y="779"/>
                </a:cubicBezTo>
                <a:cubicBezTo>
                  <a:pt x="744" y="778"/>
                  <a:pt x="744" y="778"/>
                  <a:pt x="744" y="778"/>
                </a:cubicBezTo>
                <a:cubicBezTo>
                  <a:pt x="743" y="778"/>
                  <a:pt x="743" y="778"/>
                  <a:pt x="743" y="778"/>
                </a:cubicBezTo>
                <a:cubicBezTo>
                  <a:pt x="743" y="777"/>
                  <a:pt x="743" y="775"/>
                  <a:pt x="742" y="774"/>
                </a:cubicBezTo>
                <a:cubicBezTo>
                  <a:pt x="742" y="774"/>
                  <a:pt x="742" y="774"/>
                  <a:pt x="742" y="774"/>
                </a:cubicBezTo>
                <a:cubicBezTo>
                  <a:pt x="742" y="768"/>
                  <a:pt x="742" y="768"/>
                  <a:pt x="742" y="768"/>
                </a:cubicBezTo>
                <a:cubicBezTo>
                  <a:pt x="741" y="768"/>
                  <a:pt x="741" y="768"/>
                  <a:pt x="741" y="768"/>
                </a:cubicBezTo>
                <a:cubicBezTo>
                  <a:pt x="741" y="766"/>
                  <a:pt x="741" y="766"/>
                  <a:pt x="741" y="766"/>
                </a:cubicBezTo>
                <a:cubicBezTo>
                  <a:pt x="740" y="766"/>
                  <a:pt x="740" y="766"/>
                  <a:pt x="740" y="766"/>
                </a:cubicBezTo>
                <a:cubicBezTo>
                  <a:pt x="739" y="765"/>
                  <a:pt x="739" y="766"/>
                  <a:pt x="739" y="763"/>
                </a:cubicBezTo>
                <a:cubicBezTo>
                  <a:pt x="739" y="763"/>
                  <a:pt x="739" y="763"/>
                  <a:pt x="739" y="762"/>
                </a:cubicBezTo>
                <a:cubicBezTo>
                  <a:pt x="740" y="762"/>
                  <a:pt x="740" y="762"/>
                  <a:pt x="741" y="761"/>
                </a:cubicBezTo>
                <a:cubicBezTo>
                  <a:pt x="741" y="760"/>
                  <a:pt x="741" y="758"/>
                  <a:pt x="740" y="756"/>
                </a:cubicBezTo>
                <a:cubicBezTo>
                  <a:pt x="742" y="756"/>
                  <a:pt x="742" y="756"/>
                  <a:pt x="742" y="756"/>
                </a:cubicBezTo>
                <a:cubicBezTo>
                  <a:pt x="742" y="754"/>
                  <a:pt x="743" y="752"/>
                  <a:pt x="743" y="750"/>
                </a:cubicBezTo>
                <a:cubicBezTo>
                  <a:pt x="744" y="750"/>
                  <a:pt x="744" y="750"/>
                  <a:pt x="744" y="750"/>
                </a:cubicBezTo>
                <a:cubicBezTo>
                  <a:pt x="744" y="749"/>
                  <a:pt x="743" y="748"/>
                  <a:pt x="743" y="748"/>
                </a:cubicBezTo>
                <a:cubicBezTo>
                  <a:pt x="745" y="747"/>
                  <a:pt x="745" y="746"/>
                  <a:pt x="746" y="746"/>
                </a:cubicBezTo>
                <a:cubicBezTo>
                  <a:pt x="746" y="744"/>
                  <a:pt x="746" y="744"/>
                  <a:pt x="746" y="743"/>
                </a:cubicBezTo>
                <a:cubicBezTo>
                  <a:pt x="749" y="742"/>
                  <a:pt x="750" y="742"/>
                  <a:pt x="750" y="738"/>
                </a:cubicBezTo>
                <a:cubicBezTo>
                  <a:pt x="751" y="739"/>
                  <a:pt x="752" y="739"/>
                  <a:pt x="752" y="739"/>
                </a:cubicBezTo>
                <a:cubicBezTo>
                  <a:pt x="754" y="738"/>
                  <a:pt x="755" y="737"/>
                  <a:pt x="756" y="736"/>
                </a:cubicBezTo>
                <a:cubicBezTo>
                  <a:pt x="756" y="734"/>
                  <a:pt x="756" y="734"/>
                  <a:pt x="756" y="734"/>
                </a:cubicBezTo>
                <a:cubicBezTo>
                  <a:pt x="759" y="734"/>
                  <a:pt x="759" y="734"/>
                  <a:pt x="759" y="734"/>
                </a:cubicBezTo>
                <a:cubicBezTo>
                  <a:pt x="759" y="731"/>
                  <a:pt x="760" y="731"/>
                  <a:pt x="760" y="729"/>
                </a:cubicBezTo>
                <a:cubicBezTo>
                  <a:pt x="761" y="729"/>
                  <a:pt x="762" y="729"/>
                  <a:pt x="763" y="729"/>
                </a:cubicBezTo>
                <a:cubicBezTo>
                  <a:pt x="764" y="728"/>
                  <a:pt x="766" y="727"/>
                  <a:pt x="767" y="726"/>
                </a:cubicBezTo>
                <a:cubicBezTo>
                  <a:pt x="769" y="726"/>
                  <a:pt x="769" y="726"/>
                  <a:pt x="769" y="726"/>
                </a:cubicBezTo>
                <a:cubicBezTo>
                  <a:pt x="769" y="725"/>
                  <a:pt x="769" y="725"/>
                  <a:pt x="769" y="725"/>
                </a:cubicBezTo>
                <a:cubicBezTo>
                  <a:pt x="771" y="724"/>
                  <a:pt x="770" y="724"/>
                  <a:pt x="772" y="723"/>
                </a:cubicBezTo>
                <a:cubicBezTo>
                  <a:pt x="773" y="721"/>
                  <a:pt x="774" y="722"/>
                  <a:pt x="774" y="719"/>
                </a:cubicBezTo>
                <a:cubicBezTo>
                  <a:pt x="776" y="718"/>
                  <a:pt x="776" y="718"/>
                  <a:pt x="777" y="717"/>
                </a:cubicBezTo>
                <a:cubicBezTo>
                  <a:pt x="778" y="717"/>
                  <a:pt x="778" y="717"/>
                  <a:pt x="778" y="717"/>
                </a:cubicBezTo>
                <a:cubicBezTo>
                  <a:pt x="778" y="716"/>
                  <a:pt x="776" y="713"/>
                  <a:pt x="776" y="712"/>
                </a:cubicBezTo>
                <a:cubicBezTo>
                  <a:pt x="779" y="712"/>
                  <a:pt x="779" y="712"/>
                  <a:pt x="779" y="712"/>
                </a:cubicBezTo>
                <a:cubicBezTo>
                  <a:pt x="779" y="711"/>
                  <a:pt x="779" y="711"/>
                  <a:pt x="779" y="711"/>
                </a:cubicBezTo>
                <a:cubicBezTo>
                  <a:pt x="781" y="711"/>
                  <a:pt x="781" y="711"/>
                  <a:pt x="781" y="711"/>
                </a:cubicBezTo>
                <a:cubicBezTo>
                  <a:pt x="780" y="709"/>
                  <a:pt x="779" y="708"/>
                  <a:pt x="777" y="707"/>
                </a:cubicBezTo>
                <a:cubicBezTo>
                  <a:pt x="777" y="706"/>
                  <a:pt x="777" y="706"/>
                  <a:pt x="777" y="706"/>
                </a:cubicBezTo>
                <a:cubicBezTo>
                  <a:pt x="779" y="707"/>
                  <a:pt x="780" y="706"/>
                  <a:pt x="782" y="706"/>
                </a:cubicBezTo>
                <a:cubicBezTo>
                  <a:pt x="782" y="706"/>
                  <a:pt x="782" y="707"/>
                  <a:pt x="783" y="708"/>
                </a:cubicBezTo>
                <a:cubicBezTo>
                  <a:pt x="784" y="708"/>
                  <a:pt x="784" y="708"/>
                  <a:pt x="784" y="708"/>
                </a:cubicBezTo>
                <a:cubicBezTo>
                  <a:pt x="784" y="708"/>
                  <a:pt x="784" y="708"/>
                  <a:pt x="784" y="708"/>
                </a:cubicBezTo>
                <a:cubicBezTo>
                  <a:pt x="785" y="709"/>
                  <a:pt x="787" y="707"/>
                  <a:pt x="787" y="706"/>
                </a:cubicBezTo>
                <a:cubicBezTo>
                  <a:pt x="788" y="706"/>
                  <a:pt x="788" y="706"/>
                  <a:pt x="788" y="706"/>
                </a:cubicBezTo>
                <a:cubicBezTo>
                  <a:pt x="788" y="706"/>
                  <a:pt x="788" y="706"/>
                  <a:pt x="788" y="706"/>
                </a:cubicBezTo>
                <a:cubicBezTo>
                  <a:pt x="786" y="706"/>
                  <a:pt x="786" y="706"/>
                  <a:pt x="786" y="706"/>
                </a:cubicBezTo>
                <a:cubicBezTo>
                  <a:pt x="786" y="704"/>
                  <a:pt x="786" y="704"/>
                  <a:pt x="786" y="704"/>
                </a:cubicBezTo>
                <a:cubicBezTo>
                  <a:pt x="785" y="703"/>
                  <a:pt x="786" y="704"/>
                  <a:pt x="785" y="703"/>
                </a:cubicBezTo>
                <a:cubicBezTo>
                  <a:pt x="784" y="703"/>
                  <a:pt x="783" y="702"/>
                  <a:pt x="781" y="702"/>
                </a:cubicBezTo>
                <a:cubicBezTo>
                  <a:pt x="781" y="700"/>
                  <a:pt x="781" y="700"/>
                  <a:pt x="781" y="700"/>
                </a:cubicBezTo>
                <a:cubicBezTo>
                  <a:pt x="783" y="700"/>
                  <a:pt x="784" y="700"/>
                  <a:pt x="785" y="698"/>
                </a:cubicBezTo>
                <a:cubicBezTo>
                  <a:pt x="786" y="698"/>
                  <a:pt x="786" y="698"/>
                  <a:pt x="786" y="698"/>
                </a:cubicBezTo>
                <a:cubicBezTo>
                  <a:pt x="786" y="698"/>
                  <a:pt x="785" y="697"/>
                  <a:pt x="785" y="696"/>
                </a:cubicBezTo>
                <a:cubicBezTo>
                  <a:pt x="785" y="696"/>
                  <a:pt x="785" y="696"/>
                  <a:pt x="785" y="696"/>
                </a:cubicBezTo>
                <a:cubicBezTo>
                  <a:pt x="785" y="695"/>
                  <a:pt x="785" y="694"/>
                  <a:pt x="785" y="693"/>
                </a:cubicBezTo>
                <a:cubicBezTo>
                  <a:pt x="784" y="693"/>
                  <a:pt x="780" y="691"/>
                  <a:pt x="779" y="690"/>
                </a:cubicBezTo>
                <a:cubicBezTo>
                  <a:pt x="779" y="689"/>
                  <a:pt x="779" y="689"/>
                  <a:pt x="779" y="689"/>
                </a:cubicBezTo>
                <a:cubicBezTo>
                  <a:pt x="779" y="688"/>
                  <a:pt x="778" y="688"/>
                  <a:pt x="777" y="687"/>
                </a:cubicBezTo>
                <a:cubicBezTo>
                  <a:pt x="777" y="686"/>
                  <a:pt x="777" y="686"/>
                  <a:pt x="777" y="686"/>
                </a:cubicBezTo>
                <a:cubicBezTo>
                  <a:pt x="779" y="686"/>
                  <a:pt x="781" y="686"/>
                  <a:pt x="783" y="686"/>
                </a:cubicBezTo>
                <a:cubicBezTo>
                  <a:pt x="782" y="683"/>
                  <a:pt x="781" y="682"/>
                  <a:pt x="779" y="681"/>
                </a:cubicBezTo>
                <a:cubicBezTo>
                  <a:pt x="779" y="681"/>
                  <a:pt x="779" y="681"/>
                  <a:pt x="779" y="681"/>
                </a:cubicBezTo>
                <a:cubicBezTo>
                  <a:pt x="781" y="681"/>
                  <a:pt x="781" y="681"/>
                  <a:pt x="781" y="681"/>
                </a:cubicBezTo>
                <a:cubicBezTo>
                  <a:pt x="781" y="679"/>
                  <a:pt x="781" y="679"/>
                  <a:pt x="781" y="679"/>
                </a:cubicBezTo>
                <a:cubicBezTo>
                  <a:pt x="779" y="679"/>
                  <a:pt x="778" y="679"/>
                  <a:pt x="778" y="677"/>
                </a:cubicBezTo>
                <a:cubicBezTo>
                  <a:pt x="776" y="676"/>
                  <a:pt x="776" y="676"/>
                  <a:pt x="776" y="675"/>
                </a:cubicBezTo>
                <a:cubicBezTo>
                  <a:pt x="778" y="675"/>
                  <a:pt x="778" y="675"/>
                  <a:pt x="778" y="675"/>
                </a:cubicBezTo>
                <a:cubicBezTo>
                  <a:pt x="778" y="673"/>
                  <a:pt x="778" y="672"/>
                  <a:pt x="777" y="670"/>
                </a:cubicBezTo>
                <a:cubicBezTo>
                  <a:pt x="779" y="670"/>
                  <a:pt x="779" y="670"/>
                  <a:pt x="779" y="670"/>
                </a:cubicBezTo>
                <a:cubicBezTo>
                  <a:pt x="779" y="668"/>
                  <a:pt x="779" y="666"/>
                  <a:pt x="780" y="664"/>
                </a:cubicBezTo>
                <a:cubicBezTo>
                  <a:pt x="781" y="664"/>
                  <a:pt x="781" y="664"/>
                  <a:pt x="781" y="664"/>
                </a:cubicBezTo>
                <a:cubicBezTo>
                  <a:pt x="780" y="663"/>
                  <a:pt x="780" y="661"/>
                  <a:pt x="780" y="660"/>
                </a:cubicBezTo>
                <a:cubicBezTo>
                  <a:pt x="781" y="659"/>
                  <a:pt x="782" y="659"/>
                  <a:pt x="783" y="659"/>
                </a:cubicBezTo>
                <a:cubicBezTo>
                  <a:pt x="783" y="658"/>
                  <a:pt x="784" y="658"/>
                  <a:pt x="784" y="658"/>
                </a:cubicBezTo>
                <a:cubicBezTo>
                  <a:pt x="785" y="658"/>
                  <a:pt x="786" y="658"/>
                  <a:pt x="787" y="658"/>
                </a:cubicBezTo>
                <a:cubicBezTo>
                  <a:pt x="787" y="656"/>
                  <a:pt x="787" y="656"/>
                  <a:pt x="787" y="656"/>
                </a:cubicBezTo>
                <a:cubicBezTo>
                  <a:pt x="788" y="656"/>
                  <a:pt x="788" y="656"/>
                  <a:pt x="788" y="656"/>
                </a:cubicBezTo>
                <a:cubicBezTo>
                  <a:pt x="788" y="655"/>
                  <a:pt x="788" y="656"/>
                  <a:pt x="788" y="656"/>
                </a:cubicBezTo>
                <a:cubicBezTo>
                  <a:pt x="789" y="656"/>
                  <a:pt x="788" y="656"/>
                  <a:pt x="789" y="656"/>
                </a:cubicBezTo>
                <a:cubicBezTo>
                  <a:pt x="789" y="657"/>
                  <a:pt x="789" y="658"/>
                  <a:pt x="788" y="660"/>
                </a:cubicBezTo>
                <a:cubicBezTo>
                  <a:pt x="786" y="660"/>
                  <a:pt x="786" y="661"/>
                  <a:pt x="785" y="663"/>
                </a:cubicBezTo>
                <a:cubicBezTo>
                  <a:pt x="785" y="663"/>
                  <a:pt x="785" y="663"/>
                  <a:pt x="785" y="663"/>
                </a:cubicBezTo>
                <a:cubicBezTo>
                  <a:pt x="784" y="663"/>
                  <a:pt x="784" y="664"/>
                  <a:pt x="784" y="665"/>
                </a:cubicBezTo>
                <a:cubicBezTo>
                  <a:pt x="785" y="665"/>
                  <a:pt x="785" y="665"/>
                  <a:pt x="785" y="665"/>
                </a:cubicBezTo>
                <a:cubicBezTo>
                  <a:pt x="785" y="665"/>
                  <a:pt x="785" y="665"/>
                  <a:pt x="785" y="665"/>
                </a:cubicBezTo>
                <a:cubicBezTo>
                  <a:pt x="784" y="666"/>
                  <a:pt x="783" y="667"/>
                  <a:pt x="782" y="668"/>
                </a:cubicBezTo>
                <a:cubicBezTo>
                  <a:pt x="782" y="669"/>
                  <a:pt x="783" y="671"/>
                  <a:pt x="783" y="671"/>
                </a:cubicBezTo>
                <a:cubicBezTo>
                  <a:pt x="783" y="672"/>
                  <a:pt x="782" y="672"/>
                  <a:pt x="782" y="672"/>
                </a:cubicBezTo>
                <a:cubicBezTo>
                  <a:pt x="782" y="673"/>
                  <a:pt x="782" y="673"/>
                  <a:pt x="783" y="674"/>
                </a:cubicBezTo>
                <a:cubicBezTo>
                  <a:pt x="783" y="674"/>
                  <a:pt x="783" y="674"/>
                  <a:pt x="783" y="674"/>
                </a:cubicBezTo>
                <a:cubicBezTo>
                  <a:pt x="783" y="675"/>
                  <a:pt x="783" y="676"/>
                  <a:pt x="783" y="677"/>
                </a:cubicBezTo>
                <a:cubicBezTo>
                  <a:pt x="783" y="677"/>
                  <a:pt x="783" y="677"/>
                  <a:pt x="783" y="677"/>
                </a:cubicBezTo>
                <a:cubicBezTo>
                  <a:pt x="783" y="677"/>
                  <a:pt x="783" y="677"/>
                  <a:pt x="783" y="677"/>
                </a:cubicBezTo>
                <a:cubicBezTo>
                  <a:pt x="785" y="677"/>
                  <a:pt x="785" y="677"/>
                  <a:pt x="785" y="677"/>
                </a:cubicBezTo>
                <a:cubicBezTo>
                  <a:pt x="785" y="676"/>
                  <a:pt x="785" y="676"/>
                  <a:pt x="785" y="676"/>
                </a:cubicBezTo>
                <a:cubicBezTo>
                  <a:pt x="788" y="676"/>
                  <a:pt x="788" y="676"/>
                  <a:pt x="788" y="676"/>
                </a:cubicBezTo>
                <a:cubicBezTo>
                  <a:pt x="788" y="680"/>
                  <a:pt x="788" y="680"/>
                  <a:pt x="788" y="680"/>
                </a:cubicBezTo>
                <a:cubicBezTo>
                  <a:pt x="789" y="679"/>
                  <a:pt x="791" y="678"/>
                  <a:pt x="793" y="678"/>
                </a:cubicBezTo>
                <a:cubicBezTo>
                  <a:pt x="793" y="677"/>
                  <a:pt x="793" y="676"/>
                  <a:pt x="792" y="675"/>
                </a:cubicBezTo>
                <a:cubicBezTo>
                  <a:pt x="793" y="675"/>
                  <a:pt x="793" y="675"/>
                  <a:pt x="793" y="675"/>
                </a:cubicBezTo>
                <a:cubicBezTo>
                  <a:pt x="793" y="673"/>
                  <a:pt x="793" y="673"/>
                  <a:pt x="793" y="673"/>
                </a:cubicBezTo>
                <a:cubicBezTo>
                  <a:pt x="794" y="673"/>
                  <a:pt x="794" y="673"/>
                  <a:pt x="794" y="673"/>
                </a:cubicBezTo>
                <a:cubicBezTo>
                  <a:pt x="794" y="672"/>
                  <a:pt x="794" y="672"/>
                  <a:pt x="794" y="671"/>
                </a:cubicBezTo>
                <a:cubicBezTo>
                  <a:pt x="793" y="671"/>
                  <a:pt x="793" y="671"/>
                  <a:pt x="793" y="671"/>
                </a:cubicBezTo>
                <a:cubicBezTo>
                  <a:pt x="793" y="668"/>
                  <a:pt x="794" y="669"/>
                  <a:pt x="794" y="666"/>
                </a:cubicBezTo>
                <a:cubicBezTo>
                  <a:pt x="791" y="665"/>
                  <a:pt x="792" y="663"/>
                  <a:pt x="792" y="660"/>
                </a:cubicBezTo>
                <a:cubicBezTo>
                  <a:pt x="793" y="660"/>
                  <a:pt x="795" y="661"/>
                  <a:pt x="796" y="662"/>
                </a:cubicBezTo>
                <a:cubicBezTo>
                  <a:pt x="800" y="662"/>
                  <a:pt x="800" y="662"/>
                  <a:pt x="800" y="662"/>
                </a:cubicBezTo>
                <a:cubicBezTo>
                  <a:pt x="801" y="662"/>
                  <a:pt x="803" y="657"/>
                  <a:pt x="803" y="656"/>
                </a:cubicBezTo>
                <a:cubicBezTo>
                  <a:pt x="804" y="656"/>
                  <a:pt x="804" y="656"/>
                  <a:pt x="805" y="656"/>
                </a:cubicBezTo>
                <a:cubicBezTo>
                  <a:pt x="806" y="654"/>
                  <a:pt x="806" y="652"/>
                  <a:pt x="807" y="650"/>
                </a:cubicBezTo>
                <a:cubicBezTo>
                  <a:pt x="807" y="648"/>
                  <a:pt x="806" y="647"/>
                  <a:pt x="806" y="646"/>
                </a:cubicBezTo>
                <a:cubicBezTo>
                  <a:pt x="804" y="646"/>
                  <a:pt x="804" y="646"/>
                  <a:pt x="804" y="646"/>
                </a:cubicBezTo>
                <a:cubicBezTo>
                  <a:pt x="804" y="644"/>
                  <a:pt x="804" y="644"/>
                  <a:pt x="804" y="644"/>
                </a:cubicBezTo>
                <a:cubicBezTo>
                  <a:pt x="806" y="644"/>
                  <a:pt x="806" y="644"/>
                  <a:pt x="806" y="644"/>
                </a:cubicBezTo>
                <a:cubicBezTo>
                  <a:pt x="806" y="642"/>
                  <a:pt x="806" y="642"/>
                  <a:pt x="806" y="642"/>
                </a:cubicBezTo>
                <a:cubicBezTo>
                  <a:pt x="807" y="642"/>
                  <a:pt x="808" y="641"/>
                  <a:pt x="809" y="640"/>
                </a:cubicBezTo>
                <a:cubicBezTo>
                  <a:pt x="809" y="638"/>
                  <a:pt x="809" y="638"/>
                  <a:pt x="809" y="638"/>
                </a:cubicBezTo>
                <a:cubicBezTo>
                  <a:pt x="810" y="638"/>
                  <a:pt x="810" y="638"/>
                  <a:pt x="811" y="637"/>
                </a:cubicBezTo>
                <a:cubicBezTo>
                  <a:pt x="811" y="637"/>
                  <a:pt x="811" y="637"/>
                  <a:pt x="811" y="637"/>
                </a:cubicBezTo>
                <a:cubicBezTo>
                  <a:pt x="813" y="637"/>
                  <a:pt x="813" y="637"/>
                  <a:pt x="813" y="637"/>
                </a:cubicBezTo>
                <a:cubicBezTo>
                  <a:pt x="814" y="636"/>
                  <a:pt x="814" y="635"/>
                  <a:pt x="815" y="635"/>
                </a:cubicBezTo>
                <a:cubicBezTo>
                  <a:pt x="815" y="635"/>
                  <a:pt x="815" y="635"/>
                  <a:pt x="815" y="635"/>
                </a:cubicBezTo>
                <a:cubicBezTo>
                  <a:pt x="817" y="635"/>
                  <a:pt x="818" y="635"/>
                  <a:pt x="819" y="635"/>
                </a:cubicBezTo>
                <a:cubicBezTo>
                  <a:pt x="819" y="634"/>
                  <a:pt x="819" y="633"/>
                  <a:pt x="819" y="633"/>
                </a:cubicBezTo>
                <a:cubicBezTo>
                  <a:pt x="823" y="632"/>
                  <a:pt x="822" y="632"/>
                  <a:pt x="825" y="633"/>
                </a:cubicBezTo>
                <a:cubicBezTo>
                  <a:pt x="825" y="634"/>
                  <a:pt x="825" y="634"/>
                  <a:pt x="825" y="634"/>
                </a:cubicBezTo>
                <a:cubicBezTo>
                  <a:pt x="827" y="634"/>
                  <a:pt x="827" y="634"/>
                  <a:pt x="827" y="634"/>
                </a:cubicBezTo>
                <a:cubicBezTo>
                  <a:pt x="827" y="633"/>
                  <a:pt x="827" y="633"/>
                  <a:pt x="827" y="633"/>
                </a:cubicBezTo>
                <a:cubicBezTo>
                  <a:pt x="827" y="633"/>
                  <a:pt x="827" y="633"/>
                  <a:pt x="827" y="633"/>
                </a:cubicBezTo>
                <a:cubicBezTo>
                  <a:pt x="828" y="632"/>
                  <a:pt x="826" y="632"/>
                  <a:pt x="826" y="631"/>
                </a:cubicBezTo>
                <a:cubicBezTo>
                  <a:pt x="827" y="631"/>
                  <a:pt x="827" y="631"/>
                  <a:pt x="827" y="631"/>
                </a:cubicBezTo>
                <a:cubicBezTo>
                  <a:pt x="827" y="630"/>
                  <a:pt x="827" y="630"/>
                  <a:pt x="827" y="628"/>
                </a:cubicBezTo>
                <a:cubicBezTo>
                  <a:pt x="828" y="628"/>
                  <a:pt x="829" y="628"/>
                  <a:pt x="831" y="629"/>
                </a:cubicBezTo>
                <a:cubicBezTo>
                  <a:pt x="831" y="631"/>
                  <a:pt x="831" y="631"/>
                  <a:pt x="831" y="631"/>
                </a:cubicBezTo>
                <a:cubicBezTo>
                  <a:pt x="831" y="631"/>
                  <a:pt x="831" y="630"/>
                  <a:pt x="831" y="631"/>
                </a:cubicBezTo>
                <a:cubicBezTo>
                  <a:pt x="832" y="631"/>
                  <a:pt x="833" y="631"/>
                  <a:pt x="835" y="631"/>
                </a:cubicBezTo>
                <a:cubicBezTo>
                  <a:pt x="835" y="629"/>
                  <a:pt x="835" y="629"/>
                  <a:pt x="835" y="629"/>
                </a:cubicBezTo>
                <a:cubicBezTo>
                  <a:pt x="837" y="629"/>
                  <a:pt x="837" y="629"/>
                  <a:pt x="837" y="629"/>
                </a:cubicBezTo>
                <a:cubicBezTo>
                  <a:pt x="837" y="629"/>
                  <a:pt x="837" y="629"/>
                  <a:pt x="836" y="629"/>
                </a:cubicBezTo>
                <a:cubicBezTo>
                  <a:pt x="836" y="627"/>
                  <a:pt x="834" y="627"/>
                  <a:pt x="833" y="627"/>
                </a:cubicBezTo>
                <a:cubicBezTo>
                  <a:pt x="832" y="625"/>
                  <a:pt x="832" y="625"/>
                  <a:pt x="831" y="625"/>
                </a:cubicBezTo>
                <a:cubicBezTo>
                  <a:pt x="831" y="623"/>
                  <a:pt x="831" y="623"/>
                  <a:pt x="831" y="623"/>
                </a:cubicBezTo>
                <a:cubicBezTo>
                  <a:pt x="833" y="622"/>
                  <a:pt x="832" y="622"/>
                  <a:pt x="835" y="621"/>
                </a:cubicBezTo>
                <a:cubicBezTo>
                  <a:pt x="834" y="619"/>
                  <a:pt x="834" y="619"/>
                  <a:pt x="833" y="617"/>
                </a:cubicBezTo>
                <a:cubicBezTo>
                  <a:pt x="834" y="617"/>
                  <a:pt x="835" y="617"/>
                  <a:pt x="835" y="615"/>
                </a:cubicBezTo>
                <a:cubicBezTo>
                  <a:pt x="835" y="614"/>
                  <a:pt x="835" y="614"/>
                  <a:pt x="835" y="614"/>
                </a:cubicBezTo>
                <a:cubicBezTo>
                  <a:pt x="836" y="614"/>
                  <a:pt x="836" y="614"/>
                  <a:pt x="836" y="614"/>
                </a:cubicBezTo>
                <a:cubicBezTo>
                  <a:pt x="837" y="613"/>
                  <a:pt x="837" y="614"/>
                  <a:pt x="838" y="612"/>
                </a:cubicBezTo>
                <a:cubicBezTo>
                  <a:pt x="836" y="612"/>
                  <a:pt x="836" y="612"/>
                  <a:pt x="836" y="612"/>
                </a:cubicBezTo>
                <a:cubicBezTo>
                  <a:pt x="837" y="609"/>
                  <a:pt x="838" y="609"/>
                  <a:pt x="838" y="606"/>
                </a:cubicBezTo>
                <a:cubicBezTo>
                  <a:pt x="840" y="606"/>
                  <a:pt x="841" y="607"/>
                  <a:pt x="842" y="608"/>
                </a:cubicBezTo>
                <a:cubicBezTo>
                  <a:pt x="843" y="606"/>
                  <a:pt x="841" y="606"/>
                  <a:pt x="844" y="606"/>
                </a:cubicBezTo>
                <a:cubicBezTo>
                  <a:pt x="844" y="608"/>
                  <a:pt x="844" y="608"/>
                  <a:pt x="844" y="608"/>
                </a:cubicBezTo>
                <a:cubicBezTo>
                  <a:pt x="845" y="608"/>
                  <a:pt x="845" y="608"/>
                  <a:pt x="845" y="608"/>
                </a:cubicBezTo>
                <a:cubicBezTo>
                  <a:pt x="845" y="606"/>
                  <a:pt x="845" y="606"/>
                  <a:pt x="845" y="606"/>
                </a:cubicBezTo>
                <a:cubicBezTo>
                  <a:pt x="846" y="606"/>
                  <a:pt x="847" y="606"/>
                  <a:pt x="848" y="606"/>
                </a:cubicBezTo>
                <a:cubicBezTo>
                  <a:pt x="848" y="603"/>
                  <a:pt x="849" y="601"/>
                  <a:pt x="850" y="600"/>
                </a:cubicBezTo>
                <a:cubicBezTo>
                  <a:pt x="850" y="599"/>
                  <a:pt x="850" y="599"/>
                  <a:pt x="850" y="599"/>
                </a:cubicBezTo>
                <a:cubicBezTo>
                  <a:pt x="851" y="599"/>
                  <a:pt x="851" y="599"/>
                  <a:pt x="851" y="599"/>
                </a:cubicBezTo>
                <a:cubicBezTo>
                  <a:pt x="851" y="600"/>
                  <a:pt x="851" y="602"/>
                  <a:pt x="852" y="603"/>
                </a:cubicBezTo>
                <a:cubicBezTo>
                  <a:pt x="853" y="603"/>
                  <a:pt x="852" y="603"/>
                  <a:pt x="853" y="602"/>
                </a:cubicBezTo>
                <a:cubicBezTo>
                  <a:pt x="854" y="602"/>
                  <a:pt x="854" y="602"/>
                  <a:pt x="854" y="602"/>
                </a:cubicBezTo>
                <a:cubicBezTo>
                  <a:pt x="853" y="602"/>
                  <a:pt x="853" y="601"/>
                  <a:pt x="853" y="601"/>
                </a:cubicBezTo>
                <a:cubicBezTo>
                  <a:pt x="854" y="601"/>
                  <a:pt x="854" y="601"/>
                  <a:pt x="854" y="601"/>
                </a:cubicBezTo>
                <a:cubicBezTo>
                  <a:pt x="854" y="600"/>
                  <a:pt x="854" y="600"/>
                  <a:pt x="854" y="600"/>
                </a:cubicBezTo>
                <a:cubicBezTo>
                  <a:pt x="855" y="600"/>
                  <a:pt x="856" y="603"/>
                  <a:pt x="858" y="602"/>
                </a:cubicBezTo>
                <a:cubicBezTo>
                  <a:pt x="858" y="602"/>
                  <a:pt x="858" y="602"/>
                  <a:pt x="858" y="602"/>
                </a:cubicBezTo>
                <a:cubicBezTo>
                  <a:pt x="859" y="602"/>
                  <a:pt x="859" y="602"/>
                  <a:pt x="859" y="602"/>
                </a:cubicBezTo>
                <a:cubicBezTo>
                  <a:pt x="860" y="599"/>
                  <a:pt x="861" y="599"/>
                  <a:pt x="862" y="598"/>
                </a:cubicBezTo>
                <a:cubicBezTo>
                  <a:pt x="863" y="598"/>
                  <a:pt x="863" y="598"/>
                  <a:pt x="863" y="598"/>
                </a:cubicBezTo>
                <a:cubicBezTo>
                  <a:pt x="863" y="595"/>
                  <a:pt x="862" y="593"/>
                  <a:pt x="861" y="590"/>
                </a:cubicBezTo>
                <a:cubicBezTo>
                  <a:pt x="862" y="590"/>
                  <a:pt x="862" y="591"/>
                  <a:pt x="862" y="590"/>
                </a:cubicBezTo>
                <a:cubicBezTo>
                  <a:pt x="865" y="590"/>
                  <a:pt x="866" y="592"/>
                  <a:pt x="869" y="592"/>
                </a:cubicBezTo>
                <a:cubicBezTo>
                  <a:pt x="869" y="592"/>
                  <a:pt x="869" y="592"/>
                  <a:pt x="869" y="592"/>
                </a:cubicBezTo>
                <a:cubicBezTo>
                  <a:pt x="871" y="592"/>
                  <a:pt x="871" y="592"/>
                  <a:pt x="871" y="592"/>
                </a:cubicBezTo>
                <a:cubicBezTo>
                  <a:pt x="871" y="591"/>
                  <a:pt x="871" y="591"/>
                  <a:pt x="871" y="591"/>
                </a:cubicBezTo>
                <a:cubicBezTo>
                  <a:pt x="872" y="591"/>
                  <a:pt x="872" y="591"/>
                  <a:pt x="872" y="591"/>
                </a:cubicBezTo>
                <a:cubicBezTo>
                  <a:pt x="872" y="591"/>
                  <a:pt x="872" y="590"/>
                  <a:pt x="873" y="590"/>
                </a:cubicBezTo>
                <a:cubicBezTo>
                  <a:pt x="872" y="589"/>
                  <a:pt x="872" y="589"/>
                  <a:pt x="870" y="589"/>
                </a:cubicBezTo>
                <a:cubicBezTo>
                  <a:pt x="870" y="588"/>
                  <a:pt x="870" y="588"/>
                  <a:pt x="870" y="588"/>
                </a:cubicBezTo>
                <a:cubicBezTo>
                  <a:pt x="873" y="587"/>
                  <a:pt x="872" y="586"/>
                  <a:pt x="873" y="585"/>
                </a:cubicBezTo>
                <a:cubicBezTo>
                  <a:pt x="874" y="585"/>
                  <a:pt x="873" y="585"/>
                  <a:pt x="874" y="585"/>
                </a:cubicBezTo>
                <a:cubicBezTo>
                  <a:pt x="874" y="587"/>
                  <a:pt x="873" y="587"/>
                  <a:pt x="873" y="588"/>
                </a:cubicBezTo>
                <a:cubicBezTo>
                  <a:pt x="874" y="588"/>
                  <a:pt x="874" y="588"/>
                  <a:pt x="874" y="588"/>
                </a:cubicBezTo>
                <a:cubicBezTo>
                  <a:pt x="874" y="590"/>
                  <a:pt x="874" y="590"/>
                  <a:pt x="874" y="590"/>
                </a:cubicBezTo>
                <a:cubicBezTo>
                  <a:pt x="876" y="589"/>
                  <a:pt x="877" y="588"/>
                  <a:pt x="877" y="586"/>
                </a:cubicBezTo>
                <a:cubicBezTo>
                  <a:pt x="881" y="585"/>
                  <a:pt x="881" y="583"/>
                  <a:pt x="881" y="579"/>
                </a:cubicBezTo>
                <a:cubicBezTo>
                  <a:pt x="884" y="580"/>
                  <a:pt x="882" y="580"/>
                  <a:pt x="885" y="579"/>
                </a:cubicBezTo>
                <a:cubicBezTo>
                  <a:pt x="885" y="582"/>
                  <a:pt x="885" y="582"/>
                  <a:pt x="885" y="582"/>
                </a:cubicBezTo>
                <a:cubicBezTo>
                  <a:pt x="883" y="582"/>
                  <a:pt x="883" y="582"/>
                  <a:pt x="883" y="582"/>
                </a:cubicBezTo>
                <a:cubicBezTo>
                  <a:pt x="883" y="583"/>
                  <a:pt x="884" y="583"/>
                  <a:pt x="884" y="584"/>
                </a:cubicBezTo>
                <a:cubicBezTo>
                  <a:pt x="883" y="584"/>
                  <a:pt x="883" y="584"/>
                  <a:pt x="883" y="584"/>
                </a:cubicBezTo>
                <a:cubicBezTo>
                  <a:pt x="883" y="585"/>
                  <a:pt x="883" y="585"/>
                  <a:pt x="883" y="585"/>
                </a:cubicBezTo>
                <a:cubicBezTo>
                  <a:pt x="883" y="585"/>
                  <a:pt x="882" y="586"/>
                  <a:pt x="882" y="586"/>
                </a:cubicBezTo>
                <a:cubicBezTo>
                  <a:pt x="882" y="587"/>
                  <a:pt x="882" y="587"/>
                  <a:pt x="882" y="587"/>
                </a:cubicBezTo>
                <a:cubicBezTo>
                  <a:pt x="881" y="587"/>
                  <a:pt x="881" y="587"/>
                  <a:pt x="881" y="587"/>
                </a:cubicBezTo>
                <a:cubicBezTo>
                  <a:pt x="881" y="588"/>
                  <a:pt x="881" y="588"/>
                  <a:pt x="881" y="588"/>
                </a:cubicBezTo>
                <a:cubicBezTo>
                  <a:pt x="885" y="586"/>
                  <a:pt x="889" y="586"/>
                  <a:pt x="895" y="587"/>
                </a:cubicBezTo>
                <a:cubicBezTo>
                  <a:pt x="895" y="587"/>
                  <a:pt x="895" y="587"/>
                  <a:pt x="895" y="587"/>
                </a:cubicBezTo>
                <a:cubicBezTo>
                  <a:pt x="894" y="587"/>
                  <a:pt x="893" y="588"/>
                  <a:pt x="892" y="588"/>
                </a:cubicBezTo>
                <a:cubicBezTo>
                  <a:pt x="892" y="588"/>
                  <a:pt x="892" y="589"/>
                  <a:pt x="892" y="590"/>
                </a:cubicBezTo>
                <a:cubicBezTo>
                  <a:pt x="891" y="590"/>
                  <a:pt x="891" y="590"/>
                  <a:pt x="891" y="590"/>
                </a:cubicBezTo>
                <a:cubicBezTo>
                  <a:pt x="890" y="591"/>
                  <a:pt x="892" y="591"/>
                  <a:pt x="889" y="592"/>
                </a:cubicBezTo>
                <a:cubicBezTo>
                  <a:pt x="889" y="592"/>
                  <a:pt x="889" y="592"/>
                  <a:pt x="889" y="592"/>
                </a:cubicBezTo>
                <a:cubicBezTo>
                  <a:pt x="888" y="592"/>
                  <a:pt x="887" y="592"/>
                  <a:pt x="886" y="592"/>
                </a:cubicBezTo>
                <a:cubicBezTo>
                  <a:pt x="886" y="590"/>
                  <a:pt x="886" y="590"/>
                  <a:pt x="886" y="590"/>
                </a:cubicBezTo>
                <a:cubicBezTo>
                  <a:pt x="884" y="590"/>
                  <a:pt x="882" y="590"/>
                  <a:pt x="881" y="592"/>
                </a:cubicBezTo>
                <a:cubicBezTo>
                  <a:pt x="877" y="593"/>
                  <a:pt x="879" y="594"/>
                  <a:pt x="877" y="596"/>
                </a:cubicBezTo>
                <a:cubicBezTo>
                  <a:pt x="877" y="596"/>
                  <a:pt x="877" y="596"/>
                  <a:pt x="877" y="596"/>
                </a:cubicBezTo>
                <a:cubicBezTo>
                  <a:pt x="876" y="597"/>
                  <a:pt x="875" y="597"/>
                  <a:pt x="873" y="597"/>
                </a:cubicBezTo>
                <a:cubicBezTo>
                  <a:pt x="873" y="598"/>
                  <a:pt x="873" y="598"/>
                  <a:pt x="873" y="598"/>
                </a:cubicBezTo>
                <a:cubicBezTo>
                  <a:pt x="872" y="599"/>
                  <a:pt x="871" y="600"/>
                  <a:pt x="870" y="601"/>
                </a:cubicBezTo>
                <a:cubicBezTo>
                  <a:pt x="870" y="603"/>
                  <a:pt x="870" y="603"/>
                  <a:pt x="870" y="603"/>
                </a:cubicBezTo>
                <a:cubicBezTo>
                  <a:pt x="869" y="603"/>
                  <a:pt x="869" y="603"/>
                  <a:pt x="869" y="603"/>
                </a:cubicBezTo>
                <a:cubicBezTo>
                  <a:pt x="869" y="606"/>
                  <a:pt x="869" y="606"/>
                  <a:pt x="869" y="606"/>
                </a:cubicBezTo>
                <a:cubicBezTo>
                  <a:pt x="870" y="606"/>
                  <a:pt x="870" y="606"/>
                  <a:pt x="871" y="606"/>
                </a:cubicBezTo>
                <a:cubicBezTo>
                  <a:pt x="871" y="608"/>
                  <a:pt x="871" y="608"/>
                  <a:pt x="871" y="608"/>
                </a:cubicBezTo>
                <a:cubicBezTo>
                  <a:pt x="875" y="608"/>
                  <a:pt x="875" y="610"/>
                  <a:pt x="878" y="612"/>
                </a:cubicBezTo>
                <a:cubicBezTo>
                  <a:pt x="878" y="611"/>
                  <a:pt x="879" y="610"/>
                  <a:pt x="879" y="609"/>
                </a:cubicBezTo>
                <a:cubicBezTo>
                  <a:pt x="881" y="609"/>
                  <a:pt x="881" y="609"/>
                  <a:pt x="881" y="609"/>
                </a:cubicBezTo>
                <a:cubicBezTo>
                  <a:pt x="881" y="610"/>
                  <a:pt x="881" y="610"/>
                  <a:pt x="881" y="610"/>
                </a:cubicBezTo>
                <a:cubicBezTo>
                  <a:pt x="880" y="610"/>
                  <a:pt x="879" y="610"/>
                  <a:pt x="880" y="611"/>
                </a:cubicBezTo>
                <a:cubicBezTo>
                  <a:pt x="881" y="611"/>
                  <a:pt x="881" y="611"/>
                  <a:pt x="881" y="611"/>
                </a:cubicBezTo>
                <a:cubicBezTo>
                  <a:pt x="881" y="612"/>
                  <a:pt x="881" y="612"/>
                  <a:pt x="881" y="612"/>
                </a:cubicBezTo>
                <a:cubicBezTo>
                  <a:pt x="881" y="612"/>
                  <a:pt x="885" y="607"/>
                  <a:pt x="885" y="607"/>
                </a:cubicBezTo>
                <a:cubicBezTo>
                  <a:pt x="886" y="607"/>
                  <a:pt x="887" y="607"/>
                  <a:pt x="888" y="608"/>
                </a:cubicBezTo>
                <a:cubicBezTo>
                  <a:pt x="888" y="606"/>
                  <a:pt x="887" y="605"/>
                  <a:pt x="887" y="604"/>
                </a:cubicBezTo>
                <a:cubicBezTo>
                  <a:pt x="888" y="604"/>
                  <a:pt x="888" y="604"/>
                  <a:pt x="888" y="604"/>
                </a:cubicBezTo>
                <a:cubicBezTo>
                  <a:pt x="888" y="600"/>
                  <a:pt x="888" y="600"/>
                  <a:pt x="888" y="600"/>
                </a:cubicBezTo>
                <a:cubicBezTo>
                  <a:pt x="888" y="601"/>
                  <a:pt x="889" y="601"/>
                  <a:pt x="890" y="601"/>
                </a:cubicBezTo>
                <a:cubicBezTo>
                  <a:pt x="890" y="599"/>
                  <a:pt x="890" y="599"/>
                  <a:pt x="890" y="599"/>
                </a:cubicBezTo>
                <a:cubicBezTo>
                  <a:pt x="890" y="599"/>
                  <a:pt x="890" y="599"/>
                  <a:pt x="890" y="599"/>
                </a:cubicBezTo>
                <a:cubicBezTo>
                  <a:pt x="891" y="598"/>
                  <a:pt x="890" y="599"/>
                  <a:pt x="891" y="598"/>
                </a:cubicBezTo>
                <a:cubicBezTo>
                  <a:pt x="892" y="600"/>
                  <a:pt x="892" y="601"/>
                  <a:pt x="893" y="602"/>
                </a:cubicBezTo>
                <a:cubicBezTo>
                  <a:pt x="894" y="602"/>
                  <a:pt x="893" y="602"/>
                  <a:pt x="894" y="602"/>
                </a:cubicBezTo>
                <a:cubicBezTo>
                  <a:pt x="894" y="602"/>
                  <a:pt x="894" y="601"/>
                  <a:pt x="894" y="600"/>
                </a:cubicBezTo>
                <a:cubicBezTo>
                  <a:pt x="894" y="600"/>
                  <a:pt x="893" y="600"/>
                  <a:pt x="894" y="599"/>
                </a:cubicBezTo>
                <a:cubicBezTo>
                  <a:pt x="894" y="598"/>
                  <a:pt x="894" y="598"/>
                  <a:pt x="894" y="598"/>
                </a:cubicBezTo>
                <a:cubicBezTo>
                  <a:pt x="897" y="598"/>
                  <a:pt x="900" y="597"/>
                  <a:pt x="904" y="596"/>
                </a:cubicBezTo>
                <a:cubicBezTo>
                  <a:pt x="905" y="595"/>
                  <a:pt x="906" y="594"/>
                  <a:pt x="907" y="592"/>
                </a:cubicBezTo>
                <a:cubicBezTo>
                  <a:pt x="907" y="592"/>
                  <a:pt x="908" y="592"/>
                  <a:pt x="909" y="592"/>
                </a:cubicBezTo>
                <a:cubicBezTo>
                  <a:pt x="909" y="588"/>
                  <a:pt x="909" y="588"/>
                  <a:pt x="909" y="588"/>
                </a:cubicBezTo>
                <a:cubicBezTo>
                  <a:pt x="910" y="588"/>
                  <a:pt x="910" y="588"/>
                  <a:pt x="910" y="588"/>
                </a:cubicBezTo>
                <a:cubicBezTo>
                  <a:pt x="910" y="588"/>
                  <a:pt x="910" y="588"/>
                  <a:pt x="910" y="588"/>
                </a:cubicBezTo>
                <a:cubicBezTo>
                  <a:pt x="912" y="588"/>
                  <a:pt x="912" y="588"/>
                  <a:pt x="912" y="588"/>
                </a:cubicBezTo>
                <a:cubicBezTo>
                  <a:pt x="912" y="587"/>
                  <a:pt x="912" y="587"/>
                  <a:pt x="911" y="586"/>
                </a:cubicBezTo>
                <a:cubicBezTo>
                  <a:pt x="909" y="586"/>
                  <a:pt x="909" y="586"/>
                  <a:pt x="909" y="586"/>
                </a:cubicBezTo>
                <a:cubicBezTo>
                  <a:pt x="909" y="584"/>
                  <a:pt x="909" y="582"/>
                  <a:pt x="909" y="581"/>
                </a:cubicBezTo>
                <a:cubicBezTo>
                  <a:pt x="907" y="581"/>
                  <a:pt x="903" y="584"/>
                  <a:pt x="902" y="587"/>
                </a:cubicBezTo>
                <a:cubicBezTo>
                  <a:pt x="901" y="587"/>
                  <a:pt x="901" y="587"/>
                  <a:pt x="901" y="587"/>
                </a:cubicBezTo>
                <a:cubicBezTo>
                  <a:pt x="901" y="586"/>
                  <a:pt x="900" y="585"/>
                  <a:pt x="900" y="584"/>
                </a:cubicBezTo>
                <a:cubicBezTo>
                  <a:pt x="898" y="584"/>
                  <a:pt x="898" y="584"/>
                  <a:pt x="898" y="584"/>
                </a:cubicBezTo>
                <a:cubicBezTo>
                  <a:pt x="897" y="583"/>
                  <a:pt x="897" y="583"/>
                  <a:pt x="897" y="583"/>
                </a:cubicBezTo>
                <a:cubicBezTo>
                  <a:pt x="895" y="583"/>
                  <a:pt x="895" y="583"/>
                  <a:pt x="895" y="583"/>
                </a:cubicBezTo>
                <a:cubicBezTo>
                  <a:pt x="895" y="582"/>
                  <a:pt x="895" y="582"/>
                  <a:pt x="895" y="582"/>
                </a:cubicBezTo>
                <a:cubicBezTo>
                  <a:pt x="894" y="582"/>
                  <a:pt x="894" y="582"/>
                  <a:pt x="894" y="582"/>
                </a:cubicBezTo>
                <a:cubicBezTo>
                  <a:pt x="894" y="581"/>
                  <a:pt x="894" y="581"/>
                  <a:pt x="894" y="581"/>
                </a:cubicBezTo>
                <a:cubicBezTo>
                  <a:pt x="893" y="581"/>
                  <a:pt x="893" y="581"/>
                  <a:pt x="893" y="581"/>
                </a:cubicBezTo>
                <a:cubicBezTo>
                  <a:pt x="893" y="582"/>
                  <a:pt x="893" y="582"/>
                  <a:pt x="892" y="583"/>
                </a:cubicBezTo>
                <a:cubicBezTo>
                  <a:pt x="891" y="583"/>
                  <a:pt x="891" y="583"/>
                  <a:pt x="891" y="583"/>
                </a:cubicBezTo>
                <a:cubicBezTo>
                  <a:pt x="891" y="582"/>
                  <a:pt x="891" y="582"/>
                  <a:pt x="891" y="582"/>
                </a:cubicBezTo>
                <a:cubicBezTo>
                  <a:pt x="890" y="581"/>
                  <a:pt x="891" y="582"/>
                  <a:pt x="890" y="581"/>
                </a:cubicBezTo>
                <a:cubicBezTo>
                  <a:pt x="891" y="581"/>
                  <a:pt x="891" y="581"/>
                  <a:pt x="891" y="581"/>
                </a:cubicBezTo>
                <a:cubicBezTo>
                  <a:pt x="891" y="580"/>
                  <a:pt x="891" y="580"/>
                  <a:pt x="891" y="580"/>
                </a:cubicBezTo>
                <a:cubicBezTo>
                  <a:pt x="893" y="580"/>
                  <a:pt x="893" y="580"/>
                  <a:pt x="893" y="580"/>
                </a:cubicBezTo>
                <a:cubicBezTo>
                  <a:pt x="893" y="579"/>
                  <a:pt x="893" y="579"/>
                  <a:pt x="893" y="579"/>
                </a:cubicBezTo>
                <a:cubicBezTo>
                  <a:pt x="894" y="579"/>
                  <a:pt x="893" y="579"/>
                  <a:pt x="894" y="578"/>
                </a:cubicBezTo>
                <a:cubicBezTo>
                  <a:pt x="893" y="578"/>
                  <a:pt x="893" y="578"/>
                  <a:pt x="893" y="578"/>
                </a:cubicBezTo>
                <a:cubicBezTo>
                  <a:pt x="893" y="577"/>
                  <a:pt x="893" y="577"/>
                  <a:pt x="893" y="577"/>
                </a:cubicBezTo>
                <a:cubicBezTo>
                  <a:pt x="892" y="578"/>
                  <a:pt x="890" y="578"/>
                  <a:pt x="889" y="578"/>
                </a:cubicBezTo>
                <a:cubicBezTo>
                  <a:pt x="889" y="577"/>
                  <a:pt x="889" y="577"/>
                  <a:pt x="889" y="577"/>
                </a:cubicBezTo>
                <a:cubicBezTo>
                  <a:pt x="886" y="577"/>
                  <a:pt x="886" y="577"/>
                  <a:pt x="886" y="577"/>
                </a:cubicBezTo>
                <a:cubicBezTo>
                  <a:pt x="886" y="575"/>
                  <a:pt x="886" y="575"/>
                  <a:pt x="886" y="575"/>
                </a:cubicBezTo>
                <a:cubicBezTo>
                  <a:pt x="884" y="575"/>
                  <a:pt x="884" y="575"/>
                  <a:pt x="884" y="575"/>
                </a:cubicBezTo>
                <a:cubicBezTo>
                  <a:pt x="885" y="573"/>
                  <a:pt x="885" y="572"/>
                  <a:pt x="885" y="571"/>
                </a:cubicBezTo>
                <a:cubicBezTo>
                  <a:pt x="884" y="571"/>
                  <a:pt x="884" y="571"/>
                  <a:pt x="884" y="571"/>
                </a:cubicBezTo>
                <a:cubicBezTo>
                  <a:pt x="885" y="569"/>
                  <a:pt x="884" y="569"/>
                  <a:pt x="886" y="568"/>
                </a:cubicBezTo>
                <a:cubicBezTo>
                  <a:pt x="886" y="565"/>
                  <a:pt x="886" y="565"/>
                  <a:pt x="886" y="565"/>
                </a:cubicBezTo>
                <a:cubicBezTo>
                  <a:pt x="884" y="566"/>
                  <a:pt x="883" y="567"/>
                  <a:pt x="882" y="566"/>
                </a:cubicBezTo>
                <a:cubicBezTo>
                  <a:pt x="881" y="566"/>
                  <a:pt x="881" y="566"/>
                  <a:pt x="881" y="566"/>
                </a:cubicBezTo>
                <a:cubicBezTo>
                  <a:pt x="881" y="565"/>
                  <a:pt x="881" y="565"/>
                  <a:pt x="882" y="564"/>
                </a:cubicBezTo>
                <a:cubicBezTo>
                  <a:pt x="882" y="564"/>
                  <a:pt x="882" y="564"/>
                  <a:pt x="882" y="564"/>
                </a:cubicBezTo>
                <a:cubicBezTo>
                  <a:pt x="884" y="564"/>
                  <a:pt x="884" y="564"/>
                  <a:pt x="884" y="564"/>
                </a:cubicBezTo>
                <a:cubicBezTo>
                  <a:pt x="883" y="562"/>
                  <a:pt x="884" y="563"/>
                  <a:pt x="883" y="562"/>
                </a:cubicBezTo>
                <a:cubicBezTo>
                  <a:pt x="883" y="560"/>
                  <a:pt x="883" y="559"/>
                  <a:pt x="884" y="558"/>
                </a:cubicBezTo>
                <a:cubicBezTo>
                  <a:pt x="885" y="558"/>
                  <a:pt x="885" y="558"/>
                  <a:pt x="885" y="558"/>
                </a:cubicBezTo>
                <a:cubicBezTo>
                  <a:pt x="885" y="557"/>
                  <a:pt x="885" y="558"/>
                  <a:pt x="884" y="557"/>
                </a:cubicBezTo>
                <a:cubicBezTo>
                  <a:pt x="884" y="556"/>
                  <a:pt x="884" y="556"/>
                  <a:pt x="884" y="555"/>
                </a:cubicBezTo>
                <a:cubicBezTo>
                  <a:pt x="880" y="555"/>
                  <a:pt x="880" y="556"/>
                  <a:pt x="877" y="557"/>
                </a:cubicBezTo>
                <a:cubicBezTo>
                  <a:pt x="877" y="558"/>
                  <a:pt x="877" y="558"/>
                  <a:pt x="877" y="558"/>
                </a:cubicBezTo>
                <a:cubicBezTo>
                  <a:pt x="876" y="558"/>
                  <a:pt x="875" y="558"/>
                  <a:pt x="873" y="558"/>
                </a:cubicBezTo>
                <a:cubicBezTo>
                  <a:pt x="873" y="556"/>
                  <a:pt x="873" y="556"/>
                  <a:pt x="873" y="556"/>
                </a:cubicBezTo>
                <a:cubicBezTo>
                  <a:pt x="875" y="556"/>
                  <a:pt x="875" y="556"/>
                  <a:pt x="875" y="556"/>
                </a:cubicBezTo>
                <a:cubicBezTo>
                  <a:pt x="874" y="554"/>
                  <a:pt x="874" y="553"/>
                  <a:pt x="872" y="553"/>
                </a:cubicBezTo>
                <a:cubicBezTo>
                  <a:pt x="872" y="551"/>
                  <a:pt x="872" y="551"/>
                  <a:pt x="874" y="551"/>
                </a:cubicBezTo>
                <a:cubicBezTo>
                  <a:pt x="874" y="550"/>
                  <a:pt x="874" y="550"/>
                  <a:pt x="875" y="550"/>
                </a:cubicBezTo>
                <a:cubicBezTo>
                  <a:pt x="875" y="551"/>
                  <a:pt x="875" y="553"/>
                  <a:pt x="877" y="554"/>
                </a:cubicBezTo>
                <a:cubicBezTo>
                  <a:pt x="877" y="554"/>
                  <a:pt x="877" y="554"/>
                  <a:pt x="877" y="554"/>
                </a:cubicBezTo>
                <a:cubicBezTo>
                  <a:pt x="877" y="554"/>
                  <a:pt x="878" y="554"/>
                  <a:pt x="879" y="554"/>
                </a:cubicBezTo>
                <a:cubicBezTo>
                  <a:pt x="879" y="553"/>
                  <a:pt x="879" y="553"/>
                  <a:pt x="879" y="553"/>
                </a:cubicBezTo>
                <a:cubicBezTo>
                  <a:pt x="882" y="553"/>
                  <a:pt x="882" y="553"/>
                  <a:pt x="882" y="553"/>
                </a:cubicBezTo>
                <a:cubicBezTo>
                  <a:pt x="882" y="551"/>
                  <a:pt x="882" y="549"/>
                  <a:pt x="883" y="547"/>
                </a:cubicBezTo>
                <a:cubicBezTo>
                  <a:pt x="884" y="547"/>
                  <a:pt x="883" y="547"/>
                  <a:pt x="884" y="548"/>
                </a:cubicBezTo>
                <a:cubicBezTo>
                  <a:pt x="886" y="548"/>
                  <a:pt x="886" y="548"/>
                  <a:pt x="886" y="548"/>
                </a:cubicBezTo>
                <a:cubicBezTo>
                  <a:pt x="886" y="547"/>
                  <a:pt x="886" y="547"/>
                  <a:pt x="886" y="547"/>
                </a:cubicBezTo>
                <a:cubicBezTo>
                  <a:pt x="887" y="547"/>
                  <a:pt x="887" y="547"/>
                  <a:pt x="887" y="547"/>
                </a:cubicBezTo>
                <a:cubicBezTo>
                  <a:pt x="887" y="546"/>
                  <a:pt x="887" y="545"/>
                  <a:pt x="886" y="544"/>
                </a:cubicBezTo>
                <a:cubicBezTo>
                  <a:pt x="887" y="544"/>
                  <a:pt x="887" y="544"/>
                  <a:pt x="887" y="544"/>
                </a:cubicBezTo>
                <a:cubicBezTo>
                  <a:pt x="887" y="544"/>
                  <a:pt x="888" y="542"/>
                  <a:pt x="887" y="541"/>
                </a:cubicBezTo>
                <a:cubicBezTo>
                  <a:pt x="886" y="541"/>
                  <a:pt x="886" y="541"/>
                  <a:pt x="886" y="541"/>
                </a:cubicBezTo>
                <a:cubicBezTo>
                  <a:pt x="886" y="540"/>
                  <a:pt x="886" y="540"/>
                  <a:pt x="886" y="540"/>
                </a:cubicBezTo>
                <a:cubicBezTo>
                  <a:pt x="888" y="540"/>
                  <a:pt x="887" y="541"/>
                  <a:pt x="889" y="541"/>
                </a:cubicBezTo>
                <a:cubicBezTo>
                  <a:pt x="889" y="537"/>
                  <a:pt x="889" y="539"/>
                  <a:pt x="886" y="537"/>
                </a:cubicBezTo>
                <a:cubicBezTo>
                  <a:pt x="886" y="536"/>
                  <a:pt x="886" y="535"/>
                  <a:pt x="885" y="535"/>
                </a:cubicBezTo>
                <a:cubicBezTo>
                  <a:pt x="877" y="535"/>
                  <a:pt x="877" y="535"/>
                  <a:pt x="877" y="535"/>
                </a:cubicBezTo>
                <a:cubicBezTo>
                  <a:pt x="877" y="534"/>
                  <a:pt x="877" y="533"/>
                  <a:pt x="875" y="533"/>
                </a:cubicBezTo>
                <a:cubicBezTo>
                  <a:pt x="875" y="534"/>
                  <a:pt x="875" y="534"/>
                  <a:pt x="875" y="534"/>
                </a:cubicBezTo>
                <a:cubicBezTo>
                  <a:pt x="874" y="534"/>
                  <a:pt x="874" y="534"/>
                  <a:pt x="874" y="534"/>
                </a:cubicBezTo>
                <a:cubicBezTo>
                  <a:pt x="874" y="535"/>
                  <a:pt x="874" y="535"/>
                  <a:pt x="874" y="535"/>
                </a:cubicBezTo>
                <a:cubicBezTo>
                  <a:pt x="872" y="535"/>
                  <a:pt x="871" y="535"/>
                  <a:pt x="869" y="535"/>
                </a:cubicBezTo>
                <a:cubicBezTo>
                  <a:pt x="869" y="536"/>
                  <a:pt x="869" y="536"/>
                  <a:pt x="869" y="536"/>
                </a:cubicBezTo>
                <a:cubicBezTo>
                  <a:pt x="868" y="536"/>
                  <a:pt x="867" y="537"/>
                  <a:pt x="865" y="537"/>
                </a:cubicBezTo>
                <a:cubicBezTo>
                  <a:pt x="865" y="538"/>
                  <a:pt x="865" y="538"/>
                  <a:pt x="865" y="538"/>
                </a:cubicBezTo>
                <a:cubicBezTo>
                  <a:pt x="864" y="538"/>
                  <a:pt x="864" y="538"/>
                  <a:pt x="864" y="538"/>
                </a:cubicBezTo>
                <a:cubicBezTo>
                  <a:pt x="864" y="539"/>
                  <a:pt x="863" y="539"/>
                  <a:pt x="863" y="540"/>
                </a:cubicBezTo>
                <a:cubicBezTo>
                  <a:pt x="862" y="540"/>
                  <a:pt x="861" y="540"/>
                  <a:pt x="859" y="540"/>
                </a:cubicBezTo>
                <a:cubicBezTo>
                  <a:pt x="859" y="541"/>
                  <a:pt x="859" y="542"/>
                  <a:pt x="858" y="542"/>
                </a:cubicBezTo>
                <a:cubicBezTo>
                  <a:pt x="856" y="542"/>
                  <a:pt x="856" y="542"/>
                  <a:pt x="856" y="542"/>
                </a:cubicBezTo>
                <a:cubicBezTo>
                  <a:pt x="856" y="543"/>
                  <a:pt x="856" y="543"/>
                  <a:pt x="856" y="543"/>
                </a:cubicBezTo>
                <a:cubicBezTo>
                  <a:pt x="856" y="543"/>
                  <a:pt x="855" y="544"/>
                  <a:pt x="855" y="544"/>
                </a:cubicBezTo>
                <a:cubicBezTo>
                  <a:pt x="855" y="545"/>
                  <a:pt x="855" y="545"/>
                  <a:pt x="855" y="545"/>
                </a:cubicBezTo>
                <a:cubicBezTo>
                  <a:pt x="854" y="546"/>
                  <a:pt x="849" y="549"/>
                  <a:pt x="848" y="549"/>
                </a:cubicBezTo>
                <a:cubicBezTo>
                  <a:pt x="847" y="550"/>
                  <a:pt x="847" y="550"/>
                  <a:pt x="847" y="550"/>
                </a:cubicBezTo>
                <a:cubicBezTo>
                  <a:pt x="847" y="551"/>
                  <a:pt x="847" y="552"/>
                  <a:pt x="848" y="552"/>
                </a:cubicBezTo>
                <a:cubicBezTo>
                  <a:pt x="848" y="552"/>
                  <a:pt x="846" y="552"/>
                  <a:pt x="846" y="554"/>
                </a:cubicBezTo>
                <a:cubicBezTo>
                  <a:pt x="842" y="554"/>
                  <a:pt x="842" y="554"/>
                  <a:pt x="842" y="554"/>
                </a:cubicBezTo>
                <a:cubicBezTo>
                  <a:pt x="842" y="558"/>
                  <a:pt x="840" y="559"/>
                  <a:pt x="839" y="562"/>
                </a:cubicBezTo>
                <a:cubicBezTo>
                  <a:pt x="836" y="563"/>
                  <a:pt x="837" y="565"/>
                  <a:pt x="835" y="566"/>
                </a:cubicBezTo>
                <a:cubicBezTo>
                  <a:pt x="833" y="567"/>
                  <a:pt x="833" y="566"/>
                  <a:pt x="831" y="569"/>
                </a:cubicBezTo>
                <a:cubicBezTo>
                  <a:pt x="829" y="569"/>
                  <a:pt x="829" y="569"/>
                  <a:pt x="829" y="569"/>
                </a:cubicBezTo>
                <a:cubicBezTo>
                  <a:pt x="830" y="568"/>
                  <a:pt x="829" y="569"/>
                  <a:pt x="830" y="568"/>
                </a:cubicBezTo>
                <a:cubicBezTo>
                  <a:pt x="830" y="567"/>
                  <a:pt x="831" y="567"/>
                  <a:pt x="831" y="566"/>
                </a:cubicBezTo>
                <a:cubicBezTo>
                  <a:pt x="833" y="566"/>
                  <a:pt x="833" y="566"/>
                  <a:pt x="833" y="566"/>
                </a:cubicBezTo>
                <a:cubicBezTo>
                  <a:pt x="833" y="565"/>
                  <a:pt x="833" y="565"/>
                  <a:pt x="833" y="565"/>
                </a:cubicBezTo>
                <a:cubicBezTo>
                  <a:pt x="835" y="565"/>
                  <a:pt x="835" y="565"/>
                  <a:pt x="835" y="565"/>
                </a:cubicBezTo>
                <a:cubicBezTo>
                  <a:pt x="835" y="565"/>
                  <a:pt x="835" y="565"/>
                  <a:pt x="835" y="565"/>
                </a:cubicBezTo>
                <a:cubicBezTo>
                  <a:pt x="836" y="564"/>
                  <a:pt x="835" y="565"/>
                  <a:pt x="835" y="564"/>
                </a:cubicBezTo>
                <a:cubicBezTo>
                  <a:pt x="836" y="563"/>
                  <a:pt x="836" y="563"/>
                  <a:pt x="836" y="563"/>
                </a:cubicBezTo>
                <a:cubicBezTo>
                  <a:pt x="836" y="562"/>
                  <a:pt x="836" y="562"/>
                  <a:pt x="836" y="562"/>
                </a:cubicBezTo>
                <a:cubicBezTo>
                  <a:pt x="838" y="560"/>
                  <a:pt x="838" y="560"/>
                  <a:pt x="838" y="560"/>
                </a:cubicBezTo>
                <a:cubicBezTo>
                  <a:pt x="838" y="559"/>
                  <a:pt x="838" y="559"/>
                  <a:pt x="838" y="559"/>
                </a:cubicBezTo>
                <a:cubicBezTo>
                  <a:pt x="838" y="558"/>
                  <a:pt x="839" y="558"/>
                  <a:pt x="840" y="558"/>
                </a:cubicBezTo>
                <a:cubicBezTo>
                  <a:pt x="840" y="556"/>
                  <a:pt x="840" y="556"/>
                  <a:pt x="840" y="556"/>
                </a:cubicBezTo>
                <a:cubicBezTo>
                  <a:pt x="841" y="555"/>
                  <a:pt x="842" y="554"/>
                  <a:pt x="842" y="551"/>
                </a:cubicBezTo>
                <a:cubicBezTo>
                  <a:pt x="841" y="551"/>
                  <a:pt x="840" y="551"/>
                  <a:pt x="840" y="550"/>
                </a:cubicBezTo>
                <a:cubicBezTo>
                  <a:pt x="839" y="550"/>
                  <a:pt x="840" y="550"/>
                  <a:pt x="839" y="550"/>
                </a:cubicBezTo>
                <a:cubicBezTo>
                  <a:pt x="839" y="549"/>
                  <a:pt x="839" y="549"/>
                  <a:pt x="839" y="549"/>
                </a:cubicBezTo>
                <a:cubicBezTo>
                  <a:pt x="842" y="549"/>
                  <a:pt x="842" y="549"/>
                  <a:pt x="842" y="549"/>
                </a:cubicBezTo>
                <a:cubicBezTo>
                  <a:pt x="843" y="549"/>
                  <a:pt x="842" y="548"/>
                  <a:pt x="844" y="548"/>
                </a:cubicBezTo>
                <a:cubicBezTo>
                  <a:pt x="845" y="545"/>
                  <a:pt x="846" y="545"/>
                  <a:pt x="847" y="543"/>
                </a:cubicBezTo>
                <a:cubicBezTo>
                  <a:pt x="848" y="543"/>
                  <a:pt x="848" y="543"/>
                  <a:pt x="848" y="543"/>
                </a:cubicBezTo>
                <a:cubicBezTo>
                  <a:pt x="849" y="542"/>
                  <a:pt x="848" y="543"/>
                  <a:pt x="849" y="542"/>
                </a:cubicBezTo>
                <a:cubicBezTo>
                  <a:pt x="849" y="541"/>
                  <a:pt x="849" y="541"/>
                  <a:pt x="849" y="541"/>
                </a:cubicBezTo>
                <a:cubicBezTo>
                  <a:pt x="852" y="541"/>
                  <a:pt x="852" y="541"/>
                  <a:pt x="852" y="541"/>
                </a:cubicBezTo>
                <a:cubicBezTo>
                  <a:pt x="852" y="540"/>
                  <a:pt x="852" y="540"/>
                  <a:pt x="852" y="540"/>
                </a:cubicBezTo>
                <a:cubicBezTo>
                  <a:pt x="853" y="540"/>
                  <a:pt x="853" y="540"/>
                  <a:pt x="853" y="540"/>
                </a:cubicBezTo>
                <a:cubicBezTo>
                  <a:pt x="852" y="539"/>
                  <a:pt x="852" y="539"/>
                  <a:pt x="854" y="538"/>
                </a:cubicBezTo>
                <a:cubicBezTo>
                  <a:pt x="854" y="537"/>
                  <a:pt x="854" y="537"/>
                  <a:pt x="854" y="537"/>
                </a:cubicBezTo>
                <a:cubicBezTo>
                  <a:pt x="855" y="537"/>
                  <a:pt x="856" y="537"/>
                  <a:pt x="857" y="537"/>
                </a:cubicBezTo>
                <a:cubicBezTo>
                  <a:pt x="857" y="535"/>
                  <a:pt x="857" y="535"/>
                  <a:pt x="857" y="535"/>
                </a:cubicBezTo>
                <a:cubicBezTo>
                  <a:pt x="858" y="534"/>
                  <a:pt x="859" y="534"/>
                  <a:pt x="861" y="533"/>
                </a:cubicBezTo>
                <a:cubicBezTo>
                  <a:pt x="862" y="532"/>
                  <a:pt x="863" y="530"/>
                  <a:pt x="863" y="528"/>
                </a:cubicBezTo>
                <a:cubicBezTo>
                  <a:pt x="863" y="528"/>
                  <a:pt x="863" y="527"/>
                  <a:pt x="863" y="527"/>
                </a:cubicBezTo>
                <a:cubicBezTo>
                  <a:pt x="864" y="527"/>
                  <a:pt x="864" y="527"/>
                  <a:pt x="864" y="527"/>
                </a:cubicBezTo>
                <a:cubicBezTo>
                  <a:pt x="864" y="525"/>
                  <a:pt x="864" y="525"/>
                  <a:pt x="864" y="525"/>
                </a:cubicBezTo>
                <a:cubicBezTo>
                  <a:pt x="865" y="527"/>
                  <a:pt x="866" y="524"/>
                  <a:pt x="868" y="524"/>
                </a:cubicBezTo>
                <a:cubicBezTo>
                  <a:pt x="868" y="523"/>
                  <a:pt x="868" y="523"/>
                  <a:pt x="868" y="523"/>
                </a:cubicBezTo>
                <a:cubicBezTo>
                  <a:pt x="868" y="523"/>
                  <a:pt x="870" y="524"/>
                  <a:pt x="871" y="523"/>
                </a:cubicBezTo>
                <a:cubicBezTo>
                  <a:pt x="871" y="523"/>
                  <a:pt x="871" y="523"/>
                  <a:pt x="871" y="523"/>
                </a:cubicBezTo>
                <a:cubicBezTo>
                  <a:pt x="873" y="523"/>
                  <a:pt x="875" y="524"/>
                  <a:pt x="877" y="524"/>
                </a:cubicBezTo>
                <a:cubicBezTo>
                  <a:pt x="877" y="523"/>
                  <a:pt x="877" y="523"/>
                  <a:pt x="877" y="523"/>
                </a:cubicBezTo>
                <a:cubicBezTo>
                  <a:pt x="879" y="523"/>
                  <a:pt x="881" y="524"/>
                  <a:pt x="882" y="524"/>
                </a:cubicBezTo>
                <a:cubicBezTo>
                  <a:pt x="882" y="523"/>
                  <a:pt x="882" y="523"/>
                  <a:pt x="882" y="523"/>
                </a:cubicBezTo>
                <a:cubicBezTo>
                  <a:pt x="884" y="523"/>
                  <a:pt x="884" y="523"/>
                  <a:pt x="884" y="523"/>
                </a:cubicBezTo>
                <a:cubicBezTo>
                  <a:pt x="884" y="523"/>
                  <a:pt x="884" y="522"/>
                  <a:pt x="886" y="522"/>
                </a:cubicBezTo>
                <a:cubicBezTo>
                  <a:pt x="886" y="523"/>
                  <a:pt x="886" y="523"/>
                  <a:pt x="886" y="523"/>
                </a:cubicBezTo>
                <a:cubicBezTo>
                  <a:pt x="887" y="523"/>
                  <a:pt x="887" y="523"/>
                  <a:pt x="887" y="523"/>
                </a:cubicBezTo>
                <a:cubicBezTo>
                  <a:pt x="887" y="523"/>
                  <a:pt x="888" y="524"/>
                  <a:pt x="888" y="524"/>
                </a:cubicBezTo>
                <a:cubicBezTo>
                  <a:pt x="889" y="524"/>
                  <a:pt x="890" y="524"/>
                  <a:pt x="892" y="523"/>
                </a:cubicBezTo>
                <a:cubicBezTo>
                  <a:pt x="892" y="523"/>
                  <a:pt x="892" y="523"/>
                  <a:pt x="892" y="523"/>
                </a:cubicBezTo>
                <a:cubicBezTo>
                  <a:pt x="894" y="522"/>
                  <a:pt x="895" y="523"/>
                  <a:pt x="896" y="523"/>
                </a:cubicBezTo>
                <a:cubicBezTo>
                  <a:pt x="896" y="522"/>
                  <a:pt x="896" y="522"/>
                  <a:pt x="896" y="522"/>
                </a:cubicBezTo>
                <a:cubicBezTo>
                  <a:pt x="898" y="522"/>
                  <a:pt x="899" y="521"/>
                  <a:pt x="901" y="521"/>
                </a:cubicBezTo>
                <a:cubicBezTo>
                  <a:pt x="901" y="522"/>
                  <a:pt x="901" y="522"/>
                  <a:pt x="901" y="522"/>
                </a:cubicBezTo>
                <a:cubicBezTo>
                  <a:pt x="902" y="523"/>
                  <a:pt x="903" y="524"/>
                  <a:pt x="905" y="523"/>
                </a:cubicBezTo>
                <a:cubicBezTo>
                  <a:pt x="905" y="523"/>
                  <a:pt x="905" y="523"/>
                  <a:pt x="905" y="523"/>
                </a:cubicBezTo>
                <a:cubicBezTo>
                  <a:pt x="906" y="523"/>
                  <a:pt x="906" y="523"/>
                  <a:pt x="906" y="523"/>
                </a:cubicBezTo>
                <a:cubicBezTo>
                  <a:pt x="906" y="522"/>
                  <a:pt x="906" y="522"/>
                  <a:pt x="906" y="522"/>
                </a:cubicBezTo>
                <a:cubicBezTo>
                  <a:pt x="907" y="522"/>
                  <a:pt x="907" y="522"/>
                  <a:pt x="909" y="521"/>
                </a:cubicBezTo>
                <a:cubicBezTo>
                  <a:pt x="909" y="523"/>
                  <a:pt x="910" y="523"/>
                  <a:pt x="910" y="525"/>
                </a:cubicBezTo>
                <a:cubicBezTo>
                  <a:pt x="913" y="525"/>
                  <a:pt x="913" y="525"/>
                  <a:pt x="913" y="525"/>
                </a:cubicBezTo>
                <a:cubicBezTo>
                  <a:pt x="914" y="525"/>
                  <a:pt x="912" y="524"/>
                  <a:pt x="913" y="524"/>
                </a:cubicBezTo>
                <a:cubicBezTo>
                  <a:pt x="914" y="525"/>
                  <a:pt x="914" y="525"/>
                  <a:pt x="914" y="525"/>
                </a:cubicBezTo>
                <a:cubicBezTo>
                  <a:pt x="914" y="524"/>
                  <a:pt x="915" y="524"/>
                  <a:pt x="915" y="522"/>
                </a:cubicBezTo>
                <a:cubicBezTo>
                  <a:pt x="916" y="522"/>
                  <a:pt x="916" y="522"/>
                  <a:pt x="917" y="523"/>
                </a:cubicBezTo>
                <a:cubicBezTo>
                  <a:pt x="917" y="523"/>
                  <a:pt x="917" y="523"/>
                  <a:pt x="917" y="523"/>
                </a:cubicBezTo>
                <a:cubicBezTo>
                  <a:pt x="919" y="523"/>
                  <a:pt x="919" y="523"/>
                  <a:pt x="919" y="523"/>
                </a:cubicBezTo>
                <a:cubicBezTo>
                  <a:pt x="919" y="524"/>
                  <a:pt x="919" y="524"/>
                  <a:pt x="919" y="524"/>
                </a:cubicBezTo>
                <a:cubicBezTo>
                  <a:pt x="922" y="524"/>
                  <a:pt x="920" y="523"/>
                  <a:pt x="922" y="522"/>
                </a:cubicBezTo>
                <a:cubicBezTo>
                  <a:pt x="922" y="521"/>
                  <a:pt x="922" y="521"/>
                  <a:pt x="922" y="521"/>
                </a:cubicBezTo>
                <a:cubicBezTo>
                  <a:pt x="923" y="521"/>
                  <a:pt x="925" y="522"/>
                  <a:pt x="925" y="522"/>
                </a:cubicBezTo>
                <a:cubicBezTo>
                  <a:pt x="925" y="521"/>
                  <a:pt x="925" y="521"/>
                  <a:pt x="925" y="521"/>
                </a:cubicBezTo>
                <a:cubicBezTo>
                  <a:pt x="927" y="521"/>
                  <a:pt x="927" y="521"/>
                  <a:pt x="927" y="521"/>
                </a:cubicBezTo>
                <a:cubicBezTo>
                  <a:pt x="927" y="521"/>
                  <a:pt x="927" y="520"/>
                  <a:pt x="928" y="520"/>
                </a:cubicBezTo>
                <a:cubicBezTo>
                  <a:pt x="928" y="517"/>
                  <a:pt x="928" y="517"/>
                  <a:pt x="928" y="517"/>
                </a:cubicBezTo>
                <a:cubicBezTo>
                  <a:pt x="929" y="517"/>
                  <a:pt x="929" y="517"/>
                  <a:pt x="929" y="517"/>
                </a:cubicBezTo>
                <a:cubicBezTo>
                  <a:pt x="929" y="517"/>
                  <a:pt x="929" y="517"/>
                  <a:pt x="929" y="517"/>
                </a:cubicBezTo>
                <a:cubicBezTo>
                  <a:pt x="930" y="518"/>
                  <a:pt x="934" y="515"/>
                  <a:pt x="934" y="515"/>
                </a:cubicBezTo>
                <a:cubicBezTo>
                  <a:pt x="934" y="514"/>
                  <a:pt x="933" y="513"/>
                  <a:pt x="933" y="512"/>
                </a:cubicBezTo>
                <a:cubicBezTo>
                  <a:pt x="934" y="512"/>
                  <a:pt x="934" y="512"/>
                  <a:pt x="934" y="512"/>
                </a:cubicBezTo>
                <a:cubicBezTo>
                  <a:pt x="935" y="510"/>
                  <a:pt x="936" y="510"/>
                  <a:pt x="936" y="507"/>
                </a:cubicBezTo>
                <a:cubicBezTo>
                  <a:pt x="937" y="507"/>
                  <a:pt x="938" y="507"/>
                  <a:pt x="939" y="506"/>
                </a:cubicBezTo>
                <a:cubicBezTo>
                  <a:pt x="939" y="504"/>
                  <a:pt x="939" y="504"/>
                  <a:pt x="939" y="504"/>
                </a:cubicBezTo>
                <a:cubicBezTo>
                  <a:pt x="940" y="505"/>
                  <a:pt x="942" y="505"/>
                  <a:pt x="944" y="505"/>
                </a:cubicBezTo>
                <a:cubicBezTo>
                  <a:pt x="944" y="504"/>
                  <a:pt x="944" y="504"/>
                  <a:pt x="944" y="503"/>
                </a:cubicBezTo>
                <a:cubicBezTo>
                  <a:pt x="946" y="503"/>
                  <a:pt x="948" y="503"/>
                  <a:pt x="950" y="504"/>
                </a:cubicBezTo>
                <a:cubicBezTo>
                  <a:pt x="950" y="502"/>
                  <a:pt x="950" y="502"/>
                  <a:pt x="950" y="502"/>
                </a:cubicBezTo>
                <a:cubicBezTo>
                  <a:pt x="952" y="501"/>
                  <a:pt x="954" y="501"/>
                  <a:pt x="956" y="500"/>
                </a:cubicBezTo>
                <a:cubicBezTo>
                  <a:pt x="956" y="498"/>
                  <a:pt x="956" y="498"/>
                  <a:pt x="956" y="498"/>
                </a:cubicBezTo>
                <a:cubicBezTo>
                  <a:pt x="958" y="498"/>
                  <a:pt x="958" y="498"/>
                  <a:pt x="958" y="498"/>
                </a:cubicBezTo>
                <a:cubicBezTo>
                  <a:pt x="959" y="497"/>
                  <a:pt x="959" y="497"/>
                  <a:pt x="959" y="495"/>
                </a:cubicBezTo>
                <a:cubicBezTo>
                  <a:pt x="961" y="495"/>
                  <a:pt x="961" y="495"/>
                  <a:pt x="961" y="495"/>
                </a:cubicBezTo>
                <a:cubicBezTo>
                  <a:pt x="960" y="492"/>
                  <a:pt x="959" y="491"/>
                  <a:pt x="959" y="489"/>
                </a:cubicBezTo>
                <a:cubicBezTo>
                  <a:pt x="960" y="489"/>
                  <a:pt x="960" y="489"/>
                  <a:pt x="960" y="489"/>
                </a:cubicBezTo>
                <a:cubicBezTo>
                  <a:pt x="960" y="485"/>
                  <a:pt x="960" y="486"/>
                  <a:pt x="960" y="483"/>
                </a:cubicBezTo>
                <a:cubicBezTo>
                  <a:pt x="960" y="483"/>
                  <a:pt x="959" y="483"/>
                  <a:pt x="959" y="483"/>
                </a:cubicBezTo>
                <a:cubicBezTo>
                  <a:pt x="959" y="482"/>
                  <a:pt x="959" y="482"/>
                  <a:pt x="959" y="482"/>
                </a:cubicBezTo>
                <a:cubicBezTo>
                  <a:pt x="958" y="482"/>
                  <a:pt x="958" y="483"/>
                  <a:pt x="956" y="483"/>
                </a:cubicBezTo>
                <a:cubicBezTo>
                  <a:pt x="956" y="485"/>
                  <a:pt x="956" y="485"/>
                  <a:pt x="956" y="485"/>
                </a:cubicBezTo>
                <a:cubicBezTo>
                  <a:pt x="955" y="485"/>
                  <a:pt x="955" y="485"/>
                  <a:pt x="955" y="485"/>
                </a:cubicBezTo>
                <a:cubicBezTo>
                  <a:pt x="955" y="482"/>
                  <a:pt x="955" y="482"/>
                  <a:pt x="954" y="481"/>
                </a:cubicBezTo>
                <a:cubicBezTo>
                  <a:pt x="954" y="480"/>
                  <a:pt x="954" y="480"/>
                  <a:pt x="954" y="480"/>
                </a:cubicBezTo>
                <a:cubicBezTo>
                  <a:pt x="952" y="480"/>
                  <a:pt x="952" y="480"/>
                  <a:pt x="952" y="480"/>
                </a:cubicBezTo>
                <a:cubicBezTo>
                  <a:pt x="952" y="479"/>
                  <a:pt x="952" y="479"/>
                  <a:pt x="952" y="479"/>
                </a:cubicBezTo>
                <a:cubicBezTo>
                  <a:pt x="951" y="479"/>
                  <a:pt x="950" y="479"/>
                  <a:pt x="950" y="479"/>
                </a:cubicBezTo>
                <a:cubicBezTo>
                  <a:pt x="949" y="478"/>
                  <a:pt x="949" y="477"/>
                  <a:pt x="948" y="477"/>
                </a:cubicBezTo>
                <a:cubicBezTo>
                  <a:pt x="946" y="477"/>
                  <a:pt x="946" y="477"/>
                  <a:pt x="946" y="477"/>
                </a:cubicBezTo>
                <a:cubicBezTo>
                  <a:pt x="946" y="476"/>
                  <a:pt x="946" y="476"/>
                  <a:pt x="946" y="476"/>
                </a:cubicBezTo>
                <a:cubicBezTo>
                  <a:pt x="942" y="476"/>
                  <a:pt x="942" y="476"/>
                  <a:pt x="942" y="479"/>
                </a:cubicBezTo>
                <a:cubicBezTo>
                  <a:pt x="937" y="479"/>
                  <a:pt x="937" y="479"/>
                  <a:pt x="937" y="479"/>
                </a:cubicBezTo>
                <a:cubicBezTo>
                  <a:pt x="937" y="479"/>
                  <a:pt x="937" y="479"/>
                  <a:pt x="937" y="479"/>
                </a:cubicBezTo>
                <a:cubicBezTo>
                  <a:pt x="936" y="479"/>
                  <a:pt x="936" y="479"/>
                  <a:pt x="936" y="479"/>
                </a:cubicBezTo>
                <a:cubicBezTo>
                  <a:pt x="935" y="480"/>
                  <a:pt x="934" y="482"/>
                  <a:pt x="933" y="483"/>
                </a:cubicBezTo>
                <a:cubicBezTo>
                  <a:pt x="932" y="483"/>
                  <a:pt x="932" y="483"/>
                  <a:pt x="932" y="483"/>
                </a:cubicBezTo>
                <a:cubicBezTo>
                  <a:pt x="932" y="483"/>
                  <a:pt x="932" y="483"/>
                  <a:pt x="932" y="483"/>
                </a:cubicBezTo>
                <a:cubicBezTo>
                  <a:pt x="930" y="483"/>
                  <a:pt x="930" y="483"/>
                  <a:pt x="930" y="483"/>
                </a:cubicBezTo>
                <a:cubicBezTo>
                  <a:pt x="930" y="484"/>
                  <a:pt x="929" y="484"/>
                  <a:pt x="929" y="485"/>
                </a:cubicBezTo>
                <a:cubicBezTo>
                  <a:pt x="927" y="485"/>
                  <a:pt x="927" y="485"/>
                  <a:pt x="927" y="485"/>
                </a:cubicBezTo>
                <a:cubicBezTo>
                  <a:pt x="925" y="486"/>
                  <a:pt x="925" y="486"/>
                  <a:pt x="924" y="489"/>
                </a:cubicBezTo>
                <a:cubicBezTo>
                  <a:pt x="921" y="489"/>
                  <a:pt x="921" y="489"/>
                  <a:pt x="921" y="489"/>
                </a:cubicBezTo>
                <a:cubicBezTo>
                  <a:pt x="921" y="486"/>
                  <a:pt x="920" y="486"/>
                  <a:pt x="920" y="483"/>
                </a:cubicBezTo>
                <a:cubicBezTo>
                  <a:pt x="921" y="483"/>
                  <a:pt x="923" y="483"/>
                  <a:pt x="924" y="483"/>
                </a:cubicBezTo>
                <a:cubicBezTo>
                  <a:pt x="924" y="483"/>
                  <a:pt x="924" y="483"/>
                  <a:pt x="924" y="483"/>
                </a:cubicBezTo>
                <a:cubicBezTo>
                  <a:pt x="927" y="483"/>
                  <a:pt x="927" y="483"/>
                  <a:pt x="927" y="483"/>
                </a:cubicBezTo>
                <a:cubicBezTo>
                  <a:pt x="927" y="483"/>
                  <a:pt x="927" y="482"/>
                  <a:pt x="927" y="482"/>
                </a:cubicBezTo>
                <a:cubicBezTo>
                  <a:pt x="928" y="482"/>
                  <a:pt x="929" y="482"/>
                  <a:pt x="929" y="481"/>
                </a:cubicBezTo>
                <a:cubicBezTo>
                  <a:pt x="929" y="481"/>
                  <a:pt x="929" y="481"/>
                  <a:pt x="929" y="481"/>
                </a:cubicBezTo>
                <a:cubicBezTo>
                  <a:pt x="930" y="480"/>
                  <a:pt x="931" y="480"/>
                  <a:pt x="932" y="480"/>
                </a:cubicBezTo>
                <a:cubicBezTo>
                  <a:pt x="932" y="480"/>
                  <a:pt x="932" y="479"/>
                  <a:pt x="932" y="479"/>
                </a:cubicBezTo>
                <a:cubicBezTo>
                  <a:pt x="934" y="479"/>
                  <a:pt x="934" y="479"/>
                  <a:pt x="934" y="479"/>
                </a:cubicBezTo>
                <a:cubicBezTo>
                  <a:pt x="935" y="478"/>
                  <a:pt x="935" y="477"/>
                  <a:pt x="936" y="477"/>
                </a:cubicBezTo>
                <a:cubicBezTo>
                  <a:pt x="937" y="477"/>
                  <a:pt x="937" y="477"/>
                  <a:pt x="937" y="477"/>
                </a:cubicBezTo>
                <a:cubicBezTo>
                  <a:pt x="937" y="476"/>
                  <a:pt x="937" y="476"/>
                  <a:pt x="937" y="476"/>
                </a:cubicBezTo>
                <a:cubicBezTo>
                  <a:pt x="938" y="476"/>
                  <a:pt x="938" y="477"/>
                  <a:pt x="940" y="477"/>
                </a:cubicBezTo>
                <a:cubicBezTo>
                  <a:pt x="940" y="476"/>
                  <a:pt x="940" y="476"/>
                  <a:pt x="940" y="475"/>
                </a:cubicBezTo>
                <a:cubicBezTo>
                  <a:pt x="942" y="475"/>
                  <a:pt x="942" y="475"/>
                  <a:pt x="942" y="475"/>
                </a:cubicBezTo>
                <a:cubicBezTo>
                  <a:pt x="942" y="475"/>
                  <a:pt x="942" y="475"/>
                  <a:pt x="942" y="475"/>
                </a:cubicBezTo>
                <a:cubicBezTo>
                  <a:pt x="944" y="475"/>
                  <a:pt x="944" y="475"/>
                  <a:pt x="944" y="475"/>
                </a:cubicBezTo>
                <a:cubicBezTo>
                  <a:pt x="944" y="474"/>
                  <a:pt x="944" y="474"/>
                  <a:pt x="944" y="474"/>
                </a:cubicBezTo>
                <a:cubicBezTo>
                  <a:pt x="944" y="474"/>
                  <a:pt x="945" y="474"/>
                  <a:pt x="945" y="473"/>
                </a:cubicBezTo>
                <a:cubicBezTo>
                  <a:pt x="945" y="472"/>
                  <a:pt x="945" y="472"/>
                  <a:pt x="945" y="472"/>
                </a:cubicBezTo>
                <a:cubicBezTo>
                  <a:pt x="946" y="472"/>
                  <a:pt x="946" y="472"/>
                  <a:pt x="947" y="471"/>
                </a:cubicBezTo>
                <a:cubicBezTo>
                  <a:pt x="947" y="470"/>
                  <a:pt x="947" y="470"/>
                  <a:pt x="947" y="470"/>
                </a:cubicBezTo>
                <a:cubicBezTo>
                  <a:pt x="947" y="470"/>
                  <a:pt x="945" y="471"/>
                  <a:pt x="944" y="471"/>
                </a:cubicBezTo>
                <a:cubicBezTo>
                  <a:pt x="944" y="470"/>
                  <a:pt x="944" y="470"/>
                  <a:pt x="944" y="470"/>
                </a:cubicBezTo>
                <a:cubicBezTo>
                  <a:pt x="944" y="470"/>
                  <a:pt x="944" y="470"/>
                  <a:pt x="944" y="470"/>
                </a:cubicBezTo>
                <a:cubicBezTo>
                  <a:pt x="943" y="469"/>
                  <a:pt x="943" y="469"/>
                  <a:pt x="943" y="469"/>
                </a:cubicBezTo>
                <a:cubicBezTo>
                  <a:pt x="943" y="466"/>
                  <a:pt x="943" y="466"/>
                  <a:pt x="943" y="466"/>
                </a:cubicBezTo>
                <a:cubicBezTo>
                  <a:pt x="942" y="466"/>
                  <a:pt x="942" y="466"/>
                  <a:pt x="942" y="466"/>
                </a:cubicBezTo>
                <a:cubicBezTo>
                  <a:pt x="942" y="466"/>
                  <a:pt x="942" y="466"/>
                  <a:pt x="942" y="466"/>
                </a:cubicBezTo>
                <a:cubicBezTo>
                  <a:pt x="942" y="466"/>
                  <a:pt x="942" y="466"/>
                  <a:pt x="942" y="466"/>
                </a:cubicBezTo>
                <a:cubicBezTo>
                  <a:pt x="942" y="466"/>
                  <a:pt x="942" y="466"/>
                  <a:pt x="942" y="466"/>
                </a:cubicBezTo>
                <a:cubicBezTo>
                  <a:pt x="940" y="467"/>
                  <a:pt x="940" y="468"/>
                  <a:pt x="940" y="469"/>
                </a:cubicBezTo>
                <a:cubicBezTo>
                  <a:pt x="938" y="469"/>
                  <a:pt x="937" y="469"/>
                  <a:pt x="935" y="468"/>
                </a:cubicBezTo>
                <a:cubicBezTo>
                  <a:pt x="935" y="465"/>
                  <a:pt x="934" y="466"/>
                  <a:pt x="934" y="462"/>
                </a:cubicBezTo>
                <a:cubicBezTo>
                  <a:pt x="932" y="463"/>
                  <a:pt x="932" y="463"/>
                  <a:pt x="931" y="464"/>
                </a:cubicBezTo>
                <a:cubicBezTo>
                  <a:pt x="931" y="462"/>
                  <a:pt x="931" y="462"/>
                  <a:pt x="931" y="462"/>
                </a:cubicBezTo>
                <a:cubicBezTo>
                  <a:pt x="929" y="463"/>
                  <a:pt x="930" y="463"/>
                  <a:pt x="929" y="464"/>
                </a:cubicBezTo>
                <a:cubicBezTo>
                  <a:pt x="929" y="465"/>
                  <a:pt x="929" y="465"/>
                  <a:pt x="929" y="465"/>
                </a:cubicBezTo>
                <a:cubicBezTo>
                  <a:pt x="928" y="465"/>
                  <a:pt x="928" y="465"/>
                  <a:pt x="928" y="465"/>
                </a:cubicBezTo>
                <a:cubicBezTo>
                  <a:pt x="928" y="463"/>
                  <a:pt x="928" y="463"/>
                  <a:pt x="928" y="463"/>
                </a:cubicBezTo>
                <a:cubicBezTo>
                  <a:pt x="927" y="463"/>
                  <a:pt x="927" y="463"/>
                  <a:pt x="927" y="463"/>
                </a:cubicBezTo>
                <a:cubicBezTo>
                  <a:pt x="927" y="462"/>
                  <a:pt x="927" y="462"/>
                  <a:pt x="927" y="462"/>
                </a:cubicBezTo>
                <a:cubicBezTo>
                  <a:pt x="927" y="462"/>
                  <a:pt x="926" y="463"/>
                  <a:pt x="925" y="463"/>
                </a:cubicBezTo>
                <a:cubicBezTo>
                  <a:pt x="925" y="462"/>
                  <a:pt x="925" y="462"/>
                  <a:pt x="925" y="462"/>
                </a:cubicBezTo>
                <a:cubicBezTo>
                  <a:pt x="923" y="462"/>
                  <a:pt x="922" y="462"/>
                  <a:pt x="921" y="462"/>
                </a:cubicBezTo>
                <a:cubicBezTo>
                  <a:pt x="921" y="461"/>
                  <a:pt x="921" y="460"/>
                  <a:pt x="921" y="458"/>
                </a:cubicBezTo>
                <a:cubicBezTo>
                  <a:pt x="921" y="458"/>
                  <a:pt x="921" y="458"/>
                  <a:pt x="921" y="458"/>
                </a:cubicBezTo>
                <a:cubicBezTo>
                  <a:pt x="921" y="455"/>
                  <a:pt x="921" y="455"/>
                  <a:pt x="921" y="455"/>
                </a:cubicBezTo>
                <a:cubicBezTo>
                  <a:pt x="918" y="455"/>
                  <a:pt x="918" y="454"/>
                  <a:pt x="917" y="453"/>
                </a:cubicBezTo>
                <a:cubicBezTo>
                  <a:pt x="917" y="452"/>
                  <a:pt x="917" y="452"/>
                  <a:pt x="917" y="452"/>
                </a:cubicBezTo>
                <a:cubicBezTo>
                  <a:pt x="915" y="452"/>
                  <a:pt x="913" y="452"/>
                  <a:pt x="911" y="452"/>
                </a:cubicBezTo>
                <a:cubicBezTo>
                  <a:pt x="911" y="447"/>
                  <a:pt x="911" y="447"/>
                  <a:pt x="911" y="447"/>
                </a:cubicBezTo>
                <a:cubicBezTo>
                  <a:pt x="908" y="447"/>
                  <a:pt x="908" y="447"/>
                  <a:pt x="908" y="447"/>
                </a:cubicBezTo>
                <a:cubicBezTo>
                  <a:pt x="909" y="446"/>
                  <a:pt x="909" y="446"/>
                  <a:pt x="909" y="444"/>
                </a:cubicBezTo>
                <a:cubicBezTo>
                  <a:pt x="907" y="445"/>
                  <a:pt x="907" y="445"/>
                  <a:pt x="906" y="446"/>
                </a:cubicBezTo>
                <a:cubicBezTo>
                  <a:pt x="906" y="446"/>
                  <a:pt x="906" y="446"/>
                  <a:pt x="906" y="446"/>
                </a:cubicBezTo>
                <a:cubicBezTo>
                  <a:pt x="904" y="444"/>
                  <a:pt x="907" y="443"/>
                  <a:pt x="907" y="443"/>
                </a:cubicBezTo>
                <a:cubicBezTo>
                  <a:pt x="907" y="441"/>
                  <a:pt x="907" y="441"/>
                  <a:pt x="907" y="441"/>
                </a:cubicBezTo>
                <a:cubicBezTo>
                  <a:pt x="904" y="441"/>
                  <a:pt x="904" y="441"/>
                  <a:pt x="904" y="441"/>
                </a:cubicBezTo>
                <a:cubicBezTo>
                  <a:pt x="904" y="439"/>
                  <a:pt x="904" y="439"/>
                  <a:pt x="904" y="439"/>
                </a:cubicBezTo>
                <a:cubicBezTo>
                  <a:pt x="906" y="439"/>
                  <a:pt x="908" y="440"/>
                  <a:pt x="910" y="440"/>
                </a:cubicBezTo>
                <a:cubicBezTo>
                  <a:pt x="910" y="440"/>
                  <a:pt x="910" y="439"/>
                  <a:pt x="911" y="439"/>
                </a:cubicBezTo>
                <a:cubicBezTo>
                  <a:pt x="912" y="439"/>
                  <a:pt x="912" y="439"/>
                  <a:pt x="912" y="440"/>
                </a:cubicBezTo>
                <a:cubicBezTo>
                  <a:pt x="913" y="440"/>
                  <a:pt x="913" y="440"/>
                  <a:pt x="913" y="440"/>
                </a:cubicBezTo>
                <a:cubicBezTo>
                  <a:pt x="913" y="439"/>
                  <a:pt x="913" y="438"/>
                  <a:pt x="913" y="437"/>
                </a:cubicBezTo>
                <a:cubicBezTo>
                  <a:pt x="913" y="437"/>
                  <a:pt x="913" y="437"/>
                  <a:pt x="913" y="437"/>
                </a:cubicBezTo>
                <a:cubicBezTo>
                  <a:pt x="913" y="436"/>
                  <a:pt x="912" y="435"/>
                  <a:pt x="912" y="435"/>
                </a:cubicBezTo>
                <a:cubicBezTo>
                  <a:pt x="911" y="434"/>
                  <a:pt x="909" y="434"/>
                  <a:pt x="908" y="434"/>
                </a:cubicBezTo>
                <a:cubicBezTo>
                  <a:pt x="908" y="433"/>
                  <a:pt x="908" y="433"/>
                  <a:pt x="907" y="433"/>
                </a:cubicBezTo>
                <a:cubicBezTo>
                  <a:pt x="907" y="432"/>
                  <a:pt x="907" y="432"/>
                  <a:pt x="907" y="432"/>
                </a:cubicBezTo>
                <a:cubicBezTo>
                  <a:pt x="904" y="432"/>
                  <a:pt x="904" y="432"/>
                  <a:pt x="904" y="432"/>
                </a:cubicBezTo>
                <a:cubicBezTo>
                  <a:pt x="904" y="431"/>
                  <a:pt x="904" y="431"/>
                  <a:pt x="904" y="431"/>
                </a:cubicBezTo>
                <a:cubicBezTo>
                  <a:pt x="905" y="431"/>
                  <a:pt x="906" y="431"/>
                  <a:pt x="906" y="431"/>
                </a:cubicBezTo>
                <a:cubicBezTo>
                  <a:pt x="907" y="429"/>
                  <a:pt x="907" y="428"/>
                  <a:pt x="907" y="425"/>
                </a:cubicBezTo>
                <a:cubicBezTo>
                  <a:pt x="906" y="425"/>
                  <a:pt x="905" y="424"/>
                  <a:pt x="904" y="423"/>
                </a:cubicBezTo>
                <a:cubicBezTo>
                  <a:pt x="904" y="423"/>
                  <a:pt x="904" y="423"/>
                  <a:pt x="904" y="423"/>
                </a:cubicBezTo>
                <a:cubicBezTo>
                  <a:pt x="902" y="423"/>
                  <a:pt x="902" y="423"/>
                  <a:pt x="902" y="423"/>
                </a:cubicBezTo>
                <a:cubicBezTo>
                  <a:pt x="902" y="422"/>
                  <a:pt x="902" y="421"/>
                  <a:pt x="902" y="421"/>
                </a:cubicBezTo>
                <a:cubicBezTo>
                  <a:pt x="901" y="420"/>
                  <a:pt x="901" y="420"/>
                  <a:pt x="900" y="420"/>
                </a:cubicBezTo>
                <a:cubicBezTo>
                  <a:pt x="900" y="420"/>
                  <a:pt x="900" y="420"/>
                  <a:pt x="900" y="420"/>
                </a:cubicBezTo>
                <a:cubicBezTo>
                  <a:pt x="901" y="420"/>
                  <a:pt x="901" y="420"/>
                  <a:pt x="901" y="420"/>
                </a:cubicBezTo>
                <a:cubicBezTo>
                  <a:pt x="901" y="418"/>
                  <a:pt x="902" y="417"/>
                  <a:pt x="902" y="416"/>
                </a:cubicBezTo>
                <a:cubicBezTo>
                  <a:pt x="901" y="416"/>
                  <a:pt x="899" y="415"/>
                  <a:pt x="896" y="416"/>
                </a:cubicBezTo>
                <a:cubicBezTo>
                  <a:pt x="896" y="416"/>
                  <a:pt x="896" y="416"/>
                  <a:pt x="896" y="416"/>
                </a:cubicBezTo>
                <a:cubicBezTo>
                  <a:pt x="896" y="416"/>
                  <a:pt x="895" y="416"/>
                  <a:pt x="894" y="416"/>
                </a:cubicBezTo>
                <a:cubicBezTo>
                  <a:pt x="895" y="412"/>
                  <a:pt x="895" y="414"/>
                  <a:pt x="898" y="413"/>
                </a:cubicBezTo>
                <a:cubicBezTo>
                  <a:pt x="898" y="413"/>
                  <a:pt x="898" y="412"/>
                  <a:pt x="899" y="412"/>
                </a:cubicBezTo>
                <a:cubicBezTo>
                  <a:pt x="899" y="410"/>
                  <a:pt x="899" y="410"/>
                  <a:pt x="898" y="409"/>
                </a:cubicBezTo>
                <a:cubicBezTo>
                  <a:pt x="896" y="409"/>
                  <a:pt x="896" y="409"/>
                  <a:pt x="896" y="409"/>
                </a:cubicBezTo>
                <a:cubicBezTo>
                  <a:pt x="896" y="408"/>
                  <a:pt x="896" y="408"/>
                  <a:pt x="896" y="408"/>
                </a:cubicBezTo>
                <a:cubicBezTo>
                  <a:pt x="896" y="408"/>
                  <a:pt x="896" y="408"/>
                  <a:pt x="896" y="408"/>
                </a:cubicBezTo>
                <a:cubicBezTo>
                  <a:pt x="896" y="407"/>
                  <a:pt x="897" y="407"/>
                  <a:pt x="897" y="406"/>
                </a:cubicBezTo>
                <a:cubicBezTo>
                  <a:pt x="895" y="406"/>
                  <a:pt x="895" y="406"/>
                  <a:pt x="895" y="406"/>
                </a:cubicBezTo>
                <a:cubicBezTo>
                  <a:pt x="895" y="404"/>
                  <a:pt x="895" y="404"/>
                  <a:pt x="895" y="404"/>
                </a:cubicBezTo>
                <a:cubicBezTo>
                  <a:pt x="894" y="404"/>
                  <a:pt x="892" y="403"/>
                  <a:pt x="891" y="404"/>
                </a:cubicBezTo>
                <a:cubicBezTo>
                  <a:pt x="891" y="404"/>
                  <a:pt x="891" y="404"/>
                  <a:pt x="891" y="404"/>
                </a:cubicBezTo>
                <a:cubicBezTo>
                  <a:pt x="890" y="404"/>
                  <a:pt x="890" y="404"/>
                  <a:pt x="890" y="404"/>
                </a:cubicBezTo>
                <a:cubicBezTo>
                  <a:pt x="890" y="402"/>
                  <a:pt x="890" y="402"/>
                  <a:pt x="890" y="402"/>
                </a:cubicBezTo>
                <a:cubicBezTo>
                  <a:pt x="889" y="402"/>
                  <a:pt x="889" y="402"/>
                  <a:pt x="889" y="402"/>
                </a:cubicBezTo>
                <a:cubicBezTo>
                  <a:pt x="889" y="399"/>
                  <a:pt x="889" y="399"/>
                  <a:pt x="889" y="399"/>
                </a:cubicBezTo>
                <a:cubicBezTo>
                  <a:pt x="888" y="397"/>
                  <a:pt x="886" y="396"/>
                  <a:pt x="889" y="394"/>
                </a:cubicBezTo>
                <a:cubicBezTo>
                  <a:pt x="889" y="391"/>
                  <a:pt x="889" y="391"/>
                  <a:pt x="887" y="391"/>
                </a:cubicBezTo>
                <a:cubicBezTo>
                  <a:pt x="887" y="388"/>
                  <a:pt x="887" y="388"/>
                  <a:pt x="887" y="388"/>
                </a:cubicBezTo>
                <a:cubicBezTo>
                  <a:pt x="886" y="388"/>
                  <a:pt x="886" y="388"/>
                  <a:pt x="886" y="388"/>
                </a:cubicBezTo>
                <a:cubicBezTo>
                  <a:pt x="887" y="387"/>
                  <a:pt x="887" y="385"/>
                  <a:pt x="887" y="384"/>
                </a:cubicBezTo>
                <a:cubicBezTo>
                  <a:pt x="886" y="384"/>
                  <a:pt x="884" y="384"/>
                  <a:pt x="883" y="385"/>
                </a:cubicBezTo>
                <a:cubicBezTo>
                  <a:pt x="883" y="386"/>
                  <a:pt x="883" y="388"/>
                  <a:pt x="883" y="389"/>
                </a:cubicBezTo>
                <a:cubicBezTo>
                  <a:pt x="881" y="390"/>
                  <a:pt x="882" y="389"/>
                  <a:pt x="881" y="390"/>
                </a:cubicBezTo>
                <a:cubicBezTo>
                  <a:pt x="881" y="390"/>
                  <a:pt x="881" y="390"/>
                  <a:pt x="881" y="390"/>
                </a:cubicBezTo>
                <a:cubicBezTo>
                  <a:pt x="881" y="393"/>
                  <a:pt x="881" y="393"/>
                  <a:pt x="881" y="393"/>
                </a:cubicBezTo>
                <a:cubicBezTo>
                  <a:pt x="880" y="393"/>
                  <a:pt x="880" y="393"/>
                  <a:pt x="880" y="393"/>
                </a:cubicBezTo>
                <a:cubicBezTo>
                  <a:pt x="879" y="394"/>
                  <a:pt x="879" y="394"/>
                  <a:pt x="878" y="395"/>
                </a:cubicBezTo>
                <a:cubicBezTo>
                  <a:pt x="878" y="397"/>
                  <a:pt x="878" y="397"/>
                  <a:pt x="879" y="398"/>
                </a:cubicBezTo>
                <a:cubicBezTo>
                  <a:pt x="879" y="398"/>
                  <a:pt x="878" y="399"/>
                  <a:pt x="878" y="399"/>
                </a:cubicBezTo>
                <a:cubicBezTo>
                  <a:pt x="878" y="401"/>
                  <a:pt x="878" y="401"/>
                  <a:pt x="878" y="401"/>
                </a:cubicBezTo>
                <a:cubicBezTo>
                  <a:pt x="876" y="402"/>
                  <a:pt x="875" y="403"/>
                  <a:pt x="873" y="404"/>
                </a:cubicBezTo>
                <a:cubicBezTo>
                  <a:pt x="874" y="406"/>
                  <a:pt x="874" y="407"/>
                  <a:pt x="874" y="408"/>
                </a:cubicBezTo>
                <a:cubicBezTo>
                  <a:pt x="872" y="408"/>
                  <a:pt x="872" y="407"/>
                  <a:pt x="871" y="407"/>
                </a:cubicBezTo>
                <a:cubicBezTo>
                  <a:pt x="870" y="408"/>
                  <a:pt x="870" y="408"/>
                  <a:pt x="870" y="409"/>
                </a:cubicBezTo>
                <a:cubicBezTo>
                  <a:pt x="869" y="409"/>
                  <a:pt x="869" y="409"/>
                  <a:pt x="869" y="409"/>
                </a:cubicBezTo>
                <a:cubicBezTo>
                  <a:pt x="869" y="412"/>
                  <a:pt x="869" y="412"/>
                  <a:pt x="869" y="412"/>
                </a:cubicBezTo>
                <a:cubicBezTo>
                  <a:pt x="869" y="412"/>
                  <a:pt x="869" y="412"/>
                  <a:pt x="869" y="412"/>
                </a:cubicBezTo>
                <a:cubicBezTo>
                  <a:pt x="868" y="412"/>
                  <a:pt x="869" y="412"/>
                  <a:pt x="868" y="412"/>
                </a:cubicBezTo>
                <a:cubicBezTo>
                  <a:pt x="868" y="413"/>
                  <a:pt x="868" y="413"/>
                  <a:pt x="868" y="413"/>
                </a:cubicBezTo>
                <a:cubicBezTo>
                  <a:pt x="867" y="413"/>
                  <a:pt x="867" y="413"/>
                  <a:pt x="867" y="413"/>
                </a:cubicBezTo>
                <a:cubicBezTo>
                  <a:pt x="867" y="414"/>
                  <a:pt x="867" y="414"/>
                  <a:pt x="867" y="414"/>
                </a:cubicBezTo>
                <a:cubicBezTo>
                  <a:pt x="865" y="414"/>
                  <a:pt x="865" y="414"/>
                  <a:pt x="865" y="414"/>
                </a:cubicBezTo>
                <a:cubicBezTo>
                  <a:pt x="865" y="414"/>
                  <a:pt x="865" y="414"/>
                  <a:pt x="865" y="414"/>
                </a:cubicBezTo>
                <a:cubicBezTo>
                  <a:pt x="864" y="415"/>
                  <a:pt x="863" y="415"/>
                  <a:pt x="863" y="416"/>
                </a:cubicBezTo>
                <a:cubicBezTo>
                  <a:pt x="862" y="413"/>
                  <a:pt x="862" y="412"/>
                  <a:pt x="859" y="411"/>
                </a:cubicBezTo>
                <a:cubicBezTo>
                  <a:pt x="859" y="409"/>
                  <a:pt x="859" y="409"/>
                  <a:pt x="859" y="409"/>
                </a:cubicBezTo>
                <a:cubicBezTo>
                  <a:pt x="859" y="409"/>
                  <a:pt x="858" y="409"/>
                  <a:pt x="858" y="408"/>
                </a:cubicBezTo>
                <a:cubicBezTo>
                  <a:pt x="857" y="410"/>
                  <a:pt x="857" y="410"/>
                  <a:pt x="856" y="411"/>
                </a:cubicBezTo>
                <a:cubicBezTo>
                  <a:pt x="856" y="412"/>
                  <a:pt x="856" y="411"/>
                  <a:pt x="856" y="412"/>
                </a:cubicBezTo>
                <a:cubicBezTo>
                  <a:pt x="856" y="410"/>
                  <a:pt x="856" y="410"/>
                  <a:pt x="856" y="410"/>
                </a:cubicBezTo>
                <a:cubicBezTo>
                  <a:pt x="855" y="410"/>
                  <a:pt x="855" y="410"/>
                  <a:pt x="854" y="410"/>
                </a:cubicBezTo>
                <a:cubicBezTo>
                  <a:pt x="854" y="406"/>
                  <a:pt x="854" y="406"/>
                  <a:pt x="854" y="406"/>
                </a:cubicBezTo>
                <a:cubicBezTo>
                  <a:pt x="854" y="406"/>
                  <a:pt x="854" y="406"/>
                  <a:pt x="854" y="406"/>
                </a:cubicBezTo>
                <a:cubicBezTo>
                  <a:pt x="853" y="406"/>
                  <a:pt x="853" y="405"/>
                  <a:pt x="853" y="404"/>
                </a:cubicBezTo>
                <a:cubicBezTo>
                  <a:pt x="848" y="404"/>
                  <a:pt x="848" y="404"/>
                  <a:pt x="848" y="404"/>
                </a:cubicBezTo>
                <a:cubicBezTo>
                  <a:pt x="848" y="403"/>
                  <a:pt x="848" y="403"/>
                  <a:pt x="848" y="403"/>
                </a:cubicBezTo>
                <a:cubicBezTo>
                  <a:pt x="847" y="403"/>
                  <a:pt x="847" y="403"/>
                  <a:pt x="846" y="404"/>
                </a:cubicBezTo>
                <a:cubicBezTo>
                  <a:pt x="844" y="402"/>
                  <a:pt x="842" y="402"/>
                  <a:pt x="842" y="400"/>
                </a:cubicBezTo>
                <a:cubicBezTo>
                  <a:pt x="841" y="400"/>
                  <a:pt x="841" y="400"/>
                  <a:pt x="841" y="400"/>
                </a:cubicBezTo>
                <a:cubicBezTo>
                  <a:pt x="841" y="399"/>
                  <a:pt x="844" y="395"/>
                  <a:pt x="842" y="392"/>
                </a:cubicBezTo>
                <a:cubicBezTo>
                  <a:pt x="842" y="392"/>
                  <a:pt x="842" y="391"/>
                  <a:pt x="841" y="391"/>
                </a:cubicBezTo>
                <a:cubicBezTo>
                  <a:pt x="840" y="390"/>
                  <a:pt x="840" y="389"/>
                  <a:pt x="840" y="387"/>
                </a:cubicBezTo>
                <a:cubicBezTo>
                  <a:pt x="843" y="387"/>
                  <a:pt x="843" y="387"/>
                  <a:pt x="843" y="387"/>
                </a:cubicBezTo>
                <a:cubicBezTo>
                  <a:pt x="843" y="386"/>
                  <a:pt x="843" y="386"/>
                  <a:pt x="843" y="386"/>
                </a:cubicBezTo>
                <a:cubicBezTo>
                  <a:pt x="844" y="386"/>
                  <a:pt x="844" y="386"/>
                  <a:pt x="844" y="386"/>
                </a:cubicBezTo>
                <a:cubicBezTo>
                  <a:pt x="844" y="384"/>
                  <a:pt x="844" y="384"/>
                  <a:pt x="844" y="384"/>
                </a:cubicBezTo>
                <a:cubicBezTo>
                  <a:pt x="842" y="384"/>
                  <a:pt x="842" y="384"/>
                  <a:pt x="842" y="384"/>
                </a:cubicBezTo>
                <a:cubicBezTo>
                  <a:pt x="842" y="383"/>
                  <a:pt x="842" y="382"/>
                  <a:pt x="843" y="381"/>
                </a:cubicBezTo>
                <a:cubicBezTo>
                  <a:pt x="844" y="381"/>
                  <a:pt x="844" y="381"/>
                  <a:pt x="844" y="381"/>
                </a:cubicBezTo>
                <a:cubicBezTo>
                  <a:pt x="844" y="379"/>
                  <a:pt x="844" y="379"/>
                  <a:pt x="844" y="379"/>
                </a:cubicBezTo>
                <a:cubicBezTo>
                  <a:pt x="844" y="379"/>
                  <a:pt x="844" y="379"/>
                  <a:pt x="844" y="379"/>
                </a:cubicBezTo>
                <a:cubicBezTo>
                  <a:pt x="845" y="378"/>
                  <a:pt x="846" y="378"/>
                  <a:pt x="846" y="376"/>
                </a:cubicBezTo>
                <a:cubicBezTo>
                  <a:pt x="844" y="376"/>
                  <a:pt x="844" y="376"/>
                  <a:pt x="844" y="376"/>
                </a:cubicBezTo>
                <a:cubicBezTo>
                  <a:pt x="844" y="376"/>
                  <a:pt x="843" y="378"/>
                  <a:pt x="842" y="378"/>
                </a:cubicBezTo>
                <a:cubicBezTo>
                  <a:pt x="842" y="377"/>
                  <a:pt x="842" y="377"/>
                  <a:pt x="842" y="377"/>
                </a:cubicBezTo>
                <a:cubicBezTo>
                  <a:pt x="841" y="377"/>
                  <a:pt x="841" y="377"/>
                  <a:pt x="841" y="377"/>
                </a:cubicBezTo>
                <a:cubicBezTo>
                  <a:pt x="841" y="377"/>
                  <a:pt x="841" y="377"/>
                  <a:pt x="841" y="377"/>
                </a:cubicBezTo>
                <a:cubicBezTo>
                  <a:pt x="836" y="377"/>
                  <a:pt x="836" y="377"/>
                  <a:pt x="836" y="377"/>
                </a:cubicBezTo>
                <a:cubicBezTo>
                  <a:pt x="836" y="376"/>
                  <a:pt x="836" y="376"/>
                  <a:pt x="836" y="376"/>
                </a:cubicBezTo>
                <a:cubicBezTo>
                  <a:pt x="836" y="376"/>
                  <a:pt x="836" y="376"/>
                  <a:pt x="836" y="376"/>
                </a:cubicBezTo>
                <a:cubicBezTo>
                  <a:pt x="836" y="375"/>
                  <a:pt x="836" y="375"/>
                  <a:pt x="836" y="374"/>
                </a:cubicBezTo>
                <a:cubicBezTo>
                  <a:pt x="837" y="374"/>
                  <a:pt x="838" y="374"/>
                  <a:pt x="839" y="373"/>
                </a:cubicBezTo>
                <a:cubicBezTo>
                  <a:pt x="839" y="372"/>
                  <a:pt x="839" y="372"/>
                  <a:pt x="839" y="372"/>
                </a:cubicBezTo>
                <a:cubicBezTo>
                  <a:pt x="836" y="372"/>
                  <a:pt x="836" y="372"/>
                  <a:pt x="836" y="372"/>
                </a:cubicBezTo>
                <a:cubicBezTo>
                  <a:pt x="836" y="372"/>
                  <a:pt x="836" y="372"/>
                  <a:pt x="836" y="372"/>
                </a:cubicBezTo>
                <a:cubicBezTo>
                  <a:pt x="832" y="372"/>
                  <a:pt x="832" y="372"/>
                  <a:pt x="832" y="372"/>
                </a:cubicBezTo>
                <a:cubicBezTo>
                  <a:pt x="832" y="372"/>
                  <a:pt x="832" y="372"/>
                  <a:pt x="832" y="372"/>
                </a:cubicBezTo>
                <a:cubicBezTo>
                  <a:pt x="830" y="372"/>
                  <a:pt x="828" y="372"/>
                  <a:pt x="826" y="372"/>
                </a:cubicBezTo>
                <a:cubicBezTo>
                  <a:pt x="826" y="370"/>
                  <a:pt x="825" y="369"/>
                  <a:pt x="825" y="368"/>
                </a:cubicBezTo>
                <a:cubicBezTo>
                  <a:pt x="825" y="368"/>
                  <a:pt x="824" y="368"/>
                  <a:pt x="823" y="368"/>
                </a:cubicBezTo>
                <a:cubicBezTo>
                  <a:pt x="823" y="367"/>
                  <a:pt x="823" y="366"/>
                  <a:pt x="823" y="364"/>
                </a:cubicBezTo>
                <a:cubicBezTo>
                  <a:pt x="821" y="364"/>
                  <a:pt x="821" y="363"/>
                  <a:pt x="819" y="363"/>
                </a:cubicBezTo>
                <a:cubicBezTo>
                  <a:pt x="819" y="360"/>
                  <a:pt x="819" y="360"/>
                  <a:pt x="819" y="360"/>
                </a:cubicBezTo>
                <a:cubicBezTo>
                  <a:pt x="818" y="360"/>
                  <a:pt x="817" y="360"/>
                  <a:pt x="817" y="360"/>
                </a:cubicBezTo>
                <a:cubicBezTo>
                  <a:pt x="816" y="359"/>
                  <a:pt x="815" y="358"/>
                  <a:pt x="815" y="357"/>
                </a:cubicBezTo>
                <a:cubicBezTo>
                  <a:pt x="814" y="357"/>
                  <a:pt x="813" y="357"/>
                  <a:pt x="811" y="356"/>
                </a:cubicBezTo>
                <a:cubicBezTo>
                  <a:pt x="811" y="356"/>
                  <a:pt x="811" y="356"/>
                  <a:pt x="811" y="356"/>
                </a:cubicBezTo>
                <a:cubicBezTo>
                  <a:pt x="810" y="356"/>
                  <a:pt x="810" y="356"/>
                  <a:pt x="810" y="356"/>
                </a:cubicBezTo>
                <a:cubicBezTo>
                  <a:pt x="809" y="356"/>
                  <a:pt x="809" y="355"/>
                  <a:pt x="808" y="354"/>
                </a:cubicBezTo>
                <a:cubicBezTo>
                  <a:pt x="807" y="357"/>
                  <a:pt x="803" y="357"/>
                  <a:pt x="801" y="360"/>
                </a:cubicBezTo>
                <a:cubicBezTo>
                  <a:pt x="798" y="360"/>
                  <a:pt x="796" y="360"/>
                  <a:pt x="794" y="359"/>
                </a:cubicBezTo>
                <a:cubicBezTo>
                  <a:pt x="792" y="359"/>
                  <a:pt x="789" y="359"/>
                  <a:pt x="787" y="360"/>
                </a:cubicBezTo>
                <a:cubicBezTo>
                  <a:pt x="787" y="359"/>
                  <a:pt x="787" y="359"/>
                  <a:pt x="787" y="359"/>
                </a:cubicBezTo>
                <a:cubicBezTo>
                  <a:pt x="785" y="359"/>
                  <a:pt x="785" y="359"/>
                  <a:pt x="785" y="359"/>
                </a:cubicBezTo>
                <a:cubicBezTo>
                  <a:pt x="785" y="359"/>
                  <a:pt x="785" y="358"/>
                  <a:pt x="785" y="358"/>
                </a:cubicBezTo>
                <a:cubicBezTo>
                  <a:pt x="784" y="358"/>
                  <a:pt x="783" y="359"/>
                  <a:pt x="781" y="358"/>
                </a:cubicBezTo>
                <a:cubicBezTo>
                  <a:pt x="780" y="358"/>
                  <a:pt x="778" y="356"/>
                  <a:pt x="776" y="357"/>
                </a:cubicBezTo>
                <a:cubicBezTo>
                  <a:pt x="776" y="358"/>
                  <a:pt x="776" y="358"/>
                  <a:pt x="776" y="358"/>
                </a:cubicBezTo>
                <a:cubicBezTo>
                  <a:pt x="775" y="358"/>
                  <a:pt x="775" y="358"/>
                  <a:pt x="775" y="358"/>
                </a:cubicBezTo>
                <a:cubicBezTo>
                  <a:pt x="775" y="358"/>
                  <a:pt x="775" y="358"/>
                  <a:pt x="775" y="358"/>
                </a:cubicBezTo>
                <a:cubicBezTo>
                  <a:pt x="774" y="359"/>
                  <a:pt x="773" y="359"/>
                  <a:pt x="771" y="359"/>
                </a:cubicBezTo>
                <a:cubicBezTo>
                  <a:pt x="771" y="360"/>
                  <a:pt x="771" y="359"/>
                  <a:pt x="771" y="360"/>
                </a:cubicBezTo>
                <a:cubicBezTo>
                  <a:pt x="771" y="362"/>
                  <a:pt x="771" y="362"/>
                  <a:pt x="772" y="364"/>
                </a:cubicBezTo>
                <a:cubicBezTo>
                  <a:pt x="774" y="364"/>
                  <a:pt x="773" y="364"/>
                  <a:pt x="775" y="364"/>
                </a:cubicBezTo>
                <a:cubicBezTo>
                  <a:pt x="775" y="366"/>
                  <a:pt x="775" y="366"/>
                  <a:pt x="775" y="366"/>
                </a:cubicBezTo>
                <a:cubicBezTo>
                  <a:pt x="774" y="367"/>
                  <a:pt x="775" y="366"/>
                  <a:pt x="774" y="367"/>
                </a:cubicBezTo>
                <a:cubicBezTo>
                  <a:pt x="773" y="367"/>
                  <a:pt x="773" y="367"/>
                  <a:pt x="773" y="367"/>
                </a:cubicBezTo>
                <a:cubicBezTo>
                  <a:pt x="774" y="367"/>
                  <a:pt x="775" y="368"/>
                  <a:pt x="774" y="370"/>
                </a:cubicBezTo>
                <a:cubicBezTo>
                  <a:pt x="773" y="370"/>
                  <a:pt x="773" y="370"/>
                  <a:pt x="773" y="370"/>
                </a:cubicBezTo>
                <a:cubicBezTo>
                  <a:pt x="773" y="370"/>
                  <a:pt x="773" y="371"/>
                  <a:pt x="773" y="372"/>
                </a:cubicBezTo>
                <a:cubicBezTo>
                  <a:pt x="772" y="372"/>
                  <a:pt x="771" y="372"/>
                  <a:pt x="771" y="373"/>
                </a:cubicBezTo>
                <a:cubicBezTo>
                  <a:pt x="771" y="374"/>
                  <a:pt x="770" y="375"/>
                  <a:pt x="770" y="376"/>
                </a:cubicBezTo>
                <a:cubicBezTo>
                  <a:pt x="769" y="376"/>
                  <a:pt x="769" y="376"/>
                  <a:pt x="769" y="376"/>
                </a:cubicBezTo>
                <a:cubicBezTo>
                  <a:pt x="770" y="377"/>
                  <a:pt x="770" y="377"/>
                  <a:pt x="770" y="377"/>
                </a:cubicBezTo>
                <a:cubicBezTo>
                  <a:pt x="771" y="378"/>
                  <a:pt x="772" y="378"/>
                  <a:pt x="774" y="378"/>
                </a:cubicBezTo>
                <a:cubicBezTo>
                  <a:pt x="773" y="379"/>
                  <a:pt x="772" y="380"/>
                  <a:pt x="771" y="380"/>
                </a:cubicBezTo>
                <a:cubicBezTo>
                  <a:pt x="772" y="382"/>
                  <a:pt x="772" y="384"/>
                  <a:pt x="773" y="387"/>
                </a:cubicBezTo>
                <a:cubicBezTo>
                  <a:pt x="773" y="387"/>
                  <a:pt x="773" y="387"/>
                  <a:pt x="773" y="387"/>
                </a:cubicBezTo>
                <a:cubicBezTo>
                  <a:pt x="773" y="387"/>
                  <a:pt x="773" y="388"/>
                  <a:pt x="773" y="389"/>
                </a:cubicBezTo>
                <a:cubicBezTo>
                  <a:pt x="773" y="389"/>
                  <a:pt x="773" y="389"/>
                  <a:pt x="773" y="389"/>
                </a:cubicBezTo>
                <a:cubicBezTo>
                  <a:pt x="773" y="389"/>
                  <a:pt x="773" y="389"/>
                  <a:pt x="773" y="389"/>
                </a:cubicBezTo>
                <a:cubicBezTo>
                  <a:pt x="775" y="389"/>
                  <a:pt x="775" y="389"/>
                  <a:pt x="775" y="389"/>
                </a:cubicBezTo>
                <a:cubicBezTo>
                  <a:pt x="775" y="392"/>
                  <a:pt x="775" y="392"/>
                  <a:pt x="775" y="392"/>
                </a:cubicBezTo>
                <a:cubicBezTo>
                  <a:pt x="774" y="392"/>
                  <a:pt x="774" y="392"/>
                  <a:pt x="774" y="392"/>
                </a:cubicBezTo>
                <a:cubicBezTo>
                  <a:pt x="774" y="394"/>
                  <a:pt x="774" y="394"/>
                  <a:pt x="774" y="394"/>
                </a:cubicBezTo>
                <a:cubicBezTo>
                  <a:pt x="773" y="394"/>
                  <a:pt x="773" y="394"/>
                  <a:pt x="773" y="394"/>
                </a:cubicBezTo>
                <a:cubicBezTo>
                  <a:pt x="773" y="395"/>
                  <a:pt x="773" y="395"/>
                  <a:pt x="773" y="395"/>
                </a:cubicBezTo>
                <a:cubicBezTo>
                  <a:pt x="772" y="394"/>
                  <a:pt x="772" y="394"/>
                  <a:pt x="771" y="394"/>
                </a:cubicBezTo>
                <a:cubicBezTo>
                  <a:pt x="771" y="396"/>
                  <a:pt x="771" y="396"/>
                  <a:pt x="771" y="396"/>
                </a:cubicBezTo>
                <a:cubicBezTo>
                  <a:pt x="771" y="396"/>
                  <a:pt x="771" y="396"/>
                  <a:pt x="771" y="396"/>
                </a:cubicBezTo>
                <a:cubicBezTo>
                  <a:pt x="771" y="399"/>
                  <a:pt x="771" y="399"/>
                  <a:pt x="771" y="399"/>
                </a:cubicBezTo>
                <a:cubicBezTo>
                  <a:pt x="771" y="399"/>
                  <a:pt x="771" y="399"/>
                  <a:pt x="771" y="399"/>
                </a:cubicBezTo>
                <a:cubicBezTo>
                  <a:pt x="769" y="400"/>
                  <a:pt x="767" y="400"/>
                  <a:pt x="765" y="401"/>
                </a:cubicBezTo>
                <a:cubicBezTo>
                  <a:pt x="765" y="402"/>
                  <a:pt x="765" y="402"/>
                  <a:pt x="765" y="402"/>
                </a:cubicBezTo>
                <a:cubicBezTo>
                  <a:pt x="764" y="403"/>
                  <a:pt x="764" y="403"/>
                  <a:pt x="763" y="403"/>
                </a:cubicBezTo>
                <a:cubicBezTo>
                  <a:pt x="763" y="405"/>
                  <a:pt x="763" y="407"/>
                  <a:pt x="763" y="408"/>
                </a:cubicBezTo>
                <a:cubicBezTo>
                  <a:pt x="766" y="408"/>
                  <a:pt x="766" y="408"/>
                  <a:pt x="766" y="408"/>
                </a:cubicBezTo>
                <a:cubicBezTo>
                  <a:pt x="766" y="409"/>
                  <a:pt x="767" y="409"/>
                  <a:pt x="767" y="410"/>
                </a:cubicBezTo>
                <a:cubicBezTo>
                  <a:pt x="767" y="410"/>
                  <a:pt x="767" y="410"/>
                  <a:pt x="767" y="410"/>
                </a:cubicBezTo>
                <a:cubicBezTo>
                  <a:pt x="767" y="411"/>
                  <a:pt x="767" y="411"/>
                  <a:pt x="767" y="411"/>
                </a:cubicBezTo>
                <a:cubicBezTo>
                  <a:pt x="769" y="412"/>
                  <a:pt x="771" y="413"/>
                  <a:pt x="773" y="414"/>
                </a:cubicBezTo>
                <a:cubicBezTo>
                  <a:pt x="773" y="415"/>
                  <a:pt x="773" y="416"/>
                  <a:pt x="773" y="417"/>
                </a:cubicBezTo>
                <a:cubicBezTo>
                  <a:pt x="774" y="417"/>
                  <a:pt x="774" y="417"/>
                  <a:pt x="775" y="418"/>
                </a:cubicBezTo>
                <a:cubicBezTo>
                  <a:pt x="775" y="419"/>
                  <a:pt x="775" y="420"/>
                  <a:pt x="775" y="421"/>
                </a:cubicBezTo>
                <a:cubicBezTo>
                  <a:pt x="776" y="422"/>
                  <a:pt x="777" y="422"/>
                  <a:pt x="777" y="423"/>
                </a:cubicBezTo>
                <a:cubicBezTo>
                  <a:pt x="778" y="425"/>
                  <a:pt x="779" y="428"/>
                  <a:pt x="780" y="431"/>
                </a:cubicBezTo>
                <a:cubicBezTo>
                  <a:pt x="781" y="431"/>
                  <a:pt x="781" y="431"/>
                  <a:pt x="782" y="431"/>
                </a:cubicBezTo>
                <a:cubicBezTo>
                  <a:pt x="782" y="433"/>
                  <a:pt x="782" y="433"/>
                  <a:pt x="782" y="433"/>
                </a:cubicBezTo>
                <a:cubicBezTo>
                  <a:pt x="783" y="433"/>
                  <a:pt x="783" y="433"/>
                  <a:pt x="783" y="433"/>
                </a:cubicBezTo>
                <a:cubicBezTo>
                  <a:pt x="782" y="434"/>
                  <a:pt x="780" y="437"/>
                  <a:pt x="780" y="439"/>
                </a:cubicBezTo>
                <a:cubicBezTo>
                  <a:pt x="780" y="439"/>
                  <a:pt x="781" y="443"/>
                  <a:pt x="781" y="444"/>
                </a:cubicBezTo>
                <a:cubicBezTo>
                  <a:pt x="782" y="444"/>
                  <a:pt x="782" y="444"/>
                  <a:pt x="782" y="444"/>
                </a:cubicBezTo>
                <a:cubicBezTo>
                  <a:pt x="782" y="441"/>
                  <a:pt x="782" y="441"/>
                  <a:pt x="782" y="441"/>
                </a:cubicBezTo>
                <a:cubicBezTo>
                  <a:pt x="783" y="441"/>
                  <a:pt x="783" y="441"/>
                  <a:pt x="783" y="441"/>
                </a:cubicBezTo>
                <a:cubicBezTo>
                  <a:pt x="783" y="443"/>
                  <a:pt x="784" y="444"/>
                  <a:pt x="785" y="446"/>
                </a:cubicBezTo>
                <a:cubicBezTo>
                  <a:pt x="783" y="446"/>
                  <a:pt x="782" y="446"/>
                  <a:pt x="780" y="446"/>
                </a:cubicBezTo>
                <a:cubicBezTo>
                  <a:pt x="780" y="447"/>
                  <a:pt x="780" y="447"/>
                  <a:pt x="780" y="447"/>
                </a:cubicBezTo>
                <a:cubicBezTo>
                  <a:pt x="779" y="447"/>
                  <a:pt x="779" y="447"/>
                  <a:pt x="779" y="447"/>
                </a:cubicBezTo>
                <a:cubicBezTo>
                  <a:pt x="779" y="450"/>
                  <a:pt x="779" y="450"/>
                  <a:pt x="779" y="450"/>
                </a:cubicBezTo>
                <a:cubicBezTo>
                  <a:pt x="778" y="451"/>
                  <a:pt x="777" y="452"/>
                  <a:pt x="775" y="453"/>
                </a:cubicBezTo>
                <a:cubicBezTo>
                  <a:pt x="775" y="454"/>
                  <a:pt x="775" y="455"/>
                  <a:pt x="775" y="456"/>
                </a:cubicBezTo>
                <a:cubicBezTo>
                  <a:pt x="774" y="456"/>
                  <a:pt x="773" y="456"/>
                  <a:pt x="773" y="456"/>
                </a:cubicBezTo>
                <a:cubicBezTo>
                  <a:pt x="772" y="458"/>
                  <a:pt x="771" y="459"/>
                  <a:pt x="769" y="460"/>
                </a:cubicBezTo>
                <a:cubicBezTo>
                  <a:pt x="769" y="460"/>
                  <a:pt x="769" y="460"/>
                  <a:pt x="769" y="460"/>
                </a:cubicBezTo>
                <a:cubicBezTo>
                  <a:pt x="769" y="462"/>
                  <a:pt x="769" y="462"/>
                  <a:pt x="769" y="462"/>
                </a:cubicBezTo>
                <a:cubicBezTo>
                  <a:pt x="765" y="462"/>
                  <a:pt x="761" y="465"/>
                  <a:pt x="758" y="467"/>
                </a:cubicBezTo>
                <a:cubicBezTo>
                  <a:pt x="758" y="475"/>
                  <a:pt x="758" y="475"/>
                  <a:pt x="758" y="475"/>
                </a:cubicBezTo>
                <a:cubicBezTo>
                  <a:pt x="760" y="476"/>
                  <a:pt x="761" y="477"/>
                  <a:pt x="762" y="478"/>
                </a:cubicBezTo>
                <a:cubicBezTo>
                  <a:pt x="762" y="481"/>
                  <a:pt x="763" y="484"/>
                  <a:pt x="763" y="487"/>
                </a:cubicBezTo>
                <a:cubicBezTo>
                  <a:pt x="762" y="487"/>
                  <a:pt x="762" y="487"/>
                  <a:pt x="762" y="487"/>
                </a:cubicBezTo>
                <a:cubicBezTo>
                  <a:pt x="762" y="491"/>
                  <a:pt x="762" y="491"/>
                  <a:pt x="762" y="491"/>
                </a:cubicBezTo>
                <a:cubicBezTo>
                  <a:pt x="763" y="491"/>
                  <a:pt x="763" y="492"/>
                  <a:pt x="763" y="492"/>
                </a:cubicBezTo>
                <a:cubicBezTo>
                  <a:pt x="763" y="494"/>
                  <a:pt x="763" y="494"/>
                  <a:pt x="763" y="494"/>
                </a:cubicBezTo>
                <a:cubicBezTo>
                  <a:pt x="763" y="494"/>
                  <a:pt x="763" y="494"/>
                  <a:pt x="763" y="494"/>
                </a:cubicBezTo>
                <a:cubicBezTo>
                  <a:pt x="763" y="496"/>
                  <a:pt x="765" y="496"/>
                  <a:pt x="765" y="497"/>
                </a:cubicBezTo>
                <a:cubicBezTo>
                  <a:pt x="764" y="497"/>
                  <a:pt x="764" y="497"/>
                  <a:pt x="764" y="497"/>
                </a:cubicBezTo>
                <a:cubicBezTo>
                  <a:pt x="764" y="500"/>
                  <a:pt x="764" y="500"/>
                  <a:pt x="764" y="500"/>
                </a:cubicBezTo>
                <a:cubicBezTo>
                  <a:pt x="763" y="500"/>
                  <a:pt x="763" y="500"/>
                  <a:pt x="763" y="500"/>
                </a:cubicBezTo>
                <a:cubicBezTo>
                  <a:pt x="763" y="502"/>
                  <a:pt x="763" y="502"/>
                  <a:pt x="763" y="502"/>
                </a:cubicBezTo>
                <a:cubicBezTo>
                  <a:pt x="762" y="502"/>
                  <a:pt x="762" y="502"/>
                  <a:pt x="762" y="502"/>
                </a:cubicBezTo>
                <a:cubicBezTo>
                  <a:pt x="762" y="503"/>
                  <a:pt x="762" y="503"/>
                  <a:pt x="762" y="503"/>
                </a:cubicBezTo>
                <a:cubicBezTo>
                  <a:pt x="762" y="503"/>
                  <a:pt x="762" y="503"/>
                  <a:pt x="762" y="503"/>
                </a:cubicBezTo>
                <a:cubicBezTo>
                  <a:pt x="762" y="504"/>
                  <a:pt x="762" y="506"/>
                  <a:pt x="762" y="507"/>
                </a:cubicBezTo>
                <a:cubicBezTo>
                  <a:pt x="762" y="507"/>
                  <a:pt x="762" y="507"/>
                  <a:pt x="762" y="507"/>
                </a:cubicBezTo>
                <a:cubicBezTo>
                  <a:pt x="762" y="508"/>
                  <a:pt x="762" y="508"/>
                  <a:pt x="762" y="508"/>
                </a:cubicBezTo>
                <a:cubicBezTo>
                  <a:pt x="760" y="507"/>
                  <a:pt x="759" y="507"/>
                  <a:pt x="758" y="507"/>
                </a:cubicBezTo>
                <a:cubicBezTo>
                  <a:pt x="758" y="508"/>
                  <a:pt x="757" y="508"/>
                  <a:pt x="756" y="509"/>
                </a:cubicBezTo>
                <a:cubicBezTo>
                  <a:pt x="756" y="511"/>
                  <a:pt x="756" y="511"/>
                  <a:pt x="756" y="511"/>
                </a:cubicBezTo>
                <a:cubicBezTo>
                  <a:pt x="753" y="511"/>
                  <a:pt x="751" y="510"/>
                  <a:pt x="748" y="510"/>
                </a:cubicBezTo>
                <a:cubicBezTo>
                  <a:pt x="748" y="510"/>
                  <a:pt x="748" y="509"/>
                  <a:pt x="748" y="508"/>
                </a:cubicBezTo>
                <a:cubicBezTo>
                  <a:pt x="748" y="508"/>
                  <a:pt x="748" y="508"/>
                  <a:pt x="748" y="508"/>
                </a:cubicBezTo>
                <a:cubicBezTo>
                  <a:pt x="747" y="506"/>
                  <a:pt x="745" y="504"/>
                  <a:pt x="742" y="504"/>
                </a:cubicBezTo>
                <a:cubicBezTo>
                  <a:pt x="742" y="502"/>
                  <a:pt x="741" y="501"/>
                  <a:pt x="739" y="500"/>
                </a:cubicBezTo>
                <a:cubicBezTo>
                  <a:pt x="740" y="499"/>
                  <a:pt x="740" y="499"/>
                  <a:pt x="740" y="497"/>
                </a:cubicBezTo>
                <a:cubicBezTo>
                  <a:pt x="738" y="495"/>
                  <a:pt x="739" y="492"/>
                  <a:pt x="735" y="491"/>
                </a:cubicBezTo>
                <a:cubicBezTo>
                  <a:pt x="735" y="489"/>
                  <a:pt x="735" y="487"/>
                  <a:pt x="735" y="485"/>
                </a:cubicBezTo>
                <a:cubicBezTo>
                  <a:pt x="735" y="485"/>
                  <a:pt x="735" y="485"/>
                  <a:pt x="735" y="485"/>
                </a:cubicBezTo>
                <a:cubicBezTo>
                  <a:pt x="735" y="481"/>
                  <a:pt x="735" y="481"/>
                  <a:pt x="735" y="481"/>
                </a:cubicBezTo>
                <a:cubicBezTo>
                  <a:pt x="735" y="480"/>
                  <a:pt x="736" y="478"/>
                  <a:pt x="735" y="476"/>
                </a:cubicBezTo>
                <a:cubicBezTo>
                  <a:pt x="735" y="476"/>
                  <a:pt x="735" y="476"/>
                  <a:pt x="735" y="476"/>
                </a:cubicBezTo>
                <a:cubicBezTo>
                  <a:pt x="734" y="475"/>
                  <a:pt x="734" y="475"/>
                  <a:pt x="734" y="474"/>
                </a:cubicBezTo>
                <a:cubicBezTo>
                  <a:pt x="733" y="474"/>
                  <a:pt x="733" y="474"/>
                  <a:pt x="733" y="474"/>
                </a:cubicBezTo>
                <a:cubicBezTo>
                  <a:pt x="733" y="473"/>
                  <a:pt x="734" y="472"/>
                  <a:pt x="734" y="471"/>
                </a:cubicBezTo>
                <a:cubicBezTo>
                  <a:pt x="735" y="471"/>
                  <a:pt x="735" y="471"/>
                  <a:pt x="735" y="471"/>
                </a:cubicBezTo>
                <a:cubicBezTo>
                  <a:pt x="735" y="468"/>
                  <a:pt x="735" y="465"/>
                  <a:pt x="735" y="462"/>
                </a:cubicBezTo>
                <a:cubicBezTo>
                  <a:pt x="733" y="462"/>
                  <a:pt x="732" y="462"/>
                  <a:pt x="730" y="461"/>
                </a:cubicBezTo>
                <a:cubicBezTo>
                  <a:pt x="730" y="460"/>
                  <a:pt x="730" y="460"/>
                  <a:pt x="730" y="460"/>
                </a:cubicBezTo>
                <a:cubicBezTo>
                  <a:pt x="729" y="460"/>
                  <a:pt x="729" y="460"/>
                  <a:pt x="729" y="460"/>
                </a:cubicBezTo>
                <a:cubicBezTo>
                  <a:pt x="729" y="460"/>
                  <a:pt x="729" y="460"/>
                  <a:pt x="729" y="460"/>
                </a:cubicBezTo>
                <a:cubicBezTo>
                  <a:pt x="728" y="460"/>
                  <a:pt x="726" y="460"/>
                  <a:pt x="725" y="460"/>
                </a:cubicBezTo>
                <a:cubicBezTo>
                  <a:pt x="725" y="460"/>
                  <a:pt x="725" y="460"/>
                  <a:pt x="725" y="460"/>
                </a:cubicBezTo>
                <a:cubicBezTo>
                  <a:pt x="724" y="459"/>
                  <a:pt x="724" y="459"/>
                  <a:pt x="723" y="459"/>
                </a:cubicBezTo>
                <a:cubicBezTo>
                  <a:pt x="723" y="458"/>
                  <a:pt x="723" y="458"/>
                  <a:pt x="723" y="458"/>
                </a:cubicBezTo>
                <a:cubicBezTo>
                  <a:pt x="721" y="459"/>
                  <a:pt x="719" y="459"/>
                  <a:pt x="717" y="459"/>
                </a:cubicBezTo>
                <a:cubicBezTo>
                  <a:pt x="717" y="459"/>
                  <a:pt x="717" y="458"/>
                  <a:pt x="715" y="458"/>
                </a:cubicBezTo>
                <a:cubicBezTo>
                  <a:pt x="715" y="459"/>
                  <a:pt x="715" y="459"/>
                  <a:pt x="715" y="459"/>
                </a:cubicBezTo>
                <a:cubicBezTo>
                  <a:pt x="712" y="459"/>
                  <a:pt x="712" y="459"/>
                  <a:pt x="712" y="459"/>
                </a:cubicBezTo>
                <a:cubicBezTo>
                  <a:pt x="712" y="459"/>
                  <a:pt x="712" y="458"/>
                  <a:pt x="712" y="458"/>
                </a:cubicBezTo>
                <a:cubicBezTo>
                  <a:pt x="711" y="457"/>
                  <a:pt x="710" y="457"/>
                  <a:pt x="709" y="457"/>
                </a:cubicBezTo>
                <a:cubicBezTo>
                  <a:pt x="709" y="456"/>
                  <a:pt x="709" y="456"/>
                  <a:pt x="709" y="456"/>
                </a:cubicBezTo>
                <a:cubicBezTo>
                  <a:pt x="707" y="455"/>
                  <a:pt x="706" y="455"/>
                  <a:pt x="704" y="455"/>
                </a:cubicBezTo>
                <a:cubicBezTo>
                  <a:pt x="704" y="454"/>
                  <a:pt x="703" y="453"/>
                  <a:pt x="703" y="452"/>
                </a:cubicBezTo>
                <a:cubicBezTo>
                  <a:pt x="702" y="452"/>
                  <a:pt x="699" y="453"/>
                  <a:pt x="697" y="452"/>
                </a:cubicBezTo>
                <a:cubicBezTo>
                  <a:pt x="697" y="452"/>
                  <a:pt x="697" y="452"/>
                  <a:pt x="697" y="452"/>
                </a:cubicBezTo>
                <a:cubicBezTo>
                  <a:pt x="695" y="451"/>
                  <a:pt x="697" y="452"/>
                  <a:pt x="695" y="450"/>
                </a:cubicBezTo>
                <a:cubicBezTo>
                  <a:pt x="694" y="450"/>
                  <a:pt x="694" y="450"/>
                  <a:pt x="694" y="450"/>
                </a:cubicBezTo>
                <a:cubicBezTo>
                  <a:pt x="694" y="450"/>
                  <a:pt x="694" y="449"/>
                  <a:pt x="694" y="448"/>
                </a:cubicBezTo>
                <a:cubicBezTo>
                  <a:pt x="692" y="448"/>
                  <a:pt x="690" y="448"/>
                  <a:pt x="688" y="448"/>
                </a:cubicBezTo>
                <a:cubicBezTo>
                  <a:pt x="688" y="445"/>
                  <a:pt x="687" y="444"/>
                  <a:pt x="686" y="441"/>
                </a:cubicBezTo>
                <a:cubicBezTo>
                  <a:pt x="685" y="441"/>
                  <a:pt x="685" y="441"/>
                  <a:pt x="685" y="441"/>
                </a:cubicBezTo>
                <a:cubicBezTo>
                  <a:pt x="685" y="439"/>
                  <a:pt x="685" y="439"/>
                  <a:pt x="685" y="439"/>
                </a:cubicBezTo>
                <a:cubicBezTo>
                  <a:pt x="685" y="439"/>
                  <a:pt x="685" y="439"/>
                  <a:pt x="685" y="439"/>
                </a:cubicBezTo>
                <a:cubicBezTo>
                  <a:pt x="685" y="439"/>
                  <a:pt x="685" y="439"/>
                  <a:pt x="685" y="439"/>
                </a:cubicBezTo>
                <a:cubicBezTo>
                  <a:pt x="680" y="439"/>
                  <a:pt x="680" y="439"/>
                  <a:pt x="680" y="439"/>
                </a:cubicBezTo>
                <a:cubicBezTo>
                  <a:pt x="677" y="435"/>
                  <a:pt x="677" y="435"/>
                  <a:pt x="677" y="435"/>
                </a:cubicBezTo>
                <a:cubicBezTo>
                  <a:pt x="674" y="435"/>
                  <a:pt x="674" y="435"/>
                  <a:pt x="674" y="435"/>
                </a:cubicBezTo>
                <a:cubicBezTo>
                  <a:pt x="674" y="435"/>
                  <a:pt x="674" y="435"/>
                  <a:pt x="674" y="435"/>
                </a:cubicBezTo>
                <a:cubicBezTo>
                  <a:pt x="673" y="434"/>
                  <a:pt x="672" y="434"/>
                  <a:pt x="671" y="434"/>
                </a:cubicBezTo>
                <a:cubicBezTo>
                  <a:pt x="670" y="433"/>
                  <a:pt x="670" y="433"/>
                  <a:pt x="669" y="432"/>
                </a:cubicBezTo>
                <a:cubicBezTo>
                  <a:pt x="666" y="432"/>
                  <a:pt x="666" y="432"/>
                  <a:pt x="666" y="432"/>
                </a:cubicBezTo>
                <a:cubicBezTo>
                  <a:pt x="666" y="432"/>
                  <a:pt x="666" y="431"/>
                  <a:pt x="666" y="431"/>
                </a:cubicBezTo>
                <a:cubicBezTo>
                  <a:pt x="663" y="429"/>
                  <a:pt x="663" y="430"/>
                  <a:pt x="662" y="428"/>
                </a:cubicBezTo>
                <a:cubicBezTo>
                  <a:pt x="660" y="428"/>
                  <a:pt x="658" y="428"/>
                  <a:pt x="656" y="429"/>
                </a:cubicBezTo>
                <a:cubicBezTo>
                  <a:pt x="656" y="429"/>
                  <a:pt x="656" y="429"/>
                  <a:pt x="656" y="429"/>
                </a:cubicBezTo>
                <a:cubicBezTo>
                  <a:pt x="654" y="429"/>
                  <a:pt x="654" y="429"/>
                  <a:pt x="654" y="429"/>
                </a:cubicBezTo>
                <a:cubicBezTo>
                  <a:pt x="654" y="430"/>
                  <a:pt x="654" y="430"/>
                  <a:pt x="654" y="430"/>
                </a:cubicBezTo>
                <a:cubicBezTo>
                  <a:pt x="651" y="430"/>
                  <a:pt x="651" y="430"/>
                  <a:pt x="651" y="430"/>
                </a:cubicBezTo>
                <a:cubicBezTo>
                  <a:pt x="651" y="430"/>
                  <a:pt x="651" y="431"/>
                  <a:pt x="649" y="431"/>
                </a:cubicBezTo>
                <a:cubicBezTo>
                  <a:pt x="649" y="430"/>
                  <a:pt x="648" y="430"/>
                  <a:pt x="648" y="428"/>
                </a:cubicBezTo>
                <a:cubicBezTo>
                  <a:pt x="649" y="428"/>
                  <a:pt x="649" y="428"/>
                  <a:pt x="649" y="428"/>
                </a:cubicBezTo>
                <a:cubicBezTo>
                  <a:pt x="649" y="427"/>
                  <a:pt x="649" y="427"/>
                  <a:pt x="649" y="427"/>
                </a:cubicBezTo>
                <a:cubicBezTo>
                  <a:pt x="648" y="427"/>
                  <a:pt x="648" y="427"/>
                  <a:pt x="648" y="427"/>
                </a:cubicBezTo>
                <a:cubicBezTo>
                  <a:pt x="648" y="425"/>
                  <a:pt x="648" y="425"/>
                  <a:pt x="648" y="425"/>
                </a:cubicBezTo>
                <a:cubicBezTo>
                  <a:pt x="648" y="425"/>
                  <a:pt x="648" y="425"/>
                  <a:pt x="648" y="425"/>
                </a:cubicBezTo>
                <a:cubicBezTo>
                  <a:pt x="648" y="423"/>
                  <a:pt x="648" y="423"/>
                  <a:pt x="648" y="423"/>
                </a:cubicBezTo>
                <a:cubicBezTo>
                  <a:pt x="647" y="423"/>
                  <a:pt x="647" y="423"/>
                  <a:pt x="646" y="423"/>
                </a:cubicBezTo>
                <a:cubicBezTo>
                  <a:pt x="646" y="421"/>
                  <a:pt x="646" y="421"/>
                  <a:pt x="646" y="421"/>
                </a:cubicBezTo>
                <a:cubicBezTo>
                  <a:pt x="646" y="421"/>
                  <a:pt x="646" y="421"/>
                  <a:pt x="646" y="421"/>
                </a:cubicBezTo>
                <a:cubicBezTo>
                  <a:pt x="646" y="420"/>
                  <a:pt x="646" y="420"/>
                  <a:pt x="646" y="420"/>
                </a:cubicBezTo>
                <a:cubicBezTo>
                  <a:pt x="645" y="420"/>
                  <a:pt x="645" y="420"/>
                  <a:pt x="645" y="420"/>
                </a:cubicBezTo>
                <a:cubicBezTo>
                  <a:pt x="645" y="416"/>
                  <a:pt x="645" y="416"/>
                  <a:pt x="645" y="416"/>
                </a:cubicBezTo>
                <a:cubicBezTo>
                  <a:pt x="644" y="416"/>
                  <a:pt x="644" y="415"/>
                  <a:pt x="643" y="415"/>
                </a:cubicBezTo>
                <a:cubicBezTo>
                  <a:pt x="643" y="413"/>
                  <a:pt x="643" y="413"/>
                  <a:pt x="643" y="413"/>
                </a:cubicBezTo>
                <a:cubicBezTo>
                  <a:pt x="643" y="413"/>
                  <a:pt x="643" y="413"/>
                  <a:pt x="643" y="413"/>
                </a:cubicBezTo>
                <a:cubicBezTo>
                  <a:pt x="643" y="412"/>
                  <a:pt x="643" y="412"/>
                  <a:pt x="643" y="412"/>
                </a:cubicBezTo>
                <a:cubicBezTo>
                  <a:pt x="642" y="412"/>
                  <a:pt x="642" y="412"/>
                  <a:pt x="642" y="412"/>
                </a:cubicBezTo>
                <a:cubicBezTo>
                  <a:pt x="642" y="410"/>
                  <a:pt x="642" y="410"/>
                  <a:pt x="642" y="410"/>
                </a:cubicBezTo>
                <a:cubicBezTo>
                  <a:pt x="641" y="410"/>
                  <a:pt x="641" y="410"/>
                  <a:pt x="641" y="410"/>
                </a:cubicBezTo>
                <a:cubicBezTo>
                  <a:pt x="641" y="408"/>
                  <a:pt x="641" y="408"/>
                  <a:pt x="641" y="408"/>
                </a:cubicBezTo>
                <a:cubicBezTo>
                  <a:pt x="640" y="408"/>
                  <a:pt x="640" y="408"/>
                  <a:pt x="640" y="408"/>
                </a:cubicBezTo>
                <a:cubicBezTo>
                  <a:pt x="640" y="407"/>
                  <a:pt x="640" y="407"/>
                  <a:pt x="640" y="407"/>
                </a:cubicBezTo>
                <a:cubicBezTo>
                  <a:pt x="637" y="407"/>
                  <a:pt x="635" y="407"/>
                  <a:pt x="633" y="408"/>
                </a:cubicBezTo>
                <a:cubicBezTo>
                  <a:pt x="633" y="407"/>
                  <a:pt x="633" y="407"/>
                  <a:pt x="633" y="407"/>
                </a:cubicBezTo>
                <a:cubicBezTo>
                  <a:pt x="632" y="407"/>
                  <a:pt x="632" y="407"/>
                  <a:pt x="632" y="407"/>
                </a:cubicBezTo>
                <a:cubicBezTo>
                  <a:pt x="630" y="407"/>
                  <a:pt x="630" y="409"/>
                  <a:pt x="629" y="408"/>
                </a:cubicBezTo>
                <a:cubicBezTo>
                  <a:pt x="627" y="408"/>
                  <a:pt x="626" y="403"/>
                  <a:pt x="626" y="399"/>
                </a:cubicBezTo>
                <a:cubicBezTo>
                  <a:pt x="625" y="399"/>
                  <a:pt x="625" y="399"/>
                  <a:pt x="624" y="398"/>
                </a:cubicBezTo>
                <a:cubicBezTo>
                  <a:pt x="624" y="397"/>
                  <a:pt x="624" y="397"/>
                  <a:pt x="624" y="397"/>
                </a:cubicBezTo>
                <a:cubicBezTo>
                  <a:pt x="623" y="397"/>
                  <a:pt x="623" y="397"/>
                  <a:pt x="623" y="397"/>
                </a:cubicBezTo>
                <a:cubicBezTo>
                  <a:pt x="623" y="396"/>
                  <a:pt x="625" y="396"/>
                  <a:pt x="625" y="395"/>
                </a:cubicBezTo>
                <a:cubicBezTo>
                  <a:pt x="625" y="389"/>
                  <a:pt x="625" y="389"/>
                  <a:pt x="625" y="389"/>
                </a:cubicBezTo>
                <a:cubicBezTo>
                  <a:pt x="626" y="389"/>
                  <a:pt x="626" y="389"/>
                  <a:pt x="626" y="389"/>
                </a:cubicBezTo>
                <a:cubicBezTo>
                  <a:pt x="626" y="388"/>
                  <a:pt x="626" y="388"/>
                  <a:pt x="626" y="388"/>
                </a:cubicBezTo>
                <a:cubicBezTo>
                  <a:pt x="627" y="388"/>
                  <a:pt x="627" y="388"/>
                  <a:pt x="627" y="387"/>
                </a:cubicBezTo>
                <a:cubicBezTo>
                  <a:pt x="628" y="387"/>
                  <a:pt x="628" y="386"/>
                  <a:pt x="628" y="385"/>
                </a:cubicBezTo>
                <a:cubicBezTo>
                  <a:pt x="629" y="385"/>
                  <a:pt x="629" y="385"/>
                  <a:pt x="629" y="385"/>
                </a:cubicBezTo>
                <a:cubicBezTo>
                  <a:pt x="629" y="383"/>
                  <a:pt x="629" y="383"/>
                  <a:pt x="629" y="383"/>
                </a:cubicBezTo>
                <a:cubicBezTo>
                  <a:pt x="628" y="382"/>
                  <a:pt x="629" y="383"/>
                  <a:pt x="628" y="382"/>
                </a:cubicBezTo>
                <a:cubicBezTo>
                  <a:pt x="627" y="381"/>
                  <a:pt x="628" y="382"/>
                  <a:pt x="627" y="381"/>
                </a:cubicBezTo>
                <a:cubicBezTo>
                  <a:pt x="629" y="380"/>
                  <a:pt x="631" y="380"/>
                  <a:pt x="634" y="380"/>
                </a:cubicBezTo>
                <a:cubicBezTo>
                  <a:pt x="634" y="379"/>
                  <a:pt x="634" y="379"/>
                  <a:pt x="634" y="379"/>
                </a:cubicBezTo>
                <a:cubicBezTo>
                  <a:pt x="633" y="379"/>
                  <a:pt x="633" y="379"/>
                  <a:pt x="633" y="379"/>
                </a:cubicBezTo>
                <a:cubicBezTo>
                  <a:pt x="633" y="376"/>
                  <a:pt x="633" y="376"/>
                  <a:pt x="633" y="374"/>
                </a:cubicBezTo>
                <a:cubicBezTo>
                  <a:pt x="636" y="373"/>
                  <a:pt x="636" y="372"/>
                  <a:pt x="639" y="371"/>
                </a:cubicBezTo>
                <a:cubicBezTo>
                  <a:pt x="639" y="368"/>
                  <a:pt x="639" y="368"/>
                  <a:pt x="639" y="368"/>
                </a:cubicBezTo>
                <a:cubicBezTo>
                  <a:pt x="641" y="368"/>
                  <a:pt x="642" y="369"/>
                  <a:pt x="643" y="367"/>
                </a:cubicBezTo>
                <a:cubicBezTo>
                  <a:pt x="644" y="367"/>
                  <a:pt x="644" y="367"/>
                  <a:pt x="644" y="367"/>
                </a:cubicBezTo>
                <a:cubicBezTo>
                  <a:pt x="644" y="366"/>
                  <a:pt x="643" y="365"/>
                  <a:pt x="643" y="364"/>
                </a:cubicBezTo>
                <a:cubicBezTo>
                  <a:pt x="644" y="364"/>
                  <a:pt x="644" y="364"/>
                  <a:pt x="644" y="364"/>
                </a:cubicBezTo>
                <a:cubicBezTo>
                  <a:pt x="644" y="362"/>
                  <a:pt x="644" y="362"/>
                  <a:pt x="644" y="362"/>
                </a:cubicBezTo>
                <a:cubicBezTo>
                  <a:pt x="646" y="362"/>
                  <a:pt x="646" y="362"/>
                  <a:pt x="646" y="362"/>
                </a:cubicBezTo>
                <a:cubicBezTo>
                  <a:pt x="646" y="359"/>
                  <a:pt x="646" y="359"/>
                  <a:pt x="646" y="359"/>
                </a:cubicBezTo>
                <a:cubicBezTo>
                  <a:pt x="648" y="359"/>
                  <a:pt x="647" y="359"/>
                  <a:pt x="648" y="360"/>
                </a:cubicBezTo>
                <a:cubicBezTo>
                  <a:pt x="652" y="360"/>
                  <a:pt x="652" y="360"/>
                  <a:pt x="652" y="360"/>
                </a:cubicBezTo>
                <a:cubicBezTo>
                  <a:pt x="652" y="359"/>
                  <a:pt x="652" y="359"/>
                  <a:pt x="652" y="359"/>
                </a:cubicBezTo>
                <a:cubicBezTo>
                  <a:pt x="651" y="359"/>
                  <a:pt x="650" y="358"/>
                  <a:pt x="650" y="358"/>
                </a:cubicBezTo>
                <a:cubicBezTo>
                  <a:pt x="649" y="358"/>
                  <a:pt x="649" y="358"/>
                  <a:pt x="649" y="358"/>
                </a:cubicBezTo>
                <a:cubicBezTo>
                  <a:pt x="649" y="357"/>
                  <a:pt x="649" y="357"/>
                  <a:pt x="649" y="357"/>
                </a:cubicBezTo>
                <a:cubicBezTo>
                  <a:pt x="653" y="357"/>
                  <a:pt x="653" y="357"/>
                  <a:pt x="653" y="357"/>
                </a:cubicBezTo>
                <a:cubicBezTo>
                  <a:pt x="653" y="356"/>
                  <a:pt x="653" y="356"/>
                  <a:pt x="654" y="355"/>
                </a:cubicBezTo>
                <a:cubicBezTo>
                  <a:pt x="652" y="355"/>
                  <a:pt x="652" y="355"/>
                  <a:pt x="652" y="355"/>
                </a:cubicBezTo>
                <a:cubicBezTo>
                  <a:pt x="652" y="354"/>
                  <a:pt x="652" y="354"/>
                  <a:pt x="652" y="354"/>
                </a:cubicBezTo>
                <a:cubicBezTo>
                  <a:pt x="651" y="354"/>
                  <a:pt x="652" y="355"/>
                  <a:pt x="651" y="354"/>
                </a:cubicBezTo>
                <a:cubicBezTo>
                  <a:pt x="652" y="353"/>
                  <a:pt x="652" y="353"/>
                  <a:pt x="654" y="353"/>
                </a:cubicBezTo>
                <a:cubicBezTo>
                  <a:pt x="655" y="353"/>
                  <a:pt x="657" y="355"/>
                  <a:pt x="660" y="354"/>
                </a:cubicBezTo>
                <a:cubicBezTo>
                  <a:pt x="660" y="354"/>
                  <a:pt x="660" y="354"/>
                  <a:pt x="660" y="354"/>
                </a:cubicBezTo>
                <a:cubicBezTo>
                  <a:pt x="661" y="354"/>
                  <a:pt x="661" y="354"/>
                  <a:pt x="661" y="354"/>
                </a:cubicBezTo>
                <a:cubicBezTo>
                  <a:pt x="661" y="353"/>
                  <a:pt x="661" y="353"/>
                  <a:pt x="661" y="353"/>
                </a:cubicBezTo>
                <a:cubicBezTo>
                  <a:pt x="662" y="352"/>
                  <a:pt x="663" y="353"/>
                  <a:pt x="664" y="352"/>
                </a:cubicBezTo>
                <a:cubicBezTo>
                  <a:pt x="665" y="350"/>
                  <a:pt x="664" y="349"/>
                  <a:pt x="664" y="347"/>
                </a:cubicBezTo>
                <a:cubicBezTo>
                  <a:pt x="662" y="347"/>
                  <a:pt x="662" y="347"/>
                  <a:pt x="662" y="347"/>
                </a:cubicBezTo>
                <a:cubicBezTo>
                  <a:pt x="662" y="343"/>
                  <a:pt x="662" y="343"/>
                  <a:pt x="662" y="343"/>
                </a:cubicBezTo>
                <a:cubicBezTo>
                  <a:pt x="661" y="343"/>
                  <a:pt x="661" y="343"/>
                  <a:pt x="661" y="343"/>
                </a:cubicBezTo>
                <a:cubicBezTo>
                  <a:pt x="661" y="342"/>
                  <a:pt x="661" y="342"/>
                  <a:pt x="661" y="342"/>
                </a:cubicBezTo>
                <a:cubicBezTo>
                  <a:pt x="662" y="342"/>
                  <a:pt x="664" y="342"/>
                  <a:pt x="666" y="343"/>
                </a:cubicBezTo>
                <a:cubicBezTo>
                  <a:pt x="666" y="341"/>
                  <a:pt x="666" y="341"/>
                  <a:pt x="667" y="341"/>
                </a:cubicBezTo>
                <a:cubicBezTo>
                  <a:pt x="668" y="340"/>
                  <a:pt x="668" y="339"/>
                  <a:pt x="668" y="338"/>
                </a:cubicBezTo>
                <a:cubicBezTo>
                  <a:pt x="667" y="338"/>
                  <a:pt x="668" y="338"/>
                  <a:pt x="667" y="337"/>
                </a:cubicBezTo>
                <a:cubicBezTo>
                  <a:pt x="666" y="336"/>
                  <a:pt x="667" y="335"/>
                  <a:pt x="667" y="333"/>
                </a:cubicBezTo>
                <a:cubicBezTo>
                  <a:pt x="669" y="333"/>
                  <a:pt x="669" y="333"/>
                  <a:pt x="672" y="333"/>
                </a:cubicBezTo>
                <a:cubicBezTo>
                  <a:pt x="672" y="331"/>
                  <a:pt x="672" y="331"/>
                  <a:pt x="672" y="331"/>
                </a:cubicBezTo>
                <a:cubicBezTo>
                  <a:pt x="673" y="331"/>
                  <a:pt x="673" y="331"/>
                  <a:pt x="673" y="331"/>
                </a:cubicBezTo>
                <a:cubicBezTo>
                  <a:pt x="673" y="330"/>
                  <a:pt x="673" y="330"/>
                  <a:pt x="673" y="330"/>
                </a:cubicBezTo>
                <a:cubicBezTo>
                  <a:pt x="674" y="330"/>
                  <a:pt x="674" y="330"/>
                  <a:pt x="674" y="330"/>
                </a:cubicBezTo>
                <a:cubicBezTo>
                  <a:pt x="674" y="331"/>
                  <a:pt x="674" y="331"/>
                  <a:pt x="674" y="331"/>
                </a:cubicBezTo>
                <a:cubicBezTo>
                  <a:pt x="677" y="331"/>
                  <a:pt x="677" y="331"/>
                  <a:pt x="677" y="331"/>
                </a:cubicBezTo>
                <a:cubicBezTo>
                  <a:pt x="678" y="331"/>
                  <a:pt x="678" y="332"/>
                  <a:pt x="678" y="332"/>
                </a:cubicBezTo>
                <a:cubicBezTo>
                  <a:pt x="681" y="332"/>
                  <a:pt x="681" y="332"/>
                  <a:pt x="681" y="332"/>
                </a:cubicBezTo>
                <a:cubicBezTo>
                  <a:pt x="681" y="333"/>
                  <a:pt x="681" y="333"/>
                  <a:pt x="681" y="333"/>
                </a:cubicBezTo>
                <a:cubicBezTo>
                  <a:pt x="682" y="334"/>
                  <a:pt x="682" y="334"/>
                  <a:pt x="682" y="334"/>
                </a:cubicBezTo>
                <a:cubicBezTo>
                  <a:pt x="682" y="333"/>
                  <a:pt x="682" y="333"/>
                  <a:pt x="683" y="332"/>
                </a:cubicBezTo>
                <a:cubicBezTo>
                  <a:pt x="684" y="332"/>
                  <a:pt x="684" y="332"/>
                  <a:pt x="684" y="332"/>
                </a:cubicBezTo>
                <a:cubicBezTo>
                  <a:pt x="686" y="331"/>
                  <a:pt x="688" y="331"/>
                  <a:pt x="690" y="329"/>
                </a:cubicBezTo>
                <a:cubicBezTo>
                  <a:pt x="692" y="326"/>
                  <a:pt x="689" y="325"/>
                  <a:pt x="690" y="323"/>
                </a:cubicBezTo>
                <a:cubicBezTo>
                  <a:pt x="690" y="322"/>
                  <a:pt x="693" y="320"/>
                  <a:pt x="694" y="320"/>
                </a:cubicBezTo>
                <a:cubicBezTo>
                  <a:pt x="694" y="319"/>
                  <a:pt x="694" y="319"/>
                  <a:pt x="694" y="319"/>
                </a:cubicBezTo>
                <a:cubicBezTo>
                  <a:pt x="693" y="319"/>
                  <a:pt x="692" y="318"/>
                  <a:pt x="692" y="318"/>
                </a:cubicBezTo>
                <a:cubicBezTo>
                  <a:pt x="689" y="318"/>
                  <a:pt x="689" y="318"/>
                  <a:pt x="689" y="318"/>
                </a:cubicBezTo>
                <a:cubicBezTo>
                  <a:pt x="688" y="318"/>
                  <a:pt x="688" y="317"/>
                  <a:pt x="688" y="317"/>
                </a:cubicBezTo>
                <a:cubicBezTo>
                  <a:pt x="684" y="317"/>
                  <a:pt x="681" y="316"/>
                  <a:pt x="677" y="316"/>
                </a:cubicBezTo>
                <a:cubicBezTo>
                  <a:pt x="674" y="316"/>
                  <a:pt x="667" y="318"/>
                  <a:pt x="666" y="317"/>
                </a:cubicBezTo>
                <a:cubicBezTo>
                  <a:pt x="664" y="317"/>
                  <a:pt x="664" y="317"/>
                  <a:pt x="664" y="317"/>
                </a:cubicBezTo>
                <a:cubicBezTo>
                  <a:pt x="664" y="316"/>
                  <a:pt x="665" y="316"/>
                  <a:pt x="665" y="315"/>
                </a:cubicBezTo>
                <a:cubicBezTo>
                  <a:pt x="666" y="315"/>
                  <a:pt x="667" y="315"/>
                  <a:pt x="669" y="316"/>
                </a:cubicBezTo>
                <a:cubicBezTo>
                  <a:pt x="669" y="315"/>
                  <a:pt x="669" y="315"/>
                  <a:pt x="669" y="315"/>
                </a:cubicBezTo>
                <a:cubicBezTo>
                  <a:pt x="672" y="315"/>
                  <a:pt x="672" y="315"/>
                  <a:pt x="672" y="315"/>
                </a:cubicBezTo>
                <a:cubicBezTo>
                  <a:pt x="672" y="315"/>
                  <a:pt x="672" y="315"/>
                  <a:pt x="673" y="314"/>
                </a:cubicBezTo>
                <a:cubicBezTo>
                  <a:pt x="673" y="313"/>
                  <a:pt x="673" y="313"/>
                  <a:pt x="673" y="313"/>
                </a:cubicBezTo>
                <a:cubicBezTo>
                  <a:pt x="671" y="313"/>
                  <a:pt x="671" y="313"/>
                  <a:pt x="671" y="313"/>
                </a:cubicBezTo>
                <a:cubicBezTo>
                  <a:pt x="672" y="312"/>
                  <a:pt x="673" y="312"/>
                  <a:pt x="673" y="312"/>
                </a:cubicBezTo>
                <a:cubicBezTo>
                  <a:pt x="673" y="311"/>
                  <a:pt x="672" y="310"/>
                  <a:pt x="672" y="310"/>
                </a:cubicBezTo>
                <a:cubicBezTo>
                  <a:pt x="673" y="310"/>
                  <a:pt x="673" y="310"/>
                  <a:pt x="673" y="310"/>
                </a:cubicBezTo>
                <a:cubicBezTo>
                  <a:pt x="673" y="309"/>
                  <a:pt x="673" y="309"/>
                  <a:pt x="673" y="309"/>
                </a:cubicBezTo>
                <a:cubicBezTo>
                  <a:pt x="674" y="309"/>
                  <a:pt x="675" y="311"/>
                  <a:pt x="675" y="311"/>
                </a:cubicBezTo>
                <a:cubicBezTo>
                  <a:pt x="677" y="311"/>
                  <a:pt x="677" y="311"/>
                  <a:pt x="677" y="311"/>
                </a:cubicBezTo>
                <a:cubicBezTo>
                  <a:pt x="677" y="312"/>
                  <a:pt x="677" y="312"/>
                  <a:pt x="677" y="312"/>
                </a:cubicBezTo>
                <a:cubicBezTo>
                  <a:pt x="680" y="312"/>
                  <a:pt x="679" y="311"/>
                  <a:pt x="680" y="310"/>
                </a:cubicBezTo>
                <a:cubicBezTo>
                  <a:pt x="682" y="310"/>
                  <a:pt x="682" y="311"/>
                  <a:pt x="683" y="312"/>
                </a:cubicBezTo>
                <a:cubicBezTo>
                  <a:pt x="685" y="312"/>
                  <a:pt x="685" y="312"/>
                  <a:pt x="685" y="312"/>
                </a:cubicBezTo>
                <a:cubicBezTo>
                  <a:pt x="685" y="312"/>
                  <a:pt x="685" y="312"/>
                  <a:pt x="685" y="312"/>
                </a:cubicBezTo>
                <a:cubicBezTo>
                  <a:pt x="686" y="312"/>
                  <a:pt x="687" y="312"/>
                  <a:pt x="689" y="312"/>
                </a:cubicBezTo>
                <a:cubicBezTo>
                  <a:pt x="690" y="313"/>
                  <a:pt x="692" y="315"/>
                  <a:pt x="693" y="317"/>
                </a:cubicBezTo>
                <a:cubicBezTo>
                  <a:pt x="695" y="317"/>
                  <a:pt x="695" y="317"/>
                  <a:pt x="695" y="317"/>
                </a:cubicBezTo>
                <a:cubicBezTo>
                  <a:pt x="695" y="318"/>
                  <a:pt x="695" y="318"/>
                  <a:pt x="695" y="318"/>
                </a:cubicBezTo>
                <a:cubicBezTo>
                  <a:pt x="696" y="318"/>
                  <a:pt x="696" y="318"/>
                  <a:pt x="696" y="318"/>
                </a:cubicBezTo>
                <a:cubicBezTo>
                  <a:pt x="696" y="317"/>
                  <a:pt x="697" y="316"/>
                  <a:pt x="697" y="316"/>
                </a:cubicBezTo>
                <a:cubicBezTo>
                  <a:pt x="697" y="316"/>
                  <a:pt x="697" y="315"/>
                  <a:pt x="696" y="315"/>
                </a:cubicBezTo>
                <a:cubicBezTo>
                  <a:pt x="697" y="315"/>
                  <a:pt x="697" y="315"/>
                  <a:pt x="697" y="315"/>
                </a:cubicBezTo>
                <a:cubicBezTo>
                  <a:pt x="698" y="312"/>
                  <a:pt x="698" y="312"/>
                  <a:pt x="700" y="311"/>
                </a:cubicBezTo>
                <a:cubicBezTo>
                  <a:pt x="700" y="308"/>
                  <a:pt x="700" y="306"/>
                  <a:pt x="699" y="304"/>
                </a:cubicBezTo>
                <a:cubicBezTo>
                  <a:pt x="698" y="304"/>
                  <a:pt x="698" y="304"/>
                  <a:pt x="697" y="304"/>
                </a:cubicBezTo>
                <a:cubicBezTo>
                  <a:pt x="697" y="303"/>
                  <a:pt x="697" y="303"/>
                  <a:pt x="697" y="303"/>
                </a:cubicBezTo>
                <a:cubicBezTo>
                  <a:pt x="699" y="303"/>
                  <a:pt x="701" y="303"/>
                  <a:pt x="703" y="302"/>
                </a:cubicBezTo>
                <a:cubicBezTo>
                  <a:pt x="703" y="302"/>
                  <a:pt x="703" y="302"/>
                  <a:pt x="703" y="302"/>
                </a:cubicBezTo>
                <a:cubicBezTo>
                  <a:pt x="704" y="302"/>
                  <a:pt x="704" y="301"/>
                  <a:pt x="705" y="301"/>
                </a:cubicBezTo>
                <a:cubicBezTo>
                  <a:pt x="707" y="304"/>
                  <a:pt x="710" y="305"/>
                  <a:pt x="712" y="308"/>
                </a:cubicBezTo>
                <a:cubicBezTo>
                  <a:pt x="715" y="308"/>
                  <a:pt x="715" y="308"/>
                  <a:pt x="715" y="308"/>
                </a:cubicBezTo>
                <a:cubicBezTo>
                  <a:pt x="715" y="306"/>
                  <a:pt x="715" y="306"/>
                  <a:pt x="715" y="306"/>
                </a:cubicBezTo>
                <a:cubicBezTo>
                  <a:pt x="716" y="306"/>
                  <a:pt x="718" y="306"/>
                  <a:pt x="719" y="306"/>
                </a:cubicBezTo>
                <a:cubicBezTo>
                  <a:pt x="719" y="305"/>
                  <a:pt x="719" y="305"/>
                  <a:pt x="719" y="305"/>
                </a:cubicBezTo>
                <a:cubicBezTo>
                  <a:pt x="720" y="305"/>
                  <a:pt x="720" y="305"/>
                  <a:pt x="720" y="304"/>
                </a:cubicBezTo>
                <a:cubicBezTo>
                  <a:pt x="719" y="304"/>
                  <a:pt x="719" y="304"/>
                  <a:pt x="717" y="304"/>
                </a:cubicBezTo>
                <a:cubicBezTo>
                  <a:pt x="717" y="302"/>
                  <a:pt x="718" y="303"/>
                  <a:pt x="717" y="302"/>
                </a:cubicBezTo>
                <a:cubicBezTo>
                  <a:pt x="717" y="302"/>
                  <a:pt x="717" y="302"/>
                  <a:pt x="717" y="302"/>
                </a:cubicBezTo>
                <a:cubicBezTo>
                  <a:pt x="715" y="302"/>
                  <a:pt x="715" y="302"/>
                  <a:pt x="715" y="302"/>
                </a:cubicBezTo>
                <a:cubicBezTo>
                  <a:pt x="714" y="299"/>
                  <a:pt x="713" y="300"/>
                  <a:pt x="713" y="297"/>
                </a:cubicBezTo>
                <a:cubicBezTo>
                  <a:pt x="712" y="297"/>
                  <a:pt x="711" y="298"/>
                  <a:pt x="710" y="298"/>
                </a:cubicBezTo>
                <a:cubicBezTo>
                  <a:pt x="711" y="296"/>
                  <a:pt x="710" y="296"/>
                  <a:pt x="712" y="296"/>
                </a:cubicBezTo>
                <a:cubicBezTo>
                  <a:pt x="712" y="295"/>
                  <a:pt x="712" y="295"/>
                  <a:pt x="712" y="295"/>
                </a:cubicBezTo>
                <a:cubicBezTo>
                  <a:pt x="714" y="295"/>
                  <a:pt x="714" y="297"/>
                  <a:pt x="715" y="297"/>
                </a:cubicBezTo>
                <a:cubicBezTo>
                  <a:pt x="715" y="297"/>
                  <a:pt x="716" y="297"/>
                  <a:pt x="717" y="297"/>
                </a:cubicBezTo>
                <a:cubicBezTo>
                  <a:pt x="717" y="297"/>
                  <a:pt x="717" y="297"/>
                  <a:pt x="717" y="297"/>
                </a:cubicBezTo>
                <a:cubicBezTo>
                  <a:pt x="718" y="299"/>
                  <a:pt x="717" y="299"/>
                  <a:pt x="718" y="300"/>
                </a:cubicBezTo>
                <a:cubicBezTo>
                  <a:pt x="719" y="302"/>
                  <a:pt x="720" y="300"/>
                  <a:pt x="721" y="301"/>
                </a:cubicBezTo>
                <a:cubicBezTo>
                  <a:pt x="721" y="302"/>
                  <a:pt x="721" y="302"/>
                  <a:pt x="721" y="302"/>
                </a:cubicBezTo>
                <a:cubicBezTo>
                  <a:pt x="723" y="303"/>
                  <a:pt x="722" y="303"/>
                  <a:pt x="724" y="304"/>
                </a:cubicBezTo>
                <a:cubicBezTo>
                  <a:pt x="724" y="302"/>
                  <a:pt x="724" y="302"/>
                  <a:pt x="724" y="302"/>
                </a:cubicBezTo>
                <a:cubicBezTo>
                  <a:pt x="725" y="301"/>
                  <a:pt x="727" y="300"/>
                  <a:pt x="728" y="299"/>
                </a:cubicBezTo>
                <a:cubicBezTo>
                  <a:pt x="728" y="299"/>
                  <a:pt x="728" y="298"/>
                  <a:pt x="729" y="297"/>
                </a:cubicBezTo>
                <a:cubicBezTo>
                  <a:pt x="730" y="297"/>
                  <a:pt x="730" y="297"/>
                  <a:pt x="730" y="297"/>
                </a:cubicBezTo>
                <a:cubicBezTo>
                  <a:pt x="730" y="297"/>
                  <a:pt x="730" y="297"/>
                  <a:pt x="730" y="297"/>
                </a:cubicBezTo>
                <a:cubicBezTo>
                  <a:pt x="733" y="297"/>
                  <a:pt x="733" y="297"/>
                  <a:pt x="733" y="297"/>
                </a:cubicBezTo>
                <a:cubicBezTo>
                  <a:pt x="734" y="296"/>
                  <a:pt x="734" y="295"/>
                  <a:pt x="735" y="295"/>
                </a:cubicBezTo>
                <a:cubicBezTo>
                  <a:pt x="737" y="295"/>
                  <a:pt x="737" y="295"/>
                  <a:pt x="737" y="295"/>
                </a:cubicBezTo>
                <a:cubicBezTo>
                  <a:pt x="737" y="294"/>
                  <a:pt x="737" y="294"/>
                  <a:pt x="737" y="293"/>
                </a:cubicBezTo>
                <a:cubicBezTo>
                  <a:pt x="739" y="293"/>
                  <a:pt x="739" y="293"/>
                  <a:pt x="739" y="293"/>
                </a:cubicBezTo>
                <a:cubicBezTo>
                  <a:pt x="739" y="293"/>
                  <a:pt x="739" y="293"/>
                  <a:pt x="739" y="293"/>
                </a:cubicBezTo>
                <a:cubicBezTo>
                  <a:pt x="740" y="292"/>
                  <a:pt x="742" y="292"/>
                  <a:pt x="744" y="292"/>
                </a:cubicBezTo>
                <a:cubicBezTo>
                  <a:pt x="745" y="290"/>
                  <a:pt x="745" y="290"/>
                  <a:pt x="746" y="289"/>
                </a:cubicBezTo>
                <a:cubicBezTo>
                  <a:pt x="746" y="289"/>
                  <a:pt x="746" y="289"/>
                  <a:pt x="746" y="289"/>
                </a:cubicBezTo>
                <a:cubicBezTo>
                  <a:pt x="746" y="287"/>
                  <a:pt x="746" y="287"/>
                  <a:pt x="746" y="287"/>
                </a:cubicBezTo>
                <a:cubicBezTo>
                  <a:pt x="747" y="287"/>
                  <a:pt x="747" y="287"/>
                  <a:pt x="747" y="287"/>
                </a:cubicBezTo>
                <a:cubicBezTo>
                  <a:pt x="747" y="284"/>
                  <a:pt x="746" y="283"/>
                  <a:pt x="745" y="281"/>
                </a:cubicBezTo>
                <a:cubicBezTo>
                  <a:pt x="745" y="281"/>
                  <a:pt x="744" y="280"/>
                  <a:pt x="744" y="280"/>
                </a:cubicBezTo>
                <a:cubicBezTo>
                  <a:pt x="744" y="281"/>
                  <a:pt x="744" y="281"/>
                  <a:pt x="744" y="281"/>
                </a:cubicBezTo>
                <a:cubicBezTo>
                  <a:pt x="742" y="281"/>
                  <a:pt x="742" y="281"/>
                  <a:pt x="742" y="280"/>
                </a:cubicBezTo>
                <a:cubicBezTo>
                  <a:pt x="739" y="279"/>
                  <a:pt x="741" y="280"/>
                  <a:pt x="740" y="278"/>
                </a:cubicBezTo>
                <a:cubicBezTo>
                  <a:pt x="739" y="278"/>
                  <a:pt x="739" y="277"/>
                  <a:pt x="738" y="277"/>
                </a:cubicBezTo>
                <a:cubicBezTo>
                  <a:pt x="738" y="275"/>
                  <a:pt x="738" y="275"/>
                  <a:pt x="738" y="275"/>
                </a:cubicBezTo>
                <a:cubicBezTo>
                  <a:pt x="737" y="275"/>
                  <a:pt x="737" y="275"/>
                  <a:pt x="737" y="275"/>
                </a:cubicBezTo>
                <a:cubicBezTo>
                  <a:pt x="737" y="274"/>
                  <a:pt x="737" y="274"/>
                  <a:pt x="737" y="274"/>
                </a:cubicBezTo>
                <a:cubicBezTo>
                  <a:pt x="737" y="274"/>
                  <a:pt x="737" y="274"/>
                  <a:pt x="737" y="274"/>
                </a:cubicBezTo>
                <a:cubicBezTo>
                  <a:pt x="737" y="272"/>
                  <a:pt x="737" y="270"/>
                  <a:pt x="737" y="268"/>
                </a:cubicBezTo>
                <a:cubicBezTo>
                  <a:pt x="739" y="267"/>
                  <a:pt x="740" y="267"/>
                  <a:pt x="742" y="266"/>
                </a:cubicBezTo>
                <a:cubicBezTo>
                  <a:pt x="742" y="264"/>
                  <a:pt x="742" y="264"/>
                  <a:pt x="742" y="264"/>
                </a:cubicBezTo>
                <a:cubicBezTo>
                  <a:pt x="739" y="264"/>
                  <a:pt x="739" y="264"/>
                  <a:pt x="739" y="264"/>
                </a:cubicBezTo>
                <a:cubicBezTo>
                  <a:pt x="739" y="263"/>
                  <a:pt x="739" y="263"/>
                  <a:pt x="739" y="263"/>
                </a:cubicBezTo>
                <a:cubicBezTo>
                  <a:pt x="738" y="263"/>
                  <a:pt x="738" y="263"/>
                  <a:pt x="738" y="263"/>
                </a:cubicBezTo>
                <a:cubicBezTo>
                  <a:pt x="738" y="261"/>
                  <a:pt x="739" y="261"/>
                  <a:pt x="740" y="260"/>
                </a:cubicBezTo>
                <a:cubicBezTo>
                  <a:pt x="740" y="260"/>
                  <a:pt x="740" y="260"/>
                  <a:pt x="740" y="260"/>
                </a:cubicBezTo>
                <a:cubicBezTo>
                  <a:pt x="741" y="259"/>
                  <a:pt x="741" y="258"/>
                  <a:pt x="741" y="257"/>
                </a:cubicBezTo>
                <a:cubicBezTo>
                  <a:pt x="742" y="257"/>
                  <a:pt x="742" y="257"/>
                  <a:pt x="742" y="257"/>
                </a:cubicBezTo>
                <a:cubicBezTo>
                  <a:pt x="743" y="256"/>
                  <a:pt x="743" y="256"/>
                  <a:pt x="743" y="254"/>
                </a:cubicBezTo>
                <a:cubicBezTo>
                  <a:pt x="742" y="254"/>
                  <a:pt x="742" y="254"/>
                  <a:pt x="742" y="253"/>
                </a:cubicBezTo>
                <a:cubicBezTo>
                  <a:pt x="742" y="252"/>
                  <a:pt x="742" y="252"/>
                  <a:pt x="742" y="252"/>
                </a:cubicBezTo>
                <a:cubicBezTo>
                  <a:pt x="740" y="253"/>
                  <a:pt x="737" y="254"/>
                  <a:pt x="735" y="254"/>
                </a:cubicBezTo>
                <a:cubicBezTo>
                  <a:pt x="734" y="252"/>
                  <a:pt x="734" y="251"/>
                  <a:pt x="733" y="251"/>
                </a:cubicBezTo>
                <a:cubicBezTo>
                  <a:pt x="733" y="250"/>
                  <a:pt x="733" y="250"/>
                  <a:pt x="733" y="250"/>
                </a:cubicBezTo>
                <a:cubicBezTo>
                  <a:pt x="735" y="250"/>
                  <a:pt x="735" y="250"/>
                  <a:pt x="735" y="250"/>
                </a:cubicBezTo>
                <a:cubicBezTo>
                  <a:pt x="735" y="249"/>
                  <a:pt x="735" y="249"/>
                  <a:pt x="735" y="249"/>
                </a:cubicBezTo>
                <a:cubicBezTo>
                  <a:pt x="733" y="249"/>
                  <a:pt x="732" y="248"/>
                  <a:pt x="731" y="247"/>
                </a:cubicBezTo>
                <a:cubicBezTo>
                  <a:pt x="731" y="247"/>
                  <a:pt x="731" y="247"/>
                  <a:pt x="731" y="247"/>
                </a:cubicBezTo>
                <a:cubicBezTo>
                  <a:pt x="731" y="246"/>
                  <a:pt x="731" y="245"/>
                  <a:pt x="731" y="245"/>
                </a:cubicBezTo>
                <a:cubicBezTo>
                  <a:pt x="729" y="244"/>
                  <a:pt x="727" y="244"/>
                  <a:pt x="725" y="244"/>
                </a:cubicBezTo>
                <a:cubicBezTo>
                  <a:pt x="724" y="244"/>
                  <a:pt x="724" y="245"/>
                  <a:pt x="723" y="246"/>
                </a:cubicBezTo>
                <a:cubicBezTo>
                  <a:pt x="723" y="245"/>
                  <a:pt x="722" y="245"/>
                  <a:pt x="721" y="245"/>
                </a:cubicBezTo>
                <a:cubicBezTo>
                  <a:pt x="721" y="244"/>
                  <a:pt x="721" y="244"/>
                  <a:pt x="721" y="244"/>
                </a:cubicBezTo>
                <a:cubicBezTo>
                  <a:pt x="721" y="244"/>
                  <a:pt x="715" y="243"/>
                  <a:pt x="715" y="243"/>
                </a:cubicBezTo>
                <a:cubicBezTo>
                  <a:pt x="715" y="243"/>
                  <a:pt x="715" y="243"/>
                  <a:pt x="715" y="243"/>
                </a:cubicBezTo>
                <a:cubicBezTo>
                  <a:pt x="709" y="243"/>
                  <a:pt x="709" y="243"/>
                  <a:pt x="709" y="243"/>
                </a:cubicBezTo>
                <a:cubicBezTo>
                  <a:pt x="710" y="245"/>
                  <a:pt x="711" y="244"/>
                  <a:pt x="711" y="245"/>
                </a:cubicBezTo>
                <a:cubicBezTo>
                  <a:pt x="711" y="245"/>
                  <a:pt x="710" y="246"/>
                  <a:pt x="710" y="247"/>
                </a:cubicBezTo>
                <a:cubicBezTo>
                  <a:pt x="711" y="247"/>
                  <a:pt x="711" y="247"/>
                  <a:pt x="711" y="247"/>
                </a:cubicBezTo>
                <a:cubicBezTo>
                  <a:pt x="711" y="249"/>
                  <a:pt x="711" y="251"/>
                  <a:pt x="712" y="254"/>
                </a:cubicBezTo>
                <a:cubicBezTo>
                  <a:pt x="713" y="254"/>
                  <a:pt x="712" y="254"/>
                  <a:pt x="713" y="254"/>
                </a:cubicBezTo>
                <a:cubicBezTo>
                  <a:pt x="714" y="254"/>
                  <a:pt x="714" y="254"/>
                  <a:pt x="714" y="254"/>
                </a:cubicBezTo>
                <a:cubicBezTo>
                  <a:pt x="714" y="256"/>
                  <a:pt x="714" y="256"/>
                  <a:pt x="714" y="256"/>
                </a:cubicBezTo>
                <a:cubicBezTo>
                  <a:pt x="715" y="256"/>
                  <a:pt x="715" y="256"/>
                  <a:pt x="715" y="256"/>
                </a:cubicBezTo>
                <a:cubicBezTo>
                  <a:pt x="714" y="258"/>
                  <a:pt x="714" y="258"/>
                  <a:pt x="715" y="260"/>
                </a:cubicBezTo>
                <a:cubicBezTo>
                  <a:pt x="715" y="260"/>
                  <a:pt x="715" y="260"/>
                  <a:pt x="715" y="260"/>
                </a:cubicBezTo>
                <a:cubicBezTo>
                  <a:pt x="714" y="260"/>
                  <a:pt x="714" y="260"/>
                  <a:pt x="714" y="260"/>
                </a:cubicBezTo>
                <a:cubicBezTo>
                  <a:pt x="714" y="261"/>
                  <a:pt x="714" y="262"/>
                  <a:pt x="714" y="262"/>
                </a:cubicBezTo>
                <a:cubicBezTo>
                  <a:pt x="712" y="263"/>
                  <a:pt x="711" y="262"/>
                  <a:pt x="709" y="263"/>
                </a:cubicBezTo>
                <a:cubicBezTo>
                  <a:pt x="708" y="265"/>
                  <a:pt x="708" y="267"/>
                  <a:pt x="708" y="270"/>
                </a:cubicBezTo>
                <a:cubicBezTo>
                  <a:pt x="707" y="270"/>
                  <a:pt x="707" y="270"/>
                  <a:pt x="706" y="270"/>
                </a:cubicBezTo>
                <a:cubicBezTo>
                  <a:pt x="707" y="271"/>
                  <a:pt x="707" y="272"/>
                  <a:pt x="707" y="273"/>
                </a:cubicBezTo>
                <a:cubicBezTo>
                  <a:pt x="704" y="274"/>
                  <a:pt x="706" y="273"/>
                  <a:pt x="705" y="275"/>
                </a:cubicBezTo>
                <a:cubicBezTo>
                  <a:pt x="704" y="275"/>
                  <a:pt x="704" y="275"/>
                  <a:pt x="704" y="275"/>
                </a:cubicBezTo>
                <a:cubicBezTo>
                  <a:pt x="704" y="276"/>
                  <a:pt x="704" y="276"/>
                  <a:pt x="704" y="276"/>
                </a:cubicBezTo>
                <a:cubicBezTo>
                  <a:pt x="704" y="277"/>
                  <a:pt x="703" y="277"/>
                  <a:pt x="702" y="277"/>
                </a:cubicBezTo>
                <a:cubicBezTo>
                  <a:pt x="702" y="279"/>
                  <a:pt x="702" y="279"/>
                  <a:pt x="702" y="279"/>
                </a:cubicBezTo>
                <a:cubicBezTo>
                  <a:pt x="702" y="279"/>
                  <a:pt x="702" y="279"/>
                  <a:pt x="702" y="279"/>
                </a:cubicBezTo>
                <a:cubicBezTo>
                  <a:pt x="701" y="280"/>
                  <a:pt x="702" y="280"/>
                  <a:pt x="700" y="281"/>
                </a:cubicBezTo>
                <a:cubicBezTo>
                  <a:pt x="701" y="283"/>
                  <a:pt x="701" y="284"/>
                  <a:pt x="702" y="285"/>
                </a:cubicBezTo>
                <a:cubicBezTo>
                  <a:pt x="702" y="285"/>
                  <a:pt x="702" y="285"/>
                  <a:pt x="702" y="285"/>
                </a:cubicBezTo>
                <a:cubicBezTo>
                  <a:pt x="700" y="285"/>
                  <a:pt x="700" y="285"/>
                  <a:pt x="700" y="285"/>
                </a:cubicBezTo>
                <a:cubicBezTo>
                  <a:pt x="699" y="286"/>
                  <a:pt x="699" y="286"/>
                  <a:pt x="699" y="287"/>
                </a:cubicBezTo>
                <a:cubicBezTo>
                  <a:pt x="696" y="287"/>
                  <a:pt x="696" y="287"/>
                  <a:pt x="696" y="287"/>
                </a:cubicBezTo>
                <a:cubicBezTo>
                  <a:pt x="696" y="287"/>
                  <a:pt x="697" y="287"/>
                  <a:pt x="696" y="287"/>
                </a:cubicBezTo>
                <a:cubicBezTo>
                  <a:pt x="696" y="288"/>
                  <a:pt x="696" y="289"/>
                  <a:pt x="696" y="290"/>
                </a:cubicBezTo>
                <a:cubicBezTo>
                  <a:pt x="694" y="290"/>
                  <a:pt x="694" y="290"/>
                  <a:pt x="694" y="290"/>
                </a:cubicBezTo>
                <a:cubicBezTo>
                  <a:pt x="694" y="290"/>
                  <a:pt x="694" y="289"/>
                  <a:pt x="694" y="289"/>
                </a:cubicBezTo>
                <a:cubicBezTo>
                  <a:pt x="693" y="289"/>
                  <a:pt x="692" y="289"/>
                  <a:pt x="691" y="289"/>
                </a:cubicBezTo>
                <a:cubicBezTo>
                  <a:pt x="689" y="287"/>
                  <a:pt x="688" y="285"/>
                  <a:pt x="687" y="282"/>
                </a:cubicBezTo>
                <a:cubicBezTo>
                  <a:pt x="686" y="282"/>
                  <a:pt x="685" y="282"/>
                  <a:pt x="684" y="281"/>
                </a:cubicBezTo>
                <a:cubicBezTo>
                  <a:pt x="684" y="281"/>
                  <a:pt x="683" y="280"/>
                  <a:pt x="683" y="279"/>
                </a:cubicBezTo>
                <a:cubicBezTo>
                  <a:pt x="683" y="279"/>
                  <a:pt x="683" y="279"/>
                  <a:pt x="683" y="279"/>
                </a:cubicBezTo>
                <a:cubicBezTo>
                  <a:pt x="683" y="278"/>
                  <a:pt x="683" y="278"/>
                  <a:pt x="683" y="278"/>
                </a:cubicBezTo>
                <a:cubicBezTo>
                  <a:pt x="682" y="278"/>
                  <a:pt x="682" y="278"/>
                  <a:pt x="681" y="277"/>
                </a:cubicBezTo>
                <a:cubicBezTo>
                  <a:pt x="681" y="276"/>
                  <a:pt x="681" y="276"/>
                  <a:pt x="681" y="276"/>
                </a:cubicBezTo>
                <a:cubicBezTo>
                  <a:pt x="681" y="276"/>
                  <a:pt x="681" y="276"/>
                  <a:pt x="681" y="276"/>
                </a:cubicBezTo>
                <a:cubicBezTo>
                  <a:pt x="680" y="275"/>
                  <a:pt x="680" y="274"/>
                  <a:pt x="680" y="274"/>
                </a:cubicBezTo>
                <a:cubicBezTo>
                  <a:pt x="681" y="273"/>
                  <a:pt x="681" y="273"/>
                  <a:pt x="681" y="273"/>
                </a:cubicBezTo>
                <a:cubicBezTo>
                  <a:pt x="681" y="271"/>
                  <a:pt x="681" y="271"/>
                  <a:pt x="681" y="271"/>
                </a:cubicBezTo>
                <a:cubicBezTo>
                  <a:pt x="683" y="271"/>
                  <a:pt x="683" y="271"/>
                  <a:pt x="683" y="271"/>
                </a:cubicBezTo>
                <a:cubicBezTo>
                  <a:pt x="684" y="270"/>
                  <a:pt x="683" y="266"/>
                  <a:pt x="684" y="265"/>
                </a:cubicBezTo>
                <a:cubicBezTo>
                  <a:pt x="685" y="265"/>
                  <a:pt x="685" y="264"/>
                  <a:pt x="686" y="264"/>
                </a:cubicBezTo>
                <a:cubicBezTo>
                  <a:pt x="687" y="263"/>
                  <a:pt x="686" y="262"/>
                  <a:pt x="687" y="261"/>
                </a:cubicBezTo>
                <a:cubicBezTo>
                  <a:pt x="687" y="258"/>
                  <a:pt x="685" y="253"/>
                  <a:pt x="683" y="252"/>
                </a:cubicBezTo>
                <a:cubicBezTo>
                  <a:pt x="683" y="251"/>
                  <a:pt x="683" y="252"/>
                  <a:pt x="682" y="251"/>
                </a:cubicBezTo>
                <a:cubicBezTo>
                  <a:pt x="681" y="253"/>
                  <a:pt x="678" y="253"/>
                  <a:pt x="676" y="254"/>
                </a:cubicBezTo>
                <a:cubicBezTo>
                  <a:pt x="675" y="254"/>
                  <a:pt x="675" y="254"/>
                  <a:pt x="675" y="254"/>
                </a:cubicBezTo>
                <a:cubicBezTo>
                  <a:pt x="675" y="258"/>
                  <a:pt x="675" y="258"/>
                  <a:pt x="675" y="258"/>
                </a:cubicBezTo>
                <a:cubicBezTo>
                  <a:pt x="675" y="258"/>
                  <a:pt x="675" y="258"/>
                  <a:pt x="675" y="258"/>
                </a:cubicBezTo>
                <a:cubicBezTo>
                  <a:pt x="675" y="259"/>
                  <a:pt x="675" y="259"/>
                  <a:pt x="675" y="259"/>
                </a:cubicBezTo>
                <a:cubicBezTo>
                  <a:pt x="674" y="259"/>
                  <a:pt x="674" y="259"/>
                  <a:pt x="674" y="259"/>
                </a:cubicBezTo>
                <a:cubicBezTo>
                  <a:pt x="674" y="261"/>
                  <a:pt x="675" y="264"/>
                  <a:pt x="675" y="266"/>
                </a:cubicBezTo>
                <a:cubicBezTo>
                  <a:pt x="673" y="266"/>
                  <a:pt x="673" y="266"/>
                  <a:pt x="673" y="266"/>
                </a:cubicBezTo>
                <a:cubicBezTo>
                  <a:pt x="673" y="267"/>
                  <a:pt x="673" y="267"/>
                  <a:pt x="673" y="267"/>
                </a:cubicBezTo>
                <a:cubicBezTo>
                  <a:pt x="672" y="267"/>
                  <a:pt x="671" y="267"/>
                  <a:pt x="671" y="268"/>
                </a:cubicBezTo>
                <a:cubicBezTo>
                  <a:pt x="671" y="272"/>
                  <a:pt x="671" y="272"/>
                  <a:pt x="671" y="272"/>
                </a:cubicBezTo>
                <a:cubicBezTo>
                  <a:pt x="669" y="272"/>
                  <a:pt x="668" y="272"/>
                  <a:pt x="667" y="272"/>
                </a:cubicBezTo>
                <a:cubicBezTo>
                  <a:pt x="667" y="270"/>
                  <a:pt x="667" y="271"/>
                  <a:pt x="667" y="270"/>
                </a:cubicBezTo>
                <a:cubicBezTo>
                  <a:pt x="667" y="269"/>
                  <a:pt x="667" y="268"/>
                  <a:pt x="667" y="266"/>
                </a:cubicBezTo>
                <a:cubicBezTo>
                  <a:pt x="666" y="266"/>
                  <a:pt x="666" y="266"/>
                  <a:pt x="666" y="266"/>
                </a:cubicBezTo>
                <a:cubicBezTo>
                  <a:pt x="666" y="263"/>
                  <a:pt x="666" y="263"/>
                  <a:pt x="666" y="263"/>
                </a:cubicBezTo>
                <a:cubicBezTo>
                  <a:pt x="665" y="262"/>
                  <a:pt x="664" y="262"/>
                  <a:pt x="664" y="261"/>
                </a:cubicBezTo>
                <a:cubicBezTo>
                  <a:pt x="664" y="260"/>
                  <a:pt x="664" y="259"/>
                  <a:pt x="665" y="258"/>
                </a:cubicBezTo>
                <a:cubicBezTo>
                  <a:pt x="664" y="258"/>
                  <a:pt x="664" y="258"/>
                  <a:pt x="664" y="258"/>
                </a:cubicBezTo>
                <a:cubicBezTo>
                  <a:pt x="664" y="256"/>
                  <a:pt x="664" y="256"/>
                  <a:pt x="664" y="256"/>
                </a:cubicBezTo>
                <a:cubicBezTo>
                  <a:pt x="663" y="256"/>
                  <a:pt x="662" y="256"/>
                  <a:pt x="662" y="255"/>
                </a:cubicBezTo>
                <a:cubicBezTo>
                  <a:pt x="663" y="255"/>
                  <a:pt x="663" y="255"/>
                  <a:pt x="663" y="255"/>
                </a:cubicBezTo>
                <a:cubicBezTo>
                  <a:pt x="663" y="254"/>
                  <a:pt x="663" y="254"/>
                  <a:pt x="663" y="254"/>
                </a:cubicBezTo>
                <a:cubicBezTo>
                  <a:pt x="662" y="254"/>
                  <a:pt x="662" y="254"/>
                  <a:pt x="662" y="254"/>
                </a:cubicBezTo>
                <a:cubicBezTo>
                  <a:pt x="662" y="252"/>
                  <a:pt x="662" y="252"/>
                  <a:pt x="662" y="252"/>
                </a:cubicBezTo>
                <a:cubicBezTo>
                  <a:pt x="657" y="252"/>
                  <a:pt x="657" y="252"/>
                  <a:pt x="657" y="252"/>
                </a:cubicBezTo>
                <a:cubicBezTo>
                  <a:pt x="657" y="251"/>
                  <a:pt x="657" y="251"/>
                  <a:pt x="657" y="251"/>
                </a:cubicBezTo>
                <a:cubicBezTo>
                  <a:pt x="656" y="251"/>
                  <a:pt x="656" y="251"/>
                  <a:pt x="656" y="251"/>
                </a:cubicBezTo>
                <a:cubicBezTo>
                  <a:pt x="656" y="251"/>
                  <a:pt x="656" y="251"/>
                  <a:pt x="656" y="251"/>
                </a:cubicBezTo>
                <a:cubicBezTo>
                  <a:pt x="653" y="251"/>
                  <a:pt x="653" y="251"/>
                  <a:pt x="653" y="251"/>
                </a:cubicBezTo>
                <a:cubicBezTo>
                  <a:pt x="653" y="250"/>
                  <a:pt x="653" y="250"/>
                  <a:pt x="652" y="249"/>
                </a:cubicBezTo>
                <a:cubicBezTo>
                  <a:pt x="651" y="248"/>
                  <a:pt x="650" y="248"/>
                  <a:pt x="648" y="247"/>
                </a:cubicBezTo>
                <a:cubicBezTo>
                  <a:pt x="648" y="246"/>
                  <a:pt x="648" y="246"/>
                  <a:pt x="647" y="245"/>
                </a:cubicBezTo>
                <a:cubicBezTo>
                  <a:pt x="649" y="244"/>
                  <a:pt x="650" y="242"/>
                  <a:pt x="652" y="242"/>
                </a:cubicBezTo>
                <a:cubicBezTo>
                  <a:pt x="653" y="240"/>
                  <a:pt x="653" y="240"/>
                  <a:pt x="654" y="240"/>
                </a:cubicBezTo>
                <a:cubicBezTo>
                  <a:pt x="655" y="239"/>
                  <a:pt x="655" y="238"/>
                  <a:pt x="655" y="237"/>
                </a:cubicBezTo>
                <a:cubicBezTo>
                  <a:pt x="652" y="237"/>
                  <a:pt x="652" y="238"/>
                  <a:pt x="650" y="239"/>
                </a:cubicBezTo>
                <a:cubicBezTo>
                  <a:pt x="650" y="237"/>
                  <a:pt x="651" y="235"/>
                  <a:pt x="652" y="233"/>
                </a:cubicBezTo>
                <a:cubicBezTo>
                  <a:pt x="652" y="233"/>
                  <a:pt x="653" y="234"/>
                  <a:pt x="653" y="234"/>
                </a:cubicBezTo>
                <a:cubicBezTo>
                  <a:pt x="654" y="234"/>
                  <a:pt x="654" y="234"/>
                  <a:pt x="654" y="234"/>
                </a:cubicBezTo>
                <a:cubicBezTo>
                  <a:pt x="654" y="235"/>
                  <a:pt x="654" y="235"/>
                  <a:pt x="654" y="235"/>
                </a:cubicBezTo>
                <a:cubicBezTo>
                  <a:pt x="655" y="235"/>
                  <a:pt x="656" y="234"/>
                  <a:pt x="656" y="234"/>
                </a:cubicBezTo>
                <a:cubicBezTo>
                  <a:pt x="657" y="234"/>
                  <a:pt x="658" y="235"/>
                  <a:pt x="659" y="235"/>
                </a:cubicBezTo>
                <a:cubicBezTo>
                  <a:pt x="659" y="233"/>
                  <a:pt x="659" y="234"/>
                  <a:pt x="660" y="233"/>
                </a:cubicBezTo>
                <a:cubicBezTo>
                  <a:pt x="660" y="231"/>
                  <a:pt x="660" y="231"/>
                  <a:pt x="660" y="231"/>
                </a:cubicBezTo>
                <a:cubicBezTo>
                  <a:pt x="659" y="231"/>
                  <a:pt x="659" y="231"/>
                  <a:pt x="659" y="231"/>
                </a:cubicBezTo>
                <a:cubicBezTo>
                  <a:pt x="659" y="230"/>
                  <a:pt x="659" y="230"/>
                  <a:pt x="659" y="230"/>
                </a:cubicBezTo>
                <a:cubicBezTo>
                  <a:pt x="658" y="230"/>
                  <a:pt x="657" y="231"/>
                  <a:pt x="656" y="231"/>
                </a:cubicBezTo>
                <a:cubicBezTo>
                  <a:pt x="656" y="229"/>
                  <a:pt x="655" y="229"/>
                  <a:pt x="654" y="227"/>
                </a:cubicBezTo>
                <a:cubicBezTo>
                  <a:pt x="649" y="227"/>
                  <a:pt x="651" y="227"/>
                  <a:pt x="648" y="224"/>
                </a:cubicBezTo>
                <a:cubicBezTo>
                  <a:pt x="648" y="224"/>
                  <a:pt x="648" y="224"/>
                  <a:pt x="648" y="224"/>
                </a:cubicBezTo>
                <a:cubicBezTo>
                  <a:pt x="647" y="224"/>
                  <a:pt x="647" y="224"/>
                  <a:pt x="647" y="224"/>
                </a:cubicBezTo>
                <a:cubicBezTo>
                  <a:pt x="647" y="223"/>
                  <a:pt x="647" y="223"/>
                  <a:pt x="646" y="222"/>
                </a:cubicBezTo>
                <a:cubicBezTo>
                  <a:pt x="643" y="222"/>
                  <a:pt x="643" y="222"/>
                  <a:pt x="643" y="222"/>
                </a:cubicBezTo>
                <a:cubicBezTo>
                  <a:pt x="642" y="222"/>
                  <a:pt x="642" y="221"/>
                  <a:pt x="642" y="221"/>
                </a:cubicBezTo>
                <a:cubicBezTo>
                  <a:pt x="641" y="221"/>
                  <a:pt x="641" y="221"/>
                  <a:pt x="641" y="221"/>
                </a:cubicBezTo>
                <a:cubicBezTo>
                  <a:pt x="641" y="220"/>
                  <a:pt x="641" y="220"/>
                  <a:pt x="641" y="220"/>
                </a:cubicBezTo>
                <a:cubicBezTo>
                  <a:pt x="639" y="219"/>
                  <a:pt x="639" y="219"/>
                  <a:pt x="637" y="219"/>
                </a:cubicBezTo>
                <a:cubicBezTo>
                  <a:pt x="637" y="217"/>
                  <a:pt x="637" y="218"/>
                  <a:pt x="636" y="217"/>
                </a:cubicBezTo>
                <a:cubicBezTo>
                  <a:pt x="636" y="216"/>
                  <a:pt x="636" y="216"/>
                  <a:pt x="636" y="216"/>
                </a:cubicBezTo>
                <a:cubicBezTo>
                  <a:pt x="635" y="216"/>
                  <a:pt x="635" y="216"/>
                  <a:pt x="635" y="216"/>
                </a:cubicBezTo>
                <a:cubicBezTo>
                  <a:pt x="634" y="215"/>
                  <a:pt x="633" y="215"/>
                  <a:pt x="633" y="214"/>
                </a:cubicBezTo>
                <a:cubicBezTo>
                  <a:pt x="632" y="214"/>
                  <a:pt x="632" y="214"/>
                  <a:pt x="631" y="214"/>
                </a:cubicBezTo>
                <a:cubicBezTo>
                  <a:pt x="631" y="212"/>
                  <a:pt x="631" y="212"/>
                  <a:pt x="631" y="212"/>
                </a:cubicBezTo>
                <a:cubicBezTo>
                  <a:pt x="631" y="212"/>
                  <a:pt x="631" y="212"/>
                  <a:pt x="631" y="212"/>
                </a:cubicBezTo>
                <a:cubicBezTo>
                  <a:pt x="631" y="212"/>
                  <a:pt x="631" y="212"/>
                  <a:pt x="631" y="212"/>
                </a:cubicBezTo>
                <a:cubicBezTo>
                  <a:pt x="630" y="212"/>
                  <a:pt x="629" y="212"/>
                  <a:pt x="628" y="212"/>
                </a:cubicBezTo>
                <a:cubicBezTo>
                  <a:pt x="628" y="210"/>
                  <a:pt x="628" y="210"/>
                  <a:pt x="628" y="210"/>
                </a:cubicBezTo>
                <a:cubicBezTo>
                  <a:pt x="631" y="210"/>
                  <a:pt x="631" y="210"/>
                  <a:pt x="631" y="210"/>
                </a:cubicBezTo>
                <a:cubicBezTo>
                  <a:pt x="631" y="209"/>
                  <a:pt x="631" y="208"/>
                  <a:pt x="631" y="208"/>
                </a:cubicBezTo>
                <a:cubicBezTo>
                  <a:pt x="630" y="208"/>
                  <a:pt x="630" y="208"/>
                  <a:pt x="630" y="208"/>
                </a:cubicBezTo>
                <a:cubicBezTo>
                  <a:pt x="630" y="207"/>
                  <a:pt x="630" y="206"/>
                  <a:pt x="631" y="205"/>
                </a:cubicBezTo>
                <a:cubicBezTo>
                  <a:pt x="632" y="205"/>
                  <a:pt x="633" y="205"/>
                  <a:pt x="633" y="204"/>
                </a:cubicBezTo>
                <a:cubicBezTo>
                  <a:pt x="635" y="203"/>
                  <a:pt x="635" y="204"/>
                  <a:pt x="635" y="202"/>
                </a:cubicBezTo>
                <a:cubicBezTo>
                  <a:pt x="634" y="202"/>
                  <a:pt x="633" y="201"/>
                  <a:pt x="632" y="201"/>
                </a:cubicBezTo>
                <a:cubicBezTo>
                  <a:pt x="632" y="200"/>
                  <a:pt x="632" y="201"/>
                  <a:pt x="631" y="200"/>
                </a:cubicBezTo>
                <a:cubicBezTo>
                  <a:pt x="631" y="198"/>
                  <a:pt x="631" y="198"/>
                  <a:pt x="631" y="198"/>
                </a:cubicBezTo>
                <a:cubicBezTo>
                  <a:pt x="631" y="198"/>
                  <a:pt x="631" y="198"/>
                  <a:pt x="631" y="198"/>
                </a:cubicBezTo>
                <a:cubicBezTo>
                  <a:pt x="631" y="197"/>
                  <a:pt x="631" y="197"/>
                  <a:pt x="631" y="197"/>
                </a:cubicBezTo>
                <a:cubicBezTo>
                  <a:pt x="632" y="197"/>
                  <a:pt x="632" y="197"/>
                  <a:pt x="633" y="197"/>
                </a:cubicBezTo>
                <a:cubicBezTo>
                  <a:pt x="633" y="195"/>
                  <a:pt x="633" y="195"/>
                  <a:pt x="633" y="195"/>
                </a:cubicBezTo>
                <a:cubicBezTo>
                  <a:pt x="640" y="195"/>
                  <a:pt x="646" y="195"/>
                  <a:pt x="651" y="193"/>
                </a:cubicBezTo>
                <a:cubicBezTo>
                  <a:pt x="654" y="193"/>
                  <a:pt x="654" y="193"/>
                  <a:pt x="654" y="193"/>
                </a:cubicBezTo>
                <a:cubicBezTo>
                  <a:pt x="656" y="193"/>
                  <a:pt x="656" y="191"/>
                  <a:pt x="658" y="191"/>
                </a:cubicBezTo>
                <a:cubicBezTo>
                  <a:pt x="659" y="188"/>
                  <a:pt x="660" y="188"/>
                  <a:pt x="662" y="186"/>
                </a:cubicBezTo>
                <a:cubicBezTo>
                  <a:pt x="662" y="186"/>
                  <a:pt x="662" y="186"/>
                  <a:pt x="662" y="186"/>
                </a:cubicBezTo>
                <a:cubicBezTo>
                  <a:pt x="662" y="183"/>
                  <a:pt x="662" y="183"/>
                  <a:pt x="662" y="183"/>
                </a:cubicBezTo>
                <a:cubicBezTo>
                  <a:pt x="663" y="183"/>
                  <a:pt x="663" y="182"/>
                  <a:pt x="664" y="182"/>
                </a:cubicBezTo>
                <a:cubicBezTo>
                  <a:pt x="664" y="180"/>
                  <a:pt x="665" y="178"/>
                  <a:pt x="666" y="176"/>
                </a:cubicBezTo>
                <a:cubicBezTo>
                  <a:pt x="660" y="176"/>
                  <a:pt x="660" y="176"/>
                  <a:pt x="660" y="176"/>
                </a:cubicBezTo>
                <a:cubicBezTo>
                  <a:pt x="659" y="176"/>
                  <a:pt x="659" y="175"/>
                  <a:pt x="659" y="175"/>
                </a:cubicBezTo>
                <a:cubicBezTo>
                  <a:pt x="657" y="175"/>
                  <a:pt x="654" y="174"/>
                  <a:pt x="652" y="174"/>
                </a:cubicBezTo>
                <a:cubicBezTo>
                  <a:pt x="651" y="176"/>
                  <a:pt x="652" y="175"/>
                  <a:pt x="651" y="176"/>
                </a:cubicBezTo>
                <a:cubicBezTo>
                  <a:pt x="651" y="176"/>
                  <a:pt x="651" y="176"/>
                  <a:pt x="651" y="176"/>
                </a:cubicBezTo>
                <a:cubicBezTo>
                  <a:pt x="650" y="176"/>
                  <a:pt x="650" y="176"/>
                  <a:pt x="650" y="176"/>
                </a:cubicBezTo>
                <a:cubicBezTo>
                  <a:pt x="650" y="175"/>
                  <a:pt x="650" y="174"/>
                  <a:pt x="649" y="174"/>
                </a:cubicBezTo>
                <a:cubicBezTo>
                  <a:pt x="648" y="174"/>
                  <a:pt x="648" y="174"/>
                  <a:pt x="648" y="174"/>
                </a:cubicBezTo>
                <a:cubicBezTo>
                  <a:pt x="648" y="173"/>
                  <a:pt x="648" y="173"/>
                  <a:pt x="648" y="173"/>
                </a:cubicBezTo>
                <a:cubicBezTo>
                  <a:pt x="645" y="173"/>
                  <a:pt x="645" y="173"/>
                  <a:pt x="645" y="173"/>
                </a:cubicBezTo>
                <a:cubicBezTo>
                  <a:pt x="645" y="172"/>
                  <a:pt x="645" y="172"/>
                  <a:pt x="645" y="172"/>
                </a:cubicBezTo>
                <a:cubicBezTo>
                  <a:pt x="643" y="172"/>
                  <a:pt x="643" y="172"/>
                  <a:pt x="643" y="172"/>
                </a:cubicBezTo>
                <a:cubicBezTo>
                  <a:pt x="643" y="172"/>
                  <a:pt x="643" y="172"/>
                  <a:pt x="643" y="172"/>
                </a:cubicBezTo>
                <a:cubicBezTo>
                  <a:pt x="641" y="172"/>
                  <a:pt x="641" y="172"/>
                  <a:pt x="641" y="172"/>
                </a:cubicBezTo>
                <a:cubicBezTo>
                  <a:pt x="641" y="171"/>
                  <a:pt x="641" y="171"/>
                  <a:pt x="641" y="171"/>
                </a:cubicBezTo>
                <a:cubicBezTo>
                  <a:pt x="635" y="171"/>
                  <a:pt x="635" y="171"/>
                  <a:pt x="635" y="171"/>
                </a:cubicBezTo>
                <a:cubicBezTo>
                  <a:pt x="635" y="171"/>
                  <a:pt x="635" y="171"/>
                  <a:pt x="634" y="170"/>
                </a:cubicBezTo>
                <a:cubicBezTo>
                  <a:pt x="633" y="172"/>
                  <a:pt x="632" y="174"/>
                  <a:pt x="631" y="175"/>
                </a:cubicBezTo>
                <a:cubicBezTo>
                  <a:pt x="631" y="176"/>
                  <a:pt x="631" y="176"/>
                  <a:pt x="631" y="176"/>
                </a:cubicBezTo>
                <a:cubicBezTo>
                  <a:pt x="630" y="176"/>
                  <a:pt x="629" y="174"/>
                  <a:pt x="629" y="174"/>
                </a:cubicBezTo>
                <a:cubicBezTo>
                  <a:pt x="627" y="174"/>
                  <a:pt x="624" y="174"/>
                  <a:pt x="621" y="174"/>
                </a:cubicBezTo>
                <a:cubicBezTo>
                  <a:pt x="621" y="177"/>
                  <a:pt x="622" y="177"/>
                  <a:pt x="622" y="180"/>
                </a:cubicBezTo>
                <a:cubicBezTo>
                  <a:pt x="621" y="179"/>
                  <a:pt x="620" y="179"/>
                  <a:pt x="619" y="179"/>
                </a:cubicBezTo>
                <a:cubicBezTo>
                  <a:pt x="619" y="182"/>
                  <a:pt x="619" y="182"/>
                  <a:pt x="619" y="182"/>
                </a:cubicBezTo>
                <a:cubicBezTo>
                  <a:pt x="619" y="182"/>
                  <a:pt x="620" y="183"/>
                  <a:pt x="620" y="183"/>
                </a:cubicBezTo>
                <a:cubicBezTo>
                  <a:pt x="620" y="184"/>
                  <a:pt x="620" y="183"/>
                  <a:pt x="619" y="183"/>
                </a:cubicBezTo>
                <a:cubicBezTo>
                  <a:pt x="620" y="185"/>
                  <a:pt x="620" y="186"/>
                  <a:pt x="620" y="187"/>
                </a:cubicBezTo>
                <a:cubicBezTo>
                  <a:pt x="621" y="187"/>
                  <a:pt x="621" y="187"/>
                  <a:pt x="621" y="187"/>
                </a:cubicBezTo>
                <a:cubicBezTo>
                  <a:pt x="621" y="188"/>
                  <a:pt x="621" y="188"/>
                  <a:pt x="621" y="188"/>
                </a:cubicBezTo>
                <a:cubicBezTo>
                  <a:pt x="621" y="188"/>
                  <a:pt x="621" y="188"/>
                  <a:pt x="621" y="188"/>
                </a:cubicBezTo>
                <a:cubicBezTo>
                  <a:pt x="622" y="189"/>
                  <a:pt x="620" y="189"/>
                  <a:pt x="621" y="191"/>
                </a:cubicBezTo>
                <a:cubicBezTo>
                  <a:pt x="621" y="191"/>
                  <a:pt x="621" y="191"/>
                  <a:pt x="621" y="191"/>
                </a:cubicBezTo>
                <a:cubicBezTo>
                  <a:pt x="622" y="192"/>
                  <a:pt x="622" y="192"/>
                  <a:pt x="622" y="193"/>
                </a:cubicBezTo>
                <a:cubicBezTo>
                  <a:pt x="623" y="193"/>
                  <a:pt x="623" y="193"/>
                  <a:pt x="623" y="193"/>
                </a:cubicBezTo>
                <a:cubicBezTo>
                  <a:pt x="623" y="197"/>
                  <a:pt x="623" y="197"/>
                  <a:pt x="623" y="197"/>
                </a:cubicBezTo>
                <a:cubicBezTo>
                  <a:pt x="623" y="197"/>
                  <a:pt x="623" y="197"/>
                  <a:pt x="623" y="197"/>
                </a:cubicBezTo>
                <a:cubicBezTo>
                  <a:pt x="621" y="197"/>
                  <a:pt x="621" y="197"/>
                  <a:pt x="621" y="197"/>
                </a:cubicBezTo>
                <a:cubicBezTo>
                  <a:pt x="622" y="199"/>
                  <a:pt x="623" y="200"/>
                  <a:pt x="625" y="201"/>
                </a:cubicBezTo>
                <a:cubicBezTo>
                  <a:pt x="625" y="203"/>
                  <a:pt x="625" y="203"/>
                  <a:pt x="625" y="203"/>
                </a:cubicBezTo>
                <a:cubicBezTo>
                  <a:pt x="624" y="203"/>
                  <a:pt x="624" y="203"/>
                  <a:pt x="624" y="203"/>
                </a:cubicBezTo>
                <a:cubicBezTo>
                  <a:pt x="624" y="204"/>
                  <a:pt x="625" y="204"/>
                  <a:pt x="625" y="204"/>
                </a:cubicBezTo>
                <a:cubicBezTo>
                  <a:pt x="625" y="206"/>
                  <a:pt x="624" y="206"/>
                  <a:pt x="624" y="206"/>
                </a:cubicBezTo>
                <a:cubicBezTo>
                  <a:pt x="624" y="207"/>
                  <a:pt x="625" y="208"/>
                  <a:pt x="625" y="208"/>
                </a:cubicBezTo>
                <a:cubicBezTo>
                  <a:pt x="625" y="209"/>
                  <a:pt x="624" y="210"/>
                  <a:pt x="624" y="211"/>
                </a:cubicBezTo>
                <a:cubicBezTo>
                  <a:pt x="623" y="211"/>
                  <a:pt x="622" y="212"/>
                  <a:pt x="621" y="212"/>
                </a:cubicBezTo>
                <a:cubicBezTo>
                  <a:pt x="621" y="212"/>
                  <a:pt x="620" y="213"/>
                  <a:pt x="620" y="214"/>
                </a:cubicBezTo>
                <a:cubicBezTo>
                  <a:pt x="619" y="214"/>
                  <a:pt x="619" y="214"/>
                  <a:pt x="619" y="214"/>
                </a:cubicBezTo>
                <a:cubicBezTo>
                  <a:pt x="619" y="215"/>
                  <a:pt x="619" y="215"/>
                  <a:pt x="619" y="215"/>
                </a:cubicBezTo>
                <a:cubicBezTo>
                  <a:pt x="621" y="216"/>
                  <a:pt x="622" y="217"/>
                  <a:pt x="623" y="218"/>
                </a:cubicBezTo>
                <a:cubicBezTo>
                  <a:pt x="623" y="220"/>
                  <a:pt x="623" y="220"/>
                  <a:pt x="623" y="220"/>
                </a:cubicBezTo>
                <a:cubicBezTo>
                  <a:pt x="620" y="219"/>
                  <a:pt x="620" y="218"/>
                  <a:pt x="617" y="218"/>
                </a:cubicBezTo>
                <a:cubicBezTo>
                  <a:pt x="617" y="220"/>
                  <a:pt x="617" y="220"/>
                  <a:pt x="617" y="220"/>
                </a:cubicBezTo>
                <a:cubicBezTo>
                  <a:pt x="615" y="221"/>
                  <a:pt x="615" y="221"/>
                  <a:pt x="614" y="224"/>
                </a:cubicBezTo>
                <a:cubicBezTo>
                  <a:pt x="616" y="224"/>
                  <a:pt x="616" y="224"/>
                  <a:pt x="616" y="224"/>
                </a:cubicBezTo>
                <a:cubicBezTo>
                  <a:pt x="615" y="225"/>
                  <a:pt x="615" y="225"/>
                  <a:pt x="614" y="226"/>
                </a:cubicBezTo>
                <a:cubicBezTo>
                  <a:pt x="614" y="229"/>
                  <a:pt x="615" y="230"/>
                  <a:pt x="617" y="231"/>
                </a:cubicBezTo>
                <a:cubicBezTo>
                  <a:pt x="617" y="232"/>
                  <a:pt x="617" y="232"/>
                  <a:pt x="617" y="232"/>
                </a:cubicBezTo>
                <a:cubicBezTo>
                  <a:pt x="615" y="232"/>
                  <a:pt x="613" y="233"/>
                  <a:pt x="612" y="233"/>
                </a:cubicBezTo>
                <a:cubicBezTo>
                  <a:pt x="612" y="235"/>
                  <a:pt x="612" y="235"/>
                  <a:pt x="612" y="235"/>
                </a:cubicBezTo>
                <a:cubicBezTo>
                  <a:pt x="613" y="235"/>
                  <a:pt x="613" y="235"/>
                  <a:pt x="613" y="235"/>
                </a:cubicBezTo>
                <a:cubicBezTo>
                  <a:pt x="613" y="236"/>
                  <a:pt x="612" y="237"/>
                  <a:pt x="612" y="237"/>
                </a:cubicBezTo>
                <a:cubicBezTo>
                  <a:pt x="614" y="238"/>
                  <a:pt x="614" y="238"/>
                  <a:pt x="616" y="239"/>
                </a:cubicBezTo>
                <a:cubicBezTo>
                  <a:pt x="616" y="240"/>
                  <a:pt x="616" y="240"/>
                  <a:pt x="616" y="240"/>
                </a:cubicBezTo>
                <a:cubicBezTo>
                  <a:pt x="618" y="240"/>
                  <a:pt x="618" y="240"/>
                  <a:pt x="618" y="240"/>
                </a:cubicBezTo>
                <a:cubicBezTo>
                  <a:pt x="619" y="240"/>
                  <a:pt x="618" y="240"/>
                  <a:pt x="619" y="241"/>
                </a:cubicBezTo>
                <a:cubicBezTo>
                  <a:pt x="617" y="243"/>
                  <a:pt x="616" y="243"/>
                  <a:pt x="616" y="247"/>
                </a:cubicBezTo>
                <a:cubicBezTo>
                  <a:pt x="618" y="247"/>
                  <a:pt x="618" y="247"/>
                  <a:pt x="618" y="245"/>
                </a:cubicBezTo>
                <a:cubicBezTo>
                  <a:pt x="619" y="245"/>
                  <a:pt x="619" y="245"/>
                  <a:pt x="619" y="245"/>
                </a:cubicBezTo>
                <a:cubicBezTo>
                  <a:pt x="619" y="247"/>
                  <a:pt x="619" y="247"/>
                  <a:pt x="619" y="247"/>
                </a:cubicBezTo>
                <a:cubicBezTo>
                  <a:pt x="621" y="247"/>
                  <a:pt x="621" y="247"/>
                  <a:pt x="621" y="247"/>
                </a:cubicBezTo>
                <a:cubicBezTo>
                  <a:pt x="621" y="242"/>
                  <a:pt x="621" y="242"/>
                  <a:pt x="621" y="242"/>
                </a:cubicBezTo>
                <a:cubicBezTo>
                  <a:pt x="621" y="242"/>
                  <a:pt x="621" y="242"/>
                  <a:pt x="621" y="242"/>
                </a:cubicBezTo>
                <a:cubicBezTo>
                  <a:pt x="621" y="241"/>
                  <a:pt x="621" y="241"/>
                  <a:pt x="621" y="241"/>
                </a:cubicBezTo>
                <a:cubicBezTo>
                  <a:pt x="622" y="242"/>
                  <a:pt x="623" y="242"/>
                  <a:pt x="624" y="242"/>
                </a:cubicBezTo>
                <a:cubicBezTo>
                  <a:pt x="624" y="243"/>
                  <a:pt x="624" y="243"/>
                  <a:pt x="624" y="243"/>
                </a:cubicBezTo>
                <a:cubicBezTo>
                  <a:pt x="626" y="243"/>
                  <a:pt x="626" y="243"/>
                  <a:pt x="626" y="243"/>
                </a:cubicBezTo>
                <a:cubicBezTo>
                  <a:pt x="627" y="244"/>
                  <a:pt x="628" y="245"/>
                  <a:pt x="629" y="246"/>
                </a:cubicBezTo>
                <a:cubicBezTo>
                  <a:pt x="629" y="246"/>
                  <a:pt x="629" y="246"/>
                  <a:pt x="629" y="246"/>
                </a:cubicBezTo>
                <a:cubicBezTo>
                  <a:pt x="629" y="248"/>
                  <a:pt x="629" y="248"/>
                  <a:pt x="629" y="248"/>
                </a:cubicBezTo>
                <a:cubicBezTo>
                  <a:pt x="630" y="248"/>
                  <a:pt x="630" y="248"/>
                  <a:pt x="630" y="248"/>
                </a:cubicBezTo>
                <a:cubicBezTo>
                  <a:pt x="630" y="249"/>
                  <a:pt x="631" y="249"/>
                  <a:pt x="631" y="250"/>
                </a:cubicBezTo>
                <a:cubicBezTo>
                  <a:pt x="633" y="250"/>
                  <a:pt x="633" y="250"/>
                  <a:pt x="633" y="250"/>
                </a:cubicBezTo>
                <a:cubicBezTo>
                  <a:pt x="634" y="249"/>
                  <a:pt x="634" y="249"/>
                  <a:pt x="634" y="249"/>
                </a:cubicBezTo>
                <a:cubicBezTo>
                  <a:pt x="636" y="249"/>
                  <a:pt x="636" y="249"/>
                  <a:pt x="636" y="249"/>
                </a:cubicBezTo>
                <a:cubicBezTo>
                  <a:pt x="636" y="248"/>
                  <a:pt x="636" y="248"/>
                  <a:pt x="637" y="247"/>
                </a:cubicBezTo>
                <a:cubicBezTo>
                  <a:pt x="638" y="247"/>
                  <a:pt x="638" y="247"/>
                  <a:pt x="638" y="247"/>
                </a:cubicBezTo>
                <a:cubicBezTo>
                  <a:pt x="638" y="247"/>
                  <a:pt x="638" y="247"/>
                  <a:pt x="638" y="247"/>
                </a:cubicBezTo>
                <a:cubicBezTo>
                  <a:pt x="639" y="247"/>
                  <a:pt x="639" y="247"/>
                  <a:pt x="639" y="247"/>
                </a:cubicBezTo>
                <a:cubicBezTo>
                  <a:pt x="639" y="246"/>
                  <a:pt x="639" y="246"/>
                  <a:pt x="639" y="246"/>
                </a:cubicBezTo>
                <a:cubicBezTo>
                  <a:pt x="640" y="246"/>
                  <a:pt x="641" y="245"/>
                  <a:pt x="643" y="245"/>
                </a:cubicBezTo>
                <a:cubicBezTo>
                  <a:pt x="643" y="245"/>
                  <a:pt x="643" y="245"/>
                  <a:pt x="643" y="245"/>
                </a:cubicBezTo>
                <a:cubicBezTo>
                  <a:pt x="644" y="245"/>
                  <a:pt x="644" y="245"/>
                  <a:pt x="645" y="245"/>
                </a:cubicBezTo>
                <a:cubicBezTo>
                  <a:pt x="645" y="246"/>
                  <a:pt x="645" y="246"/>
                  <a:pt x="645" y="246"/>
                </a:cubicBezTo>
                <a:cubicBezTo>
                  <a:pt x="644" y="247"/>
                  <a:pt x="644" y="247"/>
                  <a:pt x="644" y="247"/>
                </a:cubicBezTo>
                <a:cubicBezTo>
                  <a:pt x="641" y="247"/>
                  <a:pt x="641" y="247"/>
                  <a:pt x="641" y="247"/>
                </a:cubicBezTo>
                <a:cubicBezTo>
                  <a:pt x="641" y="247"/>
                  <a:pt x="639" y="248"/>
                  <a:pt x="639" y="249"/>
                </a:cubicBezTo>
                <a:cubicBezTo>
                  <a:pt x="639" y="254"/>
                  <a:pt x="639" y="254"/>
                  <a:pt x="639" y="254"/>
                </a:cubicBezTo>
                <a:cubicBezTo>
                  <a:pt x="639" y="254"/>
                  <a:pt x="639" y="254"/>
                  <a:pt x="639" y="254"/>
                </a:cubicBezTo>
                <a:cubicBezTo>
                  <a:pt x="639" y="254"/>
                  <a:pt x="639" y="254"/>
                  <a:pt x="639" y="254"/>
                </a:cubicBezTo>
                <a:cubicBezTo>
                  <a:pt x="638" y="254"/>
                  <a:pt x="637" y="254"/>
                  <a:pt x="637" y="254"/>
                </a:cubicBezTo>
                <a:cubicBezTo>
                  <a:pt x="637" y="254"/>
                  <a:pt x="636" y="255"/>
                  <a:pt x="635" y="254"/>
                </a:cubicBezTo>
                <a:cubicBezTo>
                  <a:pt x="635" y="254"/>
                  <a:pt x="635" y="254"/>
                  <a:pt x="635" y="254"/>
                </a:cubicBezTo>
                <a:cubicBezTo>
                  <a:pt x="634" y="254"/>
                  <a:pt x="633" y="253"/>
                  <a:pt x="632" y="253"/>
                </a:cubicBezTo>
                <a:cubicBezTo>
                  <a:pt x="631" y="254"/>
                  <a:pt x="630" y="255"/>
                  <a:pt x="629" y="255"/>
                </a:cubicBezTo>
                <a:cubicBezTo>
                  <a:pt x="630" y="257"/>
                  <a:pt x="630" y="258"/>
                  <a:pt x="631" y="259"/>
                </a:cubicBezTo>
                <a:cubicBezTo>
                  <a:pt x="630" y="261"/>
                  <a:pt x="629" y="261"/>
                  <a:pt x="629" y="264"/>
                </a:cubicBezTo>
                <a:cubicBezTo>
                  <a:pt x="633" y="264"/>
                  <a:pt x="634" y="264"/>
                  <a:pt x="636" y="262"/>
                </a:cubicBezTo>
                <a:cubicBezTo>
                  <a:pt x="637" y="262"/>
                  <a:pt x="637" y="262"/>
                  <a:pt x="637" y="262"/>
                </a:cubicBezTo>
                <a:cubicBezTo>
                  <a:pt x="638" y="265"/>
                  <a:pt x="635" y="263"/>
                  <a:pt x="637" y="265"/>
                </a:cubicBezTo>
                <a:cubicBezTo>
                  <a:pt x="636" y="268"/>
                  <a:pt x="637" y="266"/>
                  <a:pt x="635" y="267"/>
                </a:cubicBezTo>
                <a:cubicBezTo>
                  <a:pt x="634" y="267"/>
                  <a:pt x="634" y="268"/>
                  <a:pt x="634" y="268"/>
                </a:cubicBezTo>
                <a:cubicBezTo>
                  <a:pt x="631" y="268"/>
                  <a:pt x="631" y="268"/>
                  <a:pt x="631" y="268"/>
                </a:cubicBezTo>
                <a:cubicBezTo>
                  <a:pt x="631" y="269"/>
                  <a:pt x="631" y="269"/>
                  <a:pt x="631" y="269"/>
                </a:cubicBezTo>
                <a:cubicBezTo>
                  <a:pt x="629" y="269"/>
                  <a:pt x="629" y="269"/>
                  <a:pt x="629" y="269"/>
                </a:cubicBezTo>
                <a:cubicBezTo>
                  <a:pt x="628" y="269"/>
                  <a:pt x="628" y="270"/>
                  <a:pt x="628" y="270"/>
                </a:cubicBezTo>
                <a:cubicBezTo>
                  <a:pt x="627" y="271"/>
                  <a:pt x="626" y="272"/>
                  <a:pt x="625" y="272"/>
                </a:cubicBezTo>
                <a:cubicBezTo>
                  <a:pt x="625" y="274"/>
                  <a:pt x="625" y="274"/>
                  <a:pt x="625" y="274"/>
                </a:cubicBezTo>
                <a:cubicBezTo>
                  <a:pt x="625" y="274"/>
                  <a:pt x="625" y="274"/>
                  <a:pt x="625" y="274"/>
                </a:cubicBezTo>
                <a:cubicBezTo>
                  <a:pt x="624" y="275"/>
                  <a:pt x="625" y="274"/>
                  <a:pt x="623" y="276"/>
                </a:cubicBezTo>
                <a:cubicBezTo>
                  <a:pt x="623" y="276"/>
                  <a:pt x="623" y="276"/>
                  <a:pt x="623" y="276"/>
                </a:cubicBezTo>
                <a:cubicBezTo>
                  <a:pt x="622" y="276"/>
                  <a:pt x="621" y="276"/>
                  <a:pt x="619" y="276"/>
                </a:cubicBezTo>
                <a:cubicBezTo>
                  <a:pt x="620" y="276"/>
                  <a:pt x="620" y="277"/>
                  <a:pt x="620" y="277"/>
                </a:cubicBezTo>
                <a:cubicBezTo>
                  <a:pt x="619" y="277"/>
                  <a:pt x="619" y="277"/>
                  <a:pt x="619" y="277"/>
                </a:cubicBezTo>
                <a:cubicBezTo>
                  <a:pt x="619" y="279"/>
                  <a:pt x="619" y="279"/>
                  <a:pt x="619" y="279"/>
                </a:cubicBezTo>
                <a:cubicBezTo>
                  <a:pt x="618" y="279"/>
                  <a:pt x="618" y="279"/>
                  <a:pt x="618" y="279"/>
                </a:cubicBezTo>
                <a:cubicBezTo>
                  <a:pt x="618" y="281"/>
                  <a:pt x="618" y="281"/>
                  <a:pt x="618" y="281"/>
                </a:cubicBezTo>
                <a:cubicBezTo>
                  <a:pt x="616" y="282"/>
                  <a:pt x="616" y="282"/>
                  <a:pt x="616" y="284"/>
                </a:cubicBezTo>
                <a:cubicBezTo>
                  <a:pt x="618" y="284"/>
                  <a:pt x="618" y="284"/>
                  <a:pt x="618" y="284"/>
                </a:cubicBezTo>
                <a:cubicBezTo>
                  <a:pt x="618" y="285"/>
                  <a:pt x="618" y="285"/>
                  <a:pt x="618" y="285"/>
                </a:cubicBezTo>
                <a:cubicBezTo>
                  <a:pt x="621" y="287"/>
                  <a:pt x="617" y="286"/>
                  <a:pt x="618" y="289"/>
                </a:cubicBezTo>
                <a:cubicBezTo>
                  <a:pt x="619" y="289"/>
                  <a:pt x="619" y="289"/>
                  <a:pt x="619" y="289"/>
                </a:cubicBezTo>
                <a:cubicBezTo>
                  <a:pt x="620" y="290"/>
                  <a:pt x="621" y="290"/>
                  <a:pt x="622" y="290"/>
                </a:cubicBezTo>
                <a:cubicBezTo>
                  <a:pt x="622" y="291"/>
                  <a:pt x="622" y="291"/>
                  <a:pt x="622" y="291"/>
                </a:cubicBezTo>
                <a:cubicBezTo>
                  <a:pt x="620" y="292"/>
                  <a:pt x="621" y="292"/>
                  <a:pt x="618" y="293"/>
                </a:cubicBezTo>
                <a:cubicBezTo>
                  <a:pt x="618" y="291"/>
                  <a:pt x="618" y="291"/>
                  <a:pt x="618" y="291"/>
                </a:cubicBezTo>
                <a:cubicBezTo>
                  <a:pt x="617" y="291"/>
                  <a:pt x="616" y="290"/>
                  <a:pt x="614" y="290"/>
                </a:cubicBezTo>
                <a:cubicBezTo>
                  <a:pt x="614" y="289"/>
                  <a:pt x="614" y="289"/>
                  <a:pt x="614" y="289"/>
                </a:cubicBezTo>
                <a:cubicBezTo>
                  <a:pt x="614" y="289"/>
                  <a:pt x="614" y="289"/>
                  <a:pt x="614" y="289"/>
                </a:cubicBezTo>
                <a:cubicBezTo>
                  <a:pt x="614" y="289"/>
                  <a:pt x="614" y="288"/>
                  <a:pt x="614" y="288"/>
                </a:cubicBezTo>
                <a:cubicBezTo>
                  <a:pt x="612" y="287"/>
                  <a:pt x="609" y="286"/>
                  <a:pt x="608" y="283"/>
                </a:cubicBezTo>
                <a:cubicBezTo>
                  <a:pt x="608" y="283"/>
                  <a:pt x="607" y="283"/>
                  <a:pt x="608" y="282"/>
                </a:cubicBezTo>
                <a:cubicBezTo>
                  <a:pt x="608" y="282"/>
                  <a:pt x="608" y="282"/>
                  <a:pt x="608" y="282"/>
                </a:cubicBezTo>
                <a:cubicBezTo>
                  <a:pt x="609" y="281"/>
                  <a:pt x="609" y="281"/>
                  <a:pt x="609" y="280"/>
                </a:cubicBezTo>
                <a:cubicBezTo>
                  <a:pt x="610" y="280"/>
                  <a:pt x="610" y="280"/>
                  <a:pt x="610" y="280"/>
                </a:cubicBezTo>
                <a:cubicBezTo>
                  <a:pt x="610" y="276"/>
                  <a:pt x="610" y="276"/>
                  <a:pt x="610" y="276"/>
                </a:cubicBezTo>
                <a:cubicBezTo>
                  <a:pt x="610" y="276"/>
                  <a:pt x="610" y="276"/>
                  <a:pt x="610" y="276"/>
                </a:cubicBezTo>
                <a:cubicBezTo>
                  <a:pt x="610" y="273"/>
                  <a:pt x="610" y="273"/>
                  <a:pt x="610" y="273"/>
                </a:cubicBezTo>
                <a:cubicBezTo>
                  <a:pt x="610" y="273"/>
                  <a:pt x="610" y="273"/>
                  <a:pt x="610" y="274"/>
                </a:cubicBezTo>
                <a:cubicBezTo>
                  <a:pt x="609" y="274"/>
                  <a:pt x="609" y="274"/>
                  <a:pt x="608" y="276"/>
                </a:cubicBezTo>
                <a:cubicBezTo>
                  <a:pt x="607" y="276"/>
                  <a:pt x="607" y="276"/>
                  <a:pt x="607" y="276"/>
                </a:cubicBezTo>
                <a:cubicBezTo>
                  <a:pt x="607" y="275"/>
                  <a:pt x="607" y="275"/>
                  <a:pt x="608" y="274"/>
                </a:cubicBezTo>
                <a:cubicBezTo>
                  <a:pt x="608" y="274"/>
                  <a:pt x="608" y="274"/>
                  <a:pt x="608" y="274"/>
                </a:cubicBezTo>
                <a:cubicBezTo>
                  <a:pt x="608" y="273"/>
                  <a:pt x="608" y="273"/>
                  <a:pt x="608" y="273"/>
                </a:cubicBezTo>
                <a:cubicBezTo>
                  <a:pt x="609" y="273"/>
                  <a:pt x="609" y="273"/>
                  <a:pt x="609" y="273"/>
                </a:cubicBezTo>
                <a:cubicBezTo>
                  <a:pt x="609" y="270"/>
                  <a:pt x="609" y="270"/>
                  <a:pt x="609" y="270"/>
                </a:cubicBezTo>
                <a:cubicBezTo>
                  <a:pt x="608" y="270"/>
                  <a:pt x="608" y="270"/>
                  <a:pt x="608" y="270"/>
                </a:cubicBezTo>
                <a:cubicBezTo>
                  <a:pt x="608" y="270"/>
                  <a:pt x="608" y="270"/>
                  <a:pt x="608" y="270"/>
                </a:cubicBezTo>
                <a:cubicBezTo>
                  <a:pt x="608" y="270"/>
                  <a:pt x="608" y="270"/>
                  <a:pt x="608" y="270"/>
                </a:cubicBezTo>
                <a:cubicBezTo>
                  <a:pt x="607" y="271"/>
                  <a:pt x="607" y="271"/>
                  <a:pt x="606" y="273"/>
                </a:cubicBezTo>
                <a:cubicBezTo>
                  <a:pt x="604" y="273"/>
                  <a:pt x="604" y="273"/>
                  <a:pt x="604" y="273"/>
                </a:cubicBezTo>
                <a:cubicBezTo>
                  <a:pt x="603" y="271"/>
                  <a:pt x="602" y="271"/>
                  <a:pt x="602" y="269"/>
                </a:cubicBezTo>
                <a:cubicBezTo>
                  <a:pt x="598" y="269"/>
                  <a:pt x="597" y="267"/>
                  <a:pt x="595" y="266"/>
                </a:cubicBezTo>
                <a:cubicBezTo>
                  <a:pt x="595" y="268"/>
                  <a:pt x="595" y="267"/>
                  <a:pt x="595" y="269"/>
                </a:cubicBezTo>
                <a:cubicBezTo>
                  <a:pt x="595" y="269"/>
                  <a:pt x="594" y="268"/>
                  <a:pt x="593" y="268"/>
                </a:cubicBezTo>
                <a:cubicBezTo>
                  <a:pt x="593" y="272"/>
                  <a:pt x="594" y="275"/>
                  <a:pt x="595" y="277"/>
                </a:cubicBezTo>
                <a:cubicBezTo>
                  <a:pt x="595" y="277"/>
                  <a:pt x="595" y="277"/>
                  <a:pt x="595" y="277"/>
                </a:cubicBezTo>
                <a:cubicBezTo>
                  <a:pt x="595" y="278"/>
                  <a:pt x="595" y="278"/>
                  <a:pt x="595" y="278"/>
                </a:cubicBezTo>
                <a:cubicBezTo>
                  <a:pt x="592" y="277"/>
                  <a:pt x="593" y="278"/>
                  <a:pt x="591" y="278"/>
                </a:cubicBezTo>
                <a:cubicBezTo>
                  <a:pt x="590" y="279"/>
                  <a:pt x="591" y="279"/>
                  <a:pt x="590" y="279"/>
                </a:cubicBezTo>
                <a:cubicBezTo>
                  <a:pt x="589" y="280"/>
                  <a:pt x="590" y="280"/>
                  <a:pt x="589" y="280"/>
                </a:cubicBezTo>
                <a:cubicBezTo>
                  <a:pt x="589" y="279"/>
                  <a:pt x="589" y="279"/>
                  <a:pt x="589" y="279"/>
                </a:cubicBezTo>
                <a:cubicBezTo>
                  <a:pt x="585" y="279"/>
                  <a:pt x="585" y="279"/>
                  <a:pt x="585" y="279"/>
                </a:cubicBezTo>
                <a:cubicBezTo>
                  <a:pt x="585" y="279"/>
                  <a:pt x="585" y="279"/>
                  <a:pt x="585" y="279"/>
                </a:cubicBezTo>
                <a:cubicBezTo>
                  <a:pt x="580" y="279"/>
                  <a:pt x="580" y="279"/>
                  <a:pt x="580" y="279"/>
                </a:cubicBezTo>
                <a:cubicBezTo>
                  <a:pt x="579" y="278"/>
                  <a:pt x="578" y="276"/>
                  <a:pt x="575" y="277"/>
                </a:cubicBezTo>
                <a:cubicBezTo>
                  <a:pt x="575" y="277"/>
                  <a:pt x="575" y="277"/>
                  <a:pt x="575" y="277"/>
                </a:cubicBezTo>
                <a:cubicBezTo>
                  <a:pt x="573" y="277"/>
                  <a:pt x="573" y="277"/>
                  <a:pt x="573" y="277"/>
                </a:cubicBezTo>
                <a:cubicBezTo>
                  <a:pt x="573" y="278"/>
                  <a:pt x="573" y="278"/>
                  <a:pt x="573" y="278"/>
                </a:cubicBezTo>
                <a:cubicBezTo>
                  <a:pt x="572" y="278"/>
                  <a:pt x="571" y="279"/>
                  <a:pt x="570" y="279"/>
                </a:cubicBezTo>
                <a:cubicBezTo>
                  <a:pt x="570" y="279"/>
                  <a:pt x="570" y="279"/>
                  <a:pt x="570" y="279"/>
                </a:cubicBezTo>
                <a:cubicBezTo>
                  <a:pt x="569" y="280"/>
                  <a:pt x="568" y="281"/>
                  <a:pt x="567" y="281"/>
                </a:cubicBezTo>
                <a:cubicBezTo>
                  <a:pt x="566" y="280"/>
                  <a:pt x="565" y="279"/>
                  <a:pt x="564" y="279"/>
                </a:cubicBezTo>
                <a:cubicBezTo>
                  <a:pt x="563" y="278"/>
                  <a:pt x="564" y="278"/>
                  <a:pt x="563" y="279"/>
                </a:cubicBezTo>
                <a:cubicBezTo>
                  <a:pt x="561" y="279"/>
                  <a:pt x="561" y="279"/>
                  <a:pt x="560" y="277"/>
                </a:cubicBezTo>
                <a:cubicBezTo>
                  <a:pt x="557" y="278"/>
                  <a:pt x="556" y="278"/>
                  <a:pt x="555" y="276"/>
                </a:cubicBezTo>
                <a:cubicBezTo>
                  <a:pt x="553" y="276"/>
                  <a:pt x="553" y="276"/>
                  <a:pt x="553" y="276"/>
                </a:cubicBezTo>
                <a:cubicBezTo>
                  <a:pt x="553" y="275"/>
                  <a:pt x="553" y="275"/>
                  <a:pt x="553" y="275"/>
                </a:cubicBezTo>
                <a:cubicBezTo>
                  <a:pt x="552" y="275"/>
                  <a:pt x="552" y="275"/>
                  <a:pt x="552" y="275"/>
                </a:cubicBezTo>
                <a:cubicBezTo>
                  <a:pt x="552" y="273"/>
                  <a:pt x="552" y="273"/>
                  <a:pt x="552" y="273"/>
                </a:cubicBezTo>
                <a:cubicBezTo>
                  <a:pt x="552" y="273"/>
                  <a:pt x="551" y="273"/>
                  <a:pt x="550" y="274"/>
                </a:cubicBezTo>
                <a:cubicBezTo>
                  <a:pt x="550" y="273"/>
                  <a:pt x="550" y="273"/>
                  <a:pt x="550" y="273"/>
                </a:cubicBezTo>
                <a:cubicBezTo>
                  <a:pt x="550" y="273"/>
                  <a:pt x="550" y="272"/>
                  <a:pt x="549" y="272"/>
                </a:cubicBezTo>
                <a:cubicBezTo>
                  <a:pt x="549" y="273"/>
                  <a:pt x="549" y="274"/>
                  <a:pt x="548" y="274"/>
                </a:cubicBezTo>
                <a:cubicBezTo>
                  <a:pt x="544" y="274"/>
                  <a:pt x="544" y="274"/>
                  <a:pt x="544" y="274"/>
                </a:cubicBezTo>
                <a:cubicBezTo>
                  <a:pt x="544" y="275"/>
                  <a:pt x="544" y="275"/>
                  <a:pt x="544" y="275"/>
                </a:cubicBezTo>
                <a:cubicBezTo>
                  <a:pt x="542" y="275"/>
                  <a:pt x="542" y="275"/>
                  <a:pt x="542" y="275"/>
                </a:cubicBezTo>
                <a:cubicBezTo>
                  <a:pt x="542" y="274"/>
                  <a:pt x="543" y="273"/>
                  <a:pt x="544" y="272"/>
                </a:cubicBezTo>
                <a:cubicBezTo>
                  <a:pt x="543" y="270"/>
                  <a:pt x="543" y="269"/>
                  <a:pt x="541" y="269"/>
                </a:cubicBezTo>
                <a:cubicBezTo>
                  <a:pt x="541" y="270"/>
                  <a:pt x="541" y="270"/>
                  <a:pt x="541" y="270"/>
                </a:cubicBezTo>
                <a:cubicBezTo>
                  <a:pt x="539" y="271"/>
                  <a:pt x="539" y="270"/>
                  <a:pt x="539" y="272"/>
                </a:cubicBezTo>
                <a:cubicBezTo>
                  <a:pt x="536" y="272"/>
                  <a:pt x="537" y="271"/>
                  <a:pt x="535" y="271"/>
                </a:cubicBezTo>
                <a:cubicBezTo>
                  <a:pt x="534" y="270"/>
                  <a:pt x="534" y="269"/>
                  <a:pt x="534" y="268"/>
                </a:cubicBezTo>
                <a:cubicBezTo>
                  <a:pt x="534" y="268"/>
                  <a:pt x="535" y="268"/>
                  <a:pt x="535" y="266"/>
                </a:cubicBezTo>
                <a:cubicBezTo>
                  <a:pt x="534" y="266"/>
                  <a:pt x="534" y="266"/>
                  <a:pt x="534" y="266"/>
                </a:cubicBezTo>
                <a:cubicBezTo>
                  <a:pt x="533" y="264"/>
                  <a:pt x="533" y="265"/>
                  <a:pt x="533" y="262"/>
                </a:cubicBezTo>
                <a:cubicBezTo>
                  <a:pt x="531" y="261"/>
                  <a:pt x="529" y="260"/>
                  <a:pt x="527" y="259"/>
                </a:cubicBezTo>
                <a:cubicBezTo>
                  <a:pt x="527" y="260"/>
                  <a:pt x="527" y="260"/>
                  <a:pt x="527" y="260"/>
                </a:cubicBezTo>
                <a:cubicBezTo>
                  <a:pt x="523" y="260"/>
                  <a:pt x="523" y="260"/>
                  <a:pt x="523" y="260"/>
                </a:cubicBezTo>
                <a:cubicBezTo>
                  <a:pt x="523" y="260"/>
                  <a:pt x="523" y="260"/>
                  <a:pt x="523" y="260"/>
                </a:cubicBezTo>
                <a:cubicBezTo>
                  <a:pt x="522" y="260"/>
                  <a:pt x="520" y="260"/>
                  <a:pt x="518" y="260"/>
                </a:cubicBezTo>
                <a:cubicBezTo>
                  <a:pt x="518" y="260"/>
                  <a:pt x="518" y="260"/>
                  <a:pt x="518" y="260"/>
                </a:cubicBezTo>
                <a:cubicBezTo>
                  <a:pt x="517" y="261"/>
                  <a:pt x="516" y="261"/>
                  <a:pt x="516" y="261"/>
                </a:cubicBezTo>
                <a:cubicBezTo>
                  <a:pt x="516" y="262"/>
                  <a:pt x="516" y="262"/>
                  <a:pt x="516" y="262"/>
                </a:cubicBezTo>
                <a:cubicBezTo>
                  <a:pt x="514" y="262"/>
                  <a:pt x="514" y="261"/>
                  <a:pt x="514" y="261"/>
                </a:cubicBezTo>
                <a:cubicBezTo>
                  <a:pt x="512" y="261"/>
                  <a:pt x="509" y="261"/>
                  <a:pt x="508" y="262"/>
                </a:cubicBezTo>
                <a:cubicBezTo>
                  <a:pt x="508" y="262"/>
                  <a:pt x="508" y="262"/>
                  <a:pt x="508" y="262"/>
                </a:cubicBezTo>
                <a:cubicBezTo>
                  <a:pt x="508" y="262"/>
                  <a:pt x="508" y="263"/>
                  <a:pt x="508" y="264"/>
                </a:cubicBezTo>
                <a:cubicBezTo>
                  <a:pt x="508" y="264"/>
                  <a:pt x="508" y="264"/>
                  <a:pt x="508" y="264"/>
                </a:cubicBezTo>
                <a:cubicBezTo>
                  <a:pt x="507" y="265"/>
                  <a:pt x="507" y="266"/>
                  <a:pt x="507" y="268"/>
                </a:cubicBezTo>
                <a:cubicBezTo>
                  <a:pt x="506" y="268"/>
                  <a:pt x="506" y="268"/>
                  <a:pt x="506" y="268"/>
                </a:cubicBezTo>
                <a:cubicBezTo>
                  <a:pt x="506" y="269"/>
                  <a:pt x="506" y="269"/>
                  <a:pt x="504" y="270"/>
                </a:cubicBezTo>
                <a:cubicBezTo>
                  <a:pt x="504" y="270"/>
                  <a:pt x="504" y="271"/>
                  <a:pt x="504" y="272"/>
                </a:cubicBezTo>
                <a:cubicBezTo>
                  <a:pt x="504" y="272"/>
                  <a:pt x="505" y="273"/>
                  <a:pt x="506" y="273"/>
                </a:cubicBezTo>
                <a:cubicBezTo>
                  <a:pt x="506" y="272"/>
                  <a:pt x="506" y="272"/>
                  <a:pt x="506" y="272"/>
                </a:cubicBezTo>
                <a:cubicBezTo>
                  <a:pt x="506" y="272"/>
                  <a:pt x="507" y="272"/>
                  <a:pt x="508" y="272"/>
                </a:cubicBezTo>
                <a:cubicBezTo>
                  <a:pt x="508" y="272"/>
                  <a:pt x="508" y="272"/>
                  <a:pt x="508" y="272"/>
                </a:cubicBezTo>
                <a:cubicBezTo>
                  <a:pt x="508" y="272"/>
                  <a:pt x="509" y="273"/>
                  <a:pt x="510" y="273"/>
                </a:cubicBezTo>
                <a:cubicBezTo>
                  <a:pt x="510" y="272"/>
                  <a:pt x="510" y="272"/>
                  <a:pt x="510" y="271"/>
                </a:cubicBezTo>
                <a:cubicBezTo>
                  <a:pt x="509" y="271"/>
                  <a:pt x="509" y="271"/>
                  <a:pt x="509" y="271"/>
                </a:cubicBezTo>
                <a:cubicBezTo>
                  <a:pt x="509" y="269"/>
                  <a:pt x="509" y="270"/>
                  <a:pt x="510" y="269"/>
                </a:cubicBezTo>
                <a:cubicBezTo>
                  <a:pt x="510" y="268"/>
                  <a:pt x="510" y="268"/>
                  <a:pt x="510" y="268"/>
                </a:cubicBezTo>
                <a:cubicBezTo>
                  <a:pt x="511" y="268"/>
                  <a:pt x="512" y="269"/>
                  <a:pt x="512" y="269"/>
                </a:cubicBezTo>
                <a:cubicBezTo>
                  <a:pt x="512" y="270"/>
                  <a:pt x="512" y="270"/>
                  <a:pt x="512" y="270"/>
                </a:cubicBezTo>
                <a:cubicBezTo>
                  <a:pt x="513" y="270"/>
                  <a:pt x="514" y="270"/>
                  <a:pt x="514" y="270"/>
                </a:cubicBezTo>
                <a:cubicBezTo>
                  <a:pt x="515" y="269"/>
                  <a:pt x="516" y="270"/>
                  <a:pt x="516" y="269"/>
                </a:cubicBezTo>
                <a:cubicBezTo>
                  <a:pt x="516" y="268"/>
                  <a:pt x="517" y="268"/>
                  <a:pt x="517" y="267"/>
                </a:cubicBezTo>
                <a:cubicBezTo>
                  <a:pt x="518" y="267"/>
                  <a:pt x="520" y="267"/>
                  <a:pt x="522" y="268"/>
                </a:cubicBezTo>
                <a:cubicBezTo>
                  <a:pt x="522" y="267"/>
                  <a:pt x="522" y="267"/>
                  <a:pt x="522" y="267"/>
                </a:cubicBezTo>
                <a:cubicBezTo>
                  <a:pt x="524" y="267"/>
                  <a:pt x="524" y="267"/>
                  <a:pt x="524" y="267"/>
                </a:cubicBezTo>
                <a:cubicBezTo>
                  <a:pt x="524" y="266"/>
                  <a:pt x="524" y="266"/>
                  <a:pt x="524" y="266"/>
                </a:cubicBezTo>
                <a:cubicBezTo>
                  <a:pt x="525" y="266"/>
                  <a:pt x="525" y="266"/>
                  <a:pt x="525" y="266"/>
                </a:cubicBezTo>
                <a:cubicBezTo>
                  <a:pt x="525" y="264"/>
                  <a:pt x="525" y="264"/>
                  <a:pt x="523" y="264"/>
                </a:cubicBezTo>
                <a:cubicBezTo>
                  <a:pt x="523" y="263"/>
                  <a:pt x="523" y="263"/>
                  <a:pt x="523" y="263"/>
                </a:cubicBezTo>
                <a:cubicBezTo>
                  <a:pt x="526" y="262"/>
                  <a:pt x="526" y="264"/>
                  <a:pt x="527" y="264"/>
                </a:cubicBezTo>
                <a:cubicBezTo>
                  <a:pt x="528" y="265"/>
                  <a:pt x="529" y="265"/>
                  <a:pt x="529" y="265"/>
                </a:cubicBezTo>
                <a:cubicBezTo>
                  <a:pt x="529" y="266"/>
                  <a:pt x="530" y="266"/>
                  <a:pt x="529" y="266"/>
                </a:cubicBezTo>
                <a:cubicBezTo>
                  <a:pt x="527" y="268"/>
                  <a:pt x="525" y="265"/>
                  <a:pt x="524" y="269"/>
                </a:cubicBezTo>
                <a:cubicBezTo>
                  <a:pt x="521" y="269"/>
                  <a:pt x="521" y="269"/>
                  <a:pt x="520" y="272"/>
                </a:cubicBezTo>
                <a:cubicBezTo>
                  <a:pt x="518" y="272"/>
                  <a:pt x="518" y="272"/>
                  <a:pt x="518" y="272"/>
                </a:cubicBezTo>
                <a:cubicBezTo>
                  <a:pt x="518" y="273"/>
                  <a:pt x="518" y="273"/>
                  <a:pt x="518" y="273"/>
                </a:cubicBezTo>
                <a:cubicBezTo>
                  <a:pt x="517" y="273"/>
                  <a:pt x="516" y="273"/>
                  <a:pt x="514" y="274"/>
                </a:cubicBezTo>
                <a:cubicBezTo>
                  <a:pt x="514" y="274"/>
                  <a:pt x="514" y="274"/>
                  <a:pt x="514" y="274"/>
                </a:cubicBezTo>
                <a:cubicBezTo>
                  <a:pt x="512" y="275"/>
                  <a:pt x="513" y="274"/>
                  <a:pt x="512" y="276"/>
                </a:cubicBezTo>
                <a:cubicBezTo>
                  <a:pt x="510" y="276"/>
                  <a:pt x="510" y="276"/>
                  <a:pt x="510" y="276"/>
                </a:cubicBezTo>
                <a:cubicBezTo>
                  <a:pt x="509" y="279"/>
                  <a:pt x="509" y="279"/>
                  <a:pt x="507" y="279"/>
                </a:cubicBezTo>
                <a:cubicBezTo>
                  <a:pt x="507" y="281"/>
                  <a:pt x="507" y="282"/>
                  <a:pt x="508" y="283"/>
                </a:cubicBezTo>
                <a:cubicBezTo>
                  <a:pt x="508" y="283"/>
                  <a:pt x="508" y="283"/>
                  <a:pt x="508" y="283"/>
                </a:cubicBezTo>
                <a:cubicBezTo>
                  <a:pt x="509" y="284"/>
                  <a:pt x="510" y="285"/>
                  <a:pt x="510" y="287"/>
                </a:cubicBezTo>
                <a:cubicBezTo>
                  <a:pt x="509" y="287"/>
                  <a:pt x="509" y="287"/>
                  <a:pt x="509" y="287"/>
                </a:cubicBezTo>
                <a:cubicBezTo>
                  <a:pt x="509" y="287"/>
                  <a:pt x="509" y="288"/>
                  <a:pt x="508" y="289"/>
                </a:cubicBezTo>
                <a:cubicBezTo>
                  <a:pt x="510" y="291"/>
                  <a:pt x="511" y="288"/>
                  <a:pt x="512" y="293"/>
                </a:cubicBezTo>
                <a:cubicBezTo>
                  <a:pt x="508" y="293"/>
                  <a:pt x="508" y="293"/>
                  <a:pt x="508" y="297"/>
                </a:cubicBezTo>
                <a:cubicBezTo>
                  <a:pt x="508" y="296"/>
                  <a:pt x="508" y="297"/>
                  <a:pt x="508" y="296"/>
                </a:cubicBezTo>
                <a:cubicBezTo>
                  <a:pt x="506" y="295"/>
                  <a:pt x="505" y="294"/>
                  <a:pt x="504" y="292"/>
                </a:cubicBezTo>
                <a:cubicBezTo>
                  <a:pt x="504" y="290"/>
                  <a:pt x="504" y="290"/>
                  <a:pt x="504" y="290"/>
                </a:cubicBezTo>
                <a:cubicBezTo>
                  <a:pt x="504" y="290"/>
                  <a:pt x="504" y="290"/>
                  <a:pt x="503" y="289"/>
                </a:cubicBezTo>
                <a:cubicBezTo>
                  <a:pt x="503" y="286"/>
                  <a:pt x="503" y="284"/>
                  <a:pt x="502" y="281"/>
                </a:cubicBezTo>
                <a:cubicBezTo>
                  <a:pt x="501" y="282"/>
                  <a:pt x="501" y="285"/>
                  <a:pt x="501" y="287"/>
                </a:cubicBezTo>
                <a:cubicBezTo>
                  <a:pt x="500" y="288"/>
                  <a:pt x="500" y="288"/>
                  <a:pt x="499" y="288"/>
                </a:cubicBezTo>
                <a:cubicBezTo>
                  <a:pt x="499" y="287"/>
                  <a:pt x="499" y="285"/>
                  <a:pt x="499" y="284"/>
                </a:cubicBezTo>
                <a:cubicBezTo>
                  <a:pt x="499" y="284"/>
                  <a:pt x="499" y="284"/>
                  <a:pt x="499" y="284"/>
                </a:cubicBezTo>
                <a:cubicBezTo>
                  <a:pt x="499" y="283"/>
                  <a:pt x="500" y="283"/>
                  <a:pt x="500" y="282"/>
                </a:cubicBezTo>
                <a:cubicBezTo>
                  <a:pt x="499" y="282"/>
                  <a:pt x="499" y="282"/>
                  <a:pt x="499" y="281"/>
                </a:cubicBezTo>
                <a:cubicBezTo>
                  <a:pt x="498" y="281"/>
                  <a:pt x="498" y="280"/>
                  <a:pt x="498" y="279"/>
                </a:cubicBezTo>
                <a:cubicBezTo>
                  <a:pt x="495" y="279"/>
                  <a:pt x="495" y="279"/>
                  <a:pt x="495" y="279"/>
                </a:cubicBezTo>
                <a:cubicBezTo>
                  <a:pt x="495" y="278"/>
                  <a:pt x="495" y="278"/>
                  <a:pt x="495" y="278"/>
                </a:cubicBezTo>
                <a:cubicBezTo>
                  <a:pt x="491" y="278"/>
                  <a:pt x="492" y="276"/>
                  <a:pt x="490" y="274"/>
                </a:cubicBezTo>
                <a:cubicBezTo>
                  <a:pt x="490" y="274"/>
                  <a:pt x="490" y="274"/>
                  <a:pt x="490" y="274"/>
                </a:cubicBezTo>
                <a:cubicBezTo>
                  <a:pt x="488" y="274"/>
                  <a:pt x="488" y="274"/>
                  <a:pt x="488" y="274"/>
                </a:cubicBezTo>
                <a:cubicBezTo>
                  <a:pt x="488" y="275"/>
                  <a:pt x="488" y="275"/>
                  <a:pt x="488" y="275"/>
                </a:cubicBezTo>
                <a:cubicBezTo>
                  <a:pt x="485" y="275"/>
                  <a:pt x="486" y="276"/>
                  <a:pt x="484" y="277"/>
                </a:cubicBezTo>
                <a:cubicBezTo>
                  <a:pt x="484" y="277"/>
                  <a:pt x="484" y="277"/>
                  <a:pt x="484" y="277"/>
                </a:cubicBezTo>
                <a:cubicBezTo>
                  <a:pt x="479" y="277"/>
                  <a:pt x="479" y="277"/>
                  <a:pt x="479" y="277"/>
                </a:cubicBezTo>
                <a:cubicBezTo>
                  <a:pt x="479" y="278"/>
                  <a:pt x="479" y="278"/>
                  <a:pt x="479" y="278"/>
                </a:cubicBezTo>
                <a:cubicBezTo>
                  <a:pt x="477" y="278"/>
                  <a:pt x="477" y="278"/>
                  <a:pt x="477" y="278"/>
                </a:cubicBezTo>
                <a:cubicBezTo>
                  <a:pt x="477" y="279"/>
                  <a:pt x="477" y="279"/>
                  <a:pt x="477" y="279"/>
                </a:cubicBezTo>
                <a:cubicBezTo>
                  <a:pt x="475" y="279"/>
                  <a:pt x="475" y="279"/>
                  <a:pt x="475" y="279"/>
                </a:cubicBezTo>
                <a:cubicBezTo>
                  <a:pt x="475" y="279"/>
                  <a:pt x="475" y="279"/>
                  <a:pt x="475" y="279"/>
                </a:cubicBezTo>
                <a:cubicBezTo>
                  <a:pt x="474" y="279"/>
                  <a:pt x="474" y="279"/>
                  <a:pt x="473" y="279"/>
                </a:cubicBezTo>
                <a:cubicBezTo>
                  <a:pt x="473" y="279"/>
                  <a:pt x="473" y="279"/>
                  <a:pt x="473" y="279"/>
                </a:cubicBezTo>
                <a:cubicBezTo>
                  <a:pt x="471" y="279"/>
                  <a:pt x="471" y="279"/>
                  <a:pt x="471" y="279"/>
                </a:cubicBezTo>
                <a:cubicBezTo>
                  <a:pt x="471" y="280"/>
                  <a:pt x="471" y="280"/>
                  <a:pt x="471" y="280"/>
                </a:cubicBezTo>
                <a:cubicBezTo>
                  <a:pt x="465" y="280"/>
                  <a:pt x="465" y="280"/>
                  <a:pt x="465" y="280"/>
                </a:cubicBezTo>
                <a:cubicBezTo>
                  <a:pt x="465" y="280"/>
                  <a:pt x="465" y="281"/>
                  <a:pt x="463" y="281"/>
                </a:cubicBezTo>
                <a:cubicBezTo>
                  <a:pt x="463" y="280"/>
                  <a:pt x="463" y="280"/>
                  <a:pt x="463" y="280"/>
                </a:cubicBezTo>
                <a:cubicBezTo>
                  <a:pt x="462" y="280"/>
                  <a:pt x="458" y="281"/>
                  <a:pt x="456" y="281"/>
                </a:cubicBezTo>
                <a:cubicBezTo>
                  <a:pt x="456" y="280"/>
                  <a:pt x="456" y="280"/>
                  <a:pt x="456" y="280"/>
                </a:cubicBezTo>
                <a:cubicBezTo>
                  <a:pt x="455" y="280"/>
                  <a:pt x="454" y="280"/>
                  <a:pt x="452" y="279"/>
                </a:cubicBezTo>
                <a:cubicBezTo>
                  <a:pt x="452" y="274"/>
                  <a:pt x="452" y="274"/>
                  <a:pt x="452" y="274"/>
                </a:cubicBezTo>
                <a:cubicBezTo>
                  <a:pt x="453" y="274"/>
                  <a:pt x="454" y="274"/>
                  <a:pt x="454" y="274"/>
                </a:cubicBezTo>
                <a:cubicBezTo>
                  <a:pt x="456" y="272"/>
                  <a:pt x="455" y="271"/>
                  <a:pt x="454" y="270"/>
                </a:cubicBezTo>
                <a:cubicBezTo>
                  <a:pt x="456" y="271"/>
                  <a:pt x="459" y="271"/>
                  <a:pt x="461" y="271"/>
                </a:cubicBezTo>
                <a:cubicBezTo>
                  <a:pt x="461" y="270"/>
                  <a:pt x="461" y="270"/>
                  <a:pt x="462" y="269"/>
                </a:cubicBezTo>
                <a:cubicBezTo>
                  <a:pt x="458" y="268"/>
                  <a:pt x="460" y="266"/>
                  <a:pt x="458" y="264"/>
                </a:cubicBezTo>
                <a:cubicBezTo>
                  <a:pt x="457" y="264"/>
                  <a:pt x="457" y="264"/>
                  <a:pt x="457" y="264"/>
                </a:cubicBezTo>
                <a:cubicBezTo>
                  <a:pt x="456" y="263"/>
                  <a:pt x="456" y="263"/>
                  <a:pt x="455" y="262"/>
                </a:cubicBezTo>
                <a:cubicBezTo>
                  <a:pt x="454" y="262"/>
                  <a:pt x="453" y="262"/>
                  <a:pt x="452" y="262"/>
                </a:cubicBezTo>
                <a:cubicBezTo>
                  <a:pt x="452" y="261"/>
                  <a:pt x="451" y="261"/>
                  <a:pt x="451" y="260"/>
                </a:cubicBezTo>
                <a:cubicBezTo>
                  <a:pt x="448" y="260"/>
                  <a:pt x="446" y="261"/>
                  <a:pt x="444" y="261"/>
                </a:cubicBezTo>
                <a:cubicBezTo>
                  <a:pt x="445" y="262"/>
                  <a:pt x="446" y="263"/>
                  <a:pt x="447" y="263"/>
                </a:cubicBezTo>
                <a:cubicBezTo>
                  <a:pt x="447" y="264"/>
                  <a:pt x="447" y="264"/>
                  <a:pt x="447" y="264"/>
                </a:cubicBezTo>
                <a:cubicBezTo>
                  <a:pt x="445" y="264"/>
                  <a:pt x="445" y="264"/>
                  <a:pt x="445" y="264"/>
                </a:cubicBezTo>
                <a:cubicBezTo>
                  <a:pt x="441" y="264"/>
                  <a:pt x="441" y="264"/>
                  <a:pt x="441" y="264"/>
                </a:cubicBezTo>
                <a:cubicBezTo>
                  <a:pt x="441" y="263"/>
                  <a:pt x="441" y="263"/>
                  <a:pt x="441" y="262"/>
                </a:cubicBezTo>
                <a:cubicBezTo>
                  <a:pt x="439" y="262"/>
                  <a:pt x="439" y="262"/>
                  <a:pt x="439" y="262"/>
                </a:cubicBezTo>
                <a:cubicBezTo>
                  <a:pt x="439" y="262"/>
                  <a:pt x="439" y="262"/>
                  <a:pt x="439" y="262"/>
                </a:cubicBezTo>
                <a:cubicBezTo>
                  <a:pt x="435" y="262"/>
                  <a:pt x="435" y="262"/>
                  <a:pt x="435" y="262"/>
                </a:cubicBezTo>
                <a:cubicBezTo>
                  <a:pt x="435" y="261"/>
                  <a:pt x="435" y="261"/>
                  <a:pt x="435" y="260"/>
                </a:cubicBezTo>
                <a:cubicBezTo>
                  <a:pt x="434" y="260"/>
                  <a:pt x="433" y="260"/>
                  <a:pt x="432" y="260"/>
                </a:cubicBezTo>
                <a:cubicBezTo>
                  <a:pt x="432" y="259"/>
                  <a:pt x="432" y="259"/>
                  <a:pt x="431" y="258"/>
                </a:cubicBezTo>
                <a:cubicBezTo>
                  <a:pt x="431" y="259"/>
                  <a:pt x="431" y="259"/>
                  <a:pt x="431" y="259"/>
                </a:cubicBezTo>
                <a:cubicBezTo>
                  <a:pt x="428" y="259"/>
                  <a:pt x="428" y="259"/>
                  <a:pt x="428" y="259"/>
                </a:cubicBezTo>
                <a:cubicBezTo>
                  <a:pt x="428" y="258"/>
                  <a:pt x="428" y="258"/>
                  <a:pt x="428" y="258"/>
                </a:cubicBezTo>
                <a:cubicBezTo>
                  <a:pt x="424" y="258"/>
                  <a:pt x="424" y="258"/>
                  <a:pt x="424" y="258"/>
                </a:cubicBezTo>
                <a:cubicBezTo>
                  <a:pt x="424" y="256"/>
                  <a:pt x="424" y="256"/>
                  <a:pt x="424" y="256"/>
                </a:cubicBezTo>
                <a:cubicBezTo>
                  <a:pt x="424" y="256"/>
                  <a:pt x="423" y="255"/>
                  <a:pt x="422" y="255"/>
                </a:cubicBezTo>
                <a:cubicBezTo>
                  <a:pt x="422" y="254"/>
                  <a:pt x="422" y="254"/>
                  <a:pt x="422" y="254"/>
                </a:cubicBezTo>
                <a:cubicBezTo>
                  <a:pt x="420" y="254"/>
                  <a:pt x="418" y="254"/>
                  <a:pt x="416" y="254"/>
                </a:cubicBezTo>
                <a:cubicBezTo>
                  <a:pt x="416" y="253"/>
                  <a:pt x="416" y="253"/>
                  <a:pt x="416" y="253"/>
                </a:cubicBezTo>
                <a:cubicBezTo>
                  <a:pt x="415" y="253"/>
                  <a:pt x="414" y="253"/>
                  <a:pt x="413" y="252"/>
                </a:cubicBezTo>
                <a:cubicBezTo>
                  <a:pt x="413" y="252"/>
                  <a:pt x="413" y="252"/>
                  <a:pt x="413" y="252"/>
                </a:cubicBezTo>
                <a:cubicBezTo>
                  <a:pt x="411" y="252"/>
                  <a:pt x="411" y="252"/>
                  <a:pt x="411" y="252"/>
                </a:cubicBezTo>
                <a:cubicBezTo>
                  <a:pt x="411" y="251"/>
                  <a:pt x="411" y="251"/>
                  <a:pt x="410" y="251"/>
                </a:cubicBezTo>
                <a:cubicBezTo>
                  <a:pt x="410" y="250"/>
                  <a:pt x="409" y="250"/>
                  <a:pt x="408" y="250"/>
                </a:cubicBezTo>
                <a:cubicBezTo>
                  <a:pt x="408" y="249"/>
                  <a:pt x="408" y="249"/>
                  <a:pt x="408" y="249"/>
                </a:cubicBezTo>
                <a:cubicBezTo>
                  <a:pt x="406" y="248"/>
                  <a:pt x="403" y="247"/>
                  <a:pt x="401" y="247"/>
                </a:cubicBezTo>
                <a:cubicBezTo>
                  <a:pt x="401" y="246"/>
                  <a:pt x="401" y="246"/>
                  <a:pt x="401" y="246"/>
                </a:cubicBezTo>
                <a:cubicBezTo>
                  <a:pt x="399" y="246"/>
                  <a:pt x="399" y="246"/>
                  <a:pt x="399" y="246"/>
                </a:cubicBezTo>
                <a:cubicBezTo>
                  <a:pt x="399" y="245"/>
                  <a:pt x="399" y="245"/>
                  <a:pt x="399" y="245"/>
                </a:cubicBezTo>
                <a:cubicBezTo>
                  <a:pt x="397" y="245"/>
                  <a:pt x="397" y="245"/>
                  <a:pt x="397" y="245"/>
                </a:cubicBezTo>
                <a:cubicBezTo>
                  <a:pt x="397" y="245"/>
                  <a:pt x="397" y="245"/>
                  <a:pt x="397" y="245"/>
                </a:cubicBezTo>
                <a:cubicBezTo>
                  <a:pt x="393" y="245"/>
                  <a:pt x="393" y="245"/>
                  <a:pt x="393" y="245"/>
                </a:cubicBezTo>
                <a:cubicBezTo>
                  <a:pt x="393" y="245"/>
                  <a:pt x="393" y="245"/>
                  <a:pt x="393" y="245"/>
                </a:cubicBezTo>
                <a:cubicBezTo>
                  <a:pt x="388" y="245"/>
                  <a:pt x="388" y="245"/>
                  <a:pt x="388" y="245"/>
                </a:cubicBezTo>
                <a:cubicBezTo>
                  <a:pt x="388" y="247"/>
                  <a:pt x="388" y="247"/>
                  <a:pt x="388" y="247"/>
                </a:cubicBezTo>
                <a:cubicBezTo>
                  <a:pt x="386" y="248"/>
                  <a:pt x="384" y="249"/>
                  <a:pt x="383" y="251"/>
                </a:cubicBezTo>
                <a:cubicBezTo>
                  <a:pt x="381" y="251"/>
                  <a:pt x="381" y="251"/>
                  <a:pt x="381" y="251"/>
                </a:cubicBezTo>
                <a:cubicBezTo>
                  <a:pt x="381" y="250"/>
                  <a:pt x="381" y="251"/>
                  <a:pt x="381" y="251"/>
                </a:cubicBezTo>
                <a:cubicBezTo>
                  <a:pt x="381" y="248"/>
                  <a:pt x="381" y="248"/>
                  <a:pt x="381" y="248"/>
                </a:cubicBezTo>
                <a:cubicBezTo>
                  <a:pt x="380" y="247"/>
                  <a:pt x="379" y="247"/>
                  <a:pt x="379" y="247"/>
                </a:cubicBezTo>
                <a:cubicBezTo>
                  <a:pt x="379" y="246"/>
                  <a:pt x="379" y="245"/>
                  <a:pt x="379" y="244"/>
                </a:cubicBezTo>
                <a:cubicBezTo>
                  <a:pt x="379" y="244"/>
                  <a:pt x="379" y="244"/>
                  <a:pt x="379" y="244"/>
                </a:cubicBezTo>
                <a:cubicBezTo>
                  <a:pt x="379" y="243"/>
                  <a:pt x="378" y="242"/>
                  <a:pt x="378" y="241"/>
                </a:cubicBezTo>
                <a:cubicBezTo>
                  <a:pt x="379" y="241"/>
                  <a:pt x="379" y="241"/>
                  <a:pt x="379" y="241"/>
                </a:cubicBezTo>
                <a:cubicBezTo>
                  <a:pt x="380" y="240"/>
                  <a:pt x="380" y="241"/>
                  <a:pt x="380" y="239"/>
                </a:cubicBezTo>
                <a:cubicBezTo>
                  <a:pt x="379" y="239"/>
                  <a:pt x="379" y="239"/>
                  <a:pt x="378" y="239"/>
                </a:cubicBezTo>
                <a:cubicBezTo>
                  <a:pt x="378" y="240"/>
                  <a:pt x="378" y="240"/>
                  <a:pt x="378" y="240"/>
                </a:cubicBezTo>
                <a:cubicBezTo>
                  <a:pt x="377" y="240"/>
                  <a:pt x="376" y="240"/>
                  <a:pt x="376" y="241"/>
                </a:cubicBezTo>
                <a:cubicBezTo>
                  <a:pt x="376" y="242"/>
                  <a:pt x="376" y="243"/>
                  <a:pt x="377" y="243"/>
                </a:cubicBezTo>
                <a:cubicBezTo>
                  <a:pt x="376" y="245"/>
                  <a:pt x="375" y="244"/>
                  <a:pt x="375" y="246"/>
                </a:cubicBezTo>
                <a:cubicBezTo>
                  <a:pt x="376" y="246"/>
                  <a:pt x="376" y="246"/>
                  <a:pt x="376" y="246"/>
                </a:cubicBezTo>
                <a:cubicBezTo>
                  <a:pt x="376" y="249"/>
                  <a:pt x="376" y="248"/>
                  <a:pt x="375" y="250"/>
                </a:cubicBezTo>
                <a:cubicBezTo>
                  <a:pt x="374" y="250"/>
                  <a:pt x="374" y="250"/>
                  <a:pt x="374" y="250"/>
                </a:cubicBezTo>
                <a:cubicBezTo>
                  <a:pt x="374" y="251"/>
                  <a:pt x="375" y="252"/>
                  <a:pt x="375" y="252"/>
                </a:cubicBezTo>
                <a:cubicBezTo>
                  <a:pt x="374" y="252"/>
                  <a:pt x="374" y="252"/>
                  <a:pt x="374" y="252"/>
                </a:cubicBezTo>
                <a:cubicBezTo>
                  <a:pt x="374" y="253"/>
                  <a:pt x="374" y="253"/>
                  <a:pt x="374" y="253"/>
                </a:cubicBezTo>
                <a:cubicBezTo>
                  <a:pt x="372" y="253"/>
                  <a:pt x="372" y="253"/>
                  <a:pt x="372" y="253"/>
                </a:cubicBezTo>
                <a:cubicBezTo>
                  <a:pt x="372" y="252"/>
                  <a:pt x="372" y="252"/>
                  <a:pt x="372" y="252"/>
                </a:cubicBezTo>
                <a:cubicBezTo>
                  <a:pt x="370" y="251"/>
                  <a:pt x="372" y="251"/>
                  <a:pt x="370" y="250"/>
                </a:cubicBezTo>
                <a:cubicBezTo>
                  <a:pt x="370" y="250"/>
                  <a:pt x="370" y="250"/>
                  <a:pt x="370" y="250"/>
                </a:cubicBezTo>
                <a:cubicBezTo>
                  <a:pt x="370" y="249"/>
                  <a:pt x="370" y="249"/>
                  <a:pt x="370" y="249"/>
                </a:cubicBezTo>
                <a:cubicBezTo>
                  <a:pt x="368" y="249"/>
                  <a:pt x="368" y="249"/>
                  <a:pt x="368" y="249"/>
                </a:cubicBezTo>
                <a:cubicBezTo>
                  <a:pt x="367" y="247"/>
                  <a:pt x="365" y="245"/>
                  <a:pt x="363" y="243"/>
                </a:cubicBezTo>
                <a:cubicBezTo>
                  <a:pt x="362" y="243"/>
                  <a:pt x="362" y="243"/>
                  <a:pt x="362" y="243"/>
                </a:cubicBezTo>
                <a:cubicBezTo>
                  <a:pt x="360" y="242"/>
                  <a:pt x="360" y="242"/>
                  <a:pt x="360" y="242"/>
                </a:cubicBezTo>
                <a:cubicBezTo>
                  <a:pt x="360" y="241"/>
                  <a:pt x="360" y="241"/>
                  <a:pt x="360" y="241"/>
                </a:cubicBezTo>
                <a:cubicBezTo>
                  <a:pt x="360" y="241"/>
                  <a:pt x="360" y="241"/>
                  <a:pt x="359" y="241"/>
                </a:cubicBezTo>
                <a:cubicBezTo>
                  <a:pt x="359" y="240"/>
                  <a:pt x="359" y="240"/>
                  <a:pt x="359" y="240"/>
                </a:cubicBezTo>
                <a:cubicBezTo>
                  <a:pt x="358" y="240"/>
                  <a:pt x="358" y="240"/>
                  <a:pt x="358" y="240"/>
                </a:cubicBezTo>
                <a:cubicBezTo>
                  <a:pt x="358" y="239"/>
                  <a:pt x="358" y="239"/>
                  <a:pt x="358" y="239"/>
                </a:cubicBezTo>
                <a:cubicBezTo>
                  <a:pt x="358" y="238"/>
                  <a:pt x="358" y="238"/>
                  <a:pt x="357" y="238"/>
                </a:cubicBezTo>
                <a:cubicBezTo>
                  <a:pt x="357" y="237"/>
                  <a:pt x="357" y="237"/>
                  <a:pt x="357" y="237"/>
                </a:cubicBezTo>
                <a:cubicBezTo>
                  <a:pt x="356" y="237"/>
                  <a:pt x="354" y="236"/>
                  <a:pt x="353" y="236"/>
                </a:cubicBezTo>
                <a:cubicBezTo>
                  <a:pt x="351" y="235"/>
                  <a:pt x="350" y="233"/>
                  <a:pt x="349" y="231"/>
                </a:cubicBezTo>
                <a:cubicBezTo>
                  <a:pt x="347" y="231"/>
                  <a:pt x="347" y="231"/>
                  <a:pt x="347" y="231"/>
                </a:cubicBezTo>
                <a:cubicBezTo>
                  <a:pt x="346" y="230"/>
                  <a:pt x="346" y="228"/>
                  <a:pt x="345" y="227"/>
                </a:cubicBezTo>
                <a:cubicBezTo>
                  <a:pt x="345" y="227"/>
                  <a:pt x="341" y="224"/>
                  <a:pt x="340" y="224"/>
                </a:cubicBezTo>
                <a:cubicBezTo>
                  <a:pt x="340" y="223"/>
                  <a:pt x="340" y="223"/>
                  <a:pt x="340" y="223"/>
                </a:cubicBezTo>
                <a:cubicBezTo>
                  <a:pt x="339" y="224"/>
                  <a:pt x="338" y="224"/>
                  <a:pt x="337" y="225"/>
                </a:cubicBezTo>
                <a:cubicBezTo>
                  <a:pt x="337" y="227"/>
                  <a:pt x="337" y="227"/>
                  <a:pt x="337" y="229"/>
                </a:cubicBezTo>
                <a:cubicBezTo>
                  <a:pt x="339" y="229"/>
                  <a:pt x="339" y="229"/>
                  <a:pt x="339" y="229"/>
                </a:cubicBezTo>
                <a:cubicBezTo>
                  <a:pt x="338" y="233"/>
                  <a:pt x="335" y="239"/>
                  <a:pt x="333" y="241"/>
                </a:cubicBezTo>
                <a:cubicBezTo>
                  <a:pt x="333" y="241"/>
                  <a:pt x="333" y="241"/>
                  <a:pt x="333" y="241"/>
                </a:cubicBezTo>
                <a:cubicBezTo>
                  <a:pt x="332" y="242"/>
                  <a:pt x="330" y="240"/>
                  <a:pt x="328" y="241"/>
                </a:cubicBezTo>
                <a:cubicBezTo>
                  <a:pt x="328" y="241"/>
                  <a:pt x="328" y="241"/>
                  <a:pt x="328" y="241"/>
                </a:cubicBezTo>
                <a:cubicBezTo>
                  <a:pt x="327" y="241"/>
                  <a:pt x="327" y="241"/>
                  <a:pt x="327" y="241"/>
                </a:cubicBezTo>
                <a:cubicBezTo>
                  <a:pt x="327" y="242"/>
                  <a:pt x="326" y="242"/>
                  <a:pt x="326" y="243"/>
                </a:cubicBezTo>
                <a:cubicBezTo>
                  <a:pt x="325" y="243"/>
                  <a:pt x="324" y="243"/>
                  <a:pt x="322" y="243"/>
                </a:cubicBezTo>
                <a:cubicBezTo>
                  <a:pt x="322" y="244"/>
                  <a:pt x="322" y="244"/>
                  <a:pt x="322" y="244"/>
                </a:cubicBezTo>
                <a:cubicBezTo>
                  <a:pt x="322" y="244"/>
                  <a:pt x="322" y="244"/>
                  <a:pt x="322" y="244"/>
                </a:cubicBezTo>
                <a:cubicBezTo>
                  <a:pt x="322" y="247"/>
                  <a:pt x="322" y="247"/>
                  <a:pt x="322" y="247"/>
                </a:cubicBezTo>
                <a:cubicBezTo>
                  <a:pt x="321" y="248"/>
                  <a:pt x="321" y="247"/>
                  <a:pt x="320" y="249"/>
                </a:cubicBezTo>
                <a:cubicBezTo>
                  <a:pt x="317" y="250"/>
                  <a:pt x="318" y="250"/>
                  <a:pt x="315" y="251"/>
                </a:cubicBezTo>
                <a:cubicBezTo>
                  <a:pt x="315" y="252"/>
                  <a:pt x="315" y="252"/>
                  <a:pt x="315" y="252"/>
                </a:cubicBezTo>
                <a:cubicBezTo>
                  <a:pt x="314" y="252"/>
                  <a:pt x="314" y="252"/>
                  <a:pt x="314" y="252"/>
                </a:cubicBezTo>
                <a:cubicBezTo>
                  <a:pt x="314" y="251"/>
                  <a:pt x="313" y="250"/>
                  <a:pt x="313" y="249"/>
                </a:cubicBezTo>
                <a:cubicBezTo>
                  <a:pt x="312" y="249"/>
                  <a:pt x="311" y="250"/>
                  <a:pt x="310" y="250"/>
                </a:cubicBezTo>
                <a:cubicBezTo>
                  <a:pt x="310" y="251"/>
                  <a:pt x="310" y="252"/>
                  <a:pt x="310" y="252"/>
                </a:cubicBezTo>
                <a:cubicBezTo>
                  <a:pt x="310" y="253"/>
                  <a:pt x="309" y="253"/>
                  <a:pt x="308" y="253"/>
                </a:cubicBezTo>
                <a:cubicBezTo>
                  <a:pt x="308" y="254"/>
                  <a:pt x="307" y="254"/>
                  <a:pt x="307" y="254"/>
                </a:cubicBezTo>
                <a:cubicBezTo>
                  <a:pt x="307" y="254"/>
                  <a:pt x="306" y="254"/>
                  <a:pt x="305" y="254"/>
                </a:cubicBezTo>
                <a:cubicBezTo>
                  <a:pt x="305" y="255"/>
                  <a:pt x="305" y="256"/>
                  <a:pt x="305" y="257"/>
                </a:cubicBezTo>
                <a:cubicBezTo>
                  <a:pt x="304" y="257"/>
                  <a:pt x="304" y="257"/>
                  <a:pt x="304" y="257"/>
                </a:cubicBezTo>
                <a:cubicBezTo>
                  <a:pt x="302" y="259"/>
                  <a:pt x="302" y="259"/>
                  <a:pt x="303" y="262"/>
                </a:cubicBezTo>
                <a:cubicBezTo>
                  <a:pt x="301" y="262"/>
                  <a:pt x="299" y="263"/>
                  <a:pt x="297" y="263"/>
                </a:cubicBezTo>
                <a:cubicBezTo>
                  <a:pt x="297" y="261"/>
                  <a:pt x="298" y="260"/>
                  <a:pt x="298" y="258"/>
                </a:cubicBezTo>
                <a:cubicBezTo>
                  <a:pt x="300" y="258"/>
                  <a:pt x="299" y="258"/>
                  <a:pt x="301" y="257"/>
                </a:cubicBezTo>
                <a:cubicBezTo>
                  <a:pt x="301" y="256"/>
                  <a:pt x="301" y="254"/>
                  <a:pt x="301" y="253"/>
                </a:cubicBezTo>
                <a:cubicBezTo>
                  <a:pt x="305" y="251"/>
                  <a:pt x="304" y="251"/>
                  <a:pt x="305" y="247"/>
                </a:cubicBezTo>
                <a:cubicBezTo>
                  <a:pt x="311" y="246"/>
                  <a:pt x="316" y="245"/>
                  <a:pt x="320" y="244"/>
                </a:cubicBezTo>
                <a:cubicBezTo>
                  <a:pt x="320" y="243"/>
                  <a:pt x="320" y="243"/>
                  <a:pt x="320" y="243"/>
                </a:cubicBezTo>
                <a:cubicBezTo>
                  <a:pt x="322" y="243"/>
                  <a:pt x="322" y="243"/>
                  <a:pt x="322" y="243"/>
                </a:cubicBezTo>
                <a:cubicBezTo>
                  <a:pt x="322" y="241"/>
                  <a:pt x="322" y="241"/>
                  <a:pt x="324" y="240"/>
                </a:cubicBezTo>
                <a:cubicBezTo>
                  <a:pt x="324" y="239"/>
                  <a:pt x="324" y="239"/>
                  <a:pt x="324" y="239"/>
                </a:cubicBezTo>
                <a:cubicBezTo>
                  <a:pt x="324" y="239"/>
                  <a:pt x="325" y="239"/>
                  <a:pt x="326" y="239"/>
                </a:cubicBezTo>
                <a:cubicBezTo>
                  <a:pt x="326" y="237"/>
                  <a:pt x="326" y="237"/>
                  <a:pt x="326" y="237"/>
                </a:cubicBezTo>
                <a:cubicBezTo>
                  <a:pt x="327" y="237"/>
                  <a:pt x="327" y="237"/>
                  <a:pt x="327" y="237"/>
                </a:cubicBezTo>
                <a:cubicBezTo>
                  <a:pt x="327" y="234"/>
                  <a:pt x="327" y="234"/>
                  <a:pt x="327" y="234"/>
                </a:cubicBezTo>
                <a:cubicBezTo>
                  <a:pt x="326" y="234"/>
                  <a:pt x="325" y="235"/>
                  <a:pt x="324" y="235"/>
                </a:cubicBezTo>
                <a:cubicBezTo>
                  <a:pt x="324" y="234"/>
                  <a:pt x="324" y="234"/>
                  <a:pt x="324" y="234"/>
                </a:cubicBezTo>
                <a:cubicBezTo>
                  <a:pt x="321" y="234"/>
                  <a:pt x="319" y="234"/>
                  <a:pt x="316" y="233"/>
                </a:cubicBezTo>
                <a:cubicBezTo>
                  <a:pt x="315" y="236"/>
                  <a:pt x="315" y="239"/>
                  <a:pt x="314" y="241"/>
                </a:cubicBezTo>
                <a:cubicBezTo>
                  <a:pt x="312" y="241"/>
                  <a:pt x="312" y="241"/>
                  <a:pt x="311" y="241"/>
                </a:cubicBezTo>
                <a:cubicBezTo>
                  <a:pt x="311" y="240"/>
                  <a:pt x="311" y="240"/>
                  <a:pt x="311" y="240"/>
                </a:cubicBezTo>
                <a:cubicBezTo>
                  <a:pt x="310" y="240"/>
                  <a:pt x="310" y="240"/>
                  <a:pt x="310" y="240"/>
                </a:cubicBezTo>
                <a:cubicBezTo>
                  <a:pt x="310" y="239"/>
                  <a:pt x="310" y="239"/>
                  <a:pt x="310" y="239"/>
                </a:cubicBezTo>
                <a:cubicBezTo>
                  <a:pt x="309" y="239"/>
                  <a:pt x="307" y="240"/>
                  <a:pt x="307" y="241"/>
                </a:cubicBezTo>
                <a:cubicBezTo>
                  <a:pt x="307" y="241"/>
                  <a:pt x="307" y="241"/>
                  <a:pt x="307" y="241"/>
                </a:cubicBezTo>
                <a:cubicBezTo>
                  <a:pt x="303" y="241"/>
                  <a:pt x="303" y="241"/>
                  <a:pt x="303" y="241"/>
                </a:cubicBezTo>
                <a:cubicBezTo>
                  <a:pt x="302" y="242"/>
                  <a:pt x="302" y="242"/>
                  <a:pt x="302" y="243"/>
                </a:cubicBezTo>
                <a:cubicBezTo>
                  <a:pt x="301" y="243"/>
                  <a:pt x="300" y="243"/>
                  <a:pt x="299" y="243"/>
                </a:cubicBezTo>
                <a:cubicBezTo>
                  <a:pt x="298" y="246"/>
                  <a:pt x="298" y="246"/>
                  <a:pt x="298" y="248"/>
                </a:cubicBezTo>
                <a:cubicBezTo>
                  <a:pt x="296" y="248"/>
                  <a:pt x="294" y="249"/>
                  <a:pt x="291" y="249"/>
                </a:cubicBezTo>
                <a:cubicBezTo>
                  <a:pt x="291" y="244"/>
                  <a:pt x="290" y="247"/>
                  <a:pt x="287" y="245"/>
                </a:cubicBezTo>
                <a:cubicBezTo>
                  <a:pt x="287" y="245"/>
                  <a:pt x="287" y="245"/>
                  <a:pt x="287" y="245"/>
                </a:cubicBezTo>
                <a:cubicBezTo>
                  <a:pt x="287" y="243"/>
                  <a:pt x="287" y="243"/>
                  <a:pt x="287" y="243"/>
                </a:cubicBezTo>
                <a:cubicBezTo>
                  <a:pt x="286" y="243"/>
                  <a:pt x="286" y="243"/>
                  <a:pt x="286" y="243"/>
                </a:cubicBezTo>
                <a:cubicBezTo>
                  <a:pt x="286" y="244"/>
                  <a:pt x="286" y="245"/>
                  <a:pt x="285" y="247"/>
                </a:cubicBezTo>
                <a:cubicBezTo>
                  <a:pt x="286" y="247"/>
                  <a:pt x="286" y="247"/>
                  <a:pt x="286" y="247"/>
                </a:cubicBezTo>
                <a:cubicBezTo>
                  <a:pt x="286" y="247"/>
                  <a:pt x="286" y="247"/>
                  <a:pt x="286" y="247"/>
                </a:cubicBezTo>
                <a:cubicBezTo>
                  <a:pt x="285" y="247"/>
                  <a:pt x="285" y="247"/>
                  <a:pt x="285" y="247"/>
                </a:cubicBezTo>
                <a:cubicBezTo>
                  <a:pt x="285" y="248"/>
                  <a:pt x="284" y="248"/>
                  <a:pt x="284" y="251"/>
                </a:cubicBezTo>
                <a:cubicBezTo>
                  <a:pt x="283" y="250"/>
                  <a:pt x="282" y="250"/>
                  <a:pt x="281" y="250"/>
                </a:cubicBezTo>
                <a:cubicBezTo>
                  <a:pt x="281" y="254"/>
                  <a:pt x="281" y="254"/>
                  <a:pt x="281" y="254"/>
                </a:cubicBezTo>
                <a:cubicBezTo>
                  <a:pt x="279" y="254"/>
                  <a:pt x="279" y="254"/>
                  <a:pt x="279" y="254"/>
                </a:cubicBezTo>
                <a:cubicBezTo>
                  <a:pt x="279" y="253"/>
                  <a:pt x="278" y="252"/>
                  <a:pt x="278" y="252"/>
                </a:cubicBezTo>
                <a:cubicBezTo>
                  <a:pt x="276" y="252"/>
                  <a:pt x="276" y="252"/>
                  <a:pt x="276" y="252"/>
                </a:cubicBezTo>
                <a:cubicBezTo>
                  <a:pt x="276" y="252"/>
                  <a:pt x="276" y="252"/>
                  <a:pt x="276" y="252"/>
                </a:cubicBezTo>
                <a:cubicBezTo>
                  <a:pt x="275" y="252"/>
                  <a:pt x="274" y="252"/>
                  <a:pt x="273" y="252"/>
                </a:cubicBezTo>
                <a:cubicBezTo>
                  <a:pt x="273" y="254"/>
                  <a:pt x="273" y="255"/>
                  <a:pt x="274" y="256"/>
                </a:cubicBezTo>
                <a:cubicBezTo>
                  <a:pt x="275" y="256"/>
                  <a:pt x="276" y="256"/>
                  <a:pt x="278" y="256"/>
                </a:cubicBezTo>
                <a:cubicBezTo>
                  <a:pt x="278" y="257"/>
                  <a:pt x="278" y="258"/>
                  <a:pt x="278" y="259"/>
                </a:cubicBezTo>
                <a:cubicBezTo>
                  <a:pt x="279" y="259"/>
                  <a:pt x="279" y="259"/>
                  <a:pt x="279" y="259"/>
                </a:cubicBezTo>
                <a:cubicBezTo>
                  <a:pt x="279" y="262"/>
                  <a:pt x="279" y="262"/>
                  <a:pt x="279" y="262"/>
                </a:cubicBezTo>
                <a:cubicBezTo>
                  <a:pt x="278" y="262"/>
                  <a:pt x="278" y="262"/>
                  <a:pt x="278" y="262"/>
                </a:cubicBezTo>
                <a:cubicBezTo>
                  <a:pt x="278" y="262"/>
                  <a:pt x="279" y="263"/>
                  <a:pt x="279" y="263"/>
                </a:cubicBezTo>
                <a:cubicBezTo>
                  <a:pt x="278" y="263"/>
                  <a:pt x="278" y="263"/>
                  <a:pt x="278" y="263"/>
                </a:cubicBezTo>
                <a:cubicBezTo>
                  <a:pt x="278" y="262"/>
                  <a:pt x="278" y="262"/>
                  <a:pt x="278" y="262"/>
                </a:cubicBezTo>
                <a:cubicBezTo>
                  <a:pt x="277" y="261"/>
                  <a:pt x="276" y="260"/>
                  <a:pt x="275" y="260"/>
                </a:cubicBezTo>
                <a:cubicBezTo>
                  <a:pt x="275" y="258"/>
                  <a:pt x="275" y="258"/>
                  <a:pt x="275" y="258"/>
                </a:cubicBezTo>
                <a:cubicBezTo>
                  <a:pt x="274" y="257"/>
                  <a:pt x="274" y="257"/>
                  <a:pt x="274" y="257"/>
                </a:cubicBezTo>
                <a:cubicBezTo>
                  <a:pt x="272" y="257"/>
                  <a:pt x="272" y="257"/>
                  <a:pt x="272" y="257"/>
                </a:cubicBezTo>
                <a:cubicBezTo>
                  <a:pt x="272" y="257"/>
                  <a:pt x="272" y="256"/>
                  <a:pt x="272" y="256"/>
                </a:cubicBezTo>
                <a:cubicBezTo>
                  <a:pt x="270" y="256"/>
                  <a:pt x="269" y="255"/>
                  <a:pt x="268" y="255"/>
                </a:cubicBezTo>
                <a:cubicBezTo>
                  <a:pt x="268" y="254"/>
                  <a:pt x="268" y="254"/>
                  <a:pt x="268" y="254"/>
                </a:cubicBezTo>
                <a:cubicBezTo>
                  <a:pt x="266" y="254"/>
                  <a:pt x="266" y="254"/>
                  <a:pt x="266" y="254"/>
                </a:cubicBezTo>
                <a:cubicBezTo>
                  <a:pt x="266" y="254"/>
                  <a:pt x="266" y="254"/>
                  <a:pt x="266" y="254"/>
                </a:cubicBezTo>
                <a:cubicBezTo>
                  <a:pt x="266" y="254"/>
                  <a:pt x="265" y="253"/>
                  <a:pt x="264" y="253"/>
                </a:cubicBezTo>
                <a:cubicBezTo>
                  <a:pt x="264" y="252"/>
                  <a:pt x="264" y="252"/>
                  <a:pt x="264" y="252"/>
                </a:cubicBezTo>
                <a:cubicBezTo>
                  <a:pt x="261" y="252"/>
                  <a:pt x="261" y="252"/>
                  <a:pt x="261" y="252"/>
                </a:cubicBezTo>
                <a:cubicBezTo>
                  <a:pt x="260" y="252"/>
                  <a:pt x="260" y="251"/>
                  <a:pt x="259" y="250"/>
                </a:cubicBezTo>
                <a:cubicBezTo>
                  <a:pt x="258" y="249"/>
                  <a:pt x="256" y="250"/>
                  <a:pt x="255" y="249"/>
                </a:cubicBezTo>
                <a:cubicBezTo>
                  <a:pt x="255" y="249"/>
                  <a:pt x="255" y="249"/>
                  <a:pt x="255" y="249"/>
                </a:cubicBezTo>
                <a:cubicBezTo>
                  <a:pt x="254" y="248"/>
                  <a:pt x="253" y="248"/>
                  <a:pt x="253" y="248"/>
                </a:cubicBezTo>
                <a:cubicBezTo>
                  <a:pt x="252" y="247"/>
                  <a:pt x="252" y="247"/>
                  <a:pt x="251" y="246"/>
                </a:cubicBezTo>
                <a:cubicBezTo>
                  <a:pt x="249" y="246"/>
                  <a:pt x="249" y="246"/>
                  <a:pt x="249" y="246"/>
                </a:cubicBezTo>
                <a:cubicBezTo>
                  <a:pt x="248" y="245"/>
                  <a:pt x="247" y="244"/>
                  <a:pt x="246" y="243"/>
                </a:cubicBezTo>
                <a:cubicBezTo>
                  <a:pt x="245" y="242"/>
                  <a:pt x="238" y="242"/>
                  <a:pt x="235" y="243"/>
                </a:cubicBezTo>
                <a:cubicBezTo>
                  <a:pt x="235" y="243"/>
                  <a:pt x="235" y="244"/>
                  <a:pt x="234" y="243"/>
                </a:cubicBezTo>
                <a:cubicBezTo>
                  <a:pt x="233" y="243"/>
                  <a:pt x="233" y="242"/>
                  <a:pt x="233" y="242"/>
                </a:cubicBezTo>
                <a:cubicBezTo>
                  <a:pt x="230" y="242"/>
                  <a:pt x="230" y="242"/>
                  <a:pt x="230" y="242"/>
                </a:cubicBezTo>
                <a:cubicBezTo>
                  <a:pt x="230" y="241"/>
                  <a:pt x="230" y="241"/>
                  <a:pt x="230" y="241"/>
                </a:cubicBezTo>
                <a:cubicBezTo>
                  <a:pt x="228" y="241"/>
                  <a:pt x="228" y="241"/>
                  <a:pt x="228" y="241"/>
                </a:cubicBezTo>
                <a:cubicBezTo>
                  <a:pt x="228" y="241"/>
                  <a:pt x="228" y="241"/>
                  <a:pt x="228" y="241"/>
                </a:cubicBezTo>
                <a:cubicBezTo>
                  <a:pt x="226" y="241"/>
                  <a:pt x="226" y="241"/>
                  <a:pt x="226" y="241"/>
                </a:cubicBezTo>
                <a:cubicBezTo>
                  <a:pt x="226" y="240"/>
                  <a:pt x="226" y="240"/>
                  <a:pt x="226" y="239"/>
                </a:cubicBezTo>
                <a:cubicBezTo>
                  <a:pt x="224" y="239"/>
                  <a:pt x="224" y="239"/>
                  <a:pt x="224" y="239"/>
                </a:cubicBezTo>
                <a:cubicBezTo>
                  <a:pt x="224" y="239"/>
                  <a:pt x="224" y="239"/>
                  <a:pt x="224" y="239"/>
                </a:cubicBezTo>
                <a:cubicBezTo>
                  <a:pt x="222" y="239"/>
                  <a:pt x="222" y="239"/>
                  <a:pt x="222" y="239"/>
                </a:cubicBezTo>
                <a:cubicBezTo>
                  <a:pt x="222" y="238"/>
                  <a:pt x="222" y="238"/>
                  <a:pt x="222" y="237"/>
                </a:cubicBezTo>
                <a:cubicBezTo>
                  <a:pt x="220" y="237"/>
                  <a:pt x="220" y="237"/>
                  <a:pt x="220" y="237"/>
                </a:cubicBezTo>
                <a:cubicBezTo>
                  <a:pt x="219" y="237"/>
                  <a:pt x="219" y="236"/>
                  <a:pt x="219" y="236"/>
                </a:cubicBezTo>
                <a:cubicBezTo>
                  <a:pt x="217" y="235"/>
                  <a:pt x="217" y="237"/>
                  <a:pt x="216" y="237"/>
                </a:cubicBezTo>
                <a:cubicBezTo>
                  <a:pt x="215" y="238"/>
                  <a:pt x="215" y="237"/>
                  <a:pt x="215" y="237"/>
                </a:cubicBezTo>
                <a:cubicBezTo>
                  <a:pt x="212" y="236"/>
                  <a:pt x="213" y="238"/>
                  <a:pt x="211" y="235"/>
                </a:cubicBezTo>
                <a:cubicBezTo>
                  <a:pt x="208" y="236"/>
                  <a:pt x="208" y="237"/>
                  <a:pt x="207" y="239"/>
                </a:cubicBezTo>
                <a:cubicBezTo>
                  <a:pt x="206" y="239"/>
                  <a:pt x="206" y="239"/>
                  <a:pt x="206" y="239"/>
                </a:cubicBezTo>
                <a:cubicBezTo>
                  <a:pt x="206" y="239"/>
                  <a:pt x="204" y="237"/>
                  <a:pt x="203" y="237"/>
                </a:cubicBezTo>
                <a:cubicBezTo>
                  <a:pt x="203" y="238"/>
                  <a:pt x="203" y="238"/>
                  <a:pt x="203" y="239"/>
                </a:cubicBezTo>
                <a:cubicBezTo>
                  <a:pt x="201" y="239"/>
                  <a:pt x="201" y="239"/>
                  <a:pt x="201" y="239"/>
                </a:cubicBezTo>
                <a:cubicBezTo>
                  <a:pt x="201" y="238"/>
                  <a:pt x="201" y="237"/>
                  <a:pt x="201" y="237"/>
                </a:cubicBezTo>
                <a:cubicBezTo>
                  <a:pt x="196" y="237"/>
                  <a:pt x="194" y="236"/>
                  <a:pt x="189" y="236"/>
                </a:cubicBezTo>
                <a:cubicBezTo>
                  <a:pt x="189" y="235"/>
                  <a:pt x="189" y="235"/>
                  <a:pt x="189" y="234"/>
                </a:cubicBezTo>
                <a:cubicBezTo>
                  <a:pt x="184" y="234"/>
                  <a:pt x="184" y="234"/>
                  <a:pt x="184" y="234"/>
                </a:cubicBezTo>
                <a:cubicBezTo>
                  <a:pt x="184" y="235"/>
                  <a:pt x="184" y="235"/>
                  <a:pt x="184" y="235"/>
                </a:cubicBezTo>
                <a:cubicBezTo>
                  <a:pt x="183" y="235"/>
                  <a:pt x="183" y="234"/>
                  <a:pt x="183" y="234"/>
                </a:cubicBezTo>
                <a:cubicBezTo>
                  <a:pt x="176" y="234"/>
                  <a:pt x="176" y="234"/>
                  <a:pt x="176" y="234"/>
                </a:cubicBezTo>
                <a:cubicBezTo>
                  <a:pt x="176" y="233"/>
                  <a:pt x="176" y="233"/>
                  <a:pt x="176" y="233"/>
                </a:cubicBezTo>
                <a:cubicBezTo>
                  <a:pt x="174" y="234"/>
                  <a:pt x="172" y="234"/>
                  <a:pt x="170" y="234"/>
                </a:cubicBezTo>
                <a:cubicBezTo>
                  <a:pt x="170" y="234"/>
                  <a:pt x="169" y="233"/>
                  <a:pt x="169" y="233"/>
                </a:cubicBezTo>
                <a:cubicBezTo>
                  <a:pt x="168" y="233"/>
                  <a:pt x="166" y="233"/>
                  <a:pt x="165" y="233"/>
                </a:cubicBezTo>
                <a:cubicBezTo>
                  <a:pt x="165" y="233"/>
                  <a:pt x="165" y="233"/>
                  <a:pt x="164" y="232"/>
                </a:cubicBezTo>
                <a:cubicBezTo>
                  <a:pt x="162" y="232"/>
                  <a:pt x="162" y="232"/>
                  <a:pt x="162" y="232"/>
                </a:cubicBezTo>
                <a:cubicBezTo>
                  <a:pt x="162" y="231"/>
                  <a:pt x="162" y="231"/>
                  <a:pt x="161" y="230"/>
                </a:cubicBezTo>
                <a:cubicBezTo>
                  <a:pt x="160" y="230"/>
                  <a:pt x="159" y="231"/>
                  <a:pt x="159" y="231"/>
                </a:cubicBezTo>
                <a:cubicBezTo>
                  <a:pt x="158" y="230"/>
                  <a:pt x="158" y="230"/>
                  <a:pt x="158" y="229"/>
                </a:cubicBezTo>
                <a:cubicBezTo>
                  <a:pt x="155" y="229"/>
                  <a:pt x="154" y="231"/>
                  <a:pt x="153" y="231"/>
                </a:cubicBezTo>
                <a:cubicBezTo>
                  <a:pt x="149" y="231"/>
                  <a:pt x="149" y="231"/>
                  <a:pt x="149" y="231"/>
                </a:cubicBezTo>
                <a:cubicBezTo>
                  <a:pt x="149" y="232"/>
                  <a:pt x="149" y="232"/>
                  <a:pt x="149" y="232"/>
                </a:cubicBezTo>
                <a:cubicBezTo>
                  <a:pt x="148" y="232"/>
                  <a:pt x="147" y="233"/>
                  <a:pt x="147" y="233"/>
                </a:cubicBezTo>
                <a:cubicBezTo>
                  <a:pt x="147" y="232"/>
                  <a:pt x="147" y="232"/>
                  <a:pt x="147" y="232"/>
                </a:cubicBezTo>
                <a:cubicBezTo>
                  <a:pt x="145" y="232"/>
                  <a:pt x="145" y="232"/>
                  <a:pt x="145" y="232"/>
                </a:cubicBezTo>
                <a:cubicBezTo>
                  <a:pt x="145" y="231"/>
                  <a:pt x="145" y="231"/>
                  <a:pt x="145" y="231"/>
                </a:cubicBezTo>
                <a:cubicBezTo>
                  <a:pt x="141" y="231"/>
                  <a:pt x="141" y="231"/>
                  <a:pt x="141" y="231"/>
                </a:cubicBezTo>
                <a:cubicBezTo>
                  <a:pt x="141" y="231"/>
                  <a:pt x="141" y="231"/>
                  <a:pt x="141" y="231"/>
                </a:cubicBezTo>
                <a:cubicBezTo>
                  <a:pt x="139" y="231"/>
                  <a:pt x="139" y="231"/>
                  <a:pt x="139" y="231"/>
                </a:cubicBezTo>
                <a:cubicBezTo>
                  <a:pt x="139" y="230"/>
                  <a:pt x="139" y="230"/>
                  <a:pt x="139" y="230"/>
                </a:cubicBezTo>
                <a:cubicBezTo>
                  <a:pt x="136" y="230"/>
                  <a:pt x="136" y="230"/>
                  <a:pt x="136" y="230"/>
                </a:cubicBezTo>
                <a:cubicBezTo>
                  <a:pt x="136" y="229"/>
                  <a:pt x="136" y="229"/>
                  <a:pt x="136" y="229"/>
                </a:cubicBezTo>
                <a:cubicBezTo>
                  <a:pt x="134" y="229"/>
                  <a:pt x="134" y="229"/>
                  <a:pt x="134" y="229"/>
                </a:cubicBezTo>
                <a:cubicBezTo>
                  <a:pt x="134" y="229"/>
                  <a:pt x="134" y="229"/>
                  <a:pt x="134" y="229"/>
                </a:cubicBezTo>
                <a:cubicBezTo>
                  <a:pt x="130" y="229"/>
                  <a:pt x="130" y="229"/>
                  <a:pt x="130" y="229"/>
                </a:cubicBezTo>
                <a:cubicBezTo>
                  <a:pt x="130" y="228"/>
                  <a:pt x="130" y="228"/>
                  <a:pt x="130" y="227"/>
                </a:cubicBezTo>
                <a:cubicBezTo>
                  <a:pt x="128" y="226"/>
                  <a:pt x="125" y="226"/>
                  <a:pt x="123" y="226"/>
                </a:cubicBezTo>
                <a:cubicBezTo>
                  <a:pt x="123" y="226"/>
                  <a:pt x="123" y="226"/>
                  <a:pt x="123" y="226"/>
                </a:cubicBezTo>
                <a:cubicBezTo>
                  <a:pt x="121" y="226"/>
                  <a:pt x="121" y="226"/>
                  <a:pt x="121" y="226"/>
                </a:cubicBezTo>
                <a:cubicBezTo>
                  <a:pt x="121" y="227"/>
                  <a:pt x="121" y="227"/>
                  <a:pt x="121" y="227"/>
                </a:cubicBezTo>
                <a:cubicBezTo>
                  <a:pt x="116" y="227"/>
                  <a:pt x="116" y="227"/>
                  <a:pt x="116" y="227"/>
                </a:cubicBezTo>
                <a:cubicBezTo>
                  <a:pt x="116" y="228"/>
                  <a:pt x="116" y="228"/>
                  <a:pt x="116" y="228"/>
                </a:cubicBezTo>
                <a:cubicBezTo>
                  <a:pt x="115" y="227"/>
                  <a:pt x="114" y="227"/>
                  <a:pt x="113" y="227"/>
                </a:cubicBezTo>
                <a:cubicBezTo>
                  <a:pt x="113" y="226"/>
                  <a:pt x="113" y="226"/>
                  <a:pt x="113" y="226"/>
                </a:cubicBezTo>
                <a:cubicBezTo>
                  <a:pt x="112" y="226"/>
                  <a:pt x="112" y="226"/>
                  <a:pt x="112" y="226"/>
                </a:cubicBezTo>
                <a:cubicBezTo>
                  <a:pt x="112" y="225"/>
                  <a:pt x="111" y="224"/>
                  <a:pt x="111" y="223"/>
                </a:cubicBezTo>
                <a:cubicBezTo>
                  <a:pt x="110" y="223"/>
                  <a:pt x="110" y="223"/>
                  <a:pt x="110" y="223"/>
                </a:cubicBezTo>
                <a:cubicBezTo>
                  <a:pt x="110" y="224"/>
                  <a:pt x="110" y="223"/>
                  <a:pt x="109" y="224"/>
                </a:cubicBezTo>
                <a:cubicBezTo>
                  <a:pt x="109" y="225"/>
                  <a:pt x="109" y="225"/>
                  <a:pt x="109" y="225"/>
                </a:cubicBezTo>
                <a:cubicBezTo>
                  <a:pt x="107" y="225"/>
                  <a:pt x="107" y="225"/>
                  <a:pt x="107" y="225"/>
                </a:cubicBezTo>
                <a:cubicBezTo>
                  <a:pt x="106" y="225"/>
                  <a:pt x="106" y="226"/>
                  <a:pt x="106" y="226"/>
                </a:cubicBezTo>
                <a:cubicBezTo>
                  <a:pt x="105" y="226"/>
                  <a:pt x="105" y="226"/>
                  <a:pt x="105" y="226"/>
                </a:cubicBezTo>
                <a:cubicBezTo>
                  <a:pt x="105" y="227"/>
                  <a:pt x="105" y="227"/>
                  <a:pt x="105" y="227"/>
                </a:cubicBezTo>
                <a:cubicBezTo>
                  <a:pt x="104" y="227"/>
                  <a:pt x="103" y="227"/>
                  <a:pt x="103" y="228"/>
                </a:cubicBezTo>
                <a:cubicBezTo>
                  <a:pt x="103" y="225"/>
                  <a:pt x="103" y="225"/>
                  <a:pt x="103" y="225"/>
                </a:cubicBezTo>
                <a:cubicBezTo>
                  <a:pt x="103" y="225"/>
                  <a:pt x="103" y="225"/>
                  <a:pt x="103" y="225"/>
                </a:cubicBezTo>
                <a:cubicBezTo>
                  <a:pt x="103" y="222"/>
                  <a:pt x="103" y="222"/>
                  <a:pt x="103" y="222"/>
                </a:cubicBezTo>
                <a:cubicBezTo>
                  <a:pt x="103" y="222"/>
                  <a:pt x="103" y="222"/>
                  <a:pt x="103" y="222"/>
                </a:cubicBezTo>
                <a:cubicBezTo>
                  <a:pt x="103" y="222"/>
                  <a:pt x="103" y="222"/>
                  <a:pt x="103" y="222"/>
                </a:cubicBezTo>
                <a:cubicBezTo>
                  <a:pt x="99" y="222"/>
                  <a:pt x="99" y="222"/>
                  <a:pt x="99" y="222"/>
                </a:cubicBezTo>
                <a:cubicBezTo>
                  <a:pt x="99" y="221"/>
                  <a:pt x="99" y="221"/>
                  <a:pt x="99" y="220"/>
                </a:cubicBezTo>
                <a:cubicBezTo>
                  <a:pt x="97" y="220"/>
                  <a:pt x="97" y="220"/>
                  <a:pt x="97" y="220"/>
                </a:cubicBezTo>
                <a:cubicBezTo>
                  <a:pt x="97" y="220"/>
                  <a:pt x="97" y="220"/>
                  <a:pt x="97" y="220"/>
                </a:cubicBezTo>
                <a:cubicBezTo>
                  <a:pt x="93" y="220"/>
                  <a:pt x="93" y="220"/>
                  <a:pt x="93" y="220"/>
                </a:cubicBezTo>
                <a:cubicBezTo>
                  <a:pt x="93" y="220"/>
                  <a:pt x="92" y="220"/>
                  <a:pt x="92" y="221"/>
                </a:cubicBezTo>
                <a:cubicBezTo>
                  <a:pt x="91" y="221"/>
                  <a:pt x="91" y="221"/>
                  <a:pt x="91" y="221"/>
                </a:cubicBezTo>
                <a:cubicBezTo>
                  <a:pt x="90" y="222"/>
                  <a:pt x="90" y="222"/>
                  <a:pt x="90" y="223"/>
                </a:cubicBezTo>
                <a:cubicBezTo>
                  <a:pt x="88" y="223"/>
                  <a:pt x="88" y="223"/>
                  <a:pt x="88" y="223"/>
                </a:cubicBezTo>
                <a:cubicBezTo>
                  <a:pt x="88" y="223"/>
                  <a:pt x="88" y="224"/>
                  <a:pt x="88" y="224"/>
                </a:cubicBezTo>
                <a:cubicBezTo>
                  <a:pt x="86" y="224"/>
                  <a:pt x="86" y="224"/>
                  <a:pt x="86" y="224"/>
                </a:cubicBezTo>
                <a:cubicBezTo>
                  <a:pt x="86" y="225"/>
                  <a:pt x="86" y="225"/>
                  <a:pt x="86" y="225"/>
                </a:cubicBezTo>
                <a:cubicBezTo>
                  <a:pt x="85" y="225"/>
                  <a:pt x="84" y="226"/>
                  <a:pt x="82" y="226"/>
                </a:cubicBezTo>
                <a:cubicBezTo>
                  <a:pt x="82" y="227"/>
                  <a:pt x="82" y="227"/>
                  <a:pt x="82" y="227"/>
                </a:cubicBezTo>
                <a:cubicBezTo>
                  <a:pt x="76" y="227"/>
                  <a:pt x="76" y="227"/>
                  <a:pt x="76" y="227"/>
                </a:cubicBezTo>
                <a:cubicBezTo>
                  <a:pt x="76" y="227"/>
                  <a:pt x="74" y="228"/>
                  <a:pt x="74" y="229"/>
                </a:cubicBezTo>
                <a:cubicBezTo>
                  <a:pt x="73" y="228"/>
                  <a:pt x="73" y="227"/>
                  <a:pt x="72" y="227"/>
                </a:cubicBezTo>
                <a:cubicBezTo>
                  <a:pt x="72" y="226"/>
                  <a:pt x="73" y="227"/>
                  <a:pt x="72" y="226"/>
                </a:cubicBezTo>
                <a:cubicBezTo>
                  <a:pt x="71" y="227"/>
                  <a:pt x="71" y="228"/>
                  <a:pt x="70" y="229"/>
                </a:cubicBezTo>
                <a:cubicBezTo>
                  <a:pt x="69" y="229"/>
                  <a:pt x="68" y="229"/>
                  <a:pt x="67" y="229"/>
                </a:cubicBezTo>
                <a:cubicBezTo>
                  <a:pt x="67" y="231"/>
                  <a:pt x="67" y="231"/>
                  <a:pt x="67" y="231"/>
                </a:cubicBezTo>
                <a:cubicBezTo>
                  <a:pt x="66" y="231"/>
                  <a:pt x="65" y="231"/>
                  <a:pt x="65" y="231"/>
                </a:cubicBezTo>
                <a:cubicBezTo>
                  <a:pt x="65" y="232"/>
                  <a:pt x="65" y="232"/>
                  <a:pt x="65" y="232"/>
                </a:cubicBezTo>
                <a:cubicBezTo>
                  <a:pt x="57" y="232"/>
                  <a:pt x="57" y="232"/>
                  <a:pt x="57" y="232"/>
                </a:cubicBezTo>
                <a:cubicBezTo>
                  <a:pt x="55" y="233"/>
                  <a:pt x="56" y="234"/>
                  <a:pt x="52" y="235"/>
                </a:cubicBezTo>
                <a:cubicBezTo>
                  <a:pt x="51" y="237"/>
                  <a:pt x="49" y="238"/>
                  <a:pt x="49" y="241"/>
                </a:cubicBezTo>
                <a:cubicBezTo>
                  <a:pt x="47" y="241"/>
                  <a:pt x="46" y="242"/>
                  <a:pt x="45" y="243"/>
                </a:cubicBezTo>
                <a:cubicBezTo>
                  <a:pt x="44" y="245"/>
                  <a:pt x="44" y="247"/>
                  <a:pt x="43" y="249"/>
                </a:cubicBezTo>
                <a:cubicBezTo>
                  <a:pt x="43" y="250"/>
                  <a:pt x="42" y="250"/>
                  <a:pt x="42" y="251"/>
                </a:cubicBezTo>
                <a:cubicBezTo>
                  <a:pt x="42" y="254"/>
                  <a:pt x="42" y="254"/>
                  <a:pt x="42" y="254"/>
                </a:cubicBezTo>
                <a:cubicBezTo>
                  <a:pt x="41" y="254"/>
                  <a:pt x="41" y="254"/>
                  <a:pt x="41" y="254"/>
                </a:cubicBezTo>
                <a:cubicBezTo>
                  <a:pt x="41" y="257"/>
                  <a:pt x="41" y="257"/>
                  <a:pt x="41" y="257"/>
                </a:cubicBezTo>
                <a:cubicBezTo>
                  <a:pt x="41" y="258"/>
                  <a:pt x="41" y="257"/>
                  <a:pt x="40" y="258"/>
                </a:cubicBezTo>
                <a:cubicBezTo>
                  <a:pt x="39" y="258"/>
                  <a:pt x="39" y="258"/>
                  <a:pt x="39" y="258"/>
                </a:cubicBezTo>
                <a:cubicBezTo>
                  <a:pt x="35" y="258"/>
                  <a:pt x="35" y="258"/>
                  <a:pt x="35" y="258"/>
                </a:cubicBezTo>
                <a:cubicBezTo>
                  <a:pt x="35" y="259"/>
                  <a:pt x="35" y="259"/>
                  <a:pt x="35" y="259"/>
                </a:cubicBezTo>
                <a:cubicBezTo>
                  <a:pt x="34" y="259"/>
                  <a:pt x="34" y="259"/>
                  <a:pt x="34" y="259"/>
                </a:cubicBezTo>
                <a:cubicBezTo>
                  <a:pt x="34" y="260"/>
                  <a:pt x="34" y="260"/>
                  <a:pt x="34" y="260"/>
                </a:cubicBezTo>
                <a:cubicBezTo>
                  <a:pt x="30" y="260"/>
                  <a:pt x="30" y="260"/>
                  <a:pt x="30" y="260"/>
                </a:cubicBezTo>
                <a:cubicBezTo>
                  <a:pt x="30" y="260"/>
                  <a:pt x="30" y="260"/>
                  <a:pt x="30" y="260"/>
                </a:cubicBezTo>
                <a:cubicBezTo>
                  <a:pt x="29" y="261"/>
                  <a:pt x="28" y="259"/>
                  <a:pt x="26" y="260"/>
                </a:cubicBezTo>
                <a:cubicBezTo>
                  <a:pt x="26" y="260"/>
                  <a:pt x="26" y="260"/>
                  <a:pt x="26" y="260"/>
                </a:cubicBezTo>
                <a:cubicBezTo>
                  <a:pt x="24" y="260"/>
                  <a:pt x="24" y="260"/>
                  <a:pt x="24" y="260"/>
                </a:cubicBezTo>
                <a:cubicBezTo>
                  <a:pt x="24" y="261"/>
                  <a:pt x="24" y="261"/>
                  <a:pt x="24" y="261"/>
                </a:cubicBezTo>
                <a:cubicBezTo>
                  <a:pt x="21" y="261"/>
                  <a:pt x="21" y="261"/>
                  <a:pt x="21" y="261"/>
                </a:cubicBezTo>
                <a:cubicBezTo>
                  <a:pt x="21" y="260"/>
                  <a:pt x="21" y="260"/>
                  <a:pt x="21" y="260"/>
                </a:cubicBezTo>
                <a:cubicBezTo>
                  <a:pt x="18" y="260"/>
                  <a:pt x="18" y="260"/>
                  <a:pt x="18" y="260"/>
                </a:cubicBezTo>
                <a:cubicBezTo>
                  <a:pt x="18" y="261"/>
                  <a:pt x="18" y="261"/>
                  <a:pt x="18" y="261"/>
                </a:cubicBezTo>
                <a:cubicBezTo>
                  <a:pt x="17" y="261"/>
                  <a:pt x="16" y="261"/>
                  <a:pt x="15" y="260"/>
                </a:cubicBezTo>
                <a:cubicBezTo>
                  <a:pt x="15" y="263"/>
                  <a:pt x="15" y="266"/>
                  <a:pt x="16" y="268"/>
                </a:cubicBezTo>
                <a:cubicBezTo>
                  <a:pt x="15" y="268"/>
                  <a:pt x="15" y="269"/>
                  <a:pt x="14" y="269"/>
                </a:cubicBezTo>
                <a:cubicBezTo>
                  <a:pt x="13" y="270"/>
                  <a:pt x="14" y="269"/>
                  <a:pt x="13" y="270"/>
                </a:cubicBezTo>
                <a:cubicBezTo>
                  <a:pt x="15" y="272"/>
                  <a:pt x="15" y="271"/>
                  <a:pt x="17" y="272"/>
                </a:cubicBezTo>
                <a:cubicBezTo>
                  <a:pt x="18" y="272"/>
                  <a:pt x="18" y="273"/>
                  <a:pt x="19" y="274"/>
                </a:cubicBezTo>
                <a:cubicBezTo>
                  <a:pt x="20" y="274"/>
                  <a:pt x="20" y="274"/>
                  <a:pt x="20" y="274"/>
                </a:cubicBezTo>
                <a:cubicBezTo>
                  <a:pt x="20" y="275"/>
                  <a:pt x="20" y="275"/>
                  <a:pt x="20" y="275"/>
                </a:cubicBezTo>
                <a:cubicBezTo>
                  <a:pt x="22" y="275"/>
                  <a:pt x="23" y="275"/>
                  <a:pt x="24" y="276"/>
                </a:cubicBezTo>
                <a:cubicBezTo>
                  <a:pt x="25" y="276"/>
                  <a:pt x="26" y="277"/>
                  <a:pt x="26" y="278"/>
                </a:cubicBezTo>
                <a:cubicBezTo>
                  <a:pt x="27" y="278"/>
                  <a:pt x="28" y="279"/>
                  <a:pt x="29" y="279"/>
                </a:cubicBezTo>
                <a:cubicBezTo>
                  <a:pt x="30" y="280"/>
                  <a:pt x="30" y="281"/>
                  <a:pt x="31" y="281"/>
                </a:cubicBezTo>
                <a:cubicBezTo>
                  <a:pt x="35" y="281"/>
                  <a:pt x="35" y="281"/>
                  <a:pt x="35" y="281"/>
                </a:cubicBezTo>
                <a:cubicBezTo>
                  <a:pt x="35" y="282"/>
                  <a:pt x="35" y="282"/>
                  <a:pt x="35" y="282"/>
                </a:cubicBezTo>
                <a:cubicBezTo>
                  <a:pt x="36" y="282"/>
                  <a:pt x="36" y="282"/>
                  <a:pt x="36" y="282"/>
                </a:cubicBezTo>
                <a:cubicBezTo>
                  <a:pt x="35" y="283"/>
                  <a:pt x="34" y="285"/>
                  <a:pt x="35" y="287"/>
                </a:cubicBezTo>
                <a:cubicBezTo>
                  <a:pt x="36" y="287"/>
                  <a:pt x="36" y="287"/>
                  <a:pt x="36" y="287"/>
                </a:cubicBezTo>
                <a:cubicBezTo>
                  <a:pt x="36" y="287"/>
                  <a:pt x="36" y="287"/>
                  <a:pt x="36" y="287"/>
                </a:cubicBezTo>
                <a:cubicBezTo>
                  <a:pt x="37" y="288"/>
                  <a:pt x="39" y="288"/>
                  <a:pt x="40" y="288"/>
                </a:cubicBezTo>
                <a:cubicBezTo>
                  <a:pt x="40" y="287"/>
                  <a:pt x="40" y="287"/>
                  <a:pt x="40" y="287"/>
                </a:cubicBezTo>
                <a:cubicBezTo>
                  <a:pt x="42" y="286"/>
                  <a:pt x="43" y="286"/>
                  <a:pt x="45" y="285"/>
                </a:cubicBezTo>
                <a:cubicBezTo>
                  <a:pt x="45" y="287"/>
                  <a:pt x="45" y="287"/>
                  <a:pt x="46" y="288"/>
                </a:cubicBezTo>
                <a:cubicBezTo>
                  <a:pt x="49" y="288"/>
                  <a:pt x="50" y="288"/>
                  <a:pt x="51" y="287"/>
                </a:cubicBezTo>
                <a:cubicBezTo>
                  <a:pt x="53" y="287"/>
                  <a:pt x="53" y="287"/>
                  <a:pt x="53" y="287"/>
                </a:cubicBezTo>
                <a:cubicBezTo>
                  <a:pt x="53" y="287"/>
                  <a:pt x="53" y="287"/>
                  <a:pt x="53" y="287"/>
                </a:cubicBezTo>
                <a:cubicBezTo>
                  <a:pt x="53" y="287"/>
                  <a:pt x="53" y="287"/>
                  <a:pt x="53" y="287"/>
                </a:cubicBezTo>
                <a:cubicBezTo>
                  <a:pt x="53" y="288"/>
                  <a:pt x="53" y="288"/>
                  <a:pt x="53" y="288"/>
                </a:cubicBezTo>
                <a:cubicBezTo>
                  <a:pt x="53" y="288"/>
                  <a:pt x="53" y="288"/>
                  <a:pt x="53" y="288"/>
                </a:cubicBezTo>
                <a:cubicBezTo>
                  <a:pt x="52" y="290"/>
                  <a:pt x="52" y="290"/>
                  <a:pt x="50" y="291"/>
                </a:cubicBezTo>
                <a:cubicBezTo>
                  <a:pt x="50" y="292"/>
                  <a:pt x="50" y="291"/>
                  <a:pt x="51" y="292"/>
                </a:cubicBezTo>
                <a:cubicBezTo>
                  <a:pt x="51" y="293"/>
                  <a:pt x="51" y="293"/>
                  <a:pt x="51" y="293"/>
                </a:cubicBezTo>
                <a:cubicBezTo>
                  <a:pt x="52" y="293"/>
                  <a:pt x="53" y="292"/>
                  <a:pt x="53" y="292"/>
                </a:cubicBezTo>
                <a:cubicBezTo>
                  <a:pt x="54" y="293"/>
                  <a:pt x="54" y="293"/>
                  <a:pt x="54" y="294"/>
                </a:cubicBezTo>
                <a:cubicBezTo>
                  <a:pt x="62" y="294"/>
                  <a:pt x="62" y="294"/>
                  <a:pt x="62" y="294"/>
                </a:cubicBezTo>
                <a:cubicBezTo>
                  <a:pt x="62" y="295"/>
                  <a:pt x="62" y="295"/>
                  <a:pt x="62" y="295"/>
                </a:cubicBezTo>
                <a:cubicBezTo>
                  <a:pt x="61" y="295"/>
                  <a:pt x="61" y="295"/>
                  <a:pt x="61" y="295"/>
                </a:cubicBezTo>
                <a:cubicBezTo>
                  <a:pt x="61" y="295"/>
                  <a:pt x="61" y="295"/>
                  <a:pt x="61" y="295"/>
                </a:cubicBezTo>
                <a:cubicBezTo>
                  <a:pt x="62" y="295"/>
                  <a:pt x="62" y="295"/>
                  <a:pt x="62" y="295"/>
                </a:cubicBezTo>
                <a:cubicBezTo>
                  <a:pt x="62" y="296"/>
                  <a:pt x="61" y="297"/>
                  <a:pt x="61" y="297"/>
                </a:cubicBezTo>
                <a:cubicBezTo>
                  <a:pt x="56" y="297"/>
                  <a:pt x="56" y="297"/>
                  <a:pt x="56" y="297"/>
                </a:cubicBezTo>
                <a:cubicBezTo>
                  <a:pt x="56" y="297"/>
                  <a:pt x="56" y="297"/>
                  <a:pt x="56" y="297"/>
                </a:cubicBezTo>
                <a:cubicBezTo>
                  <a:pt x="53" y="297"/>
                  <a:pt x="52" y="297"/>
                  <a:pt x="50" y="298"/>
                </a:cubicBezTo>
                <a:cubicBezTo>
                  <a:pt x="50" y="299"/>
                  <a:pt x="50" y="299"/>
                  <a:pt x="50" y="299"/>
                </a:cubicBezTo>
                <a:cubicBezTo>
                  <a:pt x="51" y="299"/>
                  <a:pt x="51" y="299"/>
                  <a:pt x="53" y="299"/>
                </a:cubicBezTo>
                <a:cubicBezTo>
                  <a:pt x="53" y="299"/>
                  <a:pt x="53" y="298"/>
                  <a:pt x="54" y="299"/>
                </a:cubicBezTo>
                <a:cubicBezTo>
                  <a:pt x="54" y="299"/>
                  <a:pt x="54" y="299"/>
                  <a:pt x="54" y="299"/>
                </a:cubicBezTo>
                <a:cubicBezTo>
                  <a:pt x="56" y="299"/>
                  <a:pt x="56" y="299"/>
                  <a:pt x="56" y="299"/>
                </a:cubicBezTo>
                <a:cubicBezTo>
                  <a:pt x="56" y="300"/>
                  <a:pt x="56" y="300"/>
                  <a:pt x="56" y="300"/>
                </a:cubicBezTo>
                <a:cubicBezTo>
                  <a:pt x="57" y="300"/>
                  <a:pt x="57" y="300"/>
                  <a:pt x="57" y="300"/>
                </a:cubicBezTo>
                <a:cubicBezTo>
                  <a:pt x="57" y="303"/>
                  <a:pt x="57" y="303"/>
                  <a:pt x="57" y="303"/>
                </a:cubicBezTo>
                <a:cubicBezTo>
                  <a:pt x="55" y="303"/>
                  <a:pt x="55" y="303"/>
                  <a:pt x="55" y="303"/>
                </a:cubicBezTo>
                <a:cubicBezTo>
                  <a:pt x="55" y="302"/>
                  <a:pt x="55" y="302"/>
                  <a:pt x="55" y="302"/>
                </a:cubicBezTo>
                <a:cubicBezTo>
                  <a:pt x="50" y="302"/>
                  <a:pt x="53" y="303"/>
                  <a:pt x="51" y="304"/>
                </a:cubicBezTo>
                <a:cubicBezTo>
                  <a:pt x="51" y="305"/>
                  <a:pt x="51" y="305"/>
                  <a:pt x="51" y="305"/>
                </a:cubicBezTo>
                <a:cubicBezTo>
                  <a:pt x="50" y="305"/>
                  <a:pt x="50" y="305"/>
                  <a:pt x="50" y="305"/>
                </a:cubicBezTo>
                <a:cubicBezTo>
                  <a:pt x="50" y="304"/>
                  <a:pt x="50" y="304"/>
                  <a:pt x="50" y="304"/>
                </a:cubicBezTo>
                <a:cubicBezTo>
                  <a:pt x="46" y="304"/>
                  <a:pt x="41" y="303"/>
                  <a:pt x="37" y="303"/>
                </a:cubicBezTo>
                <a:cubicBezTo>
                  <a:pt x="37" y="302"/>
                  <a:pt x="37" y="302"/>
                  <a:pt x="37" y="302"/>
                </a:cubicBezTo>
                <a:cubicBezTo>
                  <a:pt x="35" y="301"/>
                  <a:pt x="35" y="301"/>
                  <a:pt x="32" y="301"/>
                </a:cubicBezTo>
                <a:cubicBezTo>
                  <a:pt x="32" y="300"/>
                  <a:pt x="32" y="300"/>
                  <a:pt x="32" y="300"/>
                </a:cubicBezTo>
                <a:cubicBezTo>
                  <a:pt x="33" y="300"/>
                  <a:pt x="34" y="300"/>
                  <a:pt x="34" y="300"/>
                </a:cubicBezTo>
                <a:cubicBezTo>
                  <a:pt x="34" y="297"/>
                  <a:pt x="34" y="297"/>
                  <a:pt x="34" y="297"/>
                </a:cubicBezTo>
                <a:cubicBezTo>
                  <a:pt x="34" y="297"/>
                  <a:pt x="34" y="297"/>
                  <a:pt x="34" y="297"/>
                </a:cubicBezTo>
                <a:cubicBezTo>
                  <a:pt x="34" y="293"/>
                  <a:pt x="33" y="294"/>
                  <a:pt x="32" y="292"/>
                </a:cubicBezTo>
                <a:cubicBezTo>
                  <a:pt x="30" y="292"/>
                  <a:pt x="29" y="292"/>
                  <a:pt x="28" y="293"/>
                </a:cubicBezTo>
                <a:cubicBezTo>
                  <a:pt x="27" y="293"/>
                  <a:pt x="27" y="293"/>
                  <a:pt x="27" y="294"/>
                </a:cubicBezTo>
                <a:cubicBezTo>
                  <a:pt x="26" y="294"/>
                  <a:pt x="26" y="294"/>
                  <a:pt x="26" y="294"/>
                </a:cubicBezTo>
                <a:cubicBezTo>
                  <a:pt x="26" y="295"/>
                  <a:pt x="26" y="295"/>
                  <a:pt x="26" y="295"/>
                </a:cubicBezTo>
                <a:cubicBezTo>
                  <a:pt x="24" y="295"/>
                  <a:pt x="24" y="295"/>
                  <a:pt x="24" y="295"/>
                </a:cubicBezTo>
                <a:cubicBezTo>
                  <a:pt x="24" y="295"/>
                  <a:pt x="24" y="295"/>
                  <a:pt x="24" y="295"/>
                </a:cubicBezTo>
                <a:cubicBezTo>
                  <a:pt x="22" y="295"/>
                  <a:pt x="22" y="295"/>
                  <a:pt x="22" y="295"/>
                </a:cubicBezTo>
                <a:cubicBezTo>
                  <a:pt x="22" y="296"/>
                  <a:pt x="22" y="296"/>
                  <a:pt x="22" y="296"/>
                </a:cubicBezTo>
                <a:cubicBezTo>
                  <a:pt x="20" y="296"/>
                  <a:pt x="20" y="296"/>
                  <a:pt x="20" y="296"/>
                </a:cubicBezTo>
                <a:cubicBezTo>
                  <a:pt x="20" y="297"/>
                  <a:pt x="20" y="297"/>
                  <a:pt x="20" y="297"/>
                </a:cubicBezTo>
                <a:cubicBezTo>
                  <a:pt x="19" y="297"/>
                  <a:pt x="19" y="297"/>
                  <a:pt x="19" y="297"/>
                </a:cubicBezTo>
                <a:cubicBezTo>
                  <a:pt x="19" y="297"/>
                  <a:pt x="19" y="297"/>
                  <a:pt x="19" y="297"/>
                </a:cubicBezTo>
                <a:cubicBezTo>
                  <a:pt x="18" y="297"/>
                  <a:pt x="18" y="298"/>
                  <a:pt x="17" y="298"/>
                </a:cubicBezTo>
                <a:cubicBezTo>
                  <a:pt x="17" y="302"/>
                  <a:pt x="17" y="302"/>
                  <a:pt x="17" y="302"/>
                </a:cubicBezTo>
                <a:cubicBezTo>
                  <a:pt x="16" y="302"/>
                  <a:pt x="15" y="302"/>
                  <a:pt x="13" y="302"/>
                </a:cubicBezTo>
                <a:cubicBezTo>
                  <a:pt x="13" y="302"/>
                  <a:pt x="13" y="301"/>
                  <a:pt x="11" y="301"/>
                </a:cubicBezTo>
                <a:cubicBezTo>
                  <a:pt x="11" y="302"/>
                  <a:pt x="11" y="302"/>
                  <a:pt x="11" y="302"/>
                </a:cubicBezTo>
                <a:cubicBezTo>
                  <a:pt x="9" y="302"/>
                  <a:pt x="8" y="302"/>
                  <a:pt x="7" y="302"/>
                </a:cubicBezTo>
                <a:cubicBezTo>
                  <a:pt x="6" y="303"/>
                  <a:pt x="6" y="303"/>
                  <a:pt x="6" y="304"/>
                </a:cubicBezTo>
                <a:cubicBezTo>
                  <a:pt x="5" y="304"/>
                  <a:pt x="5" y="304"/>
                  <a:pt x="5" y="304"/>
                </a:cubicBezTo>
                <a:cubicBezTo>
                  <a:pt x="4" y="304"/>
                  <a:pt x="4" y="305"/>
                  <a:pt x="4" y="305"/>
                </a:cubicBezTo>
                <a:cubicBezTo>
                  <a:pt x="2" y="305"/>
                  <a:pt x="2" y="305"/>
                  <a:pt x="2" y="305"/>
                </a:cubicBezTo>
                <a:cubicBezTo>
                  <a:pt x="1" y="306"/>
                  <a:pt x="1" y="307"/>
                  <a:pt x="0" y="308"/>
                </a:cubicBezTo>
                <a:cubicBezTo>
                  <a:pt x="0" y="309"/>
                  <a:pt x="0" y="308"/>
                  <a:pt x="1" y="309"/>
                </a:cubicBezTo>
                <a:cubicBezTo>
                  <a:pt x="1" y="310"/>
                  <a:pt x="1" y="310"/>
                  <a:pt x="1" y="310"/>
                </a:cubicBezTo>
                <a:cubicBezTo>
                  <a:pt x="3" y="311"/>
                  <a:pt x="5" y="309"/>
                  <a:pt x="6" y="309"/>
                </a:cubicBezTo>
                <a:cubicBezTo>
                  <a:pt x="6" y="310"/>
                  <a:pt x="6" y="310"/>
                  <a:pt x="6" y="310"/>
                </a:cubicBezTo>
                <a:cubicBezTo>
                  <a:pt x="8" y="310"/>
                  <a:pt x="10" y="311"/>
                  <a:pt x="13" y="311"/>
                </a:cubicBezTo>
                <a:cubicBezTo>
                  <a:pt x="13" y="312"/>
                  <a:pt x="13" y="312"/>
                  <a:pt x="13" y="313"/>
                </a:cubicBezTo>
                <a:cubicBezTo>
                  <a:pt x="11" y="313"/>
                  <a:pt x="10" y="314"/>
                  <a:pt x="8" y="314"/>
                </a:cubicBezTo>
                <a:cubicBezTo>
                  <a:pt x="8" y="315"/>
                  <a:pt x="8" y="316"/>
                  <a:pt x="9" y="316"/>
                </a:cubicBezTo>
                <a:cubicBezTo>
                  <a:pt x="10" y="316"/>
                  <a:pt x="10" y="316"/>
                  <a:pt x="10" y="316"/>
                </a:cubicBezTo>
                <a:cubicBezTo>
                  <a:pt x="10" y="317"/>
                  <a:pt x="11" y="318"/>
                  <a:pt x="11" y="318"/>
                </a:cubicBezTo>
                <a:cubicBezTo>
                  <a:pt x="12" y="318"/>
                  <a:pt x="12" y="318"/>
                  <a:pt x="12" y="318"/>
                </a:cubicBezTo>
                <a:cubicBezTo>
                  <a:pt x="12" y="319"/>
                  <a:pt x="12" y="320"/>
                  <a:pt x="13" y="322"/>
                </a:cubicBezTo>
                <a:cubicBezTo>
                  <a:pt x="13" y="322"/>
                  <a:pt x="13" y="322"/>
                  <a:pt x="13" y="322"/>
                </a:cubicBezTo>
                <a:cubicBezTo>
                  <a:pt x="14" y="322"/>
                  <a:pt x="23" y="325"/>
                  <a:pt x="24" y="325"/>
                </a:cubicBezTo>
                <a:cubicBezTo>
                  <a:pt x="24" y="324"/>
                  <a:pt x="24" y="324"/>
                  <a:pt x="24" y="324"/>
                </a:cubicBezTo>
                <a:cubicBezTo>
                  <a:pt x="26" y="323"/>
                  <a:pt x="26" y="323"/>
                  <a:pt x="26" y="323"/>
                </a:cubicBezTo>
                <a:cubicBezTo>
                  <a:pt x="32" y="323"/>
                  <a:pt x="32" y="323"/>
                  <a:pt x="32" y="323"/>
                </a:cubicBezTo>
                <a:cubicBezTo>
                  <a:pt x="32" y="322"/>
                  <a:pt x="32" y="322"/>
                  <a:pt x="32" y="322"/>
                </a:cubicBezTo>
                <a:cubicBezTo>
                  <a:pt x="33" y="322"/>
                  <a:pt x="33" y="322"/>
                  <a:pt x="33" y="322"/>
                </a:cubicBezTo>
                <a:cubicBezTo>
                  <a:pt x="33" y="322"/>
                  <a:pt x="33" y="322"/>
                  <a:pt x="33" y="322"/>
                </a:cubicBezTo>
                <a:cubicBezTo>
                  <a:pt x="33" y="322"/>
                  <a:pt x="37" y="322"/>
                  <a:pt x="39" y="322"/>
                </a:cubicBezTo>
                <a:cubicBezTo>
                  <a:pt x="39" y="320"/>
                  <a:pt x="39" y="320"/>
                  <a:pt x="39" y="320"/>
                </a:cubicBezTo>
                <a:cubicBezTo>
                  <a:pt x="40" y="321"/>
                  <a:pt x="42" y="322"/>
                  <a:pt x="43" y="324"/>
                </a:cubicBezTo>
                <a:cubicBezTo>
                  <a:pt x="44" y="326"/>
                  <a:pt x="42" y="325"/>
                  <a:pt x="45" y="326"/>
                </a:cubicBezTo>
                <a:cubicBezTo>
                  <a:pt x="45" y="324"/>
                  <a:pt x="47" y="324"/>
                  <a:pt x="48" y="322"/>
                </a:cubicBezTo>
                <a:cubicBezTo>
                  <a:pt x="55" y="322"/>
                  <a:pt x="55" y="322"/>
                  <a:pt x="55" y="322"/>
                </a:cubicBezTo>
                <a:cubicBezTo>
                  <a:pt x="55" y="322"/>
                  <a:pt x="55" y="322"/>
                  <a:pt x="55" y="322"/>
                </a:cubicBezTo>
                <a:cubicBezTo>
                  <a:pt x="56" y="322"/>
                  <a:pt x="56" y="322"/>
                  <a:pt x="56" y="322"/>
                </a:cubicBezTo>
                <a:cubicBezTo>
                  <a:pt x="56" y="321"/>
                  <a:pt x="56" y="321"/>
                  <a:pt x="56" y="321"/>
                </a:cubicBezTo>
                <a:cubicBezTo>
                  <a:pt x="58" y="321"/>
                  <a:pt x="59" y="321"/>
                  <a:pt x="61" y="322"/>
                </a:cubicBezTo>
                <a:cubicBezTo>
                  <a:pt x="61" y="324"/>
                  <a:pt x="60" y="325"/>
                  <a:pt x="59" y="326"/>
                </a:cubicBezTo>
                <a:cubicBezTo>
                  <a:pt x="59" y="328"/>
                  <a:pt x="60" y="331"/>
                  <a:pt x="61" y="333"/>
                </a:cubicBezTo>
                <a:cubicBezTo>
                  <a:pt x="61" y="338"/>
                  <a:pt x="61" y="338"/>
                  <a:pt x="61" y="338"/>
                </a:cubicBezTo>
                <a:cubicBezTo>
                  <a:pt x="60" y="338"/>
                  <a:pt x="60" y="338"/>
                  <a:pt x="60" y="338"/>
                </a:cubicBezTo>
                <a:cubicBezTo>
                  <a:pt x="60" y="339"/>
                  <a:pt x="60" y="339"/>
                  <a:pt x="60" y="339"/>
                </a:cubicBezTo>
                <a:cubicBezTo>
                  <a:pt x="59" y="339"/>
                  <a:pt x="59" y="339"/>
                  <a:pt x="59" y="339"/>
                </a:cubicBezTo>
                <a:cubicBezTo>
                  <a:pt x="59" y="339"/>
                  <a:pt x="59" y="339"/>
                  <a:pt x="59" y="339"/>
                </a:cubicBezTo>
                <a:cubicBezTo>
                  <a:pt x="58" y="339"/>
                  <a:pt x="58" y="339"/>
                  <a:pt x="58" y="339"/>
                </a:cubicBezTo>
                <a:cubicBezTo>
                  <a:pt x="58" y="340"/>
                  <a:pt x="58" y="340"/>
                  <a:pt x="58" y="340"/>
                </a:cubicBezTo>
                <a:cubicBezTo>
                  <a:pt x="55" y="341"/>
                  <a:pt x="52" y="341"/>
                  <a:pt x="49" y="341"/>
                </a:cubicBezTo>
                <a:cubicBezTo>
                  <a:pt x="49" y="341"/>
                  <a:pt x="49" y="342"/>
                  <a:pt x="49" y="343"/>
                </a:cubicBezTo>
                <a:cubicBezTo>
                  <a:pt x="47" y="343"/>
                  <a:pt x="45" y="344"/>
                  <a:pt x="44" y="346"/>
                </a:cubicBezTo>
                <a:cubicBezTo>
                  <a:pt x="39" y="346"/>
                  <a:pt x="39" y="346"/>
                  <a:pt x="39" y="346"/>
                </a:cubicBezTo>
                <a:cubicBezTo>
                  <a:pt x="39" y="345"/>
                  <a:pt x="38" y="345"/>
                  <a:pt x="38" y="345"/>
                </a:cubicBezTo>
                <a:cubicBezTo>
                  <a:pt x="37" y="343"/>
                  <a:pt x="37" y="345"/>
                  <a:pt x="36" y="343"/>
                </a:cubicBezTo>
                <a:cubicBezTo>
                  <a:pt x="35" y="342"/>
                  <a:pt x="34" y="342"/>
                  <a:pt x="32" y="342"/>
                </a:cubicBezTo>
                <a:cubicBezTo>
                  <a:pt x="31" y="343"/>
                  <a:pt x="30" y="344"/>
                  <a:pt x="28" y="345"/>
                </a:cubicBezTo>
                <a:cubicBezTo>
                  <a:pt x="29" y="346"/>
                  <a:pt x="29" y="347"/>
                  <a:pt x="30" y="348"/>
                </a:cubicBezTo>
                <a:cubicBezTo>
                  <a:pt x="31" y="348"/>
                  <a:pt x="31" y="348"/>
                  <a:pt x="31" y="348"/>
                </a:cubicBezTo>
                <a:cubicBezTo>
                  <a:pt x="32" y="349"/>
                  <a:pt x="32" y="352"/>
                  <a:pt x="32" y="354"/>
                </a:cubicBezTo>
                <a:cubicBezTo>
                  <a:pt x="31" y="354"/>
                  <a:pt x="31" y="354"/>
                  <a:pt x="31" y="354"/>
                </a:cubicBezTo>
                <a:cubicBezTo>
                  <a:pt x="31" y="352"/>
                  <a:pt x="31" y="352"/>
                  <a:pt x="31" y="352"/>
                </a:cubicBezTo>
                <a:cubicBezTo>
                  <a:pt x="30" y="352"/>
                  <a:pt x="29" y="351"/>
                  <a:pt x="28" y="351"/>
                </a:cubicBezTo>
                <a:cubicBezTo>
                  <a:pt x="27" y="353"/>
                  <a:pt x="26" y="353"/>
                  <a:pt x="26" y="356"/>
                </a:cubicBezTo>
                <a:cubicBezTo>
                  <a:pt x="23" y="356"/>
                  <a:pt x="22" y="358"/>
                  <a:pt x="20" y="360"/>
                </a:cubicBezTo>
                <a:cubicBezTo>
                  <a:pt x="20" y="364"/>
                  <a:pt x="20" y="364"/>
                  <a:pt x="20" y="364"/>
                </a:cubicBezTo>
                <a:cubicBezTo>
                  <a:pt x="18" y="364"/>
                  <a:pt x="19" y="364"/>
                  <a:pt x="18" y="364"/>
                </a:cubicBezTo>
                <a:cubicBezTo>
                  <a:pt x="17" y="365"/>
                  <a:pt x="16" y="366"/>
                  <a:pt x="16" y="368"/>
                </a:cubicBezTo>
                <a:cubicBezTo>
                  <a:pt x="18" y="368"/>
                  <a:pt x="18" y="368"/>
                  <a:pt x="18" y="368"/>
                </a:cubicBezTo>
                <a:cubicBezTo>
                  <a:pt x="18" y="368"/>
                  <a:pt x="18" y="369"/>
                  <a:pt x="18" y="370"/>
                </a:cubicBezTo>
                <a:cubicBezTo>
                  <a:pt x="19" y="370"/>
                  <a:pt x="20" y="371"/>
                  <a:pt x="20" y="371"/>
                </a:cubicBezTo>
                <a:cubicBezTo>
                  <a:pt x="20" y="370"/>
                  <a:pt x="20" y="370"/>
                  <a:pt x="20" y="370"/>
                </a:cubicBezTo>
                <a:cubicBezTo>
                  <a:pt x="22" y="370"/>
                  <a:pt x="22" y="370"/>
                  <a:pt x="22" y="370"/>
                </a:cubicBezTo>
                <a:cubicBezTo>
                  <a:pt x="22" y="371"/>
                  <a:pt x="23" y="372"/>
                  <a:pt x="23" y="373"/>
                </a:cubicBezTo>
                <a:cubicBezTo>
                  <a:pt x="30" y="373"/>
                  <a:pt x="30" y="373"/>
                  <a:pt x="30" y="373"/>
                </a:cubicBezTo>
                <a:cubicBezTo>
                  <a:pt x="30" y="374"/>
                  <a:pt x="30" y="376"/>
                  <a:pt x="32" y="375"/>
                </a:cubicBezTo>
                <a:cubicBezTo>
                  <a:pt x="32" y="374"/>
                  <a:pt x="32" y="374"/>
                  <a:pt x="32" y="374"/>
                </a:cubicBezTo>
                <a:cubicBezTo>
                  <a:pt x="33" y="374"/>
                  <a:pt x="34" y="374"/>
                  <a:pt x="36" y="373"/>
                </a:cubicBezTo>
                <a:cubicBezTo>
                  <a:pt x="36" y="374"/>
                  <a:pt x="36" y="375"/>
                  <a:pt x="36" y="375"/>
                </a:cubicBezTo>
                <a:cubicBezTo>
                  <a:pt x="35" y="376"/>
                  <a:pt x="34" y="377"/>
                  <a:pt x="33" y="378"/>
                </a:cubicBezTo>
                <a:cubicBezTo>
                  <a:pt x="33" y="379"/>
                  <a:pt x="33" y="379"/>
                  <a:pt x="32" y="380"/>
                </a:cubicBezTo>
                <a:cubicBezTo>
                  <a:pt x="32" y="380"/>
                  <a:pt x="31" y="380"/>
                  <a:pt x="31" y="381"/>
                </a:cubicBezTo>
                <a:cubicBezTo>
                  <a:pt x="31" y="383"/>
                  <a:pt x="31" y="383"/>
                  <a:pt x="31" y="383"/>
                </a:cubicBezTo>
                <a:cubicBezTo>
                  <a:pt x="31" y="383"/>
                  <a:pt x="30" y="383"/>
                  <a:pt x="30" y="385"/>
                </a:cubicBezTo>
                <a:cubicBezTo>
                  <a:pt x="31" y="385"/>
                  <a:pt x="31" y="385"/>
                  <a:pt x="32" y="385"/>
                </a:cubicBezTo>
                <a:cubicBezTo>
                  <a:pt x="32" y="387"/>
                  <a:pt x="32" y="387"/>
                  <a:pt x="32" y="387"/>
                </a:cubicBezTo>
                <a:cubicBezTo>
                  <a:pt x="34" y="387"/>
                  <a:pt x="34" y="387"/>
                  <a:pt x="34" y="387"/>
                </a:cubicBezTo>
                <a:cubicBezTo>
                  <a:pt x="34" y="390"/>
                  <a:pt x="35" y="389"/>
                  <a:pt x="36" y="391"/>
                </a:cubicBezTo>
                <a:cubicBezTo>
                  <a:pt x="38" y="391"/>
                  <a:pt x="40" y="391"/>
                  <a:pt x="43" y="391"/>
                </a:cubicBezTo>
                <a:cubicBezTo>
                  <a:pt x="43" y="389"/>
                  <a:pt x="43" y="389"/>
                  <a:pt x="43" y="389"/>
                </a:cubicBezTo>
                <a:cubicBezTo>
                  <a:pt x="44" y="389"/>
                  <a:pt x="45" y="388"/>
                  <a:pt x="45" y="387"/>
                </a:cubicBezTo>
                <a:cubicBezTo>
                  <a:pt x="45" y="385"/>
                  <a:pt x="45" y="385"/>
                  <a:pt x="45" y="385"/>
                </a:cubicBezTo>
                <a:cubicBezTo>
                  <a:pt x="46" y="385"/>
                  <a:pt x="46" y="385"/>
                  <a:pt x="46" y="385"/>
                </a:cubicBezTo>
                <a:cubicBezTo>
                  <a:pt x="46" y="384"/>
                  <a:pt x="46" y="384"/>
                  <a:pt x="45" y="383"/>
                </a:cubicBezTo>
                <a:cubicBezTo>
                  <a:pt x="45" y="381"/>
                  <a:pt x="45" y="381"/>
                  <a:pt x="45" y="381"/>
                </a:cubicBezTo>
                <a:cubicBezTo>
                  <a:pt x="46" y="382"/>
                  <a:pt x="46" y="382"/>
                  <a:pt x="47" y="382"/>
                </a:cubicBezTo>
                <a:cubicBezTo>
                  <a:pt x="47" y="381"/>
                  <a:pt x="47" y="381"/>
                  <a:pt x="47" y="381"/>
                </a:cubicBezTo>
                <a:cubicBezTo>
                  <a:pt x="48" y="381"/>
                  <a:pt x="48" y="381"/>
                  <a:pt x="48" y="381"/>
                </a:cubicBezTo>
                <a:cubicBezTo>
                  <a:pt x="48" y="382"/>
                  <a:pt x="49" y="384"/>
                  <a:pt x="49" y="385"/>
                </a:cubicBezTo>
                <a:cubicBezTo>
                  <a:pt x="48" y="385"/>
                  <a:pt x="48" y="385"/>
                  <a:pt x="47" y="385"/>
                </a:cubicBezTo>
                <a:cubicBezTo>
                  <a:pt x="47" y="389"/>
                  <a:pt x="47" y="389"/>
                  <a:pt x="47" y="389"/>
                </a:cubicBezTo>
                <a:cubicBezTo>
                  <a:pt x="48" y="389"/>
                  <a:pt x="49" y="390"/>
                  <a:pt x="50" y="391"/>
                </a:cubicBezTo>
                <a:cubicBezTo>
                  <a:pt x="50" y="393"/>
                  <a:pt x="50" y="393"/>
                  <a:pt x="50" y="393"/>
                </a:cubicBezTo>
                <a:cubicBezTo>
                  <a:pt x="51" y="393"/>
                  <a:pt x="51" y="393"/>
                  <a:pt x="51" y="393"/>
                </a:cubicBezTo>
                <a:cubicBezTo>
                  <a:pt x="51" y="394"/>
                  <a:pt x="51" y="394"/>
                  <a:pt x="51" y="394"/>
                </a:cubicBezTo>
                <a:cubicBezTo>
                  <a:pt x="51" y="394"/>
                  <a:pt x="51" y="394"/>
                  <a:pt x="51" y="394"/>
                </a:cubicBezTo>
                <a:cubicBezTo>
                  <a:pt x="51" y="395"/>
                  <a:pt x="51" y="395"/>
                  <a:pt x="51" y="395"/>
                </a:cubicBezTo>
                <a:cubicBezTo>
                  <a:pt x="52" y="395"/>
                  <a:pt x="52" y="395"/>
                  <a:pt x="52" y="395"/>
                </a:cubicBezTo>
                <a:cubicBezTo>
                  <a:pt x="53" y="397"/>
                  <a:pt x="51" y="397"/>
                  <a:pt x="51" y="398"/>
                </a:cubicBezTo>
                <a:cubicBezTo>
                  <a:pt x="51" y="401"/>
                  <a:pt x="51" y="401"/>
                  <a:pt x="51" y="401"/>
                </a:cubicBezTo>
                <a:cubicBezTo>
                  <a:pt x="52" y="401"/>
                  <a:pt x="53" y="401"/>
                  <a:pt x="55" y="400"/>
                </a:cubicBezTo>
                <a:cubicBezTo>
                  <a:pt x="55" y="402"/>
                  <a:pt x="55" y="402"/>
                  <a:pt x="55" y="402"/>
                </a:cubicBezTo>
                <a:cubicBezTo>
                  <a:pt x="53" y="402"/>
                  <a:pt x="53" y="402"/>
                  <a:pt x="52" y="403"/>
                </a:cubicBezTo>
                <a:cubicBezTo>
                  <a:pt x="52" y="403"/>
                  <a:pt x="52" y="406"/>
                  <a:pt x="53" y="405"/>
                </a:cubicBezTo>
                <a:cubicBezTo>
                  <a:pt x="53" y="404"/>
                  <a:pt x="53" y="404"/>
                  <a:pt x="53" y="404"/>
                </a:cubicBezTo>
                <a:cubicBezTo>
                  <a:pt x="53" y="404"/>
                  <a:pt x="53" y="404"/>
                  <a:pt x="53" y="404"/>
                </a:cubicBezTo>
                <a:cubicBezTo>
                  <a:pt x="53" y="405"/>
                  <a:pt x="53" y="407"/>
                  <a:pt x="53" y="408"/>
                </a:cubicBezTo>
                <a:cubicBezTo>
                  <a:pt x="56" y="407"/>
                  <a:pt x="55" y="406"/>
                  <a:pt x="58" y="406"/>
                </a:cubicBezTo>
                <a:cubicBezTo>
                  <a:pt x="59" y="403"/>
                  <a:pt x="64" y="400"/>
                  <a:pt x="67" y="400"/>
                </a:cubicBezTo>
                <a:cubicBezTo>
                  <a:pt x="67" y="404"/>
                  <a:pt x="71" y="405"/>
                  <a:pt x="72" y="402"/>
                </a:cubicBezTo>
                <a:cubicBezTo>
                  <a:pt x="74" y="403"/>
                  <a:pt x="73" y="403"/>
                  <a:pt x="74" y="404"/>
                </a:cubicBezTo>
                <a:cubicBezTo>
                  <a:pt x="74" y="405"/>
                  <a:pt x="75" y="405"/>
                  <a:pt x="76" y="406"/>
                </a:cubicBezTo>
                <a:cubicBezTo>
                  <a:pt x="76" y="407"/>
                  <a:pt x="76" y="407"/>
                  <a:pt x="76" y="407"/>
                </a:cubicBezTo>
                <a:cubicBezTo>
                  <a:pt x="76" y="407"/>
                  <a:pt x="76" y="407"/>
                  <a:pt x="76" y="407"/>
                </a:cubicBezTo>
                <a:cubicBezTo>
                  <a:pt x="77" y="408"/>
                  <a:pt x="77" y="408"/>
                  <a:pt x="78" y="409"/>
                </a:cubicBezTo>
                <a:cubicBezTo>
                  <a:pt x="78" y="409"/>
                  <a:pt x="82" y="408"/>
                  <a:pt x="80" y="408"/>
                </a:cubicBezTo>
                <a:cubicBezTo>
                  <a:pt x="79" y="408"/>
                  <a:pt x="79" y="408"/>
                  <a:pt x="79" y="408"/>
                </a:cubicBezTo>
                <a:cubicBezTo>
                  <a:pt x="79" y="405"/>
                  <a:pt x="79" y="405"/>
                  <a:pt x="79" y="405"/>
                </a:cubicBezTo>
                <a:cubicBezTo>
                  <a:pt x="80" y="405"/>
                  <a:pt x="80" y="405"/>
                  <a:pt x="80" y="405"/>
                </a:cubicBezTo>
                <a:cubicBezTo>
                  <a:pt x="80" y="406"/>
                  <a:pt x="80" y="406"/>
                  <a:pt x="80" y="406"/>
                </a:cubicBezTo>
                <a:cubicBezTo>
                  <a:pt x="82" y="406"/>
                  <a:pt x="82" y="405"/>
                  <a:pt x="83" y="403"/>
                </a:cubicBezTo>
                <a:cubicBezTo>
                  <a:pt x="84" y="403"/>
                  <a:pt x="84" y="403"/>
                  <a:pt x="84" y="403"/>
                </a:cubicBezTo>
                <a:cubicBezTo>
                  <a:pt x="84" y="406"/>
                  <a:pt x="84" y="406"/>
                  <a:pt x="84" y="406"/>
                </a:cubicBezTo>
                <a:cubicBezTo>
                  <a:pt x="84" y="407"/>
                  <a:pt x="84" y="406"/>
                  <a:pt x="84" y="407"/>
                </a:cubicBezTo>
                <a:cubicBezTo>
                  <a:pt x="88" y="407"/>
                  <a:pt x="90" y="406"/>
                  <a:pt x="91" y="404"/>
                </a:cubicBezTo>
                <a:cubicBezTo>
                  <a:pt x="93" y="404"/>
                  <a:pt x="93" y="404"/>
                  <a:pt x="93" y="402"/>
                </a:cubicBezTo>
                <a:cubicBezTo>
                  <a:pt x="94" y="402"/>
                  <a:pt x="95" y="402"/>
                  <a:pt x="96" y="402"/>
                </a:cubicBezTo>
                <a:cubicBezTo>
                  <a:pt x="96" y="403"/>
                  <a:pt x="95" y="405"/>
                  <a:pt x="95" y="406"/>
                </a:cubicBezTo>
                <a:cubicBezTo>
                  <a:pt x="94" y="406"/>
                  <a:pt x="94" y="406"/>
                  <a:pt x="94" y="406"/>
                </a:cubicBezTo>
                <a:cubicBezTo>
                  <a:pt x="94" y="408"/>
                  <a:pt x="94" y="408"/>
                  <a:pt x="94" y="408"/>
                </a:cubicBezTo>
                <a:cubicBezTo>
                  <a:pt x="93" y="408"/>
                  <a:pt x="93" y="408"/>
                  <a:pt x="93" y="408"/>
                </a:cubicBezTo>
                <a:cubicBezTo>
                  <a:pt x="92" y="410"/>
                  <a:pt x="92" y="410"/>
                  <a:pt x="90" y="410"/>
                </a:cubicBezTo>
                <a:cubicBezTo>
                  <a:pt x="90" y="412"/>
                  <a:pt x="90" y="413"/>
                  <a:pt x="90" y="416"/>
                </a:cubicBezTo>
                <a:cubicBezTo>
                  <a:pt x="88" y="416"/>
                  <a:pt x="89" y="415"/>
                  <a:pt x="88" y="416"/>
                </a:cubicBezTo>
                <a:cubicBezTo>
                  <a:pt x="88" y="416"/>
                  <a:pt x="88" y="416"/>
                  <a:pt x="88" y="416"/>
                </a:cubicBezTo>
                <a:cubicBezTo>
                  <a:pt x="87" y="418"/>
                  <a:pt x="87" y="421"/>
                  <a:pt x="87" y="423"/>
                </a:cubicBezTo>
                <a:cubicBezTo>
                  <a:pt x="88" y="423"/>
                  <a:pt x="88" y="423"/>
                  <a:pt x="88" y="423"/>
                </a:cubicBezTo>
                <a:cubicBezTo>
                  <a:pt x="87" y="424"/>
                  <a:pt x="86" y="424"/>
                  <a:pt x="86" y="424"/>
                </a:cubicBezTo>
                <a:cubicBezTo>
                  <a:pt x="85" y="425"/>
                  <a:pt x="85" y="426"/>
                  <a:pt x="85" y="427"/>
                </a:cubicBezTo>
                <a:cubicBezTo>
                  <a:pt x="84" y="428"/>
                  <a:pt x="84" y="428"/>
                  <a:pt x="84" y="428"/>
                </a:cubicBezTo>
                <a:cubicBezTo>
                  <a:pt x="82" y="430"/>
                  <a:pt x="81" y="430"/>
                  <a:pt x="81" y="433"/>
                </a:cubicBezTo>
                <a:cubicBezTo>
                  <a:pt x="78" y="434"/>
                  <a:pt x="77" y="434"/>
                  <a:pt x="76" y="436"/>
                </a:cubicBezTo>
                <a:cubicBezTo>
                  <a:pt x="75" y="436"/>
                  <a:pt x="75" y="437"/>
                  <a:pt x="75" y="437"/>
                </a:cubicBezTo>
                <a:cubicBezTo>
                  <a:pt x="74" y="437"/>
                  <a:pt x="72" y="438"/>
                  <a:pt x="71" y="438"/>
                </a:cubicBezTo>
                <a:cubicBezTo>
                  <a:pt x="69" y="439"/>
                  <a:pt x="68" y="440"/>
                  <a:pt x="66" y="441"/>
                </a:cubicBezTo>
                <a:cubicBezTo>
                  <a:pt x="65" y="443"/>
                  <a:pt x="65" y="445"/>
                  <a:pt x="65" y="447"/>
                </a:cubicBezTo>
                <a:cubicBezTo>
                  <a:pt x="62" y="447"/>
                  <a:pt x="62" y="447"/>
                  <a:pt x="62" y="447"/>
                </a:cubicBezTo>
                <a:cubicBezTo>
                  <a:pt x="62" y="448"/>
                  <a:pt x="62" y="448"/>
                  <a:pt x="62" y="448"/>
                </a:cubicBezTo>
                <a:cubicBezTo>
                  <a:pt x="61" y="448"/>
                  <a:pt x="61" y="448"/>
                  <a:pt x="61" y="448"/>
                </a:cubicBezTo>
                <a:cubicBezTo>
                  <a:pt x="61" y="447"/>
                  <a:pt x="61" y="446"/>
                  <a:pt x="61" y="446"/>
                </a:cubicBezTo>
                <a:cubicBezTo>
                  <a:pt x="57" y="446"/>
                  <a:pt x="55" y="447"/>
                  <a:pt x="51" y="448"/>
                </a:cubicBezTo>
                <a:cubicBezTo>
                  <a:pt x="50" y="449"/>
                  <a:pt x="50" y="450"/>
                  <a:pt x="49" y="452"/>
                </a:cubicBezTo>
                <a:cubicBezTo>
                  <a:pt x="49" y="452"/>
                  <a:pt x="48" y="452"/>
                  <a:pt x="47" y="452"/>
                </a:cubicBezTo>
                <a:cubicBezTo>
                  <a:pt x="47" y="453"/>
                  <a:pt x="47" y="455"/>
                  <a:pt x="47" y="456"/>
                </a:cubicBezTo>
                <a:cubicBezTo>
                  <a:pt x="46" y="456"/>
                  <a:pt x="46" y="456"/>
                  <a:pt x="46" y="456"/>
                </a:cubicBezTo>
                <a:cubicBezTo>
                  <a:pt x="46" y="456"/>
                  <a:pt x="46" y="457"/>
                  <a:pt x="45" y="458"/>
                </a:cubicBezTo>
                <a:cubicBezTo>
                  <a:pt x="42" y="458"/>
                  <a:pt x="43" y="458"/>
                  <a:pt x="41" y="459"/>
                </a:cubicBezTo>
                <a:cubicBezTo>
                  <a:pt x="41" y="461"/>
                  <a:pt x="41" y="461"/>
                  <a:pt x="41" y="461"/>
                </a:cubicBezTo>
                <a:cubicBezTo>
                  <a:pt x="42" y="461"/>
                  <a:pt x="42" y="460"/>
                  <a:pt x="42" y="460"/>
                </a:cubicBezTo>
                <a:cubicBezTo>
                  <a:pt x="43" y="460"/>
                  <a:pt x="43" y="460"/>
                  <a:pt x="45" y="460"/>
                </a:cubicBezTo>
                <a:cubicBezTo>
                  <a:pt x="45" y="458"/>
                  <a:pt x="45" y="459"/>
                  <a:pt x="47" y="458"/>
                </a:cubicBezTo>
                <a:cubicBezTo>
                  <a:pt x="47" y="460"/>
                  <a:pt x="47" y="460"/>
                  <a:pt x="49" y="460"/>
                </a:cubicBezTo>
                <a:cubicBezTo>
                  <a:pt x="49" y="459"/>
                  <a:pt x="49" y="459"/>
                  <a:pt x="49" y="458"/>
                </a:cubicBezTo>
                <a:cubicBezTo>
                  <a:pt x="50" y="458"/>
                  <a:pt x="50" y="458"/>
                  <a:pt x="50" y="458"/>
                </a:cubicBezTo>
                <a:cubicBezTo>
                  <a:pt x="50" y="456"/>
                  <a:pt x="50" y="456"/>
                  <a:pt x="50" y="456"/>
                </a:cubicBezTo>
                <a:cubicBezTo>
                  <a:pt x="51" y="455"/>
                  <a:pt x="51" y="455"/>
                  <a:pt x="52" y="454"/>
                </a:cubicBezTo>
                <a:cubicBezTo>
                  <a:pt x="52" y="452"/>
                  <a:pt x="52" y="452"/>
                  <a:pt x="52" y="452"/>
                </a:cubicBezTo>
                <a:cubicBezTo>
                  <a:pt x="53" y="452"/>
                  <a:pt x="53" y="452"/>
                  <a:pt x="53" y="452"/>
                </a:cubicBezTo>
                <a:cubicBezTo>
                  <a:pt x="53" y="451"/>
                  <a:pt x="53" y="451"/>
                  <a:pt x="53" y="451"/>
                </a:cubicBezTo>
                <a:cubicBezTo>
                  <a:pt x="53" y="451"/>
                  <a:pt x="54" y="451"/>
                  <a:pt x="54" y="450"/>
                </a:cubicBezTo>
                <a:cubicBezTo>
                  <a:pt x="57" y="450"/>
                  <a:pt x="57" y="450"/>
                  <a:pt x="57" y="450"/>
                </a:cubicBezTo>
                <a:cubicBezTo>
                  <a:pt x="57" y="452"/>
                  <a:pt x="56" y="451"/>
                  <a:pt x="56" y="453"/>
                </a:cubicBezTo>
                <a:cubicBezTo>
                  <a:pt x="60" y="453"/>
                  <a:pt x="60" y="453"/>
                  <a:pt x="60" y="453"/>
                </a:cubicBezTo>
                <a:cubicBezTo>
                  <a:pt x="60" y="452"/>
                  <a:pt x="60" y="452"/>
                  <a:pt x="61" y="452"/>
                </a:cubicBezTo>
                <a:cubicBezTo>
                  <a:pt x="61" y="451"/>
                  <a:pt x="61" y="451"/>
                  <a:pt x="61" y="451"/>
                </a:cubicBezTo>
                <a:cubicBezTo>
                  <a:pt x="62" y="451"/>
                  <a:pt x="63" y="452"/>
                  <a:pt x="65" y="452"/>
                </a:cubicBezTo>
                <a:cubicBezTo>
                  <a:pt x="65" y="451"/>
                  <a:pt x="65" y="451"/>
                  <a:pt x="65" y="451"/>
                </a:cubicBezTo>
                <a:cubicBezTo>
                  <a:pt x="66" y="451"/>
                  <a:pt x="66" y="451"/>
                  <a:pt x="66" y="451"/>
                </a:cubicBezTo>
                <a:cubicBezTo>
                  <a:pt x="66" y="450"/>
                  <a:pt x="66" y="450"/>
                  <a:pt x="66" y="450"/>
                </a:cubicBezTo>
                <a:cubicBezTo>
                  <a:pt x="67" y="449"/>
                  <a:pt x="68" y="448"/>
                  <a:pt x="70" y="448"/>
                </a:cubicBezTo>
                <a:cubicBezTo>
                  <a:pt x="70" y="450"/>
                  <a:pt x="70" y="450"/>
                  <a:pt x="70" y="450"/>
                </a:cubicBezTo>
                <a:cubicBezTo>
                  <a:pt x="71" y="450"/>
                  <a:pt x="71" y="450"/>
                  <a:pt x="71" y="450"/>
                </a:cubicBezTo>
                <a:cubicBezTo>
                  <a:pt x="71" y="449"/>
                  <a:pt x="72" y="449"/>
                  <a:pt x="72" y="447"/>
                </a:cubicBezTo>
                <a:cubicBezTo>
                  <a:pt x="73" y="448"/>
                  <a:pt x="72" y="447"/>
                  <a:pt x="73" y="448"/>
                </a:cubicBezTo>
                <a:cubicBezTo>
                  <a:pt x="76" y="447"/>
                  <a:pt x="76" y="446"/>
                  <a:pt x="76" y="443"/>
                </a:cubicBezTo>
                <a:cubicBezTo>
                  <a:pt x="77" y="444"/>
                  <a:pt x="78" y="444"/>
                  <a:pt x="79" y="445"/>
                </a:cubicBezTo>
                <a:cubicBezTo>
                  <a:pt x="79" y="444"/>
                  <a:pt x="79" y="444"/>
                  <a:pt x="79" y="444"/>
                </a:cubicBezTo>
                <a:cubicBezTo>
                  <a:pt x="80" y="444"/>
                  <a:pt x="80" y="444"/>
                  <a:pt x="80" y="444"/>
                </a:cubicBezTo>
                <a:cubicBezTo>
                  <a:pt x="78" y="442"/>
                  <a:pt x="80" y="442"/>
                  <a:pt x="80" y="441"/>
                </a:cubicBezTo>
                <a:cubicBezTo>
                  <a:pt x="78" y="441"/>
                  <a:pt x="78" y="441"/>
                  <a:pt x="78" y="441"/>
                </a:cubicBezTo>
                <a:cubicBezTo>
                  <a:pt x="78" y="441"/>
                  <a:pt x="78" y="441"/>
                  <a:pt x="78" y="441"/>
                </a:cubicBezTo>
                <a:cubicBezTo>
                  <a:pt x="80" y="440"/>
                  <a:pt x="82" y="439"/>
                  <a:pt x="84" y="439"/>
                </a:cubicBezTo>
                <a:cubicBezTo>
                  <a:pt x="84" y="438"/>
                  <a:pt x="84" y="437"/>
                  <a:pt x="84" y="437"/>
                </a:cubicBezTo>
                <a:cubicBezTo>
                  <a:pt x="85" y="436"/>
                  <a:pt x="86" y="436"/>
                  <a:pt x="88" y="436"/>
                </a:cubicBezTo>
                <a:cubicBezTo>
                  <a:pt x="88" y="434"/>
                  <a:pt x="88" y="434"/>
                  <a:pt x="88" y="434"/>
                </a:cubicBezTo>
                <a:cubicBezTo>
                  <a:pt x="88" y="434"/>
                  <a:pt x="88" y="434"/>
                  <a:pt x="88" y="434"/>
                </a:cubicBezTo>
                <a:cubicBezTo>
                  <a:pt x="88" y="433"/>
                  <a:pt x="88" y="433"/>
                  <a:pt x="88" y="433"/>
                </a:cubicBezTo>
                <a:cubicBezTo>
                  <a:pt x="89" y="433"/>
                  <a:pt x="89" y="433"/>
                  <a:pt x="89" y="433"/>
                </a:cubicBezTo>
                <a:cubicBezTo>
                  <a:pt x="89" y="433"/>
                  <a:pt x="89" y="433"/>
                  <a:pt x="89" y="433"/>
                </a:cubicBezTo>
                <a:cubicBezTo>
                  <a:pt x="90" y="433"/>
                  <a:pt x="91" y="433"/>
                  <a:pt x="92" y="433"/>
                </a:cubicBezTo>
                <a:cubicBezTo>
                  <a:pt x="92" y="432"/>
                  <a:pt x="93" y="432"/>
                  <a:pt x="93" y="431"/>
                </a:cubicBezTo>
                <a:cubicBezTo>
                  <a:pt x="95" y="431"/>
                  <a:pt x="95" y="431"/>
                  <a:pt x="95" y="431"/>
                </a:cubicBezTo>
                <a:cubicBezTo>
                  <a:pt x="95" y="429"/>
                  <a:pt x="95" y="429"/>
                  <a:pt x="95" y="426"/>
                </a:cubicBezTo>
                <a:cubicBezTo>
                  <a:pt x="97" y="426"/>
                  <a:pt x="97" y="425"/>
                  <a:pt x="99" y="425"/>
                </a:cubicBezTo>
                <a:cubicBezTo>
                  <a:pt x="99" y="423"/>
                  <a:pt x="99" y="423"/>
                  <a:pt x="99" y="423"/>
                </a:cubicBezTo>
                <a:cubicBezTo>
                  <a:pt x="101" y="423"/>
                  <a:pt x="101" y="423"/>
                  <a:pt x="101" y="423"/>
                </a:cubicBezTo>
                <a:cubicBezTo>
                  <a:pt x="101" y="423"/>
                  <a:pt x="101" y="422"/>
                  <a:pt x="101" y="421"/>
                </a:cubicBezTo>
                <a:cubicBezTo>
                  <a:pt x="102" y="421"/>
                  <a:pt x="104" y="420"/>
                  <a:pt x="105" y="419"/>
                </a:cubicBezTo>
                <a:cubicBezTo>
                  <a:pt x="105" y="418"/>
                  <a:pt x="105" y="418"/>
                  <a:pt x="105" y="418"/>
                </a:cubicBezTo>
                <a:cubicBezTo>
                  <a:pt x="106" y="418"/>
                  <a:pt x="107" y="418"/>
                  <a:pt x="107" y="418"/>
                </a:cubicBezTo>
                <a:cubicBezTo>
                  <a:pt x="108" y="417"/>
                  <a:pt x="107" y="416"/>
                  <a:pt x="108" y="415"/>
                </a:cubicBezTo>
                <a:cubicBezTo>
                  <a:pt x="109" y="415"/>
                  <a:pt x="109" y="415"/>
                  <a:pt x="109" y="415"/>
                </a:cubicBezTo>
                <a:cubicBezTo>
                  <a:pt x="109" y="414"/>
                  <a:pt x="110" y="414"/>
                  <a:pt x="110" y="414"/>
                </a:cubicBezTo>
                <a:cubicBezTo>
                  <a:pt x="113" y="414"/>
                  <a:pt x="113" y="414"/>
                  <a:pt x="113" y="414"/>
                </a:cubicBezTo>
                <a:cubicBezTo>
                  <a:pt x="113" y="413"/>
                  <a:pt x="113" y="413"/>
                  <a:pt x="113" y="413"/>
                </a:cubicBezTo>
                <a:cubicBezTo>
                  <a:pt x="114" y="412"/>
                  <a:pt x="115" y="412"/>
                  <a:pt x="116" y="412"/>
                </a:cubicBezTo>
                <a:cubicBezTo>
                  <a:pt x="117" y="411"/>
                  <a:pt x="117" y="409"/>
                  <a:pt x="117" y="408"/>
                </a:cubicBezTo>
                <a:cubicBezTo>
                  <a:pt x="116" y="408"/>
                  <a:pt x="116" y="408"/>
                  <a:pt x="116" y="408"/>
                </a:cubicBezTo>
                <a:cubicBezTo>
                  <a:pt x="117" y="408"/>
                  <a:pt x="117" y="408"/>
                  <a:pt x="117" y="408"/>
                </a:cubicBezTo>
                <a:cubicBezTo>
                  <a:pt x="117" y="407"/>
                  <a:pt x="118" y="407"/>
                  <a:pt x="118" y="406"/>
                </a:cubicBezTo>
                <a:cubicBezTo>
                  <a:pt x="118" y="406"/>
                  <a:pt x="119" y="406"/>
                  <a:pt x="120" y="406"/>
                </a:cubicBezTo>
                <a:cubicBezTo>
                  <a:pt x="120" y="404"/>
                  <a:pt x="120" y="404"/>
                  <a:pt x="120" y="404"/>
                </a:cubicBezTo>
                <a:cubicBezTo>
                  <a:pt x="121" y="404"/>
                  <a:pt x="122" y="404"/>
                  <a:pt x="122" y="404"/>
                </a:cubicBezTo>
                <a:cubicBezTo>
                  <a:pt x="122" y="401"/>
                  <a:pt x="122" y="401"/>
                  <a:pt x="122" y="401"/>
                </a:cubicBezTo>
                <a:cubicBezTo>
                  <a:pt x="120" y="401"/>
                  <a:pt x="118" y="401"/>
                  <a:pt x="116" y="400"/>
                </a:cubicBezTo>
                <a:cubicBezTo>
                  <a:pt x="117" y="399"/>
                  <a:pt x="117" y="397"/>
                  <a:pt x="117" y="395"/>
                </a:cubicBezTo>
                <a:cubicBezTo>
                  <a:pt x="118" y="395"/>
                  <a:pt x="118" y="395"/>
                  <a:pt x="118" y="395"/>
                </a:cubicBezTo>
                <a:cubicBezTo>
                  <a:pt x="118" y="394"/>
                  <a:pt x="118" y="394"/>
                  <a:pt x="118" y="394"/>
                </a:cubicBezTo>
                <a:cubicBezTo>
                  <a:pt x="118" y="394"/>
                  <a:pt x="118" y="394"/>
                  <a:pt x="118" y="394"/>
                </a:cubicBezTo>
                <a:cubicBezTo>
                  <a:pt x="119" y="393"/>
                  <a:pt x="119" y="392"/>
                  <a:pt x="119" y="391"/>
                </a:cubicBezTo>
                <a:cubicBezTo>
                  <a:pt x="122" y="391"/>
                  <a:pt x="122" y="391"/>
                  <a:pt x="124" y="391"/>
                </a:cubicBezTo>
                <a:cubicBezTo>
                  <a:pt x="125" y="390"/>
                  <a:pt x="125" y="389"/>
                  <a:pt x="125" y="388"/>
                </a:cubicBezTo>
                <a:cubicBezTo>
                  <a:pt x="127" y="388"/>
                  <a:pt x="126" y="387"/>
                  <a:pt x="128" y="387"/>
                </a:cubicBezTo>
                <a:cubicBezTo>
                  <a:pt x="127" y="386"/>
                  <a:pt x="127" y="384"/>
                  <a:pt x="127" y="383"/>
                </a:cubicBezTo>
                <a:cubicBezTo>
                  <a:pt x="128" y="384"/>
                  <a:pt x="129" y="384"/>
                  <a:pt x="130" y="384"/>
                </a:cubicBezTo>
                <a:cubicBezTo>
                  <a:pt x="130" y="385"/>
                  <a:pt x="130" y="385"/>
                  <a:pt x="130" y="385"/>
                </a:cubicBezTo>
                <a:cubicBezTo>
                  <a:pt x="130" y="384"/>
                  <a:pt x="131" y="384"/>
                  <a:pt x="132" y="384"/>
                </a:cubicBezTo>
                <a:cubicBezTo>
                  <a:pt x="132" y="382"/>
                  <a:pt x="132" y="381"/>
                  <a:pt x="132" y="379"/>
                </a:cubicBezTo>
                <a:cubicBezTo>
                  <a:pt x="133" y="379"/>
                  <a:pt x="133" y="379"/>
                  <a:pt x="133" y="379"/>
                </a:cubicBezTo>
                <a:cubicBezTo>
                  <a:pt x="134" y="377"/>
                  <a:pt x="136" y="377"/>
                  <a:pt x="139" y="376"/>
                </a:cubicBezTo>
                <a:cubicBezTo>
                  <a:pt x="139" y="374"/>
                  <a:pt x="139" y="374"/>
                  <a:pt x="139" y="374"/>
                </a:cubicBezTo>
                <a:cubicBezTo>
                  <a:pt x="139" y="374"/>
                  <a:pt x="139" y="374"/>
                  <a:pt x="139" y="374"/>
                </a:cubicBezTo>
                <a:cubicBezTo>
                  <a:pt x="140" y="371"/>
                  <a:pt x="141" y="372"/>
                  <a:pt x="143" y="371"/>
                </a:cubicBezTo>
                <a:cubicBezTo>
                  <a:pt x="145" y="369"/>
                  <a:pt x="146" y="367"/>
                  <a:pt x="148" y="366"/>
                </a:cubicBezTo>
                <a:cubicBezTo>
                  <a:pt x="149" y="366"/>
                  <a:pt x="149" y="366"/>
                  <a:pt x="149" y="366"/>
                </a:cubicBezTo>
                <a:cubicBezTo>
                  <a:pt x="149" y="368"/>
                  <a:pt x="149" y="368"/>
                  <a:pt x="149" y="368"/>
                </a:cubicBezTo>
                <a:cubicBezTo>
                  <a:pt x="149" y="368"/>
                  <a:pt x="149" y="368"/>
                  <a:pt x="149" y="368"/>
                </a:cubicBezTo>
                <a:cubicBezTo>
                  <a:pt x="149" y="368"/>
                  <a:pt x="149" y="368"/>
                  <a:pt x="149" y="368"/>
                </a:cubicBezTo>
                <a:cubicBezTo>
                  <a:pt x="151" y="368"/>
                  <a:pt x="153" y="368"/>
                  <a:pt x="155" y="368"/>
                </a:cubicBezTo>
                <a:cubicBezTo>
                  <a:pt x="155" y="367"/>
                  <a:pt x="155" y="366"/>
                  <a:pt x="156" y="366"/>
                </a:cubicBezTo>
                <a:cubicBezTo>
                  <a:pt x="158" y="366"/>
                  <a:pt x="158" y="366"/>
                  <a:pt x="158" y="366"/>
                </a:cubicBezTo>
                <a:cubicBezTo>
                  <a:pt x="158" y="366"/>
                  <a:pt x="158" y="366"/>
                  <a:pt x="158" y="366"/>
                </a:cubicBezTo>
                <a:cubicBezTo>
                  <a:pt x="157" y="366"/>
                  <a:pt x="157" y="367"/>
                  <a:pt x="156" y="367"/>
                </a:cubicBezTo>
                <a:cubicBezTo>
                  <a:pt x="156" y="368"/>
                  <a:pt x="156" y="367"/>
                  <a:pt x="155" y="368"/>
                </a:cubicBezTo>
                <a:cubicBezTo>
                  <a:pt x="155" y="369"/>
                  <a:pt x="155" y="370"/>
                  <a:pt x="155" y="370"/>
                </a:cubicBezTo>
                <a:cubicBezTo>
                  <a:pt x="155" y="370"/>
                  <a:pt x="155" y="370"/>
                  <a:pt x="155" y="370"/>
                </a:cubicBezTo>
                <a:cubicBezTo>
                  <a:pt x="156" y="372"/>
                  <a:pt x="157" y="372"/>
                  <a:pt x="158" y="374"/>
                </a:cubicBezTo>
                <a:cubicBezTo>
                  <a:pt x="152" y="373"/>
                  <a:pt x="152" y="373"/>
                  <a:pt x="152" y="373"/>
                </a:cubicBezTo>
                <a:cubicBezTo>
                  <a:pt x="152" y="373"/>
                  <a:pt x="152" y="373"/>
                  <a:pt x="151" y="372"/>
                </a:cubicBezTo>
                <a:cubicBezTo>
                  <a:pt x="149" y="372"/>
                  <a:pt x="149" y="372"/>
                  <a:pt x="149" y="372"/>
                </a:cubicBezTo>
                <a:cubicBezTo>
                  <a:pt x="148" y="373"/>
                  <a:pt x="148" y="373"/>
                  <a:pt x="147" y="374"/>
                </a:cubicBezTo>
                <a:cubicBezTo>
                  <a:pt x="146" y="374"/>
                  <a:pt x="146" y="374"/>
                  <a:pt x="146" y="374"/>
                </a:cubicBezTo>
                <a:cubicBezTo>
                  <a:pt x="146" y="375"/>
                  <a:pt x="146" y="375"/>
                  <a:pt x="146" y="375"/>
                </a:cubicBezTo>
                <a:cubicBezTo>
                  <a:pt x="145" y="375"/>
                  <a:pt x="145" y="375"/>
                  <a:pt x="145" y="375"/>
                </a:cubicBezTo>
                <a:cubicBezTo>
                  <a:pt x="145" y="375"/>
                  <a:pt x="144" y="376"/>
                  <a:pt x="144" y="376"/>
                </a:cubicBezTo>
                <a:cubicBezTo>
                  <a:pt x="142" y="376"/>
                  <a:pt x="142" y="376"/>
                  <a:pt x="142" y="376"/>
                </a:cubicBezTo>
                <a:cubicBezTo>
                  <a:pt x="142" y="377"/>
                  <a:pt x="142" y="377"/>
                  <a:pt x="142" y="377"/>
                </a:cubicBezTo>
                <a:cubicBezTo>
                  <a:pt x="141" y="378"/>
                  <a:pt x="141" y="383"/>
                  <a:pt x="141" y="385"/>
                </a:cubicBezTo>
                <a:cubicBezTo>
                  <a:pt x="141" y="385"/>
                  <a:pt x="143" y="385"/>
                  <a:pt x="142" y="386"/>
                </a:cubicBezTo>
                <a:cubicBezTo>
                  <a:pt x="141" y="387"/>
                  <a:pt x="140" y="387"/>
                  <a:pt x="139" y="388"/>
                </a:cubicBezTo>
                <a:cubicBezTo>
                  <a:pt x="139" y="389"/>
                  <a:pt x="139" y="389"/>
                  <a:pt x="139" y="389"/>
                </a:cubicBezTo>
                <a:cubicBezTo>
                  <a:pt x="139" y="389"/>
                  <a:pt x="139" y="389"/>
                  <a:pt x="139" y="389"/>
                </a:cubicBezTo>
                <a:cubicBezTo>
                  <a:pt x="139" y="391"/>
                  <a:pt x="139" y="392"/>
                  <a:pt x="141" y="393"/>
                </a:cubicBezTo>
                <a:cubicBezTo>
                  <a:pt x="141" y="393"/>
                  <a:pt x="141" y="393"/>
                  <a:pt x="141" y="393"/>
                </a:cubicBezTo>
                <a:cubicBezTo>
                  <a:pt x="141" y="393"/>
                  <a:pt x="142" y="393"/>
                  <a:pt x="143" y="393"/>
                </a:cubicBezTo>
                <a:cubicBezTo>
                  <a:pt x="143" y="393"/>
                  <a:pt x="143" y="393"/>
                  <a:pt x="143" y="393"/>
                </a:cubicBezTo>
                <a:cubicBezTo>
                  <a:pt x="143" y="393"/>
                  <a:pt x="143" y="393"/>
                  <a:pt x="143" y="393"/>
                </a:cubicBezTo>
                <a:cubicBezTo>
                  <a:pt x="143" y="395"/>
                  <a:pt x="140" y="397"/>
                  <a:pt x="139" y="396"/>
                </a:cubicBezTo>
                <a:cubicBezTo>
                  <a:pt x="138" y="396"/>
                  <a:pt x="138" y="396"/>
                  <a:pt x="138" y="396"/>
                </a:cubicBezTo>
                <a:cubicBezTo>
                  <a:pt x="138" y="397"/>
                  <a:pt x="138" y="398"/>
                  <a:pt x="138" y="399"/>
                </a:cubicBezTo>
                <a:cubicBezTo>
                  <a:pt x="139" y="399"/>
                  <a:pt x="141" y="400"/>
                  <a:pt x="142" y="400"/>
                </a:cubicBezTo>
                <a:cubicBezTo>
                  <a:pt x="142" y="399"/>
                  <a:pt x="142" y="399"/>
                  <a:pt x="142" y="399"/>
                </a:cubicBezTo>
                <a:cubicBezTo>
                  <a:pt x="143" y="399"/>
                  <a:pt x="143" y="399"/>
                  <a:pt x="144" y="398"/>
                </a:cubicBezTo>
                <a:cubicBezTo>
                  <a:pt x="144" y="398"/>
                  <a:pt x="144" y="398"/>
                  <a:pt x="144" y="398"/>
                </a:cubicBezTo>
                <a:cubicBezTo>
                  <a:pt x="145" y="398"/>
                  <a:pt x="146" y="398"/>
                  <a:pt x="147" y="398"/>
                </a:cubicBezTo>
                <a:cubicBezTo>
                  <a:pt x="148" y="396"/>
                  <a:pt x="149" y="397"/>
                  <a:pt x="150" y="395"/>
                </a:cubicBezTo>
                <a:cubicBezTo>
                  <a:pt x="151" y="395"/>
                  <a:pt x="151" y="395"/>
                  <a:pt x="151" y="395"/>
                </a:cubicBezTo>
                <a:cubicBezTo>
                  <a:pt x="151" y="393"/>
                  <a:pt x="151" y="393"/>
                  <a:pt x="151" y="393"/>
                </a:cubicBezTo>
                <a:cubicBezTo>
                  <a:pt x="153" y="393"/>
                  <a:pt x="153" y="392"/>
                  <a:pt x="156" y="392"/>
                </a:cubicBezTo>
                <a:cubicBezTo>
                  <a:pt x="156" y="390"/>
                  <a:pt x="156" y="390"/>
                  <a:pt x="155" y="389"/>
                </a:cubicBezTo>
                <a:cubicBezTo>
                  <a:pt x="156" y="389"/>
                  <a:pt x="157" y="389"/>
                  <a:pt x="157" y="389"/>
                </a:cubicBezTo>
                <a:cubicBezTo>
                  <a:pt x="157" y="390"/>
                  <a:pt x="157" y="390"/>
                  <a:pt x="157" y="390"/>
                </a:cubicBezTo>
                <a:cubicBezTo>
                  <a:pt x="159" y="390"/>
                  <a:pt x="159" y="390"/>
                  <a:pt x="159" y="390"/>
                </a:cubicBezTo>
                <a:cubicBezTo>
                  <a:pt x="159" y="387"/>
                  <a:pt x="159" y="387"/>
                  <a:pt x="161" y="385"/>
                </a:cubicBezTo>
                <a:cubicBezTo>
                  <a:pt x="161" y="385"/>
                  <a:pt x="161" y="385"/>
                  <a:pt x="161" y="385"/>
                </a:cubicBezTo>
                <a:cubicBezTo>
                  <a:pt x="161" y="387"/>
                  <a:pt x="161" y="387"/>
                  <a:pt x="161" y="387"/>
                </a:cubicBezTo>
                <a:cubicBezTo>
                  <a:pt x="162" y="387"/>
                  <a:pt x="162" y="387"/>
                  <a:pt x="162" y="387"/>
                </a:cubicBezTo>
                <a:cubicBezTo>
                  <a:pt x="163" y="387"/>
                  <a:pt x="163" y="386"/>
                  <a:pt x="163" y="386"/>
                </a:cubicBezTo>
                <a:cubicBezTo>
                  <a:pt x="164" y="386"/>
                  <a:pt x="168" y="387"/>
                  <a:pt x="170" y="387"/>
                </a:cubicBezTo>
                <a:cubicBezTo>
                  <a:pt x="170" y="386"/>
                  <a:pt x="170" y="385"/>
                  <a:pt x="170" y="384"/>
                </a:cubicBezTo>
                <a:cubicBezTo>
                  <a:pt x="173" y="384"/>
                  <a:pt x="173" y="384"/>
                  <a:pt x="173" y="384"/>
                </a:cubicBezTo>
                <a:cubicBezTo>
                  <a:pt x="172" y="382"/>
                  <a:pt x="171" y="381"/>
                  <a:pt x="173" y="380"/>
                </a:cubicBezTo>
                <a:cubicBezTo>
                  <a:pt x="173" y="378"/>
                  <a:pt x="173" y="378"/>
                  <a:pt x="173" y="378"/>
                </a:cubicBezTo>
                <a:cubicBezTo>
                  <a:pt x="172" y="378"/>
                  <a:pt x="172" y="379"/>
                  <a:pt x="170" y="379"/>
                </a:cubicBezTo>
                <a:cubicBezTo>
                  <a:pt x="170" y="377"/>
                  <a:pt x="170" y="377"/>
                  <a:pt x="170" y="377"/>
                </a:cubicBezTo>
                <a:cubicBezTo>
                  <a:pt x="168" y="377"/>
                  <a:pt x="168" y="377"/>
                  <a:pt x="168" y="377"/>
                </a:cubicBezTo>
                <a:cubicBezTo>
                  <a:pt x="168" y="377"/>
                  <a:pt x="168" y="377"/>
                  <a:pt x="168" y="377"/>
                </a:cubicBezTo>
                <a:cubicBezTo>
                  <a:pt x="168" y="377"/>
                  <a:pt x="168" y="377"/>
                  <a:pt x="168" y="377"/>
                </a:cubicBezTo>
                <a:cubicBezTo>
                  <a:pt x="168" y="372"/>
                  <a:pt x="168" y="372"/>
                  <a:pt x="168" y="372"/>
                </a:cubicBezTo>
                <a:cubicBezTo>
                  <a:pt x="172" y="372"/>
                  <a:pt x="170" y="373"/>
                  <a:pt x="174" y="372"/>
                </a:cubicBezTo>
                <a:cubicBezTo>
                  <a:pt x="174" y="373"/>
                  <a:pt x="174" y="373"/>
                  <a:pt x="174" y="373"/>
                </a:cubicBezTo>
                <a:cubicBezTo>
                  <a:pt x="175" y="373"/>
                  <a:pt x="176" y="373"/>
                  <a:pt x="177" y="373"/>
                </a:cubicBezTo>
                <a:cubicBezTo>
                  <a:pt x="177" y="372"/>
                  <a:pt x="177" y="372"/>
                  <a:pt x="177" y="372"/>
                </a:cubicBezTo>
                <a:cubicBezTo>
                  <a:pt x="180" y="373"/>
                  <a:pt x="181" y="373"/>
                  <a:pt x="183" y="370"/>
                </a:cubicBezTo>
                <a:cubicBezTo>
                  <a:pt x="184" y="370"/>
                  <a:pt x="184" y="370"/>
                  <a:pt x="184" y="370"/>
                </a:cubicBezTo>
                <a:cubicBezTo>
                  <a:pt x="183" y="371"/>
                  <a:pt x="183" y="372"/>
                  <a:pt x="183" y="373"/>
                </a:cubicBezTo>
                <a:cubicBezTo>
                  <a:pt x="184" y="374"/>
                  <a:pt x="185" y="374"/>
                  <a:pt x="186" y="374"/>
                </a:cubicBezTo>
                <a:cubicBezTo>
                  <a:pt x="186" y="375"/>
                  <a:pt x="186" y="375"/>
                  <a:pt x="186" y="375"/>
                </a:cubicBezTo>
                <a:cubicBezTo>
                  <a:pt x="184" y="375"/>
                  <a:pt x="184" y="375"/>
                  <a:pt x="184" y="375"/>
                </a:cubicBezTo>
                <a:cubicBezTo>
                  <a:pt x="184" y="375"/>
                  <a:pt x="184" y="375"/>
                  <a:pt x="184" y="375"/>
                </a:cubicBezTo>
                <a:cubicBezTo>
                  <a:pt x="183" y="375"/>
                  <a:pt x="183" y="375"/>
                  <a:pt x="183" y="375"/>
                </a:cubicBezTo>
                <a:cubicBezTo>
                  <a:pt x="183" y="376"/>
                  <a:pt x="183" y="376"/>
                  <a:pt x="183" y="376"/>
                </a:cubicBezTo>
                <a:cubicBezTo>
                  <a:pt x="187" y="376"/>
                  <a:pt x="187" y="376"/>
                  <a:pt x="187" y="376"/>
                </a:cubicBezTo>
                <a:cubicBezTo>
                  <a:pt x="187" y="377"/>
                  <a:pt x="187" y="377"/>
                  <a:pt x="187" y="377"/>
                </a:cubicBezTo>
                <a:cubicBezTo>
                  <a:pt x="189" y="377"/>
                  <a:pt x="189" y="377"/>
                  <a:pt x="189" y="377"/>
                </a:cubicBezTo>
                <a:cubicBezTo>
                  <a:pt x="189" y="378"/>
                  <a:pt x="189" y="378"/>
                  <a:pt x="189" y="378"/>
                </a:cubicBezTo>
                <a:cubicBezTo>
                  <a:pt x="190" y="378"/>
                  <a:pt x="190" y="378"/>
                  <a:pt x="190" y="378"/>
                </a:cubicBezTo>
                <a:cubicBezTo>
                  <a:pt x="190" y="380"/>
                  <a:pt x="190" y="380"/>
                  <a:pt x="189" y="381"/>
                </a:cubicBezTo>
                <a:cubicBezTo>
                  <a:pt x="189" y="381"/>
                  <a:pt x="189" y="382"/>
                  <a:pt x="189" y="383"/>
                </a:cubicBezTo>
                <a:cubicBezTo>
                  <a:pt x="193" y="383"/>
                  <a:pt x="194" y="383"/>
                  <a:pt x="195" y="381"/>
                </a:cubicBezTo>
                <a:cubicBezTo>
                  <a:pt x="196" y="381"/>
                  <a:pt x="196" y="381"/>
                  <a:pt x="196" y="381"/>
                </a:cubicBezTo>
                <a:cubicBezTo>
                  <a:pt x="196" y="383"/>
                  <a:pt x="196" y="383"/>
                  <a:pt x="196" y="383"/>
                </a:cubicBezTo>
                <a:cubicBezTo>
                  <a:pt x="196" y="383"/>
                  <a:pt x="197" y="384"/>
                  <a:pt x="197" y="385"/>
                </a:cubicBezTo>
                <a:cubicBezTo>
                  <a:pt x="198" y="385"/>
                  <a:pt x="198" y="385"/>
                  <a:pt x="198" y="385"/>
                </a:cubicBezTo>
                <a:cubicBezTo>
                  <a:pt x="201" y="385"/>
                  <a:pt x="201" y="385"/>
                  <a:pt x="201" y="385"/>
                </a:cubicBezTo>
                <a:cubicBezTo>
                  <a:pt x="201" y="386"/>
                  <a:pt x="201" y="386"/>
                  <a:pt x="201" y="386"/>
                </a:cubicBezTo>
                <a:cubicBezTo>
                  <a:pt x="203" y="386"/>
                  <a:pt x="203" y="386"/>
                  <a:pt x="203" y="386"/>
                </a:cubicBezTo>
                <a:cubicBezTo>
                  <a:pt x="203" y="387"/>
                  <a:pt x="203" y="387"/>
                  <a:pt x="204" y="388"/>
                </a:cubicBezTo>
                <a:cubicBezTo>
                  <a:pt x="207" y="388"/>
                  <a:pt x="207" y="388"/>
                  <a:pt x="207" y="388"/>
                </a:cubicBezTo>
                <a:cubicBezTo>
                  <a:pt x="207" y="389"/>
                  <a:pt x="207" y="389"/>
                  <a:pt x="207" y="389"/>
                </a:cubicBezTo>
                <a:cubicBezTo>
                  <a:pt x="208" y="389"/>
                  <a:pt x="210" y="389"/>
                  <a:pt x="211" y="389"/>
                </a:cubicBezTo>
                <a:cubicBezTo>
                  <a:pt x="211" y="390"/>
                  <a:pt x="211" y="390"/>
                  <a:pt x="211" y="390"/>
                </a:cubicBezTo>
                <a:cubicBezTo>
                  <a:pt x="212" y="390"/>
                  <a:pt x="211" y="389"/>
                  <a:pt x="212" y="389"/>
                </a:cubicBezTo>
                <a:cubicBezTo>
                  <a:pt x="214" y="389"/>
                  <a:pt x="214" y="389"/>
                  <a:pt x="214" y="389"/>
                </a:cubicBezTo>
                <a:cubicBezTo>
                  <a:pt x="214" y="389"/>
                  <a:pt x="214" y="388"/>
                  <a:pt x="214" y="388"/>
                </a:cubicBezTo>
                <a:cubicBezTo>
                  <a:pt x="218" y="388"/>
                  <a:pt x="218" y="388"/>
                  <a:pt x="218" y="388"/>
                </a:cubicBezTo>
                <a:cubicBezTo>
                  <a:pt x="218" y="388"/>
                  <a:pt x="218" y="387"/>
                  <a:pt x="219" y="387"/>
                </a:cubicBezTo>
                <a:cubicBezTo>
                  <a:pt x="219" y="388"/>
                  <a:pt x="219" y="388"/>
                  <a:pt x="219" y="388"/>
                </a:cubicBezTo>
                <a:cubicBezTo>
                  <a:pt x="221" y="388"/>
                  <a:pt x="221" y="388"/>
                  <a:pt x="221" y="388"/>
                </a:cubicBezTo>
                <a:cubicBezTo>
                  <a:pt x="221" y="389"/>
                  <a:pt x="221" y="389"/>
                  <a:pt x="221" y="389"/>
                </a:cubicBezTo>
                <a:cubicBezTo>
                  <a:pt x="222" y="389"/>
                  <a:pt x="222" y="389"/>
                  <a:pt x="222" y="389"/>
                </a:cubicBezTo>
                <a:cubicBezTo>
                  <a:pt x="222" y="389"/>
                  <a:pt x="222" y="389"/>
                  <a:pt x="222" y="389"/>
                </a:cubicBezTo>
                <a:cubicBezTo>
                  <a:pt x="224" y="389"/>
                  <a:pt x="224" y="389"/>
                  <a:pt x="224" y="389"/>
                </a:cubicBezTo>
                <a:cubicBezTo>
                  <a:pt x="224" y="390"/>
                  <a:pt x="224" y="390"/>
                  <a:pt x="224" y="390"/>
                </a:cubicBezTo>
                <a:cubicBezTo>
                  <a:pt x="225" y="390"/>
                  <a:pt x="226" y="389"/>
                  <a:pt x="227" y="389"/>
                </a:cubicBezTo>
                <a:cubicBezTo>
                  <a:pt x="227" y="390"/>
                  <a:pt x="228" y="391"/>
                  <a:pt x="228" y="391"/>
                </a:cubicBezTo>
                <a:cubicBezTo>
                  <a:pt x="230" y="391"/>
                  <a:pt x="230" y="391"/>
                  <a:pt x="230" y="391"/>
                </a:cubicBezTo>
                <a:cubicBezTo>
                  <a:pt x="230" y="392"/>
                  <a:pt x="230" y="392"/>
                  <a:pt x="230" y="392"/>
                </a:cubicBezTo>
                <a:cubicBezTo>
                  <a:pt x="232" y="392"/>
                  <a:pt x="232" y="392"/>
                  <a:pt x="232" y="392"/>
                </a:cubicBezTo>
                <a:cubicBezTo>
                  <a:pt x="232" y="393"/>
                  <a:pt x="232" y="393"/>
                  <a:pt x="232" y="393"/>
                </a:cubicBezTo>
                <a:cubicBezTo>
                  <a:pt x="235" y="393"/>
                  <a:pt x="235" y="393"/>
                  <a:pt x="235" y="393"/>
                </a:cubicBezTo>
                <a:cubicBezTo>
                  <a:pt x="239" y="394"/>
                  <a:pt x="242" y="394"/>
                  <a:pt x="243" y="391"/>
                </a:cubicBezTo>
                <a:cubicBezTo>
                  <a:pt x="244" y="391"/>
                  <a:pt x="244" y="391"/>
                  <a:pt x="244" y="391"/>
                </a:cubicBezTo>
                <a:cubicBezTo>
                  <a:pt x="244" y="393"/>
                  <a:pt x="244" y="393"/>
                  <a:pt x="244" y="393"/>
                </a:cubicBezTo>
                <a:cubicBezTo>
                  <a:pt x="243" y="393"/>
                  <a:pt x="243" y="393"/>
                  <a:pt x="243" y="393"/>
                </a:cubicBezTo>
                <a:cubicBezTo>
                  <a:pt x="243" y="395"/>
                  <a:pt x="245" y="395"/>
                  <a:pt x="242" y="396"/>
                </a:cubicBezTo>
                <a:cubicBezTo>
                  <a:pt x="244" y="400"/>
                  <a:pt x="247" y="398"/>
                  <a:pt x="247" y="398"/>
                </a:cubicBezTo>
                <a:cubicBezTo>
                  <a:pt x="248" y="398"/>
                  <a:pt x="248" y="399"/>
                  <a:pt x="248" y="400"/>
                </a:cubicBezTo>
                <a:cubicBezTo>
                  <a:pt x="249" y="401"/>
                  <a:pt x="251" y="401"/>
                  <a:pt x="253" y="400"/>
                </a:cubicBezTo>
                <a:cubicBezTo>
                  <a:pt x="252" y="400"/>
                  <a:pt x="252" y="399"/>
                  <a:pt x="252" y="398"/>
                </a:cubicBezTo>
                <a:cubicBezTo>
                  <a:pt x="256" y="398"/>
                  <a:pt x="256" y="398"/>
                  <a:pt x="256" y="398"/>
                </a:cubicBezTo>
                <a:cubicBezTo>
                  <a:pt x="256" y="400"/>
                  <a:pt x="255" y="401"/>
                  <a:pt x="254" y="402"/>
                </a:cubicBezTo>
                <a:cubicBezTo>
                  <a:pt x="255" y="405"/>
                  <a:pt x="256" y="405"/>
                  <a:pt x="257" y="407"/>
                </a:cubicBezTo>
                <a:cubicBezTo>
                  <a:pt x="258" y="407"/>
                  <a:pt x="258" y="407"/>
                  <a:pt x="258" y="407"/>
                </a:cubicBezTo>
                <a:cubicBezTo>
                  <a:pt x="258" y="409"/>
                  <a:pt x="258" y="409"/>
                  <a:pt x="258" y="409"/>
                </a:cubicBezTo>
                <a:cubicBezTo>
                  <a:pt x="259" y="409"/>
                  <a:pt x="259" y="409"/>
                  <a:pt x="260" y="410"/>
                </a:cubicBezTo>
                <a:cubicBezTo>
                  <a:pt x="260" y="411"/>
                  <a:pt x="261" y="411"/>
                  <a:pt x="261" y="412"/>
                </a:cubicBezTo>
                <a:cubicBezTo>
                  <a:pt x="263" y="412"/>
                  <a:pt x="265" y="412"/>
                  <a:pt x="266" y="412"/>
                </a:cubicBezTo>
                <a:cubicBezTo>
                  <a:pt x="266" y="413"/>
                  <a:pt x="266" y="413"/>
                  <a:pt x="266" y="415"/>
                </a:cubicBezTo>
                <a:cubicBezTo>
                  <a:pt x="268" y="415"/>
                  <a:pt x="268" y="415"/>
                  <a:pt x="268" y="415"/>
                </a:cubicBezTo>
                <a:cubicBezTo>
                  <a:pt x="268" y="416"/>
                  <a:pt x="268" y="416"/>
                  <a:pt x="268" y="416"/>
                </a:cubicBezTo>
                <a:cubicBezTo>
                  <a:pt x="270" y="417"/>
                  <a:pt x="269" y="417"/>
                  <a:pt x="271" y="418"/>
                </a:cubicBezTo>
                <a:cubicBezTo>
                  <a:pt x="271" y="419"/>
                  <a:pt x="271" y="420"/>
                  <a:pt x="272" y="421"/>
                </a:cubicBezTo>
                <a:cubicBezTo>
                  <a:pt x="271" y="421"/>
                  <a:pt x="271" y="421"/>
                  <a:pt x="271" y="421"/>
                </a:cubicBezTo>
                <a:cubicBezTo>
                  <a:pt x="272" y="423"/>
                  <a:pt x="272" y="422"/>
                  <a:pt x="274" y="424"/>
                </a:cubicBezTo>
                <a:cubicBezTo>
                  <a:pt x="276" y="424"/>
                  <a:pt x="276" y="424"/>
                  <a:pt x="276" y="424"/>
                </a:cubicBezTo>
                <a:cubicBezTo>
                  <a:pt x="276" y="426"/>
                  <a:pt x="276" y="426"/>
                  <a:pt x="277" y="427"/>
                </a:cubicBezTo>
                <a:cubicBezTo>
                  <a:pt x="278" y="427"/>
                  <a:pt x="277" y="427"/>
                  <a:pt x="278" y="427"/>
                </a:cubicBezTo>
                <a:cubicBezTo>
                  <a:pt x="279" y="426"/>
                  <a:pt x="279" y="426"/>
                  <a:pt x="279" y="424"/>
                </a:cubicBezTo>
                <a:cubicBezTo>
                  <a:pt x="280" y="424"/>
                  <a:pt x="280" y="425"/>
                  <a:pt x="281" y="425"/>
                </a:cubicBezTo>
                <a:cubicBezTo>
                  <a:pt x="281" y="426"/>
                  <a:pt x="281" y="426"/>
                  <a:pt x="281" y="426"/>
                </a:cubicBezTo>
                <a:cubicBezTo>
                  <a:pt x="283" y="427"/>
                  <a:pt x="282" y="427"/>
                  <a:pt x="285" y="427"/>
                </a:cubicBezTo>
                <a:cubicBezTo>
                  <a:pt x="286" y="427"/>
                  <a:pt x="286" y="426"/>
                  <a:pt x="286" y="425"/>
                </a:cubicBezTo>
                <a:cubicBezTo>
                  <a:pt x="285" y="425"/>
                  <a:pt x="285" y="425"/>
                  <a:pt x="285" y="425"/>
                </a:cubicBezTo>
                <a:cubicBezTo>
                  <a:pt x="285" y="422"/>
                  <a:pt x="285" y="422"/>
                  <a:pt x="282" y="422"/>
                </a:cubicBezTo>
                <a:cubicBezTo>
                  <a:pt x="283" y="421"/>
                  <a:pt x="283" y="421"/>
                  <a:pt x="284" y="420"/>
                </a:cubicBezTo>
                <a:cubicBezTo>
                  <a:pt x="283" y="420"/>
                  <a:pt x="282" y="419"/>
                  <a:pt x="281" y="418"/>
                </a:cubicBezTo>
                <a:cubicBezTo>
                  <a:pt x="278" y="417"/>
                  <a:pt x="275" y="417"/>
                  <a:pt x="272" y="417"/>
                </a:cubicBezTo>
                <a:cubicBezTo>
                  <a:pt x="271" y="416"/>
                  <a:pt x="271" y="415"/>
                  <a:pt x="271" y="414"/>
                </a:cubicBezTo>
                <a:cubicBezTo>
                  <a:pt x="273" y="415"/>
                  <a:pt x="272" y="414"/>
                  <a:pt x="273" y="416"/>
                </a:cubicBezTo>
                <a:cubicBezTo>
                  <a:pt x="275" y="415"/>
                  <a:pt x="275" y="415"/>
                  <a:pt x="276" y="414"/>
                </a:cubicBezTo>
                <a:cubicBezTo>
                  <a:pt x="276" y="414"/>
                  <a:pt x="276" y="414"/>
                  <a:pt x="276" y="414"/>
                </a:cubicBezTo>
                <a:cubicBezTo>
                  <a:pt x="278" y="413"/>
                  <a:pt x="278" y="414"/>
                  <a:pt x="280" y="412"/>
                </a:cubicBezTo>
                <a:cubicBezTo>
                  <a:pt x="280" y="412"/>
                  <a:pt x="280" y="412"/>
                  <a:pt x="280" y="412"/>
                </a:cubicBezTo>
                <a:cubicBezTo>
                  <a:pt x="280" y="413"/>
                  <a:pt x="281" y="414"/>
                  <a:pt x="281" y="415"/>
                </a:cubicBezTo>
                <a:cubicBezTo>
                  <a:pt x="282" y="415"/>
                  <a:pt x="282" y="415"/>
                  <a:pt x="282" y="415"/>
                </a:cubicBezTo>
                <a:cubicBezTo>
                  <a:pt x="282" y="413"/>
                  <a:pt x="281" y="410"/>
                  <a:pt x="282" y="408"/>
                </a:cubicBezTo>
                <a:cubicBezTo>
                  <a:pt x="282" y="406"/>
                  <a:pt x="282" y="406"/>
                  <a:pt x="282" y="406"/>
                </a:cubicBezTo>
                <a:cubicBezTo>
                  <a:pt x="283" y="406"/>
                  <a:pt x="283" y="406"/>
                  <a:pt x="283" y="406"/>
                </a:cubicBezTo>
                <a:cubicBezTo>
                  <a:pt x="284" y="408"/>
                  <a:pt x="284" y="410"/>
                  <a:pt x="284" y="412"/>
                </a:cubicBezTo>
                <a:cubicBezTo>
                  <a:pt x="286" y="413"/>
                  <a:pt x="288" y="415"/>
                  <a:pt x="291" y="414"/>
                </a:cubicBezTo>
                <a:cubicBezTo>
                  <a:pt x="291" y="414"/>
                  <a:pt x="291" y="414"/>
                  <a:pt x="291" y="414"/>
                </a:cubicBezTo>
                <a:cubicBezTo>
                  <a:pt x="291" y="414"/>
                  <a:pt x="291" y="414"/>
                  <a:pt x="291" y="414"/>
                </a:cubicBezTo>
                <a:cubicBezTo>
                  <a:pt x="291" y="417"/>
                  <a:pt x="291" y="417"/>
                  <a:pt x="291" y="417"/>
                </a:cubicBezTo>
                <a:cubicBezTo>
                  <a:pt x="292" y="417"/>
                  <a:pt x="292" y="417"/>
                  <a:pt x="292" y="417"/>
                </a:cubicBezTo>
                <a:cubicBezTo>
                  <a:pt x="292" y="418"/>
                  <a:pt x="292" y="418"/>
                  <a:pt x="292" y="418"/>
                </a:cubicBezTo>
                <a:cubicBezTo>
                  <a:pt x="293" y="417"/>
                  <a:pt x="294" y="417"/>
                  <a:pt x="295" y="417"/>
                </a:cubicBezTo>
                <a:cubicBezTo>
                  <a:pt x="294" y="418"/>
                  <a:pt x="294" y="420"/>
                  <a:pt x="294" y="421"/>
                </a:cubicBezTo>
                <a:cubicBezTo>
                  <a:pt x="295" y="421"/>
                  <a:pt x="295" y="421"/>
                  <a:pt x="295" y="421"/>
                </a:cubicBezTo>
                <a:cubicBezTo>
                  <a:pt x="296" y="422"/>
                  <a:pt x="296" y="422"/>
                  <a:pt x="297" y="423"/>
                </a:cubicBezTo>
                <a:cubicBezTo>
                  <a:pt x="297" y="423"/>
                  <a:pt x="297" y="423"/>
                  <a:pt x="297" y="423"/>
                </a:cubicBezTo>
                <a:cubicBezTo>
                  <a:pt x="297" y="424"/>
                  <a:pt x="296" y="425"/>
                  <a:pt x="297" y="427"/>
                </a:cubicBezTo>
                <a:cubicBezTo>
                  <a:pt x="297" y="427"/>
                  <a:pt x="298" y="427"/>
                  <a:pt x="298" y="427"/>
                </a:cubicBezTo>
                <a:cubicBezTo>
                  <a:pt x="298" y="431"/>
                  <a:pt x="298" y="431"/>
                  <a:pt x="298" y="431"/>
                </a:cubicBezTo>
                <a:cubicBezTo>
                  <a:pt x="298" y="431"/>
                  <a:pt x="299" y="431"/>
                  <a:pt x="299" y="432"/>
                </a:cubicBezTo>
                <a:cubicBezTo>
                  <a:pt x="302" y="432"/>
                  <a:pt x="302" y="432"/>
                  <a:pt x="302" y="432"/>
                </a:cubicBezTo>
                <a:cubicBezTo>
                  <a:pt x="302" y="434"/>
                  <a:pt x="302" y="434"/>
                  <a:pt x="302" y="434"/>
                </a:cubicBezTo>
                <a:cubicBezTo>
                  <a:pt x="301" y="434"/>
                  <a:pt x="301" y="434"/>
                  <a:pt x="301" y="434"/>
                </a:cubicBezTo>
                <a:cubicBezTo>
                  <a:pt x="302" y="436"/>
                  <a:pt x="302" y="437"/>
                  <a:pt x="303" y="437"/>
                </a:cubicBezTo>
                <a:cubicBezTo>
                  <a:pt x="305" y="437"/>
                  <a:pt x="305" y="437"/>
                  <a:pt x="305" y="437"/>
                </a:cubicBezTo>
                <a:cubicBezTo>
                  <a:pt x="305" y="438"/>
                  <a:pt x="305" y="439"/>
                  <a:pt x="305" y="439"/>
                </a:cubicBezTo>
                <a:cubicBezTo>
                  <a:pt x="307" y="441"/>
                  <a:pt x="309" y="442"/>
                  <a:pt x="310" y="443"/>
                </a:cubicBezTo>
                <a:cubicBezTo>
                  <a:pt x="310" y="448"/>
                  <a:pt x="310" y="448"/>
                  <a:pt x="310" y="448"/>
                </a:cubicBezTo>
                <a:cubicBezTo>
                  <a:pt x="310" y="448"/>
                  <a:pt x="310" y="448"/>
                  <a:pt x="309" y="448"/>
                </a:cubicBezTo>
                <a:cubicBezTo>
                  <a:pt x="309" y="452"/>
                  <a:pt x="309" y="452"/>
                  <a:pt x="309" y="452"/>
                </a:cubicBezTo>
                <a:cubicBezTo>
                  <a:pt x="310" y="452"/>
                  <a:pt x="311" y="451"/>
                  <a:pt x="312" y="451"/>
                </a:cubicBezTo>
                <a:cubicBezTo>
                  <a:pt x="312" y="448"/>
                  <a:pt x="312" y="448"/>
                  <a:pt x="312" y="448"/>
                </a:cubicBezTo>
                <a:cubicBezTo>
                  <a:pt x="314" y="447"/>
                  <a:pt x="313" y="448"/>
                  <a:pt x="314" y="447"/>
                </a:cubicBezTo>
                <a:cubicBezTo>
                  <a:pt x="315" y="447"/>
                  <a:pt x="315" y="447"/>
                  <a:pt x="316" y="448"/>
                </a:cubicBezTo>
                <a:cubicBezTo>
                  <a:pt x="316" y="448"/>
                  <a:pt x="316" y="448"/>
                  <a:pt x="316" y="448"/>
                </a:cubicBezTo>
                <a:cubicBezTo>
                  <a:pt x="314" y="448"/>
                  <a:pt x="314" y="448"/>
                  <a:pt x="314" y="448"/>
                </a:cubicBezTo>
                <a:cubicBezTo>
                  <a:pt x="314" y="449"/>
                  <a:pt x="314" y="450"/>
                  <a:pt x="314" y="451"/>
                </a:cubicBezTo>
                <a:cubicBezTo>
                  <a:pt x="313" y="451"/>
                  <a:pt x="313" y="451"/>
                  <a:pt x="313" y="451"/>
                </a:cubicBezTo>
                <a:cubicBezTo>
                  <a:pt x="313" y="452"/>
                  <a:pt x="315" y="454"/>
                  <a:pt x="315" y="457"/>
                </a:cubicBezTo>
                <a:cubicBezTo>
                  <a:pt x="316" y="457"/>
                  <a:pt x="317" y="456"/>
                  <a:pt x="318" y="456"/>
                </a:cubicBezTo>
                <a:cubicBezTo>
                  <a:pt x="318" y="457"/>
                  <a:pt x="318" y="457"/>
                  <a:pt x="318" y="457"/>
                </a:cubicBezTo>
                <a:cubicBezTo>
                  <a:pt x="318" y="456"/>
                  <a:pt x="318" y="456"/>
                  <a:pt x="318" y="456"/>
                </a:cubicBezTo>
                <a:cubicBezTo>
                  <a:pt x="319" y="456"/>
                  <a:pt x="319" y="456"/>
                  <a:pt x="319" y="456"/>
                </a:cubicBezTo>
                <a:cubicBezTo>
                  <a:pt x="319" y="455"/>
                  <a:pt x="319" y="453"/>
                  <a:pt x="318" y="452"/>
                </a:cubicBezTo>
                <a:cubicBezTo>
                  <a:pt x="318" y="452"/>
                  <a:pt x="318" y="452"/>
                  <a:pt x="318" y="452"/>
                </a:cubicBezTo>
                <a:cubicBezTo>
                  <a:pt x="318" y="451"/>
                  <a:pt x="318" y="451"/>
                  <a:pt x="318" y="451"/>
                </a:cubicBezTo>
                <a:cubicBezTo>
                  <a:pt x="320" y="452"/>
                  <a:pt x="319" y="453"/>
                  <a:pt x="320" y="456"/>
                </a:cubicBezTo>
                <a:cubicBezTo>
                  <a:pt x="321" y="456"/>
                  <a:pt x="321" y="456"/>
                  <a:pt x="321" y="456"/>
                </a:cubicBezTo>
                <a:cubicBezTo>
                  <a:pt x="321" y="457"/>
                  <a:pt x="321" y="458"/>
                  <a:pt x="320" y="459"/>
                </a:cubicBezTo>
                <a:cubicBezTo>
                  <a:pt x="317" y="459"/>
                  <a:pt x="317" y="459"/>
                  <a:pt x="317" y="459"/>
                </a:cubicBezTo>
                <a:cubicBezTo>
                  <a:pt x="317" y="460"/>
                  <a:pt x="317" y="460"/>
                  <a:pt x="318" y="461"/>
                </a:cubicBezTo>
                <a:cubicBezTo>
                  <a:pt x="319" y="461"/>
                  <a:pt x="319" y="461"/>
                  <a:pt x="320" y="462"/>
                </a:cubicBezTo>
                <a:cubicBezTo>
                  <a:pt x="320" y="462"/>
                  <a:pt x="320" y="462"/>
                  <a:pt x="319" y="463"/>
                </a:cubicBezTo>
                <a:cubicBezTo>
                  <a:pt x="319" y="464"/>
                  <a:pt x="319" y="463"/>
                  <a:pt x="320" y="464"/>
                </a:cubicBezTo>
                <a:cubicBezTo>
                  <a:pt x="320" y="465"/>
                  <a:pt x="320" y="465"/>
                  <a:pt x="320" y="465"/>
                </a:cubicBezTo>
                <a:cubicBezTo>
                  <a:pt x="321" y="465"/>
                  <a:pt x="322" y="465"/>
                  <a:pt x="323" y="466"/>
                </a:cubicBezTo>
                <a:cubicBezTo>
                  <a:pt x="323" y="465"/>
                  <a:pt x="323" y="464"/>
                  <a:pt x="324" y="463"/>
                </a:cubicBezTo>
                <a:cubicBezTo>
                  <a:pt x="326" y="462"/>
                  <a:pt x="326" y="462"/>
                  <a:pt x="327" y="460"/>
                </a:cubicBezTo>
                <a:cubicBezTo>
                  <a:pt x="328" y="460"/>
                  <a:pt x="328" y="460"/>
                  <a:pt x="329" y="460"/>
                </a:cubicBezTo>
                <a:cubicBezTo>
                  <a:pt x="329" y="461"/>
                  <a:pt x="329" y="462"/>
                  <a:pt x="330" y="462"/>
                </a:cubicBezTo>
                <a:cubicBezTo>
                  <a:pt x="329" y="462"/>
                  <a:pt x="327" y="463"/>
                  <a:pt x="327" y="463"/>
                </a:cubicBezTo>
                <a:cubicBezTo>
                  <a:pt x="327" y="464"/>
                  <a:pt x="327" y="464"/>
                  <a:pt x="327" y="464"/>
                </a:cubicBezTo>
                <a:cubicBezTo>
                  <a:pt x="326" y="464"/>
                  <a:pt x="325" y="465"/>
                  <a:pt x="324" y="466"/>
                </a:cubicBezTo>
                <a:cubicBezTo>
                  <a:pt x="324" y="468"/>
                  <a:pt x="324" y="468"/>
                  <a:pt x="324" y="468"/>
                </a:cubicBezTo>
                <a:cubicBezTo>
                  <a:pt x="323" y="468"/>
                  <a:pt x="323" y="468"/>
                  <a:pt x="323" y="468"/>
                </a:cubicBezTo>
                <a:cubicBezTo>
                  <a:pt x="323" y="469"/>
                  <a:pt x="322" y="470"/>
                  <a:pt x="322" y="471"/>
                </a:cubicBezTo>
                <a:cubicBezTo>
                  <a:pt x="322" y="472"/>
                  <a:pt x="322" y="472"/>
                  <a:pt x="322" y="472"/>
                </a:cubicBezTo>
                <a:cubicBezTo>
                  <a:pt x="324" y="472"/>
                  <a:pt x="324" y="472"/>
                  <a:pt x="324" y="472"/>
                </a:cubicBezTo>
                <a:cubicBezTo>
                  <a:pt x="324" y="473"/>
                  <a:pt x="324" y="473"/>
                  <a:pt x="324" y="473"/>
                </a:cubicBezTo>
                <a:cubicBezTo>
                  <a:pt x="325" y="473"/>
                  <a:pt x="325" y="473"/>
                  <a:pt x="325" y="473"/>
                </a:cubicBezTo>
                <a:cubicBezTo>
                  <a:pt x="325" y="475"/>
                  <a:pt x="324" y="476"/>
                  <a:pt x="324" y="477"/>
                </a:cubicBezTo>
                <a:cubicBezTo>
                  <a:pt x="325" y="477"/>
                  <a:pt x="326" y="477"/>
                  <a:pt x="326" y="477"/>
                </a:cubicBezTo>
                <a:cubicBezTo>
                  <a:pt x="326" y="479"/>
                  <a:pt x="326" y="479"/>
                  <a:pt x="326" y="479"/>
                </a:cubicBezTo>
                <a:cubicBezTo>
                  <a:pt x="324" y="479"/>
                  <a:pt x="324" y="479"/>
                  <a:pt x="324" y="479"/>
                </a:cubicBezTo>
                <a:cubicBezTo>
                  <a:pt x="325" y="481"/>
                  <a:pt x="326" y="483"/>
                  <a:pt x="326" y="485"/>
                </a:cubicBezTo>
                <a:cubicBezTo>
                  <a:pt x="328" y="485"/>
                  <a:pt x="328" y="486"/>
                  <a:pt x="330" y="487"/>
                </a:cubicBezTo>
                <a:cubicBezTo>
                  <a:pt x="330" y="487"/>
                  <a:pt x="330" y="487"/>
                  <a:pt x="330" y="487"/>
                </a:cubicBezTo>
                <a:cubicBezTo>
                  <a:pt x="330" y="487"/>
                  <a:pt x="331" y="487"/>
                  <a:pt x="331" y="487"/>
                </a:cubicBezTo>
                <a:cubicBezTo>
                  <a:pt x="331" y="485"/>
                  <a:pt x="331" y="485"/>
                  <a:pt x="330" y="484"/>
                </a:cubicBezTo>
                <a:cubicBezTo>
                  <a:pt x="330" y="483"/>
                  <a:pt x="330" y="483"/>
                  <a:pt x="330" y="483"/>
                </a:cubicBezTo>
                <a:cubicBezTo>
                  <a:pt x="331" y="484"/>
                  <a:pt x="331" y="484"/>
                  <a:pt x="332" y="484"/>
                </a:cubicBezTo>
                <a:cubicBezTo>
                  <a:pt x="332" y="484"/>
                  <a:pt x="333" y="483"/>
                  <a:pt x="333" y="483"/>
                </a:cubicBezTo>
                <a:cubicBezTo>
                  <a:pt x="335" y="483"/>
                  <a:pt x="335" y="483"/>
                  <a:pt x="335" y="483"/>
                </a:cubicBezTo>
                <a:cubicBezTo>
                  <a:pt x="335" y="482"/>
                  <a:pt x="335" y="482"/>
                  <a:pt x="335" y="482"/>
                </a:cubicBezTo>
                <a:cubicBezTo>
                  <a:pt x="335" y="482"/>
                  <a:pt x="335" y="482"/>
                  <a:pt x="335" y="482"/>
                </a:cubicBezTo>
                <a:cubicBezTo>
                  <a:pt x="336" y="483"/>
                  <a:pt x="336" y="483"/>
                  <a:pt x="336" y="484"/>
                </a:cubicBezTo>
                <a:cubicBezTo>
                  <a:pt x="335" y="484"/>
                  <a:pt x="335" y="484"/>
                  <a:pt x="334" y="485"/>
                </a:cubicBezTo>
                <a:cubicBezTo>
                  <a:pt x="334" y="488"/>
                  <a:pt x="334" y="489"/>
                  <a:pt x="337" y="489"/>
                </a:cubicBezTo>
                <a:cubicBezTo>
                  <a:pt x="337" y="490"/>
                  <a:pt x="337" y="490"/>
                  <a:pt x="337" y="490"/>
                </a:cubicBezTo>
                <a:cubicBezTo>
                  <a:pt x="335" y="489"/>
                  <a:pt x="336" y="490"/>
                  <a:pt x="335" y="489"/>
                </a:cubicBezTo>
                <a:cubicBezTo>
                  <a:pt x="333" y="489"/>
                  <a:pt x="333" y="489"/>
                  <a:pt x="332" y="489"/>
                </a:cubicBezTo>
                <a:cubicBezTo>
                  <a:pt x="333" y="492"/>
                  <a:pt x="334" y="492"/>
                  <a:pt x="335" y="494"/>
                </a:cubicBezTo>
                <a:cubicBezTo>
                  <a:pt x="338" y="494"/>
                  <a:pt x="338" y="494"/>
                  <a:pt x="338" y="494"/>
                </a:cubicBezTo>
                <a:cubicBezTo>
                  <a:pt x="338" y="494"/>
                  <a:pt x="338" y="494"/>
                  <a:pt x="338" y="494"/>
                </a:cubicBezTo>
                <a:cubicBezTo>
                  <a:pt x="339" y="494"/>
                  <a:pt x="339" y="494"/>
                  <a:pt x="339" y="494"/>
                </a:cubicBezTo>
                <a:cubicBezTo>
                  <a:pt x="339" y="493"/>
                  <a:pt x="338" y="493"/>
                  <a:pt x="338" y="492"/>
                </a:cubicBezTo>
                <a:cubicBezTo>
                  <a:pt x="339" y="492"/>
                  <a:pt x="339" y="492"/>
                  <a:pt x="339" y="492"/>
                </a:cubicBezTo>
                <a:cubicBezTo>
                  <a:pt x="339" y="494"/>
                  <a:pt x="339" y="495"/>
                  <a:pt x="339" y="495"/>
                </a:cubicBezTo>
                <a:cubicBezTo>
                  <a:pt x="339" y="495"/>
                  <a:pt x="340" y="496"/>
                  <a:pt x="340" y="496"/>
                </a:cubicBezTo>
                <a:cubicBezTo>
                  <a:pt x="340" y="497"/>
                  <a:pt x="340" y="498"/>
                  <a:pt x="341" y="498"/>
                </a:cubicBezTo>
                <a:cubicBezTo>
                  <a:pt x="343" y="498"/>
                  <a:pt x="343" y="498"/>
                  <a:pt x="344" y="500"/>
                </a:cubicBezTo>
                <a:cubicBezTo>
                  <a:pt x="345" y="500"/>
                  <a:pt x="345" y="500"/>
                  <a:pt x="345" y="500"/>
                </a:cubicBezTo>
                <a:cubicBezTo>
                  <a:pt x="344" y="501"/>
                  <a:pt x="344" y="501"/>
                  <a:pt x="343" y="502"/>
                </a:cubicBezTo>
                <a:cubicBezTo>
                  <a:pt x="343" y="502"/>
                  <a:pt x="343" y="502"/>
                  <a:pt x="343" y="502"/>
                </a:cubicBezTo>
                <a:cubicBezTo>
                  <a:pt x="346" y="502"/>
                  <a:pt x="346" y="502"/>
                  <a:pt x="346" y="502"/>
                </a:cubicBezTo>
                <a:cubicBezTo>
                  <a:pt x="346" y="504"/>
                  <a:pt x="346" y="504"/>
                  <a:pt x="346" y="504"/>
                </a:cubicBezTo>
                <a:cubicBezTo>
                  <a:pt x="345" y="504"/>
                  <a:pt x="345" y="504"/>
                  <a:pt x="345" y="504"/>
                </a:cubicBezTo>
                <a:cubicBezTo>
                  <a:pt x="345" y="507"/>
                  <a:pt x="345" y="507"/>
                  <a:pt x="345" y="507"/>
                </a:cubicBezTo>
                <a:cubicBezTo>
                  <a:pt x="346" y="508"/>
                  <a:pt x="346" y="508"/>
                  <a:pt x="347" y="508"/>
                </a:cubicBezTo>
                <a:cubicBezTo>
                  <a:pt x="347" y="509"/>
                  <a:pt x="347" y="509"/>
                  <a:pt x="347" y="509"/>
                </a:cubicBezTo>
                <a:cubicBezTo>
                  <a:pt x="345" y="509"/>
                  <a:pt x="345" y="509"/>
                  <a:pt x="345" y="509"/>
                </a:cubicBezTo>
                <a:cubicBezTo>
                  <a:pt x="345" y="510"/>
                  <a:pt x="345" y="510"/>
                  <a:pt x="346" y="510"/>
                </a:cubicBezTo>
                <a:cubicBezTo>
                  <a:pt x="345" y="511"/>
                  <a:pt x="345" y="511"/>
                  <a:pt x="343" y="511"/>
                </a:cubicBezTo>
                <a:cubicBezTo>
                  <a:pt x="343" y="514"/>
                  <a:pt x="342" y="515"/>
                  <a:pt x="344" y="516"/>
                </a:cubicBezTo>
                <a:cubicBezTo>
                  <a:pt x="344" y="517"/>
                  <a:pt x="344" y="517"/>
                  <a:pt x="344" y="517"/>
                </a:cubicBezTo>
                <a:cubicBezTo>
                  <a:pt x="345" y="517"/>
                  <a:pt x="345" y="516"/>
                  <a:pt x="345" y="516"/>
                </a:cubicBezTo>
                <a:cubicBezTo>
                  <a:pt x="348" y="516"/>
                  <a:pt x="348" y="516"/>
                  <a:pt x="348" y="516"/>
                </a:cubicBezTo>
                <a:cubicBezTo>
                  <a:pt x="348" y="516"/>
                  <a:pt x="348" y="516"/>
                  <a:pt x="348" y="516"/>
                </a:cubicBezTo>
                <a:cubicBezTo>
                  <a:pt x="349" y="515"/>
                  <a:pt x="351" y="515"/>
                  <a:pt x="352" y="515"/>
                </a:cubicBezTo>
                <a:cubicBezTo>
                  <a:pt x="352" y="516"/>
                  <a:pt x="352" y="516"/>
                  <a:pt x="352" y="516"/>
                </a:cubicBezTo>
                <a:cubicBezTo>
                  <a:pt x="354" y="516"/>
                  <a:pt x="354" y="516"/>
                  <a:pt x="355" y="516"/>
                </a:cubicBezTo>
                <a:cubicBezTo>
                  <a:pt x="355" y="517"/>
                  <a:pt x="354" y="518"/>
                  <a:pt x="353" y="518"/>
                </a:cubicBezTo>
                <a:cubicBezTo>
                  <a:pt x="354" y="519"/>
                  <a:pt x="354" y="519"/>
                  <a:pt x="355" y="519"/>
                </a:cubicBezTo>
                <a:cubicBezTo>
                  <a:pt x="355" y="520"/>
                  <a:pt x="355" y="520"/>
                  <a:pt x="355" y="520"/>
                </a:cubicBezTo>
                <a:cubicBezTo>
                  <a:pt x="355" y="520"/>
                  <a:pt x="355" y="520"/>
                  <a:pt x="355" y="520"/>
                </a:cubicBezTo>
                <a:cubicBezTo>
                  <a:pt x="355" y="519"/>
                  <a:pt x="355" y="519"/>
                  <a:pt x="355" y="519"/>
                </a:cubicBezTo>
                <a:cubicBezTo>
                  <a:pt x="359" y="519"/>
                  <a:pt x="359" y="519"/>
                  <a:pt x="359" y="519"/>
                </a:cubicBezTo>
                <a:cubicBezTo>
                  <a:pt x="359" y="519"/>
                  <a:pt x="359" y="519"/>
                  <a:pt x="359" y="519"/>
                </a:cubicBezTo>
                <a:cubicBezTo>
                  <a:pt x="361" y="519"/>
                  <a:pt x="362" y="520"/>
                  <a:pt x="364" y="519"/>
                </a:cubicBezTo>
                <a:cubicBezTo>
                  <a:pt x="364" y="518"/>
                  <a:pt x="364" y="518"/>
                  <a:pt x="364" y="518"/>
                </a:cubicBezTo>
                <a:cubicBezTo>
                  <a:pt x="365" y="517"/>
                  <a:pt x="365" y="517"/>
                  <a:pt x="367" y="517"/>
                </a:cubicBezTo>
                <a:cubicBezTo>
                  <a:pt x="367" y="519"/>
                  <a:pt x="367" y="519"/>
                  <a:pt x="367" y="519"/>
                </a:cubicBezTo>
                <a:cubicBezTo>
                  <a:pt x="368" y="519"/>
                  <a:pt x="368" y="519"/>
                  <a:pt x="368" y="519"/>
                </a:cubicBezTo>
                <a:cubicBezTo>
                  <a:pt x="369" y="522"/>
                  <a:pt x="370" y="519"/>
                  <a:pt x="369" y="523"/>
                </a:cubicBezTo>
                <a:cubicBezTo>
                  <a:pt x="370" y="523"/>
                  <a:pt x="370" y="523"/>
                  <a:pt x="371" y="523"/>
                </a:cubicBezTo>
                <a:cubicBezTo>
                  <a:pt x="371" y="524"/>
                  <a:pt x="371" y="524"/>
                  <a:pt x="371" y="524"/>
                </a:cubicBezTo>
                <a:cubicBezTo>
                  <a:pt x="372" y="524"/>
                  <a:pt x="372" y="524"/>
                  <a:pt x="372" y="524"/>
                </a:cubicBezTo>
                <a:cubicBezTo>
                  <a:pt x="372" y="525"/>
                  <a:pt x="372" y="525"/>
                  <a:pt x="372" y="525"/>
                </a:cubicBezTo>
                <a:cubicBezTo>
                  <a:pt x="374" y="524"/>
                  <a:pt x="375" y="524"/>
                  <a:pt x="376" y="524"/>
                </a:cubicBezTo>
                <a:cubicBezTo>
                  <a:pt x="376" y="525"/>
                  <a:pt x="376" y="525"/>
                  <a:pt x="376" y="525"/>
                </a:cubicBezTo>
                <a:cubicBezTo>
                  <a:pt x="378" y="525"/>
                  <a:pt x="378" y="525"/>
                  <a:pt x="378" y="525"/>
                </a:cubicBezTo>
                <a:cubicBezTo>
                  <a:pt x="377" y="528"/>
                  <a:pt x="378" y="528"/>
                  <a:pt x="376" y="529"/>
                </a:cubicBezTo>
                <a:cubicBezTo>
                  <a:pt x="376" y="529"/>
                  <a:pt x="376" y="529"/>
                  <a:pt x="376" y="529"/>
                </a:cubicBezTo>
                <a:cubicBezTo>
                  <a:pt x="377" y="529"/>
                  <a:pt x="377" y="529"/>
                  <a:pt x="377" y="529"/>
                </a:cubicBezTo>
                <a:cubicBezTo>
                  <a:pt x="377" y="530"/>
                  <a:pt x="377" y="530"/>
                  <a:pt x="377" y="530"/>
                </a:cubicBezTo>
                <a:cubicBezTo>
                  <a:pt x="378" y="530"/>
                  <a:pt x="379" y="530"/>
                  <a:pt x="379" y="529"/>
                </a:cubicBezTo>
                <a:cubicBezTo>
                  <a:pt x="380" y="529"/>
                  <a:pt x="380" y="528"/>
                  <a:pt x="380" y="527"/>
                </a:cubicBezTo>
                <a:cubicBezTo>
                  <a:pt x="382" y="528"/>
                  <a:pt x="382" y="528"/>
                  <a:pt x="383" y="528"/>
                </a:cubicBezTo>
                <a:cubicBezTo>
                  <a:pt x="382" y="530"/>
                  <a:pt x="383" y="529"/>
                  <a:pt x="381" y="530"/>
                </a:cubicBezTo>
                <a:cubicBezTo>
                  <a:pt x="382" y="532"/>
                  <a:pt x="383" y="532"/>
                  <a:pt x="385" y="533"/>
                </a:cubicBezTo>
                <a:cubicBezTo>
                  <a:pt x="385" y="534"/>
                  <a:pt x="385" y="534"/>
                  <a:pt x="385" y="534"/>
                </a:cubicBezTo>
                <a:cubicBezTo>
                  <a:pt x="387" y="534"/>
                  <a:pt x="387" y="534"/>
                  <a:pt x="387" y="534"/>
                </a:cubicBezTo>
                <a:cubicBezTo>
                  <a:pt x="387" y="537"/>
                  <a:pt x="387" y="537"/>
                  <a:pt x="387" y="537"/>
                </a:cubicBezTo>
                <a:cubicBezTo>
                  <a:pt x="388" y="537"/>
                  <a:pt x="389" y="538"/>
                  <a:pt x="390" y="539"/>
                </a:cubicBezTo>
                <a:cubicBezTo>
                  <a:pt x="390" y="542"/>
                  <a:pt x="389" y="542"/>
                  <a:pt x="387" y="542"/>
                </a:cubicBezTo>
                <a:cubicBezTo>
                  <a:pt x="388" y="544"/>
                  <a:pt x="390" y="545"/>
                  <a:pt x="390" y="547"/>
                </a:cubicBezTo>
                <a:cubicBezTo>
                  <a:pt x="389" y="548"/>
                  <a:pt x="389" y="548"/>
                  <a:pt x="389" y="548"/>
                </a:cubicBezTo>
                <a:cubicBezTo>
                  <a:pt x="391" y="548"/>
                  <a:pt x="391" y="547"/>
                  <a:pt x="392" y="547"/>
                </a:cubicBezTo>
                <a:cubicBezTo>
                  <a:pt x="392" y="548"/>
                  <a:pt x="392" y="548"/>
                  <a:pt x="392" y="548"/>
                </a:cubicBezTo>
                <a:cubicBezTo>
                  <a:pt x="393" y="548"/>
                  <a:pt x="393" y="548"/>
                  <a:pt x="393" y="548"/>
                </a:cubicBezTo>
                <a:cubicBezTo>
                  <a:pt x="392" y="551"/>
                  <a:pt x="390" y="552"/>
                  <a:pt x="391" y="556"/>
                </a:cubicBezTo>
                <a:cubicBezTo>
                  <a:pt x="390" y="556"/>
                  <a:pt x="390" y="556"/>
                  <a:pt x="390" y="556"/>
                </a:cubicBezTo>
                <a:cubicBezTo>
                  <a:pt x="390" y="556"/>
                  <a:pt x="390" y="554"/>
                  <a:pt x="389" y="554"/>
                </a:cubicBezTo>
                <a:cubicBezTo>
                  <a:pt x="389" y="553"/>
                  <a:pt x="388" y="553"/>
                  <a:pt x="388" y="553"/>
                </a:cubicBezTo>
                <a:cubicBezTo>
                  <a:pt x="388" y="552"/>
                  <a:pt x="388" y="553"/>
                  <a:pt x="389" y="552"/>
                </a:cubicBezTo>
                <a:cubicBezTo>
                  <a:pt x="388" y="551"/>
                  <a:pt x="388" y="551"/>
                  <a:pt x="388" y="550"/>
                </a:cubicBezTo>
                <a:cubicBezTo>
                  <a:pt x="389" y="550"/>
                  <a:pt x="389" y="550"/>
                  <a:pt x="389" y="550"/>
                </a:cubicBezTo>
                <a:cubicBezTo>
                  <a:pt x="390" y="550"/>
                  <a:pt x="390" y="550"/>
                  <a:pt x="390" y="550"/>
                </a:cubicBezTo>
                <a:cubicBezTo>
                  <a:pt x="390" y="548"/>
                  <a:pt x="389" y="548"/>
                  <a:pt x="389" y="547"/>
                </a:cubicBezTo>
                <a:cubicBezTo>
                  <a:pt x="387" y="547"/>
                  <a:pt x="387" y="547"/>
                  <a:pt x="387" y="547"/>
                </a:cubicBezTo>
                <a:cubicBezTo>
                  <a:pt x="387" y="548"/>
                  <a:pt x="387" y="548"/>
                  <a:pt x="386" y="549"/>
                </a:cubicBezTo>
                <a:cubicBezTo>
                  <a:pt x="385" y="549"/>
                  <a:pt x="383" y="549"/>
                  <a:pt x="382" y="548"/>
                </a:cubicBezTo>
                <a:cubicBezTo>
                  <a:pt x="382" y="549"/>
                  <a:pt x="382" y="549"/>
                  <a:pt x="382" y="549"/>
                </a:cubicBezTo>
                <a:cubicBezTo>
                  <a:pt x="381" y="549"/>
                  <a:pt x="379" y="549"/>
                  <a:pt x="378" y="548"/>
                </a:cubicBezTo>
                <a:cubicBezTo>
                  <a:pt x="378" y="548"/>
                  <a:pt x="378" y="548"/>
                  <a:pt x="378" y="548"/>
                </a:cubicBezTo>
                <a:cubicBezTo>
                  <a:pt x="377" y="548"/>
                  <a:pt x="376" y="548"/>
                  <a:pt x="374" y="548"/>
                </a:cubicBezTo>
                <a:cubicBezTo>
                  <a:pt x="374" y="548"/>
                  <a:pt x="374" y="548"/>
                  <a:pt x="374" y="548"/>
                </a:cubicBezTo>
                <a:cubicBezTo>
                  <a:pt x="373" y="548"/>
                  <a:pt x="373" y="548"/>
                  <a:pt x="373" y="548"/>
                </a:cubicBezTo>
                <a:cubicBezTo>
                  <a:pt x="373" y="547"/>
                  <a:pt x="373" y="547"/>
                  <a:pt x="373" y="547"/>
                </a:cubicBezTo>
                <a:cubicBezTo>
                  <a:pt x="370" y="546"/>
                  <a:pt x="370" y="546"/>
                  <a:pt x="370" y="546"/>
                </a:cubicBezTo>
                <a:cubicBezTo>
                  <a:pt x="370" y="549"/>
                  <a:pt x="370" y="551"/>
                  <a:pt x="370" y="553"/>
                </a:cubicBezTo>
                <a:cubicBezTo>
                  <a:pt x="371" y="553"/>
                  <a:pt x="371" y="553"/>
                  <a:pt x="372" y="554"/>
                </a:cubicBezTo>
                <a:cubicBezTo>
                  <a:pt x="373" y="556"/>
                  <a:pt x="375" y="559"/>
                  <a:pt x="376" y="563"/>
                </a:cubicBezTo>
                <a:cubicBezTo>
                  <a:pt x="377" y="563"/>
                  <a:pt x="377" y="563"/>
                  <a:pt x="377" y="563"/>
                </a:cubicBezTo>
                <a:cubicBezTo>
                  <a:pt x="377" y="564"/>
                  <a:pt x="376" y="565"/>
                  <a:pt x="376" y="566"/>
                </a:cubicBezTo>
                <a:cubicBezTo>
                  <a:pt x="378" y="566"/>
                  <a:pt x="378" y="566"/>
                  <a:pt x="378" y="566"/>
                </a:cubicBezTo>
                <a:cubicBezTo>
                  <a:pt x="378" y="571"/>
                  <a:pt x="378" y="571"/>
                  <a:pt x="378" y="571"/>
                </a:cubicBezTo>
                <a:cubicBezTo>
                  <a:pt x="377" y="570"/>
                  <a:pt x="378" y="571"/>
                  <a:pt x="377" y="570"/>
                </a:cubicBezTo>
                <a:cubicBezTo>
                  <a:pt x="376" y="570"/>
                  <a:pt x="376" y="570"/>
                  <a:pt x="376" y="570"/>
                </a:cubicBezTo>
                <a:cubicBezTo>
                  <a:pt x="376" y="575"/>
                  <a:pt x="376" y="575"/>
                  <a:pt x="376" y="575"/>
                </a:cubicBezTo>
                <a:cubicBezTo>
                  <a:pt x="378" y="575"/>
                  <a:pt x="378" y="575"/>
                  <a:pt x="378" y="575"/>
                </a:cubicBezTo>
                <a:cubicBezTo>
                  <a:pt x="378" y="576"/>
                  <a:pt x="378" y="576"/>
                  <a:pt x="378" y="576"/>
                </a:cubicBezTo>
                <a:cubicBezTo>
                  <a:pt x="376" y="576"/>
                  <a:pt x="376" y="576"/>
                  <a:pt x="376" y="576"/>
                </a:cubicBezTo>
                <a:cubicBezTo>
                  <a:pt x="376" y="578"/>
                  <a:pt x="377" y="581"/>
                  <a:pt x="377" y="583"/>
                </a:cubicBezTo>
                <a:cubicBezTo>
                  <a:pt x="378" y="583"/>
                  <a:pt x="378" y="583"/>
                  <a:pt x="378" y="583"/>
                </a:cubicBezTo>
                <a:cubicBezTo>
                  <a:pt x="377" y="584"/>
                  <a:pt x="377" y="585"/>
                  <a:pt x="377" y="585"/>
                </a:cubicBezTo>
                <a:cubicBezTo>
                  <a:pt x="376" y="585"/>
                  <a:pt x="376" y="585"/>
                  <a:pt x="376" y="585"/>
                </a:cubicBezTo>
                <a:cubicBezTo>
                  <a:pt x="376" y="590"/>
                  <a:pt x="376" y="590"/>
                  <a:pt x="376" y="590"/>
                </a:cubicBezTo>
                <a:cubicBezTo>
                  <a:pt x="377" y="590"/>
                  <a:pt x="377" y="590"/>
                  <a:pt x="377" y="590"/>
                </a:cubicBezTo>
                <a:cubicBezTo>
                  <a:pt x="377" y="592"/>
                  <a:pt x="376" y="593"/>
                  <a:pt x="376" y="594"/>
                </a:cubicBezTo>
                <a:cubicBezTo>
                  <a:pt x="376" y="594"/>
                  <a:pt x="376" y="594"/>
                  <a:pt x="376" y="594"/>
                </a:cubicBezTo>
                <a:cubicBezTo>
                  <a:pt x="375" y="596"/>
                  <a:pt x="376" y="597"/>
                  <a:pt x="376" y="598"/>
                </a:cubicBezTo>
                <a:cubicBezTo>
                  <a:pt x="376" y="598"/>
                  <a:pt x="376" y="598"/>
                  <a:pt x="376" y="598"/>
                </a:cubicBezTo>
                <a:cubicBezTo>
                  <a:pt x="375" y="600"/>
                  <a:pt x="374" y="608"/>
                  <a:pt x="375" y="609"/>
                </a:cubicBezTo>
                <a:cubicBezTo>
                  <a:pt x="375" y="611"/>
                  <a:pt x="374" y="610"/>
                  <a:pt x="374" y="611"/>
                </a:cubicBezTo>
                <a:cubicBezTo>
                  <a:pt x="373" y="613"/>
                  <a:pt x="374" y="617"/>
                  <a:pt x="374" y="618"/>
                </a:cubicBezTo>
                <a:cubicBezTo>
                  <a:pt x="374" y="623"/>
                  <a:pt x="375" y="625"/>
                  <a:pt x="378" y="627"/>
                </a:cubicBezTo>
                <a:cubicBezTo>
                  <a:pt x="378" y="628"/>
                  <a:pt x="378" y="628"/>
                  <a:pt x="378" y="628"/>
                </a:cubicBezTo>
                <a:cubicBezTo>
                  <a:pt x="377" y="628"/>
                  <a:pt x="377" y="628"/>
                  <a:pt x="377" y="628"/>
                </a:cubicBezTo>
                <a:cubicBezTo>
                  <a:pt x="376" y="629"/>
                  <a:pt x="376" y="630"/>
                  <a:pt x="376" y="631"/>
                </a:cubicBezTo>
                <a:cubicBezTo>
                  <a:pt x="377" y="631"/>
                  <a:pt x="377" y="631"/>
                  <a:pt x="377" y="631"/>
                </a:cubicBezTo>
                <a:cubicBezTo>
                  <a:pt x="377" y="635"/>
                  <a:pt x="377" y="635"/>
                  <a:pt x="377" y="635"/>
                </a:cubicBezTo>
                <a:cubicBezTo>
                  <a:pt x="377" y="635"/>
                  <a:pt x="378" y="635"/>
                  <a:pt x="378" y="636"/>
                </a:cubicBezTo>
                <a:cubicBezTo>
                  <a:pt x="377" y="636"/>
                  <a:pt x="377" y="636"/>
                  <a:pt x="377" y="636"/>
                </a:cubicBezTo>
                <a:cubicBezTo>
                  <a:pt x="376" y="639"/>
                  <a:pt x="377" y="642"/>
                  <a:pt x="377" y="645"/>
                </a:cubicBezTo>
                <a:cubicBezTo>
                  <a:pt x="375" y="645"/>
                  <a:pt x="375" y="645"/>
                  <a:pt x="375" y="645"/>
                </a:cubicBezTo>
                <a:cubicBezTo>
                  <a:pt x="375" y="646"/>
                  <a:pt x="375" y="646"/>
                  <a:pt x="375" y="646"/>
                </a:cubicBezTo>
                <a:cubicBezTo>
                  <a:pt x="374" y="646"/>
                  <a:pt x="374" y="646"/>
                  <a:pt x="374" y="646"/>
                </a:cubicBezTo>
                <a:cubicBezTo>
                  <a:pt x="374" y="647"/>
                  <a:pt x="375" y="648"/>
                  <a:pt x="375" y="649"/>
                </a:cubicBezTo>
                <a:cubicBezTo>
                  <a:pt x="376" y="649"/>
                  <a:pt x="376" y="649"/>
                  <a:pt x="376" y="649"/>
                </a:cubicBezTo>
                <a:cubicBezTo>
                  <a:pt x="376" y="650"/>
                  <a:pt x="376" y="650"/>
                  <a:pt x="376" y="650"/>
                </a:cubicBezTo>
                <a:cubicBezTo>
                  <a:pt x="376" y="651"/>
                  <a:pt x="376" y="651"/>
                  <a:pt x="377" y="651"/>
                </a:cubicBezTo>
                <a:cubicBezTo>
                  <a:pt x="377" y="652"/>
                  <a:pt x="377" y="652"/>
                  <a:pt x="377" y="652"/>
                </a:cubicBezTo>
                <a:cubicBezTo>
                  <a:pt x="378" y="652"/>
                  <a:pt x="378" y="652"/>
                  <a:pt x="378" y="652"/>
                </a:cubicBezTo>
                <a:cubicBezTo>
                  <a:pt x="378" y="654"/>
                  <a:pt x="378" y="654"/>
                  <a:pt x="378" y="654"/>
                </a:cubicBezTo>
                <a:cubicBezTo>
                  <a:pt x="378" y="654"/>
                  <a:pt x="378" y="655"/>
                  <a:pt x="379" y="655"/>
                </a:cubicBezTo>
                <a:cubicBezTo>
                  <a:pt x="379" y="658"/>
                  <a:pt x="379" y="658"/>
                  <a:pt x="379" y="658"/>
                </a:cubicBezTo>
                <a:cubicBezTo>
                  <a:pt x="379" y="658"/>
                  <a:pt x="380" y="658"/>
                  <a:pt x="380" y="658"/>
                </a:cubicBezTo>
                <a:cubicBezTo>
                  <a:pt x="380" y="661"/>
                  <a:pt x="381" y="663"/>
                  <a:pt x="381" y="665"/>
                </a:cubicBezTo>
                <a:cubicBezTo>
                  <a:pt x="381" y="666"/>
                  <a:pt x="382" y="666"/>
                  <a:pt x="383" y="666"/>
                </a:cubicBezTo>
                <a:cubicBezTo>
                  <a:pt x="383" y="667"/>
                  <a:pt x="383" y="667"/>
                  <a:pt x="383" y="667"/>
                </a:cubicBezTo>
                <a:cubicBezTo>
                  <a:pt x="384" y="669"/>
                  <a:pt x="384" y="669"/>
                  <a:pt x="385" y="669"/>
                </a:cubicBezTo>
                <a:cubicBezTo>
                  <a:pt x="385" y="675"/>
                  <a:pt x="385" y="675"/>
                  <a:pt x="385" y="675"/>
                </a:cubicBezTo>
                <a:cubicBezTo>
                  <a:pt x="387" y="675"/>
                  <a:pt x="388" y="675"/>
                  <a:pt x="389" y="675"/>
                </a:cubicBezTo>
                <a:cubicBezTo>
                  <a:pt x="389" y="673"/>
                  <a:pt x="389" y="673"/>
                  <a:pt x="389" y="673"/>
                </a:cubicBezTo>
                <a:cubicBezTo>
                  <a:pt x="389" y="673"/>
                  <a:pt x="389" y="673"/>
                  <a:pt x="389" y="673"/>
                </a:cubicBezTo>
                <a:cubicBezTo>
                  <a:pt x="389" y="672"/>
                  <a:pt x="389" y="672"/>
                  <a:pt x="389" y="672"/>
                </a:cubicBezTo>
                <a:cubicBezTo>
                  <a:pt x="391" y="672"/>
                  <a:pt x="391" y="672"/>
                  <a:pt x="391" y="672"/>
                </a:cubicBezTo>
                <a:cubicBezTo>
                  <a:pt x="391" y="673"/>
                  <a:pt x="391" y="673"/>
                  <a:pt x="391" y="673"/>
                </a:cubicBezTo>
                <a:cubicBezTo>
                  <a:pt x="393" y="673"/>
                  <a:pt x="393" y="673"/>
                  <a:pt x="393" y="673"/>
                </a:cubicBezTo>
                <a:cubicBezTo>
                  <a:pt x="392" y="675"/>
                  <a:pt x="391" y="677"/>
                  <a:pt x="393" y="679"/>
                </a:cubicBezTo>
                <a:cubicBezTo>
                  <a:pt x="393" y="680"/>
                  <a:pt x="393" y="680"/>
                  <a:pt x="393" y="680"/>
                </a:cubicBezTo>
                <a:cubicBezTo>
                  <a:pt x="392" y="679"/>
                  <a:pt x="391" y="679"/>
                  <a:pt x="390" y="678"/>
                </a:cubicBezTo>
                <a:cubicBezTo>
                  <a:pt x="389" y="679"/>
                  <a:pt x="390" y="678"/>
                  <a:pt x="389" y="679"/>
                </a:cubicBezTo>
                <a:cubicBezTo>
                  <a:pt x="389" y="680"/>
                  <a:pt x="389" y="682"/>
                  <a:pt x="390" y="683"/>
                </a:cubicBezTo>
                <a:cubicBezTo>
                  <a:pt x="391" y="683"/>
                  <a:pt x="391" y="683"/>
                  <a:pt x="391" y="683"/>
                </a:cubicBezTo>
                <a:cubicBezTo>
                  <a:pt x="392" y="683"/>
                  <a:pt x="392" y="684"/>
                  <a:pt x="393" y="685"/>
                </a:cubicBezTo>
                <a:cubicBezTo>
                  <a:pt x="394" y="685"/>
                  <a:pt x="395" y="685"/>
                  <a:pt x="396" y="685"/>
                </a:cubicBezTo>
                <a:cubicBezTo>
                  <a:pt x="396" y="686"/>
                  <a:pt x="396" y="686"/>
                  <a:pt x="396" y="686"/>
                </a:cubicBezTo>
                <a:cubicBezTo>
                  <a:pt x="397" y="686"/>
                  <a:pt x="397" y="686"/>
                  <a:pt x="397" y="686"/>
                </a:cubicBezTo>
                <a:cubicBezTo>
                  <a:pt x="397" y="688"/>
                  <a:pt x="397" y="688"/>
                  <a:pt x="397" y="688"/>
                </a:cubicBezTo>
                <a:cubicBezTo>
                  <a:pt x="396" y="688"/>
                  <a:pt x="395" y="688"/>
                  <a:pt x="394" y="688"/>
                </a:cubicBezTo>
                <a:cubicBezTo>
                  <a:pt x="394" y="689"/>
                  <a:pt x="394" y="690"/>
                  <a:pt x="393" y="691"/>
                </a:cubicBezTo>
                <a:cubicBezTo>
                  <a:pt x="394" y="692"/>
                  <a:pt x="396" y="694"/>
                  <a:pt x="397" y="695"/>
                </a:cubicBezTo>
                <a:cubicBezTo>
                  <a:pt x="397" y="696"/>
                  <a:pt x="397" y="696"/>
                  <a:pt x="397" y="696"/>
                </a:cubicBezTo>
                <a:cubicBezTo>
                  <a:pt x="397" y="697"/>
                  <a:pt x="397" y="697"/>
                  <a:pt x="398" y="697"/>
                </a:cubicBezTo>
                <a:cubicBezTo>
                  <a:pt x="398" y="699"/>
                  <a:pt x="398" y="699"/>
                  <a:pt x="398" y="699"/>
                </a:cubicBezTo>
                <a:cubicBezTo>
                  <a:pt x="399" y="699"/>
                  <a:pt x="399" y="699"/>
                  <a:pt x="399" y="699"/>
                </a:cubicBezTo>
                <a:cubicBezTo>
                  <a:pt x="399" y="700"/>
                  <a:pt x="399" y="701"/>
                  <a:pt x="399" y="702"/>
                </a:cubicBezTo>
                <a:cubicBezTo>
                  <a:pt x="400" y="702"/>
                  <a:pt x="401" y="702"/>
                  <a:pt x="401" y="702"/>
                </a:cubicBezTo>
                <a:cubicBezTo>
                  <a:pt x="403" y="704"/>
                  <a:pt x="403" y="704"/>
                  <a:pt x="403" y="704"/>
                </a:cubicBezTo>
                <a:cubicBezTo>
                  <a:pt x="403" y="705"/>
                  <a:pt x="403" y="705"/>
                  <a:pt x="403" y="705"/>
                </a:cubicBezTo>
                <a:cubicBezTo>
                  <a:pt x="403" y="705"/>
                  <a:pt x="403" y="705"/>
                  <a:pt x="404" y="706"/>
                </a:cubicBezTo>
                <a:cubicBezTo>
                  <a:pt x="404" y="706"/>
                  <a:pt x="403" y="707"/>
                  <a:pt x="403" y="708"/>
                </a:cubicBezTo>
                <a:cubicBezTo>
                  <a:pt x="404" y="708"/>
                  <a:pt x="405" y="709"/>
                  <a:pt x="406" y="709"/>
                </a:cubicBezTo>
                <a:cubicBezTo>
                  <a:pt x="406" y="710"/>
                  <a:pt x="406" y="710"/>
                  <a:pt x="406" y="710"/>
                </a:cubicBezTo>
                <a:cubicBezTo>
                  <a:pt x="406" y="710"/>
                  <a:pt x="406" y="710"/>
                  <a:pt x="406" y="710"/>
                </a:cubicBezTo>
                <a:cubicBezTo>
                  <a:pt x="406" y="711"/>
                  <a:pt x="406" y="712"/>
                  <a:pt x="406" y="713"/>
                </a:cubicBezTo>
                <a:cubicBezTo>
                  <a:pt x="406" y="713"/>
                  <a:pt x="406" y="713"/>
                  <a:pt x="406" y="713"/>
                </a:cubicBezTo>
                <a:cubicBezTo>
                  <a:pt x="406" y="716"/>
                  <a:pt x="406" y="716"/>
                  <a:pt x="406" y="716"/>
                </a:cubicBezTo>
                <a:cubicBezTo>
                  <a:pt x="406" y="716"/>
                  <a:pt x="406" y="716"/>
                  <a:pt x="406" y="716"/>
                </a:cubicBezTo>
                <a:cubicBezTo>
                  <a:pt x="409" y="718"/>
                  <a:pt x="409" y="715"/>
                  <a:pt x="412" y="716"/>
                </a:cubicBezTo>
                <a:cubicBezTo>
                  <a:pt x="412" y="717"/>
                  <a:pt x="412" y="717"/>
                  <a:pt x="412" y="717"/>
                </a:cubicBezTo>
                <a:cubicBezTo>
                  <a:pt x="414" y="717"/>
                  <a:pt x="414" y="717"/>
                  <a:pt x="414" y="717"/>
                </a:cubicBezTo>
                <a:cubicBezTo>
                  <a:pt x="414" y="718"/>
                  <a:pt x="414" y="718"/>
                  <a:pt x="414" y="718"/>
                </a:cubicBezTo>
                <a:cubicBezTo>
                  <a:pt x="416" y="718"/>
                  <a:pt x="419" y="719"/>
                  <a:pt x="421" y="719"/>
                </a:cubicBezTo>
                <a:cubicBezTo>
                  <a:pt x="421" y="721"/>
                  <a:pt x="421" y="722"/>
                  <a:pt x="422" y="723"/>
                </a:cubicBezTo>
                <a:cubicBezTo>
                  <a:pt x="422" y="723"/>
                  <a:pt x="422" y="723"/>
                  <a:pt x="422" y="723"/>
                </a:cubicBezTo>
                <a:cubicBezTo>
                  <a:pt x="422" y="724"/>
                  <a:pt x="422" y="724"/>
                  <a:pt x="422" y="724"/>
                </a:cubicBezTo>
                <a:cubicBezTo>
                  <a:pt x="424" y="724"/>
                  <a:pt x="424" y="723"/>
                  <a:pt x="424" y="723"/>
                </a:cubicBezTo>
                <a:cubicBezTo>
                  <a:pt x="427" y="723"/>
                  <a:pt x="426" y="724"/>
                  <a:pt x="427" y="726"/>
                </a:cubicBezTo>
                <a:cubicBezTo>
                  <a:pt x="428" y="726"/>
                  <a:pt x="429" y="727"/>
                  <a:pt x="429" y="727"/>
                </a:cubicBezTo>
                <a:cubicBezTo>
                  <a:pt x="430" y="728"/>
                  <a:pt x="430" y="729"/>
                  <a:pt x="430" y="729"/>
                </a:cubicBezTo>
                <a:cubicBezTo>
                  <a:pt x="431" y="729"/>
                  <a:pt x="431" y="729"/>
                  <a:pt x="431" y="729"/>
                </a:cubicBezTo>
                <a:cubicBezTo>
                  <a:pt x="432" y="730"/>
                  <a:pt x="432" y="731"/>
                  <a:pt x="433" y="731"/>
                </a:cubicBezTo>
                <a:cubicBezTo>
                  <a:pt x="433" y="731"/>
                  <a:pt x="433" y="731"/>
                  <a:pt x="433" y="731"/>
                </a:cubicBezTo>
                <a:cubicBezTo>
                  <a:pt x="433" y="735"/>
                  <a:pt x="433" y="735"/>
                  <a:pt x="433" y="735"/>
                </a:cubicBezTo>
                <a:cubicBezTo>
                  <a:pt x="434" y="735"/>
                  <a:pt x="434" y="735"/>
                  <a:pt x="434" y="735"/>
                </a:cubicBezTo>
                <a:cubicBezTo>
                  <a:pt x="434" y="736"/>
                  <a:pt x="434" y="736"/>
                  <a:pt x="434" y="736"/>
                </a:cubicBezTo>
                <a:cubicBezTo>
                  <a:pt x="435" y="736"/>
                  <a:pt x="435" y="736"/>
                  <a:pt x="435" y="736"/>
                </a:cubicBezTo>
                <a:cubicBezTo>
                  <a:pt x="435" y="738"/>
                  <a:pt x="434" y="738"/>
                  <a:pt x="434" y="738"/>
                </a:cubicBezTo>
                <a:cubicBezTo>
                  <a:pt x="434" y="739"/>
                  <a:pt x="435" y="740"/>
                  <a:pt x="435" y="740"/>
                </a:cubicBezTo>
                <a:cubicBezTo>
                  <a:pt x="435" y="740"/>
                  <a:pt x="435" y="740"/>
                  <a:pt x="435" y="740"/>
                </a:cubicBezTo>
                <a:cubicBezTo>
                  <a:pt x="435" y="742"/>
                  <a:pt x="435" y="742"/>
                  <a:pt x="435" y="742"/>
                </a:cubicBezTo>
                <a:cubicBezTo>
                  <a:pt x="436" y="742"/>
                  <a:pt x="436" y="742"/>
                  <a:pt x="436" y="742"/>
                </a:cubicBezTo>
                <a:cubicBezTo>
                  <a:pt x="436" y="744"/>
                  <a:pt x="436" y="744"/>
                  <a:pt x="436" y="744"/>
                </a:cubicBezTo>
                <a:cubicBezTo>
                  <a:pt x="437" y="744"/>
                  <a:pt x="438" y="745"/>
                  <a:pt x="439" y="746"/>
                </a:cubicBezTo>
                <a:cubicBezTo>
                  <a:pt x="439" y="748"/>
                  <a:pt x="439" y="748"/>
                  <a:pt x="439" y="748"/>
                </a:cubicBezTo>
                <a:cubicBezTo>
                  <a:pt x="440" y="749"/>
                  <a:pt x="440" y="750"/>
                  <a:pt x="441" y="750"/>
                </a:cubicBezTo>
                <a:cubicBezTo>
                  <a:pt x="443" y="752"/>
                  <a:pt x="440" y="753"/>
                  <a:pt x="441" y="756"/>
                </a:cubicBezTo>
                <a:cubicBezTo>
                  <a:pt x="442" y="756"/>
                  <a:pt x="442" y="756"/>
                  <a:pt x="443" y="756"/>
                </a:cubicBezTo>
                <a:cubicBezTo>
                  <a:pt x="443" y="757"/>
                  <a:pt x="443" y="758"/>
                  <a:pt x="443" y="759"/>
                </a:cubicBezTo>
                <a:cubicBezTo>
                  <a:pt x="446" y="760"/>
                  <a:pt x="444" y="760"/>
                  <a:pt x="445" y="761"/>
                </a:cubicBezTo>
                <a:cubicBezTo>
                  <a:pt x="446" y="761"/>
                  <a:pt x="446" y="761"/>
                  <a:pt x="446" y="761"/>
                </a:cubicBezTo>
                <a:cubicBezTo>
                  <a:pt x="446" y="763"/>
                  <a:pt x="446" y="763"/>
                  <a:pt x="446" y="763"/>
                </a:cubicBezTo>
                <a:cubicBezTo>
                  <a:pt x="447" y="763"/>
                  <a:pt x="448" y="764"/>
                  <a:pt x="449" y="764"/>
                </a:cubicBezTo>
                <a:cubicBezTo>
                  <a:pt x="449" y="765"/>
                  <a:pt x="449" y="765"/>
                  <a:pt x="449" y="765"/>
                </a:cubicBezTo>
                <a:cubicBezTo>
                  <a:pt x="450" y="766"/>
                  <a:pt x="452" y="766"/>
                  <a:pt x="453" y="767"/>
                </a:cubicBezTo>
                <a:cubicBezTo>
                  <a:pt x="453" y="768"/>
                  <a:pt x="453" y="768"/>
                  <a:pt x="453" y="768"/>
                </a:cubicBezTo>
                <a:cubicBezTo>
                  <a:pt x="454" y="768"/>
                  <a:pt x="454" y="768"/>
                  <a:pt x="455" y="769"/>
                </a:cubicBezTo>
                <a:cubicBezTo>
                  <a:pt x="456" y="770"/>
                  <a:pt x="457" y="772"/>
                  <a:pt x="458" y="774"/>
                </a:cubicBezTo>
                <a:cubicBezTo>
                  <a:pt x="458" y="775"/>
                  <a:pt x="458" y="777"/>
                  <a:pt x="458" y="778"/>
                </a:cubicBezTo>
                <a:cubicBezTo>
                  <a:pt x="459" y="779"/>
                  <a:pt x="459" y="779"/>
                  <a:pt x="459" y="779"/>
                </a:cubicBezTo>
                <a:cubicBezTo>
                  <a:pt x="459" y="780"/>
                  <a:pt x="459" y="781"/>
                  <a:pt x="460" y="782"/>
                </a:cubicBezTo>
                <a:cubicBezTo>
                  <a:pt x="459" y="782"/>
                  <a:pt x="459" y="782"/>
                  <a:pt x="459" y="782"/>
                </a:cubicBezTo>
                <a:cubicBezTo>
                  <a:pt x="459" y="784"/>
                  <a:pt x="459" y="786"/>
                  <a:pt x="460" y="787"/>
                </a:cubicBezTo>
                <a:cubicBezTo>
                  <a:pt x="459" y="787"/>
                  <a:pt x="459" y="787"/>
                  <a:pt x="459" y="787"/>
                </a:cubicBezTo>
                <a:cubicBezTo>
                  <a:pt x="459" y="789"/>
                  <a:pt x="459" y="789"/>
                  <a:pt x="459" y="789"/>
                </a:cubicBezTo>
                <a:cubicBezTo>
                  <a:pt x="458" y="789"/>
                  <a:pt x="458" y="789"/>
                  <a:pt x="458" y="789"/>
                </a:cubicBezTo>
                <a:cubicBezTo>
                  <a:pt x="458" y="790"/>
                  <a:pt x="458" y="790"/>
                  <a:pt x="458" y="790"/>
                </a:cubicBezTo>
                <a:cubicBezTo>
                  <a:pt x="458" y="789"/>
                  <a:pt x="454" y="790"/>
                  <a:pt x="452" y="790"/>
                </a:cubicBezTo>
                <a:cubicBezTo>
                  <a:pt x="453" y="794"/>
                  <a:pt x="454" y="792"/>
                  <a:pt x="456" y="794"/>
                </a:cubicBezTo>
                <a:cubicBezTo>
                  <a:pt x="457" y="795"/>
                  <a:pt x="458" y="797"/>
                  <a:pt x="460" y="799"/>
                </a:cubicBezTo>
                <a:cubicBezTo>
                  <a:pt x="462" y="799"/>
                  <a:pt x="462" y="799"/>
                  <a:pt x="462" y="799"/>
                </a:cubicBezTo>
                <a:cubicBezTo>
                  <a:pt x="462" y="801"/>
                  <a:pt x="462" y="801"/>
                  <a:pt x="462" y="801"/>
                </a:cubicBezTo>
                <a:cubicBezTo>
                  <a:pt x="462" y="802"/>
                  <a:pt x="462" y="802"/>
                  <a:pt x="462" y="802"/>
                </a:cubicBezTo>
                <a:cubicBezTo>
                  <a:pt x="466" y="802"/>
                  <a:pt x="466" y="802"/>
                  <a:pt x="466" y="802"/>
                </a:cubicBezTo>
                <a:cubicBezTo>
                  <a:pt x="466" y="802"/>
                  <a:pt x="466" y="802"/>
                  <a:pt x="466" y="803"/>
                </a:cubicBezTo>
                <a:cubicBezTo>
                  <a:pt x="467" y="803"/>
                  <a:pt x="468" y="803"/>
                  <a:pt x="469" y="804"/>
                </a:cubicBezTo>
                <a:cubicBezTo>
                  <a:pt x="469" y="804"/>
                  <a:pt x="470" y="805"/>
                  <a:pt x="470" y="805"/>
                </a:cubicBezTo>
                <a:cubicBezTo>
                  <a:pt x="472" y="805"/>
                  <a:pt x="472" y="805"/>
                  <a:pt x="472" y="805"/>
                </a:cubicBezTo>
                <a:cubicBezTo>
                  <a:pt x="473" y="807"/>
                  <a:pt x="473" y="807"/>
                  <a:pt x="473" y="807"/>
                </a:cubicBezTo>
                <a:cubicBezTo>
                  <a:pt x="473" y="808"/>
                  <a:pt x="473" y="808"/>
                  <a:pt x="473" y="808"/>
                </a:cubicBezTo>
                <a:cubicBezTo>
                  <a:pt x="474" y="809"/>
                  <a:pt x="475" y="809"/>
                  <a:pt x="475" y="810"/>
                </a:cubicBezTo>
                <a:cubicBezTo>
                  <a:pt x="475" y="812"/>
                  <a:pt x="475" y="812"/>
                  <a:pt x="475" y="814"/>
                </a:cubicBezTo>
                <a:cubicBezTo>
                  <a:pt x="476" y="814"/>
                  <a:pt x="476" y="814"/>
                  <a:pt x="476" y="814"/>
                </a:cubicBezTo>
                <a:cubicBezTo>
                  <a:pt x="476" y="817"/>
                  <a:pt x="476" y="817"/>
                  <a:pt x="476" y="817"/>
                </a:cubicBezTo>
                <a:cubicBezTo>
                  <a:pt x="477" y="817"/>
                  <a:pt x="477" y="817"/>
                  <a:pt x="477" y="817"/>
                </a:cubicBezTo>
                <a:cubicBezTo>
                  <a:pt x="477" y="825"/>
                  <a:pt x="477" y="825"/>
                  <a:pt x="477" y="825"/>
                </a:cubicBezTo>
                <a:cubicBezTo>
                  <a:pt x="477" y="825"/>
                  <a:pt x="478" y="826"/>
                  <a:pt x="479" y="827"/>
                </a:cubicBezTo>
                <a:cubicBezTo>
                  <a:pt x="481" y="827"/>
                  <a:pt x="481" y="827"/>
                  <a:pt x="481" y="827"/>
                </a:cubicBezTo>
                <a:cubicBezTo>
                  <a:pt x="481" y="827"/>
                  <a:pt x="481" y="828"/>
                  <a:pt x="481" y="829"/>
                </a:cubicBezTo>
                <a:cubicBezTo>
                  <a:pt x="484" y="830"/>
                  <a:pt x="484" y="831"/>
                  <a:pt x="485" y="833"/>
                </a:cubicBezTo>
                <a:cubicBezTo>
                  <a:pt x="486" y="834"/>
                  <a:pt x="487" y="834"/>
                  <a:pt x="487" y="834"/>
                </a:cubicBezTo>
                <a:cubicBezTo>
                  <a:pt x="489" y="836"/>
                  <a:pt x="488" y="837"/>
                  <a:pt x="491" y="838"/>
                </a:cubicBezTo>
                <a:cubicBezTo>
                  <a:pt x="491" y="839"/>
                  <a:pt x="491" y="840"/>
                  <a:pt x="492" y="842"/>
                </a:cubicBezTo>
                <a:cubicBezTo>
                  <a:pt x="493" y="842"/>
                  <a:pt x="493" y="842"/>
                  <a:pt x="493" y="842"/>
                </a:cubicBezTo>
                <a:cubicBezTo>
                  <a:pt x="493" y="845"/>
                  <a:pt x="493" y="845"/>
                  <a:pt x="493" y="845"/>
                </a:cubicBezTo>
                <a:cubicBezTo>
                  <a:pt x="493" y="845"/>
                  <a:pt x="493" y="845"/>
                  <a:pt x="493" y="845"/>
                </a:cubicBezTo>
                <a:cubicBezTo>
                  <a:pt x="493" y="846"/>
                  <a:pt x="493" y="846"/>
                  <a:pt x="493" y="846"/>
                </a:cubicBezTo>
                <a:cubicBezTo>
                  <a:pt x="495" y="846"/>
                  <a:pt x="495" y="846"/>
                  <a:pt x="495" y="846"/>
                </a:cubicBezTo>
                <a:cubicBezTo>
                  <a:pt x="495" y="844"/>
                  <a:pt x="495" y="844"/>
                  <a:pt x="495" y="844"/>
                </a:cubicBezTo>
                <a:cubicBezTo>
                  <a:pt x="496" y="843"/>
                  <a:pt x="497" y="843"/>
                  <a:pt x="497" y="843"/>
                </a:cubicBezTo>
                <a:cubicBezTo>
                  <a:pt x="498" y="840"/>
                  <a:pt x="497" y="841"/>
                  <a:pt x="497" y="838"/>
                </a:cubicBezTo>
                <a:cubicBezTo>
                  <a:pt x="495" y="837"/>
                  <a:pt x="496" y="838"/>
                  <a:pt x="495" y="836"/>
                </a:cubicBezTo>
                <a:cubicBezTo>
                  <a:pt x="491" y="834"/>
                  <a:pt x="494" y="834"/>
                  <a:pt x="493" y="832"/>
                </a:cubicBezTo>
                <a:cubicBezTo>
                  <a:pt x="492" y="831"/>
                  <a:pt x="489" y="830"/>
                  <a:pt x="488" y="830"/>
                </a:cubicBezTo>
                <a:cubicBezTo>
                  <a:pt x="488" y="829"/>
                  <a:pt x="488" y="829"/>
                  <a:pt x="487" y="828"/>
                </a:cubicBezTo>
                <a:cubicBezTo>
                  <a:pt x="488" y="828"/>
                  <a:pt x="488" y="828"/>
                  <a:pt x="488" y="828"/>
                </a:cubicBezTo>
                <a:cubicBezTo>
                  <a:pt x="488" y="827"/>
                  <a:pt x="488" y="826"/>
                  <a:pt x="489" y="825"/>
                </a:cubicBezTo>
                <a:cubicBezTo>
                  <a:pt x="488" y="824"/>
                  <a:pt x="487" y="823"/>
                  <a:pt x="486" y="823"/>
                </a:cubicBezTo>
                <a:cubicBezTo>
                  <a:pt x="486" y="821"/>
                  <a:pt x="486" y="820"/>
                  <a:pt x="487" y="818"/>
                </a:cubicBezTo>
                <a:cubicBezTo>
                  <a:pt x="486" y="818"/>
                  <a:pt x="486" y="818"/>
                  <a:pt x="485" y="817"/>
                </a:cubicBezTo>
                <a:cubicBezTo>
                  <a:pt x="485" y="816"/>
                  <a:pt x="485" y="816"/>
                  <a:pt x="485" y="816"/>
                </a:cubicBezTo>
                <a:cubicBezTo>
                  <a:pt x="485" y="816"/>
                  <a:pt x="485" y="816"/>
                  <a:pt x="485" y="816"/>
                </a:cubicBezTo>
                <a:cubicBezTo>
                  <a:pt x="485" y="814"/>
                  <a:pt x="485" y="814"/>
                  <a:pt x="485" y="814"/>
                </a:cubicBezTo>
                <a:cubicBezTo>
                  <a:pt x="484" y="814"/>
                  <a:pt x="483" y="813"/>
                  <a:pt x="483" y="813"/>
                </a:cubicBezTo>
                <a:cubicBezTo>
                  <a:pt x="483" y="809"/>
                  <a:pt x="483" y="809"/>
                  <a:pt x="483" y="809"/>
                </a:cubicBezTo>
                <a:cubicBezTo>
                  <a:pt x="482" y="809"/>
                  <a:pt x="482" y="809"/>
                  <a:pt x="482" y="809"/>
                </a:cubicBezTo>
                <a:cubicBezTo>
                  <a:pt x="482" y="808"/>
                  <a:pt x="482" y="808"/>
                  <a:pt x="482" y="808"/>
                </a:cubicBezTo>
                <a:cubicBezTo>
                  <a:pt x="481" y="808"/>
                  <a:pt x="481" y="808"/>
                  <a:pt x="481" y="808"/>
                </a:cubicBezTo>
                <a:cubicBezTo>
                  <a:pt x="481" y="806"/>
                  <a:pt x="481" y="806"/>
                  <a:pt x="481" y="806"/>
                </a:cubicBezTo>
                <a:cubicBezTo>
                  <a:pt x="481" y="806"/>
                  <a:pt x="481" y="806"/>
                  <a:pt x="481" y="806"/>
                </a:cubicBezTo>
                <a:cubicBezTo>
                  <a:pt x="481" y="805"/>
                  <a:pt x="480" y="804"/>
                  <a:pt x="480" y="803"/>
                </a:cubicBezTo>
                <a:cubicBezTo>
                  <a:pt x="480" y="803"/>
                  <a:pt x="479" y="802"/>
                  <a:pt x="479" y="802"/>
                </a:cubicBezTo>
                <a:cubicBezTo>
                  <a:pt x="477" y="802"/>
                  <a:pt x="477" y="802"/>
                  <a:pt x="477" y="802"/>
                </a:cubicBezTo>
                <a:cubicBezTo>
                  <a:pt x="477" y="800"/>
                  <a:pt x="476" y="799"/>
                  <a:pt x="476" y="798"/>
                </a:cubicBezTo>
                <a:cubicBezTo>
                  <a:pt x="477" y="798"/>
                  <a:pt x="477" y="798"/>
                  <a:pt x="477" y="798"/>
                </a:cubicBezTo>
                <a:cubicBezTo>
                  <a:pt x="477" y="795"/>
                  <a:pt x="476" y="795"/>
                  <a:pt x="474" y="794"/>
                </a:cubicBezTo>
                <a:cubicBezTo>
                  <a:pt x="474" y="790"/>
                  <a:pt x="473" y="793"/>
                  <a:pt x="472" y="790"/>
                </a:cubicBezTo>
                <a:cubicBezTo>
                  <a:pt x="470" y="789"/>
                  <a:pt x="470" y="785"/>
                  <a:pt x="470" y="782"/>
                </a:cubicBezTo>
                <a:cubicBezTo>
                  <a:pt x="467" y="781"/>
                  <a:pt x="470" y="781"/>
                  <a:pt x="468" y="779"/>
                </a:cubicBezTo>
                <a:cubicBezTo>
                  <a:pt x="468" y="778"/>
                  <a:pt x="466" y="779"/>
                  <a:pt x="466" y="779"/>
                </a:cubicBezTo>
                <a:cubicBezTo>
                  <a:pt x="466" y="778"/>
                  <a:pt x="466" y="778"/>
                  <a:pt x="466" y="778"/>
                </a:cubicBezTo>
                <a:cubicBezTo>
                  <a:pt x="465" y="778"/>
                  <a:pt x="465" y="778"/>
                  <a:pt x="465" y="778"/>
                </a:cubicBezTo>
                <a:cubicBezTo>
                  <a:pt x="464" y="776"/>
                  <a:pt x="466" y="775"/>
                  <a:pt x="466" y="773"/>
                </a:cubicBezTo>
                <a:cubicBezTo>
                  <a:pt x="465" y="773"/>
                  <a:pt x="465" y="773"/>
                  <a:pt x="464" y="773"/>
                </a:cubicBezTo>
                <a:cubicBezTo>
                  <a:pt x="464" y="771"/>
                  <a:pt x="463" y="770"/>
                  <a:pt x="463" y="769"/>
                </a:cubicBezTo>
                <a:cubicBezTo>
                  <a:pt x="462" y="768"/>
                  <a:pt x="461" y="768"/>
                  <a:pt x="460" y="768"/>
                </a:cubicBezTo>
                <a:cubicBezTo>
                  <a:pt x="460" y="767"/>
                  <a:pt x="460" y="766"/>
                  <a:pt x="459" y="765"/>
                </a:cubicBezTo>
                <a:cubicBezTo>
                  <a:pt x="458" y="765"/>
                  <a:pt x="458" y="765"/>
                  <a:pt x="458" y="765"/>
                </a:cubicBezTo>
                <a:cubicBezTo>
                  <a:pt x="458" y="764"/>
                  <a:pt x="458" y="764"/>
                  <a:pt x="458" y="764"/>
                </a:cubicBezTo>
                <a:cubicBezTo>
                  <a:pt x="458" y="764"/>
                  <a:pt x="458" y="764"/>
                  <a:pt x="458" y="764"/>
                </a:cubicBezTo>
                <a:cubicBezTo>
                  <a:pt x="458" y="763"/>
                  <a:pt x="458" y="763"/>
                  <a:pt x="458" y="763"/>
                </a:cubicBezTo>
                <a:cubicBezTo>
                  <a:pt x="457" y="763"/>
                  <a:pt x="457" y="763"/>
                  <a:pt x="457" y="763"/>
                </a:cubicBezTo>
                <a:cubicBezTo>
                  <a:pt x="457" y="760"/>
                  <a:pt x="457" y="760"/>
                  <a:pt x="457" y="760"/>
                </a:cubicBezTo>
                <a:cubicBezTo>
                  <a:pt x="457" y="760"/>
                  <a:pt x="456" y="760"/>
                  <a:pt x="456" y="759"/>
                </a:cubicBezTo>
                <a:cubicBezTo>
                  <a:pt x="456" y="758"/>
                  <a:pt x="455" y="757"/>
                  <a:pt x="455" y="756"/>
                </a:cubicBezTo>
                <a:cubicBezTo>
                  <a:pt x="455" y="756"/>
                  <a:pt x="454" y="756"/>
                  <a:pt x="454" y="756"/>
                </a:cubicBezTo>
                <a:cubicBezTo>
                  <a:pt x="454" y="754"/>
                  <a:pt x="454" y="754"/>
                  <a:pt x="454" y="754"/>
                </a:cubicBezTo>
                <a:cubicBezTo>
                  <a:pt x="453" y="754"/>
                  <a:pt x="452" y="753"/>
                  <a:pt x="452" y="753"/>
                </a:cubicBezTo>
                <a:cubicBezTo>
                  <a:pt x="452" y="751"/>
                  <a:pt x="453" y="747"/>
                  <a:pt x="453" y="747"/>
                </a:cubicBezTo>
                <a:cubicBezTo>
                  <a:pt x="452" y="747"/>
                  <a:pt x="452" y="747"/>
                  <a:pt x="452" y="747"/>
                </a:cubicBezTo>
                <a:cubicBezTo>
                  <a:pt x="452" y="746"/>
                  <a:pt x="452" y="746"/>
                  <a:pt x="452" y="746"/>
                </a:cubicBezTo>
                <a:cubicBezTo>
                  <a:pt x="458" y="746"/>
                  <a:pt x="457" y="749"/>
                  <a:pt x="461" y="750"/>
                </a:cubicBezTo>
                <a:cubicBezTo>
                  <a:pt x="461" y="749"/>
                  <a:pt x="461" y="748"/>
                  <a:pt x="462" y="748"/>
                </a:cubicBezTo>
                <a:cubicBezTo>
                  <a:pt x="463" y="747"/>
                  <a:pt x="464" y="747"/>
                  <a:pt x="466" y="747"/>
                </a:cubicBezTo>
                <a:cubicBezTo>
                  <a:pt x="466" y="751"/>
                  <a:pt x="466" y="750"/>
                  <a:pt x="468" y="752"/>
                </a:cubicBezTo>
                <a:cubicBezTo>
                  <a:pt x="469" y="752"/>
                  <a:pt x="469" y="752"/>
                  <a:pt x="469" y="752"/>
                </a:cubicBezTo>
                <a:cubicBezTo>
                  <a:pt x="469" y="754"/>
                  <a:pt x="468" y="756"/>
                  <a:pt x="468" y="758"/>
                </a:cubicBezTo>
                <a:cubicBezTo>
                  <a:pt x="469" y="758"/>
                  <a:pt x="469" y="759"/>
                  <a:pt x="470" y="759"/>
                </a:cubicBezTo>
                <a:cubicBezTo>
                  <a:pt x="470" y="760"/>
                  <a:pt x="470" y="761"/>
                  <a:pt x="471" y="763"/>
                </a:cubicBezTo>
                <a:cubicBezTo>
                  <a:pt x="472" y="763"/>
                  <a:pt x="472" y="763"/>
                  <a:pt x="472" y="763"/>
                </a:cubicBezTo>
                <a:cubicBezTo>
                  <a:pt x="472" y="766"/>
                  <a:pt x="474" y="770"/>
                  <a:pt x="475" y="772"/>
                </a:cubicBezTo>
                <a:cubicBezTo>
                  <a:pt x="476" y="772"/>
                  <a:pt x="477" y="773"/>
                  <a:pt x="477" y="773"/>
                </a:cubicBezTo>
                <a:cubicBezTo>
                  <a:pt x="479" y="775"/>
                  <a:pt x="476" y="774"/>
                  <a:pt x="479" y="776"/>
                </a:cubicBezTo>
                <a:cubicBezTo>
                  <a:pt x="479" y="777"/>
                  <a:pt x="479" y="777"/>
                  <a:pt x="479" y="777"/>
                </a:cubicBezTo>
                <a:cubicBezTo>
                  <a:pt x="481" y="777"/>
                  <a:pt x="481" y="777"/>
                  <a:pt x="481" y="777"/>
                </a:cubicBezTo>
                <a:cubicBezTo>
                  <a:pt x="481" y="779"/>
                  <a:pt x="481" y="779"/>
                  <a:pt x="481" y="779"/>
                </a:cubicBezTo>
                <a:cubicBezTo>
                  <a:pt x="480" y="779"/>
                  <a:pt x="480" y="779"/>
                  <a:pt x="480" y="779"/>
                </a:cubicBezTo>
                <a:cubicBezTo>
                  <a:pt x="480" y="780"/>
                  <a:pt x="481" y="781"/>
                  <a:pt x="481" y="782"/>
                </a:cubicBezTo>
                <a:cubicBezTo>
                  <a:pt x="482" y="782"/>
                  <a:pt x="484" y="783"/>
                  <a:pt x="485" y="783"/>
                </a:cubicBezTo>
                <a:cubicBezTo>
                  <a:pt x="485" y="785"/>
                  <a:pt x="485" y="785"/>
                  <a:pt x="486" y="786"/>
                </a:cubicBezTo>
                <a:cubicBezTo>
                  <a:pt x="487" y="786"/>
                  <a:pt x="487" y="786"/>
                  <a:pt x="487" y="786"/>
                </a:cubicBezTo>
                <a:cubicBezTo>
                  <a:pt x="487" y="788"/>
                  <a:pt x="487" y="788"/>
                  <a:pt x="487" y="788"/>
                </a:cubicBezTo>
                <a:cubicBezTo>
                  <a:pt x="487" y="788"/>
                  <a:pt x="487" y="788"/>
                  <a:pt x="487" y="788"/>
                </a:cubicBezTo>
                <a:cubicBezTo>
                  <a:pt x="488" y="789"/>
                  <a:pt x="488" y="790"/>
                  <a:pt x="489" y="790"/>
                </a:cubicBezTo>
                <a:cubicBezTo>
                  <a:pt x="492" y="790"/>
                  <a:pt x="492" y="790"/>
                  <a:pt x="492" y="790"/>
                </a:cubicBezTo>
                <a:cubicBezTo>
                  <a:pt x="492" y="792"/>
                  <a:pt x="492" y="793"/>
                  <a:pt x="493" y="794"/>
                </a:cubicBezTo>
                <a:cubicBezTo>
                  <a:pt x="492" y="794"/>
                  <a:pt x="492" y="794"/>
                  <a:pt x="492" y="794"/>
                </a:cubicBezTo>
                <a:cubicBezTo>
                  <a:pt x="493" y="797"/>
                  <a:pt x="494" y="797"/>
                  <a:pt x="497" y="798"/>
                </a:cubicBezTo>
                <a:cubicBezTo>
                  <a:pt x="497" y="800"/>
                  <a:pt x="497" y="801"/>
                  <a:pt x="497" y="802"/>
                </a:cubicBezTo>
                <a:cubicBezTo>
                  <a:pt x="500" y="802"/>
                  <a:pt x="501" y="803"/>
                  <a:pt x="502" y="804"/>
                </a:cubicBezTo>
                <a:cubicBezTo>
                  <a:pt x="502" y="805"/>
                  <a:pt x="502" y="805"/>
                  <a:pt x="502" y="805"/>
                </a:cubicBezTo>
                <a:cubicBezTo>
                  <a:pt x="504" y="805"/>
                  <a:pt x="504" y="805"/>
                  <a:pt x="504" y="805"/>
                </a:cubicBezTo>
                <a:cubicBezTo>
                  <a:pt x="503" y="807"/>
                  <a:pt x="502" y="808"/>
                  <a:pt x="500" y="809"/>
                </a:cubicBezTo>
                <a:cubicBezTo>
                  <a:pt x="500" y="811"/>
                  <a:pt x="501" y="812"/>
                  <a:pt x="501" y="813"/>
                </a:cubicBezTo>
                <a:cubicBezTo>
                  <a:pt x="504" y="813"/>
                  <a:pt x="504" y="813"/>
                  <a:pt x="504" y="813"/>
                </a:cubicBezTo>
                <a:cubicBezTo>
                  <a:pt x="504" y="814"/>
                  <a:pt x="504" y="815"/>
                  <a:pt x="504" y="816"/>
                </a:cubicBezTo>
                <a:cubicBezTo>
                  <a:pt x="506" y="816"/>
                  <a:pt x="506" y="817"/>
                  <a:pt x="507" y="817"/>
                </a:cubicBezTo>
                <a:cubicBezTo>
                  <a:pt x="507" y="818"/>
                  <a:pt x="507" y="818"/>
                  <a:pt x="507" y="818"/>
                </a:cubicBezTo>
                <a:cubicBezTo>
                  <a:pt x="508" y="818"/>
                  <a:pt x="508" y="818"/>
                  <a:pt x="509" y="819"/>
                </a:cubicBezTo>
                <a:cubicBezTo>
                  <a:pt x="510" y="820"/>
                  <a:pt x="508" y="820"/>
                  <a:pt x="511" y="821"/>
                </a:cubicBezTo>
                <a:cubicBezTo>
                  <a:pt x="511" y="822"/>
                  <a:pt x="515" y="829"/>
                  <a:pt x="516" y="830"/>
                </a:cubicBezTo>
                <a:cubicBezTo>
                  <a:pt x="518" y="830"/>
                  <a:pt x="518" y="830"/>
                  <a:pt x="518" y="830"/>
                </a:cubicBezTo>
                <a:cubicBezTo>
                  <a:pt x="518" y="830"/>
                  <a:pt x="518" y="830"/>
                  <a:pt x="518" y="830"/>
                </a:cubicBezTo>
                <a:cubicBezTo>
                  <a:pt x="520" y="832"/>
                  <a:pt x="520" y="832"/>
                  <a:pt x="520" y="832"/>
                </a:cubicBezTo>
                <a:cubicBezTo>
                  <a:pt x="520" y="835"/>
                  <a:pt x="520" y="835"/>
                  <a:pt x="520" y="835"/>
                </a:cubicBezTo>
                <a:cubicBezTo>
                  <a:pt x="521" y="836"/>
                  <a:pt x="522" y="836"/>
                  <a:pt x="523" y="836"/>
                </a:cubicBezTo>
                <a:cubicBezTo>
                  <a:pt x="523" y="838"/>
                  <a:pt x="523" y="838"/>
                  <a:pt x="523" y="838"/>
                </a:cubicBezTo>
                <a:cubicBezTo>
                  <a:pt x="523" y="838"/>
                  <a:pt x="524" y="838"/>
                  <a:pt x="524" y="838"/>
                </a:cubicBezTo>
                <a:cubicBezTo>
                  <a:pt x="524" y="840"/>
                  <a:pt x="524" y="840"/>
                  <a:pt x="524" y="840"/>
                </a:cubicBezTo>
                <a:cubicBezTo>
                  <a:pt x="525" y="841"/>
                  <a:pt x="525" y="841"/>
                  <a:pt x="526" y="842"/>
                </a:cubicBezTo>
                <a:cubicBezTo>
                  <a:pt x="526" y="844"/>
                  <a:pt x="526" y="844"/>
                  <a:pt x="526" y="844"/>
                </a:cubicBezTo>
                <a:cubicBezTo>
                  <a:pt x="527" y="844"/>
                  <a:pt x="527" y="844"/>
                  <a:pt x="527" y="844"/>
                </a:cubicBezTo>
                <a:cubicBezTo>
                  <a:pt x="527" y="845"/>
                  <a:pt x="527" y="845"/>
                  <a:pt x="527" y="845"/>
                </a:cubicBezTo>
                <a:cubicBezTo>
                  <a:pt x="527" y="845"/>
                  <a:pt x="527" y="845"/>
                  <a:pt x="527" y="845"/>
                </a:cubicBezTo>
                <a:cubicBezTo>
                  <a:pt x="527" y="846"/>
                  <a:pt x="527" y="846"/>
                  <a:pt x="527" y="846"/>
                </a:cubicBezTo>
                <a:cubicBezTo>
                  <a:pt x="528" y="846"/>
                  <a:pt x="528" y="847"/>
                  <a:pt x="529" y="847"/>
                </a:cubicBezTo>
                <a:cubicBezTo>
                  <a:pt x="529" y="848"/>
                  <a:pt x="529" y="848"/>
                  <a:pt x="529" y="848"/>
                </a:cubicBezTo>
                <a:cubicBezTo>
                  <a:pt x="529" y="849"/>
                  <a:pt x="530" y="849"/>
                  <a:pt x="531" y="850"/>
                </a:cubicBezTo>
                <a:cubicBezTo>
                  <a:pt x="531" y="851"/>
                  <a:pt x="531" y="851"/>
                  <a:pt x="531" y="851"/>
                </a:cubicBezTo>
                <a:cubicBezTo>
                  <a:pt x="531" y="851"/>
                  <a:pt x="532" y="851"/>
                  <a:pt x="532" y="852"/>
                </a:cubicBezTo>
                <a:cubicBezTo>
                  <a:pt x="532" y="853"/>
                  <a:pt x="532" y="854"/>
                  <a:pt x="533" y="855"/>
                </a:cubicBezTo>
                <a:cubicBezTo>
                  <a:pt x="533" y="855"/>
                  <a:pt x="534" y="855"/>
                  <a:pt x="534" y="855"/>
                </a:cubicBezTo>
                <a:cubicBezTo>
                  <a:pt x="534" y="860"/>
                  <a:pt x="534" y="860"/>
                  <a:pt x="534" y="860"/>
                </a:cubicBezTo>
                <a:cubicBezTo>
                  <a:pt x="534" y="860"/>
                  <a:pt x="535" y="861"/>
                  <a:pt x="535" y="861"/>
                </a:cubicBezTo>
                <a:cubicBezTo>
                  <a:pt x="536" y="862"/>
                  <a:pt x="537" y="865"/>
                  <a:pt x="536" y="867"/>
                </a:cubicBezTo>
                <a:cubicBezTo>
                  <a:pt x="535" y="869"/>
                  <a:pt x="534" y="869"/>
                  <a:pt x="533" y="873"/>
                </a:cubicBezTo>
                <a:cubicBezTo>
                  <a:pt x="535" y="873"/>
                  <a:pt x="535" y="873"/>
                  <a:pt x="535" y="873"/>
                </a:cubicBezTo>
                <a:cubicBezTo>
                  <a:pt x="534" y="874"/>
                  <a:pt x="534" y="874"/>
                  <a:pt x="533" y="875"/>
                </a:cubicBezTo>
                <a:cubicBezTo>
                  <a:pt x="533" y="877"/>
                  <a:pt x="534" y="879"/>
                  <a:pt x="534" y="881"/>
                </a:cubicBezTo>
                <a:cubicBezTo>
                  <a:pt x="535" y="881"/>
                  <a:pt x="535" y="882"/>
                  <a:pt x="536" y="882"/>
                </a:cubicBezTo>
                <a:cubicBezTo>
                  <a:pt x="537" y="885"/>
                  <a:pt x="538" y="885"/>
                  <a:pt x="539" y="887"/>
                </a:cubicBezTo>
                <a:cubicBezTo>
                  <a:pt x="539" y="887"/>
                  <a:pt x="540" y="888"/>
                  <a:pt x="540" y="888"/>
                </a:cubicBezTo>
                <a:cubicBezTo>
                  <a:pt x="541" y="888"/>
                  <a:pt x="541" y="888"/>
                  <a:pt x="541" y="888"/>
                </a:cubicBezTo>
                <a:cubicBezTo>
                  <a:pt x="541" y="889"/>
                  <a:pt x="542" y="889"/>
                  <a:pt x="542" y="890"/>
                </a:cubicBezTo>
                <a:cubicBezTo>
                  <a:pt x="543" y="890"/>
                  <a:pt x="543" y="890"/>
                  <a:pt x="543" y="890"/>
                </a:cubicBezTo>
                <a:cubicBezTo>
                  <a:pt x="543" y="890"/>
                  <a:pt x="543" y="890"/>
                  <a:pt x="543" y="890"/>
                </a:cubicBezTo>
                <a:cubicBezTo>
                  <a:pt x="545" y="890"/>
                  <a:pt x="545" y="890"/>
                  <a:pt x="545" y="890"/>
                </a:cubicBezTo>
                <a:cubicBezTo>
                  <a:pt x="546" y="891"/>
                  <a:pt x="545" y="892"/>
                  <a:pt x="546" y="893"/>
                </a:cubicBezTo>
                <a:cubicBezTo>
                  <a:pt x="547" y="893"/>
                  <a:pt x="547" y="893"/>
                  <a:pt x="547" y="893"/>
                </a:cubicBezTo>
                <a:cubicBezTo>
                  <a:pt x="547" y="893"/>
                  <a:pt x="547" y="894"/>
                  <a:pt x="547" y="894"/>
                </a:cubicBezTo>
                <a:cubicBezTo>
                  <a:pt x="548" y="894"/>
                  <a:pt x="548" y="894"/>
                  <a:pt x="548" y="894"/>
                </a:cubicBezTo>
                <a:cubicBezTo>
                  <a:pt x="549" y="895"/>
                  <a:pt x="549" y="895"/>
                  <a:pt x="549" y="896"/>
                </a:cubicBezTo>
                <a:cubicBezTo>
                  <a:pt x="550" y="896"/>
                  <a:pt x="550" y="896"/>
                  <a:pt x="550" y="896"/>
                </a:cubicBezTo>
                <a:cubicBezTo>
                  <a:pt x="551" y="896"/>
                  <a:pt x="551" y="897"/>
                  <a:pt x="552" y="898"/>
                </a:cubicBezTo>
                <a:cubicBezTo>
                  <a:pt x="552" y="899"/>
                  <a:pt x="552" y="899"/>
                  <a:pt x="552" y="899"/>
                </a:cubicBezTo>
                <a:cubicBezTo>
                  <a:pt x="554" y="900"/>
                  <a:pt x="553" y="900"/>
                  <a:pt x="555" y="901"/>
                </a:cubicBezTo>
                <a:cubicBezTo>
                  <a:pt x="555" y="903"/>
                  <a:pt x="555" y="903"/>
                  <a:pt x="555" y="903"/>
                </a:cubicBezTo>
                <a:cubicBezTo>
                  <a:pt x="560" y="903"/>
                  <a:pt x="560" y="903"/>
                  <a:pt x="560" y="903"/>
                </a:cubicBezTo>
                <a:cubicBezTo>
                  <a:pt x="560" y="903"/>
                  <a:pt x="560" y="903"/>
                  <a:pt x="560" y="903"/>
                </a:cubicBezTo>
                <a:cubicBezTo>
                  <a:pt x="562" y="903"/>
                  <a:pt x="562" y="903"/>
                  <a:pt x="562" y="903"/>
                </a:cubicBezTo>
                <a:cubicBezTo>
                  <a:pt x="562" y="904"/>
                  <a:pt x="562" y="904"/>
                  <a:pt x="562" y="904"/>
                </a:cubicBezTo>
                <a:cubicBezTo>
                  <a:pt x="564" y="904"/>
                  <a:pt x="564" y="904"/>
                  <a:pt x="564" y="904"/>
                </a:cubicBezTo>
                <a:cubicBezTo>
                  <a:pt x="565" y="905"/>
                  <a:pt x="566" y="907"/>
                  <a:pt x="568" y="908"/>
                </a:cubicBezTo>
                <a:cubicBezTo>
                  <a:pt x="570" y="909"/>
                  <a:pt x="570" y="909"/>
                  <a:pt x="570" y="909"/>
                </a:cubicBezTo>
                <a:cubicBezTo>
                  <a:pt x="570" y="909"/>
                  <a:pt x="570" y="909"/>
                  <a:pt x="570" y="909"/>
                </a:cubicBezTo>
                <a:cubicBezTo>
                  <a:pt x="571" y="910"/>
                  <a:pt x="571" y="910"/>
                  <a:pt x="572" y="910"/>
                </a:cubicBezTo>
                <a:cubicBezTo>
                  <a:pt x="572" y="910"/>
                  <a:pt x="573" y="911"/>
                  <a:pt x="573" y="911"/>
                </a:cubicBezTo>
                <a:cubicBezTo>
                  <a:pt x="575" y="911"/>
                  <a:pt x="575" y="911"/>
                  <a:pt x="575" y="911"/>
                </a:cubicBezTo>
                <a:cubicBezTo>
                  <a:pt x="575" y="912"/>
                  <a:pt x="575" y="912"/>
                  <a:pt x="575" y="912"/>
                </a:cubicBezTo>
                <a:cubicBezTo>
                  <a:pt x="576" y="912"/>
                  <a:pt x="576" y="912"/>
                  <a:pt x="576" y="912"/>
                </a:cubicBezTo>
                <a:cubicBezTo>
                  <a:pt x="577" y="913"/>
                  <a:pt x="577" y="913"/>
                  <a:pt x="577" y="914"/>
                </a:cubicBezTo>
                <a:cubicBezTo>
                  <a:pt x="579" y="915"/>
                  <a:pt x="581" y="915"/>
                  <a:pt x="583" y="916"/>
                </a:cubicBezTo>
                <a:cubicBezTo>
                  <a:pt x="587" y="916"/>
                  <a:pt x="587" y="916"/>
                  <a:pt x="587" y="916"/>
                </a:cubicBezTo>
                <a:cubicBezTo>
                  <a:pt x="587" y="917"/>
                  <a:pt x="587" y="917"/>
                  <a:pt x="587" y="917"/>
                </a:cubicBezTo>
                <a:cubicBezTo>
                  <a:pt x="588" y="917"/>
                  <a:pt x="588" y="917"/>
                  <a:pt x="588" y="917"/>
                </a:cubicBezTo>
                <a:cubicBezTo>
                  <a:pt x="588" y="917"/>
                  <a:pt x="588" y="917"/>
                  <a:pt x="588" y="917"/>
                </a:cubicBezTo>
                <a:cubicBezTo>
                  <a:pt x="589" y="917"/>
                  <a:pt x="590" y="917"/>
                  <a:pt x="591" y="917"/>
                </a:cubicBezTo>
                <a:cubicBezTo>
                  <a:pt x="591" y="917"/>
                  <a:pt x="592" y="918"/>
                  <a:pt x="592" y="919"/>
                </a:cubicBezTo>
                <a:cubicBezTo>
                  <a:pt x="595" y="919"/>
                  <a:pt x="594" y="919"/>
                  <a:pt x="596" y="920"/>
                </a:cubicBezTo>
                <a:cubicBezTo>
                  <a:pt x="596" y="921"/>
                  <a:pt x="596" y="921"/>
                  <a:pt x="596" y="921"/>
                </a:cubicBezTo>
                <a:cubicBezTo>
                  <a:pt x="597" y="921"/>
                  <a:pt x="597" y="921"/>
                  <a:pt x="597" y="921"/>
                </a:cubicBezTo>
                <a:cubicBezTo>
                  <a:pt x="597" y="923"/>
                  <a:pt x="597" y="923"/>
                  <a:pt x="597" y="923"/>
                </a:cubicBezTo>
                <a:cubicBezTo>
                  <a:pt x="599" y="922"/>
                  <a:pt x="600" y="922"/>
                  <a:pt x="602" y="922"/>
                </a:cubicBezTo>
                <a:cubicBezTo>
                  <a:pt x="602" y="922"/>
                  <a:pt x="602" y="923"/>
                  <a:pt x="602" y="923"/>
                </a:cubicBezTo>
                <a:cubicBezTo>
                  <a:pt x="604" y="924"/>
                  <a:pt x="606" y="923"/>
                  <a:pt x="608" y="923"/>
                </a:cubicBezTo>
                <a:cubicBezTo>
                  <a:pt x="608" y="923"/>
                  <a:pt x="608" y="924"/>
                  <a:pt x="608" y="925"/>
                </a:cubicBezTo>
                <a:cubicBezTo>
                  <a:pt x="610" y="925"/>
                  <a:pt x="612" y="925"/>
                  <a:pt x="614" y="925"/>
                </a:cubicBezTo>
                <a:cubicBezTo>
                  <a:pt x="614" y="925"/>
                  <a:pt x="614" y="925"/>
                  <a:pt x="614" y="925"/>
                </a:cubicBezTo>
                <a:cubicBezTo>
                  <a:pt x="615" y="924"/>
                  <a:pt x="616" y="924"/>
                  <a:pt x="616" y="924"/>
                </a:cubicBezTo>
                <a:cubicBezTo>
                  <a:pt x="616" y="923"/>
                  <a:pt x="617" y="923"/>
                  <a:pt x="617" y="923"/>
                </a:cubicBezTo>
                <a:cubicBezTo>
                  <a:pt x="623" y="923"/>
                  <a:pt x="623" y="923"/>
                  <a:pt x="623" y="923"/>
                </a:cubicBezTo>
                <a:cubicBezTo>
                  <a:pt x="623" y="922"/>
                  <a:pt x="623" y="922"/>
                  <a:pt x="623" y="922"/>
                </a:cubicBezTo>
                <a:cubicBezTo>
                  <a:pt x="625" y="922"/>
                  <a:pt x="625" y="922"/>
                  <a:pt x="625" y="922"/>
                </a:cubicBezTo>
                <a:cubicBezTo>
                  <a:pt x="626" y="921"/>
                  <a:pt x="626" y="921"/>
                  <a:pt x="626" y="921"/>
                </a:cubicBezTo>
                <a:cubicBezTo>
                  <a:pt x="628" y="920"/>
                  <a:pt x="628" y="922"/>
                  <a:pt x="628" y="922"/>
                </a:cubicBezTo>
                <a:cubicBezTo>
                  <a:pt x="634" y="922"/>
                  <a:pt x="634" y="922"/>
                  <a:pt x="634" y="922"/>
                </a:cubicBezTo>
                <a:cubicBezTo>
                  <a:pt x="634" y="923"/>
                  <a:pt x="634" y="923"/>
                  <a:pt x="634" y="923"/>
                </a:cubicBezTo>
                <a:cubicBezTo>
                  <a:pt x="635" y="923"/>
                  <a:pt x="635" y="923"/>
                  <a:pt x="635" y="923"/>
                </a:cubicBezTo>
                <a:cubicBezTo>
                  <a:pt x="636" y="924"/>
                  <a:pt x="637" y="925"/>
                  <a:pt x="638" y="926"/>
                </a:cubicBezTo>
                <a:cubicBezTo>
                  <a:pt x="641" y="926"/>
                  <a:pt x="641" y="926"/>
                  <a:pt x="641" y="926"/>
                </a:cubicBezTo>
                <a:cubicBezTo>
                  <a:pt x="642" y="927"/>
                  <a:pt x="643" y="928"/>
                  <a:pt x="644" y="930"/>
                </a:cubicBezTo>
                <a:cubicBezTo>
                  <a:pt x="644" y="930"/>
                  <a:pt x="644" y="930"/>
                  <a:pt x="644" y="930"/>
                </a:cubicBezTo>
                <a:cubicBezTo>
                  <a:pt x="644" y="932"/>
                  <a:pt x="644" y="932"/>
                  <a:pt x="644" y="932"/>
                </a:cubicBezTo>
                <a:cubicBezTo>
                  <a:pt x="645" y="933"/>
                  <a:pt x="645" y="933"/>
                  <a:pt x="646" y="933"/>
                </a:cubicBezTo>
                <a:cubicBezTo>
                  <a:pt x="646" y="934"/>
                  <a:pt x="646" y="934"/>
                  <a:pt x="646" y="934"/>
                </a:cubicBezTo>
                <a:cubicBezTo>
                  <a:pt x="647" y="934"/>
                  <a:pt x="647" y="934"/>
                  <a:pt x="647" y="934"/>
                </a:cubicBezTo>
                <a:cubicBezTo>
                  <a:pt x="649" y="935"/>
                  <a:pt x="648" y="937"/>
                  <a:pt x="651" y="938"/>
                </a:cubicBezTo>
                <a:cubicBezTo>
                  <a:pt x="652" y="941"/>
                  <a:pt x="654" y="940"/>
                  <a:pt x="656" y="942"/>
                </a:cubicBezTo>
                <a:cubicBezTo>
                  <a:pt x="656" y="942"/>
                  <a:pt x="656" y="942"/>
                  <a:pt x="656" y="942"/>
                </a:cubicBezTo>
                <a:cubicBezTo>
                  <a:pt x="656" y="942"/>
                  <a:pt x="656" y="942"/>
                  <a:pt x="656" y="942"/>
                </a:cubicBezTo>
                <a:cubicBezTo>
                  <a:pt x="656" y="943"/>
                  <a:pt x="656" y="943"/>
                  <a:pt x="656" y="944"/>
                </a:cubicBezTo>
                <a:cubicBezTo>
                  <a:pt x="656" y="944"/>
                  <a:pt x="656" y="944"/>
                  <a:pt x="656" y="944"/>
                </a:cubicBezTo>
                <a:cubicBezTo>
                  <a:pt x="656" y="944"/>
                  <a:pt x="656" y="944"/>
                  <a:pt x="656" y="944"/>
                </a:cubicBezTo>
                <a:cubicBezTo>
                  <a:pt x="658" y="945"/>
                  <a:pt x="659" y="945"/>
                  <a:pt x="660" y="946"/>
                </a:cubicBezTo>
                <a:cubicBezTo>
                  <a:pt x="660" y="946"/>
                  <a:pt x="661" y="944"/>
                  <a:pt x="662" y="945"/>
                </a:cubicBezTo>
                <a:cubicBezTo>
                  <a:pt x="662" y="945"/>
                  <a:pt x="662" y="946"/>
                  <a:pt x="662" y="946"/>
                </a:cubicBezTo>
                <a:cubicBezTo>
                  <a:pt x="664" y="946"/>
                  <a:pt x="664" y="946"/>
                  <a:pt x="664" y="946"/>
                </a:cubicBezTo>
                <a:cubicBezTo>
                  <a:pt x="664" y="947"/>
                  <a:pt x="665" y="947"/>
                  <a:pt x="665" y="948"/>
                </a:cubicBezTo>
                <a:cubicBezTo>
                  <a:pt x="666" y="948"/>
                  <a:pt x="667" y="948"/>
                  <a:pt x="669" y="949"/>
                </a:cubicBezTo>
                <a:cubicBezTo>
                  <a:pt x="669" y="951"/>
                  <a:pt x="669" y="951"/>
                  <a:pt x="669" y="951"/>
                </a:cubicBezTo>
                <a:cubicBezTo>
                  <a:pt x="670" y="951"/>
                  <a:pt x="673" y="952"/>
                  <a:pt x="675" y="951"/>
                </a:cubicBezTo>
                <a:cubicBezTo>
                  <a:pt x="675" y="951"/>
                  <a:pt x="675" y="951"/>
                  <a:pt x="675" y="951"/>
                </a:cubicBezTo>
                <a:cubicBezTo>
                  <a:pt x="678" y="951"/>
                  <a:pt x="681" y="952"/>
                  <a:pt x="684" y="953"/>
                </a:cubicBezTo>
                <a:cubicBezTo>
                  <a:pt x="684" y="953"/>
                  <a:pt x="684" y="953"/>
                  <a:pt x="684" y="953"/>
                </a:cubicBezTo>
                <a:cubicBezTo>
                  <a:pt x="686" y="953"/>
                  <a:pt x="687" y="953"/>
                  <a:pt x="687" y="951"/>
                </a:cubicBezTo>
                <a:cubicBezTo>
                  <a:pt x="691" y="951"/>
                  <a:pt x="691" y="951"/>
                  <a:pt x="691" y="951"/>
                </a:cubicBezTo>
                <a:cubicBezTo>
                  <a:pt x="690" y="951"/>
                  <a:pt x="690" y="951"/>
                  <a:pt x="690" y="951"/>
                </a:cubicBezTo>
                <a:cubicBezTo>
                  <a:pt x="690" y="955"/>
                  <a:pt x="690" y="955"/>
                  <a:pt x="690" y="955"/>
                </a:cubicBezTo>
                <a:cubicBezTo>
                  <a:pt x="689" y="955"/>
                  <a:pt x="689" y="955"/>
                  <a:pt x="689" y="955"/>
                </a:cubicBezTo>
                <a:cubicBezTo>
                  <a:pt x="689" y="957"/>
                  <a:pt x="689" y="957"/>
                  <a:pt x="689" y="957"/>
                </a:cubicBezTo>
                <a:cubicBezTo>
                  <a:pt x="690" y="958"/>
                  <a:pt x="691" y="958"/>
                  <a:pt x="691" y="958"/>
                </a:cubicBezTo>
                <a:cubicBezTo>
                  <a:pt x="691" y="958"/>
                  <a:pt x="692" y="959"/>
                  <a:pt x="692" y="959"/>
                </a:cubicBezTo>
                <a:cubicBezTo>
                  <a:pt x="693" y="960"/>
                  <a:pt x="694" y="961"/>
                  <a:pt x="694" y="961"/>
                </a:cubicBezTo>
                <a:cubicBezTo>
                  <a:pt x="694" y="963"/>
                  <a:pt x="694" y="963"/>
                  <a:pt x="694" y="963"/>
                </a:cubicBezTo>
                <a:cubicBezTo>
                  <a:pt x="695" y="963"/>
                  <a:pt x="695" y="963"/>
                  <a:pt x="695" y="963"/>
                </a:cubicBezTo>
                <a:cubicBezTo>
                  <a:pt x="695" y="964"/>
                  <a:pt x="695" y="964"/>
                  <a:pt x="695" y="964"/>
                </a:cubicBezTo>
                <a:cubicBezTo>
                  <a:pt x="696" y="964"/>
                  <a:pt x="696" y="964"/>
                  <a:pt x="696" y="964"/>
                </a:cubicBezTo>
                <a:cubicBezTo>
                  <a:pt x="696" y="966"/>
                  <a:pt x="696" y="966"/>
                  <a:pt x="696" y="966"/>
                </a:cubicBezTo>
                <a:cubicBezTo>
                  <a:pt x="696" y="966"/>
                  <a:pt x="697" y="966"/>
                  <a:pt x="697" y="967"/>
                </a:cubicBezTo>
                <a:cubicBezTo>
                  <a:pt x="697" y="969"/>
                  <a:pt x="697" y="969"/>
                  <a:pt x="697" y="969"/>
                </a:cubicBezTo>
                <a:cubicBezTo>
                  <a:pt x="698" y="969"/>
                  <a:pt x="698" y="969"/>
                  <a:pt x="698" y="969"/>
                </a:cubicBezTo>
                <a:cubicBezTo>
                  <a:pt x="698" y="971"/>
                  <a:pt x="698" y="971"/>
                  <a:pt x="698" y="971"/>
                </a:cubicBezTo>
                <a:cubicBezTo>
                  <a:pt x="699" y="971"/>
                  <a:pt x="700" y="972"/>
                  <a:pt x="701" y="973"/>
                </a:cubicBezTo>
                <a:cubicBezTo>
                  <a:pt x="701" y="974"/>
                  <a:pt x="701" y="974"/>
                  <a:pt x="701" y="974"/>
                </a:cubicBezTo>
                <a:cubicBezTo>
                  <a:pt x="701" y="974"/>
                  <a:pt x="702" y="974"/>
                  <a:pt x="702" y="974"/>
                </a:cubicBezTo>
                <a:cubicBezTo>
                  <a:pt x="702" y="976"/>
                  <a:pt x="702" y="976"/>
                  <a:pt x="702" y="976"/>
                </a:cubicBezTo>
                <a:cubicBezTo>
                  <a:pt x="703" y="976"/>
                  <a:pt x="703" y="976"/>
                  <a:pt x="703" y="976"/>
                </a:cubicBezTo>
                <a:cubicBezTo>
                  <a:pt x="703" y="978"/>
                  <a:pt x="703" y="978"/>
                  <a:pt x="703" y="978"/>
                </a:cubicBezTo>
                <a:cubicBezTo>
                  <a:pt x="704" y="978"/>
                  <a:pt x="704" y="978"/>
                  <a:pt x="704" y="978"/>
                </a:cubicBezTo>
                <a:cubicBezTo>
                  <a:pt x="703" y="979"/>
                  <a:pt x="703" y="979"/>
                  <a:pt x="703" y="979"/>
                </a:cubicBezTo>
                <a:cubicBezTo>
                  <a:pt x="703" y="981"/>
                  <a:pt x="703" y="980"/>
                  <a:pt x="704" y="981"/>
                </a:cubicBezTo>
                <a:cubicBezTo>
                  <a:pt x="704" y="983"/>
                  <a:pt x="704" y="983"/>
                  <a:pt x="702" y="983"/>
                </a:cubicBezTo>
                <a:cubicBezTo>
                  <a:pt x="702" y="984"/>
                  <a:pt x="702" y="984"/>
                  <a:pt x="702" y="984"/>
                </a:cubicBezTo>
                <a:cubicBezTo>
                  <a:pt x="702" y="989"/>
                  <a:pt x="702" y="987"/>
                  <a:pt x="704" y="989"/>
                </a:cubicBezTo>
                <a:cubicBezTo>
                  <a:pt x="705" y="989"/>
                  <a:pt x="705" y="991"/>
                  <a:pt x="706" y="992"/>
                </a:cubicBezTo>
                <a:cubicBezTo>
                  <a:pt x="706" y="992"/>
                  <a:pt x="706" y="992"/>
                  <a:pt x="706" y="992"/>
                </a:cubicBezTo>
                <a:cubicBezTo>
                  <a:pt x="708" y="992"/>
                  <a:pt x="708" y="992"/>
                  <a:pt x="708" y="992"/>
                </a:cubicBezTo>
                <a:cubicBezTo>
                  <a:pt x="709" y="990"/>
                  <a:pt x="710" y="990"/>
                  <a:pt x="709" y="987"/>
                </a:cubicBezTo>
                <a:cubicBezTo>
                  <a:pt x="710" y="987"/>
                  <a:pt x="709" y="987"/>
                  <a:pt x="710" y="988"/>
                </a:cubicBezTo>
                <a:cubicBezTo>
                  <a:pt x="712" y="988"/>
                  <a:pt x="712" y="988"/>
                  <a:pt x="712" y="988"/>
                </a:cubicBezTo>
                <a:cubicBezTo>
                  <a:pt x="714" y="993"/>
                  <a:pt x="714" y="993"/>
                  <a:pt x="714" y="993"/>
                </a:cubicBezTo>
                <a:cubicBezTo>
                  <a:pt x="715" y="993"/>
                  <a:pt x="716" y="993"/>
                  <a:pt x="717" y="994"/>
                </a:cubicBezTo>
                <a:cubicBezTo>
                  <a:pt x="717" y="995"/>
                  <a:pt x="717" y="995"/>
                  <a:pt x="717" y="995"/>
                </a:cubicBezTo>
                <a:cubicBezTo>
                  <a:pt x="720" y="995"/>
                  <a:pt x="720" y="995"/>
                  <a:pt x="721" y="997"/>
                </a:cubicBezTo>
                <a:cubicBezTo>
                  <a:pt x="721" y="997"/>
                  <a:pt x="721" y="997"/>
                  <a:pt x="721" y="997"/>
                </a:cubicBezTo>
                <a:cubicBezTo>
                  <a:pt x="721" y="999"/>
                  <a:pt x="721" y="1000"/>
                  <a:pt x="721" y="1001"/>
                </a:cubicBezTo>
                <a:cubicBezTo>
                  <a:pt x="720" y="1001"/>
                  <a:pt x="720" y="1001"/>
                  <a:pt x="720" y="1001"/>
                </a:cubicBezTo>
                <a:cubicBezTo>
                  <a:pt x="720" y="1002"/>
                  <a:pt x="720" y="1003"/>
                  <a:pt x="721" y="1003"/>
                </a:cubicBezTo>
                <a:cubicBezTo>
                  <a:pt x="721" y="1003"/>
                  <a:pt x="721" y="1003"/>
                  <a:pt x="721" y="1003"/>
                </a:cubicBezTo>
                <a:cubicBezTo>
                  <a:pt x="721" y="1005"/>
                  <a:pt x="721" y="1005"/>
                  <a:pt x="721" y="1005"/>
                </a:cubicBezTo>
                <a:cubicBezTo>
                  <a:pt x="722" y="1005"/>
                  <a:pt x="722" y="1005"/>
                  <a:pt x="722" y="1005"/>
                </a:cubicBezTo>
                <a:cubicBezTo>
                  <a:pt x="722" y="1005"/>
                  <a:pt x="722" y="1005"/>
                  <a:pt x="722" y="1005"/>
                </a:cubicBezTo>
                <a:cubicBezTo>
                  <a:pt x="723" y="1005"/>
                  <a:pt x="723" y="1005"/>
                  <a:pt x="723" y="1005"/>
                </a:cubicBezTo>
                <a:cubicBezTo>
                  <a:pt x="723" y="1001"/>
                  <a:pt x="723" y="1001"/>
                  <a:pt x="723" y="1001"/>
                </a:cubicBezTo>
                <a:cubicBezTo>
                  <a:pt x="726" y="1002"/>
                  <a:pt x="724" y="1003"/>
                  <a:pt x="725" y="1005"/>
                </a:cubicBezTo>
                <a:cubicBezTo>
                  <a:pt x="725" y="1005"/>
                  <a:pt x="726" y="1006"/>
                  <a:pt x="727" y="1007"/>
                </a:cubicBezTo>
                <a:cubicBezTo>
                  <a:pt x="729" y="1006"/>
                  <a:pt x="728" y="1005"/>
                  <a:pt x="731" y="1005"/>
                </a:cubicBezTo>
                <a:cubicBezTo>
                  <a:pt x="732" y="1006"/>
                  <a:pt x="731" y="1005"/>
                  <a:pt x="732" y="1006"/>
                </a:cubicBezTo>
                <a:cubicBezTo>
                  <a:pt x="733" y="1007"/>
                  <a:pt x="736" y="1007"/>
                  <a:pt x="737" y="1006"/>
                </a:cubicBezTo>
                <a:cubicBezTo>
                  <a:pt x="738" y="1008"/>
                  <a:pt x="739" y="1010"/>
                  <a:pt x="739" y="1011"/>
                </a:cubicBezTo>
                <a:cubicBezTo>
                  <a:pt x="741" y="1011"/>
                  <a:pt x="742" y="1011"/>
                  <a:pt x="744" y="1011"/>
                </a:cubicBezTo>
                <a:cubicBezTo>
                  <a:pt x="744" y="1013"/>
                  <a:pt x="745" y="1014"/>
                  <a:pt x="745" y="1016"/>
                </a:cubicBezTo>
                <a:cubicBezTo>
                  <a:pt x="746" y="1016"/>
                  <a:pt x="747" y="1015"/>
                  <a:pt x="748" y="1015"/>
                </a:cubicBezTo>
                <a:cubicBezTo>
                  <a:pt x="748" y="1015"/>
                  <a:pt x="748" y="1015"/>
                  <a:pt x="748" y="1015"/>
                </a:cubicBezTo>
                <a:cubicBezTo>
                  <a:pt x="750" y="1013"/>
                  <a:pt x="749" y="1013"/>
                  <a:pt x="752" y="1013"/>
                </a:cubicBezTo>
                <a:cubicBezTo>
                  <a:pt x="752" y="1010"/>
                  <a:pt x="751" y="1010"/>
                  <a:pt x="750" y="1009"/>
                </a:cubicBezTo>
                <a:cubicBezTo>
                  <a:pt x="750" y="1008"/>
                  <a:pt x="750" y="1008"/>
                  <a:pt x="750" y="1008"/>
                </a:cubicBezTo>
                <a:cubicBezTo>
                  <a:pt x="748" y="1008"/>
                  <a:pt x="748" y="1008"/>
                  <a:pt x="748" y="1008"/>
                </a:cubicBezTo>
                <a:cubicBezTo>
                  <a:pt x="748" y="1007"/>
                  <a:pt x="748" y="1007"/>
                  <a:pt x="748" y="1007"/>
                </a:cubicBezTo>
                <a:cubicBezTo>
                  <a:pt x="747" y="1007"/>
                  <a:pt x="747" y="1007"/>
                  <a:pt x="747" y="1006"/>
                </a:cubicBezTo>
                <a:cubicBezTo>
                  <a:pt x="748" y="1006"/>
                  <a:pt x="749" y="1006"/>
                  <a:pt x="750" y="1005"/>
                </a:cubicBezTo>
                <a:cubicBezTo>
                  <a:pt x="750" y="1005"/>
                  <a:pt x="750" y="1005"/>
                  <a:pt x="750" y="1005"/>
                </a:cubicBezTo>
                <a:cubicBezTo>
                  <a:pt x="752" y="1005"/>
                  <a:pt x="752" y="1005"/>
                  <a:pt x="752" y="1005"/>
                </a:cubicBezTo>
                <a:cubicBezTo>
                  <a:pt x="752" y="1004"/>
                  <a:pt x="752" y="1004"/>
                  <a:pt x="752" y="1004"/>
                </a:cubicBezTo>
                <a:cubicBezTo>
                  <a:pt x="752" y="1004"/>
                  <a:pt x="753" y="1003"/>
                  <a:pt x="754" y="1003"/>
                </a:cubicBezTo>
                <a:cubicBezTo>
                  <a:pt x="754" y="1001"/>
                  <a:pt x="754" y="1001"/>
                  <a:pt x="754" y="1001"/>
                </a:cubicBezTo>
                <a:cubicBezTo>
                  <a:pt x="755" y="1000"/>
                  <a:pt x="756" y="999"/>
                  <a:pt x="757" y="999"/>
                </a:cubicBezTo>
                <a:cubicBezTo>
                  <a:pt x="757" y="998"/>
                  <a:pt x="757" y="998"/>
                  <a:pt x="757" y="998"/>
                </a:cubicBezTo>
                <a:cubicBezTo>
                  <a:pt x="758" y="999"/>
                  <a:pt x="758" y="999"/>
                  <a:pt x="760" y="999"/>
                </a:cubicBezTo>
                <a:cubicBezTo>
                  <a:pt x="760" y="1002"/>
                  <a:pt x="761" y="1002"/>
                  <a:pt x="762" y="1005"/>
                </a:cubicBezTo>
                <a:cubicBezTo>
                  <a:pt x="763" y="1005"/>
                  <a:pt x="763" y="1005"/>
                  <a:pt x="763" y="1005"/>
                </a:cubicBezTo>
                <a:cubicBezTo>
                  <a:pt x="763" y="1006"/>
                  <a:pt x="763" y="1006"/>
                  <a:pt x="763" y="1007"/>
                </a:cubicBezTo>
                <a:cubicBezTo>
                  <a:pt x="766" y="1007"/>
                  <a:pt x="766" y="1006"/>
                  <a:pt x="769" y="1006"/>
                </a:cubicBezTo>
                <a:cubicBezTo>
                  <a:pt x="769" y="1009"/>
                  <a:pt x="769" y="1009"/>
                  <a:pt x="769" y="1009"/>
                </a:cubicBezTo>
                <a:cubicBezTo>
                  <a:pt x="767" y="1009"/>
                  <a:pt x="767" y="1009"/>
                  <a:pt x="767" y="1009"/>
                </a:cubicBezTo>
                <a:cubicBezTo>
                  <a:pt x="766" y="1010"/>
                  <a:pt x="766" y="1011"/>
                  <a:pt x="765" y="1011"/>
                </a:cubicBezTo>
                <a:cubicBezTo>
                  <a:pt x="765" y="1015"/>
                  <a:pt x="765" y="1015"/>
                  <a:pt x="765" y="1015"/>
                </a:cubicBezTo>
                <a:cubicBezTo>
                  <a:pt x="766" y="1015"/>
                  <a:pt x="766" y="1015"/>
                  <a:pt x="766" y="1015"/>
                </a:cubicBezTo>
                <a:cubicBezTo>
                  <a:pt x="767" y="1018"/>
                  <a:pt x="768" y="1018"/>
                  <a:pt x="770" y="1019"/>
                </a:cubicBezTo>
                <a:cubicBezTo>
                  <a:pt x="770" y="1020"/>
                  <a:pt x="770" y="1020"/>
                  <a:pt x="770" y="1020"/>
                </a:cubicBezTo>
                <a:cubicBezTo>
                  <a:pt x="773" y="1020"/>
                  <a:pt x="773" y="1020"/>
                  <a:pt x="773" y="1020"/>
                </a:cubicBezTo>
                <a:cubicBezTo>
                  <a:pt x="773" y="1021"/>
                  <a:pt x="773" y="1021"/>
                  <a:pt x="773" y="1021"/>
                </a:cubicBezTo>
                <a:cubicBezTo>
                  <a:pt x="774" y="1021"/>
                  <a:pt x="774" y="1021"/>
                  <a:pt x="774" y="1021"/>
                </a:cubicBezTo>
                <a:cubicBezTo>
                  <a:pt x="774" y="1023"/>
                  <a:pt x="774" y="1023"/>
                  <a:pt x="774" y="1023"/>
                </a:cubicBezTo>
                <a:cubicBezTo>
                  <a:pt x="774" y="1025"/>
                  <a:pt x="774" y="1026"/>
                  <a:pt x="775" y="1028"/>
                </a:cubicBezTo>
                <a:cubicBezTo>
                  <a:pt x="774" y="1028"/>
                  <a:pt x="774" y="1028"/>
                  <a:pt x="774" y="1028"/>
                </a:cubicBezTo>
                <a:cubicBezTo>
                  <a:pt x="774" y="1029"/>
                  <a:pt x="774" y="1030"/>
                  <a:pt x="773" y="1032"/>
                </a:cubicBezTo>
                <a:cubicBezTo>
                  <a:pt x="774" y="1032"/>
                  <a:pt x="774" y="1032"/>
                  <a:pt x="775" y="1032"/>
                </a:cubicBezTo>
                <a:cubicBezTo>
                  <a:pt x="775" y="1035"/>
                  <a:pt x="774" y="1036"/>
                  <a:pt x="771" y="1036"/>
                </a:cubicBezTo>
                <a:cubicBezTo>
                  <a:pt x="772" y="1037"/>
                  <a:pt x="772" y="1038"/>
                  <a:pt x="773" y="1038"/>
                </a:cubicBezTo>
                <a:cubicBezTo>
                  <a:pt x="773" y="1040"/>
                  <a:pt x="773" y="1041"/>
                  <a:pt x="773" y="1042"/>
                </a:cubicBezTo>
                <a:cubicBezTo>
                  <a:pt x="772" y="1042"/>
                  <a:pt x="772" y="1042"/>
                  <a:pt x="772" y="1042"/>
                </a:cubicBezTo>
                <a:cubicBezTo>
                  <a:pt x="772" y="1043"/>
                  <a:pt x="773" y="1043"/>
                  <a:pt x="773" y="1044"/>
                </a:cubicBezTo>
                <a:cubicBezTo>
                  <a:pt x="773" y="1045"/>
                  <a:pt x="772" y="1049"/>
                  <a:pt x="771" y="1050"/>
                </a:cubicBezTo>
                <a:cubicBezTo>
                  <a:pt x="771" y="1051"/>
                  <a:pt x="770" y="1051"/>
                  <a:pt x="769" y="1051"/>
                </a:cubicBezTo>
                <a:cubicBezTo>
                  <a:pt x="770" y="1055"/>
                  <a:pt x="772" y="1056"/>
                  <a:pt x="775" y="1055"/>
                </a:cubicBezTo>
                <a:cubicBezTo>
                  <a:pt x="774" y="1058"/>
                  <a:pt x="773" y="1058"/>
                  <a:pt x="771" y="1060"/>
                </a:cubicBezTo>
                <a:cubicBezTo>
                  <a:pt x="771" y="1060"/>
                  <a:pt x="771" y="1060"/>
                  <a:pt x="771" y="1060"/>
                </a:cubicBezTo>
                <a:cubicBezTo>
                  <a:pt x="771" y="1062"/>
                  <a:pt x="771" y="1062"/>
                  <a:pt x="771" y="1062"/>
                </a:cubicBezTo>
                <a:cubicBezTo>
                  <a:pt x="770" y="1062"/>
                  <a:pt x="770" y="1062"/>
                  <a:pt x="770" y="1062"/>
                </a:cubicBezTo>
                <a:cubicBezTo>
                  <a:pt x="770" y="1063"/>
                  <a:pt x="770" y="1064"/>
                  <a:pt x="769" y="1065"/>
                </a:cubicBezTo>
                <a:cubicBezTo>
                  <a:pt x="768" y="1065"/>
                  <a:pt x="767" y="1065"/>
                  <a:pt x="765" y="1065"/>
                </a:cubicBezTo>
                <a:cubicBezTo>
                  <a:pt x="765" y="1066"/>
                  <a:pt x="765" y="1066"/>
                  <a:pt x="765" y="1066"/>
                </a:cubicBezTo>
                <a:cubicBezTo>
                  <a:pt x="764" y="1066"/>
                  <a:pt x="764" y="1066"/>
                  <a:pt x="764" y="1066"/>
                </a:cubicBezTo>
                <a:cubicBezTo>
                  <a:pt x="763" y="1067"/>
                  <a:pt x="763" y="1068"/>
                  <a:pt x="762" y="1069"/>
                </a:cubicBezTo>
                <a:cubicBezTo>
                  <a:pt x="762" y="1069"/>
                  <a:pt x="762" y="1069"/>
                  <a:pt x="762" y="1069"/>
                </a:cubicBezTo>
                <a:cubicBezTo>
                  <a:pt x="760" y="1071"/>
                  <a:pt x="763" y="1071"/>
                  <a:pt x="760" y="1072"/>
                </a:cubicBezTo>
                <a:cubicBezTo>
                  <a:pt x="761" y="1074"/>
                  <a:pt x="761" y="1074"/>
                  <a:pt x="763" y="1074"/>
                </a:cubicBezTo>
                <a:cubicBezTo>
                  <a:pt x="763" y="1076"/>
                  <a:pt x="763" y="1076"/>
                  <a:pt x="763" y="1076"/>
                </a:cubicBezTo>
                <a:cubicBezTo>
                  <a:pt x="758" y="1076"/>
                  <a:pt x="758" y="1076"/>
                  <a:pt x="758" y="1076"/>
                </a:cubicBezTo>
                <a:cubicBezTo>
                  <a:pt x="758" y="1078"/>
                  <a:pt x="758" y="1078"/>
                  <a:pt x="758" y="1078"/>
                </a:cubicBezTo>
                <a:cubicBezTo>
                  <a:pt x="759" y="1078"/>
                  <a:pt x="759" y="1078"/>
                  <a:pt x="759" y="1078"/>
                </a:cubicBezTo>
                <a:cubicBezTo>
                  <a:pt x="758" y="1081"/>
                  <a:pt x="756" y="1081"/>
                  <a:pt x="754" y="1084"/>
                </a:cubicBezTo>
                <a:cubicBezTo>
                  <a:pt x="752" y="1084"/>
                  <a:pt x="752" y="1084"/>
                  <a:pt x="752" y="1084"/>
                </a:cubicBezTo>
                <a:cubicBezTo>
                  <a:pt x="752" y="1085"/>
                  <a:pt x="752" y="1085"/>
                  <a:pt x="752" y="1085"/>
                </a:cubicBezTo>
                <a:cubicBezTo>
                  <a:pt x="751" y="1085"/>
                  <a:pt x="751" y="1085"/>
                  <a:pt x="751" y="1085"/>
                </a:cubicBezTo>
                <a:cubicBezTo>
                  <a:pt x="751" y="1086"/>
                  <a:pt x="750" y="1088"/>
                  <a:pt x="750" y="1088"/>
                </a:cubicBezTo>
                <a:cubicBezTo>
                  <a:pt x="751" y="1088"/>
                  <a:pt x="751" y="1088"/>
                  <a:pt x="751" y="1088"/>
                </a:cubicBezTo>
                <a:cubicBezTo>
                  <a:pt x="751" y="1089"/>
                  <a:pt x="751" y="1089"/>
                  <a:pt x="751" y="1089"/>
                </a:cubicBezTo>
                <a:cubicBezTo>
                  <a:pt x="752" y="1089"/>
                  <a:pt x="752" y="1089"/>
                  <a:pt x="752" y="1089"/>
                </a:cubicBezTo>
                <a:cubicBezTo>
                  <a:pt x="752" y="1092"/>
                  <a:pt x="752" y="1092"/>
                  <a:pt x="752" y="1092"/>
                </a:cubicBezTo>
                <a:cubicBezTo>
                  <a:pt x="752" y="1092"/>
                  <a:pt x="752" y="1092"/>
                  <a:pt x="752" y="1093"/>
                </a:cubicBezTo>
                <a:cubicBezTo>
                  <a:pt x="752" y="1094"/>
                  <a:pt x="751" y="1095"/>
                  <a:pt x="750" y="1096"/>
                </a:cubicBezTo>
                <a:cubicBezTo>
                  <a:pt x="748" y="1096"/>
                  <a:pt x="748" y="1096"/>
                  <a:pt x="748" y="1096"/>
                </a:cubicBezTo>
                <a:cubicBezTo>
                  <a:pt x="748" y="1098"/>
                  <a:pt x="747" y="1100"/>
                  <a:pt x="747" y="1102"/>
                </a:cubicBezTo>
                <a:cubicBezTo>
                  <a:pt x="747" y="1102"/>
                  <a:pt x="748" y="1102"/>
                  <a:pt x="748" y="1103"/>
                </a:cubicBezTo>
                <a:cubicBezTo>
                  <a:pt x="749" y="1104"/>
                  <a:pt x="749" y="1104"/>
                  <a:pt x="749" y="1105"/>
                </a:cubicBezTo>
                <a:cubicBezTo>
                  <a:pt x="747" y="1105"/>
                  <a:pt x="747" y="1105"/>
                  <a:pt x="747" y="1105"/>
                </a:cubicBezTo>
                <a:cubicBezTo>
                  <a:pt x="747" y="1107"/>
                  <a:pt x="746" y="1108"/>
                  <a:pt x="744" y="1109"/>
                </a:cubicBezTo>
                <a:cubicBezTo>
                  <a:pt x="744" y="1112"/>
                  <a:pt x="745" y="1110"/>
                  <a:pt x="746" y="1114"/>
                </a:cubicBezTo>
                <a:cubicBezTo>
                  <a:pt x="744" y="1114"/>
                  <a:pt x="744" y="1114"/>
                  <a:pt x="744" y="1114"/>
                </a:cubicBezTo>
                <a:cubicBezTo>
                  <a:pt x="744" y="1115"/>
                  <a:pt x="744" y="1115"/>
                  <a:pt x="744" y="1116"/>
                </a:cubicBezTo>
                <a:cubicBezTo>
                  <a:pt x="743" y="1116"/>
                  <a:pt x="743" y="1116"/>
                  <a:pt x="743" y="1116"/>
                </a:cubicBezTo>
                <a:cubicBezTo>
                  <a:pt x="744" y="1117"/>
                  <a:pt x="744" y="1118"/>
                  <a:pt x="744" y="1120"/>
                </a:cubicBezTo>
                <a:cubicBezTo>
                  <a:pt x="746" y="1120"/>
                  <a:pt x="746" y="1120"/>
                  <a:pt x="746" y="1120"/>
                </a:cubicBezTo>
                <a:cubicBezTo>
                  <a:pt x="746" y="1122"/>
                  <a:pt x="746" y="1122"/>
                  <a:pt x="746" y="1122"/>
                </a:cubicBezTo>
                <a:cubicBezTo>
                  <a:pt x="744" y="1123"/>
                  <a:pt x="744" y="1122"/>
                  <a:pt x="743" y="1124"/>
                </a:cubicBezTo>
                <a:cubicBezTo>
                  <a:pt x="742" y="1124"/>
                  <a:pt x="743" y="1124"/>
                  <a:pt x="742" y="1124"/>
                </a:cubicBezTo>
                <a:cubicBezTo>
                  <a:pt x="745" y="1125"/>
                  <a:pt x="746" y="1127"/>
                  <a:pt x="748" y="1128"/>
                </a:cubicBezTo>
                <a:cubicBezTo>
                  <a:pt x="749" y="1128"/>
                  <a:pt x="748" y="1128"/>
                  <a:pt x="749" y="1128"/>
                </a:cubicBezTo>
                <a:cubicBezTo>
                  <a:pt x="749" y="1128"/>
                  <a:pt x="749" y="1128"/>
                  <a:pt x="749" y="1128"/>
                </a:cubicBezTo>
                <a:cubicBezTo>
                  <a:pt x="750" y="1127"/>
                  <a:pt x="750" y="1127"/>
                  <a:pt x="751" y="1127"/>
                </a:cubicBezTo>
                <a:cubicBezTo>
                  <a:pt x="752" y="1127"/>
                  <a:pt x="752" y="1126"/>
                  <a:pt x="752" y="1125"/>
                </a:cubicBezTo>
                <a:cubicBezTo>
                  <a:pt x="752" y="1124"/>
                  <a:pt x="752" y="1124"/>
                  <a:pt x="752" y="1124"/>
                </a:cubicBezTo>
                <a:cubicBezTo>
                  <a:pt x="753" y="1124"/>
                  <a:pt x="753" y="1124"/>
                  <a:pt x="753" y="1124"/>
                </a:cubicBezTo>
                <a:cubicBezTo>
                  <a:pt x="753" y="1128"/>
                  <a:pt x="753" y="1128"/>
                  <a:pt x="753" y="1128"/>
                </a:cubicBezTo>
                <a:cubicBezTo>
                  <a:pt x="750" y="1128"/>
                  <a:pt x="750" y="1128"/>
                  <a:pt x="750" y="1128"/>
                </a:cubicBezTo>
                <a:cubicBezTo>
                  <a:pt x="750" y="1128"/>
                  <a:pt x="750" y="1128"/>
                  <a:pt x="750" y="1128"/>
                </a:cubicBezTo>
                <a:cubicBezTo>
                  <a:pt x="750" y="1128"/>
                  <a:pt x="750" y="1128"/>
                  <a:pt x="750" y="1128"/>
                </a:cubicBezTo>
                <a:cubicBezTo>
                  <a:pt x="750" y="1130"/>
                  <a:pt x="750" y="1130"/>
                  <a:pt x="750" y="1130"/>
                </a:cubicBezTo>
                <a:cubicBezTo>
                  <a:pt x="751" y="1131"/>
                  <a:pt x="750" y="1130"/>
                  <a:pt x="751" y="1131"/>
                </a:cubicBezTo>
                <a:cubicBezTo>
                  <a:pt x="749" y="1132"/>
                  <a:pt x="743" y="1139"/>
                  <a:pt x="741" y="1141"/>
                </a:cubicBezTo>
                <a:cubicBezTo>
                  <a:pt x="740" y="1143"/>
                  <a:pt x="740" y="1145"/>
                  <a:pt x="739" y="1147"/>
                </a:cubicBezTo>
                <a:cubicBezTo>
                  <a:pt x="740" y="1147"/>
                  <a:pt x="739" y="1147"/>
                  <a:pt x="740" y="1147"/>
                </a:cubicBezTo>
                <a:cubicBezTo>
                  <a:pt x="740" y="1148"/>
                  <a:pt x="740" y="1148"/>
                  <a:pt x="740" y="1148"/>
                </a:cubicBezTo>
                <a:cubicBezTo>
                  <a:pt x="740" y="1149"/>
                  <a:pt x="741" y="1149"/>
                  <a:pt x="742" y="1149"/>
                </a:cubicBezTo>
                <a:cubicBezTo>
                  <a:pt x="742" y="1150"/>
                  <a:pt x="741" y="1151"/>
                  <a:pt x="741" y="1153"/>
                </a:cubicBezTo>
                <a:cubicBezTo>
                  <a:pt x="742" y="1154"/>
                  <a:pt x="744" y="1155"/>
                  <a:pt x="743" y="1158"/>
                </a:cubicBezTo>
                <a:cubicBezTo>
                  <a:pt x="743" y="1158"/>
                  <a:pt x="742" y="1158"/>
                  <a:pt x="742" y="1159"/>
                </a:cubicBezTo>
                <a:cubicBezTo>
                  <a:pt x="742" y="1161"/>
                  <a:pt x="742" y="1161"/>
                  <a:pt x="742" y="1161"/>
                </a:cubicBezTo>
                <a:cubicBezTo>
                  <a:pt x="744" y="1162"/>
                  <a:pt x="746" y="1163"/>
                  <a:pt x="748" y="1165"/>
                </a:cubicBezTo>
                <a:cubicBezTo>
                  <a:pt x="748" y="1165"/>
                  <a:pt x="748" y="1166"/>
                  <a:pt x="748" y="1166"/>
                </a:cubicBezTo>
                <a:cubicBezTo>
                  <a:pt x="750" y="1166"/>
                  <a:pt x="750" y="1166"/>
                  <a:pt x="750" y="1166"/>
                </a:cubicBezTo>
                <a:cubicBezTo>
                  <a:pt x="750" y="1167"/>
                  <a:pt x="750" y="1167"/>
                  <a:pt x="750" y="1167"/>
                </a:cubicBezTo>
                <a:cubicBezTo>
                  <a:pt x="750" y="1168"/>
                  <a:pt x="751" y="1168"/>
                  <a:pt x="752" y="1168"/>
                </a:cubicBezTo>
                <a:cubicBezTo>
                  <a:pt x="752" y="1170"/>
                  <a:pt x="752" y="1170"/>
                  <a:pt x="752" y="1170"/>
                </a:cubicBezTo>
                <a:cubicBezTo>
                  <a:pt x="752" y="1170"/>
                  <a:pt x="753" y="1171"/>
                  <a:pt x="754" y="1171"/>
                </a:cubicBezTo>
                <a:cubicBezTo>
                  <a:pt x="754" y="1173"/>
                  <a:pt x="754" y="1173"/>
                  <a:pt x="754" y="1173"/>
                </a:cubicBezTo>
                <a:cubicBezTo>
                  <a:pt x="755" y="1174"/>
                  <a:pt x="757" y="1175"/>
                  <a:pt x="758" y="1176"/>
                </a:cubicBezTo>
                <a:cubicBezTo>
                  <a:pt x="758" y="1177"/>
                  <a:pt x="759" y="1178"/>
                  <a:pt x="759" y="1179"/>
                </a:cubicBezTo>
                <a:cubicBezTo>
                  <a:pt x="764" y="1184"/>
                  <a:pt x="764" y="1184"/>
                  <a:pt x="764" y="1184"/>
                </a:cubicBezTo>
                <a:cubicBezTo>
                  <a:pt x="764" y="1185"/>
                  <a:pt x="764" y="1185"/>
                  <a:pt x="764" y="1185"/>
                </a:cubicBezTo>
                <a:cubicBezTo>
                  <a:pt x="765" y="1185"/>
                  <a:pt x="765" y="1185"/>
                  <a:pt x="765" y="1186"/>
                </a:cubicBezTo>
                <a:cubicBezTo>
                  <a:pt x="765" y="1187"/>
                  <a:pt x="765" y="1187"/>
                  <a:pt x="765" y="1187"/>
                </a:cubicBezTo>
                <a:cubicBezTo>
                  <a:pt x="766" y="1187"/>
                  <a:pt x="767" y="1188"/>
                  <a:pt x="767" y="1188"/>
                </a:cubicBezTo>
                <a:cubicBezTo>
                  <a:pt x="767" y="1189"/>
                  <a:pt x="767" y="1189"/>
                  <a:pt x="767" y="1189"/>
                </a:cubicBezTo>
                <a:cubicBezTo>
                  <a:pt x="769" y="1190"/>
                  <a:pt x="769" y="1190"/>
                  <a:pt x="769" y="1190"/>
                </a:cubicBezTo>
                <a:cubicBezTo>
                  <a:pt x="769" y="1191"/>
                  <a:pt x="769" y="1193"/>
                  <a:pt x="769" y="1194"/>
                </a:cubicBezTo>
                <a:cubicBezTo>
                  <a:pt x="770" y="1195"/>
                  <a:pt x="771" y="1195"/>
                  <a:pt x="771" y="1195"/>
                </a:cubicBezTo>
                <a:cubicBezTo>
                  <a:pt x="771" y="1200"/>
                  <a:pt x="771" y="1200"/>
                  <a:pt x="771" y="1200"/>
                </a:cubicBezTo>
                <a:cubicBezTo>
                  <a:pt x="772" y="1200"/>
                  <a:pt x="772" y="1200"/>
                  <a:pt x="772" y="1200"/>
                </a:cubicBezTo>
                <a:cubicBezTo>
                  <a:pt x="772" y="1201"/>
                  <a:pt x="772" y="1202"/>
                  <a:pt x="773" y="1203"/>
                </a:cubicBezTo>
                <a:cubicBezTo>
                  <a:pt x="773" y="1203"/>
                  <a:pt x="773" y="1203"/>
                  <a:pt x="773" y="1203"/>
                </a:cubicBezTo>
                <a:cubicBezTo>
                  <a:pt x="773" y="1207"/>
                  <a:pt x="773" y="1207"/>
                  <a:pt x="773" y="1207"/>
                </a:cubicBezTo>
                <a:cubicBezTo>
                  <a:pt x="774" y="1207"/>
                  <a:pt x="774" y="1207"/>
                  <a:pt x="774" y="1207"/>
                </a:cubicBezTo>
                <a:cubicBezTo>
                  <a:pt x="774" y="1209"/>
                  <a:pt x="774" y="1209"/>
                  <a:pt x="774" y="1209"/>
                </a:cubicBezTo>
                <a:cubicBezTo>
                  <a:pt x="775" y="1209"/>
                  <a:pt x="775" y="1209"/>
                  <a:pt x="775" y="1209"/>
                </a:cubicBezTo>
                <a:cubicBezTo>
                  <a:pt x="775" y="1211"/>
                  <a:pt x="775" y="1211"/>
                  <a:pt x="775" y="1211"/>
                </a:cubicBezTo>
                <a:cubicBezTo>
                  <a:pt x="775" y="1211"/>
                  <a:pt x="775" y="1211"/>
                  <a:pt x="775" y="1211"/>
                </a:cubicBezTo>
                <a:cubicBezTo>
                  <a:pt x="775" y="1214"/>
                  <a:pt x="775" y="1214"/>
                  <a:pt x="775" y="1214"/>
                </a:cubicBezTo>
                <a:cubicBezTo>
                  <a:pt x="775" y="1215"/>
                  <a:pt x="774" y="1214"/>
                  <a:pt x="775" y="1215"/>
                </a:cubicBezTo>
                <a:cubicBezTo>
                  <a:pt x="777" y="1216"/>
                  <a:pt x="777" y="1216"/>
                  <a:pt x="777" y="1216"/>
                </a:cubicBezTo>
                <a:cubicBezTo>
                  <a:pt x="777" y="1218"/>
                  <a:pt x="777" y="1218"/>
                  <a:pt x="777" y="1218"/>
                </a:cubicBezTo>
                <a:cubicBezTo>
                  <a:pt x="777" y="1218"/>
                  <a:pt x="778" y="1219"/>
                  <a:pt x="778" y="1219"/>
                </a:cubicBezTo>
                <a:cubicBezTo>
                  <a:pt x="779" y="1219"/>
                  <a:pt x="779" y="1219"/>
                  <a:pt x="779" y="1219"/>
                </a:cubicBezTo>
                <a:cubicBezTo>
                  <a:pt x="780" y="1221"/>
                  <a:pt x="779" y="1223"/>
                  <a:pt x="779" y="1225"/>
                </a:cubicBezTo>
                <a:cubicBezTo>
                  <a:pt x="780" y="1225"/>
                  <a:pt x="780" y="1225"/>
                  <a:pt x="781" y="1226"/>
                </a:cubicBezTo>
                <a:cubicBezTo>
                  <a:pt x="782" y="1226"/>
                  <a:pt x="782" y="1226"/>
                  <a:pt x="782" y="1226"/>
                </a:cubicBezTo>
                <a:cubicBezTo>
                  <a:pt x="782" y="1228"/>
                  <a:pt x="782" y="1229"/>
                  <a:pt x="783" y="1230"/>
                </a:cubicBezTo>
                <a:cubicBezTo>
                  <a:pt x="783" y="1230"/>
                  <a:pt x="783" y="1230"/>
                  <a:pt x="783" y="1230"/>
                </a:cubicBezTo>
                <a:cubicBezTo>
                  <a:pt x="784" y="1231"/>
                  <a:pt x="784" y="1232"/>
                  <a:pt x="784" y="1234"/>
                </a:cubicBezTo>
                <a:cubicBezTo>
                  <a:pt x="785" y="1234"/>
                  <a:pt x="785" y="1234"/>
                  <a:pt x="785" y="1234"/>
                </a:cubicBezTo>
                <a:cubicBezTo>
                  <a:pt x="786" y="1237"/>
                  <a:pt x="787" y="1240"/>
                  <a:pt x="787" y="1244"/>
                </a:cubicBezTo>
                <a:cubicBezTo>
                  <a:pt x="785" y="1244"/>
                  <a:pt x="785" y="1244"/>
                  <a:pt x="785" y="1244"/>
                </a:cubicBezTo>
                <a:cubicBezTo>
                  <a:pt x="785" y="1245"/>
                  <a:pt x="785" y="1246"/>
                  <a:pt x="786" y="1247"/>
                </a:cubicBezTo>
                <a:cubicBezTo>
                  <a:pt x="787" y="1247"/>
                  <a:pt x="787" y="1247"/>
                  <a:pt x="787" y="1247"/>
                </a:cubicBezTo>
                <a:cubicBezTo>
                  <a:pt x="787" y="1247"/>
                  <a:pt x="787" y="1247"/>
                  <a:pt x="787" y="1247"/>
                </a:cubicBezTo>
                <a:cubicBezTo>
                  <a:pt x="788" y="1247"/>
                  <a:pt x="788" y="1247"/>
                  <a:pt x="788" y="1247"/>
                </a:cubicBezTo>
                <a:cubicBezTo>
                  <a:pt x="788" y="1249"/>
                  <a:pt x="788" y="1249"/>
                  <a:pt x="788" y="1249"/>
                </a:cubicBezTo>
                <a:cubicBezTo>
                  <a:pt x="788" y="1249"/>
                  <a:pt x="788" y="1249"/>
                  <a:pt x="788" y="1249"/>
                </a:cubicBezTo>
                <a:cubicBezTo>
                  <a:pt x="789" y="1250"/>
                  <a:pt x="789" y="1250"/>
                  <a:pt x="789" y="1251"/>
                </a:cubicBezTo>
                <a:cubicBezTo>
                  <a:pt x="790" y="1252"/>
                  <a:pt x="790" y="1252"/>
                  <a:pt x="790" y="1252"/>
                </a:cubicBezTo>
                <a:cubicBezTo>
                  <a:pt x="790" y="1253"/>
                  <a:pt x="790" y="1253"/>
                  <a:pt x="790" y="1253"/>
                </a:cubicBezTo>
                <a:cubicBezTo>
                  <a:pt x="791" y="1253"/>
                  <a:pt x="791" y="1253"/>
                  <a:pt x="791" y="1253"/>
                </a:cubicBezTo>
                <a:cubicBezTo>
                  <a:pt x="791" y="1255"/>
                  <a:pt x="791" y="1255"/>
                  <a:pt x="791" y="1255"/>
                </a:cubicBezTo>
                <a:cubicBezTo>
                  <a:pt x="792" y="1255"/>
                  <a:pt x="792" y="1255"/>
                  <a:pt x="792" y="1255"/>
                </a:cubicBezTo>
                <a:cubicBezTo>
                  <a:pt x="792" y="1256"/>
                  <a:pt x="792" y="1257"/>
                  <a:pt x="792" y="1258"/>
                </a:cubicBezTo>
                <a:cubicBezTo>
                  <a:pt x="793" y="1258"/>
                  <a:pt x="794" y="1258"/>
                  <a:pt x="794" y="1259"/>
                </a:cubicBezTo>
                <a:cubicBezTo>
                  <a:pt x="795" y="1259"/>
                  <a:pt x="795" y="1259"/>
                  <a:pt x="795" y="1260"/>
                </a:cubicBezTo>
                <a:cubicBezTo>
                  <a:pt x="796" y="1260"/>
                  <a:pt x="796" y="1260"/>
                  <a:pt x="796" y="1260"/>
                </a:cubicBezTo>
                <a:cubicBezTo>
                  <a:pt x="797" y="1261"/>
                  <a:pt x="798" y="1262"/>
                  <a:pt x="798" y="1262"/>
                </a:cubicBezTo>
                <a:cubicBezTo>
                  <a:pt x="800" y="1262"/>
                  <a:pt x="800" y="1262"/>
                  <a:pt x="800" y="1262"/>
                </a:cubicBezTo>
                <a:cubicBezTo>
                  <a:pt x="800" y="1263"/>
                  <a:pt x="800" y="1263"/>
                  <a:pt x="800" y="1263"/>
                </a:cubicBezTo>
                <a:cubicBezTo>
                  <a:pt x="801" y="1264"/>
                  <a:pt x="802" y="1266"/>
                  <a:pt x="804" y="1266"/>
                </a:cubicBezTo>
                <a:cubicBezTo>
                  <a:pt x="804" y="1268"/>
                  <a:pt x="804" y="1268"/>
                  <a:pt x="804" y="1268"/>
                </a:cubicBezTo>
                <a:cubicBezTo>
                  <a:pt x="806" y="1268"/>
                  <a:pt x="807" y="1269"/>
                  <a:pt x="808" y="1269"/>
                </a:cubicBezTo>
                <a:cubicBezTo>
                  <a:pt x="808" y="1269"/>
                  <a:pt x="809" y="1270"/>
                  <a:pt x="809" y="1270"/>
                </a:cubicBezTo>
                <a:cubicBezTo>
                  <a:pt x="811" y="1270"/>
                  <a:pt x="811" y="1270"/>
                  <a:pt x="811" y="1270"/>
                </a:cubicBezTo>
                <a:cubicBezTo>
                  <a:pt x="811" y="1271"/>
                  <a:pt x="811" y="1271"/>
                  <a:pt x="811" y="1271"/>
                </a:cubicBezTo>
                <a:cubicBezTo>
                  <a:pt x="813" y="1271"/>
                  <a:pt x="813" y="1271"/>
                  <a:pt x="813" y="1271"/>
                </a:cubicBezTo>
                <a:cubicBezTo>
                  <a:pt x="813" y="1272"/>
                  <a:pt x="813" y="1272"/>
                  <a:pt x="813" y="1272"/>
                </a:cubicBezTo>
                <a:cubicBezTo>
                  <a:pt x="815" y="1272"/>
                  <a:pt x="815" y="1272"/>
                  <a:pt x="815" y="1272"/>
                </a:cubicBezTo>
                <a:cubicBezTo>
                  <a:pt x="816" y="1273"/>
                  <a:pt x="816" y="1273"/>
                  <a:pt x="816" y="1274"/>
                </a:cubicBezTo>
                <a:cubicBezTo>
                  <a:pt x="819" y="1274"/>
                  <a:pt x="819" y="1274"/>
                  <a:pt x="819" y="1274"/>
                </a:cubicBezTo>
                <a:cubicBezTo>
                  <a:pt x="819" y="1275"/>
                  <a:pt x="819" y="1275"/>
                  <a:pt x="819" y="1276"/>
                </a:cubicBezTo>
                <a:cubicBezTo>
                  <a:pt x="820" y="1276"/>
                  <a:pt x="822" y="1276"/>
                  <a:pt x="823" y="1276"/>
                </a:cubicBezTo>
                <a:cubicBezTo>
                  <a:pt x="823" y="1277"/>
                  <a:pt x="823" y="1277"/>
                  <a:pt x="823" y="1278"/>
                </a:cubicBezTo>
                <a:cubicBezTo>
                  <a:pt x="825" y="1278"/>
                  <a:pt x="825" y="1278"/>
                  <a:pt x="825" y="1278"/>
                </a:cubicBezTo>
                <a:cubicBezTo>
                  <a:pt x="825" y="1278"/>
                  <a:pt x="825" y="1278"/>
                  <a:pt x="825" y="1278"/>
                </a:cubicBezTo>
                <a:cubicBezTo>
                  <a:pt x="826" y="1278"/>
                  <a:pt x="826" y="1278"/>
                  <a:pt x="826" y="1278"/>
                </a:cubicBezTo>
                <a:cubicBezTo>
                  <a:pt x="826" y="1279"/>
                  <a:pt x="826" y="1279"/>
                  <a:pt x="826" y="1279"/>
                </a:cubicBezTo>
                <a:cubicBezTo>
                  <a:pt x="828" y="1279"/>
                  <a:pt x="828" y="1279"/>
                  <a:pt x="828" y="1279"/>
                </a:cubicBezTo>
                <a:cubicBezTo>
                  <a:pt x="828" y="1280"/>
                  <a:pt x="828" y="1280"/>
                  <a:pt x="828" y="1280"/>
                </a:cubicBezTo>
                <a:cubicBezTo>
                  <a:pt x="830" y="1281"/>
                  <a:pt x="828" y="1280"/>
                  <a:pt x="829" y="1282"/>
                </a:cubicBezTo>
                <a:cubicBezTo>
                  <a:pt x="830" y="1282"/>
                  <a:pt x="830" y="1283"/>
                  <a:pt x="831" y="1283"/>
                </a:cubicBezTo>
                <a:cubicBezTo>
                  <a:pt x="831" y="1285"/>
                  <a:pt x="831" y="1285"/>
                  <a:pt x="831" y="1285"/>
                </a:cubicBezTo>
                <a:cubicBezTo>
                  <a:pt x="832" y="1286"/>
                  <a:pt x="833" y="1287"/>
                  <a:pt x="834" y="1287"/>
                </a:cubicBezTo>
                <a:cubicBezTo>
                  <a:pt x="834" y="1288"/>
                  <a:pt x="834" y="1289"/>
                  <a:pt x="835" y="1289"/>
                </a:cubicBezTo>
                <a:cubicBezTo>
                  <a:pt x="835" y="1290"/>
                  <a:pt x="835" y="1290"/>
                  <a:pt x="836" y="1290"/>
                </a:cubicBezTo>
                <a:cubicBezTo>
                  <a:pt x="836" y="1293"/>
                  <a:pt x="836" y="1295"/>
                  <a:pt x="836" y="1297"/>
                </a:cubicBezTo>
                <a:cubicBezTo>
                  <a:pt x="838" y="1304"/>
                  <a:pt x="838" y="1311"/>
                  <a:pt x="836" y="1318"/>
                </a:cubicBezTo>
                <a:cubicBezTo>
                  <a:pt x="836" y="1319"/>
                  <a:pt x="838" y="1321"/>
                  <a:pt x="838" y="1324"/>
                </a:cubicBezTo>
                <a:cubicBezTo>
                  <a:pt x="836" y="1324"/>
                  <a:pt x="836" y="1324"/>
                  <a:pt x="836" y="1324"/>
                </a:cubicBezTo>
                <a:cubicBezTo>
                  <a:pt x="836" y="1325"/>
                  <a:pt x="836" y="1326"/>
                  <a:pt x="836" y="1328"/>
                </a:cubicBezTo>
                <a:cubicBezTo>
                  <a:pt x="835" y="1328"/>
                  <a:pt x="835" y="1328"/>
                  <a:pt x="835" y="1328"/>
                </a:cubicBezTo>
                <a:cubicBezTo>
                  <a:pt x="835" y="1333"/>
                  <a:pt x="835" y="1338"/>
                  <a:pt x="835" y="1343"/>
                </a:cubicBezTo>
                <a:cubicBezTo>
                  <a:pt x="834" y="1343"/>
                  <a:pt x="833" y="1343"/>
                  <a:pt x="833" y="1343"/>
                </a:cubicBezTo>
                <a:cubicBezTo>
                  <a:pt x="833" y="1345"/>
                  <a:pt x="832" y="1347"/>
                  <a:pt x="833" y="1348"/>
                </a:cubicBezTo>
                <a:cubicBezTo>
                  <a:pt x="834" y="1348"/>
                  <a:pt x="834" y="1348"/>
                  <a:pt x="835" y="1349"/>
                </a:cubicBezTo>
                <a:cubicBezTo>
                  <a:pt x="834" y="1352"/>
                  <a:pt x="833" y="1355"/>
                  <a:pt x="832" y="1358"/>
                </a:cubicBezTo>
                <a:cubicBezTo>
                  <a:pt x="832" y="1367"/>
                  <a:pt x="832" y="1367"/>
                  <a:pt x="832" y="1367"/>
                </a:cubicBezTo>
                <a:cubicBezTo>
                  <a:pt x="833" y="1367"/>
                  <a:pt x="833" y="1367"/>
                  <a:pt x="833" y="1367"/>
                </a:cubicBezTo>
                <a:cubicBezTo>
                  <a:pt x="833" y="1368"/>
                  <a:pt x="833" y="1370"/>
                  <a:pt x="833" y="1371"/>
                </a:cubicBezTo>
                <a:cubicBezTo>
                  <a:pt x="833" y="1371"/>
                  <a:pt x="833" y="1371"/>
                  <a:pt x="833" y="1371"/>
                </a:cubicBezTo>
                <a:cubicBezTo>
                  <a:pt x="832" y="1372"/>
                  <a:pt x="832" y="1374"/>
                  <a:pt x="832" y="1375"/>
                </a:cubicBezTo>
                <a:cubicBezTo>
                  <a:pt x="831" y="1375"/>
                  <a:pt x="831" y="1375"/>
                  <a:pt x="831" y="1375"/>
                </a:cubicBezTo>
                <a:cubicBezTo>
                  <a:pt x="831" y="1377"/>
                  <a:pt x="832" y="1378"/>
                  <a:pt x="832" y="1380"/>
                </a:cubicBezTo>
                <a:cubicBezTo>
                  <a:pt x="831" y="1380"/>
                  <a:pt x="831" y="1380"/>
                  <a:pt x="831" y="1380"/>
                </a:cubicBezTo>
                <a:cubicBezTo>
                  <a:pt x="831" y="1381"/>
                  <a:pt x="831" y="1381"/>
                  <a:pt x="831" y="1381"/>
                </a:cubicBezTo>
                <a:cubicBezTo>
                  <a:pt x="831" y="1381"/>
                  <a:pt x="831" y="1381"/>
                  <a:pt x="831" y="1381"/>
                </a:cubicBezTo>
                <a:cubicBezTo>
                  <a:pt x="830" y="1383"/>
                  <a:pt x="831" y="1383"/>
                  <a:pt x="831" y="1383"/>
                </a:cubicBezTo>
                <a:cubicBezTo>
                  <a:pt x="831" y="1385"/>
                  <a:pt x="831" y="1387"/>
                  <a:pt x="831" y="1389"/>
                </a:cubicBezTo>
                <a:cubicBezTo>
                  <a:pt x="830" y="1390"/>
                  <a:pt x="829" y="1390"/>
                  <a:pt x="829" y="1390"/>
                </a:cubicBezTo>
                <a:cubicBezTo>
                  <a:pt x="829" y="1392"/>
                  <a:pt x="829" y="1394"/>
                  <a:pt x="829" y="1397"/>
                </a:cubicBezTo>
                <a:cubicBezTo>
                  <a:pt x="829" y="1397"/>
                  <a:pt x="828" y="1397"/>
                  <a:pt x="828" y="1397"/>
                </a:cubicBezTo>
                <a:cubicBezTo>
                  <a:pt x="828" y="1403"/>
                  <a:pt x="828" y="1403"/>
                  <a:pt x="828" y="1403"/>
                </a:cubicBezTo>
                <a:cubicBezTo>
                  <a:pt x="827" y="1403"/>
                  <a:pt x="827" y="1403"/>
                  <a:pt x="827" y="1403"/>
                </a:cubicBezTo>
                <a:cubicBezTo>
                  <a:pt x="827" y="1404"/>
                  <a:pt x="827" y="1404"/>
                  <a:pt x="827" y="1404"/>
                </a:cubicBezTo>
                <a:cubicBezTo>
                  <a:pt x="827" y="1404"/>
                  <a:pt x="827" y="1404"/>
                  <a:pt x="827" y="1404"/>
                </a:cubicBezTo>
                <a:cubicBezTo>
                  <a:pt x="827" y="1407"/>
                  <a:pt x="827" y="1407"/>
                  <a:pt x="827" y="1407"/>
                </a:cubicBezTo>
                <a:cubicBezTo>
                  <a:pt x="826" y="1407"/>
                  <a:pt x="826" y="1407"/>
                  <a:pt x="826" y="1407"/>
                </a:cubicBezTo>
                <a:cubicBezTo>
                  <a:pt x="826" y="1408"/>
                  <a:pt x="826" y="1408"/>
                  <a:pt x="826" y="1408"/>
                </a:cubicBezTo>
                <a:cubicBezTo>
                  <a:pt x="825" y="1408"/>
                  <a:pt x="825" y="1408"/>
                  <a:pt x="825" y="1408"/>
                </a:cubicBezTo>
                <a:cubicBezTo>
                  <a:pt x="824" y="1414"/>
                  <a:pt x="829" y="1415"/>
                  <a:pt x="828" y="1420"/>
                </a:cubicBezTo>
                <a:cubicBezTo>
                  <a:pt x="827" y="1420"/>
                  <a:pt x="827" y="1420"/>
                  <a:pt x="827" y="1420"/>
                </a:cubicBezTo>
                <a:cubicBezTo>
                  <a:pt x="827" y="1426"/>
                  <a:pt x="827" y="1426"/>
                  <a:pt x="827" y="1426"/>
                </a:cubicBezTo>
                <a:cubicBezTo>
                  <a:pt x="827" y="1426"/>
                  <a:pt x="826" y="1426"/>
                  <a:pt x="826" y="1426"/>
                </a:cubicBezTo>
                <a:cubicBezTo>
                  <a:pt x="826" y="1428"/>
                  <a:pt x="826" y="1429"/>
                  <a:pt x="825" y="1430"/>
                </a:cubicBezTo>
                <a:cubicBezTo>
                  <a:pt x="825" y="1430"/>
                  <a:pt x="825" y="1430"/>
                  <a:pt x="825" y="1430"/>
                </a:cubicBezTo>
                <a:cubicBezTo>
                  <a:pt x="825" y="1433"/>
                  <a:pt x="826" y="1436"/>
                  <a:pt x="827" y="1439"/>
                </a:cubicBezTo>
                <a:cubicBezTo>
                  <a:pt x="827" y="1439"/>
                  <a:pt x="827" y="1439"/>
                  <a:pt x="827" y="1439"/>
                </a:cubicBezTo>
                <a:cubicBezTo>
                  <a:pt x="827" y="1440"/>
                  <a:pt x="827" y="1440"/>
                  <a:pt x="827" y="1440"/>
                </a:cubicBezTo>
                <a:cubicBezTo>
                  <a:pt x="827" y="1453"/>
                  <a:pt x="827" y="1453"/>
                  <a:pt x="827" y="1453"/>
                </a:cubicBezTo>
                <a:cubicBezTo>
                  <a:pt x="824" y="1454"/>
                  <a:pt x="825" y="1454"/>
                  <a:pt x="823" y="1456"/>
                </a:cubicBezTo>
                <a:cubicBezTo>
                  <a:pt x="823" y="1459"/>
                  <a:pt x="823" y="1459"/>
                  <a:pt x="823" y="1459"/>
                </a:cubicBezTo>
                <a:cubicBezTo>
                  <a:pt x="823" y="1460"/>
                  <a:pt x="823" y="1459"/>
                  <a:pt x="823" y="1460"/>
                </a:cubicBezTo>
                <a:cubicBezTo>
                  <a:pt x="823" y="1460"/>
                  <a:pt x="824" y="1460"/>
                  <a:pt x="824" y="1462"/>
                </a:cubicBezTo>
                <a:cubicBezTo>
                  <a:pt x="824" y="1462"/>
                  <a:pt x="823" y="1462"/>
                  <a:pt x="823" y="1462"/>
                </a:cubicBezTo>
                <a:cubicBezTo>
                  <a:pt x="823" y="1464"/>
                  <a:pt x="823" y="1464"/>
                  <a:pt x="823" y="1464"/>
                </a:cubicBezTo>
                <a:cubicBezTo>
                  <a:pt x="822" y="1465"/>
                  <a:pt x="821" y="1465"/>
                  <a:pt x="821" y="1466"/>
                </a:cubicBezTo>
                <a:cubicBezTo>
                  <a:pt x="821" y="1472"/>
                  <a:pt x="821" y="1472"/>
                  <a:pt x="821" y="1472"/>
                </a:cubicBezTo>
                <a:cubicBezTo>
                  <a:pt x="820" y="1472"/>
                  <a:pt x="820" y="1472"/>
                  <a:pt x="820" y="1472"/>
                </a:cubicBezTo>
                <a:cubicBezTo>
                  <a:pt x="820" y="1473"/>
                  <a:pt x="820" y="1473"/>
                  <a:pt x="820" y="1473"/>
                </a:cubicBezTo>
                <a:cubicBezTo>
                  <a:pt x="819" y="1473"/>
                  <a:pt x="819" y="1473"/>
                  <a:pt x="819" y="1473"/>
                </a:cubicBezTo>
                <a:cubicBezTo>
                  <a:pt x="819" y="1475"/>
                  <a:pt x="818" y="1477"/>
                  <a:pt x="817" y="1479"/>
                </a:cubicBezTo>
                <a:cubicBezTo>
                  <a:pt x="817" y="1479"/>
                  <a:pt x="817" y="1479"/>
                  <a:pt x="817" y="1479"/>
                </a:cubicBezTo>
                <a:cubicBezTo>
                  <a:pt x="817" y="1480"/>
                  <a:pt x="817" y="1480"/>
                  <a:pt x="817" y="1480"/>
                </a:cubicBezTo>
                <a:cubicBezTo>
                  <a:pt x="816" y="1480"/>
                  <a:pt x="816" y="1480"/>
                  <a:pt x="816" y="1480"/>
                </a:cubicBezTo>
                <a:cubicBezTo>
                  <a:pt x="815" y="1483"/>
                  <a:pt x="817" y="1483"/>
                  <a:pt x="817" y="1483"/>
                </a:cubicBezTo>
                <a:cubicBezTo>
                  <a:pt x="817" y="1486"/>
                  <a:pt x="817" y="1489"/>
                  <a:pt x="817" y="1491"/>
                </a:cubicBezTo>
                <a:cubicBezTo>
                  <a:pt x="816" y="1492"/>
                  <a:pt x="816" y="1492"/>
                  <a:pt x="815" y="1492"/>
                </a:cubicBezTo>
                <a:cubicBezTo>
                  <a:pt x="815" y="1493"/>
                  <a:pt x="815" y="1493"/>
                  <a:pt x="815" y="1493"/>
                </a:cubicBezTo>
                <a:cubicBezTo>
                  <a:pt x="815" y="1493"/>
                  <a:pt x="815" y="1494"/>
                  <a:pt x="814" y="1494"/>
                </a:cubicBezTo>
                <a:cubicBezTo>
                  <a:pt x="813" y="1495"/>
                  <a:pt x="814" y="1497"/>
                  <a:pt x="813" y="1499"/>
                </a:cubicBezTo>
                <a:cubicBezTo>
                  <a:pt x="813" y="1499"/>
                  <a:pt x="812" y="1499"/>
                  <a:pt x="811" y="1500"/>
                </a:cubicBezTo>
                <a:cubicBezTo>
                  <a:pt x="811" y="1502"/>
                  <a:pt x="812" y="1504"/>
                  <a:pt x="812" y="1506"/>
                </a:cubicBezTo>
                <a:cubicBezTo>
                  <a:pt x="809" y="1506"/>
                  <a:pt x="810" y="1506"/>
                  <a:pt x="808" y="1507"/>
                </a:cubicBezTo>
                <a:cubicBezTo>
                  <a:pt x="808" y="1508"/>
                  <a:pt x="808" y="1508"/>
                  <a:pt x="808" y="1508"/>
                </a:cubicBezTo>
                <a:cubicBezTo>
                  <a:pt x="808" y="1509"/>
                  <a:pt x="808" y="1509"/>
                  <a:pt x="809" y="1509"/>
                </a:cubicBezTo>
                <a:cubicBezTo>
                  <a:pt x="809" y="1509"/>
                  <a:pt x="808" y="1512"/>
                  <a:pt x="808" y="1513"/>
                </a:cubicBezTo>
                <a:cubicBezTo>
                  <a:pt x="809" y="1513"/>
                  <a:pt x="810" y="1514"/>
                  <a:pt x="810" y="1514"/>
                </a:cubicBezTo>
                <a:cubicBezTo>
                  <a:pt x="812" y="1517"/>
                  <a:pt x="808" y="1518"/>
                  <a:pt x="809" y="1520"/>
                </a:cubicBezTo>
                <a:cubicBezTo>
                  <a:pt x="810" y="1520"/>
                  <a:pt x="810" y="1520"/>
                  <a:pt x="810" y="1520"/>
                </a:cubicBezTo>
                <a:cubicBezTo>
                  <a:pt x="810" y="1522"/>
                  <a:pt x="810" y="1522"/>
                  <a:pt x="810" y="1522"/>
                </a:cubicBezTo>
                <a:cubicBezTo>
                  <a:pt x="810" y="1522"/>
                  <a:pt x="810" y="1522"/>
                  <a:pt x="810" y="1522"/>
                </a:cubicBezTo>
                <a:cubicBezTo>
                  <a:pt x="810" y="1522"/>
                  <a:pt x="810" y="1522"/>
                  <a:pt x="810" y="1522"/>
                </a:cubicBezTo>
                <a:cubicBezTo>
                  <a:pt x="810" y="1523"/>
                  <a:pt x="810" y="1522"/>
                  <a:pt x="810" y="1523"/>
                </a:cubicBezTo>
                <a:cubicBezTo>
                  <a:pt x="810" y="1527"/>
                  <a:pt x="810" y="1527"/>
                  <a:pt x="810" y="1527"/>
                </a:cubicBezTo>
                <a:cubicBezTo>
                  <a:pt x="811" y="1527"/>
                  <a:pt x="811" y="1527"/>
                  <a:pt x="811" y="1527"/>
                </a:cubicBezTo>
                <a:cubicBezTo>
                  <a:pt x="811" y="1528"/>
                  <a:pt x="811" y="1528"/>
                  <a:pt x="811" y="1528"/>
                </a:cubicBezTo>
                <a:cubicBezTo>
                  <a:pt x="811" y="1528"/>
                  <a:pt x="811" y="1528"/>
                  <a:pt x="811" y="1528"/>
                </a:cubicBezTo>
                <a:cubicBezTo>
                  <a:pt x="811" y="1531"/>
                  <a:pt x="811" y="1533"/>
                  <a:pt x="811" y="1536"/>
                </a:cubicBezTo>
                <a:cubicBezTo>
                  <a:pt x="809" y="1536"/>
                  <a:pt x="809" y="1536"/>
                  <a:pt x="809" y="1536"/>
                </a:cubicBezTo>
                <a:cubicBezTo>
                  <a:pt x="809" y="1537"/>
                  <a:pt x="808" y="1537"/>
                  <a:pt x="808" y="1537"/>
                </a:cubicBezTo>
                <a:cubicBezTo>
                  <a:pt x="808" y="1542"/>
                  <a:pt x="808" y="1542"/>
                  <a:pt x="808" y="1542"/>
                </a:cubicBezTo>
                <a:cubicBezTo>
                  <a:pt x="808" y="1542"/>
                  <a:pt x="808" y="1542"/>
                  <a:pt x="808" y="1542"/>
                </a:cubicBezTo>
                <a:cubicBezTo>
                  <a:pt x="807" y="1545"/>
                  <a:pt x="806" y="1548"/>
                  <a:pt x="806" y="1550"/>
                </a:cubicBezTo>
                <a:cubicBezTo>
                  <a:pt x="806" y="1550"/>
                  <a:pt x="806" y="1550"/>
                  <a:pt x="806" y="1550"/>
                </a:cubicBezTo>
                <a:cubicBezTo>
                  <a:pt x="806" y="1555"/>
                  <a:pt x="806" y="1555"/>
                  <a:pt x="806" y="1555"/>
                </a:cubicBezTo>
                <a:cubicBezTo>
                  <a:pt x="807" y="1555"/>
                  <a:pt x="807" y="1555"/>
                  <a:pt x="807" y="1555"/>
                </a:cubicBezTo>
                <a:cubicBezTo>
                  <a:pt x="807" y="1556"/>
                  <a:pt x="807" y="1557"/>
                  <a:pt x="808" y="1558"/>
                </a:cubicBezTo>
                <a:cubicBezTo>
                  <a:pt x="810" y="1558"/>
                  <a:pt x="810" y="1558"/>
                  <a:pt x="810" y="1558"/>
                </a:cubicBezTo>
                <a:cubicBezTo>
                  <a:pt x="811" y="1556"/>
                  <a:pt x="811" y="1556"/>
                  <a:pt x="812" y="1554"/>
                </a:cubicBezTo>
                <a:cubicBezTo>
                  <a:pt x="813" y="1554"/>
                  <a:pt x="813" y="1554"/>
                  <a:pt x="813" y="1554"/>
                </a:cubicBezTo>
                <a:cubicBezTo>
                  <a:pt x="813" y="1555"/>
                  <a:pt x="813" y="1555"/>
                  <a:pt x="813" y="1555"/>
                </a:cubicBezTo>
                <a:cubicBezTo>
                  <a:pt x="815" y="1556"/>
                  <a:pt x="814" y="1556"/>
                  <a:pt x="816" y="1557"/>
                </a:cubicBezTo>
                <a:cubicBezTo>
                  <a:pt x="816" y="1560"/>
                  <a:pt x="816" y="1558"/>
                  <a:pt x="814" y="1560"/>
                </a:cubicBezTo>
                <a:cubicBezTo>
                  <a:pt x="813" y="1560"/>
                  <a:pt x="813" y="1560"/>
                  <a:pt x="813" y="1560"/>
                </a:cubicBezTo>
                <a:cubicBezTo>
                  <a:pt x="814" y="1561"/>
                  <a:pt x="814" y="1563"/>
                  <a:pt x="814" y="1564"/>
                </a:cubicBezTo>
                <a:cubicBezTo>
                  <a:pt x="814" y="1566"/>
                  <a:pt x="812" y="1570"/>
                  <a:pt x="814" y="1572"/>
                </a:cubicBezTo>
                <a:cubicBezTo>
                  <a:pt x="814" y="1573"/>
                  <a:pt x="815" y="1574"/>
                  <a:pt x="813" y="1573"/>
                </a:cubicBezTo>
                <a:cubicBezTo>
                  <a:pt x="813" y="1573"/>
                  <a:pt x="813" y="1572"/>
                  <a:pt x="813" y="1573"/>
                </a:cubicBezTo>
                <a:cubicBezTo>
                  <a:pt x="812" y="1574"/>
                  <a:pt x="811" y="1576"/>
                  <a:pt x="811" y="1577"/>
                </a:cubicBezTo>
                <a:cubicBezTo>
                  <a:pt x="812" y="1577"/>
                  <a:pt x="812" y="1577"/>
                  <a:pt x="812" y="1577"/>
                </a:cubicBezTo>
                <a:cubicBezTo>
                  <a:pt x="812" y="1581"/>
                  <a:pt x="813" y="1581"/>
                  <a:pt x="814" y="1583"/>
                </a:cubicBezTo>
                <a:cubicBezTo>
                  <a:pt x="813" y="1584"/>
                  <a:pt x="811" y="1585"/>
                  <a:pt x="810" y="1586"/>
                </a:cubicBezTo>
                <a:cubicBezTo>
                  <a:pt x="810" y="1588"/>
                  <a:pt x="810" y="1588"/>
                  <a:pt x="811" y="1589"/>
                </a:cubicBezTo>
                <a:cubicBezTo>
                  <a:pt x="811" y="1590"/>
                  <a:pt x="812" y="1589"/>
                  <a:pt x="811" y="1590"/>
                </a:cubicBezTo>
                <a:cubicBezTo>
                  <a:pt x="811" y="1591"/>
                  <a:pt x="811" y="1591"/>
                  <a:pt x="811" y="1591"/>
                </a:cubicBezTo>
                <a:cubicBezTo>
                  <a:pt x="810" y="1590"/>
                  <a:pt x="809" y="1590"/>
                  <a:pt x="808" y="1590"/>
                </a:cubicBezTo>
                <a:cubicBezTo>
                  <a:pt x="808" y="1592"/>
                  <a:pt x="808" y="1591"/>
                  <a:pt x="810" y="1592"/>
                </a:cubicBezTo>
                <a:cubicBezTo>
                  <a:pt x="810" y="1593"/>
                  <a:pt x="810" y="1593"/>
                  <a:pt x="810" y="1593"/>
                </a:cubicBezTo>
                <a:cubicBezTo>
                  <a:pt x="808" y="1593"/>
                  <a:pt x="808" y="1593"/>
                  <a:pt x="808" y="1593"/>
                </a:cubicBezTo>
                <a:cubicBezTo>
                  <a:pt x="808" y="1595"/>
                  <a:pt x="808" y="1598"/>
                  <a:pt x="808" y="1600"/>
                </a:cubicBezTo>
                <a:cubicBezTo>
                  <a:pt x="808" y="1600"/>
                  <a:pt x="807" y="1600"/>
                  <a:pt x="807" y="1600"/>
                </a:cubicBezTo>
                <a:cubicBezTo>
                  <a:pt x="807" y="1604"/>
                  <a:pt x="807" y="1604"/>
                  <a:pt x="807" y="1604"/>
                </a:cubicBezTo>
                <a:cubicBezTo>
                  <a:pt x="809" y="1604"/>
                  <a:pt x="809" y="1604"/>
                  <a:pt x="809" y="1604"/>
                </a:cubicBezTo>
                <a:cubicBezTo>
                  <a:pt x="809" y="1605"/>
                  <a:pt x="808" y="1606"/>
                  <a:pt x="808" y="1606"/>
                </a:cubicBezTo>
                <a:cubicBezTo>
                  <a:pt x="808" y="1606"/>
                  <a:pt x="808" y="1606"/>
                  <a:pt x="808" y="1606"/>
                </a:cubicBezTo>
                <a:cubicBezTo>
                  <a:pt x="808" y="1615"/>
                  <a:pt x="808" y="1615"/>
                  <a:pt x="808" y="1615"/>
                </a:cubicBezTo>
                <a:cubicBezTo>
                  <a:pt x="806" y="1615"/>
                  <a:pt x="806" y="1615"/>
                  <a:pt x="806" y="1616"/>
                </a:cubicBezTo>
                <a:cubicBezTo>
                  <a:pt x="805" y="1616"/>
                  <a:pt x="805" y="1616"/>
                  <a:pt x="805" y="1616"/>
                </a:cubicBezTo>
                <a:cubicBezTo>
                  <a:pt x="805" y="1614"/>
                  <a:pt x="805" y="1614"/>
                  <a:pt x="805" y="1614"/>
                </a:cubicBezTo>
                <a:cubicBezTo>
                  <a:pt x="802" y="1614"/>
                  <a:pt x="802" y="1614"/>
                  <a:pt x="802" y="1614"/>
                </a:cubicBezTo>
                <a:cubicBezTo>
                  <a:pt x="802" y="1616"/>
                  <a:pt x="802" y="1616"/>
                  <a:pt x="802" y="1616"/>
                </a:cubicBezTo>
                <a:cubicBezTo>
                  <a:pt x="800" y="1616"/>
                  <a:pt x="800" y="1616"/>
                  <a:pt x="800" y="1616"/>
                </a:cubicBezTo>
                <a:cubicBezTo>
                  <a:pt x="800" y="1615"/>
                  <a:pt x="800" y="1615"/>
                  <a:pt x="801" y="1614"/>
                </a:cubicBezTo>
                <a:cubicBezTo>
                  <a:pt x="801" y="1612"/>
                  <a:pt x="801" y="1612"/>
                  <a:pt x="801" y="1612"/>
                </a:cubicBezTo>
                <a:cubicBezTo>
                  <a:pt x="800" y="1613"/>
                  <a:pt x="800" y="1614"/>
                  <a:pt x="798" y="1615"/>
                </a:cubicBezTo>
                <a:cubicBezTo>
                  <a:pt x="798" y="1614"/>
                  <a:pt x="798" y="1613"/>
                  <a:pt x="798" y="1612"/>
                </a:cubicBezTo>
                <a:cubicBezTo>
                  <a:pt x="797" y="1612"/>
                  <a:pt x="797" y="1612"/>
                  <a:pt x="797" y="1612"/>
                </a:cubicBezTo>
                <a:cubicBezTo>
                  <a:pt x="797" y="1611"/>
                  <a:pt x="797" y="1611"/>
                  <a:pt x="797" y="1611"/>
                </a:cubicBezTo>
                <a:cubicBezTo>
                  <a:pt x="795" y="1612"/>
                  <a:pt x="794" y="1612"/>
                  <a:pt x="792" y="1613"/>
                </a:cubicBezTo>
                <a:cubicBezTo>
                  <a:pt x="792" y="1614"/>
                  <a:pt x="793" y="1614"/>
                  <a:pt x="794" y="1615"/>
                </a:cubicBezTo>
                <a:cubicBezTo>
                  <a:pt x="793" y="1618"/>
                  <a:pt x="791" y="1618"/>
                  <a:pt x="790" y="1623"/>
                </a:cubicBezTo>
                <a:cubicBezTo>
                  <a:pt x="792" y="1623"/>
                  <a:pt x="792" y="1623"/>
                  <a:pt x="792" y="1623"/>
                </a:cubicBezTo>
                <a:cubicBezTo>
                  <a:pt x="792" y="1622"/>
                  <a:pt x="791" y="1621"/>
                  <a:pt x="791" y="1620"/>
                </a:cubicBezTo>
                <a:cubicBezTo>
                  <a:pt x="794" y="1620"/>
                  <a:pt x="794" y="1620"/>
                  <a:pt x="794" y="1620"/>
                </a:cubicBezTo>
                <a:cubicBezTo>
                  <a:pt x="794" y="1619"/>
                  <a:pt x="794" y="1619"/>
                  <a:pt x="794" y="1619"/>
                </a:cubicBezTo>
                <a:cubicBezTo>
                  <a:pt x="795" y="1619"/>
                  <a:pt x="795" y="1619"/>
                  <a:pt x="795" y="1619"/>
                </a:cubicBezTo>
                <a:cubicBezTo>
                  <a:pt x="795" y="1620"/>
                  <a:pt x="795" y="1620"/>
                  <a:pt x="794" y="1621"/>
                </a:cubicBezTo>
                <a:cubicBezTo>
                  <a:pt x="794" y="1622"/>
                  <a:pt x="794" y="1622"/>
                  <a:pt x="794" y="1623"/>
                </a:cubicBezTo>
                <a:cubicBezTo>
                  <a:pt x="798" y="1623"/>
                  <a:pt x="798" y="1623"/>
                  <a:pt x="798" y="1623"/>
                </a:cubicBezTo>
                <a:cubicBezTo>
                  <a:pt x="798" y="1621"/>
                  <a:pt x="798" y="1621"/>
                  <a:pt x="798" y="1621"/>
                </a:cubicBezTo>
                <a:cubicBezTo>
                  <a:pt x="800" y="1622"/>
                  <a:pt x="802" y="1621"/>
                  <a:pt x="802" y="1622"/>
                </a:cubicBezTo>
                <a:cubicBezTo>
                  <a:pt x="802" y="1623"/>
                  <a:pt x="802" y="1623"/>
                  <a:pt x="802" y="1623"/>
                </a:cubicBezTo>
                <a:cubicBezTo>
                  <a:pt x="803" y="1624"/>
                  <a:pt x="803" y="1624"/>
                  <a:pt x="804" y="1624"/>
                </a:cubicBezTo>
                <a:cubicBezTo>
                  <a:pt x="803" y="1625"/>
                  <a:pt x="803" y="1626"/>
                  <a:pt x="803" y="1627"/>
                </a:cubicBezTo>
                <a:cubicBezTo>
                  <a:pt x="803" y="1627"/>
                  <a:pt x="804" y="1627"/>
                  <a:pt x="804" y="1627"/>
                </a:cubicBezTo>
                <a:cubicBezTo>
                  <a:pt x="803" y="1629"/>
                  <a:pt x="803" y="1629"/>
                  <a:pt x="802" y="1631"/>
                </a:cubicBezTo>
                <a:cubicBezTo>
                  <a:pt x="804" y="1632"/>
                  <a:pt x="803" y="1631"/>
                  <a:pt x="804" y="1632"/>
                </a:cubicBezTo>
                <a:cubicBezTo>
                  <a:pt x="804" y="1632"/>
                  <a:pt x="804" y="1632"/>
                  <a:pt x="804" y="1632"/>
                </a:cubicBezTo>
                <a:cubicBezTo>
                  <a:pt x="804" y="1633"/>
                  <a:pt x="804" y="1633"/>
                  <a:pt x="804" y="1634"/>
                </a:cubicBezTo>
                <a:cubicBezTo>
                  <a:pt x="802" y="1634"/>
                  <a:pt x="802" y="1633"/>
                  <a:pt x="801" y="1633"/>
                </a:cubicBezTo>
                <a:cubicBezTo>
                  <a:pt x="801" y="1633"/>
                  <a:pt x="801" y="1633"/>
                  <a:pt x="801" y="1633"/>
                </a:cubicBezTo>
                <a:cubicBezTo>
                  <a:pt x="800" y="1633"/>
                  <a:pt x="800" y="1633"/>
                  <a:pt x="800" y="1633"/>
                </a:cubicBezTo>
                <a:cubicBezTo>
                  <a:pt x="800" y="1635"/>
                  <a:pt x="800" y="1635"/>
                  <a:pt x="800" y="1635"/>
                </a:cubicBezTo>
                <a:cubicBezTo>
                  <a:pt x="801" y="1635"/>
                  <a:pt x="801" y="1635"/>
                  <a:pt x="801" y="1635"/>
                </a:cubicBezTo>
                <a:cubicBezTo>
                  <a:pt x="801" y="1643"/>
                  <a:pt x="801" y="1643"/>
                  <a:pt x="801" y="1643"/>
                </a:cubicBezTo>
                <a:cubicBezTo>
                  <a:pt x="802" y="1643"/>
                  <a:pt x="802" y="1643"/>
                  <a:pt x="802" y="1643"/>
                </a:cubicBezTo>
                <a:cubicBezTo>
                  <a:pt x="802" y="1644"/>
                  <a:pt x="802" y="1645"/>
                  <a:pt x="802" y="1645"/>
                </a:cubicBezTo>
                <a:cubicBezTo>
                  <a:pt x="801" y="1645"/>
                  <a:pt x="801" y="1645"/>
                  <a:pt x="801" y="1645"/>
                </a:cubicBezTo>
                <a:cubicBezTo>
                  <a:pt x="801" y="1648"/>
                  <a:pt x="801" y="1651"/>
                  <a:pt x="800" y="1654"/>
                </a:cubicBezTo>
                <a:cubicBezTo>
                  <a:pt x="802" y="1654"/>
                  <a:pt x="802" y="1654"/>
                  <a:pt x="802" y="1654"/>
                </a:cubicBezTo>
                <a:cubicBezTo>
                  <a:pt x="802" y="1652"/>
                  <a:pt x="802" y="1652"/>
                  <a:pt x="802" y="1652"/>
                </a:cubicBezTo>
                <a:cubicBezTo>
                  <a:pt x="803" y="1651"/>
                  <a:pt x="804" y="1651"/>
                  <a:pt x="804" y="1650"/>
                </a:cubicBezTo>
                <a:cubicBezTo>
                  <a:pt x="805" y="1650"/>
                  <a:pt x="805" y="1650"/>
                  <a:pt x="805" y="1650"/>
                </a:cubicBezTo>
                <a:cubicBezTo>
                  <a:pt x="803" y="1653"/>
                  <a:pt x="803" y="1652"/>
                  <a:pt x="804" y="1656"/>
                </a:cubicBezTo>
                <a:cubicBezTo>
                  <a:pt x="802" y="1656"/>
                  <a:pt x="802" y="1656"/>
                  <a:pt x="801" y="1656"/>
                </a:cubicBezTo>
                <a:cubicBezTo>
                  <a:pt x="800" y="1657"/>
                  <a:pt x="800" y="1657"/>
                  <a:pt x="800" y="1657"/>
                </a:cubicBezTo>
                <a:cubicBezTo>
                  <a:pt x="800" y="1660"/>
                  <a:pt x="800" y="1660"/>
                  <a:pt x="800" y="1660"/>
                </a:cubicBezTo>
                <a:cubicBezTo>
                  <a:pt x="800" y="1660"/>
                  <a:pt x="800" y="1660"/>
                  <a:pt x="800" y="1660"/>
                </a:cubicBezTo>
                <a:cubicBezTo>
                  <a:pt x="799" y="1662"/>
                  <a:pt x="798" y="1663"/>
                  <a:pt x="798" y="1666"/>
                </a:cubicBezTo>
                <a:cubicBezTo>
                  <a:pt x="801" y="1666"/>
                  <a:pt x="803" y="1666"/>
                  <a:pt x="804" y="1668"/>
                </a:cubicBezTo>
                <a:cubicBezTo>
                  <a:pt x="802" y="1668"/>
                  <a:pt x="802" y="1668"/>
                  <a:pt x="802" y="1668"/>
                </a:cubicBezTo>
                <a:cubicBezTo>
                  <a:pt x="802" y="1669"/>
                  <a:pt x="802" y="1669"/>
                  <a:pt x="802" y="1669"/>
                </a:cubicBezTo>
                <a:cubicBezTo>
                  <a:pt x="804" y="1671"/>
                  <a:pt x="803" y="1671"/>
                  <a:pt x="806" y="1671"/>
                </a:cubicBezTo>
                <a:cubicBezTo>
                  <a:pt x="806" y="1672"/>
                  <a:pt x="806" y="1672"/>
                  <a:pt x="806" y="1672"/>
                </a:cubicBezTo>
                <a:cubicBezTo>
                  <a:pt x="804" y="1673"/>
                  <a:pt x="803" y="1673"/>
                  <a:pt x="802" y="1674"/>
                </a:cubicBezTo>
                <a:cubicBezTo>
                  <a:pt x="802" y="1679"/>
                  <a:pt x="804" y="1676"/>
                  <a:pt x="805" y="1679"/>
                </a:cubicBezTo>
                <a:cubicBezTo>
                  <a:pt x="805" y="1681"/>
                  <a:pt x="805" y="1681"/>
                  <a:pt x="805" y="1681"/>
                </a:cubicBezTo>
                <a:cubicBezTo>
                  <a:pt x="806" y="1681"/>
                  <a:pt x="806" y="1681"/>
                  <a:pt x="806" y="1681"/>
                </a:cubicBezTo>
                <a:cubicBezTo>
                  <a:pt x="806" y="1682"/>
                  <a:pt x="806" y="1682"/>
                  <a:pt x="806" y="1682"/>
                </a:cubicBezTo>
                <a:cubicBezTo>
                  <a:pt x="803" y="1682"/>
                  <a:pt x="803" y="1682"/>
                  <a:pt x="803" y="1682"/>
                </a:cubicBezTo>
                <a:cubicBezTo>
                  <a:pt x="803" y="1685"/>
                  <a:pt x="803" y="1685"/>
                  <a:pt x="803" y="1685"/>
                </a:cubicBezTo>
                <a:cubicBezTo>
                  <a:pt x="801" y="1684"/>
                  <a:pt x="801" y="1684"/>
                  <a:pt x="800" y="1683"/>
                </a:cubicBezTo>
                <a:cubicBezTo>
                  <a:pt x="800" y="1684"/>
                  <a:pt x="800" y="1684"/>
                  <a:pt x="800" y="1684"/>
                </a:cubicBezTo>
                <a:cubicBezTo>
                  <a:pt x="799" y="1684"/>
                  <a:pt x="799" y="1684"/>
                  <a:pt x="799" y="1684"/>
                </a:cubicBezTo>
                <a:cubicBezTo>
                  <a:pt x="800" y="1685"/>
                  <a:pt x="800" y="1686"/>
                  <a:pt x="802" y="1686"/>
                </a:cubicBezTo>
                <a:cubicBezTo>
                  <a:pt x="802" y="1687"/>
                  <a:pt x="802" y="1687"/>
                  <a:pt x="802" y="1687"/>
                </a:cubicBezTo>
                <a:cubicBezTo>
                  <a:pt x="803" y="1687"/>
                  <a:pt x="802" y="1685"/>
                  <a:pt x="803" y="1685"/>
                </a:cubicBezTo>
                <a:cubicBezTo>
                  <a:pt x="803" y="1685"/>
                  <a:pt x="804" y="1686"/>
                  <a:pt x="804" y="1686"/>
                </a:cubicBezTo>
                <a:cubicBezTo>
                  <a:pt x="804" y="1685"/>
                  <a:pt x="805" y="1685"/>
                  <a:pt x="805" y="1685"/>
                </a:cubicBezTo>
                <a:cubicBezTo>
                  <a:pt x="806" y="1685"/>
                  <a:pt x="806" y="1685"/>
                  <a:pt x="806" y="1685"/>
                </a:cubicBezTo>
                <a:cubicBezTo>
                  <a:pt x="806" y="1687"/>
                  <a:pt x="806" y="1687"/>
                  <a:pt x="806" y="1687"/>
                </a:cubicBezTo>
                <a:cubicBezTo>
                  <a:pt x="807" y="1687"/>
                  <a:pt x="807" y="1687"/>
                  <a:pt x="807" y="1687"/>
                </a:cubicBezTo>
                <a:cubicBezTo>
                  <a:pt x="807" y="1688"/>
                  <a:pt x="807" y="1688"/>
                  <a:pt x="807" y="1688"/>
                </a:cubicBezTo>
                <a:cubicBezTo>
                  <a:pt x="808" y="1687"/>
                  <a:pt x="809" y="1687"/>
                  <a:pt x="810" y="1686"/>
                </a:cubicBezTo>
                <a:cubicBezTo>
                  <a:pt x="810" y="1687"/>
                  <a:pt x="810" y="1687"/>
                  <a:pt x="810" y="1687"/>
                </a:cubicBezTo>
                <a:cubicBezTo>
                  <a:pt x="810" y="1687"/>
                  <a:pt x="810" y="1687"/>
                  <a:pt x="810" y="1687"/>
                </a:cubicBezTo>
                <a:cubicBezTo>
                  <a:pt x="810" y="1685"/>
                  <a:pt x="810" y="1685"/>
                  <a:pt x="810" y="1685"/>
                </a:cubicBezTo>
                <a:cubicBezTo>
                  <a:pt x="811" y="1685"/>
                  <a:pt x="811" y="1685"/>
                  <a:pt x="811" y="1685"/>
                </a:cubicBezTo>
                <a:cubicBezTo>
                  <a:pt x="811" y="1684"/>
                  <a:pt x="811" y="1683"/>
                  <a:pt x="811" y="1682"/>
                </a:cubicBezTo>
                <a:cubicBezTo>
                  <a:pt x="812" y="1682"/>
                  <a:pt x="812" y="1682"/>
                  <a:pt x="812" y="1682"/>
                </a:cubicBezTo>
                <a:cubicBezTo>
                  <a:pt x="812" y="1683"/>
                  <a:pt x="812" y="1683"/>
                  <a:pt x="812" y="1683"/>
                </a:cubicBezTo>
                <a:cubicBezTo>
                  <a:pt x="815" y="1684"/>
                  <a:pt x="814" y="1684"/>
                  <a:pt x="816" y="1683"/>
                </a:cubicBezTo>
                <a:cubicBezTo>
                  <a:pt x="816" y="1685"/>
                  <a:pt x="816" y="1685"/>
                  <a:pt x="816" y="1685"/>
                </a:cubicBezTo>
                <a:cubicBezTo>
                  <a:pt x="815" y="1685"/>
                  <a:pt x="815" y="1685"/>
                  <a:pt x="813" y="1686"/>
                </a:cubicBezTo>
                <a:cubicBezTo>
                  <a:pt x="813" y="1687"/>
                  <a:pt x="813" y="1687"/>
                  <a:pt x="813" y="1687"/>
                </a:cubicBezTo>
                <a:cubicBezTo>
                  <a:pt x="813" y="1686"/>
                  <a:pt x="812" y="1686"/>
                  <a:pt x="811" y="1686"/>
                </a:cubicBezTo>
                <a:cubicBezTo>
                  <a:pt x="811" y="1688"/>
                  <a:pt x="811" y="1689"/>
                  <a:pt x="811" y="1691"/>
                </a:cubicBezTo>
                <a:cubicBezTo>
                  <a:pt x="810" y="1691"/>
                  <a:pt x="810" y="1691"/>
                  <a:pt x="810" y="1691"/>
                </a:cubicBezTo>
                <a:cubicBezTo>
                  <a:pt x="810" y="1689"/>
                  <a:pt x="810" y="1689"/>
                  <a:pt x="810" y="1689"/>
                </a:cubicBezTo>
                <a:cubicBezTo>
                  <a:pt x="807" y="1689"/>
                  <a:pt x="807" y="1689"/>
                  <a:pt x="805" y="1689"/>
                </a:cubicBezTo>
                <a:cubicBezTo>
                  <a:pt x="805" y="1690"/>
                  <a:pt x="805" y="1691"/>
                  <a:pt x="806" y="1693"/>
                </a:cubicBezTo>
                <a:cubicBezTo>
                  <a:pt x="806" y="1693"/>
                  <a:pt x="806" y="1693"/>
                  <a:pt x="806" y="1693"/>
                </a:cubicBezTo>
                <a:cubicBezTo>
                  <a:pt x="806" y="1693"/>
                  <a:pt x="806" y="1694"/>
                  <a:pt x="806" y="1695"/>
                </a:cubicBezTo>
                <a:cubicBezTo>
                  <a:pt x="807" y="1696"/>
                  <a:pt x="807" y="1696"/>
                  <a:pt x="807" y="1696"/>
                </a:cubicBezTo>
                <a:cubicBezTo>
                  <a:pt x="806" y="1696"/>
                  <a:pt x="806" y="1696"/>
                  <a:pt x="806" y="1696"/>
                </a:cubicBezTo>
                <a:cubicBezTo>
                  <a:pt x="806" y="1699"/>
                  <a:pt x="806" y="1699"/>
                  <a:pt x="806" y="1699"/>
                </a:cubicBezTo>
                <a:cubicBezTo>
                  <a:pt x="807" y="1699"/>
                  <a:pt x="807" y="1700"/>
                  <a:pt x="809" y="1700"/>
                </a:cubicBezTo>
                <a:cubicBezTo>
                  <a:pt x="810" y="1699"/>
                  <a:pt x="810" y="1699"/>
                  <a:pt x="810" y="1699"/>
                </a:cubicBezTo>
                <a:cubicBezTo>
                  <a:pt x="810" y="1700"/>
                  <a:pt x="810" y="1700"/>
                  <a:pt x="810" y="1700"/>
                </a:cubicBezTo>
                <a:cubicBezTo>
                  <a:pt x="810" y="1700"/>
                  <a:pt x="810" y="1700"/>
                  <a:pt x="810" y="1700"/>
                </a:cubicBezTo>
                <a:cubicBezTo>
                  <a:pt x="810" y="1700"/>
                  <a:pt x="810" y="1700"/>
                  <a:pt x="810" y="1700"/>
                </a:cubicBezTo>
                <a:cubicBezTo>
                  <a:pt x="811" y="1700"/>
                  <a:pt x="811" y="1700"/>
                  <a:pt x="811" y="1700"/>
                </a:cubicBezTo>
                <a:cubicBezTo>
                  <a:pt x="811" y="1701"/>
                  <a:pt x="810" y="1702"/>
                  <a:pt x="810" y="1702"/>
                </a:cubicBezTo>
                <a:cubicBezTo>
                  <a:pt x="812" y="1703"/>
                  <a:pt x="813" y="1704"/>
                  <a:pt x="815" y="1704"/>
                </a:cubicBezTo>
                <a:cubicBezTo>
                  <a:pt x="815" y="1706"/>
                  <a:pt x="815" y="1706"/>
                  <a:pt x="815" y="1706"/>
                </a:cubicBezTo>
                <a:cubicBezTo>
                  <a:pt x="816" y="1706"/>
                  <a:pt x="816" y="1706"/>
                  <a:pt x="816" y="1706"/>
                </a:cubicBezTo>
                <a:cubicBezTo>
                  <a:pt x="816" y="1705"/>
                  <a:pt x="816" y="1704"/>
                  <a:pt x="815" y="1703"/>
                </a:cubicBezTo>
                <a:cubicBezTo>
                  <a:pt x="817" y="1703"/>
                  <a:pt x="816" y="1703"/>
                  <a:pt x="817" y="1702"/>
                </a:cubicBezTo>
                <a:cubicBezTo>
                  <a:pt x="818" y="1702"/>
                  <a:pt x="818" y="1702"/>
                  <a:pt x="818" y="1702"/>
                </a:cubicBezTo>
                <a:cubicBezTo>
                  <a:pt x="818" y="1703"/>
                  <a:pt x="818" y="1703"/>
                  <a:pt x="818" y="1703"/>
                </a:cubicBezTo>
                <a:cubicBezTo>
                  <a:pt x="817" y="1703"/>
                  <a:pt x="817" y="1705"/>
                  <a:pt x="817" y="1706"/>
                </a:cubicBezTo>
                <a:cubicBezTo>
                  <a:pt x="818" y="1706"/>
                  <a:pt x="818" y="1706"/>
                  <a:pt x="818" y="1706"/>
                </a:cubicBezTo>
                <a:cubicBezTo>
                  <a:pt x="820" y="1708"/>
                  <a:pt x="822" y="1707"/>
                  <a:pt x="823" y="1710"/>
                </a:cubicBezTo>
                <a:cubicBezTo>
                  <a:pt x="825" y="1709"/>
                  <a:pt x="825" y="1709"/>
                  <a:pt x="827" y="1708"/>
                </a:cubicBezTo>
                <a:cubicBezTo>
                  <a:pt x="827" y="1701"/>
                  <a:pt x="827" y="1701"/>
                  <a:pt x="827" y="1701"/>
                </a:cubicBezTo>
                <a:cubicBezTo>
                  <a:pt x="827" y="1701"/>
                  <a:pt x="827" y="1701"/>
                  <a:pt x="827" y="1701"/>
                </a:cubicBezTo>
                <a:cubicBezTo>
                  <a:pt x="827" y="1699"/>
                  <a:pt x="827" y="1699"/>
                  <a:pt x="827" y="1699"/>
                </a:cubicBezTo>
                <a:cubicBezTo>
                  <a:pt x="828" y="1699"/>
                  <a:pt x="828" y="1699"/>
                  <a:pt x="828" y="1699"/>
                </a:cubicBezTo>
                <a:cubicBezTo>
                  <a:pt x="828" y="1696"/>
                  <a:pt x="828" y="1696"/>
                  <a:pt x="828" y="1696"/>
                </a:cubicBezTo>
                <a:cubicBezTo>
                  <a:pt x="829" y="1696"/>
                  <a:pt x="829" y="1696"/>
                  <a:pt x="829" y="1696"/>
                </a:cubicBezTo>
                <a:cubicBezTo>
                  <a:pt x="829" y="1696"/>
                  <a:pt x="829" y="1696"/>
                  <a:pt x="829" y="1696"/>
                </a:cubicBezTo>
                <a:cubicBezTo>
                  <a:pt x="828" y="1696"/>
                  <a:pt x="828" y="1696"/>
                  <a:pt x="828" y="1696"/>
                </a:cubicBezTo>
                <a:cubicBezTo>
                  <a:pt x="828" y="1694"/>
                  <a:pt x="828" y="1694"/>
                  <a:pt x="828" y="1694"/>
                </a:cubicBezTo>
                <a:cubicBezTo>
                  <a:pt x="831" y="1694"/>
                  <a:pt x="834" y="1694"/>
                  <a:pt x="836" y="1693"/>
                </a:cubicBezTo>
                <a:cubicBezTo>
                  <a:pt x="836" y="1694"/>
                  <a:pt x="836" y="1694"/>
                  <a:pt x="836" y="1694"/>
                </a:cubicBezTo>
                <a:cubicBezTo>
                  <a:pt x="838" y="1694"/>
                  <a:pt x="838" y="1694"/>
                  <a:pt x="838" y="1694"/>
                </a:cubicBezTo>
                <a:cubicBezTo>
                  <a:pt x="839" y="1692"/>
                  <a:pt x="840" y="1690"/>
                  <a:pt x="841" y="1689"/>
                </a:cubicBezTo>
                <a:cubicBezTo>
                  <a:pt x="844" y="1689"/>
                  <a:pt x="846" y="1689"/>
                  <a:pt x="849" y="1689"/>
                </a:cubicBezTo>
                <a:cubicBezTo>
                  <a:pt x="848" y="1686"/>
                  <a:pt x="847" y="1686"/>
                  <a:pt x="846" y="1683"/>
                </a:cubicBezTo>
                <a:cubicBezTo>
                  <a:pt x="845" y="1683"/>
                  <a:pt x="844" y="1683"/>
                  <a:pt x="843" y="1683"/>
                </a:cubicBezTo>
                <a:cubicBezTo>
                  <a:pt x="843" y="1683"/>
                  <a:pt x="843" y="1683"/>
                  <a:pt x="843" y="1683"/>
                </a:cubicBezTo>
                <a:cubicBezTo>
                  <a:pt x="842" y="1682"/>
                  <a:pt x="842" y="1683"/>
                  <a:pt x="842" y="1682"/>
                </a:cubicBezTo>
                <a:cubicBezTo>
                  <a:pt x="843" y="1682"/>
                  <a:pt x="843" y="1682"/>
                  <a:pt x="844" y="1681"/>
                </a:cubicBezTo>
                <a:cubicBezTo>
                  <a:pt x="844" y="1680"/>
                  <a:pt x="844" y="1677"/>
                  <a:pt x="843" y="1676"/>
                </a:cubicBezTo>
                <a:cubicBezTo>
                  <a:pt x="843" y="1675"/>
                  <a:pt x="843" y="1675"/>
                  <a:pt x="843" y="1675"/>
                </a:cubicBezTo>
                <a:cubicBezTo>
                  <a:pt x="842" y="1676"/>
                  <a:pt x="842" y="1676"/>
                  <a:pt x="841" y="1676"/>
                </a:cubicBezTo>
                <a:cubicBezTo>
                  <a:pt x="842" y="1674"/>
                  <a:pt x="842" y="1675"/>
                  <a:pt x="843" y="1673"/>
                </a:cubicBezTo>
                <a:cubicBezTo>
                  <a:pt x="844" y="1673"/>
                  <a:pt x="844" y="1673"/>
                  <a:pt x="844" y="1673"/>
                </a:cubicBezTo>
                <a:cubicBezTo>
                  <a:pt x="844" y="1672"/>
                  <a:pt x="844" y="1671"/>
                  <a:pt x="844" y="1669"/>
                </a:cubicBezTo>
                <a:cubicBezTo>
                  <a:pt x="845" y="1669"/>
                  <a:pt x="845" y="1669"/>
                  <a:pt x="845" y="1669"/>
                </a:cubicBezTo>
                <a:cubicBezTo>
                  <a:pt x="846" y="1668"/>
                  <a:pt x="847" y="1668"/>
                  <a:pt x="848" y="1667"/>
                </a:cubicBezTo>
                <a:cubicBezTo>
                  <a:pt x="849" y="1667"/>
                  <a:pt x="849" y="1667"/>
                  <a:pt x="849" y="1667"/>
                </a:cubicBezTo>
                <a:cubicBezTo>
                  <a:pt x="849" y="1663"/>
                  <a:pt x="848" y="1664"/>
                  <a:pt x="846" y="1663"/>
                </a:cubicBezTo>
                <a:cubicBezTo>
                  <a:pt x="846" y="1661"/>
                  <a:pt x="846" y="1660"/>
                  <a:pt x="847" y="1659"/>
                </a:cubicBezTo>
                <a:cubicBezTo>
                  <a:pt x="847" y="1658"/>
                  <a:pt x="847" y="1658"/>
                  <a:pt x="847" y="1658"/>
                </a:cubicBezTo>
                <a:cubicBezTo>
                  <a:pt x="848" y="1658"/>
                  <a:pt x="848" y="1658"/>
                  <a:pt x="848" y="1658"/>
                </a:cubicBezTo>
                <a:cubicBezTo>
                  <a:pt x="848" y="1659"/>
                  <a:pt x="848" y="1659"/>
                  <a:pt x="848" y="1659"/>
                </a:cubicBezTo>
                <a:cubicBezTo>
                  <a:pt x="849" y="1660"/>
                  <a:pt x="850" y="1662"/>
                  <a:pt x="850" y="1664"/>
                </a:cubicBezTo>
                <a:cubicBezTo>
                  <a:pt x="853" y="1663"/>
                  <a:pt x="854" y="1662"/>
                  <a:pt x="856" y="1660"/>
                </a:cubicBezTo>
                <a:cubicBezTo>
                  <a:pt x="857" y="1659"/>
                  <a:pt x="856" y="1660"/>
                  <a:pt x="857" y="1659"/>
                </a:cubicBezTo>
                <a:cubicBezTo>
                  <a:pt x="857" y="1655"/>
                  <a:pt x="857" y="1655"/>
                  <a:pt x="857" y="1655"/>
                </a:cubicBezTo>
                <a:cubicBezTo>
                  <a:pt x="856" y="1655"/>
                  <a:pt x="856" y="1655"/>
                  <a:pt x="856" y="1655"/>
                </a:cubicBezTo>
                <a:cubicBezTo>
                  <a:pt x="856" y="1654"/>
                  <a:pt x="856" y="1654"/>
                  <a:pt x="856" y="1654"/>
                </a:cubicBezTo>
                <a:cubicBezTo>
                  <a:pt x="856" y="1655"/>
                  <a:pt x="855" y="1655"/>
                  <a:pt x="854" y="1655"/>
                </a:cubicBezTo>
                <a:cubicBezTo>
                  <a:pt x="855" y="1654"/>
                  <a:pt x="855" y="1653"/>
                  <a:pt x="856" y="1652"/>
                </a:cubicBezTo>
                <a:cubicBezTo>
                  <a:pt x="856" y="1651"/>
                  <a:pt x="856" y="1651"/>
                  <a:pt x="858" y="1650"/>
                </a:cubicBezTo>
                <a:cubicBezTo>
                  <a:pt x="858" y="1647"/>
                  <a:pt x="860" y="1648"/>
                  <a:pt x="861" y="1644"/>
                </a:cubicBezTo>
                <a:cubicBezTo>
                  <a:pt x="863" y="1643"/>
                  <a:pt x="864" y="1642"/>
                  <a:pt x="865" y="1641"/>
                </a:cubicBezTo>
                <a:cubicBezTo>
                  <a:pt x="865" y="1641"/>
                  <a:pt x="865" y="1641"/>
                  <a:pt x="865" y="1641"/>
                </a:cubicBezTo>
                <a:cubicBezTo>
                  <a:pt x="867" y="1641"/>
                  <a:pt x="867" y="1641"/>
                  <a:pt x="867" y="1641"/>
                </a:cubicBezTo>
                <a:cubicBezTo>
                  <a:pt x="868" y="1640"/>
                  <a:pt x="868" y="1640"/>
                  <a:pt x="868" y="1639"/>
                </a:cubicBezTo>
                <a:cubicBezTo>
                  <a:pt x="869" y="1638"/>
                  <a:pt x="870" y="1638"/>
                  <a:pt x="872" y="1637"/>
                </a:cubicBezTo>
                <a:cubicBezTo>
                  <a:pt x="872" y="1636"/>
                  <a:pt x="873" y="1636"/>
                  <a:pt x="873" y="1635"/>
                </a:cubicBezTo>
                <a:cubicBezTo>
                  <a:pt x="872" y="1634"/>
                  <a:pt x="871" y="1633"/>
                  <a:pt x="870" y="1633"/>
                </a:cubicBezTo>
                <a:cubicBezTo>
                  <a:pt x="870" y="1633"/>
                  <a:pt x="870" y="1633"/>
                  <a:pt x="869" y="1633"/>
                </a:cubicBezTo>
                <a:cubicBezTo>
                  <a:pt x="869" y="1633"/>
                  <a:pt x="869" y="1633"/>
                  <a:pt x="869" y="1633"/>
                </a:cubicBezTo>
                <a:cubicBezTo>
                  <a:pt x="869" y="1632"/>
                  <a:pt x="870" y="1632"/>
                  <a:pt x="871" y="1632"/>
                </a:cubicBezTo>
                <a:cubicBezTo>
                  <a:pt x="871" y="1628"/>
                  <a:pt x="871" y="1628"/>
                  <a:pt x="870" y="1625"/>
                </a:cubicBezTo>
                <a:cubicBezTo>
                  <a:pt x="869" y="1624"/>
                  <a:pt x="868" y="1625"/>
                  <a:pt x="867" y="1624"/>
                </a:cubicBezTo>
                <a:cubicBezTo>
                  <a:pt x="867" y="1623"/>
                  <a:pt x="867" y="1623"/>
                  <a:pt x="867" y="1623"/>
                </a:cubicBezTo>
                <a:cubicBezTo>
                  <a:pt x="863" y="1623"/>
                  <a:pt x="863" y="1623"/>
                  <a:pt x="863" y="1623"/>
                </a:cubicBezTo>
                <a:cubicBezTo>
                  <a:pt x="863" y="1623"/>
                  <a:pt x="863" y="1622"/>
                  <a:pt x="863" y="1621"/>
                </a:cubicBezTo>
                <a:cubicBezTo>
                  <a:pt x="862" y="1621"/>
                  <a:pt x="862" y="1621"/>
                  <a:pt x="862" y="1621"/>
                </a:cubicBezTo>
                <a:cubicBezTo>
                  <a:pt x="861" y="1620"/>
                  <a:pt x="861" y="1620"/>
                  <a:pt x="859" y="1620"/>
                </a:cubicBezTo>
                <a:cubicBezTo>
                  <a:pt x="858" y="1618"/>
                  <a:pt x="858" y="1618"/>
                  <a:pt x="858" y="1617"/>
                </a:cubicBezTo>
                <a:cubicBezTo>
                  <a:pt x="857" y="1617"/>
                  <a:pt x="857" y="1617"/>
                  <a:pt x="857" y="1617"/>
                </a:cubicBezTo>
                <a:cubicBezTo>
                  <a:pt x="856" y="1615"/>
                  <a:pt x="857" y="1615"/>
                  <a:pt x="856" y="1614"/>
                </a:cubicBezTo>
                <a:cubicBezTo>
                  <a:pt x="856" y="1611"/>
                  <a:pt x="856" y="1609"/>
                  <a:pt x="858" y="1608"/>
                </a:cubicBezTo>
                <a:cubicBezTo>
                  <a:pt x="858" y="1608"/>
                  <a:pt x="859" y="1608"/>
                  <a:pt x="859" y="1608"/>
                </a:cubicBezTo>
                <a:cubicBezTo>
                  <a:pt x="859" y="1606"/>
                  <a:pt x="859" y="1606"/>
                  <a:pt x="859" y="1606"/>
                </a:cubicBezTo>
                <a:cubicBezTo>
                  <a:pt x="862" y="1605"/>
                  <a:pt x="864" y="1603"/>
                  <a:pt x="865" y="1601"/>
                </a:cubicBezTo>
                <a:cubicBezTo>
                  <a:pt x="866" y="1601"/>
                  <a:pt x="866" y="1601"/>
                  <a:pt x="866" y="1601"/>
                </a:cubicBezTo>
                <a:cubicBezTo>
                  <a:pt x="866" y="1600"/>
                  <a:pt x="867" y="1599"/>
                  <a:pt x="867" y="1598"/>
                </a:cubicBezTo>
                <a:cubicBezTo>
                  <a:pt x="870" y="1598"/>
                  <a:pt x="871" y="1598"/>
                  <a:pt x="875" y="1598"/>
                </a:cubicBezTo>
                <a:cubicBezTo>
                  <a:pt x="875" y="1595"/>
                  <a:pt x="875" y="1595"/>
                  <a:pt x="875" y="1595"/>
                </a:cubicBezTo>
                <a:cubicBezTo>
                  <a:pt x="873" y="1595"/>
                  <a:pt x="874" y="1595"/>
                  <a:pt x="873" y="1595"/>
                </a:cubicBezTo>
                <a:cubicBezTo>
                  <a:pt x="873" y="1595"/>
                  <a:pt x="873" y="1595"/>
                  <a:pt x="873" y="1595"/>
                </a:cubicBezTo>
                <a:cubicBezTo>
                  <a:pt x="873" y="1593"/>
                  <a:pt x="873" y="1593"/>
                  <a:pt x="875" y="1592"/>
                </a:cubicBezTo>
                <a:cubicBezTo>
                  <a:pt x="875" y="1591"/>
                  <a:pt x="875" y="1591"/>
                  <a:pt x="875" y="1591"/>
                </a:cubicBezTo>
                <a:cubicBezTo>
                  <a:pt x="875" y="1591"/>
                  <a:pt x="876" y="1591"/>
                  <a:pt x="877" y="1591"/>
                </a:cubicBezTo>
                <a:cubicBezTo>
                  <a:pt x="877" y="1589"/>
                  <a:pt x="877" y="1589"/>
                  <a:pt x="877" y="1589"/>
                </a:cubicBezTo>
                <a:cubicBezTo>
                  <a:pt x="877" y="1589"/>
                  <a:pt x="877" y="1589"/>
                  <a:pt x="877" y="1589"/>
                </a:cubicBezTo>
                <a:cubicBezTo>
                  <a:pt x="877" y="1586"/>
                  <a:pt x="877" y="1584"/>
                  <a:pt x="877" y="1581"/>
                </a:cubicBezTo>
                <a:cubicBezTo>
                  <a:pt x="877" y="1581"/>
                  <a:pt x="877" y="1581"/>
                  <a:pt x="877" y="1581"/>
                </a:cubicBezTo>
                <a:cubicBezTo>
                  <a:pt x="878" y="1579"/>
                  <a:pt x="879" y="1577"/>
                  <a:pt x="879" y="1575"/>
                </a:cubicBezTo>
                <a:cubicBezTo>
                  <a:pt x="880" y="1575"/>
                  <a:pt x="880" y="1575"/>
                  <a:pt x="880" y="1575"/>
                </a:cubicBezTo>
                <a:cubicBezTo>
                  <a:pt x="880" y="1574"/>
                  <a:pt x="881" y="1573"/>
                  <a:pt x="881" y="1573"/>
                </a:cubicBezTo>
                <a:cubicBezTo>
                  <a:pt x="882" y="1573"/>
                  <a:pt x="883" y="1572"/>
                  <a:pt x="884" y="1572"/>
                </a:cubicBezTo>
                <a:cubicBezTo>
                  <a:pt x="885" y="1572"/>
                  <a:pt x="885" y="1571"/>
                  <a:pt x="885" y="1570"/>
                </a:cubicBezTo>
                <a:cubicBezTo>
                  <a:pt x="884" y="1570"/>
                  <a:pt x="883" y="1569"/>
                  <a:pt x="881" y="1570"/>
                </a:cubicBezTo>
                <a:cubicBezTo>
                  <a:pt x="881" y="1570"/>
                  <a:pt x="881" y="1571"/>
                  <a:pt x="880" y="1570"/>
                </a:cubicBezTo>
                <a:cubicBezTo>
                  <a:pt x="880" y="1570"/>
                  <a:pt x="880" y="1570"/>
                  <a:pt x="880" y="1570"/>
                </a:cubicBezTo>
                <a:cubicBezTo>
                  <a:pt x="879" y="1570"/>
                  <a:pt x="879" y="1570"/>
                  <a:pt x="879" y="1570"/>
                </a:cubicBezTo>
                <a:cubicBezTo>
                  <a:pt x="879" y="1569"/>
                  <a:pt x="879" y="1569"/>
                  <a:pt x="879" y="1569"/>
                </a:cubicBezTo>
                <a:cubicBezTo>
                  <a:pt x="880" y="1568"/>
                  <a:pt x="881" y="1568"/>
                  <a:pt x="881" y="1568"/>
                </a:cubicBezTo>
                <a:cubicBezTo>
                  <a:pt x="884" y="1568"/>
                  <a:pt x="885" y="1568"/>
                  <a:pt x="887" y="1569"/>
                </a:cubicBezTo>
                <a:cubicBezTo>
                  <a:pt x="887" y="1572"/>
                  <a:pt x="887" y="1572"/>
                  <a:pt x="887" y="1572"/>
                </a:cubicBezTo>
                <a:cubicBezTo>
                  <a:pt x="890" y="1571"/>
                  <a:pt x="890" y="1571"/>
                  <a:pt x="891" y="1570"/>
                </a:cubicBezTo>
                <a:cubicBezTo>
                  <a:pt x="892" y="1570"/>
                  <a:pt x="892" y="1570"/>
                  <a:pt x="892" y="1570"/>
                </a:cubicBezTo>
                <a:cubicBezTo>
                  <a:pt x="892" y="1568"/>
                  <a:pt x="892" y="1568"/>
                  <a:pt x="892" y="1568"/>
                </a:cubicBezTo>
                <a:cubicBezTo>
                  <a:pt x="892" y="1568"/>
                  <a:pt x="892" y="1568"/>
                  <a:pt x="892" y="1568"/>
                </a:cubicBezTo>
                <a:cubicBezTo>
                  <a:pt x="892" y="1565"/>
                  <a:pt x="892" y="1565"/>
                  <a:pt x="892" y="1565"/>
                </a:cubicBezTo>
                <a:cubicBezTo>
                  <a:pt x="892" y="1565"/>
                  <a:pt x="892" y="1565"/>
                  <a:pt x="892" y="1565"/>
                </a:cubicBezTo>
                <a:cubicBezTo>
                  <a:pt x="891" y="1564"/>
                  <a:pt x="891" y="1564"/>
                  <a:pt x="891" y="1563"/>
                </a:cubicBezTo>
                <a:cubicBezTo>
                  <a:pt x="888" y="1563"/>
                  <a:pt x="888" y="1563"/>
                  <a:pt x="888" y="1563"/>
                </a:cubicBezTo>
                <a:cubicBezTo>
                  <a:pt x="888" y="1566"/>
                  <a:pt x="888" y="1566"/>
                  <a:pt x="888" y="1566"/>
                </a:cubicBezTo>
                <a:cubicBezTo>
                  <a:pt x="884" y="1565"/>
                  <a:pt x="883" y="1563"/>
                  <a:pt x="880" y="1562"/>
                </a:cubicBezTo>
                <a:cubicBezTo>
                  <a:pt x="880" y="1560"/>
                  <a:pt x="880" y="1558"/>
                  <a:pt x="881" y="1556"/>
                </a:cubicBezTo>
                <a:cubicBezTo>
                  <a:pt x="877" y="1556"/>
                  <a:pt x="877" y="1556"/>
                  <a:pt x="877" y="1556"/>
                </a:cubicBezTo>
                <a:cubicBezTo>
                  <a:pt x="877" y="1555"/>
                  <a:pt x="877" y="1555"/>
                  <a:pt x="877" y="1555"/>
                </a:cubicBezTo>
                <a:cubicBezTo>
                  <a:pt x="877" y="1555"/>
                  <a:pt x="877" y="1555"/>
                  <a:pt x="877" y="1555"/>
                </a:cubicBezTo>
                <a:cubicBezTo>
                  <a:pt x="877" y="1554"/>
                  <a:pt x="877" y="1553"/>
                  <a:pt x="878" y="1552"/>
                </a:cubicBezTo>
                <a:cubicBezTo>
                  <a:pt x="879" y="1552"/>
                  <a:pt x="879" y="1552"/>
                  <a:pt x="879" y="1552"/>
                </a:cubicBezTo>
                <a:cubicBezTo>
                  <a:pt x="879" y="1551"/>
                  <a:pt x="879" y="1551"/>
                  <a:pt x="879" y="1551"/>
                </a:cubicBezTo>
                <a:cubicBezTo>
                  <a:pt x="879" y="1551"/>
                  <a:pt x="879" y="1551"/>
                  <a:pt x="879" y="1551"/>
                </a:cubicBezTo>
                <a:cubicBezTo>
                  <a:pt x="879" y="1550"/>
                  <a:pt x="879" y="1549"/>
                  <a:pt x="879" y="1549"/>
                </a:cubicBezTo>
                <a:cubicBezTo>
                  <a:pt x="879" y="1549"/>
                  <a:pt x="879" y="1549"/>
                  <a:pt x="879" y="1549"/>
                </a:cubicBezTo>
                <a:cubicBezTo>
                  <a:pt x="879" y="1547"/>
                  <a:pt x="879" y="1547"/>
                  <a:pt x="879" y="1547"/>
                </a:cubicBezTo>
                <a:cubicBezTo>
                  <a:pt x="879" y="1547"/>
                  <a:pt x="880" y="1547"/>
                  <a:pt x="881" y="1546"/>
                </a:cubicBezTo>
                <a:cubicBezTo>
                  <a:pt x="882" y="1546"/>
                  <a:pt x="882" y="1546"/>
                  <a:pt x="882" y="1546"/>
                </a:cubicBezTo>
                <a:cubicBezTo>
                  <a:pt x="882" y="1547"/>
                  <a:pt x="882" y="1547"/>
                  <a:pt x="883" y="1548"/>
                </a:cubicBezTo>
                <a:cubicBezTo>
                  <a:pt x="885" y="1548"/>
                  <a:pt x="885" y="1548"/>
                  <a:pt x="885" y="1548"/>
                </a:cubicBezTo>
                <a:cubicBezTo>
                  <a:pt x="885" y="1549"/>
                  <a:pt x="885" y="1549"/>
                  <a:pt x="885" y="1549"/>
                </a:cubicBezTo>
                <a:cubicBezTo>
                  <a:pt x="886" y="1549"/>
                  <a:pt x="886" y="1549"/>
                  <a:pt x="886" y="1549"/>
                </a:cubicBezTo>
                <a:cubicBezTo>
                  <a:pt x="886" y="1550"/>
                  <a:pt x="886" y="1551"/>
                  <a:pt x="886" y="1552"/>
                </a:cubicBezTo>
                <a:cubicBezTo>
                  <a:pt x="892" y="1552"/>
                  <a:pt x="892" y="1552"/>
                  <a:pt x="892" y="1552"/>
                </a:cubicBezTo>
                <a:cubicBezTo>
                  <a:pt x="892" y="1552"/>
                  <a:pt x="893" y="1553"/>
                  <a:pt x="894" y="1552"/>
                </a:cubicBezTo>
                <a:cubicBezTo>
                  <a:pt x="894" y="1552"/>
                  <a:pt x="894" y="1552"/>
                  <a:pt x="894" y="1552"/>
                </a:cubicBezTo>
                <a:cubicBezTo>
                  <a:pt x="897" y="1552"/>
                  <a:pt x="896" y="1551"/>
                  <a:pt x="898" y="1550"/>
                </a:cubicBezTo>
                <a:cubicBezTo>
                  <a:pt x="898" y="1549"/>
                  <a:pt x="898" y="1549"/>
                  <a:pt x="898" y="1549"/>
                </a:cubicBezTo>
                <a:cubicBezTo>
                  <a:pt x="900" y="1548"/>
                  <a:pt x="900" y="1547"/>
                  <a:pt x="902" y="1546"/>
                </a:cubicBezTo>
                <a:cubicBezTo>
                  <a:pt x="902" y="1544"/>
                  <a:pt x="902" y="1541"/>
                  <a:pt x="902" y="1539"/>
                </a:cubicBezTo>
                <a:cubicBezTo>
                  <a:pt x="902" y="1539"/>
                  <a:pt x="902" y="1538"/>
                  <a:pt x="902" y="1537"/>
                </a:cubicBezTo>
                <a:cubicBezTo>
                  <a:pt x="902" y="1537"/>
                  <a:pt x="902" y="1537"/>
                  <a:pt x="902" y="1537"/>
                </a:cubicBezTo>
                <a:cubicBezTo>
                  <a:pt x="902" y="1536"/>
                  <a:pt x="902" y="1535"/>
                  <a:pt x="902" y="1533"/>
                </a:cubicBezTo>
                <a:cubicBezTo>
                  <a:pt x="902" y="1533"/>
                  <a:pt x="902" y="1533"/>
                  <a:pt x="903" y="1533"/>
                </a:cubicBezTo>
                <a:cubicBezTo>
                  <a:pt x="903" y="1531"/>
                  <a:pt x="903" y="1530"/>
                  <a:pt x="904" y="1529"/>
                </a:cubicBezTo>
                <a:cubicBezTo>
                  <a:pt x="901" y="1528"/>
                  <a:pt x="901" y="1527"/>
                  <a:pt x="900" y="1526"/>
                </a:cubicBezTo>
                <a:cubicBezTo>
                  <a:pt x="900" y="1523"/>
                  <a:pt x="900" y="1524"/>
                  <a:pt x="901" y="1522"/>
                </a:cubicBezTo>
                <a:cubicBezTo>
                  <a:pt x="902" y="1522"/>
                  <a:pt x="902" y="1522"/>
                  <a:pt x="902" y="1522"/>
                </a:cubicBezTo>
                <a:cubicBezTo>
                  <a:pt x="903" y="1524"/>
                  <a:pt x="904" y="1525"/>
                  <a:pt x="906" y="1525"/>
                </a:cubicBezTo>
                <a:cubicBezTo>
                  <a:pt x="906" y="1524"/>
                  <a:pt x="906" y="1524"/>
                  <a:pt x="905" y="1524"/>
                </a:cubicBezTo>
                <a:cubicBezTo>
                  <a:pt x="905" y="1523"/>
                  <a:pt x="905" y="1523"/>
                  <a:pt x="905" y="1523"/>
                </a:cubicBezTo>
                <a:cubicBezTo>
                  <a:pt x="907" y="1524"/>
                  <a:pt x="910" y="1523"/>
                  <a:pt x="912" y="1522"/>
                </a:cubicBezTo>
                <a:cubicBezTo>
                  <a:pt x="914" y="1522"/>
                  <a:pt x="914" y="1522"/>
                  <a:pt x="914" y="1522"/>
                </a:cubicBezTo>
                <a:cubicBezTo>
                  <a:pt x="914" y="1522"/>
                  <a:pt x="914" y="1522"/>
                  <a:pt x="914" y="1522"/>
                </a:cubicBezTo>
                <a:cubicBezTo>
                  <a:pt x="922" y="1522"/>
                  <a:pt x="922" y="1522"/>
                  <a:pt x="922" y="1522"/>
                </a:cubicBezTo>
                <a:cubicBezTo>
                  <a:pt x="922" y="1521"/>
                  <a:pt x="922" y="1521"/>
                  <a:pt x="922" y="1521"/>
                </a:cubicBezTo>
                <a:cubicBezTo>
                  <a:pt x="925" y="1521"/>
                  <a:pt x="925" y="1521"/>
                  <a:pt x="925" y="1521"/>
                </a:cubicBezTo>
                <a:cubicBezTo>
                  <a:pt x="925" y="1520"/>
                  <a:pt x="925" y="1520"/>
                  <a:pt x="925" y="1520"/>
                </a:cubicBezTo>
                <a:cubicBezTo>
                  <a:pt x="928" y="1520"/>
                  <a:pt x="928" y="1520"/>
                  <a:pt x="928" y="1520"/>
                </a:cubicBezTo>
                <a:cubicBezTo>
                  <a:pt x="928" y="1520"/>
                  <a:pt x="928" y="1519"/>
                  <a:pt x="929" y="1519"/>
                </a:cubicBezTo>
                <a:cubicBezTo>
                  <a:pt x="931" y="1519"/>
                  <a:pt x="931" y="1519"/>
                  <a:pt x="931" y="1519"/>
                </a:cubicBezTo>
                <a:cubicBezTo>
                  <a:pt x="931" y="1518"/>
                  <a:pt x="931" y="1518"/>
                  <a:pt x="931" y="1518"/>
                </a:cubicBezTo>
                <a:cubicBezTo>
                  <a:pt x="932" y="1518"/>
                  <a:pt x="932" y="1518"/>
                  <a:pt x="932" y="1518"/>
                </a:cubicBezTo>
                <a:cubicBezTo>
                  <a:pt x="932" y="1518"/>
                  <a:pt x="932" y="1518"/>
                  <a:pt x="932" y="1518"/>
                </a:cubicBezTo>
                <a:cubicBezTo>
                  <a:pt x="936" y="1518"/>
                  <a:pt x="936" y="1518"/>
                  <a:pt x="936" y="1518"/>
                </a:cubicBezTo>
                <a:cubicBezTo>
                  <a:pt x="936" y="1517"/>
                  <a:pt x="936" y="1517"/>
                  <a:pt x="936" y="1517"/>
                </a:cubicBezTo>
                <a:cubicBezTo>
                  <a:pt x="937" y="1517"/>
                  <a:pt x="937" y="1517"/>
                  <a:pt x="937" y="1517"/>
                </a:cubicBezTo>
                <a:cubicBezTo>
                  <a:pt x="937" y="1517"/>
                  <a:pt x="938" y="1516"/>
                  <a:pt x="938" y="1516"/>
                </a:cubicBezTo>
                <a:cubicBezTo>
                  <a:pt x="939" y="1516"/>
                  <a:pt x="939" y="1516"/>
                  <a:pt x="939" y="1516"/>
                </a:cubicBezTo>
                <a:cubicBezTo>
                  <a:pt x="939" y="1515"/>
                  <a:pt x="939" y="1515"/>
                  <a:pt x="940" y="1514"/>
                </a:cubicBezTo>
                <a:cubicBezTo>
                  <a:pt x="940" y="1514"/>
                  <a:pt x="941" y="1514"/>
                  <a:pt x="942" y="1514"/>
                </a:cubicBezTo>
                <a:cubicBezTo>
                  <a:pt x="942" y="1513"/>
                  <a:pt x="942" y="1511"/>
                  <a:pt x="942" y="1510"/>
                </a:cubicBezTo>
                <a:cubicBezTo>
                  <a:pt x="943" y="1510"/>
                  <a:pt x="944" y="1509"/>
                  <a:pt x="944" y="1509"/>
                </a:cubicBezTo>
                <a:cubicBezTo>
                  <a:pt x="945" y="1508"/>
                  <a:pt x="945" y="1507"/>
                  <a:pt x="945" y="1506"/>
                </a:cubicBezTo>
                <a:cubicBezTo>
                  <a:pt x="946" y="1505"/>
                  <a:pt x="946" y="1505"/>
                  <a:pt x="947" y="1504"/>
                </a:cubicBezTo>
                <a:cubicBezTo>
                  <a:pt x="947" y="1502"/>
                  <a:pt x="947" y="1502"/>
                  <a:pt x="947" y="1502"/>
                </a:cubicBezTo>
                <a:cubicBezTo>
                  <a:pt x="948" y="1502"/>
                  <a:pt x="948" y="1502"/>
                  <a:pt x="948" y="1502"/>
                </a:cubicBezTo>
                <a:cubicBezTo>
                  <a:pt x="948" y="1501"/>
                  <a:pt x="948" y="1501"/>
                  <a:pt x="948" y="1501"/>
                </a:cubicBezTo>
                <a:cubicBezTo>
                  <a:pt x="948" y="1500"/>
                  <a:pt x="948" y="1500"/>
                  <a:pt x="949" y="1500"/>
                </a:cubicBezTo>
                <a:cubicBezTo>
                  <a:pt x="950" y="1497"/>
                  <a:pt x="950" y="1495"/>
                  <a:pt x="950" y="1493"/>
                </a:cubicBezTo>
                <a:cubicBezTo>
                  <a:pt x="947" y="1492"/>
                  <a:pt x="947" y="1492"/>
                  <a:pt x="945" y="1491"/>
                </a:cubicBezTo>
                <a:cubicBezTo>
                  <a:pt x="944" y="1490"/>
                  <a:pt x="945" y="1490"/>
                  <a:pt x="943" y="1489"/>
                </a:cubicBezTo>
                <a:cubicBezTo>
                  <a:pt x="943" y="1486"/>
                  <a:pt x="942" y="1486"/>
                  <a:pt x="944" y="1484"/>
                </a:cubicBezTo>
                <a:cubicBezTo>
                  <a:pt x="944" y="1480"/>
                  <a:pt x="943" y="1481"/>
                  <a:pt x="941" y="1479"/>
                </a:cubicBezTo>
                <a:cubicBezTo>
                  <a:pt x="941" y="1479"/>
                  <a:pt x="941" y="1478"/>
                  <a:pt x="940" y="1477"/>
                </a:cubicBezTo>
                <a:cubicBezTo>
                  <a:pt x="939" y="1477"/>
                  <a:pt x="939" y="1477"/>
                  <a:pt x="939" y="1477"/>
                </a:cubicBezTo>
                <a:cubicBezTo>
                  <a:pt x="939" y="1477"/>
                  <a:pt x="939" y="1477"/>
                  <a:pt x="939" y="1477"/>
                </a:cubicBezTo>
                <a:cubicBezTo>
                  <a:pt x="938" y="1476"/>
                  <a:pt x="937" y="1476"/>
                  <a:pt x="936" y="1475"/>
                </a:cubicBezTo>
                <a:cubicBezTo>
                  <a:pt x="936" y="1473"/>
                  <a:pt x="936" y="1473"/>
                  <a:pt x="936" y="1473"/>
                </a:cubicBezTo>
                <a:cubicBezTo>
                  <a:pt x="936" y="1473"/>
                  <a:pt x="936" y="1473"/>
                  <a:pt x="936" y="1473"/>
                </a:cubicBezTo>
                <a:cubicBezTo>
                  <a:pt x="935" y="1471"/>
                  <a:pt x="936" y="1470"/>
                  <a:pt x="933" y="1470"/>
                </a:cubicBezTo>
                <a:cubicBezTo>
                  <a:pt x="933" y="1469"/>
                  <a:pt x="934" y="1468"/>
                  <a:pt x="934" y="1467"/>
                </a:cubicBezTo>
                <a:cubicBezTo>
                  <a:pt x="933" y="1467"/>
                  <a:pt x="933" y="1467"/>
                  <a:pt x="933" y="1467"/>
                </a:cubicBezTo>
                <a:cubicBezTo>
                  <a:pt x="933" y="1466"/>
                  <a:pt x="933" y="1465"/>
                  <a:pt x="932" y="1464"/>
                </a:cubicBezTo>
                <a:cubicBezTo>
                  <a:pt x="934" y="1463"/>
                  <a:pt x="933" y="1464"/>
                  <a:pt x="934" y="1463"/>
                </a:cubicBezTo>
                <a:cubicBezTo>
                  <a:pt x="936" y="1461"/>
                  <a:pt x="935" y="1456"/>
                  <a:pt x="935" y="1453"/>
                </a:cubicBezTo>
                <a:cubicBezTo>
                  <a:pt x="936" y="1453"/>
                  <a:pt x="936" y="1453"/>
                  <a:pt x="936" y="1453"/>
                </a:cubicBezTo>
                <a:cubicBezTo>
                  <a:pt x="936" y="1453"/>
                  <a:pt x="936" y="1453"/>
                  <a:pt x="936" y="1453"/>
                </a:cubicBezTo>
                <a:cubicBezTo>
                  <a:pt x="935" y="1453"/>
                  <a:pt x="936" y="1456"/>
                  <a:pt x="936" y="1457"/>
                </a:cubicBezTo>
                <a:cubicBezTo>
                  <a:pt x="936" y="1461"/>
                  <a:pt x="936" y="1464"/>
                  <a:pt x="938" y="1466"/>
                </a:cubicBezTo>
                <a:cubicBezTo>
                  <a:pt x="939" y="1469"/>
                  <a:pt x="939" y="1468"/>
                  <a:pt x="941" y="1469"/>
                </a:cubicBezTo>
                <a:cubicBezTo>
                  <a:pt x="941" y="1470"/>
                  <a:pt x="941" y="1470"/>
                  <a:pt x="941" y="1470"/>
                </a:cubicBezTo>
                <a:cubicBezTo>
                  <a:pt x="944" y="1470"/>
                  <a:pt x="944" y="1470"/>
                  <a:pt x="944" y="1470"/>
                </a:cubicBezTo>
                <a:cubicBezTo>
                  <a:pt x="945" y="1471"/>
                  <a:pt x="946" y="1472"/>
                  <a:pt x="947" y="1474"/>
                </a:cubicBezTo>
                <a:cubicBezTo>
                  <a:pt x="948" y="1474"/>
                  <a:pt x="950" y="1474"/>
                  <a:pt x="951" y="1474"/>
                </a:cubicBezTo>
                <a:cubicBezTo>
                  <a:pt x="951" y="1475"/>
                  <a:pt x="951" y="1475"/>
                  <a:pt x="952" y="1476"/>
                </a:cubicBezTo>
                <a:cubicBezTo>
                  <a:pt x="955" y="1476"/>
                  <a:pt x="955" y="1476"/>
                  <a:pt x="955" y="1476"/>
                </a:cubicBezTo>
                <a:cubicBezTo>
                  <a:pt x="956" y="1475"/>
                  <a:pt x="956" y="1475"/>
                  <a:pt x="956" y="1474"/>
                </a:cubicBezTo>
                <a:cubicBezTo>
                  <a:pt x="960" y="1473"/>
                  <a:pt x="962" y="1477"/>
                  <a:pt x="966" y="1476"/>
                </a:cubicBezTo>
                <a:cubicBezTo>
                  <a:pt x="966" y="1475"/>
                  <a:pt x="966" y="1475"/>
                  <a:pt x="967" y="1474"/>
                </a:cubicBezTo>
                <a:cubicBezTo>
                  <a:pt x="969" y="1474"/>
                  <a:pt x="971" y="1473"/>
                  <a:pt x="973" y="1472"/>
                </a:cubicBezTo>
                <a:cubicBezTo>
                  <a:pt x="973" y="1471"/>
                  <a:pt x="973" y="1471"/>
                  <a:pt x="974" y="1470"/>
                </a:cubicBezTo>
                <a:cubicBezTo>
                  <a:pt x="975" y="1470"/>
                  <a:pt x="975" y="1470"/>
                  <a:pt x="975" y="1470"/>
                </a:cubicBezTo>
                <a:cubicBezTo>
                  <a:pt x="975" y="1469"/>
                  <a:pt x="975" y="1468"/>
                  <a:pt x="975" y="1467"/>
                </a:cubicBezTo>
                <a:cubicBezTo>
                  <a:pt x="976" y="1467"/>
                  <a:pt x="976" y="1467"/>
                  <a:pt x="976" y="1467"/>
                </a:cubicBezTo>
                <a:cubicBezTo>
                  <a:pt x="976" y="1466"/>
                  <a:pt x="976" y="1464"/>
                  <a:pt x="977" y="1463"/>
                </a:cubicBezTo>
                <a:cubicBezTo>
                  <a:pt x="977" y="1463"/>
                  <a:pt x="977" y="1463"/>
                  <a:pt x="978" y="1462"/>
                </a:cubicBezTo>
                <a:cubicBezTo>
                  <a:pt x="978" y="1462"/>
                  <a:pt x="978" y="1462"/>
                  <a:pt x="978" y="1462"/>
                </a:cubicBezTo>
                <a:cubicBezTo>
                  <a:pt x="978" y="1461"/>
                  <a:pt x="979" y="1461"/>
                  <a:pt x="979" y="1461"/>
                </a:cubicBezTo>
                <a:cubicBezTo>
                  <a:pt x="979" y="1460"/>
                  <a:pt x="979" y="1460"/>
                  <a:pt x="979" y="1460"/>
                </a:cubicBezTo>
                <a:cubicBezTo>
                  <a:pt x="980" y="1459"/>
                  <a:pt x="981" y="1458"/>
                  <a:pt x="982" y="1458"/>
                </a:cubicBezTo>
                <a:cubicBezTo>
                  <a:pt x="982" y="1456"/>
                  <a:pt x="982" y="1456"/>
                  <a:pt x="982" y="1456"/>
                </a:cubicBezTo>
                <a:cubicBezTo>
                  <a:pt x="982" y="1456"/>
                  <a:pt x="982" y="1456"/>
                  <a:pt x="982" y="1456"/>
                </a:cubicBezTo>
                <a:cubicBezTo>
                  <a:pt x="983" y="1455"/>
                  <a:pt x="982" y="1455"/>
                  <a:pt x="984" y="1454"/>
                </a:cubicBezTo>
                <a:cubicBezTo>
                  <a:pt x="984" y="1451"/>
                  <a:pt x="984" y="1450"/>
                  <a:pt x="982" y="1449"/>
                </a:cubicBezTo>
                <a:cubicBezTo>
                  <a:pt x="983" y="1447"/>
                  <a:pt x="982" y="1447"/>
                  <a:pt x="984" y="1447"/>
                </a:cubicBezTo>
                <a:cubicBezTo>
                  <a:pt x="985" y="1445"/>
                  <a:pt x="985" y="1445"/>
                  <a:pt x="986" y="1444"/>
                </a:cubicBezTo>
                <a:cubicBezTo>
                  <a:pt x="986" y="1444"/>
                  <a:pt x="986" y="1444"/>
                  <a:pt x="986" y="1444"/>
                </a:cubicBezTo>
                <a:cubicBezTo>
                  <a:pt x="986" y="1442"/>
                  <a:pt x="986" y="1442"/>
                  <a:pt x="986" y="1442"/>
                </a:cubicBezTo>
                <a:cubicBezTo>
                  <a:pt x="987" y="1442"/>
                  <a:pt x="987" y="1442"/>
                  <a:pt x="988" y="1441"/>
                </a:cubicBezTo>
                <a:cubicBezTo>
                  <a:pt x="988" y="1440"/>
                  <a:pt x="989" y="1438"/>
                  <a:pt x="989" y="1437"/>
                </a:cubicBezTo>
                <a:cubicBezTo>
                  <a:pt x="990" y="1437"/>
                  <a:pt x="991" y="1436"/>
                  <a:pt x="992" y="1436"/>
                </a:cubicBezTo>
                <a:cubicBezTo>
                  <a:pt x="992" y="1435"/>
                  <a:pt x="992" y="1435"/>
                  <a:pt x="992" y="1435"/>
                </a:cubicBezTo>
                <a:cubicBezTo>
                  <a:pt x="994" y="1434"/>
                  <a:pt x="994" y="1434"/>
                  <a:pt x="994" y="1434"/>
                </a:cubicBezTo>
                <a:cubicBezTo>
                  <a:pt x="994" y="1431"/>
                  <a:pt x="995" y="1431"/>
                  <a:pt x="995" y="1426"/>
                </a:cubicBezTo>
                <a:cubicBezTo>
                  <a:pt x="997" y="1426"/>
                  <a:pt x="997" y="1427"/>
                  <a:pt x="998" y="1429"/>
                </a:cubicBezTo>
                <a:cubicBezTo>
                  <a:pt x="1000" y="1428"/>
                  <a:pt x="999" y="1428"/>
                  <a:pt x="1001" y="1427"/>
                </a:cubicBezTo>
                <a:cubicBezTo>
                  <a:pt x="1001" y="1428"/>
                  <a:pt x="1001" y="1428"/>
                  <a:pt x="1001" y="1428"/>
                </a:cubicBezTo>
                <a:cubicBezTo>
                  <a:pt x="1002" y="1428"/>
                  <a:pt x="1002" y="1428"/>
                  <a:pt x="1002" y="1428"/>
                </a:cubicBezTo>
                <a:cubicBezTo>
                  <a:pt x="1001" y="1430"/>
                  <a:pt x="1001" y="1432"/>
                  <a:pt x="1001" y="1435"/>
                </a:cubicBezTo>
                <a:cubicBezTo>
                  <a:pt x="1000" y="1435"/>
                  <a:pt x="1000" y="1435"/>
                  <a:pt x="1000" y="1435"/>
                </a:cubicBezTo>
                <a:cubicBezTo>
                  <a:pt x="1000" y="1437"/>
                  <a:pt x="1000" y="1437"/>
                  <a:pt x="1000" y="1437"/>
                </a:cubicBezTo>
                <a:cubicBezTo>
                  <a:pt x="999" y="1437"/>
                  <a:pt x="999" y="1437"/>
                  <a:pt x="998" y="1437"/>
                </a:cubicBezTo>
                <a:cubicBezTo>
                  <a:pt x="998" y="1439"/>
                  <a:pt x="998" y="1439"/>
                  <a:pt x="998" y="1439"/>
                </a:cubicBezTo>
                <a:cubicBezTo>
                  <a:pt x="998" y="1439"/>
                  <a:pt x="998" y="1439"/>
                  <a:pt x="998" y="1439"/>
                </a:cubicBezTo>
                <a:cubicBezTo>
                  <a:pt x="997" y="1439"/>
                  <a:pt x="997" y="1440"/>
                  <a:pt x="997" y="1441"/>
                </a:cubicBezTo>
                <a:cubicBezTo>
                  <a:pt x="998" y="1441"/>
                  <a:pt x="998" y="1441"/>
                  <a:pt x="998" y="1441"/>
                </a:cubicBezTo>
                <a:cubicBezTo>
                  <a:pt x="999" y="1439"/>
                  <a:pt x="999" y="1439"/>
                  <a:pt x="1000" y="1438"/>
                </a:cubicBezTo>
                <a:cubicBezTo>
                  <a:pt x="1000" y="1438"/>
                  <a:pt x="1000" y="1438"/>
                  <a:pt x="1000" y="1438"/>
                </a:cubicBezTo>
                <a:cubicBezTo>
                  <a:pt x="1000" y="1437"/>
                  <a:pt x="1000" y="1437"/>
                  <a:pt x="1000" y="1437"/>
                </a:cubicBezTo>
                <a:cubicBezTo>
                  <a:pt x="1001" y="1437"/>
                  <a:pt x="1001" y="1436"/>
                  <a:pt x="1002" y="1436"/>
                </a:cubicBezTo>
                <a:cubicBezTo>
                  <a:pt x="1002" y="1434"/>
                  <a:pt x="1002" y="1434"/>
                  <a:pt x="1002" y="1434"/>
                </a:cubicBezTo>
                <a:cubicBezTo>
                  <a:pt x="1002" y="1434"/>
                  <a:pt x="1002" y="1434"/>
                  <a:pt x="1002" y="1434"/>
                </a:cubicBezTo>
                <a:cubicBezTo>
                  <a:pt x="1002" y="1431"/>
                  <a:pt x="1002" y="1431"/>
                  <a:pt x="1002" y="1431"/>
                </a:cubicBezTo>
                <a:cubicBezTo>
                  <a:pt x="1003" y="1431"/>
                  <a:pt x="1003" y="1431"/>
                  <a:pt x="1003" y="1431"/>
                </a:cubicBezTo>
                <a:cubicBezTo>
                  <a:pt x="1003" y="1429"/>
                  <a:pt x="1003" y="1429"/>
                  <a:pt x="1003" y="1429"/>
                </a:cubicBezTo>
                <a:cubicBezTo>
                  <a:pt x="1003" y="1429"/>
                  <a:pt x="1003" y="1429"/>
                  <a:pt x="1003" y="1429"/>
                </a:cubicBezTo>
                <a:cubicBezTo>
                  <a:pt x="1003" y="1428"/>
                  <a:pt x="1003" y="1428"/>
                  <a:pt x="1003" y="1428"/>
                </a:cubicBezTo>
                <a:cubicBezTo>
                  <a:pt x="1004" y="1428"/>
                  <a:pt x="1004" y="1428"/>
                  <a:pt x="1004" y="1428"/>
                </a:cubicBezTo>
                <a:cubicBezTo>
                  <a:pt x="1004" y="1426"/>
                  <a:pt x="1004" y="1426"/>
                  <a:pt x="1004" y="1426"/>
                </a:cubicBezTo>
                <a:cubicBezTo>
                  <a:pt x="1005" y="1426"/>
                  <a:pt x="1005" y="1426"/>
                  <a:pt x="1005" y="1426"/>
                </a:cubicBezTo>
                <a:cubicBezTo>
                  <a:pt x="1005" y="1424"/>
                  <a:pt x="1005" y="1424"/>
                  <a:pt x="1005" y="1424"/>
                </a:cubicBezTo>
                <a:cubicBezTo>
                  <a:pt x="1005" y="1424"/>
                  <a:pt x="1005" y="1424"/>
                  <a:pt x="1005" y="1424"/>
                </a:cubicBezTo>
                <a:cubicBezTo>
                  <a:pt x="1006" y="1422"/>
                  <a:pt x="1006" y="1420"/>
                  <a:pt x="1007" y="1418"/>
                </a:cubicBezTo>
                <a:cubicBezTo>
                  <a:pt x="1007" y="1418"/>
                  <a:pt x="1008" y="1418"/>
                  <a:pt x="1008" y="1418"/>
                </a:cubicBezTo>
                <a:cubicBezTo>
                  <a:pt x="1008" y="1416"/>
                  <a:pt x="1008" y="1416"/>
                  <a:pt x="1008" y="1416"/>
                </a:cubicBezTo>
                <a:cubicBezTo>
                  <a:pt x="1009" y="1416"/>
                  <a:pt x="1010" y="1415"/>
                  <a:pt x="1011" y="1414"/>
                </a:cubicBezTo>
                <a:cubicBezTo>
                  <a:pt x="1011" y="1413"/>
                  <a:pt x="1011" y="1413"/>
                  <a:pt x="1011" y="1413"/>
                </a:cubicBezTo>
                <a:cubicBezTo>
                  <a:pt x="1012" y="1412"/>
                  <a:pt x="1013" y="1411"/>
                  <a:pt x="1014" y="1410"/>
                </a:cubicBezTo>
                <a:cubicBezTo>
                  <a:pt x="1014" y="1410"/>
                  <a:pt x="1014" y="1410"/>
                  <a:pt x="1014" y="1410"/>
                </a:cubicBezTo>
                <a:cubicBezTo>
                  <a:pt x="1015" y="1410"/>
                  <a:pt x="1015" y="1409"/>
                  <a:pt x="1016" y="1409"/>
                </a:cubicBezTo>
                <a:cubicBezTo>
                  <a:pt x="1016" y="1408"/>
                  <a:pt x="1016" y="1406"/>
                  <a:pt x="1017" y="1405"/>
                </a:cubicBezTo>
                <a:cubicBezTo>
                  <a:pt x="1017" y="1405"/>
                  <a:pt x="1018" y="1405"/>
                  <a:pt x="1018" y="1405"/>
                </a:cubicBezTo>
                <a:cubicBezTo>
                  <a:pt x="1018" y="1404"/>
                  <a:pt x="1017" y="1402"/>
                  <a:pt x="1017" y="1400"/>
                </a:cubicBezTo>
                <a:cubicBezTo>
                  <a:pt x="1018" y="1400"/>
                  <a:pt x="1018" y="1400"/>
                  <a:pt x="1018" y="1400"/>
                </a:cubicBezTo>
                <a:cubicBezTo>
                  <a:pt x="1018" y="1399"/>
                  <a:pt x="1017" y="1398"/>
                  <a:pt x="1017" y="1397"/>
                </a:cubicBezTo>
                <a:cubicBezTo>
                  <a:pt x="1018" y="1397"/>
                  <a:pt x="1018" y="1397"/>
                  <a:pt x="1018" y="1397"/>
                </a:cubicBezTo>
                <a:cubicBezTo>
                  <a:pt x="1018" y="1391"/>
                  <a:pt x="1018" y="1391"/>
                  <a:pt x="1018" y="1391"/>
                </a:cubicBezTo>
                <a:cubicBezTo>
                  <a:pt x="1017" y="1391"/>
                  <a:pt x="1017" y="1391"/>
                  <a:pt x="1017" y="1391"/>
                </a:cubicBezTo>
                <a:cubicBezTo>
                  <a:pt x="1016" y="1391"/>
                  <a:pt x="1016" y="1391"/>
                  <a:pt x="1016" y="1391"/>
                </a:cubicBezTo>
                <a:cubicBezTo>
                  <a:pt x="1015" y="1389"/>
                  <a:pt x="1016" y="1388"/>
                  <a:pt x="1017" y="1387"/>
                </a:cubicBezTo>
                <a:cubicBezTo>
                  <a:pt x="1015" y="1387"/>
                  <a:pt x="1015" y="1387"/>
                  <a:pt x="1015" y="1387"/>
                </a:cubicBezTo>
                <a:cubicBezTo>
                  <a:pt x="1015" y="1385"/>
                  <a:pt x="1015" y="1385"/>
                  <a:pt x="1015" y="1385"/>
                </a:cubicBezTo>
                <a:cubicBezTo>
                  <a:pt x="1016" y="1385"/>
                  <a:pt x="1016" y="1385"/>
                  <a:pt x="1016" y="1385"/>
                </a:cubicBezTo>
                <a:cubicBezTo>
                  <a:pt x="1016" y="1385"/>
                  <a:pt x="1016" y="1384"/>
                  <a:pt x="1017" y="1383"/>
                </a:cubicBezTo>
                <a:cubicBezTo>
                  <a:pt x="1016" y="1383"/>
                  <a:pt x="1016" y="1383"/>
                  <a:pt x="1016" y="1383"/>
                </a:cubicBezTo>
                <a:cubicBezTo>
                  <a:pt x="1016" y="1382"/>
                  <a:pt x="1016" y="1381"/>
                  <a:pt x="1015" y="1380"/>
                </a:cubicBezTo>
                <a:cubicBezTo>
                  <a:pt x="1016" y="1380"/>
                  <a:pt x="1016" y="1380"/>
                  <a:pt x="1016" y="1380"/>
                </a:cubicBezTo>
                <a:cubicBezTo>
                  <a:pt x="1016" y="1380"/>
                  <a:pt x="1016" y="1380"/>
                  <a:pt x="1016" y="1380"/>
                </a:cubicBezTo>
                <a:cubicBezTo>
                  <a:pt x="1016" y="1379"/>
                  <a:pt x="1014" y="1379"/>
                  <a:pt x="1015" y="1378"/>
                </a:cubicBezTo>
                <a:cubicBezTo>
                  <a:pt x="1015" y="1378"/>
                  <a:pt x="1015" y="1378"/>
                  <a:pt x="1015" y="1378"/>
                </a:cubicBezTo>
                <a:cubicBezTo>
                  <a:pt x="1015" y="1376"/>
                  <a:pt x="1015" y="1376"/>
                  <a:pt x="1015" y="1376"/>
                </a:cubicBezTo>
                <a:cubicBezTo>
                  <a:pt x="1016" y="1376"/>
                  <a:pt x="1016" y="1376"/>
                  <a:pt x="1017" y="1376"/>
                </a:cubicBezTo>
                <a:cubicBezTo>
                  <a:pt x="1018" y="1374"/>
                  <a:pt x="1017" y="1373"/>
                  <a:pt x="1017" y="1371"/>
                </a:cubicBezTo>
                <a:cubicBezTo>
                  <a:pt x="1018" y="1370"/>
                  <a:pt x="1019" y="1370"/>
                  <a:pt x="1021" y="1370"/>
                </a:cubicBezTo>
                <a:cubicBezTo>
                  <a:pt x="1022" y="1367"/>
                  <a:pt x="1024" y="1367"/>
                  <a:pt x="1026" y="1366"/>
                </a:cubicBezTo>
                <a:cubicBezTo>
                  <a:pt x="1027" y="1365"/>
                  <a:pt x="1027" y="1364"/>
                  <a:pt x="1028" y="1363"/>
                </a:cubicBezTo>
                <a:cubicBezTo>
                  <a:pt x="1030" y="1363"/>
                  <a:pt x="1030" y="1363"/>
                  <a:pt x="1030" y="1363"/>
                </a:cubicBezTo>
                <a:cubicBezTo>
                  <a:pt x="1030" y="1363"/>
                  <a:pt x="1030" y="1362"/>
                  <a:pt x="1030" y="1362"/>
                </a:cubicBezTo>
                <a:cubicBezTo>
                  <a:pt x="1032" y="1362"/>
                  <a:pt x="1032" y="1362"/>
                  <a:pt x="1032" y="1362"/>
                </a:cubicBezTo>
                <a:cubicBezTo>
                  <a:pt x="1032" y="1361"/>
                  <a:pt x="1032" y="1361"/>
                  <a:pt x="1032" y="1361"/>
                </a:cubicBezTo>
                <a:cubicBezTo>
                  <a:pt x="1034" y="1361"/>
                  <a:pt x="1034" y="1361"/>
                  <a:pt x="1034" y="1361"/>
                </a:cubicBezTo>
                <a:cubicBezTo>
                  <a:pt x="1034" y="1360"/>
                  <a:pt x="1034" y="1360"/>
                  <a:pt x="1034" y="1360"/>
                </a:cubicBezTo>
                <a:cubicBezTo>
                  <a:pt x="1035" y="1360"/>
                  <a:pt x="1035" y="1360"/>
                  <a:pt x="1035" y="1360"/>
                </a:cubicBezTo>
                <a:cubicBezTo>
                  <a:pt x="1035" y="1360"/>
                  <a:pt x="1035" y="1360"/>
                  <a:pt x="1035" y="1360"/>
                </a:cubicBezTo>
                <a:cubicBezTo>
                  <a:pt x="1036" y="1359"/>
                  <a:pt x="1036" y="1359"/>
                  <a:pt x="1037" y="1358"/>
                </a:cubicBezTo>
                <a:cubicBezTo>
                  <a:pt x="1037" y="1356"/>
                  <a:pt x="1037" y="1356"/>
                  <a:pt x="1037" y="1356"/>
                </a:cubicBezTo>
                <a:cubicBezTo>
                  <a:pt x="1039" y="1356"/>
                  <a:pt x="1040" y="1355"/>
                  <a:pt x="1042" y="1355"/>
                </a:cubicBezTo>
                <a:cubicBezTo>
                  <a:pt x="1042" y="1355"/>
                  <a:pt x="1042" y="1355"/>
                  <a:pt x="1042" y="1355"/>
                </a:cubicBezTo>
                <a:cubicBezTo>
                  <a:pt x="1042" y="1354"/>
                  <a:pt x="1043" y="1356"/>
                  <a:pt x="1044" y="1355"/>
                </a:cubicBezTo>
                <a:cubicBezTo>
                  <a:pt x="1045" y="1355"/>
                  <a:pt x="1045" y="1354"/>
                  <a:pt x="1046" y="1353"/>
                </a:cubicBezTo>
                <a:cubicBezTo>
                  <a:pt x="1048" y="1353"/>
                  <a:pt x="1050" y="1353"/>
                  <a:pt x="1052" y="1353"/>
                </a:cubicBezTo>
                <a:cubicBezTo>
                  <a:pt x="1052" y="1350"/>
                  <a:pt x="1051" y="1350"/>
                  <a:pt x="1050" y="1348"/>
                </a:cubicBezTo>
                <a:cubicBezTo>
                  <a:pt x="1052" y="1348"/>
                  <a:pt x="1052" y="1348"/>
                  <a:pt x="1053" y="1347"/>
                </a:cubicBezTo>
                <a:cubicBezTo>
                  <a:pt x="1053" y="1347"/>
                  <a:pt x="1053" y="1347"/>
                  <a:pt x="1053" y="1347"/>
                </a:cubicBezTo>
                <a:cubicBezTo>
                  <a:pt x="1054" y="1347"/>
                  <a:pt x="1054" y="1347"/>
                  <a:pt x="1054" y="1347"/>
                </a:cubicBezTo>
                <a:cubicBezTo>
                  <a:pt x="1054" y="1346"/>
                  <a:pt x="1054" y="1346"/>
                  <a:pt x="1054" y="1346"/>
                </a:cubicBezTo>
                <a:cubicBezTo>
                  <a:pt x="1055" y="1346"/>
                  <a:pt x="1056" y="1347"/>
                  <a:pt x="1057" y="1347"/>
                </a:cubicBezTo>
                <a:cubicBezTo>
                  <a:pt x="1058" y="1346"/>
                  <a:pt x="1058" y="1346"/>
                  <a:pt x="1058" y="1345"/>
                </a:cubicBezTo>
                <a:cubicBezTo>
                  <a:pt x="1059" y="1345"/>
                  <a:pt x="1059" y="1345"/>
                  <a:pt x="1059" y="1345"/>
                </a:cubicBezTo>
                <a:cubicBezTo>
                  <a:pt x="1059" y="1345"/>
                  <a:pt x="1059" y="1345"/>
                  <a:pt x="1059" y="1345"/>
                </a:cubicBezTo>
                <a:cubicBezTo>
                  <a:pt x="1062" y="1345"/>
                  <a:pt x="1062" y="1345"/>
                  <a:pt x="1062" y="1345"/>
                </a:cubicBezTo>
                <a:cubicBezTo>
                  <a:pt x="1062" y="1345"/>
                  <a:pt x="1062" y="1345"/>
                  <a:pt x="1062" y="1345"/>
                </a:cubicBezTo>
                <a:cubicBezTo>
                  <a:pt x="1064" y="1345"/>
                  <a:pt x="1065" y="1345"/>
                  <a:pt x="1067" y="1345"/>
                </a:cubicBezTo>
                <a:cubicBezTo>
                  <a:pt x="1066" y="1344"/>
                  <a:pt x="1066" y="1342"/>
                  <a:pt x="1066" y="1341"/>
                </a:cubicBezTo>
                <a:cubicBezTo>
                  <a:pt x="1068" y="1341"/>
                  <a:pt x="1068" y="1341"/>
                  <a:pt x="1068" y="1341"/>
                </a:cubicBezTo>
                <a:cubicBezTo>
                  <a:pt x="1068" y="1343"/>
                  <a:pt x="1069" y="1343"/>
                  <a:pt x="1069" y="1344"/>
                </a:cubicBezTo>
                <a:cubicBezTo>
                  <a:pt x="1071" y="1344"/>
                  <a:pt x="1074" y="1344"/>
                  <a:pt x="1075" y="1343"/>
                </a:cubicBezTo>
                <a:cubicBezTo>
                  <a:pt x="1075" y="1343"/>
                  <a:pt x="1074" y="1343"/>
                  <a:pt x="1076" y="1341"/>
                </a:cubicBezTo>
                <a:cubicBezTo>
                  <a:pt x="1076" y="1338"/>
                  <a:pt x="1076" y="1338"/>
                  <a:pt x="1076" y="1338"/>
                </a:cubicBezTo>
                <a:cubicBezTo>
                  <a:pt x="1079" y="1338"/>
                  <a:pt x="1080" y="1337"/>
                  <a:pt x="1080" y="1334"/>
                </a:cubicBezTo>
                <a:cubicBezTo>
                  <a:pt x="1081" y="1334"/>
                  <a:pt x="1081" y="1334"/>
                  <a:pt x="1081" y="1334"/>
                </a:cubicBezTo>
                <a:cubicBezTo>
                  <a:pt x="1081" y="1333"/>
                  <a:pt x="1080" y="1333"/>
                  <a:pt x="1080" y="1333"/>
                </a:cubicBezTo>
                <a:cubicBezTo>
                  <a:pt x="1080" y="1331"/>
                  <a:pt x="1080" y="1331"/>
                  <a:pt x="1080" y="1331"/>
                </a:cubicBezTo>
                <a:cubicBezTo>
                  <a:pt x="1080" y="1331"/>
                  <a:pt x="1080" y="1331"/>
                  <a:pt x="1080" y="1331"/>
                </a:cubicBezTo>
                <a:cubicBezTo>
                  <a:pt x="1079" y="1329"/>
                  <a:pt x="1079" y="1327"/>
                  <a:pt x="1080" y="1326"/>
                </a:cubicBezTo>
                <a:cubicBezTo>
                  <a:pt x="1081" y="1325"/>
                  <a:pt x="1082" y="1324"/>
                  <a:pt x="1082" y="1324"/>
                </a:cubicBezTo>
                <a:cubicBezTo>
                  <a:pt x="1083" y="1322"/>
                  <a:pt x="1083" y="1320"/>
                  <a:pt x="1083" y="1318"/>
                </a:cubicBezTo>
                <a:cubicBezTo>
                  <a:pt x="1083" y="1318"/>
                  <a:pt x="1084" y="1318"/>
                  <a:pt x="1084" y="1318"/>
                </a:cubicBezTo>
                <a:cubicBezTo>
                  <a:pt x="1086" y="1316"/>
                  <a:pt x="1088" y="1314"/>
                  <a:pt x="1088" y="1311"/>
                </a:cubicBezTo>
                <a:cubicBezTo>
                  <a:pt x="1091" y="1310"/>
                  <a:pt x="1088" y="1311"/>
                  <a:pt x="1090" y="1309"/>
                </a:cubicBezTo>
                <a:cubicBezTo>
                  <a:pt x="1091" y="1308"/>
                  <a:pt x="1092" y="1307"/>
                  <a:pt x="1093" y="1306"/>
                </a:cubicBezTo>
                <a:cubicBezTo>
                  <a:pt x="1093" y="1305"/>
                  <a:pt x="1093" y="1305"/>
                  <a:pt x="1093" y="1305"/>
                </a:cubicBezTo>
                <a:cubicBezTo>
                  <a:pt x="1094" y="1304"/>
                  <a:pt x="1094" y="1304"/>
                  <a:pt x="1095" y="1303"/>
                </a:cubicBezTo>
                <a:cubicBezTo>
                  <a:pt x="1095" y="1302"/>
                  <a:pt x="1095" y="1302"/>
                  <a:pt x="1095" y="1302"/>
                </a:cubicBezTo>
                <a:cubicBezTo>
                  <a:pt x="1096" y="1302"/>
                  <a:pt x="1096" y="1302"/>
                  <a:pt x="1096" y="1302"/>
                </a:cubicBezTo>
                <a:cubicBezTo>
                  <a:pt x="1096" y="1292"/>
                  <a:pt x="1096" y="1292"/>
                  <a:pt x="1096" y="1292"/>
                </a:cubicBezTo>
                <a:cubicBezTo>
                  <a:pt x="1096" y="1291"/>
                  <a:pt x="1099" y="1288"/>
                  <a:pt x="1101" y="1287"/>
                </a:cubicBezTo>
                <a:cubicBezTo>
                  <a:pt x="1100" y="1285"/>
                  <a:pt x="1100" y="1285"/>
                  <a:pt x="1100" y="1284"/>
                </a:cubicBezTo>
                <a:cubicBezTo>
                  <a:pt x="1099" y="1284"/>
                  <a:pt x="1099" y="1284"/>
                  <a:pt x="1099" y="1284"/>
                </a:cubicBezTo>
                <a:cubicBezTo>
                  <a:pt x="1099" y="1282"/>
                  <a:pt x="1099" y="1282"/>
                  <a:pt x="1099" y="1282"/>
                </a:cubicBezTo>
                <a:cubicBezTo>
                  <a:pt x="1100" y="1282"/>
                  <a:pt x="1100" y="1282"/>
                  <a:pt x="1100" y="1282"/>
                </a:cubicBezTo>
                <a:cubicBezTo>
                  <a:pt x="1100" y="1280"/>
                  <a:pt x="1099" y="1280"/>
                  <a:pt x="1099" y="1280"/>
                </a:cubicBezTo>
                <a:cubicBezTo>
                  <a:pt x="1099" y="1279"/>
                  <a:pt x="1099" y="1277"/>
                  <a:pt x="1100" y="1276"/>
                </a:cubicBezTo>
                <a:cubicBezTo>
                  <a:pt x="1100" y="1275"/>
                  <a:pt x="1101" y="1275"/>
                  <a:pt x="1101" y="1274"/>
                </a:cubicBezTo>
                <a:cubicBezTo>
                  <a:pt x="1101" y="1272"/>
                  <a:pt x="1101" y="1272"/>
                  <a:pt x="1101" y="1272"/>
                </a:cubicBezTo>
                <a:cubicBezTo>
                  <a:pt x="1102" y="1272"/>
                  <a:pt x="1102" y="1272"/>
                  <a:pt x="1102" y="1272"/>
                </a:cubicBezTo>
                <a:cubicBezTo>
                  <a:pt x="1102" y="1271"/>
                  <a:pt x="1102" y="1270"/>
                  <a:pt x="1101" y="1268"/>
                </a:cubicBezTo>
                <a:cubicBezTo>
                  <a:pt x="1102" y="1268"/>
                  <a:pt x="1102" y="1268"/>
                  <a:pt x="1102" y="1268"/>
                </a:cubicBezTo>
                <a:cubicBezTo>
                  <a:pt x="1102" y="1266"/>
                  <a:pt x="1102" y="1266"/>
                  <a:pt x="1102" y="1266"/>
                </a:cubicBezTo>
                <a:cubicBezTo>
                  <a:pt x="1103" y="1266"/>
                  <a:pt x="1103" y="1266"/>
                  <a:pt x="1103" y="1266"/>
                </a:cubicBezTo>
                <a:cubicBezTo>
                  <a:pt x="1103" y="1264"/>
                  <a:pt x="1102" y="1260"/>
                  <a:pt x="1101" y="1259"/>
                </a:cubicBezTo>
                <a:cubicBezTo>
                  <a:pt x="1101" y="1252"/>
                  <a:pt x="1101" y="1252"/>
                  <a:pt x="1101" y="1252"/>
                </a:cubicBezTo>
                <a:cubicBezTo>
                  <a:pt x="1101" y="1252"/>
                  <a:pt x="1101" y="1252"/>
                  <a:pt x="1101" y="1252"/>
                </a:cubicBezTo>
                <a:cubicBezTo>
                  <a:pt x="1101" y="1250"/>
                  <a:pt x="1101" y="1247"/>
                  <a:pt x="1101" y="1245"/>
                </a:cubicBezTo>
                <a:cubicBezTo>
                  <a:pt x="1099" y="1245"/>
                  <a:pt x="1099" y="1245"/>
                  <a:pt x="1099" y="1245"/>
                </a:cubicBezTo>
                <a:cubicBezTo>
                  <a:pt x="1099" y="1244"/>
                  <a:pt x="1099" y="1243"/>
                  <a:pt x="1100" y="1243"/>
                </a:cubicBezTo>
                <a:cubicBezTo>
                  <a:pt x="1100" y="1242"/>
                  <a:pt x="1101" y="1242"/>
                  <a:pt x="1101" y="1241"/>
                </a:cubicBezTo>
                <a:cubicBezTo>
                  <a:pt x="1102" y="1240"/>
                  <a:pt x="1101" y="1240"/>
                  <a:pt x="1101" y="1239"/>
                </a:cubicBezTo>
                <a:cubicBezTo>
                  <a:pt x="1101" y="1239"/>
                  <a:pt x="1101" y="1239"/>
                  <a:pt x="1101" y="1239"/>
                </a:cubicBezTo>
                <a:cubicBezTo>
                  <a:pt x="1101" y="1237"/>
                  <a:pt x="1101" y="1237"/>
                  <a:pt x="1101" y="1237"/>
                </a:cubicBezTo>
                <a:cubicBezTo>
                  <a:pt x="1102" y="1237"/>
                  <a:pt x="1102" y="1237"/>
                  <a:pt x="1102" y="1237"/>
                </a:cubicBezTo>
                <a:cubicBezTo>
                  <a:pt x="1103" y="1236"/>
                  <a:pt x="1102" y="1236"/>
                  <a:pt x="1104" y="1236"/>
                </a:cubicBezTo>
                <a:cubicBezTo>
                  <a:pt x="1104" y="1234"/>
                  <a:pt x="1105" y="1233"/>
                  <a:pt x="1105" y="1232"/>
                </a:cubicBezTo>
                <a:cubicBezTo>
                  <a:pt x="1105" y="1232"/>
                  <a:pt x="1105" y="1232"/>
                  <a:pt x="1105" y="1232"/>
                </a:cubicBezTo>
                <a:cubicBezTo>
                  <a:pt x="1105" y="1230"/>
                  <a:pt x="1105" y="1229"/>
                  <a:pt x="1105" y="1228"/>
                </a:cubicBezTo>
                <a:cubicBezTo>
                  <a:pt x="1109" y="1229"/>
                  <a:pt x="1108" y="1230"/>
                  <a:pt x="1110" y="1232"/>
                </a:cubicBezTo>
                <a:cubicBezTo>
                  <a:pt x="1110" y="1231"/>
                  <a:pt x="1111" y="1230"/>
                  <a:pt x="1111" y="1228"/>
                </a:cubicBezTo>
                <a:cubicBezTo>
                  <a:pt x="1112" y="1228"/>
                  <a:pt x="1112" y="1228"/>
                  <a:pt x="1113" y="1228"/>
                </a:cubicBezTo>
                <a:cubicBezTo>
                  <a:pt x="1113" y="1226"/>
                  <a:pt x="1113" y="1226"/>
                  <a:pt x="1113" y="1226"/>
                </a:cubicBezTo>
                <a:cubicBezTo>
                  <a:pt x="1113" y="1225"/>
                  <a:pt x="1114" y="1225"/>
                  <a:pt x="1115" y="1224"/>
                </a:cubicBezTo>
                <a:cubicBezTo>
                  <a:pt x="1115" y="1223"/>
                  <a:pt x="1115" y="1221"/>
                  <a:pt x="1115" y="1219"/>
                </a:cubicBezTo>
                <a:cubicBezTo>
                  <a:pt x="1116" y="1219"/>
                  <a:pt x="1116" y="1219"/>
                  <a:pt x="1116" y="1219"/>
                </a:cubicBezTo>
                <a:cubicBezTo>
                  <a:pt x="1116" y="1217"/>
                  <a:pt x="1116" y="1217"/>
                  <a:pt x="1116" y="1217"/>
                </a:cubicBezTo>
                <a:cubicBezTo>
                  <a:pt x="1117" y="1217"/>
                  <a:pt x="1117" y="1216"/>
                  <a:pt x="1118" y="1216"/>
                </a:cubicBezTo>
                <a:cubicBezTo>
                  <a:pt x="1119" y="1214"/>
                  <a:pt x="1119" y="1212"/>
                  <a:pt x="1120" y="1210"/>
                </a:cubicBezTo>
                <a:cubicBezTo>
                  <a:pt x="1121" y="1209"/>
                  <a:pt x="1122" y="1209"/>
                  <a:pt x="1123" y="1208"/>
                </a:cubicBezTo>
                <a:cubicBezTo>
                  <a:pt x="1123" y="1207"/>
                  <a:pt x="1123" y="1207"/>
                  <a:pt x="1123" y="1207"/>
                </a:cubicBezTo>
                <a:cubicBezTo>
                  <a:pt x="1124" y="1207"/>
                  <a:pt x="1124" y="1207"/>
                  <a:pt x="1124" y="1207"/>
                </a:cubicBezTo>
                <a:cubicBezTo>
                  <a:pt x="1124" y="1206"/>
                  <a:pt x="1125" y="1205"/>
                  <a:pt x="1126" y="1205"/>
                </a:cubicBezTo>
                <a:cubicBezTo>
                  <a:pt x="1127" y="1204"/>
                  <a:pt x="1128" y="1204"/>
                  <a:pt x="1129" y="1204"/>
                </a:cubicBezTo>
                <a:cubicBezTo>
                  <a:pt x="1130" y="1202"/>
                  <a:pt x="1132" y="1200"/>
                  <a:pt x="1133" y="1199"/>
                </a:cubicBezTo>
                <a:cubicBezTo>
                  <a:pt x="1134" y="1199"/>
                  <a:pt x="1134" y="1199"/>
                  <a:pt x="1134" y="1199"/>
                </a:cubicBezTo>
                <a:cubicBezTo>
                  <a:pt x="1134" y="1198"/>
                  <a:pt x="1134" y="1197"/>
                  <a:pt x="1134" y="1195"/>
                </a:cubicBezTo>
                <a:cubicBezTo>
                  <a:pt x="1135" y="1195"/>
                  <a:pt x="1135" y="1195"/>
                  <a:pt x="1136" y="1195"/>
                </a:cubicBezTo>
                <a:cubicBezTo>
                  <a:pt x="1136" y="1193"/>
                  <a:pt x="1136" y="1193"/>
                  <a:pt x="1136" y="1193"/>
                </a:cubicBezTo>
                <a:cubicBezTo>
                  <a:pt x="1136" y="1193"/>
                  <a:pt x="1136" y="1193"/>
                  <a:pt x="1136" y="1193"/>
                </a:cubicBezTo>
                <a:cubicBezTo>
                  <a:pt x="1136" y="1191"/>
                  <a:pt x="1136" y="1191"/>
                  <a:pt x="1136" y="1191"/>
                </a:cubicBezTo>
                <a:cubicBezTo>
                  <a:pt x="1137" y="1191"/>
                  <a:pt x="1137" y="1191"/>
                  <a:pt x="1137" y="1191"/>
                </a:cubicBezTo>
                <a:cubicBezTo>
                  <a:pt x="1137" y="1190"/>
                  <a:pt x="1138" y="1189"/>
                  <a:pt x="1138" y="1188"/>
                </a:cubicBezTo>
                <a:cubicBezTo>
                  <a:pt x="1139" y="1188"/>
                  <a:pt x="1139" y="1188"/>
                  <a:pt x="1139" y="1188"/>
                </a:cubicBezTo>
                <a:cubicBezTo>
                  <a:pt x="1139" y="1186"/>
                  <a:pt x="1139" y="1186"/>
                  <a:pt x="1139" y="1186"/>
                </a:cubicBezTo>
                <a:cubicBezTo>
                  <a:pt x="1140" y="1186"/>
                  <a:pt x="1140" y="1186"/>
                  <a:pt x="1140" y="1186"/>
                </a:cubicBezTo>
                <a:cubicBezTo>
                  <a:pt x="1140" y="1184"/>
                  <a:pt x="1140" y="1184"/>
                  <a:pt x="1140" y="1184"/>
                </a:cubicBezTo>
                <a:cubicBezTo>
                  <a:pt x="1140" y="1184"/>
                  <a:pt x="1140" y="1184"/>
                  <a:pt x="1140" y="1184"/>
                </a:cubicBezTo>
                <a:cubicBezTo>
                  <a:pt x="1141" y="1183"/>
                  <a:pt x="1140" y="1180"/>
                  <a:pt x="1140" y="1180"/>
                </a:cubicBezTo>
                <a:cubicBezTo>
                  <a:pt x="1140" y="1179"/>
                  <a:pt x="1140" y="1179"/>
                  <a:pt x="1140" y="1179"/>
                </a:cubicBezTo>
                <a:close/>
                <a:moveTo>
                  <a:pt x="857" y="579"/>
                </a:moveTo>
                <a:cubicBezTo>
                  <a:pt x="858" y="579"/>
                  <a:pt x="858" y="579"/>
                  <a:pt x="858" y="579"/>
                </a:cubicBezTo>
                <a:cubicBezTo>
                  <a:pt x="858" y="581"/>
                  <a:pt x="858" y="581"/>
                  <a:pt x="858" y="581"/>
                </a:cubicBezTo>
                <a:cubicBezTo>
                  <a:pt x="857" y="581"/>
                  <a:pt x="857" y="581"/>
                  <a:pt x="857" y="581"/>
                </a:cubicBezTo>
                <a:lnTo>
                  <a:pt x="857" y="579"/>
                </a:lnTo>
                <a:close/>
                <a:moveTo>
                  <a:pt x="891" y="483"/>
                </a:moveTo>
                <a:cubicBezTo>
                  <a:pt x="891" y="485"/>
                  <a:pt x="891" y="485"/>
                  <a:pt x="891" y="485"/>
                </a:cubicBezTo>
                <a:cubicBezTo>
                  <a:pt x="890" y="486"/>
                  <a:pt x="889" y="486"/>
                  <a:pt x="888" y="487"/>
                </a:cubicBezTo>
                <a:cubicBezTo>
                  <a:pt x="887" y="484"/>
                  <a:pt x="886" y="484"/>
                  <a:pt x="886" y="481"/>
                </a:cubicBezTo>
                <a:cubicBezTo>
                  <a:pt x="889" y="481"/>
                  <a:pt x="888" y="483"/>
                  <a:pt x="891" y="483"/>
                </a:cubicBezTo>
                <a:close/>
                <a:moveTo>
                  <a:pt x="871" y="461"/>
                </a:moveTo>
                <a:cubicBezTo>
                  <a:pt x="872" y="461"/>
                  <a:pt x="872" y="461"/>
                  <a:pt x="872" y="461"/>
                </a:cubicBezTo>
                <a:cubicBezTo>
                  <a:pt x="872" y="463"/>
                  <a:pt x="872" y="463"/>
                  <a:pt x="872" y="463"/>
                </a:cubicBezTo>
                <a:cubicBezTo>
                  <a:pt x="871" y="463"/>
                  <a:pt x="871" y="463"/>
                  <a:pt x="871" y="463"/>
                </a:cubicBezTo>
                <a:cubicBezTo>
                  <a:pt x="871" y="462"/>
                  <a:pt x="870" y="461"/>
                  <a:pt x="870" y="460"/>
                </a:cubicBezTo>
                <a:cubicBezTo>
                  <a:pt x="871" y="461"/>
                  <a:pt x="871" y="460"/>
                  <a:pt x="871" y="461"/>
                </a:cubicBezTo>
                <a:close/>
                <a:moveTo>
                  <a:pt x="850" y="475"/>
                </a:moveTo>
                <a:cubicBezTo>
                  <a:pt x="851" y="475"/>
                  <a:pt x="851" y="475"/>
                  <a:pt x="852" y="474"/>
                </a:cubicBezTo>
                <a:cubicBezTo>
                  <a:pt x="852" y="471"/>
                  <a:pt x="852" y="471"/>
                  <a:pt x="852" y="471"/>
                </a:cubicBezTo>
                <a:cubicBezTo>
                  <a:pt x="853" y="471"/>
                  <a:pt x="853" y="471"/>
                  <a:pt x="853" y="471"/>
                </a:cubicBezTo>
                <a:cubicBezTo>
                  <a:pt x="853" y="471"/>
                  <a:pt x="853" y="471"/>
                  <a:pt x="853" y="471"/>
                </a:cubicBezTo>
                <a:cubicBezTo>
                  <a:pt x="854" y="471"/>
                  <a:pt x="854" y="471"/>
                  <a:pt x="854" y="471"/>
                </a:cubicBezTo>
                <a:cubicBezTo>
                  <a:pt x="854" y="476"/>
                  <a:pt x="854" y="476"/>
                  <a:pt x="854" y="476"/>
                </a:cubicBezTo>
                <a:cubicBezTo>
                  <a:pt x="853" y="476"/>
                  <a:pt x="853" y="476"/>
                  <a:pt x="852" y="477"/>
                </a:cubicBezTo>
                <a:cubicBezTo>
                  <a:pt x="852" y="478"/>
                  <a:pt x="853" y="478"/>
                  <a:pt x="853" y="479"/>
                </a:cubicBezTo>
                <a:cubicBezTo>
                  <a:pt x="850" y="479"/>
                  <a:pt x="850" y="479"/>
                  <a:pt x="850" y="479"/>
                </a:cubicBezTo>
                <a:cubicBezTo>
                  <a:pt x="850" y="480"/>
                  <a:pt x="850" y="480"/>
                  <a:pt x="850" y="480"/>
                </a:cubicBezTo>
                <a:cubicBezTo>
                  <a:pt x="850" y="480"/>
                  <a:pt x="850" y="480"/>
                  <a:pt x="850" y="480"/>
                </a:cubicBezTo>
                <a:lnTo>
                  <a:pt x="850" y="475"/>
                </a:lnTo>
                <a:close/>
                <a:moveTo>
                  <a:pt x="844" y="488"/>
                </a:moveTo>
                <a:cubicBezTo>
                  <a:pt x="845" y="488"/>
                  <a:pt x="846" y="489"/>
                  <a:pt x="846" y="489"/>
                </a:cubicBezTo>
                <a:cubicBezTo>
                  <a:pt x="846" y="492"/>
                  <a:pt x="846" y="493"/>
                  <a:pt x="845" y="494"/>
                </a:cubicBezTo>
                <a:cubicBezTo>
                  <a:pt x="845" y="495"/>
                  <a:pt x="845" y="495"/>
                  <a:pt x="845" y="495"/>
                </a:cubicBezTo>
                <a:cubicBezTo>
                  <a:pt x="844" y="495"/>
                  <a:pt x="844" y="495"/>
                  <a:pt x="843" y="494"/>
                </a:cubicBezTo>
                <a:cubicBezTo>
                  <a:pt x="843" y="494"/>
                  <a:pt x="842" y="496"/>
                  <a:pt x="841" y="496"/>
                </a:cubicBezTo>
                <a:cubicBezTo>
                  <a:pt x="841" y="496"/>
                  <a:pt x="841" y="496"/>
                  <a:pt x="840" y="496"/>
                </a:cubicBezTo>
                <a:cubicBezTo>
                  <a:pt x="841" y="491"/>
                  <a:pt x="843" y="491"/>
                  <a:pt x="844" y="488"/>
                </a:cubicBezTo>
                <a:close/>
                <a:moveTo>
                  <a:pt x="811" y="600"/>
                </a:moveTo>
                <a:cubicBezTo>
                  <a:pt x="810" y="600"/>
                  <a:pt x="810" y="600"/>
                  <a:pt x="810" y="600"/>
                </a:cubicBezTo>
                <a:cubicBezTo>
                  <a:pt x="810" y="598"/>
                  <a:pt x="811" y="596"/>
                  <a:pt x="811" y="594"/>
                </a:cubicBezTo>
                <a:cubicBezTo>
                  <a:pt x="811" y="594"/>
                  <a:pt x="811" y="594"/>
                  <a:pt x="811" y="594"/>
                </a:cubicBezTo>
                <a:cubicBezTo>
                  <a:pt x="812" y="596"/>
                  <a:pt x="812" y="597"/>
                  <a:pt x="811" y="600"/>
                </a:cubicBezTo>
                <a:close/>
                <a:moveTo>
                  <a:pt x="821" y="513"/>
                </a:moveTo>
                <a:cubicBezTo>
                  <a:pt x="822" y="513"/>
                  <a:pt x="823" y="512"/>
                  <a:pt x="824" y="512"/>
                </a:cubicBezTo>
                <a:cubicBezTo>
                  <a:pt x="824" y="514"/>
                  <a:pt x="824" y="514"/>
                  <a:pt x="824" y="514"/>
                </a:cubicBezTo>
                <a:cubicBezTo>
                  <a:pt x="822" y="514"/>
                  <a:pt x="822" y="514"/>
                  <a:pt x="821" y="516"/>
                </a:cubicBezTo>
                <a:cubicBezTo>
                  <a:pt x="820" y="516"/>
                  <a:pt x="820" y="516"/>
                  <a:pt x="820" y="516"/>
                </a:cubicBezTo>
                <a:cubicBezTo>
                  <a:pt x="820" y="515"/>
                  <a:pt x="820" y="514"/>
                  <a:pt x="821" y="513"/>
                </a:cubicBezTo>
                <a:close/>
                <a:moveTo>
                  <a:pt x="813" y="466"/>
                </a:moveTo>
                <a:cubicBezTo>
                  <a:pt x="812" y="466"/>
                  <a:pt x="813" y="465"/>
                  <a:pt x="812" y="466"/>
                </a:cubicBezTo>
                <a:cubicBezTo>
                  <a:pt x="812" y="466"/>
                  <a:pt x="810" y="466"/>
                  <a:pt x="811" y="466"/>
                </a:cubicBezTo>
                <a:cubicBezTo>
                  <a:pt x="811" y="466"/>
                  <a:pt x="811" y="466"/>
                  <a:pt x="811" y="466"/>
                </a:cubicBezTo>
                <a:cubicBezTo>
                  <a:pt x="811" y="465"/>
                  <a:pt x="811" y="465"/>
                  <a:pt x="811" y="465"/>
                </a:cubicBezTo>
                <a:cubicBezTo>
                  <a:pt x="813" y="465"/>
                  <a:pt x="812" y="465"/>
                  <a:pt x="813" y="466"/>
                </a:cubicBezTo>
                <a:close/>
                <a:moveTo>
                  <a:pt x="809" y="452"/>
                </a:moveTo>
                <a:cubicBezTo>
                  <a:pt x="810" y="452"/>
                  <a:pt x="810" y="452"/>
                  <a:pt x="810" y="452"/>
                </a:cubicBezTo>
                <a:cubicBezTo>
                  <a:pt x="810" y="450"/>
                  <a:pt x="810" y="450"/>
                  <a:pt x="811" y="450"/>
                </a:cubicBezTo>
                <a:cubicBezTo>
                  <a:pt x="811" y="452"/>
                  <a:pt x="811" y="452"/>
                  <a:pt x="811" y="452"/>
                </a:cubicBezTo>
                <a:cubicBezTo>
                  <a:pt x="811" y="453"/>
                  <a:pt x="811" y="452"/>
                  <a:pt x="811" y="453"/>
                </a:cubicBezTo>
                <a:cubicBezTo>
                  <a:pt x="810" y="453"/>
                  <a:pt x="810" y="453"/>
                  <a:pt x="810" y="454"/>
                </a:cubicBezTo>
                <a:cubicBezTo>
                  <a:pt x="809" y="454"/>
                  <a:pt x="809" y="454"/>
                  <a:pt x="809" y="454"/>
                </a:cubicBezTo>
                <a:lnTo>
                  <a:pt x="809" y="452"/>
                </a:lnTo>
                <a:close/>
                <a:moveTo>
                  <a:pt x="808" y="517"/>
                </a:moveTo>
                <a:cubicBezTo>
                  <a:pt x="808" y="517"/>
                  <a:pt x="809" y="517"/>
                  <a:pt x="810" y="517"/>
                </a:cubicBezTo>
                <a:cubicBezTo>
                  <a:pt x="811" y="513"/>
                  <a:pt x="815" y="512"/>
                  <a:pt x="817" y="509"/>
                </a:cubicBezTo>
                <a:cubicBezTo>
                  <a:pt x="819" y="509"/>
                  <a:pt x="819" y="509"/>
                  <a:pt x="819" y="509"/>
                </a:cubicBezTo>
                <a:cubicBezTo>
                  <a:pt x="819" y="510"/>
                  <a:pt x="819" y="509"/>
                  <a:pt x="819" y="510"/>
                </a:cubicBezTo>
                <a:cubicBezTo>
                  <a:pt x="819" y="513"/>
                  <a:pt x="817" y="514"/>
                  <a:pt x="815" y="516"/>
                </a:cubicBezTo>
                <a:cubicBezTo>
                  <a:pt x="815" y="516"/>
                  <a:pt x="815" y="516"/>
                  <a:pt x="815" y="517"/>
                </a:cubicBezTo>
                <a:cubicBezTo>
                  <a:pt x="813" y="517"/>
                  <a:pt x="813" y="517"/>
                  <a:pt x="813" y="517"/>
                </a:cubicBezTo>
                <a:cubicBezTo>
                  <a:pt x="813" y="517"/>
                  <a:pt x="813" y="517"/>
                  <a:pt x="813" y="517"/>
                </a:cubicBezTo>
                <a:cubicBezTo>
                  <a:pt x="812" y="518"/>
                  <a:pt x="813" y="517"/>
                  <a:pt x="811" y="519"/>
                </a:cubicBezTo>
                <a:cubicBezTo>
                  <a:pt x="810" y="519"/>
                  <a:pt x="809" y="518"/>
                  <a:pt x="808" y="518"/>
                </a:cubicBezTo>
                <a:lnTo>
                  <a:pt x="808" y="517"/>
                </a:lnTo>
                <a:close/>
                <a:moveTo>
                  <a:pt x="808" y="586"/>
                </a:moveTo>
                <a:cubicBezTo>
                  <a:pt x="807" y="588"/>
                  <a:pt x="803" y="588"/>
                  <a:pt x="802" y="590"/>
                </a:cubicBezTo>
                <a:cubicBezTo>
                  <a:pt x="800" y="590"/>
                  <a:pt x="800" y="590"/>
                  <a:pt x="800" y="590"/>
                </a:cubicBezTo>
                <a:cubicBezTo>
                  <a:pt x="800" y="590"/>
                  <a:pt x="800" y="590"/>
                  <a:pt x="800" y="590"/>
                </a:cubicBezTo>
                <a:cubicBezTo>
                  <a:pt x="802" y="589"/>
                  <a:pt x="804" y="589"/>
                  <a:pt x="804" y="587"/>
                </a:cubicBezTo>
                <a:cubicBezTo>
                  <a:pt x="803" y="586"/>
                  <a:pt x="802" y="586"/>
                  <a:pt x="801" y="586"/>
                </a:cubicBezTo>
                <a:cubicBezTo>
                  <a:pt x="801" y="585"/>
                  <a:pt x="801" y="585"/>
                  <a:pt x="801" y="585"/>
                </a:cubicBezTo>
                <a:cubicBezTo>
                  <a:pt x="802" y="585"/>
                  <a:pt x="802" y="585"/>
                  <a:pt x="802" y="585"/>
                </a:cubicBezTo>
                <a:cubicBezTo>
                  <a:pt x="802" y="585"/>
                  <a:pt x="802" y="585"/>
                  <a:pt x="802" y="585"/>
                </a:cubicBezTo>
                <a:cubicBezTo>
                  <a:pt x="804" y="585"/>
                  <a:pt x="805" y="585"/>
                  <a:pt x="806" y="586"/>
                </a:cubicBezTo>
                <a:cubicBezTo>
                  <a:pt x="806" y="587"/>
                  <a:pt x="806" y="587"/>
                  <a:pt x="806" y="587"/>
                </a:cubicBezTo>
                <a:cubicBezTo>
                  <a:pt x="807" y="586"/>
                  <a:pt x="808" y="586"/>
                  <a:pt x="808" y="586"/>
                </a:cubicBezTo>
                <a:close/>
                <a:moveTo>
                  <a:pt x="798" y="443"/>
                </a:moveTo>
                <a:cubicBezTo>
                  <a:pt x="802" y="443"/>
                  <a:pt x="801" y="445"/>
                  <a:pt x="804" y="445"/>
                </a:cubicBezTo>
                <a:cubicBezTo>
                  <a:pt x="804" y="447"/>
                  <a:pt x="804" y="447"/>
                  <a:pt x="804" y="447"/>
                </a:cubicBezTo>
                <a:cubicBezTo>
                  <a:pt x="802" y="447"/>
                  <a:pt x="802" y="447"/>
                  <a:pt x="802" y="447"/>
                </a:cubicBezTo>
                <a:cubicBezTo>
                  <a:pt x="802" y="446"/>
                  <a:pt x="802" y="446"/>
                  <a:pt x="802" y="446"/>
                </a:cubicBezTo>
                <a:cubicBezTo>
                  <a:pt x="800" y="446"/>
                  <a:pt x="799" y="446"/>
                  <a:pt x="798" y="446"/>
                </a:cubicBezTo>
                <a:cubicBezTo>
                  <a:pt x="798" y="444"/>
                  <a:pt x="798" y="444"/>
                  <a:pt x="798" y="443"/>
                </a:cubicBezTo>
                <a:close/>
                <a:moveTo>
                  <a:pt x="655" y="771"/>
                </a:moveTo>
                <a:cubicBezTo>
                  <a:pt x="654" y="770"/>
                  <a:pt x="653" y="770"/>
                  <a:pt x="653" y="768"/>
                </a:cubicBezTo>
                <a:cubicBezTo>
                  <a:pt x="654" y="768"/>
                  <a:pt x="654" y="768"/>
                  <a:pt x="654" y="768"/>
                </a:cubicBezTo>
                <a:cubicBezTo>
                  <a:pt x="654" y="771"/>
                  <a:pt x="654" y="771"/>
                  <a:pt x="654" y="771"/>
                </a:cubicBezTo>
                <a:cubicBezTo>
                  <a:pt x="655" y="771"/>
                  <a:pt x="655" y="771"/>
                  <a:pt x="655" y="771"/>
                </a:cubicBezTo>
                <a:close/>
                <a:moveTo>
                  <a:pt x="762" y="606"/>
                </a:moveTo>
                <a:cubicBezTo>
                  <a:pt x="773" y="606"/>
                  <a:pt x="773" y="606"/>
                  <a:pt x="773" y="606"/>
                </a:cubicBezTo>
                <a:cubicBezTo>
                  <a:pt x="773" y="607"/>
                  <a:pt x="773" y="607"/>
                  <a:pt x="773" y="607"/>
                </a:cubicBezTo>
                <a:cubicBezTo>
                  <a:pt x="774" y="608"/>
                  <a:pt x="774" y="608"/>
                  <a:pt x="777" y="608"/>
                </a:cubicBezTo>
                <a:cubicBezTo>
                  <a:pt x="777" y="606"/>
                  <a:pt x="778" y="606"/>
                  <a:pt x="779" y="606"/>
                </a:cubicBezTo>
                <a:cubicBezTo>
                  <a:pt x="779" y="605"/>
                  <a:pt x="779" y="605"/>
                  <a:pt x="779" y="605"/>
                </a:cubicBezTo>
                <a:cubicBezTo>
                  <a:pt x="777" y="605"/>
                  <a:pt x="775" y="606"/>
                  <a:pt x="775" y="604"/>
                </a:cubicBezTo>
                <a:cubicBezTo>
                  <a:pt x="773" y="603"/>
                  <a:pt x="772" y="603"/>
                  <a:pt x="771" y="602"/>
                </a:cubicBezTo>
                <a:cubicBezTo>
                  <a:pt x="771" y="602"/>
                  <a:pt x="771" y="602"/>
                  <a:pt x="771" y="602"/>
                </a:cubicBezTo>
                <a:cubicBezTo>
                  <a:pt x="771" y="602"/>
                  <a:pt x="771" y="602"/>
                  <a:pt x="771" y="602"/>
                </a:cubicBezTo>
                <a:cubicBezTo>
                  <a:pt x="773" y="601"/>
                  <a:pt x="775" y="601"/>
                  <a:pt x="777" y="601"/>
                </a:cubicBezTo>
                <a:cubicBezTo>
                  <a:pt x="777" y="602"/>
                  <a:pt x="777" y="602"/>
                  <a:pt x="777" y="602"/>
                </a:cubicBezTo>
                <a:cubicBezTo>
                  <a:pt x="778" y="602"/>
                  <a:pt x="778" y="602"/>
                  <a:pt x="778" y="602"/>
                </a:cubicBezTo>
                <a:cubicBezTo>
                  <a:pt x="778" y="602"/>
                  <a:pt x="778" y="602"/>
                  <a:pt x="778" y="602"/>
                </a:cubicBezTo>
                <a:cubicBezTo>
                  <a:pt x="783" y="602"/>
                  <a:pt x="783" y="602"/>
                  <a:pt x="783" y="602"/>
                </a:cubicBezTo>
                <a:cubicBezTo>
                  <a:pt x="785" y="600"/>
                  <a:pt x="787" y="599"/>
                  <a:pt x="788" y="597"/>
                </a:cubicBezTo>
                <a:cubicBezTo>
                  <a:pt x="789" y="597"/>
                  <a:pt x="789" y="597"/>
                  <a:pt x="789" y="597"/>
                </a:cubicBezTo>
                <a:cubicBezTo>
                  <a:pt x="789" y="599"/>
                  <a:pt x="789" y="600"/>
                  <a:pt x="788" y="602"/>
                </a:cubicBezTo>
                <a:cubicBezTo>
                  <a:pt x="788" y="602"/>
                  <a:pt x="787" y="602"/>
                  <a:pt x="787" y="602"/>
                </a:cubicBezTo>
                <a:cubicBezTo>
                  <a:pt x="786" y="603"/>
                  <a:pt x="786" y="604"/>
                  <a:pt x="786" y="604"/>
                </a:cubicBezTo>
                <a:cubicBezTo>
                  <a:pt x="786" y="604"/>
                  <a:pt x="787" y="605"/>
                  <a:pt x="787" y="606"/>
                </a:cubicBezTo>
                <a:cubicBezTo>
                  <a:pt x="786" y="607"/>
                  <a:pt x="785" y="607"/>
                  <a:pt x="785" y="608"/>
                </a:cubicBezTo>
                <a:cubicBezTo>
                  <a:pt x="784" y="609"/>
                  <a:pt x="785" y="609"/>
                  <a:pt x="785" y="609"/>
                </a:cubicBezTo>
                <a:cubicBezTo>
                  <a:pt x="785" y="610"/>
                  <a:pt x="785" y="610"/>
                  <a:pt x="785" y="611"/>
                </a:cubicBezTo>
                <a:cubicBezTo>
                  <a:pt x="782" y="611"/>
                  <a:pt x="780" y="611"/>
                  <a:pt x="779" y="612"/>
                </a:cubicBezTo>
                <a:cubicBezTo>
                  <a:pt x="778" y="613"/>
                  <a:pt x="778" y="613"/>
                  <a:pt x="778" y="613"/>
                </a:cubicBezTo>
                <a:cubicBezTo>
                  <a:pt x="776" y="613"/>
                  <a:pt x="775" y="613"/>
                  <a:pt x="773" y="613"/>
                </a:cubicBezTo>
                <a:cubicBezTo>
                  <a:pt x="773" y="613"/>
                  <a:pt x="773" y="614"/>
                  <a:pt x="773" y="614"/>
                </a:cubicBezTo>
                <a:cubicBezTo>
                  <a:pt x="771" y="614"/>
                  <a:pt x="770" y="614"/>
                  <a:pt x="769" y="613"/>
                </a:cubicBezTo>
                <a:cubicBezTo>
                  <a:pt x="769" y="613"/>
                  <a:pt x="769" y="613"/>
                  <a:pt x="769" y="613"/>
                </a:cubicBezTo>
                <a:cubicBezTo>
                  <a:pt x="765" y="612"/>
                  <a:pt x="764" y="615"/>
                  <a:pt x="762" y="613"/>
                </a:cubicBezTo>
                <a:cubicBezTo>
                  <a:pt x="760" y="614"/>
                  <a:pt x="760" y="614"/>
                  <a:pt x="759" y="614"/>
                </a:cubicBezTo>
                <a:cubicBezTo>
                  <a:pt x="759" y="616"/>
                  <a:pt x="760" y="617"/>
                  <a:pt x="761" y="618"/>
                </a:cubicBezTo>
                <a:cubicBezTo>
                  <a:pt x="760" y="619"/>
                  <a:pt x="759" y="619"/>
                  <a:pt x="758" y="620"/>
                </a:cubicBezTo>
                <a:cubicBezTo>
                  <a:pt x="758" y="621"/>
                  <a:pt x="758" y="621"/>
                  <a:pt x="758" y="621"/>
                </a:cubicBezTo>
                <a:cubicBezTo>
                  <a:pt x="758" y="622"/>
                  <a:pt x="757" y="622"/>
                  <a:pt x="756" y="623"/>
                </a:cubicBezTo>
                <a:cubicBezTo>
                  <a:pt x="756" y="623"/>
                  <a:pt x="756" y="624"/>
                  <a:pt x="756" y="624"/>
                </a:cubicBezTo>
                <a:cubicBezTo>
                  <a:pt x="754" y="624"/>
                  <a:pt x="754" y="624"/>
                  <a:pt x="754" y="624"/>
                </a:cubicBezTo>
                <a:cubicBezTo>
                  <a:pt x="754" y="624"/>
                  <a:pt x="754" y="625"/>
                  <a:pt x="754" y="625"/>
                </a:cubicBezTo>
                <a:cubicBezTo>
                  <a:pt x="752" y="625"/>
                  <a:pt x="752" y="625"/>
                  <a:pt x="752" y="625"/>
                </a:cubicBezTo>
                <a:cubicBezTo>
                  <a:pt x="752" y="626"/>
                  <a:pt x="752" y="626"/>
                  <a:pt x="752" y="626"/>
                </a:cubicBezTo>
                <a:cubicBezTo>
                  <a:pt x="750" y="626"/>
                  <a:pt x="750" y="626"/>
                  <a:pt x="750" y="626"/>
                </a:cubicBezTo>
                <a:cubicBezTo>
                  <a:pt x="749" y="626"/>
                  <a:pt x="749" y="627"/>
                  <a:pt x="749" y="627"/>
                </a:cubicBezTo>
                <a:cubicBezTo>
                  <a:pt x="748" y="627"/>
                  <a:pt x="748" y="627"/>
                  <a:pt x="748" y="627"/>
                </a:cubicBezTo>
                <a:cubicBezTo>
                  <a:pt x="748" y="628"/>
                  <a:pt x="748" y="628"/>
                  <a:pt x="748" y="628"/>
                </a:cubicBezTo>
                <a:cubicBezTo>
                  <a:pt x="746" y="628"/>
                  <a:pt x="746" y="628"/>
                  <a:pt x="746" y="628"/>
                </a:cubicBezTo>
                <a:cubicBezTo>
                  <a:pt x="746" y="629"/>
                  <a:pt x="746" y="629"/>
                  <a:pt x="746" y="629"/>
                </a:cubicBezTo>
                <a:cubicBezTo>
                  <a:pt x="744" y="629"/>
                  <a:pt x="742" y="629"/>
                  <a:pt x="740" y="629"/>
                </a:cubicBezTo>
                <a:cubicBezTo>
                  <a:pt x="739" y="632"/>
                  <a:pt x="737" y="634"/>
                  <a:pt x="735" y="635"/>
                </a:cubicBezTo>
                <a:cubicBezTo>
                  <a:pt x="735" y="635"/>
                  <a:pt x="735" y="635"/>
                  <a:pt x="735" y="635"/>
                </a:cubicBezTo>
                <a:cubicBezTo>
                  <a:pt x="732" y="635"/>
                  <a:pt x="732" y="635"/>
                  <a:pt x="732" y="635"/>
                </a:cubicBezTo>
                <a:cubicBezTo>
                  <a:pt x="732" y="636"/>
                  <a:pt x="732" y="636"/>
                  <a:pt x="732" y="636"/>
                </a:cubicBezTo>
                <a:cubicBezTo>
                  <a:pt x="727" y="636"/>
                  <a:pt x="727" y="636"/>
                  <a:pt x="727" y="636"/>
                </a:cubicBezTo>
                <a:cubicBezTo>
                  <a:pt x="727" y="635"/>
                  <a:pt x="727" y="635"/>
                  <a:pt x="727" y="635"/>
                </a:cubicBezTo>
                <a:cubicBezTo>
                  <a:pt x="726" y="635"/>
                  <a:pt x="726" y="635"/>
                  <a:pt x="726" y="635"/>
                </a:cubicBezTo>
                <a:cubicBezTo>
                  <a:pt x="726" y="635"/>
                  <a:pt x="726" y="635"/>
                  <a:pt x="726" y="635"/>
                </a:cubicBezTo>
                <a:cubicBezTo>
                  <a:pt x="728" y="635"/>
                  <a:pt x="728" y="635"/>
                  <a:pt x="728" y="635"/>
                </a:cubicBezTo>
                <a:cubicBezTo>
                  <a:pt x="728" y="633"/>
                  <a:pt x="728" y="633"/>
                  <a:pt x="728" y="633"/>
                </a:cubicBezTo>
                <a:cubicBezTo>
                  <a:pt x="726" y="633"/>
                  <a:pt x="726" y="633"/>
                  <a:pt x="726" y="633"/>
                </a:cubicBezTo>
                <a:cubicBezTo>
                  <a:pt x="726" y="632"/>
                  <a:pt x="726" y="633"/>
                  <a:pt x="725" y="632"/>
                </a:cubicBezTo>
                <a:cubicBezTo>
                  <a:pt x="725" y="631"/>
                  <a:pt x="725" y="631"/>
                  <a:pt x="725" y="631"/>
                </a:cubicBezTo>
                <a:cubicBezTo>
                  <a:pt x="724" y="631"/>
                  <a:pt x="723" y="632"/>
                  <a:pt x="722" y="632"/>
                </a:cubicBezTo>
                <a:cubicBezTo>
                  <a:pt x="722" y="631"/>
                  <a:pt x="723" y="629"/>
                  <a:pt x="723" y="628"/>
                </a:cubicBezTo>
                <a:cubicBezTo>
                  <a:pt x="724" y="628"/>
                  <a:pt x="725" y="627"/>
                  <a:pt x="726" y="627"/>
                </a:cubicBezTo>
                <a:cubicBezTo>
                  <a:pt x="727" y="625"/>
                  <a:pt x="727" y="623"/>
                  <a:pt x="728" y="621"/>
                </a:cubicBezTo>
                <a:cubicBezTo>
                  <a:pt x="728" y="619"/>
                  <a:pt x="728" y="619"/>
                  <a:pt x="728" y="619"/>
                </a:cubicBezTo>
                <a:cubicBezTo>
                  <a:pt x="729" y="619"/>
                  <a:pt x="729" y="619"/>
                  <a:pt x="729" y="619"/>
                </a:cubicBezTo>
                <a:cubicBezTo>
                  <a:pt x="729" y="619"/>
                  <a:pt x="729" y="619"/>
                  <a:pt x="729" y="619"/>
                </a:cubicBezTo>
                <a:cubicBezTo>
                  <a:pt x="731" y="619"/>
                  <a:pt x="731" y="619"/>
                  <a:pt x="731" y="619"/>
                </a:cubicBezTo>
                <a:cubicBezTo>
                  <a:pt x="731" y="623"/>
                  <a:pt x="730" y="623"/>
                  <a:pt x="727" y="624"/>
                </a:cubicBezTo>
                <a:cubicBezTo>
                  <a:pt x="727" y="627"/>
                  <a:pt x="727" y="627"/>
                  <a:pt x="727" y="627"/>
                </a:cubicBezTo>
                <a:cubicBezTo>
                  <a:pt x="733" y="627"/>
                  <a:pt x="733" y="627"/>
                  <a:pt x="733" y="627"/>
                </a:cubicBezTo>
                <a:cubicBezTo>
                  <a:pt x="733" y="627"/>
                  <a:pt x="733" y="626"/>
                  <a:pt x="733" y="626"/>
                </a:cubicBezTo>
                <a:cubicBezTo>
                  <a:pt x="735" y="626"/>
                  <a:pt x="735" y="626"/>
                  <a:pt x="735" y="626"/>
                </a:cubicBezTo>
                <a:cubicBezTo>
                  <a:pt x="735" y="625"/>
                  <a:pt x="735" y="625"/>
                  <a:pt x="735" y="625"/>
                </a:cubicBezTo>
                <a:cubicBezTo>
                  <a:pt x="735" y="625"/>
                  <a:pt x="736" y="625"/>
                  <a:pt x="737" y="625"/>
                </a:cubicBezTo>
                <a:cubicBezTo>
                  <a:pt x="737" y="622"/>
                  <a:pt x="737" y="624"/>
                  <a:pt x="739" y="623"/>
                </a:cubicBezTo>
                <a:cubicBezTo>
                  <a:pt x="739" y="622"/>
                  <a:pt x="739" y="622"/>
                  <a:pt x="739" y="622"/>
                </a:cubicBezTo>
                <a:cubicBezTo>
                  <a:pt x="740" y="622"/>
                  <a:pt x="740" y="622"/>
                  <a:pt x="740" y="622"/>
                </a:cubicBezTo>
                <a:cubicBezTo>
                  <a:pt x="740" y="621"/>
                  <a:pt x="741" y="620"/>
                  <a:pt x="742" y="619"/>
                </a:cubicBezTo>
                <a:cubicBezTo>
                  <a:pt x="744" y="619"/>
                  <a:pt x="746" y="619"/>
                  <a:pt x="748" y="619"/>
                </a:cubicBezTo>
                <a:cubicBezTo>
                  <a:pt x="749" y="616"/>
                  <a:pt x="750" y="617"/>
                  <a:pt x="751" y="615"/>
                </a:cubicBezTo>
                <a:cubicBezTo>
                  <a:pt x="756" y="615"/>
                  <a:pt x="756" y="615"/>
                  <a:pt x="756" y="615"/>
                </a:cubicBezTo>
                <a:cubicBezTo>
                  <a:pt x="756" y="616"/>
                  <a:pt x="756" y="616"/>
                  <a:pt x="756" y="616"/>
                </a:cubicBezTo>
                <a:cubicBezTo>
                  <a:pt x="757" y="616"/>
                  <a:pt x="757" y="616"/>
                  <a:pt x="758" y="615"/>
                </a:cubicBezTo>
                <a:cubicBezTo>
                  <a:pt x="758" y="614"/>
                  <a:pt x="758" y="613"/>
                  <a:pt x="758" y="612"/>
                </a:cubicBezTo>
                <a:cubicBezTo>
                  <a:pt x="755" y="612"/>
                  <a:pt x="755" y="612"/>
                  <a:pt x="755" y="612"/>
                </a:cubicBezTo>
                <a:cubicBezTo>
                  <a:pt x="755" y="611"/>
                  <a:pt x="755" y="611"/>
                  <a:pt x="755" y="611"/>
                </a:cubicBezTo>
                <a:cubicBezTo>
                  <a:pt x="757" y="610"/>
                  <a:pt x="756" y="610"/>
                  <a:pt x="758" y="609"/>
                </a:cubicBezTo>
                <a:cubicBezTo>
                  <a:pt x="758" y="608"/>
                  <a:pt x="758" y="608"/>
                  <a:pt x="758" y="608"/>
                </a:cubicBezTo>
                <a:cubicBezTo>
                  <a:pt x="759" y="608"/>
                  <a:pt x="760" y="608"/>
                  <a:pt x="761" y="608"/>
                </a:cubicBezTo>
                <a:cubicBezTo>
                  <a:pt x="761" y="607"/>
                  <a:pt x="761" y="607"/>
                  <a:pt x="762" y="606"/>
                </a:cubicBezTo>
                <a:close/>
                <a:moveTo>
                  <a:pt x="758" y="597"/>
                </a:moveTo>
                <a:cubicBezTo>
                  <a:pt x="759" y="597"/>
                  <a:pt x="759" y="597"/>
                  <a:pt x="759" y="597"/>
                </a:cubicBezTo>
                <a:cubicBezTo>
                  <a:pt x="759" y="599"/>
                  <a:pt x="759" y="599"/>
                  <a:pt x="759" y="599"/>
                </a:cubicBezTo>
                <a:cubicBezTo>
                  <a:pt x="760" y="599"/>
                  <a:pt x="760" y="599"/>
                  <a:pt x="760" y="599"/>
                </a:cubicBezTo>
                <a:cubicBezTo>
                  <a:pt x="759" y="601"/>
                  <a:pt x="759" y="600"/>
                  <a:pt x="758" y="602"/>
                </a:cubicBezTo>
                <a:cubicBezTo>
                  <a:pt x="757" y="602"/>
                  <a:pt x="757" y="602"/>
                  <a:pt x="757" y="602"/>
                </a:cubicBezTo>
                <a:cubicBezTo>
                  <a:pt x="756" y="601"/>
                  <a:pt x="757" y="602"/>
                  <a:pt x="756" y="601"/>
                </a:cubicBezTo>
                <a:cubicBezTo>
                  <a:pt x="757" y="598"/>
                  <a:pt x="757" y="599"/>
                  <a:pt x="758" y="597"/>
                </a:cubicBezTo>
                <a:close/>
                <a:moveTo>
                  <a:pt x="748" y="573"/>
                </a:moveTo>
                <a:cubicBezTo>
                  <a:pt x="752" y="573"/>
                  <a:pt x="752" y="573"/>
                  <a:pt x="752" y="573"/>
                </a:cubicBezTo>
                <a:cubicBezTo>
                  <a:pt x="752" y="573"/>
                  <a:pt x="752" y="573"/>
                  <a:pt x="752" y="573"/>
                </a:cubicBezTo>
                <a:cubicBezTo>
                  <a:pt x="754" y="573"/>
                  <a:pt x="754" y="573"/>
                  <a:pt x="756" y="574"/>
                </a:cubicBezTo>
                <a:cubicBezTo>
                  <a:pt x="755" y="576"/>
                  <a:pt x="755" y="575"/>
                  <a:pt x="754" y="577"/>
                </a:cubicBezTo>
                <a:cubicBezTo>
                  <a:pt x="753" y="577"/>
                  <a:pt x="753" y="577"/>
                  <a:pt x="753" y="577"/>
                </a:cubicBezTo>
                <a:cubicBezTo>
                  <a:pt x="753" y="575"/>
                  <a:pt x="753" y="575"/>
                  <a:pt x="753" y="575"/>
                </a:cubicBezTo>
                <a:cubicBezTo>
                  <a:pt x="751" y="575"/>
                  <a:pt x="749" y="575"/>
                  <a:pt x="748" y="575"/>
                </a:cubicBezTo>
                <a:lnTo>
                  <a:pt x="748" y="573"/>
                </a:lnTo>
                <a:close/>
                <a:moveTo>
                  <a:pt x="679" y="528"/>
                </a:moveTo>
                <a:cubicBezTo>
                  <a:pt x="679" y="525"/>
                  <a:pt x="679" y="525"/>
                  <a:pt x="679" y="525"/>
                </a:cubicBezTo>
                <a:cubicBezTo>
                  <a:pt x="679" y="525"/>
                  <a:pt x="679" y="525"/>
                  <a:pt x="679" y="525"/>
                </a:cubicBezTo>
                <a:cubicBezTo>
                  <a:pt x="680" y="524"/>
                  <a:pt x="681" y="524"/>
                  <a:pt x="683" y="523"/>
                </a:cubicBezTo>
                <a:cubicBezTo>
                  <a:pt x="684" y="527"/>
                  <a:pt x="687" y="528"/>
                  <a:pt x="687" y="533"/>
                </a:cubicBezTo>
                <a:cubicBezTo>
                  <a:pt x="686" y="533"/>
                  <a:pt x="684" y="534"/>
                  <a:pt x="684" y="534"/>
                </a:cubicBezTo>
                <a:cubicBezTo>
                  <a:pt x="684" y="533"/>
                  <a:pt x="683" y="533"/>
                  <a:pt x="683" y="533"/>
                </a:cubicBezTo>
                <a:cubicBezTo>
                  <a:pt x="682" y="532"/>
                  <a:pt x="681" y="533"/>
                  <a:pt x="681" y="533"/>
                </a:cubicBezTo>
                <a:cubicBezTo>
                  <a:pt x="680" y="531"/>
                  <a:pt x="680" y="532"/>
                  <a:pt x="681" y="530"/>
                </a:cubicBezTo>
                <a:cubicBezTo>
                  <a:pt x="679" y="530"/>
                  <a:pt x="679" y="530"/>
                  <a:pt x="679" y="530"/>
                </a:cubicBezTo>
                <a:cubicBezTo>
                  <a:pt x="679" y="532"/>
                  <a:pt x="679" y="532"/>
                  <a:pt x="679" y="532"/>
                </a:cubicBezTo>
                <a:cubicBezTo>
                  <a:pt x="678" y="532"/>
                  <a:pt x="678" y="532"/>
                  <a:pt x="678" y="532"/>
                </a:cubicBezTo>
                <a:cubicBezTo>
                  <a:pt x="678" y="531"/>
                  <a:pt x="678" y="530"/>
                  <a:pt x="677" y="529"/>
                </a:cubicBezTo>
                <a:cubicBezTo>
                  <a:pt x="678" y="528"/>
                  <a:pt x="678" y="528"/>
                  <a:pt x="679" y="528"/>
                </a:cubicBezTo>
                <a:close/>
                <a:moveTo>
                  <a:pt x="652" y="565"/>
                </a:moveTo>
                <a:cubicBezTo>
                  <a:pt x="654" y="565"/>
                  <a:pt x="654" y="565"/>
                  <a:pt x="654" y="565"/>
                </a:cubicBezTo>
                <a:cubicBezTo>
                  <a:pt x="655" y="564"/>
                  <a:pt x="655" y="564"/>
                  <a:pt x="655" y="564"/>
                </a:cubicBezTo>
                <a:cubicBezTo>
                  <a:pt x="655" y="564"/>
                  <a:pt x="655" y="563"/>
                  <a:pt x="656" y="562"/>
                </a:cubicBezTo>
                <a:cubicBezTo>
                  <a:pt x="657" y="562"/>
                  <a:pt x="657" y="562"/>
                  <a:pt x="658" y="562"/>
                </a:cubicBezTo>
                <a:cubicBezTo>
                  <a:pt x="659" y="561"/>
                  <a:pt x="659" y="561"/>
                  <a:pt x="659" y="560"/>
                </a:cubicBezTo>
                <a:cubicBezTo>
                  <a:pt x="660" y="560"/>
                  <a:pt x="661" y="560"/>
                  <a:pt x="662" y="560"/>
                </a:cubicBezTo>
                <a:cubicBezTo>
                  <a:pt x="662" y="559"/>
                  <a:pt x="662" y="558"/>
                  <a:pt x="663" y="558"/>
                </a:cubicBezTo>
                <a:cubicBezTo>
                  <a:pt x="664" y="557"/>
                  <a:pt x="665" y="557"/>
                  <a:pt x="666" y="557"/>
                </a:cubicBezTo>
                <a:cubicBezTo>
                  <a:pt x="666" y="556"/>
                  <a:pt x="666" y="556"/>
                  <a:pt x="666" y="556"/>
                </a:cubicBezTo>
                <a:cubicBezTo>
                  <a:pt x="667" y="556"/>
                  <a:pt x="667" y="556"/>
                  <a:pt x="668" y="556"/>
                </a:cubicBezTo>
                <a:cubicBezTo>
                  <a:pt x="669" y="555"/>
                  <a:pt x="669" y="554"/>
                  <a:pt x="669" y="554"/>
                </a:cubicBezTo>
                <a:cubicBezTo>
                  <a:pt x="671" y="554"/>
                  <a:pt x="671" y="554"/>
                  <a:pt x="671" y="554"/>
                </a:cubicBezTo>
                <a:cubicBezTo>
                  <a:pt x="672" y="553"/>
                  <a:pt x="672" y="552"/>
                  <a:pt x="672" y="552"/>
                </a:cubicBezTo>
                <a:cubicBezTo>
                  <a:pt x="673" y="551"/>
                  <a:pt x="673" y="551"/>
                  <a:pt x="673" y="551"/>
                </a:cubicBezTo>
                <a:cubicBezTo>
                  <a:pt x="673" y="548"/>
                  <a:pt x="673" y="548"/>
                  <a:pt x="673" y="548"/>
                </a:cubicBezTo>
                <a:cubicBezTo>
                  <a:pt x="674" y="548"/>
                  <a:pt x="674" y="548"/>
                  <a:pt x="674" y="548"/>
                </a:cubicBezTo>
                <a:cubicBezTo>
                  <a:pt x="674" y="547"/>
                  <a:pt x="674" y="547"/>
                  <a:pt x="674" y="547"/>
                </a:cubicBezTo>
                <a:cubicBezTo>
                  <a:pt x="675" y="547"/>
                  <a:pt x="676" y="548"/>
                  <a:pt x="677" y="548"/>
                </a:cubicBezTo>
                <a:cubicBezTo>
                  <a:pt x="677" y="547"/>
                  <a:pt x="677" y="547"/>
                  <a:pt x="677" y="547"/>
                </a:cubicBezTo>
                <a:cubicBezTo>
                  <a:pt x="678" y="546"/>
                  <a:pt x="678" y="546"/>
                  <a:pt x="680" y="546"/>
                </a:cubicBezTo>
                <a:cubicBezTo>
                  <a:pt x="680" y="544"/>
                  <a:pt x="680" y="544"/>
                  <a:pt x="680" y="544"/>
                </a:cubicBezTo>
                <a:cubicBezTo>
                  <a:pt x="681" y="544"/>
                  <a:pt x="681" y="544"/>
                  <a:pt x="681" y="544"/>
                </a:cubicBezTo>
                <a:cubicBezTo>
                  <a:pt x="681" y="542"/>
                  <a:pt x="681" y="543"/>
                  <a:pt x="681" y="542"/>
                </a:cubicBezTo>
                <a:cubicBezTo>
                  <a:pt x="682" y="543"/>
                  <a:pt x="682" y="544"/>
                  <a:pt x="682" y="544"/>
                </a:cubicBezTo>
                <a:cubicBezTo>
                  <a:pt x="681" y="545"/>
                  <a:pt x="681" y="545"/>
                  <a:pt x="681" y="545"/>
                </a:cubicBezTo>
                <a:cubicBezTo>
                  <a:pt x="682" y="545"/>
                  <a:pt x="682" y="545"/>
                  <a:pt x="682" y="545"/>
                </a:cubicBezTo>
                <a:cubicBezTo>
                  <a:pt x="683" y="546"/>
                  <a:pt x="682" y="545"/>
                  <a:pt x="683" y="546"/>
                </a:cubicBezTo>
                <a:cubicBezTo>
                  <a:pt x="683" y="544"/>
                  <a:pt x="683" y="544"/>
                  <a:pt x="683" y="544"/>
                </a:cubicBezTo>
                <a:cubicBezTo>
                  <a:pt x="683" y="544"/>
                  <a:pt x="682" y="543"/>
                  <a:pt x="683" y="542"/>
                </a:cubicBezTo>
                <a:cubicBezTo>
                  <a:pt x="683" y="542"/>
                  <a:pt x="683" y="542"/>
                  <a:pt x="683" y="542"/>
                </a:cubicBezTo>
                <a:cubicBezTo>
                  <a:pt x="683" y="540"/>
                  <a:pt x="683" y="540"/>
                  <a:pt x="683" y="540"/>
                </a:cubicBezTo>
                <a:cubicBezTo>
                  <a:pt x="685" y="541"/>
                  <a:pt x="686" y="541"/>
                  <a:pt x="688" y="542"/>
                </a:cubicBezTo>
                <a:cubicBezTo>
                  <a:pt x="688" y="541"/>
                  <a:pt x="688" y="541"/>
                  <a:pt x="688" y="541"/>
                </a:cubicBezTo>
                <a:cubicBezTo>
                  <a:pt x="689" y="541"/>
                  <a:pt x="690" y="541"/>
                  <a:pt x="691" y="540"/>
                </a:cubicBezTo>
                <a:cubicBezTo>
                  <a:pt x="692" y="541"/>
                  <a:pt x="692" y="542"/>
                  <a:pt x="692" y="542"/>
                </a:cubicBezTo>
                <a:cubicBezTo>
                  <a:pt x="694" y="543"/>
                  <a:pt x="694" y="541"/>
                  <a:pt x="694" y="541"/>
                </a:cubicBezTo>
                <a:cubicBezTo>
                  <a:pt x="696" y="541"/>
                  <a:pt x="696" y="541"/>
                  <a:pt x="696" y="541"/>
                </a:cubicBezTo>
                <a:cubicBezTo>
                  <a:pt x="696" y="542"/>
                  <a:pt x="697" y="544"/>
                  <a:pt x="697" y="545"/>
                </a:cubicBezTo>
                <a:cubicBezTo>
                  <a:pt x="698" y="545"/>
                  <a:pt x="698" y="545"/>
                  <a:pt x="698" y="545"/>
                </a:cubicBezTo>
                <a:cubicBezTo>
                  <a:pt x="698" y="548"/>
                  <a:pt x="698" y="548"/>
                  <a:pt x="698" y="548"/>
                </a:cubicBezTo>
                <a:cubicBezTo>
                  <a:pt x="698" y="548"/>
                  <a:pt x="698" y="548"/>
                  <a:pt x="698" y="548"/>
                </a:cubicBezTo>
                <a:cubicBezTo>
                  <a:pt x="698" y="549"/>
                  <a:pt x="698" y="549"/>
                  <a:pt x="698" y="549"/>
                </a:cubicBezTo>
                <a:cubicBezTo>
                  <a:pt x="699" y="549"/>
                  <a:pt x="699" y="549"/>
                  <a:pt x="700" y="550"/>
                </a:cubicBezTo>
                <a:cubicBezTo>
                  <a:pt x="701" y="551"/>
                  <a:pt x="701" y="552"/>
                  <a:pt x="702" y="553"/>
                </a:cubicBezTo>
                <a:cubicBezTo>
                  <a:pt x="702" y="554"/>
                  <a:pt x="702" y="554"/>
                  <a:pt x="702" y="554"/>
                </a:cubicBezTo>
                <a:cubicBezTo>
                  <a:pt x="704" y="554"/>
                  <a:pt x="705" y="554"/>
                  <a:pt x="707" y="554"/>
                </a:cubicBezTo>
                <a:cubicBezTo>
                  <a:pt x="707" y="554"/>
                  <a:pt x="707" y="554"/>
                  <a:pt x="707" y="554"/>
                </a:cubicBezTo>
                <a:cubicBezTo>
                  <a:pt x="709" y="554"/>
                  <a:pt x="709" y="554"/>
                  <a:pt x="709" y="554"/>
                </a:cubicBezTo>
                <a:cubicBezTo>
                  <a:pt x="709" y="554"/>
                  <a:pt x="709" y="554"/>
                  <a:pt x="709" y="554"/>
                </a:cubicBezTo>
                <a:cubicBezTo>
                  <a:pt x="712" y="557"/>
                  <a:pt x="708" y="556"/>
                  <a:pt x="710" y="559"/>
                </a:cubicBezTo>
                <a:cubicBezTo>
                  <a:pt x="710" y="560"/>
                  <a:pt x="713" y="561"/>
                  <a:pt x="714" y="562"/>
                </a:cubicBezTo>
                <a:cubicBezTo>
                  <a:pt x="713" y="562"/>
                  <a:pt x="712" y="563"/>
                  <a:pt x="712" y="563"/>
                </a:cubicBezTo>
                <a:cubicBezTo>
                  <a:pt x="712" y="566"/>
                  <a:pt x="712" y="566"/>
                  <a:pt x="712" y="566"/>
                </a:cubicBezTo>
                <a:cubicBezTo>
                  <a:pt x="713" y="566"/>
                  <a:pt x="713" y="567"/>
                  <a:pt x="714" y="567"/>
                </a:cubicBezTo>
                <a:cubicBezTo>
                  <a:pt x="714" y="569"/>
                  <a:pt x="714" y="570"/>
                  <a:pt x="714" y="572"/>
                </a:cubicBezTo>
                <a:cubicBezTo>
                  <a:pt x="715" y="572"/>
                  <a:pt x="717" y="572"/>
                  <a:pt x="718" y="573"/>
                </a:cubicBezTo>
                <a:cubicBezTo>
                  <a:pt x="719" y="574"/>
                  <a:pt x="719" y="574"/>
                  <a:pt x="720" y="575"/>
                </a:cubicBezTo>
                <a:cubicBezTo>
                  <a:pt x="722" y="575"/>
                  <a:pt x="722" y="575"/>
                  <a:pt x="722" y="575"/>
                </a:cubicBezTo>
                <a:cubicBezTo>
                  <a:pt x="722" y="576"/>
                  <a:pt x="723" y="576"/>
                  <a:pt x="723" y="577"/>
                </a:cubicBezTo>
                <a:cubicBezTo>
                  <a:pt x="723" y="577"/>
                  <a:pt x="723" y="577"/>
                  <a:pt x="723" y="577"/>
                </a:cubicBezTo>
                <a:cubicBezTo>
                  <a:pt x="723" y="576"/>
                  <a:pt x="723" y="576"/>
                  <a:pt x="723" y="576"/>
                </a:cubicBezTo>
                <a:cubicBezTo>
                  <a:pt x="724" y="576"/>
                  <a:pt x="724" y="576"/>
                  <a:pt x="724" y="576"/>
                </a:cubicBezTo>
                <a:cubicBezTo>
                  <a:pt x="724" y="577"/>
                  <a:pt x="724" y="577"/>
                  <a:pt x="724" y="577"/>
                </a:cubicBezTo>
                <a:cubicBezTo>
                  <a:pt x="730" y="577"/>
                  <a:pt x="730" y="577"/>
                  <a:pt x="730" y="577"/>
                </a:cubicBezTo>
                <a:cubicBezTo>
                  <a:pt x="730" y="577"/>
                  <a:pt x="730" y="577"/>
                  <a:pt x="730" y="577"/>
                </a:cubicBezTo>
                <a:cubicBezTo>
                  <a:pt x="731" y="577"/>
                  <a:pt x="731" y="577"/>
                  <a:pt x="731" y="577"/>
                </a:cubicBezTo>
                <a:cubicBezTo>
                  <a:pt x="731" y="578"/>
                  <a:pt x="731" y="578"/>
                  <a:pt x="731" y="578"/>
                </a:cubicBezTo>
                <a:cubicBezTo>
                  <a:pt x="737" y="578"/>
                  <a:pt x="737" y="578"/>
                  <a:pt x="737" y="578"/>
                </a:cubicBezTo>
                <a:cubicBezTo>
                  <a:pt x="737" y="579"/>
                  <a:pt x="737" y="579"/>
                  <a:pt x="738" y="580"/>
                </a:cubicBezTo>
                <a:cubicBezTo>
                  <a:pt x="740" y="581"/>
                  <a:pt x="744" y="579"/>
                  <a:pt x="746" y="579"/>
                </a:cubicBezTo>
                <a:cubicBezTo>
                  <a:pt x="746" y="580"/>
                  <a:pt x="746" y="580"/>
                  <a:pt x="747" y="581"/>
                </a:cubicBezTo>
                <a:cubicBezTo>
                  <a:pt x="747" y="581"/>
                  <a:pt x="747" y="581"/>
                  <a:pt x="747" y="581"/>
                </a:cubicBezTo>
                <a:cubicBezTo>
                  <a:pt x="748" y="581"/>
                  <a:pt x="748" y="581"/>
                  <a:pt x="748" y="581"/>
                </a:cubicBezTo>
                <a:cubicBezTo>
                  <a:pt x="749" y="582"/>
                  <a:pt x="749" y="582"/>
                  <a:pt x="750" y="583"/>
                </a:cubicBezTo>
                <a:cubicBezTo>
                  <a:pt x="750" y="584"/>
                  <a:pt x="750" y="584"/>
                  <a:pt x="750" y="584"/>
                </a:cubicBezTo>
                <a:cubicBezTo>
                  <a:pt x="753" y="584"/>
                  <a:pt x="753" y="584"/>
                  <a:pt x="753" y="584"/>
                </a:cubicBezTo>
                <a:cubicBezTo>
                  <a:pt x="753" y="589"/>
                  <a:pt x="753" y="591"/>
                  <a:pt x="757" y="593"/>
                </a:cubicBezTo>
                <a:cubicBezTo>
                  <a:pt x="757" y="594"/>
                  <a:pt x="756" y="594"/>
                  <a:pt x="756" y="595"/>
                </a:cubicBezTo>
                <a:cubicBezTo>
                  <a:pt x="756" y="595"/>
                  <a:pt x="755" y="596"/>
                  <a:pt x="755" y="596"/>
                </a:cubicBezTo>
                <a:cubicBezTo>
                  <a:pt x="755" y="595"/>
                  <a:pt x="755" y="595"/>
                  <a:pt x="755" y="595"/>
                </a:cubicBezTo>
                <a:cubicBezTo>
                  <a:pt x="753" y="595"/>
                  <a:pt x="754" y="595"/>
                  <a:pt x="753" y="596"/>
                </a:cubicBezTo>
                <a:cubicBezTo>
                  <a:pt x="752" y="596"/>
                  <a:pt x="752" y="596"/>
                  <a:pt x="752" y="596"/>
                </a:cubicBezTo>
                <a:cubicBezTo>
                  <a:pt x="752" y="596"/>
                  <a:pt x="752" y="596"/>
                  <a:pt x="752" y="596"/>
                </a:cubicBezTo>
                <a:cubicBezTo>
                  <a:pt x="753" y="596"/>
                  <a:pt x="753" y="596"/>
                  <a:pt x="753" y="596"/>
                </a:cubicBezTo>
                <a:cubicBezTo>
                  <a:pt x="753" y="598"/>
                  <a:pt x="753" y="598"/>
                  <a:pt x="753" y="598"/>
                </a:cubicBezTo>
                <a:cubicBezTo>
                  <a:pt x="754" y="598"/>
                  <a:pt x="754" y="598"/>
                  <a:pt x="754" y="598"/>
                </a:cubicBezTo>
                <a:cubicBezTo>
                  <a:pt x="753" y="598"/>
                  <a:pt x="753" y="599"/>
                  <a:pt x="753" y="600"/>
                </a:cubicBezTo>
                <a:cubicBezTo>
                  <a:pt x="751" y="600"/>
                  <a:pt x="751" y="599"/>
                  <a:pt x="750" y="599"/>
                </a:cubicBezTo>
                <a:cubicBezTo>
                  <a:pt x="750" y="598"/>
                  <a:pt x="750" y="598"/>
                  <a:pt x="750" y="598"/>
                </a:cubicBezTo>
                <a:cubicBezTo>
                  <a:pt x="749" y="597"/>
                  <a:pt x="747" y="597"/>
                  <a:pt x="746" y="597"/>
                </a:cubicBezTo>
                <a:cubicBezTo>
                  <a:pt x="746" y="596"/>
                  <a:pt x="746" y="596"/>
                  <a:pt x="746" y="596"/>
                </a:cubicBezTo>
                <a:cubicBezTo>
                  <a:pt x="746" y="597"/>
                  <a:pt x="745" y="597"/>
                  <a:pt x="744" y="597"/>
                </a:cubicBezTo>
                <a:cubicBezTo>
                  <a:pt x="744" y="595"/>
                  <a:pt x="744" y="595"/>
                  <a:pt x="744" y="595"/>
                </a:cubicBezTo>
                <a:cubicBezTo>
                  <a:pt x="744" y="595"/>
                  <a:pt x="744" y="595"/>
                  <a:pt x="744" y="595"/>
                </a:cubicBezTo>
                <a:cubicBezTo>
                  <a:pt x="743" y="594"/>
                  <a:pt x="744" y="595"/>
                  <a:pt x="742" y="594"/>
                </a:cubicBezTo>
                <a:cubicBezTo>
                  <a:pt x="742" y="595"/>
                  <a:pt x="742" y="596"/>
                  <a:pt x="742" y="596"/>
                </a:cubicBezTo>
                <a:cubicBezTo>
                  <a:pt x="740" y="596"/>
                  <a:pt x="740" y="596"/>
                  <a:pt x="740" y="596"/>
                </a:cubicBezTo>
                <a:cubicBezTo>
                  <a:pt x="740" y="598"/>
                  <a:pt x="739" y="599"/>
                  <a:pt x="738" y="600"/>
                </a:cubicBezTo>
                <a:cubicBezTo>
                  <a:pt x="737" y="600"/>
                  <a:pt x="737" y="600"/>
                  <a:pt x="737" y="600"/>
                </a:cubicBezTo>
                <a:cubicBezTo>
                  <a:pt x="737" y="602"/>
                  <a:pt x="737" y="604"/>
                  <a:pt x="737" y="606"/>
                </a:cubicBezTo>
                <a:cubicBezTo>
                  <a:pt x="737" y="606"/>
                  <a:pt x="737" y="606"/>
                  <a:pt x="737" y="606"/>
                </a:cubicBezTo>
                <a:cubicBezTo>
                  <a:pt x="737" y="608"/>
                  <a:pt x="737" y="611"/>
                  <a:pt x="737" y="613"/>
                </a:cubicBezTo>
                <a:cubicBezTo>
                  <a:pt x="734" y="614"/>
                  <a:pt x="733" y="614"/>
                  <a:pt x="732" y="616"/>
                </a:cubicBezTo>
                <a:cubicBezTo>
                  <a:pt x="730" y="614"/>
                  <a:pt x="730" y="608"/>
                  <a:pt x="729" y="605"/>
                </a:cubicBezTo>
                <a:cubicBezTo>
                  <a:pt x="727" y="605"/>
                  <a:pt x="728" y="605"/>
                  <a:pt x="727" y="604"/>
                </a:cubicBezTo>
                <a:cubicBezTo>
                  <a:pt x="724" y="604"/>
                  <a:pt x="724" y="604"/>
                  <a:pt x="724" y="604"/>
                </a:cubicBezTo>
                <a:cubicBezTo>
                  <a:pt x="724" y="605"/>
                  <a:pt x="724" y="606"/>
                  <a:pt x="723" y="606"/>
                </a:cubicBezTo>
                <a:cubicBezTo>
                  <a:pt x="722" y="607"/>
                  <a:pt x="721" y="608"/>
                  <a:pt x="720" y="608"/>
                </a:cubicBezTo>
                <a:cubicBezTo>
                  <a:pt x="720" y="607"/>
                  <a:pt x="720" y="608"/>
                  <a:pt x="719" y="608"/>
                </a:cubicBezTo>
                <a:cubicBezTo>
                  <a:pt x="720" y="604"/>
                  <a:pt x="725" y="598"/>
                  <a:pt x="723" y="594"/>
                </a:cubicBezTo>
                <a:cubicBezTo>
                  <a:pt x="723" y="594"/>
                  <a:pt x="723" y="594"/>
                  <a:pt x="723" y="594"/>
                </a:cubicBezTo>
                <a:cubicBezTo>
                  <a:pt x="723" y="592"/>
                  <a:pt x="723" y="592"/>
                  <a:pt x="723" y="592"/>
                </a:cubicBezTo>
                <a:cubicBezTo>
                  <a:pt x="722" y="592"/>
                  <a:pt x="722" y="592"/>
                  <a:pt x="721" y="592"/>
                </a:cubicBezTo>
                <a:cubicBezTo>
                  <a:pt x="721" y="590"/>
                  <a:pt x="722" y="589"/>
                  <a:pt x="722" y="588"/>
                </a:cubicBezTo>
                <a:cubicBezTo>
                  <a:pt x="721" y="588"/>
                  <a:pt x="721" y="588"/>
                  <a:pt x="721" y="588"/>
                </a:cubicBezTo>
                <a:cubicBezTo>
                  <a:pt x="721" y="586"/>
                  <a:pt x="720" y="586"/>
                  <a:pt x="717" y="585"/>
                </a:cubicBezTo>
                <a:cubicBezTo>
                  <a:pt x="715" y="585"/>
                  <a:pt x="715" y="585"/>
                  <a:pt x="715" y="585"/>
                </a:cubicBezTo>
                <a:cubicBezTo>
                  <a:pt x="715" y="584"/>
                  <a:pt x="714" y="583"/>
                  <a:pt x="714" y="582"/>
                </a:cubicBezTo>
                <a:cubicBezTo>
                  <a:pt x="711" y="582"/>
                  <a:pt x="711" y="582"/>
                  <a:pt x="710" y="584"/>
                </a:cubicBezTo>
                <a:cubicBezTo>
                  <a:pt x="710" y="584"/>
                  <a:pt x="710" y="584"/>
                  <a:pt x="710" y="584"/>
                </a:cubicBezTo>
                <a:cubicBezTo>
                  <a:pt x="710" y="587"/>
                  <a:pt x="710" y="587"/>
                  <a:pt x="710" y="587"/>
                </a:cubicBezTo>
                <a:cubicBezTo>
                  <a:pt x="709" y="587"/>
                  <a:pt x="708" y="587"/>
                  <a:pt x="707" y="587"/>
                </a:cubicBezTo>
                <a:cubicBezTo>
                  <a:pt x="706" y="588"/>
                  <a:pt x="705" y="590"/>
                  <a:pt x="705" y="592"/>
                </a:cubicBezTo>
                <a:cubicBezTo>
                  <a:pt x="704" y="592"/>
                  <a:pt x="704" y="592"/>
                  <a:pt x="704" y="592"/>
                </a:cubicBezTo>
                <a:cubicBezTo>
                  <a:pt x="703" y="593"/>
                  <a:pt x="702" y="591"/>
                  <a:pt x="701" y="592"/>
                </a:cubicBezTo>
                <a:cubicBezTo>
                  <a:pt x="701" y="592"/>
                  <a:pt x="701" y="592"/>
                  <a:pt x="701" y="592"/>
                </a:cubicBezTo>
                <a:cubicBezTo>
                  <a:pt x="699" y="594"/>
                  <a:pt x="700" y="598"/>
                  <a:pt x="700" y="601"/>
                </a:cubicBezTo>
                <a:cubicBezTo>
                  <a:pt x="698" y="601"/>
                  <a:pt x="698" y="602"/>
                  <a:pt x="697" y="602"/>
                </a:cubicBezTo>
                <a:cubicBezTo>
                  <a:pt x="697" y="606"/>
                  <a:pt x="698" y="609"/>
                  <a:pt x="698" y="612"/>
                </a:cubicBezTo>
                <a:cubicBezTo>
                  <a:pt x="698" y="612"/>
                  <a:pt x="698" y="612"/>
                  <a:pt x="698" y="612"/>
                </a:cubicBezTo>
                <a:cubicBezTo>
                  <a:pt x="698" y="613"/>
                  <a:pt x="698" y="613"/>
                  <a:pt x="698" y="613"/>
                </a:cubicBezTo>
                <a:cubicBezTo>
                  <a:pt x="699" y="613"/>
                  <a:pt x="699" y="613"/>
                  <a:pt x="699" y="613"/>
                </a:cubicBezTo>
                <a:cubicBezTo>
                  <a:pt x="699" y="619"/>
                  <a:pt x="699" y="619"/>
                  <a:pt x="699" y="619"/>
                </a:cubicBezTo>
                <a:cubicBezTo>
                  <a:pt x="698" y="619"/>
                  <a:pt x="698" y="619"/>
                  <a:pt x="698" y="619"/>
                </a:cubicBezTo>
                <a:cubicBezTo>
                  <a:pt x="698" y="621"/>
                  <a:pt x="698" y="621"/>
                  <a:pt x="698" y="621"/>
                </a:cubicBezTo>
                <a:cubicBezTo>
                  <a:pt x="698" y="621"/>
                  <a:pt x="698" y="621"/>
                  <a:pt x="697" y="621"/>
                </a:cubicBezTo>
                <a:cubicBezTo>
                  <a:pt x="697" y="623"/>
                  <a:pt x="696" y="624"/>
                  <a:pt x="696" y="625"/>
                </a:cubicBezTo>
                <a:cubicBezTo>
                  <a:pt x="695" y="625"/>
                  <a:pt x="695" y="625"/>
                  <a:pt x="695" y="625"/>
                </a:cubicBezTo>
                <a:cubicBezTo>
                  <a:pt x="695" y="629"/>
                  <a:pt x="695" y="629"/>
                  <a:pt x="695" y="629"/>
                </a:cubicBezTo>
                <a:cubicBezTo>
                  <a:pt x="694" y="629"/>
                  <a:pt x="694" y="629"/>
                  <a:pt x="694" y="629"/>
                </a:cubicBezTo>
                <a:cubicBezTo>
                  <a:pt x="694" y="630"/>
                  <a:pt x="693" y="630"/>
                  <a:pt x="692" y="631"/>
                </a:cubicBezTo>
                <a:cubicBezTo>
                  <a:pt x="689" y="631"/>
                  <a:pt x="689" y="630"/>
                  <a:pt x="687" y="629"/>
                </a:cubicBezTo>
                <a:cubicBezTo>
                  <a:pt x="687" y="627"/>
                  <a:pt x="687" y="625"/>
                  <a:pt x="687" y="623"/>
                </a:cubicBezTo>
                <a:cubicBezTo>
                  <a:pt x="686" y="623"/>
                  <a:pt x="686" y="623"/>
                  <a:pt x="686" y="623"/>
                </a:cubicBezTo>
                <a:cubicBezTo>
                  <a:pt x="686" y="619"/>
                  <a:pt x="686" y="619"/>
                  <a:pt x="686" y="619"/>
                </a:cubicBezTo>
                <a:cubicBezTo>
                  <a:pt x="685" y="619"/>
                  <a:pt x="685" y="619"/>
                  <a:pt x="685" y="619"/>
                </a:cubicBezTo>
                <a:cubicBezTo>
                  <a:pt x="685" y="617"/>
                  <a:pt x="685" y="617"/>
                  <a:pt x="685" y="617"/>
                </a:cubicBezTo>
                <a:cubicBezTo>
                  <a:pt x="685" y="617"/>
                  <a:pt x="685" y="617"/>
                  <a:pt x="685" y="617"/>
                </a:cubicBezTo>
                <a:cubicBezTo>
                  <a:pt x="685" y="613"/>
                  <a:pt x="685" y="613"/>
                  <a:pt x="685" y="613"/>
                </a:cubicBezTo>
                <a:cubicBezTo>
                  <a:pt x="685" y="613"/>
                  <a:pt x="685" y="613"/>
                  <a:pt x="685" y="613"/>
                </a:cubicBezTo>
                <a:cubicBezTo>
                  <a:pt x="685" y="613"/>
                  <a:pt x="685" y="613"/>
                  <a:pt x="685" y="612"/>
                </a:cubicBezTo>
                <a:cubicBezTo>
                  <a:pt x="685" y="612"/>
                  <a:pt x="685" y="612"/>
                  <a:pt x="685" y="612"/>
                </a:cubicBezTo>
                <a:cubicBezTo>
                  <a:pt x="685" y="609"/>
                  <a:pt x="685" y="609"/>
                  <a:pt x="685" y="609"/>
                </a:cubicBezTo>
                <a:cubicBezTo>
                  <a:pt x="686" y="609"/>
                  <a:pt x="686" y="609"/>
                  <a:pt x="686" y="609"/>
                </a:cubicBezTo>
                <a:cubicBezTo>
                  <a:pt x="686" y="607"/>
                  <a:pt x="686" y="605"/>
                  <a:pt x="687" y="604"/>
                </a:cubicBezTo>
                <a:cubicBezTo>
                  <a:pt x="687" y="604"/>
                  <a:pt x="687" y="604"/>
                  <a:pt x="687" y="604"/>
                </a:cubicBezTo>
                <a:cubicBezTo>
                  <a:pt x="687" y="602"/>
                  <a:pt x="687" y="602"/>
                  <a:pt x="687" y="602"/>
                </a:cubicBezTo>
                <a:cubicBezTo>
                  <a:pt x="688" y="602"/>
                  <a:pt x="688" y="602"/>
                  <a:pt x="689" y="602"/>
                </a:cubicBezTo>
                <a:cubicBezTo>
                  <a:pt x="689" y="600"/>
                  <a:pt x="689" y="598"/>
                  <a:pt x="690" y="596"/>
                </a:cubicBezTo>
                <a:cubicBezTo>
                  <a:pt x="691" y="596"/>
                  <a:pt x="691" y="596"/>
                  <a:pt x="691" y="596"/>
                </a:cubicBezTo>
                <a:cubicBezTo>
                  <a:pt x="691" y="594"/>
                  <a:pt x="691" y="593"/>
                  <a:pt x="691" y="591"/>
                </a:cubicBezTo>
                <a:cubicBezTo>
                  <a:pt x="688" y="592"/>
                  <a:pt x="687" y="595"/>
                  <a:pt x="686" y="598"/>
                </a:cubicBezTo>
                <a:cubicBezTo>
                  <a:pt x="684" y="598"/>
                  <a:pt x="684" y="598"/>
                  <a:pt x="684" y="598"/>
                </a:cubicBezTo>
                <a:cubicBezTo>
                  <a:pt x="684" y="594"/>
                  <a:pt x="685" y="594"/>
                  <a:pt x="687" y="592"/>
                </a:cubicBezTo>
                <a:cubicBezTo>
                  <a:pt x="687" y="592"/>
                  <a:pt x="687" y="591"/>
                  <a:pt x="688" y="591"/>
                </a:cubicBezTo>
                <a:cubicBezTo>
                  <a:pt x="688" y="590"/>
                  <a:pt x="688" y="589"/>
                  <a:pt x="689" y="588"/>
                </a:cubicBezTo>
                <a:cubicBezTo>
                  <a:pt x="689" y="588"/>
                  <a:pt x="689" y="588"/>
                  <a:pt x="689" y="588"/>
                </a:cubicBezTo>
                <a:cubicBezTo>
                  <a:pt x="690" y="587"/>
                  <a:pt x="690" y="585"/>
                  <a:pt x="691" y="584"/>
                </a:cubicBezTo>
                <a:cubicBezTo>
                  <a:pt x="691" y="584"/>
                  <a:pt x="691" y="584"/>
                  <a:pt x="691" y="584"/>
                </a:cubicBezTo>
                <a:cubicBezTo>
                  <a:pt x="692" y="583"/>
                  <a:pt x="692" y="583"/>
                  <a:pt x="692" y="581"/>
                </a:cubicBezTo>
                <a:cubicBezTo>
                  <a:pt x="694" y="581"/>
                  <a:pt x="694" y="581"/>
                  <a:pt x="694" y="581"/>
                </a:cubicBezTo>
                <a:cubicBezTo>
                  <a:pt x="694" y="583"/>
                  <a:pt x="694" y="583"/>
                  <a:pt x="694" y="583"/>
                </a:cubicBezTo>
                <a:cubicBezTo>
                  <a:pt x="696" y="583"/>
                  <a:pt x="696" y="583"/>
                  <a:pt x="696" y="583"/>
                </a:cubicBezTo>
                <a:cubicBezTo>
                  <a:pt x="696" y="581"/>
                  <a:pt x="696" y="581"/>
                  <a:pt x="696" y="581"/>
                </a:cubicBezTo>
                <a:cubicBezTo>
                  <a:pt x="698" y="580"/>
                  <a:pt x="699" y="581"/>
                  <a:pt x="701" y="580"/>
                </a:cubicBezTo>
                <a:cubicBezTo>
                  <a:pt x="703" y="580"/>
                  <a:pt x="703" y="580"/>
                  <a:pt x="703" y="580"/>
                </a:cubicBezTo>
                <a:cubicBezTo>
                  <a:pt x="703" y="579"/>
                  <a:pt x="703" y="579"/>
                  <a:pt x="703" y="579"/>
                </a:cubicBezTo>
                <a:cubicBezTo>
                  <a:pt x="704" y="579"/>
                  <a:pt x="704" y="579"/>
                  <a:pt x="704" y="577"/>
                </a:cubicBezTo>
                <a:cubicBezTo>
                  <a:pt x="708" y="578"/>
                  <a:pt x="709" y="580"/>
                  <a:pt x="713" y="580"/>
                </a:cubicBezTo>
                <a:cubicBezTo>
                  <a:pt x="713" y="578"/>
                  <a:pt x="713" y="578"/>
                  <a:pt x="713" y="578"/>
                </a:cubicBezTo>
                <a:cubicBezTo>
                  <a:pt x="715" y="578"/>
                  <a:pt x="715" y="578"/>
                  <a:pt x="715" y="578"/>
                </a:cubicBezTo>
                <a:cubicBezTo>
                  <a:pt x="715" y="579"/>
                  <a:pt x="715" y="579"/>
                  <a:pt x="715" y="579"/>
                </a:cubicBezTo>
                <a:cubicBezTo>
                  <a:pt x="716" y="580"/>
                  <a:pt x="717" y="580"/>
                  <a:pt x="718" y="580"/>
                </a:cubicBezTo>
                <a:cubicBezTo>
                  <a:pt x="718" y="577"/>
                  <a:pt x="716" y="576"/>
                  <a:pt x="715" y="574"/>
                </a:cubicBezTo>
                <a:cubicBezTo>
                  <a:pt x="713" y="574"/>
                  <a:pt x="711" y="574"/>
                  <a:pt x="710" y="575"/>
                </a:cubicBezTo>
                <a:cubicBezTo>
                  <a:pt x="710" y="569"/>
                  <a:pt x="710" y="569"/>
                  <a:pt x="710" y="569"/>
                </a:cubicBezTo>
                <a:cubicBezTo>
                  <a:pt x="709" y="569"/>
                  <a:pt x="709" y="569"/>
                  <a:pt x="709" y="569"/>
                </a:cubicBezTo>
                <a:cubicBezTo>
                  <a:pt x="709" y="569"/>
                  <a:pt x="709" y="569"/>
                  <a:pt x="709" y="569"/>
                </a:cubicBezTo>
                <a:cubicBezTo>
                  <a:pt x="708" y="569"/>
                  <a:pt x="708" y="569"/>
                  <a:pt x="707" y="569"/>
                </a:cubicBezTo>
                <a:cubicBezTo>
                  <a:pt x="707" y="570"/>
                  <a:pt x="707" y="570"/>
                  <a:pt x="707" y="570"/>
                </a:cubicBezTo>
                <a:cubicBezTo>
                  <a:pt x="706" y="570"/>
                  <a:pt x="706" y="570"/>
                  <a:pt x="706" y="570"/>
                </a:cubicBezTo>
                <a:cubicBezTo>
                  <a:pt x="706" y="571"/>
                  <a:pt x="706" y="571"/>
                  <a:pt x="706" y="571"/>
                </a:cubicBezTo>
                <a:cubicBezTo>
                  <a:pt x="704" y="571"/>
                  <a:pt x="702" y="571"/>
                  <a:pt x="700" y="571"/>
                </a:cubicBezTo>
                <a:cubicBezTo>
                  <a:pt x="699" y="572"/>
                  <a:pt x="699" y="572"/>
                  <a:pt x="699" y="573"/>
                </a:cubicBezTo>
                <a:cubicBezTo>
                  <a:pt x="697" y="573"/>
                  <a:pt x="696" y="573"/>
                  <a:pt x="694" y="573"/>
                </a:cubicBezTo>
                <a:cubicBezTo>
                  <a:pt x="694" y="574"/>
                  <a:pt x="694" y="574"/>
                  <a:pt x="694" y="574"/>
                </a:cubicBezTo>
                <a:cubicBezTo>
                  <a:pt x="693" y="574"/>
                  <a:pt x="693" y="573"/>
                  <a:pt x="692" y="573"/>
                </a:cubicBezTo>
                <a:cubicBezTo>
                  <a:pt x="689" y="573"/>
                  <a:pt x="689" y="573"/>
                  <a:pt x="689" y="573"/>
                </a:cubicBezTo>
                <a:cubicBezTo>
                  <a:pt x="688" y="571"/>
                  <a:pt x="688" y="570"/>
                  <a:pt x="688" y="569"/>
                </a:cubicBezTo>
                <a:cubicBezTo>
                  <a:pt x="687" y="569"/>
                  <a:pt x="687" y="569"/>
                  <a:pt x="687" y="569"/>
                </a:cubicBezTo>
                <a:cubicBezTo>
                  <a:pt x="687" y="568"/>
                  <a:pt x="687" y="567"/>
                  <a:pt x="687" y="567"/>
                </a:cubicBezTo>
                <a:cubicBezTo>
                  <a:pt x="684" y="567"/>
                  <a:pt x="681" y="567"/>
                  <a:pt x="679" y="568"/>
                </a:cubicBezTo>
                <a:cubicBezTo>
                  <a:pt x="679" y="567"/>
                  <a:pt x="679" y="567"/>
                  <a:pt x="679" y="567"/>
                </a:cubicBezTo>
                <a:cubicBezTo>
                  <a:pt x="679" y="567"/>
                  <a:pt x="679" y="567"/>
                  <a:pt x="679" y="567"/>
                </a:cubicBezTo>
                <a:cubicBezTo>
                  <a:pt x="679" y="566"/>
                  <a:pt x="679" y="566"/>
                  <a:pt x="679" y="564"/>
                </a:cubicBezTo>
                <a:cubicBezTo>
                  <a:pt x="681" y="564"/>
                  <a:pt x="681" y="564"/>
                  <a:pt x="681" y="564"/>
                </a:cubicBezTo>
                <a:cubicBezTo>
                  <a:pt x="681" y="565"/>
                  <a:pt x="681" y="565"/>
                  <a:pt x="681" y="565"/>
                </a:cubicBezTo>
                <a:cubicBezTo>
                  <a:pt x="682" y="565"/>
                  <a:pt x="685" y="562"/>
                  <a:pt x="685" y="562"/>
                </a:cubicBezTo>
                <a:cubicBezTo>
                  <a:pt x="686" y="562"/>
                  <a:pt x="686" y="562"/>
                  <a:pt x="686" y="562"/>
                </a:cubicBezTo>
                <a:cubicBezTo>
                  <a:pt x="686" y="561"/>
                  <a:pt x="685" y="560"/>
                  <a:pt x="685" y="560"/>
                </a:cubicBezTo>
                <a:cubicBezTo>
                  <a:pt x="681" y="560"/>
                  <a:pt x="681" y="561"/>
                  <a:pt x="677" y="562"/>
                </a:cubicBezTo>
                <a:cubicBezTo>
                  <a:pt x="677" y="563"/>
                  <a:pt x="677" y="564"/>
                  <a:pt x="677" y="564"/>
                </a:cubicBezTo>
                <a:cubicBezTo>
                  <a:pt x="675" y="564"/>
                  <a:pt x="675" y="564"/>
                  <a:pt x="675" y="564"/>
                </a:cubicBezTo>
                <a:cubicBezTo>
                  <a:pt x="675" y="565"/>
                  <a:pt x="674" y="566"/>
                  <a:pt x="673" y="567"/>
                </a:cubicBezTo>
                <a:cubicBezTo>
                  <a:pt x="671" y="568"/>
                  <a:pt x="669" y="568"/>
                  <a:pt x="667" y="569"/>
                </a:cubicBezTo>
                <a:cubicBezTo>
                  <a:pt x="667" y="569"/>
                  <a:pt x="666" y="570"/>
                  <a:pt x="666" y="571"/>
                </a:cubicBezTo>
                <a:cubicBezTo>
                  <a:pt x="662" y="571"/>
                  <a:pt x="662" y="571"/>
                  <a:pt x="662" y="571"/>
                </a:cubicBezTo>
                <a:cubicBezTo>
                  <a:pt x="662" y="569"/>
                  <a:pt x="662" y="569"/>
                  <a:pt x="660" y="569"/>
                </a:cubicBezTo>
                <a:cubicBezTo>
                  <a:pt x="660" y="567"/>
                  <a:pt x="660" y="567"/>
                  <a:pt x="660" y="567"/>
                </a:cubicBezTo>
                <a:cubicBezTo>
                  <a:pt x="659" y="568"/>
                  <a:pt x="653" y="569"/>
                  <a:pt x="653" y="569"/>
                </a:cubicBezTo>
                <a:cubicBezTo>
                  <a:pt x="653" y="568"/>
                  <a:pt x="653" y="568"/>
                  <a:pt x="653" y="568"/>
                </a:cubicBezTo>
                <a:cubicBezTo>
                  <a:pt x="650" y="568"/>
                  <a:pt x="650" y="568"/>
                  <a:pt x="650" y="568"/>
                </a:cubicBezTo>
                <a:cubicBezTo>
                  <a:pt x="651" y="567"/>
                  <a:pt x="652" y="566"/>
                  <a:pt x="652" y="565"/>
                </a:cubicBezTo>
                <a:close/>
                <a:moveTo>
                  <a:pt x="626" y="199"/>
                </a:moveTo>
                <a:cubicBezTo>
                  <a:pt x="626" y="198"/>
                  <a:pt x="626" y="198"/>
                  <a:pt x="625" y="196"/>
                </a:cubicBezTo>
                <a:cubicBezTo>
                  <a:pt x="626" y="196"/>
                  <a:pt x="627" y="196"/>
                  <a:pt x="628" y="195"/>
                </a:cubicBezTo>
                <a:cubicBezTo>
                  <a:pt x="629" y="196"/>
                  <a:pt x="629" y="196"/>
                  <a:pt x="630" y="197"/>
                </a:cubicBezTo>
                <a:cubicBezTo>
                  <a:pt x="629" y="197"/>
                  <a:pt x="629" y="198"/>
                  <a:pt x="627" y="198"/>
                </a:cubicBezTo>
                <a:cubicBezTo>
                  <a:pt x="627" y="199"/>
                  <a:pt x="627" y="198"/>
                  <a:pt x="626" y="199"/>
                </a:cubicBezTo>
                <a:close/>
                <a:moveTo>
                  <a:pt x="86" y="401"/>
                </a:moveTo>
                <a:cubicBezTo>
                  <a:pt x="85" y="401"/>
                  <a:pt x="85" y="401"/>
                  <a:pt x="85" y="401"/>
                </a:cubicBezTo>
                <a:cubicBezTo>
                  <a:pt x="85" y="402"/>
                  <a:pt x="85" y="402"/>
                  <a:pt x="85" y="402"/>
                </a:cubicBezTo>
                <a:cubicBezTo>
                  <a:pt x="84" y="402"/>
                  <a:pt x="84" y="402"/>
                  <a:pt x="84" y="402"/>
                </a:cubicBezTo>
                <a:cubicBezTo>
                  <a:pt x="84" y="400"/>
                  <a:pt x="84" y="400"/>
                  <a:pt x="84" y="400"/>
                </a:cubicBezTo>
                <a:cubicBezTo>
                  <a:pt x="85" y="400"/>
                  <a:pt x="85" y="400"/>
                  <a:pt x="86" y="400"/>
                </a:cubicBezTo>
                <a:lnTo>
                  <a:pt x="86" y="401"/>
                </a:lnTo>
                <a:close/>
                <a:moveTo>
                  <a:pt x="276" y="412"/>
                </a:moveTo>
                <a:cubicBezTo>
                  <a:pt x="275" y="412"/>
                  <a:pt x="275" y="412"/>
                  <a:pt x="275" y="412"/>
                </a:cubicBezTo>
                <a:cubicBezTo>
                  <a:pt x="275" y="410"/>
                  <a:pt x="275" y="410"/>
                  <a:pt x="275" y="410"/>
                </a:cubicBezTo>
                <a:cubicBezTo>
                  <a:pt x="274" y="410"/>
                  <a:pt x="274" y="410"/>
                  <a:pt x="274" y="410"/>
                </a:cubicBezTo>
                <a:cubicBezTo>
                  <a:pt x="274" y="410"/>
                  <a:pt x="274" y="410"/>
                  <a:pt x="274" y="410"/>
                </a:cubicBezTo>
                <a:cubicBezTo>
                  <a:pt x="273" y="409"/>
                  <a:pt x="271" y="409"/>
                  <a:pt x="269" y="409"/>
                </a:cubicBezTo>
                <a:cubicBezTo>
                  <a:pt x="269" y="408"/>
                  <a:pt x="269" y="406"/>
                  <a:pt x="268" y="405"/>
                </a:cubicBezTo>
                <a:cubicBezTo>
                  <a:pt x="269" y="405"/>
                  <a:pt x="269" y="405"/>
                  <a:pt x="269" y="405"/>
                </a:cubicBezTo>
                <a:cubicBezTo>
                  <a:pt x="269" y="404"/>
                  <a:pt x="269" y="404"/>
                  <a:pt x="269" y="404"/>
                </a:cubicBezTo>
                <a:cubicBezTo>
                  <a:pt x="271" y="405"/>
                  <a:pt x="271" y="406"/>
                  <a:pt x="274" y="406"/>
                </a:cubicBezTo>
                <a:cubicBezTo>
                  <a:pt x="274" y="407"/>
                  <a:pt x="274" y="409"/>
                  <a:pt x="276" y="410"/>
                </a:cubicBezTo>
                <a:lnTo>
                  <a:pt x="276" y="412"/>
                </a:lnTo>
                <a:close/>
                <a:moveTo>
                  <a:pt x="281" y="402"/>
                </a:moveTo>
                <a:cubicBezTo>
                  <a:pt x="280" y="402"/>
                  <a:pt x="280" y="402"/>
                  <a:pt x="280" y="402"/>
                </a:cubicBezTo>
                <a:cubicBezTo>
                  <a:pt x="280" y="400"/>
                  <a:pt x="280" y="400"/>
                  <a:pt x="280" y="400"/>
                </a:cubicBezTo>
                <a:cubicBezTo>
                  <a:pt x="280" y="400"/>
                  <a:pt x="280" y="400"/>
                  <a:pt x="280" y="400"/>
                </a:cubicBezTo>
                <a:cubicBezTo>
                  <a:pt x="280" y="400"/>
                  <a:pt x="280" y="400"/>
                  <a:pt x="280" y="400"/>
                </a:cubicBezTo>
                <a:cubicBezTo>
                  <a:pt x="281" y="400"/>
                  <a:pt x="281" y="400"/>
                  <a:pt x="281" y="400"/>
                </a:cubicBezTo>
                <a:lnTo>
                  <a:pt x="281" y="402"/>
                </a:lnTo>
                <a:close/>
                <a:moveTo>
                  <a:pt x="320" y="252"/>
                </a:moveTo>
                <a:cubicBezTo>
                  <a:pt x="319" y="252"/>
                  <a:pt x="319" y="252"/>
                  <a:pt x="319" y="252"/>
                </a:cubicBezTo>
                <a:cubicBezTo>
                  <a:pt x="319" y="251"/>
                  <a:pt x="319" y="251"/>
                  <a:pt x="319" y="251"/>
                </a:cubicBezTo>
                <a:cubicBezTo>
                  <a:pt x="320" y="251"/>
                  <a:pt x="320" y="251"/>
                  <a:pt x="320" y="251"/>
                </a:cubicBezTo>
                <a:lnTo>
                  <a:pt x="320" y="252"/>
                </a:lnTo>
                <a:close/>
                <a:moveTo>
                  <a:pt x="336" y="481"/>
                </a:moveTo>
                <a:cubicBezTo>
                  <a:pt x="335" y="481"/>
                  <a:pt x="335" y="481"/>
                  <a:pt x="335" y="481"/>
                </a:cubicBezTo>
                <a:cubicBezTo>
                  <a:pt x="335" y="479"/>
                  <a:pt x="335" y="479"/>
                  <a:pt x="335" y="479"/>
                </a:cubicBezTo>
                <a:cubicBezTo>
                  <a:pt x="336" y="479"/>
                  <a:pt x="336" y="479"/>
                  <a:pt x="336" y="479"/>
                </a:cubicBezTo>
                <a:lnTo>
                  <a:pt x="336" y="481"/>
                </a:lnTo>
                <a:close/>
                <a:moveTo>
                  <a:pt x="390" y="561"/>
                </a:moveTo>
                <a:cubicBezTo>
                  <a:pt x="389" y="561"/>
                  <a:pt x="389" y="561"/>
                  <a:pt x="388" y="562"/>
                </a:cubicBezTo>
                <a:cubicBezTo>
                  <a:pt x="388" y="562"/>
                  <a:pt x="388" y="562"/>
                  <a:pt x="388" y="562"/>
                </a:cubicBezTo>
                <a:cubicBezTo>
                  <a:pt x="387" y="562"/>
                  <a:pt x="387" y="562"/>
                  <a:pt x="387" y="562"/>
                </a:cubicBezTo>
                <a:cubicBezTo>
                  <a:pt x="386" y="564"/>
                  <a:pt x="388" y="563"/>
                  <a:pt x="385" y="564"/>
                </a:cubicBezTo>
                <a:cubicBezTo>
                  <a:pt x="385" y="562"/>
                  <a:pt x="385" y="562"/>
                  <a:pt x="385" y="562"/>
                </a:cubicBezTo>
                <a:cubicBezTo>
                  <a:pt x="387" y="561"/>
                  <a:pt x="388" y="560"/>
                  <a:pt x="389" y="560"/>
                </a:cubicBezTo>
                <a:cubicBezTo>
                  <a:pt x="389" y="560"/>
                  <a:pt x="389" y="560"/>
                  <a:pt x="389" y="560"/>
                </a:cubicBezTo>
                <a:cubicBezTo>
                  <a:pt x="390" y="560"/>
                  <a:pt x="390" y="560"/>
                  <a:pt x="390" y="560"/>
                </a:cubicBezTo>
                <a:lnTo>
                  <a:pt x="390" y="561"/>
                </a:lnTo>
                <a:close/>
                <a:moveTo>
                  <a:pt x="429" y="342"/>
                </a:moveTo>
                <a:cubicBezTo>
                  <a:pt x="429" y="343"/>
                  <a:pt x="429" y="343"/>
                  <a:pt x="429" y="343"/>
                </a:cubicBezTo>
                <a:cubicBezTo>
                  <a:pt x="426" y="343"/>
                  <a:pt x="426" y="343"/>
                  <a:pt x="426" y="343"/>
                </a:cubicBezTo>
                <a:cubicBezTo>
                  <a:pt x="424" y="343"/>
                  <a:pt x="420" y="346"/>
                  <a:pt x="417" y="345"/>
                </a:cubicBezTo>
                <a:cubicBezTo>
                  <a:pt x="417" y="344"/>
                  <a:pt x="417" y="344"/>
                  <a:pt x="416" y="343"/>
                </a:cubicBezTo>
                <a:cubicBezTo>
                  <a:pt x="412" y="343"/>
                  <a:pt x="412" y="343"/>
                  <a:pt x="412" y="343"/>
                </a:cubicBezTo>
                <a:cubicBezTo>
                  <a:pt x="412" y="343"/>
                  <a:pt x="412" y="343"/>
                  <a:pt x="412" y="343"/>
                </a:cubicBezTo>
                <a:cubicBezTo>
                  <a:pt x="410" y="342"/>
                  <a:pt x="409" y="344"/>
                  <a:pt x="407" y="342"/>
                </a:cubicBezTo>
                <a:cubicBezTo>
                  <a:pt x="406" y="342"/>
                  <a:pt x="406" y="342"/>
                  <a:pt x="406" y="342"/>
                </a:cubicBezTo>
                <a:cubicBezTo>
                  <a:pt x="406" y="341"/>
                  <a:pt x="406" y="341"/>
                  <a:pt x="406" y="341"/>
                </a:cubicBezTo>
                <a:cubicBezTo>
                  <a:pt x="408" y="341"/>
                  <a:pt x="408" y="341"/>
                  <a:pt x="408" y="341"/>
                </a:cubicBezTo>
                <a:cubicBezTo>
                  <a:pt x="410" y="340"/>
                  <a:pt x="409" y="339"/>
                  <a:pt x="412" y="339"/>
                </a:cubicBezTo>
                <a:cubicBezTo>
                  <a:pt x="413" y="339"/>
                  <a:pt x="413" y="338"/>
                  <a:pt x="413" y="337"/>
                </a:cubicBezTo>
                <a:cubicBezTo>
                  <a:pt x="416" y="338"/>
                  <a:pt x="417" y="339"/>
                  <a:pt x="421" y="339"/>
                </a:cubicBezTo>
                <a:cubicBezTo>
                  <a:pt x="421" y="341"/>
                  <a:pt x="421" y="341"/>
                  <a:pt x="421" y="341"/>
                </a:cubicBezTo>
                <a:cubicBezTo>
                  <a:pt x="422" y="341"/>
                  <a:pt x="422" y="341"/>
                  <a:pt x="422" y="341"/>
                </a:cubicBezTo>
                <a:cubicBezTo>
                  <a:pt x="422" y="341"/>
                  <a:pt x="422" y="341"/>
                  <a:pt x="422" y="341"/>
                </a:cubicBezTo>
                <a:cubicBezTo>
                  <a:pt x="424" y="341"/>
                  <a:pt x="427" y="341"/>
                  <a:pt x="430" y="341"/>
                </a:cubicBezTo>
                <a:cubicBezTo>
                  <a:pt x="430" y="342"/>
                  <a:pt x="430" y="341"/>
                  <a:pt x="429" y="342"/>
                </a:cubicBezTo>
                <a:close/>
                <a:moveTo>
                  <a:pt x="430" y="310"/>
                </a:moveTo>
                <a:cubicBezTo>
                  <a:pt x="430" y="311"/>
                  <a:pt x="430" y="311"/>
                  <a:pt x="429" y="312"/>
                </a:cubicBezTo>
                <a:cubicBezTo>
                  <a:pt x="427" y="313"/>
                  <a:pt x="422" y="312"/>
                  <a:pt x="421" y="311"/>
                </a:cubicBezTo>
                <a:cubicBezTo>
                  <a:pt x="421" y="311"/>
                  <a:pt x="420" y="310"/>
                  <a:pt x="420" y="310"/>
                </a:cubicBezTo>
                <a:cubicBezTo>
                  <a:pt x="419" y="310"/>
                  <a:pt x="418" y="310"/>
                  <a:pt x="416" y="310"/>
                </a:cubicBezTo>
                <a:cubicBezTo>
                  <a:pt x="416" y="311"/>
                  <a:pt x="416" y="311"/>
                  <a:pt x="416" y="311"/>
                </a:cubicBezTo>
                <a:cubicBezTo>
                  <a:pt x="416" y="311"/>
                  <a:pt x="416" y="311"/>
                  <a:pt x="416" y="311"/>
                </a:cubicBezTo>
                <a:cubicBezTo>
                  <a:pt x="416" y="314"/>
                  <a:pt x="416" y="314"/>
                  <a:pt x="416" y="314"/>
                </a:cubicBezTo>
                <a:cubicBezTo>
                  <a:pt x="416" y="314"/>
                  <a:pt x="422" y="317"/>
                  <a:pt x="424" y="317"/>
                </a:cubicBezTo>
                <a:cubicBezTo>
                  <a:pt x="424" y="319"/>
                  <a:pt x="424" y="319"/>
                  <a:pt x="424" y="319"/>
                </a:cubicBezTo>
                <a:cubicBezTo>
                  <a:pt x="423" y="319"/>
                  <a:pt x="422" y="318"/>
                  <a:pt x="422" y="318"/>
                </a:cubicBezTo>
                <a:cubicBezTo>
                  <a:pt x="420" y="318"/>
                  <a:pt x="420" y="318"/>
                  <a:pt x="420" y="318"/>
                </a:cubicBezTo>
                <a:cubicBezTo>
                  <a:pt x="420" y="317"/>
                  <a:pt x="420" y="317"/>
                  <a:pt x="420" y="317"/>
                </a:cubicBezTo>
                <a:cubicBezTo>
                  <a:pt x="417" y="316"/>
                  <a:pt x="408" y="319"/>
                  <a:pt x="406" y="320"/>
                </a:cubicBezTo>
                <a:cubicBezTo>
                  <a:pt x="406" y="321"/>
                  <a:pt x="406" y="321"/>
                  <a:pt x="406" y="321"/>
                </a:cubicBezTo>
                <a:cubicBezTo>
                  <a:pt x="405" y="322"/>
                  <a:pt x="405" y="322"/>
                  <a:pt x="404" y="322"/>
                </a:cubicBezTo>
                <a:cubicBezTo>
                  <a:pt x="404" y="323"/>
                  <a:pt x="403" y="324"/>
                  <a:pt x="403" y="324"/>
                </a:cubicBezTo>
                <a:cubicBezTo>
                  <a:pt x="402" y="325"/>
                  <a:pt x="403" y="324"/>
                  <a:pt x="402" y="325"/>
                </a:cubicBezTo>
                <a:cubicBezTo>
                  <a:pt x="401" y="325"/>
                  <a:pt x="401" y="325"/>
                  <a:pt x="401" y="325"/>
                </a:cubicBezTo>
                <a:cubicBezTo>
                  <a:pt x="401" y="321"/>
                  <a:pt x="401" y="321"/>
                  <a:pt x="401" y="321"/>
                </a:cubicBezTo>
                <a:cubicBezTo>
                  <a:pt x="402" y="321"/>
                  <a:pt x="403" y="321"/>
                  <a:pt x="403" y="322"/>
                </a:cubicBezTo>
                <a:cubicBezTo>
                  <a:pt x="403" y="321"/>
                  <a:pt x="403" y="321"/>
                  <a:pt x="403" y="321"/>
                </a:cubicBezTo>
                <a:cubicBezTo>
                  <a:pt x="404" y="321"/>
                  <a:pt x="404" y="320"/>
                  <a:pt x="405" y="320"/>
                </a:cubicBezTo>
                <a:cubicBezTo>
                  <a:pt x="405" y="319"/>
                  <a:pt x="405" y="319"/>
                  <a:pt x="405" y="319"/>
                </a:cubicBezTo>
                <a:cubicBezTo>
                  <a:pt x="406" y="319"/>
                  <a:pt x="406" y="318"/>
                  <a:pt x="406" y="318"/>
                </a:cubicBezTo>
                <a:cubicBezTo>
                  <a:pt x="409" y="316"/>
                  <a:pt x="409" y="316"/>
                  <a:pt x="413" y="316"/>
                </a:cubicBezTo>
                <a:cubicBezTo>
                  <a:pt x="413" y="314"/>
                  <a:pt x="413" y="314"/>
                  <a:pt x="413" y="314"/>
                </a:cubicBezTo>
                <a:cubicBezTo>
                  <a:pt x="412" y="314"/>
                  <a:pt x="411" y="314"/>
                  <a:pt x="410" y="313"/>
                </a:cubicBezTo>
                <a:cubicBezTo>
                  <a:pt x="405" y="313"/>
                  <a:pt x="405" y="313"/>
                  <a:pt x="405" y="313"/>
                </a:cubicBezTo>
                <a:cubicBezTo>
                  <a:pt x="405" y="314"/>
                  <a:pt x="405" y="314"/>
                  <a:pt x="405" y="314"/>
                </a:cubicBezTo>
                <a:cubicBezTo>
                  <a:pt x="404" y="314"/>
                  <a:pt x="402" y="316"/>
                  <a:pt x="401" y="316"/>
                </a:cubicBezTo>
                <a:cubicBezTo>
                  <a:pt x="401" y="318"/>
                  <a:pt x="401" y="318"/>
                  <a:pt x="401" y="318"/>
                </a:cubicBezTo>
                <a:cubicBezTo>
                  <a:pt x="401" y="318"/>
                  <a:pt x="400" y="318"/>
                  <a:pt x="400" y="318"/>
                </a:cubicBezTo>
                <a:cubicBezTo>
                  <a:pt x="400" y="322"/>
                  <a:pt x="400" y="322"/>
                  <a:pt x="400" y="322"/>
                </a:cubicBezTo>
                <a:cubicBezTo>
                  <a:pt x="400" y="322"/>
                  <a:pt x="398" y="323"/>
                  <a:pt x="398" y="324"/>
                </a:cubicBezTo>
                <a:cubicBezTo>
                  <a:pt x="395" y="323"/>
                  <a:pt x="392" y="322"/>
                  <a:pt x="389" y="322"/>
                </a:cubicBezTo>
                <a:cubicBezTo>
                  <a:pt x="389" y="321"/>
                  <a:pt x="389" y="321"/>
                  <a:pt x="389" y="321"/>
                </a:cubicBezTo>
                <a:cubicBezTo>
                  <a:pt x="388" y="320"/>
                  <a:pt x="388" y="319"/>
                  <a:pt x="386" y="319"/>
                </a:cubicBezTo>
                <a:cubicBezTo>
                  <a:pt x="386" y="318"/>
                  <a:pt x="386" y="318"/>
                  <a:pt x="386" y="318"/>
                </a:cubicBezTo>
                <a:cubicBezTo>
                  <a:pt x="388" y="317"/>
                  <a:pt x="387" y="317"/>
                  <a:pt x="388" y="316"/>
                </a:cubicBezTo>
                <a:cubicBezTo>
                  <a:pt x="389" y="316"/>
                  <a:pt x="389" y="316"/>
                  <a:pt x="389" y="316"/>
                </a:cubicBezTo>
                <a:cubicBezTo>
                  <a:pt x="388" y="315"/>
                  <a:pt x="388" y="315"/>
                  <a:pt x="387" y="313"/>
                </a:cubicBezTo>
                <a:cubicBezTo>
                  <a:pt x="388" y="312"/>
                  <a:pt x="390" y="311"/>
                  <a:pt x="391" y="310"/>
                </a:cubicBezTo>
                <a:cubicBezTo>
                  <a:pt x="392" y="310"/>
                  <a:pt x="392" y="310"/>
                  <a:pt x="392" y="310"/>
                </a:cubicBezTo>
                <a:cubicBezTo>
                  <a:pt x="392" y="309"/>
                  <a:pt x="392" y="310"/>
                  <a:pt x="393" y="309"/>
                </a:cubicBezTo>
                <a:cubicBezTo>
                  <a:pt x="392" y="306"/>
                  <a:pt x="390" y="304"/>
                  <a:pt x="388" y="303"/>
                </a:cubicBezTo>
                <a:cubicBezTo>
                  <a:pt x="388" y="302"/>
                  <a:pt x="388" y="302"/>
                  <a:pt x="388" y="302"/>
                </a:cubicBezTo>
                <a:cubicBezTo>
                  <a:pt x="393" y="303"/>
                  <a:pt x="395" y="304"/>
                  <a:pt x="400" y="304"/>
                </a:cubicBezTo>
                <a:cubicBezTo>
                  <a:pt x="400" y="302"/>
                  <a:pt x="400" y="302"/>
                  <a:pt x="400" y="302"/>
                </a:cubicBezTo>
                <a:cubicBezTo>
                  <a:pt x="398" y="302"/>
                  <a:pt x="398" y="302"/>
                  <a:pt x="398" y="302"/>
                </a:cubicBezTo>
                <a:cubicBezTo>
                  <a:pt x="398" y="301"/>
                  <a:pt x="397" y="300"/>
                  <a:pt x="397" y="300"/>
                </a:cubicBezTo>
                <a:cubicBezTo>
                  <a:pt x="397" y="299"/>
                  <a:pt x="396" y="299"/>
                  <a:pt x="395" y="299"/>
                </a:cubicBezTo>
                <a:cubicBezTo>
                  <a:pt x="395" y="298"/>
                  <a:pt x="395" y="298"/>
                  <a:pt x="395" y="298"/>
                </a:cubicBezTo>
                <a:cubicBezTo>
                  <a:pt x="389" y="298"/>
                  <a:pt x="389" y="298"/>
                  <a:pt x="389" y="298"/>
                </a:cubicBezTo>
                <a:cubicBezTo>
                  <a:pt x="389" y="297"/>
                  <a:pt x="389" y="297"/>
                  <a:pt x="389" y="297"/>
                </a:cubicBezTo>
                <a:cubicBezTo>
                  <a:pt x="385" y="297"/>
                  <a:pt x="385" y="297"/>
                  <a:pt x="385" y="297"/>
                </a:cubicBezTo>
                <a:cubicBezTo>
                  <a:pt x="385" y="297"/>
                  <a:pt x="385" y="297"/>
                  <a:pt x="385" y="297"/>
                </a:cubicBezTo>
                <a:cubicBezTo>
                  <a:pt x="384" y="296"/>
                  <a:pt x="383" y="296"/>
                  <a:pt x="381" y="296"/>
                </a:cubicBezTo>
                <a:cubicBezTo>
                  <a:pt x="381" y="297"/>
                  <a:pt x="381" y="297"/>
                  <a:pt x="381" y="297"/>
                </a:cubicBezTo>
                <a:cubicBezTo>
                  <a:pt x="378" y="297"/>
                  <a:pt x="378" y="297"/>
                  <a:pt x="378" y="297"/>
                </a:cubicBezTo>
                <a:cubicBezTo>
                  <a:pt x="378" y="294"/>
                  <a:pt x="378" y="294"/>
                  <a:pt x="378" y="294"/>
                </a:cubicBezTo>
                <a:cubicBezTo>
                  <a:pt x="380" y="294"/>
                  <a:pt x="381" y="294"/>
                  <a:pt x="384" y="294"/>
                </a:cubicBezTo>
                <a:cubicBezTo>
                  <a:pt x="384" y="293"/>
                  <a:pt x="385" y="293"/>
                  <a:pt x="385" y="292"/>
                </a:cubicBezTo>
                <a:cubicBezTo>
                  <a:pt x="387" y="292"/>
                  <a:pt x="389" y="294"/>
                  <a:pt x="392" y="293"/>
                </a:cubicBezTo>
                <a:cubicBezTo>
                  <a:pt x="392" y="293"/>
                  <a:pt x="392" y="293"/>
                  <a:pt x="392" y="293"/>
                </a:cubicBezTo>
                <a:cubicBezTo>
                  <a:pt x="393" y="293"/>
                  <a:pt x="393" y="293"/>
                  <a:pt x="393" y="293"/>
                </a:cubicBezTo>
                <a:cubicBezTo>
                  <a:pt x="393" y="292"/>
                  <a:pt x="393" y="292"/>
                  <a:pt x="393" y="292"/>
                </a:cubicBezTo>
                <a:cubicBezTo>
                  <a:pt x="399" y="292"/>
                  <a:pt x="399" y="292"/>
                  <a:pt x="399" y="292"/>
                </a:cubicBezTo>
                <a:cubicBezTo>
                  <a:pt x="399" y="291"/>
                  <a:pt x="399" y="291"/>
                  <a:pt x="399" y="291"/>
                </a:cubicBezTo>
                <a:cubicBezTo>
                  <a:pt x="400" y="291"/>
                  <a:pt x="400" y="291"/>
                  <a:pt x="400" y="291"/>
                </a:cubicBezTo>
                <a:cubicBezTo>
                  <a:pt x="400" y="291"/>
                  <a:pt x="400" y="291"/>
                  <a:pt x="400" y="291"/>
                </a:cubicBezTo>
                <a:cubicBezTo>
                  <a:pt x="402" y="291"/>
                  <a:pt x="402" y="291"/>
                  <a:pt x="402" y="291"/>
                </a:cubicBezTo>
                <a:cubicBezTo>
                  <a:pt x="402" y="290"/>
                  <a:pt x="402" y="290"/>
                  <a:pt x="402" y="290"/>
                </a:cubicBezTo>
                <a:cubicBezTo>
                  <a:pt x="406" y="290"/>
                  <a:pt x="406" y="290"/>
                  <a:pt x="406" y="290"/>
                </a:cubicBezTo>
                <a:cubicBezTo>
                  <a:pt x="406" y="289"/>
                  <a:pt x="406" y="289"/>
                  <a:pt x="406" y="289"/>
                </a:cubicBezTo>
                <a:cubicBezTo>
                  <a:pt x="407" y="289"/>
                  <a:pt x="408" y="289"/>
                  <a:pt x="409" y="289"/>
                </a:cubicBezTo>
                <a:cubicBezTo>
                  <a:pt x="409" y="288"/>
                  <a:pt x="409" y="288"/>
                  <a:pt x="409" y="288"/>
                </a:cubicBezTo>
                <a:cubicBezTo>
                  <a:pt x="410" y="288"/>
                  <a:pt x="410" y="289"/>
                  <a:pt x="410" y="289"/>
                </a:cubicBezTo>
                <a:cubicBezTo>
                  <a:pt x="412" y="288"/>
                  <a:pt x="413" y="288"/>
                  <a:pt x="414" y="288"/>
                </a:cubicBezTo>
                <a:cubicBezTo>
                  <a:pt x="415" y="288"/>
                  <a:pt x="415" y="289"/>
                  <a:pt x="415" y="289"/>
                </a:cubicBezTo>
                <a:cubicBezTo>
                  <a:pt x="417" y="289"/>
                  <a:pt x="417" y="289"/>
                  <a:pt x="417" y="289"/>
                </a:cubicBezTo>
                <a:cubicBezTo>
                  <a:pt x="417" y="290"/>
                  <a:pt x="417" y="290"/>
                  <a:pt x="417" y="290"/>
                </a:cubicBezTo>
                <a:cubicBezTo>
                  <a:pt x="418" y="290"/>
                  <a:pt x="418" y="290"/>
                  <a:pt x="418" y="290"/>
                </a:cubicBezTo>
                <a:cubicBezTo>
                  <a:pt x="418" y="291"/>
                  <a:pt x="418" y="291"/>
                  <a:pt x="418" y="291"/>
                </a:cubicBezTo>
                <a:cubicBezTo>
                  <a:pt x="420" y="291"/>
                  <a:pt x="421" y="291"/>
                  <a:pt x="423" y="291"/>
                </a:cubicBezTo>
                <a:cubicBezTo>
                  <a:pt x="423" y="292"/>
                  <a:pt x="423" y="292"/>
                  <a:pt x="423" y="292"/>
                </a:cubicBezTo>
                <a:cubicBezTo>
                  <a:pt x="419" y="293"/>
                  <a:pt x="414" y="292"/>
                  <a:pt x="412" y="295"/>
                </a:cubicBezTo>
                <a:cubicBezTo>
                  <a:pt x="410" y="295"/>
                  <a:pt x="410" y="295"/>
                  <a:pt x="410" y="295"/>
                </a:cubicBezTo>
                <a:cubicBezTo>
                  <a:pt x="412" y="297"/>
                  <a:pt x="413" y="296"/>
                  <a:pt x="416" y="297"/>
                </a:cubicBezTo>
                <a:cubicBezTo>
                  <a:pt x="416" y="297"/>
                  <a:pt x="416" y="297"/>
                  <a:pt x="416" y="297"/>
                </a:cubicBezTo>
                <a:cubicBezTo>
                  <a:pt x="418" y="297"/>
                  <a:pt x="419" y="298"/>
                  <a:pt x="421" y="298"/>
                </a:cubicBezTo>
                <a:cubicBezTo>
                  <a:pt x="421" y="299"/>
                  <a:pt x="421" y="299"/>
                  <a:pt x="421" y="299"/>
                </a:cubicBezTo>
                <a:cubicBezTo>
                  <a:pt x="422" y="299"/>
                  <a:pt x="422" y="299"/>
                  <a:pt x="422" y="299"/>
                </a:cubicBezTo>
                <a:cubicBezTo>
                  <a:pt x="422" y="299"/>
                  <a:pt x="422" y="299"/>
                  <a:pt x="422" y="299"/>
                </a:cubicBezTo>
                <a:cubicBezTo>
                  <a:pt x="425" y="300"/>
                  <a:pt x="430" y="299"/>
                  <a:pt x="431" y="298"/>
                </a:cubicBezTo>
                <a:cubicBezTo>
                  <a:pt x="432" y="298"/>
                  <a:pt x="432" y="299"/>
                  <a:pt x="433" y="299"/>
                </a:cubicBezTo>
                <a:cubicBezTo>
                  <a:pt x="433" y="302"/>
                  <a:pt x="432" y="305"/>
                  <a:pt x="429" y="306"/>
                </a:cubicBezTo>
                <a:cubicBezTo>
                  <a:pt x="430" y="309"/>
                  <a:pt x="431" y="308"/>
                  <a:pt x="431" y="310"/>
                </a:cubicBezTo>
                <a:lnTo>
                  <a:pt x="430" y="310"/>
                </a:lnTo>
                <a:close/>
                <a:moveTo>
                  <a:pt x="477" y="638"/>
                </a:moveTo>
                <a:cubicBezTo>
                  <a:pt x="475" y="638"/>
                  <a:pt x="475" y="638"/>
                  <a:pt x="475" y="638"/>
                </a:cubicBezTo>
                <a:cubicBezTo>
                  <a:pt x="474" y="635"/>
                  <a:pt x="472" y="633"/>
                  <a:pt x="470" y="632"/>
                </a:cubicBezTo>
                <a:cubicBezTo>
                  <a:pt x="470" y="630"/>
                  <a:pt x="471" y="629"/>
                  <a:pt x="471" y="627"/>
                </a:cubicBezTo>
                <a:cubicBezTo>
                  <a:pt x="472" y="627"/>
                  <a:pt x="472" y="627"/>
                  <a:pt x="472" y="627"/>
                </a:cubicBezTo>
                <a:cubicBezTo>
                  <a:pt x="472" y="629"/>
                  <a:pt x="472" y="630"/>
                  <a:pt x="473" y="631"/>
                </a:cubicBezTo>
                <a:cubicBezTo>
                  <a:pt x="475" y="631"/>
                  <a:pt x="475" y="631"/>
                  <a:pt x="475" y="631"/>
                </a:cubicBezTo>
                <a:cubicBezTo>
                  <a:pt x="476" y="629"/>
                  <a:pt x="476" y="630"/>
                  <a:pt x="477" y="629"/>
                </a:cubicBezTo>
                <a:cubicBezTo>
                  <a:pt x="477" y="632"/>
                  <a:pt x="476" y="633"/>
                  <a:pt x="479" y="634"/>
                </a:cubicBezTo>
                <a:cubicBezTo>
                  <a:pt x="478" y="637"/>
                  <a:pt x="478" y="636"/>
                  <a:pt x="477" y="638"/>
                </a:cubicBezTo>
                <a:close/>
                <a:moveTo>
                  <a:pt x="483" y="358"/>
                </a:moveTo>
                <a:cubicBezTo>
                  <a:pt x="483" y="359"/>
                  <a:pt x="483" y="359"/>
                  <a:pt x="483" y="359"/>
                </a:cubicBezTo>
                <a:cubicBezTo>
                  <a:pt x="482" y="360"/>
                  <a:pt x="482" y="360"/>
                  <a:pt x="482" y="360"/>
                </a:cubicBezTo>
                <a:cubicBezTo>
                  <a:pt x="481" y="360"/>
                  <a:pt x="481" y="360"/>
                  <a:pt x="481" y="360"/>
                </a:cubicBezTo>
                <a:cubicBezTo>
                  <a:pt x="480" y="361"/>
                  <a:pt x="479" y="363"/>
                  <a:pt x="478" y="364"/>
                </a:cubicBezTo>
                <a:cubicBezTo>
                  <a:pt x="477" y="364"/>
                  <a:pt x="477" y="364"/>
                  <a:pt x="477" y="364"/>
                </a:cubicBezTo>
                <a:cubicBezTo>
                  <a:pt x="477" y="366"/>
                  <a:pt x="477" y="366"/>
                  <a:pt x="477" y="366"/>
                </a:cubicBezTo>
                <a:cubicBezTo>
                  <a:pt x="477" y="367"/>
                  <a:pt x="475" y="366"/>
                  <a:pt x="474" y="368"/>
                </a:cubicBezTo>
                <a:cubicBezTo>
                  <a:pt x="471" y="368"/>
                  <a:pt x="471" y="368"/>
                  <a:pt x="470" y="366"/>
                </a:cubicBezTo>
                <a:cubicBezTo>
                  <a:pt x="465" y="366"/>
                  <a:pt x="467" y="367"/>
                  <a:pt x="465" y="370"/>
                </a:cubicBezTo>
                <a:cubicBezTo>
                  <a:pt x="464" y="370"/>
                  <a:pt x="464" y="370"/>
                  <a:pt x="464" y="370"/>
                </a:cubicBezTo>
                <a:cubicBezTo>
                  <a:pt x="464" y="372"/>
                  <a:pt x="464" y="372"/>
                  <a:pt x="464" y="372"/>
                </a:cubicBezTo>
                <a:cubicBezTo>
                  <a:pt x="461" y="373"/>
                  <a:pt x="461" y="373"/>
                  <a:pt x="461" y="373"/>
                </a:cubicBezTo>
                <a:cubicBezTo>
                  <a:pt x="461" y="374"/>
                  <a:pt x="461" y="374"/>
                  <a:pt x="461" y="374"/>
                </a:cubicBezTo>
                <a:cubicBezTo>
                  <a:pt x="460" y="374"/>
                  <a:pt x="459" y="373"/>
                  <a:pt x="457" y="373"/>
                </a:cubicBezTo>
                <a:cubicBezTo>
                  <a:pt x="457" y="374"/>
                  <a:pt x="457" y="374"/>
                  <a:pt x="457" y="374"/>
                </a:cubicBezTo>
                <a:cubicBezTo>
                  <a:pt x="452" y="374"/>
                  <a:pt x="452" y="374"/>
                  <a:pt x="452" y="374"/>
                </a:cubicBezTo>
                <a:cubicBezTo>
                  <a:pt x="452" y="375"/>
                  <a:pt x="452" y="375"/>
                  <a:pt x="452" y="375"/>
                </a:cubicBezTo>
                <a:cubicBezTo>
                  <a:pt x="452" y="375"/>
                  <a:pt x="451" y="374"/>
                  <a:pt x="450" y="374"/>
                </a:cubicBezTo>
                <a:cubicBezTo>
                  <a:pt x="450" y="375"/>
                  <a:pt x="450" y="375"/>
                  <a:pt x="450" y="375"/>
                </a:cubicBezTo>
                <a:cubicBezTo>
                  <a:pt x="449" y="375"/>
                  <a:pt x="449" y="375"/>
                  <a:pt x="449" y="375"/>
                </a:cubicBezTo>
                <a:cubicBezTo>
                  <a:pt x="449" y="375"/>
                  <a:pt x="449" y="375"/>
                  <a:pt x="449" y="375"/>
                </a:cubicBezTo>
                <a:cubicBezTo>
                  <a:pt x="448" y="376"/>
                  <a:pt x="447" y="376"/>
                  <a:pt x="447" y="376"/>
                </a:cubicBezTo>
                <a:cubicBezTo>
                  <a:pt x="446" y="375"/>
                  <a:pt x="445" y="375"/>
                  <a:pt x="444" y="375"/>
                </a:cubicBezTo>
                <a:cubicBezTo>
                  <a:pt x="443" y="373"/>
                  <a:pt x="443" y="372"/>
                  <a:pt x="443" y="371"/>
                </a:cubicBezTo>
                <a:cubicBezTo>
                  <a:pt x="441" y="370"/>
                  <a:pt x="440" y="371"/>
                  <a:pt x="439" y="370"/>
                </a:cubicBezTo>
                <a:cubicBezTo>
                  <a:pt x="439" y="370"/>
                  <a:pt x="439" y="370"/>
                  <a:pt x="439" y="370"/>
                </a:cubicBezTo>
                <a:cubicBezTo>
                  <a:pt x="436" y="370"/>
                  <a:pt x="436" y="370"/>
                  <a:pt x="436" y="370"/>
                </a:cubicBezTo>
                <a:cubicBezTo>
                  <a:pt x="436" y="369"/>
                  <a:pt x="436" y="369"/>
                  <a:pt x="436" y="369"/>
                </a:cubicBezTo>
                <a:cubicBezTo>
                  <a:pt x="435" y="369"/>
                  <a:pt x="435" y="369"/>
                  <a:pt x="435" y="369"/>
                </a:cubicBezTo>
                <a:cubicBezTo>
                  <a:pt x="435" y="368"/>
                  <a:pt x="435" y="368"/>
                  <a:pt x="435" y="368"/>
                </a:cubicBezTo>
                <a:cubicBezTo>
                  <a:pt x="434" y="368"/>
                  <a:pt x="433" y="367"/>
                  <a:pt x="433" y="367"/>
                </a:cubicBezTo>
                <a:cubicBezTo>
                  <a:pt x="432" y="366"/>
                  <a:pt x="433" y="366"/>
                  <a:pt x="432" y="366"/>
                </a:cubicBezTo>
                <a:cubicBezTo>
                  <a:pt x="432" y="365"/>
                  <a:pt x="432" y="365"/>
                  <a:pt x="432" y="365"/>
                </a:cubicBezTo>
                <a:cubicBezTo>
                  <a:pt x="433" y="365"/>
                  <a:pt x="434" y="365"/>
                  <a:pt x="435" y="366"/>
                </a:cubicBezTo>
                <a:cubicBezTo>
                  <a:pt x="435" y="366"/>
                  <a:pt x="435" y="366"/>
                  <a:pt x="435" y="366"/>
                </a:cubicBezTo>
                <a:cubicBezTo>
                  <a:pt x="439" y="366"/>
                  <a:pt x="439" y="366"/>
                  <a:pt x="439" y="366"/>
                </a:cubicBezTo>
                <a:cubicBezTo>
                  <a:pt x="439" y="367"/>
                  <a:pt x="439" y="367"/>
                  <a:pt x="439" y="367"/>
                </a:cubicBezTo>
                <a:cubicBezTo>
                  <a:pt x="443" y="367"/>
                  <a:pt x="451" y="361"/>
                  <a:pt x="452" y="358"/>
                </a:cubicBezTo>
                <a:cubicBezTo>
                  <a:pt x="454" y="359"/>
                  <a:pt x="456" y="359"/>
                  <a:pt x="458" y="359"/>
                </a:cubicBezTo>
                <a:cubicBezTo>
                  <a:pt x="458" y="356"/>
                  <a:pt x="458" y="356"/>
                  <a:pt x="458" y="356"/>
                </a:cubicBezTo>
                <a:cubicBezTo>
                  <a:pt x="456" y="356"/>
                  <a:pt x="456" y="356"/>
                  <a:pt x="456" y="354"/>
                </a:cubicBezTo>
                <a:cubicBezTo>
                  <a:pt x="455" y="354"/>
                  <a:pt x="454" y="353"/>
                  <a:pt x="454" y="353"/>
                </a:cubicBezTo>
                <a:cubicBezTo>
                  <a:pt x="453" y="352"/>
                  <a:pt x="454" y="351"/>
                  <a:pt x="453" y="350"/>
                </a:cubicBezTo>
                <a:cubicBezTo>
                  <a:pt x="452" y="350"/>
                  <a:pt x="452" y="350"/>
                  <a:pt x="452" y="350"/>
                </a:cubicBezTo>
                <a:cubicBezTo>
                  <a:pt x="452" y="348"/>
                  <a:pt x="452" y="348"/>
                  <a:pt x="452" y="348"/>
                </a:cubicBezTo>
                <a:cubicBezTo>
                  <a:pt x="452" y="348"/>
                  <a:pt x="452" y="348"/>
                  <a:pt x="452" y="348"/>
                </a:cubicBezTo>
                <a:cubicBezTo>
                  <a:pt x="452" y="346"/>
                  <a:pt x="452" y="346"/>
                  <a:pt x="452" y="346"/>
                </a:cubicBezTo>
                <a:cubicBezTo>
                  <a:pt x="451" y="346"/>
                  <a:pt x="451" y="346"/>
                  <a:pt x="451" y="346"/>
                </a:cubicBezTo>
                <a:cubicBezTo>
                  <a:pt x="450" y="344"/>
                  <a:pt x="449" y="344"/>
                  <a:pt x="449" y="342"/>
                </a:cubicBezTo>
                <a:cubicBezTo>
                  <a:pt x="452" y="342"/>
                  <a:pt x="452" y="342"/>
                  <a:pt x="452" y="342"/>
                </a:cubicBezTo>
                <a:cubicBezTo>
                  <a:pt x="452" y="342"/>
                  <a:pt x="452" y="343"/>
                  <a:pt x="452" y="343"/>
                </a:cubicBezTo>
                <a:cubicBezTo>
                  <a:pt x="455" y="343"/>
                  <a:pt x="455" y="343"/>
                  <a:pt x="455" y="343"/>
                </a:cubicBezTo>
                <a:cubicBezTo>
                  <a:pt x="455" y="344"/>
                  <a:pt x="455" y="344"/>
                  <a:pt x="455" y="344"/>
                </a:cubicBezTo>
                <a:cubicBezTo>
                  <a:pt x="456" y="345"/>
                  <a:pt x="456" y="344"/>
                  <a:pt x="456" y="346"/>
                </a:cubicBezTo>
                <a:cubicBezTo>
                  <a:pt x="458" y="346"/>
                  <a:pt x="459" y="345"/>
                  <a:pt x="460" y="345"/>
                </a:cubicBezTo>
                <a:cubicBezTo>
                  <a:pt x="460" y="346"/>
                  <a:pt x="460" y="347"/>
                  <a:pt x="460" y="348"/>
                </a:cubicBezTo>
                <a:cubicBezTo>
                  <a:pt x="460" y="348"/>
                  <a:pt x="460" y="348"/>
                  <a:pt x="460" y="348"/>
                </a:cubicBezTo>
                <a:cubicBezTo>
                  <a:pt x="460" y="350"/>
                  <a:pt x="460" y="350"/>
                  <a:pt x="460" y="350"/>
                </a:cubicBezTo>
                <a:cubicBezTo>
                  <a:pt x="460" y="350"/>
                  <a:pt x="460" y="350"/>
                  <a:pt x="460" y="350"/>
                </a:cubicBezTo>
                <a:cubicBezTo>
                  <a:pt x="461" y="352"/>
                  <a:pt x="461" y="353"/>
                  <a:pt x="461" y="354"/>
                </a:cubicBezTo>
                <a:cubicBezTo>
                  <a:pt x="462" y="354"/>
                  <a:pt x="461" y="354"/>
                  <a:pt x="462" y="354"/>
                </a:cubicBezTo>
                <a:cubicBezTo>
                  <a:pt x="467" y="354"/>
                  <a:pt x="473" y="354"/>
                  <a:pt x="477" y="355"/>
                </a:cubicBezTo>
                <a:cubicBezTo>
                  <a:pt x="478" y="354"/>
                  <a:pt x="480" y="353"/>
                  <a:pt x="481" y="352"/>
                </a:cubicBezTo>
                <a:cubicBezTo>
                  <a:pt x="481" y="350"/>
                  <a:pt x="481" y="350"/>
                  <a:pt x="481" y="350"/>
                </a:cubicBezTo>
                <a:cubicBezTo>
                  <a:pt x="482" y="350"/>
                  <a:pt x="482" y="350"/>
                  <a:pt x="482" y="350"/>
                </a:cubicBezTo>
                <a:cubicBezTo>
                  <a:pt x="483" y="350"/>
                  <a:pt x="483" y="349"/>
                  <a:pt x="483" y="348"/>
                </a:cubicBezTo>
                <a:cubicBezTo>
                  <a:pt x="485" y="348"/>
                  <a:pt x="486" y="348"/>
                  <a:pt x="487" y="347"/>
                </a:cubicBezTo>
                <a:cubicBezTo>
                  <a:pt x="488" y="346"/>
                  <a:pt x="490" y="345"/>
                  <a:pt x="491" y="343"/>
                </a:cubicBezTo>
                <a:cubicBezTo>
                  <a:pt x="492" y="343"/>
                  <a:pt x="492" y="343"/>
                  <a:pt x="492" y="343"/>
                </a:cubicBezTo>
                <a:cubicBezTo>
                  <a:pt x="492" y="343"/>
                  <a:pt x="492" y="343"/>
                  <a:pt x="492" y="343"/>
                </a:cubicBezTo>
                <a:cubicBezTo>
                  <a:pt x="496" y="343"/>
                  <a:pt x="496" y="343"/>
                  <a:pt x="496" y="343"/>
                </a:cubicBezTo>
                <a:cubicBezTo>
                  <a:pt x="496" y="342"/>
                  <a:pt x="496" y="342"/>
                  <a:pt x="496" y="342"/>
                </a:cubicBezTo>
                <a:cubicBezTo>
                  <a:pt x="497" y="341"/>
                  <a:pt x="500" y="341"/>
                  <a:pt x="501" y="342"/>
                </a:cubicBezTo>
                <a:cubicBezTo>
                  <a:pt x="502" y="342"/>
                  <a:pt x="502" y="342"/>
                  <a:pt x="503" y="343"/>
                </a:cubicBezTo>
                <a:cubicBezTo>
                  <a:pt x="503" y="344"/>
                  <a:pt x="503" y="344"/>
                  <a:pt x="503" y="344"/>
                </a:cubicBezTo>
                <a:cubicBezTo>
                  <a:pt x="502" y="343"/>
                  <a:pt x="500" y="343"/>
                  <a:pt x="499" y="343"/>
                </a:cubicBezTo>
                <a:cubicBezTo>
                  <a:pt x="499" y="345"/>
                  <a:pt x="500" y="344"/>
                  <a:pt x="500" y="347"/>
                </a:cubicBezTo>
                <a:cubicBezTo>
                  <a:pt x="498" y="347"/>
                  <a:pt x="497" y="347"/>
                  <a:pt x="496" y="347"/>
                </a:cubicBezTo>
                <a:cubicBezTo>
                  <a:pt x="496" y="350"/>
                  <a:pt x="496" y="350"/>
                  <a:pt x="496" y="350"/>
                </a:cubicBezTo>
                <a:cubicBezTo>
                  <a:pt x="494" y="350"/>
                  <a:pt x="493" y="350"/>
                  <a:pt x="493" y="350"/>
                </a:cubicBezTo>
                <a:cubicBezTo>
                  <a:pt x="493" y="352"/>
                  <a:pt x="493" y="352"/>
                  <a:pt x="493" y="352"/>
                </a:cubicBezTo>
                <a:cubicBezTo>
                  <a:pt x="492" y="353"/>
                  <a:pt x="491" y="354"/>
                  <a:pt x="490" y="354"/>
                </a:cubicBezTo>
                <a:cubicBezTo>
                  <a:pt x="490" y="355"/>
                  <a:pt x="490" y="355"/>
                  <a:pt x="489" y="356"/>
                </a:cubicBezTo>
                <a:cubicBezTo>
                  <a:pt x="488" y="356"/>
                  <a:pt x="488" y="355"/>
                  <a:pt x="486" y="356"/>
                </a:cubicBezTo>
                <a:cubicBezTo>
                  <a:pt x="486" y="356"/>
                  <a:pt x="486" y="357"/>
                  <a:pt x="485" y="357"/>
                </a:cubicBezTo>
                <a:cubicBezTo>
                  <a:pt x="485" y="357"/>
                  <a:pt x="484" y="357"/>
                  <a:pt x="483" y="358"/>
                </a:cubicBezTo>
                <a:close/>
                <a:moveTo>
                  <a:pt x="519" y="396"/>
                </a:moveTo>
                <a:cubicBezTo>
                  <a:pt x="519" y="395"/>
                  <a:pt x="519" y="395"/>
                  <a:pt x="519" y="395"/>
                </a:cubicBezTo>
                <a:cubicBezTo>
                  <a:pt x="517" y="395"/>
                  <a:pt x="516" y="396"/>
                  <a:pt x="514" y="396"/>
                </a:cubicBezTo>
                <a:cubicBezTo>
                  <a:pt x="514" y="396"/>
                  <a:pt x="514" y="397"/>
                  <a:pt x="514" y="398"/>
                </a:cubicBezTo>
                <a:cubicBezTo>
                  <a:pt x="511" y="398"/>
                  <a:pt x="508" y="399"/>
                  <a:pt x="506" y="400"/>
                </a:cubicBezTo>
                <a:cubicBezTo>
                  <a:pt x="506" y="401"/>
                  <a:pt x="505" y="401"/>
                  <a:pt x="505" y="402"/>
                </a:cubicBezTo>
                <a:cubicBezTo>
                  <a:pt x="504" y="402"/>
                  <a:pt x="504" y="402"/>
                  <a:pt x="504" y="402"/>
                </a:cubicBezTo>
                <a:cubicBezTo>
                  <a:pt x="504" y="402"/>
                  <a:pt x="504" y="402"/>
                  <a:pt x="504" y="402"/>
                </a:cubicBezTo>
                <a:cubicBezTo>
                  <a:pt x="502" y="402"/>
                  <a:pt x="502" y="402"/>
                  <a:pt x="502" y="402"/>
                </a:cubicBezTo>
                <a:cubicBezTo>
                  <a:pt x="501" y="404"/>
                  <a:pt x="501" y="404"/>
                  <a:pt x="501" y="404"/>
                </a:cubicBezTo>
                <a:cubicBezTo>
                  <a:pt x="500" y="404"/>
                  <a:pt x="500" y="404"/>
                  <a:pt x="500" y="404"/>
                </a:cubicBezTo>
                <a:cubicBezTo>
                  <a:pt x="500" y="404"/>
                  <a:pt x="499" y="405"/>
                  <a:pt x="499" y="405"/>
                </a:cubicBezTo>
                <a:cubicBezTo>
                  <a:pt x="497" y="407"/>
                  <a:pt x="495" y="409"/>
                  <a:pt x="493" y="411"/>
                </a:cubicBezTo>
                <a:cubicBezTo>
                  <a:pt x="493" y="414"/>
                  <a:pt x="493" y="414"/>
                  <a:pt x="493" y="414"/>
                </a:cubicBezTo>
                <a:cubicBezTo>
                  <a:pt x="487" y="414"/>
                  <a:pt x="487" y="414"/>
                  <a:pt x="487" y="414"/>
                </a:cubicBezTo>
                <a:cubicBezTo>
                  <a:pt x="487" y="413"/>
                  <a:pt x="487" y="413"/>
                  <a:pt x="487" y="412"/>
                </a:cubicBezTo>
                <a:cubicBezTo>
                  <a:pt x="485" y="412"/>
                  <a:pt x="485" y="412"/>
                  <a:pt x="485" y="412"/>
                </a:cubicBezTo>
                <a:cubicBezTo>
                  <a:pt x="485" y="410"/>
                  <a:pt x="485" y="410"/>
                  <a:pt x="485" y="410"/>
                </a:cubicBezTo>
                <a:cubicBezTo>
                  <a:pt x="489" y="409"/>
                  <a:pt x="488" y="407"/>
                  <a:pt x="491" y="405"/>
                </a:cubicBezTo>
                <a:cubicBezTo>
                  <a:pt x="492" y="404"/>
                  <a:pt x="494" y="404"/>
                  <a:pt x="495" y="402"/>
                </a:cubicBezTo>
                <a:cubicBezTo>
                  <a:pt x="495" y="402"/>
                  <a:pt x="495" y="402"/>
                  <a:pt x="495" y="402"/>
                </a:cubicBezTo>
                <a:cubicBezTo>
                  <a:pt x="499" y="399"/>
                  <a:pt x="499" y="399"/>
                  <a:pt x="499" y="399"/>
                </a:cubicBezTo>
                <a:cubicBezTo>
                  <a:pt x="499" y="396"/>
                  <a:pt x="499" y="396"/>
                  <a:pt x="499" y="396"/>
                </a:cubicBezTo>
                <a:cubicBezTo>
                  <a:pt x="499" y="396"/>
                  <a:pt x="500" y="396"/>
                  <a:pt x="500" y="395"/>
                </a:cubicBezTo>
                <a:cubicBezTo>
                  <a:pt x="501" y="395"/>
                  <a:pt x="501" y="394"/>
                  <a:pt x="501" y="393"/>
                </a:cubicBezTo>
                <a:cubicBezTo>
                  <a:pt x="504" y="393"/>
                  <a:pt x="504" y="394"/>
                  <a:pt x="506" y="395"/>
                </a:cubicBezTo>
                <a:cubicBezTo>
                  <a:pt x="506" y="396"/>
                  <a:pt x="506" y="396"/>
                  <a:pt x="506" y="396"/>
                </a:cubicBezTo>
                <a:cubicBezTo>
                  <a:pt x="507" y="396"/>
                  <a:pt x="508" y="395"/>
                  <a:pt x="508" y="395"/>
                </a:cubicBezTo>
                <a:cubicBezTo>
                  <a:pt x="511" y="395"/>
                  <a:pt x="511" y="395"/>
                  <a:pt x="511" y="395"/>
                </a:cubicBezTo>
                <a:cubicBezTo>
                  <a:pt x="511" y="395"/>
                  <a:pt x="511" y="394"/>
                  <a:pt x="512" y="394"/>
                </a:cubicBezTo>
                <a:cubicBezTo>
                  <a:pt x="516" y="394"/>
                  <a:pt x="516" y="394"/>
                  <a:pt x="516" y="394"/>
                </a:cubicBezTo>
                <a:cubicBezTo>
                  <a:pt x="516" y="395"/>
                  <a:pt x="516" y="395"/>
                  <a:pt x="516" y="395"/>
                </a:cubicBezTo>
                <a:cubicBezTo>
                  <a:pt x="517" y="394"/>
                  <a:pt x="518" y="394"/>
                  <a:pt x="519" y="394"/>
                </a:cubicBezTo>
                <a:cubicBezTo>
                  <a:pt x="521" y="394"/>
                  <a:pt x="522" y="395"/>
                  <a:pt x="524" y="396"/>
                </a:cubicBezTo>
                <a:cubicBezTo>
                  <a:pt x="523" y="396"/>
                  <a:pt x="521" y="396"/>
                  <a:pt x="519" y="396"/>
                </a:cubicBezTo>
                <a:close/>
                <a:moveTo>
                  <a:pt x="556" y="410"/>
                </a:moveTo>
                <a:cubicBezTo>
                  <a:pt x="556" y="411"/>
                  <a:pt x="557" y="411"/>
                  <a:pt x="558" y="412"/>
                </a:cubicBezTo>
                <a:cubicBezTo>
                  <a:pt x="557" y="414"/>
                  <a:pt x="557" y="415"/>
                  <a:pt x="556" y="417"/>
                </a:cubicBezTo>
                <a:cubicBezTo>
                  <a:pt x="556" y="417"/>
                  <a:pt x="555" y="417"/>
                  <a:pt x="554" y="418"/>
                </a:cubicBezTo>
                <a:cubicBezTo>
                  <a:pt x="554" y="416"/>
                  <a:pt x="553" y="416"/>
                  <a:pt x="553" y="414"/>
                </a:cubicBezTo>
                <a:cubicBezTo>
                  <a:pt x="552" y="414"/>
                  <a:pt x="553" y="414"/>
                  <a:pt x="552" y="413"/>
                </a:cubicBezTo>
                <a:cubicBezTo>
                  <a:pt x="554" y="412"/>
                  <a:pt x="555" y="411"/>
                  <a:pt x="556" y="410"/>
                </a:cubicBezTo>
                <a:close/>
                <a:moveTo>
                  <a:pt x="554" y="443"/>
                </a:moveTo>
                <a:cubicBezTo>
                  <a:pt x="554" y="443"/>
                  <a:pt x="554" y="443"/>
                  <a:pt x="554" y="443"/>
                </a:cubicBezTo>
                <a:cubicBezTo>
                  <a:pt x="552" y="443"/>
                  <a:pt x="552" y="443"/>
                  <a:pt x="552" y="443"/>
                </a:cubicBezTo>
                <a:cubicBezTo>
                  <a:pt x="552" y="441"/>
                  <a:pt x="552" y="441"/>
                  <a:pt x="552" y="441"/>
                </a:cubicBezTo>
                <a:cubicBezTo>
                  <a:pt x="552" y="441"/>
                  <a:pt x="552" y="441"/>
                  <a:pt x="552" y="441"/>
                </a:cubicBezTo>
                <a:cubicBezTo>
                  <a:pt x="552" y="440"/>
                  <a:pt x="552" y="440"/>
                  <a:pt x="552" y="440"/>
                </a:cubicBezTo>
                <a:cubicBezTo>
                  <a:pt x="553" y="440"/>
                  <a:pt x="553" y="440"/>
                  <a:pt x="555" y="441"/>
                </a:cubicBezTo>
                <a:cubicBezTo>
                  <a:pt x="555" y="441"/>
                  <a:pt x="554" y="442"/>
                  <a:pt x="554" y="443"/>
                </a:cubicBezTo>
                <a:close/>
                <a:moveTo>
                  <a:pt x="567" y="421"/>
                </a:moveTo>
                <a:cubicBezTo>
                  <a:pt x="566" y="421"/>
                  <a:pt x="566" y="421"/>
                  <a:pt x="566" y="421"/>
                </a:cubicBezTo>
                <a:cubicBezTo>
                  <a:pt x="566" y="423"/>
                  <a:pt x="566" y="423"/>
                  <a:pt x="566" y="423"/>
                </a:cubicBezTo>
                <a:cubicBezTo>
                  <a:pt x="566" y="424"/>
                  <a:pt x="564" y="424"/>
                  <a:pt x="564" y="427"/>
                </a:cubicBezTo>
                <a:cubicBezTo>
                  <a:pt x="565" y="427"/>
                  <a:pt x="565" y="427"/>
                  <a:pt x="566" y="427"/>
                </a:cubicBezTo>
                <a:cubicBezTo>
                  <a:pt x="566" y="429"/>
                  <a:pt x="566" y="429"/>
                  <a:pt x="566" y="429"/>
                </a:cubicBezTo>
                <a:cubicBezTo>
                  <a:pt x="564" y="430"/>
                  <a:pt x="565" y="429"/>
                  <a:pt x="564" y="430"/>
                </a:cubicBezTo>
                <a:cubicBezTo>
                  <a:pt x="564" y="430"/>
                  <a:pt x="564" y="430"/>
                  <a:pt x="564" y="430"/>
                </a:cubicBezTo>
                <a:cubicBezTo>
                  <a:pt x="564" y="433"/>
                  <a:pt x="564" y="433"/>
                  <a:pt x="564" y="433"/>
                </a:cubicBezTo>
                <a:cubicBezTo>
                  <a:pt x="563" y="433"/>
                  <a:pt x="563" y="433"/>
                  <a:pt x="563" y="433"/>
                </a:cubicBezTo>
                <a:cubicBezTo>
                  <a:pt x="562" y="434"/>
                  <a:pt x="562" y="435"/>
                  <a:pt x="562" y="437"/>
                </a:cubicBezTo>
                <a:cubicBezTo>
                  <a:pt x="562" y="438"/>
                  <a:pt x="562" y="437"/>
                  <a:pt x="562" y="438"/>
                </a:cubicBezTo>
                <a:cubicBezTo>
                  <a:pt x="558" y="438"/>
                  <a:pt x="558" y="438"/>
                  <a:pt x="558" y="438"/>
                </a:cubicBezTo>
                <a:cubicBezTo>
                  <a:pt x="558" y="439"/>
                  <a:pt x="558" y="439"/>
                  <a:pt x="558" y="439"/>
                </a:cubicBezTo>
                <a:cubicBezTo>
                  <a:pt x="558" y="439"/>
                  <a:pt x="558" y="439"/>
                  <a:pt x="558" y="439"/>
                </a:cubicBezTo>
                <a:cubicBezTo>
                  <a:pt x="558" y="438"/>
                  <a:pt x="558" y="437"/>
                  <a:pt x="558" y="437"/>
                </a:cubicBezTo>
                <a:cubicBezTo>
                  <a:pt x="558" y="437"/>
                  <a:pt x="558" y="437"/>
                  <a:pt x="558" y="437"/>
                </a:cubicBezTo>
                <a:cubicBezTo>
                  <a:pt x="557" y="435"/>
                  <a:pt x="557" y="433"/>
                  <a:pt x="557" y="431"/>
                </a:cubicBezTo>
                <a:cubicBezTo>
                  <a:pt x="557" y="430"/>
                  <a:pt x="556" y="430"/>
                  <a:pt x="556" y="430"/>
                </a:cubicBezTo>
                <a:cubicBezTo>
                  <a:pt x="556" y="429"/>
                  <a:pt x="556" y="428"/>
                  <a:pt x="557" y="427"/>
                </a:cubicBezTo>
                <a:cubicBezTo>
                  <a:pt x="558" y="427"/>
                  <a:pt x="558" y="427"/>
                  <a:pt x="558" y="427"/>
                </a:cubicBezTo>
                <a:cubicBezTo>
                  <a:pt x="558" y="427"/>
                  <a:pt x="558" y="426"/>
                  <a:pt x="558" y="425"/>
                </a:cubicBezTo>
                <a:cubicBezTo>
                  <a:pt x="559" y="425"/>
                  <a:pt x="559" y="424"/>
                  <a:pt x="560" y="424"/>
                </a:cubicBezTo>
                <a:cubicBezTo>
                  <a:pt x="560" y="421"/>
                  <a:pt x="560" y="421"/>
                  <a:pt x="560" y="421"/>
                </a:cubicBezTo>
                <a:cubicBezTo>
                  <a:pt x="560" y="421"/>
                  <a:pt x="561" y="421"/>
                  <a:pt x="562" y="420"/>
                </a:cubicBezTo>
                <a:cubicBezTo>
                  <a:pt x="562" y="419"/>
                  <a:pt x="562" y="419"/>
                  <a:pt x="562" y="419"/>
                </a:cubicBezTo>
                <a:cubicBezTo>
                  <a:pt x="562" y="418"/>
                  <a:pt x="563" y="418"/>
                  <a:pt x="563" y="418"/>
                </a:cubicBezTo>
                <a:cubicBezTo>
                  <a:pt x="564" y="418"/>
                  <a:pt x="564" y="418"/>
                  <a:pt x="564" y="418"/>
                </a:cubicBezTo>
                <a:cubicBezTo>
                  <a:pt x="565" y="419"/>
                  <a:pt x="564" y="418"/>
                  <a:pt x="565" y="419"/>
                </a:cubicBezTo>
                <a:cubicBezTo>
                  <a:pt x="565" y="420"/>
                  <a:pt x="565" y="420"/>
                  <a:pt x="565" y="420"/>
                </a:cubicBezTo>
                <a:cubicBezTo>
                  <a:pt x="568" y="420"/>
                  <a:pt x="568" y="420"/>
                  <a:pt x="568" y="420"/>
                </a:cubicBezTo>
                <a:cubicBezTo>
                  <a:pt x="567" y="420"/>
                  <a:pt x="567" y="421"/>
                  <a:pt x="567" y="421"/>
                </a:cubicBezTo>
                <a:close/>
                <a:moveTo>
                  <a:pt x="586" y="481"/>
                </a:moveTo>
                <a:cubicBezTo>
                  <a:pt x="587" y="481"/>
                  <a:pt x="587" y="481"/>
                  <a:pt x="587" y="481"/>
                </a:cubicBezTo>
                <a:cubicBezTo>
                  <a:pt x="587" y="480"/>
                  <a:pt x="587" y="479"/>
                  <a:pt x="587" y="479"/>
                </a:cubicBezTo>
                <a:cubicBezTo>
                  <a:pt x="588" y="479"/>
                  <a:pt x="588" y="479"/>
                  <a:pt x="588" y="479"/>
                </a:cubicBezTo>
                <a:cubicBezTo>
                  <a:pt x="589" y="477"/>
                  <a:pt x="589" y="474"/>
                  <a:pt x="591" y="473"/>
                </a:cubicBezTo>
                <a:cubicBezTo>
                  <a:pt x="591" y="472"/>
                  <a:pt x="591" y="472"/>
                  <a:pt x="591" y="472"/>
                </a:cubicBezTo>
                <a:cubicBezTo>
                  <a:pt x="591" y="472"/>
                  <a:pt x="594" y="473"/>
                  <a:pt x="595" y="473"/>
                </a:cubicBezTo>
                <a:cubicBezTo>
                  <a:pt x="595" y="472"/>
                  <a:pt x="595" y="471"/>
                  <a:pt x="595" y="469"/>
                </a:cubicBezTo>
                <a:cubicBezTo>
                  <a:pt x="595" y="469"/>
                  <a:pt x="595" y="470"/>
                  <a:pt x="595" y="469"/>
                </a:cubicBezTo>
                <a:cubicBezTo>
                  <a:pt x="596" y="468"/>
                  <a:pt x="595" y="469"/>
                  <a:pt x="596" y="468"/>
                </a:cubicBezTo>
                <a:cubicBezTo>
                  <a:pt x="596" y="468"/>
                  <a:pt x="596" y="468"/>
                  <a:pt x="596" y="468"/>
                </a:cubicBezTo>
                <a:cubicBezTo>
                  <a:pt x="596" y="471"/>
                  <a:pt x="596" y="471"/>
                  <a:pt x="596" y="471"/>
                </a:cubicBezTo>
                <a:cubicBezTo>
                  <a:pt x="598" y="471"/>
                  <a:pt x="598" y="471"/>
                  <a:pt x="598" y="471"/>
                </a:cubicBezTo>
                <a:cubicBezTo>
                  <a:pt x="598" y="474"/>
                  <a:pt x="597" y="476"/>
                  <a:pt x="598" y="479"/>
                </a:cubicBezTo>
                <a:cubicBezTo>
                  <a:pt x="599" y="479"/>
                  <a:pt x="599" y="479"/>
                  <a:pt x="599" y="479"/>
                </a:cubicBezTo>
                <a:cubicBezTo>
                  <a:pt x="599" y="481"/>
                  <a:pt x="599" y="481"/>
                  <a:pt x="599" y="481"/>
                </a:cubicBezTo>
                <a:cubicBezTo>
                  <a:pt x="600" y="481"/>
                  <a:pt x="600" y="481"/>
                  <a:pt x="600" y="481"/>
                </a:cubicBezTo>
                <a:cubicBezTo>
                  <a:pt x="600" y="483"/>
                  <a:pt x="600" y="483"/>
                  <a:pt x="600" y="483"/>
                </a:cubicBezTo>
                <a:cubicBezTo>
                  <a:pt x="600" y="483"/>
                  <a:pt x="601" y="483"/>
                  <a:pt x="601" y="483"/>
                </a:cubicBezTo>
                <a:cubicBezTo>
                  <a:pt x="601" y="486"/>
                  <a:pt x="601" y="486"/>
                  <a:pt x="601" y="486"/>
                </a:cubicBezTo>
                <a:cubicBezTo>
                  <a:pt x="602" y="486"/>
                  <a:pt x="602" y="487"/>
                  <a:pt x="603" y="487"/>
                </a:cubicBezTo>
                <a:cubicBezTo>
                  <a:pt x="603" y="489"/>
                  <a:pt x="603" y="489"/>
                  <a:pt x="603" y="489"/>
                </a:cubicBezTo>
                <a:cubicBezTo>
                  <a:pt x="603" y="489"/>
                  <a:pt x="604" y="490"/>
                  <a:pt x="604" y="490"/>
                </a:cubicBezTo>
                <a:cubicBezTo>
                  <a:pt x="605" y="491"/>
                  <a:pt x="605" y="492"/>
                  <a:pt x="605" y="492"/>
                </a:cubicBezTo>
                <a:cubicBezTo>
                  <a:pt x="605" y="493"/>
                  <a:pt x="606" y="493"/>
                  <a:pt x="606" y="493"/>
                </a:cubicBezTo>
                <a:cubicBezTo>
                  <a:pt x="607" y="495"/>
                  <a:pt x="606" y="495"/>
                  <a:pt x="606" y="496"/>
                </a:cubicBezTo>
                <a:cubicBezTo>
                  <a:pt x="606" y="496"/>
                  <a:pt x="606" y="496"/>
                  <a:pt x="606" y="496"/>
                </a:cubicBezTo>
                <a:cubicBezTo>
                  <a:pt x="606" y="497"/>
                  <a:pt x="606" y="497"/>
                  <a:pt x="606" y="497"/>
                </a:cubicBezTo>
                <a:cubicBezTo>
                  <a:pt x="607" y="497"/>
                  <a:pt x="607" y="497"/>
                  <a:pt x="607" y="497"/>
                </a:cubicBezTo>
                <a:cubicBezTo>
                  <a:pt x="607" y="498"/>
                  <a:pt x="607" y="500"/>
                  <a:pt x="608" y="501"/>
                </a:cubicBezTo>
                <a:cubicBezTo>
                  <a:pt x="608" y="501"/>
                  <a:pt x="609" y="502"/>
                  <a:pt x="610" y="502"/>
                </a:cubicBezTo>
                <a:cubicBezTo>
                  <a:pt x="610" y="503"/>
                  <a:pt x="610" y="504"/>
                  <a:pt x="610" y="504"/>
                </a:cubicBezTo>
                <a:cubicBezTo>
                  <a:pt x="612" y="505"/>
                  <a:pt x="613" y="506"/>
                  <a:pt x="616" y="506"/>
                </a:cubicBezTo>
                <a:cubicBezTo>
                  <a:pt x="615" y="508"/>
                  <a:pt x="612" y="510"/>
                  <a:pt x="614" y="514"/>
                </a:cubicBezTo>
                <a:cubicBezTo>
                  <a:pt x="614" y="514"/>
                  <a:pt x="614" y="514"/>
                  <a:pt x="614" y="514"/>
                </a:cubicBezTo>
                <a:cubicBezTo>
                  <a:pt x="614" y="516"/>
                  <a:pt x="614" y="516"/>
                  <a:pt x="614" y="516"/>
                </a:cubicBezTo>
                <a:cubicBezTo>
                  <a:pt x="615" y="516"/>
                  <a:pt x="615" y="516"/>
                  <a:pt x="615" y="516"/>
                </a:cubicBezTo>
                <a:cubicBezTo>
                  <a:pt x="615" y="517"/>
                  <a:pt x="615" y="517"/>
                  <a:pt x="615" y="517"/>
                </a:cubicBezTo>
                <a:cubicBezTo>
                  <a:pt x="614" y="517"/>
                  <a:pt x="613" y="517"/>
                  <a:pt x="612" y="517"/>
                </a:cubicBezTo>
                <a:cubicBezTo>
                  <a:pt x="612" y="519"/>
                  <a:pt x="612" y="519"/>
                  <a:pt x="612" y="519"/>
                </a:cubicBezTo>
                <a:cubicBezTo>
                  <a:pt x="609" y="519"/>
                  <a:pt x="609" y="519"/>
                  <a:pt x="609" y="519"/>
                </a:cubicBezTo>
                <a:cubicBezTo>
                  <a:pt x="609" y="518"/>
                  <a:pt x="609" y="516"/>
                  <a:pt x="608" y="515"/>
                </a:cubicBezTo>
                <a:cubicBezTo>
                  <a:pt x="608" y="515"/>
                  <a:pt x="608" y="515"/>
                  <a:pt x="608" y="515"/>
                </a:cubicBezTo>
                <a:cubicBezTo>
                  <a:pt x="608" y="511"/>
                  <a:pt x="608" y="511"/>
                  <a:pt x="608" y="511"/>
                </a:cubicBezTo>
                <a:cubicBezTo>
                  <a:pt x="608" y="511"/>
                  <a:pt x="608" y="511"/>
                  <a:pt x="608" y="511"/>
                </a:cubicBezTo>
                <a:cubicBezTo>
                  <a:pt x="609" y="510"/>
                  <a:pt x="608" y="510"/>
                  <a:pt x="608" y="510"/>
                </a:cubicBezTo>
                <a:cubicBezTo>
                  <a:pt x="608" y="506"/>
                  <a:pt x="608" y="506"/>
                  <a:pt x="608" y="506"/>
                </a:cubicBezTo>
                <a:cubicBezTo>
                  <a:pt x="605" y="506"/>
                  <a:pt x="605" y="506"/>
                  <a:pt x="605" y="506"/>
                </a:cubicBezTo>
                <a:cubicBezTo>
                  <a:pt x="605" y="505"/>
                  <a:pt x="605" y="505"/>
                  <a:pt x="605" y="505"/>
                </a:cubicBezTo>
                <a:cubicBezTo>
                  <a:pt x="606" y="505"/>
                  <a:pt x="606" y="505"/>
                  <a:pt x="606" y="505"/>
                </a:cubicBezTo>
                <a:cubicBezTo>
                  <a:pt x="606" y="503"/>
                  <a:pt x="605" y="503"/>
                  <a:pt x="605" y="502"/>
                </a:cubicBezTo>
                <a:cubicBezTo>
                  <a:pt x="601" y="502"/>
                  <a:pt x="601" y="502"/>
                  <a:pt x="601" y="502"/>
                </a:cubicBezTo>
                <a:cubicBezTo>
                  <a:pt x="601" y="501"/>
                  <a:pt x="601" y="500"/>
                  <a:pt x="600" y="498"/>
                </a:cubicBezTo>
                <a:cubicBezTo>
                  <a:pt x="601" y="498"/>
                  <a:pt x="601" y="498"/>
                  <a:pt x="601" y="498"/>
                </a:cubicBezTo>
                <a:cubicBezTo>
                  <a:pt x="602" y="497"/>
                  <a:pt x="602" y="497"/>
                  <a:pt x="602" y="496"/>
                </a:cubicBezTo>
                <a:cubicBezTo>
                  <a:pt x="601" y="495"/>
                  <a:pt x="601" y="496"/>
                  <a:pt x="600" y="494"/>
                </a:cubicBezTo>
                <a:cubicBezTo>
                  <a:pt x="599" y="494"/>
                  <a:pt x="599" y="495"/>
                  <a:pt x="598" y="495"/>
                </a:cubicBezTo>
                <a:cubicBezTo>
                  <a:pt x="596" y="493"/>
                  <a:pt x="593" y="490"/>
                  <a:pt x="591" y="489"/>
                </a:cubicBezTo>
                <a:cubicBezTo>
                  <a:pt x="590" y="488"/>
                  <a:pt x="591" y="489"/>
                  <a:pt x="590" y="488"/>
                </a:cubicBezTo>
                <a:cubicBezTo>
                  <a:pt x="590" y="485"/>
                  <a:pt x="590" y="485"/>
                  <a:pt x="592" y="485"/>
                </a:cubicBezTo>
                <a:cubicBezTo>
                  <a:pt x="592" y="484"/>
                  <a:pt x="592" y="484"/>
                  <a:pt x="592" y="484"/>
                </a:cubicBezTo>
                <a:cubicBezTo>
                  <a:pt x="588" y="484"/>
                  <a:pt x="588" y="484"/>
                  <a:pt x="588" y="484"/>
                </a:cubicBezTo>
                <a:cubicBezTo>
                  <a:pt x="588" y="483"/>
                  <a:pt x="588" y="483"/>
                  <a:pt x="588" y="483"/>
                </a:cubicBezTo>
                <a:cubicBezTo>
                  <a:pt x="587" y="483"/>
                  <a:pt x="587" y="482"/>
                  <a:pt x="587" y="481"/>
                </a:cubicBezTo>
                <a:cubicBezTo>
                  <a:pt x="586" y="481"/>
                  <a:pt x="586" y="481"/>
                  <a:pt x="586" y="481"/>
                </a:cubicBezTo>
                <a:close/>
                <a:moveTo>
                  <a:pt x="584" y="501"/>
                </a:moveTo>
                <a:cubicBezTo>
                  <a:pt x="581" y="501"/>
                  <a:pt x="580" y="501"/>
                  <a:pt x="579" y="499"/>
                </a:cubicBezTo>
                <a:cubicBezTo>
                  <a:pt x="579" y="499"/>
                  <a:pt x="579" y="499"/>
                  <a:pt x="579" y="499"/>
                </a:cubicBezTo>
                <a:cubicBezTo>
                  <a:pt x="578" y="498"/>
                  <a:pt x="582" y="495"/>
                  <a:pt x="579" y="492"/>
                </a:cubicBezTo>
                <a:cubicBezTo>
                  <a:pt x="579" y="488"/>
                  <a:pt x="578" y="491"/>
                  <a:pt x="577" y="489"/>
                </a:cubicBezTo>
                <a:cubicBezTo>
                  <a:pt x="577" y="488"/>
                  <a:pt x="576" y="487"/>
                  <a:pt x="576" y="487"/>
                </a:cubicBezTo>
                <a:cubicBezTo>
                  <a:pt x="574" y="487"/>
                  <a:pt x="574" y="487"/>
                  <a:pt x="574" y="487"/>
                </a:cubicBezTo>
                <a:cubicBezTo>
                  <a:pt x="574" y="486"/>
                  <a:pt x="574" y="486"/>
                  <a:pt x="574" y="486"/>
                </a:cubicBezTo>
                <a:cubicBezTo>
                  <a:pt x="573" y="485"/>
                  <a:pt x="574" y="486"/>
                  <a:pt x="573" y="485"/>
                </a:cubicBezTo>
                <a:cubicBezTo>
                  <a:pt x="575" y="485"/>
                  <a:pt x="577" y="485"/>
                  <a:pt x="579" y="485"/>
                </a:cubicBezTo>
                <a:cubicBezTo>
                  <a:pt x="579" y="483"/>
                  <a:pt x="578" y="484"/>
                  <a:pt x="578" y="482"/>
                </a:cubicBezTo>
                <a:cubicBezTo>
                  <a:pt x="579" y="481"/>
                  <a:pt x="578" y="482"/>
                  <a:pt x="579" y="481"/>
                </a:cubicBezTo>
                <a:cubicBezTo>
                  <a:pt x="580" y="481"/>
                  <a:pt x="580" y="482"/>
                  <a:pt x="581" y="482"/>
                </a:cubicBezTo>
                <a:cubicBezTo>
                  <a:pt x="581" y="484"/>
                  <a:pt x="581" y="484"/>
                  <a:pt x="580" y="485"/>
                </a:cubicBezTo>
                <a:cubicBezTo>
                  <a:pt x="581" y="486"/>
                  <a:pt x="582" y="487"/>
                  <a:pt x="584" y="487"/>
                </a:cubicBezTo>
                <a:cubicBezTo>
                  <a:pt x="584" y="493"/>
                  <a:pt x="583" y="497"/>
                  <a:pt x="584" y="501"/>
                </a:cubicBezTo>
                <a:close/>
                <a:moveTo>
                  <a:pt x="597" y="522"/>
                </a:moveTo>
                <a:cubicBezTo>
                  <a:pt x="594" y="522"/>
                  <a:pt x="594" y="522"/>
                  <a:pt x="594" y="522"/>
                </a:cubicBezTo>
                <a:cubicBezTo>
                  <a:pt x="593" y="519"/>
                  <a:pt x="593" y="516"/>
                  <a:pt x="592" y="512"/>
                </a:cubicBezTo>
                <a:cubicBezTo>
                  <a:pt x="591" y="512"/>
                  <a:pt x="591" y="512"/>
                  <a:pt x="590" y="512"/>
                </a:cubicBezTo>
                <a:cubicBezTo>
                  <a:pt x="590" y="509"/>
                  <a:pt x="588" y="508"/>
                  <a:pt x="587" y="506"/>
                </a:cubicBezTo>
                <a:cubicBezTo>
                  <a:pt x="586" y="506"/>
                  <a:pt x="586" y="506"/>
                  <a:pt x="586" y="506"/>
                </a:cubicBezTo>
                <a:cubicBezTo>
                  <a:pt x="585" y="505"/>
                  <a:pt x="586" y="505"/>
                  <a:pt x="585" y="504"/>
                </a:cubicBezTo>
                <a:cubicBezTo>
                  <a:pt x="585" y="502"/>
                  <a:pt x="585" y="502"/>
                  <a:pt x="585" y="502"/>
                </a:cubicBezTo>
                <a:cubicBezTo>
                  <a:pt x="585" y="502"/>
                  <a:pt x="585" y="502"/>
                  <a:pt x="585" y="502"/>
                </a:cubicBezTo>
                <a:cubicBezTo>
                  <a:pt x="586" y="501"/>
                  <a:pt x="585" y="501"/>
                  <a:pt x="587" y="501"/>
                </a:cubicBezTo>
                <a:cubicBezTo>
                  <a:pt x="587" y="502"/>
                  <a:pt x="589" y="502"/>
                  <a:pt x="589" y="503"/>
                </a:cubicBezTo>
                <a:cubicBezTo>
                  <a:pt x="589" y="504"/>
                  <a:pt x="589" y="504"/>
                  <a:pt x="589" y="504"/>
                </a:cubicBezTo>
                <a:cubicBezTo>
                  <a:pt x="590" y="504"/>
                  <a:pt x="590" y="504"/>
                  <a:pt x="590" y="504"/>
                </a:cubicBezTo>
                <a:cubicBezTo>
                  <a:pt x="590" y="505"/>
                  <a:pt x="590" y="505"/>
                  <a:pt x="590" y="505"/>
                </a:cubicBezTo>
                <a:cubicBezTo>
                  <a:pt x="591" y="505"/>
                  <a:pt x="591" y="505"/>
                  <a:pt x="592" y="504"/>
                </a:cubicBezTo>
                <a:cubicBezTo>
                  <a:pt x="592" y="508"/>
                  <a:pt x="592" y="509"/>
                  <a:pt x="594" y="511"/>
                </a:cubicBezTo>
                <a:cubicBezTo>
                  <a:pt x="594" y="511"/>
                  <a:pt x="595" y="511"/>
                  <a:pt x="595" y="512"/>
                </a:cubicBezTo>
                <a:cubicBezTo>
                  <a:pt x="595" y="513"/>
                  <a:pt x="596" y="514"/>
                  <a:pt x="596" y="516"/>
                </a:cubicBezTo>
                <a:cubicBezTo>
                  <a:pt x="596" y="517"/>
                  <a:pt x="599" y="518"/>
                  <a:pt x="598" y="520"/>
                </a:cubicBezTo>
                <a:cubicBezTo>
                  <a:pt x="598" y="520"/>
                  <a:pt x="598" y="521"/>
                  <a:pt x="597" y="521"/>
                </a:cubicBezTo>
                <a:lnTo>
                  <a:pt x="597" y="522"/>
                </a:lnTo>
                <a:close/>
                <a:moveTo>
                  <a:pt x="700" y="963"/>
                </a:moveTo>
                <a:cubicBezTo>
                  <a:pt x="698" y="963"/>
                  <a:pt x="699" y="962"/>
                  <a:pt x="696" y="962"/>
                </a:cubicBezTo>
                <a:cubicBezTo>
                  <a:pt x="696" y="961"/>
                  <a:pt x="697" y="961"/>
                  <a:pt x="696" y="961"/>
                </a:cubicBezTo>
                <a:cubicBezTo>
                  <a:pt x="696" y="960"/>
                  <a:pt x="696" y="960"/>
                  <a:pt x="696" y="960"/>
                </a:cubicBezTo>
                <a:cubicBezTo>
                  <a:pt x="698" y="960"/>
                  <a:pt x="699" y="960"/>
                  <a:pt x="700" y="961"/>
                </a:cubicBezTo>
                <a:lnTo>
                  <a:pt x="700" y="963"/>
                </a:lnTo>
                <a:close/>
                <a:moveTo>
                  <a:pt x="712" y="976"/>
                </a:moveTo>
                <a:cubicBezTo>
                  <a:pt x="709" y="975"/>
                  <a:pt x="707" y="975"/>
                  <a:pt x="705" y="974"/>
                </a:cubicBezTo>
                <a:cubicBezTo>
                  <a:pt x="704" y="972"/>
                  <a:pt x="703" y="973"/>
                  <a:pt x="703" y="970"/>
                </a:cubicBezTo>
                <a:cubicBezTo>
                  <a:pt x="702" y="970"/>
                  <a:pt x="702" y="970"/>
                  <a:pt x="702" y="970"/>
                </a:cubicBezTo>
                <a:cubicBezTo>
                  <a:pt x="702" y="968"/>
                  <a:pt x="702" y="966"/>
                  <a:pt x="702" y="965"/>
                </a:cubicBezTo>
                <a:cubicBezTo>
                  <a:pt x="705" y="967"/>
                  <a:pt x="705" y="967"/>
                  <a:pt x="705" y="967"/>
                </a:cubicBezTo>
                <a:cubicBezTo>
                  <a:pt x="705" y="967"/>
                  <a:pt x="705" y="968"/>
                  <a:pt x="706" y="969"/>
                </a:cubicBezTo>
                <a:cubicBezTo>
                  <a:pt x="707" y="969"/>
                  <a:pt x="708" y="969"/>
                  <a:pt x="709" y="969"/>
                </a:cubicBezTo>
                <a:cubicBezTo>
                  <a:pt x="709" y="972"/>
                  <a:pt x="710" y="973"/>
                  <a:pt x="712" y="974"/>
                </a:cubicBezTo>
                <a:lnTo>
                  <a:pt x="712" y="976"/>
                </a:lnTo>
                <a:close/>
                <a:moveTo>
                  <a:pt x="813" y="1700"/>
                </a:moveTo>
                <a:cubicBezTo>
                  <a:pt x="813" y="1698"/>
                  <a:pt x="814" y="1697"/>
                  <a:pt x="816" y="1696"/>
                </a:cubicBezTo>
                <a:cubicBezTo>
                  <a:pt x="816" y="1698"/>
                  <a:pt x="817" y="1699"/>
                  <a:pt x="817" y="1700"/>
                </a:cubicBezTo>
                <a:cubicBezTo>
                  <a:pt x="815" y="1700"/>
                  <a:pt x="814" y="1700"/>
                  <a:pt x="813" y="1700"/>
                </a:cubicBezTo>
                <a:close/>
                <a:moveTo>
                  <a:pt x="817" y="1693"/>
                </a:moveTo>
                <a:cubicBezTo>
                  <a:pt x="819" y="1694"/>
                  <a:pt x="821" y="1694"/>
                  <a:pt x="823" y="1694"/>
                </a:cubicBezTo>
                <a:cubicBezTo>
                  <a:pt x="821" y="1696"/>
                  <a:pt x="818" y="1695"/>
                  <a:pt x="817" y="1693"/>
                </a:cubicBezTo>
                <a:close/>
                <a:moveTo>
                  <a:pt x="822" y="1702"/>
                </a:moveTo>
                <a:cubicBezTo>
                  <a:pt x="820" y="1702"/>
                  <a:pt x="820" y="1702"/>
                  <a:pt x="820" y="1702"/>
                </a:cubicBezTo>
                <a:cubicBezTo>
                  <a:pt x="820" y="1700"/>
                  <a:pt x="820" y="1700"/>
                  <a:pt x="820" y="1700"/>
                </a:cubicBezTo>
                <a:cubicBezTo>
                  <a:pt x="820" y="1700"/>
                  <a:pt x="821" y="1700"/>
                  <a:pt x="821" y="1700"/>
                </a:cubicBezTo>
                <a:cubicBezTo>
                  <a:pt x="822" y="1699"/>
                  <a:pt x="822" y="1698"/>
                  <a:pt x="822" y="1696"/>
                </a:cubicBezTo>
                <a:cubicBezTo>
                  <a:pt x="823" y="1696"/>
                  <a:pt x="823" y="1696"/>
                  <a:pt x="823" y="1696"/>
                </a:cubicBezTo>
                <a:cubicBezTo>
                  <a:pt x="823" y="1696"/>
                  <a:pt x="823" y="1696"/>
                  <a:pt x="823" y="1696"/>
                </a:cubicBezTo>
                <a:cubicBezTo>
                  <a:pt x="823" y="1696"/>
                  <a:pt x="823" y="1696"/>
                  <a:pt x="823" y="1696"/>
                </a:cubicBezTo>
                <a:cubicBezTo>
                  <a:pt x="823" y="1696"/>
                  <a:pt x="823" y="1696"/>
                  <a:pt x="823" y="1696"/>
                </a:cubicBezTo>
                <a:cubicBezTo>
                  <a:pt x="825" y="1697"/>
                  <a:pt x="825" y="1697"/>
                  <a:pt x="825" y="1697"/>
                </a:cubicBezTo>
                <a:cubicBezTo>
                  <a:pt x="825" y="1700"/>
                  <a:pt x="823" y="1700"/>
                  <a:pt x="822" y="1702"/>
                </a:cubicBezTo>
                <a:close/>
                <a:moveTo>
                  <a:pt x="845" y="1266"/>
                </a:moveTo>
                <a:cubicBezTo>
                  <a:pt x="845" y="1267"/>
                  <a:pt x="845" y="1267"/>
                  <a:pt x="845" y="1267"/>
                </a:cubicBezTo>
                <a:cubicBezTo>
                  <a:pt x="844" y="1267"/>
                  <a:pt x="843" y="1265"/>
                  <a:pt x="843" y="1265"/>
                </a:cubicBezTo>
                <a:cubicBezTo>
                  <a:pt x="841" y="1265"/>
                  <a:pt x="841" y="1265"/>
                  <a:pt x="841" y="1265"/>
                </a:cubicBezTo>
                <a:cubicBezTo>
                  <a:pt x="840" y="1264"/>
                  <a:pt x="840" y="1263"/>
                  <a:pt x="839" y="1262"/>
                </a:cubicBezTo>
                <a:cubicBezTo>
                  <a:pt x="836" y="1262"/>
                  <a:pt x="836" y="1262"/>
                  <a:pt x="836" y="1262"/>
                </a:cubicBezTo>
                <a:cubicBezTo>
                  <a:pt x="836" y="1260"/>
                  <a:pt x="836" y="1260"/>
                  <a:pt x="836" y="1257"/>
                </a:cubicBezTo>
                <a:cubicBezTo>
                  <a:pt x="837" y="1257"/>
                  <a:pt x="838" y="1257"/>
                  <a:pt x="838" y="1257"/>
                </a:cubicBezTo>
                <a:cubicBezTo>
                  <a:pt x="839" y="1257"/>
                  <a:pt x="839" y="1258"/>
                  <a:pt x="839" y="1259"/>
                </a:cubicBezTo>
                <a:cubicBezTo>
                  <a:pt x="840" y="1259"/>
                  <a:pt x="840" y="1259"/>
                  <a:pt x="840" y="1259"/>
                </a:cubicBezTo>
                <a:cubicBezTo>
                  <a:pt x="840" y="1260"/>
                  <a:pt x="840" y="1260"/>
                  <a:pt x="840" y="1260"/>
                </a:cubicBezTo>
                <a:cubicBezTo>
                  <a:pt x="840" y="1260"/>
                  <a:pt x="840" y="1260"/>
                  <a:pt x="840" y="1260"/>
                </a:cubicBezTo>
                <a:cubicBezTo>
                  <a:pt x="840" y="1262"/>
                  <a:pt x="840" y="1262"/>
                  <a:pt x="840" y="1262"/>
                </a:cubicBezTo>
                <a:cubicBezTo>
                  <a:pt x="841" y="1263"/>
                  <a:pt x="843" y="1263"/>
                  <a:pt x="844" y="1263"/>
                </a:cubicBezTo>
                <a:cubicBezTo>
                  <a:pt x="844" y="1264"/>
                  <a:pt x="844" y="1264"/>
                  <a:pt x="844" y="1264"/>
                </a:cubicBezTo>
                <a:cubicBezTo>
                  <a:pt x="844" y="1264"/>
                  <a:pt x="845" y="1265"/>
                  <a:pt x="846" y="1265"/>
                </a:cubicBezTo>
                <a:cubicBezTo>
                  <a:pt x="845" y="1266"/>
                  <a:pt x="846" y="1266"/>
                  <a:pt x="845" y="1266"/>
                </a:cubicBezTo>
                <a:close/>
                <a:moveTo>
                  <a:pt x="861" y="1297"/>
                </a:moveTo>
                <a:cubicBezTo>
                  <a:pt x="860" y="1297"/>
                  <a:pt x="861" y="1297"/>
                  <a:pt x="860" y="1297"/>
                </a:cubicBezTo>
                <a:cubicBezTo>
                  <a:pt x="859" y="1296"/>
                  <a:pt x="858" y="1294"/>
                  <a:pt x="858" y="1291"/>
                </a:cubicBezTo>
                <a:cubicBezTo>
                  <a:pt x="859" y="1291"/>
                  <a:pt x="859" y="1291"/>
                  <a:pt x="859" y="1291"/>
                </a:cubicBezTo>
                <a:cubicBezTo>
                  <a:pt x="860" y="1292"/>
                  <a:pt x="860" y="1292"/>
                  <a:pt x="860" y="1292"/>
                </a:cubicBezTo>
                <a:cubicBezTo>
                  <a:pt x="860" y="1296"/>
                  <a:pt x="860" y="1296"/>
                  <a:pt x="860" y="1296"/>
                </a:cubicBezTo>
                <a:cubicBezTo>
                  <a:pt x="861" y="1296"/>
                  <a:pt x="861" y="1296"/>
                  <a:pt x="861" y="1296"/>
                </a:cubicBezTo>
                <a:lnTo>
                  <a:pt x="861" y="1297"/>
                </a:lnTo>
                <a:close/>
                <a:moveTo>
                  <a:pt x="777" y="182"/>
                </a:moveTo>
                <a:cubicBezTo>
                  <a:pt x="777" y="178"/>
                  <a:pt x="777" y="178"/>
                  <a:pt x="777" y="178"/>
                </a:cubicBezTo>
                <a:cubicBezTo>
                  <a:pt x="776" y="178"/>
                  <a:pt x="776" y="178"/>
                  <a:pt x="776" y="178"/>
                </a:cubicBezTo>
                <a:cubicBezTo>
                  <a:pt x="775" y="177"/>
                  <a:pt x="775" y="177"/>
                  <a:pt x="775" y="175"/>
                </a:cubicBezTo>
                <a:cubicBezTo>
                  <a:pt x="773" y="175"/>
                  <a:pt x="773" y="175"/>
                  <a:pt x="773" y="175"/>
                </a:cubicBezTo>
                <a:cubicBezTo>
                  <a:pt x="773" y="176"/>
                  <a:pt x="773" y="176"/>
                  <a:pt x="773" y="176"/>
                </a:cubicBezTo>
                <a:cubicBezTo>
                  <a:pt x="772" y="176"/>
                  <a:pt x="772" y="176"/>
                  <a:pt x="772" y="176"/>
                </a:cubicBezTo>
                <a:cubicBezTo>
                  <a:pt x="771" y="175"/>
                  <a:pt x="771" y="174"/>
                  <a:pt x="770" y="174"/>
                </a:cubicBezTo>
                <a:cubicBezTo>
                  <a:pt x="770" y="174"/>
                  <a:pt x="770" y="174"/>
                  <a:pt x="770" y="174"/>
                </a:cubicBezTo>
                <a:cubicBezTo>
                  <a:pt x="767" y="174"/>
                  <a:pt x="767" y="174"/>
                  <a:pt x="767" y="174"/>
                </a:cubicBezTo>
                <a:cubicBezTo>
                  <a:pt x="767" y="175"/>
                  <a:pt x="767" y="175"/>
                  <a:pt x="767" y="175"/>
                </a:cubicBezTo>
                <a:cubicBezTo>
                  <a:pt x="765" y="175"/>
                  <a:pt x="765" y="175"/>
                  <a:pt x="765" y="175"/>
                </a:cubicBezTo>
                <a:cubicBezTo>
                  <a:pt x="765" y="176"/>
                  <a:pt x="765" y="176"/>
                  <a:pt x="765" y="176"/>
                </a:cubicBezTo>
                <a:cubicBezTo>
                  <a:pt x="763" y="176"/>
                  <a:pt x="763" y="176"/>
                  <a:pt x="763" y="176"/>
                </a:cubicBezTo>
                <a:cubicBezTo>
                  <a:pt x="762" y="176"/>
                  <a:pt x="763" y="177"/>
                  <a:pt x="760" y="177"/>
                </a:cubicBezTo>
                <a:cubicBezTo>
                  <a:pt x="760" y="176"/>
                  <a:pt x="760" y="176"/>
                  <a:pt x="760" y="176"/>
                </a:cubicBezTo>
                <a:cubicBezTo>
                  <a:pt x="759" y="176"/>
                  <a:pt x="759" y="176"/>
                  <a:pt x="759" y="176"/>
                </a:cubicBezTo>
                <a:cubicBezTo>
                  <a:pt x="759" y="176"/>
                  <a:pt x="759" y="176"/>
                  <a:pt x="759" y="176"/>
                </a:cubicBezTo>
                <a:cubicBezTo>
                  <a:pt x="758" y="176"/>
                  <a:pt x="758" y="176"/>
                  <a:pt x="758" y="176"/>
                </a:cubicBezTo>
                <a:cubicBezTo>
                  <a:pt x="758" y="175"/>
                  <a:pt x="758" y="175"/>
                  <a:pt x="758" y="175"/>
                </a:cubicBezTo>
                <a:cubicBezTo>
                  <a:pt x="756" y="175"/>
                  <a:pt x="756" y="175"/>
                  <a:pt x="756" y="175"/>
                </a:cubicBezTo>
                <a:cubicBezTo>
                  <a:pt x="756" y="174"/>
                  <a:pt x="756" y="174"/>
                  <a:pt x="756" y="174"/>
                </a:cubicBezTo>
                <a:cubicBezTo>
                  <a:pt x="754" y="174"/>
                  <a:pt x="753" y="175"/>
                  <a:pt x="752" y="175"/>
                </a:cubicBezTo>
                <a:cubicBezTo>
                  <a:pt x="751" y="175"/>
                  <a:pt x="751" y="176"/>
                  <a:pt x="751" y="176"/>
                </a:cubicBezTo>
                <a:cubicBezTo>
                  <a:pt x="749" y="176"/>
                  <a:pt x="749" y="176"/>
                  <a:pt x="749" y="176"/>
                </a:cubicBezTo>
                <a:cubicBezTo>
                  <a:pt x="749" y="177"/>
                  <a:pt x="749" y="177"/>
                  <a:pt x="749" y="177"/>
                </a:cubicBezTo>
                <a:cubicBezTo>
                  <a:pt x="748" y="177"/>
                  <a:pt x="748" y="177"/>
                  <a:pt x="748" y="177"/>
                </a:cubicBezTo>
                <a:cubicBezTo>
                  <a:pt x="747" y="177"/>
                  <a:pt x="747" y="178"/>
                  <a:pt x="747" y="178"/>
                </a:cubicBezTo>
                <a:cubicBezTo>
                  <a:pt x="746" y="179"/>
                  <a:pt x="744" y="180"/>
                  <a:pt x="744" y="181"/>
                </a:cubicBezTo>
                <a:cubicBezTo>
                  <a:pt x="744" y="183"/>
                  <a:pt x="744" y="183"/>
                  <a:pt x="744" y="183"/>
                </a:cubicBezTo>
                <a:cubicBezTo>
                  <a:pt x="743" y="183"/>
                  <a:pt x="743" y="183"/>
                  <a:pt x="743" y="183"/>
                </a:cubicBezTo>
                <a:cubicBezTo>
                  <a:pt x="743" y="184"/>
                  <a:pt x="744" y="185"/>
                  <a:pt x="744" y="185"/>
                </a:cubicBezTo>
                <a:cubicBezTo>
                  <a:pt x="744" y="186"/>
                  <a:pt x="743" y="188"/>
                  <a:pt x="743" y="189"/>
                </a:cubicBezTo>
                <a:cubicBezTo>
                  <a:pt x="743" y="190"/>
                  <a:pt x="742" y="190"/>
                  <a:pt x="742" y="190"/>
                </a:cubicBezTo>
                <a:cubicBezTo>
                  <a:pt x="742" y="194"/>
                  <a:pt x="745" y="198"/>
                  <a:pt x="750" y="197"/>
                </a:cubicBezTo>
                <a:cubicBezTo>
                  <a:pt x="751" y="196"/>
                  <a:pt x="752" y="194"/>
                  <a:pt x="754" y="195"/>
                </a:cubicBezTo>
                <a:cubicBezTo>
                  <a:pt x="754" y="195"/>
                  <a:pt x="754" y="195"/>
                  <a:pt x="754" y="195"/>
                </a:cubicBezTo>
                <a:cubicBezTo>
                  <a:pt x="757" y="196"/>
                  <a:pt x="761" y="196"/>
                  <a:pt x="763" y="195"/>
                </a:cubicBezTo>
                <a:cubicBezTo>
                  <a:pt x="763" y="195"/>
                  <a:pt x="763" y="195"/>
                  <a:pt x="763" y="195"/>
                </a:cubicBezTo>
                <a:cubicBezTo>
                  <a:pt x="764" y="195"/>
                  <a:pt x="764" y="195"/>
                  <a:pt x="764" y="195"/>
                </a:cubicBezTo>
                <a:cubicBezTo>
                  <a:pt x="764" y="194"/>
                  <a:pt x="764" y="194"/>
                  <a:pt x="764" y="194"/>
                </a:cubicBezTo>
                <a:cubicBezTo>
                  <a:pt x="765" y="194"/>
                  <a:pt x="765" y="194"/>
                  <a:pt x="765" y="194"/>
                </a:cubicBezTo>
                <a:cubicBezTo>
                  <a:pt x="766" y="193"/>
                  <a:pt x="767" y="192"/>
                  <a:pt x="768" y="191"/>
                </a:cubicBezTo>
                <a:cubicBezTo>
                  <a:pt x="772" y="191"/>
                  <a:pt x="772" y="191"/>
                  <a:pt x="772" y="191"/>
                </a:cubicBezTo>
                <a:cubicBezTo>
                  <a:pt x="772" y="190"/>
                  <a:pt x="773" y="189"/>
                  <a:pt x="773" y="189"/>
                </a:cubicBezTo>
                <a:cubicBezTo>
                  <a:pt x="775" y="188"/>
                  <a:pt x="776" y="190"/>
                  <a:pt x="778" y="189"/>
                </a:cubicBezTo>
                <a:cubicBezTo>
                  <a:pt x="778" y="189"/>
                  <a:pt x="779" y="188"/>
                  <a:pt x="780" y="187"/>
                </a:cubicBezTo>
                <a:cubicBezTo>
                  <a:pt x="780" y="186"/>
                  <a:pt x="780" y="186"/>
                  <a:pt x="779" y="185"/>
                </a:cubicBezTo>
                <a:cubicBezTo>
                  <a:pt x="779" y="185"/>
                  <a:pt x="779" y="185"/>
                  <a:pt x="779" y="185"/>
                </a:cubicBezTo>
                <a:cubicBezTo>
                  <a:pt x="779" y="183"/>
                  <a:pt x="779" y="183"/>
                  <a:pt x="779" y="183"/>
                </a:cubicBezTo>
                <a:cubicBezTo>
                  <a:pt x="778" y="183"/>
                  <a:pt x="778" y="183"/>
                  <a:pt x="778" y="183"/>
                </a:cubicBezTo>
                <a:cubicBezTo>
                  <a:pt x="778" y="182"/>
                  <a:pt x="778" y="182"/>
                  <a:pt x="778" y="182"/>
                </a:cubicBezTo>
                <a:lnTo>
                  <a:pt x="777" y="182"/>
                </a:lnTo>
                <a:close/>
                <a:moveTo>
                  <a:pt x="2394" y="174"/>
                </a:moveTo>
                <a:cubicBezTo>
                  <a:pt x="2394" y="177"/>
                  <a:pt x="2393" y="177"/>
                  <a:pt x="2393" y="180"/>
                </a:cubicBezTo>
                <a:cubicBezTo>
                  <a:pt x="2395" y="179"/>
                  <a:pt x="2396" y="179"/>
                  <a:pt x="2398" y="179"/>
                </a:cubicBezTo>
                <a:cubicBezTo>
                  <a:pt x="2399" y="177"/>
                  <a:pt x="2399" y="176"/>
                  <a:pt x="2399" y="174"/>
                </a:cubicBezTo>
                <a:cubicBezTo>
                  <a:pt x="2398" y="174"/>
                  <a:pt x="2398" y="174"/>
                  <a:pt x="2398" y="174"/>
                </a:cubicBezTo>
                <a:cubicBezTo>
                  <a:pt x="2398" y="174"/>
                  <a:pt x="2398" y="174"/>
                  <a:pt x="2397" y="175"/>
                </a:cubicBezTo>
                <a:cubicBezTo>
                  <a:pt x="2396" y="175"/>
                  <a:pt x="2395" y="174"/>
                  <a:pt x="2394" y="174"/>
                </a:cubicBezTo>
                <a:close/>
                <a:moveTo>
                  <a:pt x="2632" y="174"/>
                </a:moveTo>
                <a:cubicBezTo>
                  <a:pt x="2632" y="175"/>
                  <a:pt x="2632" y="176"/>
                  <a:pt x="2631" y="176"/>
                </a:cubicBezTo>
                <a:cubicBezTo>
                  <a:pt x="2631" y="178"/>
                  <a:pt x="2631" y="179"/>
                  <a:pt x="2633" y="180"/>
                </a:cubicBezTo>
                <a:cubicBezTo>
                  <a:pt x="2633" y="180"/>
                  <a:pt x="2633" y="180"/>
                  <a:pt x="2633" y="180"/>
                </a:cubicBezTo>
                <a:cubicBezTo>
                  <a:pt x="2634" y="180"/>
                  <a:pt x="2634" y="179"/>
                  <a:pt x="2636" y="179"/>
                </a:cubicBezTo>
                <a:cubicBezTo>
                  <a:pt x="2635" y="178"/>
                  <a:pt x="2635" y="176"/>
                  <a:pt x="2635" y="175"/>
                </a:cubicBezTo>
                <a:cubicBezTo>
                  <a:pt x="2634" y="175"/>
                  <a:pt x="2634" y="175"/>
                  <a:pt x="2634" y="175"/>
                </a:cubicBezTo>
                <a:cubicBezTo>
                  <a:pt x="2634" y="174"/>
                  <a:pt x="2634" y="174"/>
                  <a:pt x="2634" y="174"/>
                </a:cubicBezTo>
                <a:lnTo>
                  <a:pt x="2632" y="174"/>
                </a:lnTo>
                <a:close/>
                <a:moveTo>
                  <a:pt x="828" y="223"/>
                </a:moveTo>
                <a:cubicBezTo>
                  <a:pt x="828" y="222"/>
                  <a:pt x="828" y="222"/>
                  <a:pt x="828" y="222"/>
                </a:cubicBezTo>
                <a:cubicBezTo>
                  <a:pt x="829" y="222"/>
                  <a:pt x="829" y="222"/>
                  <a:pt x="829" y="222"/>
                </a:cubicBezTo>
                <a:cubicBezTo>
                  <a:pt x="830" y="222"/>
                  <a:pt x="830" y="221"/>
                  <a:pt x="831" y="221"/>
                </a:cubicBezTo>
                <a:cubicBezTo>
                  <a:pt x="831" y="220"/>
                  <a:pt x="831" y="220"/>
                  <a:pt x="831" y="220"/>
                </a:cubicBezTo>
                <a:cubicBezTo>
                  <a:pt x="830" y="219"/>
                  <a:pt x="829" y="219"/>
                  <a:pt x="827" y="219"/>
                </a:cubicBezTo>
                <a:cubicBezTo>
                  <a:pt x="827" y="220"/>
                  <a:pt x="827" y="220"/>
                  <a:pt x="827" y="220"/>
                </a:cubicBezTo>
                <a:cubicBezTo>
                  <a:pt x="827" y="220"/>
                  <a:pt x="827" y="220"/>
                  <a:pt x="827" y="220"/>
                </a:cubicBezTo>
                <a:cubicBezTo>
                  <a:pt x="826" y="218"/>
                  <a:pt x="824" y="216"/>
                  <a:pt x="823" y="214"/>
                </a:cubicBezTo>
                <a:cubicBezTo>
                  <a:pt x="822" y="215"/>
                  <a:pt x="821" y="215"/>
                  <a:pt x="820" y="215"/>
                </a:cubicBezTo>
                <a:cubicBezTo>
                  <a:pt x="820" y="216"/>
                  <a:pt x="820" y="216"/>
                  <a:pt x="819" y="217"/>
                </a:cubicBezTo>
                <a:cubicBezTo>
                  <a:pt x="819" y="217"/>
                  <a:pt x="819" y="217"/>
                  <a:pt x="819" y="217"/>
                </a:cubicBezTo>
                <a:cubicBezTo>
                  <a:pt x="819" y="218"/>
                  <a:pt x="819" y="220"/>
                  <a:pt x="819" y="221"/>
                </a:cubicBezTo>
                <a:cubicBezTo>
                  <a:pt x="819" y="221"/>
                  <a:pt x="819" y="221"/>
                  <a:pt x="819" y="221"/>
                </a:cubicBezTo>
                <a:cubicBezTo>
                  <a:pt x="819" y="222"/>
                  <a:pt x="819" y="222"/>
                  <a:pt x="819" y="222"/>
                </a:cubicBezTo>
                <a:cubicBezTo>
                  <a:pt x="818" y="222"/>
                  <a:pt x="818" y="222"/>
                  <a:pt x="818" y="222"/>
                </a:cubicBezTo>
                <a:cubicBezTo>
                  <a:pt x="818" y="220"/>
                  <a:pt x="818" y="220"/>
                  <a:pt x="818" y="220"/>
                </a:cubicBezTo>
                <a:cubicBezTo>
                  <a:pt x="817" y="219"/>
                  <a:pt x="817" y="219"/>
                  <a:pt x="816" y="219"/>
                </a:cubicBezTo>
                <a:cubicBezTo>
                  <a:pt x="816" y="220"/>
                  <a:pt x="816" y="220"/>
                  <a:pt x="816" y="220"/>
                </a:cubicBezTo>
                <a:cubicBezTo>
                  <a:pt x="815" y="220"/>
                  <a:pt x="815" y="220"/>
                  <a:pt x="815" y="220"/>
                </a:cubicBezTo>
                <a:cubicBezTo>
                  <a:pt x="815" y="221"/>
                  <a:pt x="815" y="221"/>
                  <a:pt x="815" y="221"/>
                </a:cubicBezTo>
                <a:cubicBezTo>
                  <a:pt x="814" y="221"/>
                  <a:pt x="814" y="221"/>
                  <a:pt x="814" y="221"/>
                </a:cubicBezTo>
                <a:cubicBezTo>
                  <a:pt x="814" y="217"/>
                  <a:pt x="814" y="217"/>
                  <a:pt x="814" y="217"/>
                </a:cubicBezTo>
                <a:cubicBezTo>
                  <a:pt x="813" y="217"/>
                  <a:pt x="813" y="217"/>
                  <a:pt x="813" y="217"/>
                </a:cubicBezTo>
                <a:cubicBezTo>
                  <a:pt x="813" y="216"/>
                  <a:pt x="813" y="215"/>
                  <a:pt x="813" y="214"/>
                </a:cubicBezTo>
                <a:cubicBezTo>
                  <a:pt x="811" y="214"/>
                  <a:pt x="811" y="214"/>
                  <a:pt x="811" y="214"/>
                </a:cubicBezTo>
                <a:cubicBezTo>
                  <a:pt x="811" y="216"/>
                  <a:pt x="810" y="218"/>
                  <a:pt x="809" y="220"/>
                </a:cubicBezTo>
                <a:cubicBezTo>
                  <a:pt x="809" y="220"/>
                  <a:pt x="809" y="220"/>
                  <a:pt x="809" y="220"/>
                </a:cubicBezTo>
                <a:cubicBezTo>
                  <a:pt x="807" y="220"/>
                  <a:pt x="808" y="220"/>
                  <a:pt x="807" y="219"/>
                </a:cubicBezTo>
                <a:cubicBezTo>
                  <a:pt x="806" y="219"/>
                  <a:pt x="806" y="219"/>
                  <a:pt x="806" y="219"/>
                </a:cubicBezTo>
                <a:cubicBezTo>
                  <a:pt x="807" y="218"/>
                  <a:pt x="807" y="217"/>
                  <a:pt x="808" y="216"/>
                </a:cubicBezTo>
                <a:cubicBezTo>
                  <a:pt x="807" y="216"/>
                  <a:pt x="806" y="216"/>
                  <a:pt x="805" y="216"/>
                </a:cubicBezTo>
                <a:cubicBezTo>
                  <a:pt x="805" y="214"/>
                  <a:pt x="805" y="215"/>
                  <a:pt x="804" y="214"/>
                </a:cubicBezTo>
                <a:cubicBezTo>
                  <a:pt x="805" y="213"/>
                  <a:pt x="808" y="213"/>
                  <a:pt x="810" y="212"/>
                </a:cubicBezTo>
                <a:cubicBezTo>
                  <a:pt x="810" y="209"/>
                  <a:pt x="809" y="207"/>
                  <a:pt x="808" y="205"/>
                </a:cubicBezTo>
                <a:cubicBezTo>
                  <a:pt x="808" y="204"/>
                  <a:pt x="808" y="204"/>
                  <a:pt x="808" y="204"/>
                </a:cubicBezTo>
                <a:cubicBezTo>
                  <a:pt x="807" y="205"/>
                  <a:pt x="806" y="206"/>
                  <a:pt x="804" y="205"/>
                </a:cubicBezTo>
                <a:cubicBezTo>
                  <a:pt x="804" y="204"/>
                  <a:pt x="804" y="204"/>
                  <a:pt x="804" y="204"/>
                </a:cubicBezTo>
                <a:cubicBezTo>
                  <a:pt x="804" y="204"/>
                  <a:pt x="804" y="204"/>
                  <a:pt x="804" y="204"/>
                </a:cubicBezTo>
                <a:cubicBezTo>
                  <a:pt x="804" y="204"/>
                  <a:pt x="804" y="204"/>
                  <a:pt x="804" y="204"/>
                </a:cubicBezTo>
                <a:cubicBezTo>
                  <a:pt x="806" y="204"/>
                  <a:pt x="806" y="204"/>
                  <a:pt x="806" y="204"/>
                </a:cubicBezTo>
                <a:cubicBezTo>
                  <a:pt x="806" y="203"/>
                  <a:pt x="806" y="201"/>
                  <a:pt x="806" y="200"/>
                </a:cubicBezTo>
                <a:cubicBezTo>
                  <a:pt x="804" y="200"/>
                  <a:pt x="804" y="200"/>
                  <a:pt x="804" y="200"/>
                </a:cubicBezTo>
                <a:cubicBezTo>
                  <a:pt x="804" y="198"/>
                  <a:pt x="804" y="198"/>
                  <a:pt x="803" y="197"/>
                </a:cubicBezTo>
                <a:cubicBezTo>
                  <a:pt x="803" y="197"/>
                  <a:pt x="803" y="197"/>
                  <a:pt x="803" y="197"/>
                </a:cubicBezTo>
                <a:cubicBezTo>
                  <a:pt x="802" y="197"/>
                  <a:pt x="802" y="197"/>
                  <a:pt x="802" y="197"/>
                </a:cubicBezTo>
                <a:cubicBezTo>
                  <a:pt x="802" y="197"/>
                  <a:pt x="802" y="197"/>
                  <a:pt x="802" y="197"/>
                </a:cubicBezTo>
                <a:cubicBezTo>
                  <a:pt x="798" y="197"/>
                  <a:pt x="798" y="197"/>
                  <a:pt x="798" y="197"/>
                </a:cubicBezTo>
                <a:cubicBezTo>
                  <a:pt x="798" y="198"/>
                  <a:pt x="798" y="198"/>
                  <a:pt x="798" y="198"/>
                </a:cubicBezTo>
                <a:cubicBezTo>
                  <a:pt x="797" y="198"/>
                  <a:pt x="796" y="197"/>
                  <a:pt x="795" y="197"/>
                </a:cubicBezTo>
                <a:cubicBezTo>
                  <a:pt x="795" y="198"/>
                  <a:pt x="795" y="198"/>
                  <a:pt x="794" y="199"/>
                </a:cubicBezTo>
                <a:cubicBezTo>
                  <a:pt x="793" y="199"/>
                  <a:pt x="792" y="199"/>
                  <a:pt x="790" y="199"/>
                </a:cubicBezTo>
                <a:cubicBezTo>
                  <a:pt x="790" y="199"/>
                  <a:pt x="790" y="199"/>
                  <a:pt x="790" y="199"/>
                </a:cubicBezTo>
                <a:cubicBezTo>
                  <a:pt x="788" y="199"/>
                  <a:pt x="788" y="199"/>
                  <a:pt x="788" y="199"/>
                </a:cubicBezTo>
                <a:cubicBezTo>
                  <a:pt x="788" y="198"/>
                  <a:pt x="788" y="198"/>
                  <a:pt x="788" y="198"/>
                </a:cubicBezTo>
                <a:cubicBezTo>
                  <a:pt x="788" y="198"/>
                  <a:pt x="787" y="197"/>
                  <a:pt x="786" y="197"/>
                </a:cubicBezTo>
                <a:cubicBezTo>
                  <a:pt x="786" y="197"/>
                  <a:pt x="786" y="197"/>
                  <a:pt x="786" y="197"/>
                </a:cubicBezTo>
                <a:cubicBezTo>
                  <a:pt x="784" y="197"/>
                  <a:pt x="784" y="197"/>
                  <a:pt x="784" y="197"/>
                </a:cubicBezTo>
                <a:cubicBezTo>
                  <a:pt x="784" y="196"/>
                  <a:pt x="784" y="196"/>
                  <a:pt x="784" y="196"/>
                </a:cubicBezTo>
                <a:cubicBezTo>
                  <a:pt x="782" y="196"/>
                  <a:pt x="781" y="196"/>
                  <a:pt x="779" y="195"/>
                </a:cubicBezTo>
                <a:cubicBezTo>
                  <a:pt x="779" y="195"/>
                  <a:pt x="778" y="194"/>
                  <a:pt x="778" y="193"/>
                </a:cubicBezTo>
                <a:cubicBezTo>
                  <a:pt x="775" y="193"/>
                  <a:pt x="772" y="193"/>
                  <a:pt x="769" y="193"/>
                </a:cubicBezTo>
                <a:cubicBezTo>
                  <a:pt x="769" y="193"/>
                  <a:pt x="769" y="193"/>
                  <a:pt x="769" y="193"/>
                </a:cubicBezTo>
                <a:cubicBezTo>
                  <a:pt x="766" y="193"/>
                  <a:pt x="767" y="194"/>
                  <a:pt x="765" y="195"/>
                </a:cubicBezTo>
                <a:cubicBezTo>
                  <a:pt x="765" y="197"/>
                  <a:pt x="765" y="197"/>
                  <a:pt x="765" y="197"/>
                </a:cubicBezTo>
                <a:cubicBezTo>
                  <a:pt x="765" y="198"/>
                  <a:pt x="767" y="198"/>
                  <a:pt x="768" y="199"/>
                </a:cubicBezTo>
                <a:cubicBezTo>
                  <a:pt x="768" y="199"/>
                  <a:pt x="769" y="199"/>
                  <a:pt x="769" y="200"/>
                </a:cubicBezTo>
                <a:cubicBezTo>
                  <a:pt x="771" y="200"/>
                  <a:pt x="771" y="200"/>
                  <a:pt x="771" y="200"/>
                </a:cubicBezTo>
                <a:cubicBezTo>
                  <a:pt x="773" y="201"/>
                  <a:pt x="773" y="202"/>
                  <a:pt x="776" y="203"/>
                </a:cubicBezTo>
                <a:cubicBezTo>
                  <a:pt x="776" y="204"/>
                  <a:pt x="776" y="204"/>
                  <a:pt x="776" y="204"/>
                </a:cubicBezTo>
                <a:cubicBezTo>
                  <a:pt x="775" y="204"/>
                  <a:pt x="775" y="204"/>
                  <a:pt x="775" y="204"/>
                </a:cubicBezTo>
                <a:cubicBezTo>
                  <a:pt x="775" y="203"/>
                  <a:pt x="775" y="203"/>
                  <a:pt x="775" y="203"/>
                </a:cubicBezTo>
                <a:cubicBezTo>
                  <a:pt x="774" y="203"/>
                  <a:pt x="774" y="203"/>
                  <a:pt x="774" y="203"/>
                </a:cubicBezTo>
                <a:cubicBezTo>
                  <a:pt x="774" y="204"/>
                  <a:pt x="774" y="204"/>
                  <a:pt x="774" y="204"/>
                </a:cubicBezTo>
                <a:cubicBezTo>
                  <a:pt x="771" y="204"/>
                  <a:pt x="768" y="202"/>
                  <a:pt x="767" y="201"/>
                </a:cubicBezTo>
                <a:cubicBezTo>
                  <a:pt x="765" y="201"/>
                  <a:pt x="765" y="201"/>
                  <a:pt x="763" y="201"/>
                </a:cubicBezTo>
                <a:cubicBezTo>
                  <a:pt x="764" y="203"/>
                  <a:pt x="765" y="205"/>
                  <a:pt x="765" y="207"/>
                </a:cubicBezTo>
                <a:cubicBezTo>
                  <a:pt x="765" y="207"/>
                  <a:pt x="765" y="206"/>
                  <a:pt x="764" y="205"/>
                </a:cubicBezTo>
                <a:cubicBezTo>
                  <a:pt x="762" y="206"/>
                  <a:pt x="762" y="206"/>
                  <a:pt x="762" y="208"/>
                </a:cubicBezTo>
                <a:cubicBezTo>
                  <a:pt x="761" y="208"/>
                  <a:pt x="761" y="208"/>
                  <a:pt x="761" y="208"/>
                </a:cubicBezTo>
                <a:cubicBezTo>
                  <a:pt x="761" y="210"/>
                  <a:pt x="761" y="209"/>
                  <a:pt x="763" y="210"/>
                </a:cubicBezTo>
                <a:cubicBezTo>
                  <a:pt x="762" y="211"/>
                  <a:pt x="763" y="210"/>
                  <a:pt x="762" y="211"/>
                </a:cubicBezTo>
                <a:cubicBezTo>
                  <a:pt x="762" y="212"/>
                  <a:pt x="762" y="212"/>
                  <a:pt x="762" y="212"/>
                </a:cubicBezTo>
                <a:cubicBezTo>
                  <a:pt x="761" y="211"/>
                  <a:pt x="761" y="211"/>
                  <a:pt x="760" y="210"/>
                </a:cubicBezTo>
                <a:cubicBezTo>
                  <a:pt x="760" y="208"/>
                  <a:pt x="760" y="208"/>
                  <a:pt x="760" y="208"/>
                </a:cubicBezTo>
                <a:cubicBezTo>
                  <a:pt x="760" y="208"/>
                  <a:pt x="760" y="208"/>
                  <a:pt x="760" y="208"/>
                </a:cubicBezTo>
                <a:cubicBezTo>
                  <a:pt x="760" y="206"/>
                  <a:pt x="761" y="204"/>
                  <a:pt x="761" y="202"/>
                </a:cubicBezTo>
                <a:cubicBezTo>
                  <a:pt x="760" y="202"/>
                  <a:pt x="760" y="202"/>
                  <a:pt x="760" y="202"/>
                </a:cubicBezTo>
                <a:cubicBezTo>
                  <a:pt x="760" y="201"/>
                  <a:pt x="760" y="201"/>
                  <a:pt x="760" y="201"/>
                </a:cubicBezTo>
                <a:cubicBezTo>
                  <a:pt x="758" y="202"/>
                  <a:pt x="756" y="203"/>
                  <a:pt x="754" y="204"/>
                </a:cubicBezTo>
                <a:cubicBezTo>
                  <a:pt x="754" y="203"/>
                  <a:pt x="754" y="203"/>
                  <a:pt x="754" y="202"/>
                </a:cubicBezTo>
                <a:cubicBezTo>
                  <a:pt x="755" y="202"/>
                  <a:pt x="755" y="202"/>
                  <a:pt x="755" y="202"/>
                </a:cubicBezTo>
                <a:cubicBezTo>
                  <a:pt x="755" y="201"/>
                  <a:pt x="755" y="201"/>
                  <a:pt x="755" y="201"/>
                </a:cubicBezTo>
                <a:cubicBezTo>
                  <a:pt x="754" y="200"/>
                  <a:pt x="754" y="201"/>
                  <a:pt x="754" y="200"/>
                </a:cubicBezTo>
                <a:cubicBezTo>
                  <a:pt x="752" y="200"/>
                  <a:pt x="752" y="200"/>
                  <a:pt x="751" y="201"/>
                </a:cubicBezTo>
                <a:cubicBezTo>
                  <a:pt x="751" y="201"/>
                  <a:pt x="751" y="201"/>
                  <a:pt x="751" y="201"/>
                </a:cubicBezTo>
                <a:cubicBezTo>
                  <a:pt x="749" y="201"/>
                  <a:pt x="749" y="201"/>
                  <a:pt x="749" y="201"/>
                </a:cubicBezTo>
                <a:cubicBezTo>
                  <a:pt x="749" y="202"/>
                  <a:pt x="749" y="202"/>
                  <a:pt x="749" y="202"/>
                </a:cubicBezTo>
                <a:cubicBezTo>
                  <a:pt x="749" y="202"/>
                  <a:pt x="748" y="202"/>
                  <a:pt x="748" y="203"/>
                </a:cubicBezTo>
                <a:cubicBezTo>
                  <a:pt x="748" y="204"/>
                  <a:pt x="748" y="204"/>
                  <a:pt x="748" y="204"/>
                </a:cubicBezTo>
                <a:cubicBezTo>
                  <a:pt x="747" y="204"/>
                  <a:pt x="746" y="205"/>
                  <a:pt x="745" y="205"/>
                </a:cubicBezTo>
                <a:cubicBezTo>
                  <a:pt x="746" y="206"/>
                  <a:pt x="747" y="207"/>
                  <a:pt x="748" y="208"/>
                </a:cubicBezTo>
                <a:cubicBezTo>
                  <a:pt x="747" y="210"/>
                  <a:pt x="747" y="210"/>
                  <a:pt x="747" y="210"/>
                </a:cubicBezTo>
                <a:cubicBezTo>
                  <a:pt x="746" y="210"/>
                  <a:pt x="743" y="211"/>
                  <a:pt x="742" y="211"/>
                </a:cubicBezTo>
                <a:cubicBezTo>
                  <a:pt x="742" y="211"/>
                  <a:pt x="742" y="210"/>
                  <a:pt x="742" y="210"/>
                </a:cubicBezTo>
                <a:cubicBezTo>
                  <a:pt x="740" y="210"/>
                  <a:pt x="740" y="210"/>
                  <a:pt x="740" y="210"/>
                </a:cubicBezTo>
                <a:cubicBezTo>
                  <a:pt x="740" y="208"/>
                  <a:pt x="740" y="208"/>
                  <a:pt x="740" y="208"/>
                </a:cubicBezTo>
                <a:cubicBezTo>
                  <a:pt x="743" y="208"/>
                  <a:pt x="743" y="208"/>
                  <a:pt x="743" y="208"/>
                </a:cubicBezTo>
                <a:cubicBezTo>
                  <a:pt x="743" y="206"/>
                  <a:pt x="743" y="204"/>
                  <a:pt x="744" y="203"/>
                </a:cubicBezTo>
                <a:cubicBezTo>
                  <a:pt x="744" y="202"/>
                  <a:pt x="744" y="202"/>
                  <a:pt x="744" y="202"/>
                </a:cubicBezTo>
                <a:cubicBezTo>
                  <a:pt x="743" y="201"/>
                  <a:pt x="742" y="202"/>
                  <a:pt x="742" y="203"/>
                </a:cubicBezTo>
                <a:cubicBezTo>
                  <a:pt x="742" y="202"/>
                  <a:pt x="742" y="201"/>
                  <a:pt x="743" y="201"/>
                </a:cubicBezTo>
                <a:cubicBezTo>
                  <a:pt x="743" y="197"/>
                  <a:pt x="742" y="195"/>
                  <a:pt x="739" y="194"/>
                </a:cubicBezTo>
                <a:cubicBezTo>
                  <a:pt x="739" y="191"/>
                  <a:pt x="740" y="190"/>
                  <a:pt x="740" y="188"/>
                </a:cubicBezTo>
                <a:cubicBezTo>
                  <a:pt x="742" y="188"/>
                  <a:pt x="742" y="188"/>
                  <a:pt x="742" y="188"/>
                </a:cubicBezTo>
                <a:cubicBezTo>
                  <a:pt x="742" y="186"/>
                  <a:pt x="742" y="186"/>
                  <a:pt x="742" y="186"/>
                </a:cubicBezTo>
                <a:cubicBezTo>
                  <a:pt x="740" y="186"/>
                  <a:pt x="740" y="186"/>
                  <a:pt x="740" y="186"/>
                </a:cubicBezTo>
                <a:cubicBezTo>
                  <a:pt x="740" y="185"/>
                  <a:pt x="740" y="185"/>
                  <a:pt x="740" y="185"/>
                </a:cubicBezTo>
                <a:cubicBezTo>
                  <a:pt x="741" y="186"/>
                  <a:pt x="743" y="181"/>
                  <a:pt x="743" y="180"/>
                </a:cubicBezTo>
                <a:cubicBezTo>
                  <a:pt x="739" y="178"/>
                  <a:pt x="737" y="176"/>
                  <a:pt x="731" y="176"/>
                </a:cubicBezTo>
                <a:cubicBezTo>
                  <a:pt x="731" y="178"/>
                  <a:pt x="731" y="178"/>
                  <a:pt x="731" y="178"/>
                </a:cubicBezTo>
                <a:cubicBezTo>
                  <a:pt x="729" y="178"/>
                  <a:pt x="728" y="179"/>
                  <a:pt x="725" y="179"/>
                </a:cubicBezTo>
                <a:cubicBezTo>
                  <a:pt x="725" y="180"/>
                  <a:pt x="725" y="180"/>
                  <a:pt x="725" y="180"/>
                </a:cubicBezTo>
                <a:cubicBezTo>
                  <a:pt x="725" y="180"/>
                  <a:pt x="725" y="180"/>
                  <a:pt x="725" y="180"/>
                </a:cubicBezTo>
                <a:cubicBezTo>
                  <a:pt x="725" y="181"/>
                  <a:pt x="725" y="181"/>
                  <a:pt x="725" y="181"/>
                </a:cubicBezTo>
                <a:cubicBezTo>
                  <a:pt x="722" y="181"/>
                  <a:pt x="721" y="182"/>
                  <a:pt x="719" y="182"/>
                </a:cubicBezTo>
                <a:cubicBezTo>
                  <a:pt x="719" y="184"/>
                  <a:pt x="719" y="184"/>
                  <a:pt x="719" y="184"/>
                </a:cubicBezTo>
                <a:cubicBezTo>
                  <a:pt x="718" y="184"/>
                  <a:pt x="717" y="183"/>
                  <a:pt x="716" y="183"/>
                </a:cubicBezTo>
                <a:cubicBezTo>
                  <a:pt x="716" y="184"/>
                  <a:pt x="716" y="184"/>
                  <a:pt x="716" y="184"/>
                </a:cubicBezTo>
                <a:cubicBezTo>
                  <a:pt x="715" y="184"/>
                  <a:pt x="715" y="185"/>
                  <a:pt x="714" y="185"/>
                </a:cubicBezTo>
                <a:cubicBezTo>
                  <a:pt x="715" y="186"/>
                  <a:pt x="715" y="186"/>
                  <a:pt x="715" y="186"/>
                </a:cubicBezTo>
                <a:cubicBezTo>
                  <a:pt x="715" y="187"/>
                  <a:pt x="714" y="188"/>
                  <a:pt x="714" y="189"/>
                </a:cubicBezTo>
                <a:cubicBezTo>
                  <a:pt x="715" y="189"/>
                  <a:pt x="715" y="189"/>
                  <a:pt x="715" y="189"/>
                </a:cubicBezTo>
                <a:cubicBezTo>
                  <a:pt x="715" y="190"/>
                  <a:pt x="715" y="190"/>
                  <a:pt x="715" y="190"/>
                </a:cubicBezTo>
                <a:cubicBezTo>
                  <a:pt x="714" y="190"/>
                  <a:pt x="712" y="190"/>
                  <a:pt x="711" y="189"/>
                </a:cubicBezTo>
                <a:cubicBezTo>
                  <a:pt x="711" y="190"/>
                  <a:pt x="711" y="190"/>
                  <a:pt x="711" y="190"/>
                </a:cubicBezTo>
                <a:cubicBezTo>
                  <a:pt x="709" y="190"/>
                  <a:pt x="709" y="190"/>
                  <a:pt x="709" y="190"/>
                </a:cubicBezTo>
                <a:cubicBezTo>
                  <a:pt x="707" y="193"/>
                  <a:pt x="708" y="195"/>
                  <a:pt x="708" y="199"/>
                </a:cubicBezTo>
                <a:cubicBezTo>
                  <a:pt x="709" y="199"/>
                  <a:pt x="710" y="199"/>
                  <a:pt x="710" y="199"/>
                </a:cubicBezTo>
                <a:cubicBezTo>
                  <a:pt x="710" y="200"/>
                  <a:pt x="710" y="200"/>
                  <a:pt x="710" y="200"/>
                </a:cubicBezTo>
                <a:cubicBezTo>
                  <a:pt x="711" y="200"/>
                  <a:pt x="712" y="199"/>
                  <a:pt x="712" y="199"/>
                </a:cubicBezTo>
                <a:cubicBezTo>
                  <a:pt x="712" y="200"/>
                  <a:pt x="712" y="200"/>
                  <a:pt x="712" y="200"/>
                </a:cubicBezTo>
                <a:cubicBezTo>
                  <a:pt x="717" y="200"/>
                  <a:pt x="717" y="200"/>
                  <a:pt x="717" y="200"/>
                </a:cubicBezTo>
                <a:cubicBezTo>
                  <a:pt x="715" y="201"/>
                  <a:pt x="717" y="205"/>
                  <a:pt x="717" y="206"/>
                </a:cubicBezTo>
                <a:cubicBezTo>
                  <a:pt x="717" y="205"/>
                  <a:pt x="716" y="204"/>
                  <a:pt x="715" y="204"/>
                </a:cubicBezTo>
                <a:cubicBezTo>
                  <a:pt x="715" y="203"/>
                  <a:pt x="715" y="203"/>
                  <a:pt x="715" y="203"/>
                </a:cubicBezTo>
                <a:cubicBezTo>
                  <a:pt x="713" y="202"/>
                  <a:pt x="710" y="202"/>
                  <a:pt x="708" y="203"/>
                </a:cubicBezTo>
                <a:cubicBezTo>
                  <a:pt x="707" y="204"/>
                  <a:pt x="707" y="205"/>
                  <a:pt x="707" y="206"/>
                </a:cubicBezTo>
                <a:cubicBezTo>
                  <a:pt x="710" y="207"/>
                  <a:pt x="709" y="209"/>
                  <a:pt x="714" y="209"/>
                </a:cubicBezTo>
                <a:cubicBezTo>
                  <a:pt x="714" y="211"/>
                  <a:pt x="713" y="213"/>
                  <a:pt x="711" y="214"/>
                </a:cubicBezTo>
                <a:cubicBezTo>
                  <a:pt x="711" y="216"/>
                  <a:pt x="713" y="217"/>
                  <a:pt x="713" y="220"/>
                </a:cubicBezTo>
                <a:cubicBezTo>
                  <a:pt x="711" y="220"/>
                  <a:pt x="709" y="219"/>
                  <a:pt x="708" y="218"/>
                </a:cubicBezTo>
                <a:cubicBezTo>
                  <a:pt x="706" y="218"/>
                  <a:pt x="705" y="218"/>
                  <a:pt x="703" y="219"/>
                </a:cubicBezTo>
                <a:cubicBezTo>
                  <a:pt x="703" y="220"/>
                  <a:pt x="703" y="220"/>
                  <a:pt x="703" y="220"/>
                </a:cubicBezTo>
                <a:cubicBezTo>
                  <a:pt x="700" y="220"/>
                  <a:pt x="700" y="220"/>
                  <a:pt x="700" y="220"/>
                </a:cubicBezTo>
                <a:cubicBezTo>
                  <a:pt x="700" y="220"/>
                  <a:pt x="700" y="220"/>
                  <a:pt x="700" y="220"/>
                </a:cubicBezTo>
                <a:cubicBezTo>
                  <a:pt x="698" y="220"/>
                  <a:pt x="698" y="220"/>
                  <a:pt x="698" y="220"/>
                </a:cubicBezTo>
                <a:cubicBezTo>
                  <a:pt x="698" y="220"/>
                  <a:pt x="698" y="220"/>
                  <a:pt x="698" y="220"/>
                </a:cubicBezTo>
                <a:cubicBezTo>
                  <a:pt x="703" y="219"/>
                  <a:pt x="703" y="216"/>
                  <a:pt x="707" y="216"/>
                </a:cubicBezTo>
                <a:cubicBezTo>
                  <a:pt x="706" y="210"/>
                  <a:pt x="703" y="212"/>
                  <a:pt x="701" y="208"/>
                </a:cubicBezTo>
                <a:cubicBezTo>
                  <a:pt x="701" y="205"/>
                  <a:pt x="701" y="201"/>
                  <a:pt x="700" y="198"/>
                </a:cubicBezTo>
                <a:cubicBezTo>
                  <a:pt x="701" y="198"/>
                  <a:pt x="701" y="198"/>
                  <a:pt x="701" y="198"/>
                </a:cubicBezTo>
                <a:cubicBezTo>
                  <a:pt x="701" y="197"/>
                  <a:pt x="701" y="196"/>
                  <a:pt x="700" y="195"/>
                </a:cubicBezTo>
                <a:cubicBezTo>
                  <a:pt x="701" y="195"/>
                  <a:pt x="701" y="195"/>
                  <a:pt x="701" y="195"/>
                </a:cubicBezTo>
                <a:cubicBezTo>
                  <a:pt x="701" y="190"/>
                  <a:pt x="701" y="190"/>
                  <a:pt x="701" y="190"/>
                </a:cubicBezTo>
                <a:cubicBezTo>
                  <a:pt x="702" y="190"/>
                  <a:pt x="702" y="190"/>
                  <a:pt x="702" y="190"/>
                </a:cubicBezTo>
                <a:cubicBezTo>
                  <a:pt x="702" y="188"/>
                  <a:pt x="702" y="188"/>
                  <a:pt x="702" y="188"/>
                </a:cubicBezTo>
                <a:cubicBezTo>
                  <a:pt x="702" y="188"/>
                  <a:pt x="702" y="188"/>
                  <a:pt x="702" y="188"/>
                </a:cubicBezTo>
                <a:cubicBezTo>
                  <a:pt x="703" y="187"/>
                  <a:pt x="703" y="187"/>
                  <a:pt x="704" y="185"/>
                </a:cubicBezTo>
                <a:cubicBezTo>
                  <a:pt x="704" y="185"/>
                  <a:pt x="705" y="185"/>
                  <a:pt x="706" y="185"/>
                </a:cubicBezTo>
                <a:cubicBezTo>
                  <a:pt x="706" y="184"/>
                  <a:pt x="706" y="184"/>
                  <a:pt x="706" y="184"/>
                </a:cubicBezTo>
                <a:cubicBezTo>
                  <a:pt x="707" y="184"/>
                  <a:pt x="707" y="184"/>
                  <a:pt x="707" y="184"/>
                </a:cubicBezTo>
                <a:cubicBezTo>
                  <a:pt x="707" y="184"/>
                  <a:pt x="707" y="183"/>
                  <a:pt x="708" y="183"/>
                </a:cubicBezTo>
                <a:cubicBezTo>
                  <a:pt x="710" y="181"/>
                  <a:pt x="717" y="180"/>
                  <a:pt x="721" y="180"/>
                </a:cubicBezTo>
                <a:cubicBezTo>
                  <a:pt x="721" y="180"/>
                  <a:pt x="721" y="180"/>
                  <a:pt x="721" y="180"/>
                </a:cubicBezTo>
                <a:cubicBezTo>
                  <a:pt x="722" y="180"/>
                  <a:pt x="722" y="180"/>
                  <a:pt x="722" y="180"/>
                </a:cubicBezTo>
                <a:cubicBezTo>
                  <a:pt x="722" y="178"/>
                  <a:pt x="722" y="178"/>
                  <a:pt x="721" y="177"/>
                </a:cubicBezTo>
                <a:cubicBezTo>
                  <a:pt x="718" y="177"/>
                  <a:pt x="718" y="177"/>
                  <a:pt x="718" y="177"/>
                </a:cubicBezTo>
                <a:cubicBezTo>
                  <a:pt x="718" y="176"/>
                  <a:pt x="718" y="176"/>
                  <a:pt x="718" y="176"/>
                </a:cubicBezTo>
                <a:cubicBezTo>
                  <a:pt x="717" y="176"/>
                  <a:pt x="717" y="177"/>
                  <a:pt x="717" y="177"/>
                </a:cubicBezTo>
                <a:cubicBezTo>
                  <a:pt x="704" y="177"/>
                  <a:pt x="704" y="177"/>
                  <a:pt x="704" y="177"/>
                </a:cubicBezTo>
                <a:cubicBezTo>
                  <a:pt x="702" y="177"/>
                  <a:pt x="701" y="178"/>
                  <a:pt x="700" y="178"/>
                </a:cubicBezTo>
                <a:cubicBezTo>
                  <a:pt x="699" y="178"/>
                  <a:pt x="699" y="177"/>
                  <a:pt x="699" y="177"/>
                </a:cubicBezTo>
                <a:cubicBezTo>
                  <a:pt x="695" y="176"/>
                  <a:pt x="691" y="180"/>
                  <a:pt x="689" y="178"/>
                </a:cubicBezTo>
                <a:cubicBezTo>
                  <a:pt x="686" y="178"/>
                  <a:pt x="685" y="179"/>
                  <a:pt x="685" y="181"/>
                </a:cubicBezTo>
                <a:cubicBezTo>
                  <a:pt x="684" y="181"/>
                  <a:pt x="683" y="181"/>
                  <a:pt x="682" y="181"/>
                </a:cubicBezTo>
                <a:cubicBezTo>
                  <a:pt x="682" y="183"/>
                  <a:pt x="681" y="183"/>
                  <a:pt x="681" y="183"/>
                </a:cubicBezTo>
                <a:cubicBezTo>
                  <a:pt x="681" y="185"/>
                  <a:pt x="681" y="185"/>
                  <a:pt x="681" y="185"/>
                </a:cubicBezTo>
                <a:cubicBezTo>
                  <a:pt x="682" y="185"/>
                  <a:pt x="682" y="185"/>
                  <a:pt x="682" y="185"/>
                </a:cubicBezTo>
                <a:cubicBezTo>
                  <a:pt x="682" y="186"/>
                  <a:pt x="682" y="186"/>
                  <a:pt x="682" y="186"/>
                </a:cubicBezTo>
                <a:cubicBezTo>
                  <a:pt x="682" y="186"/>
                  <a:pt x="677" y="189"/>
                  <a:pt x="677" y="189"/>
                </a:cubicBezTo>
                <a:cubicBezTo>
                  <a:pt x="677" y="190"/>
                  <a:pt x="678" y="192"/>
                  <a:pt x="678" y="192"/>
                </a:cubicBezTo>
                <a:cubicBezTo>
                  <a:pt x="677" y="192"/>
                  <a:pt x="677" y="193"/>
                  <a:pt x="676" y="193"/>
                </a:cubicBezTo>
                <a:cubicBezTo>
                  <a:pt x="676" y="195"/>
                  <a:pt x="676" y="195"/>
                  <a:pt x="676" y="195"/>
                </a:cubicBezTo>
                <a:cubicBezTo>
                  <a:pt x="675" y="196"/>
                  <a:pt x="675" y="196"/>
                  <a:pt x="675" y="196"/>
                </a:cubicBezTo>
                <a:cubicBezTo>
                  <a:pt x="674" y="196"/>
                  <a:pt x="673" y="196"/>
                  <a:pt x="673" y="197"/>
                </a:cubicBezTo>
                <a:cubicBezTo>
                  <a:pt x="673" y="199"/>
                  <a:pt x="673" y="199"/>
                  <a:pt x="673" y="199"/>
                </a:cubicBezTo>
                <a:cubicBezTo>
                  <a:pt x="672" y="199"/>
                  <a:pt x="671" y="200"/>
                  <a:pt x="670" y="201"/>
                </a:cubicBezTo>
                <a:cubicBezTo>
                  <a:pt x="671" y="201"/>
                  <a:pt x="671" y="202"/>
                  <a:pt x="671" y="203"/>
                </a:cubicBezTo>
                <a:cubicBezTo>
                  <a:pt x="671" y="204"/>
                  <a:pt x="671" y="204"/>
                  <a:pt x="671" y="204"/>
                </a:cubicBezTo>
                <a:cubicBezTo>
                  <a:pt x="671" y="205"/>
                  <a:pt x="670" y="205"/>
                  <a:pt x="669" y="206"/>
                </a:cubicBezTo>
                <a:cubicBezTo>
                  <a:pt x="669" y="207"/>
                  <a:pt x="669" y="207"/>
                  <a:pt x="669" y="207"/>
                </a:cubicBezTo>
                <a:cubicBezTo>
                  <a:pt x="669" y="207"/>
                  <a:pt x="669" y="208"/>
                  <a:pt x="668" y="208"/>
                </a:cubicBezTo>
                <a:cubicBezTo>
                  <a:pt x="668" y="209"/>
                  <a:pt x="668" y="209"/>
                  <a:pt x="668" y="209"/>
                </a:cubicBezTo>
                <a:cubicBezTo>
                  <a:pt x="667" y="209"/>
                  <a:pt x="667" y="209"/>
                  <a:pt x="667" y="209"/>
                </a:cubicBezTo>
                <a:cubicBezTo>
                  <a:pt x="667" y="211"/>
                  <a:pt x="667" y="211"/>
                  <a:pt x="667" y="211"/>
                </a:cubicBezTo>
                <a:cubicBezTo>
                  <a:pt x="668" y="212"/>
                  <a:pt x="673" y="214"/>
                  <a:pt x="674" y="214"/>
                </a:cubicBezTo>
                <a:cubicBezTo>
                  <a:pt x="674" y="216"/>
                  <a:pt x="674" y="216"/>
                  <a:pt x="674" y="216"/>
                </a:cubicBezTo>
                <a:cubicBezTo>
                  <a:pt x="673" y="216"/>
                  <a:pt x="673" y="216"/>
                  <a:pt x="673" y="216"/>
                </a:cubicBezTo>
                <a:cubicBezTo>
                  <a:pt x="673" y="218"/>
                  <a:pt x="675" y="218"/>
                  <a:pt x="676" y="220"/>
                </a:cubicBezTo>
                <a:cubicBezTo>
                  <a:pt x="680" y="220"/>
                  <a:pt x="686" y="219"/>
                  <a:pt x="688" y="221"/>
                </a:cubicBezTo>
                <a:cubicBezTo>
                  <a:pt x="689" y="221"/>
                  <a:pt x="689" y="221"/>
                  <a:pt x="689" y="221"/>
                </a:cubicBezTo>
                <a:cubicBezTo>
                  <a:pt x="689" y="223"/>
                  <a:pt x="689" y="223"/>
                  <a:pt x="689" y="223"/>
                </a:cubicBezTo>
                <a:cubicBezTo>
                  <a:pt x="685" y="223"/>
                  <a:pt x="685" y="223"/>
                  <a:pt x="685" y="223"/>
                </a:cubicBezTo>
                <a:cubicBezTo>
                  <a:pt x="685" y="222"/>
                  <a:pt x="685" y="222"/>
                  <a:pt x="685" y="222"/>
                </a:cubicBezTo>
                <a:cubicBezTo>
                  <a:pt x="684" y="222"/>
                  <a:pt x="684" y="223"/>
                  <a:pt x="683" y="223"/>
                </a:cubicBezTo>
                <a:cubicBezTo>
                  <a:pt x="683" y="225"/>
                  <a:pt x="683" y="225"/>
                  <a:pt x="684" y="226"/>
                </a:cubicBezTo>
                <a:cubicBezTo>
                  <a:pt x="685" y="226"/>
                  <a:pt x="685" y="226"/>
                  <a:pt x="685" y="226"/>
                </a:cubicBezTo>
                <a:cubicBezTo>
                  <a:pt x="685" y="228"/>
                  <a:pt x="685" y="228"/>
                  <a:pt x="685" y="228"/>
                </a:cubicBezTo>
                <a:cubicBezTo>
                  <a:pt x="685" y="228"/>
                  <a:pt x="685" y="228"/>
                  <a:pt x="685" y="228"/>
                </a:cubicBezTo>
                <a:cubicBezTo>
                  <a:pt x="685" y="229"/>
                  <a:pt x="685" y="229"/>
                  <a:pt x="685" y="229"/>
                </a:cubicBezTo>
                <a:cubicBezTo>
                  <a:pt x="686" y="229"/>
                  <a:pt x="687" y="228"/>
                  <a:pt x="687" y="228"/>
                </a:cubicBezTo>
                <a:cubicBezTo>
                  <a:pt x="687" y="229"/>
                  <a:pt x="688" y="229"/>
                  <a:pt x="688" y="229"/>
                </a:cubicBezTo>
                <a:cubicBezTo>
                  <a:pt x="689" y="230"/>
                  <a:pt x="690" y="230"/>
                  <a:pt x="691" y="230"/>
                </a:cubicBezTo>
                <a:cubicBezTo>
                  <a:pt x="690" y="232"/>
                  <a:pt x="690" y="230"/>
                  <a:pt x="689" y="233"/>
                </a:cubicBezTo>
                <a:cubicBezTo>
                  <a:pt x="691" y="233"/>
                  <a:pt x="690" y="233"/>
                  <a:pt x="691" y="233"/>
                </a:cubicBezTo>
                <a:cubicBezTo>
                  <a:pt x="694" y="233"/>
                  <a:pt x="693" y="233"/>
                  <a:pt x="695" y="232"/>
                </a:cubicBezTo>
                <a:cubicBezTo>
                  <a:pt x="695" y="230"/>
                  <a:pt x="695" y="230"/>
                  <a:pt x="695" y="230"/>
                </a:cubicBezTo>
                <a:cubicBezTo>
                  <a:pt x="697" y="230"/>
                  <a:pt x="698" y="231"/>
                  <a:pt x="700" y="231"/>
                </a:cubicBezTo>
                <a:cubicBezTo>
                  <a:pt x="700" y="233"/>
                  <a:pt x="700" y="233"/>
                  <a:pt x="700" y="233"/>
                </a:cubicBezTo>
                <a:cubicBezTo>
                  <a:pt x="701" y="233"/>
                  <a:pt x="701" y="233"/>
                  <a:pt x="701" y="233"/>
                </a:cubicBezTo>
                <a:cubicBezTo>
                  <a:pt x="702" y="234"/>
                  <a:pt x="702" y="235"/>
                  <a:pt x="703" y="236"/>
                </a:cubicBezTo>
                <a:cubicBezTo>
                  <a:pt x="704" y="236"/>
                  <a:pt x="704" y="236"/>
                  <a:pt x="705" y="237"/>
                </a:cubicBezTo>
                <a:cubicBezTo>
                  <a:pt x="705" y="237"/>
                  <a:pt x="705" y="238"/>
                  <a:pt x="704" y="239"/>
                </a:cubicBezTo>
                <a:cubicBezTo>
                  <a:pt x="705" y="239"/>
                  <a:pt x="705" y="239"/>
                  <a:pt x="705" y="239"/>
                </a:cubicBezTo>
                <a:cubicBezTo>
                  <a:pt x="705" y="239"/>
                  <a:pt x="705" y="239"/>
                  <a:pt x="705" y="239"/>
                </a:cubicBezTo>
                <a:cubicBezTo>
                  <a:pt x="708" y="239"/>
                  <a:pt x="708" y="239"/>
                  <a:pt x="708" y="239"/>
                </a:cubicBezTo>
                <a:cubicBezTo>
                  <a:pt x="708" y="239"/>
                  <a:pt x="708" y="239"/>
                  <a:pt x="708" y="239"/>
                </a:cubicBezTo>
                <a:cubicBezTo>
                  <a:pt x="709" y="239"/>
                  <a:pt x="709" y="239"/>
                  <a:pt x="709" y="239"/>
                </a:cubicBezTo>
                <a:cubicBezTo>
                  <a:pt x="709" y="239"/>
                  <a:pt x="709" y="239"/>
                  <a:pt x="709" y="239"/>
                </a:cubicBezTo>
                <a:cubicBezTo>
                  <a:pt x="711" y="239"/>
                  <a:pt x="711" y="239"/>
                  <a:pt x="711" y="239"/>
                </a:cubicBezTo>
                <a:cubicBezTo>
                  <a:pt x="710" y="238"/>
                  <a:pt x="710" y="238"/>
                  <a:pt x="710" y="236"/>
                </a:cubicBezTo>
                <a:cubicBezTo>
                  <a:pt x="711" y="236"/>
                  <a:pt x="713" y="237"/>
                  <a:pt x="714" y="237"/>
                </a:cubicBezTo>
                <a:cubicBezTo>
                  <a:pt x="714" y="238"/>
                  <a:pt x="714" y="239"/>
                  <a:pt x="714" y="239"/>
                </a:cubicBezTo>
                <a:cubicBezTo>
                  <a:pt x="720" y="239"/>
                  <a:pt x="720" y="239"/>
                  <a:pt x="720" y="239"/>
                </a:cubicBezTo>
                <a:cubicBezTo>
                  <a:pt x="720" y="240"/>
                  <a:pt x="721" y="240"/>
                  <a:pt x="721" y="241"/>
                </a:cubicBezTo>
                <a:cubicBezTo>
                  <a:pt x="724" y="240"/>
                  <a:pt x="726" y="240"/>
                  <a:pt x="729" y="240"/>
                </a:cubicBezTo>
                <a:cubicBezTo>
                  <a:pt x="729" y="239"/>
                  <a:pt x="729" y="239"/>
                  <a:pt x="729" y="239"/>
                </a:cubicBezTo>
                <a:cubicBezTo>
                  <a:pt x="731" y="239"/>
                  <a:pt x="732" y="240"/>
                  <a:pt x="733" y="241"/>
                </a:cubicBezTo>
                <a:cubicBezTo>
                  <a:pt x="733" y="241"/>
                  <a:pt x="733" y="241"/>
                  <a:pt x="733" y="241"/>
                </a:cubicBezTo>
                <a:cubicBezTo>
                  <a:pt x="734" y="242"/>
                  <a:pt x="737" y="241"/>
                  <a:pt x="739" y="243"/>
                </a:cubicBezTo>
                <a:cubicBezTo>
                  <a:pt x="742" y="243"/>
                  <a:pt x="742" y="243"/>
                  <a:pt x="742" y="243"/>
                </a:cubicBezTo>
                <a:cubicBezTo>
                  <a:pt x="742" y="242"/>
                  <a:pt x="742" y="242"/>
                  <a:pt x="742" y="242"/>
                </a:cubicBezTo>
                <a:cubicBezTo>
                  <a:pt x="743" y="241"/>
                  <a:pt x="742" y="242"/>
                  <a:pt x="742" y="241"/>
                </a:cubicBezTo>
                <a:cubicBezTo>
                  <a:pt x="742" y="241"/>
                  <a:pt x="739" y="239"/>
                  <a:pt x="739" y="239"/>
                </a:cubicBezTo>
                <a:cubicBezTo>
                  <a:pt x="738" y="238"/>
                  <a:pt x="738" y="237"/>
                  <a:pt x="738" y="236"/>
                </a:cubicBezTo>
                <a:cubicBezTo>
                  <a:pt x="736" y="235"/>
                  <a:pt x="735" y="234"/>
                  <a:pt x="733" y="233"/>
                </a:cubicBezTo>
                <a:cubicBezTo>
                  <a:pt x="733" y="233"/>
                  <a:pt x="733" y="233"/>
                  <a:pt x="733" y="233"/>
                </a:cubicBezTo>
                <a:cubicBezTo>
                  <a:pt x="737" y="233"/>
                  <a:pt x="736" y="233"/>
                  <a:pt x="738" y="234"/>
                </a:cubicBezTo>
                <a:cubicBezTo>
                  <a:pt x="738" y="235"/>
                  <a:pt x="738" y="235"/>
                  <a:pt x="738" y="235"/>
                </a:cubicBezTo>
                <a:cubicBezTo>
                  <a:pt x="740" y="236"/>
                  <a:pt x="739" y="236"/>
                  <a:pt x="740" y="237"/>
                </a:cubicBezTo>
                <a:cubicBezTo>
                  <a:pt x="741" y="237"/>
                  <a:pt x="741" y="237"/>
                  <a:pt x="741" y="237"/>
                </a:cubicBezTo>
                <a:cubicBezTo>
                  <a:pt x="741" y="238"/>
                  <a:pt x="742" y="239"/>
                  <a:pt x="742" y="239"/>
                </a:cubicBezTo>
                <a:cubicBezTo>
                  <a:pt x="744" y="239"/>
                  <a:pt x="744" y="239"/>
                  <a:pt x="744" y="239"/>
                </a:cubicBezTo>
                <a:cubicBezTo>
                  <a:pt x="744" y="240"/>
                  <a:pt x="744" y="240"/>
                  <a:pt x="744" y="241"/>
                </a:cubicBezTo>
                <a:cubicBezTo>
                  <a:pt x="746" y="241"/>
                  <a:pt x="746" y="241"/>
                  <a:pt x="746" y="241"/>
                </a:cubicBezTo>
                <a:cubicBezTo>
                  <a:pt x="746" y="241"/>
                  <a:pt x="746" y="241"/>
                  <a:pt x="746" y="241"/>
                </a:cubicBezTo>
                <a:cubicBezTo>
                  <a:pt x="746" y="242"/>
                  <a:pt x="747" y="242"/>
                  <a:pt x="747" y="242"/>
                </a:cubicBezTo>
                <a:cubicBezTo>
                  <a:pt x="748" y="243"/>
                  <a:pt x="747" y="243"/>
                  <a:pt x="748" y="245"/>
                </a:cubicBezTo>
                <a:cubicBezTo>
                  <a:pt x="748" y="245"/>
                  <a:pt x="748" y="245"/>
                  <a:pt x="748" y="245"/>
                </a:cubicBezTo>
                <a:cubicBezTo>
                  <a:pt x="750" y="245"/>
                  <a:pt x="750" y="245"/>
                  <a:pt x="750" y="245"/>
                </a:cubicBezTo>
                <a:cubicBezTo>
                  <a:pt x="750" y="244"/>
                  <a:pt x="750" y="244"/>
                  <a:pt x="750" y="244"/>
                </a:cubicBezTo>
                <a:cubicBezTo>
                  <a:pt x="751" y="244"/>
                  <a:pt x="751" y="244"/>
                  <a:pt x="751" y="244"/>
                </a:cubicBezTo>
                <a:cubicBezTo>
                  <a:pt x="751" y="243"/>
                  <a:pt x="751" y="243"/>
                  <a:pt x="751" y="243"/>
                </a:cubicBezTo>
                <a:cubicBezTo>
                  <a:pt x="750" y="243"/>
                  <a:pt x="750" y="243"/>
                  <a:pt x="750" y="243"/>
                </a:cubicBezTo>
                <a:cubicBezTo>
                  <a:pt x="750" y="241"/>
                  <a:pt x="750" y="241"/>
                  <a:pt x="750" y="241"/>
                </a:cubicBezTo>
                <a:cubicBezTo>
                  <a:pt x="747" y="240"/>
                  <a:pt x="749" y="239"/>
                  <a:pt x="748" y="237"/>
                </a:cubicBezTo>
                <a:cubicBezTo>
                  <a:pt x="747" y="237"/>
                  <a:pt x="746" y="236"/>
                  <a:pt x="746" y="236"/>
                </a:cubicBezTo>
                <a:cubicBezTo>
                  <a:pt x="746" y="234"/>
                  <a:pt x="746" y="235"/>
                  <a:pt x="747" y="233"/>
                </a:cubicBezTo>
                <a:cubicBezTo>
                  <a:pt x="749" y="234"/>
                  <a:pt x="750" y="234"/>
                  <a:pt x="752" y="234"/>
                </a:cubicBezTo>
                <a:cubicBezTo>
                  <a:pt x="752" y="233"/>
                  <a:pt x="752" y="233"/>
                  <a:pt x="752" y="233"/>
                </a:cubicBezTo>
                <a:cubicBezTo>
                  <a:pt x="755" y="233"/>
                  <a:pt x="757" y="234"/>
                  <a:pt x="759" y="236"/>
                </a:cubicBezTo>
                <a:cubicBezTo>
                  <a:pt x="759" y="236"/>
                  <a:pt x="759" y="237"/>
                  <a:pt x="760" y="237"/>
                </a:cubicBezTo>
                <a:cubicBezTo>
                  <a:pt x="761" y="238"/>
                  <a:pt x="761" y="237"/>
                  <a:pt x="762" y="239"/>
                </a:cubicBezTo>
                <a:cubicBezTo>
                  <a:pt x="764" y="238"/>
                  <a:pt x="765" y="237"/>
                  <a:pt x="766" y="238"/>
                </a:cubicBezTo>
                <a:cubicBezTo>
                  <a:pt x="768" y="238"/>
                  <a:pt x="768" y="237"/>
                  <a:pt x="769" y="237"/>
                </a:cubicBezTo>
                <a:cubicBezTo>
                  <a:pt x="769" y="234"/>
                  <a:pt x="769" y="234"/>
                  <a:pt x="768" y="231"/>
                </a:cubicBezTo>
                <a:cubicBezTo>
                  <a:pt x="765" y="232"/>
                  <a:pt x="767" y="233"/>
                  <a:pt x="763" y="233"/>
                </a:cubicBezTo>
                <a:cubicBezTo>
                  <a:pt x="763" y="231"/>
                  <a:pt x="763" y="231"/>
                  <a:pt x="763" y="231"/>
                </a:cubicBezTo>
                <a:cubicBezTo>
                  <a:pt x="766" y="230"/>
                  <a:pt x="767" y="230"/>
                  <a:pt x="769" y="229"/>
                </a:cubicBezTo>
                <a:cubicBezTo>
                  <a:pt x="770" y="230"/>
                  <a:pt x="770" y="232"/>
                  <a:pt x="771" y="234"/>
                </a:cubicBezTo>
                <a:cubicBezTo>
                  <a:pt x="772" y="234"/>
                  <a:pt x="772" y="235"/>
                  <a:pt x="773" y="235"/>
                </a:cubicBezTo>
                <a:cubicBezTo>
                  <a:pt x="773" y="233"/>
                  <a:pt x="773" y="233"/>
                  <a:pt x="773" y="233"/>
                </a:cubicBezTo>
                <a:cubicBezTo>
                  <a:pt x="776" y="233"/>
                  <a:pt x="776" y="233"/>
                  <a:pt x="776" y="233"/>
                </a:cubicBezTo>
                <a:cubicBezTo>
                  <a:pt x="777" y="236"/>
                  <a:pt x="778" y="240"/>
                  <a:pt x="779" y="243"/>
                </a:cubicBezTo>
                <a:cubicBezTo>
                  <a:pt x="779" y="243"/>
                  <a:pt x="779" y="243"/>
                  <a:pt x="779" y="243"/>
                </a:cubicBezTo>
                <a:cubicBezTo>
                  <a:pt x="780" y="243"/>
                  <a:pt x="780" y="243"/>
                  <a:pt x="780" y="243"/>
                </a:cubicBezTo>
                <a:cubicBezTo>
                  <a:pt x="780" y="239"/>
                  <a:pt x="780" y="239"/>
                  <a:pt x="780" y="239"/>
                </a:cubicBezTo>
                <a:cubicBezTo>
                  <a:pt x="781" y="239"/>
                  <a:pt x="781" y="239"/>
                  <a:pt x="781" y="239"/>
                </a:cubicBezTo>
                <a:cubicBezTo>
                  <a:pt x="781" y="239"/>
                  <a:pt x="781" y="239"/>
                  <a:pt x="781" y="239"/>
                </a:cubicBezTo>
                <a:cubicBezTo>
                  <a:pt x="781" y="239"/>
                  <a:pt x="782" y="239"/>
                  <a:pt x="783" y="239"/>
                </a:cubicBezTo>
                <a:cubicBezTo>
                  <a:pt x="783" y="239"/>
                  <a:pt x="783" y="238"/>
                  <a:pt x="785" y="238"/>
                </a:cubicBezTo>
                <a:cubicBezTo>
                  <a:pt x="785" y="239"/>
                  <a:pt x="785" y="238"/>
                  <a:pt x="786" y="239"/>
                </a:cubicBezTo>
                <a:cubicBezTo>
                  <a:pt x="786" y="241"/>
                  <a:pt x="786" y="241"/>
                  <a:pt x="786" y="241"/>
                </a:cubicBezTo>
                <a:cubicBezTo>
                  <a:pt x="787" y="241"/>
                  <a:pt x="787" y="241"/>
                  <a:pt x="787" y="241"/>
                </a:cubicBezTo>
                <a:cubicBezTo>
                  <a:pt x="787" y="241"/>
                  <a:pt x="787" y="241"/>
                  <a:pt x="787" y="241"/>
                </a:cubicBezTo>
                <a:cubicBezTo>
                  <a:pt x="788" y="241"/>
                  <a:pt x="788" y="241"/>
                  <a:pt x="788" y="241"/>
                </a:cubicBezTo>
                <a:cubicBezTo>
                  <a:pt x="788" y="243"/>
                  <a:pt x="788" y="243"/>
                  <a:pt x="788" y="243"/>
                </a:cubicBezTo>
                <a:cubicBezTo>
                  <a:pt x="787" y="243"/>
                  <a:pt x="787" y="243"/>
                  <a:pt x="787" y="243"/>
                </a:cubicBezTo>
                <a:cubicBezTo>
                  <a:pt x="787" y="245"/>
                  <a:pt x="787" y="245"/>
                  <a:pt x="787" y="245"/>
                </a:cubicBezTo>
                <a:cubicBezTo>
                  <a:pt x="791" y="245"/>
                  <a:pt x="792" y="245"/>
                  <a:pt x="792" y="241"/>
                </a:cubicBezTo>
                <a:cubicBezTo>
                  <a:pt x="792" y="242"/>
                  <a:pt x="792" y="242"/>
                  <a:pt x="792" y="242"/>
                </a:cubicBezTo>
                <a:cubicBezTo>
                  <a:pt x="796" y="242"/>
                  <a:pt x="796" y="242"/>
                  <a:pt x="796" y="242"/>
                </a:cubicBezTo>
                <a:cubicBezTo>
                  <a:pt x="796" y="243"/>
                  <a:pt x="796" y="243"/>
                  <a:pt x="796" y="243"/>
                </a:cubicBezTo>
                <a:cubicBezTo>
                  <a:pt x="796" y="243"/>
                  <a:pt x="796" y="243"/>
                  <a:pt x="796" y="243"/>
                </a:cubicBezTo>
                <a:cubicBezTo>
                  <a:pt x="796" y="245"/>
                  <a:pt x="796" y="245"/>
                  <a:pt x="796" y="245"/>
                </a:cubicBezTo>
                <a:cubicBezTo>
                  <a:pt x="795" y="244"/>
                  <a:pt x="794" y="244"/>
                  <a:pt x="793" y="244"/>
                </a:cubicBezTo>
                <a:cubicBezTo>
                  <a:pt x="793" y="245"/>
                  <a:pt x="793" y="245"/>
                  <a:pt x="792" y="245"/>
                </a:cubicBezTo>
                <a:cubicBezTo>
                  <a:pt x="792" y="249"/>
                  <a:pt x="792" y="249"/>
                  <a:pt x="792" y="249"/>
                </a:cubicBezTo>
                <a:cubicBezTo>
                  <a:pt x="793" y="249"/>
                  <a:pt x="793" y="249"/>
                  <a:pt x="793" y="249"/>
                </a:cubicBezTo>
                <a:cubicBezTo>
                  <a:pt x="794" y="253"/>
                  <a:pt x="795" y="249"/>
                  <a:pt x="798" y="251"/>
                </a:cubicBezTo>
                <a:cubicBezTo>
                  <a:pt x="798" y="251"/>
                  <a:pt x="798" y="252"/>
                  <a:pt x="799" y="252"/>
                </a:cubicBezTo>
                <a:cubicBezTo>
                  <a:pt x="799" y="254"/>
                  <a:pt x="799" y="254"/>
                  <a:pt x="799" y="254"/>
                </a:cubicBezTo>
                <a:cubicBezTo>
                  <a:pt x="797" y="253"/>
                  <a:pt x="798" y="253"/>
                  <a:pt x="795" y="252"/>
                </a:cubicBezTo>
                <a:cubicBezTo>
                  <a:pt x="795" y="254"/>
                  <a:pt x="795" y="256"/>
                  <a:pt x="794" y="257"/>
                </a:cubicBezTo>
                <a:cubicBezTo>
                  <a:pt x="793" y="257"/>
                  <a:pt x="793" y="257"/>
                  <a:pt x="793" y="257"/>
                </a:cubicBezTo>
                <a:cubicBezTo>
                  <a:pt x="793" y="258"/>
                  <a:pt x="794" y="259"/>
                  <a:pt x="794" y="260"/>
                </a:cubicBezTo>
                <a:cubicBezTo>
                  <a:pt x="796" y="260"/>
                  <a:pt x="796" y="260"/>
                  <a:pt x="796" y="260"/>
                </a:cubicBezTo>
                <a:cubicBezTo>
                  <a:pt x="796" y="264"/>
                  <a:pt x="796" y="264"/>
                  <a:pt x="796" y="264"/>
                </a:cubicBezTo>
                <a:cubicBezTo>
                  <a:pt x="799" y="264"/>
                  <a:pt x="800" y="263"/>
                  <a:pt x="802" y="262"/>
                </a:cubicBezTo>
                <a:cubicBezTo>
                  <a:pt x="802" y="261"/>
                  <a:pt x="802" y="261"/>
                  <a:pt x="802" y="260"/>
                </a:cubicBezTo>
                <a:cubicBezTo>
                  <a:pt x="803" y="260"/>
                  <a:pt x="804" y="260"/>
                  <a:pt x="804" y="260"/>
                </a:cubicBezTo>
                <a:cubicBezTo>
                  <a:pt x="804" y="258"/>
                  <a:pt x="804" y="258"/>
                  <a:pt x="804" y="258"/>
                </a:cubicBezTo>
                <a:cubicBezTo>
                  <a:pt x="805" y="258"/>
                  <a:pt x="805" y="258"/>
                  <a:pt x="805" y="258"/>
                </a:cubicBezTo>
                <a:cubicBezTo>
                  <a:pt x="805" y="258"/>
                  <a:pt x="805" y="258"/>
                  <a:pt x="806" y="257"/>
                </a:cubicBezTo>
                <a:cubicBezTo>
                  <a:pt x="806" y="257"/>
                  <a:pt x="807" y="258"/>
                  <a:pt x="808" y="258"/>
                </a:cubicBezTo>
                <a:cubicBezTo>
                  <a:pt x="808" y="257"/>
                  <a:pt x="809" y="256"/>
                  <a:pt x="809" y="256"/>
                </a:cubicBezTo>
                <a:cubicBezTo>
                  <a:pt x="809" y="256"/>
                  <a:pt x="810" y="255"/>
                  <a:pt x="810" y="255"/>
                </a:cubicBezTo>
                <a:cubicBezTo>
                  <a:pt x="810" y="256"/>
                  <a:pt x="810" y="256"/>
                  <a:pt x="810" y="256"/>
                </a:cubicBezTo>
                <a:cubicBezTo>
                  <a:pt x="811" y="256"/>
                  <a:pt x="811" y="256"/>
                  <a:pt x="811" y="256"/>
                </a:cubicBezTo>
                <a:cubicBezTo>
                  <a:pt x="811" y="259"/>
                  <a:pt x="811" y="260"/>
                  <a:pt x="808" y="261"/>
                </a:cubicBezTo>
                <a:cubicBezTo>
                  <a:pt x="809" y="263"/>
                  <a:pt x="809" y="264"/>
                  <a:pt x="810" y="266"/>
                </a:cubicBezTo>
                <a:cubicBezTo>
                  <a:pt x="812" y="266"/>
                  <a:pt x="811" y="266"/>
                  <a:pt x="813" y="266"/>
                </a:cubicBezTo>
                <a:cubicBezTo>
                  <a:pt x="814" y="268"/>
                  <a:pt x="813" y="269"/>
                  <a:pt x="817" y="270"/>
                </a:cubicBezTo>
                <a:cubicBezTo>
                  <a:pt x="817" y="271"/>
                  <a:pt x="816" y="272"/>
                  <a:pt x="816" y="274"/>
                </a:cubicBezTo>
                <a:cubicBezTo>
                  <a:pt x="817" y="274"/>
                  <a:pt x="817" y="274"/>
                  <a:pt x="817" y="274"/>
                </a:cubicBezTo>
                <a:cubicBezTo>
                  <a:pt x="817" y="277"/>
                  <a:pt x="817" y="277"/>
                  <a:pt x="817" y="277"/>
                </a:cubicBezTo>
                <a:cubicBezTo>
                  <a:pt x="819" y="277"/>
                  <a:pt x="819" y="277"/>
                  <a:pt x="819" y="277"/>
                </a:cubicBezTo>
                <a:cubicBezTo>
                  <a:pt x="818" y="278"/>
                  <a:pt x="819" y="277"/>
                  <a:pt x="818" y="278"/>
                </a:cubicBezTo>
                <a:cubicBezTo>
                  <a:pt x="818" y="280"/>
                  <a:pt x="818" y="280"/>
                  <a:pt x="818" y="280"/>
                </a:cubicBezTo>
                <a:cubicBezTo>
                  <a:pt x="819" y="280"/>
                  <a:pt x="819" y="280"/>
                  <a:pt x="819" y="280"/>
                </a:cubicBezTo>
                <a:cubicBezTo>
                  <a:pt x="819" y="281"/>
                  <a:pt x="819" y="281"/>
                  <a:pt x="819" y="281"/>
                </a:cubicBezTo>
                <a:cubicBezTo>
                  <a:pt x="821" y="281"/>
                  <a:pt x="821" y="281"/>
                  <a:pt x="821" y="281"/>
                </a:cubicBezTo>
                <a:cubicBezTo>
                  <a:pt x="820" y="282"/>
                  <a:pt x="820" y="283"/>
                  <a:pt x="820" y="284"/>
                </a:cubicBezTo>
                <a:cubicBezTo>
                  <a:pt x="819" y="284"/>
                  <a:pt x="818" y="283"/>
                  <a:pt x="817" y="283"/>
                </a:cubicBezTo>
                <a:cubicBezTo>
                  <a:pt x="817" y="284"/>
                  <a:pt x="817" y="284"/>
                  <a:pt x="817" y="284"/>
                </a:cubicBezTo>
                <a:cubicBezTo>
                  <a:pt x="814" y="285"/>
                  <a:pt x="817" y="286"/>
                  <a:pt x="815" y="288"/>
                </a:cubicBezTo>
                <a:cubicBezTo>
                  <a:pt x="815" y="292"/>
                  <a:pt x="817" y="290"/>
                  <a:pt x="819" y="293"/>
                </a:cubicBezTo>
                <a:cubicBezTo>
                  <a:pt x="818" y="293"/>
                  <a:pt x="818" y="293"/>
                  <a:pt x="816" y="293"/>
                </a:cubicBezTo>
                <a:cubicBezTo>
                  <a:pt x="816" y="293"/>
                  <a:pt x="816" y="293"/>
                  <a:pt x="816" y="293"/>
                </a:cubicBezTo>
                <a:cubicBezTo>
                  <a:pt x="815" y="293"/>
                  <a:pt x="815" y="293"/>
                  <a:pt x="815" y="293"/>
                </a:cubicBezTo>
                <a:cubicBezTo>
                  <a:pt x="815" y="293"/>
                  <a:pt x="815" y="293"/>
                  <a:pt x="815" y="293"/>
                </a:cubicBezTo>
                <a:cubicBezTo>
                  <a:pt x="814" y="293"/>
                  <a:pt x="814" y="293"/>
                  <a:pt x="814" y="293"/>
                </a:cubicBezTo>
                <a:cubicBezTo>
                  <a:pt x="814" y="295"/>
                  <a:pt x="814" y="295"/>
                  <a:pt x="814" y="295"/>
                </a:cubicBezTo>
                <a:cubicBezTo>
                  <a:pt x="813" y="295"/>
                  <a:pt x="813" y="295"/>
                  <a:pt x="813" y="295"/>
                </a:cubicBezTo>
                <a:cubicBezTo>
                  <a:pt x="813" y="296"/>
                  <a:pt x="813" y="296"/>
                  <a:pt x="813" y="296"/>
                </a:cubicBezTo>
                <a:cubicBezTo>
                  <a:pt x="812" y="296"/>
                  <a:pt x="811" y="297"/>
                  <a:pt x="811" y="297"/>
                </a:cubicBezTo>
                <a:cubicBezTo>
                  <a:pt x="811" y="299"/>
                  <a:pt x="811" y="299"/>
                  <a:pt x="811" y="299"/>
                </a:cubicBezTo>
                <a:cubicBezTo>
                  <a:pt x="810" y="299"/>
                  <a:pt x="810" y="299"/>
                  <a:pt x="810" y="299"/>
                </a:cubicBezTo>
                <a:cubicBezTo>
                  <a:pt x="810" y="300"/>
                  <a:pt x="810" y="300"/>
                  <a:pt x="810" y="300"/>
                </a:cubicBezTo>
                <a:cubicBezTo>
                  <a:pt x="810" y="300"/>
                  <a:pt x="810" y="300"/>
                  <a:pt x="810" y="300"/>
                </a:cubicBezTo>
                <a:cubicBezTo>
                  <a:pt x="809" y="300"/>
                  <a:pt x="809" y="301"/>
                  <a:pt x="809" y="301"/>
                </a:cubicBezTo>
                <a:cubicBezTo>
                  <a:pt x="808" y="301"/>
                  <a:pt x="808" y="301"/>
                  <a:pt x="808" y="301"/>
                </a:cubicBezTo>
                <a:cubicBezTo>
                  <a:pt x="808" y="302"/>
                  <a:pt x="808" y="302"/>
                  <a:pt x="808" y="302"/>
                </a:cubicBezTo>
                <a:cubicBezTo>
                  <a:pt x="807" y="302"/>
                  <a:pt x="806" y="302"/>
                  <a:pt x="806" y="303"/>
                </a:cubicBezTo>
                <a:cubicBezTo>
                  <a:pt x="804" y="303"/>
                  <a:pt x="804" y="303"/>
                  <a:pt x="804" y="303"/>
                </a:cubicBezTo>
                <a:cubicBezTo>
                  <a:pt x="804" y="307"/>
                  <a:pt x="806" y="307"/>
                  <a:pt x="808" y="309"/>
                </a:cubicBezTo>
                <a:cubicBezTo>
                  <a:pt x="810" y="309"/>
                  <a:pt x="810" y="309"/>
                  <a:pt x="810" y="309"/>
                </a:cubicBezTo>
                <a:cubicBezTo>
                  <a:pt x="810" y="314"/>
                  <a:pt x="814" y="315"/>
                  <a:pt x="815" y="320"/>
                </a:cubicBezTo>
                <a:cubicBezTo>
                  <a:pt x="815" y="320"/>
                  <a:pt x="814" y="320"/>
                  <a:pt x="813" y="320"/>
                </a:cubicBezTo>
                <a:cubicBezTo>
                  <a:pt x="813" y="320"/>
                  <a:pt x="813" y="320"/>
                  <a:pt x="813" y="320"/>
                </a:cubicBezTo>
                <a:cubicBezTo>
                  <a:pt x="810" y="320"/>
                  <a:pt x="810" y="320"/>
                  <a:pt x="810" y="320"/>
                </a:cubicBezTo>
                <a:cubicBezTo>
                  <a:pt x="810" y="320"/>
                  <a:pt x="810" y="320"/>
                  <a:pt x="810" y="320"/>
                </a:cubicBezTo>
                <a:cubicBezTo>
                  <a:pt x="805" y="320"/>
                  <a:pt x="805" y="320"/>
                  <a:pt x="805" y="320"/>
                </a:cubicBezTo>
                <a:cubicBezTo>
                  <a:pt x="805" y="321"/>
                  <a:pt x="805" y="321"/>
                  <a:pt x="805" y="321"/>
                </a:cubicBezTo>
                <a:cubicBezTo>
                  <a:pt x="804" y="321"/>
                  <a:pt x="803" y="321"/>
                  <a:pt x="802" y="322"/>
                </a:cubicBezTo>
                <a:cubicBezTo>
                  <a:pt x="802" y="322"/>
                  <a:pt x="802" y="322"/>
                  <a:pt x="802" y="322"/>
                </a:cubicBezTo>
                <a:cubicBezTo>
                  <a:pt x="801" y="322"/>
                  <a:pt x="800" y="322"/>
                  <a:pt x="799" y="322"/>
                </a:cubicBezTo>
                <a:cubicBezTo>
                  <a:pt x="799" y="321"/>
                  <a:pt x="799" y="321"/>
                  <a:pt x="799" y="321"/>
                </a:cubicBezTo>
                <a:cubicBezTo>
                  <a:pt x="798" y="321"/>
                  <a:pt x="797" y="321"/>
                  <a:pt x="796" y="322"/>
                </a:cubicBezTo>
                <a:cubicBezTo>
                  <a:pt x="796" y="323"/>
                  <a:pt x="796" y="323"/>
                  <a:pt x="796" y="323"/>
                </a:cubicBezTo>
                <a:cubicBezTo>
                  <a:pt x="793" y="322"/>
                  <a:pt x="793" y="322"/>
                  <a:pt x="793" y="322"/>
                </a:cubicBezTo>
                <a:cubicBezTo>
                  <a:pt x="793" y="322"/>
                  <a:pt x="793" y="322"/>
                  <a:pt x="793" y="322"/>
                </a:cubicBezTo>
                <a:cubicBezTo>
                  <a:pt x="792" y="322"/>
                  <a:pt x="792" y="322"/>
                  <a:pt x="791" y="322"/>
                </a:cubicBezTo>
                <a:cubicBezTo>
                  <a:pt x="791" y="324"/>
                  <a:pt x="791" y="324"/>
                  <a:pt x="791" y="324"/>
                </a:cubicBezTo>
                <a:cubicBezTo>
                  <a:pt x="788" y="324"/>
                  <a:pt x="788" y="324"/>
                  <a:pt x="788" y="324"/>
                </a:cubicBezTo>
                <a:cubicBezTo>
                  <a:pt x="788" y="324"/>
                  <a:pt x="787" y="324"/>
                  <a:pt x="787" y="325"/>
                </a:cubicBezTo>
                <a:cubicBezTo>
                  <a:pt x="786" y="325"/>
                  <a:pt x="785" y="324"/>
                  <a:pt x="783" y="324"/>
                </a:cubicBezTo>
                <a:cubicBezTo>
                  <a:pt x="783" y="324"/>
                  <a:pt x="783" y="324"/>
                  <a:pt x="783" y="324"/>
                </a:cubicBezTo>
                <a:cubicBezTo>
                  <a:pt x="782" y="323"/>
                  <a:pt x="782" y="324"/>
                  <a:pt x="782" y="324"/>
                </a:cubicBezTo>
                <a:cubicBezTo>
                  <a:pt x="781" y="324"/>
                  <a:pt x="781" y="324"/>
                  <a:pt x="781" y="324"/>
                </a:cubicBezTo>
                <a:cubicBezTo>
                  <a:pt x="778" y="323"/>
                  <a:pt x="778" y="324"/>
                  <a:pt x="775" y="324"/>
                </a:cubicBezTo>
                <a:cubicBezTo>
                  <a:pt x="775" y="324"/>
                  <a:pt x="775" y="324"/>
                  <a:pt x="775" y="324"/>
                </a:cubicBezTo>
                <a:cubicBezTo>
                  <a:pt x="775" y="327"/>
                  <a:pt x="775" y="327"/>
                  <a:pt x="775" y="327"/>
                </a:cubicBezTo>
                <a:cubicBezTo>
                  <a:pt x="774" y="329"/>
                  <a:pt x="773" y="329"/>
                  <a:pt x="773" y="332"/>
                </a:cubicBezTo>
                <a:cubicBezTo>
                  <a:pt x="774" y="332"/>
                  <a:pt x="774" y="332"/>
                  <a:pt x="774" y="332"/>
                </a:cubicBezTo>
                <a:cubicBezTo>
                  <a:pt x="773" y="335"/>
                  <a:pt x="772" y="336"/>
                  <a:pt x="771" y="338"/>
                </a:cubicBezTo>
                <a:cubicBezTo>
                  <a:pt x="772" y="339"/>
                  <a:pt x="773" y="341"/>
                  <a:pt x="773" y="342"/>
                </a:cubicBezTo>
                <a:cubicBezTo>
                  <a:pt x="776" y="342"/>
                  <a:pt x="776" y="342"/>
                  <a:pt x="776" y="342"/>
                </a:cubicBezTo>
                <a:cubicBezTo>
                  <a:pt x="776" y="343"/>
                  <a:pt x="776" y="343"/>
                  <a:pt x="776" y="343"/>
                </a:cubicBezTo>
                <a:cubicBezTo>
                  <a:pt x="777" y="343"/>
                  <a:pt x="778" y="343"/>
                  <a:pt x="779" y="343"/>
                </a:cubicBezTo>
                <a:cubicBezTo>
                  <a:pt x="779" y="343"/>
                  <a:pt x="780" y="343"/>
                  <a:pt x="780" y="344"/>
                </a:cubicBezTo>
                <a:cubicBezTo>
                  <a:pt x="782" y="344"/>
                  <a:pt x="784" y="343"/>
                  <a:pt x="786" y="343"/>
                </a:cubicBezTo>
                <a:cubicBezTo>
                  <a:pt x="786" y="343"/>
                  <a:pt x="786" y="342"/>
                  <a:pt x="787" y="341"/>
                </a:cubicBezTo>
                <a:cubicBezTo>
                  <a:pt x="788" y="341"/>
                  <a:pt x="789" y="341"/>
                  <a:pt x="790" y="341"/>
                </a:cubicBezTo>
                <a:cubicBezTo>
                  <a:pt x="790" y="339"/>
                  <a:pt x="790" y="339"/>
                  <a:pt x="790" y="339"/>
                </a:cubicBezTo>
                <a:cubicBezTo>
                  <a:pt x="792" y="338"/>
                  <a:pt x="791" y="337"/>
                  <a:pt x="793" y="336"/>
                </a:cubicBezTo>
                <a:cubicBezTo>
                  <a:pt x="793" y="335"/>
                  <a:pt x="793" y="335"/>
                  <a:pt x="793" y="335"/>
                </a:cubicBezTo>
                <a:cubicBezTo>
                  <a:pt x="794" y="335"/>
                  <a:pt x="794" y="335"/>
                  <a:pt x="794" y="335"/>
                </a:cubicBezTo>
                <a:cubicBezTo>
                  <a:pt x="794" y="336"/>
                  <a:pt x="794" y="337"/>
                  <a:pt x="794" y="338"/>
                </a:cubicBezTo>
                <a:cubicBezTo>
                  <a:pt x="796" y="338"/>
                  <a:pt x="796" y="338"/>
                  <a:pt x="797" y="339"/>
                </a:cubicBezTo>
                <a:cubicBezTo>
                  <a:pt x="799" y="339"/>
                  <a:pt x="799" y="339"/>
                  <a:pt x="800" y="338"/>
                </a:cubicBezTo>
                <a:cubicBezTo>
                  <a:pt x="800" y="336"/>
                  <a:pt x="800" y="336"/>
                  <a:pt x="800" y="336"/>
                </a:cubicBezTo>
                <a:cubicBezTo>
                  <a:pt x="800" y="336"/>
                  <a:pt x="796" y="333"/>
                  <a:pt x="796" y="333"/>
                </a:cubicBezTo>
                <a:cubicBezTo>
                  <a:pt x="796" y="332"/>
                  <a:pt x="796" y="332"/>
                  <a:pt x="796" y="332"/>
                </a:cubicBezTo>
                <a:cubicBezTo>
                  <a:pt x="798" y="332"/>
                  <a:pt x="798" y="332"/>
                  <a:pt x="798" y="330"/>
                </a:cubicBezTo>
                <a:cubicBezTo>
                  <a:pt x="800" y="330"/>
                  <a:pt x="800" y="330"/>
                  <a:pt x="800" y="330"/>
                </a:cubicBezTo>
                <a:cubicBezTo>
                  <a:pt x="800" y="333"/>
                  <a:pt x="800" y="334"/>
                  <a:pt x="802" y="335"/>
                </a:cubicBezTo>
                <a:cubicBezTo>
                  <a:pt x="802" y="335"/>
                  <a:pt x="802" y="335"/>
                  <a:pt x="803" y="335"/>
                </a:cubicBezTo>
                <a:cubicBezTo>
                  <a:pt x="803" y="335"/>
                  <a:pt x="804" y="335"/>
                  <a:pt x="804" y="334"/>
                </a:cubicBezTo>
                <a:cubicBezTo>
                  <a:pt x="805" y="334"/>
                  <a:pt x="805" y="334"/>
                  <a:pt x="805" y="334"/>
                </a:cubicBezTo>
                <a:cubicBezTo>
                  <a:pt x="805" y="333"/>
                  <a:pt x="804" y="333"/>
                  <a:pt x="804" y="332"/>
                </a:cubicBezTo>
                <a:cubicBezTo>
                  <a:pt x="806" y="332"/>
                  <a:pt x="805" y="332"/>
                  <a:pt x="806" y="333"/>
                </a:cubicBezTo>
                <a:cubicBezTo>
                  <a:pt x="806" y="333"/>
                  <a:pt x="806" y="333"/>
                  <a:pt x="806" y="333"/>
                </a:cubicBezTo>
                <a:cubicBezTo>
                  <a:pt x="806" y="335"/>
                  <a:pt x="806" y="335"/>
                  <a:pt x="806" y="335"/>
                </a:cubicBezTo>
                <a:cubicBezTo>
                  <a:pt x="809" y="335"/>
                  <a:pt x="809" y="336"/>
                  <a:pt x="809" y="339"/>
                </a:cubicBezTo>
                <a:cubicBezTo>
                  <a:pt x="810" y="339"/>
                  <a:pt x="810" y="339"/>
                  <a:pt x="810" y="339"/>
                </a:cubicBezTo>
                <a:cubicBezTo>
                  <a:pt x="810" y="338"/>
                  <a:pt x="810" y="337"/>
                  <a:pt x="811" y="336"/>
                </a:cubicBezTo>
                <a:cubicBezTo>
                  <a:pt x="813" y="336"/>
                  <a:pt x="813" y="336"/>
                  <a:pt x="813" y="336"/>
                </a:cubicBezTo>
                <a:cubicBezTo>
                  <a:pt x="813" y="337"/>
                  <a:pt x="813" y="337"/>
                  <a:pt x="813" y="337"/>
                </a:cubicBezTo>
                <a:cubicBezTo>
                  <a:pt x="814" y="337"/>
                  <a:pt x="814" y="337"/>
                  <a:pt x="814" y="337"/>
                </a:cubicBezTo>
                <a:cubicBezTo>
                  <a:pt x="814" y="339"/>
                  <a:pt x="814" y="339"/>
                  <a:pt x="814" y="339"/>
                </a:cubicBezTo>
                <a:cubicBezTo>
                  <a:pt x="815" y="340"/>
                  <a:pt x="815" y="340"/>
                  <a:pt x="815" y="340"/>
                </a:cubicBezTo>
                <a:cubicBezTo>
                  <a:pt x="816" y="341"/>
                  <a:pt x="816" y="343"/>
                  <a:pt x="816" y="344"/>
                </a:cubicBezTo>
                <a:cubicBezTo>
                  <a:pt x="818" y="344"/>
                  <a:pt x="818" y="344"/>
                  <a:pt x="819" y="345"/>
                </a:cubicBezTo>
                <a:cubicBezTo>
                  <a:pt x="820" y="347"/>
                  <a:pt x="820" y="349"/>
                  <a:pt x="820" y="351"/>
                </a:cubicBezTo>
                <a:cubicBezTo>
                  <a:pt x="822" y="351"/>
                  <a:pt x="821" y="351"/>
                  <a:pt x="822" y="350"/>
                </a:cubicBezTo>
                <a:cubicBezTo>
                  <a:pt x="823" y="350"/>
                  <a:pt x="823" y="350"/>
                  <a:pt x="823" y="350"/>
                </a:cubicBezTo>
                <a:cubicBezTo>
                  <a:pt x="823" y="351"/>
                  <a:pt x="823" y="352"/>
                  <a:pt x="823" y="353"/>
                </a:cubicBezTo>
                <a:cubicBezTo>
                  <a:pt x="824" y="353"/>
                  <a:pt x="825" y="353"/>
                  <a:pt x="826" y="352"/>
                </a:cubicBezTo>
                <a:cubicBezTo>
                  <a:pt x="826" y="350"/>
                  <a:pt x="826" y="350"/>
                  <a:pt x="826" y="350"/>
                </a:cubicBezTo>
                <a:cubicBezTo>
                  <a:pt x="827" y="350"/>
                  <a:pt x="827" y="350"/>
                  <a:pt x="828" y="350"/>
                </a:cubicBezTo>
                <a:cubicBezTo>
                  <a:pt x="828" y="351"/>
                  <a:pt x="828" y="351"/>
                  <a:pt x="828" y="351"/>
                </a:cubicBezTo>
                <a:cubicBezTo>
                  <a:pt x="830" y="351"/>
                  <a:pt x="830" y="351"/>
                  <a:pt x="830" y="351"/>
                </a:cubicBezTo>
                <a:cubicBezTo>
                  <a:pt x="830" y="352"/>
                  <a:pt x="830" y="352"/>
                  <a:pt x="830" y="352"/>
                </a:cubicBezTo>
                <a:cubicBezTo>
                  <a:pt x="831" y="352"/>
                  <a:pt x="831" y="352"/>
                  <a:pt x="831" y="352"/>
                </a:cubicBezTo>
                <a:cubicBezTo>
                  <a:pt x="830" y="353"/>
                  <a:pt x="830" y="353"/>
                  <a:pt x="830" y="354"/>
                </a:cubicBezTo>
                <a:cubicBezTo>
                  <a:pt x="828" y="355"/>
                  <a:pt x="827" y="355"/>
                  <a:pt x="825" y="355"/>
                </a:cubicBezTo>
                <a:cubicBezTo>
                  <a:pt x="824" y="356"/>
                  <a:pt x="824" y="356"/>
                  <a:pt x="824" y="357"/>
                </a:cubicBezTo>
                <a:cubicBezTo>
                  <a:pt x="826" y="357"/>
                  <a:pt x="828" y="357"/>
                  <a:pt x="829" y="358"/>
                </a:cubicBezTo>
                <a:cubicBezTo>
                  <a:pt x="829" y="359"/>
                  <a:pt x="830" y="359"/>
                  <a:pt x="830" y="360"/>
                </a:cubicBezTo>
                <a:cubicBezTo>
                  <a:pt x="831" y="360"/>
                  <a:pt x="833" y="358"/>
                  <a:pt x="834" y="358"/>
                </a:cubicBezTo>
                <a:cubicBezTo>
                  <a:pt x="834" y="358"/>
                  <a:pt x="834" y="359"/>
                  <a:pt x="835" y="360"/>
                </a:cubicBezTo>
                <a:cubicBezTo>
                  <a:pt x="839" y="360"/>
                  <a:pt x="841" y="360"/>
                  <a:pt x="842" y="356"/>
                </a:cubicBezTo>
                <a:cubicBezTo>
                  <a:pt x="842" y="357"/>
                  <a:pt x="843" y="357"/>
                  <a:pt x="844" y="358"/>
                </a:cubicBezTo>
                <a:cubicBezTo>
                  <a:pt x="844" y="358"/>
                  <a:pt x="844" y="358"/>
                  <a:pt x="844" y="358"/>
                </a:cubicBezTo>
                <a:cubicBezTo>
                  <a:pt x="844" y="358"/>
                  <a:pt x="844" y="358"/>
                  <a:pt x="844" y="358"/>
                </a:cubicBezTo>
                <a:cubicBezTo>
                  <a:pt x="846" y="358"/>
                  <a:pt x="848" y="359"/>
                  <a:pt x="850" y="359"/>
                </a:cubicBezTo>
                <a:cubicBezTo>
                  <a:pt x="850" y="360"/>
                  <a:pt x="850" y="360"/>
                  <a:pt x="850" y="360"/>
                </a:cubicBezTo>
                <a:cubicBezTo>
                  <a:pt x="853" y="360"/>
                  <a:pt x="853" y="360"/>
                  <a:pt x="854" y="358"/>
                </a:cubicBezTo>
                <a:cubicBezTo>
                  <a:pt x="854" y="358"/>
                  <a:pt x="855" y="359"/>
                  <a:pt x="855" y="359"/>
                </a:cubicBezTo>
                <a:cubicBezTo>
                  <a:pt x="857" y="359"/>
                  <a:pt x="857" y="359"/>
                  <a:pt x="857" y="359"/>
                </a:cubicBezTo>
                <a:cubicBezTo>
                  <a:pt x="857" y="360"/>
                  <a:pt x="857" y="360"/>
                  <a:pt x="857" y="360"/>
                </a:cubicBezTo>
                <a:cubicBezTo>
                  <a:pt x="859" y="359"/>
                  <a:pt x="861" y="359"/>
                  <a:pt x="863" y="359"/>
                </a:cubicBezTo>
                <a:cubicBezTo>
                  <a:pt x="863" y="360"/>
                  <a:pt x="863" y="360"/>
                  <a:pt x="863" y="360"/>
                </a:cubicBezTo>
                <a:cubicBezTo>
                  <a:pt x="865" y="360"/>
                  <a:pt x="865" y="360"/>
                  <a:pt x="865" y="360"/>
                </a:cubicBezTo>
                <a:cubicBezTo>
                  <a:pt x="865" y="360"/>
                  <a:pt x="865" y="360"/>
                  <a:pt x="865" y="360"/>
                </a:cubicBezTo>
                <a:cubicBezTo>
                  <a:pt x="866" y="360"/>
                  <a:pt x="866" y="360"/>
                  <a:pt x="866" y="360"/>
                </a:cubicBezTo>
                <a:cubicBezTo>
                  <a:pt x="866" y="361"/>
                  <a:pt x="866" y="361"/>
                  <a:pt x="866" y="361"/>
                </a:cubicBezTo>
                <a:cubicBezTo>
                  <a:pt x="868" y="361"/>
                  <a:pt x="868" y="361"/>
                  <a:pt x="868" y="361"/>
                </a:cubicBezTo>
                <a:cubicBezTo>
                  <a:pt x="869" y="361"/>
                  <a:pt x="868" y="362"/>
                  <a:pt x="869" y="362"/>
                </a:cubicBezTo>
                <a:cubicBezTo>
                  <a:pt x="869" y="361"/>
                  <a:pt x="869" y="361"/>
                  <a:pt x="870" y="361"/>
                </a:cubicBezTo>
                <a:cubicBezTo>
                  <a:pt x="870" y="362"/>
                  <a:pt x="870" y="362"/>
                  <a:pt x="870" y="362"/>
                </a:cubicBezTo>
                <a:cubicBezTo>
                  <a:pt x="873" y="363"/>
                  <a:pt x="873" y="363"/>
                  <a:pt x="876" y="362"/>
                </a:cubicBezTo>
                <a:cubicBezTo>
                  <a:pt x="876" y="359"/>
                  <a:pt x="875" y="359"/>
                  <a:pt x="877" y="356"/>
                </a:cubicBezTo>
                <a:cubicBezTo>
                  <a:pt x="874" y="355"/>
                  <a:pt x="872" y="355"/>
                  <a:pt x="868" y="355"/>
                </a:cubicBezTo>
                <a:cubicBezTo>
                  <a:pt x="868" y="352"/>
                  <a:pt x="868" y="352"/>
                  <a:pt x="868" y="352"/>
                </a:cubicBezTo>
                <a:cubicBezTo>
                  <a:pt x="867" y="352"/>
                  <a:pt x="867" y="352"/>
                  <a:pt x="867" y="352"/>
                </a:cubicBezTo>
                <a:cubicBezTo>
                  <a:pt x="867" y="350"/>
                  <a:pt x="867" y="350"/>
                  <a:pt x="867" y="350"/>
                </a:cubicBezTo>
                <a:cubicBezTo>
                  <a:pt x="865" y="350"/>
                  <a:pt x="861" y="348"/>
                  <a:pt x="859" y="349"/>
                </a:cubicBezTo>
                <a:cubicBezTo>
                  <a:pt x="859" y="349"/>
                  <a:pt x="859" y="349"/>
                  <a:pt x="859" y="349"/>
                </a:cubicBezTo>
                <a:cubicBezTo>
                  <a:pt x="859" y="347"/>
                  <a:pt x="859" y="347"/>
                  <a:pt x="859" y="347"/>
                </a:cubicBezTo>
                <a:cubicBezTo>
                  <a:pt x="856" y="347"/>
                  <a:pt x="854" y="345"/>
                  <a:pt x="852" y="343"/>
                </a:cubicBezTo>
                <a:cubicBezTo>
                  <a:pt x="851" y="343"/>
                  <a:pt x="851" y="342"/>
                  <a:pt x="850" y="341"/>
                </a:cubicBezTo>
                <a:cubicBezTo>
                  <a:pt x="848" y="340"/>
                  <a:pt x="849" y="342"/>
                  <a:pt x="847" y="339"/>
                </a:cubicBezTo>
                <a:cubicBezTo>
                  <a:pt x="846" y="339"/>
                  <a:pt x="847" y="339"/>
                  <a:pt x="846" y="338"/>
                </a:cubicBezTo>
                <a:cubicBezTo>
                  <a:pt x="847" y="337"/>
                  <a:pt x="847" y="338"/>
                  <a:pt x="847" y="337"/>
                </a:cubicBezTo>
                <a:cubicBezTo>
                  <a:pt x="848" y="336"/>
                  <a:pt x="849" y="336"/>
                  <a:pt x="850" y="336"/>
                </a:cubicBezTo>
                <a:cubicBezTo>
                  <a:pt x="850" y="337"/>
                  <a:pt x="850" y="337"/>
                  <a:pt x="850" y="337"/>
                </a:cubicBezTo>
                <a:cubicBezTo>
                  <a:pt x="853" y="338"/>
                  <a:pt x="856" y="338"/>
                  <a:pt x="858" y="340"/>
                </a:cubicBezTo>
                <a:cubicBezTo>
                  <a:pt x="859" y="340"/>
                  <a:pt x="859" y="340"/>
                  <a:pt x="859" y="340"/>
                </a:cubicBezTo>
                <a:cubicBezTo>
                  <a:pt x="860" y="339"/>
                  <a:pt x="858" y="337"/>
                  <a:pt x="858" y="337"/>
                </a:cubicBezTo>
                <a:cubicBezTo>
                  <a:pt x="861" y="337"/>
                  <a:pt x="862" y="338"/>
                  <a:pt x="863" y="340"/>
                </a:cubicBezTo>
                <a:cubicBezTo>
                  <a:pt x="865" y="340"/>
                  <a:pt x="866" y="341"/>
                  <a:pt x="866" y="341"/>
                </a:cubicBezTo>
                <a:cubicBezTo>
                  <a:pt x="866" y="340"/>
                  <a:pt x="866" y="340"/>
                  <a:pt x="866" y="340"/>
                </a:cubicBezTo>
                <a:cubicBezTo>
                  <a:pt x="867" y="340"/>
                  <a:pt x="870" y="338"/>
                  <a:pt x="871" y="339"/>
                </a:cubicBezTo>
                <a:cubicBezTo>
                  <a:pt x="871" y="339"/>
                  <a:pt x="871" y="339"/>
                  <a:pt x="871" y="339"/>
                </a:cubicBezTo>
                <a:cubicBezTo>
                  <a:pt x="872" y="340"/>
                  <a:pt x="874" y="340"/>
                  <a:pt x="875" y="340"/>
                </a:cubicBezTo>
                <a:cubicBezTo>
                  <a:pt x="875" y="342"/>
                  <a:pt x="875" y="342"/>
                  <a:pt x="875" y="342"/>
                </a:cubicBezTo>
                <a:cubicBezTo>
                  <a:pt x="875" y="341"/>
                  <a:pt x="876" y="341"/>
                  <a:pt x="877" y="341"/>
                </a:cubicBezTo>
                <a:cubicBezTo>
                  <a:pt x="877" y="341"/>
                  <a:pt x="877" y="341"/>
                  <a:pt x="877" y="341"/>
                </a:cubicBezTo>
                <a:cubicBezTo>
                  <a:pt x="878" y="341"/>
                  <a:pt x="878" y="341"/>
                  <a:pt x="878" y="341"/>
                </a:cubicBezTo>
                <a:cubicBezTo>
                  <a:pt x="878" y="342"/>
                  <a:pt x="878" y="342"/>
                  <a:pt x="879" y="343"/>
                </a:cubicBezTo>
                <a:cubicBezTo>
                  <a:pt x="879" y="343"/>
                  <a:pt x="879" y="343"/>
                  <a:pt x="879" y="343"/>
                </a:cubicBezTo>
                <a:cubicBezTo>
                  <a:pt x="879" y="345"/>
                  <a:pt x="879" y="345"/>
                  <a:pt x="879" y="345"/>
                </a:cubicBezTo>
                <a:cubicBezTo>
                  <a:pt x="879" y="345"/>
                  <a:pt x="880" y="345"/>
                  <a:pt x="881" y="346"/>
                </a:cubicBezTo>
                <a:cubicBezTo>
                  <a:pt x="883" y="346"/>
                  <a:pt x="883" y="346"/>
                  <a:pt x="883" y="346"/>
                </a:cubicBezTo>
                <a:cubicBezTo>
                  <a:pt x="883" y="345"/>
                  <a:pt x="883" y="345"/>
                  <a:pt x="883" y="345"/>
                </a:cubicBezTo>
                <a:cubicBezTo>
                  <a:pt x="884" y="345"/>
                  <a:pt x="883" y="345"/>
                  <a:pt x="884" y="345"/>
                </a:cubicBezTo>
                <a:cubicBezTo>
                  <a:pt x="883" y="344"/>
                  <a:pt x="883" y="344"/>
                  <a:pt x="883" y="344"/>
                </a:cubicBezTo>
                <a:cubicBezTo>
                  <a:pt x="883" y="344"/>
                  <a:pt x="882" y="344"/>
                  <a:pt x="881" y="345"/>
                </a:cubicBezTo>
                <a:cubicBezTo>
                  <a:pt x="880" y="343"/>
                  <a:pt x="880" y="341"/>
                  <a:pt x="879" y="339"/>
                </a:cubicBezTo>
                <a:cubicBezTo>
                  <a:pt x="877" y="339"/>
                  <a:pt x="877" y="339"/>
                  <a:pt x="877" y="339"/>
                </a:cubicBezTo>
                <a:cubicBezTo>
                  <a:pt x="877" y="337"/>
                  <a:pt x="877" y="337"/>
                  <a:pt x="877" y="337"/>
                </a:cubicBezTo>
                <a:cubicBezTo>
                  <a:pt x="881" y="337"/>
                  <a:pt x="881" y="337"/>
                  <a:pt x="881" y="337"/>
                </a:cubicBezTo>
                <a:cubicBezTo>
                  <a:pt x="881" y="336"/>
                  <a:pt x="880" y="334"/>
                  <a:pt x="879" y="333"/>
                </a:cubicBezTo>
                <a:cubicBezTo>
                  <a:pt x="879" y="332"/>
                  <a:pt x="879" y="332"/>
                  <a:pt x="879" y="332"/>
                </a:cubicBezTo>
                <a:cubicBezTo>
                  <a:pt x="880" y="333"/>
                  <a:pt x="881" y="333"/>
                  <a:pt x="883" y="333"/>
                </a:cubicBezTo>
                <a:cubicBezTo>
                  <a:pt x="883" y="332"/>
                  <a:pt x="884" y="332"/>
                  <a:pt x="884" y="330"/>
                </a:cubicBezTo>
                <a:cubicBezTo>
                  <a:pt x="883" y="330"/>
                  <a:pt x="883" y="330"/>
                  <a:pt x="883" y="330"/>
                </a:cubicBezTo>
                <a:cubicBezTo>
                  <a:pt x="882" y="327"/>
                  <a:pt x="881" y="327"/>
                  <a:pt x="881" y="324"/>
                </a:cubicBezTo>
                <a:cubicBezTo>
                  <a:pt x="880" y="324"/>
                  <a:pt x="879" y="324"/>
                  <a:pt x="879" y="324"/>
                </a:cubicBezTo>
                <a:cubicBezTo>
                  <a:pt x="878" y="324"/>
                  <a:pt x="878" y="324"/>
                  <a:pt x="878" y="324"/>
                </a:cubicBezTo>
                <a:cubicBezTo>
                  <a:pt x="878" y="325"/>
                  <a:pt x="879" y="326"/>
                  <a:pt x="879" y="327"/>
                </a:cubicBezTo>
                <a:cubicBezTo>
                  <a:pt x="878" y="327"/>
                  <a:pt x="878" y="327"/>
                  <a:pt x="877" y="326"/>
                </a:cubicBezTo>
                <a:cubicBezTo>
                  <a:pt x="877" y="324"/>
                  <a:pt x="877" y="324"/>
                  <a:pt x="877" y="324"/>
                </a:cubicBezTo>
                <a:cubicBezTo>
                  <a:pt x="875" y="324"/>
                  <a:pt x="875" y="324"/>
                  <a:pt x="875" y="324"/>
                </a:cubicBezTo>
                <a:cubicBezTo>
                  <a:pt x="875" y="325"/>
                  <a:pt x="875" y="325"/>
                  <a:pt x="875" y="325"/>
                </a:cubicBezTo>
                <a:cubicBezTo>
                  <a:pt x="874" y="325"/>
                  <a:pt x="874" y="325"/>
                  <a:pt x="874" y="325"/>
                </a:cubicBezTo>
                <a:cubicBezTo>
                  <a:pt x="874" y="324"/>
                  <a:pt x="874" y="323"/>
                  <a:pt x="873" y="322"/>
                </a:cubicBezTo>
                <a:cubicBezTo>
                  <a:pt x="872" y="322"/>
                  <a:pt x="872" y="322"/>
                  <a:pt x="872" y="322"/>
                </a:cubicBezTo>
                <a:cubicBezTo>
                  <a:pt x="872" y="322"/>
                  <a:pt x="872" y="321"/>
                  <a:pt x="871" y="321"/>
                </a:cubicBezTo>
                <a:cubicBezTo>
                  <a:pt x="868" y="321"/>
                  <a:pt x="868" y="321"/>
                  <a:pt x="868" y="321"/>
                </a:cubicBezTo>
                <a:cubicBezTo>
                  <a:pt x="866" y="320"/>
                  <a:pt x="869" y="318"/>
                  <a:pt x="865" y="317"/>
                </a:cubicBezTo>
                <a:cubicBezTo>
                  <a:pt x="865" y="316"/>
                  <a:pt x="864" y="315"/>
                  <a:pt x="864" y="314"/>
                </a:cubicBezTo>
                <a:cubicBezTo>
                  <a:pt x="864" y="313"/>
                  <a:pt x="863" y="313"/>
                  <a:pt x="863" y="313"/>
                </a:cubicBezTo>
                <a:cubicBezTo>
                  <a:pt x="863" y="310"/>
                  <a:pt x="863" y="310"/>
                  <a:pt x="863" y="310"/>
                </a:cubicBezTo>
                <a:cubicBezTo>
                  <a:pt x="862" y="310"/>
                  <a:pt x="862" y="310"/>
                  <a:pt x="862" y="310"/>
                </a:cubicBezTo>
                <a:cubicBezTo>
                  <a:pt x="862" y="310"/>
                  <a:pt x="862" y="310"/>
                  <a:pt x="862" y="310"/>
                </a:cubicBezTo>
                <a:cubicBezTo>
                  <a:pt x="861" y="309"/>
                  <a:pt x="859" y="311"/>
                  <a:pt x="859" y="311"/>
                </a:cubicBezTo>
                <a:cubicBezTo>
                  <a:pt x="859" y="310"/>
                  <a:pt x="858" y="310"/>
                  <a:pt x="858" y="309"/>
                </a:cubicBezTo>
                <a:cubicBezTo>
                  <a:pt x="858" y="309"/>
                  <a:pt x="857" y="308"/>
                  <a:pt x="856" y="308"/>
                </a:cubicBezTo>
                <a:cubicBezTo>
                  <a:pt x="856" y="306"/>
                  <a:pt x="856" y="306"/>
                  <a:pt x="856" y="306"/>
                </a:cubicBezTo>
                <a:cubicBezTo>
                  <a:pt x="856" y="306"/>
                  <a:pt x="856" y="306"/>
                  <a:pt x="856" y="306"/>
                </a:cubicBezTo>
                <a:cubicBezTo>
                  <a:pt x="856" y="304"/>
                  <a:pt x="856" y="304"/>
                  <a:pt x="856" y="304"/>
                </a:cubicBezTo>
                <a:cubicBezTo>
                  <a:pt x="856" y="304"/>
                  <a:pt x="856" y="304"/>
                  <a:pt x="857" y="304"/>
                </a:cubicBezTo>
                <a:cubicBezTo>
                  <a:pt x="857" y="304"/>
                  <a:pt x="857" y="304"/>
                  <a:pt x="857" y="304"/>
                </a:cubicBezTo>
                <a:cubicBezTo>
                  <a:pt x="858" y="304"/>
                  <a:pt x="858" y="304"/>
                  <a:pt x="858" y="304"/>
                </a:cubicBezTo>
                <a:cubicBezTo>
                  <a:pt x="858" y="304"/>
                  <a:pt x="859" y="305"/>
                  <a:pt x="859" y="306"/>
                </a:cubicBezTo>
                <a:cubicBezTo>
                  <a:pt x="862" y="306"/>
                  <a:pt x="862" y="306"/>
                  <a:pt x="862" y="306"/>
                </a:cubicBezTo>
                <a:cubicBezTo>
                  <a:pt x="862" y="304"/>
                  <a:pt x="862" y="303"/>
                  <a:pt x="861" y="302"/>
                </a:cubicBezTo>
                <a:cubicBezTo>
                  <a:pt x="860" y="301"/>
                  <a:pt x="861" y="301"/>
                  <a:pt x="859" y="300"/>
                </a:cubicBezTo>
                <a:cubicBezTo>
                  <a:pt x="859" y="297"/>
                  <a:pt x="859" y="297"/>
                  <a:pt x="859" y="297"/>
                </a:cubicBezTo>
                <a:cubicBezTo>
                  <a:pt x="858" y="297"/>
                  <a:pt x="858" y="297"/>
                  <a:pt x="858" y="297"/>
                </a:cubicBezTo>
                <a:cubicBezTo>
                  <a:pt x="858" y="296"/>
                  <a:pt x="858" y="296"/>
                  <a:pt x="858" y="296"/>
                </a:cubicBezTo>
                <a:cubicBezTo>
                  <a:pt x="859" y="296"/>
                  <a:pt x="859" y="296"/>
                  <a:pt x="859" y="296"/>
                </a:cubicBezTo>
                <a:cubicBezTo>
                  <a:pt x="860" y="297"/>
                  <a:pt x="861" y="299"/>
                  <a:pt x="861" y="300"/>
                </a:cubicBezTo>
                <a:cubicBezTo>
                  <a:pt x="863" y="300"/>
                  <a:pt x="863" y="300"/>
                  <a:pt x="863" y="300"/>
                </a:cubicBezTo>
                <a:cubicBezTo>
                  <a:pt x="863" y="299"/>
                  <a:pt x="863" y="298"/>
                  <a:pt x="863" y="298"/>
                </a:cubicBezTo>
                <a:cubicBezTo>
                  <a:pt x="863" y="298"/>
                  <a:pt x="863" y="298"/>
                  <a:pt x="863" y="298"/>
                </a:cubicBezTo>
                <a:cubicBezTo>
                  <a:pt x="863" y="295"/>
                  <a:pt x="863" y="295"/>
                  <a:pt x="863" y="295"/>
                </a:cubicBezTo>
                <a:cubicBezTo>
                  <a:pt x="862" y="295"/>
                  <a:pt x="863" y="295"/>
                  <a:pt x="862" y="295"/>
                </a:cubicBezTo>
                <a:cubicBezTo>
                  <a:pt x="861" y="295"/>
                  <a:pt x="861" y="295"/>
                  <a:pt x="861" y="295"/>
                </a:cubicBezTo>
                <a:cubicBezTo>
                  <a:pt x="861" y="294"/>
                  <a:pt x="861" y="294"/>
                  <a:pt x="861" y="294"/>
                </a:cubicBezTo>
                <a:cubicBezTo>
                  <a:pt x="862" y="294"/>
                  <a:pt x="863" y="294"/>
                  <a:pt x="864" y="295"/>
                </a:cubicBezTo>
                <a:cubicBezTo>
                  <a:pt x="864" y="295"/>
                  <a:pt x="864" y="295"/>
                  <a:pt x="864" y="295"/>
                </a:cubicBezTo>
                <a:cubicBezTo>
                  <a:pt x="865" y="295"/>
                  <a:pt x="865" y="295"/>
                  <a:pt x="867" y="295"/>
                </a:cubicBezTo>
                <a:cubicBezTo>
                  <a:pt x="866" y="296"/>
                  <a:pt x="867" y="295"/>
                  <a:pt x="866" y="296"/>
                </a:cubicBezTo>
                <a:cubicBezTo>
                  <a:pt x="866" y="298"/>
                  <a:pt x="866" y="298"/>
                  <a:pt x="868" y="299"/>
                </a:cubicBezTo>
                <a:cubicBezTo>
                  <a:pt x="869" y="301"/>
                  <a:pt x="869" y="300"/>
                  <a:pt x="869" y="303"/>
                </a:cubicBezTo>
                <a:cubicBezTo>
                  <a:pt x="870" y="303"/>
                  <a:pt x="871" y="303"/>
                  <a:pt x="872" y="304"/>
                </a:cubicBezTo>
                <a:cubicBezTo>
                  <a:pt x="872" y="304"/>
                  <a:pt x="872" y="304"/>
                  <a:pt x="872" y="304"/>
                </a:cubicBezTo>
                <a:cubicBezTo>
                  <a:pt x="874" y="304"/>
                  <a:pt x="874" y="304"/>
                  <a:pt x="874" y="304"/>
                </a:cubicBezTo>
                <a:cubicBezTo>
                  <a:pt x="874" y="305"/>
                  <a:pt x="874" y="305"/>
                  <a:pt x="874" y="305"/>
                </a:cubicBezTo>
                <a:cubicBezTo>
                  <a:pt x="875" y="306"/>
                  <a:pt x="876" y="306"/>
                  <a:pt x="878" y="306"/>
                </a:cubicBezTo>
                <a:cubicBezTo>
                  <a:pt x="878" y="305"/>
                  <a:pt x="878" y="305"/>
                  <a:pt x="878" y="305"/>
                </a:cubicBezTo>
                <a:cubicBezTo>
                  <a:pt x="880" y="305"/>
                  <a:pt x="880" y="305"/>
                  <a:pt x="880" y="305"/>
                </a:cubicBezTo>
                <a:cubicBezTo>
                  <a:pt x="880" y="304"/>
                  <a:pt x="880" y="304"/>
                  <a:pt x="880" y="304"/>
                </a:cubicBezTo>
                <a:cubicBezTo>
                  <a:pt x="881" y="304"/>
                  <a:pt x="881" y="304"/>
                  <a:pt x="882" y="304"/>
                </a:cubicBezTo>
                <a:cubicBezTo>
                  <a:pt x="881" y="306"/>
                  <a:pt x="880" y="307"/>
                  <a:pt x="878" y="307"/>
                </a:cubicBezTo>
                <a:cubicBezTo>
                  <a:pt x="878" y="308"/>
                  <a:pt x="878" y="308"/>
                  <a:pt x="878" y="308"/>
                </a:cubicBezTo>
                <a:cubicBezTo>
                  <a:pt x="882" y="308"/>
                  <a:pt x="882" y="308"/>
                  <a:pt x="882" y="308"/>
                </a:cubicBezTo>
                <a:cubicBezTo>
                  <a:pt x="882" y="308"/>
                  <a:pt x="882" y="308"/>
                  <a:pt x="882" y="308"/>
                </a:cubicBezTo>
                <a:cubicBezTo>
                  <a:pt x="883" y="308"/>
                  <a:pt x="883" y="308"/>
                  <a:pt x="883" y="308"/>
                </a:cubicBezTo>
                <a:cubicBezTo>
                  <a:pt x="883" y="309"/>
                  <a:pt x="882" y="310"/>
                  <a:pt x="882" y="310"/>
                </a:cubicBezTo>
                <a:cubicBezTo>
                  <a:pt x="884" y="310"/>
                  <a:pt x="884" y="310"/>
                  <a:pt x="886" y="309"/>
                </a:cubicBezTo>
                <a:cubicBezTo>
                  <a:pt x="885" y="312"/>
                  <a:pt x="884" y="311"/>
                  <a:pt x="884" y="314"/>
                </a:cubicBezTo>
                <a:cubicBezTo>
                  <a:pt x="886" y="313"/>
                  <a:pt x="888" y="313"/>
                  <a:pt x="890" y="313"/>
                </a:cubicBezTo>
                <a:cubicBezTo>
                  <a:pt x="890" y="314"/>
                  <a:pt x="890" y="314"/>
                  <a:pt x="890" y="314"/>
                </a:cubicBezTo>
                <a:cubicBezTo>
                  <a:pt x="889" y="315"/>
                  <a:pt x="888" y="315"/>
                  <a:pt x="887" y="315"/>
                </a:cubicBezTo>
                <a:cubicBezTo>
                  <a:pt x="887" y="317"/>
                  <a:pt x="887" y="317"/>
                  <a:pt x="887" y="317"/>
                </a:cubicBezTo>
                <a:cubicBezTo>
                  <a:pt x="888" y="317"/>
                  <a:pt x="888" y="317"/>
                  <a:pt x="888" y="317"/>
                </a:cubicBezTo>
                <a:cubicBezTo>
                  <a:pt x="888" y="318"/>
                  <a:pt x="888" y="318"/>
                  <a:pt x="888" y="318"/>
                </a:cubicBezTo>
                <a:cubicBezTo>
                  <a:pt x="889" y="318"/>
                  <a:pt x="890" y="316"/>
                  <a:pt x="890" y="316"/>
                </a:cubicBezTo>
                <a:cubicBezTo>
                  <a:pt x="891" y="316"/>
                  <a:pt x="891" y="316"/>
                  <a:pt x="891" y="316"/>
                </a:cubicBezTo>
                <a:cubicBezTo>
                  <a:pt x="891" y="318"/>
                  <a:pt x="891" y="318"/>
                  <a:pt x="891" y="318"/>
                </a:cubicBezTo>
                <a:cubicBezTo>
                  <a:pt x="892" y="318"/>
                  <a:pt x="892" y="318"/>
                  <a:pt x="892" y="318"/>
                </a:cubicBezTo>
                <a:cubicBezTo>
                  <a:pt x="893" y="319"/>
                  <a:pt x="892" y="318"/>
                  <a:pt x="893" y="319"/>
                </a:cubicBezTo>
                <a:cubicBezTo>
                  <a:pt x="893" y="320"/>
                  <a:pt x="893" y="320"/>
                  <a:pt x="893" y="320"/>
                </a:cubicBezTo>
                <a:cubicBezTo>
                  <a:pt x="894" y="319"/>
                  <a:pt x="895" y="319"/>
                  <a:pt x="896" y="319"/>
                </a:cubicBezTo>
                <a:cubicBezTo>
                  <a:pt x="896" y="320"/>
                  <a:pt x="896" y="320"/>
                  <a:pt x="896" y="320"/>
                </a:cubicBezTo>
                <a:cubicBezTo>
                  <a:pt x="898" y="320"/>
                  <a:pt x="898" y="320"/>
                  <a:pt x="898" y="320"/>
                </a:cubicBezTo>
                <a:cubicBezTo>
                  <a:pt x="898" y="319"/>
                  <a:pt x="898" y="319"/>
                  <a:pt x="898" y="319"/>
                </a:cubicBezTo>
                <a:cubicBezTo>
                  <a:pt x="900" y="319"/>
                  <a:pt x="900" y="319"/>
                  <a:pt x="900" y="319"/>
                </a:cubicBezTo>
                <a:cubicBezTo>
                  <a:pt x="900" y="318"/>
                  <a:pt x="900" y="318"/>
                  <a:pt x="900" y="317"/>
                </a:cubicBezTo>
                <a:cubicBezTo>
                  <a:pt x="900" y="317"/>
                  <a:pt x="900" y="317"/>
                  <a:pt x="900" y="317"/>
                </a:cubicBezTo>
                <a:cubicBezTo>
                  <a:pt x="899" y="315"/>
                  <a:pt x="898" y="314"/>
                  <a:pt x="898" y="312"/>
                </a:cubicBezTo>
                <a:cubicBezTo>
                  <a:pt x="897" y="311"/>
                  <a:pt x="898" y="312"/>
                  <a:pt x="897" y="311"/>
                </a:cubicBezTo>
                <a:cubicBezTo>
                  <a:pt x="896" y="311"/>
                  <a:pt x="896" y="311"/>
                  <a:pt x="896" y="311"/>
                </a:cubicBezTo>
                <a:cubicBezTo>
                  <a:pt x="897" y="310"/>
                  <a:pt x="897" y="309"/>
                  <a:pt x="897" y="308"/>
                </a:cubicBezTo>
                <a:cubicBezTo>
                  <a:pt x="898" y="308"/>
                  <a:pt x="898" y="308"/>
                  <a:pt x="898" y="308"/>
                </a:cubicBezTo>
                <a:cubicBezTo>
                  <a:pt x="898" y="309"/>
                  <a:pt x="899" y="309"/>
                  <a:pt x="899" y="310"/>
                </a:cubicBezTo>
                <a:cubicBezTo>
                  <a:pt x="902" y="310"/>
                  <a:pt x="902" y="310"/>
                  <a:pt x="902" y="310"/>
                </a:cubicBezTo>
                <a:cubicBezTo>
                  <a:pt x="902" y="309"/>
                  <a:pt x="902" y="309"/>
                  <a:pt x="902" y="309"/>
                </a:cubicBezTo>
                <a:cubicBezTo>
                  <a:pt x="905" y="310"/>
                  <a:pt x="905" y="310"/>
                  <a:pt x="905" y="310"/>
                </a:cubicBezTo>
                <a:cubicBezTo>
                  <a:pt x="905" y="308"/>
                  <a:pt x="905" y="308"/>
                  <a:pt x="905" y="308"/>
                </a:cubicBezTo>
                <a:cubicBezTo>
                  <a:pt x="904" y="308"/>
                  <a:pt x="904" y="307"/>
                  <a:pt x="903" y="307"/>
                </a:cubicBezTo>
                <a:cubicBezTo>
                  <a:pt x="902" y="306"/>
                  <a:pt x="903" y="307"/>
                  <a:pt x="902" y="306"/>
                </a:cubicBezTo>
                <a:cubicBezTo>
                  <a:pt x="902" y="304"/>
                  <a:pt x="902" y="304"/>
                  <a:pt x="902" y="304"/>
                </a:cubicBezTo>
                <a:cubicBezTo>
                  <a:pt x="903" y="305"/>
                  <a:pt x="903" y="305"/>
                  <a:pt x="905" y="305"/>
                </a:cubicBezTo>
                <a:cubicBezTo>
                  <a:pt x="904" y="304"/>
                  <a:pt x="905" y="304"/>
                  <a:pt x="904" y="303"/>
                </a:cubicBezTo>
                <a:cubicBezTo>
                  <a:pt x="904" y="298"/>
                  <a:pt x="905" y="301"/>
                  <a:pt x="907" y="299"/>
                </a:cubicBezTo>
                <a:cubicBezTo>
                  <a:pt x="908" y="299"/>
                  <a:pt x="908" y="299"/>
                  <a:pt x="908" y="299"/>
                </a:cubicBezTo>
                <a:cubicBezTo>
                  <a:pt x="908" y="297"/>
                  <a:pt x="908" y="297"/>
                  <a:pt x="908" y="297"/>
                </a:cubicBezTo>
                <a:cubicBezTo>
                  <a:pt x="907" y="297"/>
                  <a:pt x="907" y="297"/>
                  <a:pt x="907" y="297"/>
                </a:cubicBezTo>
                <a:cubicBezTo>
                  <a:pt x="907" y="297"/>
                  <a:pt x="907" y="296"/>
                  <a:pt x="907" y="295"/>
                </a:cubicBezTo>
                <a:cubicBezTo>
                  <a:pt x="910" y="295"/>
                  <a:pt x="910" y="295"/>
                  <a:pt x="910" y="295"/>
                </a:cubicBezTo>
                <a:cubicBezTo>
                  <a:pt x="910" y="296"/>
                  <a:pt x="910" y="296"/>
                  <a:pt x="910" y="296"/>
                </a:cubicBezTo>
                <a:cubicBezTo>
                  <a:pt x="911" y="296"/>
                  <a:pt x="911" y="296"/>
                  <a:pt x="911" y="296"/>
                </a:cubicBezTo>
                <a:cubicBezTo>
                  <a:pt x="911" y="298"/>
                  <a:pt x="911" y="298"/>
                  <a:pt x="911" y="298"/>
                </a:cubicBezTo>
                <a:cubicBezTo>
                  <a:pt x="912" y="298"/>
                  <a:pt x="911" y="298"/>
                  <a:pt x="912" y="299"/>
                </a:cubicBezTo>
                <a:cubicBezTo>
                  <a:pt x="914" y="299"/>
                  <a:pt x="914" y="299"/>
                  <a:pt x="914" y="299"/>
                </a:cubicBezTo>
                <a:cubicBezTo>
                  <a:pt x="914" y="298"/>
                  <a:pt x="914" y="298"/>
                  <a:pt x="914" y="298"/>
                </a:cubicBezTo>
                <a:cubicBezTo>
                  <a:pt x="915" y="298"/>
                  <a:pt x="915" y="298"/>
                  <a:pt x="915" y="298"/>
                </a:cubicBezTo>
                <a:cubicBezTo>
                  <a:pt x="915" y="297"/>
                  <a:pt x="914" y="297"/>
                  <a:pt x="913" y="297"/>
                </a:cubicBezTo>
                <a:cubicBezTo>
                  <a:pt x="913" y="296"/>
                  <a:pt x="916" y="295"/>
                  <a:pt x="913" y="293"/>
                </a:cubicBezTo>
                <a:cubicBezTo>
                  <a:pt x="913" y="292"/>
                  <a:pt x="913" y="292"/>
                  <a:pt x="913" y="292"/>
                </a:cubicBezTo>
                <a:cubicBezTo>
                  <a:pt x="914" y="292"/>
                  <a:pt x="915" y="293"/>
                  <a:pt x="917" y="293"/>
                </a:cubicBezTo>
                <a:cubicBezTo>
                  <a:pt x="917" y="292"/>
                  <a:pt x="917" y="291"/>
                  <a:pt x="917" y="290"/>
                </a:cubicBezTo>
                <a:cubicBezTo>
                  <a:pt x="915" y="289"/>
                  <a:pt x="915" y="289"/>
                  <a:pt x="915" y="289"/>
                </a:cubicBezTo>
                <a:cubicBezTo>
                  <a:pt x="915" y="288"/>
                  <a:pt x="915" y="287"/>
                  <a:pt x="914" y="285"/>
                </a:cubicBezTo>
                <a:cubicBezTo>
                  <a:pt x="913" y="285"/>
                  <a:pt x="911" y="284"/>
                  <a:pt x="910" y="284"/>
                </a:cubicBezTo>
                <a:cubicBezTo>
                  <a:pt x="910" y="283"/>
                  <a:pt x="910" y="283"/>
                  <a:pt x="909" y="283"/>
                </a:cubicBezTo>
                <a:cubicBezTo>
                  <a:pt x="909" y="282"/>
                  <a:pt x="909" y="282"/>
                  <a:pt x="909" y="282"/>
                </a:cubicBezTo>
                <a:cubicBezTo>
                  <a:pt x="908" y="283"/>
                  <a:pt x="909" y="285"/>
                  <a:pt x="909" y="287"/>
                </a:cubicBezTo>
                <a:cubicBezTo>
                  <a:pt x="908" y="287"/>
                  <a:pt x="908" y="286"/>
                  <a:pt x="907" y="286"/>
                </a:cubicBezTo>
                <a:cubicBezTo>
                  <a:pt x="907" y="287"/>
                  <a:pt x="906" y="287"/>
                  <a:pt x="906" y="288"/>
                </a:cubicBezTo>
                <a:cubicBezTo>
                  <a:pt x="905" y="288"/>
                  <a:pt x="905" y="288"/>
                  <a:pt x="905" y="288"/>
                </a:cubicBezTo>
                <a:cubicBezTo>
                  <a:pt x="904" y="287"/>
                  <a:pt x="905" y="287"/>
                  <a:pt x="904" y="287"/>
                </a:cubicBezTo>
                <a:cubicBezTo>
                  <a:pt x="904" y="286"/>
                  <a:pt x="904" y="286"/>
                  <a:pt x="904" y="286"/>
                </a:cubicBezTo>
                <a:cubicBezTo>
                  <a:pt x="904" y="286"/>
                  <a:pt x="904" y="286"/>
                  <a:pt x="904" y="286"/>
                </a:cubicBezTo>
                <a:cubicBezTo>
                  <a:pt x="904" y="287"/>
                  <a:pt x="904" y="287"/>
                  <a:pt x="904" y="287"/>
                </a:cubicBezTo>
                <a:cubicBezTo>
                  <a:pt x="903" y="287"/>
                  <a:pt x="903" y="287"/>
                  <a:pt x="902" y="287"/>
                </a:cubicBezTo>
                <a:cubicBezTo>
                  <a:pt x="902" y="291"/>
                  <a:pt x="902" y="291"/>
                  <a:pt x="902" y="291"/>
                </a:cubicBezTo>
                <a:cubicBezTo>
                  <a:pt x="900" y="291"/>
                  <a:pt x="900" y="291"/>
                  <a:pt x="900" y="291"/>
                </a:cubicBezTo>
                <a:cubicBezTo>
                  <a:pt x="900" y="287"/>
                  <a:pt x="901" y="286"/>
                  <a:pt x="902" y="285"/>
                </a:cubicBezTo>
                <a:cubicBezTo>
                  <a:pt x="902" y="283"/>
                  <a:pt x="902" y="283"/>
                  <a:pt x="902" y="283"/>
                </a:cubicBezTo>
                <a:cubicBezTo>
                  <a:pt x="901" y="285"/>
                  <a:pt x="901" y="283"/>
                  <a:pt x="899" y="283"/>
                </a:cubicBezTo>
                <a:cubicBezTo>
                  <a:pt x="899" y="284"/>
                  <a:pt x="898" y="286"/>
                  <a:pt x="898" y="288"/>
                </a:cubicBezTo>
                <a:cubicBezTo>
                  <a:pt x="898" y="288"/>
                  <a:pt x="898" y="288"/>
                  <a:pt x="898" y="288"/>
                </a:cubicBezTo>
                <a:cubicBezTo>
                  <a:pt x="898" y="287"/>
                  <a:pt x="898" y="287"/>
                  <a:pt x="898" y="287"/>
                </a:cubicBezTo>
                <a:cubicBezTo>
                  <a:pt x="896" y="287"/>
                  <a:pt x="896" y="287"/>
                  <a:pt x="896" y="287"/>
                </a:cubicBezTo>
                <a:cubicBezTo>
                  <a:pt x="896" y="286"/>
                  <a:pt x="896" y="286"/>
                  <a:pt x="896" y="285"/>
                </a:cubicBezTo>
                <a:cubicBezTo>
                  <a:pt x="894" y="286"/>
                  <a:pt x="893" y="286"/>
                  <a:pt x="891" y="286"/>
                </a:cubicBezTo>
                <a:cubicBezTo>
                  <a:pt x="891" y="285"/>
                  <a:pt x="891" y="285"/>
                  <a:pt x="891" y="285"/>
                </a:cubicBezTo>
                <a:cubicBezTo>
                  <a:pt x="890" y="285"/>
                  <a:pt x="889" y="285"/>
                  <a:pt x="888" y="285"/>
                </a:cubicBezTo>
                <a:cubicBezTo>
                  <a:pt x="888" y="285"/>
                  <a:pt x="888" y="285"/>
                  <a:pt x="888" y="285"/>
                </a:cubicBezTo>
                <a:cubicBezTo>
                  <a:pt x="888" y="284"/>
                  <a:pt x="888" y="285"/>
                  <a:pt x="888" y="284"/>
                </a:cubicBezTo>
                <a:cubicBezTo>
                  <a:pt x="888" y="284"/>
                  <a:pt x="888" y="284"/>
                  <a:pt x="888" y="284"/>
                </a:cubicBezTo>
                <a:cubicBezTo>
                  <a:pt x="888" y="283"/>
                  <a:pt x="888" y="283"/>
                  <a:pt x="888" y="283"/>
                </a:cubicBezTo>
                <a:cubicBezTo>
                  <a:pt x="890" y="283"/>
                  <a:pt x="890" y="283"/>
                  <a:pt x="890" y="283"/>
                </a:cubicBezTo>
                <a:cubicBezTo>
                  <a:pt x="890" y="283"/>
                  <a:pt x="890" y="283"/>
                  <a:pt x="890" y="283"/>
                </a:cubicBezTo>
                <a:cubicBezTo>
                  <a:pt x="891" y="282"/>
                  <a:pt x="891" y="283"/>
                  <a:pt x="890" y="281"/>
                </a:cubicBezTo>
                <a:cubicBezTo>
                  <a:pt x="890" y="281"/>
                  <a:pt x="890" y="281"/>
                  <a:pt x="890" y="281"/>
                </a:cubicBezTo>
                <a:cubicBezTo>
                  <a:pt x="890" y="279"/>
                  <a:pt x="891" y="280"/>
                  <a:pt x="889" y="278"/>
                </a:cubicBezTo>
                <a:cubicBezTo>
                  <a:pt x="889" y="277"/>
                  <a:pt x="889" y="277"/>
                  <a:pt x="889" y="277"/>
                </a:cubicBezTo>
                <a:cubicBezTo>
                  <a:pt x="888" y="278"/>
                  <a:pt x="888" y="278"/>
                  <a:pt x="887" y="278"/>
                </a:cubicBezTo>
                <a:cubicBezTo>
                  <a:pt x="887" y="277"/>
                  <a:pt x="887" y="277"/>
                  <a:pt x="886" y="276"/>
                </a:cubicBezTo>
                <a:cubicBezTo>
                  <a:pt x="885" y="276"/>
                  <a:pt x="885" y="276"/>
                  <a:pt x="885" y="276"/>
                </a:cubicBezTo>
                <a:cubicBezTo>
                  <a:pt x="885" y="279"/>
                  <a:pt x="885" y="279"/>
                  <a:pt x="885" y="279"/>
                </a:cubicBezTo>
                <a:cubicBezTo>
                  <a:pt x="884" y="280"/>
                  <a:pt x="885" y="279"/>
                  <a:pt x="884" y="280"/>
                </a:cubicBezTo>
                <a:cubicBezTo>
                  <a:pt x="883" y="280"/>
                  <a:pt x="883" y="280"/>
                  <a:pt x="883" y="280"/>
                </a:cubicBezTo>
                <a:cubicBezTo>
                  <a:pt x="883" y="279"/>
                  <a:pt x="883" y="279"/>
                  <a:pt x="883" y="277"/>
                </a:cubicBezTo>
                <a:cubicBezTo>
                  <a:pt x="883" y="277"/>
                  <a:pt x="883" y="277"/>
                  <a:pt x="883" y="277"/>
                </a:cubicBezTo>
                <a:cubicBezTo>
                  <a:pt x="882" y="276"/>
                  <a:pt x="883" y="276"/>
                  <a:pt x="884" y="275"/>
                </a:cubicBezTo>
                <a:cubicBezTo>
                  <a:pt x="884" y="273"/>
                  <a:pt x="884" y="273"/>
                  <a:pt x="884" y="273"/>
                </a:cubicBezTo>
                <a:cubicBezTo>
                  <a:pt x="883" y="273"/>
                  <a:pt x="883" y="273"/>
                  <a:pt x="883" y="273"/>
                </a:cubicBezTo>
                <a:cubicBezTo>
                  <a:pt x="883" y="272"/>
                  <a:pt x="883" y="272"/>
                  <a:pt x="883" y="272"/>
                </a:cubicBezTo>
                <a:cubicBezTo>
                  <a:pt x="882" y="273"/>
                  <a:pt x="881" y="273"/>
                  <a:pt x="880" y="274"/>
                </a:cubicBezTo>
                <a:cubicBezTo>
                  <a:pt x="879" y="274"/>
                  <a:pt x="879" y="274"/>
                  <a:pt x="879" y="274"/>
                </a:cubicBezTo>
                <a:cubicBezTo>
                  <a:pt x="880" y="276"/>
                  <a:pt x="880" y="276"/>
                  <a:pt x="879" y="277"/>
                </a:cubicBezTo>
                <a:cubicBezTo>
                  <a:pt x="879" y="278"/>
                  <a:pt x="879" y="278"/>
                  <a:pt x="879" y="278"/>
                </a:cubicBezTo>
                <a:cubicBezTo>
                  <a:pt x="878" y="278"/>
                  <a:pt x="878" y="278"/>
                  <a:pt x="878" y="278"/>
                </a:cubicBezTo>
                <a:cubicBezTo>
                  <a:pt x="878" y="275"/>
                  <a:pt x="878" y="275"/>
                  <a:pt x="878" y="275"/>
                </a:cubicBezTo>
                <a:cubicBezTo>
                  <a:pt x="877" y="275"/>
                  <a:pt x="877" y="275"/>
                  <a:pt x="877" y="275"/>
                </a:cubicBezTo>
                <a:cubicBezTo>
                  <a:pt x="877" y="274"/>
                  <a:pt x="877" y="274"/>
                  <a:pt x="877" y="274"/>
                </a:cubicBezTo>
                <a:cubicBezTo>
                  <a:pt x="877" y="274"/>
                  <a:pt x="877" y="274"/>
                  <a:pt x="877" y="274"/>
                </a:cubicBezTo>
                <a:cubicBezTo>
                  <a:pt x="876" y="276"/>
                  <a:pt x="875" y="276"/>
                  <a:pt x="875" y="278"/>
                </a:cubicBezTo>
                <a:cubicBezTo>
                  <a:pt x="875" y="278"/>
                  <a:pt x="875" y="278"/>
                  <a:pt x="875" y="278"/>
                </a:cubicBezTo>
                <a:cubicBezTo>
                  <a:pt x="874" y="277"/>
                  <a:pt x="874" y="277"/>
                  <a:pt x="874" y="276"/>
                </a:cubicBezTo>
                <a:cubicBezTo>
                  <a:pt x="872" y="277"/>
                  <a:pt x="872" y="277"/>
                  <a:pt x="871" y="279"/>
                </a:cubicBezTo>
                <a:cubicBezTo>
                  <a:pt x="869" y="279"/>
                  <a:pt x="869" y="279"/>
                  <a:pt x="869" y="279"/>
                </a:cubicBezTo>
                <a:cubicBezTo>
                  <a:pt x="870" y="277"/>
                  <a:pt x="870" y="275"/>
                  <a:pt x="871" y="274"/>
                </a:cubicBezTo>
                <a:cubicBezTo>
                  <a:pt x="871" y="273"/>
                  <a:pt x="870" y="273"/>
                  <a:pt x="869" y="273"/>
                </a:cubicBezTo>
                <a:cubicBezTo>
                  <a:pt x="869" y="275"/>
                  <a:pt x="869" y="275"/>
                  <a:pt x="869" y="275"/>
                </a:cubicBezTo>
                <a:cubicBezTo>
                  <a:pt x="869" y="275"/>
                  <a:pt x="869" y="275"/>
                  <a:pt x="869" y="275"/>
                </a:cubicBezTo>
                <a:cubicBezTo>
                  <a:pt x="869" y="273"/>
                  <a:pt x="869" y="273"/>
                  <a:pt x="869" y="273"/>
                </a:cubicBezTo>
                <a:cubicBezTo>
                  <a:pt x="867" y="273"/>
                  <a:pt x="867" y="273"/>
                  <a:pt x="867" y="273"/>
                </a:cubicBezTo>
                <a:cubicBezTo>
                  <a:pt x="867" y="271"/>
                  <a:pt x="867" y="271"/>
                  <a:pt x="867" y="271"/>
                </a:cubicBezTo>
                <a:cubicBezTo>
                  <a:pt x="864" y="271"/>
                  <a:pt x="864" y="271"/>
                  <a:pt x="864" y="271"/>
                </a:cubicBezTo>
                <a:cubicBezTo>
                  <a:pt x="864" y="272"/>
                  <a:pt x="864" y="272"/>
                  <a:pt x="864" y="272"/>
                </a:cubicBezTo>
                <a:cubicBezTo>
                  <a:pt x="863" y="272"/>
                  <a:pt x="863" y="272"/>
                  <a:pt x="863" y="272"/>
                </a:cubicBezTo>
                <a:cubicBezTo>
                  <a:pt x="864" y="270"/>
                  <a:pt x="865" y="271"/>
                  <a:pt x="865" y="268"/>
                </a:cubicBezTo>
                <a:cubicBezTo>
                  <a:pt x="864" y="268"/>
                  <a:pt x="864" y="268"/>
                  <a:pt x="863" y="267"/>
                </a:cubicBezTo>
                <a:cubicBezTo>
                  <a:pt x="862" y="267"/>
                  <a:pt x="862" y="267"/>
                  <a:pt x="861" y="269"/>
                </a:cubicBezTo>
                <a:cubicBezTo>
                  <a:pt x="861" y="269"/>
                  <a:pt x="861" y="269"/>
                  <a:pt x="861" y="269"/>
                </a:cubicBezTo>
                <a:cubicBezTo>
                  <a:pt x="861" y="266"/>
                  <a:pt x="861" y="266"/>
                  <a:pt x="861" y="266"/>
                </a:cubicBezTo>
                <a:cubicBezTo>
                  <a:pt x="860" y="265"/>
                  <a:pt x="860" y="265"/>
                  <a:pt x="860" y="265"/>
                </a:cubicBezTo>
                <a:cubicBezTo>
                  <a:pt x="859" y="265"/>
                  <a:pt x="858" y="266"/>
                  <a:pt x="858" y="266"/>
                </a:cubicBezTo>
                <a:cubicBezTo>
                  <a:pt x="854" y="265"/>
                  <a:pt x="854" y="265"/>
                  <a:pt x="854" y="265"/>
                </a:cubicBezTo>
                <a:cubicBezTo>
                  <a:pt x="854" y="264"/>
                  <a:pt x="854" y="264"/>
                  <a:pt x="854" y="264"/>
                </a:cubicBezTo>
                <a:cubicBezTo>
                  <a:pt x="853" y="264"/>
                  <a:pt x="853" y="264"/>
                  <a:pt x="853" y="264"/>
                </a:cubicBezTo>
                <a:cubicBezTo>
                  <a:pt x="853" y="264"/>
                  <a:pt x="853" y="263"/>
                  <a:pt x="854" y="263"/>
                </a:cubicBezTo>
                <a:cubicBezTo>
                  <a:pt x="853" y="263"/>
                  <a:pt x="852" y="262"/>
                  <a:pt x="850" y="262"/>
                </a:cubicBezTo>
                <a:cubicBezTo>
                  <a:pt x="850" y="261"/>
                  <a:pt x="850" y="261"/>
                  <a:pt x="850" y="261"/>
                </a:cubicBezTo>
                <a:cubicBezTo>
                  <a:pt x="856" y="261"/>
                  <a:pt x="856" y="262"/>
                  <a:pt x="858" y="258"/>
                </a:cubicBezTo>
                <a:cubicBezTo>
                  <a:pt x="859" y="258"/>
                  <a:pt x="859" y="258"/>
                  <a:pt x="859" y="258"/>
                </a:cubicBezTo>
                <a:cubicBezTo>
                  <a:pt x="858" y="256"/>
                  <a:pt x="858" y="255"/>
                  <a:pt x="856" y="255"/>
                </a:cubicBezTo>
                <a:cubicBezTo>
                  <a:pt x="855" y="254"/>
                  <a:pt x="855" y="253"/>
                  <a:pt x="855" y="252"/>
                </a:cubicBezTo>
                <a:cubicBezTo>
                  <a:pt x="854" y="252"/>
                  <a:pt x="854" y="252"/>
                  <a:pt x="854" y="252"/>
                </a:cubicBezTo>
                <a:cubicBezTo>
                  <a:pt x="854" y="251"/>
                  <a:pt x="854" y="251"/>
                  <a:pt x="854" y="251"/>
                </a:cubicBezTo>
                <a:cubicBezTo>
                  <a:pt x="855" y="251"/>
                  <a:pt x="856" y="252"/>
                  <a:pt x="857" y="252"/>
                </a:cubicBezTo>
                <a:cubicBezTo>
                  <a:pt x="857" y="252"/>
                  <a:pt x="857" y="252"/>
                  <a:pt x="857" y="252"/>
                </a:cubicBezTo>
                <a:cubicBezTo>
                  <a:pt x="859" y="253"/>
                  <a:pt x="862" y="253"/>
                  <a:pt x="864" y="253"/>
                </a:cubicBezTo>
                <a:cubicBezTo>
                  <a:pt x="864" y="252"/>
                  <a:pt x="864" y="252"/>
                  <a:pt x="864" y="252"/>
                </a:cubicBezTo>
                <a:cubicBezTo>
                  <a:pt x="865" y="252"/>
                  <a:pt x="865" y="252"/>
                  <a:pt x="865" y="252"/>
                </a:cubicBezTo>
                <a:cubicBezTo>
                  <a:pt x="864" y="249"/>
                  <a:pt x="862" y="250"/>
                  <a:pt x="859" y="249"/>
                </a:cubicBezTo>
                <a:cubicBezTo>
                  <a:pt x="859" y="248"/>
                  <a:pt x="859" y="248"/>
                  <a:pt x="859" y="248"/>
                </a:cubicBezTo>
                <a:cubicBezTo>
                  <a:pt x="858" y="248"/>
                  <a:pt x="858" y="248"/>
                  <a:pt x="858" y="248"/>
                </a:cubicBezTo>
                <a:cubicBezTo>
                  <a:pt x="858" y="247"/>
                  <a:pt x="858" y="247"/>
                  <a:pt x="858" y="247"/>
                </a:cubicBezTo>
                <a:cubicBezTo>
                  <a:pt x="854" y="247"/>
                  <a:pt x="854" y="247"/>
                  <a:pt x="854" y="247"/>
                </a:cubicBezTo>
                <a:cubicBezTo>
                  <a:pt x="854" y="248"/>
                  <a:pt x="854" y="248"/>
                  <a:pt x="854" y="248"/>
                </a:cubicBezTo>
                <a:cubicBezTo>
                  <a:pt x="854" y="248"/>
                  <a:pt x="854" y="248"/>
                  <a:pt x="854" y="248"/>
                </a:cubicBezTo>
                <a:cubicBezTo>
                  <a:pt x="854" y="247"/>
                  <a:pt x="854" y="247"/>
                  <a:pt x="854" y="247"/>
                </a:cubicBezTo>
                <a:cubicBezTo>
                  <a:pt x="853" y="247"/>
                  <a:pt x="853" y="247"/>
                  <a:pt x="853" y="247"/>
                </a:cubicBezTo>
                <a:cubicBezTo>
                  <a:pt x="852" y="246"/>
                  <a:pt x="852" y="245"/>
                  <a:pt x="852" y="245"/>
                </a:cubicBezTo>
                <a:cubicBezTo>
                  <a:pt x="850" y="245"/>
                  <a:pt x="850" y="245"/>
                  <a:pt x="850" y="245"/>
                </a:cubicBezTo>
                <a:cubicBezTo>
                  <a:pt x="850" y="244"/>
                  <a:pt x="850" y="244"/>
                  <a:pt x="850" y="244"/>
                </a:cubicBezTo>
                <a:cubicBezTo>
                  <a:pt x="856" y="244"/>
                  <a:pt x="856" y="244"/>
                  <a:pt x="856" y="244"/>
                </a:cubicBezTo>
                <a:cubicBezTo>
                  <a:pt x="856" y="243"/>
                  <a:pt x="856" y="243"/>
                  <a:pt x="856" y="243"/>
                </a:cubicBezTo>
                <a:cubicBezTo>
                  <a:pt x="857" y="242"/>
                  <a:pt x="857" y="242"/>
                  <a:pt x="860" y="242"/>
                </a:cubicBezTo>
                <a:cubicBezTo>
                  <a:pt x="860" y="240"/>
                  <a:pt x="860" y="240"/>
                  <a:pt x="860" y="240"/>
                </a:cubicBezTo>
                <a:cubicBezTo>
                  <a:pt x="861" y="240"/>
                  <a:pt x="861" y="240"/>
                  <a:pt x="861" y="240"/>
                </a:cubicBezTo>
                <a:cubicBezTo>
                  <a:pt x="861" y="236"/>
                  <a:pt x="859" y="235"/>
                  <a:pt x="857" y="233"/>
                </a:cubicBezTo>
                <a:cubicBezTo>
                  <a:pt x="856" y="233"/>
                  <a:pt x="857" y="233"/>
                  <a:pt x="856" y="233"/>
                </a:cubicBezTo>
                <a:cubicBezTo>
                  <a:pt x="855" y="235"/>
                  <a:pt x="853" y="235"/>
                  <a:pt x="853" y="238"/>
                </a:cubicBezTo>
                <a:cubicBezTo>
                  <a:pt x="852" y="238"/>
                  <a:pt x="851" y="238"/>
                  <a:pt x="850" y="239"/>
                </a:cubicBezTo>
                <a:cubicBezTo>
                  <a:pt x="850" y="236"/>
                  <a:pt x="850" y="236"/>
                  <a:pt x="850" y="236"/>
                </a:cubicBezTo>
                <a:cubicBezTo>
                  <a:pt x="850" y="236"/>
                  <a:pt x="850" y="236"/>
                  <a:pt x="850" y="236"/>
                </a:cubicBezTo>
                <a:cubicBezTo>
                  <a:pt x="850" y="235"/>
                  <a:pt x="850" y="235"/>
                  <a:pt x="850" y="235"/>
                </a:cubicBezTo>
                <a:cubicBezTo>
                  <a:pt x="846" y="235"/>
                  <a:pt x="846" y="235"/>
                  <a:pt x="846" y="235"/>
                </a:cubicBezTo>
                <a:cubicBezTo>
                  <a:pt x="846" y="235"/>
                  <a:pt x="846" y="235"/>
                  <a:pt x="846" y="235"/>
                </a:cubicBezTo>
                <a:cubicBezTo>
                  <a:pt x="848" y="234"/>
                  <a:pt x="849" y="234"/>
                  <a:pt x="850" y="231"/>
                </a:cubicBezTo>
                <a:cubicBezTo>
                  <a:pt x="851" y="232"/>
                  <a:pt x="852" y="232"/>
                  <a:pt x="853" y="232"/>
                </a:cubicBezTo>
                <a:cubicBezTo>
                  <a:pt x="852" y="229"/>
                  <a:pt x="853" y="231"/>
                  <a:pt x="850" y="230"/>
                </a:cubicBezTo>
                <a:cubicBezTo>
                  <a:pt x="850" y="229"/>
                  <a:pt x="850" y="229"/>
                  <a:pt x="850" y="229"/>
                </a:cubicBezTo>
                <a:cubicBezTo>
                  <a:pt x="848" y="229"/>
                  <a:pt x="848" y="229"/>
                  <a:pt x="848" y="229"/>
                </a:cubicBezTo>
                <a:cubicBezTo>
                  <a:pt x="848" y="228"/>
                  <a:pt x="847" y="227"/>
                  <a:pt x="846" y="226"/>
                </a:cubicBezTo>
                <a:cubicBezTo>
                  <a:pt x="844" y="226"/>
                  <a:pt x="842" y="226"/>
                  <a:pt x="841" y="228"/>
                </a:cubicBezTo>
                <a:cubicBezTo>
                  <a:pt x="841" y="228"/>
                  <a:pt x="841" y="228"/>
                  <a:pt x="840" y="229"/>
                </a:cubicBezTo>
                <a:cubicBezTo>
                  <a:pt x="839" y="230"/>
                  <a:pt x="839" y="229"/>
                  <a:pt x="838" y="230"/>
                </a:cubicBezTo>
                <a:cubicBezTo>
                  <a:pt x="837" y="230"/>
                  <a:pt x="837" y="230"/>
                  <a:pt x="837" y="230"/>
                </a:cubicBezTo>
                <a:cubicBezTo>
                  <a:pt x="838" y="228"/>
                  <a:pt x="840" y="228"/>
                  <a:pt x="841" y="226"/>
                </a:cubicBezTo>
                <a:cubicBezTo>
                  <a:pt x="840" y="226"/>
                  <a:pt x="841" y="226"/>
                  <a:pt x="840" y="226"/>
                </a:cubicBezTo>
                <a:cubicBezTo>
                  <a:pt x="837" y="226"/>
                  <a:pt x="835" y="227"/>
                  <a:pt x="835" y="229"/>
                </a:cubicBezTo>
                <a:cubicBezTo>
                  <a:pt x="833" y="229"/>
                  <a:pt x="833" y="229"/>
                  <a:pt x="833" y="229"/>
                </a:cubicBezTo>
                <a:cubicBezTo>
                  <a:pt x="833" y="226"/>
                  <a:pt x="833" y="226"/>
                  <a:pt x="833" y="226"/>
                </a:cubicBezTo>
                <a:cubicBezTo>
                  <a:pt x="836" y="226"/>
                  <a:pt x="835" y="225"/>
                  <a:pt x="837" y="224"/>
                </a:cubicBezTo>
                <a:cubicBezTo>
                  <a:pt x="837" y="222"/>
                  <a:pt x="837" y="222"/>
                  <a:pt x="837" y="222"/>
                </a:cubicBezTo>
                <a:cubicBezTo>
                  <a:pt x="836" y="222"/>
                  <a:pt x="836" y="222"/>
                  <a:pt x="836" y="222"/>
                </a:cubicBezTo>
                <a:cubicBezTo>
                  <a:pt x="836" y="222"/>
                  <a:pt x="836" y="222"/>
                  <a:pt x="836" y="222"/>
                </a:cubicBezTo>
                <a:cubicBezTo>
                  <a:pt x="836" y="222"/>
                  <a:pt x="835" y="222"/>
                  <a:pt x="835" y="223"/>
                </a:cubicBezTo>
                <a:cubicBezTo>
                  <a:pt x="833" y="223"/>
                  <a:pt x="833" y="223"/>
                  <a:pt x="833" y="223"/>
                </a:cubicBezTo>
                <a:cubicBezTo>
                  <a:pt x="833" y="222"/>
                  <a:pt x="833" y="222"/>
                  <a:pt x="833" y="221"/>
                </a:cubicBezTo>
                <a:cubicBezTo>
                  <a:pt x="832" y="221"/>
                  <a:pt x="833" y="221"/>
                  <a:pt x="832" y="222"/>
                </a:cubicBezTo>
                <a:cubicBezTo>
                  <a:pt x="831" y="222"/>
                  <a:pt x="831" y="222"/>
                  <a:pt x="831" y="222"/>
                </a:cubicBezTo>
                <a:cubicBezTo>
                  <a:pt x="831" y="222"/>
                  <a:pt x="832" y="223"/>
                  <a:pt x="832" y="224"/>
                </a:cubicBezTo>
                <a:cubicBezTo>
                  <a:pt x="831" y="224"/>
                  <a:pt x="831" y="224"/>
                  <a:pt x="830" y="224"/>
                </a:cubicBezTo>
                <a:cubicBezTo>
                  <a:pt x="830" y="225"/>
                  <a:pt x="830" y="225"/>
                  <a:pt x="830" y="225"/>
                </a:cubicBezTo>
                <a:cubicBezTo>
                  <a:pt x="828" y="225"/>
                  <a:pt x="828" y="224"/>
                  <a:pt x="828" y="224"/>
                </a:cubicBezTo>
                <a:cubicBezTo>
                  <a:pt x="827" y="224"/>
                  <a:pt x="827" y="225"/>
                  <a:pt x="826" y="225"/>
                </a:cubicBezTo>
                <a:cubicBezTo>
                  <a:pt x="827" y="222"/>
                  <a:pt x="826" y="224"/>
                  <a:pt x="828" y="223"/>
                </a:cubicBezTo>
                <a:close/>
                <a:moveTo>
                  <a:pt x="765" y="208"/>
                </a:moveTo>
                <a:cubicBezTo>
                  <a:pt x="766" y="209"/>
                  <a:pt x="766" y="210"/>
                  <a:pt x="767" y="210"/>
                </a:cubicBezTo>
                <a:cubicBezTo>
                  <a:pt x="766" y="210"/>
                  <a:pt x="766" y="210"/>
                  <a:pt x="765" y="208"/>
                </a:cubicBezTo>
                <a:close/>
                <a:moveTo>
                  <a:pt x="824" y="228"/>
                </a:moveTo>
                <a:cubicBezTo>
                  <a:pt x="823" y="228"/>
                  <a:pt x="823" y="228"/>
                  <a:pt x="823" y="228"/>
                </a:cubicBezTo>
                <a:cubicBezTo>
                  <a:pt x="823" y="227"/>
                  <a:pt x="823" y="228"/>
                  <a:pt x="823" y="227"/>
                </a:cubicBezTo>
                <a:cubicBezTo>
                  <a:pt x="823" y="226"/>
                  <a:pt x="823" y="226"/>
                  <a:pt x="823" y="226"/>
                </a:cubicBezTo>
                <a:cubicBezTo>
                  <a:pt x="824" y="226"/>
                  <a:pt x="824" y="226"/>
                  <a:pt x="824" y="226"/>
                </a:cubicBezTo>
                <a:lnTo>
                  <a:pt x="824" y="228"/>
                </a:lnTo>
                <a:close/>
                <a:moveTo>
                  <a:pt x="878" y="331"/>
                </a:moveTo>
                <a:cubicBezTo>
                  <a:pt x="878" y="331"/>
                  <a:pt x="878" y="331"/>
                  <a:pt x="878" y="331"/>
                </a:cubicBezTo>
                <a:cubicBezTo>
                  <a:pt x="876" y="331"/>
                  <a:pt x="876" y="331"/>
                  <a:pt x="875" y="329"/>
                </a:cubicBezTo>
                <a:cubicBezTo>
                  <a:pt x="877" y="330"/>
                  <a:pt x="877" y="330"/>
                  <a:pt x="878" y="331"/>
                </a:cubicBezTo>
                <a:close/>
                <a:moveTo>
                  <a:pt x="848" y="242"/>
                </a:moveTo>
                <a:cubicBezTo>
                  <a:pt x="848" y="243"/>
                  <a:pt x="848" y="243"/>
                  <a:pt x="849" y="243"/>
                </a:cubicBezTo>
                <a:cubicBezTo>
                  <a:pt x="849" y="244"/>
                  <a:pt x="849" y="244"/>
                  <a:pt x="849" y="244"/>
                </a:cubicBezTo>
                <a:cubicBezTo>
                  <a:pt x="846" y="244"/>
                  <a:pt x="846" y="244"/>
                  <a:pt x="846" y="244"/>
                </a:cubicBezTo>
                <a:cubicBezTo>
                  <a:pt x="846" y="243"/>
                  <a:pt x="846" y="243"/>
                  <a:pt x="846" y="243"/>
                </a:cubicBezTo>
                <a:cubicBezTo>
                  <a:pt x="842" y="243"/>
                  <a:pt x="842" y="243"/>
                  <a:pt x="842" y="243"/>
                </a:cubicBezTo>
                <a:cubicBezTo>
                  <a:pt x="842" y="243"/>
                  <a:pt x="842" y="242"/>
                  <a:pt x="842" y="242"/>
                </a:cubicBezTo>
                <a:lnTo>
                  <a:pt x="848" y="242"/>
                </a:lnTo>
                <a:close/>
                <a:moveTo>
                  <a:pt x="840" y="237"/>
                </a:moveTo>
                <a:cubicBezTo>
                  <a:pt x="841" y="237"/>
                  <a:pt x="841" y="237"/>
                  <a:pt x="841" y="237"/>
                </a:cubicBezTo>
                <a:cubicBezTo>
                  <a:pt x="842" y="237"/>
                  <a:pt x="842" y="237"/>
                  <a:pt x="842" y="237"/>
                </a:cubicBezTo>
                <a:cubicBezTo>
                  <a:pt x="842" y="239"/>
                  <a:pt x="842" y="239"/>
                  <a:pt x="842" y="239"/>
                </a:cubicBezTo>
                <a:cubicBezTo>
                  <a:pt x="840" y="239"/>
                  <a:pt x="840" y="239"/>
                  <a:pt x="840" y="239"/>
                </a:cubicBezTo>
                <a:cubicBezTo>
                  <a:pt x="840" y="238"/>
                  <a:pt x="840" y="238"/>
                  <a:pt x="840" y="237"/>
                </a:cubicBezTo>
                <a:close/>
                <a:moveTo>
                  <a:pt x="834" y="230"/>
                </a:moveTo>
                <a:cubicBezTo>
                  <a:pt x="835" y="230"/>
                  <a:pt x="836" y="231"/>
                  <a:pt x="837" y="231"/>
                </a:cubicBezTo>
                <a:cubicBezTo>
                  <a:pt x="837" y="232"/>
                  <a:pt x="836" y="232"/>
                  <a:pt x="836" y="233"/>
                </a:cubicBezTo>
                <a:cubicBezTo>
                  <a:pt x="834" y="233"/>
                  <a:pt x="834" y="233"/>
                  <a:pt x="834" y="233"/>
                </a:cubicBezTo>
                <a:lnTo>
                  <a:pt x="834" y="230"/>
                </a:lnTo>
                <a:close/>
                <a:moveTo>
                  <a:pt x="831" y="289"/>
                </a:moveTo>
                <a:cubicBezTo>
                  <a:pt x="831" y="289"/>
                  <a:pt x="831" y="289"/>
                  <a:pt x="831" y="289"/>
                </a:cubicBezTo>
                <a:cubicBezTo>
                  <a:pt x="831" y="285"/>
                  <a:pt x="831" y="285"/>
                  <a:pt x="831" y="285"/>
                </a:cubicBezTo>
                <a:cubicBezTo>
                  <a:pt x="832" y="285"/>
                  <a:pt x="832" y="285"/>
                  <a:pt x="832" y="285"/>
                </a:cubicBezTo>
                <a:cubicBezTo>
                  <a:pt x="832" y="285"/>
                  <a:pt x="832" y="285"/>
                  <a:pt x="832" y="285"/>
                </a:cubicBezTo>
                <a:cubicBezTo>
                  <a:pt x="833" y="285"/>
                  <a:pt x="833" y="286"/>
                  <a:pt x="835" y="286"/>
                </a:cubicBezTo>
                <a:cubicBezTo>
                  <a:pt x="835" y="288"/>
                  <a:pt x="836" y="289"/>
                  <a:pt x="837" y="290"/>
                </a:cubicBezTo>
                <a:cubicBezTo>
                  <a:pt x="837" y="291"/>
                  <a:pt x="837" y="291"/>
                  <a:pt x="837" y="291"/>
                </a:cubicBezTo>
                <a:cubicBezTo>
                  <a:pt x="838" y="291"/>
                  <a:pt x="840" y="289"/>
                  <a:pt x="842" y="290"/>
                </a:cubicBezTo>
                <a:cubicBezTo>
                  <a:pt x="842" y="290"/>
                  <a:pt x="842" y="291"/>
                  <a:pt x="842" y="291"/>
                </a:cubicBezTo>
                <a:cubicBezTo>
                  <a:pt x="843" y="292"/>
                  <a:pt x="847" y="292"/>
                  <a:pt x="848" y="293"/>
                </a:cubicBezTo>
                <a:cubicBezTo>
                  <a:pt x="848" y="293"/>
                  <a:pt x="848" y="293"/>
                  <a:pt x="848" y="293"/>
                </a:cubicBezTo>
                <a:cubicBezTo>
                  <a:pt x="848" y="293"/>
                  <a:pt x="848" y="293"/>
                  <a:pt x="848" y="293"/>
                </a:cubicBezTo>
                <a:cubicBezTo>
                  <a:pt x="848" y="295"/>
                  <a:pt x="848" y="295"/>
                  <a:pt x="848" y="295"/>
                </a:cubicBezTo>
                <a:cubicBezTo>
                  <a:pt x="850" y="295"/>
                  <a:pt x="850" y="295"/>
                  <a:pt x="850" y="295"/>
                </a:cubicBezTo>
                <a:cubicBezTo>
                  <a:pt x="850" y="297"/>
                  <a:pt x="850" y="297"/>
                  <a:pt x="850" y="297"/>
                </a:cubicBezTo>
                <a:cubicBezTo>
                  <a:pt x="851" y="297"/>
                  <a:pt x="851" y="297"/>
                  <a:pt x="852" y="297"/>
                </a:cubicBezTo>
                <a:cubicBezTo>
                  <a:pt x="851" y="298"/>
                  <a:pt x="851" y="299"/>
                  <a:pt x="851" y="300"/>
                </a:cubicBezTo>
                <a:cubicBezTo>
                  <a:pt x="848" y="300"/>
                  <a:pt x="847" y="299"/>
                  <a:pt x="846" y="299"/>
                </a:cubicBezTo>
                <a:cubicBezTo>
                  <a:pt x="845" y="300"/>
                  <a:pt x="845" y="300"/>
                  <a:pt x="843" y="300"/>
                </a:cubicBezTo>
                <a:cubicBezTo>
                  <a:pt x="843" y="301"/>
                  <a:pt x="843" y="301"/>
                  <a:pt x="843" y="301"/>
                </a:cubicBezTo>
                <a:cubicBezTo>
                  <a:pt x="842" y="301"/>
                  <a:pt x="840" y="300"/>
                  <a:pt x="840" y="300"/>
                </a:cubicBezTo>
                <a:cubicBezTo>
                  <a:pt x="839" y="302"/>
                  <a:pt x="837" y="303"/>
                  <a:pt x="836" y="305"/>
                </a:cubicBezTo>
                <a:cubicBezTo>
                  <a:pt x="835" y="305"/>
                  <a:pt x="834" y="304"/>
                  <a:pt x="833" y="302"/>
                </a:cubicBezTo>
                <a:cubicBezTo>
                  <a:pt x="833" y="302"/>
                  <a:pt x="833" y="302"/>
                  <a:pt x="833" y="302"/>
                </a:cubicBezTo>
                <a:cubicBezTo>
                  <a:pt x="833" y="301"/>
                  <a:pt x="833" y="300"/>
                  <a:pt x="833" y="299"/>
                </a:cubicBezTo>
                <a:cubicBezTo>
                  <a:pt x="833" y="299"/>
                  <a:pt x="833" y="299"/>
                  <a:pt x="833" y="299"/>
                </a:cubicBezTo>
                <a:cubicBezTo>
                  <a:pt x="833" y="297"/>
                  <a:pt x="833" y="297"/>
                  <a:pt x="833" y="297"/>
                </a:cubicBezTo>
                <a:cubicBezTo>
                  <a:pt x="832" y="297"/>
                  <a:pt x="832" y="297"/>
                  <a:pt x="832" y="297"/>
                </a:cubicBezTo>
                <a:cubicBezTo>
                  <a:pt x="831" y="295"/>
                  <a:pt x="829" y="293"/>
                  <a:pt x="831" y="289"/>
                </a:cubicBezTo>
                <a:close/>
                <a:moveTo>
                  <a:pt x="830" y="318"/>
                </a:moveTo>
                <a:cubicBezTo>
                  <a:pt x="830" y="318"/>
                  <a:pt x="830" y="318"/>
                  <a:pt x="830" y="318"/>
                </a:cubicBezTo>
                <a:cubicBezTo>
                  <a:pt x="833" y="318"/>
                  <a:pt x="833" y="318"/>
                  <a:pt x="833" y="318"/>
                </a:cubicBezTo>
                <a:cubicBezTo>
                  <a:pt x="833" y="318"/>
                  <a:pt x="833" y="318"/>
                  <a:pt x="833" y="318"/>
                </a:cubicBezTo>
                <a:cubicBezTo>
                  <a:pt x="834" y="318"/>
                  <a:pt x="835" y="318"/>
                  <a:pt x="835" y="318"/>
                </a:cubicBezTo>
                <a:cubicBezTo>
                  <a:pt x="835" y="323"/>
                  <a:pt x="837" y="325"/>
                  <a:pt x="837" y="330"/>
                </a:cubicBezTo>
                <a:cubicBezTo>
                  <a:pt x="835" y="330"/>
                  <a:pt x="835" y="330"/>
                  <a:pt x="835" y="330"/>
                </a:cubicBezTo>
                <a:cubicBezTo>
                  <a:pt x="835" y="328"/>
                  <a:pt x="835" y="328"/>
                  <a:pt x="835" y="328"/>
                </a:cubicBezTo>
                <a:cubicBezTo>
                  <a:pt x="833" y="328"/>
                  <a:pt x="833" y="328"/>
                  <a:pt x="833" y="328"/>
                </a:cubicBezTo>
                <a:cubicBezTo>
                  <a:pt x="833" y="328"/>
                  <a:pt x="832" y="331"/>
                  <a:pt x="831" y="330"/>
                </a:cubicBezTo>
                <a:cubicBezTo>
                  <a:pt x="831" y="329"/>
                  <a:pt x="831" y="329"/>
                  <a:pt x="831" y="329"/>
                </a:cubicBezTo>
                <a:cubicBezTo>
                  <a:pt x="827" y="329"/>
                  <a:pt x="827" y="329"/>
                  <a:pt x="827" y="329"/>
                </a:cubicBezTo>
                <a:cubicBezTo>
                  <a:pt x="827" y="329"/>
                  <a:pt x="827" y="329"/>
                  <a:pt x="827" y="329"/>
                </a:cubicBezTo>
                <a:cubicBezTo>
                  <a:pt x="826" y="329"/>
                  <a:pt x="826" y="329"/>
                  <a:pt x="826" y="329"/>
                </a:cubicBezTo>
                <a:cubicBezTo>
                  <a:pt x="826" y="327"/>
                  <a:pt x="826" y="327"/>
                  <a:pt x="826" y="327"/>
                </a:cubicBezTo>
                <a:cubicBezTo>
                  <a:pt x="828" y="326"/>
                  <a:pt x="827" y="326"/>
                  <a:pt x="829" y="325"/>
                </a:cubicBezTo>
                <a:cubicBezTo>
                  <a:pt x="828" y="324"/>
                  <a:pt x="828" y="322"/>
                  <a:pt x="828" y="321"/>
                </a:cubicBezTo>
                <a:cubicBezTo>
                  <a:pt x="827" y="320"/>
                  <a:pt x="827" y="321"/>
                  <a:pt x="827" y="320"/>
                </a:cubicBezTo>
                <a:cubicBezTo>
                  <a:pt x="826" y="320"/>
                  <a:pt x="826" y="320"/>
                  <a:pt x="826" y="320"/>
                </a:cubicBezTo>
                <a:cubicBezTo>
                  <a:pt x="827" y="318"/>
                  <a:pt x="827" y="318"/>
                  <a:pt x="827" y="318"/>
                </a:cubicBezTo>
                <a:cubicBezTo>
                  <a:pt x="826" y="318"/>
                  <a:pt x="826" y="318"/>
                  <a:pt x="826" y="318"/>
                </a:cubicBezTo>
                <a:cubicBezTo>
                  <a:pt x="826" y="317"/>
                  <a:pt x="826" y="317"/>
                  <a:pt x="826" y="317"/>
                </a:cubicBezTo>
                <a:cubicBezTo>
                  <a:pt x="827" y="317"/>
                  <a:pt x="829" y="317"/>
                  <a:pt x="830" y="318"/>
                </a:cubicBezTo>
                <a:close/>
                <a:moveTo>
                  <a:pt x="2630" y="188"/>
                </a:moveTo>
                <a:cubicBezTo>
                  <a:pt x="2630" y="189"/>
                  <a:pt x="2630" y="189"/>
                  <a:pt x="2630" y="189"/>
                </a:cubicBezTo>
                <a:cubicBezTo>
                  <a:pt x="2630" y="190"/>
                  <a:pt x="2630" y="190"/>
                  <a:pt x="2630" y="190"/>
                </a:cubicBezTo>
                <a:cubicBezTo>
                  <a:pt x="2635" y="190"/>
                  <a:pt x="2635" y="190"/>
                  <a:pt x="2635" y="190"/>
                </a:cubicBezTo>
                <a:cubicBezTo>
                  <a:pt x="2635" y="191"/>
                  <a:pt x="2635" y="191"/>
                  <a:pt x="2635" y="191"/>
                </a:cubicBezTo>
                <a:cubicBezTo>
                  <a:pt x="2636" y="191"/>
                  <a:pt x="2639" y="192"/>
                  <a:pt x="2640" y="192"/>
                </a:cubicBezTo>
                <a:cubicBezTo>
                  <a:pt x="2640" y="191"/>
                  <a:pt x="2640" y="191"/>
                  <a:pt x="2640" y="191"/>
                </a:cubicBezTo>
                <a:cubicBezTo>
                  <a:pt x="2641" y="191"/>
                  <a:pt x="2643" y="191"/>
                  <a:pt x="2644" y="191"/>
                </a:cubicBezTo>
                <a:cubicBezTo>
                  <a:pt x="2644" y="191"/>
                  <a:pt x="2644" y="191"/>
                  <a:pt x="2644" y="191"/>
                </a:cubicBezTo>
                <a:cubicBezTo>
                  <a:pt x="2645" y="192"/>
                  <a:pt x="2646" y="192"/>
                  <a:pt x="2647" y="192"/>
                </a:cubicBezTo>
                <a:cubicBezTo>
                  <a:pt x="2647" y="193"/>
                  <a:pt x="2647" y="193"/>
                  <a:pt x="2647" y="193"/>
                </a:cubicBezTo>
                <a:cubicBezTo>
                  <a:pt x="2650" y="193"/>
                  <a:pt x="2650" y="193"/>
                  <a:pt x="2650" y="193"/>
                </a:cubicBezTo>
                <a:cubicBezTo>
                  <a:pt x="2650" y="193"/>
                  <a:pt x="2650" y="193"/>
                  <a:pt x="2650" y="193"/>
                </a:cubicBezTo>
                <a:cubicBezTo>
                  <a:pt x="2652" y="194"/>
                  <a:pt x="2655" y="193"/>
                  <a:pt x="2657" y="194"/>
                </a:cubicBezTo>
                <a:cubicBezTo>
                  <a:pt x="2660" y="194"/>
                  <a:pt x="2660" y="194"/>
                  <a:pt x="2660" y="194"/>
                </a:cubicBezTo>
                <a:cubicBezTo>
                  <a:pt x="2660" y="193"/>
                  <a:pt x="2660" y="193"/>
                  <a:pt x="2660" y="193"/>
                </a:cubicBezTo>
                <a:cubicBezTo>
                  <a:pt x="2661" y="193"/>
                  <a:pt x="2661" y="193"/>
                  <a:pt x="2661" y="193"/>
                </a:cubicBezTo>
                <a:cubicBezTo>
                  <a:pt x="2660" y="192"/>
                  <a:pt x="2660" y="192"/>
                  <a:pt x="2660" y="191"/>
                </a:cubicBezTo>
                <a:cubicBezTo>
                  <a:pt x="2661" y="191"/>
                  <a:pt x="2661" y="191"/>
                  <a:pt x="2661" y="191"/>
                </a:cubicBezTo>
                <a:cubicBezTo>
                  <a:pt x="2660" y="189"/>
                  <a:pt x="2660" y="188"/>
                  <a:pt x="2660" y="186"/>
                </a:cubicBezTo>
                <a:cubicBezTo>
                  <a:pt x="2659" y="186"/>
                  <a:pt x="2659" y="186"/>
                  <a:pt x="2659" y="186"/>
                </a:cubicBezTo>
                <a:cubicBezTo>
                  <a:pt x="2658" y="184"/>
                  <a:pt x="2659" y="186"/>
                  <a:pt x="2657" y="185"/>
                </a:cubicBezTo>
                <a:cubicBezTo>
                  <a:pt x="2657" y="184"/>
                  <a:pt x="2657" y="184"/>
                  <a:pt x="2657" y="184"/>
                </a:cubicBezTo>
                <a:cubicBezTo>
                  <a:pt x="2656" y="184"/>
                  <a:pt x="2656" y="184"/>
                  <a:pt x="2656" y="184"/>
                </a:cubicBezTo>
                <a:cubicBezTo>
                  <a:pt x="2655" y="183"/>
                  <a:pt x="2655" y="182"/>
                  <a:pt x="2654" y="181"/>
                </a:cubicBezTo>
                <a:cubicBezTo>
                  <a:pt x="2653" y="181"/>
                  <a:pt x="2653" y="181"/>
                  <a:pt x="2653" y="181"/>
                </a:cubicBezTo>
                <a:cubicBezTo>
                  <a:pt x="2652" y="180"/>
                  <a:pt x="2652" y="180"/>
                  <a:pt x="2652" y="180"/>
                </a:cubicBezTo>
                <a:cubicBezTo>
                  <a:pt x="2651" y="179"/>
                  <a:pt x="2649" y="179"/>
                  <a:pt x="2647" y="179"/>
                </a:cubicBezTo>
                <a:cubicBezTo>
                  <a:pt x="2647" y="178"/>
                  <a:pt x="2647" y="178"/>
                  <a:pt x="2647" y="178"/>
                </a:cubicBezTo>
                <a:cubicBezTo>
                  <a:pt x="2646" y="178"/>
                  <a:pt x="2646" y="178"/>
                  <a:pt x="2645" y="178"/>
                </a:cubicBezTo>
                <a:cubicBezTo>
                  <a:pt x="2643" y="180"/>
                  <a:pt x="2643" y="179"/>
                  <a:pt x="2640" y="180"/>
                </a:cubicBezTo>
                <a:cubicBezTo>
                  <a:pt x="2640" y="181"/>
                  <a:pt x="2640" y="181"/>
                  <a:pt x="2640" y="181"/>
                </a:cubicBezTo>
                <a:cubicBezTo>
                  <a:pt x="2639" y="181"/>
                  <a:pt x="2639" y="181"/>
                  <a:pt x="2639" y="181"/>
                </a:cubicBezTo>
                <a:cubicBezTo>
                  <a:pt x="2639" y="181"/>
                  <a:pt x="2639" y="181"/>
                  <a:pt x="2639" y="181"/>
                </a:cubicBezTo>
                <a:cubicBezTo>
                  <a:pt x="2638" y="182"/>
                  <a:pt x="2637" y="182"/>
                  <a:pt x="2637" y="182"/>
                </a:cubicBezTo>
                <a:cubicBezTo>
                  <a:pt x="2636" y="185"/>
                  <a:pt x="2635" y="186"/>
                  <a:pt x="2634" y="187"/>
                </a:cubicBezTo>
                <a:cubicBezTo>
                  <a:pt x="2632" y="188"/>
                  <a:pt x="2631" y="188"/>
                  <a:pt x="2630" y="188"/>
                </a:cubicBezTo>
                <a:close/>
                <a:moveTo>
                  <a:pt x="2486" y="193"/>
                </a:moveTo>
                <a:cubicBezTo>
                  <a:pt x="2486" y="195"/>
                  <a:pt x="2486" y="195"/>
                  <a:pt x="2486" y="195"/>
                </a:cubicBezTo>
                <a:cubicBezTo>
                  <a:pt x="2493" y="195"/>
                  <a:pt x="2493" y="195"/>
                  <a:pt x="2493" y="195"/>
                </a:cubicBezTo>
                <a:cubicBezTo>
                  <a:pt x="2494" y="196"/>
                  <a:pt x="2496" y="197"/>
                  <a:pt x="2497" y="198"/>
                </a:cubicBezTo>
                <a:cubicBezTo>
                  <a:pt x="2497" y="199"/>
                  <a:pt x="2497" y="199"/>
                  <a:pt x="2497" y="199"/>
                </a:cubicBezTo>
                <a:cubicBezTo>
                  <a:pt x="2494" y="199"/>
                  <a:pt x="2494" y="199"/>
                  <a:pt x="2494" y="199"/>
                </a:cubicBezTo>
                <a:cubicBezTo>
                  <a:pt x="2494" y="199"/>
                  <a:pt x="2494" y="199"/>
                  <a:pt x="2494" y="199"/>
                </a:cubicBezTo>
                <a:cubicBezTo>
                  <a:pt x="2493" y="199"/>
                  <a:pt x="2493" y="199"/>
                  <a:pt x="2493" y="199"/>
                </a:cubicBezTo>
                <a:cubicBezTo>
                  <a:pt x="2493" y="201"/>
                  <a:pt x="2493" y="201"/>
                  <a:pt x="2493" y="201"/>
                </a:cubicBezTo>
                <a:cubicBezTo>
                  <a:pt x="2494" y="201"/>
                  <a:pt x="2494" y="202"/>
                  <a:pt x="2495" y="203"/>
                </a:cubicBezTo>
                <a:cubicBezTo>
                  <a:pt x="2497" y="202"/>
                  <a:pt x="2498" y="202"/>
                  <a:pt x="2499" y="201"/>
                </a:cubicBezTo>
                <a:cubicBezTo>
                  <a:pt x="2499" y="201"/>
                  <a:pt x="2499" y="201"/>
                  <a:pt x="2499" y="201"/>
                </a:cubicBezTo>
                <a:cubicBezTo>
                  <a:pt x="2499" y="200"/>
                  <a:pt x="2499" y="199"/>
                  <a:pt x="2499" y="199"/>
                </a:cubicBezTo>
                <a:cubicBezTo>
                  <a:pt x="2502" y="198"/>
                  <a:pt x="2503" y="198"/>
                  <a:pt x="2505" y="197"/>
                </a:cubicBezTo>
                <a:cubicBezTo>
                  <a:pt x="2505" y="197"/>
                  <a:pt x="2505" y="197"/>
                  <a:pt x="2505" y="197"/>
                </a:cubicBezTo>
                <a:cubicBezTo>
                  <a:pt x="2506" y="196"/>
                  <a:pt x="2507" y="196"/>
                  <a:pt x="2509" y="196"/>
                </a:cubicBezTo>
                <a:cubicBezTo>
                  <a:pt x="2509" y="195"/>
                  <a:pt x="2509" y="195"/>
                  <a:pt x="2509" y="195"/>
                </a:cubicBezTo>
                <a:cubicBezTo>
                  <a:pt x="2509" y="195"/>
                  <a:pt x="2509" y="195"/>
                  <a:pt x="2510" y="195"/>
                </a:cubicBezTo>
                <a:cubicBezTo>
                  <a:pt x="2510" y="193"/>
                  <a:pt x="2510" y="193"/>
                  <a:pt x="2510" y="193"/>
                </a:cubicBezTo>
                <a:cubicBezTo>
                  <a:pt x="2511" y="193"/>
                  <a:pt x="2512" y="192"/>
                  <a:pt x="2513" y="191"/>
                </a:cubicBezTo>
                <a:cubicBezTo>
                  <a:pt x="2513" y="188"/>
                  <a:pt x="2513" y="188"/>
                  <a:pt x="2513" y="188"/>
                </a:cubicBezTo>
                <a:cubicBezTo>
                  <a:pt x="2508" y="188"/>
                  <a:pt x="2508" y="188"/>
                  <a:pt x="2508" y="188"/>
                </a:cubicBezTo>
                <a:cubicBezTo>
                  <a:pt x="2508" y="188"/>
                  <a:pt x="2508" y="187"/>
                  <a:pt x="2507" y="187"/>
                </a:cubicBezTo>
                <a:cubicBezTo>
                  <a:pt x="2505" y="185"/>
                  <a:pt x="2505" y="184"/>
                  <a:pt x="2501" y="184"/>
                </a:cubicBezTo>
                <a:cubicBezTo>
                  <a:pt x="2501" y="182"/>
                  <a:pt x="2501" y="182"/>
                  <a:pt x="2501" y="182"/>
                </a:cubicBezTo>
                <a:cubicBezTo>
                  <a:pt x="2500" y="182"/>
                  <a:pt x="2499" y="182"/>
                  <a:pt x="2498" y="181"/>
                </a:cubicBezTo>
                <a:cubicBezTo>
                  <a:pt x="2498" y="181"/>
                  <a:pt x="2498" y="181"/>
                  <a:pt x="2498" y="181"/>
                </a:cubicBezTo>
                <a:cubicBezTo>
                  <a:pt x="2494" y="179"/>
                  <a:pt x="2486" y="183"/>
                  <a:pt x="2484" y="184"/>
                </a:cubicBezTo>
                <a:cubicBezTo>
                  <a:pt x="2483" y="185"/>
                  <a:pt x="2483" y="186"/>
                  <a:pt x="2483" y="187"/>
                </a:cubicBezTo>
                <a:cubicBezTo>
                  <a:pt x="2482" y="187"/>
                  <a:pt x="2482" y="187"/>
                  <a:pt x="2482" y="187"/>
                </a:cubicBezTo>
                <a:cubicBezTo>
                  <a:pt x="2483" y="188"/>
                  <a:pt x="2483" y="189"/>
                  <a:pt x="2483" y="190"/>
                </a:cubicBezTo>
                <a:cubicBezTo>
                  <a:pt x="2482" y="190"/>
                  <a:pt x="2482" y="190"/>
                  <a:pt x="2482" y="190"/>
                </a:cubicBezTo>
                <a:cubicBezTo>
                  <a:pt x="2483" y="192"/>
                  <a:pt x="2484" y="192"/>
                  <a:pt x="2486" y="193"/>
                </a:cubicBezTo>
                <a:close/>
                <a:moveTo>
                  <a:pt x="577" y="249"/>
                </a:moveTo>
                <a:cubicBezTo>
                  <a:pt x="578" y="248"/>
                  <a:pt x="578" y="248"/>
                  <a:pt x="579" y="247"/>
                </a:cubicBezTo>
                <a:cubicBezTo>
                  <a:pt x="578" y="245"/>
                  <a:pt x="578" y="245"/>
                  <a:pt x="577" y="244"/>
                </a:cubicBezTo>
                <a:cubicBezTo>
                  <a:pt x="577" y="244"/>
                  <a:pt x="577" y="244"/>
                  <a:pt x="577" y="244"/>
                </a:cubicBezTo>
                <a:cubicBezTo>
                  <a:pt x="576" y="242"/>
                  <a:pt x="578" y="242"/>
                  <a:pt x="578" y="242"/>
                </a:cubicBezTo>
                <a:cubicBezTo>
                  <a:pt x="578" y="240"/>
                  <a:pt x="578" y="239"/>
                  <a:pt x="577" y="237"/>
                </a:cubicBezTo>
                <a:cubicBezTo>
                  <a:pt x="577" y="237"/>
                  <a:pt x="577" y="237"/>
                  <a:pt x="577" y="237"/>
                </a:cubicBezTo>
                <a:cubicBezTo>
                  <a:pt x="575" y="236"/>
                  <a:pt x="574" y="236"/>
                  <a:pt x="571" y="237"/>
                </a:cubicBezTo>
                <a:cubicBezTo>
                  <a:pt x="571" y="237"/>
                  <a:pt x="571" y="237"/>
                  <a:pt x="571" y="237"/>
                </a:cubicBezTo>
                <a:cubicBezTo>
                  <a:pt x="569" y="237"/>
                  <a:pt x="567" y="237"/>
                  <a:pt x="565" y="237"/>
                </a:cubicBezTo>
                <a:cubicBezTo>
                  <a:pt x="564" y="235"/>
                  <a:pt x="563" y="236"/>
                  <a:pt x="562" y="235"/>
                </a:cubicBezTo>
                <a:cubicBezTo>
                  <a:pt x="561" y="234"/>
                  <a:pt x="561" y="234"/>
                  <a:pt x="561" y="234"/>
                </a:cubicBezTo>
                <a:cubicBezTo>
                  <a:pt x="561" y="233"/>
                  <a:pt x="561" y="233"/>
                  <a:pt x="561" y="233"/>
                </a:cubicBezTo>
                <a:cubicBezTo>
                  <a:pt x="560" y="232"/>
                  <a:pt x="559" y="231"/>
                  <a:pt x="558" y="231"/>
                </a:cubicBezTo>
                <a:cubicBezTo>
                  <a:pt x="557" y="228"/>
                  <a:pt x="560" y="229"/>
                  <a:pt x="556" y="228"/>
                </a:cubicBezTo>
                <a:cubicBezTo>
                  <a:pt x="556" y="233"/>
                  <a:pt x="556" y="233"/>
                  <a:pt x="556" y="233"/>
                </a:cubicBezTo>
                <a:cubicBezTo>
                  <a:pt x="555" y="232"/>
                  <a:pt x="554" y="231"/>
                  <a:pt x="550" y="231"/>
                </a:cubicBezTo>
                <a:cubicBezTo>
                  <a:pt x="548" y="226"/>
                  <a:pt x="543" y="224"/>
                  <a:pt x="543" y="216"/>
                </a:cubicBezTo>
                <a:cubicBezTo>
                  <a:pt x="542" y="216"/>
                  <a:pt x="541" y="216"/>
                  <a:pt x="540" y="215"/>
                </a:cubicBezTo>
                <a:cubicBezTo>
                  <a:pt x="539" y="214"/>
                  <a:pt x="538" y="212"/>
                  <a:pt x="539" y="210"/>
                </a:cubicBezTo>
                <a:cubicBezTo>
                  <a:pt x="539" y="210"/>
                  <a:pt x="539" y="210"/>
                  <a:pt x="539" y="209"/>
                </a:cubicBezTo>
                <a:cubicBezTo>
                  <a:pt x="539" y="209"/>
                  <a:pt x="539" y="209"/>
                  <a:pt x="539" y="209"/>
                </a:cubicBezTo>
                <a:cubicBezTo>
                  <a:pt x="538" y="207"/>
                  <a:pt x="537" y="206"/>
                  <a:pt x="536" y="204"/>
                </a:cubicBezTo>
                <a:cubicBezTo>
                  <a:pt x="536" y="204"/>
                  <a:pt x="536" y="204"/>
                  <a:pt x="536" y="204"/>
                </a:cubicBezTo>
                <a:cubicBezTo>
                  <a:pt x="531" y="204"/>
                  <a:pt x="531" y="204"/>
                  <a:pt x="531" y="204"/>
                </a:cubicBezTo>
                <a:cubicBezTo>
                  <a:pt x="531" y="204"/>
                  <a:pt x="526" y="202"/>
                  <a:pt x="525" y="203"/>
                </a:cubicBezTo>
                <a:cubicBezTo>
                  <a:pt x="525" y="203"/>
                  <a:pt x="525" y="203"/>
                  <a:pt x="525" y="204"/>
                </a:cubicBezTo>
                <a:cubicBezTo>
                  <a:pt x="524" y="204"/>
                  <a:pt x="523" y="204"/>
                  <a:pt x="522" y="204"/>
                </a:cubicBezTo>
                <a:cubicBezTo>
                  <a:pt x="521" y="203"/>
                  <a:pt x="521" y="203"/>
                  <a:pt x="520" y="202"/>
                </a:cubicBezTo>
                <a:cubicBezTo>
                  <a:pt x="519" y="202"/>
                  <a:pt x="519" y="202"/>
                  <a:pt x="519" y="202"/>
                </a:cubicBezTo>
                <a:cubicBezTo>
                  <a:pt x="518" y="203"/>
                  <a:pt x="518" y="205"/>
                  <a:pt x="517" y="206"/>
                </a:cubicBezTo>
                <a:cubicBezTo>
                  <a:pt x="516" y="207"/>
                  <a:pt x="516" y="207"/>
                  <a:pt x="516" y="207"/>
                </a:cubicBezTo>
                <a:cubicBezTo>
                  <a:pt x="516" y="210"/>
                  <a:pt x="516" y="210"/>
                  <a:pt x="516" y="210"/>
                </a:cubicBezTo>
                <a:cubicBezTo>
                  <a:pt x="514" y="211"/>
                  <a:pt x="512" y="212"/>
                  <a:pt x="510" y="213"/>
                </a:cubicBezTo>
                <a:cubicBezTo>
                  <a:pt x="510" y="212"/>
                  <a:pt x="510" y="211"/>
                  <a:pt x="510" y="210"/>
                </a:cubicBezTo>
                <a:cubicBezTo>
                  <a:pt x="509" y="210"/>
                  <a:pt x="509" y="210"/>
                  <a:pt x="509" y="210"/>
                </a:cubicBezTo>
                <a:cubicBezTo>
                  <a:pt x="509" y="208"/>
                  <a:pt x="512" y="204"/>
                  <a:pt x="512" y="203"/>
                </a:cubicBezTo>
                <a:cubicBezTo>
                  <a:pt x="513" y="201"/>
                  <a:pt x="512" y="201"/>
                  <a:pt x="514" y="199"/>
                </a:cubicBezTo>
                <a:cubicBezTo>
                  <a:pt x="514" y="199"/>
                  <a:pt x="514" y="199"/>
                  <a:pt x="514" y="199"/>
                </a:cubicBezTo>
                <a:cubicBezTo>
                  <a:pt x="513" y="198"/>
                  <a:pt x="512" y="199"/>
                  <a:pt x="511" y="198"/>
                </a:cubicBezTo>
                <a:cubicBezTo>
                  <a:pt x="511" y="197"/>
                  <a:pt x="511" y="197"/>
                  <a:pt x="511" y="197"/>
                </a:cubicBezTo>
                <a:cubicBezTo>
                  <a:pt x="510" y="196"/>
                  <a:pt x="510" y="196"/>
                  <a:pt x="509" y="195"/>
                </a:cubicBezTo>
                <a:cubicBezTo>
                  <a:pt x="509" y="194"/>
                  <a:pt x="509" y="194"/>
                  <a:pt x="509" y="194"/>
                </a:cubicBezTo>
                <a:cubicBezTo>
                  <a:pt x="509" y="194"/>
                  <a:pt x="508" y="194"/>
                  <a:pt x="508" y="193"/>
                </a:cubicBezTo>
                <a:cubicBezTo>
                  <a:pt x="508" y="191"/>
                  <a:pt x="508" y="191"/>
                  <a:pt x="508" y="191"/>
                </a:cubicBezTo>
                <a:cubicBezTo>
                  <a:pt x="507" y="191"/>
                  <a:pt x="507" y="191"/>
                  <a:pt x="507" y="191"/>
                </a:cubicBezTo>
                <a:cubicBezTo>
                  <a:pt x="507" y="191"/>
                  <a:pt x="507" y="191"/>
                  <a:pt x="507" y="191"/>
                </a:cubicBezTo>
                <a:cubicBezTo>
                  <a:pt x="506" y="191"/>
                  <a:pt x="506" y="191"/>
                  <a:pt x="505" y="191"/>
                </a:cubicBezTo>
                <a:cubicBezTo>
                  <a:pt x="503" y="190"/>
                  <a:pt x="504" y="189"/>
                  <a:pt x="500" y="189"/>
                </a:cubicBezTo>
                <a:cubicBezTo>
                  <a:pt x="500" y="193"/>
                  <a:pt x="499" y="194"/>
                  <a:pt x="496" y="195"/>
                </a:cubicBezTo>
                <a:cubicBezTo>
                  <a:pt x="496" y="198"/>
                  <a:pt x="496" y="198"/>
                  <a:pt x="496" y="198"/>
                </a:cubicBezTo>
                <a:cubicBezTo>
                  <a:pt x="494" y="198"/>
                  <a:pt x="493" y="197"/>
                  <a:pt x="491" y="197"/>
                </a:cubicBezTo>
                <a:cubicBezTo>
                  <a:pt x="491" y="190"/>
                  <a:pt x="485" y="191"/>
                  <a:pt x="482" y="187"/>
                </a:cubicBezTo>
                <a:cubicBezTo>
                  <a:pt x="480" y="187"/>
                  <a:pt x="479" y="188"/>
                  <a:pt x="478" y="188"/>
                </a:cubicBezTo>
                <a:cubicBezTo>
                  <a:pt x="478" y="189"/>
                  <a:pt x="479" y="191"/>
                  <a:pt x="479" y="193"/>
                </a:cubicBezTo>
                <a:cubicBezTo>
                  <a:pt x="478" y="193"/>
                  <a:pt x="478" y="193"/>
                  <a:pt x="478" y="193"/>
                </a:cubicBezTo>
                <a:cubicBezTo>
                  <a:pt x="478" y="194"/>
                  <a:pt x="478" y="196"/>
                  <a:pt x="477" y="197"/>
                </a:cubicBezTo>
                <a:cubicBezTo>
                  <a:pt x="478" y="197"/>
                  <a:pt x="478" y="197"/>
                  <a:pt x="478" y="197"/>
                </a:cubicBezTo>
                <a:cubicBezTo>
                  <a:pt x="478" y="199"/>
                  <a:pt x="478" y="199"/>
                  <a:pt x="478" y="199"/>
                </a:cubicBezTo>
                <a:cubicBezTo>
                  <a:pt x="479" y="199"/>
                  <a:pt x="479" y="199"/>
                  <a:pt x="479" y="199"/>
                </a:cubicBezTo>
                <a:cubicBezTo>
                  <a:pt x="479" y="199"/>
                  <a:pt x="478" y="200"/>
                  <a:pt x="478" y="201"/>
                </a:cubicBezTo>
                <a:cubicBezTo>
                  <a:pt x="479" y="201"/>
                  <a:pt x="479" y="201"/>
                  <a:pt x="479" y="201"/>
                </a:cubicBezTo>
                <a:cubicBezTo>
                  <a:pt x="479" y="204"/>
                  <a:pt x="478" y="203"/>
                  <a:pt x="477" y="205"/>
                </a:cubicBezTo>
                <a:cubicBezTo>
                  <a:pt x="476" y="205"/>
                  <a:pt x="476" y="205"/>
                  <a:pt x="475" y="204"/>
                </a:cubicBezTo>
                <a:cubicBezTo>
                  <a:pt x="475" y="203"/>
                  <a:pt x="475" y="203"/>
                  <a:pt x="475" y="203"/>
                </a:cubicBezTo>
                <a:cubicBezTo>
                  <a:pt x="474" y="203"/>
                  <a:pt x="473" y="203"/>
                  <a:pt x="472" y="203"/>
                </a:cubicBezTo>
                <a:cubicBezTo>
                  <a:pt x="471" y="202"/>
                  <a:pt x="471" y="202"/>
                  <a:pt x="471" y="201"/>
                </a:cubicBezTo>
                <a:cubicBezTo>
                  <a:pt x="470" y="201"/>
                  <a:pt x="470" y="201"/>
                  <a:pt x="470" y="201"/>
                </a:cubicBezTo>
                <a:cubicBezTo>
                  <a:pt x="470" y="201"/>
                  <a:pt x="470" y="201"/>
                  <a:pt x="470" y="201"/>
                </a:cubicBezTo>
                <a:cubicBezTo>
                  <a:pt x="468" y="200"/>
                  <a:pt x="467" y="199"/>
                  <a:pt x="466" y="199"/>
                </a:cubicBezTo>
                <a:cubicBezTo>
                  <a:pt x="465" y="197"/>
                  <a:pt x="465" y="196"/>
                  <a:pt x="465" y="195"/>
                </a:cubicBezTo>
                <a:cubicBezTo>
                  <a:pt x="464" y="195"/>
                  <a:pt x="464" y="195"/>
                  <a:pt x="464" y="195"/>
                </a:cubicBezTo>
                <a:cubicBezTo>
                  <a:pt x="465" y="194"/>
                  <a:pt x="465" y="193"/>
                  <a:pt x="465" y="191"/>
                </a:cubicBezTo>
                <a:cubicBezTo>
                  <a:pt x="466" y="191"/>
                  <a:pt x="466" y="191"/>
                  <a:pt x="466" y="191"/>
                </a:cubicBezTo>
                <a:cubicBezTo>
                  <a:pt x="465" y="188"/>
                  <a:pt x="465" y="186"/>
                  <a:pt x="465" y="183"/>
                </a:cubicBezTo>
                <a:cubicBezTo>
                  <a:pt x="464" y="183"/>
                  <a:pt x="464" y="183"/>
                  <a:pt x="464" y="183"/>
                </a:cubicBezTo>
                <a:cubicBezTo>
                  <a:pt x="463" y="181"/>
                  <a:pt x="460" y="182"/>
                  <a:pt x="457" y="182"/>
                </a:cubicBezTo>
                <a:cubicBezTo>
                  <a:pt x="456" y="186"/>
                  <a:pt x="454" y="186"/>
                  <a:pt x="451" y="187"/>
                </a:cubicBezTo>
                <a:cubicBezTo>
                  <a:pt x="451" y="188"/>
                  <a:pt x="451" y="188"/>
                  <a:pt x="451" y="189"/>
                </a:cubicBezTo>
                <a:cubicBezTo>
                  <a:pt x="449" y="189"/>
                  <a:pt x="449" y="189"/>
                  <a:pt x="449" y="189"/>
                </a:cubicBezTo>
                <a:cubicBezTo>
                  <a:pt x="449" y="189"/>
                  <a:pt x="449" y="190"/>
                  <a:pt x="449" y="190"/>
                </a:cubicBezTo>
                <a:cubicBezTo>
                  <a:pt x="442" y="190"/>
                  <a:pt x="442" y="190"/>
                  <a:pt x="442" y="190"/>
                </a:cubicBezTo>
                <a:cubicBezTo>
                  <a:pt x="442" y="191"/>
                  <a:pt x="442" y="191"/>
                  <a:pt x="442" y="191"/>
                </a:cubicBezTo>
                <a:cubicBezTo>
                  <a:pt x="441" y="191"/>
                  <a:pt x="441" y="191"/>
                  <a:pt x="441" y="191"/>
                </a:cubicBezTo>
                <a:cubicBezTo>
                  <a:pt x="441" y="190"/>
                  <a:pt x="441" y="190"/>
                  <a:pt x="440" y="190"/>
                </a:cubicBezTo>
                <a:cubicBezTo>
                  <a:pt x="440" y="191"/>
                  <a:pt x="440" y="191"/>
                  <a:pt x="440" y="191"/>
                </a:cubicBezTo>
                <a:cubicBezTo>
                  <a:pt x="438" y="191"/>
                  <a:pt x="438" y="191"/>
                  <a:pt x="438" y="191"/>
                </a:cubicBezTo>
                <a:cubicBezTo>
                  <a:pt x="438" y="191"/>
                  <a:pt x="438" y="191"/>
                  <a:pt x="438" y="191"/>
                </a:cubicBezTo>
                <a:cubicBezTo>
                  <a:pt x="437" y="191"/>
                  <a:pt x="437" y="191"/>
                  <a:pt x="437" y="191"/>
                </a:cubicBezTo>
                <a:cubicBezTo>
                  <a:pt x="437" y="192"/>
                  <a:pt x="437" y="192"/>
                  <a:pt x="437" y="192"/>
                </a:cubicBezTo>
                <a:cubicBezTo>
                  <a:pt x="435" y="192"/>
                  <a:pt x="435" y="192"/>
                  <a:pt x="435" y="192"/>
                </a:cubicBezTo>
                <a:cubicBezTo>
                  <a:pt x="435" y="192"/>
                  <a:pt x="435" y="193"/>
                  <a:pt x="435" y="193"/>
                </a:cubicBezTo>
                <a:cubicBezTo>
                  <a:pt x="432" y="193"/>
                  <a:pt x="432" y="193"/>
                  <a:pt x="432" y="193"/>
                </a:cubicBezTo>
                <a:cubicBezTo>
                  <a:pt x="432" y="194"/>
                  <a:pt x="432" y="194"/>
                  <a:pt x="432" y="194"/>
                </a:cubicBezTo>
                <a:cubicBezTo>
                  <a:pt x="430" y="195"/>
                  <a:pt x="429" y="195"/>
                  <a:pt x="428" y="198"/>
                </a:cubicBezTo>
                <a:cubicBezTo>
                  <a:pt x="427" y="198"/>
                  <a:pt x="427" y="198"/>
                  <a:pt x="427" y="198"/>
                </a:cubicBezTo>
                <a:cubicBezTo>
                  <a:pt x="427" y="200"/>
                  <a:pt x="430" y="200"/>
                  <a:pt x="428" y="203"/>
                </a:cubicBezTo>
                <a:cubicBezTo>
                  <a:pt x="427" y="207"/>
                  <a:pt x="427" y="203"/>
                  <a:pt x="424" y="204"/>
                </a:cubicBezTo>
                <a:cubicBezTo>
                  <a:pt x="423" y="205"/>
                  <a:pt x="424" y="206"/>
                  <a:pt x="424" y="207"/>
                </a:cubicBezTo>
                <a:cubicBezTo>
                  <a:pt x="423" y="208"/>
                  <a:pt x="422" y="208"/>
                  <a:pt x="421" y="209"/>
                </a:cubicBezTo>
                <a:cubicBezTo>
                  <a:pt x="421" y="210"/>
                  <a:pt x="421" y="210"/>
                  <a:pt x="421" y="210"/>
                </a:cubicBezTo>
                <a:cubicBezTo>
                  <a:pt x="420" y="210"/>
                  <a:pt x="420" y="210"/>
                  <a:pt x="420" y="210"/>
                </a:cubicBezTo>
                <a:cubicBezTo>
                  <a:pt x="419" y="211"/>
                  <a:pt x="419" y="211"/>
                  <a:pt x="418" y="212"/>
                </a:cubicBezTo>
                <a:cubicBezTo>
                  <a:pt x="418" y="214"/>
                  <a:pt x="418" y="215"/>
                  <a:pt x="418" y="216"/>
                </a:cubicBezTo>
                <a:cubicBezTo>
                  <a:pt x="423" y="216"/>
                  <a:pt x="423" y="216"/>
                  <a:pt x="423" y="216"/>
                </a:cubicBezTo>
                <a:cubicBezTo>
                  <a:pt x="423" y="216"/>
                  <a:pt x="423" y="216"/>
                  <a:pt x="423" y="216"/>
                </a:cubicBezTo>
                <a:cubicBezTo>
                  <a:pt x="426" y="216"/>
                  <a:pt x="427" y="216"/>
                  <a:pt x="427" y="214"/>
                </a:cubicBezTo>
                <a:cubicBezTo>
                  <a:pt x="430" y="214"/>
                  <a:pt x="430" y="214"/>
                  <a:pt x="430" y="214"/>
                </a:cubicBezTo>
                <a:cubicBezTo>
                  <a:pt x="430" y="215"/>
                  <a:pt x="430" y="214"/>
                  <a:pt x="429" y="215"/>
                </a:cubicBezTo>
                <a:cubicBezTo>
                  <a:pt x="429" y="216"/>
                  <a:pt x="429" y="216"/>
                  <a:pt x="429" y="216"/>
                </a:cubicBezTo>
                <a:cubicBezTo>
                  <a:pt x="430" y="216"/>
                  <a:pt x="430" y="216"/>
                  <a:pt x="432" y="216"/>
                </a:cubicBezTo>
                <a:cubicBezTo>
                  <a:pt x="432" y="217"/>
                  <a:pt x="432" y="217"/>
                  <a:pt x="432" y="217"/>
                </a:cubicBezTo>
                <a:cubicBezTo>
                  <a:pt x="431" y="218"/>
                  <a:pt x="429" y="218"/>
                  <a:pt x="427" y="218"/>
                </a:cubicBezTo>
                <a:cubicBezTo>
                  <a:pt x="426" y="218"/>
                  <a:pt x="427" y="218"/>
                  <a:pt x="426" y="218"/>
                </a:cubicBezTo>
                <a:cubicBezTo>
                  <a:pt x="426" y="219"/>
                  <a:pt x="427" y="220"/>
                  <a:pt x="427" y="220"/>
                </a:cubicBezTo>
                <a:cubicBezTo>
                  <a:pt x="434" y="220"/>
                  <a:pt x="434" y="220"/>
                  <a:pt x="434" y="220"/>
                </a:cubicBezTo>
                <a:cubicBezTo>
                  <a:pt x="435" y="220"/>
                  <a:pt x="434" y="218"/>
                  <a:pt x="435" y="217"/>
                </a:cubicBezTo>
                <a:cubicBezTo>
                  <a:pt x="435" y="217"/>
                  <a:pt x="435" y="217"/>
                  <a:pt x="435" y="217"/>
                </a:cubicBezTo>
                <a:cubicBezTo>
                  <a:pt x="435" y="216"/>
                  <a:pt x="435" y="216"/>
                  <a:pt x="435" y="216"/>
                </a:cubicBezTo>
                <a:cubicBezTo>
                  <a:pt x="436" y="216"/>
                  <a:pt x="436" y="216"/>
                  <a:pt x="436" y="216"/>
                </a:cubicBezTo>
                <a:cubicBezTo>
                  <a:pt x="436" y="217"/>
                  <a:pt x="436" y="217"/>
                  <a:pt x="436" y="217"/>
                </a:cubicBezTo>
                <a:cubicBezTo>
                  <a:pt x="438" y="217"/>
                  <a:pt x="441" y="218"/>
                  <a:pt x="443" y="218"/>
                </a:cubicBezTo>
                <a:cubicBezTo>
                  <a:pt x="443" y="218"/>
                  <a:pt x="444" y="217"/>
                  <a:pt x="444" y="217"/>
                </a:cubicBezTo>
                <a:cubicBezTo>
                  <a:pt x="445" y="217"/>
                  <a:pt x="445" y="217"/>
                  <a:pt x="446" y="216"/>
                </a:cubicBezTo>
                <a:cubicBezTo>
                  <a:pt x="446" y="216"/>
                  <a:pt x="446" y="216"/>
                  <a:pt x="446" y="216"/>
                </a:cubicBezTo>
                <a:cubicBezTo>
                  <a:pt x="450" y="216"/>
                  <a:pt x="450" y="216"/>
                  <a:pt x="450" y="216"/>
                </a:cubicBezTo>
                <a:cubicBezTo>
                  <a:pt x="450" y="215"/>
                  <a:pt x="450" y="215"/>
                  <a:pt x="450" y="215"/>
                </a:cubicBezTo>
                <a:cubicBezTo>
                  <a:pt x="452" y="215"/>
                  <a:pt x="455" y="215"/>
                  <a:pt x="456" y="216"/>
                </a:cubicBezTo>
                <a:cubicBezTo>
                  <a:pt x="456" y="216"/>
                  <a:pt x="456" y="216"/>
                  <a:pt x="456" y="216"/>
                </a:cubicBezTo>
                <a:cubicBezTo>
                  <a:pt x="456" y="218"/>
                  <a:pt x="456" y="218"/>
                  <a:pt x="456" y="218"/>
                </a:cubicBezTo>
                <a:cubicBezTo>
                  <a:pt x="453" y="218"/>
                  <a:pt x="453" y="218"/>
                  <a:pt x="453" y="218"/>
                </a:cubicBezTo>
                <a:cubicBezTo>
                  <a:pt x="453" y="217"/>
                  <a:pt x="453" y="217"/>
                  <a:pt x="453" y="217"/>
                </a:cubicBezTo>
                <a:cubicBezTo>
                  <a:pt x="452" y="217"/>
                  <a:pt x="452" y="217"/>
                  <a:pt x="452" y="217"/>
                </a:cubicBezTo>
                <a:cubicBezTo>
                  <a:pt x="452" y="217"/>
                  <a:pt x="452" y="218"/>
                  <a:pt x="451" y="218"/>
                </a:cubicBezTo>
                <a:cubicBezTo>
                  <a:pt x="450" y="218"/>
                  <a:pt x="450" y="217"/>
                  <a:pt x="449" y="217"/>
                </a:cubicBezTo>
                <a:cubicBezTo>
                  <a:pt x="449" y="218"/>
                  <a:pt x="449" y="218"/>
                  <a:pt x="449" y="218"/>
                </a:cubicBezTo>
                <a:cubicBezTo>
                  <a:pt x="448" y="218"/>
                  <a:pt x="448" y="218"/>
                  <a:pt x="448" y="218"/>
                </a:cubicBezTo>
                <a:cubicBezTo>
                  <a:pt x="448" y="218"/>
                  <a:pt x="448" y="218"/>
                  <a:pt x="448" y="218"/>
                </a:cubicBezTo>
                <a:cubicBezTo>
                  <a:pt x="447" y="219"/>
                  <a:pt x="447" y="219"/>
                  <a:pt x="446" y="219"/>
                </a:cubicBezTo>
                <a:cubicBezTo>
                  <a:pt x="446" y="221"/>
                  <a:pt x="446" y="221"/>
                  <a:pt x="446" y="221"/>
                </a:cubicBezTo>
                <a:cubicBezTo>
                  <a:pt x="445" y="221"/>
                  <a:pt x="443" y="220"/>
                  <a:pt x="442" y="220"/>
                </a:cubicBezTo>
                <a:cubicBezTo>
                  <a:pt x="441" y="220"/>
                  <a:pt x="442" y="221"/>
                  <a:pt x="441" y="221"/>
                </a:cubicBezTo>
                <a:cubicBezTo>
                  <a:pt x="441" y="220"/>
                  <a:pt x="441" y="220"/>
                  <a:pt x="441" y="220"/>
                </a:cubicBezTo>
                <a:cubicBezTo>
                  <a:pt x="441" y="220"/>
                  <a:pt x="441" y="220"/>
                  <a:pt x="441" y="220"/>
                </a:cubicBezTo>
                <a:cubicBezTo>
                  <a:pt x="441" y="221"/>
                  <a:pt x="441" y="221"/>
                  <a:pt x="441" y="221"/>
                </a:cubicBezTo>
                <a:cubicBezTo>
                  <a:pt x="439" y="221"/>
                  <a:pt x="439" y="221"/>
                  <a:pt x="439" y="221"/>
                </a:cubicBezTo>
                <a:cubicBezTo>
                  <a:pt x="438" y="221"/>
                  <a:pt x="438" y="222"/>
                  <a:pt x="438" y="222"/>
                </a:cubicBezTo>
                <a:cubicBezTo>
                  <a:pt x="435" y="223"/>
                  <a:pt x="432" y="224"/>
                  <a:pt x="429" y="224"/>
                </a:cubicBezTo>
                <a:cubicBezTo>
                  <a:pt x="429" y="227"/>
                  <a:pt x="430" y="227"/>
                  <a:pt x="432" y="228"/>
                </a:cubicBezTo>
                <a:cubicBezTo>
                  <a:pt x="432" y="229"/>
                  <a:pt x="432" y="229"/>
                  <a:pt x="432" y="229"/>
                </a:cubicBezTo>
                <a:cubicBezTo>
                  <a:pt x="434" y="229"/>
                  <a:pt x="434" y="229"/>
                  <a:pt x="434" y="229"/>
                </a:cubicBezTo>
                <a:cubicBezTo>
                  <a:pt x="434" y="229"/>
                  <a:pt x="434" y="229"/>
                  <a:pt x="434" y="229"/>
                </a:cubicBezTo>
                <a:cubicBezTo>
                  <a:pt x="437" y="229"/>
                  <a:pt x="437" y="230"/>
                  <a:pt x="437" y="228"/>
                </a:cubicBezTo>
                <a:cubicBezTo>
                  <a:pt x="439" y="229"/>
                  <a:pt x="440" y="230"/>
                  <a:pt x="443" y="230"/>
                </a:cubicBezTo>
                <a:cubicBezTo>
                  <a:pt x="443" y="229"/>
                  <a:pt x="443" y="229"/>
                  <a:pt x="443" y="229"/>
                </a:cubicBezTo>
                <a:cubicBezTo>
                  <a:pt x="445" y="229"/>
                  <a:pt x="447" y="228"/>
                  <a:pt x="449" y="228"/>
                </a:cubicBezTo>
                <a:cubicBezTo>
                  <a:pt x="449" y="228"/>
                  <a:pt x="449" y="229"/>
                  <a:pt x="451" y="229"/>
                </a:cubicBezTo>
                <a:cubicBezTo>
                  <a:pt x="452" y="229"/>
                  <a:pt x="453" y="228"/>
                  <a:pt x="454" y="228"/>
                </a:cubicBezTo>
                <a:cubicBezTo>
                  <a:pt x="455" y="229"/>
                  <a:pt x="455" y="229"/>
                  <a:pt x="455" y="229"/>
                </a:cubicBezTo>
                <a:cubicBezTo>
                  <a:pt x="456" y="230"/>
                  <a:pt x="463" y="228"/>
                  <a:pt x="464" y="228"/>
                </a:cubicBezTo>
                <a:cubicBezTo>
                  <a:pt x="466" y="228"/>
                  <a:pt x="464" y="230"/>
                  <a:pt x="468" y="229"/>
                </a:cubicBezTo>
                <a:cubicBezTo>
                  <a:pt x="470" y="229"/>
                  <a:pt x="470" y="229"/>
                  <a:pt x="470" y="229"/>
                </a:cubicBezTo>
                <a:cubicBezTo>
                  <a:pt x="470" y="228"/>
                  <a:pt x="470" y="228"/>
                  <a:pt x="470" y="228"/>
                </a:cubicBezTo>
                <a:cubicBezTo>
                  <a:pt x="472" y="228"/>
                  <a:pt x="472" y="228"/>
                  <a:pt x="472" y="226"/>
                </a:cubicBezTo>
                <a:cubicBezTo>
                  <a:pt x="474" y="226"/>
                  <a:pt x="474" y="226"/>
                  <a:pt x="474" y="226"/>
                </a:cubicBezTo>
                <a:cubicBezTo>
                  <a:pt x="474" y="228"/>
                  <a:pt x="474" y="228"/>
                  <a:pt x="474" y="228"/>
                </a:cubicBezTo>
                <a:cubicBezTo>
                  <a:pt x="475" y="228"/>
                  <a:pt x="476" y="228"/>
                  <a:pt x="477" y="228"/>
                </a:cubicBezTo>
                <a:cubicBezTo>
                  <a:pt x="477" y="230"/>
                  <a:pt x="477" y="230"/>
                  <a:pt x="477" y="230"/>
                </a:cubicBezTo>
                <a:cubicBezTo>
                  <a:pt x="480" y="230"/>
                  <a:pt x="480" y="230"/>
                  <a:pt x="480" y="230"/>
                </a:cubicBezTo>
                <a:cubicBezTo>
                  <a:pt x="481" y="229"/>
                  <a:pt x="481" y="229"/>
                  <a:pt x="481" y="228"/>
                </a:cubicBezTo>
                <a:cubicBezTo>
                  <a:pt x="483" y="228"/>
                  <a:pt x="484" y="228"/>
                  <a:pt x="485" y="228"/>
                </a:cubicBezTo>
                <a:cubicBezTo>
                  <a:pt x="485" y="229"/>
                  <a:pt x="485" y="229"/>
                  <a:pt x="485" y="230"/>
                </a:cubicBezTo>
                <a:cubicBezTo>
                  <a:pt x="483" y="230"/>
                  <a:pt x="483" y="230"/>
                  <a:pt x="483" y="230"/>
                </a:cubicBezTo>
                <a:cubicBezTo>
                  <a:pt x="483" y="231"/>
                  <a:pt x="483" y="231"/>
                  <a:pt x="483" y="231"/>
                </a:cubicBezTo>
                <a:cubicBezTo>
                  <a:pt x="482" y="231"/>
                  <a:pt x="482" y="231"/>
                  <a:pt x="482" y="231"/>
                </a:cubicBezTo>
                <a:cubicBezTo>
                  <a:pt x="482" y="232"/>
                  <a:pt x="483" y="233"/>
                  <a:pt x="483" y="233"/>
                </a:cubicBezTo>
                <a:cubicBezTo>
                  <a:pt x="482" y="234"/>
                  <a:pt x="481" y="234"/>
                  <a:pt x="479" y="234"/>
                </a:cubicBezTo>
                <a:cubicBezTo>
                  <a:pt x="479" y="236"/>
                  <a:pt x="479" y="236"/>
                  <a:pt x="479" y="236"/>
                </a:cubicBezTo>
                <a:cubicBezTo>
                  <a:pt x="468" y="236"/>
                  <a:pt x="468" y="236"/>
                  <a:pt x="468" y="236"/>
                </a:cubicBezTo>
                <a:cubicBezTo>
                  <a:pt x="468" y="235"/>
                  <a:pt x="468" y="235"/>
                  <a:pt x="468" y="235"/>
                </a:cubicBezTo>
                <a:cubicBezTo>
                  <a:pt x="467" y="235"/>
                  <a:pt x="466" y="235"/>
                  <a:pt x="465" y="235"/>
                </a:cubicBezTo>
                <a:cubicBezTo>
                  <a:pt x="465" y="234"/>
                  <a:pt x="465" y="234"/>
                  <a:pt x="465" y="234"/>
                </a:cubicBezTo>
                <a:cubicBezTo>
                  <a:pt x="464" y="234"/>
                  <a:pt x="465" y="235"/>
                  <a:pt x="464" y="235"/>
                </a:cubicBezTo>
                <a:cubicBezTo>
                  <a:pt x="459" y="235"/>
                  <a:pt x="459" y="235"/>
                  <a:pt x="459" y="235"/>
                </a:cubicBezTo>
                <a:cubicBezTo>
                  <a:pt x="459" y="235"/>
                  <a:pt x="459" y="235"/>
                  <a:pt x="459" y="235"/>
                </a:cubicBezTo>
                <a:cubicBezTo>
                  <a:pt x="458" y="236"/>
                  <a:pt x="456" y="236"/>
                  <a:pt x="454" y="236"/>
                </a:cubicBezTo>
                <a:cubicBezTo>
                  <a:pt x="454" y="237"/>
                  <a:pt x="454" y="237"/>
                  <a:pt x="454" y="238"/>
                </a:cubicBezTo>
                <a:cubicBezTo>
                  <a:pt x="452" y="238"/>
                  <a:pt x="449" y="238"/>
                  <a:pt x="447" y="239"/>
                </a:cubicBezTo>
                <a:cubicBezTo>
                  <a:pt x="447" y="238"/>
                  <a:pt x="447" y="238"/>
                  <a:pt x="447" y="238"/>
                </a:cubicBezTo>
                <a:cubicBezTo>
                  <a:pt x="443" y="238"/>
                  <a:pt x="443" y="238"/>
                  <a:pt x="443" y="238"/>
                </a:cubicBezTo>
                <a:cubicBezTo>
                  <a:pt x="443" y="238"/>
                  <a:pt x="442" y="238"/>
                  <a:pt x="441" y="239"/>
                </a:cubicBezTo>
                <a:cubicBezTo>
                  <a:pt x="441" y="238"/>
                  <a:pt x="441" y="238"/>
                  <a:pt x="441" y="238"/>
                </a:cubicBezTo>
                <a:cubicBezTo>
                  <a:pt x="438" y="238"/>
                  <a:pt x="438" y="238"/>
                  <a:pt x="438" y="238"/>
                </a:cubicBezTo>
                <a:cubicBezTo>
                  <a:pt x="438" y="239"/>
                  <a:pt x="438" y="241"/>
                  <a:pt x="439" y="242"/>
                </a:cubicBezTo>
                <a:cubicBezTo>
                  <a:pt x="438" y="242"/>
                  <a:pt x="438" y="242"/>
                  <a:pt x="438" y="242"/>
                </a:cubicBezTo>
                <a:cubicBezTo>
                  <a:pt x="438" y="243"/>
                  <a:pt x="438" y="244"/>
                  <a:pt x="437" y="245"/>
                </a:cubicBezTo>
                <a:cubicBezTo>
                  <a:pt x="439" y="245"/>
                  <a:pt x="439" y="245"/>
                  <a:pt x="439" y="245"/>
                </a:cubicBezTo>
                <a:cubicBezTo>
                  <a:pt x="439" y="247"/>
                  <a:pt x="439" y="247"/>
                  <a:pt x="439" y="247"/>
                </a:cubicBezTo>
                <a:cubicBezTo>
                  <a:pt x="440" y="248"/>
                  <a:pt x="442" y="249"/>
                  <a:pt x="443" y="249"/>
                </a:cubicBezTo>
                <a:cubicBezTo>
                  <a:pt x="443" y="251"/>
                  <a:pt x="444" y="251"/>
                  <a:pt x="444" y="252"/>
                </a:cubicBezTo>
                <a:cubicBezTo>
                  <a:pt x="447" y="253"/>
                  <a:pt x="449" y="254"/>
                  <a:pt x="452" y="254"/>
                </a:cubicBezTo>
                <a:cubicBezTo>
                  <a:pt x="455" y="254"/>
                  <a:pt x="455" y="254"/>
                  <a:pt x="455" y="254"/>
                </a:cubicBezTo>
                <a:cubicBezTo>
                  <a:pt x="455" y="254"/>
                  <a:pt x="455" y="254"/>
                  <a:pt x="455" y="254"/>
                </a:cubicBezTo>
                <a:cubicBezTo>
                  <a:pt x="457" y="253"/>
                  <a:pt x="458" y="254"/>
                  <a:pt x="458" y="254"/>
                </a:cubicBezTo>
                <a:cubicBezTo>
                  <a:pt x="458" y="255"/>
                  <a:pt x="458" y="255"/>
                  <a:pt x="458" y="255"/>
                </a:cubicBezTo>
                <a:cubicBezTo>
                  <a:pt x="460" y="255"/>
                  <a:pt x="461" y="256"/>
                  <a:pt x="462" y="256"/>
                </a:cubicBezTo>
                <a:cubicBezTo>
                  <a:pt x="462" y="256"/>
                  <a:pt x="462" y="256"/>
                  <a:pt x="462" y="256"/>
                </a:cubicBezTo>
                <a:cubicBezTo>
                  <a:pt x="464" y="258"/>
                  <a:pt x="463" y="261"/>
                  <a:pt x="464" y="263"/>
                </a:cubicBezTo>
                <a:cubicBezTo>
                  <a:pt x="464" y="263"/>
                  <a:pt x="464" y="263"/>
                  <a:pt x="464" y="263"/>
                </a:cubicBezTo>
                <a:cubicBezTo>
                  <a:pt x="464" y="264"/>
                  <a:pt x="464" y="264"/>
                  <a:pt x="464" y="264"/>
                </a:cubicBezTo>
                <a:cubicBezTo>
                  <a:pt x="464" y="264"/>
                  <a:pt x="468" y="263"/>
                  <a:pt x="469" y="263"/>
                </a:cubicBezTo>
                <a:cubicBezTo>
                  <a:pt x="469" y="264"/>
                  <a:pt x="469" y="264"/>
                  <a:pt x="470" y="264"/>
                </a:cubicBezTo>
                <a:cubicBezTo>
                  <a:pt x="472" y="266"/>
                  <a:pt x="476" y="265"/>
                  <a:pt x="479" y="265"/>
                </a:cubicBezTo>
                <a:cubicBezTo>
                  <a:pt x="479" y="263"/>
                  <a:pt x="479" y="263"/>
                  <a:pt x="479" y="263"/>
                </a:cubicBezTo>
                <a:cubicBezTo>
                  <a:pt x="481" y="263"/>
                  <a:pt x="483" y="263"/>
                  <a:pt x="484" y="262"/>
                </a:cubicBezTo>
                <a:cubicBezTo>
                  <a:pt x="484" y="262"/>
                  <a:pt x="484" y="263"/>
                  <a:pt x="485" y="263"/>
                </a:cubicBezTo>
                <a:cubicBezTo>
                  <a:pt x="485" y="262"/>
                  <a:pt x="485" y="262"/>
                  <a:pt x="485" y="262"/>
                </a:cubicBezTo>
                <a:cubicBezTo>
                  <a:pt x="489" y="262"/>
                  <a:pt x="489" y="262"/>
                  <a:pt x="489" y="262"/>
                </a:cubicBezTo>
                <a:cubicBezTo>
                  <a:pt x="490" y="263"/>
                  <a:pt x="492" y="263"/>
                  <a:pt x="494" y="263"/>
                </a:cubicBezTo>
                <a:cubicBezTo>
                  <a:pt x="494" y="263"/>
                  <a:pt x="494" y="262"/>
                  <a:pt x="495" y="262"/>
                </a:cubicBezTo>
                <a:cubicBezTo>
                  <a:pt x="497" y="261"/>
                  <a:pt x="500" y="261"/>
                  <a:pt x="503" y="260"/>
                </a:cubicBezTo>
                <a:cubicBezTo>
                  <a:pt x="503" y="258"/>
                  <a:pt x="503" y="258"/>
                  <a:pt x="503" y="258"/>
                </a:cubicBezTo>
                <a:cubicBezTo>
                  <a:pt x="504" y="258"/>
                  <a:pt x="504" y="258"/>
                  <a:pt x="504" y="258"/>
                </a:cubicBezTo>
                <a:cubicBezTo>
                  <a:pt x="504" y="258"/>
                  <a:pt x="504" y="258"/>
                  <a:pt x="504" y="258"/>
                </a:cubicBezTo>
                <a:cubicBezTo>
                  <a:pt x="504" y="258"/>
                  <a:pt x="505" y="259"/>
                  <a:pt x="506" y="258"/>
                </a:cubicBezTo>
                <a:cubicBezTo>
                  <a:pt x="506" y="258"/>
                  <a:pt x="506" y="258"/>
                  <a:pt x="506" y="258"/>
                </a:cubicBezTo>
                <a:cubicBezTo>
                  <a:pt x="508" y="258"/>
                  <a:pt x="508" y="258"/>
                  <a:pt x="508" y="258"/>
                </a:cubicBezTo>
                <a:cubicBezTo>
                  <a:pt x="508" y="257"/>
                  <a:pt x="508" y="257"/>
                  <a:pt x="508" y="257"/>
                </a:cubicBezTo>
                <a:cubicBezTo>
                  <a:pt x="509" y="257"/>
                  <a:pt x="510" y="257"/>
                  <a:pt x="512" y="256"/>
                </a:cubicBezTo>
                <a:cubicBezTo>
                  <a:pt x="512" y="256"/>
                  <a:pt x="512" y="256"/>
                  <a:pt x="512" y="255"/>
                </a:cubicBezTo>
                <a:cubicBezTo>
                  <a:pt x="514" y="255"/>
                  <a:pt x="514" y="255"/>
                  <a:pt x="514" y="255"/>
                </a:cubicBezTo>
                <a:cubicBezTo>
                  <a:pt x="518" y="254"/>
                  <a:pt x="522" y="254"/>
                  <a:pt x="523" y="249"/>
                </a:cubicBezTo>
                <a:cubicBezTo>
                  <a:pt x="526" y="249"/>
                  <a:pt x="530" y="247"/>
                  <a:pt x="531" y="245"/>
                </a:cubicBezTo>
                <a:cubicBezTo>
                  <a:pt x="534" y="245"/>
                  <a:pt x="534" y="245"/>
                  <a:pt x="534" y="245"/>
                </a:cubicBezTo>
                <a:cubicBezTo>
                  <a:pt x="534" y="245"/>
                  <a:pt x="534" y="245"/>
                  <a:pt x="534" y="245"/>
                </a:cubicBezTo>
                <a:cubicBezTo>
                  <a:pt x="535" y="245"/>
                  <a:pt x="535" y="245"/>
                  <a:pt x="535" y="245"/>
                </a:cubicBezTo>
                <a:cubicBezTo>
                  <a:pt x="534" y="247"/>
                  <a:pt x="534" y="250"/>
                  <a:pt x="532" y="251"/>
                </a:cubicBezTo>
                <a:cubicBezTo>
                  <a:pt x="532" y="251"/>
                  <a:pt x="533" y="252"/>
                  <a:pt x="533" y="252"/>
                </a:cubicBezTo>
                <a:cubicBezTo>
                  <a:pt x="537" y="253"/>
                  <a:pt x="538" y="254"/>
                  <a:pt x="541" y="254"/>
                </a:cubicBezTo>
                <a:cubicBezTo>
                  <a:pt x="541" y="257"/>
                  <a:pt x="541" y="257"/>
                  <a:pt x="541" y="257"/>
                </a:cubicBezTo>
                <a:cubicBezTo>
                  <a:pt x="543" y="257"/>
                  <a:pt x="543" y="257"/>
                  <a:pt x="545" y="256"/>
                </a:cubicBezTo>
                <a:cubicBezTo>
                  <a:pt x="545" y="255"/>
                  <a:pt x="545" y="255"/>
                  <a:pt x="545" y="255"/>
                </a:cubicBezTo>
                <a:cubicBezTo>
                  <a:pt x="545" y="255"/>
                  <a:pt x="545" y="255"/>
                  <a:pt x="545" y="255"/>
                </a:cubicBezTo>
                <a:cubicBezTo>
                  <a:pt x="545" y="256"/>
                  <a:pt x="545" y="256"/>
                  <a:pt x="545" y="256"/>
                </a:cubicBezTo>
                <a:cubicBezTo>
                  <a:pt x="546" y="256"/>
                  <a:pt x="547" y="256"/>
                  <a:pt x="547" y="256"/>
                </a:cubicBezTo>
                <a:cubicBezTo>
                  <a:pt x="547" y="257"/>
                  <a:pt x="548" y="257"/>
                  <a:pt x="548" y="258"/>
                </a:cubicBezTo>
                <a:cubicBezTo>
                  <a:pt x="551" y="260"/>
                  <a:pt x="552" y="255"/>
                  <a:pt x="555" y="260"/>
                </a:cubicBezTo>
                <a:cubicBezTo>
                  <a:pt x="557" y="260"/>
                  <a:pt x="557" y="260"/>
                  <a:pt x="557" y="260"/>
                </a:cubicBezTo>
                <a:cubicBezTo>
                  <a:pt x="557" y="259"/>
                  <a:pt x="557" y="259"/>
                  <a:pt x="557" y="259"/>
                </a:cubicBezTo>
                <a:cubicBezTo>
                  <a:pt x="558" y="259"/>
                  <a:pt x="558" y="259"/>
                  <a:pt x="558" y="259"/>
                </a:cubicBezTo>
                <a:cubicBezTo>
                  <a:pt x="558" y="257"/>
                  <a:pt x="558" y="257"/>
                  <a:pt x="558" y="257"/>
                </a:cubicBezTo>
                <a:cubicBezTo>
                  <a:pt x="562" y="257"/>
                  <a:pt x="562" y="257"/>
                  <a:pt x="562" y="257"/>
                </a:cubicBezTo>
                <a:cubicBezTo>
                  <a:pt x="562" y="258"/>
                  <a:pt x="562" y="258"/>
                  <a:pt x="562" y="258"/>
                </a:cubicBezTo>
                <a:cubicBezTo>
                  <a:pt x="564" y="258"/>
                  <a:pt x="564" y="258"/>
                  <a:pt x="564" y="256"/>
                </a:cubicBezTo>
                <a:cubicBezTo>
                  <a:pt x="568" y="256"/>
                  <a:pt x="568" y="255"/>
                  <a:pt x="570" y="254"/>
                </a:cubicBezTo>
                <a:cubicBezTo>
                  <a:pt x="570" y="252"/>
                  <a:pt x="570" y="252"/>
                  <a:pt x="570" y="252"/>
                </a:cubicBezTo>
                <a:cubicBezTo>
                  <a:pt x="568" y="252"/>
                  <a:pt x="568" y="252"/>
                  <a:pt x="568" y="252"/>
                </a:cubicBezTo>
                <a:cubicBezTo>
                  <a:pt x="568" y="249"/>
                  <a:pt x="568" y="249"/>
                  <a:pt x="568" y="249"/>
                </a:cubicBezTo>
                <a:cubicBezTo>
                  <a:pt x="563" y="249"/>
                  <a:pt x="563" y="249"/>
                  <a:pt x="563" y="249"/>
                </a:cubicBezTo>
                <a:cubicBezTo>
                  <a:pt x="563" y="250"/>
                  <a:pt x="562" y="251"/>
                  <a:pt x="562" y="252"/>
                </a:cubicBezTo>
                <a:cubicBezTo>
                  <a:pt x="561" y="252"/>
                  <a:pt x="560" y="251"/>
                  <a:pt x="559" y="251"/>
                </a:cubicBezTo>
                <a:cubicBezTo>
                  <a:pt x="559" y="251"/>
                  <a:pt x="559" y="251"/>
                  <a:pt x="559" y="251"/>
                </a:cubicBezTo>
                <a:cubicBezTo>
                  <a:pt x="557" y="251"/>
                  <a:pt x="557" y="251"/>
                  <a:pt x="557" y="251"/>
                </a:cubicBezTo>
                <a:cubicBezTo>
                  <a:pt x="557" y="250"/>
                  <a:pt x="557" y="249"/>
                  <a:pt x="556" y="248"/>
                </a:cubicBezTo>
                <a:cubicBezTo>
                  <a:pt x="555" y="247"/>
                  <a:pt x="555" y="247"/>
                  <a:pt x="554" y="247"/>
                </a:cubicBezTo>
                <a:cubicBezTo>
                  <a:pt x="554" y="245"/>
                  <a:pt x="554" y="245"/>
                  <a:pt x="554" y="244"/>
                </a:cubicBezTo>
                <a:cubicBezTo>
                  <a:pt x="557" y="244"/>
                  <a:pt x="558" y="245"/>
                  <a:pt x="560" y="246"/>
                </a:cubicBezTo>
                <a:cubicBezTo>
                  <a:pt x="560" y="246"/>
                  <a:pt x="560" y="247"/>
                  <a:pt x="560" y="247"/>
                </a:cubicBezTo>
                <a:cubicBezTo>
                  <a:pt x="563" y="247"/>
                  <a:pt x="566" y="248"/>
                  <a:pt x="569" y="248"/>
                </a:cubicBezTo>
                <a:cubicBezTo>
                  <a:pt x="569" y="246"/>
                  <a:pt x="569" y="246"/>
                  <a:pt x="569" y="246"/>
                </a:cubicBezTo>
                <a:cubicBezTo>
                  <a:pt x="566" y="246"/>
                  <a:pt x="566" y="246"/>
                  <a:pt x="566" y="246"/>
                </a:cubicBezTo>
                <a:cubicBezTo>
                  <a:pt x="566" y="245"/>
                  <a:pt x="566" y="245"/>
                  <a:pt x="566" y="245"/>
                </a:cubicBezTo>
                <a:cubicBezTo>
                  <a:pt x="565" y="245"/>
                  <a:pt x="565" y="245"/>
                  <a:pt x="565" y="245"/>
                </a:cubicBezTo>
                <a:cubicBezTo>
                  <a:pt x="565" y="243"/>
                  <a:pt x="565" y="243"/>
                  <a:pt x="565" y="243"/>
                </a:cubicBezTo>
                <a:cubicBezTo>
                  <a:pt x="568" y="243"/>
                  <a:pt x="567" y="243"/>
                  <a:pt x="569" y="242"/>
                </a:cubicBezTo>
                <a:cubicBezTo>
                  <a:pt x="570" y="244"/>
                  <a:pt x="572" y="244"/>
                  <a:pt x="574" y="245"/>
                </a:cubicBezTo>
                <a:cubicBezTo>
                  <a:pt x="574" y="248"/>
                  <a:pt x="574" y="248"/>
                  <a:pt x="574" y="248"/>
                </a:cubicBezTo>
                <a:cubicBezTo>
                  <a:pt x="575" y="248"/>
                  <a:pt x="576" y="248"/>
                  <a:pt x="577" y="249"/>
                </a:cubicBezTo>
                <a:close/>
                <a:moveTo>
                  <a:pt x="530" y="193"/>
                </a:moveTo>
                <a:cubicBezTo>
                  <a:pt x="529" y="192"/>
                  <a:pt x="529" y="192"/>
                  <a:pt x="528" y="192"/>
                </a:cubicBezTo>
                <a:cubicBezTo>
                  <a:pt x="528" y="190"/>
                  <a:pt x="527" y="189"/>
                  <a:pt x="527" y="187"/>
                </a:cubicBezTo>
                <a:cubicBezTo>
                  <a:pt x="526" y="187"/>
                  <a:pt x="526" y="187"/>
                  <a:pt x="526" y="187"/>
                </a:cubicBezTo>
                <a:cubicBezTo>
                  <a:pt x="526" y="187"/>
                  <a:pt x="526" y="187"/>
                  <a:pt x="525" y="186"/>
                </a:cubicBezTo>
                <a:cubicBezTo>
                  <a:pt x="524" y="186"/>
                  <a:pt x="524" y="186"/>
                  <a:pt x="524" y="186"/>
                </a:cubicBezTo>
                <a:cubicBezTo>
                  <a:pt x="523" y="185"/>
                  <a:pt x="522" y="183"/>
                  <a:pt x="521" y="182"/>
                </a:cubicBezTo>
                <a:cubicBezTo>
                  <a:pt x="518" y="182"/>
                  <a:pt x="518" y="182"/>
                  <a:pt x="518" y="182"/>
                </a:cubicBezTo>
                <a:cubicBezTo>
                  <a:pt x="518" y="185"/>
                  <a:pt x="518" y="185"/>
                  <a:pt x="518" y="185"/>
                </a:cubicBezTo>
                <a:cubicBezTo>
                  <a:pt x="518" y="185"/>
                  <a:pt x="518" y="185"/>
                  <a:pt x="518" y="185"/>
                </a:cubicBezTo>
                <a:cubicBezTo>
                  <a:pt x="517" y="187"/>
                  <a:pt x="517" y="188"/>
                  <a:pt x="517" y="189"/>
                </a:cubicBezTo>
                <a:cubicBezTo>
                  <a:pt x="518" y="189"/>
                  <a:pt x="518" y="189"/>
                  <a:pt x="518" y="189"/>
                </a:cubicBezTo>
                <a:cubicBezTo>
                  <a:pt x="518" y="193"/>
                  <a:pt x="518" y="193"/>
                  <a:pt x="518" y="193"/>
                </a:cubicBezTo>
                <a:cubicBezTo>
                  <a:pt x="518" y="195"/>
                  <a:pt x="519" y="196"/>
                  <a:pt x="520" y="199"/>
                </a:cubicBezTo>
                <a:cubicBezTo>
                  <a:pt x="521" y="199"/>
                  <a:pt x="524" y="199"/>
                  <a:pt x="526" y="199"/>
                </a:cubicBezTo>
                <a:cubicBezTo>
                  <a:pt x="526" y="200"/>
                  <a:pt x="526" y="200"/>
                  <a:pt x="526" y="200"/>
                </a:cubicBezTo>
                <a:cubicBezTo>
                  <a:pt x="527" y="200"/>
                  <a:pt x="527" y="200"/>
                  <a:pt x="527" y="200"/>
                </a:cubicBezTo>
                <a:cubicBezTo>
                  <a:pt x="528" y="200"/>
                  <a:pt x="528" y="201"/>
                  <a:pt x="528" y="201"/>
                </a:cubicBezTo>
                <a:cubicBezTo>
                  <a:pt x="530" y="201"/>
                  <a:pt x="530" y="201"/>
                  <a:pt x="530" y="201"/>
                </a:cubicBezTo>
                <a:cubicBezTo>
                  <a:pt x="530" y="202"/>
                  <a:pt x="530" y="202"/>
                  <a:pt x="530" y="202"/>
                </a:cubicBezTo>
                <a:cubicBezTo>
                  <a:pt x="532" y="202"/>
                  <a:pt x="532" y="202"/>
                  <a:pt x="533" y="201"/>
                </a:cubicBezTo>
                <a:cubicBezTo>
                  <a:pt x="533" y="199"/>
                  <a:pt x="533" y="197"/>
                  <a:pt x="533" y="196"/>
                </a:cubicBezTo>
                <a:cubicBezTo>
                  <a:pt x="532" y="196"/>
                  <a:pt x="532" y="196"/>
                  <a:pt x="531" y="195"/>
                </a:cubicBezTo>
                <a:cubicBezTo>
                  <a:pt x="531" y="194"/>
                  <a:pt x="531" y="194"/>
                  <a:pt x="531" y="194"/>
                </a:cubicBezTo>
                <a:lnTo>
                  <a:pt x="530" y="193"/>
                </a:lnTo>
                <a:close/>
                <a:moveTo>
                  <a:pt x="2040" y="191"/>
                </a:moveTo>
                <a:cubicBezTo>
                  <a:pt x="2044" y="191"/>
                  <a:pt x="2044" y="191"/>
                  <a:pt x="2044" y="191"/>
                </a:cubicBezTo>
                <a:cubicBezTo>
                  <a:pt x="2045" y="188"/>
                  <a:pt x="2045" y="186"/>
                  <a:pt x="2045" y="184"/>
                </a:cubicBezTo>
                <a:cubicBezTo>
                  <a:pt x="2043" y="184"/>
                  <a:pt x="2044" y="184"/>
                  <a:pt x="2043" y="183"/>
                </a:cubicBezTo>
                <a:cubicBezTo>
                  <a:pt x="2037" y="183"/>
                  <a:pt x="2041" y="185"/>
                  <a:pt x="2039" y="188"/>
                </a:cubicBezTo>
                <a:cubicBezTo>
                  <a:pt x="2038" y="188"/>
                  <a:pt x="2038" y="188"/>
                  <a:pt x="2038" y="188"/>
                </a:cubicBezTo>
                <a:cubicBezTo>
                  <a:pt x="2038" y="189"/>
                  <a:pt x="2037" y="189"/>
                  <a:pt x="2037" y="191"/>
                </a:cubicBezTo>
                <a:cubicBezTo>
                  <a:pt x="2038" y="192"/>
                  <a:pt x="2039" y="192"/>
                  <a:pt x="2040" y="192"/>
                </a:cubicBezTo>
                <a:cubicBezTo>
                  <a:pt x="2040" y="192"/>
                  <a:pt x="2040" y="191"/>
                  <a:pt x="2040" y="191"/>
                </a:cubicBezTo>
                <a:close/>
                <a:moveTo>
                  <a:pt x="609" y="187"/>
                </a:moveTo>
                <a:cubicBezTo>
                  <a:pt x="612" y="187"/>
                  <a:pt x="612" y="187"/>
                  <a:pt x="612" y="187"/>
                </a:cubicBezTo>
                <a:cubicBezTo>
                  <a:pt x="612" y="185"/>
                  <a:pt x="612" y="185"/>
                  <a:pt x="612" y="185"/>
                </a:cubicBezTo>
                <a:cubicBezTo>
                  <a:pt x="611" y="184"/>
                  <a:pt x="611" y="185"/>
                  <a:pt x="611" y="184"/>
                </a:cubicBezTo>
                <a:cubicBezTo>
                  <a:pt x="609" y="184"/>
                  <a:pt x="609" y="184"/>
                  <a:pt x="608" y="185"/>
                </a:cubicBezTo>
                <a:cubicBezTo>
                  <a:pt x="609" y="185"/>
                  <a:pt x="609" y="186"/>
                  <a:pt x="609" y="187"/>
                </a:cubicBezTo>
                <a:close/>
                <a:moveTo>
                  <a:pt x="1251" y="213"/>
                </a:moveTo>
                <a:cubicBezTo>
                  <a:pt x="1256" y="213"/>
                  <a:pt x="1256" y="213"/>
                  <a:pt x="1256" y="213"/>
                </a:cubicBezTo>
                <a:cubicBezTo>
                  <a:pt x="1256" y="212"/>
                  <a:pt x="1256" y="212"/>
                  <a:pt x="1256" y="212"/>
                </a:cubicBezTo>
                <a:cubicBezTo>
                  <a:pt x="1257" y="212"/>
                  <a:pt x="1256" y="212"/>
                  <a:pt x="1257" y="211"/>
                </a:cubicBezTo>
                <a:cubicBezTo>
                  <a:pt x="1255" y="210"/>
                  <a:pt x="1254" y="209"/>
                  <a:pt x="1251" y="209"/>
                </a:cubicBezTo>
                <a:cubicBezTo>
                  <a:pt x="1252" y="207"/>
                  <a:pt x="1254" y="207"/>
                  <a:pt x="1255" y="205"/>
                </a:cubicBezTo>
                <a:cubicBezTo>
                  <a:pt x="1251" y="205"/>
                  <a:pt x="1249" y="204"/>
                  <a:pt x="1246" y="203"/>
                </a:cubicBezTo>
                <a:cubicBezTo>
                  <a:pt x="1246" y="202"/>
                  <a:pt x="1246" y="202"/>
                  <a:pt x="1246" y="202"/>
                </a:cubicBezTo>
                <a:cubicBezTo>
                  <a:pt x="1245" y="202"/>
                  <a:pt x="1245" y="202"/>
                  <a:pt x="1245" y="202"/>
                </a:cubicBezTo>
                <a:cubicBezTo>
                  <a:pt x="1245" y="201"/>
                  <a:pt x="1245" y="201"/>
                  <a:pt x="1245" y="201"/>
                </a:cubicBezTo>
                <a:cubicBezTo>
                  <a:pt x="1248" y="201"/>
                  <a:pt x="1249" y="201"/>
                  <a:pt x="1250" y="203"/>
                </a:cubicBezTo>
                <a:cubicBezTo>
                  <a:pt x="1252" y="203"/>
                  <a:pt x="1253" y="203"/>
                  <a:pt x="1254" y="202"/>
                </a:cubicBezTo>
                <a:cubicBezTo>
                  <a:pt x="1255" y="202"/>
                  <a:pt x="1255" y="202"/>
                  <a:pt x="1255" y="202"/>
                </a:cubicBezTo>
                <a:cubicBezTo>
                  <a:pt x="1254" y="201"/>
                  <a:pt x="1254" y="201"/>
                  <a:pt x="1254" y="200"/>
                </a:cubicBezTo>
                <a:cubicBezTo>
                  <a:pt x="1254" y="200"/>
                  <a:pt x="1255" y="200"/>
                  <a:pt x="1255" y="198"/>
                </a:cubicBezTo>
                <a:cubicBezTo>
                  <a:pt x="1252" y="197"/>
                  <a:pt x="1250" y="195"/>
                  <a:pt x="1246" y="197"/>
                </a:cubicBezTo>
                <a:cubicBezTo>
                  <a:pt x="1246" y="197"/>
                  <a:pt x="1246" y="197"/>
                  <a:pt x="1246" y="197"/>
                </a:cubicBezTo>
                <a:cubicBezTo>
                  <a:pt x="1245" y="198"/>
                  <a:pt x="1245" y="197"/>
                  <a:pt x="1244" y="198"/>
                </a:cubicBezTo>
                <a:cubicBezTo>
                  <a:pt x="1243" y="198"/>
                  <a:pt x="1243" y="198"/>
                  <a:pt x="1243" y="198"/>
                </a:cubicBezTo>
                <a:cubicBezTo>
                  <a:pt x="1243" y="197"/>
                  <a:pt x="1243" y="197"/>
                  <a:pt x="1243" y="197"/>
                </a:cubicBezTo>
                <a:cubicBezTo>
                  <a:pt x="1243" y="197"/>
                  <a:pt x="1243" y="197"/>
                  <a:pt x="1243" y="197"/>
                </a:cubicBezTo>
                <a:cubicBezTo>
                  <a:pt x="1245" y="196"/>
                  <a:pt x="1246" y="195"/>
                  <a:pt x="1248" y="195"/>
                </a:cubicBezTo>
                <a:cubicBezTo>
                  <a:pt x="1248" y="195"/>
                  <a:pt x="1249" y="194"/>
                  <a:pt x="1249" y="193"/>
                </a:cubicBezTo>
                <a:cubicBezTo>
                  <a:pt x="1242" y="193"/>
                  <a:pt x="1242" y="193"/>
                  <a:pt x="1242" y="193"/>
                </a:cubicBezTo>
                <a:cubicBezTo>
                  <a:pt x="1243" y="192"/>
                  <a:pt x="1243" y="193"/>
                  <a:pt x="1243" y="191"/>
                </a:cubicBezTo>
                <a:cubicBezTo>
                  <a:pt x="1240" y="189"/>
                  <a:pt x="1236" y="189"/>
                  <a:pt x="1234" y="187"/>
                </a:cubicBezTo>
                <a:cubicBezTo>
                  <a:pt x="1231" y="187"/>
                  <a:pt x="1231" y="187"/>
                  <a:pt x="1230" y="188"/>
                </a:cubicBezTo>
                <a:cubicBezTo>
                  <a:pt x="1230" y="189"/>
                  <a:pt x="1230" y="189"/>
                  <a:pt x="1230" y="189"/>
                </a:cubicBezTo>
                <a:cubicBezTo>
                  <a:pt x="1227" y="189"/>
                  <a:pt x="1227" y="189"/>
                  <a:pt x="1227" y="189"/>
                </a:cubicBezTo>
                <a:cubicBezTo>
                  <a:pt x="1227" y="189"/>
                  <a:pt x="1227" y="189"/>
                  <a:pt x="1227" y="189"/>
                </a:cubicBezTo>
                <a:cubicBezTo>
                  <a:pt x="1226" y="190"/>
                  <a:pt x="1226" y="190"/>
                  <a:pt x="1225" y="190"/>
                </a:cubicBezTo>
                <a:cubicBezTo>
                  <a:pt x="1226" y="192"/>
                  <a:pt x="1226" y="192"/>
                  <a:pt x="1227" y="193"/>
                </a:cubicBezTo>
                <a:cubicBezTo>
                  <a:pt x="1227" y="193"/>
                  <a:pt x="1227" y="193"/>
                  <a:pt x="1227" y="193"/>
                </a:cubicBezTo>
                <a:cubicBezTo>
                  <a:pt x="1224" y="193"/>
                  <a:pt x="1224" y="193"/>
                  <a:pt x="1224" y="193"/>
                </a:cubicBezTo>
                <a:cubicBezTo>
                  <a:pt x="1224" y="193"/>
                  <a:pt x="1224" y="192"/>
                  <a:pt x="1224" y="192"/>
                </a:cubicBezTo>
                <a:cubicBezTo>
                  <a:pt x="1222" y="192"/>
                  <a:pt x="1220" y="192"/>
                  <a:pt x="1219" y="191"/>
                </a:cubicBezTo>
                <a:cubicBezTo>
                  <a:pt x="1219" y="192"/>
                  <a:pt x="1219" y="192"/>
                  <a:pt x="1219" y="192"/>
                </a:cubicBezTo>
                <a:cubicBezTo>
                  <a:pt x="1215" y="192"/>
                  <a:pt x="1216" y="192"/>
                  <a:pt x="1214" y="193"/>
                </a:cubicBezTo>
                <a:cubicBezTo>
                  <a:pt x="1214" y="195"/>
                  <a:pt x="1213" y="196"/>
                  <a:pt x="1213" y="198"/>
                </a:cubicBezTo>
                <a:cubicBezTo>
                  <a:pt x="1217" y="198"/>
                  <a:pt x="1217" y="198"/>
                  <a:pt x="1217" y="198"/>
                </a:cubicBezTo>
                <a:cubicBezTo>
                  <a:pt x="1217" y="200"/>
                  <a:pt x="1217" y="199"/>
                  <a:pt x="1218" y="201"/>
                </a:cubicBezTo>
                <a:cubicBezTo>
                  <a:pt x="1220" y="200"/>
                  <a:pt x="1221" y="200"/>
                  <a:pt x="1222" y="199"/>
                </a:cubicBezTo>
                <a:cubicBezTo>
                  <a:pt x="1222" y="199"/>
                  <a:pt x="1222" y="198"/>
                  <a:pt x="1222" y="198"/>
                </a:cubicBezTo>
                <a:cubicBezTo>
                  <a:pt x="1224" y="198"/>
                  <a:pt x="1225" y="197"/>
                  <a:pt x="1226" y="197"/>
                </a:cubicBezTo>
                <a:cubicBezTo>
                  <a:pt x="1226" y="197"/>
                  <a:pt x="1227" y="196"/>
                  <a:pt x="1228" y="196"/>
                </a:cubicBezTo>
                <a:cubicBezTo>
                  <a:pt x="1228" y="194"/>
                  <a:pt x="1228" y="194"/>
                  <a:pt x="1228" y="194"/>
                </a:cubicBezTo>
                <a:cubicBezTo>
                  <a:pt x="1231" y="194"/>
                  <a:pt x="1230" y="195"/>
                  <a:pt x="1232" y="197"/>
                </a:cubicBezTo>
                <a:cubicBezTo>
                  <a:pt x="1233" y="197"/>
                  <a:pt x="1233" y="197"/>
                  <a:pt x="1233" y="197"/>
                </a:cubicBezTo>
                <a:cubicBezTo>
                  <a:pt x="1233" y="197"/>
                  <a:pt x="1233" y="197"/>
                  <a:pt x="1233" y="197"/>
                </a:cubicBezTo>
                <a:cubicBezTo>
                  <a:pt x="1234" y="197"/>
                  <a:pt x="1234" y="197"/>
                  <a:pt x="1234" y="197"/>
                </a:cubicBezTo>
                <a:cubicBezTo>
                  <a:pt x="1236" y="196"/>
                  <a:pt x="1238" y="197"/>
                  <a:pt x="1240" y="198"/>
                </a:cubicBezTo>
                <a:cubicBezTo>
                  <a:pt x="1240" y="199"/>
                  <a:pt x="1240" y="199"/>
                  <a:pt x="1240" y="199"/>
                </a:cubicBezTo>
                <a:cubicBezTo>
                  <a:pt x="1239" y="199"/>
                  <a:pt x="1238" y="199"/>
                  <a:pt x="1237" y="199"/>
                </a:cubicBezTo>
                <a:cubicBezTo>
                  <a:pt x="1238" y="202"/>
                  <a:pt x="1237" y="200"/>
                  <a:pt x="1239" y="201"/>
                </a:cubicBezTo>
                <a:cubicBezTo>
                  <a:pt x="1237" y="203"/>
                  <a:pt x="1238" y="203"/>
                  <a:pt x="1238" y="206"/>
                </a:cubicBezTo>
                <a:cubicBezTo>
                  <a:pt x="1239" y="206"/>
                  <a:pt x="1240" y="206"/>
                  <a:pt x="1240" y="206"/>
                </a:cubicBezTo>
                <a:cubicBezTo>
                  <a:pt x="1240" y="207"/>
                  <a:pt x="1240" y="207"/>
                  <a:pt x="1240" y="207"/>
                </a:cubicBezTo>
                <a:cubicBezTo>
                  <a:pt x="1242" y="207"/>
                  <a:pt x="1242" y="207"/>
                  <a:pt x="1242" y="207"/>
                </a:cubicBezTo>
                <a:cubicBezTo>
                  <a:pt x="1243" y="208"/>
                  <a:pt x="1243" y="208"/>
                  <a:pt x="1243" y="209"/>
                </a:cubicBezTo>
                <a:cubicBezTo>
                  <a:pt x="1245" y="209"/>
                  <a:pt x="1245" y="209"/>
                  <a:pt x="1245" y="209"/>
                </a:cubicBezTo>
                <a:cubicBezTo>
                  <a:pt x="1245" y="210"/>
                  <a:pt x="1245" y="210"/>
                  <a:pt x="1245" y="210"/>
                </a:cubicBezTo>
                <a:cubicBezTo>
                  <a:pt x="1247" y="210"/>
                  <a:pt x="1247" y="210"/>
                  <a:pt x="1247" y="210"/>
                </a:cubicBezTo>
                <a:cubicBezTo>
                  <a:pt x="1248" y="210"/>
                  <a:pt x="1248" y="211"/>
                  <a:pt x="1248" y="211"/>
                </a:cubicBezTo>
                <a:cubicBezTo>
                  <a:pt x="1249" y="211"/>
                  <a:pt x="1249" y="211"/>
                  <a:pt x="1249" y="211"/>
                </a:cubicBezTo>
                <a:cubicBezTo>
                  <a:pt x="1249" y="212"/>
                  <a:pt x="1249" y="212"/>
                  <a:pt x="1249" y="212"/>
                </a:cubicBezTo>
                <a:cubicBezTo>
                  <a:pt x="1251" y="213"/>
                  <a:pt x="1250" y="211"/>
                  <a:pt x="1251" y="213"/>
                </a:cubicBezTo>
                <a:close/>
                <a:moveTo>
                  <a:pt x="2113" y="197"/>
                </a:moveTo>
                <a:cubicBezTo>
                  <a:pt x="2116" y="197"/>
                  <a:pt x="2116" y="197"/>
                  <a:pt x="2116" y="197"/>
                </a:cubicBezTo>
                <a:cubicBezTo>
                  <a:pt x="2116" y="195"/>
                  <a:pt x="2116" y="195"/>
                  <a:pt x="2117" y="195"/>
                </a:cubicBezTo>
                <a:cubicBezTo>
                  <a:pt x="2117" y="193"/>
                  <a:pt x="2117" y="192"/>
                  <a:pt x="2117" y="191"/>
                </a:cubicBezTo>
                <a:cubicBezTo>
                  <a:pt x="2116" y="191"/>
                  <a:pt x="2116" y="191"/>
                  <a:pt x="2116" y="191"/>
                </a:cubicBezTo>
                <a:cubicBezTo>
                  <a:pt x="2116" y="190"/>
                  <a:pt x="2116" y="189"/>
                  <a:pt x="2115" y="189"/>
                </a:cubicBezTo>
                <a:cubicBezTo>
                  <a:pt x="2112" y="189"/>
                  <a:pt x="2112" y="191"/>
                  <a:pt x="2109" y="192"/>
                </a:cubicBezTo>
                <a:cubicBezTo>
                  <a:pt x="2110" y="195"/>
                  <a:pt x="2111" y="195"/>
                  <a:pt x="2113" y="197"/>
                </a:cubicBezTo>
                <a:close/>
                <a:moveTo>
                  <a:pt x="610" y="191"/>
                </a:moveTo>
                <a:cubicBezTo>
                  <a:pt x="610" y="190"/>
                  <a:pt x="610" y="190"/>
                  <a:pt x="610" y="190"/>
                </a:cubicBezTo>
                <a:cubicBezTo>
                  <a:pt x="608" y="190"/>
                  <a:pt x="608" y="190"/>
                  <a:pt x="608" y="190"/>
                </a:cubicBezTo>
                <a:cubicBezTo>
                  <a:pt x="609" y="191"/>
                  <a:pt x="608" y="190"/>
                  <a:pt x="610" y="191"/>
                </a:cubicBezTo>
                <a:close/>
                <a:moveTo>
                  <a:pt x="2521" y="195"/>
                </a:moveTo>
                <a:cubicBezTo>
                  <a:pt x="2521" y="193"/>
                  <a:pt x="2521" y="193"/>
                  <a:pt x="2521" y="193"/>
                </a:cubicBezTo>
                <a:cubicBezTo>
                  <a:pt x="2520" y="192"/>
                  <a:pt x="2521" y="193"/>
                  <a:pt x="2520" y="192"/>
                </a:cubicBezTo>
                <a:cubicBezTo>
                  <a:pt x="2519" y="192"/>
                  <a:pt x="2519" y="192"/>
                  <a:pt x="2518" y="193"/>
                </a:cubicBezTo>
                <a:cubicBezTo>
                  <a:pt x="2518" y="195"/>
                  <a:pt x="2518" y="195"/>
                  <a:pt x="2518" y="195"/>
                </a:cubicBezTo>
                <a:lnTo>
                  <a:pt x="2521" y="195"/>
                </a:lnTo>
                <a:close/>
                <a:moveTo>
                  <a:pt x="2069" y="197"/>
                </a:moveTo>
                <a:cubicBezTo>
                  <a:pt x="2070" y="197"/>
                  <a:pt x="2070" y="197"/>
                  <a:pt x="2070" y="197"/>
                </a:cubicBezTo>
                <a:cubicBezTo>
                  <a:pt x="2070" y="196"/>
                  <a:pt x="2070" y="195"/>
                  <a:pt x="2071" y="195"/>
                </a:cubicBezTo>
                <a:cubicBezTo>
                  <a:pt x="2070" y="194"/>
                  <a:pt x="2070" y="194"/>
                  <a:pt x="2068" y="194"/>
                </a:cubicBezTo>
                <a:cubicBezTo>
                  <a:pt x="2068" y="196"/>
                  <a:pt x="2068" y="196"/>
                  <a:pt x="2068" y="196"/>
                </a:cubicBezTo>
                <a:cubicBezTo>
                  <a:pt x="2069" y="196"/>
                  <a:pt x="2069" y="196"/>
                  <a:pt x="2069" y="197"/>
                </a:cubicBezTo>
                <a:close/>
                <a:moveTo>
                  <a:pt x="2513" y="195"/>
                </a:moveTo>
                <a:cubicBezTo>
                  <a:pt x="2512" y="196"/>
                  <a:pt x="2512" y="195"/>
                  <a:pt x="2511" y="197"/>
                </a:cubicBezTo>
                <a:cubicBezTo>
                  <a:pt x="2511" y="197"/>
                  <a:pt x="2511" y="197"/>
                  <a:pt x="2511" y="197"/>
                </a:cubicBezTo>
                <a:cubicBezTo>
                  <a:pt x="2511" y="197"/>
                  <a:pt x="2511" y="197"/>
                  <a:pt x="2511" y="197"/>
                </a:cubicBezTo>
                <a:cubicBezTo>
                  <a:pt x="2511" y="197"/>
                  <a:pt x="2512" y="197"/>
                  <a:pt x="2513" y="197"/>
                </a:cubicBezTo>
                <a:lnTo>
                  <a:pt x="2513" y="195"/>
                </a:lnTo>
                <a:close/>
                <a:moveTo>
                  <a:pt x="2515" y="197"/>
                </a:moveTo>
                <a:cubicBezTo>
                  <a:pt x="2515" y="196"/>
                  <a:pt x="2515" y="196"/>
                  <a:pt x="2515" y="196"/>
                </a:cubicBezTo>
                <a:cubicBezTo>
                  <a:pt x="2516" y="195"/>
                  <a:pt x="2515" y="196"/>
                  <a:pt x="2516" y="195"/>
                </a:cubicBezTo>
                <a:cubicBezTo>
                  <a:pt x="2515" y="195"/>
                  <a:pt x="2515" y="195"/>
                  <a:pt x="2515" y="195"/>
                </a:cubicBezTo>
                <a:cubicBezTo>
                  <a:pt x="2515" y="197"/>
                  <a:pt x="2514" y="196"/>
                  <a:pt x="2515" y="197"/>
                </a:cubicBezTo>
                <a:close/>
                <a:moveTo>
                  <a:pt x="2489" y="197"/>
                </a:moveTo>
                <a:cubicBezTo>
                  <a:pt x="2489" y="197"/>
                  <a:pt x="2488" y="198"/>
                  <a:pt x="2488" y="199"/>
                </a:cubicBezTo>
                <a:cubicBezTo>
                  <a:pt x="2491" y="199"/>
                  <a:pt x="2491" y="199"/>
                  <a:pt x="2491" y="199"/>
                </a:cubicBezTo>
                <a:cubicBezTo>
                  <a:pt x="2490" y="197"/>
                  <a:pt x="2491" y="198"/>
                  <a:pt x="2490" y="197"/>
                </a:cubicBezTo>
                <a:cubicBezTo>
                  <a:pt x="2489" y="197"/>
                  <a:pt x="2490" y="197"/>
                  <a:pt x="2489" y="197"/>
                </a:cubicBezTo>
                <a:close/>
                <a:moveTo>
                  <a:pt x="2522" y="197"/>
                </a:moveTo>
                <a:cubicBezTo>
                  <a:pt x="2522" y="197"/>
                  <a:pt x="2522" y="197"/>
                  <a:pt x="2522" y="197"/>
                </a:cubicBezTo>
                <a:cubicBezTo>
                  <a:pt x="2521" y="197"/>
                  <a:pt x="2521" y="197"/>
                  <a:pt x="2521" y="197"/>
                </a:cubicBezTo>
                <a:cubicBezTo>
                  <a:pt x="2522" y="197"/>
                  <a:pt x="2521" y="197"/>
                  <a:pt x="2522" y="197"/>
                </a:cubicBezTo>
                <a:close/>
                <a:moveTo>
                  <a:pt x="2528" y="197"/>
                </a:moveTo>
                <a:cubicBezTo>
                  <a:pt x="2524" y="197"/>
                  <a:pt x="2524" y="197"/>
                  <a:pt x="2524" y="197"/>
                </a:cubicBezTo>
                <a:cubicBezTo>
                  <a:pt x="2524" y="199"/>
                  <a:pt x="2524" y="199"/>
                  <a:pt x="2524" y="199"/>
                </a:cubicBezTo>
                <a:cubicBezTo>
                  <a:pt x="2526" y="198"/>
                  <a:pt x="2527" y="198"/>
                  <a:pt x="2528" y="198"/>
                </a:cubicBezTo>
                <a:lnTo>
                  <a:pt x="2528" y="197"/>
                </a:lnTo>
                <a:close/>
                <a:moveTo>
                  <a:pt x="2505" y="203"/>
                </a:moveTo>
                <a:cubicBezTo>
                  <a:pt x="2505" y="203"/>
                  <a:pt x="2505" y="203"/>
                  <a:pt x="2505" y="203"/>
                </a:cubicBezTo>
                <a:cubicBezTo>
                  <a:pt x="2506" y="203"/>
                  <a:pt x="2506" y="203"/>
                  <a:pt x="2506" y="203"/>
                </a:cubicBezTo>
                <a:cubicBezTo>
                  <a:pt x="2506" y="203"/>
                  <a:pt x="2506" y="202"/>
                  <a:pt x="2507" y="201"/>
                </a:cubicBezTo>
                <a:cubicBezTo>
                  <a:pt x="2508" y="201"/>
                  <a:pt x="2509" y="202"/>
                  <a:pt x="2510" y="202"/>
                </a:cubicBezTo>
                <a:cubicBezTo>
                  <a:pt x="2509" y="200"/>
                  <a:pt x="2509" y="199"/>
                  <a:pt x="2508" y="198"/>
                </a:cubicBezTo>
                <a:cubicBezTo>
                  <a:pt x="2506" y="198"/>
                  <a:pt x="2506" y="198"/>
                  <a:pt x="2506" y="198"/>
                </a:cubicBezTo>
                <a:cubicBezTo>
                  <a:pt x="2506" y="199"/>
                  <a:pt x="2506" y="199"/>
                  <a:pt x="2506" y="199"/>
                </a:cubicBezTo>
                <a:cubicBezTo>
                  <a:pt x="2505" y="199"/>
                  <a:pt x="2505" y="199"/>
                  <a:pt x="2505" y="199"/>
                </a:cubicBezTo>
                <a:cubicBezTo>
                  <a:pt x="2505" y="200"/>
                  <a:pt x="2506" y="201"/>
                  <a:pt x="2506" y="201"/>
                </a:cubicBezTo>
                <a:cubicBezTo>
                  <a:pt x="2505" y="201"/>
                  <a:pt x="2505" y="201"/>
                  <a:pt x="2505" y="201"/>
                </a:cubicBezTo>
                <a:cubicBezTo>
                  <a:pt x="2505" y="203"/>
                  <a:pt x="2505" y="202"/>
                  <a:pt x="2505" y="203"/>
                </a:cubicBezTo>
                <a:close/>
                <a:moveTo>
                  <a:pt x="2536" y="199"/>
                </a:moveTo>
                <a:cubicBezTo>
                  <a:pt x="2534" y="199"/>
                  <a:pt x="2531" y="199"/>
                  <a:pt x="2529" y="199"/>
                </a:cubicBezTo>
                <a:cubicBezTo>
                  <a:pt x="2529" y="201"/>
                  <a:pt x="2529" y="201"/>
                  <a:pt x="2529" y="201"/>
                </a:cubicBezTo>
                <a:cubicBezTo>
                  <a:pt x="2532" y="201"/>
                  <a:pt x="2532" y="202"/>
                  <a:pt x="2536" y="202"/>
                </a:cubicBezTo>
                <a:cubicBezTo>
                  <a:pt x="2536" y="201"/>
                  <a:pt x="2536" y="200"/>
                  <a:pt x="2536" y="199"/>
                </a:cubicBezTo>
                <a:close/>
                <a:moveTo>
                  <a:pt x="2099" y="208"/>
                </a:moveTo>
                <a:cubicBezTo>
                  <a:pt x="2100" y="208"/>
                  <a:pt x="2102" y="206"/>
                  <a:pt x="2103" y="206"/>
                </a:cubicBezTo>
                <a:cubicBezTo>
                  <a:pt x="2103" y="205"/>
                  <a:pt x="2103" y="205"/>
                  <a:pt x="2103" y="205"/>
                </a:cubicBezTo>
                <a:cubicBezTo>
                  <a:pt x="2105" y="205"/>
                  <a:pt x="2105" y="205"/>
                  <a:pt x="2105" y="205"/>
                </a:cubicBezTo>
                <a:cubicBezTo>
                  <a:pt x="2105" y="204"/>
                  <a:pt x="2105" y="204"/>
                  <a:pt x="2105" y="204"/>
                </a:cubicBezTo>
                <a:cubicBezTo>
                  <a:pt x="2106" y="204"/>
                  <a:pt x="2106" y="205"/>
                  <a:pt x="2106" y="205"/>
                </a:cubicBezTo>
                <a:cubicBezTo>
                  <a:pt x="2107" y="205"/>
                  <a:pt x="2107" y="205"/>
                  <a:pt x="2107" y="205"/>
                </a:cubicBezTo>
                <a:cubicBezTo>
                  <a:pt x="2107" y="204"/>
                  <a:pt x="2107" y="204"/>
                  <a:pt x="2107" y="204"/>
                </a:cubicBezTo>
                <a:cubicBezTo>
                  <a:pt x="2109" y="204"/>
                  <a:pt x="2109" y="204"/>
                  <a:pt x="2109" y="204"/>
                </a:cubicBezTo>
                <a:cubicBezTo>
                  <a:pt x="2109" y="204"/>
                  <a:pt x="2109" y="204"/>
                  <a:pt x="2109" y="204"/>
                </a:cubicBezTo>
                <a:cubicBezTo>
                  <a:pt x="2112" y="202"/>
                  <a:pt x="2109" y="201"/>
                  <a:pt x="2107" y="201"/>
                </a:cubicBezTo>
                <a:cubicBezTo>
                  <a:pt x="2107" y="200"/>
                  <a:pt x="2107" y="200"/>
                  <a:pt x="2107" y="200"/>
                </a:cubicBezTo>
                <a:cubicBezTo>
                  <a:pt x="2106" y="200"/>
                  <a:pt x="2105" y="199"/>
                  <a:pt x="2104" y="199"/>
                </a:cubicBezTo>
                <a:cubicBezTo>
                  <a:pt x="2102" y="201"/>
                  <a:pt x="2101" y="203"/>
                  <a:pt x="2098" y="204"/>
                </a:cubicBezTo>
                <a:cubicBezTo>
                  <a:pt x="2098" y="207"/>
                  <a:pt x="2098" y="207"/>
                  <a:pt x="2098" y="207"/>
                </a:cubicBezTo>
                <a:cubicBezTo>
                  <a:pt x="2099" y="207"/>
                  <a:pt x="2099" y="207"/>
                  <a:pt x="2099" y="207"/>
                </a:cubicBezTo>
                <a:lnTo>
                  <a:pt x="2099" y="208"/>
                </a:lnTo>
                <a:close/>
                <a:moveTo>
                  <a:pt x="2518" y="204"/>
                </a:moveTo>
                <a:cubicBezTo>
                  <a:pt x="2520" y="203"/>
                  <a:pt x="2520" y="203"/>
                  <a:pt x="2521" y="201"/>
                </a:cubicBezTo>
                <a:cubicBezTo>
                  <a:pt x="2522" y="201"/>
                  <a:pt x="2522" y="201"/>
                  <a:pt x="2522" y="201"/>
                </a:cubicBezTo>
                <a:cubicBezTo>
                  <a:pt x="2522" y="201"/>
                  <a:pt x="2522" y="201"/>
                  <a:pt x="2522" y="201"/>
                </a:cubicBezTo>
                <a:cubicBezTo>
                  <a:pt x="2519" y="201"/>
                  <a:pt x="2517" y="203"/>
                  <a:pt x="2517" y="205"/>
                </a:cubicBezTo>
                <a:cubicBezTo>
                  <a:pt x="2518" y="205"/>
                  <a:pt x="2518" y="205"/>
                  <a:pt x="2518" y="205"/>
                </a:cubicBezTo>
                <a:lnTo>
                  <a:pt x="2518" y="204"/>
                </a:lnTo>
                <a:close/>
                <a:moveTo>
                  <a:pt x="2483" y="202"/>
                </a:moveTo>
                <a:cubicBezTo>
                  <a:pt x="2484" y="202"/>
                  <a:pt x="2486" y="202"/>
                  <a:pt x="2487" y="203"/>
                </a:cubicBezTo>
                <a:cubicBezTo>
                  <a:pt x="2487" y="201"/>
                  <a:pt x="2487" y="201"/>
                  <a:pt x="2487" y="201"/>
                </a:cubicBezTo>
                <a:cubicBezTo>
                  <a:pt x="2483" y="201"/>
                  <a:pt x="2483" y="201"/>
                  <a:pt x="2483" y="201"/>
                </a:cubicBezTo>
                <a:lnTo>
                  <a:pt x="2483" y="202"/>
                </a:lnTo>
                <a:close/>
                <a:moveTo>
                  <a:pt x="2513" y="207"/>
                </a:moveTo>
                <a:cubicBezTo>
                  <a:pt x="2513" y="208"/>
                  <a:pt x="2513" y="208"/>
                  <a:pt x="2513" y="208"/>
                </a:cubicBezTo>
                <a:cubicBezTo>
                  <a:pt x="2514" y="208"/>
                  <a:pt x="2514" y="208"/>
                  <a:pt x="2514" y="208"/>
                </a:cubicBezTo>
                <a:cubicBezTo>
                  <a:pt x="2514" y="207"/>
                  <a:pt x="2514" y="207"/>
                  <a:pt x="2514" y="207"/>
                </a:cubicBezTo>
                <a:cubicBezTo>
                  <a:pt x="2515" y="207"/>
                  <a:pt x="2515" y="207"/>
                  <a:pt x="2515" y="207"/>
                </a:cubicBezTo>
                <a:cubicBezTo>
                  <a:pt x="2514" y="206"/>
                  <a:pt x="2514" y="205"/>
                  <a:pt x="2513" y="204"/>
                </a:cubicBezTo>
                <a:cubicBezTo>
                  <a:pt x="2512" y="205"/>
                  <a:pt x="2512" y="206"/>
                  <a:pt x="2513" y="207"/>
                </a:cubicBezTo>
                <a:close/>
                <a:moveTo>
                  <a:pt x="2526" y="204"/>
                </a:moveTo>
                <a:cubicBezTo>
                  <a:pt x="2527" y="205"/>
                  <a:pt x="2527" y="205"/>
                  <a:pt x="2528" y="204"/>
                </a:cubicBezTo>
                <a:cubicBezTo>
                  <a:pt x="2529" y="203"/>
                  <a:pt x="2527" y="204"/>
                  <a:pt x="2526" y="204"/>
                </a:cubicBezTo>
                <a:close/>
                <a:moveTo>
                  <a:pt x="2534" y="210"/>
                </a:moveTo>
                <a:cubicBezTo>
                  <a:pt x="2536" y="210"/>
                  <a:pt x="2536" y="210"/>
                  <a:pt x="2536" y="210"/>
                </a:cubicBezTo>
                <a:cubicBezTo>
                  <a:pt x="2536" y="210"/>
                  <a:pt x="2536" y="210"/>
                  <a:pt x="2536" y="210"/>
                </a:cubicBezTo>
                <a:cubicBezTo>
                  <a:pt x="2536" y="210"/>
                  <a:pt x="2536" y="210"/>
                  <a:pt x="2536" y="210"/>
                </a:cubicBezTo>
                <a:cubicBezTo>
                  <a:pt x="2536" y="207"/>
                  <a:pt x="2536" y="207"/>
                  <a:pt x="2535" y="205"/>
                </a:cubicBezTo>
                <a:cubicBezTo>
                  <a:pt x="2534" y="205"/>
                  <a:pt x="2534" y="205"/>
                  <a:pt x="2532" y="204"/>
                </a:cubicBezTo>
                <a:cubicBezTo>
                  <a:pt x="2532" y="206"/>
                  <a:pt x="2533" y="207"/>
                  <a:pt x="2533" y="207"/>
                </a:cubicBezTo>
                <a:cubicBezTo>
                  <a:pt x="2532" y="207"/>
                  <a:pt x="2532" y="207"/>
                  <a:pt x="2532" y="207"/>
                </a:cubicBezTo>
                <a:cubicBezTo>
                  <a:pt x="2533" y="209"/>
                  <a:pt x="2533" y="209"/>
                  <a:pt x="2534" y="210"/>
                </a:cubicBezTo>
                <a:close/>
                <a:moveTo>
                  <a:pt x="2505" y="210"/>
                </a:moveTo>
                <a:cubicBezTo>
                  <a:pt x="2507" y="210"/>
                  <a:pt x="2509" y="210"/>
                  <a:pt x="2511" y="210"/>
                </a:cubicBezTo>
                <a:cubicBezTo>
                  <a:pt x="2511" y="208"/>
                  <a:pt x="2511" y="207"/>
                  <a:pt x="2510" y="206"/>
                </a:cubicBezTo>
                <a:cubicBezTo>
                  <a:pt x="2510" y="206"/>
                  <a:pt x="2510" y="206"/>
                  <a:pt x="2510" y="206"/>
                </a:cubicBezTo>
                <a:cubicBezTo>
                  <a:pt x="2509" y="205"/>
                  <a:pt x="2509" y="206"/>
                  <a:pt x="2509" y="206"/>
                </a:cubicBezTo>
                <a:cubicBezTo>
                  <a:pt x="2507" y="206"/>
                  <a:pt x="2506" y="207"/>
                  <a:pt x="2505" y="207"/>
                </a:cubicBezTo>
                <a:lnTo>
                  <a:pt x="2505" y="210"/>
                </a:lnTo>
                <a:close/>
                <a:moveTo>
                  <a:pt x="2526" y="210"/>
                </a:moveTo>
                <a:cubicBezTo>
                  <a:pt x="2526" y="210"/>
                  <a:pt x="2526" y="210"/>
                  <a:pt x="2526" y="210"/>
                </a:cubicBezTo>
                <a:cubicBezTo>
                  <a:pt x="2529" y="210"/>
                  <a:pt x="2529" y="210"/>
                  <a:pt x="2529" y="210"/>
                </a:cubicBezTo>
                <a:cubicBezTo>
                  <a:pt x="2529" y="210"/>
                  <a:pt x="2529" y="210"/>
                  <a:pt x="2529" y="210"/>
                </a:cubicBezTo>
                <a:cubicBezTo>
                  <a:pt x="2530" y="209"/>
                  <a:pt x="2529" y="210"/>
                  <a:pt x="2530" y="208"/>
                </a:cubicBezTo>
                <a:cubicBezTo>
                  <a:pt x="2524" y="206"/>
                  <a:pt x="2524" y="206"/>
                  <a:pt x="2524" y="206"/>
                </a:cubicBezTo>
                <a:cubicBezTo>
                  <a:pt x="2524" y="207"/>
                  <a:pt x="2523" y="208"/>
                  <a:pt x="2522" y="209"/>
                </a:cubicBezTo>
                <a:cubicBezTo>
                  <a:pt x="2523" y="209"/>
                  <a:pt x="2524" y="210"/>
                  <a:pt x="2526" y="210"/>
                </a:cubicBezTo>
                <a:close/>
                <a:moveTo>
                  <a:pt x="2516" y="208"/>
                </a:moveTo>
                <a:cubicBezTo>
                  <a:pt x="2515" y="209"/>
                  <a:pt x="2515" y="209"/>
                  <a:pt x="2513" y="210"/>
                </a:cubicBezTo>
                <a:cubicBezTo>
                  <a:pt x="2514" y="212"/>
                  <a:pt x="2514" y="212"/>
                  <a:pt x="2515" y="213"/>
                </a:cubicBezTo>
                <a:cubicBezTo>
                  <a:pt x="2517" y="213"/>
                  <a:pt x="2517" y="213"/>
                  <a:pt x="2517" y="213"/>
                </a:cubicBezTo>
                <a:cubicBezTo>
                  <a:pt x="2517" y="212"/>
                  <a:pt x="2517" y="212"/>
                  <a:pt x="2517" y="212"/>
                </a:cubicBezTo>
                <a:cubicBezTo>
                  <a:pt x="2517" y="212"/>
                  <a:pt x="2517" y="212"/>
                  <a:pt x="2517" y="212"/>
                </a:cubicBezTo>
                <a:cubicBezTo>
                  <a:pt x="2517" y="211"/>
                  <a:pt x="2517" y="210"/>
                  <a:pt x="2517" y="209"/>
                </a:cubicBezTo>
                <a:cubicBezTo>
                  <a:pt x="2516" y="209"/>
                  <a:pt x="2516" y="209"/>
                  <a:pt x="2516" y="209"/>
                </a:cubicBezTo>
                <a:lnTo>
                  <a:pt x="2516" y="208"/>
                </a:lnTo>
                <a:close/>
                <a:moveTo>
                  <a:pt x="2526" y="214"/>
                </a:moveTo>
                <a:cubicBezTo>
                  <a:pt x="2529" y="214"/>
                  <a:pt x="2529" y="214"/>
                  <a:pt x="2530" y="212"/>
                </a:cubicBezTo>
                <a:cubicBezTo>
                  <a:pt x="2526" y="212"/>
                  <a:pt x="2526" y="212"/>
                  <a:pt x="2526" y="212"/>
                </a:cubicBezTo>
                <a:lnTo>
                  <a:pt x="2526" y="214"/>
                </a:lnTo>
                <a:close/>
                <a:moveTo>
                  <a:pt x="2531" y="214"/>
                </a:moveTo>
                <a:cubicBezTo>
                  <a:pt x="2532" y="214"/>
                  <a:pt x="2531" y="214"/>
                  <a:pt x="2532" y="214"/>
                </a:cubicBezTo>
                <a:cubicBezTo>
                  <a:pt x="2530" y="214"/>
                  <a:pt x="2530" y="214"/>
                  <a:pt x="2530" y="214"/>
                </a:cubicBezTo>
                <a:cubicBezTo>
                  <a:pt x="2530" y="214"/>
                  <a:pt x="2530" y="215"/>
                  <a:pt x="2530" y="215"/>
                </a:cubicBezTo>
                <a:cubicBezTo>
                  <a:pt x="2531" y="215"/>
                  <a:pt x="2530" y="215"/>
                  <a:pt x="2531" y="214"/>
                </a:cubicBezTo>
                <a:close/>
                <a:moveTo>
                  <a:pt x="817" y="218"/>
                </a:moveTo>
                <a:cubicBezTo>
                  <a:pt x="817" y="217"/>
                  <a:pt x="817" y="217"/>
                  <a:pt x="817" y="217"/>
                </a:cubicBezTo>
                <a:cubicBezTo>
                  <a:pt x="818" y="217"/>
                  <a:pt x="818" y="217"/>
                  <a:pt x="818" y="217"/>
                </a:cubicBezTo>
                <a:cubicBezTo>
                  <a:pt x="818" y="215"/>
                  <a:pt x="818" y="216"/>
                  <a:pt x="817" y="215"/>
                </a:cubicBezTo>
                <a:cubicBezTo>
                  <a:pt x="817" y="215"/>
                  <a:pt x="816" y="216"/>
                  <a:pt x="816" y="216"/>
                </a:cubicBezTo>
                <a:cubicBezTo>
                  <a:pt x="816" y="217"/>
                  <a:pt x="816" y="217"/>
                  <a:pt x="816" y="217"/>
                </a:cubicBezTo>
                <a:cubicBezTo>
                  <a:pt x="817" y="217"/>
                  <a:pt x="817" y="217"/>
                  <a:pt x="817" y="217"/>
                </a:cubicBezTo>
                <a:cubicBezTo>
                  <a:pt x="817" y="218"/>
                  <a:pt x="817" y="218"/>
                  <a:pt x="817" y="218"/>
                </a:cubicBezTo>
                <a:close/>
                <a:moveTo>
                  <a:pt x="982" y="218"/>
                </a:moveTo>
                <a:cubicBezTo>
                  <a:pt x="982" y="219"/>
                  <a:pt x="982" y="219"/>
                  <a:pt x="982" y="219"/>
                </a:cubicBezTo>
                <a:cubicBezTo>
                  <a:pt x="981" y="219"/>
                  <a:pt x="980" y="219"/>
                  <a:pt x="980" y="220"/>
                </a:cubicBezTo>
                <a:cubicBezTo>
                  <a:pt x="980" y="221"/>
                  <a:pt x="981" y="221"/>
                  <a:pt x="981" y="222"/>
                </a:cubicBezTo>
                <a:cubicBezTo>
                  <a:pt x="983" y="222"/>
                  <a:pt x="983" y="222"/>
                  <a:pt x="983" y="222"/>
                </a:cubicBezTo>
                <a:cubicBezTo>
                  <a:pt x="983" y="219"/>
                  <a:pt x="983" y="219"/>
                  <a:pt x="983" y="219"/>
                </a:cubicBezTo>
                <a:cubicBezTo>
                  <a:pt x="982" y="219"/>
                  <a:pt x="982" y="219"/>
                  <a:pt x="982" y="219"/>
                </a:cubicBezTo>
                <a:cubicBezTo>
                  <a:pt x="982" y="218"/>
                  <a:pt x="982" y="218"/>
                  <a:pt x="982" y="218"/>
                </a:cubicBezTo>
                <a:close/>
                <a:moveTo>
                  <a:pt x="992" y="221"/>
                </a:moveTo>
                <a:cubicBezTo>
                  <a:pt x="993" y="221"/>
                  <a:pt x="993" y="221"/>
                  <a:pt x="993" y="221"/>
                </a:cubicBezTo>
                <a:cubicBezTo>
                  <a:pt x="993" y="220"/>
                  <a:pt x="993" y="220"/>
                  <a:pt x="993" y="220"/>
                </a:cubicBezTo>
                <a:cubicBezTo>
                  <a:pt x="990" y="220"/>
                  <a:pt x="990" y="220"/>
                  <a:pt x="990" y="220"/>
                </a:cubicBezTo>
                <a:cubicBezTo>
                  <a:pt x="990" y="221"/>
                  <a:pt x="990" y="221"/>
                  <a:pt x="990" y="222"/>
                </a:cubicBezTo>
                <a:cubicBezTo>
                  <a:pt x="992" y="222"/>
                  <a:pt x="992" y="222"/>
                  <a:pt x="992" y="222"/>
                </a:cubicBezTo>
                <a:lnTo>
                  <a:pt x="992" y="221"/>
                </a:lnTo>
                <a:close/>
                <a:moveTo>
                  <a:pt x="1656" y="227"/>
                </a:moveTo>
                <a:cubicBezTo>
                  <a:pt x="1657" y="227"/>
                  <a:pt x="1657" y="226"/>
                  <a:pt x="1658" y="226"/>
                </a:cubicBezTo>
                <a:cubicBezTo>
                  <a:pt x="1658" y="226"/>
                  <a:pt x="1658" y="226"/>
                  <a:pt x="1658" y="226"/>
                </a:cubicBezTo>
                <a:cubicBezTo>
                  <a:pt x="1659" y="226"/>
                  <a:pt x="1660" y="226"/>
                  <a:pt x="1661" y="226"/>
                </a:cubicBezTo>
                <a:cubicBezTo>
                  <a:pt x="1661" y="226"/>
                  <a:pt x="1661" y="226"/>
                  <a:pt x="1661" y="226"/>
                </a:cubicBezTo>
                <a:cubicBezTo>
                  <a:pt x="1662" y="226"/>
                  <a:pt x="1662" y="226"/>
                  <a:pt x="1662" y="226"/>
                </a:cubicBezTo>
                <a:cubicBezTo>
                  <a:pt x="1662" y="225"/>
                  <a:pt x="1662" y="225"/>
                  <a:pt x="1662" y="225"/>
                </a:cubicBezTo>
                <a:cubicBezTo>
                  <a:pt x="1660" y="225"/>
                  <a:pt x="1660" y="225"/>
                  <a:pt x="1660" y="225"/>
                </a:cubicBezTo>
                <a:cubicBezTo>
                  <a:pt x="1660" y="224"/>
                  <a:pt x="1660" y="224"/>
                  <a:pt x="1660" y="223"/>
                </a:cubicBezTo>
                <a:cubicBezTo>
                  <a:pt x="1660" y="222"/>
                  <a:pt x="1659" y="222"/>
                  <a:pt x="1658" y="221"/>
                </a:cubicBezTo>
                <a:cubicBezTo>
                  <a:pt x="1658" y="222"/>
                  <a:pt x="1657" y="222"/>
                  <a:pt x="1657" y="223"/>
                </a:cubicBezTo>
                <a:cubicBezTo>
                  <a:pt x="1656" y="223"/>
                  <a:pt x="1656" y="223"/>
                  <a:pt x="1656" y="223"/>
                </a:cubicBezTo>
                <a:cubicBezTo>
                  <a:pt x="1656" y="226"/>
                  <a:pt x="1656" y="226"/>
                  <a:pt x="1656" y="226"/>
                </a:cubicBezTo>
                <a:cubicBezTo>
                  <a:pt x="1656" y="226"/>
                  <a:pt x="1656" y="226"/>
                  <a:pt x="1656" y="226"/>
                </a:cubicBezTo>
                <a:lnTo>
                  <a:pt x="1656" y="227"/>
                </a:lnTo>
                <a:close/>
                <a:moveTo>
                  <a:pt x="2718" y="221"/>
                </a:moveTo>
                <a:cubicBezTo>
                  <a:pt x="2717" y="222"/>
                  <a:pt x="2717" y="222"/>
                  <a:pt x="2717" y="224"/>
                </a:cubicBezTo>
                <a:cubicBezTo>
                  <a:pt x="2718" y="224"/>
                  <a:pt x="2718" y="224"/>
                  <a:pt x="2718" y="224"/>
                </a:cubicBezTo>
                <a:cubicBezTo>
                  <a:pt x="2718" y="221"/>
                  <a:pt x="2718" y="221"/>
                  <a:pt x="2718" y="221"/>
                </a:cubicBezTo>
                <a:close/>
                <a:moveTo>
                  <a:pt x="2718" y="226"/>
                </a:moveTo>
                <a:cubicBezTo>
                  <a:pt x="2720" y="226"/>
                  <a:pt x="2720" y="226"/>
                  <a:pt x="2720" y="226"/>
                </a:cubicBezTo>
                <a:cubicBezTo>
                  <a:pt x="2720" y="226"/>
                  <a:pt x="2720" y="225"/>
                  <a:pt x="2720" y="225"/>
                </a:cubicBezTo>
                <a:cubicBezTo>
                  <a:pt x="2721" y="225"/>
                  <a:pt x="2721" y="225"/>
                  <a:pt x="2721" y="225"/>
                </a:cubicBezTo>
                <a:cubicBezTo>
                  <a:pt x="2721" y="224"/>
                  <a:pt x="2721" y="224"/>
                  <a:pt x="2721" y="224"/>
                </a:cubicBezTo>
                <a:cubicBezTo>
                  <a:pt x="2722" y="224"/>
                  <a:pt x="2722" y="224"/>
                  <a:pt x="2722" y="224"/>
                </a:cubicBezTo>
                <a:cubicBezTo>
                  <a:pt x="2721" y="222"/>
                  <a:pt x="2722" y="222"/>
                  <a:pt x="2720" y="221"/>
                </a:cubicBezTo>
                <a:cubicBezTo>
                  <a:pt x="2720" y="224"/>
                  <a:pt x="2719" y="224"/>
                  <a:pt x="2717" y="226"/>
                </a:cubicBezTo>
                <a:cubicBezTo>
                  <a:pt x="2717" y="226"/>
                  <a:pt x="2717" y="226"/>
                  <a:pt x="2716" y="227"/>
                </a:cubicBezTo>
                <a:cubicBezTo>
                  <a:pt x="2715" y="227"/>
                  <a:pt x="2714" y="227"/>
                  <a:pt x="2713" y="228"/>
                </a:cubicBezTo>
                <a:cubicBezTo>
                  <a:pt x="2713" y="228"/>
                  <a:pt x="2713" y="228"/>
                  <a:pt x="2713" y="228"/>
                </a:cubicBezTo>
                <a:cubicBezTo>
                  <a:pt x="2712" y="229"/>
                  <a:pt x="2711" y="230"/>
                  <a:pt x="2710" y="231"/>
                </a:cubicBezTo>
                <a:cubicBezTo>
                  <a:pt x="2710" y="232"/>
                  <a:pt x="2710" y="232"/>
                  <a:pt x="2709" y="233"/>
                </a:cubicBezTo>
                <a:cubicBezTo>
                  <a:pt x="2710" y="234"/>
                  <a:pt x="2709" y="233"/>
                  <a:pt x="2710" y="234"/>
                </a:cubicBezTo>
                <a:cubicBezTo>
                  <a:pt x="2714" y="234"/>
                  <a:pt x="2713" y="233"/>
                  <a:pt x="2714" y="231"/>
                </a:cubicBezTo>
                <a:cubicBezTo>
                  <a:pt x="2715" y="230"/>
                  <a:pt x="2716" y="230"/>
                  <a:pt x="2716" y="229"/>
                </a:cubicBezTo>
                <a:cubicBezTo>
                  <a:pt x="2716" y="228"/>
                  <a:pt x="2716" y="228"/>
                  <a:pt x="2716" y="228"/>
                </a:cubicBezTo>
                <a:cubicBezTo>
                  <a:pt x="2717" y="228"/>
                  <a:pt x="2718" y="227"/>
                  <a:pt x="2718" y="227"/>
                </a:cubicBezTo>
                <a:lnTo>
                  <a:pt x="2718" y="226"/>
                </a:lnTo>
                <a:close/>
                <a:moveTo>
                  <a:pt x="1623" y="231"/>
                </a:moveTo>
                <a:cubicBezTo>
                  <a:pt x="1624" y="231"/>
                  <a:pt x="1626" y="230"/>
                  <a:pt x="1628" y="229"/>
                </a:cubicBezTo>
                <a:cubicBezTo>
                  <a:pt x="1628" y="229"/>
                  <a:pt x="1628" y="229"/>
                  <a:pt x="1628" y="229"/>
                </a:cubicBezTo>
                <a:cubicBezTo>
                  <a:pt x="1630" y="229"/>
                  <a:pt x="1630" y="229"/>
                  <a:pt x="1630" y="229"/>
                </a:cubicBezTo>
                <a:cubicBezTo>
                  <a:pt x="1630" y="228"/>
                  <a:pt x="1630" y="228"/>
                  <a:pt x="1630" y="228"/>
                </a:cubicBezTo>
                <a:cubicBezTo>
                  <a:pt x="1632" y="227"/>
                  <a:pt x="1632" y="226"/>
                  <a:pt x="1633" y="224"/>
                </a:cubicBezTo>
                <a:cubicBezTo>
                  <a:pt x="1629" y="224"/>
                  <a:pt x="1630" y="224"/>
                  <a:pt x="1629" y="227"/>
                </a:cubicBezTo>
                <a:cubicBezTo>
                  <a:pt x="1624" y="227"/>
                  <a:pt x="1624" y="227"/>
                  <a:pt x="1624" y="227"/>
                </a:cubicBezTo>
                <a:cubicBezTo>
                  <a:pt x="1624" y="228"/>
                  <a:pt x="1624" y="228"/>
                  <a:pt x="1624" y="228"/>
                </a:cubicBezTo>
                <a:cubicBezTo>
                  <a:pt x="1622" y="228"/>
                  <a:pt x="1622" y="228"/>
                  <a:pt x="1622" y="228"/>
                </a:cubicBezTo>
                <a:cubicBezTo>
                  <a:pt x="1622" y="230"/>
                  <a:pt x="1622" y="230"/>
                  <a:pt x="1622" y="230"/>
                </a:cubicBezTo>
                <a:cubicBezTo>
                  <a:pt x="1623" y="230"/>
                  <a:pt x="1623" y="230"/>
                  <a:pt x="1623" y="230"/>
                </a:cubicBezTo>
                <a:lnTo>
                  <a:pt x="1623" y="231"/>
                </a:lnTo>
                <a:close/>
                <a:moveTo>
                  <a:pt x="1644" y="226"/>
                </a:moveTo>
                <a:cubicBezTo>
                  <a:pt x="1643" y="226"/>
                  <a:pt x="1643" y="226"/>
                  <a:pt x="1643" y="226"/>
                </a:cubicBezTo>
                <a:cubicBezTo>
                  <a:pt x="1643" y="224"/>
                  <a:pt x="1643" y="224"/>
                  <a:pt x="1643" y="224"/>
                </a:cubicBezTo>
                <a:cubicBezTo>
                  <a:pt x="1642" y="224"/>
                  <a:pt x="1642" y="224"/>
                  <a:pt x="1642" y="224"/>
                </a:cubicBezTo>
                <a:cubicBezTo>
                  <a:pt x="1642" y="224"/>
                  <a:pt x="1642" y="225"/>
                  <a:pt x="1643" y="226"/>
                </a:cubicBezTo>
                <a:cubicBezTo>
                  <a:pt x="1643" y="226"/>
                  <a:pt x="1645" y="226"/>
                  <a:pt x="1644" y="226"/>
                </a:cubicBezTo>
                <a:close/>
                <a:moveTo>
                  <a:pt x="2736" y="232"/>
                </a:moveTo>
                <a:cubicBezTo>
                  <a:pt x="2737" y="231"/>
                  <a:pt x="2737" y="231"/>
                  <a:pt x="2737" y="231"/>
                </a:cubicBezTo>
                <a:cubicBezTo>
                  <a:pt x="2735" y="231"/>
                  <a:pt x="2735" y="231"/>
                  <a:pt x="2735" y="231"/>
                </a:cubicBezTo>
                <a:cubicBezTo>
                  <a:pt x="2735" y="230"/>
                  <a:pt x="2734" y="228"/>
                  <a:pt x="2733" y="226"/>
                </a:cubicBezTo>
                <a:cubicBezTo>
                  <a:pt x="2731" y="226"/>
                  <a:pt x="2730" y="225"/>
                  <a:pt x="2730" y="224"/>
                </a:cubicBezTo>
                <a:cubicBezTo>
                  <a:pt x="2728" y="224"/>
                  <a:pt x="2728" y="224"/>
                  <a:pt x="2728" y="224"/>
                </a:cubicBezTo>
                <a:cubicBezTo>
                  <a:pt x="2728" y="225"/>
                  <a:pt x="2728" y="225"/>
                  <a:pt x="2728" y="225"/>
                </a:cubicBezTo>
                <a:cubicBezTo>
                  <a:pt x="2727" y="225"/>
                  <a:pt x="2727" y="225"/>
                  <a:pt x="2727" y="225"/>
                </a:cubicBezTo>
                <a:cubicBezTo>
                  <a:pt x="2727" y="228"/>
                  <a:pt x="2727" y="228"/>
                  <a:pt x="2727" y="228"/>
                </a:cubicBezTo>
                <a:cubicBezTo>
                  <a:pt x="2726" y="228"/>
                  <a:pt x="2726" y="229"/>
                  <a:pt x="2726" y="229"/>
                </a:cubicBezTo>
                <a:cubicBezTo>
                  <a:pt x="2725" y="230"/>
                  <a:pt x="2726" y="230"/>
                  <a:pt x="2724" y="231"/>
                </a:cubicBezTo>
                <a:cubicBezTo>
                  <a:pt x="2725" y="232"/>
                  <a:pt x="2725" y="233"/>
                  <a:pt x="2725" y="233"/>
                </a:cubicBezTo>
                <a:cubicBezTo>
                  <a:pt x="2729" y="234"/>
                  <a:pt x="2734" y="234"/>
                  <a:pt x="2736" y="232"/>
                </a:cubicBezTo>
                <a:close/>
                <a:moveTo>
                  <a:pt x="2968" y="236"/>
                </a:moveTo>
                <a:cubicBezTo>
                  <a:pt x="2969" y="236"/>
                  <a:pt x="2969" y="236"/>
                  <a:pt x="2969" y="236"/>
                </a:cubicBezTo>
                <a:cubicBezTo>
                  <a:pt x="2969" y="235"/>
                  <a:pt x="2969" y="235"/>
                  <a:pt x="2969" y="235"/>
                </a:cubicBezTo>
                <a:cubicBezTo>
                  <a:pt x="2970" y="235"/>
                  <a:pt x="2970" y="235"/>
                  <a:pt x="2970" y="235"/>
                </a:cubicBezTo>
                <a:cubicBezTo>
                  <a:pt x="2970" y="236"/>
                  <a:pt x="2974" y="238"/>
                  <a:pt x="2975" y="237"/>
                </a:cubicBezTo>
                <a:cubicBezTo>
                  <a:pt x="2976" y="236"/>
                  <a:pt x="2976" y="235"/>
                  <a:pt x="2977" y="235"/>
                </a:cubicBezTo>
                <a:cubicBezTo>
                  <a:pt x="2978" y="235"/>
                  <a:pt x="2978" y="235"/>
                  <a:pt x="2978" y="235"/>
                </a:cubicBezTo>
                <a:cubicBezTo>
                  <a:pt x="2978" y="234"/>
                  <a:pt x="2978" y="234"/>
                  <a:pt x="2978" y="234"/>
                </a:cubicBezTo>
                <a:cubicBezTo>
                  <a:pt x="2980" y="233"/>
                  <a:pt x="2980" y="235"/>
                  <a:pt x="2981" y="235"/>
                </a:cubicBezTo>
                <a:cubicBezTo>
                  <a:pt x="2985" y="236"/>
                  <a:pt x="2989" y="236"/>
                  <a:pt x="2993" y="237"/>
                </a:cubicBezTo>
                <a:cubicBezTo>
                  <a:pt x="2994" y="235"/>
                  <a:pt x="2994" y="234"/>
                  <a:pt x="2995" y="233"/>
                </a:cubicBezTo>
                <a:cubicBezTo>
                  <a:pt x="2993" y="231"/>
                  <a:pt x="2992" y="230"/>
                  <a:pt x="2991" y="229"/>
                </a:cubicBezTo>
                <a:cubicBezTo>
                  <a:pt x="2987" y="229"/>
                  <a:pt x="2987" y="229"/>
                  <a:pt x="2987" y="229"/>
                </a:cubicBezTo>
                <a:cubicBezTo>
                  <a:pt x="2987" y="228"/>
                  <a:pt x="2987" y="228"/>
                  <a:pt x="2987" y="228"/>
                </a:cubicBezTo>
                <a:cubicBezTo>
                  <a:pt x="2986" y="228"/>
                  <a:pt x="2986" y="228"/>
                  <a:pt x="2986" y="228"/>
                </a:cubicBezTo>
                <a:cubicBezTo>
                  <a:pt x="2986" y="228"/>
                  <a:pt x="2986" y="228"/>
                  <a:pt x="2986" y="228"/>
                </a:cubicBezTo>
                <a:cubicBezTo>
                  <a:pt x="2981" y="228"/>
                  <a:pt x="2981" y="228"/>
                  <a:pt x="2981" y="228"/>
                </a:cubicBezTo>
                <a:cubicBezTo>
                  <a:pt x="2981" y="227"/>
                  <a:pt x="2981" y="227"/>
                  <a:pt x="2981" y="227"/>
                </a:cubicBezTo>
                <a:cubicBezTo>
                  <a:pt x="2980" y="227"/>
                  <a:pt x="2980" y="227"/>
                  <a:pt x="2980" y="227"/>
                </a:cubicBezTo>
                <a:cubicBezTo>
                  <a:pt x="2980" y="226"/>
                  <a:pt x="2980" y="226"/>
                  <a:pt x="2980" y="226"/>
                </a:cubicBezTo>
                <a:cubicBezTo>
                  <a:pt x="2978" y="226"/>
                  <a:pt x="2978" y="226"/>
                  <a:pt x="2978" y="226"/>
                </a:cubicBezTo>
                <a:cubicBezTo>
                  <a:pt x="2978" y="226"/>
                  <a:pt x="2978" y="225"/>
                  <a:pt x="2977" y="225"/>
                </a:cubicBezTo>
                <a:cubicBezTo>
                  <a:pt x="2977" y="225"/>
                  <a:pt x="2976" y="224"/>
                  <a:pt x="2975" y="224"/>
                </a:cubicBezTo>
                <a:cubicBezTo>
                  <a:pt x="2975" y="225"/>
                  <a:pt x="2974" y="226"/>
                  <a:pt x="2973" y="228"/>
                </a:cubicBezTo>
                <a:cubicBezTo>
                  <a:pt x="2971" y="228"/>
                  <a:pt x="2971" y="228"/>
                  <a:pt x="2971" y="228"/>
                </a:cubicBezTo>
                <a:cubicBezTo>
                  <a:pt x="2971" y="228"/>
                  <a:pt x="2971" y="228"/>
                  <a:pt x="2971" y="228"/>
                </a:cubicBezTo>
                <a:cubicBezTo>
                  <a:pt x="2969" y="228"/>
                  <a:pt x="2969" y="228"/>
                  <a:pt x="2969" y="228"/>
                </a:cubicBezTo>
                <a:cubicBezTo>
                  <a:pt x="2969" y="229"/>
                  <a:pt x="2968" y="229"/>
                  <a:pt x="2968" y="230"/>
                </a:cubicBezTo>
                <a:cubicBezTo>
                  <a:pt x="2967" y="231"/>
                  <a:pt x="2966" y="232"/>
                  <a:pt x="2964" y="233"/>
                </a:cubicBezTo>
                <a:cubicBezTo>
                  <a:pt x="2964" y="235"/>
                  <a:pt x="2964" y="235"/>
                  <a:pt x="2964" y="235"/>
                </a:cubicBezTo>
                <a:cubicBezTo>
                  <a:pt x="2968" y="235"/>
                  <a:pt x="2968" y="235"/>
                  <a:pt x="2968" y="235"/>
                </a:cubicBezTo>
                <a:lnTo>
                  <a:pt x="2968" y="236"/>
                </a:lnTo>
                <a:close/>
                <a:moveTo>
                  <a:pt x="1213" y="231"/>
                </a:moveTo>
                <a:cubicBezTo>
                  <a:pt x="1213" y="231"/>
                  <a:pt x="1213" y="231"/>
                  <a:pt x="1213" y="231"/>
                </a:cubicBezTo>
                <a:cubicBezTo>
                  <a:pt x="1217" y="231"/>
                  <a:pt x="1217" y="231"/>
                  <a:pt x="1217" y="231"/>
                </a:cubicBezTo>
                <a:cubicBezTo>
                  <a:pt x="1217" y="231"/>
                  <a:pt x="1217" y="232"/>
                  <a:pt x="1217" y="232"/>
                </a:cubicBezTo>
                <a:cubicBezTo>
                  <a:pt x="1220" y="232"/>
                  <a:pt x="1221" y="232"/>
                  <a:pt x="1223" y="231"/>
                </a:cubicBezTo>
                <a:cubicBezTo>
                  <a:pt x="1223" y="229"/>
                  <a:pt x="1223" y="228"/>
                  <a:pt x="1222" y="226"/>
                </a:cubicBezTo>
                <a:cubicBezTo>
                  <a:pt x="1222" y="226"/>
                  <a:pt x="1222" y="226"/>
                  <a:pt x="1222" y="226"/>
                </a:cubicBezTo>
                <a:cubicBezTo>
                  <a:pt x="1220" y="225"/>
                  <a:pt x="1217" y="227"/>
                  <a:pt x="1215" y="227"/>
                </a:cubicBezTo>
                <a:cubicBezTo>
                  <a:pt x="1215" y="226"/>
                  <a:pt x="1215" y="226"/>
                  <a:pt x="1215" y="226"/>
                </a:cubicBezTo>
                <a:cubicBezTo>
                  <a:pt x="1213" y="226"/>
                  <a:pt x="1213" y="227"/>
                  <a:pt x="1213" y="227"/>
                </a:cubicBezTo>
                <a:cubicBezTo>
                  <a:pt x="1206" y="227"/>
                  <a:pt x="1206" y="227"/>
                  <a:pt x="1206" y="227"/>
                </a:cubicBezTo>
                <a:cubicBezTo>
                  <a:pt x="1206" y="228"/>
                  <a:pt x="1206" y="228"/>
                  <a:pt x="1206" y="228"/>
                </a:cubicBezTo>
                <a:cubicBezTo>
                  <a:pt x="1203" y="228"/>
                  <a:pt x="1203" y="228"/>
                  <a:pt x="1203" y="228"/>
                </a:cubicBezTo>
                <a:cubicBezTo>
                  <a:pt x="1203" y="228"/>
                  <a:pt x="1203" y="228"/>
                  <a:pt x="1203" y="228"/>
                </a:cubicBezTo>
                <a:cubicBezTo>
                  <a:pt x="1202" y="228"/>
                  <a:pt x="1200" y="228"/>
                  <a:pt x="1199" y="228"/>
                </a:cubicBezTo>
                <a:cubicBezTo>
                  <a:pt x="1199" y="232"/>
                  <a:pt x="1199" y="232"/>
                  <a:pt x="1199" y="232"/>
                </a:cubicBezTo>
                <a:cubicBezTo>
                  <a:pt x="1199" y="232"/>
                  <a:pt x="1199" y="232"/>
                  <a:pt x="1199" y="232"/>
                </a:cubicBezTo>
                <a:cubicBezTo>
                  <a:pt x="1199" y="233"/>
                  <a:pt x="1199" y="233"/>
                  <a:pt x="1199" y="233"/>
                </a:cubicBezTo>
                <a:cubicBezTo>
                  <a:pt x="1201" y="232"/>
                  <a:pt x="1202" y="232"/>
                  <a:pt x="1205" y="231"/>
                </a:cubicBezTo>
                <a:cubicBezTo>
                  <a:pt x="1206" y="231"/>
                  <a:pt x="1208" y="231"/>
                  <a:pt x="1210" y="231"/>
                </a:cubicBezTo>
                <a:cubicBezTo>
                  <a:pt x="1210" y="231"/>
                  <a:pt x="1210" y="231"/>
                  <a:pt x="1210" y="231"/>
                </a:cubicBezTo>
                <a:lnTo>
                  <a:pt x="1213" y="231"/>
                </a:lnTo>
                <a:close/>
                <a:moveTo>
                  <a:pt x="2723" y="228"/>
                </a:moveTo>
                <a:cubicBezTo>
                  <a:pt x="2724" y="228"/>
                  <a:pt x="2724" y="228"/>
                  <a:pt x="2724" y="228"/>
                </a:cubicBezTo>
                <a:cubicBezTo>
                  <a:pt x="2724" y="227"/>
                  <a:pt x="2724" y="227"/>
                  <a:pt x="2724" y="227"/>
                </a:cubicBezTo>
                <a:cubicBezTo>
                  <a:pt x="2721" y="227"/>
                  <a:pt x="2719" y="229"/>
                  <a:pt x="2718" y="231"/>
                </a:cubicBezTo>
                <a:cubicBezTo>
                  <a:pt x="2720" y="231"/>
                  <a:pt x="2722" y="231"/>
                  <a:pt x="2723" y="231"/>
                </a:cubicBezTo>
                <a:lnTo>
                  <a:pt x="2723" y="228"/>
                </a:lnTo>
                <a:close/>
                <a:moveTo>
                  <a:pt x="577" y="233"/>
                </a:moveTo>
                <a:cubicBezTo>
                  <a:pt x="578" y="230"/>
                  <a:pt x="578" y="230"/>
                  <a:pt x="579" y="228"/>
                </a:cubicBezTo>
                <a:cubicBezTo>
                  <a:pt x="577" y="228"/>
                  <a:pt x="577" y="228"/>
                  <a:pt x="577" y="228"/>
                </a:cubicBezTo>
                <a:cubicBezTo>
                  <a:pt x="577" y="229"/>
                  <a:pt x="577" y="229"/>
                  <a:pt x="577" y="229"/>
                </a:cubicBezTo>
                <a:cubicBezTo>
                  <a:pt x="577" y="230"/>
                  <a:pt x="576" y="230"/>
                  <a:pt x="575" y="230"/>
                </a:cubicBezTo>
                <a:cubicBezTo>
                  <a:pt x="575" y="231"/>
                  <a:pt x="576" y="231"/>
                  <a:pt x="575" y="231"/>
                </a:cubicBezTo>
                <a:cubicBezTo>
                  <a:pt x="575" y="233"/>
                  <a:pt x="575" y="233"/>
                  <a:pt x="575" y="233"/>
                </a:cubicBezTo>
                <a:cubicBezTo>
                  <a:pt x="575" y="233"/>
                  <a:pt x="575" y="233"/>
                  <a:pt x="575" y="233"/>
                </a:cubicBezTo>
                <a:cubicBezTo>
                  <a:pt x="575" y="234"/>
                  <a:pt x="575" y="234"/>
                  <a:pt x="575" y="234"/>
                </a:cubicBezTo>
                <a:cubicBezTo>
                  <a:pt x="576" y="234"/>
                  <a:pt x="577" y="234"/>
                  <a:pt x="577" y="233"/>
                </a:cubicBezTo>
                <a:close/>
                <a:moveTo>
                  <a:pt x="1635" y="235"/>
                </a:moveTo>
                <a:cubicBezTo>
                  <a:pt x="1636" y="236"/>
                  <a:pt x="1635" y="235"/>
                  <a:pt x="1636" y="236"/>
                </a:cubicBezTo>
                <a:cubicBezTo>
                  <a:pt x="1637" y="234"/>
                  <a:pt x="1638" y="233"/>
                  <a:pt x="1639" y="229"/>
                </a:cubicBezTo>
                <a:cubicBezTo>
                  <a:pt x="1636" y="230"/>
                  <a:pt x="1637" y="231"/>
                  <a:pt x="1633" y="230"/>
                </a:cubicBezTo>
                <a:cubicBezTo>
                  <a:pt x="1633" y="231"/>
                  <a:pt x="1633" y="231"/>
                  <a:pt x="1633" y="231"/>
                </a:cubicBezTo>
                <a:cubicBezTo>
                  <a:pt x="1633" y="231"/>
                  <a:pt x="1633" y="231"/>
                  <a:pt x="1633" y="231"/>
                </a:cubicBezTo>
                <a:cubicBezTo>
                  <a:pt x="1633" y="234"/>
                  <a:pt x="1633" y="234"/>
                  <a:pt x="1635" y="235"/>
                </a:cubicBezTo>
                <a:close/>
                <a:moveTo>
                  <a:pt x="2716" y="233"/>
                </a:moveTo>
                <a:cubicBezTo>
                  <a:pt x="2717" y="233"/>
                  <a:pt x="2716" y="234"/>
                  <a:pt x="2717" y="233"/>
                </a:cubicBezTo>
                <a:cubicBezTo>
                  <a:pt x="2718" y="233"/>
                  <a:pt x="2718" y="233"/>
                  <a:pt x="2718" y="233"/>
                </a:cubicBezTo>
                <a:cubicBezTo>
                  <a:pt x="2718" y="231"/>
                  <a:pt x="2718" y="231"/>
                  <a:pt x="2718" y="231"/>
                </a:cubicBezTo>
                <a:cubicBezTo>
                  <a:pt x="2717" y="232"/>
                  <a:pt x="2716" y="232"/>
                  <a:pt x="2716" y="232"/>
                </a:cubicBezTo>
                <a:lnTo>
                  <a:pt x="2716" y="233"/>
                </a:lnTo>
                <a:close/>
                <a:moveTo>
                  <a:pt x="1608" y="237"/>
                </a:moveTo>
                <a:cubicBezTo>
                  <a:pt x="1608" y="234"/>
                  <a:pt x="1607" y="234"/>
                  <a:pt x="1606" y="233"/>
                </a:cubicBezTo>
                <a:cubicBezTo>
                  <a:pt x="1605" y="233"/>
                  <a:pt x="1605" y="233"/>
                  <a:pt x="1605" y="233"/>
                </a:cubicBezTo>
                <a:cubicBezTo>
                  <a:pt x="1605" y="235"/>
                  <a:pt x="1606" y="235"/>
                  <a:pt x="1606" y="237"/>
                </a:cubicBezTo>
                <a:lnTo>
                  <a:pt x="1608" y="237"/>
                </a:lnTo>
                <a:close/>
                <a:moveTo>
                  <a:pt x="1628" y="234"/>
                </a:moveTo>
                <a:cubicBezTo>
                  <a:pt x="1630" y="234"/>
                  <a:pt x="1630" y="234"/>
                  <a:pt x="1630" y="234"/>
                </a:cubicBezTo>
                <a:cubicBezTo>
                  <a:pt x="1630" y="233"/>
                  <a:pt x="1630" y="233"/>
                  <a:pt x="1630" y="233"/>
                </a:cubicBezTo>
                <a:cubicBezTo>
                  <a:pt x="1628" y="233"/>
                  <a:pt x="1628" y="233"/>
                  <a:pt x="1628" y="233"/>
                </a:cubicBezTo>
                <a:lnTo>
                  <a:pt x="1628" y="234"/>
                </a:lnTo>
                <a:close/>
                <a:moveTo>
                  <a:pt x="1668" y="234"/>
                </a:moveTo>
                <a:cubicBezTo>
                  <a:pt x="1667" y="233"/>
                  <a:pt x="1668" y="234"/>
                  <a:pt x="1667" y="233"/>
                </a:cubicBezTo>
                <a:cubicBezTo>
                  <a:pt x="1667" y="234"/>
                  <a:pt x="1667" y="234"/>
                  <a:pt x="1667" y="234"/>
                </a:cubicBezTo>
                <a:lnTo>
                  <a:pt x="1668" y="234"/>
                </a:lnTo>
                <a:close/>
                <a:moveTo>
                  <a:pt x="1612" y="237"/>
                </a:moveTo>
                <a:cubicBezTo>
                  <a:pt x="1612" y="237"/>
                  <a:pt x="1612" y="237"/>
                  <a:pt x="1612" y="237"/>
                </a:cubicBezTo>
                <a:cubicBezTo>
                  <a:pt x="1613" y="237"/>
                  <a:pt x="1613" y="237"/>
                  <a:pt x="1613" y="237"/>
                </a:cubicBezTo>
                <a:cubicBezTo>
                  <a:pt x="1613" y="236"/>
                  <a:pt x="1614" y="236"/>
                  <a:pt x="1614" y="234"/>
                </a:cubicBezTo>
                <a:cubicBezTo>
                  <a:pt x="1612" y="234"/>
                  <a:pt x="1612" y="234"/>
                  <a:pt x="1612" y="234"/>
                </a:cubicBezTo>
                <a:cubicBezTo>
                  <a:pt x="1612" y="235"/>
                  <a:pt x="1612" y="235"/>
                  <a:pt x="1612" y="235"/>
                </a:cubicBezTo>
                <a:cubicBezTo>
                  <a:pt x="1612" y="237"/>
                  <a:pt x="1612" y="236"/>
                  <a:pt x="1612" y="237"/>
                </a:cubicBezTo>
                <a:close/>
                <a:moveTo>
                  <a:pt x="1922" y="235"/>
                </a:moveTo>
                <a:cubicBezTo>
                  <a:pt x="1923" y="236"/>
                  <a:pt x="1923" y="236"/>
                  <a:pt x="1924" y="236"/>
                </a:cubicBezTo>
                <a:cubicBezTo>
                  <a:pt x="1924" y="235"/>
                  <a:pt x="1924" y="235"/>
                  <a:pt x="1924" y="235"/>
                </a:cubicBezTo>
                <a:cubicBezTo>
                  <a:pt x="1923" y="235"/>
                  <a:pt x="1923" y="234"/>
                  <a:pt x="1922" y="234"/>
                </a:cubicBezTo>
                <a:lnTo>
                  <a:pt x="1922" y="235"/>
                </a:lnTo>
                <a:close/>
                <a:moveTo>
                  <a:pt x="701" y="237"/>
                </a:moveTo>
                <a:cubicBezTo>
                  <a:pt x="700" y="236"/>
                  <a:pt x="700" y="237"/>
                  <a:pt x="700" y="236"/>
                </a:cubicBezTo>
                <a:cubicBezTo>
                  <a:pt x="698" y="236"/>
                  <a:pt x="698" y="236"/>
                  <a:pt x="698" y="236"/>
                </a:cubicBezTo>
                <a:cubicBezTo>
                  <a:pt x="698" y="237"/>
                  <a:pt x="699" y="237"/>
                  <a:pt x="699" y="238"/>
                </a:cubicBezTo>
                <a:cubicBezTo>
                  <a:pt x="701" y="238"/>
                  <a:pt x="701" y="238"/>
                  <a:pt x="701" y="238"/>
                </a:cubicBezTo>
                <a:lnTo>
                  <a:pt x="701" y="237"/>
                </a:lnTo>
                <a:close/>
                <a:moveTo>
                  <a:pt x="1603" y="238"/>
                </a:moveTo>
                <a:cubicBezTo>
                  <a:pt x="1601" y="238"/>
                  <a:pt x="1601" y="237"/>
                  <a:pt x="1600" y="237"/>
                </a:cubicBezTo>
                <a:cubicBezTo>
                  <a:pt x="1599" y="238"/>
                  <a:pt x="1599" y="238"/>
                  <a:pt x="1599" y="239"/>
                </a:cubicBezTo>
                <a:cubicBezTo>
                  <a:pt x="1598" y="239"/>
                  <a:pt x="1598" y="240"/>
                  <a:pt x="1598" y="241"/>
                </a:cubicBezTo>
                <a:cubicBezTo>
                  <a:pt x="1599" y="241"/>
                  <a:pt x="1600" y="242"/>
                  <a:pt x="1602" y="243"/>
                </a:cubicBezTo>
                <a:cubicBezTo>
                  <a:pt x="1602" y="241"/>
                  <a:pt x="1603" y="240"/>
                  <a:pt x="1603" y="238"/>
                </a:cubicBezTo>
                <a:close/>
                <a:moveTo>
                  <a:pt x="1954" y="250"/>
                </a:moveTo>
                <a:cubicBezTo>
                  <a:pt x="1955" y="250"/>
                  <a:pt x="1955" y="250"/>
                  <a:pt x="1955" y="250"/>
                </a:cubicBezTo>
                <a:cubicBezTo>
                  <a:pt x="1955" y="249"/>
                  <a:pt x="1955" y="248"/>
                  <a:pt x="1954" y="247"/>
                </a:cubicBezTo>
                <a:cubicBezTo>
                  <a:pt x="1954" y="247"/>
                  <a:pt x="1954" y="247"/>
                  <a:pt x="1954" y="247"/>
                </a:cubicBezTo>
                <a:cubicBezTo>
                  <a:pt x="1952" y="244"/>
                  <a:pt x="1951" y="246"/>
                  <a:pt x="1949" y="245"/>
                </a:cubicBezTo>
                <a:cubicBezTo>
                  <a:pt x="1949" y="244"/>
                  <a:pt x="1949" y="244"/>
                  <a:pt x="1948" y="243"/>
                </a:cubicBezTo>
                <a:cubicBezTo>
                  <a:pt x="1947" y="243"/>
                  <a:pt x="1947" y="243"/>
                  <a:pt x="1947" y="243"/>
                </a:cubicBezTo>
                <a:cubicBezTo>
                  <a:pt x="1945" y="242"/>
                  <a:pt x="1942" y="240"/>
                  <a:pt x="1941" y="238"/>
                </a:cubicBezTo>
                <a:cubicBezTo>
                  <a:pt x="1938" y="238"/>
                  <a:pt x="1938" y="238"/>
                  <a:pt x="1938" y="238"/>
                </a:cubicBezTo>
                <a:cubicBezTo>
                  <a:pt x="1938" y="239"/>
                  <a:pt x="1938" y="239"/>
                  <a:pt x="1938" y="239"/>
                </a:cubicBezTo>
                <a:cubicBezTo>
                  <a:pt x="1937" y="239"/>
                  <a:pt x="1937" y="239"/>
                  <a:pt x="1937" y="239"/>
                </a:cubicBezTo>
                <a:cubicBezTo>
                  <a:pt x="1937" y="239"/>
                  <a:pt x="1938" y="240"/>
                  <a:pt x="1938" y="241"/>
                </a:cubicBezTo>
                <a:cubicBezTo>
                  <a:pt x="1937" y="241"/>
                  <a:pt x="1937" y="241"/>
                  <a:pt x="1937" y="241"/>
                </a:cubicBezTo>
                <a:cubicBezTo>
                  <a:pt x="1937" y="241"/>
                  <a:pt x="1937" y="241"/>
                  <a:pt x="1937" y="241"/>
                </a:cubicBezTo>
                <a:cubicBezTo>
                  <a:pt x="1937" y="241"/>
                  <a:pt x="1937" y="241"/>
                  <a:pt x="1937" y="241"/>
                </a:cubicBezTo>
                <a:cubicBezTo>
                  <a:pt x="1937" y="244"/>
                  <a:pt x="1938" y="245"/>
                  <a:pt x="1939" y="247"/>
                </a:cubicBezTo>
                <a:cubicBezTo>
                  <a:pt x="1939" y="247"/>
                  <a:pt x="1939" y="247"/>
                  <a:pt x="1939" y="247"/>
                </a:cubicBezTo>
                <a:cubicBezTo>
                  <a:pt x="1940" y="247"/>
                  <a:pt x="1940" y="246"/>
                  <a:pt x="1942" y="247"/>
                </a:cubicBezTo>
                <a:cubicBezTo>
                  <a:pt x="1942" y="247"/>
                  <a:pt x="1942" y="247"/>
                  <a:pt x="1942" y="247"/>
                </a:cubicBezTo>
                <a:cubicBezTo>
                  <a:pt x="1944" y="247"/>
                  <a:pt x="1944" y="247"/>
                  <a:pt x="1944" y="247"/>
                </a:cubicBezTo>
                <a:cubicBezTo>
                  <a:pt x="1945" y="248"/>
                  <a:pt x="1945" y="249"/>
                  <a:pt x="1945" y="249"/>
                </a:cubicBezTo>
                <a:cubicBezTo>
                  <a:pt x="1946" y="249"/>
                  <a:pt x="1946" y="249"/>
                  <a:pt x="1946" y="249"/>
                </a:cubicBezTo>
                <a:cubicBezTo>
                  <a:pt x="1946" y="251"/>
                  <a:pt x="1946" y="251"/>
                  <a:pt x="1946" y="251"/>
                </a:cubicBezTo>
                <a:cubicBezTo>
                  <a:pt x="1951" y="251"/>
                  <a:pt x="1951" y="251"/>
                  <a:pt x="1951" y="251"/>
                </a:cubicBezTo>
                <a:cubicBezTo>
                  <a:pt x="1951" y="251"/>
                  <a:pt x="1951" y="251"/>
                  <a:pt x="1951" y="251"/>
                </a:cubicBezTo>
                <a:cubicBezTo>
                  <a:pt x="1953" y="251"/>
                  <a:pt x="1953" y="251"/>
                  <a:pt x="1954" y="250"/>
                </a:cubicBezTo>
                <a:close/>
                <a:moveTo>
                  <a:pt x="702" y="247"/>
                </a:moveTo>
                <a:cubicBezTo>
                  <a:pt x="702" y="247"/>
                  <a:pt x="702" y="247"/>
                  <a:pt x="702" y="247"/>
                </a:cubicBezTo>
                <a:cubicBezTo>
                  <a:pt x="700" y="246"/>
                  <a:pt x="699" y="244"/>
                  <a:pt x="698" y="243"/>
                </a:cubicBezTo>
                <a:cubicBezTo>
                  <a:pt x="697" y="243"/>
                  <a:pt x="697" y="243"/>
                  <a:pt x="697" y="243"/>
                </a:cubicBezTo>
                <a:cubicBezTo>
                  <a:pt x="697" y="241"/>
                  <a:pt x="697" y="241"/>
                  <a:pt x="697" y="241"/>
                </a:cubicBezTo>
                <a:cubicBezTo>
                  <a:pt x="696" y="241"/>
                  <a:pt x="696" y="241"/>
                  <a:pt x="696" y="241"/>
                </a:cubicBezTo>
                <a:cubicBezTo>
                  <a:pt x="696" y="240"/>
                  <a:pt x="697" y="240"/>
                  <a:pt x="695" y="239"/>
                </a:cubicBezTo>
                <a:cubicBezTo>
                  <a:pt x="695" y="241"/>
                  <a:pt x="695" y="241"/>
                  <a:pt x="695" y="241"/>
                </a:cubicBezTo>
                <a:cubicBezTo>
                  <a:pt x="696" y="241"/>
                  <a:pt x="696" y="241"/>
                  <a:pt x="696" y="241"/>
                </a:cubicBezTo>
                <a:cubicBezTo>
                  <a:pt x="696" y="245"/>
                  <a:pt x="697" y="245"/>
                  <a:pt x="698" y="247"/>
                </a:cubicBezTo>
                <a:lnTo>
                  <a:pt x="702" y="247"/>
                </a:lnTo>
                <a:close/>
                <a:moveTo>
                  <a:pt x="2876" y="248"/>
                </a:moveTo>
                <a:cubicBezTo>
                  <a:pt x="2877" y="247"/>
                  <a:pt x="2877" y="248"/>
                  <a:pt x="2877" y="247"/>
                </a:cubicBezTo>
                <a:cubicBezTo>
                  <a:pt x="2880" y="247"/>
                  <a:pt x="2880" y="247"/>
                  <a:pt x="2881" y="246"/>
                </a:cubicBezTo>
                <a:cubicBezTo>
                  <a:pt x="2882" y="245"/>
                  <a:pt x="2881" y="246"/>
                  <a:pt x="2881" y="245"/>
                </a:cubicBezTo>
                <a:cubicBezTo>
                  <a:pt x="2879" y="244"/>
                  <a:pt x="2877" y="242"/>
                  <a:pt x="2875" y="241"/>
                </a:cubicBezTo>
                <a:cubicBezTo>
                  <a:pt x="2874" y="241"/>
                  <a:pt x="2874" y="242"/>
                  <a:pt x="2873" y="242"/>
                </a:cubicBezTo>
                <a:cubicBezTo>
                  <a:pt x="2872" y="243"/>
                  <a:pt x="2873" y="243"/>
                  <a:pt x="2872" y="243"/>
                </a:cubicBezTo>
                <a:cubicBezTo>
                  <a:pt x="2873" y="247"/>
                  <a:pt x="2875" y="246"/>
                  <a:pt x="2876" y="248"/>
                </a:cubicBezTo>
                <a:close/>
                <a:moveTo>
                  <a:pt x="656" y="243"/>
                </a:moveTo>
                <a:cubicBezTo>
                  <a:pt x="656" y="243"/>
                  <a:pt x="656" y="243"/>
                  <a:pt x="656" y="243"/>
                </a:cubicBezTo>
                <a:cubicBezTo>
                  <a:pt x="656" y="241"/>
                  <a:pt x="656" y="242"/>
                  <a:pt x="656" y="241"/>
                </a:cubicBezTo>
                <a:lnTo>
                  <a:pt x="656" y="243"/>
                </a:lnTo>
                <a:close/>
                <a:moveTo>
                  <a:pt x="1597" y="247"/>
                </a:moveTo>
                <a:cubicBezTo>
                  <a:pt x="1597" y="247"/>
                  <a:pt x="1597" y="247"/>
                  <a:pt x="1597" y="247"/>
                </a:cubicBezTo>
                <a:cubicBezTo>
                  <a:pt x="1598" y="247"/>
                  <a:pt x="1598" y="247"/>
                  <a:pt x="1598" y="247"/>
                </a:cubicBezTo>
                <a:cubicBezTo>
                  <a:pt x="1598" y="246"/>
                  <a:pt x="1598" y="246"/>
                  <a:pt x="1598" y="246"/>
                </a:cubicBezTo>
                <a:cubicBezTo>
                  <a:pt x="1599" y="246"/>
                  <a:pt x="1599" y="246"/>
                  <a:pt x="1599" y="246"/>
                </a:cubicBezTo>
                <a:cubicBezTo>
                  <a:pt x="1599" y="245"/>
                  <a:pt x="1599" y="244"/>
                  <a:pt x="1599" y="243"/>
                </a:cubicBezTo>
                <a:cubicBezTo>
                  <a:pt x="1599" y="243"/>
                  <a:pt x="1599" y="243"/>
                  <a:pt x="1599" y="243"/>
                </a:cubicBezTo>
                <a:cubicBezTo>
                  <a:pt x="1599" y="242"/>
                  <a:pt x="1599" y="242"/>
                  <a:pt x="1599" y="242"/>
                </a:cubicBezTo>
                <a:cubicBezTo>
                  <a:pt x="1597" y="242"/>
                  <a:pt x="1596" y="242"/>
                  <a:pt x="1594" y="243"/>
                </a:cubicBezTo>
                <a:cubicBezTo>
                  <a:pt x="1594" y="245"/>
                  <a:pt x="1594" y="245"/>
                  <a:pt x="1594" y="245"/>
                </a:cubicBezTo>
                <a:cubicBezTo>
                  <a:pt x="1593" y="245"/>
                  <a:pt x="1593" y="245"/>
                  <a:pt x="1593" y="245"/>
                </a:cubicBezTo>
                <a:cubicBezTo>
                  <a:pt x="1593" y="246"/>
                  <a:pt x="1594" y="247"/>
                  <a:pt x="1594" y="248"/>
                </a:cubicBezTo>
                <a:cubicBezTo>
                  <a:pt x="1595" y="248"/>
                  <a:pt x="1596" y="248"/>
                  <a:pt x="1597" y="247"/>
                </a:cubicBezTo>
                <a:close/>
                <a:moveTo>
                  <a:pt x="610" y="246"/>
                </a:moveTo>
                <a:cubicBezTo>
                  <a:pt x="610" y="245"/>
                  <a:pt x="610" y="245"/>
                  <a:pt x="610" y="245"/>
                </a:cubicBezTo>
                <a:cubicBezTo>
                  <a:pt x="606" y="245"/>
                  <a:pt x="606" y="245"/>
                  <a:pt x="606" y="245"/>
                </a:cubicBezTo>
                <a:cubicBezTo>
                  <a:pt x="606" y="245"/>
                  <a:pt x="606" y="244"/>
                  <a:pt x="606" y="244"/>
                </a:cubicBezTo>
                <a:cubicBezTo>
                  <a:pt x="604" y="243"/>
                  <a:pt x="604" y="245"/>
                  <a:pt x="603" y="245"/>
                </a:cubicBezTo>
                <a:cubicBezTo>
                  <a:pt x="602" y="245"/>
                  <a:pt x="602" y="245"/>
                  <a:pt x="602" y="245"/>
                </a:cubicBezTo>
                <a:cubicBezTo>
                  <a:pt x="602" y="243"/>
                  <a:pt x="602" y="243"/>
                  <a:pt x="602" y="243"/>
                </a:cubicBezTo>
                <a:cubicBezTo>
                  <a:pt x="600" y="243"/>
                  <a:pt x="600" y="243"/>
                  <a:pt x="598" y="244"/>
                </a:cubicBezTo>
                <a:cubicBezTo>
                  <a:pt x="598" y="247"/>
                  <a:pt x="598" y="247"/>
                  <a:pt x="598" y="247"/>
                </a:cubicBezTo>
                <a:cubicBezTo>
                  <a:pt x="597" y="247"/>
                  <a:pt x="597" y="247"/>
                  <a:pt x="597" y="247"/>
                </a:cubicBezTo>
                <a:cubicBezTo>
                  <a:pt x="597" y="246"/>
                  <a:pt x="597" y="246"/>
                  <a:pt x="597" y="246"/>
                </a:cubicBezTo>
                <a:cubicBezTo>
                  <a:pt x="595" y="246"/>
                  <a:pt x="595" y="246"/>
                  <a:pt x="595" y="246"/>
                </a:cubicBezTo>
                <a:cubicBezTo>
                  <a:pt x="593" y="253"/>
                  <a:pt x="595" y="253"/>
                  <a:pt x="588" y="256"/>
                </a:cubicBezTo>
                <a:cubicBezTo>
                  <a:pt x="588" y="258"/>
                  <a:pt x="589" y="257"/>
                  <a:pt x="589" y="259"/>
                </a:cubicBezTo>
                <a:cubicBezTo>
                  <a:pt x="591" y="259"/>
                  <a:pt x="590" y="259"/>
                  <a:pt x="591" y="258"/>
                </a:cubicBezTo>
                <a:cubicBezTo>
                  <a:pt x="592" y="258"/>
                  <a:pt x="592" y="258"/>
                  <a:pt x="592" y="258"/>
                </a:cubicBezTo>
                <a:cubicBezTo>
                  <a:pt x="592" y="260"/>
                  <a:pt x="592" y="260"/>
                  <a:pt x="592" y="260"/>
                </a:cubicBezTo>
                <a:cubicBezTo>
                  <a:pt x="593" y="260"/>
                  <a:pt x="593" y="260"/>
                  <a:pt x="593" y="260"/>
                </a:cubicBezTo>
                <a:cubicBezTo>
                  <a:pt x="593" y="260"/>
                  <a:pt x="593" y="260"/>
                  <a:pt x="593" y="260"/>
                </a:cubicBezTo>
                <a:cubicBezTo>
                  <a:pt x="593" y="261"/>
                  <a:pt x="594" y="261"/>
                  <a:pt x="595" y="261"/>
                </a:cubicBezTo>
                <a:cubicBezTo>
                  <a:pt x="595" y="260"/>
                  <a:pt x="595" y="261"/>
                  <a:pt x="595" y="260"/>
                </a:cubicBezTo>
                <a:cubicBezTo>
                  <a:pt x="595" y="258"/>
                  <a:pt x="595" y="258"/>
                  <a:pt x="595" y="258"/>
                </a:cubicBezTo>
                <a:cubicBezTo>
                  <a:pt x="596" y="258"/>
                  <a:pt x="596" y="258"/>
                  <a:pt x="596" y="258"/>
                </a:cubicBezTo>
                <a:cubicBezTo>
                  <a:pt x="596" y="258"/>
                  <a:pt x="596" y="258"/>
                  <a:pt x="596" y="258"/>
                </a:cubicBezTo>
                <a:cubicBezTo>
                  <a:pt x="598" y="258"/>
                  <a:pt x="598" y="258"/>
                  <a:pt x="598" y="258"/>
                </a:cubicBezTo>
                <a:cubicBezTo>
                  <a:pt x="598" y="260"/>
                  <a:pt x="598" y="260"/>
                  <a:pt x="598" y="260"/>
                </a:cubicBezTo>
                <a:cubicBezTo>
                  <a:pt x="597" y="260"/>
                  <a:pt x="597" y="260"/>
                  <a:pt x="597" y="260"/>
                </a:cubicBezTo>
                <a:cubicBezTo>
                  <a:pt x="598" y="264"/>
                  <a:pt x="598" y="261"/>
                  <a:pt x="600" y="262"/>
                </a:cubicBezTo>
                <a:cubicBezTo>
                  <a:pt x="600" y="263"/>
                  <a:pt x="601" y="264"/>
                  <a:pt x="602" y="265"/>
                </a:cubicBezTo>
                <a:cubicBezTo>
                  <a:pt x="602" y="266"/>
                  <a:pt x="602" y="266"/>
                  <a:pt x="602" y="266"/>
                </a:cubicBezTo>
                <a:cubicBezTo>
                  <a:pt x="604" y="266"/>
                  <a:pt x="604" y="266"/>
                  <a:pt x="604" y="266"/>
                </a:cubicBezTo>
                <a:cubicBezTo>
                  <a:pt x="604" y="266"/>
                  <a:pt x="604" y="266"/>
                  <a:pt x="604" y="266"/>
                </a:cubicBezTo>
                <a:cubicBezTo>
                  <a:pt x="604" y="266"/>
                  <a:pt x="604" y="266"/>
                  <a:pt x="604" y="266"/>
                </a:cubicBezTo>
                <a:cubicBezTo>
                  <a:pt x="604" y="266"/>
                  <a:pt x="604" y="266"/>
                  <a:pt x="604" y="266"/>
                </a:cubicBezTo>
                <a:cubicBezTo>
                  <a:pt x="606" y="266"/>
                  <a:pt x="607" y="266"/>
                  <a:pt x="608" y="265"/>
                </a:cubicBezTo>
                <a:cubicBezTo>
                  <a:pt x="608" y="265"/>
                  <a:pt x="608" y="265"/>
                  <a:pt x="608" y="265"/>
                </a:cubicBezTo>
                <a:cubicBezTo>
                  <a:pt x="608" y="264"/>
                  <a:pt x="608" y="264"/>
                  <a:pt x="608" y="262"/>
                </a:cubicBezTo>
                <a:cubicBezTo>
                  <a:pt x="609" y="263"/>
                  <a:pt x="610" y="263"/>
                  <a:pt x="610" y="264"/>
                </a:cubicBezTo>
                <a:cubicBezTo>
                  <a:pt x="612" y="263"/>
                  <a:pt x="613" y="263"/>
                  <a:pt x="614" y="263"/>
                </a:cubicBezTo>
                <a:cubicBezTo>
                  <a:pt x="614" y="263"/>
                  <a:pt x="615" y="262"/>
                  <a:pt x="615" y="262"/>
                </a:cubicBezTo>
                <a:cubicBezTo>
                  <a:pt x="615" y="262"/>
                  <a:pt x="620" y="261"/>
                  <a:pt x="621" y="261"/>
                </a:cubicBezTo>
                <a:cubicBezTo>
                  <a:pt x="621" y="260"/>
                  <a:pt x="621" y="260"/>
                  <a:pt x="621" y="260"/>
                </a:cubicBezTo>
                <a:cubicBezTo>
                  <a:pt x="618" y="260"/>
                  <a:pt x="618" y="260"/>
                  <a:pt x="618" y="260"/>
                </a:cubicBezTo>
                <a:cubicBezTo>
                  <a:pt x="618" y="259"/>
                  <a:pt x="618" y="259"/>
                  <a:pt x="618" y="259"/>
                </a:cubicBezTo>
                <a:cubicBezTo>
                  <a:pt x="618" y="259"/>
                  <a:pt x="618" y="259"/>
                  <a:pt x="618" y="259"/>
                </a:cubicBezTo>
                <a:cubicBezTo>
                  <a:pt x="618" y="251"/>
                  <a:pt x="618" y="251"/>
                  <a:pt x="618" y="251"/>
                </a:cubicBezTo>
                <a:cubicBezTo>
                  <a:pt x="617" y="251"/>
                  <a:pt x="616" y="251"/>
                  <a:pt x="616" y="251"/>
                </a:cubicBezTo>
                <a:cubicBezTo>
                  <a:pt x="616" y="250"/>
                  <a:pt x="616" y="250"/>
                  <a:pt x="616" y="250"/>
                </a:cubicBezTo>
                <a:cubicBezTo>
                  <a:pt x="614" y="249"/>
                  <a:pt x="613" y="248"/>
                  <a:pt x="612" y="247"/>
                </a:cubicBezTo>
                <a:cubicBezTo>
                  <a:pt x="612" y="246"/>
                  <a:pt x="612" y="246"/>
                  <a:pt x="612" y="246"/>
                </a:cubicBezTo>
                <a:lnTo>
                  <a:pt x="610" y="246"/>
                </a:lnTo>
                <a:close/>
                <a:moveTo>
                  <a:pt x="761" y="243"/>
                </a:moveTo>
                <a:cubicBezTo>
                  <a:pt x="761" y="244"/>
                  <a:pt x="760" y="244"/>
                  <a:pt x="760" y="245"/>
                </a:cubicBezTo>
                <a:cubicBezTo>
                  <a:pt x="759" y="245"/>
                  <a:pt x="759" y="245"/>
                  <a:pt x="759" y="245"/>
                </a:cubicBezTo>
                <a:cubicBezTo>
                  <a:pt x="759" y="245"/>
                  <a:pt x="759" y="245"/>
                  <a:pt x="759" y="245"/>
                </a:cubicBezTo>
                <a:cubicBezTo>
                  <a:pt x="752" y="245"/>
                  <a:pt x="752" y="245"/>
                  <a:pt x="752" y="245"/>
                </a:cubicBezTo>
                <a:cubicBezTo>
                  <a:pt x="753" y="247"/>
                  <a:pt x="753" y="247"/>
                  <a:pt x="754" y="248"/>
                </a:cubicBezTo>
                <a:cubicBezTo>
                  <a:pt x="755" y="249"/>
                  <a:pt x="754" y="248"/>
                  <a:pt x="755" y="247"/>
                </a:cubicBezTo>
                <a:cubicBezTo>
                  <a:pt x="757" y="248"/>
                  <a:pt x="757" y="248"/>
                  <a:pt x="758" y="250"/>
                </a:cubicBezTo>
                <a:cubicBezTo>
                  <a:pt x="760" y="249"/>
                  <a:pt x="761" y="248"/>
                  <a:pt x="763" y="247"/>
                </a:cubicBezTo>
                <a:cubicBezTo>
                  <a:pt x="764" y="245"/>
                  <a:pt x="765" y="246"/>
                  <a:pt x="765" y="243"/>
                </a:cubicBezTo>
                <a:cubicBezTo>
                  <a:pt x="764" y="243"/>
                  <a:pt x="762" y="243"/>
                  <a:pt x="761" y="243"/>
                </a:cubicBezTo>
                <a:close/>
                <a:moveTo>
                  <a:pt x="751" y="247"/>
                </a:moveTo>
                <a:cubicBezTo>
                  <a:pt x="752" y="247"/>
                  <a:pt x="752" y="247"/>
                  <a:pt x="752" y="247"/>
                </a:cubicBezTo>
                <a:cubicBezTo>
                  <a:pt x="751" y="246"/>
                  <a:pt x="752" y="247"/>
                  <a:pt x="751" y="246"/>
                </a:cubicBezTo>
                <a:lnTo>
                  <a:pt x="751" y="247"/>
                </a:lnTo>
                <a:close/>
                <a:moveTo>
                  <a:pt x="771" y="247"/>
                </a:moveTo>
                <a:cubicBezTo>
                  <a:pt x="768" y="247"/>
                  <a:pt x="768" y="247"/>
                  <a:pt x="768" y="247"/>
                </a:cubicBezTo>
                <a:cubicBezTo>
                  <a:pt x="768" y="247"/>
                  <a:pt x="768" y="248"/>
                  <a:pt x="767" y="249"/>
                </a:cubicBezTo>
                <a:cubicBezTo>
                  <a:pt x="768" y="249"/>
                  <a:pt x="768" y="249"/>
                  <a:pt x="768" y="249"/>
                </a:cubicBezTo>
                <a:cubicBezTo>
                  <a:pt x="768" y="250"/>
                  <a:pt x="768" y="250"/>
                  <a:pt x="768" y="250"/>
                </a:cubicBezTo>
                <a:cubicBezTo>
                  <a:pt x="770" y="249"/>
                  <a:pt x="771" y="249"/>
                  <a:pt x="771" y="247"/>
                </a:cubicBezTo>
                <a:close/>
                <a:moveTo>
                  <a:pt x="2808" y="249"/>
                </a:moveTo>
                <a:cubicBezTo>
                  <a:pt x="2808" y="250"/>
                  <a:pt x="2808" y="250"/>
                  <a:pt x="2808" y="250"/>
                </a:cubicBezTo>
                <a:cubicBezTo>
                  <a:pt x="2808" y="250"/>
                  <a:pt x="2808" y="250"/>
                  <a:pt x="2808" y="250"/>
                </a:cubicBezTo>
                <a:cubicBezTo>
                  <a:pt x="2808" y="249"/>
                  <a:pt x="2809" y="249"/>
                  <a:pt x="2808" y="249"/>
                </a:cubicBezTo>
                <a:close/>
                <a:moveTo>
                  <a:pt x="789" y="252"/>
                </a:moveTo>
                <a:cubicBezTo>
                  <a:pt x="789" y="251"/>
                  <a:pt x="789" y="251"/>
                  <a:pt x="789" y="251"/>
                </a:cubicBezTo>
                <a:cubicBezTo>
                  <a:pt x="790" y="251"/>
                  <a:pt x="790" y="251"/>
                  <a:pt x="790" y="251"/>
                </a:cubicBezTo>
                <a:cubicBezTo>
                  <a:pt x="790" y="249"/>
                  <a:pt x="790" y="249"/>
                  <a:pt x="790" y="249"/>
                </a:cubicBezTo>
                <a:cubicBezTo>
                  <a:pt x="787" y="249"/>
                  <a:pt x="788" y="250"/>
                  <a:pt x="786" y="251"/>
                </a:cubicBezTo>
                <a:cubicBezTo>
                  <a:pt x="786" y="251"/>
                  <a:pt x="786" y="251"/>
                  <a:pt x="787" y="252"/>
                </a:cubicBezTo>
                <a:lnTo>
                  <a:pt x="789" y="252"/>
                </a:lnTo>
                <a:close/>
                <a:moveTo>
                  <a:pt x="1586" y="258"/>
                </a:moveTo>
                <a:cubicBezTo>
                  <a:pt x="1587" y="258"/>
                  <a:pt x="1589" y="259"/>
                  <a:pt x="1589" y="259"/>
                </a:cubicBezTo>
                <a:cubicBezTo>
                  <a:pt x="1589" y="258"/>
                  <a:pt x="1589" y="258"/>
                  <a:pt x="1589" y="258"/>
                </a:cubicBezTo>
                <a:cubicBezTo>
                  <a:pt x="1590" y="258"/>
                  <a:pt x="1590" y="258"/>
                  <a:pt x="1590" y="258"/>
                </a:cubicBezTo>
                <a:cubicBezTo>
                  <a:pt x="1590" y="257"/>
                  <a:pt x="1590" y="257"/>
                  <a:pt x="1591" y="256"/>
                </a:cubicBezTo>
                <a:cubicBezTo>
                  <a:pt x="1591" y="254"/>
                  <a:pt x="1592" y="251"/>
                  <a:pt x="1591" y="250"/>
                </a:cubicBezTo>
                <a:cubicBezTo>
                  <a:pt x="1591" y="249"/>
                  <a:pt x="1591" y="249"/>
                  <a:pt x="1591" y="249"/>
                </a:cubicBezTo>
                <a:cubicBezTo>
                  <a:pt x="1590" y="250"/>
                  <a:pt x="1589" y="251"/>
                  <a:pt x="1589" y="251"/>
                </a:cubicBezTo>
                <a:cubicBezTo>
                  <a:pt x="1587" y="252"/>
                  <a:pt x="1587" y="250"/>
                  <a:pt x="1586" y="253"/>
                </a:cubicBezTo>
                <a:cubicBezTo>
                  <a:pt x="1585" y="253"/>
                  <a:pt x="1585" y="254"/>
                  <a:pt x="1584" y="254"/>
                </a:cubicBezTo>
                <a:cubicBezTo>
                  <a:pt x="1584" y="255"/>
                  <a:pt x="1584" y="256"/>
                  <a:pt x="1583" y="257"/>
                </a:cubicBezTo>
                <a:cubicBezTo>
                  <a:pt x="1583" y="257"/>
                  <a:pt x="1584" y="257"/>
                  <a:pt x="1584" y="258"/>
                </a:cubicBezTo>
                <a:cubicBezTo>
                  <a:pt x="1583" y="258"/>
                  <a:pt x="1583" y="258"/>
                  <a:pt x="1583" y="258"/>
                </a:cubicBezTo>
                <a:cubicBezTo>
                  <a:pt x="1583" y="261"/>
                  <a:pt x="1583" y="261"/>
                  <a:pt x="1583" y="261"/>
                </a:cubicBezTo>
                <a:cubicBezTo>
                  <a:pt x="1585" y="261"/>
                  <a:pt x="1585" y="260"/>
                  <a:pt x="1586" y="258"/>
                </a:cubicBezTo>
                <a:close/>
                <a:moveTo>
                  <a:pt x="577" y="252"/>
                </a:moveTo>
                <a:cubicBezTo>
                  <a:pt x="576" y="251"/>
                  <a:pt x="577" y="251"/>
                  <a:pt x="575" y="251"/>
                </a:cubicBezTo>
                <a:cubicBezTo>
                  <a:pt x="575" y="252"/>
                  <a:pt x="575" y="252"/>
                  <a:pt x="577" y="252"/>
                </a:cubicBezTo>
                <a:close/>
                <a:moveTo>
                  <a:pt x="766" y="253"/>
                </a:moveTo>
                <a:cubicBezTo>
                  <a:pt x="766" y="252"/>
                  <a:pt x="766" y="251"/>
                  <a:pt x="765" y="251"/>
                </a:cubicBezTo>
                <a:cubicBezTo>
                  <a:pt x="764" y="251"/>
                  <a:pt x="765" y="250"/>
                  <a:pt x="764" y="251"/>
                </a:cubicBezTo>
                <a:cubicBezTo>
                  <a:pt x="765" y="252"/>
                  <a:pt x="765" y="252"/>
                  <a:pt x="765" y="252"/>
                </a:cubicBezTo>
                <a:cubicBezTo>
                  <a:pt x="765" y="253"/>
                  <a:pt x="765" y="253"/>
                  <a:pt x="765" y="253"/>
                </a:cubicBezTo>
                <a:lnTo>
                  <a:pt x="766" y="253"/>
                </a:lnTo>
                <a:close/>
                <a:moveTo>
                  <a:pt x="1858" y="263"/>
                </a:moveTo>
                <a:cubicBezTo>
                  <a:pt x="1860" y="263"/>
                  <a:pt x="1860" y="263"/>
                  <a:pt x="1860" y="263"/>
                </a:cubicBezTo>
                <a:cubicBezTo>
                  <a:pt x="1861" y="262"/>
                  <a:pt x="1860" y="261"/>
                  <a:pt x="1860" y="260"/>
                </a:cubicBezTo>
                <a:cubicBezTo>
                  <a:pt x="1861" y="260"/>
                  <a:pt x="1861" y="260"/>
                  <a:pt x="1861" y="260"/>
                </a:cubicBezTo>
                <a:cubicBezTo>
                  <a:pt x="1862" y="259"/>
                  <a:pt x="1863" y="259"/>
                  <a:pt x="1863" y="257"/>
                </a:cubicBezTo>
                <a:cubicBezTo>
                  <a:pt x="1864" y="257"/>
                  <a:pt x="1864" y="257"/>
                  <a:pt x="1864" y="257"/>
                </a:cubicBezTo>
                <a:cubicBezTo>
                  <a:pt x="1864" y="256"/>
                  <a:pt x="1863" y="253"/>
                  <a:pt x="1863" y="252"/>
                </a:cubicBezTo>
                <a:cubicBezTo>
                  <a:pt x="1861" y="252"/>
                  <a:pt x="1861" y="252"/>
                  <a:pt x="1861" y="252"/>
                </a:cubicBezTo>
                <a:cubicBezTo>
                  <a:pt x="1861" y="252"/>
                  <a:pt x="1861" y="252"/>
                  <a:pt x="1861" y="252"/>
                </a:cubicBezTo>
                <a:cubicBezTo>
                  <a:pt x="1860" y="252"/>
                  <a:pt x="1857" y="251"/>
                  <a:pt x="1856" y="251"/>
                </a:cubicBezTo>
                <a:cubicBezTo>
                  <a:pt x="1856" y="252"/>
                  <a:pt x="1856" y="252"/>
                  <a:pt x="1856" y="252"/>
                </a:cubicBezTo>
                <a:cubicBezTo>
                  <a:pt x="1855" y="252"/>
                  <a:pt x="1855" y="253"/>
                  <a:pt x="1854" y="253"/>
                </a:cubicBezTo>
                <a:cubicBezTo>
                  <a:pt x="1853" y="255"/>
                  <a:pt x="1853" y="256"/>
                  <a:pt x="1853" y="258"/>
                </a:cubicBezTo>
                <a:cubicBezTo>
                  <a:pt x="1854" y="258"/>
                  <a:pt x="1854" y="258"/>
                  <a:pt x="1854" y="258"/>
                </a:cubicBezTo>
                <a:cubicBezTo>
                  <a:pt x="1854" y="262"/>
                  <a:pt x="1856" y="261"/>
                  <a:pt x="1858" y="263"/>
                </a:cubicBezTo>
                <a:close/>
                <a:moveTo>
                  <a:pt x="2810" y="254"/>
                </a:moveTo>
                <a:cubicBezTo>
                  <a:pt x="2810" y="254"/>
                  <a:pt x="2810" y="254"/>
                  <a:pt x="2810" y="254"/>
                </a:cubicBezTo>
                <a:cubicBezTo>
                  <a:pt x="2809" y="254"/>
                  <a:pt x="2809" y="254"/>
                  <a:pt x="2809" y="254"/>
                </a:cubicBezTo>
                <a:cubicBezTo>
                  <a:pt x="2809" y="256"/>
                  <a:pt x="2809" y="256"/>
                  <a:pt x="2809" y="256"/>
                </a:cubicBezTo>
                <a:cubicBezTo>
                  <a:pt x="2810" y="256"/>
                  <a:pt x="2810" y="256"/>
                  <a:pt x="2810" y="256"/>
                </a:cubicBezTo>
                <a:cubicBezTo>
                  <a:pt x="2810" y="254"/>
                  <a:pt x="2811" y="255"/>
                  <a:pt x="2810" y="254"/>
                </a:cubicBezTo>
                <a:close/>
                <a:moveTo>
                  <a:pt x="581" y="258"/>
                </a:moveTo>
                <a:cubicBezTo>
                  <a:pt x="581" y="257"/>
                  <a:pt x="581" y="256"/>
                  <a:pt x="581" y="255"/>
                </a:cubicBezTo>
                <a:cubicBezTo>
                  <a:pt x="580" y="255"/>
                  <a:pt x="580" y="255"/>
                  <a:pt x="580" y="255"/>
                </a:cubicBezTo>
                <a:cubicBezTo>
                  <a:pt x="580" y="256"/>
                  <a:pt x="580" y="256"/>
                  <a:pt x="579" y="256"/>
                </a:cubicBezTo>
                <a:cubicBezTo>
                  <a:pt x="578" y="256"/>
                  <a:pt x="577" y="256"/>
                  <a:pt x="576" y="256"/>
                </a:cubicBezTo>
                <a:cubicBezTo>
                  <a:pt x="576" y="258"/>
                  <a:pt x="576" y="258"/>
                  <a:pt x="576" y="258"/>
                </a:cubicBezTo>
                <a:cubicBezTo>
                  <a:pt x="577" y="258"/>
                  <a:pt x="577" y="258"/>
                  <a:pt x="577" y="258"/>
                </a:cubicBezTo>
                <a:cubicBezTo>
                  <a:pt x="577" y="258"/>
                  <a:pt x="577" y="258"/>
                  <a:pt x="577" y="258"/>
                </a:cubicBezTo>
                <a:cubicBezTo>
                  <a:pt x="577" y="258"/>
                  <a:pt x="578" y="258"/>
                  <a:pt x="578" y="258"/>
                </a:cubicBezTo>
                <a:cubicBezTo>
                  <a:pt x="578" y="258"/>
                  <a:pt x="578" y="258"/>
                  <a:pt x="578" y="258"/>
                </a:cubicBezTo>
                <a:lnTo>
                  <a:pt x="581" y="258"/>
                </a:lnTo>
                <a:close/>
                <a:moveTo>
                  <a:pt x="1581" y="256"/>
                </a:moveTo>
                <a:cubicBezTo>
                  <a:pt x="1581" y="255"/>
                  <a:pt x="1581" y="255"/>
                  <a:pt x="1581" y="255"/>
                </a:cubicBezTo>
                <a:cubicBezTo>
                  <a:pt x="1581" y="255"/>
                  <a:pt x="1581" y="255"/>
                  <a:pt x="1581" y="255"/>
                </a:cubicBezTo>
                <a:cubicBezTo>
                  <a:pt x="1581" y="256"/>
                  <a:pt x="1580" y="256"/>
                  <a:pt x="1580" y="257"/>
                </a:cubicBezTo>
                <a:cubicBezTo>
                  <a:pt x="1581" y="257"/>
                  <a:pt x="1581" y="257"/>
                  <a:pt x="1581" y="257"/>
                </a:cubicBezTo>
                <a:cubicBezTo>
                  <a:pt x="1581" y="257"/>
                  <a:pt x="1581" y="256"/>
                  <a:pt x="1581" y="256"/>
                </a:cubicBezTo>
                <a:close/>
                <a:moveTo>
                  <a:pt x="1580" y="258"/>
                </a:moveTo>
                <a:cubicBezTo>
                  <a:pt x="1580" y="257"/>
                  <a:pt x="1580" y="257"/>
                  <a:pt x="1580" y="257"/>
                </a:cubicBezTo>
                <a:cubicBezTo>
                  <a:pt x="1580" y="257"/>
                  <a:pt x="1580" y="257"/>
                  <a:pt x="1580" y="257"/>
                </a:cubicBezTo>
                <a:cubicBezTo>
                  <a:pt x="1579" y="258"/>
                  <a:pt x="1579" y="258"/>
                  <a:pt x="1579" y="259"/>
                </a:cubicBezTo>
                <a:cubicBezTo>
                  <a:pt x="1580" y="259"/>
                  <a:pt x="1580" y="259"/>
                  <a:pt x="1580" y="259"/>
                </a:cubicBezTo>
                <a:cubicBezTo>
                  <a:pt x="1580" y="259"/>
                  <a:pt x="1580" y="258"/>
                  <a:pt x="1580" y="258"/>
                </a:cubicBezTo>
                <a:close/>
                <a:moveTo>
                  <a:pt x="569" y="260"/>
                </a:moveTo>
                <a:cubicBezTo>
                  <a:pt x="570" y="260"/>
                  <a:pt x="570" y="260"/>
                  <a:pt x="570" y="260"/>
                </a:cubicBezTo>
                <a:cubicBezTo>
                  <a:pt x="570" y="259"/>
                  <a:pt x="569" y="259"/>
                  <a:pt x="569" y="259"/>
                </a:cubicBezTo>
                <a:cubicBezTo>
                  <a:pt x="569" y="258"/>
                  <a:pt x="569" y="258"/>
                  <a:pt x="569" y="258"/>
                </a:cubicBezTo>
                <a:cubicBezTo>
                  <a:pt x="567" y="259"/>
                  <a:pt x="567" y="259"/>
                  <a:pt x="565" y="260"/>
                </a:cubicBezTo>
                <a:cubicBezTo>
                  <a:pt x="565" y="262"/>
                  <a:pt x="565" y="262"/>
                  <a:pt x="565" y="262"/>
                </a:cubicBezTo>
                <a:cubicBezTo>
                  <a:pt x="566" y="262"/>
                  <a:pt x="566" y="262"/>
                  <a:pt x="566" y="262"/>
                </a:cubicBezTo>
                <a:cubicBezTo>
                  <a:pt x="566" y="262"/>
                  <a:pt x="566" y="262"/>
                  <a:pt x="566" y="262"/>
                </a:cubicBezTo>
                <a:cubicBezTo>
                  <a:pt x="567" y="262"/>
                  <a:pt x="568" y="261"/>
                  <a:pt x="569" y="260"/>
                </a:cubicBezTo>
                <a:close/>
                <a:moveTo>
                  <a:pt x="764" y="264"/>
                </a:moveTo>
                <a:cubicBezTo>
                  <a:pt x="764" y="263"/>
                  <a:pt x="764" y="262"/>
                  <a:pt x="763" y="262"/>
                </a:cubicBezTo>
                <a:cubicBezTo>
                  <a:pt x="761" y="261"/>
                  <a:pt x="761" y="260"/>
                  <a:pt x="758" y="260"/>
                </a:cubicBezTo>
                <a:cubicBezTo>
                  <a:pt x="758" y="264"/>
                  <a:pt x="758" y="264"/>
                  <a:pt x="758" y="264"/>
                </a:cubicBezTo>
                <a:cubicBezTo>
                  <a:pt x="761" y="263"/>
                  <a:pt x="761" y="263"/>
                  <a:pt x="764" y="264"/>
                </a:cubicBezTo>
                <a:close/>
                <a:moveTo>
                  <a:pt x="1568" y="270"/>
                </a:moveTo>
                <a:cubicBezTo>
                  <a:pt x="1568" y="272"/>
                  <a:pt x="1568" y="272"/>
                  <a:pt x="1568" y="272"/>
                </a:cubicBezTo>
                <a:cubicBezTo>
                  <a:pt x="1569" y="272"/>
                  <a:pt x="1569" y="272"/>
                  <a:pt x="1570" y="271"/>
                </a:cubicBezTo>
                <a:cubicBezTo>
                  <a:pt x="1570" y="271"/>
                  <a:pt x="1570" y="271"/>
                  <a:pt x="1570" y="271"/>
                </a:cubicBezTo>
                <a:cubicBezTo>
                  <a:pt x="1570" y="274"/>
                  <a:pt x="1570" y="274"/>
                  <a:pt x="1570" y="274"/>
                </a:cubicBezTo>
                <a:cubicBezTo>
                  <a:pt x="1572" y="274"/>
                  <a:pt x="1572" y="274"/>
                  <a:pt x="1572" y="274"/>
                </a:cubicBezTo>
                <a:cubicBezTo>
                  <a:pt x="1572" y="272"/>
                  <a:pt x="1572" y="272"/>
                  <a:pt x="1572" y="272"/>
                </a:cubicBezTo>
                <a:cubicBezTo>
                  <a:pt x="1574" y="272"/>
                  <a:pt x="1574" y="272"/>
                  <a:pt x="1574" y="272"/>
                </a:cubicBezTo>
                <a:cubicBezTo>
                  <a:pt x="1574" y="272"/>
                  <a:pt x="1574" y="272"/>
                  <a:pt x="1575" y="272"/>
                </a:cubicBezTo>
                <a:cubicBezTo>
                  <a:pt x="1576" y="271"/>
                  <a:pt x="1576" y="270"/>
                  <a:pt x="1577" y="270"/>
                </a:cubicBezTo>
                <a:cubicBezTo>
                  <a:pt x="1578" y="270"/>
                  <a:pt x="1578" y="270"/>
                  <a:pt x="1578" y="270"/>
                </a:cubicBezTo>
                <a:cubicBezTo>
                  <a:pt x="1580" y="268"/>
                  <a:pt x="1580" y="268"/>
                  <a:pt x="1580" y="268"/>
                </a:cubicBezTo>
                <a:cubicBezTo>
                  <a:pt x="1580" y="267"/>
                  <a:pt x="1580" y="267"/>
                  <a:pt x="1581" y="266"/>
                </a:cubicBezTo>
                <a:cubicBezTo>
                  <a:pt x="1581" y="264"/>
                  <a:pt x="1581" y="264"/>
                  <a:pt x="1580" y="263"/>
                </a:cubicBezTo>
                <a:cubicBezTo>
                  <a:pt x="1580" y="262"/>
                  <a:pt x="1580" y="262"/>
                  <a:pt x="1580" y="262"/>
                </a:cubicBezTo>
                <a:cubicBezTo>
                  <a:pt x="1579" y="263"/>
                  <a:pt x="1578" y="263"/>
                  <a:pt x="1577" y="263"/>
                </a:cubicBezTo>
                <a:cubicBezTo>
                  <a:pt x="1577" y="265"/>
                  <a:pt x="1577" y="265"/>
                  <a:pt x="1577" y="265"/>
                </a:cubicBezTo>
                <a:cubicBezTo>
                  <a:pt x="1575" y="265"/>
                  <a:pt x="1575" y="265"/>
                  <a:pt x="1575" y="265"/>
                </a:cubicBezTo>
                <a:cubicBezTo>
                  <a:pt x="1575" y="264"/>
                  <a:pt x="1575" y="264"/>
                  <a:pt x="1575" y="264"/>
                </a:cubicBezTo>
                <a:cubicBezTo>
                  <a:pt x="1574" y="264"/>
                  <a:pt x="1574" y="264"/>
                  <a:pt x="1574" y="264"/>
                </a:cubicBezTo>
                <a:cubicBezTo>
                  <a:pt x="1574" y="261"/>
                  <a:pt x="1574" y="261"/>
                  <a:pt x="1574" y="261"/>
                </a:cubicBezTo>
                <a:cubicBezTo>
                  <a:pt x="1573" y="261"/>
                  <a:pt x="1573" y="261"/>
                  <a:pt x="1573" y="261"/>
                </a:cubicBezTo>
                <a:cubicBezTo>
                  <a:pt x="1572" y="263"/>
                  <a:pt x="1572" y="265"/>
                  <a:pt x="1571" y="267"/>
                </a:cubicBezTo>
                <a:cubicBezTo>
                  <a:pt x="1570" y="267"/>
                  <a:pt x="1570" y="267"/>
                  <a:pt x="1569" y="268"/>
                </a:cubicBezTo>
                <a:cubicBezTo>
                  <a:pt x="1569" y="269"/>
                  <a:pt x="1569" y="269"/>
                  <a:pt x="1568" y="270"/>
                </a:cubicBezTo>
                <a:close/>
                <a:moveTo>
                  <a:pt x="537" y="264"/>
                </a:moveTo>
                <a:cubicBezTo>
                  <a:pt x="538" y="265"/>
                  <a:pt x="540" y="265"/>
                  <a:pt x="541" y="266"/>
                </a:cubicBezTo>
                <a:cubicBezTo>
                  <a:pt x="542" y="266"/>
                  <a:pt x="542" y="266"/>
                  <a:pt x="543" y="266"/>
                </a:cubicBezTo>
                <a:cubicBezTo>
                  <a:pt x="543" y="265"/>
                  <a:pt x="544" y="264"/>
                  <a:pt x="544" y="264"/>
                </a:cubicBezTo>
                <a:cubicBezTo>
                  <a:pt x="543" y="264"/>
                  <a:pt x="543" y="264"/>
                  <a:pt x="543" y="264"/>
                </a:cubicBezTo>
                <a:cubicBezTo>
                  <a:pt x="543" y="262"/>
                  <a:pt x="543" y="262"/>
                  <a:pt x="543" y="262"/>
                </a:cubicBezTo>
                <a:cubicBezTo>
                  <a:pt x="540" y="263"/>
                  <a:pt x="541" y="264"/>
                  <a:pt x="537" y="264"/>
                </a:cubicBezTo>
                <a:close/>
                <a:moveTo>
                  <a:pt x="1569" y="262"/>
                </a:moveTo>
                <a:cubicBezTo>
                  <a:pt x="1567" y="263"/>
                  <a:pt x="1567" y="263"/>
                  <a:pt x="1566" y="264"/>
                </a:cubicBezTo>
                <a:cubicBezTo>
                  <a:pt x="1565" y="264"/>
                  <a:pt x="1565" y="264"/>
                  <a:pt x="1565" y="264"/>
                </a:cubicBezTo>
                <a:cubicBezTo>
                  <a:pt x="1565" y="265"/>
                  <a:pt x="1565" y="265"/>
                  <a:pt x="1565" y="265"/>
                </a:cubicBezTo>
                <a:cubicBezTo>
                  <a:pt x="1566" y="265"/>
                  <a:pt x="1568" y="265"/>
                  <a:pt x="1569" y="266"/>
                </a:cubicBezTo>
                <a:lnTo>
                  <a:pt x="1569" y="262"/>
                </a:lnTo>
                <a:close/>
                <a:moveTo>
                  <a:pt x="806" y="264"/>
                </a:moveTo>
                <a:cubicBezTo>
                  <a:pt x="805" y="266"/>
                  <a:pt x="805" y="266"/>
                  <a:pt x="806" y="268"/>
                </a:cubicBezTo>
                <a:cubicBezTo>
                  <a:pt x="808" y="268"/>
                  <a:pt x="808" y="268"/>
                  <a:pt x="808" y="268"/>
                </a:cubicBezTo>
                <a:cubicBezTo>
                  <a:pt x="807" y="266"/>
                  <a:pt x="807" y="265"/>
                  <a:pt x="806" y="264"/>
                </a:cubicBezTo>
                <a:cubicBezTo>
                  <a:pt x="806" y="264"/>
                  <a:pt x="806" y="264"/>
                  <a:pt x="806" y="264"/>
                </a:cubicBezTo>
                <a:close/>
                <a:moveTo>
                  <a:pt x="993" y="267"/>
                </a:moveTo>
                <a:cubicBezTo>
                  <a:pt x="992" y="267"/>
                  <a:pt x="992" y="267"/>
                  <a:pt x="992" y="267"/>
                </a:cubicBezTo>
                <a:cubicBezTo>
                  <a:pt x="992" y="268"/>
                  <a:pt x="992" y="267"/>
                  <a:pt x="993" y="268"/>
                </a:cubicBezTo>
                <a:lnTo>
                  <a:pt x="993" y="267"/>
                </a:lnTo>
                <a:close/>
                <a:moveTo>
                  <a:pt x="1929" y="268"/>
                </a:moveTo>
                <a:cubicBezTo>
                  <a:pt x="1930" y="268"/>
                  <a:pt x="1929" y="268"/>
                  <a:pt x="1930" y="268"/>
                </a:cubicBezTo>
                <a:cubicBezTo>
                  <a:pt x="1931" y="268"/>
                  <a:pt x="1931" y="268"/>
                  <a:pt x="1931" y="268"/>
                </a:cubicBezTo>
                <a:cubicBezTo>
                  <a:pt x="1931" y="267"/>
                  <a:pt x="1931" y="267"/>
                  <a:pt x="1931" y="267"/>
                </a:cubicBezTo>
                <a:cubicBezTo>
                  <a:pt x="1929" y="267"/>
                  <a:pt x="1929" y="267"/>
                  <a:pt x="1929" y="267"/>
                </a:cubicBezTo>
                <a:lnTo>
                  <a:pt x="1929" y="268"/>
                </a:lnTo>
                <a:close/>
                <a:moveTo>
                  <a:pt x="585" y="272"/>
                </a:moveTo>
                <a:cubicBezTo>
                  <a:pt x="585" y="271"/>
                  <a:pt x="585" y="270"/>
                  <a:pt x="585" y="268"/>
                </a:cubicBezTo>
                <a:cubicBezTo>
                  <a:pt x="583" y="268"/>
                  <a:pt x="583" y="268"/>
                  <a:pt x="583" y="268"/>
                </a:cubicBezTo>
                <a:cubicBezTo>
                  <a:pt x="584" y="270"/>
                  <a:pt x="584" y="270"/>
                  <a:pt x="585" y="271"/>
                </a:cubicBezTo>
                <a:cubicBezTo>
                  <a:pt x="585" y="272"/>
                  <a:pt x="585" y="272"/>
                  <a:pt x="585" y="272"/>
                </a:cubicBezTo>
                <a:close/>
                <a:moveTo>
                  <a:pt x="785" y="278"/>
                </a:moveTo>
                <a:cubicBezTo>
                  <a:pt x="786" y="278"/>
                  <a:pt x="786" y="278"/>
                  <a:pt x="786" y="278"/>
                </a:cubicBezTo>
                <a:cubicBezTo>
                  <a:pt x="786" y="280"/>
                  <a:pt x="786" y="280"/>
                  <a:pt x="786" y="280"/>
                </a:cubicBezTo>
                <a:cubicBezTo>
                  <a:pt x="787" y="280"/>
                  <a:pt x="787" y="280"/>
                  <a:pt x="787" y="280"/>
                </a:cubicBezTo>
                <a:cubicBezTo>
                  <a:pt x="787" y="281"/>
                  <a:pt x="788" y="282"/>
                  <a:pt x="789" y="282"/>
                </a:cubicBezTo>
                <a:cubicBezTo>
                  <a:pt x="789" y="281"/>
                  <a:pt x="789" y="281"/>
                  <a:pt x="789" y="281"/>
                </a:cubicBezTo>
                <a:cubicBezTo>
                  <a:pt x="796" y="281"/>
                  <a:pt x="793" y="277"/>
                  <a:pt x="796" y="274"/>
                </a:cubicBezTo>
                <a:cubicBezTo>
                  <a:pt x="796" y="273"/>
                  <a:pt x="796" y="272"/>
                  <a:pt x="795" y="272"/>
                </a:cubicBezTo>
                <a:cubicBezTo>
                  <a:pt x="794" y="272"/>
                  <a:pt x="794" y="272"/>
                  <a:pt x="794" y="272"/>
                </a:cubicBezTo>
                <a:cubicBezTo>
                  <a:pt x="794" y="271"/>
                  <a:pt x="794" y="271"/>
                  <a:pt x="794" y="271"/>
                </a:cubicBezTo>
                <a:cubicBezTo>
                  <a:pt x="793" y="271"/>
                  <a:pt x="793" y="271"/>
                  <a:pt x="793" y="271"/>
                </a:cubicBezTo>
                <a:cubicBezTo>
                  <a:pt x="793" y="270"/>
                  <a:pt x="793" y="270"/>
                  <a:pt x="793" y="270"/>
                </a:cubicBezTo>
                <a:cubicBezTo>
                  <a:pt x="793" y="269"/>
                  <a:pt x="792" y="269"/>
                  <a:pt x="792" y="268"/>
                </a:cubicBezTo>
                <a:cubicBezTo>
                  <a:pt x="789" y="269"/>
                  <a:pt x="789" y="269"/>
                  <a:pt x="787" y="270"/>
                </a:cubicBezTo>
                <a:cubicBezTo>
                  <a:pt x="786" y="271"/>
                  <a:pt x="786" y="273"/>
                  <a:pt x="785" y="274"/>
                </a:cubicBezTo>
                <a:cubicBezTo>
                  <a:pt x="785" y="276"/>
                  <a:pt x="785" y="277"/>
                  <a:pt x="785" y="278"/>
                </a:cubicBezTo>
                <a:close/>
                <a:moveTo>
                  <a:pt x="12" y="270"/>
                </a:moveTo>
                <a:cubicBezTo>
                  <a:pt x="13" y="270"/>
                  <a:pt x="12" y="270"/>
                  <a:pt x="13" y="270"/>
                </a:cubicBezTo>
                <a:cubicBezTo>
                  <a:pt x="13" y="270"/>
                  <a:pt x="13" y="270"/>
                  <a:pt x="13" y="270"/>
                </a:cubicBezTo>
                <a:lnTo>
                  <a:pt x="12" y="270"/>
                </a:lnTo>
                <a:close/>
                <a:moveTo>
                  <a:pt x="1560" y="276"/>
                </a:moveTo>
                <a:cubicBezTo>
                  <a:pt x="1563" y="275"/>
                  <a:pt x="1564" y="273"/>
                  <a:pt x="1566" y="272"/>
                </a:cubicBezTo>
                <a:cubicBezTo>
                  <a:pt x="1566" y="270"/>
                  <a:pt x="1567" y="271"/>
                  <a:pt x="1565" y="270"/>
                </a:cubicBezTo>
                <a:cubicBezTo>
                  <a:pt x="1564" y="271"/>
                  <a:pt x="1562" y="274"/>
                  <a:pt x="1560" y="274"/>
                </a:cubicBezTo>
                <a:cubicBezTo>
                  <a:pt x="1560" y="275"/>
                  <a:pt x="1560" y="275"/>
                  <a:pt x="1560" y="275"/>
                </a:cubicBezTo>
                <a:cubicBezTo>
                  <a:pt x="1560" y="275"/>
                  <a:pt x="1560" y="275"/>
                  <a:pt x="1560" y="275"/>
                </a:cubicBezTo>
                <a:lnTo>
                  <a:pt x="1560" y="276"/>
                </a:lnTo>
                <a:close/>
                <a:moveTo>
                  <a:pt x="802" y="276"/>
                </a:moveTo>
                <a:cubicBezTo>
                  <a:pt x="807" y="276"/>
                  <a:pt x="807" y="276"/>
                  <a:pt x="807" y="276"/>
                </a:cubicBezTo>
                <a:cubicBezTo>
                  <a:pt x="807" y="275"/>
                  <a:pt x="807" y="276"/>
                  <a:pt x="808" y="275"/>
                </a:cubicBezTo>
                <a:cubicBezTo>
                  <a:pt x="807" y="273"/>
                  <a:pt x="807" y="273"/>
                  <a:pt x="807" y="272"/>
                </a:cubicBezTo>
                <a:cubicBezTo>
                  <a:pt x="806" y="272"/>
                  <a:pt x="806" y="272"/>
                  <a:pt x="806" y="272"/>
                </a:cubicBezTo>
                <a:cubicBezTo>
                  <a:pt x="803" y="272"/>
                  <a:pt x="803" y="272"/>
                  <a:pt x="802" y="273"/>
                </a:cubicBezTo>
                <a:cubicBezTo>
                  <a:pt x="802" y="275"/>
                  <a:pt x="802" y="275"/>
                  <a:pt x="802" y="276"/>
                </a:cubicBezTo>
                <a:close/>
                <a:moveTo>
                  <a:pt x="589" y="274"/>
                </a:moveTo>
                <a:cubicBezTo>
                  <a:pt x="589" y="273"/>
                  <a:pt x="589" y="273"/>
                  <a:pt x="589" y="273"/>
                </a:cubicBezTo>
                <a:cubicBezTo>
                  <a:pt x="589" y="273"/>
                  <a:pt x="588" y="272"/>
                  <a:pt x="587" y="272"/>
                </a:cubicBezTo>
                <a:cubicBezTo>
                  <a:pt x="588" y="273"/>
                  <a:pt x="588" y="274"/>
                  <a:pt x="589" y="274"/>
                </a:cubicBezTo>
                <a:close/>
                <a:moveTo>
                  <a:pt x="1557" y="277"/>
                </a:moveTo>
                <a:cubicBezTo>
                  <a:pt x="1557" y="277"/>
                  <a:pt x="1557" y="277"/>
                  <a:pt x="1557" y="277"/>
                </a:cubicBezTo>
                <a:cubicBezTo>
                  <a:pt x="1558" y="277"/>
                  <a:pt x="1558" y="277"/>
                  <a:pt x="1558" y="277"/>
                </a:cubicBezTo>
                <a:cubicBezTo>
                  <a:pt x="1557" y="276"/>
                  <a:pt x="1557" y="276"/>
                  <a:pt x="1556" y="274"/>
                </a:cubicBezTo>
                <a:cubicBezTo>
                  <a:pt x="1555" y="274"/>
                  <a:pt x="1555" y="274"/>
                  <a:pt x="1555" y="274"/>
                </a:cubicBezTo>
                <a:cubicBezTo>
                  <a:pt x="1555" y="276"/>
                  <a:pt x="1555" y="275"/>
                  <a:pt x="1554" y="276"/>
                </a:cubicBezTo>
                <a:cubicBezTo>
                  <a:pt x="1554" y="277"/>
                  <a:pt x="1554" y="277"/>
                  <a:pt x="1555" y="277"/>
                </a:cubicBezTo>
                <a:lnTo>
                  <a:pt x="1557" y="277"/>
                </a:lnTo>
                <a:close/>
                <a:moveTo>
                  <a:pt x="3083" y="278"/>
                </a:moveTo>
                <a:cubicBezTo>
                  <a:pt x="3083" y="277"/>
                  <a:pt x="3083" y="277"/>
                  <a:pt x="3083" y="277"/>
                </a:cubicBezTo>
                <a:cubicBezTo>
                  <a:pt x="3082" y="277"/>
                  <a:pt x="3082" y="277"/>
                  <a:pt x="3082" y="277"/>
                </a:cubicBezTo>
                <a:cubicBezTo>
                  <a:pt x="3083" y="278"/>
                  <a:pt x="3082" y="278"/>
                  <a:pt x="3083" y="278"/>
                </a:cubicBezTo>
                <a:close/>
                <a:moveTo>
                  <a:pt x="697" y="282"/>
                </a:moveTo>
                <a:cubicBezTo>
                  <a:pt x="697" y="279"/>
                  <a:pt x="697" y="279"/>
                  <a:pt x="697" y="279"/>
                </a:cubicBezTo>
                <a:cubicBezTo>
                  <a:pt x="696" y="280"/>
                  <a:pt x="696" y="280"/>
                  <a:pt x="695" y="280"/>
                </a:cubicBezTo>
                <a:cubicBezTo>
                  <a:pt x="696" y="282"/>
                  <a:pt x="695" y="282"/>
                  <a:pt x="697" y="282"/>
                </a:cubicBezTo>
                <a:close/>
                <a:moveTo>
                  <a:pt x="47" y="294"/>
                </a:moveTo>
                <a:cubicBezTo>
                  <a:pt x="47" y="292"/>
                  <a:pt x="47" y="292"/>
                  <a:pt x="47" y="292"/>
                </a:cubicBezTo>
                <a:cubicBezTo>
                  <a:pt x="46" y="292"/>
                  <a:pt x="46" y="292"/>
                  <a:pt x="46" y="292"/>
                </a:cubicBezTo>
                <a:cubicBezTo>
                  <a:pt x="47" y="293"/>
                  <a:pt x="46" y="293"/>
                  <a:pt x="47" y="293"/>
                </a:cubicBezTo>
                <a:cubicBezTo>
                  <a:pt x="47" y="294"/>
                  <a:pt x="47" y="294"/>
                  <a:pt x="47" y="294"/>
                </a:cubicBezTo>
                <a:close/>
                <a:moveTo>
                  <a:pt x="1245" y="298"/>
                </a:moveTo>
                <a:cubicBezTo>
                  <a:pt x="1243" y="298"/>
                  <a:pt x="1242" y="298"/>
                  <a:pt x="1242" y="300"/>
                </a:cubicBezTo>
                <a:cubicBezTo>
                  <a:pt x="1243" y="300"/>
                  <a:pt x="1245" y="299"/>
                  <a:pt x="1247" y="300"/>
                </a:cubicBezTo>
                <a:cubicBezTo>
                  <a:pt x="1251" y="300"/>
                  <a:pt x="1251" y="300"/>
                  <a:pt x="1251" y="300"/>
                </a:cubicBezTo>
                <a:cubicBezTo>
                  <a:pt x="1251" y="300"/>
                  <a:pt x="1251" y="300"/>
                  <a:pt x="1251" y="300"/>
                </a:cubicBezTo>
                <a:cubicBezTo>
                  <a:pt x="1250" y="300"/>
                  <a:pt x="1250" y="300"/>
                  <a:pt x="1250" y="300"/>
                </a:cubicBezTo>
                <a:cubicBezTo>
                  <a:pt x="1248" y="297"/>
                  <a:pt x="1247" y="299"/>
                  <a:pt x="1245" y="298"/>
                </a:cubicBezTo>
                <a:close/>
                <a:moveTo>
                  <a:pt x="715" y="300"/>
                </a:moveTo>
                <a:cubicBezTo>
                  <a:pt x="717" y="300"/>
                  <a:pt x="717" y="300"/>
                  <a:pt x="717" y="300"/>
                </a:cubicBezTo>
                <a:cubicBezTo>
                  <a:pt x="717" y="299"/>
                  <a:pt x="717" y="299"/>
                  <a:pt x="717" y="299"/>
                </a:cubicBezTo>
                <a:cubicBezTo>
                  <a:pt x="715" y="299"/>
                  <a:pt x="715" y="299"/>
                  <a:pt x="715" y="299"/>
                </a:cubicBezTo>
                <a:lnTo>
                  <a:pt x="715" y="300"/>
                </a:lnTo>
                <a:close/>
                <a:moveTo>
                  <a:pt x="1283" y="339"/>
                </a:moveTo>
                <a:cubicBezTo>
                  <a:pt x="1283" y="336"/>
                  <a:pt x="1283" y="336"/>
                  <a:pt x="1283" y="336"/>
                </a:cubicBezTo>
                <a:cubicBezTo>
                  <a:pt x="1285" y="336"/>
                  <a:pt x="1286" y="336"/>
                  <a:pt x="1288" y="337"/>
                </a:cubicBezTo>
                <a:cubicBezTo>
                  <a:pt x="1288" y="337"/>
                  <a:pt x="1289" y="338"/>
                  <a:pt x="1289" y="339"/>
                </a:cubicBezTo>
                <a:cubicBezTo>
                  <a:pt x="1290" y="338"/>
                  <a:pt x="1292" y="338"/>
                  <a:pt x="1293" y="338"/>
                </a:cubicBezTo>
                <a:cubicBezTo>
                  <a:pt x="1293" y="336"/>
                  <a:pt x="1293" y="336"/>
                  <a:pt x="1293" y="336"/>
                </a:cubicBezTo>
                <a:cubicBezTo>
                  <a:pt x="1293" y="336"/>
                  <a:pt x="1293" y="336"/>
                  <a:pt x="1293" y="336"/>
                </a:cubicBezTo>
                <a:cubicBezTo>
                  <a:pt x="1293" y="335"/>
                  <a:pt x="1293" y="335"/>
                  <a:pt x="1293" y="335"/>
                </a:cubicBezTo>
                <a:cubicBezTo>
                  <a:pt x="1295" y="336"/>
                  <a:pt x="1295" y="336"/>
                  <a:pt x="1295" y="337"/>
                </a:cubicBezTo>
                <a:cubicBezTo>
                  <a:pt x="1297" y="337"/>
                  <a:pt x="1298" y="336"/>
                  <a:pt x="1299" y="335"/>
                </a:cubicBezTo>
                <a:cubicBezTo>
                  <a:pt x="1299" y="335"/>
                  <a:pt x="1299" y="335"/>
                  <a:pt x="1299" y="335"/>
                </a:cubicBezTo>
                <a:cubicBezTo>
                  <a:pt x="1300" y="335"/>
                  <a:pt x="1300" y="335"/>
                  <a:pt x="1300" y="335"/>
                </a:cubicBezTo>
                <a:cubicBezTo>
                  <a:pt x="1300" y="334"/>
                  <a:pt x="1300" y="334"/>
                  <a:pt x="1301" y="333"/>
                </a:cubicBezTo>
                <a:cubicBezTo>
                  <a:pt x="1303" y="333"/>
                  <a:pt x="1303" y="333"/>
                  <a:pt x="1303" y="333"/>
                </a:cubicBezTo>
                <a:cubicBezTo>
                  <a:pt x="1303" y="333"/>
                  <a:pt x="1303" y="333"/>
                  <a:pt x="1303" y="333"/>
                </a:cubicBezTo>
                <a:cubicBezTo>
                  <a:pt x="1305" y="333"/>
                  <a:pt x="1305" y="333"/>
                  <a:pt x="1305" y="333"/>
                </a:cubicBezTo>
                <a:cubicBezTo>
                  <a:pt x="1305" y="332"/>
                  <a:pt x="1305" y="332"/>
                  <a:pt x="1305" y="332"/>
                </a:cubicBezTo>
                <a:cubicBezTo>
                  <a:pt x="1307" y="332"/>
                  <a:pt x="1307" y="332"/>
                  <a:pt x="1307" y="332"/>
                </a:cubicBezTo>
                <a:cubicBezTo>
                  <a:pt x="1307" y="331"/>
                  <a:pt x="1307" y="331"/>
                  <a:pt x="1307" y="331"/>
                </a:cubicBezTo>
                <a:cubicBezTo>
                  <a:pt x="1309" y="331"/>
                  <a:pt x="1309" y="331"/>
                  <a:pt x="1309" y="331"/>
                </a:cubicBezTo>
                <a:cubicBezTo>
                  <a:pt x="1309" y="331"/>
                  <a:pt x="1309" y="331"/>
                  <a:pt x="1309" y="330"/>
                </a:cubicBezTo>
                <a:cubicBezTo>
                  <a:pt x="1311" y="330"/>
                  <a:pt x="1311" y="330"/>
                  <a:pt x="1311" y="330"/>
                </a:cubicBezTo>
                <a:cubicBezTo>
                  <a:pt x="1311" y="329"/>
                  <a:pt x="1311" y="329"/>
                  <a:pt x="1311" y="329"/>
                </a:cubicBezTo>
                <a:cubicBezTo>
                  <a:pt x="1312" y="329"/>
                  <a:pt x="1312" y="329"/>
                  <a:pt x="1312" y="329"/>
                </a:cubicBezTo>
                <a:cubicBezTo>
                  <a:pt x="1312" y="328"/>
                  <a:pt x="1311" y="327"/>
                  <a:pt x="1311" y="327"/>
                </a:cubicBezTo>
                <a:cubicBezTo>
                  <a:pt x="1313" y="327"/>
                  <a:pt x="1313" y="327"/>
                  <a:pt x="1313" y="327"/>
                </a:cubicBezTo>
                <a:cubicBezTo>
                  <a:pt x="1313" y="325"/>
                  <a:pt x="1313" y="325"/>
                  <a:pt x="1313" y="325"/>
                </a:cubicBezTo>
                <a:cubicBezTo>
                  <a:pt x="1315" y="325"/>
                  <a:pt x="1315" y="325"/>
                  <a:pt x="1315" y="325"/>
                </a:cubicBezTo>
                <a:cubicBezTo>
                  <a:pt x="1315" y="324"/>
                  <a:pt x="1315" y="324"/>
                  <a:pt x="1315" y="324"/>
                </a:cubicBezTo>
                <a:cubicBezTo>
                  <a:pt x="1316" y="324"/>
                  <a:pt x="1316" y="324"/>
                  <a:pt x="1316" y="324"/>
                </a:cubicBezTo>
                <a:cubicBezTo>
                  <a:pt x="1316" y="322"/>
                  <a:pt x="1316" y="322"/>
                  <a:pt x="1316" y="322"/>
                </a:cubicBezTo>
                <a:cubicBezTo>
                  <a:pt x="1317" y="323"/>
                  <a:pt x="1318" y="323"/>
                  <a:pt x="1318" y="324"/>
                </a:cubicBezTo>
                <a:cubicBezTo>
                  <a:pt x="1320" y="324"/>
                  <a:pt x="1320" y="324"/>
                  <a:pt x="1320" y="324"/>
                </a:cubicBezTo>
                <a:cubicBezTo>
                  <a:pt x="1320" y="323"/>
                  <a:pt x="1320" y="323"/>
                  <a:pt x="1320" y="323"/>
                </a:cubicBezTo>
                <a:cubicBezTo>
                  <a:pt x="1321" y="323"/>
                  <a:pt x="1321" y="323"/>
                  <a:pt x="1321" y="323"/>
                </a:cubicBezTo>
                <a:cubicBezTo>
                  <a:pt x="1321" y="322"/>
                  <a:pt x="1321" y="321"/>
                  <a:pt x="1320" y="320"/>
                </a:cubicBezTo>
                <a:cubicBezTo>
                  <a:pt x="1321" y="320"/>
                  <a:pt x="1321" y="320"/>
                  <a:pt x="1321" y="320"/>
                </a:cubicBezTo>
                <a:cubicBezTo>
                  <a:pt x="1321" y="320"/>
                  <a:pt x="1321" y="320"/>
                  <a:pt x="1321" y="320"/>
                </a:cubicBezTo>
                <a:cubicBezTo>
                  <a:pt x="1320" y="319"/>
                  <a:pt x="1320" y="319"/>
                  <a:pt x="1319" y="319"/>
                </a:cubicBezTo>
                <a:cubicBezTo>
                  <a:pt x="1319" y="317"/>
                  <a:pt x="1320" y="318"/>
                  <a:pt x="1320" y="317"/>
                </a:cubicBezTo>
                <a:cubicBezTo>
                  <a:pt x="1320" y="316"/>
                  <a:pt x="1320" y="316"/>
                  <a:pt x="1320" y="316"/>
                </a:cubicBezTo>
                <a:cubicBezTo>
                  <a:pt x="1320" y="315"/>
                  <a:pt x="1320" y="314"/>
                  <a:pt x="1319" y="314"/>
                </a:cubicBezTo>
                <a:cubicBezTo>
                  <a:pt x="1318" y="313"/>
                  <a:pt x="1319" y="313"/>
                  <a:pt x="1318" y="313"/>
                </a:cubicBezTo>
                <a:cubicBezTo>
                  <a:pt x="1318" y="313"/>
                  <a:pt x="1317" y="313"/>
                  <a:pt x="1316" y="314"/>
                </a:cubicBezTo>
                <a:cubicBezTo>
                  <a:pt x="1316" y="313"/>
                  <a:pt x="1316" y="313"/>
                  <a:pt x="1316" y="312"/>
                </a:cubicBezTo>
                <a:cubicBezTo>
                  <a:pt x="1314" y="311"/>
                  <a:pt x="1313" y="312"/>
                  <a:pt x="1311" y="313"/>
                </a:cubicBezTo>
                <a:cubicBezTo>
                  <a:pt x="1311" y="310"/>
                  <a:pt x="1311" y="310"/>
                  <a:pt x="1312" y="308"/>
                </a:cubicBezTo>
                <a:cubicBezTo>
                  <a:pt x="1311" y="308"/>
                  <a:pt x="1311" y="307"/>
                  <a:pt x="1310" y="307"/>
                </a:cubicBezTo>
                <a:cubicBezTo>
                  <a:pt x="1310" y="305"/>
                  <a:pt x="1310" y="305"/>
                  <a:pt x="1311" y="304"/>
                </a:cubicBezTo>
                <a:cubicBezTo>
                  <a:pt x="1311" y="303"/>
                  <a:pt x="1311" y="303"/>
                  <a:pt x="1311" y="303"/>
                </a:cubicBezTo>
                <a:cubicBezTo>
                  <a:pt x="1313" y="303"/>
                  <a:pt x="1313" y="303"/>
                  <a:pt x="1313" y="303"/>
                </a:cubicBezTo>
                <a:cubicBezTo>
                  <a:pt x="1313" y="303"/>
                  <a:pt x="1314" y="302"/>
                  <a:pt x="1315" y="302"/>
                </a:cubicBezTo>
                <a:cubicBezTo>
                  <a:pt x="1315" y="301"/>
                  <a:pt x="1315" y="301"/>
                  <a:pt x="1315" y="301"/>
                </a:cubicBezTo>
                <a:cubicBezTo>
                  <a:pt x="1313" y="301"/>
                  <a:pt x="1313" y="301"/>
                  <a:pt x="1312" y="302"/>
                </a:cubicBezTo>
                <a:cubicBezTo>
                  <a:pt x="1312" y="302"/>
                  <a:pt x="1312" y="302"/>
                  <a:pt x="1312" y="302"/>
                </a:cubicBezTo>
                <a:cubicBezTo>
                  <a:pt x="1310" y="303"/>
                  <a:pt x="1309" y="302"/>
                  <a:pt x="1308" y="304"/>
                </a:cubicBezTo>
                <a:cubicBezTo>
                  <a:pt x="1306" y="304"/>
                  <a:pt x="1306" y="304"/>
                  <a:pt x="1305" y="302"/>
                </a:cubicBezTo>
                <a:cubicBezTo>
                  <a:pt x="1305" y="302"/>
                  <a:pt x="1305" y="302"/>
                  <a:pt x="1305" y="302"/>
                </a:cubicBezTo>
                <a:cubicBezTo>
                  <a:pt x="1305" y="301"/>
                  <a:pt x="1305" y="301"/>
                  <a:pt x="1305" y="301"/>
                </a:cubicBezTo>
                <a:cubicBezTo>
                  <a:pt x="1304" y="301"/>
                  <a:pt x="1304" y="301"/>
                  <a:pt x="1303" y="300"/>
                </a:cubicBezTo>
                <a:cubicBezTo>
                  <a:pt x="1303" y="300"/>
                  <a:pt x="1303" y="299"/>
                  <a:pt x="1303" y="299"/>
                </a:cubicBezTo>
                <a:cubicBezTo>
                  <a:pt x="1301" y="299"/>
                  <a:pt x="1300" y="299"/>
                  <a:pt x="1298" y="299"/>
                </a:cubicBezTo>
                <a:cubicBezTo>
                  <a:pt x="1298" y="302"/>
                  <a:pt x="1298" y="303"/>
                  <a:pt x="1297" y="304"/>
                </a:cubicBezTo>
                <a:cubicBezTo>
                  <a:pt x="1294" y="305"/>
                  <a:pt x="1295" y="305"/>
                  <a:pt x="1293" y="303"/>
                </a:cubicBezTo>
                <a:cubicBezTo>
                  <a:pt x="1291" y="303"/>
                  <a:pt x="1291" y="303"/>
                  <a:pt x="1291" y="305"/>
                </a:cubicBezTo>
                <a:cubicBezTo>
                  <a:pt x="1290" y="305"/>
                  <a:pt x="1288" y="306"/>
                  <a:pt x="1287" y="306"/>
                </a:cubicBezTo>
                <a:cubicBezTo>
                  <a:pt x="1287" y="306"/>
                  <a:pt x="1287" y="306"/>
                  <a:pt x="1287" y="306"/>
                </a:cubicBezTo>
                <a:cubicBezTo>
                  <a:pt x="1284" y="306"/>
                  <a:pt x="1284" y="306"/>
                  <a:pt x="1284" y="306"/>
                </a:cubicBezTo>
                <a:cubicBezTo>
                  <a:pt x="1283" y="304"/>
                  <a:pt x="1284" y="305"/>
                  <a:pt x="1283" y="304"/>
                </a:cubicBezTo>
                <a:cubicBezTo>
                  <a:pt x="1282" y="304"/>
                  <a:pt x="1283" y="304"/>
                  <a:pt x="1282" y="304"/>
                </a:cubicBezTo>
                <a:cubicBezTo>
                  <a:pt x="1282" y="304"/>
                  <a:pt x="1282" y="304"/>
                  <a:pt x="1282" y="304"/>
                </a:cubicBezTo>
                <a:cubicBezTo>
                  <a:pt x="1281" y="304"/>
                  <a:pt x="1281" y="304"/>
                  <a:pt x="1281" y="304"/>
                </a:cubicBezTo>
                <a:cubicBezTo>
                  <a:pt x="1281" y="307"/>
                  <a:pt x="1282" y="306"/>
                  <a:pt x="1282" y="310"/>
                </a:cubicBezTo>
                <a:cubicBezTo>
                  <a:pt x="1281" y="309"/>
                  <a:pt x="1281" y="309"/>
                  <a:pt x="1279" y="308"/>
                </a:cubicBezTo>
                <a:cubicBezTo>
                  <a:pt x="1279" y="306"/>
                  <a:pt x="1279" y="306"/>
                  <a:pt x="1279" y="306"/>
                </a:cubicBezTo>
                <a:cubicBezTo>
                  <a:pt x="1278" y="306"/>
                  <a:pt x="1278" y="306"/>
                  <a:pt x="1278" y="306"/>
                </a:cubicBezTo>
                <a:cubicBezTo>
                  <a:pt x="1279" y="305"/>
                  <a:pt x="1279" y="304"/>
                  <a:pt x="1279" y="302"/>
                </a:cubicBezTo>
                <a:cubicBezTo>
                  <a:pt x="1276" y="303"/>
                  <a:pt x="1276" y="302"/>
                  <a:pt x="1276" y="304"/>
                </a:cubicBezTo>
                <a:cubicBezTo>
                  <a:pt x="1274" y="305"/>
                  <a:pt x="1275" y="304"/>
                  <a:pt x="1274" y="305"/>
                </a:cubicBezTo>
                <a:cubicBezTo>
                  <a:pt x="1272" y="305"/>
                  <a:pt x="1272" y="305"/>
                  <a:pt x="1271" y="306"/>
                </a:cubicBezTo>
                <a:cubicBezTo>
                  <a:pt x="1270" y="306"/>
                  <a:pt x="1270" y="306"/>
                  <a:pt x="1270" y="306"/>
                </a:cubicBezTo>
                <a:cubicBezTo>
                  <a:pt x="1271" y="307"/>
                  <a:pt x="1271" y="308"/>
                  <a:pt x="1271" y="310"/>
                </a:cubicBezTo>
                <a:cubicBezTo>
                  <a:pt x="1270" y="310"/>
                  <a:pt x="1270" y="310"/>
                  <a:pt x="1269" y="310"/>
                </a:cubicBezTo>
                <a:cubicBezTo>
                  <a:pt x="1268" y="308"/>
                  <a:pt x="1267" y="307"/>
                  <a:pt x="1267" y="304"/>
                </a:cubicBezTo>
                <a:cubicBezTo>
                  <a:pt x="1266" y="305"/>
                  <a:pt x="1265" y="305"/>
                  <a:pt x="1264" y="305"/>
                </a:cubicBezTo>
                <a:cubicBezTo>
                  <a:pt x="1264" y="309"/>
                  <a:pt x="1264" y="310"/>
                  <a:pt x="1264" y="314"/>
                </a:cubicBezTo>
                <a:cubicBezTo>
                  <a:pt x="1261" y="313"/>
                  <a:pt x="1263" y="312"/>
                  <a:pt x="1262" y="312"/>
                </a:cubicBezTo>
                <a:cubicBezTo>
                  <a:pt x="1261" y="312"/>
                  <a:pt x="1261" y="312"/>
                  <a:pt x="1260" y="312"/>
                </a:cubicBezTo>
                <a:cubicBezTo>
                  <a:pt x="1260" y="314"/>
                  <a:pt x="1260" y="315"/>
                  <a:pt x="1259" y="316"/>
                </a:cubicBezTo>
                <a:cubicBezTo>
                  <a:pt x="1258" y="316"/>
                  <a:pt x="1258" y="316"/>
                  <a:pt x="1258" y="316"/>
                </a:cubicBezTo>
                <a:cubicBezTo>
                  <a:pt x="1258" y="318"/>
                  <a:pt x="1258" y="318"/>
                  <a:pt x="1258" y="318"/>
                </a:cubicBezTo>
                <a:cubicBezTo>
                  <a:pt x="1257" y="317"/>
                  <a:pt x="1257" y="318"/>
                  <a:pt x="1257" y="317"/>
                </a:cubicBezTo>
                <a:cubicBezTo>
                  <a:pt x="1256" y="317"/>
                  <a:pt x="1256" y="317"/>
                  <a:pt x="1256" y="317"/>
                </a:cubicBezTo>
                <a:cubicBezTo>
                  <a:pt x="1256" y="315"/>
                  <a:pt x="1256" y="314"/>
                  <a:pt x="1255" y="312"/>
                </a:cubicBezTo>
                <a:cubicBezTo>
                  <a:pt x="1256" y="312"/>
                  <a:pt x="1256" y="312"/>
                  <a:pt x="1257" y="312"/>
                </a:cubicBezTo>
                <a:cubicBezTo>
                  <a:pt x="1256" y="311"/>
                  <a:pt x="1256" y="310"/>
                  <a:pt x="1256" y="310"/>
                </a:cubicBezTo>
                <a:cubicBezTo>
                  <a:pt x="1255" y="310"/>
                  <a:pt x="1255" y="310"/>
                  <a:pt x="1255" y="310"/>
                </a:cubicBezTo>
                <a:cubicBezTo>
                  <a:pt x="1255" y="310"/>
                  <a:pt x="1256" y="308"/>
                  <a:pt x="1256" y="307"/>
                </a:cubicBezTo>
                <a:cubicBezTo>
                  <a:pt x="1255" y="307"/>
                  <a:pt x="1255" y="307"/>
                  <a:pt x="1255" y="307"/>
                </a:cubicBezTo>
                <a:cubicBezTo>
                  <a:pt x="1255" y="305"/>
                  <a:pt x="1255" y="305"/>
                  <a:pt x="1255" y="305"/>
                </a:cubicBezTo>
                <a:cubicBezTo>
                  <a:pt x="1254" y="305"/>
                  <a:pt x="1254" y="305"/>
                  <a:pt x="1254" y="305"/>
                </a:cubicBezTo>
                <a:cubicBezTo>
                  <a:pt x="1253" y="302"/>
                  <a:pt x="1253" y="304"/>
                  <a:pt x="1251" y="302"/>
                </a:cubicBezTo>
                <a:cubicBezTo>
                  <a:pt x="1251" y="302"/>
                  <a:pt x="1250" y="302"/>
                  <a:pt x="1249" y="302"/>
                </a:cubicBezTo>
                <a:cubicBezTo>
                  <a:pt x="1249" y="303"/>
                  <a:pt x="1249" y="303"/>
                  <a:pt x="1249" y="303"/>
                </a:cubicBezTo>
                <a:cubicBezTo>
                  <a:pt x="1248" y="303"/>
                  <a:pt x="1248" y="303"/>
                  <a:pt x="1246" y="302"/>
                </a:cubicBezTo>
                <a:cubicBezTo>
                  <a:pt x="1246" y="303"/>
                  <a:pt x="1246" y="304"/>
                  <a:pt x="1245" y="304"/>
                </a:cubicBezTo>
                <a:cubicBezTo>
                  <a:pt x="1247" y="305"/>
                  <a:pt x="1248" y="305"/>
                  <a:pt x="1249" y="306"/>
                </a:cubicBezTo>
                <a:cubicBezTo>
                  <a:pt x="1250" y="307"/>
                  <a:pt x="1250" y="308"/>
                  <a:pt x="1250" y="310"/>
                </a:cubicBezTo>
                <a:cubicBezTo>
                  <a:pt x="1249" y="309"/>
                  <a:pt x="1249" y="309"/>
                  <a:pt x="1247" y="308"/>
                </a:cubicBezTo>
                <a:cubicBezTo>
                  <a:pt x="1247" y="308"/>
                  <a:pt x="1247" y="308"/>
                  <a:pt x="1247" y="308"/>
                </a:cubicBezTo>
                <a:cubicBezTo>
                  <a:pt x="1244" y="308"/>
                  <a:pt x="1244" y="308"/>
                  <a:pt x="1244" y="308"/>
                </a:cubicBezTo>
                <a:cubicBezTo>
                  <a:pt x="1243" y="307"/>
                  <a:pt x="1244" y="307"/>
                  <a:pt x="1243" y="307"/>
                </a:cubicBezTo>
                <a:cubicBezTo>
                  <a:pt x="1243" y="306"/>
                  <a:pt x="1243" y="304"/>
                  <a:pt x="1242" y="303"/>
                </a:cubicBezTo>
                <a:cubicBezTo>
                  <a:pt x="1241" y="304"/>
                  <a:pt x="1242" y="303"/>
                  <a:pt x="1241" y="304"/>
                </a:cubicBezTo>
                <a:cubicBezTo>
                  <a:pt x="1240" y="304"/>
                  <a:pt x="1240" y="304"/>
                  <a:pt x="1240" y="305"/>
                </a:cubicBezTo>
                <a:cubicBezTo>
                  <a:pt x="1241" y="305"/>
                  <a:pt x="1241" y="305"/>
                  <a:pt x="1241" y="305"/>
                </a:cubicBezTo>
                <a:cubicBezTo>
                  <a:pt x="1241" y="306"/>
                  <a:pt x="1241" y="306"/>
                  <a:pt x="1241" y="306"/>
                </a:cubicBezTo>
                <a:cubicBezTo>
                  <a:pt x="1240" y="306"/>
                  <a:pt x="1240" y="306"/>
                  <a:pt x="1240" y="306"/>
                </a:cubicBezTo>
                <a:cubicBezTo>
                  <a:pt x="1240" y="306"/>
                  <a:pt x="1240" y="306"/>
                  <a:pt x="1240" y="306"/>
                </a:cubicBezTo>
                <a:cubicBezTo>
                  <a:pt x="1239" y="306"/>
                  <a:pt x="1238" y="306"/>
                  <a:pt x="1238" y="306"/>
                </a:cubicBezTo>
                <a:cubicBezTo>
                  <a:pt x="1238" y="306"/>
                  <a:pt x="1238" y="306"/>
                  <a:pt x="1238" y="306"/>
                </a:cubicBezTo>
                <a:cubicBezTo>
                  <a:pt x="1238" y="306"/>
                  <a:pt x="1238" y="306"/>
                  <a:pt x="1238" y="306"/>
                </a:cubicBezTo>
                <a:cubicBezTo>
                  <a:pt x="1238" y="307"/>
                  <a:pt x="1238" y="307"/>
                  <a:pt x="1238" y="307"/>
                </a:cubicBezTo>
                <a:cubicBezTo>
                  <a:pt x="1240" y="307"/>
                  <a:pt x="1240" y="307"/>
                  <a:pt x="1240" y="307"/>
                </a:cubicBezTo>
                <a:cubicBezTo>
                  <a:pt x="1240" y="311"/>
                  <a:pt x="1240" y="311"/>
                  <a:pt x="1240" y="311"/>
                </a:cubicBezTo>
                <a:cubicBezTo>
                  <a:pt x="1238" y="312"/>
                  <a:pt x="1239" y="312"/>
                  <a:pt x="1236" y="313"/>
                </a:cubicBezTo>
                <a:cubicBezTo>
                  <a:pt x="1236" y="314"/>
                  <a:pt x="1236" y="314"/>
                  <a:pt x="1236" y="314"/>
                </a:cubicBezTo>
                <a:cubicBezTo>
                  <a:pt x="1236" y="315"/>
                  <a:pt x="1236" y="315"/>
                  <a:pt x="1236" y="315"/>
                </a:cubicBezTo>
                <a:cubicBezTo>
                  <a:pt x="1235" y="315"/>
                  <a:pt x="1233" y="315"/>
                  <a:pt x="1232" y="314"/>
                </a:cubicBezTo>
                <a:cubicBezTo>
                  <a:pt x="1232" y="315"/>
                  <a:pt x="1232" y="315"/>
                  <a:pt x="1232" y="315"/>
                </a:cubicBezTo>
                <a:cubicBezTo>
                  <a:pt x="1232" y="315"/>
                  <a:pt x="1232" y="315"/>
                  <a:pt x="1232" y="315"/>
                </a:cubicBezTo>
                <a:cubicBezTo>
                  <a:pt x="1232" y="315"/>
                  <a:pt x="1232" y="316"/>
                  <a:pt x="1232" y="316"/>
                </a:cubicBezTo>
                <a:cubicBezTo>
                  <a:pt x="1234" y="316"/>
                  <a:pt x="1236" y="317"/>
                  <a:pt x="1238" y="317"/>
                </a:cubicBezTo>
                <a:cubicBezTo>
                  <a:pt x="1238" y="316"/>
                  <a:pt x="1239" y="315"/>
                  <a:pt x="1240" y="314"/>
                </a:cubicBezTo>
                <a:cubicBezTo>
                  <a:pt x="1240" y="315"/>
                  <a:pt x="1241" y="315"/>
                  <a:pt x="1242" y="315"/>
                </a:cubicBezTo>
                <a:cubicBezTo>
                  <a:pt x="1243" y="314"/>
                  <a:pt x="1245" y="313"/>
                  <a:pt x="1247" y="312"/>
                </a:cubicBezTo>
                <a:cubicBezTo>
                  <a:pt x="1247" y="313"/>
                  <a:pt x="1248" y="314"/>
                  <a:pt x="1249" y="314"/>
                </a:cubicBezTo>
                <a:cubicBezTo>
                  <a:pt x="1249" y="315"/>
                  <a:pt x="1249" y="315"/>
                  <a:pt x="1249" y="315"/>
                </a:cubicBezTo>
                <a:cubicBezTo>
                  <a:pt x="1249" y="315"/>
                  <a:pt x="1249" y="315"/>
                  <a:pt x="1249" y="315"/>
                </a:cubicBezTo>
                <a:cubicBezTo>
                  <a:pt x="1249" y="316"/>
                  <a:pt x="1249" y="316"/>
                  <a:pt x="1249" y="316"/>
                </a:cubicBezTo>
                <a:cubicBezTo>
                  <a:pt x="1248" y="315"/>
                  <a:pt x="1247" y="315"/>
                  <a:pt x="1247" y="315"/>
                </a:cubicBezTo>
                <a:cubicBezTo>
                  <a:pt x="1247" y="316"/>
                  <a:pt x="1247" y="316"/>
                  <a:pt x="1247" y="316"/>
                </a:cubicBezTo>
                <a:cubicBezTo>
                  <a:pt x="1246" y="316"/>
                  <a:pt x="1246" y="316"/>
                  <a:pt x="1246" y="316"/>
                </a:cubicBezTo>
                <a:cubicBezTo>
                  <a:pt x="1246" y="317"/>
                  <a:pt x="1246" y="318"/>
                  <a:pt x="1247" y="319"/>
                </a:cubicBezTo>
                <a:cubicBezTo>
                  <a:pt x="1248" y="319"/>
                  <a:pt x="1249" y="318"/>
                  <a:pt x="1250" y="318"/>
                </a:cubicBezTo>
                <a:cubicBezTo>
                  <a:pt x="1250" y="320"/>
                  <a:pt x="1250" y="319"/>
                  <a:pt x="1249" y="320"/>
                </a:cubicBezTo>
                <a:cubicBezTo>
                  <a:pt x="1249" y="320"/>
                  <a:pt x="1249" y="320"/>
                  <a:pt x="1249" y="320"/>
                </a:cubicBezTo>
                <a:cubicBezTo>
                  <a:pt x="1247" y="321"/>
                  <a:pt x="1245" y="319"/>
                  <a:pt x="1243" y="320"/>
                </a:cubicBezTo>
                <a:cubicBezTo>
                  <a:pt x="1243" y="320"/>
                  <a:pt x="1243" y="320"/>
                  <a:pt x="1243" y="320"/>
                </a:cubicBezTo>
                <a:cubicBezTo>
                  <a:pt x="1240" y="322"/>
                  <a:pt x="1241" y="323"/>
                  <a:pt x="1236" y="323"/>
                </a:cubicBezTo>
                <a:cubicBezTo>
                  <a:pt x="1236" y="324"/>
                  <a:pt x="1236" y="324"/>
                  <a:pt x="1236" y="324"/>
                </a:cubicBezTo>
                <a:cubicBezTo>
                  <a:pt x="1235" y="324"/>
                  <a:pt x="1235" y="324"/>
                  <a:pt x="1235" y="324"/>
                </a:cubicBezTo>
                <a:cubicBezTo>
                  <a:pt x="1235" y="325"/>
                  <a:pt x="1235" y="325"/>
                  <a:pt x="1236" y="326"/>
                </a:cubicBezTo>
                <a:cubicBezTo>
                  <a:pt x="1239" y="326"/>
                  <a:pt x="1239" y="326"/>
                  <a:pt x="1239" y="326"/>
                </a:cubicBezTo>
                <a:cubicBezTo>
                  <a:pt x="1239" y="325"/>
                  <a:pt x="1239" y="325"/>
                  <a:pt x="1239" y="325"/>
                </a:cubicBezTo>
                <a:cubicBezTo>
                  <a:pt x="1240" y="325"/>
                  <a:pt x="1240" y="325"/>
                  <a:pt x="1240" y="325"/>
                </a:cubicBezTo>
                <a:cubicBezTo>
                  <a:pt x="1240" y="325"/>
                  <a:pt x="1240" y="325"/>
                  <a:pt x="1240" y="325"/>
                </a:cubicBezTo>
                <a:cubicBezTo>
                  <a:pt x="1241" y="325"/>
                  <a:pt x="1241" y="325"/>
                  <a:pt x="1242" y="325"/>
                </a:cubicBezTo>
                <a:cubicBezTo>
                  <a:pt x="1247" y="325"/>
                  <a:pt x="1247" y="325"/>
                  <a:pt x="1247" y="325"/>
                </a:cubicBezTo>
                <a:cubicBezTo>
                  <a:pt x="1248" y="327"/>
                  <a:pt x="1248" y="327"/>
                  <a:pt x="1249" y="328"/>
                </a:cubicBezTo>
                <a:cubicBezTo>
                  <a:pt x="1249" y="329"/>
                  <a:pt x="1249" y="329"/>
                  <a:pt x="1249" y="329"/>
                </a:cubicBezTo>
                <a:cubicBezTo>
                  <a:pt x="1249" y="329"/>
                  <a:pt x="1249" y="329"/>
                  <a:pt x="1249" y="329"/>
                </a:cubicBezTo>
                <a:cubicBezTo>
                  <a:pt x="1249" y="329"/>
                  <a:pt x="1249" y="328"/>
                  <a:pt x="1249" y="328"/>
                </a:cubicBezTo>
                <a:cubicBezTo>
                  <a:pt x="1249" y="328"/>
                  <a:pt x="1253" y="328"/>
                  <a:pt x="1251" y="329"/>
                </a:cubicBezTo>
                <a:cubicBezTo>
                  <a:pt x="1251" y="329"/>
                  <a:pt x="1251" y="329"/>
                  <a:pt x="1251" y="329"/>
                </a:cubicBezTo>
                <a:cubicBezTo>
                  <a:pt x="1251" y="330"/>
                  <a:pt x="1251" y="329"/>
                  <a:pt x="1251" y="330"/>
                </a:cubicBezTo>
                <a:cubicBezTo>
                  <a:pt x="1251" y="331"/>
                  <a:pt x="1251" y="331"/>
                  <a:pt x="1251" y="331"/>
                </a:cubicBezTo>
                <a:cubicBezTo>
                  <a:pt x="1254" y="331"/>
                  <a:pt x="1254" y="331"/>
                  <a:pt x="1254" y="331"/>
                </a:cubicBezTo>
                <a:cubicBezTo>
                  <a:pt x="1253" y="332"/>
                  <a:pt x="1251" y="331"/>
                  <a:pt x="1251" y="334"/>
                </a:cubicBezTo>
                <a:cubicBezTo>
                  <a:pt x="1249" y="334"/>
                  <a:pt x="1248" y="333"/>
                  <a:pt x="1248" y="333"/>
                </a:cubicBezTo>
                <a:cubicBezTo>
                  <a:pt x="1248" y="334"/>
                  <a:pt x="1248" y="334"/>
                  <a:pt x="1248" y="334"/>
                </a:cubicBezTo>
                <a:cubicBezTo>
                  <a:pt x="1245" y="334"/>
                  <a:pt x="1246" y="334"/>
                  <a:pt x="1244" y="335"/>
                </a:cubicBezTo>
                <a:cubicBezTo>
                  <a:pt x="1245" y="337"/>
                  <a:pt x="1244" y="336"/>
                  <a:pt x="1245" y="337"/>
                </a:cubicBezTo>
                <a:cubicBezTo>
                  <a:pt x="1246" y="337"/>
                  <a:pt x="1249" y="339"/>
                  <a:pt x="1251" y="338"/>
                </a:cubicBezTo>
                <a:cubicBezTo>
                  <a:pt x="1251" y="337"/>
                  <a:pt x="1251" y="337"/>
                  <a:pt x="1251" y="337"/>
                </a:cubicBezTo>
                <a:cubicBezTo>
                  <a:pt x="1252" y="337"/>
                  <a:pt x="1252" y="337"/>
                  <a:pt x="1252" y="337"/>
                </a:cubicBezTo>
                <a:cubicBezTo>
                  <a:pt x="1252" y="337"/>
                  <a:pt x="1252" y="337"/>
                  <a:pt x="1252" y="337"/>
                </a:cubicBezTo>
                <a:cubicBezTo>
                  <a:pt x="1256" y="337"/>
                  <a:pt x="1256" y="337"/>
                  <a:pt x="1256" y="337"/>
                </a:cubicBezTo>
                <a:cubicBezTo>
                  <a:pt x="1256" y="336"/>
                  <a:pt x="1256" y="336"/>
                  <a:pt x="1256" y="336"/>
                </a:cubicBezTo>
                <a:cubicBezTo>
                  <a:pt x="1258" y="336"/>
                  <a:pt x="1257" y="337"/>
                  <a:pt x="1258" y="337"/>
                </a:cubicBezTo>
                <a:cubicBezTo>
                  <a:pt x="1259" y="338"/>
                  <a:pt x="1261" y="337"/>
                  <a:pt x="1261" y="337"/>
                </a:cubicBezTo>
                <a:cubicBezTo>
                  <a:pt x="1261" y="337"/>
                  <a:pt x="1262" y="338"/>
                  <a:pt x="1262" y="338"/>
                </a:cubicBezTo>
                <a:cubicBezTo>
                  <a:pt x="1263" y="338"/>
                  <a:pt x="1265" y="338"/>
                  <a:pt x="1267" y="339"/>
                </a:cubicBezTo>
                <a:cubicBezTo>
                  <a:pt x="1267" y="339"/>
                  <a:pt x="1267" y="339"/>
                  <a:pt x="1267" y="339"/>
                </a:cubicBezTo>
                <a:cubicBezTo>
                  <a:pt x="1268" y="340"/>
                  <a:pt x="1267" y="339"/>
                  <a:pt x="1268" y="340"/>
                </a:cubicBezTo>
                <a:cubicBezTo>
                  <a:pt x="1267" y="341"/>
                  <a:pt x="1266" y="342"/>
                  <a:pt x="1265" y="343"/>
                </a:cubicBezTo>
                <a:cubicBezTo>
                  <a:pt x="1265" y="343"/>
                  <a:pt x="1265" y="343"/>
                  <a:pt x="1265" y="343"/>
                </a:cubicBezTo>
                <a:cubicBezTo>
                  <a:pt x="1266" y="343"/>
                  <a:pt x="1267" y="343"/>
                  <a:pt x="1268" y="343"/>
                </a:cubicBezTo>
                <a:cubicBezTo>
                  <a:pt x="1268" y="343"/>
                  <a:pt x="1268" y="343"/>
                  <a:pt x="1268" y="343"/>
                </a:cubicBezTo>
                <a:cubicBezTo>
                  <a:pt x="1271" y="343"/>
                  <a:pt x="1274" y="344"/>
                  <a:pt x="1278" y="344"/>
                </a:cubicBezTo>
                <a:cubicBezTo>
                  <a:pt x="1279" y="343"/>
                  <a:pt x="1279" y="343"/>
                  <a:pt x="1280" y="342"/>
                </a:cubicBezTo>
                <a:cubicBezTo>
                  <a:pt x="1281" y="343"/>
                  <a:pt x="1280" y="343"/>
                  <a:pt x="1282" y="344"/>
                </a:cubicBezTo>
                <a:cubicBezTo>
                  <a:pt x="1283" y="343"/>
                  <a:pt x="1284" y="342"/>
                  <a:pt x="1284" y="341"/>
                </a:cubicBezTo>
                <a:cubicBezTo>
                  <a:pt x="1285" y="341"/>
                  <a:pt x="1285" y="341"/>
                  <a:pt x="1285" y="341"/>
                </a:cubicBezTo>
                <a:cubicBezTo>
                  <a:pt x="1285" y="340"/>
                  <a:pt x="1283" y="339"/>
                  <a:pt x="1283" y="339"/>
                </a:cubicBezTo>
                <a:close/>
                <a:moveTo>
                  <a:pt x="711" y="312"/>
                </a:moveTo>
                <a:cubicBezTo>
                  <a:pt x="710" y="309"/>
                  <a:pt x="710" y="309"/>
                  <a:pt x="710" y="309"/>
                </a:cubicBezTo>
                <a:cubicBezTo>
                  <a:pt x="709" y="309"/>
                  <a:pt x="708" y="309"/>
                  <a:pt x="706" y="308"/>
                </a:cubicBezTo>
                <a:cubicBezTo>
                  <a:pt x="707" y="310"/>
                  <a:pt x="707" y="309"/>
                  <a:pt x="708" y="310"/>
                </a:cubicBezTo>
                <a:cubicBezTo>
                  <a:pt x="708" y="311"/>
                  <a:pt x="708" y="311"/>
                  <a:pt x="708" y="311"/>
                </a:cubicBezTo>
                <a:cubicBezTo>
                  <a:pt x="709" y="311"/>
                  <a:pt x="709" y="311"/>
                  <a:pt x="709" y="311"/>
                </a:cubicBezTo>
                <a:cubicBezTo>
                  <a:pt x="709" y="312"/>
                  <a:pt x="709" y="312"/>
                  <a:pt x="709" y="312"/>
                </a:cubicBezTo>
                <a:cubicBezTo>
                  <a:pt x="710" y="312"/>
                  <a:pt x="710" y="312"/>
                  <a:pt x="711" y="312"/>
                </a:cubicBezTo>
                <a:close/>
                <a:moveTo>
                  <a:pt x="1556" y="311"/>
                </a:moveTo>
                <a:cubicBezTo>
                  <a:pt x="1556" y="309"/>
                  <a:pt x="1556" y="309"/>
                  <a:pt x="1556" y="309"/>
                </a:cubicBezTo>
                <a:cubicBezTo>
                  <a:pt x="1555" y="309"/>
                  <a:pt x="1555" y="309"/>
                  <a:pt x="1555" y="309"/>
                </a:cubicBezTo>
                <a:cubicBezTo>
                  <a:pt x="1555" y="310"/>
                  <a:pt x="1555" y="310"/>
                  <a:pt x="1555" y="311"/>
                </a:cubicBezTo>
                <a:lnTo>
                  <a:pt x="1556" y="311"/>
                </a:lnTo>
                <a:close/>
                <a:moveTo>
                  <a:pt x="735" y="343"/>
                </a:moveTo>
                <a:cubicBezTo>
                  <a:pt x="736" y="343"/>
                  <a:pt x="736" y="342"/>
                  <a:pt x="738" y="341"/>
                </a:cubicBezTo>
                <a:cubicBezTo>
                  <a:pt x="738" y="337"/>
                  <a:pt x="738" y="337"/>
                  <a:pt x="738" y="337"/>
                </a:cubicBezTo>
                <a:cubicBezTo>
                  <a:pt x="739" y="337"/>
                  <a:pt x="739" y="337"/>
                  <a:pt x="739" y="337"/>
                </a:cubicBezTo>
                <a:cubicBezTo>
                  <a:pt x="739" y="335"/>
                  <a:pt x="739" y="335"/>
                  <a:pt x="739" y="335"/>
                </a:cubicBezTo>
                <a:cubicBezTo>
                  <a:pt x="738" y="334"/>
                  <a:pt x="737" y="334"/>
                  <a:pt x="735" y="334"/>
                </a:cubicBezTo>
                <a:cubicBezTo>
                  <a:pt x="735" y="335"/>
                  <a:pt x="735" y="335"/>
                  <a:pt x="735" y="335"/>
                </a:cubicBezTo>
                <a:cubicBezTo>
                  <a:pt x="731" y="335"/>
                  <a:pt x="733" y="335"/>
                  <a:pt x="731" y="337"/>
                </a:cubicBezTo>
                <a:cubicBezTo>
                  <a:pt x="731" y="337"/>
                  <a:pt x="731" y="337"/>
                  <a:pt x="731" y="337"/>
                </a:cubicBezTo>
                <a:cubicBezTo>
                  <a:pt x="730" y="337"/>
                  <a:pt x="730" y="337"/>
                  <a:pt x="730" y="337"/>
                </a:cubicBezTo>
                <a:cubicBezTo>
                  <a:pt x="730" y="334"/>
                  <a:pt x="730" y="334"/>
                  <a:pt x="730" y="334"/>
                </a:cubicBezTo>
                <a:cubicBezTo>
                  <a:pt x="729" y="334"/>
                  <a:pt x="729" y="334"/>
                  <a:pt x="729" y="334"/>
                </a:cubicBezTo>
                <a:cubicBezTo>
                  <a:pt x="729" y="333"/>
                  <a:pt x="729" y="333"/>
                  <a:pt x="729" y="333"/>
                </a:cubicBezTo>
                <a:cubicBezTo>
                  <a:pt x="729" y="333"/>
                  <a:pt x="729" y="333"/>
                  <a:pt x="729" y="333"/>
                </a:cubicBezTo>
                <a:cubicBezTo>
                  <a:pt x="728" y="331"/>
                  <a:pt x="728" y="330"/>
                  <a:pt x="728" y="329"/>
                </a:cubicBezTo>
                <a:cubicBezTo>
                  <a:pt x="727" y="329"/>
                  <a:pt x="727" y="329"/>
                  <a:pt x="727" y="329"/>
                </a:cubicBezTo>
                <a:cubicBezTo>
                  <a:pt x="727" y="327"/>
                  <a:pt x="727" y="327"/>
                  <a:pt x="727" y="327"/>
                </a:cubicBezTo>
                <a:cubicBezTo>
                  <a:pt x="726" y="327"/>
                  <a:pt x="725" y="327"/>
                  <a:pt x="725" y="327"/>
                </a:cubicBezTo>
                <a:cubicBezTo>
                  <a:pt x="724" y="326"/>
                  <a:pt x="724" y="326"/>
                  <a:pt x="724" y="325"/>
                </a:cubicBezTo>
                <a:cubicBezTo>
                  <a:pt x="723" y="325"/>
                  <a:pt x="722" y="324"/>
                  <a:pt x="721" y="323"/>
                </a:cubicBezTo>
                <a:cubicBezTo>
                  <a:pt x="720" y="322"/>
                  <a:pt x="721" y="321"/>
                  <a:pt x="720" y="320"/>
                </a:cubicBezTo>
                <a:cubicBezTo>
                  <a:pt x="719" y="320"/>
                  <a:pt x="719" y="320"/>
                  <a:pt x="719" y="320"/>
                </a:cubicBezTo>
                <a:cubicBezTo>
                  <a:pt x="719" y="320"/>
                  <a:pt x="719" y="320"/>
                  <a:pt x="719" y="320"/>
                </a:cubicBezTo>
                <a:cubicBezTo>
                  <a:pt x="717" y="320"/>
                  <a:pt x="717" y="320"/>
                  <a:pt x="717" y="320"/>
                </a:cubicBezTo>
                <a:cubicBezTo>
                  <a:pt x="715" y="319"/>
                  <a:pt x="713" y="319"/>
                  <a:pt x="712" y="318"/>
                </a:cubicBezTo>
                <a:cubicBezTo>
                  <a:pt x="710" y="318"/>
                  <a:pt x="710" y="319"/>
                  <a:pt x="709" y="320"/>
                </a:cubicBezTo>
                <a:cubicBezTo>
                  <a:pt x="708" y="319"/>
                  <a:pt x="708" y="319"/>
                  <a:pt x="707" y="318"/>
                </a:cubicBezTo>
                <a:cubicBezTo>
                  <a:pt x="706" y="318"/>
                  <a:pt x="706" y="318"/>
                  <a:pt x="706" y="318"/>
                </a:cubicBezTo>
                <a:cubicBezTo>
                  <a:pt x="707" y="317"/>
                  <a:pt x="707" y="316"/>
                  <a:pt x="707" y="316"/>
                </a:cubicBezTo>
                <a:cubicBezTo>
                  <a:pt x="709" y="316"/>
                  <a:pt x="709" y="316"/>
                  <a:pt x="709" y="316"/>
                </a:cubicBezTo>
                <a:cubicBezTo>
                  <a:pt x="709" y="315"/>
                  <a:pt x="709" y="314"/>
                  <a:pt x="710" y="314"/>
                </a:cubicBezTo>
                <a:cubicBezTo>
                  <a:pt x="709" y="314"/>
                  <a:pt x="709" y="314"/>
                  <a:pt x="709" y="314"/>
                </a:cubicBezTo>
                <a:cubicBezTo>
                  <a:pt x="709" y="313"/>
                  <a:pt x="709" y="313"/>
                  <a:pt x="709" y="313"/>
                </a:cubicBezTo>
                <a:cubicBezTo>
                  <a:pt x="707" y="313"/>
                  <a:pt x="707" y="313"/>
                  <a:pt x="707" y="313"/>
                </a:cubicBezTo>
                <a:cubicBezTo>
                  <a:pt x="707" y="312"/>
                  <a:pt x="707" y="312"/>
                  <a:pt x="707" y="312"/>
                </a:cubicBezTo>
                <a:cubicBezTo>
                  <a:pt x="705" y="312"/>
                  <a:pt x="705" y="312"/>
                  <a:pt x="705" y="312"/>
                </a:cubicBezTo>
                <a:cubicBezTo>
                  <a:pt x="705" y="313"/>
                  <a:pt x="705" y="313"/>
                  <a:pt x="705" y="313"/>
                </a:cubicBezTo>
                <a:cubicBezTo>
                  <a:pt x="703" y="315"/>
                  <a:pt x="705" y="320"/>
                  <a:pt x="704" y="324"/>
                </a:cubicBezTo>
                <a:cubicBezTo>
                  <a:pt x="703" y="324"/>
                  <a:pt x="703" y="324"/>
                  <a:pt x="703" y="324"/>
                </a:cubicBezTo>
                <a:cubicBezTo>
                  <a:pt x="703" y="328"/>
                  <a:pt x="703" y="328"/>
                  <a:pt x="703" y="328"/>
                </a:cubicBezTo>
                <a:cubicBezTo>
                  <a:pt x="703" y="328"/>
                  <a:pt x="704" y="329"/>
                  <a:pt x="704" y="329"/>
                </a:cubicBezTo>
                <a:cubicBezTo>
                  <a:pt x="704" y="333"/>
                  <a:pt x="704" y="333"/>
                  <a:pt x="704" y="333"/>
                </a:cubicBezTo>
                <a:cubicBezTo>
                  <a:pt x="701" y="334"/>
                  <a:pt x="699" y="336"/>
                  <a:pt x="696" y="338"/>
                </a:cubicBezTo>
                <a:cubicBezTo>
                  <a:pt x="696" y="341"/>
                  <a:pt x="696" y="341"/>
                  <a:pt x="696" y="341"/>
                </a:cubicBezTo>
                <a:cubicBezTo>
                  <a:pt x="696" y="341"/>
                  <a:pt x="696" y="341"/>
                  <a:pt x="696" y="341"/>
                </a:cubicBezTo>
                <a:cubicBezTo>
                  <a:pt x="697" y="342"/>
                  <a:pt x="697" y="343"/>
                  <a:pt x="697" y="343"/>
                </a:cubicBezTo>
                <a:cubicBezTo>
                  <a:pt x="700" y="343"/>
                  <a:pt x="700" y="343"/>
                  <a:pt x="700" y="343"/>
                </a:cubicBezTo>
                <a:cubicBezTo>
                  <a:pt x="700" y="342"/>
                  <a:pt x="700" y="342"/>
                  <a:pt x="700" y="342"/>
                </a:cubicBezTo>
                <a:cubicBezTo>
                  <a:pt x="704" y="342"/>
                  <a:pt x="704" y="342"/>
                  <a:pt x="704" y="342"/>
                </a:cubicBezTo>
                <a:cubicBezTo>
                  <a:pt x="704" y="341"/>
                  <a:pt x="704" y="341"/>
                  <a:pt x="704" y="341"/>
                </a:cubicBezTo>
                <a:cubicBezTo>
                  <a:pt x="705" y="341"/>
                  <a:pt x="705" y="341"/>
                  <a:pt x="705" y="341"/>
                </a:cubicBezTo>
                <a:cubicBezTo>
                  <a:pt x="703" y="344"/>
                  <a:pt x="704" y="344"/>
                  <a:pt x="704" y="348"/>
                </a:cubicBezTo>
                <a:cubicBezTo>
                  <a:pt x="706" y="348"/>
                  <a:pt x="705" y="348"/>
                  <a:pt x="706" y="348"/>
                </a:cubicBezTo>
                <a:cubicBezTo>
                  <a:pt x="708" y="348"/>
                  <a:pt x="709" y="348"/>
                  <a:pt x="710" y="347"/>
                </a:cubicBezTo>
                <a:cubicBezTo>
                  <a:pt x="714" y="346"/>
                  <a:pt x="711" y="346"/>
                  <a:pt x="713" y="343"/>
                </a:cubicBezTo>
                <a:cubicBezTo>
                  <a:pt x="713" y="343"/>
                  <a:pt x="714" y="343"/>
                  <a:pt x="714" y="343"/>
                </a:cubicBezTo>
                <a:cubicBezTo>
                  <a:pt x="714" y="334"/>
                  <a:pt x="714" y="334"/>
                  <a:pt x="714" y="334"/>
                </a:cubicBezTo>
                <a:cubicBezTo>
                  <a:pt x="714" y="333"/>
                  <a:pt x="717" y="332"/>
                  <a:pt x="717" y="331"/>
                </a:cubicBezTo>
                <a:cubicBezTo>
                  <a:pt x="719" y="331"/>
                  <a:pt x="721" y="330"/>
                  <a:pt x="722" y="330"/>
                </a:cubicBezTo>
                <a:cubicBezTo>
                  <a:pt x="722" y="332"/>
                  <a:pt x="722" y="332"/>
                  <a:pt x="723" y="333"/>
                </a:cubicBezTo>
                <a:cubicBezTo>
                  <a:pt x="723" y="336"/>
                  <a:pt x="723" y="335"/>
                  <a:pt x="721" y="337"/>
                </a:cubicBezTo>
                <a:cubicBezTo>
                  <a:pt x="721" y="337"/>
                  <a:pt x="721" y="337"/>
                  <a:pt x="721" y="337"/>
                </a:cubicBezTo>
                <a:cubicBezTo>
                  <a:pt x="721" y="337"/>
                  <a:pt x="721" y="338"/>
                  <a:pt x="721" y="339"/>
                </a:cubicBezTo>
                <a:cubicBezTo>
                  <a:pt x="723" y="339"/>
                  <a:pt x="724" y="339"/>
                  <a:pt x="725" y="339"/>
                </a:cubicBezTo>
                <a:cubicBezTo>
                  <a:pt x="725" y="340"/>
                  <a:pt x="725" y="340"/>
                  <a:pt x="725" y="341"/>
                </a:cubicBezTo>
                <a:cubicBezTo>
                  <a:pt x="728" y="341"/>
                  <a:pt x="728" y="341"/>
                  <a:pt x="728" y="341"/>
                </a:cubicBezTo>
                <a:cubicBezTo>
                  <a:pt x="729" y="341"/>
                  <a:pt x="729" y="341"/>
                  <a:pt x="729" y="341"/>
                </a:cubicBezTo>
                <a:cubicBezTo>
                  <a:pt x="733" y="341"/>
                  <a:pt x="733" y="341"/>
                  <a:pt x="733" y="341"/>
                </a:cubicBezTo>
                <a:cubicBezTo>
                  <a:pt x="734" y="342"/>
                  <a:pt x="734" y="343"/>
                  <a:pt x="735" y="343"/>
                </a:cubicBezTo>
                <a:close/>
                <a:moveTo>
                  <a:pt x="1647" y="318"/>
                </a:moveTo>
                <a:cubicBezTo>
                  <a:pt x="1647" y="318"/>
                  <a:pt x="1647" y="318"/>
                  <a:pt x="1647" y="318"/>
                </a:cubicBezTo>
                <a:cubicBezTo>
                  <a:pt x="1646" y="318"/>
                  <a:pt x="1646" y="318"/>
                  <a:pt x="1646" y="318"/>
                </a:cubicBezTo>
                <a:cubicBezTo>
                  <a:pt x="1646" y="319"/>
                  <a:pt x="1646" y="319"/>
                  <a:pt x="1646" y="319"/>
                </a:cubicBezTo>
                <a:cubicBezTo>
                  <a:pt x="1647" y="319"/>
                  <a:pt x="1647" y="319"/>
                  <a:pt x="1647" y="319"/>
                </a:cubicBezTo>
                <a:cubicBezTo>
                  <a:pt x="1647" y="318"/>
                  <a:pt x="1647" y="318"/>
                  <a:pt x="1647" y="318"/>
                </a:cubicBezTo>
                <a:close/>
                <a:moveTo>
                  <a:pt x="878" y="322"/>
                </a:moveTo>
                <a:cubicBezTo>
                  <a:pt x="880" y="322"/>
                  <a:pt x="880" y="322"/>
                  <a:pt x="880" y="322"/>
                </a:cubicBezTo>
                <a:cubicBezTo>
                  <a:pt x="880" y="321"/>
                  <a:pt x="880" y="321"/>
                  <a:pt x="880" y="321"/>
                </a:cubicBezTo>
                <a:cubicBezTo>
                  <a:pt x="878" y="321"/>
                  <a:pt x="878" y="321"/>
                  <a:pt x="878" y="321"/>
                </a:cubicBezTo>
                <a:lnTo>
                  <a:pt x="878" y="322"/>
                </a:lnTo>
                <a:close/>
                <a:moveTo>
                  <a:pt x="806" y="339"/>
                </a:moveTo>
                <a:cubicBezTo>
                  <a:pt x="807" y="339"/>
                  <a:pt x="807" y="339"/>
                  <a:pt x="807" y="339"/>
                </a:cubicBezTo>
                <a:cubicBezTo>
                  <a:pt x="807" y="338"/>
                  <a:pt x="807" y="337"/>
                  <a:pt x="808" y="337"/>
                </a:cubicBezTo>
                <a:cubicBezTo>
                  <a:pt x="806" y="337"/>
                  <a:pt x="806" y="337"/>
                  <a:pt x="806" y="337"/>
                </a:cubicBezTo>
                <a:lnTo>
                  <a:pt x="806" y="339"/>
                </a:lnTo>
                <a:close/>
                <a:moveTo>
                  <a:pt x="1516" y="341"/>
                </a:moveTo>
                <a:cubicBezTo>
                  <a:pt x="1516" y="340"/>
                  <a:pt x="1516" y="340"/>
                  <a:pt x="1516" y="340"/>
                </a:cubicBezTo>
                <a:cubicBezTo>
                  <a:pt x="1515" y="340"/>
                  <a:pt x="1515" y="340"/>
                  <a:pt x="1515" y="340"/>
                </a:cubicBezTo>
                <a:cubicBezTo>
                  <a:pt x="1515" y="339"/>
                  <a:pt x="1515" y="339"/>
                  <a:pt x="1515" y="339"/>
                </a:cubicBezTo>
                <a:cubicBezTo>
                  <a:pt x="1514" y="339"/>
                  <a:pt x="1514" y="339"/>
                  <a:pt x="1514" y="339"/>
                </a:cubicBezTo>
                <a:cubicBezTo>
                  <a:pt x="1514" y="340"/>
                  <a:pt x="1514" y="340"/>
                  <a:pt x="1514" y="340"/>
                </a:cubicBezTo>
                <a:cubicBezTo>
                  <a:pt x="1512" y="340"/>
                  <a:pt x="1511" y="340"/>
                  <a:pt x="1510" y="343"/>
                </a:cubicBezTo>
                <a:cubicBezTo>
                  <a:pt x="1513" y="342"/>
                  <a:pt x="1514" y="342"/>
                  <a:pt x="1515" y="341"/>
                </a:cubicBezTo>
                <a:lnTo>
                  <a:pt x="1516" y="341"/>
                </a:lnTo>
                <a:close/>
                <a:moveTo>
                  <a:pt x="775" y="347"/>
                </a:moveTo>
                <a:cubicBezTo>
                  <a:pt x="774" y="347"/>
                  <a:pt x="774" y="347"/>
                  <a:pt x="774" y="347"/>
                </a:cubicBezTo>
                <a:cubicBezTo>
                  <a:pt x="774" y="347"/>
                  <a:pt x="774" y="346"/>
                  <a:pt x="773" y="346"/>
                </a:cubicBezTo>
                <a:cubicBezTo>
                  <a:pt x="772" y="346"/>
                  <a:pt x="772" y="346"/>
                  <a:pt x="772" y="346"/>
                </a:cubicBezTo>
                <a:cubicBezTo>
                  <a:pt x="772" y="347"/>
                  <a:pt x="772" y="347"/>
                  <a:pt x="771" y="348"/>
                </a:cubicBezTo>
                <a:cubicBezTo>
                  <a:pt x="773" y="348"/>
                  <a:pt x="773" y="348"/>
                  <a:pt x="774" y="348"/>
                </a:cubicBezTo>
                <a:cubicBezTo>
                  <a:pt x="774" y="348"/>
                  <a:pt x="774" y="348"/>
                  <a:pt x="774" y="348"/>
                </a:cubicBezTo>
                <a:cubicBezTo>
                  <a:pt x="775" y="348"/>
                  <a:pt x="775" y="348"/>
                  <a:pt x="775" y="348"/>
                </a:cubicBezTo>
                <a:lnTo>
                  <a:pt x="775" y="347"/>
                </a:lnTo>
                <a:close/>
                <a:moveTo>
                  <a:pt x="890" y="352"/>
                </a:moveTo>
                <a:cubicBezTo>
                  <a:pt x="891" y="351"/>
                  <a:pt x="892" y="350"/>
                  <a:pt x="893" y="350"/>
                </a:cubicBezTo>
                <a:cubicBezTo>
                  <a:pt x="893" y="346"/>
                  <a:pt x="893" y="346"/>
                  <a:pt x="893" y="346"/>
                </a:cubicBezTo>
                <a:cubicBezTo>
                  <a:pt x="892" y="347"/>
                  <a:pt x="888" y="346"/>
                  <a:pt x="887" y="346"/>
                </a:cubicBezTo>
                <a:cubicBezTo>
                  <a:pt x="887" y="347"/>
                  <a:pt x="887" y="347"/>
                  <a:pt x="887" y="347"/>
                </a:cubicBezTo>
                <a:cubicBezTo>
                  <a:pt x="885" y="347"/>
                  <a:pt x="885" y="347"/>
                  <a:pt x="885" y="347"/>
                </a:cubicBezTo>
                <a:cubicBezTo>
                  <a:pt x="886" y="349"/>
                  <a:pt x="885" y="349"/>
                  <a:pt x="887" y="349"/>
                </a:cubicBezTo>
                <a:cubicBezTo>
                  <a:pt x="887" y="352"/>
                  <a:pt x="887" y="352"/>
                  <a:pt x="887" y="352"/>
                </a:cubicBezTo>
                <a:lnTo>
                  <a:pt x="890" y="352"/>
                </a:lnTo>
                <a:close/>
                <a:moveTo>
                  <a:pt x="30" y="349"/>
                </a:moveTo>
                <a:cubicBezTo>
                  <a:pt x="30" y="349"/>
                  <a:pt x="30" y="349"/>
                  <a:pt x="30" y="348"/>
                </a:cubicBezTo>
                <a:cubicBezTo>
                  <a:pt x="28" y="347"/>
                  <a:pt x="28" y="347"/>
                  <a:pt x="28" y="347"/>
                </a:cubicBezTo>
                <a:cubicBezTo>
                  <a:pt x="28" y="348"/>
                  <a:pt x="28" y="348"/>
                  <a:pt x="28" y="348"/>
                </a:cubicBezTo>
                <a:cubicBezTo>
                  <a:pt x="26" y="348"/>
                  <a:pt x="26" y="348"/>
                  <a:pt x="26" y="348"/>
                </a:cubicBezTo>
                <a:cubicBezTo>
                  <a:pt x="26" y="350"/>
                  <a:pt x="26" y="350"/>
                  <a:pt x="26" y="350"/>
                </a:cubicBezTo>
                <a:cubicBezTo>
                  <a:pt x="30" y="350"/>
                  <a:pt x="30" y="350"/>
                  <a:pt x="30" y="350"/>
                </a:cubicBezTo>
                <a:lnTo>
                  <a:pt x="30" y="349"/>
                </a:lnTo>
                <a:close/>
                <a:moveTo>
                  <a:pt x="719" y="358"/>
                </a:moveTo>
                <a:cubicBezTo>
                  <a:pt x="721" y="358"/>
                  <a:pt x="724" y="358"/>
                  <a:pt x="725" y="357"/>
                </a:cubicBezTo>
                <a:cubicBezTo>
                  <a:pt x="727" y="356"/>
                  <a:pt x="728" y="355"/>
                  <a:pt x="728" y="352"/>
                </a:cubicBezTo>
                <a:cubicBezTo>
                  <a:pt x="730" y="352"/>
                  <a:pt x="730" y="352"/>
                  <a:pt x="731" y="351"/>
                </a:cubicBezTo>
                <a:cubicBezTo>
                  <a:pt x="731" y="349"/>
                  <a:pt x="731" y="349"/>
                  <a:pt x="731" y="349"/>
                </a:cubicBezTo>
                <a:cubicBezTo>
                  <a:pt x="731" y="349"/>
                  <a:pt x="731" y="349"/>
                  <a:pt x="731" y="349"/>
                </a:cubicBezTo>
                <a:cubicBezTo>
                  <a:pt x="731" y="348"/>
                  <a:pt x="731" y="348"/>
                  <a:pt x="731" y="348"/>
                </a:cubicBezTo>
                <a:cubicBezTo>
                  <a:pt x="729" y="349"/>
                  <a:pt x="728" y="349"/>
                  <a:pt x="728" y="351"/>
                </a:cubicBezTo>
                <a:cubicBezTo>
                  <a:pt x="726" y="352"/>
                  <a:pt x="724" y="353"/>
                  <a:pt x="723" y="354"/>
                </a:cubicBezTo>
                <a:cubicBezTo>
                  <a:pt x="723" y="354"/>
                  <a:pt x="722" y="355"/>
                  <a:pt x="722" y="355"/>
                </a:cubicBezTo>
                <a:cubicBezTo>
                  <a:pt x="721" y="356"/>
                  <a:pt x="719" y="355"/>
                  <a:pt x="717" y="356"/>
                </a:cubicBezTo>
                <a:cubicBezTo>
                  <a:pt x="717" y="356"/>
                  <a:pt x="717" y="356"/>
                  <a:pt x="717" y="356"/>
                </a:cubicBezTo>
                <a:cubicBezTo>
                  <a:pt x="716" y="357"/>
                  <a:pt x="715" y="358"/>
                  <a:pt x="714" y="358"/>
                </a:cubicBezTo>
                <a:cubicBezTo>
                  <a:pt x="714" y="360"/>
                  <a:pt x="714" y="359"/>
                  <a:pt x="714" y="360"/>
                </a:cubicBezTo>
                <a:cubicBezTo>
                  <a:pt x="714" y="360"/>
                  <a:pt x="714" y="360"/>
                  <a:pt x="714" y="360"/>
                </a:cubicBezTo>
                <a:cubicBezTo>
                  <a:pt x="716" y="360"/>
                  <a:pt x="716" y="360"/>
                  <a:pt x="716" y="360"/>
                </a:cubicBezTo>
                <a:cubicBezTo>
                  <a:pt x="716" y="361"/>
                  <a:pt x="716" y="361"/>
                  <a:pt x="716" y="361"/>
                </a:cubicBezTo>
                <a:cubicBezTo>
                  <a:pt x="719" y="361"/>
                  <a:pt x="719" y="360"/>
                  <a:pt x="719" y="358"/>
                </a:cubicBezTo>
                <a:close/>
                <a:moveTo>
                  <a:pt x="1504" y="350"/>
                </a:moveTo>
                <a:cubicBezTo>
                  <a:pt x="1505" y="350"/>
                  <a:pt x="1505" y="350"/>
                  <a:pt x="1505" y="350"/>
                </a:cubicBezTo>
                <a:cubicBezTo>
                  <a:pt x="1505" y="349"/>
                  <a:pt x="1505" y="349"/>
                  <a:pt x="1505" y="349"/>
                </a:cubicBezTo>
                <a:cubicBezTo>
                  <a:pt x="1503" y="349"/>
                  <a:pt x="1503" y="349"/>
                  <a:pt x="1503" y="349"/>
                </a:cubicBezTo>
                <a:cubicBezTo>
                  <a:pt x="1503" y="350"/>
                  <a:pt x="1503" y="350"/>
                  <a:pt x="1503" y="350"/>
                </a:cubicBezTo>
                <a:cubicBezTo>
                  <a:pt x="1504" y="350"/>
                  <a:pt x="1504" y="350"/>
                  <a:pt x="1504" y="350"/>
                </a:cubicBezTo>
                <a:close/>
                <a:moveTo>
                  <a:pt x="780" y="350"/>
                </a:moveTo>
                <a:cubicBezTo>
                  <a:pt x="780" y="351"/>
                  <a:pt x="780" y="352"/>
                  <a:pt x="781" y="352"/>
                </a:cubicBezTo>
                <a:cubicBezTo>
                  <a:pt x="782" y="353"/>
                  <a:pt x="781" y="352"/>
                  <a:pt x="782" y="353"/>
                </a:cubicBezTo>
                <a:cubicBezTo>
                  <a:pt x="783" y="353"/>
                  <a:pt x="783" y="353"/>
                  <a:pt x="783" y="353"/>
                </a:cubicBezTo>
                <a:cubicBezTo>
                  <a:pt x="783" y="350"/>
                  <a:pt x="783" y="350"/>
                  <a:pt x="783" y="350"/>
                </a:cubicBezTo>
                <a:cubicBezTo>
                  <a:pt x="782" y="350"/>
                  <a:pt x="782" y="350"/>
                  <a:pt x="782" y="350"/>
                </a:cubicBezTo>
                <a:cubicBezTo>
                  <a:pt x="782" y="350"/>
                  <a:pt x="782" y="350"/>
                  <a:pt x="782" y="350"/>
                </a:cubicBezTo>
                <a:lnTo>
                  <a:pt x="780" y="350"/>
                </a:lnTo>
                <a:close/>
                <a:moveTo>
                  <a:pt x="772" y="350"/>
                </a:moveTo>
                <a:cubicBezTo>
                  <a:pt x="771" y="351"/>
                  <a:pt x="772" y="351"/>
                  <a:pt x="771" y="351"/>
                </a:cubicBezTo>
                <a:cubicBezTo>
                  <a:pt x="772" y="352"/>
                  <a:pt x="772" y="352"/>
                  <a:pt x="773" y="353"/>
                </a:cubicBezTo>
                <a:cubicBezTo>
                  <a:pt x="775" y="353"/>
                  <a:pt x="775" y="353"/>
                  <a:pt x="775" y="353"/>
                </a:cubicBezTo>
                <a:cubicBezTo>
                  <a:pt x="774" y="352"/>
                  <a:pt x="774" y="352"/>
                  <a:pt x="773" y="350"/>
                </a:cubicBezTo>
                <a:lnTo>
                  <a:pt x="772" y="350"/>
                </a:lnTo>
                <a:close/>
                <a:moveTo>
                  <a:pt x="805" y="352"/>
                </a:moveTo>
                <a:cubicBezTo>
                  <a:pt x="804" y="353"/>
                  <a:pt x="805" y="352"/>
                  <a:pt x="804" y="353"/>
                </a:cubicBezTo>
                <a:cubicBezTo>
                  <a:pt x="806" y="353"/>
                  <a:pt x="806" y="353"/>
                  <a:pt x="806" y="353"/>
                </a:cubicBezTo>
                <a:cubicBezTo>
                  <a:pt x="805" y="352"/>
                  <a:pt x="806" y="353"/>
                  <a:pt x="805" y="352"/>
                </a:cubicBezTo>
                <a:close/>
                <a:moveTo>
                  <a:pt x="758" y="364"/>
                </a:moveTo>
                <a:cubicBezTo>
                  <a:pt x="759" y="364"/>
                  <a:pt x="759" y="364"/>
                  <a:pt x="759" y="364"/>
                </a:cubicBezTo>
                <a:cubicBezTo>
                  <a:pt x="758" y="363"/>
                  <a:pt x="758" y="363"/>
                  <a:pt x="758" y="363"/>
                </a:cubicBezTo>
                <a:cubicBezTo>
                  <a:pt x="758" y="361"/>
                  <a:pt x="759" y="359"/>
                  <a:pt x="759" y="358"/>
                </a:cubicBezTo>
                <a:cubicBezTo>
                  <a:pt x="755" y="359"/>
                  <a:pt x="755" y="362"/>
                  <a:pt x="753" y="364"/>
                </a:cubicBezTo>
                <a:cubicBezTo>
                  <a:pt x="753" y="366"/>
                  <a:pt x="754" y="366"/>
                  <a:pt x="756" y="366"/>
                </a:cubicBezTo>
                <a:cubicBezTo>
                  <a:pt x="756" y="367"/>
                  <a:pt x="756" y="367"/>
                  <a:pt x="757" y="367"/>
                </a:cubicBezTo>
                <a:cubicBezTo>
                  <a:pt x="757" y="366"/>
                  <a:pt x="758" y="365"/>
                  <a:pt x="758" y="364"/>
                </a:cubicBezTo>
                <a:close/>
                <a:moveTo>
                  <a:pt x="833" y="364"/>
                </a:moveTo>
                <a:cubicBezTo>
                  <a:pt x="835" y="364"/>
                  <a:pt x="835" y="364"/>
                  <a:pt x="835" y="364"/>
                </a:cubicBezTo>
                <a:cubicBezTo>
                  <a:pt x="835" y="362"/>
                  <a:pt x="835" y="362"/>
                  <a:pt x="835" y="362"/>
                </a:cubicBezTo>
                <a:cubicBezTo>
                  <a:pt x="834" y="362"/>
                  <a:pt x="833" y="362"/>
                  <a:pt x="831" y="362"/>
                </a:cubicBezTo>
                <a:cubicBezTo>
                  <a:pt x="832" y="363"/>
                  <a:pt x="832" y="363"/>
                  <a:pt x="833" y="364"/>
                </a:cubicBezTo>
                <a:close/>
                <a:moveTo>
                  <a:pt x="1737" y="368"/>
                </a:moveTo>
                <a:cubicBezTo>
                  <a:pt x="1737" y="369"/>
                  <a:pt x="1737" y="369"/>
                  <a:pt x="1737" y="369"/>
                </a:cubicBezTo>
                <a:cubicBezTo>
                  <a:pt x="1737" y="369"/>
                  <a:pt x="1737" y="369"/>
                  <a:pt x="1737" y="369"/>
                </a:cubicBezTo>
                <a:cubicBezTo>
                  <a:pt x="1737" y="367"/>
                  <a:pt x="1737" y="367"/>
                  <a:pt x="1737" y="367"/>
                </a:cubicBezTo>
                <a:cubicBezTo>
                  <a:pt x="1736" y="367"/>
                  <a:pt x="1736" y="367"/>
                  <a:pt x="1736" y="367"/>
                </a:cubicBezTo>
                <a:cubicBezTo>
                  <a:pt x="1736" y="368"/>
                  <a:pt x="1736" y="367"/>
                  <a:pt x="1737" y="368"/>
                </a:cubicBezTo>
                <a:close/>
                <a:moveTo>
                  <a:pt x="879" y="370"/>
                </a:moveTo>
                <a:cubicBezTo>
                  <a:pt x="882" y="370"/>
                  <a:pt x="883" y="370"/>
                  <a:pt x="883" y="368"/>
                </a:cubicBezTo>
                <a:cubicBezTo>
                  <a:pt x="881" y="368"/>
                  <a:pt x="880" y="368"/>
                  <a:pt x="879" y="368"/>
                </a:cubicBezTo>
                <a:cubicBezTo>
                  <a:pt x="879" y="369"/>
                  <a:pt x="879" y="370"/>
                  <a:pt x="879" y="370"/>
                </a:cubicBezTo>
                <a:close/>
                <a:moveTo>
                  <a:pt x="26" y="381"/>
                </a:moveTo>
                <a:cubicBezTo>
                  <a:pt x="29" y="381"/>
                  <a:pt x="29" y="381"/>
                  <a:pt x="29" y="381"/>
                </a:cubicBezTo>
                <a:cubicBezTo>
                  <a:pt x="30" y="381"/>
                  <a:pt x="31" y="380"/>
                  <a:pt x="32" y="379"/>
                </a:cubicBezTo>
                <a:cubicBezTo>
                  <a:pt x="31" y="378"/>
                  <a:pt x="31" y="378"/>
                  <a:pt x="31" y="377"/>
                </a:cubicBezTo>
                <a:cubicBezTo>
                  <a:pt x="29" y="376"/>
                  <a:pt x="28" y="375"/>
                  <a:pt x="25" y="375"/>
                </a:cubicBezTo>
                <a:cubicBezTo>
                  <a:pt x="24" y="378"/>
                  <a:pt x="24" y="378"/>
                  <a:pt x="24" y="378"/>
                </a:cubicBezTo>
                <a:cubicBezTo>
                  <a:pt x="26" y="378"/>
                  <a:pt x="26" y="378"/>
                  <a:pt x="26" y="378"/>
                </a:cubicBezTo>
                <a:cubicBezTo>
                  <a:pt x="26" y="379"/>
                  <a:pt x="26" y="380"/>
                  <a:pt x="26" y="381"/>
                </a:cubicBezTo>
                <a:close/>
                <a:moveTo>
                  <a:pt x="175" y="381"/>
                </a:moveTo>
                <a:cubicBezTo>
                  <a:pt x="175" y="383"/>
                  <a:pt x="175" y="383"/>
                  <a:pt x="175" y="383"/>
                </a:cubicBezTo>
                <a:cubicBezTo>
                  <a:pt x="176" y="382"/>
                  <a:pt x="176" y="383"/>
                  <a:pt x="176" y="382"/>
                </a:cubicBezTo>
                <a:cubicBezTo>
                  <a:pt x="176" y="382"/>
                  <a:pt x="176" y="382"/>
                  <a:pt x="176" y="382"/>
                </a:cubicBezTo>
                <a:cubicBezTo>
                  <a:pt x="176" y="381"/>
                  <a:pt x="176" y="381"/>
                  <a:pt x="176" y="381"/>
                </a:cubicBezTo>
                <a:lnTo>
                  <a:pt x="175" y="381"/>
                </a:lnTo>
                <a:close/>
                <a:moveTo>
                  <a:pt x="1432" y="381"/>
                </a:moveTo>
                <a:cubicBezTo>
                  <a:pt x="1432" y="383"/>
                  <a:pt x="1432" y="383"/>
                  <a:pt x="1432" y="383"/>
                </a:cubicBezTo>
                <a:cubicBezTo>
                  <a:pt x="1433" y="383"/>
                  <a:pt x="1433" y="383"/>
                  <a:pt x="1433" y="383"/>
                </a:cubicBezTo>
                <a:cubicBezTo>
                  <a:pt x="1432" y="381"/>
                  <a:pt x="1433" y="382"/>
                  <a:pt x="1432" y="381"/>
                </a:cubicBezTo>
                <a:close/>
                <a:moveTo>
                  <a:pt x="854" y="384"/>
                </a:moveTo>
                <a:cubicBezTo>
                  <a:pt x="857" y="384"/>
                  <a:pt x="857" y="384"/>
                  <a:pt x="857" y="384"/>
                </a:cubicBezTo>
                <a:cubicBezTo>
                  <a:pt x="857" y="382"/>
                  <a:pt x="857" y="382"/>
                  <a:pt x="857" y="382"/>
                </a:cubicBezTo>
                <a:cubicBezTo>
                  <a:pt x="854" y="382"/>
                  <a:pt x="854" y="382"/>
                  <a:pt x="854" y="382"/>
                </a:cubicBezTo>
                <a:lnTo>
                  <a:pt x="854" y="384"/>
                </a:lnTo>
                <a:close/>
                <a:moveTo>
                  <a:pt x="184" y="384"/>
                </a:moveTo>
                <a:cubicBezTo>
                  <a:pt x="186" y="384"/>
                  <a:pt x="186" y="384"/>
                  <a:pt x="186" y="384"/>
                </a:cubicBezTo>
                <a:cubicBezTo>
                  <a:pt x="186" y="383"/>
                  <a:pt x="186" y="383"/>
                  <a:pt x="186" y="383"/>
                </a:cubicBezTo>
                <a:cubicBezTo>
                  <a:pt x="185" y="383"/>
                  <a:pt x="184" y="383"/>
                  <a:pt x="184" y="383"/>
                </a:cubicBezTo>
                <a:lnTo>
                  <a:pt x="184" y="384"/>
                </a:lnTo>
                <a:close/>
                <a:moveTo>
                  <a:pt x="15" y="383"/>
                </a:moveTo>
                <a:cubicBezTo>
                  <a:pt x="15" y="384"/>
                  <a:pt x="15" y="384"/>
                  <a:pt x="15" y="385"/>
                </a:cubicBezTo>
                <a:cubicBezTo>
                  <a:pt x="13" y="385"/>
                  <a:pt x="13" y="385"/>
                  <a:pt x="13" y="385"/>
                </a:cubicBezTo>
                <a:cubicBezTo>
                  <a:pt x="13" y="385"/>
                  <a:pt x="13" y="386"/>
                  <a:pt x="13" y="386"/>
                </a:cubicBezTo>
                <a:cubicBezTo>
                  <a:pt x="11" y="386"/>
                  <a:pt x="11" y="386"/>
                  <a:pt x="11" y="386"/>
                </a:cubicBezTo>
                <a:cubicBezTo>
                  <a:pt x="11" y="387"/>
                  <a:pt x="11" y="387"/>
                  <a:pt x="11" y="387"/>
                </a:cubicBezTo>
                <a:cubicBezTo>
                  <a:pt x="10" y="387"/>
                  <a:pt x="10" y="386"/>
                  <a:pt x="10" y="386"/>
                </a:cubicBezTo>
                <a:cubicBezTo>
                  <a:pt x="8" y="386"/>
                  <a:pt x="7" y="386"/>
                  <a:pt x="5" y="387"/>
                </a:cubicBezTo>
                <a:cubicBezTo>
                  <a:pt x="6" y="388"/>
                  <a:pt x="6" y="388"/>
                  <a:pt x="7" y="389"/>
                </a:cubicBezTo>
                <a:cubicBezTo>
                  <a:pt x="9" y="390"/>
                  <a:pt x="12" y="391"/>
                  <a:pt x="15" y="392"/>
                </a:cubicBezTo>
                <a:cubicBezTo>
                  <a:pt x="16" y="390"/>
                  <a:pt x="16" y="391"/>
                  <a:pt x="18" y="391"/>
                </a:cubicBezTo>
                <a:cubicBezTo>
                  <a:pt x="18" y="390"/>
                  <a:pt x="18" y="390"/>
                  <a:pt x="18" y="389"/>
                </a:cubicBezTo>
                <a:cubicBezTo>
                  <a:pt x="20" y="389"/>
                  <a:pt x="20" y="389"/>
                  <a:pt x="20" y="389"/>
                </a:cubicBezTo>
                <a:cubicBezTo>
                  <a:pt x="20" y="389"/>
                  <a:pt x="20" y="389"/>
                  <a:pt x="20" y="389"/>
                </a:cubicBezTo>
                <a:cubicBezTo>
                  <a:pt x="20" y="389"/>
                  <a:pt x="20" y="389"/>
                  <a:pt x="20" y="389"/>
                </a:cubicBezTo>
                <a:cubicBezTo>
                  <a:pt x="20" y="389"/>
                  <a:pt x="20" y="385"/>
                  <a:pt x="20" y="384"/>
                </a:cubicBezTo>
                <a:cubicBezTo>
                  <a:pt x="18" y="384"/>
                  <a:pt x="17" y="384"/>
                  <a:pt x="15" y="383"/>
                </a:cubicBezTo>
                <a:close/>
                <a:moveTo>
                  <a:pt x="178" y="384"/>
                </a:moveTo>
                <a:cubicBezTo>
                  <a:pt x="178" y="387"/>
                  <a:pt x="178" y="388"/>
                  <a:pt x="176" y="389"/>
                </a:cubicBezTo>
                <a:cubicBezTo>
                  <a:pt x="176" y="391"/>
                  <a:pt x="176" y="391"/>
                  <a:pt x="176" y="391"/>
                </a:cubicBezTo>
                <a:cubicBezTo>
                  <a:pt x="177" y="390"/>
                  <a:pt x="179" y="388"/>
                  <a:pt x="180" y="387"/>
                </a:cubicBezTo>
                <a:cubicBezTo>
                  <a:pt x="180" y="387"/>
                  <a:pt x="180" y="387"/>
                  <a:pt x="180" y="387"/>
                </a:cubicBezTo>
                <a:cubicBezTo>
                  <a:pt x="180" y="386"/>
                  <a:pt x="180" y="385"/>
                  <a:pt x="180" y="384"/>
                </a:cubicBezTo>
                <a:lnTo>
                  <a:pt x="178" y="384"/>
                </a:lnTo>
                <a:close/>
                <a:moveTo>
                  <a:pt x="1426" y="392"/>
                </a:moveTo>
                <a:cubicBezTo>
                  <a:pt x="1426" y="392"/>
                  <a:pt x="1426" y="392"/>
                  <a:pt x="1426" y="392"/>
                </a:cubicBezTo>
                <a:cubicBezTo>
                  <a:pt x="1426" y="395"/>
                  <a:pt x="1426" y="395"/>
                  <a:pt x="1426" y="395"/>
                </a:cubicBezTo>
                <a:cubicBezTo>
                  <a:pt x="1427" y="394"/>
                  <a:pt x="1428" y="394"/>
                  <a:pt x="1428" y="393"/>
                </a:cubicBezTo>
                <a:cubicBezTo>
                  <a:pt x="1428" y="392"/>
                  <a:pt x="1428" y="391"/>
                  <a:pt x="1428" y="391"/>
                </a:cubicBezTo>
                <a:cubicBezTo>
                  <a:pt x="1428" y="391"/>
                  <a:pt x="1428" y="391"/>
                  <a:pt x="1428" y="391"/>
                </a:cubicBezTo>
                <a:cubicBezTo>
                  <a:pt x="1428" y="389"/>
                  <a:pt x="1428" y="389"/>
                  <a:pt x="1428" y="389"/>
                </a:cubicBezTo>
                <a:cubicBezTo>
                  <a:pt x="1428" y="388"/>
                  <a:pt x="1428" y="387"/>
                  <a:pt x="1428" y="386"/>
                </a:cubicBezTo>
                <a:cubicBezTo>
                  <a:pt x="1427" y="386"/>
                  <a:pt x="1427" y="386"/>
                  <a:pt x="1427" y="386"/>
                </a:cubicBezTo>
                <a:cubicBezTo>
                  <a:pt x="1426" y="388"/>
                  <a:pt x="1426" y="388"/>
                  <a:pt x="1426" y="390"/>
                </a:cubicBezTo>
                <a:cubicBezTo>
                  <a:pt x="1424" y="390"/>
                  <a:pt x="1425" y="390"/>
                  <a:pt x="1424" y="391"/>
                </a:cubicBezTo>
                <a:cubicBezTo>
                  <a:pt x="1424" y="391"/>
                  <a:pt x="1424" y="391"/>
                  <a:pt x="1424" y="391"/>
                </a:cubicBezTo>
                <a:cubicBezTo>
                  <a:pt x="1424" y="392"/>
                  <a:pt x="1424" y="392"/>
                  <a:pt x="1424" y="393"/>
                </a:cubicBezTo>
                <a:cubicBezTo>
                  <a:pt x="1425" y="393"/>
                  <a:pt x="1425" y="393"/>
                  <a:pt x="1426" y="392"/>
                </a:cubicBezTo>
                <a:close/>
                <a:moveTo>
                  <a:pt x="1597" y="387"/>
                </a:moveTo>
                <a:cubicBezTo>
                  <a:pt x="1597" y="387"/>
                  <a:pt x="1597" y="387"/>
                  <a:pt x="1597" y="387"/>
                </a:cubicBezTo>
                <a:cubicBezTo>
                  <a:pt x="1596" y="387"/>
                  <a:pt x="1596" y="387"/>
                  <a:pt x="1596" y="387"/>
                </a:cubicBezTo>
                <a:cubicBezTo>
                  <a:pt x="1597" y="387"/>
                  <a:pt x="1596" y="387"/>
                  <a:pt x="1597" y="387"/>
                </a:cubicBezTo>
                <a:close/>
                <a:moveTo>
                  <a:pt x="1603" y="393"/>
                </a:moveTo>
                <a:cubicBezTo>
                  <a:pt x="1605" y="393"/>
                  <a:pt x="1605" y="394"/>
                  <a:pt x="1607" y="394"/>
                </a:cubicBezTo>
                <a:cubicBezTo>
                  <a:pt x="1607" y="395"/>
                  <a:pt x="1607" y="395"/>
                  <a:pt x="1607" y="395"/>
                </a:cubicBezTo>
                <a:cubicBezTo>
                  <a:pt x="1608" y="395"/>
                  <a:pt x="1608" y="394"/>
                  <a:pt x="1609" y="394"/>
                </a:cubicBezTo>
                <a:cubicBezTo>
                  <a:pt x="1609" y="391"/>
                  <a:pt x="1609" y="391"/>
                  <a:pt x="1608" y="390"/>
                </a:cubicBezTo>
                <a:cubicBezTo>
                  <a:pt x="1608" y="389"/>
                  <a:pt x="1608" y="389"/>
                  <a:pt x="1608" y="389"/>
                </a:cubicBezTo>
                <a:cubicBezTo>
                  <a:pt x="1606" y="389"/>
                  <a:pt x="1606" y="389"/>
                  <a:pt x="1606" y="389"/>
                </a:cubicBezTo>
                <a:cubicBezTo>
                  <a:pt x="1606" y="389"/>
                  <a:pt x="1606" y="389"/>
                  <a:pt x="1606" y="389"/>
                </a:cubicBezTo>
                <a:cubicBezTo>
                  <a:pt x="1605" y="388"/>
                  <a:pt x="1604" y="388"/>
                  <a:pt x="1604" y="388"/>
                </a:cubicBezTo>
                <a:cubicBezTo>
                  <a:pt x="1604" y="390"/>
                  <a:pt x="1604" y="389"/>
                  <a:pt x="1605" y="390"/>
                </a:cubicBezTo>
                <a:cubicBezTo>
                  <a:pt x="1605" y="391"/>
                  <a:pt x="1605" y="391"/>
                  <a:pt x="1605" y="391"/>
                </a:cubicBezTo>
                <a:cubicBezTo>
                  <a:pt x="1603" y="392"/>
                  <a:pt x="1603" y="389"/>
                  <a:pt x="1603" y="393"/>
                </a:cubicBezTo>
                <a:close/>
                <a:moveTo>
                  <a:pt x="1065" y="396"/>
                </a:moveTo>
                <a:cubicBezTo>
                  <a:pt x="1066" y="396"/>
                  <a:pt x="1066" y="396"/>
                  <a:pt x="1066" y="396"/>
                </a:cubicBezTo>
                <a:cubicBezTo>
                  <a:pt x="1066" y="395"/>
                  <a:pt x="1066" y="395"/>
                  <a:pt x="1066" y="395"/>
                </a:cubicBezTo>
                <a:cubicBezTo>
                  <a:pt x="1065" y="395"/>
                  <a:pt x="1065" y="395"/>
                  <a:pt x="1065" y="395"/>
                </a:cubicBezTo>
                <a:cubicBezTo>
                  <a:pt x="1065" y="394"/>
                  <a:pt x="1064" y="394"/>
                  <a:pt x="1063" y="393"/>
                </a:cubicBezTo>
                <a:cubicBezTo>
                  <a:pt x="1062" y="395"/>
                  <a:pt x="1062" y="395"/>
                  <a:pt x="1063" y="396"/>
                </a:cubicBezTo>
                <a:cubicBezTo>
                  <a:pt x="1065" y="396"/>
                  <a:pt x="1065" y="396"/>
                  <a:pt x="1065" y="396"/>
                </a:cubicBezTo>
                <a:close/>
                <a:moveTo>
                  <a:pt x="1482" y="395"/>
                </a:moveTo>
                <a:cubicBezTo>
                  <a:pt x="1482" y="395"/>
                  <a:pt x="1482" y="395"/>
                  <a:pt x="1482" y="395"/>
                </a:cubicBezTo>
                <a:cubicBezTo>
                  <a:pt x="1481" y="395"/>
                  <a:pt x="1481" y="395"/>
                  <a:pt x="1481" y="395"/>
                </a:cubicBezTo>
                <a:cubicBezTo>
                  <a:pt x="1482" y="395"/>
                  <a:pt x="1481" y="395"/>
                  <a:pt x="1482" y="395"/>
                </a:cubicBezTo>
                <a:close/>
                <a:moveTo>
                  <a:pt x="1486" y="397"/>
                </a:moveTo>
                <a:cubicBezTo>
                  <a:pt x="1486" y="396"/>
                  <a:pt x="1486" y="396"/>
                  <a:pt x="1486" y="396"/>
                </a:cubicBezTo>
                <a:cubicBezTo>
                  <a:pt x="1487" y="396"/>
                  <a:pt x="1487" y="396"/>
                  <a:pt x="1487" y="396"/>
                </a:cubicBezTo>
                <a:cubicBezTo>
                  <a:pt x="1487" y="396"/>
                  <a:pt x="1487" y="396"/>
                  <a:pt x="1487" y="396"/>
                </a:cubicBezTo>
                <a:cubicBezTo>
                  <a:pt x="1486" y="396"/>
                  <a:pt x="1485" y="395"/>
                  <a:pt x="1485" y="395"/>
                </a:cubicBezTo>
                <a:cubicBezTo>
                  <a:pt x="1485" y="396"/>
                  <a:pt x="1485" y="396"/>
                  <a:pt x="1485" y="396"/>
                </a:cubicBezTo>
                <a:cubicBezTo>
                  <a:pt x="1485" y="397"/>
                  <a:pt x="1485" y="397"/>
                  <a:pt x="1485" y="397"/>
                </a:cubicBezTo>
                <a:lnTo>
                  <a:pt x="1486" y="397"/>
                </a:lnTo>
                <a:close/>
                <a:moveTo>
                  <a:pt x="1483" y="397"/>
                </a:moveTo>
                <a:cubicBezTo>
                  <a:pt x="1482" y="397"/>
                  <a:pt x="1482" y="397"/>
                  <a:pt x="1482" y="397"/>
                </a:cubicBezTo>
                <a:cubicBezTo>
                  <a:pt x="1482" y="398"/>
                  <a:pt x="1482" y="398"/>
                  <a:pt x="1482" y="398"/>
                </a:cubicBezTo>
                <a:cubicBezTo>
                  <a:pt x="1483" y="398"/>
                  <a:pt x="1483" y="398"/>
                  <a:pt x="1483" y="398"/>
                </a:cubicBezTo>
                <a:lnTo>
                  <a:pt x="1483" y="397"/>
                </a:lnTo>
                <a:close/>
                <a:moveTo>
                  <a:pt x="846" y="400"/>
                </a:moveTo>
                <a:cubicBezTo>
                  <a:pt x="846" y="400"/>
                  <a:pt x="846" y="400"/>
                  <a:pt x="846" y="400"/>
                </a:cubicBezTo>
                <a:cubicBezTo>
                  <a:pt x="846" y="399"/>
                  <a:pt x="846" y="400"/>
                  <a:pt x="846" y="399"/>
                </a:cubicBezTo>
                <a:lnTo>
                  <a:pt x="846" y="400"/>
                </a:lnTo>
                <a:close/>
                <a:moveTo>
                  <a:pt x="1482" y="401"/>
                </a:moveTo>
                <a:cubicBezTo>
                  <a:pt x="1482" y="401"/>
                  <a:pt x="1482" y="401"/>
                  <a:pt x="1482" y="401"/>
                </a:cubicBezTo>
                <a:cubicBezTo>
                  <a:pt x="1482" y="400"/>
                  <a:pt x="1482" y="401"/>
                  <a:pt x="1482" y="400"/>
                </a:cubicBezTo>
                <a:lnTo>
                  <a:pt x="1482" y="401"/>
                </a:lnTo>
                <a:close/>
                <a:moveTo>
                  <a:pt x="1630" y="405"/>
                </a:moveTo>
                <a:cubicBezTo>
                  <a:pt x="1630" y="406"/>
                  <a:pt x="1629" y="406"/>
                  <a:pt x="1629" y="407"/>
                </a:cubicBezTo>
                <a:cubicBezTo>
                  <a:pt x="1628" y="408"/>
                  <a:pt x="1628" y="406"/>
                  <a:pt x="1627" y="408"/>
                </a:cubicBezTo>
                <a:cubicBezTo>
                  <a:pt x="1626" y="408"/>
                  <a:pt x="1626" y="408"/>
                  <a:pt x="1626" y="408"/>
                </a:cubicBezTo>
                <a:cubicBezTo>
                  <a:pt x="1628" y="408"/>
                  <a:pt x="1628" y="408"/>
                  <a:pt x="1628" y="408"/>
                </a:cubicBezTo>
                <a:cubicBezTo>
                  <a:pt x="1628" y="409"/>
                  <a:pt x="1629" y="410"/>
                  <a:pt x="1629" y="412"/>
                </a:cubicBezTo>
                <a:cubicBezTo>
                  <a:pt x="1631" y="411"/>
                  <a:pt x="1631" y="411"/>
                  <a:pt x="1631" y="409"/>
                </a:cubicBezTo>
                <a:cubicBezTo>
                  <a:pt x="1632" y="409"/>
                  <a:pt x="1632" y="409"/>
                  <a:pt x="1632" y="409"/>
                </a:cubicBezTo>
                <a:cubicBezTo>
                  <a:pt x="1632" y="408"/>
                  <a:pt x="1632" y="406"/>
                  <a:pt x="1631" y="406"/>
                </a:cubicBezTo>
                <a:cubicBezTo>
                  <a:pt x="1631" y="406"/>
                  <a:pt x="1631" y="406"/>
                  <a:pt x="1631" y="406"/>
                </a:cubicBezTo>
                <a:cubicBezTo>
                  <a:pt x="1631" y="405"/>
                  <a:pt x="1631" y="405"/>
                  <a:pt x="1631" y="405"/>
                </a:cubicBezTo>
                <a:lnTo>
                  <a:pt x="1630" y="405"/>
                </a:lnTo>
                <a:close/>
                <a:moveTo>
                  <a:pt x="2833" y="408"/>
                </a:moveTo>
                <a:cubicBezTo>
                  <a:pt x="2833" y="409"/>
                  <a:pt x="2833" y="409"/>
                  <a:pt x="2833" y="409"/>
                </a:cubicBezTo>
                <a:cubicBezTo>
                  <a:pt x="2832" y="409"/>
                  <a:pt x="2832" y="409"/>
                  <a:pt x="2832" y="409"/>
                </a:cubicBezTo>
                <a:cubicBezTo>
                  <a:pt x="2832" y="409"/>
                  <a:pt x="2832" y="410"/>
                  <a:pt x="2831" y="410"/>
                </a:cubicBezTo>
                <a:cubicBezTo>
                  <a:pt x="2831" y="411"/>
                  <a:pt x="2830" y="411"/>
                  <a:pt x="2829" y="411"/>
                </a:cubicBezTo>
                <a:cubicBezTo>
                  <a:pt x="2830" y="413"/>
                  <a:pt x="2830" y="416"/>
                  <a:pt x="2829" y="417"/>
                </a:cubicBezTo>
                <a:cubicBezTo>
                  <a:pt x="2829" y="419"/>
                  <a:pt x="2829" y="419"/>
                  <a:pt x="2829" y="419"/>
                </a:cubicBezTo>
                <a:cubicBezTo>
                  <a:pt x="2829" y="419"/>
                  <a:pt x="2829" y="419"/>
                  <a:pt x="2829" y="419"/>
                </a:cubicBezTo>
                <a:cubicBezTo>
                  <a:pt x="2829" y="420"/>
                  <a:pt x="2829" y="420"/>
                  <a:pt x="2829" y="420"/>
                </a:cubicBezTo>
                <a:cubicBezTo>
                  <a:pt x="2830" y="420"/>
                  <a:pt x="2830" y="420"/>
                  <a:pt x="2830" y="420"/>
                </a:cubicBezTo>
                <a:cubicBezTo>
                  <a:pt x="2831" y="419"/>
                  <a:pt x="2831" y="419"/>
                  <a:pt x="2831" y="418"/>
                </a:cubicBezTo>
                <a:cubicBezTo>
                  <a:pt x="2831" y="417"/>
                  <a:pt x="2831" y="417"/>
                  <a:pt x="2831" y="417"/>
                </a:cubicBezTo>
                <a:cubicBezTo>
                  <a:pt x="2832" y="417"/>
                  <a:pt x="2832" y="416"/>
                  <a:pt x="2833" y="416"/>
                </a:cubicBezTo>
                <a:cubicBezTo>
                  <a:pt x="2833" y="415"/>
                  <a:pt x="2833" y="415"/>
                  <a:pt x="2833" y="415"/>
                </a:cubicBezTo>
                <a:cubicBezTo>
                  <a:pt x="2834" y="414"/>
                  <a:pt x="2835" y="413"/>
                  <a:pt x="2837" y="412"/>
                </a:cubicBezTo>
                <a:cubicBezTo>
                  <a:pt x="2837" y="411"/>
                  <a:pt x="2837" y="409"/>
                  <a:pt x="2837" y="406"/>
                </a:cubicBezTo>
                <a:cubicBezTo>
                  <a:pt x="2835" y="407"/>
                  <a:pt x="2835" y="407"/>
                  <a:pt x="2833" y="408"/>
                </a:cubicBezTo>
                <a:close/>
                <a:moveTo>
                  <a:pt x="134" y="412"/>
                </a:moveTo>
                <a:cubicBezTo>
                  <a:pt x="132" y="412"/>
                  <a:pt x="132" y="412"/>
                  <a:pt x="132" y="412"/>
                </a:cubicBezTo>
                <a:cubicBezTo>
                  <a:pt x="132" y="410"/>
                  <a:pt x="132" y="410"/>
                  <a:pt x="132" y="410"/>
                </a:cubicBezTo>
                <a:cubicBezTo>
                  <a:pt x="130" y="410"/>
                  <a:pt x="130" y="410"/>
                  <a:pt x="130" y="410"/>
                </a:cubicBezTo>
                <a:cubicBezTo>
                  <a:pt x="129" y="412"/>
                  <a:pt x="128" y="413"/>
                  <a:pt x="127" y="415"/>
                </a:cubicBezTo>
                <a:cubicBezTo>
                  <a:pt x="128" y="415"/>
                  <a:pt x="128" y="415"/>
                  <a:pt x="129" y="416"/>
                </a:cubicBezTo>
                <a:cubicBezTo>
                  <a:pt x="129" y="415"/>
                  <a:pt x="129" y="415"/>
                  <a:pt x="129" y="415"/>
                </a:cubicBezTo>
                <a:cubicBezTo>
                  <a:pt x="130" y="415"/>
                  <a:pt x="130" y="415"/>
                  <a:pt x="130" y="415"/>
                </a:cubicBezTo>
                <a:cubicBezTo>
                  <a:pt x="130" y="414"/>
                  <a:pt x="130" y="414"/>
                  <a:pt x="130" y="414"/>
                </a:cubicBezTo>
                <a:cubicBezTo>
                  <a:pt x="132" y="414"/>
                  <a:pt x="132" y="414"/>
                  <a:pt x="132" y="414"/>
                </a:cubicBezTo>
                <a:cubicBezTo>
                  <a:pt x="132" y="414"/>
                  <a:pt x="132" y="414"/>
                  <a:pt x="132" y="414"/>
                </a:cubicBezTo>
                <a:cubicBezTo>
                  <a:pt x="133" y="414"/>
                  <a:pt x="134" y="415"/>
                  <a:pt x="134" y="415"/>
                </a:cubicBezTo>
                <a:cubicBezTo>
                  <a:pt x="134" y="414"/>
                  <a:pt x="134" y="414"/>
                  <a:pt x="134" y="414"/>
                </a:cubicBezTo>
                <a:cubicBezTo>
                  <a:pt x="136" y="414"/>
                  <a:pt x="136" y="414"/>
                  <a:pt x="136" y="414"/>
                </a:cubicBezTo>
                <a:cubicBezTo>
                  <a:pt x="136" y="414"/>
                  <a:pt x="136" y="414"/>
                  <a:pt x="136" y="414"/>
                </a:cubicBezTo>
                <a:cubicBezTo>
                  <a:pt x="134" y="414"/>
                  <a:pt x="134" y="414"/>
                  <a:pt x="134" y="414"/>
                </a:cubicBezTo>
                <a:cubicBezTo>
                  <a:pt x="134" y="413"/>
                  <a:pt x="134" y="412"/>
                  <a:pt x="134" y="412"/>
                </a:cubicBezTo>
                <a:close/>
                <a:moveTo>
                  <a:pt x="1388" y="433"/>
                </a:moveTo>
                <a:cubicBezTo>
                  <a:pt x="1389" y="433"/>
                  <a:pt x="1389" y="433"/>
                  <a:pt x="1389" y="433"/>
                </a:cubicBezTo>
                <a:cubicBezTo>
                  <a:pt x="1389" y="434"/>
                  <a:pt x="1388" y="435"/>
                  <a:pt x="1387" y="435"/>
                </a:cubicBezTo>
                <a:cubicBezTo>
                  <a:pt x="1387" y="437"/>
                  <a:pt x="1387" y="437"/>
                  <a:pt x="1389" y="437"/>
                </a:cubicBezTo>
                <a:cubicBezTo>
                  <a:pt x="1389" y="439"/>
                  <a:pt x="1389" y="439"/>
                  <a:pt x="1389" y="439"/>
                </a:cubicBezTo>
                <a:cubicBezTo>
                  <a:pt x="1388" y="439"/>
                  <a:pt x="1388" y="439"/>
                  <a:pt x="1388" y="439"/>
                </a:cubicBezTo>
                <a:cubicBezTo>
                  <a:pt x="1387" y="440"/>
                  <a:pt x="1387" y="445"/>
                  <a:pt x="1387" y="445"/>
                </a:cubicBezTo>
                <a:cubicBezTo>
                  <a:pt x="1389" y="445"/>
                  <a:pt x="1389" y="445"/>
                  <a:pt x="1389" y="444"/>
                </a:cubicBezTo>
                <a:cubicBezTo>
                  <a:pt x="1391" y="444"/>
                  <a:pt x="1391" y="444"/>
                  <a:pt x="1392" y="444"/>
                </a:cubicBezTo>
                <a:cubicBezTo>
                  <a:pt x="1392" y="447"/>
                  <a:pt x="1391" y="447"/>
                  <a:pt x="1388" y="448"/>
                </a:cubicBezTo>
                <a:cubicBezTo>
                  <a:pt x="1388" y="448"/>
                  <a:pt x="1389" y="449"/>
                  <a:pt x="1389" y="450"/>
                </a:cubicBezTo>
                <a:cubicBezTo>
                  <a:pt x="1388" y="450"/>
                  <a:pt x="1388" y="450"/>
                  <a:pt x="1388" y="450"/>
                </a:cubicBezTo>
                <a:cubicBezTo>
                  <a:pt x="1388" y="454"/>
                  <a:pt x="1388" y="454"/>
                  <a:pt x="1388" y="454"/>
                </a:cubicBezTo>
                <a:cubicBezTo>
                  <a:pt x="1389" y="454"/>
                  <a:pt x="1389" y="454"/>
                  <a:pt x="1389" y="454"/>
                </a:cubicBezTo>
                <a:cubicBezTo>
                  <a:pt x="1389" y="453"/>
                  <a:pt x="1389" y="452"/>
                  <a:pt x="1391" y="451"/>
                </a:cubicBezTo>
                <a:cubicBezTo>
                  <a:pt x="1391" y="450"/>
                  <a:pt x="1391" y="450"/>
                  <a:pt x="1391" y="450"/>
                </a:cubicBezTo>
                <a:cubicBezTo>
                  <a:pt x="1391" y="450"/>
                  <a:pt x="1391" y="450"/>
                  <a:pt x="1391" y="450"/>
                </a:cubicBezTo>
                <a:cubicBezTo>
                  <a:pt x="1391" y="452"/>
                  <a:pt x="1391" y="452"/>
                  <a:pt x="1391" y="452"/>
                </a:cubicBezTo>
                <a:cubicBezTo>
                  <a:pt x="1393" y="452"/>
                  <a:pt x="1393" y="452"/>
                  <a:pt x="1393" y="452"/>
                </a:cubicBezTo>
                <a:cubicBezTo>
                  <a:pt x="1393" y="450"/>
                  <a:pt x="1393" y="450"/>
                  <a:pt x="1393" y="450"/>
                </a:cubicBezTo>
                <a:cubicBezTo>
                  <a:pt x="1393" y="451"/>
                  <a:pt x="1394" y="451"/>
                  <a:pt x="1395" y="451"/>
                </a:cubicBezTo>
                <a:cubicBezTo>
                  <a:pt x="1394" y="453"/>
                  <a:pt x="1393" y="454"/>
                  <a:pt x="1393" y="456"/>
                </a:cubicBezTo>
                <a:cubicBezTo>
                  <a:pt x="1394" y="457"/>
                  <a:pt x="1394" y="457"/>
                  <a:pt x="1395" y="457"/>
                </a:cubicBezTo>
                <a:cubicBezTo>
                  <a:pt x="1395" y="458"/>
                  <a:pt x="1394" y="458"/>
                  <a:pt x="1394" y="459"/>
                </a:cubicBezTo>
                <a:cubicBezTo>
                  <a:pt x="1394" y="460"/>
                  <a:pt x="1395" y="459"/>
                  <a:pt x="1395" y="460"/>
                </a:cubicBezTo>
                <a:cubicBezTo>
                  <a:pt x="1394" y="460"/>
                  <a:pt x="1394" y="460"/>
                  <a:pt x="1394" y="460"/>
                </a:cubicBezTo>
                <a:cubicBezTo>
                  <a:pt x="1394" y="461"/>
                  <a:pt x="1394" y="461"/>
                  <a:pt x="1394" y="461"/>
                </a:cubicBezTo>
                <a:cubicBezTo>
                  <a:pt x="1393" y="461"/>
                  <a:pt x="1393" y="461"/>
                  <a:pt x="1393" y="461"/>
                </a:cubicBezTo>
                <a:cubicBezTo>
                  <a:pt x="1393" y="462"/>
                  <a:pt x="1393" y="464"/>
                  <a:pt x="1393" y="466"/>
                </a:cubicBezTo>
                <a:cubicBezTo>
                  <a:pt x="1392" y="466"/>
                  <a:pt x="1392" y="466"/>
                  <a:pt x="1391" y="466"/>
                </a:cubicBezTo>
                <a:cubicBezTo>
                  <a:pt x="1391" y="467"/>
                  <a:pt x="1391" y="467"/>
                  <a:pt x="1391" y="467"/>
                </a:cubicBezTo>
                <a:cubicBezTo>
                  <a:pt x="1392" y="467"/>
                  <a:pt x="1392" y="467"/>
                  <a:pt x="1392" y="467"/>
                </a:cubicBezTo>
                <a:cubicBezTo>
                  <a:pt x="1392" y="468"/>
                  <a:pt x="1392" y="468"/>
                  <a:pt x="1392" y="468"/>
                </a:cubicBezTo>
                <a:cubicBezTo>
                  <a:pt x="1393" y="467"/>
                  <a:pt x="1393" y="467"/>
                  <a:pt x="1394" y="467"/>
                </a:cubicBezTo>
                <a:cubicBezTo>
                  <a:pt x="1394" y="468"/>
                  <a:pt x="1394" y="468"/>
                  <a:pt x="1394" y="468"/>
                </a:cubicBezTo>
                <a:cubicBezTo>
                  <a:pt x="1395" y="468"/>
                  <a:pt x="1396" y="469"/>
                  <a:pt x="1397" y="469"/>
                </a:cubicBezTo>
                <a:cubicBezTo>
                  <a:pt x="1397" y="468"/>
                  <a:pt x="1397" y="468"/>
                  <a:pt x="1397" y="466"/>
                </a:cubicBezTo>
                <a:cubicBezTo>
                  <a:pt x="1400" y="467"/>
                  <a:pt x="1402" y="469"/>
                  <a:pt x="1404" y="466"/>
                </a:cubicBezTo>
                <a:cubicBezTo>
                  <a:pt x="1406" y="466"/>
                  <a:pt x="1408" y="466"/>
                  <a:pt x="1410" y="467"/>
                </a:cubicBezTo>
                <a:cubicBezTo>
                  <a:pt x="1410" y="468"/>
                  <a:pt x="1410" y="468"/>
                  <a:pt x="1410" y="468"/>
                </a:cubicBezTo>
                <a:cubicBezTo>
                  <a:pt x="1408" y="468"/>
                  <a:pt x="1408" y="468"/>
                  <a:pt x="1408" y="468"/>
                </a:cubicBezTo>
                <a:cubicBezTo>
                  <a:pt x="1407" y="468"/>
                  <a:pt x="1407" y="469"/>
                  <a:pt x="1406" y="470"/>
                </a:cubicBezTo>
                <a:cubicBezTo>
                  <a:pt x="1406" y="473"/>
                  <a:pt x="1406" y="472"/>
                  <a:pt x="1407" y="474"/>
                </a:cubicBezTo>
                <a:cubicBezTo>
                  <a:pt x="1409" y="474"/>
                  <a:pt x="1409" y="474"/>
                  <a:pt x="1409" y="474"/>
                </a:cubicBezTo>
                <a:cubicBezTo>
                  <a:pt x="1409" y="473"/>
                  <a:pt x="1409" y="473"/>
                  <a:pt x="1409" y="473"/>
                </a:cubicBezTo>
                <a:cubicBezTo>
                  <a:pt x="1410" y="474"/>
                  <a:pt x="1411" y="474"/>
                  <a:pt x="1412" y="474"/>
                </a:cubicBezTo>
                <a:cubicBezTo>
                  <a:pt x="1412" y="473"/>
                  <a:pt x="1412" y="473"/>
                  <a:pt x="1412" y="473"/>
                </a:cubicBezTo>
                <a:cubicBezTo>
                  <a:pt x="1412" y="473"/>
                  <a:pt x="1412" y="473"/>
                  <a:pt x="1412" y="473"/>
                </a:cubicBezTo>
                <a:cubicBezTo>
                  <a:pt x="1412" y="477"/>
                  <a:pt x="1412" y="477"/>
                  <a:pt x="1412" y="477"/>
                </a:cubicBezTo>
                <a:cubicBezTo>
                  <a:pt x="1412" y="477"/>
                  <a:pt x="1412" y="477"/>
                  <a:pt x="1412" y="478"/>
                </a:cubicBezTo>
                <a:cubicBezTo>
                  <a:pt x="1412" y="478"/>
                  <a:pt x="1413" y="478"/>
                  <a:pt x="1412" y="479"/>
                </a:cubicBezTo>
                <a:cubicBezTo>
                  <a:pt x="1412" y="480"/>
                  <a:pt x="1412" y="480"/>
                  <a:pt x="1411" y="480"/>
                </a:cubicBezTo>
                <a:cubicBezTo>
                  <a:pt x="1411" y="482"/>
                  <a:pt x="1411" y="483"/>
                  <a:pt x="1411" y="485"/>
                </a:cubicBezTo>
                <a:cubicBezTo>
                  <a:pt x="1411" y="485"/>
                  <a:pt x="1411" y="485"/>
                  <a:pt x="1411" y="485"/>
                </a:cubicBezTo>
                <a:cubicBezTo>
                  <a:pt x="1411" y="485"/>
                  <a:pt x="1411" y="485"/>
                  <a:pt x="1411" y="485"/>
                </a:cubicBezTo>
                <a:cubicBezTo>
                  <a:pt x="1409" y="485"/>
                  <a:pt x="1409" y="485"/>
                  <a:pt x="1409" y="485"/>
                </a:cubicBezTo>
                <a:cubicBezTo>
                  <a:pt x="1409" y="487"/>
                  <a:pt x="1409" y="487"/>
                  <a:pt x="1409" y="487"/>
                </a:cubicBezTo>
                <a:cubicBezTo>
                  <a:pt x="1407" y="486"/>
                  <a:pt x="1405" y="486"/>
                  <a:pt x="1403" y="487"/>
                </a:cubicBezTo>
                <a:cubicBezTo>
                  <a:pt x="1402" y="486"/>
                  <a:pt x="1402" y="486"/>
                  <a:pt x="1401" y="485"/>
                </a:cubicBezTo>
                <a:cubicBezTo>
                  <a:pt x="1401" y="483"/>
                  <a:pt x="1401" y="483"/>
                  <a:pt x="1401" y="483"/>
                </a:cubicBezTo>
                <a:cubicBezTo>
                  <a:pt x="1400" y="483"/>
                  <a:pt x="1401" y="483"/>
                  <a:pt x="1400" y="483"/>
                </a:cubicBezTo>
                <a:cubicBezTo>
                  <a:pt x="1398" y="483"/>
                  <a:pt x="1398" y="483"/>
                  <a:pt x="1397" y="485"/>
                </a:cubicBezTo>
                <a:cubicBezTo>
                  <a:pt x="1397" y="485"/>
                  <a:pt x="1397" y="485"/>
                  <a:pt x="1397" y="485"/>
                </a:cubicBezTo>
                <a:cubicBezTo>
                  <a:pt x="1397" y="487"/>
                  <a:pt x="1398" y="487"/>
                  <a:pt x="1401" y="487"/>
                </a:cubicBezTo>
                <a:cubicBezTo>
                  <a:pt x="1401" y="488"/>
                  <a:pt x="1401" y="488"/>
                  <a:pt x="1401" y="488"/>
                </a:cubicBezTo>
                <a:cubicBezTo>
                  <a:pt x="1398" y="489"/>
                  <a:pt x="1398" y="492"/>
                  <a:pt x="1395" y="492"/>
                </a:cubicBezTo>
                <a:cubicBezTo>
                  <a:pt x="1394" y="494"/>
                  <a:pt x="1395" y="493"/>
                  <a:pt x="1394" y="494"/>
                </a:cubicBezTo>
                <a:cubicBezTo>
                  <a:pt x="1394" y="494"/>
                  <a:pt x="1394" y="494"/>
                  <a:pt x="1394" y="494"/>
                </a:cubicBezTo>
                <a:cubicBezTo>
                  <a:pt x="1397" y="494"/>
                  <a:pt x="1397" y="493"/>
                  <a:pt x="1400" y="493"/>
                </a:cubicBezTo>
                <a:cubicBezTo>
                  <a:pt x="1400" y="499"/>
                  <a:pt x="1400" y="499"/>
                  <a:pt x="1400" y="499"/>
                </a:cubicBezTo>
                <a:cubicBezTo>
                  <a:pt x="1399" y="499"/>
                  <a:pt x="1399" y="500"/>
                  <a:pt x="1398" y="500"/>
                </a:cubicBezTo>
                <a:cubicBezTo>
                  <a:pt x="1398" y="500"/>
                  <a:pt x="1398" y="500"/>
                  <a:pt x="1398" y="500"/>
                </a:cubicBezTo>
                <a:cubicBezTo>
                  <a:pt x="1396" y="502"/>
                  <a:pt x="1397" y="500"/>
                  <a:pt x="1396" y="502"/>
                </a:cubicBezTo>
                <a:cubicBezTo>
                  <a:pt x="1394" y="503"/>
                  <a:pt x="1393" y="504"/>
                  <a:pt x="1391" y="504"/>
                </a:cubicBezTo>
                <a:cubicBezTo>
                  <a:pt x="1391" y="507"/>
                  <a:pt x="1391" y="506"/>
                  <a:pt x="1391" y="508"/>
                </a:cubicBezTo>
                <a:cubicBezTo>
                  <a:pt x="1393" y="508"/>
                  <a:pt x="1393" y="508"/>
                  <a:pt x="1393" y="508"/>
                </a:cubicBezTo>
                <a:cubicBezTo>
                  <a:pt x="1393" y="509"/>
                  <a:pt x="1393" y="509"/>
                  <a:pt x="1393" y="509"/>
                </a:cubicBezTo>
                <a:cubicBezTo>
                  <a:pt x="1392" y="509"/>
                  <a:pt x="1392" y="509"/>
                  <a:pt x="1392" y="509"/>
                </a:cubicBezTo>
                <a:cubicBezTo>
                  <a:pt x="1392" y="510"/>
                  <a:pt x="1392" y="510"/>
                  <a:pt x="1392" y="510"/>
                </a:cubicBezTo>
                <a:cubicBezTo>
                  <a:pt x="1395" y="510"/>
                  <a:pt x="1396" y="510"/>
                  <a:pt x="1396" y="508"/>
                </a:cubicBezTo>
                <a:cubicBezTo>
                  <a:pt x="1399" y="508"/>
                  <a:pt x="1399" y="508"/>
                  <a:pt x="1399" y="508"/>
                </a:cubicBezTo>
                <a:cubicBezTo>
                  <a:pt x="1398" y="509"/>
                  <a:pt x="1398" y="510"/>
                  <a:pt x="1398" y="511"/>
                </a:cubicBezTo>
                <a:cubicBezTo>
                  <a:pt x="1401" y="511"/>
                  <a:pt x="1403" y="510"/>
                  <a:pt x="1405" y="508"/>
                </a:cubicBezTo>
                <a:cubicBezTo>
                  <a:pt x="1405" y="508"/>
                  <a:pt x="1407" y="510"/>
                  <a:pt x="1407" y="511"/>
                </a:cubicBezTo>
                <a:cubicBezTo>
                  <a:pt x="1409" y="511"/>
                  <a:pt x="1409" y="511"/>
                  <a:pt x="1409" y="511"/>
                </a:cubicBezTo>
                <a:cubicBezTo>
                  <a:pt x="1409" y="510"/>
                  <a:pt x="1409" y="510"/>
                  <a:pt x="1409" y="510"/>
                </a:cubicBezTo>
                <a:cubicBezTo>
                  <a:pt x="1409" y="510"/>
                  <a:pt x="1409" y="510"/>
                  <a:pt x="1409" y="510"/>
                </a:cubicBezTo>
                <a:cubicBezTo>
                  <a:pt x="1409" y="508"/>
                  <a:pt x="1409" y="508"/>
                  <a:pt x="1409" y="508"/>
                </a:cubicBezTo>
                <a:cubicBezTo>
                  <a:pt x="1411" y="507"/>
                  <a:pt x="1412" y="507"/>
                  <a:pt x="1414" y="507"/>
                </a:cubicBezTo>
                <a:cubicBezTo>
                  <a:pt x="1413" y="510"/>
                  <a:pt x="1413" y="509"/>
                  <a:pt x="1412" y="513"/>
                </a:cubicBezTo>
                <a:cubicBezTo>
                  <a:pt x="1412" y="513"/>
                  <a:pt x="1412" y="513"/>
                  <a:pt x="1412" y="513"/>
                </a:cubicBezTo>
                <a:cubicBezTo>
                  <a:pt x="1412" y="514"/>
                  <a:pt x="1412" y="514"/>
                  <a:pt x="1412" y="514"/>
                </a:cubicBezTo>
                <a:cubicBezTo>
                  <a:pt x="1405" y="514"/>
                  <a:pt x="1405" y="514"/>
                  <a:pt x="1405" y="514"/>
                </a:cubicBezTo>
                <a:cubicBezTo>
                  <a:pt x="1405" y="513"/>
                  <a:pt x="1405" y="513"/>
                  <a:pt x="1405" y="513"/>
                </a:cubicBezTo>
                <a:cubicBezTo>
                  <a:pt x="1404" y="513"/>
                  <a:pt x="1402" y="513"/>
                  <a:pt x="1401" y="514"/>
                </a:cubicBezTo>
                <a:cubicBezTo>
                  <a:pt x="1401" y="513"/>
                  <a:pt x="1401" y="513"/>
                  <a:pt x="1401" y="513"/>
                </a:cubicBezTo>
                <a:cubicBezTo>
                  <a:pt x="1398" y="513"/>
                  <a:pt x="1398" y="513"/>
                  <a:pt x="1398" y="513"/>
                </a:cubicBezTo>
                <a:cubicBezTo>
                  <a:pt x="1398" y="514"/>
                  <a:pt x="1398" y="514"/>
                  <a:pt x="1398" y="514"/>
                </a:cubicBezTo>
                <a:cubicBezTo>
                  <a:pt x="1397" y="515"/>
                  <a:pt x="1398" y="515"/>
                  <a:pt x="1395" y="516"/>
                </a:cubicBezTo>
                <a:cubicBezTo>
                  <a:pt x="1395" y="518"/>
                  <a:pt x="1394" y="520"/>
                  <a:pt x="1392" y="522"/>
                </a:cubicBezTo>
                <a:cubicBezTo>
                  <a:pt x="1392" y="522"/>
                  <a:pt x="1391" y="523"/>
                  <a:pt x="1391" y="523"/>
                </a:cubicBezTo>
                <a:cubicBezTo>
                  <a:pt x="1391" y="525"/>
                  <a:pt x="1391" y="525"/>
                  <a:pt x="1391" y="525"/>
                </a:cubicBezTo>
                <a:cubicBezTo>
                  <a:pt x="1390" y="526"/>
                  <a:pt x="1386" y="527"/>
                  <a:pt x="1385" y="527"/>
                </a:cubicBezTo>
                <a:cubicBezTo>
                  <a:pt x="1385" y="529"/>
                  <a:pt x="1385" y="529"/>
                  <a:pt x="1385" y="529"/>
                </a:cubicBezTo>
                <a:cubicBezTo>
                  <a:pt x="1387" y="529"/>
                  <a:pt x="1388" y="530"/>
                  <a:pt x="1389" y="530"/>
                </a:cubicBezTo>
                <a:cubicBezTo>
                  <a:pt x="1389" y="531"/>
                  <a:pt x="1389" y="531"/>
                  <a:pt x="1389" y="531"/>
                </a:cubicBezTo>
                <a:cubicBezTo>
                  <a:pt x="1392" y="531"/>
                  <a:pt x="1392" y="529"/>
                  <a:pt x="1393" y="527"/>
                </a:cubicBezTo>
                <a:cubicBezTo>
                  <a:pt x="1393" y="526"/>
                  <a:pt x="1394" y="526"/>
                  <a:pt x="1394" y="526"/>
                </a:cubicBezTo>
                <a:cubicBezTo>
                  <a:pt x="1395" y="527"/>
                  <a:pt x="1395" y="527"/>
                  <a:pt x="1395" y="527"/>
                </a:cubicBezTo>
                <a:cubicBezTo>
                  <a:pt x="1395" y="526"/>
                  <a:pt x="1395" y="525"/>
                  <a:pt x="1395" y="525"/>
                </a:cubicBezTo>
                <a:cubicBezTo>
                  <a:pt x="1398" y="524"/>
                  <a:pt x="1400" y="524"/>
                  <a:pt x="1403" y="524"/>
                </a:cubicBezTo>
                <a:cubicBezTo>
                  <a:pt x="1403" y="525"/>
                  <a:pt x="1403" y="525"/>
                  <a:pt x="1403" y="526"/>
                </a:cubicBezTo>
                <a:cubicBezTo>
                  <a:pt x="1404" y="526"/>
                  <a:pt x="1404" y="526"/>
                  <a:pt x="1404" y="526"/>
                </a:cubicBezTo>
                <a:cubicBezTo>
                  <a:pt x="1405" y="524"/>
                  <a:pt x="1407" y="524"/>
                  <a:pt x="1408" y="521"/>
                </a:cubicBezTo>
                <a:cubicBezTo>
                  <a:pt x="1410" y="521"/>
                  <a:pt x="1411" y="521"/>
                  <a:pt x="1413" y="521"/>
                </a:cubicBezTo>
                <a:cubicBezTo>
                  <a:pt x="1413" y="521"/>
                  <a:pt x="1413" y="521"/>
                  <a:pt x="1413" y="521"/>
                </a:cubicBezTo>
                <a:cubicBezTo>
                  <a:pt x="1414" y="521"/>
                  <a:pt x="1414" y="521"/>
                  <a:pt x="1414" y="521"/>
                </a:cubicBezTo>
                <a:cubicBezTo>
                  <a:pt x="1414" y="522"/>
                  <a:pt x="1414" y="522"/>
                  <a:pt x="1414" y="522"/>
                </a:cubicBezTo>
                <a:cubicBezTo>
                  <a:pt x="1416" y="522"/>
                  <a:pt x="1417" y="523"/>
                  <a:pt x="1418" y="523"/>
                </a:cubicBezTo>
                <a:cubicBezTo>
                  <a:pt x="1418" y="521"/>
                  <a:pt x="1418" y="521"/>
                  <a:pt x="1418" y="521"/>
                </a:cubicBezTo>
                <a:cubicBezTo>
                  <a:pt x="1420" y="521"/>
                  <a:pt x="1421" y="520"/>
                  <a:pt x="1422" y="520"/>
                </a:cubicBezTo>
                <a:cubicBezTo>
                  <a:pt x="1422" y="519"/>
                  <a:pt x="1422" y="519"/>
                  <a:pt x="1422" y="519"/>
                </a:cubicBezTo>
                <a:cubicBezTo>
                  <a:pt x="1425" y="519"/>
                  <a:pt x="1426" y="520"/>
                  <a:pt x="1428" y="520"/>
                </a:cubicBezTo>
                <a:cubicBezTo>
                  <a:pt x="1428" y="519"/>
                  <a:pt x="1428" y="519"/>
                  <a:pt x="1428" y="519"/>
                </a:cubicBezTo>
                <a:cubicBezTo>
                  <a:pt x="1429" y="519"/>
                  <a:pt x="1429" y="519"/>
                  <a:pt x="1429" y="519"/>
                </a:cubicBezTo>
                <a:cubicBezTo>
                  <a:pt x="1429" y="519"/>
                  <a:pt x="1429" y="519"/>
                  <a:pt x="1429" y="519"/>
                </a:cubicBezTo>
                <a:cubicBezTo>
                  <a:pt x="1432" y="519"/>
                  <a:pt x="1432" y="519"/>
                  <a:pt x="1432" y="519"/>
                </a:cubicBezTo>
                <a:cubicBezTo>
                  <a:pt x="1432" y="518"/>
                  <a:pt x="1432" y="518"/>
                  <a:pt x="1432" y="518"/>
                </a:cubicBezTo>
                <a:cubicBezTo>
                  <a:pt x="1435" y="517"/>
                  <a:pt x="1438" y="519"/>
                  <a:pt x="1439" y="521"/>
                </a:cubicBezTo>
                <a:cubicBezTo>
                  <a:pt x="1439" y="521"/>
                  <a:pt x="1439" y="521"/>
                  <a:pt x="1439" y="521"/>
                </a:cubicBezTo>
                <a:cubicBezTo>
                  <a:pt x="1440" y="520"/>
                  <a:pt x="1440" y="519"/>
                  <a:pt x="1440" y="519"/>
                </a:cubicBezTo>
                <a:cubicBezTo>
                  <a:pt x="1443" y="519"/>
                  <a:pt x="1443" y="519"/>
                  <a:pt x="1443" y="519"/>
                </a:cubicBezTo>
                <a:cubicBezTo>
                  <a:pt x="1443" y="518"/>
                  <a:pt x="1443" y="518"/>
                  <a:pt x="1443" y="518"/>
                </a:cubicBezTo>
                <a:cubicBezTo>
                  <a:pt x="1444" y="517"/>
                  <a:pt x="1445" y="517"/>
                  <a:pt x="1447" y="516"/>
                </a:cubicBezTo>
                <a:cubicBezTo>
                  <a:pt x="1447" y="515"/>
                  <a:pt x="1447" y="515"/>
                  <a:pt x="1447" y="514"/>
                </a:cubicBezTo>
                <a:cubicBezTo>
                  <a:pt x="1445" y="513"/>
                  <a:pt x="1444" y="513"/>
                  <a:pt x="1441" y="514"/>
                </a:cubicBezTo>
                <a:cubicBezTo>
                  <a:pt x="1441" y="513"/>
                  <a:pt x="1441" y="512"/>
                  <a:pt x="1441" y="512"/>
                </a:cubicBezTo>
                <a:cubicBezTo>
                  <a:pt x="1441" y="512"/>
                  <a:pt x="1441" y="512"/>
                  <a:pt x="1441" y="512"/>
                </a:cubicBezTo>
                <a:cubicBezTo>
                  <a:pt x="1441" y="511"/>
                  <a:pt x="1440" y="510"/>
                  <a:pt x="1440" y="510"/>
                </a:cubicBezTo>
                <a:cubicBezTo>
                  <a:pt x="1443" y="510"/>
                  <a:pt x="1443" y="510"/>
                  <a:pt x="1443" y="510"/>
                </a:cubicBezTo>
                <a:cubicBezTo>
                  <a:pt x="1443" y="508"/>
                  <a:pt x="1443" y="508"/>
                  <a:pt x="1444" y="507"/>
                </a:cubicBezTo>
                <a:cubicBezTo>
                  <a:pt x="1445" y="507"/>
                  <a:pt x="1447" y="507"/>
                  <a:pt x="1448" y="508"/>
                </a:cubicBezTo>
                <a:cubicBezTo>
                  <a:pt x="1448" y="506"/>
                  <a:pt x="1448" y="506"/>
                  <a:pt x="1448" y="506"/>
                </a:cubicBezTo>
                <a:cubicBezTo>
                  <a:pt x="1449" y="505"/>
                  <a:pt x="1449" y="505"/>
                  <a:pt x="1450" y="505"/>
                </a:cubicBezTo>
                <a:cubicBezTo>
                  <a:pt x="1451" y="502"/>
                  <a:pt x="1452" y="500"/>
                  <a:pt x="1452" y="496"/>
                </a:cubicBezTo>
                <a:cubicBezTo>
                  <a:pt x="1451" y="495"/>
                  <a:pt x="1451" y="495"/>
                  <a:pt x="1451" y="494"/>
                </a:cubicBezTo>
                <a:cubicBezTo>
                  <a:pt x="1449" y="493"/>
                  <a:pt x="1447" y="493"/>
                  <a:pt x="1446" y="492"/>
                </a:cubicBezTo>
                <a:cubicBezTo>
                  <a:pt x="1443" y="492"/>
                  <a:pt x="1443" y="492"/>
                  <a:pt x="1442" y="493"/>
                </a:cubicBezTo>
                <a:cubicBezTo>
                  <a:pt x="1441" y="493"/>
                  <a:pt x="1441" y="493"/>
                  <a:pt x="1441" y="493"/>
                </a:cubicBezTo>
                <a:cubicBezTo>
                  <a:pt x="1441" y="494"/>
                  <a:pt x="1442" y="494"/>
                  <a:pt x="1442" y="494"/>
                </a:cubicBezTo>
                <a:cubicBezTo>
                  <a:pt x="1442" y="496"/>
                  <a:pt x="1442" y="495"/>
                  <a:pt x="1440" y="496"/>
                </a:cubicBezTo>
                <a:cubicBezTo>
                  <a:pt x="1439" y="493"/>
                  <a:pt x="1438" y="493"/>
                  <a:pt x="1440" y="491"/>
                </a:cubicBezTo>
                <a:cubicBezTo>
                  <a:pt x="1440" y="489"/>
                  <a:pt x="1440" y="487"/>
                  <a:pt x="1439" y="486"/>
                </a:cubicBezTo>
                <a:cubicBezTo>
                  <a:pt x="1438" y="486"/>
                  <a:pt x="1437" y="485"/>
                  <a:pt x="1437" y="485"/>
                </a:cubicBezTo>
                <a:cubicBezTo>
                  <a:pt x="1435" y="483"/>
                  <a:pt x="1437" y="483"/>
                  <a:pt x="1434" y="481"/>
                </a:cubicBezTo>
                <a:cubicBezTo>
                  <a:pt x="1434" y="481"/>
                  <a:pt x="1434" y="481"/>
                  <a:pt x="1434" y="481"/>
                </a:cubicBezTo>
                <a:cubicBezTo>
                  <a:pt x="1435" y="481"/>
                  <a:pt x="1435" y="481"/>
                  <a:pt x="1435" y="481"/>
                </a:cubicBezTo>
                <a:cubicBezTo>
                  <a:pt x="1437" y="482"/>
                  <a:pt x="1436" y="483"/>
                  <a:pt x="1439" y="483"/>
                </a:cubicBezTo>
                <a:cubicBezTo>
                  <a:pt x="1439" y="481"/>
                  <a:pt x="1439" y="481"/>
                  <a:pt x="1439" y="481"/>
                </a:cubicBezTo>
                <a:cubicBezTo>
                  <a:pt x="1438" y="480"/>
                  <a:pt x="1437" y="480"/>
                  <a:pt x="1436" y="479"/>
                </a:cubicBezTo>
                <a:cubicBezTo>
                  <a:pt x="1436" y="478"/>
                  <a:pt x="1436" y="477"/>
                  <a:pt x="1435" y="477"/>
                </a:cubicBezTo>
                <a:cubicBezTo>
                  <a:pt x="1434" y="476"/>
                  <a:pt x="1433" y="476"/>
                  <a:pt x="1432" y="476"/>
                </a:cubicBezTo>
                <a:cubicBezTo>
                  <a:pt x="1432" y="475"/>
                  <a:pt x="1432" y="475"/>
                  <a:pt x="1432" y="474"/>
                </a:cubicBezTo>
                <a:cubicBezTo>
                  <a:pt x="1431" y="474"/>
                  <a:pt x="1431" y="474"/>
                  <a:pt x="1431" y="474"/>
                </a:cubicBezTo>
                <a:cubicBezTo>
                  <a:pt x="1431" y="472"/>
                  <a:pt x="1431" y="472"/>
                  <a:pt x="1431" y="472"/>
                </a:cubicBezTo>
                <a:cubicBezTo>
                  <a:pt x="1430" y="472"/>
                  <a:pt x="1430" y="472"/>
                  <a:pt x="1430" y="472"/>
                </a:cubicBezTo>
                <a:cubicBezTo>
                  <a:pt x="1430" y="471"/>
                  <a:pt x="1429" y="471"/>
                  <a:pt x="1429" y="470"/>
                </a:cubicBezTo>
                <a:cubicBezTo>
                  <a:pt x="1427" y="470"/>
                  <a:pt x="1427" y="470"/>
                  <a:pt x="1427" y="470"/>
                </a:cubicBezTo>
                <a:cubicBezTo>
                  <a:pt x="1426" y="469"/>
                  <a:pt x="1425" y="467"/>
                  <a:pt x="1424" y="466"/>
                </a:cubicBezTo>
                <a:cubicBezTo>
                  <a:pt x="1424" y="464"/>
                  <a:pt x="1423" y="463"/>
                  <a:pt x="1423" y="461"/>
                </a:cubicBezTo>
                <a:cubicBezTo>
                  <a:pt x="1420" y="460"/>
                  <a:pt x="1422" y="460"/>
                  <a:pt x="1421" y="458"/>
                </a:cubicBezTo>
                <a:cubicBezTo>
                  <a:pt x="1420" y="458"/>
                  <a:pt x="1420" y="458"/>
                  <a:pt x="1420" y="458"/>
                </a:cubicBezTo>
                <a:cubicBezTo>
                  <a:pt x="1420" y="457"/>
                  <a:pt x="1419" y="457"/>
                  <a:pt x="1419" y="456"/>
                </a:cubicBezTo>
                <a:cubicBezTo>
                  <a:pt x="1417" y="456"/>
                  <a:pt x="1417" y="456"/>
                  <a:pt x="1417" y="456"/>
                </a:cubicBezTo>
                <a:cubicBezTo>
                  <a:pt x="1417" y="454"/>
                  <a:pt x="1416" y="453"/>
                  <a:pt x="1416" y="452"/>
                </a:cubicBezTo>
                <a:cubicBezTo>
                  <a:pt x="1414" y="452"/>
                  <a:pt x="1413" y="452"/>
                  <a:pt x="1411" y="452"/>
                </a:cubicBezTo>
                <a:cubicBezTo>
                  <a:pt x="1411" y="452"/>
                  <a:pt x="1411" y="452"/>
                  <a:pt x="1411" y="452"/>
                </a:cubicBezTo>
                <a:cubicBezTo>
                  <a:pt x="1411" y="452"/>
                  <a:pt x="1411" y="452"/>
                  <a:pt x="1411" y="452"/>
                </a:cubicBezTo>
                <a:cubicBezTo>
                  <a:pt x="1411" y="451"/>
                  <a:pt x="1411" y="451"/>
                  <a:pt x="1411" y="451"/>
                </a:cubicBezTo>
                <a:cubicBezTo>
                  <a:pt x="1411" y="451"/>
                  <a:pt x="1411" y="451"/>
                  <a:pt x="1411" y="451"/>
                </a:cubicBezTo>
                <a:cubicBezTo>
                  <a:pt x="1412" y="450"/>
                  <a:pt x="1412" y="450"/>
                  <a:pt x="1412" y="449"/>
                </a:cubicBezTo>
                <a:cubicBezTo>
                  <a:pt x="1414" y="449"/>
                  <a:pt x="1414" y="449"/>
                  <a:pt x="1414" y="449"/>
                </a:cubicBezTo>
                <a:cubicBezTo>
                  <a:pt x="1414" y="448"/>
                  <a:pt x="1414" y="446"/>
                  <a:pt x="1414" y="445"/>
                </a:cubicBezTo>
                <a:cubicBezTo>
                  <a:pt x="1413" y="445"/>
                  <a:pt x="1412" y="445"/>
                  <a:pt x="1412" y="444"/>
                </a:cubicBezTo>
                <a:cubicBezTo>
                  <a:pt x="1412" y="443"/>
                  <a:pt x="1412" y="443"/>
                  <a:pt x="1412" y="443"/>
                </a:cubicBezTo>
                <a:cubicBezTo>
                  <a:pt x="1415" y="442"/>
                  <a:pt x="1413" y="443"/>
                  <a:pt x="1414" y="441"/>
                </a:cubicBezTo>
                <a:cubicBezTo>
                  <a:pt x="1415" y="439"/>
                  <a:pt x="1416" y="438"/>
                  <a:pt x="1418" y="437"/>
                </a:cubicBezTo>
                <a:cubicBezTo>
                  <a:pt x="1418" y="433"/>
                  <a:pt x="1418" y="433"/>
                  <a:pt x="1418" y="433"/>
                </a:cubicBezTo>
                <a:cubicBezTo>
                  <a:pt x="1418" y="433"/>
                  <a:pt x="1418" y="433"/>
                  <a:pt x="1418" y="433"/>
                </a:cubicBezTo>
                <a:cubicBezTo>
                  <a:pt x="1418" y="430"/>
                  <a:pt x="1418" y="430"/>
                  <a:pt x="1418" y="430"/>
                </a:cubicBezTo>
                <a:cubicBezTo>
                  <a:pt x="1419" y="430"/>
                  <a:pt x="1419" y="430"/>
                  <a:pt x="1419" y="430"/>
                </a:cubicBezTo>
                <a:cubicBezTo>
                  <a:pt x="1419" y="429"/>
                  <a:pt x="1420" y="429"/>
                  <a:pt x="1420" y="428"/>
                </a:cubicBezTo>
                <a:cubicBezTo>
                  <a:pt x="1419" y="427"/>
                  <a:pt x="1419" y="427"/>
                  <a:pt x="1417" y="427"/>
                </a:cubicBezTo>
                <a:cubicBezTo>
                  <a:pt x="1417" y="426"/>
                  <a:pt x="1417" y="426"/>
                  <a:pt x="1417" y="426"/>
                </a:cubicBezTo>
                <a:cubicBezTo>
                  <a:pt x="1416" y="426"/>
                  <a:pt x="1416" y="427"/>
                  <a:pt x="1415" y="427"/>
                </a:cubicBezTo>
                <a:cubicBezTo>
                  <a:pt x="1415" y="427"/>
                  <a:pt x="1414" y="426"/>
                  <a:pt x="1414" y="426"/>
                </a:cubicBezTo>
                <a:cubicBezTo>
                  <a:pt x="1414" y="427"/>
                  <a:pt x="1414" y="427"/>
                  <a:pt x="1414" y="427"/>
                </a:cubicBezTo>
                <a:cubicBezTo>
                  <a:pt x="1412" y="427"/>
                  <a:pt x="1412" y="427"/>
                  <a:pt x="1412" y="427"/>
                </a:cubicBezTo>
                <a:cubicBezTo>
                  <a:pt x="1412" y="427"/>
                  <a:pt x="1412" y="427"/>
                  <a:pt x="1412" y="427"/>
                </a:cubicBezTo>
                <a:cubicBezTo>
                  <a:pt x="1411" y="427"/>
                  <a:pt x="1411" y="426"/>
                  <a:pt x="1411" y="426"/>
                </a:cubicBezTo>
                <a:cubicBezTo>
                  <a:pt x="1409" y="425"/>
                  <a:pt x="1403" y="429"/>
                  <a:pt x="1401" y="429"/>
                </a:cubicBezTo>
                <a:cubicBezTo>
                  <a:pt x="1401" y="428"/>
                  <a:pt x="1400" y="427"/>
                  <a:pt x="1400" y="427"/>
                </a:cubicBezTo>
                <a:cubicBezTo>
                  <a:pt x="1401" y="427"/>
                  <a:pt x="1401" y="427"/>
                  <a:pt x="1401" y="427"/>
                </a:cubicBezTo>
                <a:cubicBezTo>
                  <a:pt x="1401" y="424"/>
                  <a:pt x="1401" y="423"/>
                  <a:pt x="1403" y="422"/>
                </a:cubicBezTo>
                <a:cubicBezTo>
                  <a:pt x="1404" y="422"/>
                  <a:pt x="1405" y="422"/>
                  <a:pt x="1405" y="421"/>
                </a:cubicBezTo>
                <a:cubicBezTo>
                  <a:pt x="1405" y="421"/>
                  <a:pt x="1406" y="420"/>
                  <a:pt x="1406" y="419"/>
                </a:cubicBezTo>
                <a:cubicBezTo>
                  <a:pt x="1407" y="419"/>
                  <a:pt x="1407" y="418"/>
                  <a:pt x="1408" y="418"/>
                </a:cubicBezTo>
                <a:cubicBezTo>
                  <a:pt x="1409" y="418"/>
                  <a:pt x="1408" y="417"/>
                  <a:pt x="1409" y="416"/>
                </a:cubicBezTo>
                <a:cubicBezTo>
                  <a:pt x="1409" y="413"/>
                  <a:pt x="1409" y="414"/>
                  <a:pt x="1408" y="412"/>
                </a:cubicBezTo>
                <a:cubicBezTo>
                  <a:pt x="1407" y="411"/>
                  <a:pt x="1407" y="411"/>
                  <a:pt x="1406" y="411"/>
                </a:cubicBezTo>
                <a:cubicBezTo>
                  <a:pt x="1406" y="411"/>
                  <a:pt x="1405" y="412"/>
                  <a:pt x="1404" y="412"/>
                </a:cubicBezTo>
                <a:cubicBezTo>
                  <a:pt x="1404" y="412"/>
                  <a:pt x="1404" y="411"/>
                  <a:pt x="1403" y="411"/>
                </a:cubicBezTo>
                <a:cubicBezTo>
                  <a:pt x="1402" y="412"/>
                  <a:pt x="1401" y="413"/>
                  <a:pt x="1401" y="414"/>
                </a:cubicBezTo>
                <a:cubicBezTo>
                  <a:pt x="1400" y="413"/>
                  <a:pt x="1399" y="413"/>
                  <a:pt x="1399" y="413"/>
                </a:cubicBezTo>
                <a:cubicBezTo>
                  <a:pt x="1399" y="415"/>
                  <a:pt x="1399" y="415"/>
                  <a:pt x="1399" y="415"/>
                </a:cubicBezTo>
                <a:cubicBezTo>
                  <a:pt x="1398" y="415"/>
                  <a:pt x="1398" y="415"/>
                  <a:pt x="1398" y="415"/>
                </a:cubicBezTo>
                <a:cubicBezTo>
                  <a:pt x="1398" y="416"/>
                  <a:pt x="1398" y="416"/>
                  <a:pt x="1398" y="416"/>
                </a:cubicBezTo>
                <a:cubicBezTo>
                  <a:pt x="1397" y="416"/>
                  <a:pt x="1397" y="416"/>
                  <a:pt x="1397" y="416"/>
                </a:cubicBezTo>
                <a:cubicBezTo>
                  <a:pt x="1398" y="414"/>
                  <a:pt x="1398" y="414"/>
                  <a:pt x="1398" y="413"/>
                </a:cubicBezTo>
                <a:cubicBezTo>
                  <a:pt x="1397" y="413"/>
                  <a:pt x="1396" y="412"/>
                  <a:pt x="1395" y="412"/>
                </a:cubicBezTo>
                <a:cubicBezTo>
                  <a:pt x="1395" y="416"/>
                  <a:pt x="1394" y="417"/>
                  <a:pt x="1393" y="420"/>
                </a:cubicBezTo>
                <a:cubicBezTo>
                  <a:pt x="1392" y="420"/>
                  <a:pt x="1392" y="420"/>
                  <a:pt x="1392" y="420"/>
                </a:cubicBezTo>
                <a:cubicBezTo>
                  <a:pt x="1392" y="421"/>
                  <a:pt x="1392" y="420"/>
                  <a:pt x="1391" y="421"/>
                </a:cubicBezTo>
                <a:cubicBezTo>
                  <a:pt x="1392" y="423"/>
                  <a:pt x="1392" y="423"/>
                  <a:pt x="1393" y="423"/>
                </a:cubicBezTo>
                <a:cubicBezTo>
                  <a:pt x="1393" y="424"/>
                  <a:pt x="1392" y="425"/>
                  <a:pt x="1392" y="425"/>
                </a:cubicBezTo>
                <a:cubicBezTo>
                  <a:pt x="1391" y="425"/>
                  <a:pt x="1389" y="425"/>
                  <a:pt x="1388" y="425"/>
                </a:cubicBezTo>
                <a:cubicBezTo>
                  <a:pt x="1388" y="425"/>
                  <a:pt x="1388" y="426"/>
                  <a:pt x="1388" y="427"/>
                </a:cubicBezTo>
                <a:cubicBezTo>
                  <a:pt x="1388" y="427"/>
                  <a:pt x="1388" y="427"/>
                  <a:pt x="1388" y="427"/>
                </a:cubicBezTo>
                <a:cubicBezTo>
                  <a:pt x="1388" y="427"/>
                  <a:pt x="1389" y="428"/>
                  <a:pt x="1389" y="429"/>
                </a:cubicBezTo>
                <a:cubicBezTo>
                  <a:pt x="1388" y="429"/>
                  <a:pt x="1387" y="429"/>
                  <a:pt x="1386" y="429"/>
                </a:cubicBezTo>
                <a:cubicBezTo>
                  <a:pt x="1386" y="431"/>
                  <a:pt x="1386" y="431"/>
                  <a:pt x="1386" y="431"/>
                </a:cubicBezTo>
                <a:cubicBezTo>
                  <a:pt x="1388" y="431"/>
                  <a:pt x="1388" y="431"/>
                  <a:pt x="1388" y="433"/>
                </a:cubicBezTo>
                <a:close/>
                <a:moveTo>
                  <a:pt x="1379" y="424"/>
                </a:moveTo>
                <a:cubicBezTo>
                  <a:pt x="1382" y="424"/>
                  <a:pt x="1382" y="424"/>
                  <a:pt x="1382" y="424"/>
                </a:cubicBezTo>
                <a:cubicBezTo>
                  <a:pt x="1382" y="421"/>
                  <a:pt x="1382" y="418"/>
                  <a:pt x="1384" y="416"/>
                </a:cubicBezTo>
                <a:cubicBezTo>
                  <a:pt x="1384" y="414"/>
                  <a:pt x="1384" y="414"/>
                  <a:pt x="1384" y="414"/>
                </a:cubicBezTo>
                <a:cubicBezTo>
                  <a:pt x="1384" y="414"/>
                  <a:pt x="1384" y="414"/>
                  <a:pt x="1384" y="414"/>
                </a:cubicBezTo>
                <a:cubicBezTo>
                  <a:pt x="1383" y="413"/>
                  <a:pt x="1381" y="415"/>
                  <a:pt x="1379" y="415"/>
                </a:cubicBezTo>
                <a:cubicBezTo>
                  <a:pt x="1379" y="418"/>
                  <a:pt x="1379" y="418"/>
                  <a:pt x="1379" y="418"/>
                </a:cubicBezTo>
                <a:cubicBezTo>
                  <a:pt x="1379" y="418"/>
                  <a:pt x="1378" y="418"/>
                  <a:pt x="1378" y="418"/>
                </a:cubicBezTo>
                <a:cubicBezTo>
                  <a:pt x="1377" y="418"/>
                  <a:pt x="1377" y="418"/>
                  <a:pt x="1377" y="418"/>
                </a:cubicBezTo>
                <a:cubicBezTo>
                  <a:pt x="1377" y="420"/>
                  <a:pt x="1377" y="419"/>
                  <a:pt x="1378" y="420"/>
                </a:cubicBezTo>
                <a:cubicBezTo>
                  <a:pt x="1378" y="422"/>
                  <a:pt x="1378" y="422"/>
                  <a:pt x="1376" y="422"/>
                </a:cubicBezTo>
                <a:cubicBezTo>
                  <a:pt x="1377" y="425"/>
                  <a:pt x="1377" y="424"/>
                  <a:pt x="1376" y="427"/>
                </a:cubicBezTo>
                <a:cubicBezTo>
                  <a:pt x="1378" y="426"/>
                  <a:pt x="1378" y="426"/>
                  <a:pt x="1379" y="424"/>
                </a:cubicBezTo>
                <a:close/>
                <a:moveTo>
                  <a:pt x="1624" y="416"/>
                </a:moveTo>
                <a:cubicBezTo>
                  <a:pt x="1623" y="416"/>
                  <a:pt x="1623" y="416"/>
                  <a:pt x="1623" y="416"/>
                </a:cubicBezTo>
                <a:cubicBezTo>
                  <a:pt x="1623" y="420"/>
                  <a:pt x="1623" y="420"/>
                  <a:pt x="1623" y="420"/>
                </a:cubicBezTo>
                <a:cubicBezTo>
                  <a:pt x="1624" y="420"/>
                  <a:pt x="1624" y="420"/>
                  <a:pt x="1624" y="420"/>
                </a:cubicBezTo>
                <a:cubicBezTo>
                  <a:pt x="1624" y="422"/>
                  <a:pt x="1625" y="422"/>
                  <a:pt x="1626" y="423"/>
                </a:cubicBezTo>
                <a:cubicBezTo>
                  <a:pt x="1627" y="423"/>
                  <a:pt x="1626" y="424"/>
                  <a:pt x="1627" y="423"/>
                </a:cubicBezTo>
                <a:cubicBezTo>
                  <a:pt x="1627" y="423"/>
                  <a:pt x="1627" y="423"/>
                  <a:pt x="1628" y="422"/>
                </a:cubicBezTo>
                <a:cubicBezTo>
                  <a:pt x="1629" y="421"/>
                  <a:pt x="1630" y="422"/>
                  <a:pt x="1632" y="421"/>
                </a:cubicBezTo>
                <a:cubicBezTo>
                  <a:pt x="1633" y="419"/>
                  <a:pt x="1635" y="418"/>
                  <a:pt x="1635" y="415"/>
                </a:cubicBezTo>
                <a:cubicBezTo>
                  <a:pt x="1633" y="415"/>
                  <a:pt x="1631" y="414"/>
                  <a:pt x="1629" y="414"/>
                </a:cubicBezTo>
                <a:cubicBezTo>
                  <a:pt x="1629" y="415"/>
                  <a:pt x="1629" y="415"/>
                  <a:pt x="1629" y="415"/>
                </a:cubicBezTo>
                <a:cubicBezTo>
                  <a:pt x="1628" y="415"/>
                  <a:pt x="1628" y="415"/>
                  <a:pt x="1628" y="415"/>
                </a:cubicBezTo>
                <a:cubicBezTo>
                  <a:pt x="1628" y="416"/>
                  <a:pt x="1628" y="416"/>
                  <a:pt x="1628" y="416"/>
                </a:cubicBezTo>
                <a:cubicBezTo>
                  <a:pt x="1626" y="417"/>
                  <a:pt x="1625" y="417"/>
                  <a:pt x="1624" y="416"/>
                </a:cubicBezTo>
                <a:close/>
                <a:moveTo>
                  <a:pt x="128" y="416"/>
                </a:moveTo>
                <a:cubicBezTo>
                  <a:pt x="128" y="416"/>
                  <a:pt x="127" y="416"/>
                  <a:pt x="126" y="416"/>
                </a:cubicBezTo>
                <a:cubicBezTo>
                  <a:pt x="126" y="417"/>
                  <a:pt x="126" y="417"/>
                  <a:pt x="126" y="417"/>
                </a:cubicBezTo>
                <a:cubicBezTo>
                  <a:pt x="128" y="417"/>
                  <a:pt x="128" y="417"/>
                  <a:pt x="128" y="417"/>
                </a:cubicBezTo>
                <a:lnTo>
                  <a:pt x="128" y="416"/>
                </a:lnTo>
                <a:close/>
                <a:moveTo>
                  <a:pt x="289" y="427"/>
                </a:moveTo>
                <a:cubicBezTo>
                  <a:pt x="289" y="428"/>
                  <a:pt x="288" y="430"/>
                  <a:pt x="288" y="431"/>
                </a:cubicBezTo>
                <a:cubicBezTo>
                  <a:pt x="289" y="431"/>
                  <a:pt x="289" y="431"/>
                  <a:pt x="289" y="431"/>
                </a:cubicBezTo>
                <a:cubicBezTo>
                  <a:pt x="289" y="432"/>
                  <a:pt x="289" y="432"/>
                  <a:pt x="289" y="432"/>
                </a:cubicBezTo>
                <a:cubicBezTo>
                  <a:pt x="289" y="432"/>
                  <a:pt x="289" y="432"/>
                  <a:pt x="289" y="432"/>
                </a:cubicBezTo>
                <a:cubicBezTo>
                  <a:pt x="291" y="430"/>
                  <a:pt x="290" y="432"/>
                  <a:pt x="291" y="431"/>
                </a:cubicBezTo>
                <a:cubicBezTo>
                  <a:pt x="292" y="430"/>
                  <a:pt x="292" y="429"/>
                  <a:pt x="293" y="428"/>
                </a:cubicBezTo>
                <a:cubicBezTo>
                  <a:pt x="293" y="428"/>
                  <a:pt x="293" y="428"/>
                  <a:pt x="293" y="428"/>
                </a:cubicBezTo>
                <a:cubicBezTo>
                  <a:pt x="293" y="427"/>
                  <a:pt x="292" y="425"/>
                  <a:pt x="292" y="423"/>
                </a:cubicBezTo>
                <a:cubicBezTo>
                  <a:pt x="292" y="423"/>
                  <a:pt x="291" y="423"/>
                  <a:pt x="291" y="423"/>
                </a:cubicBezTo>
                <a:cubicBezTo>
                  <a:pt x="290" y="421"/>
                  <a:pt x="293" y="421"/>
                  <a:pt x="292" y="420"/>
                </a:cubicBezTo>
                <a:cubicBezTo>
                  <a:pt x="291" y="420"/>
                  <a:pt x="291" y="420"/>
                  <a:pt x="291" y="420"/>
                </a:cubicBezTo>
                <a:cubicBezTo>
                  <a:pt x="291" y="419"/>
                  <a:pt x="291" y="418"/>
                  <a:pt x="290" y="418"/>
                </a:cubicBezTo>
                <a:cubicBezTo>
                  <a:pt x="289" y="416"/>
                  <a:pt x="287" y="416"/>
                  <a:pt x="284" y="416"/>
                </a:cubicBezTo>
                <a:cubicBezTo>
                  <a:pt x="285" y="418"/>
                  <a:pt x="286" y="419"/>
                  <a:pt x="287" y="421"/>
                </a:cubicBezTo>
                <a:cubicBezTo>
                  <a:pt x="287" y="425"/>
                  <a:pt x="287" y="425"/>
                  <a:pt x="287" y="425"/>
                </a:cubicBezTo>
                <a:cubicBezTo>
                  <a:pt x="287" y="426"/>
                  <a:pt x="288" y="426"/>
                  <a:pt x="289" y="427"/>
                </a:cubicBezTo>
                <a:close/>
                <a:moveTo>
                  <a:pt x="269" y="420"/>
                </a:moveTo>
                <a:cubicBezTo>
                  <a:pt x="270" y="420"/>
                  <a:pt x="270" y="420"/>
                  <a:pt x="270" y="420"/>
                </a:cubicBezTo>
                <a:cubicBezTo>
                  <a:pt x="270" y="418"/>
                  <a:pt x="270" y="418"/>
                  <a:pt x="270" y="418"/>
                </a:cubicBezTo>
                <a:cubicBezTo>
                  <a:pt x="269" y="418"/>
                  <a:pt x="269" y="418"/>
                  <a:pt x="269" y="418"/>
                </a:cubicBezTo>
                <a:lnTo>
                  <a:pt x="269" y="420"/>
                </a:lnTo>
                <a:close/>
                <a:moveTo>
                  <a:pt x="133" y="421"/>
                </a:moveTo>
                <a:cubicBezTo>
                  <a:pt x="132" y="421"/>
                  <a:pt x="132" y="421"/>
                  <a:pt x="132" y="421"/>
                </a:cubicBezTo>
                <a:cubicBezTo>
                  <a:pt x="132" y="421"/>
                  <a:pt x="132" y="421"/>
                  <a:pt x="132" y="421"/>
                </a:cubicBezTo>
                <a:cubicBezTo>
                  <a:pt x="131" y="421"/>
                  <a:pt x="130" y="421"/>
                  <a:pt x="130" y="421"/>
                </a:cubicBezTo>
                <a:cubicBezTo>
                  <a:pt x="130" y="420"/>
                  <a:pt x="130" y="420"/>
                  <a:pt x="130" y="420"/>
                </a:cubicBezTo>
                <a:cubicBezTo>
                  <a:pt x="129" y="419"/>
                  <a:pt x="128" y="419"/>
                  <a:pt x="127" y="419"/>
                </a:cubicBezTo>
                <a:cubicBezTo>
                  <a:pt x="127" y="421"/>
                  <a:pt x="127" y="421"/>
                  <a:pt x="127" y="421"/>
                </a:cubicBezTo>
                <a:cubicBezTo>
                  <a:pt x="126" y="421"/>
                  <a:pt x="126" y="421"/>
                  <a:pt x="126" y="421"/>
                </a:cubicBezTo>
                <a:cubicBezTo>
                  <a:pt x="126" y="421"/>
                  <a:pt x="126" y="421"/>
                  <a:pt x="126" y="421"/>
                </a:cubicBezTo>
                <a:cubicBezTo>
                  <a:pt x="124" y="422"/>
                  <a:pt x="124" y="420"/>
                  <a:pt x="122" y="421"/>
                </a:cubicBezTo>
                <a:cubicBezTo>
                  <a:pt x="122" y="421"/>
                  <a:pt x="122" y="421"/>
                  <a:pt x="122" y="421"/>
                </a:cubicBezTo>
                <a:cubicBezTo>
                  <a:pt x="122" y="420"/>
                  <a:pt x="122" y="420"/>
                  <a:pt x="122" y="420"/>
                </a:cubicBezTo>
                <a:cubicBezTo>
                  <a:pt x="121" y="419"/>
                  <a:pt x="120" y="420"/>
                  <a:pt x="119" y="420"/>
                </a:cubicBezTo>
                <a:cubicBezTo>
                  <a:pt x="119" y="420"/>
                  <a:pt x="119" y="421"/>
                  <a:pt x="118" y="422"/>
                </a:cubicBezTo>
                <a:cubicBezTo>
                  <a:pt x="120" y="423"/>
                  <a:pt x="119" y="422"/>
                  <a:pt x="120" y="423"/>
                </a:cubicBezTo>
                <a:cubicBezTo>
                  <a:pt x="120" y="423"/>
                  <a:pt x="120" y="423"/>
                  <a:pt x="120" y="423"/>
                </a:cubicBezTo>
                <a:cubicBezTo>
                  <a:pt x="120" y="424"/>
                  <a:pt x="119" y="424"/>
                  <a:pt x="119" y="425"/>
                </a:cubicBezTo>
                <a:cubicBezTo>
                  <a:pt x="118" y="425"/>
                  <a:pt x="118" y="425"/>
                  <a:pt x="117" y="424"/>
                </a:cubicBezTo>
                <a:cubicBezTo>
                  <a:pt x="114" y="424"/>
                  <a:pt x="115" y="424"/>
                  <a:pt x="113" y="425"/>
                </a:cubicBezTo>
                <a:cubicBezTo>
                  <a:pt x="113" y="428"/>
                  <a:pt x="115" y="428"/>
                  <a:pt x="114" y="431"/>
                </a:cubicBezTo>
                <a:cubicBezTo>
                  <a:pt x="114" y="431"/>
                  <a:pt x="114" y="431"/>
                  <a:pt x="114" y="431"/>
                </a:cubicBezTo>
                <a:cubicBezTo>
                  <a:pt x="114" y="432"/>
                  <a:pt x="114" y="432"/>
                  <a:pt x="114" y="432"/>
                </a:cubicBezTo>
                <a:cubicBezTo>
                  <a:pt x="117" y="432"/>
                  <a:pt x="116" y="431"/>
                  <a:pt x="118" y="431"/>
                </a:cubicBezTo>
                <a:cubicBezTo>
                  <a:pt x="118" y="430"/>
                  <a:pt x="118" y="430"/>
                  <a:pt x="118" y="430"/>
                </a:cubicBezTo>
                <a:cubicBezTo>
                  <a:pt x="119" y="430"/>
                  <a:pt x="119" y="431"/>
                  <a:pt x="119" y="431"/>
                </a:cubicBezTo>
                <a:cubicBezTo>
                  <a:pt x="121" y="431"/>
                  <a:pt x="121" y="431"/>
                  <a:pt x="121" y="431"/>
                </a:cubicBezTo>
                <a:cubicBezTo>
                  <a:pt x="121" y="433"/>
                  <a:pt x="121" y="433"/>
                  <a:pt x="121" y="433"/>
                </a:cubicBezTo>
                <a:cubicBezTo>
                  <a:pt x="123" y="433"/>
                  <a:pt x="123" y="433"/>
                  <a:pt x="123" y="433"/>
                </a:cubicBezTo>
                <a:cubicBezTo>
                  <a:pt x="123" y="433"/>
                  <a:pt x="123" y="433"/>
                  <a:pt x="123" y="433"/>
                </a:cubicBezTo>
                <a:cubicBezTo>
                  <a:pt x="124" y="433"/>
                  <a:pt x="124" y="433"/>
                  <a:pt x="124" y="433"/>
                </a:cubicBezTo>
                <a:cubicBezTo>
                  <a:pt x="124" y="431"/>
                  <a:pt x="124" y="431"/>
                  <a:pt x="124" y="431"/>
                </a:cubicBezTo>
                <a:cubicBezTo>
                  <a:pt x="126" y="430"/>
                  <a:pt x="128" y="429"/>
                  <a:pt x="132" y="429"/>
                </a:cubicBezTo>
                <a:cubicBezTo>
                  <a:pt x="132" y="427"/>
                  <a:pt x="132" y="427"/>
                  <a:pt x="132" y="427"/>
                </a:cubicBezTo>
                <a:cubicBezTo>
                  <a:pt x="130" y="427"/>
                  <a:pt x="130" y="427"/>
                  <a:pt x="130" y="427"/>
                </a:cubicBezTo>
                <a:cubicBezTo>
                  <a:pt x="130" y="426"/>
                  <a:pt x="130" y="426"/>
                  <a:pt x="130" y="426"/>
                </a:cubicBezTo>
                <a:cubicBezTo>
                  <a:pt x="131" y="426"/>
                  <a:pt x="131" y="426"/>
                  <a:pt x="131" y="426"/>
                </a:cubicBezTo>
                <a:cubicBezTo>
                  <a:pt x="131" y="427"/>
                  <a:pt x="131" y="427"/>
                  <a:pt x="131" y="427"/>
                </a:cubicBezTo>
                <a:cubicBezTo>
                  <a:pt x="132" y="427"/>
                  <a:pt x="132" y="426"/>
                  <a:pt x="132" y="426"/>
                </a:cubicBezTo>
                <a:cubicBezTo>
                  <a:pt x="134" y="426"/>
                  <a:pt x="134" y="426"/>
                  <a:pt x="135" y="427"/>
                </a:cubicBezTo>
                <a:cubicBezTo>
                  <a:pt x="135" y="426"/>
                  <a:pt x="135" y="426"/>
                  <a:pt x="135" y="426"/>
                </a:cubicBezTo>
                <a:cubicBezTo>
                  <a:pt x="136" y="426"/>
                  <a:pt x="136" y="426"/>
                  <a:pt x="136" y="426"/>
                </a:cubicBezTo>
                <a:cubicBezTo>
                  <a:pt x="136" y="425"/>
                  <a:pt x="136" y="425"/>
                  <a:pt x="136" y="425"/>
                </a:cubicBezTo>
                <a:cubicBezTo>
                  <a:pt x="134" y="425"/>
                  <a:pt x="134" y="425"/>
                  <a:pt x="132" y="425"/>
                </a:cubicBezTo>
                <a:cubicBezTo>
                  <a:pt x="132" y="424"/>
                  <a:pt x="134" y="423"/>
                  <a:pt x="133" y="421"/>
                </a:cubicBezTo>
                <a:close/>
                <a:moveTo>
                  <a:pt x="293" y="423"/>
                </a:moveTo>
                <a:cubicBezTo>
                  <a:pt x="293" y="424"/>
                  <a:pt x="293" y="424"/>
                  <a:pt x="293" y="424"/>
                </a:cubicBezTo>
                <a:cubicBezTo>
                  <a:pt x="293" y="424"/>
                  <a:pt x="293" y="424"/>
                  <a:pt x="293" y="424"/>
                </a:cubicBezTo>
                <a:cubicBezTo>
                  <a:pt x="293" y="423"/>
                  <a:pt x="293" y="424"/>
                  <a:pt x="293" y="423"/>
                </a:cubicBezTo>
                <a:close/>
                <a:moveTo>
                  <a:pt x="1626" y="426"/>
                </a:moveTo>
                <a:cubicBezTo>
                  <a:pt x="1626" y="425"/>
                  <a:pt x="1626" y="425"/>
                  <a:pt x="1626" y="424"/>
                </a:cubicBezTo>
                <a:cubicBezTo>
                  <a:pt x="1625" y="424"/>
                  <a:pt x="1625" y="424"/>
                  <a:pt x="1625" y="424"/>
                </a:cubicBezTo>
                <a:cubicBezTo>
                  <a:pt x="1625" y="426"/>
                  <a:pt x="1625" y="426"/>
                  <a:pt x="1625" y="426"/>
                </a:cubicBezTo>
                <a:lnTo>
                  <a:pt x="1626" y="426"/>
                </a:lnTo>
                <a:close/>
                <a:moveTo>
                  <a:pt x="1600" y="428"/>
                </a:moveTo>
                <a:cubicBezTo>
                  <a:pt x="1601" y="428"/>
                  <a:pt x="1601" y="428"/>
                  <a:pt x="1602" y="427"/>
                </a:cubicBezTo>
                <a:cubicBezTo>
                  <a:pt x="1602" y="426"/>
                  <a:pt x="1602" y="426"/>
                  <a:pt x="1602" y="426"/>
                </a:cubicBezTo>
                <a:cubicBezTo>
                  <a:pt x="1600" y="426"/>
                  <a:pt x="1600" y="426"/>
                  <a:pt x="1600" y="426"/>
                </a:cubicBezTo>
                <a:cubicBezTo>
                  <a:pt x="1600" y="427"/>
                  <a:pt x="1599" y="428"/>
                  <a:pt x="1599" y="429"/>
                </a:cubicBezTo>
                <a:cubicBezTo>
                  <a:pt x="1599" y="429"/>
                  <a:pt x="1598" y="428"/>
                  <a:pt x="1597" y="428"/>
                </a:cubicBezTo>
                <a:cubicBezTo>
                  <a:pt x="1597" y="428"/>
                  <a:pt x="1596" y="429"/>
                  <a:pt x="1595" y="429"/>
                </a:cubicBezTo>
                <a:cubicBezTo>
                  <a:pt x="1594" y="430"/>
                  <a:pt x="1594" y="432"/>
                  <a:pt x="1593" y="434"/>
                </a:cubicBezTo>
                <a:cubicBezTo>
                  <a:pt x="1591" y="434"/>
                  <a:pt x="1591" y="434"/>
                  <a:pt x="1591" y="434"/>
                </a:cubicBezTo>
                <a:cubicBezTo>
                  <a:pt x="1591" y="437"/>
                  <a:pt x="1592" y="439"/>
                  <a:pt x="1594" y="441"/>
                </a:cubicBezTo>
                <a:cubicBezTo>
                  <a:pt x="1594" y="442"/>
                  <a:pt x="1594" y="441"/>
                  <a:pt x="1595" y="442"/>
                </a:cubicBezTo>
                <a:cubicBezTo>
                  <a:pt x="1595" y="441"/>
                  <a:pt x="1595" y="441"/>
                  <a:pt x="1595" y="440"/>
                </a:cubicBezTo>
                <a:cubicBezTo>
                  <a:pt x="1596" y="439"/>
                  <a:pt x="1597" y="439"/>
                  <a:pt x="1597" y="439"/>
                </a:cubicBezTo>
                <a:cubicBezTo>
                  <a:pt x="1597" y="437"/>
                  <a:pt x="1597" y="437"/>
                  <a:pt x="1597" y="437"/>
                </a:cubicBezTo>
                <a:cubicBezTo>
                  <a:pt x="1598" y="437"/>
                  <a:pt x="1598" y="437"/>
                  <a:pt x="1599" y="437"/>
                </a:cubicBezTo>
                <a:cubicBezTo>
                  <a:pt x="1598" y="436"/>
                  <a:pt x="1598" y="434"/>
                  <a:pt x="1598" y="433"/>
                </a:cubicBezTo>
                <a:cubicBezTo>
                  <a:pt x="1599" y="433"/>
                  <a:pt x="1599" y="433"/>
                  <a:pt x="1599" y="433"/>
                </a:cubicBezTo>
                <a:cubicBezTo>
                  <a:pt x="1599" y="431"/>
                  <a:pt x="1600" y="431"/>
                  <a:pt x="1600" y="428"/>
                </a:cubicBezTo>
                <a:close/>
                <a:moveTo>
                  <a:pt x="294" y="441"/>
                </a:moveTo>
                <a:cubicBezTo>
                  <a:pt x="295" y="441"/>
                  <a:pt x="295" y="441"/>
                  <a:pt x="296" y="442"/>
                </a:cubicBezTo>
                <a:cubicBezTo>
                  <a:pt x="298" y="442"/>
                  <a:pt x="298" y="442"/>
                  <a:pt x="298" y="442"/>
                </a:cubicBezTo>
                <a:cubicBezTo>
                  <a:pt x="298" y="441"/>
                  <a:pt x="298" y="441"/>
                  <a:pt x="298" y="441"/>
                </a:cubicBezTo>
                <a:cubicBezTo>
                  <a:pt x="299" y="441"/>
                  <a:pt x="299" y="441"/>
                  <a:pt x="299" y="441"/>
                </a:cubicBezTo>
                <a:cubicBezTo>
                  <a:pt x="298" y="440"/>
                  <a:pt x="298" y="440"/>
                  <a:pt x="297" y="439"/>
                </a:cubicBezTo>
                <a:cubicBezTo>
                  <a:pt x="297" y="439"/>
                  <a:pt x="297" y="439"/>
                  <a:pt x="297" y="439"/>
                </a:cubicBezTo>
                <a:cubicBezTo>
                  <a:pt x="299" y="439"/>
                  <a:pt x="299" y="439"/>
                  <a:pt x="299" y="439"/>
                </a:cubicBezTo>
                <a:cubicBezTo>
                  <a:pt x="299" y="436"/>
                  <a:pt x="299" y="436"/>
                  <a:pt x="299" y="434"/>
                </a:cubicBezTo>
                <a:cubicBezTo>
                  <a:pt x="298" y="434"/>
                  <a:pt x="297" y="434"/>
                  <a:pt x="296" y="433"/>
                </a:cubicBezTo>
                <a:cubicBezTo>
                  <a:pt x="296" y="433"/>
                  <a:pt x="296" y="432"/>
                  <a:pt x="295" y="432"/>
                </a:cubicBezTo>
                <a:cubicBezTo>
                  <a:pt x="294" y="432"/>
                  <a:pt x="293" y="432"/>
                  <a:pt x="292" y="433"/>
                </a:cubicBezTo>
                <a:cubicBezTo>
                  <a:pt x="292" y="434"/>
                  <a:pt x="292" y="434"/>
                  <a:pt x="292" y="434"/>
                </a:cubicBezTo>
                <a:cubicBezTo>
                  <a:pt x="293" y="434"/>
                  <a:pt x="293" y="434"/>
                  <a:pt x="293" y="434"/>
                </a:cubicBezTo>
                <a:cubicBezTo>
                  <a:pt x="293" y="437"/>
                  <a:pt x="290" y="437"/>
                  <a:pt x="294" y="438"/>
                </a:cubicBezTo>
                <a:cubicBezTo>
                  <a:pt x="294" y="440"/>
                  <a:pt x="294" y="440"/>
                  <a:pt x="294" y="440"/>
                </a:cubicBezTo>
                <a:cubicBezTo>
                  <a:pt x="293" y="440"/>
                  <a:pt x="293" y="439"/>
                  <a:pt x="292" y="439"/>
                </a:cubicBezTo>
                <a:cubicBezTo>
                  <a:pt x="292" y="437"/>
                  <a:pt x="291" y="438"/>
                  <a:pt x="291" y="436"/>
                </a:cubicBezTo>
                <a:cubicBezTo>
                  <a:pt x="290" y="436"/>
                  <a:pt x="289" y="437"/>
                  <a:pt x="289" y="437"/>
                </a:cubicBezTo>
                <a:cubicBezTo>
                  <a:pt x="288" y="436"/>
                  <a:pt x="288" y="436"/>
                  <a:pt x="287" y="436"/>
                </a:cubicBezTo>
                <a:cubicBezTo>
                  <a:pt x="287" y="433"/>
                  <a:pt x="287" y="432"/>
                  <a:pt x="286" y="430"/>
                </a:cubicBezTo>
                <a:cubicBezTo>
                  <a:pt x="283" y="430"/>
                  <a:pt x="284" y="428"/>
                  <a:pt x="281" y="427"/>
                </a:cubicBezTo>
                <a:cubicBezTo>
                  <a:pt x="280" y="427"/>
                  <a:pt x="281" y="427"/>
                  <a:pt x="280" y="427"/>
                </a:cubicBezTo>
                <a:cubicBezTo>
                  <a:pt x="280" y="427"/>
                  <a:pt x="280" y="427"/>
                  <a:pt x="280" y="427"/>
                </a:cubicBezTo>
                <a:cubicBezTo>
                  <a:pt x="279" y="427"/>
                  <a:pt x="279" y="427"/>
                  <a:pt x="279" y="427"/>
                </a:cubicBezTo>
                <a:cubicBezTo>
                  <a:pt x="279" y="429"/>
                  <a:pt x="279" y="431"/>
                  <a:pt x="280" y="432"/>
                </a:cubicBezTo>
                <a:cubicBezTo>
                  <a:pt x="280" y="432"/>
                  <a:pt x="280" y="432"/>
                  <a:pt x="281" y="433"/>
                </a:cubicBezTo>
                <a:cubicBezTo>
                  <a:pt x="281" y="435"/>
                  <a:pt x="281" y="435"/>
                  <a:pt x="281" y="435"/>
                </a:cubicBezTo>
                <a:cubicBezTo>
                  <a:pt x="282" y="435"/>
                  <a:pt x="282" y="435"/>
                  <a:pt x="282" y="435"/>
                </a:cubicBezTo>
                <a:cubicBezTo>
                  <a:pt x="282" y="437"/>
                  <a:pt x="282" y="437"/>
                  <a:pt x="282" y="437"/>
                </a:cubicBezTo>
                <a:cubicBezTo>
                  <a:pt x="282" y="437"/>
                  <a:pt x="283" y="437"/>
                  <a:pt x="283" y="438"/>
                </a:cubicBezTo>
                <a:cubicBezTo>
                  <a:pt x="285" y="438"/>
                  <a:pt x="285" y="438"/>
                  <a:pt x="285" y="438"/>
                </a:cubicBezTo>
                <a:cubicBezTo>
                  <a:pt x="285" y="440"/>
                  <a:pt x="285" y="440"/>
                  <a:pt x="285" y="440"/>
                </a:cubicBezTo>
                <a:cubicBezTo>
                  <a:pt x="285" y="440"/>
                  <a:pt x="285" y="440"/>
                  <a:pt x="285" y="440"/>
                </a:cubicBezTo>
                <a:cubicBezTo>
                  <a:pt x="286" y="441"/>
                  <a:pt x="286" y="441"/>
                  <a:pt x="287" y="443"/>
                </a:cubicBezTo>
                <a:cubicBezTo>
                  <a:pt x="288" y="442"/>
                  <a:pt x="287" y="443"/>
                  <a:pt x="288" y="442"/>
                </a:cubicBezTo>
                <a:cubicBezTo>
                  <a:pt x="288" y="442"/>
                  <a:pt x="289" y="442"/>
                  <a:pt x="289" y="441"/>
                </a:cubicBezTo>
                <a:cubicBezTo>
                  <a:pt x="288" y="441"/>
                  <a:pt x="288" y="441"/>
                  <a:pt x="288" y="441"/>
                </a:cubicBezTo>
                <a:cubicBezTo>
                  <a:pt x="288" y="440"/>
                  <a:pt x="288" y="441"/>
                  <a:pt x="289" y="440"/>
                </a:cubicBezTo>
                <a:cubicBezTo>
                  <a:pt x="289" y="439"/>
                  <a:pt x="289" y="439"/>
                  <a:pt x="289" y="439"/>
                </a:cubicBezTo>
                <a:cubicBezTo>
                  <a:pt x="290" y="440"/>
                  <a:pt x="290" y="441"/>
                  <a:pt x="290" y="442"/>
                </a:cubicBezTo>
                <a:cubicBezTo>
                  <a:pt x="293" y="442"/>
                  <a:pt x="293" y="442"/>
                  <a:pt x="293" y="442"/>
                </a:cubicBezTo>
                <a:cubicBezTo>
                  <a:pt x="292" y="443"/>
                  <a:pt x="292" y="443"/>
                  <a:pt x="291" y="444"/>
                </a:cubicBezTo>
                <a:cubicBezTo>
                  <a:pt x="292" y="445"/>
                  <a:pt x="292" y="445"/>
                  <a:pt x="293" y="446"/>
                </a:cubicBezTo>
                <a:cubicBezTo>
                  <a:pt x="293" y="446"/>
                  <a:pt x="293" y="446"/>
                  <a:pt x="293" y="446"/>
                </a:cubicBezTo>
                <a:cubicBezTo>
                  <a:pt x="293" y="446"/>
                  <a:pt x="293" y="446"/>
                  <a:pt x="293" y="446"/>
                </a:cubicBezTo>
                <a:cubicBezTo>
                  <a:pt x="293" y="446"/>
                  <a:pt x="293" y="446"/>
                  <a:pt x="293" y="446"/>
                </a:cubicBezTo>
                <a:cubicBezTo>
                  <a:pt x="294" y="446"/>
                  <a:pt x="294" y="445"/>
                  <a:pt x="295" y="445"/>
                </a:cubicBezTo>
                <a:cubicBezTo>
                  <a:pt x="295" y="442"/>
                  <a:pt x="295" y="442"/>
                  <a:pt x="295" y="442"/>
                </a:cubicBezTo>
                <a:cubicBezTo>
                  <a:pt x="294" y="442"/>
                  <a:pt x="294" y="442"/>
                  <a:pt x="294" y="442"/>
                </a:cubicBezTo>
                <a:lnTo>
                  <a:pt x="294" y="441"/>
                </a:lnTo>
                <a:close/>
                <a:moveTo>
                  <a:pt x="1372" y="428"/>
                </a:moveTo>
                <a:cubicBezTo>
                  <a:pt x="1372" y="429"/>
                  <a:pt x="1372" y="429"/>
                  <a:pt x="1372" y="429"/>
                </a:cubicBezTo>
                <a:cubicBezTo>
                  <a:pt x="1373" y="428"/>
                  <a:pt x="1374" y="428"/>
                  <a:pt x="1375" y="428"/>
                </a:cubicBezTo>
                <a:cubicBezTo>
                  <a:pt x="1375" y="427"/>
                  <a:pt x="1375" y="427"/>
                  <a:pt x="1375" y="427"/>
                </a:cubicBezTo>
                <a:cubicBezTo>
                  <a:pt x="1372" y="427"/>
                  <a:pt x="1372" y="427"/>
                  <a:pt x="1372" y="427"/>
                </a:cubicBezTo>
                <a:cubicBezTo>
                  <a:pt x="1372" y="428"/>
                  <a:pt x="1372" y="427"/>
                  <a:pt x="1372" y="428"/>
                </a:cubicBezTo>
                <a:close/>
                <a:moveTo>
                  <a:pt x="1382" y="433"/>
                </a:moveTo>
                <a:cubicBezTo>
                  <a:pt x="1382" y="433"/>
                  <a:pt x="1382" y="433"/>
                  <a:pt x="1382" y="433"/>
                </a:cubicBezTo>
                <a:cubicBezTo>
                  <a:pt x="1382" y="432"/>
                  <a:pt x="1382" y="432"/>
                  <a:pt x="1382" y="432"/>
                </a:cubicBezTo>
                <a:cubicBezTo>
                  <a:pt x="1382" y="432"/>
                  <a:pt x="1382" y="432"/>
                  <a:pt x="1382" y="432"/>
                </a:cubicBezTo>
                <a:cubicBezTo>
                  <a:pt x="1382" y="430"/>
                  <a:pt x="1383" y="428"/>
                  <a:pt x="1383" y="427"/>
                </a:cubicBezTo>
                <a:cubicBezTo>
                  <a:pt x="1382" y="427"/>
                  <a:pt x="1382" y="427"/>
                  <a:pt x="1382" y="427"/>
                </a:cubicBezTo>
                <a:cubicBezTo>
                  <a:pt x="1382" y="429"/>
                  <a:pt x="1382" y="429"/>
                  <a:pt x="1382" y="429"/>
                </a:cubicBezTo>
                <a:cubicBezTo>
                  <a:pt x="1382" y="429"/>
                  <a:pt x="1382" y="429"/>
                  <a:pt x="1382" y="429"/>
                </a:cubicBezTo>
                <a:cubicBezTo>
                  <a:pt x="1382" y="429"/>
                  <a:pt x="1382" y="429"/>
                  <a:pt x="1382" y="429"/>
                </a:cubicBezTo>
                <a:cubicBezTo>
                  <a:pt x="1381" y="429"/>
                  <a:pt x="1381" y="429"/>
                  <a:pt x="1380" y="429"/>
                </a:cubicBezTo>
                <a:cubicBezTo>
                  <a:pt x="1380" y="429"/>
                  <a:pt x="1380" y="429"/>
                  <a:pt x="1380" y="429"/>
                </a:cubicBezTo>
                <a:cubicBezTo>
                  <a:pt x="1380" y="429"/>
                  <a:pt x="1380" y="429"/>
                  <a:pt x="1380" y="429"/>
                </a:cubicBezTo>
                <a:cubicBezTo>
                  <a:pt x="1380" y="433"/>
                  <a:pt x="1382" y="435"/>
                  <a:pt x="1382" y="438"/>
                </a:cubicBezTo>
                <a:cubicBezTo>
                  <a:pt x="1384" y="438"/>
                  <a:pt x="1384" y="438"/>
                  <a:pt x="1384" y="438"/>
                </a:cubicBezTo>
                <a:cubicBezTo>
                  <a:pt x="1384" y="440"/>
                  <a:pt x="1384" y="440"/>
                  <a:pt x="1384" y="440"/>
                </a:cubicBezTo>
                <a:cubicBezTo>
                  <a:pt x="1385" y="440"/>
                  <a:pt x="1385" y="440"/>
                  <a:pt x="1385" y="440"/>
                </a:cubicBezTo>
                <a:cubicBezTo>
                  <a:pt x="1385" y="439"/>
                  <a:pt x="1385" y="437"/>
                  <a:pt x="1386" y="436"/>
                </a:cubicBezTo>
                <a:cubicBezTo>
                  <a:pt x="1385" y="436"/>
                  <a:pt x="1384" y="436"/>
                  <a:pt x="1383" y="435"/>
                </a:cubicBezTo>
                <a:cubicBezTo>
                  <a:pt x="1383" y="434"/>
                  <a:pt x="1382" y="434"/>
                  <a:pt x="1382" y="433"/>
                </a:cubicBezTo>
                <a:close/>
                <a:moveTo>
                  <a:pt x="275" y="432"/>
                </a:moveTo>
                <a:cubicBezTo>
                  <a:pt x="275" y="433"/>
                  <a:pt x="275" y="433"/>
                  <a:pt x="275" y="433"/>
                </a:cubicBezTo>
                <a:cubicBezTo>
                  <a:pt x="277" y="433"/>
                  <a:pt x="277" y="433"/>
                  <a:pt x="277" y="433"/>
                </a:cubicBezTo>
                <a:cubicBezTo>
                  <a:pt x="277" y="429"/>
                  <a:pt x="277" y="429"/>
                  <a:pt x="277" y="429"/>
                </a:cubicBezTo>
                <a:cubicBezTo>
                  <a:pt x="276" y="429"/>
                  <a:pt x="276" y="429"/>
                  <a:pt x="276" y="429"/>
                </a:cubicBezTo>
                <a:cubicBezTo>
                  <a:pt x="275" y="431"/>
                  <a:pt x="277" y="431"/>
                  <a:pt x="275" y="432"/>
                </a:cubicBezTo>
                <a:close/>
                <a:moveTo>
                  <a:pt x="126" y="433"/>
                </a:moveTo>
                <a:cubicBezTo>
                  <a:pt x="128" y="433"/>
                  <a:pt x="128" y="433"/>
                  <a:pt x="128" y="433"/>
                </a:cubicBezTo>
                <a:cubicBezTo>
                  <a:pt x="128" y="432"/>
                  <a:pt x="128" y="431"/>
                  <a:pt x="128" y="431"/>
                </a:cubicBezTo>
                <a:cubicBezTo>
                  <a:pt x="126" y="431"/>
                  <a:pt x="126" y="431"/>
                  <a:pt x="126" y="431"/>
                </a:cubicBezTo>
                <a:cubicBezTo>
                  <a:pt x="126" y="431"/>
                  <a:pt x="126" y="432"/>
                  <a:pt x="126" y="433"/>
                </a:cubicBezTo>
                <a:close/>
                <a:moveTo>
                  <a:pt x="1372" y="433"/>
                </a:moveTo>
                <a:cubicBezTo>
                  <a:pt x="1372" y="433"/>
                  <a:pt x="1373" y="433"/>
                  <a:pt x="1373" y="433"/>
                </a:cubicBezTo>
                <a:cubicBezTo>
                  <a:pt x="1373" y="431"/>
                  <a:pt x="1373" y="431"/>
                  <a:pt x="1373" y="431"/>
                </a:cubicBezTo>
                <a:cubicBezTo>
                  <a:pt x="1371" y="431"/>
                  <a:pt x="1371" y="431"/>
                  <a:pt x="1371" y="431"/>
                </a:cubicBezTo>
                <a:cubicBezTo>
                  <a:pt x="1371" y="434"/>
                  <a:pt x="1371" y="434"/>
                  <a:pt x="1371" y="434"/>
                </a:cubicBezTo>
                <a:cubicBezTo>
                  <a:pt x="1372" y="434"/>
                  <a:pt x="1372" y="434"/>
                  <a:pt x="1372" y="434"/>
                </a:cubicBezTo>
                <a:lnTo>
                  <a:pt x="1372" y="433"/>
                </a:lnTo>
                <a:close/>
                <a:moveTo>
                  <a:pt x="301" y="438"/>
                </a:moveTo>
                <a:cubicBezTo>
                  <a:pt x="301" y="439"/>
                  <a:pt x="301" y="440"/>
                  <a:pt x="301" y="441"/>
                </a:cubicBezTo>
                <a:cubicBezTo>
                  <a:pt x="302" y="441"/>
                  <a:pt x="303" y="441"/>
                  <a:pt x="303" y="441"/>
                </a:cubicBezTo>
                <a:cubicBezTo>
                  <a:pt x="303" y="439"/>
                  <a:pt x="303" y="438"/>
                  <a:pt x="303" y="437"/>
                </a:cubicBezTo>
                <a:cubicBezTo>
                  <a:pt x="302" y="437"/>
                  <a:pt x="301" y="438"/>
                  <a:pt x="301" y="438"/>
                </a:cubicBezTo>
                <a:close/>
                <a:moveTo>
                  <a:pt x="757" y="437"/>
                </a:moveTo>
                <a:cubicBezTo>
                  <a:pt x="756" y="437"/>
                  <a:pt x="755" y="438"/>
                  <a:pt x="754" y="438"/>
                </a:cubicBezTo>
                <a:cubicBezTo>
                  <a:pt x="754" y="440"/>
                  <a:pt x="754" y="440"/>
                  <a:pt x="754" y="440"/>
                </a:cubicBezTo>
                <a:cubicBezTo>
                  <a:pt x="756" y="440"/>
                  <a:pt x="756" y="440"/>
                  <a:pt x="756" y="440"/>
                </a:cubicBezTo>
                <a:cubicBezTo>
                  <a:pt x="756" y="439"/>
                  <a:pt x="756" y="438"/>
                  <a:pt x="757" y="438"/>
                </a:cubicBezTo>
                <a:lnTo>
                  <a:pt x="757" y="437"/>
                </a:lnTo>
                <a:close/>
                <a:moveTo>
                  <a:pt x="760" y="444"/>
                </a:moveTo>
                <a:cubicBezTo>
                  <a:pt x="761" y="444"/>
                  <a:pt x="761" y="444"/>
                  <a:pt x="761" y="444"/>
                </a:cubicBezTo>
                <a:cubicBezTo>
                  <a:pt x="761" y="444"/>
                  <a:pt x="761" y="439"/>
                  <a:pt x="762" y="439"/>
                </a:cubicBezTo>
                <a:cubicBezTo>
                  <a:pt x="761" y="438"/>
                  <a:pt x="760" y="438"/>
                  <a:pt x="759" y="438"/>
                </a:cubicBezTo>
                <a:cubicBezTo>
                  <a:pt x="759" y="440"/>
                  <a:pt x="759" y="446"/>
                  <a:pt x="758" y="447"/>
                </a:cubicBezTo>
                <a:cubicBezTo>
                  <a:pt x="758" y="448"/>
                  <a:pt x="758" y="448"/>
                  <a:pt x="758" y="448"/>
                </a:cubicBezTo>
                <a:cubicBezTo>
                  <a:pt x="760" y="448"/>
                  <a:pt x="760" y="448"/>
                  <a:pt x="760" y="448"/>
                </a:cubicBezTo>
                <a:cubicBezTo>
                  <a:pt x="760" y="446"/>
                  <a:pt x="760" y="446"/>
                  <a:pt x="760" y="444"/>
                </a:cubicBezTo>
                <a:close/>
                <a:moveTo>
                  <a:pt x="1512" y="439"/>
                </a:moveTo>
                <a:cubicBezTo>
                  <a:pt x="1512" y="441"/>
                  <a:pt x="1512" y="441"/>
                  <a:pt x="1512" y="441"/>
                </a:cubicBezTo>
                <a:cubicBezTo>
                  <a:pt x="1511" y="441"/>
                  <a:pt x="1511" y="441"/>
                  <a:pt x="1511" y="441"/>
                </a:cubicBezTo>
                <a:cubicBezTo>
                  <a:pt x="1511" y="441"/>
                  <a:pt x="1511" y="441"/>
                  <a:pt x="1511" y="441"/>
                </a:cubicBezTo>
                <a:cubicBezTo>
                  <a:pt x="1513" y="441"/>
                  <a:pt x="1513" y="441"/>
                  <a:pt x="1514" y="440"/>
                </a:cubicBezTo>
                <a:cubicBezTo>
                  <a:pt x="1514" y="439"/>
                  <a:pt x="1514" y="439"/>
                  <a:pt x="1514" y="439"/>
                </a:cubicBezTo>
                <a:cubicBezTo>
                  <a:pt x="1514" y="438"/>
                  <a:pt x="1514" y="438"/>
                  <a:pt x="1514" y="438"/>
                </a:cubicBezTo>
                <a:cubicBezTo>
                  <a:pt x="1513" y="438"/>
                  <a:pt x="1512" y="438"/>
                  <a:pt x="1512" y="439"/>
                </a:cubicBezTo>
                <a:close/>
                <a:moveTo>
                  <a:pt x="308" y="442"/>
                </a:moveTo>
                <a:cubicBezTo>
                  <a:pt x="307" y="442"/>
                  <a:pt x="307" y="442"/>
                  <a:pt x="307" y="442"/>
                </a:cubicBezTo>
                <a:cubicBezTo>
                  <a:pt x="307" y="444"/>
                  <a:pt x="307" y="443"/>
                  <a:pt x="308" y="444"/>
                </a:cubicBezTo>
                <a:lnTo>
                  <a:pt x="308" y="442"/>
                </a:lnTo>
                <a:close/>
                <a:moveTo>
                  <a:pt x="754" y="444"/>
                </a:moveTo>
                <a:cubicBezTo>
                  <a:pt x="755" y="443"/>
                  <a:pt x="755" y="444"/>
                  <a:pt x="756" y="442"/>
                </a:cubicBezTo>
                <a:cubicBezTo>
                  <a:pt x="754" y="442"/>
                  <a:pt x="754" y="442"/>
                  <a:pt x="754" y="444"/>
                </a:cubicBezTo>
                <a:close/>
                <a:moveTo>
                  <a:pt x="303" y="443"/>
                </a:moveTo>
                <a:cubicBezTo>
                  <a:pt x="303" y="444"/>
                  <a:pt x="303" y="444"/>
                  <a:pt x="305" y="444"/>
                </a:cubicBezTo>
                <a:cubicBezTo>
                  <a:pt x="304" y="443"/>
                  <a:pt x="304" y="443"/>
                  <a:pt x="303" y="443"/>
                </a:cubicBezTo>
                <a:close/>
                <a:moveTo>
                  <a:pt x="314" y="460"/>
                </a:moveTo>
                <a:cubicBezTo>
                  <a:pt x="314" y="461"/>
                  <a:pt x="314" y="461"/>
                  <a:pt x="314" y="461"/>
                </a:cubicBezTo>
                <a:cubicBezTo>
                  <a:pt x="312" y="461"/>
                  <a:pt x="312" y="461"/>
                  <a:pt x="312" y="461"/>
                </a:cubicBezTo>
                <a:cubicBezTo>
                  <a:pt x="313" y="459"/>
                  <a:pt x="313" y="457"/>
                  <a:pt x="314" y="455"/>
                </a:cubicBezTo>
                <a:cubicBezTo>
                  <a:pt x="310" y="455"/>
                  <a:pt x="310" y="455"/>
                  <a:pt x="310" y="455"/>
                </a:cubicBezTo>
                <a:cubicBezTo>
                  <a:pt x="310" y="454"/>
                  <a:pt x="310" y="454"/>
                  <a:pt x="310" y="454"/>
                </a:cubicBezTo>
                <a:cubicBezTo>
                  <a:pt x="308" y="453"/>
                  <a:pt x="310" y="453"/>
                  <a:pt x="307" y="452"/>
                </a:cubicBezTo>
                <a:cubicBezTo>
                  <a:pt x="307" y="450"/>
                  <a:pt x="307" y="450"/>
                  <a:pt x="307" y="450"/>
                </a:cubicBezTo>
                <a:cubicBezTo>
                  <a:pt x="307" y="450"/>
                  <a:pt x="307" y="450"/>
                  <a:pt x="307" y="450"/>
                </a:cubicBezTo>
                <a:cubicBezTo>
                  <a:pt x="305" y="446"/>
                  <a:pt x="305" y="449"/>
                  <a:pt x="303" y="447"/>
                </a:cubicBezTo>
                <a:cubicBezTo>
                  <a:pt x="303" y="446"/>
                  <a:pt x="303" y="446"/>
                  <a:pt x="303" y="446"/>
                </a:cubicBezTo>
                <a:cubicBezTo>
                  <a:pt x="302" y="446"/>
                  <a:pt x="302" y="446"/>
                  <a:pt x="302" y="446"/>
                </a:cubicBezTo>
                <a:cubicBezTo>
                  <a:pt x="302" y="444"/>
                  <a:pt x="302" y="444"/>
                  <a:pt x="302" y="444"/>
                </a:cubicBezTo>
                <a:cubicBezTo>
                  <a:pt x="300" y="444"/>
                  <a:pt x="299" y="444"/>
                  <a:pt x="297" y="443"/>
                </a:cubicBezTo>
                <a:cubicBezTo>
                  <a:pt x="297" y="445"/>
                  <a:pt x="296" y="446"/>
                  <a:pt x="296" y="448"/>
                </a:cubicBezTo>
                <a:cubicBezTo>
                  <a:pt x="299" y="448"/>
                  <a:pt x="299" y="448"/>
                  <a:pt x="301" y="449"/>
                </a:cubicBezTo>
                <a:cubicBezTo>
                  <a:pt x="301" y="452"/>
                  <a:pt x="301" y="452"/>
                  <a:pt x="301" y="452"/>
                </a:cubicBezTo>
                <a:cubicBezTo>
                  <a:pt x="301" y="452"/>
                  <a:pt x="302" y="451"/>
                  <a:pt x="303" y="451"/>
                </a:cubicBezTo>
                <a:cubicBezTo>
                  <a:pt x="303" y="453"/>
                  <a:pt x="303" y="454"/>
                  <a:pt x="303" y="456"/>
                </a:cubicBezTo>
                <a:cubicBezTo>
                  <a:pt x="303" y="456"/>
                  <a:pt x="304" y="456"/>
                  <a:pt x="305" y="456"/>
                </a:cubicBezTo>
                <a:cubicBezTo>
                  <a:pt x="305" y="457"/>
                  <a:pt x="305" y="457"/>
                  <a:pt x="305" y="457"/>
                </a:cubicBezTo>
                <a:cubicBezTo>
                  <a:pt x="308" y="457"/>
                  <a:pt x="308" y="457"/>
                  <a:pt x="308" y="457"/>
                </a:cubicBezTo>
                <a:cubicBezTo>
                  <a:pt x="308" y="458"/>
                  <a:pt x="308" y="458"/>
                  <a:pt x="308" y="458"/>
                </a:cubicBezTo>
                <a:cubicBezTo>
                  <a:pt x="308" y="458"/>
                  <a:pt x="308" y="458"/>
                  <a:pt x="308" y="458"/>
                </a:cubicBezTo>
                <a:cubicBezTo>
                  <a:pt x="308" y="458"/>
                  <a:pt x="308" y="459"/>
                  <a:pt x="308" y="460"/>
                </a:cubicBezTo>
                <a:cubicBezTo>
                  <a:pt x="308" y="460"/>
                  <a:pt x="308" y="460"/>
                  <a:pt x="308" y="460"/>
                </a:cubicBezTo>
                <a:cubicBezTo>
                  <a:pt x="308" y="461"/>
                  <a:pt x="308" y="461"/>
                  <a:pt x="308" y="461"/>
                </a:cubicBezTo>
                <a:cubicBezTo>
                  <a:pt x="309" y="461"/>
                  <a:pt x="310" y="460"/>
                  <a:pt x="310" y="460"/>
                </a:cubicBezTo>
                <a:cubicBezTo>
                  <a:pt x="310" y="463"/>
                  <a:pt x="311" y="464"/>
                  <a:pt x="312" y="466"/>
                </a:cubicBezTo>
                <a:cubicBezTo>
                  <a:pt x="315" y="466"/>
                  <a:pt x="315" y="466"/>
                  <a:pt x="315" y="466"/>
                </a:cubicBezTo>
                <a:cubicBezTo>
                  <a:pt x="315" y="463"/>
                  <a:pt x="314" y="462"/>
                  <a:pt x="315" y="460"/>
                </a:cubicBezTo>
                <a:lnTo>
                  <a:pt x="314" y="460"/>
                </a:lnTo>
                <a:close/>
                <a:moveTo>
                  <a:pt x="1384" y="443"/>
                </a:moveTo>
                <a:cubicBezTo>
                  <a:pt x="1382" y="443"/>
                  <a:pt x="1382" y="443"/>
                  <a:pt x="1382" y="443"/>
                </a:cubicBezTo>
                <a:cubicBezTo>
                  <a:pt x="1382" y="444"/>
                  <a:pt x="1382" y="446"/>
                  <a:pt x="1382" y="447"/>
                </a:cubicBezTo>
                <a:cubicBezTo>
                  <a:pt x="1381" y="447"/>
                  <a:pt x="1381" y="447"/>
                  <a:pt x="1381" y="447"/>
                </a:cubicBezTo>
                <a:cubicBezTo>
                  <a:pt x="1381" y="448"/>
                  <a:pt x="1381" y="448"/>
                  <a:pt x="1381" y="448"/>
                </a:cubicBezTo>
                <a:cubicBezTo>
                  <a:pt x="1382" y="448"/>
                  <a:pt x="1382" y="447"/>
                  <a:pt x="1382" y="448"/>
                </a:cubicBezTo>
                <a:cubicBezTo>
                  <a:pt x="1384" y="448"/>
                  <a:pt x="1384" y="448"/>
                  <a:pt x="1386" y="447"/>
                </a:cubicBezTo>
                <a:cubicBezTo>
                  <a:pt x="1385" y="444"/>
                  <a:pt x="1385" y="445"/>
                  <a:pt x="1384" y="443"/>
                </a:cubicBezTo>
                <a:close/>
                <a:moveTo>
                  <a:pt x="305" y="444"/>
                </a:moveTo>
                <a:cubicBezTo>
                  <a:pt x="305" y="444"/>
                  <a:pt x="305" y="444"/>
                  <a:pt x="305" y="444"/>
                </a:cubicBezTo>
                <a:cubicBezTo>
                  <a:pt x="305" y="446"/>
                  <a:pt x="305" y="446"/>
                  <a:pt x="307" y="446"/>
                </a:cubicBezTo>
                <a:cubicBezTo>
                  <a:pt x="307" y="448"/>
                  <a:pt x="307" y="448"/>
                  <a:pt x="307" y="448"/>
                </a:cubicBezTo>
                <a:cubicBezTo>
                  <a:pt x="308" y="448"/>
                  <a:pt x="308" y="448"/>
                  <a:pt x="308" y="448"/>
                </a:cubicBezTo>
                <a:cubicBezTo>
                  <a:pt x="308" y="448"/>
                  <a:pt x="308" y="447"/>
                  <a:pt x="308" y="446"/>
                </a:cubicBezTo>
                <a:cubicBezTo>
                  <a:pt x="308" y="446"/>
                  <a:pt x="308" y="445"/>
                  <a:pt x="307" y="444"/>
                </a:cubicBezTo>
                <a:cubicBezTo>
                  <a:pt x="307" y="444"/>
                  <a:pt x="306" y="444"/>
                  <a:pt x="305" y="444"/>
                </a:cubicBezTo>
                <a:close/>
                <a:moveTo>
                  <a:pt x="291" y="446"/>
                </a:moveTo>
                <a:cubicBezTo>
                  <a:pt x="290" y="446"/>
                  <a:pt x="290" y="446"/>
                  <a:pt x="290" y="446"/>
                </a:cubicBezTo>
                <a:cubicBezTo>
                  <a:pt x="290" y="448"/>
                  <a:pt x="290" y="448"/>
                  <a:pt x="290" y="448"/>
                </a:cubicBezTo>
                <a:cubicBezTo>
                  <a:pt x="291" y="447"/>
                  <a:pt x="291" y="448"/>
                  <a:pt x="291" y="447"/>
                </a:cubicBezTo>
                <a:cubicBezTo>
                  <a:pt x="291" y="447"/>
                  <a:pt x="291" y="447"/>
                  <a:pt x="291" y="447"/>
                </a:cubicBezTo>
                <a:lnTo>
                  <a:pt x="291" y="446"/>
                </a:lnTo>
                <a:close/>
                <a:moveTo>
                  <a:pt x="757" y="446"/>
                </a:moveTo>
                <a:cubicBezTo>
                  <a:pt x="755" y="447"/>
                  <a:pt x="755" y="447"/>
                  <a:pt x="755" y="448"/>
                </a:cubicBezTo>
                <a:cubicBezTo>
                  <a:pt x="757" y="448"/>
                  <a:pt x="756" y="448"/>
                  <a:pt x="757" y="446"/>
                </a:cubicBezTo>
                <a:close/>
                <a:moveTo>
                  <a:pt x="1380" y="450"/>
                </a:moveTo>
                <a:cubicBezTo>
                  <a:pt x="1381" y="450"/>
                  <a:pt x="1381" y="450"/>
                  <a:pt x="1381" y="450"/>
                </a:cubicBezTo>
                <a:cubicBezTo>
                  <a:pt x="1381" y="449"/>
                  <a:pt x="1381" y="450"/>
                  <a:pt x="1380" y="449"/>
                </a:cubicBezTo>
                <a:lnTo>
                  <a:pt x="1380" y="450"/>
                </a:lnTo>
                <a:close/>
                <a:moveTo>
                  <a:pt x="1386" y="453"/>
                </a:moveTo>
                <a:cubicBezTo>
                  <a:pt x="1386" y="451"/>
                  <a:pt x="1386" y="452"/>
                  <a:pt x="1387" y="451"/>
                </a:cubicBezTo>
                <a:cubicBezTo>
                  <a:pt x="1386" y="450"/>
                  <a:pt x="1387" y="450"/>
                  <a:pt x="1386" y="449"/>
                </a:cubicBezTo>
                <a:cubicBezTo>
                  <a:pt x="1385" y="451"/>
                  <a:pt x="1385" y="451"/>
                  <a:pt x="1384" y="452"/>
                </a:cubicBezTo>
                <a:cubicBezTo>
                  <a:pt x="1384" y="452"/>
                  <a:pt x="1384" y="452"/>
                  <a:pt x="1384" y="452"/>
                </a:cubicBezTo>
                <a:cubicBezTo>
                  <a:pt x="1385" y="452"/>
                  <a:pt x="1385" y="452"/>
                  <a:pt x="1385" y="452"/>
                </a:cubicBezTo>
                <a:cubicBezTo>
                  <a:pt x="1385" y="453"/>
                  <a:pt x="1385" y="453"/>
                  <a:pt x="1385" y="453"/>
                </a:cubicBezTo>
                <a:lnTo>
                  <a:pt x="1386" y="453"/>
                </a:lnTo>
                <a:close/>
                <a:moveTo>
                  <a:pt x="1537" y="457"/>
                </a:moveTo>
                <a:cubicBezTo>
                  <a:pt x="1536" y="457"/>
                  <a:pt x="1536" y="457"/>
                  <a:pt x="1536" y="457"/>
                </a:cubicBezTo>
                <a:cubicBezTo>
                  <a:pt x="1536" y="456"/>
                  <a:pt x="1536" y="455"/>
                  <a:pt x="1535" y="454"/>
                </a:cubicBezTo>
                <a:cubicBezTo>
                  <a:pt x="1534" y="455"/>
                  <a:pt x="1533" y="455"/>
                  <a:pt x="1532" y="455"/>
                </a:cubicBezTo>
                <a:cubicBezTo>
                  <a:pt x="1532" y="457"/>
                  <a:pt x="1532" y="457"/>
                  <a:pt x="1532" y="457"/>
                </a:cubicBezTo>
                <a:cubicBezTo>
                  <a:pt x="1530" y="457"/>
                  <a:pt x="1530" y="457"/>
                  <a:pt x="1530" y="457"/>
                </a:cubicBezTo>
                <a:cubicBezTo>
                  <a:pt x="1530" y="459"/>
                  <a:pt x="1530" y="460"/>
                  <a:pt x="1532" y="460"/>
                </a:cubicBezTo>
                <a:cubicBezTo>
                  <a:pt x="1532" y="465"/>
                  <a:pt x="1532" y="465"/>
                  <a:pt x="1532" y="465"/>
                </a:cubicBezTo>
                <a:cubicBezTo>
                  <a:pt x="1535" y="465"/>
                  <a:pt x="1535" y="465"/>
                  <a:pt x="1535" y="465"/>
                </a:cubicBezTo>
                <a:cubicBezTo>
                  <a:pt x="1535" y="464"/>
                  <a:pt x="1535" y="464"/>
                  <a:pt x="1535" y="464"/>
                </a:cubicBezTo>
                <a:cubicBezTo>
                  <a:pt x="1537" y="464"/>
                  <a:pt x="1537" y="464"/>
                  <a:pt x="1537" y="464"/>
                </a:cubicBezTo>
                <a:cubicBezTo>
                  <a:pt x="1537" y="464"/>
                  <a:pt x="1537" y="464"/>
                  <a:pt x="1537" y="464"/>
                </a:cubicBezTo>
                <a:cubicBezTo>
                  <a:pt x="1537" y="464"/>
                  <a:pt x="1537" y="464"/>
                  <a:pt x="1537" y="464"/>
                </a:cubicBezTo>
                <a:cubicBezTo>
                  <a:pt x="1537" y="467"/>
                  <a:pt x="1537" y="467"/>
                  <a:pt x="1537" y="467"/>
                </a:cubicBezTo>
                <a:cubicBezTo>
                  <a:pt x="1539" y="467"/>
                  <a:pt x="1539" y="467"/>
                  <a:pt x="1539" y="467"/>
                </a:cubicBezTo>
                <a:cubicBezTo>
                  <a:pt x="1539" y="466"/>
                  <a:pt x="1539" y="466"/>
                  <a:pt x="1539" y="466"/>
                </a:cubicBezTo>
                <a:cubicBezTo>
                  <a:pt x="1540" y="466"/>
                  <a:pt x="1540" y="466"/>
                  <a:pt x="1540" y="466"/>
                </a:cubicBezTo>
                <a:cubicBezTo>
                  <a:pt x="1540" y="464"/>
                  <a:pt x="1540" y="464"/>
                  <a:pt x="1540" y="464"/>
                </a:cubicBezTo>
                <a:cubicBezTo>
                  <a:pt x="1542" y="464"/>
                  <a:pt x="1542" y="463"/>
                  <a:pt x="1544" y="462"/>
                </a:cubicBezTo>
                <a:cubicBezTo>
                  <a:pt x="1544" y="460"/>
                  <a:pt x="1543" y="459"/>
                  <a:pt x="1541" y="459"/>
                </a:cubicBezTo>
                <a:cubicBezTo>
                  <a:pt x="1542" y="458"/>
                  <a:pt x="1542" y="458"/>
                  <a:pt x="1543" y="457"/>
                </a:cubicBezTo>
                <a:cubicBezTo>
                  <a:pt x="1543" y="454"/>
                  <a:pt x="1543" y="451"/>
                  <a:pt x="1543" y="450"/>
                </a:cubicBezTo>
                <a:cubicBezTo>
                  <a:pt x="1541" y="450"/>
                  <a:pt x="1540" y="450"/>
                  <a:pt x="1538" y="450"/>
                </a:cubicBezTo>
                <a:cubicBezTo>
                  <a:pt x="1538" y="451"/>
                  <a:pt x="1538" y="451"/>
                  <a:pt x="1538" y="451"/>
                </a:cubicBezTo>
                <a:cubicBezTo>
                  <a:pt x="1537" y="451"/>
                  <a:pt x="1537" y="451"/>
                  <a:pt x="1537" y="451"/>
                </a:cubicBezTo>
                <a:cubicBezTo>
                  <a:pt x="1537" y="454"/>
                  <a:pt x="1537" y="454"/>
                  <a:pt x="1537" y="454"/>
                </a:cubicBezTo>
                <a:cubicBezTo>
                  <a:pt x="1538" y="454"/>
                  <a:pt x="1539" y="454"/>
                  <a:pt x="1539" y="455"/>
                </a:cubicBezTo>
                <a:cubicBezTo>
                  <a:pt x="1538" y="455"/>
                  <a:pt x="1538" y="455"/>
                  <a:pt x="1538" y="455"/>
                </a:cubicBezTo>
                <a:cubicBezTo>
                  <a:pt x="1538" y="456"/>
                  <a:pt x="1538" y="456"/>
                  <a:pt x="1537" y="457"/>
                </a:cubicBezTo>
                <a:close/>
                <a:moveTo>
                  <a:pt x="2827" y="455"/>
                </a:moveTo>
                <a:cubicBezTo>
                  <a:pt x="2827" y="456"/>
                  <a:pt x="2827" y="456"/>
                  <a:pt x="2827" y="456"/>
                </a:cubicBezTo>
                <a:cubicBezTo>
                  <a:pt x="2828" y="456"/>
                  <a:pt x="2828" y="456"/>
                  <a:pt x="2828" y="456"/>
                </a:cubicBezTo>
                <a:cubicBezTo>
                  <a:pt x="2827" y="455"/>
                  <a:pt x="2828" y="456"/>
                  <a:pt x="2827" y="455"/>
                </a:cubicBezTo>
                <a:close/>
                <a:moveTo>
                  <a:pt x="63" y="456"/>
                </a:moveTo>
                <a:cubicBezTo>
                  <a:pt x="62" y="456"/>
                  <a:pt x="63" y="456"/>
                  <a:pt x="62" y="456"/>
                </a:cubicBezTo>
                <a:cubicBezTo>
                  <a:pt x="62" y="457"/>
                  <a:pt x="61" y="457"/>
                  <a:pt x="61" y="458"/>
                </a:cubicBezTo>
                <a:cubicBezTo>
                  <a:pt x="62" y="458"/>
                  <a:pt x="63" y="458"/>
                  <a:pt x="64" y="458"/>
                </a:cubicBezTo>
                <a:cubicBezTo>
                  <a:pt x="63" y="456"/>
                  <a:pt x="64" y="457"/>
                  <a:pt x="63" y="456"/>
                </a:cubicBezTo>
                <a:close/>
                <a:moveTo>
                  <a:pt x="1383" y="458"/>
                </a:moveTo>
                <a:cubicBezTo>
                  <a:pt x="1384" y="458"/>
                  <a:pt x="1384" y="458"/>
                  <a:pt x="1384" y="458"/>
                </a:cubicBezTo>
                <a:cubicBezTo>
                  <a:pt x="1383" y="457"/>
                  <a:pt x="1384" y="458"/>
                  <a:pt x="1383" y="457"/>
                </a:cubicBezTo>
                <a:lnTo>
                  <a:pt x="1383" y="458"/>
                </a:lnTo>
                <a:close/>
                <a:moveTo>
                  <a:pt x="1388" y="460"/>
                </a:moveTo>
                <a:cubicBezTo>
                  <a:pt x="1389" y="460"/>
                  <a:pt x="1389" y="460"/>
                  <a:pt x="1389" y="460"/>
                </a:cubicBezTo>
                <a:cubicBezTo>
                  <a:pt x="1389" y="457"/>
                  <a:pt x="1389" y="457"/>
                  <a:pt x="1389" y="457"/>
                </a:cubicBezTo>
                <a:cubicBezTo>
                  <a:pt x="1388" y="457"/>
                  <a:pt x="1388" y="457"/>
                  <a:pt x="1388" y="457"/>
                </a:cubicBezTo>
                <a:cubicBezTo>
                  <a:pt x="1388" y="458"/>
                  <a:pt x="1388" y="459"/>
                  <a:pt x="1388" y="460"/>
                </a:cubicBezTo>
                <a:close/>
                <a:moveTo>
                  <a:pt x="1614" y="458"/>
                </a:moveTo>
                <a:cubicBezTo>
                  <a:pt x="1612" y="458"/>
                  <a:pt x="1612" y="458"/>
                  <a:pt x="1612" y="458"/>
                </a:cubicBezTo>
                <a:cubicBezTo>
                  <a:pt x="1612" y="460"/>
                  <a:pt x="1612" y="460"/>
                  <a:pt x="1612" y="460"/>
                </a:cubicBezTo>
                <a:cubicBezTo>
                  <a:pt x="1614" y="460"/>
                  <a:pt x="1614" y="460"/>
                  <a:pt x="1614" y="460"/>
                </a:cubicBezTo>
                <a:lnTo>
                  <a:pt x="1614" y="458"/>
                </a:lnTo>
                <a:close/>
                <a:moveTo>
                  <a:pt x="66" y="463"/>
                </a:moveTo>
                <a:cubicBezTo>
                  <a:pt x="66" y="463"/>
                  <a:pt x="67" y="462"/>
                  <a:pt x="68" y="462"/>
                </a:cubicBezTo>
                <a:cubicBezTo>
                  <a:pt x="68" y="461"/>
                  <a:pt x="68" y="462"/>
                  <a:pt x="68" y="461"/>
                </a:cubicBezTo>
                <a:cubicBezTo>
                  <a:pt x="68" y="459"/>
                  <a:pt x="68" y="459"/>
                  <a:pt x="68" y="459"/>
                </a:cubicBezTo>
                <a:cubicBezTo>
                  <a:pt x="68" y="460"/>
                  <a:pt x="67" y="460"/>
                  <a:pt x="66" y="461"/>
                </a:cubicBezTo>
                <a:lnTo>
                  <a:pt x="66" y="463"/>
                </a:lnTo>
                <a:close/>
                <a:moveTo>
                  <a:pt x="305" y="461"/>
                </a:moveTo>
                <a:cubicBezTo>
                  <a:pt x="305" y="460"/>
                  <a:pt x="305" y="460"/>
                  <a:pt x="305" y="460"/>
                </a:cubicBezTo>
                <a:cubicBezTo>
                  <a:pt x="304" y="459"/>
                  <a:pt x="303" y="459"/>
                  <a:pt x="303" y="459"/>
                </a:cubicBezTo>
                <a:cubicBezTo>
                  <a:pt x="303" y="460"/>
                  <a:pt x="303" y="461"/>
                  <a:pt x="305" y="461"/>
                </a:cubicBezTo>
                <a:close/>
                <a:moveTo>
                  <a:pt x="1525" y="466"/>
                </a:moveTo>
                <a:cubicBezTo>
                  <a:pt x="1526" y="466"/>
                  <a:pt x="1527" y="466"/>
                  <a:pt x="1528" y="466"/>
                </a:cubicBezTo>
                <a:cubicBezTo>
                  <a:pt x="1528" y="465"/>
                  <a:pt x="1529" y="463"/>
                  <a:pt x="1529" y="462"/>
                </a:cubicBezTo>
                <a:cubicBezTo>
                  <a:pt x="1528" y="462"/>
                  <a:pt x="1528" y="462"/>
                  <a:pt x="1528" y="462"/>
                </a:cubicBezTo>
                <a:cubicBezTo>
                  <a:pt x="1528" y="461"/>
                  <a:pt x="1528" y="460"/>
                  <a:pt x="1528" y="460"/>
                </a:cubicBezTo>
                <a:cubicBezTo>
                  <a:pt x="1525" y="460"/>
                  <a:pt x="1523" y="460"/>
                  <a:pt x="1522" y="460"/>
                </a:cubicBezTo>
                <a:cubicBezTo>
                  <a:pt x="1522" y="461"/>
                  <a:pt x="1522" y="462"/>
                  <a:pt x="1522" y="463"/>
                </a:cubicBezTo>
                <a:cubicBezTo>
                  <a:pt x="1524" y="463"/>
                  <a:pt x="1524" y="464"/>
                  <a:pt x="1525" y="466"/>
                </a:cubicBezTo>
                <a:close/>
                <a:moveTo>
                  <a:pt x="1351" y="506"/>
                </a:moveTo>
                <a:cubicBezTo>
                  <a:pt x="1350" y="507"/>
                  <a:pt x="1350" y="507"/>
                  <a:pt x="1349" y="508"/>
                </a:cubicBezTo>
                <a:cubicBezTo>
                  <a:pt x="1349" y="510"/>
                  <a:pt x="1349" y="510"/>
                  <a:pt x="1349" y="510"/>
                </a:cubicBezTo>
                <a:cubicBezTo>
                  <a:pt x="1349" y="510"/>
                  <a:pt x="1349" y="510"/>
                  <a:pt x="1349" y="510"/>
                </a:cubicBezTo>
                <a:cubicBezTo>
                  <a:pt x="1349" y="510"/>
                  <a:pt x="1349" y="510"/>
                  <a:pt x="1349" y="510"/>
                </a:cubicBezTo>
                <a:cubicBezTo>
                  <a:pt x="1350" y="510"/>
                  <a:pt x="1351" y="510"/>
                  <a:pt x="1351" y="509"/>
                </a:cubicBezTo>
                <a:cubicBezTo>
                  <a:pt x="1355" y="509"/>
                  <a:pt x="1355" y="509"/>
                  <a:pt x="1355" y="509"/>
                </a:cubicBezTo>
                <a:cubicBezTo>
                  <a:pt x="1355" y="510"/>
                  <a:pt x="1355" y="510"/>
                  <a:pt x="1355" y="510"/>
                </a:cubicBezTo>
                <a:cubicBezTo>
                  <a:pt x="1353" y="510"/>
                  <a:pt x="1354" y="511"/>
                  <a:pt x="1352" y="511"/>
                </a:cubicBezTo>
                <a:cubicBezTo>
                  <a:pt x="1352" y="513"/>
                  <a:pt x="1352" y="513"/>
                  <a:pt x="1352" y="513"/>
                </a:cubicBezTo>
                <a:cubicBezTo>
                  <a:pt x="1355" y="512"/>
                  <a:pt x="1356" y="510"/>
                  <a:pt x="1359" y="510"/>
                </a:cubicBezTo>
                <a:cubicBezTo>
                  <a:pt x="1359" y="512"/>
                  <a:pt x="1359" y="512"/>
                  <a:pt x="1359" y="512"/>
                </a:cubicBezTo>
                <a:cubicBezTo>
                  <a:pt x="1359" y="512"/>
                  <a:pt x="1360" y="512"/>
                  <a:pt x="1361" y="513"/>
                </a:cubicBezTo>
                <a:cubicBezTo>
                  <a:pt x="1362" y="511"/>
                  <a:pt x="1364" y="510"/>
                  <a:pt x="1366" y="509"/>
                </a:cubicBezTo>
                <a:cubicBezTo>
                  <a:pt x="1366" y="507"/>
                  <a:pt x="1366" y="507"/>
                  <a:pt x="1366" y="507"/>
                </a:cubicBezTo>
                <a:cubicBezTo>
                  <a:pt x="1368" y="507"/>
                  <a:pt x="1369" y="507"/>
                  <a:pt x="1370" y="508"/>
                </a:cubicBezTo>
                <a:cubicBezTo>
                  <a:pt x="1371" y="507"/>
                  <a:pt x="1371" y="507"/>
                  <a:pt x="1371" y="506"/>
                </a:cubicBezTo>
                <a:cubicBezTo>
                  <a:pt x="1372" y="506"/>
                  <a:pt x="1372" y="506"/>
                  <a:pt x="1372" y="506"/>
                </a:cubicBezTo>
                <a:cubicBezTo>
                  <a:pt x="1372" y="505"/>
                  <a:pt x="1373" y="504"/>
                  <a:pt x="1373" y="503"/>
                </a:cubicBezTo>
                <a:cubicBezTo>
                  <a:pt x="1376" y="503"/>
                  <a:pt x="1376" y="503"/>
                  <a:pt x="1376" y="503"/>
                </a:cubicBezTo>
                <a:cubicBezTo>
                  <a:pt x="1376" y="501"/>
                  <a:pt x="1376" y="501"/>
                  <a:pt x="1376" y="501"/>
                </a:cubicBezTo>
                <a:cubicBezTo>
                  <a:pt x="1377" y="501"/>
                  <a:pt x="1377" y="501"/>
                  <a:pt x="1377" y="501"/>
                </a:cubicBezTo>
                <a:cubicBezTo>
                  <a:pt x="1377" y="500"/>
                  <a:pt x="1377" y="500"/>
                  <a:pt x="1377" y="500"/>
                </a:cubicBezTo>
                <a:cubicBezTo>
                  <a:pt x="1378" y="501"/>
                  <a:pt x="1378" y="501"/>
                  <a:pt x="1380" y="502"/>
                </a:cubicBezTo>
                <a:cubicBezTo>
                  <a:pt x="1379" y="500"/>
                  <a:pt x="1380" y="500"/>
                  <a:pt x="1378" y="499"/>
                </a:cubicBezTo>
                <a:cubicBezTo>
                  <a:pt x="1378" y="498"/>
                  <a:pt x="1378" y="498"/>
                  <a:pt x="1378" y="498"/>
                </a:cubicBezTo>
                <a:cubicBezTo>
                  <a:pt x="1381" y="498"/>
                  <a:pt x="1381" y="498"/>
                  <a:pt x="1381" y="498"/>
                </a:cubicBezTo>
                <a:cubicBezTo>
                  <a:pt x="1382" y="498"/>
                  <a:pt x="1381" y="498"/>
                  <a:pt x="1382" y="498"/>
                </a:cubicBezTo>
                <a:cubicBezTo>
                  <a:pt x="1381" y="496"/>
                  <a:pt x="1381" y="495"/>
                  <a:pt x="1381" y="493"/>
                </a:cubicBezTo>
                <a:cubicBezTo>
                  <a:pt x="1382" y="493"/>
                  <a:pt x="1382" y="493"/>
                  <a:pt x="1382" y="493"/>
                </a:cubicBezTo>
                <a:cubicBezTo>
                  <a:pt x="1382" y="491"/>
                  <a:pt x="1382" y="491"/>
                  <a:pt x="1382" y="491"/>
                </a:cubicBezTo>
                <a:cubicBezTo>
                  <a:pt x="1381" y="491"/>
                  <a:pt x="1381" y="491"/>
                  <a:pt x="1381" y="491"/>
                </a:cubicBezTo>
                <a:cubicBezTo>
                  <a:pt x="1380" y="490"/>
                  <a:pt x="1380" y="489"/>
                  <a:pt x="1380" y="487"/>
                </a:cubicBezTo>
                <a:cubicBezTo>
                  <a:pt x="1379" y="487"/>
                  <a:pt x="1379" y="487"/>
                  <a:pt x="1379" y="487"/>
                </a:cubicBezTo>
                <a:cubicBezTo>
                  <a:pt x="1379" y="486"/>
                  <a:pt x="1379" y="486"/>
                  <a:pt x="1379" y="486"/>
                </a:cubicBezTo>
                <a:cubicBezTo>
                  <a:pt x="1380" y="486"/>
                  <a:pt x="1380" y="486"/>
                  <a:pt x="1380" y="486"/>
                </a:cubicBezTo>
                <a:cubicBezTo>
                  <a:pt x="1380" y="485"/>
                  <a:pt x="1380" y="485"/>
                  <a:pt x="1380" y="485"/>
                </a:cubicBezTo>
                <a:cubicBezTo>
                  <a:pt x="1380" y="485"/>
                  <a:pt x="1380" y="485"/>
                  <a:pt x="1380" y="485"/>
                </a:cubicBezTo>
                <a:cubicBezTo>
                  <a:pt x="1380" y="484"/>
                  <a:pt x="1380" y="484"/>
                  <a:pt x="1380" y="483"/>
                </a:cubicBezTo>
                <a:cubicBezTo>
                  <a:pt x="1380" y="482"/>
                  <a:pt x="1380" y="480"/>
                  <a:pt x="1380" y="479"/>
                </a:cubicBezTo>
                <a:cubicBezTo>
                  <a:pt x="1380" y="479"/>
                  <a:pt x="1381" y="479"/>
                  <a:pt x="1382" y="479"/>
                </a:cubicBezTo>
                <a:cubicBezTo>
                  <a:pt x="1382" y="478"/>
                  <a:pt x="1382" y="478"/>
                  <a:pt x="1382" y="478"/>
                </a:cubicBezTo>
                <a:cubicBezTo>
                  <a:pt x="1382" y="478"/>
                  <a:pt x="1382" y="478"/>
                  <a:pt x="1382" y="478"/>
                </a:cubicBezTo>
                <a:cubicBezTo>
                  <a:pt x="1382" y="478"/>
                  <a:pt x="1382" y="477"/>
                  <a:pt x="1382" y="477"/>
                </a:cubicBezTo>
                <a:cubicBezTo>
                  <a:pt x="1385" y="476"/>
                  <a:pt x="1385" y="475"/>
                  <a:pt x="1389" y="475"/>
                </a:cubicBezTo>
                <a:cubicBezTo>
                  <a:pt x="1389" y="474"/>
                  <a:pt x="1389" y="474"/>
                  <a:pt x="1389" y="474"/>
                </a:cubicBezTo>
                <a:cubicBezTo>
                  <a:pt x="1388" y="474"/>
                  <a:pt x="1388" y="474"/>
                  <a:pt x="1387" y="473"/>
                </a:cubicBezTo>
                <a:cubicBezTo>
                  <a:pt x="1387" y="469"/>
                  <a:pt x="1387" y="469"/>
                  <a:pt x="1387" y="469"/>
                </a:cubicBezTo>
                <a:cubicBezTo>
                  <a:pt x="1384" y="469"/>
                  <a:pt x="1384" y="469"/>
                  <a:pt x="1384" y="469"/>
                </a:cubicBezTo>
                <a:cubicBezTo>
                  <a:pt x="1385" y="467"/>
                  <a:pt x="1386" y="467"/>
                  <a:pt x="1386" y="465"/>
                </a:cubicBezTo>
                <a:cubicBezTo>
                  <a:pt x="1384" y="464"/>
                  <a:pt x="1384" y="463"/>
                  <a:pt x="1382" y="463"/>
                </a:cubicBezTo>
                <a:cubicBezTo>
                  <a:pt x="1381" y="464"/>
                  <a:pt x="1377" y="466"/>
                  <a:pt x="1376" y="467"/>
                </a:cubicBezTo>
                <a:cubicBezTo>
                  <a:pt x="1376" y="465"/>
                  <a:pt x="1376" y="465"/>
                  <a:pt x="1378" y="465"/>
                </a:cubicBezTo>
                <a:cubicBezTo>
                  <a:pt x="1378" y="462"/>
                  <a:pt x="1378" y="462"/>
                  <a:pt x="1378" y="462"/>
                </a:cubicBezTo>
                <a:cubicBezTo>
                  <a:pt x="1377" y="462"/>
                  <a:pt x="1377" y="462"/>
                  <a:pt x="1377" y="462"/>
                </a:cubicBezTo>
                <a:cubicBezTo>
                  <a:pt x="1376" y="460"/>
                  <a:pt x="1377" y="461"/>
                  <a:pt x="1375" y="460"/>
                </a:cubicBezTo>
                <a:cubicBezTo>
                  <a:pt x="1375" y="463"/>
                  <a:pt x="1375" y="463"/>
                  <a:pt x="1375" y="463"/>
                </a:cubicBezTo>
                <a:cubicBezTo>
                  <a:pt x="1373" y="463"/>
                  <a:pt x="1373" y="463"/>
                  <a:pt x="1372" y="464"/>
                </a:cubicBezTo>
                <a:cubicBezTo>
                  <a:pt x="1372" y="462"/>
                  <a:pt x="1372" y="462"/>
                  <a:pt x="1372" y="462"/>
                </a:cubicBezTo>
                <a:cubicBezTo>
                  <a:pt x="1370" y="462"/>
                  <a:pt x="1369" y="462"/>
                  <a:pt x="1367" y="463"/>
                </a:cubicBezTo>
                <a:cubicBezTo>
                  <a:pt x="1367" y="466"/>
                  <a:pt x="1367" y="466"/>
                  <a:pt x="1367" y="466"/>
                </a:cubicBezTo>
                <a:cubicBezTo>
                  <a:pt x="1365" y="466"/>
                  <a:pt x="1365" y="466"/>
                  <a:pt x="1365" y="466"/>
                </a:cubicBezTo>
                <a:cubicBezTo>
                  <a:pt x="1365" y="466"/>
                  <a:pt x="1365" y="467"/>
                  <a:pt x="1364" y="468"/>
                </a:cubicBezTo>
                <a:cubicBezTo>
                  <a:pt x="1367" y="468"/>
                  <a:pt x="1367" y="468"/>
                  <a:pt x="1367" y="468"/>
                </a:cubicBezTo>
                <a:cubicBezTo>
                  <a:pt x="1367" y="468"/>
                  <a:pt x="1367" y="468"/>
                  <a:pt x="1367" y="468"/>
                </a:cubicBezTo>
                <a:cubicBezTo>
                  <a:pt x="1368" y="468"/>
                  <a:pt x="1368" y="468"/>
                  <a:pt x="1368" y="468"/>
                </a:cubicBezTo>
                <a:cubicBezTo>
                  <a:pt x="1367" y="471"/>
                  <a:pt x="1367" y="469"/>
                  <a:pt x="1365" y="470"/>
                </a:cubicBezTo>
                <a:cubicBezTo>
                  <a:pt x="1365" y="471"/>
                  <a:pt x="1364" y="471"/>
                  <a:pt x="1364" y="472"/>
                </a:cubicBezTo>
                <a:cubicBezTo>
                  <a:pt x="1363" y="472"/>
                  <a:pt x="1363" y="472"/>
                  <a:pt x="1363" y="472"/>
                </a:cubicBezTo>
                <a:cubicBezTo>
                  <a:pt x="1363" y="473"/>
                  <a:pt x="1364" y="474"/>
                  <a:pt x="1364" y="475"/>
                </a:cubicBezTo>
                <a:cubicBezTo>
                  <a:pt x="1363" y="475"/>
                  <a:pt x="1363" y="475"/>
                  <a:pt x="1363" y="475"/>
                </a:cubicBezTo>
                <a:cubicBezTo>
                  <a:pt x="1363" y="475"/>
                  <a:pt x="1363" y="475"/>
                  <a:pt x="1363" y="475"/>
                </a:cubicBezTo>
                <a:cubicBezTo>
                  <a:pt x="1363" y="475"/>
                  <a:pt x="1360" y="473"/>
                  <a:pt x="1359" y="473"/>
                </a:cubicBezTo>
                <a:cubicBezTo>
                  <a:pt x="1359" y="473"/>
                  <a:pt x="1357" y="475"/>
                  <a:pt x="1357" y="475"/>
                </a:cubicBezTo>
                <a:cubicBezTo>
                  <a:pt x="1356" y="475"/>
                  <a:pt x="1356" y="475"/>
                  <a:pt x="1355" y="474"/>
                </a:cubicBezTo>
                <a:cubicBezTo>
                  <a:pt x="1355" y="473"/>
                  <a:pt x="1355" y="473"/>
                  <a:pt x="1355" y="473"/>
                </a:cubicBezTo>
                <a:cubicBezTo>
                  <a:pt x="1354" y="473"/>
                  <a:pt x="1354" y="473"/>
                  <a:pt x="1354" y="473"/>
                </a:cubicBezTo>
                <a:cubicBezTo>
                  <a:pt x="1354" y="475"/>
                  <a:pt x="1354" y="475"/>
                  <a:pt x="1354" y="475"/>
                </a:cubicBezTo>
                <a:cubicBezTo>
                  <a:pt x="1353" y="475"/>
                  <a:pt x="1353" y="475"/>
                  <a:pt x="1353" y="475"/>
                </a:cubicBezTo>
                <a:cubicBezTo>
                  <a:pt x="1353" y="477"/>
                  <a:pt x="1353" y="477"/>
                  <a:pt x="1353" y="477"/>
                </a:cubicBezTo>
                <a:cubicBezTo>
                  <a:pt x="1354" y="477"/>
                  <a:pt x="1354" y="477"/>
                  <a:pt x="1354" y="477"/>
                </a:cubicBezTo>
                <a:cubicBezTo>
                  <a:pt x="1354" y="478"/>
                  <a:pt x="1354" y="478"/>
                  <a:pt x="1354" y="478"/>
                </a:cubicBezTo>
                <a:cubicBezTo>
                  <a:pt x="1356" y="478"/>
                  <a:pt x="1356" y="478"/>
                  <a:pt x="1356" y="478"/>
                </a:cubicBezTo>
                <a:cubicBezTo>
                  <a:pt x="1356" y="479"/>
                  <a:pt x="1356" y="479"/>
                  <a:pt x="1357" y="480"/>
                </a:cubicBezTo>
                <a:cubicBezTo>
                  <a:pt x="1356" y="480"/>
                  <a:pt x="1356" y="480"/>
                  <a:pt x="1356" y="480"/>
                </a:cubicBezTo>
                <a:cubicBezTo>
                  <a:pt x="1356" y="481"/>
                  <a:pt x="1356" y="481"/>
                  <a:pt x="1356" y="481"/>
                </a:cubicBezTo>
                <a:cubicBezTo>
                  <a:pt x="1353" y="481"/>
                  <a:pt x="1353" y="481"/>
                  <a:pt x="1353" y="481"/>
                </a:cubicBezTo>
                <a:cubicBezTo>
                  <a:pt x="1353" y="482"/>
                  <a:pt x="1353" y="482"/>
                  <a:pt x="1353" y="482"/>
                </a:cubicBezTo>
                <a:cubicBezTo>
                  <a:pt x="1351" y="482"/>
                  <a:pt x="1351" y="482"/>
                  <a:pt x="1351" y="482"/>
                </a:cubicBezTo>
                <a:cubicBezTo>
                  <a:pt x="1351" y="483"/>
                  <a:pt x="1351" y="483"/>
                  <a:pt x="1351" y="483"/>
                </a:cubicBezTo>
                <a:cubicBezTo>
                  <a:pt x="1352" y="483"/>
                  <a:pt x="1352" y="483"/>
                  <a:pt x="1352" y="484"/>
                </a:cubicBezTo>
                <a:cubicBezTo>
                  <a:pt x="1351" y="484"/>
                  <a:pt x="1351" y="484"/>
                  <a:pt x="1351" y="484"/>
                </a:cubicBezTo>
                <a:cubicBezTo>
                  <a:pt x="1351" y="485"/>
                  <a:pt x="1351" y="485"/>
                  <a:pt x="1351" y="485"/>
                </a:cubicBezTo>
                <a:cubicBezTo>
                  <a:pt x="1349" y="485"/>
                  <a:pt x="1349" y="485"/>
                  <a:pt x="1349" y="485"/>
                </a:cubicBezTo>
                <a:cubicBezTo>
                  <a:pt x="1349" y="487"/>
                  <a:pt x="1349" y="487"/>
                  <a:pt x="1349" y="487"/>
                </a:cubicBezTo>
                <a:cubicBezTo>
                  <a:pt x="1351" y="487"/>
                  <a:pt x="1352" y="487"/>
                  <a:pt x="1353" y="488"/>
                </a:cubicBezTo>
                <a:cubicBezTo>
                  <a:pt x="1353" y="489"/>
                  <a:pt x="1353" y="489"/>
                  <a:pt x="1353" y="489"/>
                </a:cubicBezTo>
                <a:cubicBezTo>
                  <a:pt x="1353" y="488"/>
                  <a:pt x="1354" y="488"/>
                  <a:pt x="1355" y="488"/>
                </a:cubicBezTo>
                <a:cubicBezTo>
                  <a:pt x="1355" y="488"/>
                  <a:pt x="1355" y="489"/>
                  <a:pt x="1355" y="489"/>
                </a:cubicBezTo>
                <a:cubicBezTo>
                  <a:pt x="1356" y="489"/>
                  <a:pt x="1356" y="489"/>
                  <a:pt x="1356" y="489"/>
                </a:cubicBezTo>
                <a:cubicBezTo>
                  <a:pt x="1356" y="489"/>
                  <a:pt x="1356" y="489"/>
                  <a:pt x="1356" y="489"/>
                </a:cubicBezTo>
                <a:cubicBezTo>
                  <a:pt x="1359" y="489"/>
                  <a:pt x="1359" y="489"/>
                  <a:pt x="1359" y="489"/>
                </a:cubicBezTo>
                <a:cubicBezTo>
                  <a:pt x="1359" y="486"/>
                  <a:pt x="1359" y="486"/>
                  <a:pt x="1359" y="486"/>
                </a:cubicBezTo>
                <a:cubicBezTo>
                  <a:pt x="1360" y="486"/>
                  <a:pt x="1360" y="486"/>
                  <a:pt x="1360" y="486"/>
                </a:cubicBezTo>
                <a:cubicBezTo>
                  <a:pt x="1360" y="487"/>
                  <a:pt x="1360" y="486"/>
                  <a:pt x="1361" y="487"/>
                </a:cubicBezTo>
                <a:cubicBezTo>
                  <a:pt x="1360" y="489"/>
                  <a:pt x="1360" y="489"/>
                  <a:pt x="1359" y="490"/>
                </a:cubicBezTo>
                <a:cubicBezTo>
                  <a:pt x="1359" y="491"/>
                  <a:pt x="1359" y="491"/>
                  <a:pt x="1359" y="491"/>
                </a:cubicBezTo>
                <a:cubicBezTo>
                  <a:pt x="1358" y="491"/>
                  <a:pt x="1357" y="491"/>
                  <a:pt x="1357" y="491"/>
                </a:cubicBezTo>
                <a:cubicBezTo>
                  <a:pt x="1357" y="494"/>
                  <a:pt x="1357" y="494"/>
                  <a:pt x="1357" y="494"/>
                </a:cubicBezTo>
                <a:cubicBezTo>
                  <a:pt x="1356" y="494"/>
                  <a:pt x="1356" y="494"/>
                  <a:pt x="1356" y="494"/>
                </a:cubicBezTo>
                <a:cubicBezTo>
                  <a:pt x="1356" y="496"/>
                  <a:pt x="1356" y="496"/>
                  <a:pt x="1356" y="496"/>
                </a:cubicBezTo>
                <a:cubicBezTo>
                  <a:pt x="1356" y="496"/>
                  <a:pt x="1355" y="496"/>
                  <a:pt x="1355" y="497"/>
                </a:cubicBezTo>
                <a:cubicBezTo>
                  <a:pt x="1353" y="497"/>
                  <a:pt x="1353" y="497"/>
                  <a:pt x="1353" y="497"/>
                </a:cubicBezTo>
                <a:cubicBezTo>
                  <a:pt x="1353" y="498"/>
                  <a:pt x="1353" y="498"/>
                  <a:pt x="1353" y="498"/>
                </a:cubicBezTo>
                <a:cubicBezTo>
                  <a:pt x="1356" y="498"/>
                  <a:pt x="1356" y="498"/>
                  <a:pt x="1356" y="498"/>
                </a:cubicBezTo>
                <a:cubicBezTo>
                  <a:pt x="1356" y="499"/>
                  <a:pt x="1356" y="499"/>
                  <a:pt x="1356" y="499"/>
                </a:cubicBezTo>
                <a:cubicBezTo>
                  <a:pt x="1354" y="500"/>
                  <a:pt x="1354" y="500"/>
                  <a:pt x="1352" y="501"/>
                </a:cubicBezTo>
                <a:cubicBezTo>
                  <a:pt x="1352" y="502"/>
                  <a:pt x="1352" y="502"/>
                  <a:pt x="1352" y="502"/>
                </a:cubicBezTo>
                <a:cubicBezTo>
                  <a:pt x="1353" y="502"/>
                  <a:pt x="1353" y="502"/>
                  <a:pt x="1353" y="502"/>
                </a:cubicBezTo>
                <a:cubicBezTo>
                  <a:pt x="1353" y="504"/>
                  <a:pt x="1353" y="504"/>
                  <a:pt x="1353" y="504"/>
                </a:cubicBezTo>
                <a:cubicBezTo>
                  <a:pt x="1351" y="504"/>
                  <a:pt x="1350" y="503"/>
                  <a:pt x="1349" y="503"/>
                </a:cubicBezTo>
                <a:cubicBezTo>
                  <a:pt x="1349" y="504"/>
                  <a:pt x="1349" y="504"/>
                  <a:pt x="1349" y="504"/>
                </a:cubicBezTo>
                <a:cubicBezTo>
                  <a:pt x="1348" y="504"/>
                  <a:pt x="1348" y="504"/>
                  <a:pt x="1348" y="504"/>
                </a:cubicBezTo>
                <a:cubicBezTo>
                  <a:pt x="1348" y="506"/>
                  <a:pt x="1348" y="506"/>
                  <a:pt x="1351" y="506"/>
                </a:cubicBezTo>
                <a:close/>
                <a:moveTo>
                  <a:pt x="1359" y="496"/>
                </a:moveTo>
                <a:cubicBezTo>
                  <a:pt x="1359" y="496"/>
                  <a:pt x="1359" y="496"/>
                  <a:pt x="1359" y="496"/>
                </a:cubicBezTo>
                <a:cubicBezTo>
                  <a:pt x="1361" y="496"/>
                  <a:pt x="1361" y="496"/>
                  <a:pt x="1361" y="496"/>
                </a:cubicBezTo>
                <a:cubicBezTo>
                  <a:pt x="1360" y="498"/>
                  <a:pt x="1360" y="498"/>
                  <a:pt x="1360" y="498"/>
                </a:cubicBezTo>
                <a:cubicBezTo>
                  <a:pt x="1359" y="498"/>
                  <a:pt x="1359" y="498"/>
                  <a:pt x="1359" y="498"/>
                </a:cubicBezTo>
                <a:cubicBezTo>
                  <a:pt x="1357" y="498"/>
                  <a:pt x="1357" y="498"/>
                  <a:pt x="1357" y="498"/>
                </a:cubicBezTo>
                <a:cubicBezTo>
                  <a:pt x="1358" y="498"/>
                  <a:pt x="1358" y="497"/>
                  <a:pt x="1359" y="496"/>
                </a:cubicBezTo>
                <a:close/>
                <a:moveTo>
                  <a:pt x="1565" y="466"/>
                </a:moveTo>
                <a:cubicBezTo>
                  <a:pt x="1567" y="466"/>
                  <a:pt x="1567" y="466"/>
                  <a:pt x="1568" y="466"/>
                </a:cubicBezTo>
                <a:cubicBezTo>
                  <a:pt x="1567" y="462"/>
                  <a:pt x="1565" y="462"/>
                  <a:pt x="1562" y="461"/>
                </a:cubicBezTo>
                <a:cubicBezTo>
                  <a:pt x="1562" y="466"/>
                  <a:pt x="1563" y="464"/>
                  <a:pt x="1565" y="466"/>
                </a:cubicBezTo>
                <a:close/>
                <a:moveTo>
                  <a:pt x="36" y="462"/>
                </a:moveTo>
                <a:cubicBezTo>
                  <a:pt x="32" y="462"/>
                  <a:pt x="32" y="463"/>
                  <a:pt x="28" y="463"/>
                </a:cubicBezTo>
                <a:cubicBezTo>
                  <a:pt x="28" y="463"/>
                  <a:pt x="27" y="465"/>
                  <a:pt x="27" y="466"/>
                </a:cubicBezTo>
                <a:cubicBezTo>
                  <a:pt x="26" y="467"/>
                  <a:pt x="25" y="466"/>
                  <a:pt x="24" y="469"/>
                </a:cubicBezTo>
                <a:cubicBezTo>
                  <a:pt x="27" y="469"/>
                  <a:pt x="27" y="469"/>
                  <a:pt x="28" y="468"/>
                </a:cubicBezTo>
                <a:cubicBezTo>
                  <a:pt x="28" y="468"/>
                  <a:pt x="28" y="468"/>
                  <a:pt x="28" y="468"/>
                </a:cubicBezTo>
                <a:cubicBezTo>
                  <a:pt x="31" y="468"/>
                  <a:pt x="31" y="468"/>
                  <a:pt x="31" y="468"/>
                </a:cubicBezTo>
                <a:cubicBezTo>
                  <a:pt x="31" y="467"/>
                  <a:pt x="31" y="467"/>
                  <a:pt x="32" y="466"/>
                </a:cubicBezTo>
                <a:cubicBezTo>
                  <a:pt x="35" y="465"/>
                  <a:pt x="35" y="468"/>
                  <a:pt x="38" y="464"/>
                </a:cubicBezTo>
                <a:cubicBezTo>
                  <a:pt x="38" y="464"/>
                  <a:pt x="38" y="464"/>
                  <a:pt x="38" y="464"/>
                </a:cubicBezTo>
                <a:cubicBezTo>
                  <a:pt x="37" y="463"/>
                  <a:pt x="37" y="463"/>
                  <a:pt x="36" y="462"/>
                </a:cubicBezTo>
                <a:close/>
                <a:moveTo>
                  <a:pt x="46" y="463"/>
                </a:moveTo>
                <a:cubicBezTo>
                  <a:pt x="44" y="463"/>
                  <a:pt x="45" y="463"/>
                  <a:pt x="44" y="465"/>
                </a:cubicBezTo>
                <a:cubicBezTo>
                  <a:pt x="47" y="465"/>
                  <a:pt x="47" y="464"/>
                  <a:pt x="47" y="462"/>
                </a:cubicBezTo>
                <a:cubicBezTo>
                  <a:pt x="46" y="463"/>
                  <a:pt x="47" y="462"/>
                  <a:pt x="46" y="463"/>
                </a:cubicBezTo>
                <a:close/>
                <a:moveTo>
                  <a:pt x="1528" y="473"/>
                </a:moveTo>
                <a:cubicBezTo>
                  <a:pt x="1529" y="472"/>
                  <a:pt x="1528" y="473"/>
                  <a:pt x="1529" y="472"/>
                </a:cubicBezTo>
                <a:cubicBezTo>
                  <a:pt x="1530" y="472"/>
                  <a:pt x="1530" y="472"/>
                  <a:pt x="1530" y="472"/>
                </a:cubicBezTo>
                <a:cubicBezTo>
                  <a:pt x="1530" y="470"/>
                  <a:pt x="1530" y="470"/>
                  <a:pt x="1530" y="470"/>
                </a:cubicBezTo>
                <a:cubicBezTo>
                  <a:pt x="1530" y="470"/>
                  <a:pt x="1530" y="470"/>
                  <a:pt x="1530" y="470"/>
                </a:cubicBezTo>
                <a:cubicBezTo>
                  <a:pt x="1530" y="467"/>
                  <a:pt x="1530" y="467"/>
                  <a:pt x="1530" y="467"/>
                </a:cubicBezTo>
                <a:cubicBezTo>
                  <a:pt x="1530" y="467"/>
                  <a:pt x="1530" y="467"/>
                  <a:pt x="1530" y="467"/>
                </a:cubicBezTo>
                <a:cubicBezTo>
                  <a:pt x="1529" y="469"/>
                  <a:pt x="1528" y="471"/>
                  <a:pt x="1528" y="473"/>
                </a:cubicBezTo>
                <a:close/>
                <a:moveTo>
                  <a:pt x="1534" y="475"/>
                </a:moveTo>
                <a:cubicBezTo>
                  <a:pt x="1535" y="475"/>
                  <a:pt x="1536" y="474"/>
                  <a:pt x="1537" y="474"/>
                </a:cubicBezTo>
                <a:cubicBezTo>
                  <a:pt x="1537" y="473"/>
                  <a:pt x="1537" y="473"/>
                  <a:pt x="1537" y="473"/>
                </a:cubicBezTo>
                <a:cubicBezTo>
                  <a:pt x="1538" y="473"/>
                  <a:pt x="1539" y="474"/>
                  <a:pt x="1539" y="474"/>
                </a:cubicBezTo>
                <a:cubicBezTo>
                  <a:pt x="1539" y="473"/>
                  <a:pt x="1539" y="473"/>
                  <a:pt x="1539" y="473"/>
                </a:cubicBezTo>
                <a:cubicBezTo>
                  <a:pt x="1540" y="472"/>
                  <a:pt x="1543" y="470"/>
                  <a:pt x="1544" y="470"/>
                </a:cubicBezTo>
                <a:cubicBezTo>
                  <a:pt x="1544" y="469"/>
                  <a:pt x="1544" y="469"/>
                  <a:pt x="1545" y="468"/>
                </a:cubicBezTo>
                <a:cubicBezTo>
                  <a:pt x="1545" y="468"/>
                  <a:pt x="1545" y="468"/>
                  <a:pt x="1545" y="468"/>
                </a:cubicBezTo>
                <a:cubicBezTo>
                  <a:pt x="1544" y="468"/>
                  <a:pt x="1542" y="468"/>
                  <a:pt x="1540" y="468"/>
                </a:cubicBezTo>
                <a:cubicBezTo>
                  <a:pt x="1540" y="469"/>
                  <a:pt x="1540" y="469"/>
                  <a:pt x="1540" y="469"/>
                </a:cubicBezTo>
                <a:cubicBezTo>
                  <a:pt x="1539" y="469"/>
                  <a:pt x="1538" y="469"/>
                  <a:pt x="1537" y="469"/>
                </a:cubicBezTo>
                <a:cubicBezTo>
                  <a:pt x="1537" y="470"/>
                  <a:pt x="1537" y="470"/>
                  <a:pt x="1537" y="470"/>
                </a:cubicBezTo>
                <a:cubicBezTo>
                  <a:pt x="1536" y="471"/>
                  <a:pt x="1535" y="469"/>
                  <a:pt x="1532" y="469"/>
                </a:cubicBezTo>
                <a:cubicBezTo>
                  <a:pt x="1532" y="469"/>
                  <a:pt x="1533" y="470"/>
                  <a:pt x="1533" y="471"/>
                </a:cubicBezTo>
                <a:cubicBezTo>
                  <a:pt x="1532" y="471"/>
                  <a:pt x="1532" y="471"/>
                  <a:pt x="1532" y="471"/>
                </a:cubicBezTo>
                <a:cubicBezTo>
                  <a:pt x="1533" y="474"/>
                  <a:pt x="1533" y="473"/>
                  <a:pt x="1534" y="475"/>
                </a:cubicBezTo>
                <a:close/>
                <a:moveTo>
                  <a:pt x="2609" y="468"/>
                </a:moveTo>
                <a:cubicBezTo>
                  <a:pt x="2608" y="469"/>
                  <a:pt x="2607" y="471"/>
                  <a:pt x="2606" y="471"/>
                </a:cubicBezTo>
                <a:cubicBezTo>
                  <a:pt x="2606" y="473"/>
                  <a:pt x="2606" y="473"/>
                  <a:pt x="2606" y="473"/>
                </a:cubicBezTo>
                <a:cubicBezTo>
                  <a:pt x="2608" y="474"/>
                  <a:pt x="2609" y="475"/>
                  <a:pt x="2611" y="475"/>
                </a:cubicBezTo>
                <a:cubicBezTo>
                  <a:pt x="2611" y="475"/>
                  <a:pt x="2612" y="474"/>
                  <a:pt x="2613" y="473"/>
                </a:cubicBezTo>
                <a:cubicBezTo>
                  <a:pt x="2613" y="473"/>
                  <a:pt x="2613" y="473"/>
                  <a:pt x="2613" y="473"/>
                </a:cubicBezTo>
                <a:cubicBezTo>
                  <a:pt x="2613" y="471"/>
                  <a:pt x="2611" y="470"/>
                  <a:pt x="2611" y="469"/>
                </a:cubicBezTo>
                <a:cubicBezTo>
                  <a:pt x="2609" y="468"/>
                  <a:pt x="2610" y="469"/>
                  <a:pt x="2609" y="468"/>
                </a:cubicBezTo>
                <a:close/>
                <a:moveTo>
                  <a:pt x="305" y="486"/>
                </a:moveTo>
                <a:cubicBezTo>
                  <a:pt x="305" y="485"/>
                  <a:pt x="305" y="485"/>
                  <a:pt x="305" y="485"/>
                </a:cubicBezTo>
                <a:cubicBezTo>
                  <a:pt x="307" y="485"/>
                  <a:pt x="307" y="485"/>
                  <a:pt x="307" y="485"/>
                </a:cubicBezTo>
                <a:cubicBezTo>
                  <a:pt x="307" y="485"/>
                  <a:pt x="307" y="485"/>
                  <a:pt x="307" y="485"/>
                </a:cubicBezTo>
                <a:cubicBezTo>
                  <a:pt x="308" y="485"/>
                  <a:pt x="308" y="485"/>
                  <a:pt x="308" y="485"/>
                </a:cubicBezTo>
                <a:cubicBezTo>
                  <a:pt x="308" y="480"/>
                  <a:pt x="308" y="480"/>
                  <a:pt x="308" y="480"/>
                </a:cubicBezTo>
                <a:cubicBezTo>
                  <a:pt x="308" y="478"/>
                  <a:pt x="309" y="477"/>
                  <a:pt x="310" y="475"/>
                </a:cubicBezTo>
                <a:cubicBezTo>
                  <a:pt x="309" y="475"/>
                  <a:pt x="308" y="475"/>
                  <a:pt x="308" y="475"/>
                </a:cubicBezTo>
                <a:cubicBezTo>
                  <a:pt x="304" y="475"/>
                  <a:pt x="304" y="475"/>
                  <a:pt x="304" y="475"/>
                </a:cubicBezTo>
                <a:cubicBezTo>
                  <a:pt x="304" y="475"/>
                  <a:pt x="304" y="477"/>
                  <a:pt x="303" y="477"/>
                </a:cubicBezTo>
                <a:cubicBezTo>
                  <a:pt x="303" y="476"/>
                  <a:pt x="303" y="476"/>
                  <a:pt x="303" y="476"/>
                </a:cubicBezTo>
                <a:cubicBezTo>
                  <a:pt x="301" y="475"/>
                  <a:pt x="301" y="475"/>
                  <a:pt x="299" y="475"/>
                </a:cubicBezTo>
                <a:cubicBezTo>
                  <a:pt x="299" y="479"/>
                  <a:pt x="299" y="479"/>
                  <a:pt x="299" y="479"/>
                </a:cubicBezTo>
                <a:cubicBezTo>
                  <a:pt x="300" y="480"/>
                  <a:pt x="300" y="480"/>
                  <a:pt x="301" y="480"/>
                </a:cubicBezTo>
                <a:cubicBezTo>
                  <a:pt x="300" y="481"/>
                  <a:pt x="300" y="483"/>
                  <a:pt x="300" y="484"/>
                </a:cubicBezTo>
                <a:cubicBezTo>
                  <a:pt x="301" y="484"/>
                  <a:pt x="300" y="484"/>
                  <a:pt x="301" y="485"/>
                </a:cubicBezTo>
                <a:cubicBezTo>
                  <a:pt x="302" y="485"/>
                  <a:pt x="302" y="485"/>
                  <a:pt x="302" y="485"/>
                </a:cubicBezTo>
                <a:cubicBezTo>
                  <a:pt x="301" y="486"/>
                  <a:pt x="301" y="486"/>
                  <a:pt x="301" y="487"/>
                </a:cubicBezTo>
                <a:cubicBezTo>
                  <a:pt x="304" y="487"/>
                  <a:pt x="304" y="487"/>
                  <a:pt x="305" y="486"/>
                </a:cubicBezTo>
                <a:close/>
                <a:moveTo>
                  <a:pt x="320" y="477"/>
                </a:moveTo>
                <a:cubicBezTo>
                  <a:pt x="320" y="478"/>
                  <a:pt x="320" y="478"/>
                  <a:pt x="320" y="478"/>
                </a:cubicBezTo>
                <a:cubicBezTo>
                  <a:pt x="322" y="478"/>
                  <a:pt x="322" y="478"/>
                  <a:pt x="322" y="478"/>
                </a:cubicBezTo>
                <a:cubicBezTo>
                  <a:pt x="322" y="477"/>
                  <a:pt x="322" y="477"/>
                  <a:pt x="322" y="477"/>
                </a:cubicBezTo>
                <a:cubicBezTo>
                  <a:pt x="323" y="477"/>
                  <a:pt x="323" y="477"/>
                  <a:pt x="323" y="477"/>
                </a:cubicBezTo>
                <a:cubicBezTo>
                  <a:pt x="323" y="477"/>
                  <a:pt x="323" y="477"/>
                  <a:pt x="323" y="477"/>
                </a:cubicBezTo>
                <a:cubicBezTo>
                  <a:pt x="322" y="476"/>
                  <a:pt x="322" y="476"/>
                  <a:pt x="321" y="476"/>
                </a:cubicBezTo>
                <a:cubicBezTo>
                  <a:pt x="321" y="477"/>
                  <a:pt x="321" y="477"/>
                  <a:pt x="320" y="477"/>
                </a:cubicBezTo>
                <a:close/>
                <a:moveTo>
                  <a:pt x="2646" y="576"/>
                </a:moveTo>
                <a:cubicBezTo>
                  <a:pt x="2646" y="579"/>
                  <a:pt x="2646" y="579"/>
                  <a:pt x="2646" y="579"/>
                </a:cubicBezTo>
                <a:cubicBezTo>
                  <a:pt x="2645" y="579"/>
                  <a:pt x="2645" y="579"/>
                  <a:pt x="2645" y="579"/>
                </a:cubicBezTo>
                <a:cubicBezTo>
                  <a:pt x="2645" y="583"/>
                  <a:pt x="2645" y="583"/>
                  <a:pt x="2645" y="583"/>
                </a:cubicBezTo>
                <a:cubicBezTo>
                  <a:pt x="2645" y="583"/>
                  <a:pt x="2645" y="583"/>
                  <a:pt x="2645" y="583"/>
                </a:cubicBezTo>
                <a:cubicBezTo>
                  <a:pt x="2645" y="584"/>
                  <a:pt x="2645" y="584"/>
                  <a:pt x="2645" y="584"/>
                </a:cubicBezTo>
                <a:cubicBezTo>
                  <a:pt x="2647" y="584"/>
                  <a:pt x="2647" y="584"/>
                  <a:pt x="2647" y="584"/>
                </a:cubicBezTo>
                <a:cubicBezTo>
                  <a:pt x="2647" y="582"/>
                  <a:pt x="2647" y="583"/>
                  <a:pt x="2647" y="583"/>
                </a:cubicBezTo>
                <a:cubicBezTo>
                  <a:pt x="2647" y="579"/>
                  <a:pt x="2647" y="579"/>
                  <a:pt x="2647" y="579"/>
                </a:cubicBezTo>
                <a:cubicBezTo>
                  <a:pt x="2648" y="579"/>
                  <a:pt x="2648" y="579"/>
                  <a:pt x="2648" y="579"/>
                </a:cubicBezTo>
                <a:cubicBezTo>
                  <a:pt x="2649" y="578"/>
                  <a:pt x="2649" y="577"/>
                  <a:pt x="2650" y="577"/>
                </a:cubicBezTo>
                <a:cubicBezTo>
                  <a:pt x="2650" y="576"/>
                  <a:pt x="2650" y="576"/>
                  <a:pt x="2650" y="576"/>
                </a:cubicBezTo>
                <a:cubicBezTo>
                  <a:pt x="2652" y="576"/>
                  <a:pt x="2652" y="576"/>
                  <a:pt x="2652" y="576"/>
                </a:cubicBezTo>
                <a:cubicBezTo>
                  <a:pt x="2652" y="579"/>
                  <a:pt x="2655" y="582"/>
                  <a:pt x="2657" y="583"/>
                </a:cubicBezTo>
                <a:cubicBezTo>
                  <a:pt x="2657" y="585"/>
                  <a:pt x="2657" y="585"/>
                  <a:pt x="2657" y="585"/>
                </a:cubicBezTo>
                <a:cubicBezTo>
                  <a:pt x="2659" y="585"/>
                  <a:pt x="2659" y="585"/>
                  <a:pt x="2659" y="585"/>
                </a:cubicBezTo>
                <a:cubicBezTo>
                  <a:pt x="2659" y="584"/>
                  <a:pt x="2659" y="583"/>
                  <a:pt x="2659" y="581"/>
                </a:cubicBezTo>
                <a:cubicBezTo>
                  <a:pt x="2659" y="581"/>
                  <a:pt x="2659" y="581"/>
                  <a:pt x="2659" y="581"/>
                </a:cubicBezTo>
                <a:cubicBezTo>
                  <a:pt x="2659" y="580"/>
                  <a:pt x="2659" y="580"/>
                  <a:pt x="2659" y="580"/>
                </a:cubicBezTo>
                <a:cubicBezTo>
                  <a:pt x="2658" y="580"/>
                  <a:pt x="2658" y="580"/>
                  <a:pt x="2658" y="580"/>
                </a:cubicBezTo>
                <a:cubicBezTo>
                  <a:pt x="2658" y="575"/>
                  <a:pt x="2658" y="575"/>
                  <a:pt x="2658" y="575"/>
                </a:cubicBezTo>
                <a:cubicBezTo>
                  <a:pt x="2656" y="575"/>
                  <a:pt x="2656" y="575"/>
                  <a:pt x="2656" y="575"/>
                </a:cubicBezTo>
                <a:cubicBezTo>
                  <a:pt x="2656" y="575"/>
                  <a:pt x="2655" y="574"/>
                  <a:pt x="2655" y="573"/>
                </a:cubicBezTo>
                <a:cubicBezTo>
                  <a:pt x="2655" y="573"/>
                  <a:pt x="2655" y="573"/>
                  <a:pt x="2655" y="573"/>
                </a:cubicBezTo>
                <a:cubicBezTo>
                  <a:pt x="2655" y="570"/>
                  <a:pt x="2655" y="570"/>
                  <a:pt x="2655" y="570"/>
                </a:cubicBezTo>
                <a:cubicBezTo>
                  <a:pt x="2654" y="570"/>
                  <a:pt x="2654" y="570"/>
                  <a:pt x="2654" y="570"/>
                </a:cubicBezTo>
                <a:cubicBezTo>
                  <a:pt x="2654" y="569"/>
                  <a:pt x="2653" y="568"/>
                  <a:pt x="2653" y="567"/>
                </a:cubicBezTo>
                <a:cubicBezTo>
                  <a:pt x="2653" y="567"/>
                  <a:pt x="2653" y="567"/>
                  <a:pt x="2653" y="567"/>
                </a:cubicBezTo>
                <a:cubicBezTo>
                  <a:pt x="2653" y="565"/>
                  <a:pt x="2653" y="565"/>
                  <a:pt x="2653" y="565"/>
                </a:cubicBezTo>
                <a:cubicBezTo>
                  <a:pt x="2652" y="565"/>
                  <a:pt x="2652" y="565"/>
                  <a:pt x="2652" y="565"/>
                </a:cubicBezTo>
                <a:cubicBezTo>
                  <a:pt x="2652" y="563"/>
                  <a:pt x="2653" y="563"/>
                  <a:pt x="2653" y="563"/>
                </a:cubicBezTo>
                <a:cubicBezTo>
                  <a:pt x="2653" y="560"/>
                  <a:pt x="2653" y="558"/>
                  <a:pt x="2653" y="555"/>
                </a:cubicBezTo>
                <a:cubicBezTo>
                  <a:pt x="2654" y="555"/>
                  <a:pt x="2654" y="555"/>
                  <a:pt x="2655" y="554"/>
                </a:cubicBezTo>
                <a:cubicBezTo>
                  <a:pt x="2655" y="551"/>
                  <a:pt x="2655" y="551"/>
                  <a:pt x="2655" y="551"/>
                </a:cubicBezTo>
                <a:cubicBezTo>
                  <a:pt x="2655" y="551"/>
                  <a:pt x="2655" y="551"/>
                  <a:pt x="2655" y="551"/>
                </a:cubicBezTo>
                <a:cubicBezTo>
                  <a:pt x="2655" y="546"/>
                  <a:pt x="2655" y="546"/>
                  <a:pt x="2655" y="546"/>
                </a:cubicBezTo>
                <a:cubicBezTo>
                  <a:pt x="2656" y="545"/>
                  <a:pt x="2657" y="542"/>
                  <a:pt x="2658" y="541"/>
                </a:cubicBezTo>
                <a:cubicBezTo>
                  <a:pt x="2658" y="540"/>
                  <a:pt x="2658" y="540"/>
                  <a:pt x="2658" y="540"/>
                </a:cubicBezTo>
                <a:cubicBezTo>
                  <a:pt x="2659" y="540"/>
                  <a:pt x="2661" y="540"/>
                  <a:pt x="2662" y="540"/>
                </a:cubicBezTo>
                <a:cubicBezTo>
                  <a:pt x="2663" y="541"/>
                  <a:pt x="2664" y="541"/>
                  <a:pt x="2664" y="541"/>
                </a:cubicBezTo>
                <a:cubicBezTo>
                  <a:pt x="2664" y="542"/>
                  <a:pt x="2664" y="542"/>
                  <a:pt x="2664" y="542"/>
                </a:cubicBezTo>
                <a:cubicBezTo>
                  <a:pt x="2665" y="544"/>
                  <a:pt x="2667" y="544"/>
                  <a:pt x="2668" y="546"/>
                </a:cubicBezTo>
                <a:cubicBezTo>
                  <a:pt x="2668" y="546"/>
                  <a:pt x="2668" y="546"/>
                  <a:pt x="2668" y="546"/>
                </a:cubicBezTo>
                <a:cubicBezTo>
                  <a:pt x="2668" y="542"/>
                  <a:pt x="2668" y="542"/>
                  <a:pt x="2668" y="542"/>
                </a:cubicBezTo>
                <a:cubicBezTo>
                  <a:pt x="2668" y="542"/>
                  <a:pt x="2668" y="542"/>
                  <a:pt x="2668" y="542"/>
                </a:cubicBezTo>
                <a:cubicBezTo>
                  <a:pt x="2667" y="541"/>
                  <a:pt x="2668" y="541"/>
                  <a:pt x="2666" y="540"/>
                </a:cubicBezTo>
                <a:cubicBezTo>
                  <a:pt x="2666" y="538"/>
                  <a:pt x="2666" y="538"/>
                  <a:pt x="2666" y="538"/>
                </a:cubicBezTo>
                <a:cubicBezTo>
                  <a:pt x="2665" y="538"/>
                  <a:pt x="2665" y="537"/>
                  <a:pt x="2664" y="537"/>
                </a:cubicBezTo>
                <a:cubicBezTo>
                  <a:pt x="2664" y="536"/>
                  <a:pt x="2664" y="536"/>
                  <a:pt x="2664" y="536"/>
                </a:cubicBezTo>
                <a:cubicBezTo>
                  <a:pt x="2662" y="536"/>
                  <a:pt x="2662" y="536"/>
                  <a:pt x="2662" y="536"/>
                </a:cubicBezTo>
                <a:cubicBezTo>
                  <a:pt x="2662" y="534"/>
                  <a:pt x="2661" y="533"/>
                  <a:pt x="2659" y="532"/>
                </a:cubicBezTo>
                <a:cubicBezTo>
                  <a:pt x="2659" y="531"/>
                  <a:pt x="2660" y="529"/>
                  <a:pt x="2660" y="528"/>
                </a:cubicBezTo>
                <a:cubicBezTo>
                  <a:pt x="2660" y="528"/>
                  <a:pt x="2661" y="528"/>
                  <a:pt x="2661" y="527"/>
                </a:cubicBezTo>
                <a:cubicBezTo>
                  <a:pt x="2661" y="527"/>
                  <a:pt x="2661" y="527"/>
                  <a:pt x="2661" y="527"/>
                </a:cubicBezTo>
                <a:cubicBezTo>
                  <a:pt x="2661" y="522"/>
                  <a:pt x="2661" y="522"/>
                  <a:pt x="2661" y="522"/>
                </a:cubicBezTo>
                <a:cubicBezTo>
                  <a:pt x="2660" y="522"/>
                  <a:pt x="2660" y="522"/>
                  <a:pt x="2659" y="521"/>
                </a:cubicBezTo>
                <a:cubicBezTo>
                  <a:pt x="2659" y="520"/>
                  <a:pt x="2659" y="520"/>
                  <a:pt x="2659" y="520"/>
                </a:cubicBezTo>
                <a:cubicBezTo>
                  <a:pt x="2659" y="520"/>
                  <a:pt x="2659" y="520"/>
                  <a:pt x="2659" y="520"/>
                </a:cubicBezTo>
                <a:cubicBezTo>
                  <a:pt x="2659" y="517"/>
                  <a:pt x="2659" y="514"/>
                  <a:pt x="2660" y="510"/>
                </a:cubicBezTo>
                <a:cubicBezTo>
                  <a:pt x="2659" y="510"/>
                  <a:pt x="2659" y="510"/>
                  <a:pt x="2659" y="510"/>
                </a:cubicBezTo>
                <a:cubicBezTo>
                  <a:pt x="2659" y="508"/>
                  <a:pt x="2661" y="502"/>
                  <a:pt x="2661" y="500"/>
                </a:cubicBezTo>
                <a:cubicBezTo>
                  <a:pt x="2660" y="500"/>
                  <a:pt x="2660" y="500"/>
                  <a:pt x="2660" y="500"/>
                </a:cubicBezTo>
                <a:cubicBezTo>
                  <a:pt x="2660" y="498"/>
                  <a:pt x="2660" y="498"/>
                  <a:pt x="2660" y="498"/>
                </a:cubicBezTo>
                <a:cubicBezTo>
                  <a:pt x="2659" y="498"/>
                  <a:pt x="2659" y="498"/>
                  <a:pt x="2659" y="498"/>
                </a:cubicBezTo>
                <a:cubicBezTo>
                  <a:pt x="2658" y="497"/>
                  <a:pt x="2658" y="496"/>
                  <a:pt x="2658" y="494"/>
                </a:cubicBezTo>
                <a:cubicBezTo>
                  <a:pt x="2657" y="494"/>
                  <a:pt x="2657" y="494"/>
                  <a:pt x="2657" y="494"/>
                </a:cubicBezTo>
                <a:cubicBezTo>
                  <a:pt x="2657" y="493"/>
                  <a:pt x="2657" y="493"/>
                  <a:pt x="2657" y="493"/>
                </a:cubicBezTo>
                <a:cubicBezTo>
                  <a:pt x="2657" y="493"/>
                  <a:pt x="2657" y="493"/>
                  <a:pt x="2657" y="493"/>
                </a:cubicBezTo>
                <a:cubicBezTo>
                  <a:pt x="2657" y="490"/>
                  <a:pt x="2657" y="490"/>
                  <a:pt x="2657" y="490"/>
                </a:cubicBezTo>
                <a:cubicBezTo>
                  <a:pt x="2657" y="490"/>
                  <a:pt x="2657" y="490"/>
                  <a:pt x="2657" y="490"/>
                </a:cubicBezTo>
                <a:cubicBezTo>
                  <a:pt x="2657" y="489"/>
                  <a:pt x="2657" y="489"/>
                  <a:pt x="2657" y="488"/>
                </a:cubicBezTo>
                <a:cubicBezTo>
                  <a:pt x="2657" y="488"/>
                  <a:pt x="2657" y="487"/>
                  <a:pt x="2658" y="487"/>
                </a:cubicBezTo>
                <a:cubicBezTo>
                  <a:pt x="2658" y="483"/>
                  <a:pt x="2658" y="483"/>
                  <a:pt x="2658" y="483"/>
                </a:cubicBezTo>
                <a:cubicBezTo>
                  <a:pt x="2657" y="483"/>
                  <a:pt x="2657" y="483"/>
                  <a:pt x="2657" y="483"/>
                </a:cubicBezTo>
                <a:cubicBezTo>
                  <a:pt x="2657" y="482"/>
                  <a:pt x="2657" y="482"/>
                  <a:pt x="2657" y="482"/>
                </a:cubicBezTo>
                <a:cubicBezTo>
                  <a:pt x="2657" y="482"/>
                  <a:pt x="2657" y="482"/>
                  <a:pt x="2657" y="482"/>
                </a:cubicBezTo>
                <a:cubicBezTo>
                  <a:pt x="2656" y="481"/>
                  <a:pt x="2656" y="480"/>
                  <a:pt x="2656" y="479"/>
                </a:cubicBezTo>
                <a:cubicBezTo>
                  <a:pt x="2655" y="479"/>
                  <a:pt x="2655" y="479"/>
                  <a:pt x="2655" y="479"/>
                </a:cubicBezTo>
                <a:cubicBezTo>
                  <a:pt x="2655" y="480"/>
                  <a:pt x="2654" y="480"/>
                  <a:pt x="2654" y="482"/>
                </a:cubicBezTo>
                <a:cubicBezTo>
                  <a:pt x="2651" y="482"/>
                  <a:pt x="2651" y="482"/>
                  <a:pt x="2651" y="482"/>
                </a:cubicBezTo>
                <a:cubicBezTo>
                  <a:pt x="2652" y="485"/>
                  <a:pt x="2652" y="487"/>
                  <a:pt x="2653" y="490"/>
                </a:cubicBezTo>
                <a:cubicBezTo>
                  <a:pt x="2653" y="490"/>
                  <a:pt x="2653" y="490"/>
                  <a:pt x="2653" y="490"/>
                </a:cubicBezTo>
                <a:cubicBezTo>
                  <a:pt x="2653" y="493"/>
                  <a:pt x="2653" y="493"/>
                  <a:pt x="2653" y="493"/>
                </a:cubicBezTo>
                <a:cubicBezTo>
                  <a:pt x="2653" y="493"/>
                  <a:pt x="2649" y="495"/>
                  <a:pt x="2649" y="496"/>
                </a:cubicBezTo>
                <a:cubicBezTo>
                  <a:pt x="2648" y="496"/>
                  <a:pt x="2648" y="496"/>
                  <a:pt x="2648" y="496"/>
                </a:cubicBezTo>
                <a:cubicBezTo>
                  <a:pt x="2648" y="499"/>
                  <a:pt x="2648" y="499"/>
                  <a:pt x="2648" y="499"/>
                </a:cubicBezTo>
                <a:cubicBezTo>
                  <a:pt x="2647" y="500"/>
                  <a:pt x="2647" y="500"/>
                  <a:pt x="2646" y="500"/>
                </a:cubicBezTo>
                <a:cubicBezTo>
                  <a:pt x="2646" y="502"/>
                  <a:pt x="2646" y="504"/>
                  <a:pt x="2647" y="506"/>
                </a:cubicBezTo>
                <a:cubicBezTo>
                  <a:pt x="2646" y="506"/>
                  <a:pt x="2646" y="506"/>
                  <a:pt x="2646" y="506"/>
                </a:cubicBezTo>
                <a:cubicBezTo>
                  <a:pt x="2646" y="509"/>
                  <a:pt x="2646" y="509"/>
                  <a:pt x="2646" y="509"/>
                </a:cubicBezTo>
                <a:cubicBezTo>
                  <a:pt x="2645" y="509"/>
                  <a:pt x="2645" y="509"/>
                  <a:pt x="2645" y="509"/>
                </a:cubicBezTo>
                <a:cubicBezTo>
                  <a:pt x="2646" y="516"/>
                  <a:pt x="2646" y="516"/>
                  <a:pt x="2646" y="516"/>
                </a:cubicBezTo>
                <a:cubicBezTo>
                  <a:pt x="2647" y="516"/>
                  <a:pt x="2647" y="516"/>
                  <a:pt x="2647" y="516"/>
                </a:cubicBezTo>
                <a:cubicBezTo>
                  <a:pt x="2647" y="517"/>
                  <a:pt x="2647" y="517"/>
                  <a:pt x="2647" y="517"/>
                </a:cubicBezTo>
                <a:cubicBezTo>
                  <a:pt x="2647" y="517"/>
                  <a:pt x="2647" y="517"/>
                  <a:pt x="2647" y="517"/>
                </a:cubicBezTo>
                <a:cubicBezTo>
                  <a:pt x="2647" y="520"/>
                  <a:pt x="2647" y="520"/>
                  <a:pt x="2647" y="520"/>
                </a:cubicBezTo>
                <a:cubicBezTo>
                  <a:pt x="2648" y="520"/>
                  <a:pt x="2648" y="520"/>
                  <a:pt x="2648" y="520"/>
                </a:cubicBezTo>
                <a:cubicBezTo>
                  <a:pt x="2648" y="522"/>
                  <a:pt x="2648" y="524"/>
                  <a:pt x="2647" y="526"/>
                </a:cubicBezTo>
                <a:cubicBezTo>
                  <a:pt x="2648" y="526"/>
                  <a:pt x="2648" y="526"/>
                  <a:pt x="2648" y="526"/>
                </a:cubicBezTo>
                <a:cubicBezTo>
                  <a:pt x="2648" y="529"/>
                  <a:pt x="2648" y="532"/>
                  <a:pt x="2649" y="535"/>
                </a:cubicBezTo>
                <a:cubicBezTo>
                  <a:pt x="2648" y="535"/>
                  <a:pt x="2648" y="535"/>
                  <a:pt x="2648" y="535"/>
                </a:cubicBezTo>
                <a:cubicBezTo>
                  <a:pt x="2648" y="542"/>
                  <a:pt x="2648" y="542"/>
                  <a:pt x="2648" y="542"/>
                </a:cubicBezTo>
                <a:cubicBezTo>
                  <a:pt x="2647" y="542"/>
                  <a:pt x="2647" y="542"/>
                  <a:pt x="2647" y="542"/>
                </a:cubicBezTo>
                <a:cubicBezTo>
                  <a:pt x="2647" y="545"/>
                  <a:pt x="2648" y="548"/>
                  <a:pt x="2648" y="550"/>
                </a:cubicBezTo>
                <a:cubicBezTo>
                  <a:pt x="2647" y="550"/>
                  <a:pt x="2647" y="550"/>
                  <a:pt x="2647" y="550"/>
                </a:cubicBezTo>
                <a:cubicBezTo>
                  <a:pt x="2647" y="551"/>
                  <a:pt x="2647" y="551"/>
                  <a:pt x="2647" y="551"/>
                </a:cubicBezTo>
                <a:cubicBezTo>
                  <a:pt x="2647" y="551"/>
                  <a:pt x="2647" y="551"/>
                  <a:pt x="2647" y="551"/>
                </a:cubicBezTo>
                <a:cubicBezTo>
                  <a:pt x="2646" y="553"/>
                  <a:pt x="2648" y="558"/>
                  <a:pt x="2649" y="559"/>
                </a:cubicBezTo>
                <a:cubicBezTo>
                  <a:pt x="2648" y="562"/>
                  <a:pt x="2648" y="564"/>
                  <a:pt x="2648" y="567"/>
                </a:cubicBezTo>
                <a:cubicBezTo>
                  <a:pt x="2647" y="567"/>
                  <a:pt x="2647" y="567"/>
                  <a:pt x="2647" y="567"/>
                </a:cubicBezTo>
                <a:cubicBezTo>
                  <a:pt x="2647" y="568"/>
                  <a:pt x="2647" y="568"/>
                  <a:pt x="2647" y="568"/>
                </a:cubicBezTo>
                <a:cubicBezTo>
                  <a:pt x="2647" y="568"/>
                  <a:pt x="2647" y="568"/>
                  <a:pt x="2647" y="568"/>
                </a:cubicBezTo>
                <a:cubicBezTo>
                  <a:pt x="2647" y="572"/>
                  <a:pt x="2647" y="572"/>
                  <a:pt x="2647" y="572"/>
                </a:cubicBezTo>
                <a:cubicBezTo>
                  <a:pt x="2647" y="572"/>
                  <a:pt x="2647" y="572"/>
                  <a:pt x="2647" y="572"/>
                </a:cubicBezTo>
                <a:cubicBezTo>
                  <a:pt x="2647" y="573"/>
                  <a:pt x="2647" y="575"/>
                  <a:pt x="2647" y="576"/>
                </a:cubicBezTo>
                <a:lnTo>
                  <a:pt x="2646" y="576"/>
                </a:lnTo>
                <a:close/>
                <a:moveTo>
                  <a:pt x="312" y="491"/>
                </a:moveTo>
                <a:cubicBezTo>
                  <a:pt x="312" y="490"/>
                  <a:pt x="312" y="489"/>
                  <a:pt x="312" y="489"/>
                </a:cubicBezTo>
                <a:cubicBezTo>
                  <a:pt x="310" y="489"/>
                  <a:pt x="310" y="489"/>
                  <a:pt x="310" y="489"/>
                </a:cubicBezTo>
                <a:cubicBezTo>
                  <a:pt x="310" y="488"/>
                  <a:pt x="312" y="487"/>
                  <a:pt x="310" y="486"/>
                </a:cubicBezTo>
                <a:cubicBezTo>
                  <a:pt x="309" y="485"/>
                  <a:pt x="310" y="486"/>
                  <a:pt x="308" y="485"/>
                </a:cubicBezTo>
                <a:cubicBezTo>
                  <a:pt x="307" y="487"/>
                  <a:pt x="306" y="486"/>
                  <a:pt x="305" y="487"/>
                </a:cubicBezTo>
                <a:cubicBezTo>
                  <a:pt x="305" y="487"/>
                  <a:pt x="305" y="487"/>
                  <a:pt x="305" y="487"/>
                </a:cubicBezTo>
                <a:cubicBezTo>
                  <a:pt x="305" y="487"/>
                  <a:pt x="305" y="487"/>
                  <a:pt x="305" y="487"/>
                </a:cubicBezTo>
                <a:cubicBezTo>
                  <a:pt x="305" y="489"/>
                  <a:pt x="305" y="489"/>
                  <a:pt x="305" y="489"/>
                </a:cubicBezTo>
                <a:cubicBezTo>
                  <a:pt x="306" y="490"/>
                  <a:pt x="305" y="489"/>
                  <a:pt x="306" y="490"/>
                </a:cubicBezTo>
                <a:cubicBezTo>
                  <a:pt x="305" y="490"/>
                  <a:pt x="305" y="490"/>
                  <a:pt x="305" y="490"/>
                </a:cubicBezTo>
                <a:cubicBezTo>
                  <a:pt x="305" y="493"/>
                  <a:pt x="307" y="494"/>
                  <a:pt x="308" y="496"/>
                </a:cubicBezTo>
                <a:cubicBezTo>
                  <a:pt x="309" y="497"/>
                  <a:pt x="310" y="497"/>
                  <a:pt x="311" y="497"/>
                </a:cubicBezTo>
                <a:cubicBezTo>
                  <a:pt x="312" y="499"/>
                  <a:pt x="312" y="499"/>
                  <a:pt x="314" y="500"/>
                </a:cubicBezTo>
                <a:cubicBezTo>
                  <a:pt x="313" y="497"/>
                  <a:pt x="312" y="497"/>
                  <a:pt x="312" y="495"/>
                </a:cubicBezTo>
                <a:cubicBezTo>
                  <a:pt x="313" y="495"/>
                  <a:pt x="313" y="494"/>
                  <a:pt x="314" y="494"/>
                </a:cubicBezTo>
                <a:cubicBezTo>
                  <a:pt x="314" y="494"/>
                  <a:pt x="314" y="494"/>
                  <a:pt x="314" y="494"/>
                </a:cubicBezTo>
                <a:cubicBezTo>
                  <a:pt x="314" y="493"/>
                  <a:pt x="314" y="493"/>
                  <a:pt x="314" y="493"/>
                </a:cubicBezTo>
                <a:cubicBezTo>
                  <a:pt x="313" y="493"/>
                  <a:pt x="313" y="493"/>
                  <a:pt x="312" y="492"/>
                </a:cubicBezTo>
                <a:cubicBezTo>
                  <a:pt x="312" y="491"/>
                  <a:pt x="312" y="492"/>
                  <a:pt x="312" y="491"/>
                </a:cubicBezTo>
                <a:close/>
                <a:moveTo>
                  <a:pt x="328" y="487"/>
                </a:moveTo>
                <a:cubicBezTo>
                  <a:pt x="328" y="486"/>
                  <a:pt x="328" y="486"/>
                  <a:pt x="328" y="486"/>
                </a:cubicBezTo>
                <a:cubicBezTo>
                  <a:pt x="326" y="486"/>
                  <a:pt x="326" y="486"/>
                  <a:pt x="326" y="486"/>
                </a:cubicBezTo>
                <a:cubicBezTo>
                  <a:pt x="327" y="487"/>
                  <a:pt x="326" y="486"/>
                  <a:pt x="328" y="487"/>
                </a:cubicBezTo>
                <a:close/>
                <a:moveTo>
                  <a:pt x="1489" y="487"/>
                </a:moveTo>
                <a:cubicBezTo>
                  <a:pt x="1488" y="487"/>
                  <a:pt x="1487" y="487"/>
                  <a:pt x="1486" y="487"/>
                </a:cubicBezTo>
                <a:cubicBezTo>
                  <a:pt x="1486" y="488"/>
                  <a:pt x="1486" y="488"/>
                  <a:pt x="1486" y="488"/>
                </a:cubicBezTo>
                <a:cubicBezTo>
                  <a:pt x="1485" y="488"/>
                  <a:pt x="1485" y="488"/>
                  <a:pt x="1485" y="488"/>
                </a:cubicBezTo>
                <a:cubicBezTo>
                  <a:pt x="1485" y="489"/>
                  <a:pt x="1485" y="489"/>
                  <a:pt x="1485" y="489"/>
                </a:cubicBezTo>
                <a:cubicBezTo>
                  <a:pt x="1487" y="488"/>
                  <a:pt x="1488" y="488"/>
                  <a:pt x="1489" y="488"/>
                </a:cubicBezTo>
                <a:lnTo>
                  <a:pt x="1489" y="487"/>
                </a:lnTo>
                <a:close/>
                <a:moveTo>
                  <a:pt x="739" y="491"/>
                </a:moveTo>
                <a:cubicBezTo>
                  <a:pt x="740" y="492"/>
                  <a:pt x="744" y="493"/>
                  <a:pt x="746" y="493"/>
                </a:cubicBezTo>
                <a:cubicBezTo>
                  <a:pt x="746" y="491"/>
                  <a:pt x="746" y="491"/>
                  <a:pt x="746" y="491"/>
                </a:cubicBezTo>
                <a:cubicBezTo>
                  <a:pt x="744" y="490"/>
                  <a:pt x="744" y="489"/>
                  <a:pt x="742" y="488"/>
                </a:cubicBezTo>
                <a:cubicBezTo>
                  <a:pt x="742" y="487"/>
                  <a:pt x="742" y="487"/>
                  <a:pt x="742" y="487"/>
                </a:cubicBezTo>
                <a:cubicBezTo>
                  <a:pt x="741" y="487"/>
                  <a:pt x="740" y="488"/>
                  <a:pt x="739" y="488"/>
                </a:cubicBezTo>
                <a:cubicBezTo>
                  <a:pt x="738" y="489"/>
                  <a:pt x="739" y="488"/>
                  <a:pt x="738" y="489"/>
                </a:cubicBezTo>
                <a:cubicBezTo>
                  <a:pt x="738" y="491"/>
                  <a:pt x="738" y="490"/>
                  <a:pt x="739" y="491"/>
                </a:cubicBezTo>
                <a:close/>
                <a:moveTo>
                  <a:pt x="2349" y="493"/>
                </a:moveTo>
                <a:cubicBezTo>
                  <a:pt x="2350" y="493"/>
                  <a:pt x="2350" y="493"/>
                  <a:pt x="2350" y="492"/>
                </a:cubicBezTo>
                <a:cubicBezTo>
                  <a:pt x="2351" y="492"/>
                  <a:pt x="2351" y="492"/>
                  <a:pt x="2351" y="492"/>
                </a:cubicBezTo>
                <a:cubicBezTo>
                  <a:pt x="2351" y="492"/>
                  <a:pt x="2351" y="492"/>
                  <a:pt x="2351" y="492"/>
                </a:cubicBezTo>
                <a:cubicBezTo>
                  <a:pt x="2349" y="492"/>
                  <a:pt x="2349" y="492"/>
                  <a:pt x="2349" y="492"/>
                </a:cubicBezTo>
                <a:cubicBezTo>
                  <a:pt x="2349" y="492"/>
                  <a:pt x="2349" y="493"/>
                  <a:pt x="2349" y="493"/>
                </a:cubicBezTo>
                <a:close/>
                <a:moveTo>
                  <a:pt x="335" y="496"/>
                </a:moveTo>
                <a:cubicBezTo>
                  <a:pt x="335" y="496"/>
                  <a:pt x="335" y="496"/>
                  <a:pt x="335" y="496"/>
                </a:cubicBezTo>
                <a:cubicBezTo>
                  <a:pt x="335" y="496"/>
                  <a:pt x="335" y="496"/>
                  <a:pt x="335" y="496"/>
                </a:cubicBezTo>
                <a:cubicBezTo>
                  <a:pt x="335" y="496"/>
                  <a:pt x="335" y="496"/>
                  <a:pt x="335" y="496"/>
                </a:cubicBezTo>
                <a:cubicBezTo>
                  <a:pt x="336" y="496"/>
                  <a:pt x="336" y="496"/>
                  <a:pt x="336" y="496"/>
                </a:cubicBezTo>
                <a:cubicBezTo>
                  <a:pt x="336" y="495"/>
                  <a:pt x="336" y="495"/>
                  <a:pt x="336" y="495"/>
                </a:cubicBezTo>
                <a:cubicBezTo>
                  <a:pt x="335" y="495"/>
                  <a:pt x="335" y="495"/>
                  <a:pt x="334" y="494"/>
                </a:cubicBezTo>
                <a:cubicBezTo>
                  <a:pt x="335" y="496"/>
                  <a:pt x="334" y="495"/>
                  <a:pt x="335" y="496"/>
                </a:cubicBezTo>
                <a:close/>
                <a:moveTo>
                  <a:pt x="339" y="499"/>
                </a:moveTo>
                <a:cubicBezTo>
                  <a:pt x="338" y="499"/>
                  <a:pt x="338" y="499"/>
                  <a:pt x="338" y="499"/>
                </a:cubicBezTo>
                <a:cubicBezTo>
                  <a:pt x="338" y="501"/>
                  <a:pt x="338" y="501"/>
                  <a:pt x="338" y="501"/>
                </a:cubicBezTo>
                <a:cubicBezTo>
                  <a:pt x="339" y="501"/>
                  <a:pt x="339" y="501"/>
                  <a:pt x="339" y="501"/>
                </a:cubicBezTo>
                <a:cubicBezTo>
                  <a:pt x="339" y="500"/>
                  <a:pt x="339" y="500"/>
                  <a:pt x="339" y="499"/>
                </a:cubicBezTo>
                <a:close/>
                <a:moveTo>
                  <a:pt x="962" y="506"/>
                </a:moveTo>
                <a:cubicBezTo>
                  <a:pt x="959" y="506"/>
                  <a:pt x="960" y="507"/>
                  <a:pt x="957" y="507"/>
                </a:cubicBezTo>
                <a:cubicBezTo>
                  <a:pt x="957" y="506"/>
                  <a:pt x="957" y="506"/>
                  <a:pt x="957" y="506"/>
                </a:cubicBezTo>
                <a:cubicBezTo>
                  <a:pt x="956" y="506"/>
                  <a:pt x="952" y="507"/>
                  <a:pt x="952" y="508"/>
                </a:cubicBezTo>
                <a:cubicBezTo>
                  <a:pt x="952" y="510"/>
                  <a:pt x="952" y="510"/>
                  <a:pt x="952" y="510"/>
                </a:cubicBezTo>
                <a:cubicBezTo>
                  <a:pt x="951" y="510"/>
                  <a:pt x="951" y="510"/>
                  <a:pt x="950" y="510"/>
                </a:cubicBezTo>
                <a:cubicBezTo>
                  <a:pt x="950" y="512"/>
                  <a:pt x="951" y="512"/>
                  <a:pt x="951" y="513"/>
                </a:cubicBezTo>
                <a:cubicBezTo>
                  <a:pt x="950" y="514"/>
                  <a:pt x="949" y="514"/>
                  <a:pt x="947" y="514"/>
                </a:cubicBezTo>
                <a:cubicBezTo>
                  <a:pt x="947" y="517"/>
                  <a:pt x="947" y="517"/>
                  <a:pt x="947" y="517"/>
                </a:cubicBezTo>
                <a:cubicBezTo>
                  <a:pt x="947" y="518"/>
                  <a:pt x="946" y="518"/>
                  <a:pt x="946" y="519"/>
                </a:cubicBezTo>
                <a:cubicBezTo>
                  <a:pt x="947" y="519"/>
                  <a:pt x="947" y="519"/>
                  <a:pt x="947" y="519"/>
                </a:cubicBezTo>
                <a:cubicBezTo>
                  <a:pt x="947" y="519"/>
                  <a:pt x="947" y="519"/>
                  <a:pt x="947" y="519"/>
                </a:cubicBezTo>
                <a:cubicBezTo>
                  <a:pt x="946" y="519"/>
                  <a:pt x="946" y="519"/>
                  <a:pt x="946" y="519"/>
                </a:cubicBezTo>
                <a:cubicBezTo>
                  <a:pt x="946" y="521"/>
                  <a:pt x="946" y="521"/>
                  <a:pt x="946" y="521"/>
                </a:cubicBezTo>
                <a:cubicBezTo>
                  <a:pt x="946" y="521"/>
                  <a:pt x="946" y="521"/>
                  <a:pt x="946" y="521"/>
                </a:cubicBezTo>
                <a:cubicBezTo>
                  <a:pt x="946" y="524"/>
                  <a:pt x="946" y="524"/>
                  <a:pt x="946" y="524"/>
                </a:cubicBezTo>
                <a:cubicBezTo>
                  <a:pt x="946" y="524"/>
                  <a:pt x="946" y="524"/>
                  <a:pt x="946" y="524"/>
                </a:cubicBezTo>
                <a:cubicBezTo>
                  <a:pt x="946" y="526"/>
                  <a:pt x="946" y="528"/>
                  <a:pt x="946" y="530"/>
                </a:cubicBezTo>
                <a:cubicBezTo>
                  <a:pt x="944" y="530"/>
                  <a:pt x="944" y="530"/>
                  <a:pt x="944" y="531"/>
                </a:cubicBezTo>
                <a:cubicBezTo>
                  <a:pt x="943" y="531"/>
                  <a:pt x="943" y="531"/>
                  <a:pt x="943" y="531"/>
                </a:cubicBezTo>
                <a:cubicBezTo>
                  <a:pt x="943" y="532"/>
                  <a:pt x="943" y="533"/>
                  <a:pt x="944" y="533"/>
                </a:cubicBezTo>
                <a:cubicBezTo>
                  <a:pt x="946" y="533"/>
                  <a:pt x="946" y="533"/>
                  <a:pt x="948" y="534"/>
                </a:cubicBezTo>
                <a:cubicBezTo>
                  <a:pt x="948" y="535"/>
                  <a:pt x="948" y="535"/>
                  <a:pt x="948" y="535"/>
                </a:cubicBezTo>
                <a:cubicBezTo>
                  <a:pt x="946" y="536"/>
                  <a:pt x="946" y="536"/>
                  <a:pt x="946" y="538"/>
                </a:cubicBezTo>
                <a:cubicBezTo>
                  <a:pt x="944" y="537"/>
                  <a:pt x="944" y="536"/>
                  <a:pt x="941" y="536"/>
                </a:cubicBezTo>
                <a:cubicBezTo>
                  <a:pt x="941" y="537"/>
                  <a:pt x="941" y="537"/>
                  <a:pt x="940" y="538"/>
                </a:cubicBezTo>
                <a:cubicBezTo>
                  <a:pt x="940" y="538"/>
                  <a:pt x="940" y="538"/>
                  <a:pt x="940" y="538"/>
                </a:cubicBezTo>
                <a:cubicBezTo>
                  <a:pt x="940" y="539"/>
                  <a:pt x="941" y="539"/>
                  <a:pt x="941" y="540"/>
                </a:cubicBezTo>
                <a:cubicBezTo>
                  <a:pt x="940" y="540"/>
                  <a:pt x="940" y="540"/>
                  <a:pt x="939" y="540"/>
                </a:cubicBezTo>
                <a:cubicBezTo>
                  <a:pt x="939" y="540"/>
                  <a:pt x="939" y="541"/>
                  <a:pt x="938" y="540"/>
                </a:cubicBezTo>
                <a:cubicBezTo>
                  <a:pt x="938" y="540"/>
                  <a:pt x="938" y="540"/>
                  <a:pt x="938" y="540"/>
                </a:cubicBezTo>
                <a:cubicBezTo>
                  <a:pt x="936" y="540"/>
                  <a:pt x="936" y="540"/>
                  <a:pt x="936" y="540"/>
                </a:cubicBezTo>
                <a:cubicBezTo>
                  <a:pt x="936" y="540"/>
                  <a:pt x="936" y="540"/>
                  <a:pt x="936" y="540"/>
                </a:cubicBezTo>
                <a:cubicBezTo>
                  <a:pt x="936" y="540"/>
                  <a:pt x="936" y="540"/>
                  <a:pt x="936" y="540"/>
                </a:cubicBezTo>
                <a:cubicBezTo>
                  <a:pt x="936" y="542"/>
                  <a:pt x="936" y="542"/>
                  <a:pt x="936" y="542"/>
                </a:cubicBezTo>
                <a:cubicBezTo>
                  <a:pt x="938" y="542"/>
                  <a:pt x="939" y="542"/>
                  <a:pt x="942" y="542"/>
                </a:cubicBezTo>
                <a:cubicBezTo>
                  <a:pt x="941" y="544"/>
                  <a:pt x="942" y="543"/>
                  <a:pt x="941" y="544"/>
                </a:cubicBezTo>
                <a:cubicBezTo>
                  <a:pt x="940" y="545"/>
                  <a:pt x="941" y="544"/>
                  <a:pt x="940" y="544"/>
                </a:cubicBezTo>
                <a:cubicBezTo>
                  <a:pt x="940" y="543"/>
                  <a:pt x="940" y="543"/>
                  <a:pt x="940" y="543"/>
                </a:cubicBezTo>
                <a:cubicBezTo>
                  <a:pt x="940" y="543"/>
                  <a:pt x="939" y="544"/>
                  <a:pt x="938" y="544"/>
                </a:cubicBezTo>
                <a:cubicBezTo>
                  <a:pt x="938" y="546"/>
                  <a:pt x="938" y="546"/>
                  <a:pt x="938" y="546"/>
                </a:cubicBezTo>
                <a:cubicBezTo>
                  <a:pt x="936" y="547"/>
                  <a:pt x="935" y="549"/>
                  <a:pt x="934" y="550"/>
                </a:cubicBezTo>
                <a:cubicBezTo>
                  <a:pt x="933" y="550"/>
                  <a:pt x="933" y="550"/>
                  <a:pt x="933" y="550"/>
                </a:cubicBezTo>
                <a:cubicBezTo>
                  <a:pt x="934" y="552"/>
                  <a:pt x="934" y="553"/>
                  <a:pt x="934" y="554"/>
                </a:cubicBezTo>
                <a:cubicBezTo>
                  <a:pt x="936" y="554"/>
                  <a:pt x="936" y="554"/>
                  <a:pt x="936" y="554"/>
                </a:cubicBezTo>
                <a:cubicBezTo>
                  <a:pt x="936" y="555"/>
                  <a:pt x="936" y="555"/>
                  <a:pt x="936" y="555"/>
                </a:cubicBezTo>
                <a:cubicBezTo>
                  <a:pt x="937" y="555"/>
                  <a:pt x="938" y="555"/>
                  <a:pt x="939" y="554"/>
                </a:cubicBezTo>
                <a:cubicBezTo>
                  <a:pt x="939" y="554"/>
                  <a:pt x="939" y="553"/>
                  <a:pt x="940" y="552"/>
                </a:cubicBezTo>
                <a:cubicBezTo>
                  <a:pt x="941" y="553"/>
                  <a:pt x="942" y="553"/>
                  <a:pt x="943" y="553"/>
                </a:cubicBezTo>
                <a:cubicBezTo>
                  <a:pt x="943" y="552"/>
                  <a:pt x="943" y="552"/>
                  <a:pt x="943" y="552"/>
                </a:cubicBezTo>
                <a:cubicBezTo>
                  <a:pt x="947" y="552"/>
                  <a:pt x="947" y="552"/>
                  <a:pt x="947" y="552"/>
                </a:cubicBezTo>
                <a:cubicBezTo>
                  <a:pt x="947" y="552"/>
                  <a:pt x="947" y="553"/>
                  <a:pt x="949" y="553"/>
                </a:cubicBezTo>
                <a:cubicBezTo>
                  <a:pt x="949" y="552"/>
                  <a:pt x="949" y="552"/>
                  <a:pt x="949" y="552"/>
                </a:cubicBezTo>
                <a:cubicBezTo>
                  <a:pt x="950" y="552"/>
                  <a:pt x="950" y="552"/>
                  <a:pt x="950" y="552"/>
                </a:cubicBezTo>
                <a:cubicBezTo>
                  <a:pt x="950" y="553"/>
                  <a:pt x="950" y="553"/>
                  <a:pt x="950" y="553"/>
                </a:cubicBezTo>
                <a:cubicBezTo>
                  <a:pt x="951" y="553"/>
                  <a:pt x="951" y="553"/>
                  <a:pt x="951" y="553"/>
                </a:cubicBezTo>
                <a:cubicBezTo>
                  <a:pt x="951" y="552"/>
                  <a:pt x="951" y="552"/>
                  <a:pt x="951" y="552"/>
                </a:cubicBezTo>
                <a:cubicBezTo>
                  <a:pt x="952" y="552"/>
                  <a:pt x="952" y="552"/>
                  <a:pt x="952" y="552"/>
                </a:cubicBezTo>
                <a:cubicBezTo>
                  <a:pt x="952" y="553"/>
                  <a:pt x="952" y="553"/>
                  <a:pt x="952" y="553"/>
                </a:cubicBezTo>
                <a:cubicBezTo>
                  <a:pt x="954" y="553"/>
                  <a:pt x="954" y="553"/>
                  <a:pt x="954" y="553"/>
                </a:cubicBezTo>
                <a:cubicBezTo>
                  <a:pt x="954" y="554"/>
                  <a:pt x="954" y="554"/>
                  <a:pt x="954" y="554"/>
                </a:cubicBezTo>
                <a:cubicBezTo>
                  <a:pt x="955" y="555"/>
                  <a:pt x="955" y="554"/>
                  <a:pt x="955" y="554"/>
                </a:cubicBezTo>
                <a:cubicBezTo>
                  <a:pt x="957" y="554"/>
                  <a:pt x="957" y="554"/>
                  <a:pt x="957" y="554"/>
                </a:cubicBezTo>
                <a:cubicBezTo>
                  <a:pt x="958" y="552"/>
                  <a:pt x="957" y="553"/>
                  <a:pt x="958" y="552"/>
                </a:cubicBezTo>
                <a:cubicBezTo>
                  <a:pt x="959" y="552"/>
                  <a:pt x="958" y="552"/>
                  <a:pt x="959" y="552"/>
                </a:cubicBezTo>
                <a:cubicBezTo>
                  <a:pt x="959" y="552"/>
                  <a:pt x="959" y="553"/>
                  <a:pt x="959" y="554"/>
                </a:cubicBezTo>
                <a:cubicBezTo>
                  <a:pt x="961" y="553"/>
                  <a:pt x="962" y="553"/>
                  <a:pt x="963" y="553"/>
                </a:cubicBezTo>
                <a:cubicBezTo>
                  <a:pt x="963" y="554"/>
                  <a:pt x="963" y="554"/>
                  <a:pt x="963" y="554"/>
                </a:cubicBezTo>
                <a:cubicBezTo>
                  <a:pt x="964" y="554"/>
                  <a:pt x="964" y="554"/>
                  <a:pt x="964" y="554"/>
                </a:cubicBezTo>
                <a:cubicBezTo>
                  <a:pt x="964" y="553"/>
                  <a:pt x="964" y="553"/>
                  <a:pt x="964" y="553"/>
                </a:cubicBezTo>
                <a:cubicBezTo>
                  <a:pt x="967" y="553"/>
                  <a:pt x="967" y="553"/>
                  <a:pt x="967" y="553"/>
                </a:cubicBezTo>
                <a:cubicBezTo>
                  <a:pt x="968" y="553"/>
                  <a:pt x="968" y="552"/>
                  <a:pt x="968" y="552"/>
                </a:cubicBezTo>
                <a:cubicBezTo>
                  <a:pt x="972" y="552"/>
                  <a:pt x="972" y="552"/>
                  <a:pt x="972" y="552"/>
                </a:cubicBezTo>
                <a:cubicBezTo>
                  <a:pt x="972" y="554"/>
                  <a:pt x="972" y="554"/>
                  <a:pt x="971" y="555"/>
                </a:cubicBezTo>
                <a:cubicBezTo>
                  <a:pt x="971" y="556"/>
                  <a:pt x="971" y="556"/>
                  <a:pt x="971" y="556"/>
                </a:cubicBezTo>
                <a:cubicBezTo>
                  <a:pt x="976" y="556"/>
                  <a:pt x="974" y="554"/>
                  <a:pt x="976" y="552"/>
                </a:cubicBezTo>
                <a:cubicBezTo>
                  <a:pt x="976" y="552"/>
                  <a:pt x="976" y="552"/>
                  <a:pt x="976" y="552"/>
                </a:cubicBezTo>
                <a:cubicBezTo>
                  <a:pt x="978" y="552"/>
                  <a:pt x="978" y="552"/>
                  <a:pt x="978" y="552"/>
                </a:cubicBezTo>
                <a:cubicBezTo>
                  <a:pt x="977" y="555"/>
                  <a:pt x="976" y="554"/>
                  <a:pt x="975" y="556"/>
                </a:cubicBezTo>
                <a:cubicBezTo>
                  <a:pt x="974" y="556"/>
                  <a:pt x="974" y="556"/>
                  <a:pt x="974" y="556"/>
                </a:cubicBezTo>
                <a:cubicBezTo>
                  <a:pt x="974" y="557"/>
                  <a:pt x="973" y="558"/>
                  <a:pt x="973" y="560"/>
                </a:cubicBezTo>
                <a:cubicBezTo>
                  <a:pt x="971" y="560"/>
                  <a:pt x="971" y="560"/>
                  <a:pt x="971" y="563"/>
                </a:cubicBezTo>
                <a:cubicBezTo>
                  <a:pt x="973" y="563"/>
                  <a:pt x="975" y="561"/>
                  <a:pt x="976" y="559"/>
                </a:cubicBezTo>
                <a:cubicBezTo>
                  <a:pt x="977" y="559"/>
                  <a:pt x="977" y="559"/>
                  <a:pt x="977" y="559"/>
                </a:cubicBezTo>
                <a:cubicBezTo>
                  <a:pt x="977" y="558"/>
                  <a:pt x="977" y="558"/>
                  <a:pt x="977" y="557"/>
                </a:cubicBezTo>
                <a:cubicBezTo>
                  <a:pt x="978" y="556"/>
                  <a:pt x="979" y="555"/>
                  <a:pt x="981" y="555"/>
                </a:cubicBezTo>
                <a:cubicBezTo>
                  <a:pt x="982" y="553"/>
                  <a:pt x="982" y="553"/>
                  <a:pt x="982" y="552"/>
                </a:cubicBezTo>
                <a:cubicBezTo>
                  <a:pt x="984" y="552"/>
                  <a:pt x="984" y="552"/>
                  <a:pt x="984" y="552"/>
                </a:cubicBezTo>
                <a:cubicBezTo>
                  <a:pt x="984" y="554"/>
                  <a:pt x="984" y="554"/>
                  <a:pt x="986" y="555"/>
                </a:cubicBezTo>
                <a:cubicBezTo>
                  <a:pt x="986" y="558"/>
                  <a:pt x="986" y="558"/>
                  <a:pt x="986" y="558"/>
                </a:cubicBezTo>
                <a:cubicBezTo>
                  <a:pt x="986" y="558"/>
                  <a:pt x="986" y="558"/>
                  <a:pt x="986" y="558"/>
                </a:cubicBezTo>
                <a:cubicBezTo>
                  <a:pt x="984" y="558"/>
                  <a:pt x="984" y="558"/>
                  <a:pt x="984" y="558"/>
                </a:cubicBezTo>
                <a:cubicBezTo>
                  <a:pt x="984" y="560"/>
                  <a:pt x="984" y="561"/>
                  <a:pt x="984" y="563"/>
                </a:cubicBezTo>
                <a:cubicBezTo>
                  <a:pt x="984" y="563"/>
                  <a:pt x="984" y="563"/>
                  <a:pt x="984" y="563"/>
                </a:cubicBezTo>
                <a:cubicBezTo>
                  <a:pt x="984" y="564"/>
                  <a:pt x="984" y="564"/>
                  <a:pt x="984" y="564"/>
                </a:cubicBezTo>
                <a:cubicBezTo>
                  <a:pt x="985" y="564"/>
                  <a:pt x="985" y="564"/>
                  <a:pt x="985" y="564"/>
                </a:cubicBezTo>
                <a:cubicBezTo>
                  <a:pt x="985" y="563"/>
                  <a:pt x="985" y="563"/>
                  <a:pt x="985" y="563"/>
                </a:cubicBezTo>
                <a:cubicBezTo>
                  <a:pt x="986" y="562"/>
                  <a:pt x="987" y="561"/>
                  <a:pt x="987" y="559"/>
                </a:cubicBezTo>
                <a:cubicBezTo>
                  <a:pt x="988" y="559"/>
                  <a:pt x="989" y="559"/>
                  <a:pt x="990" y="560"/>
                </a:cubicBezTo>
                <a:cubicBezTo>
                  <a:pt x="990" y="560"/>
                  <a:pt x="990" y="560"/>
                  <a:pt x="990" y="560"/>
                </a:cubicBezTo>
                <a:cubicBezTo>
                  <a:pt x="990" y="562"/>
                  <a:pt x="989" y="562"/>
                  <a:pt x="989" y="565"/>
                </a:cubicBezTo>
                <a:cubicBezTo>
                  <a:pt x="990" y="564"/>
                  <a:pt x="990" y="565"/>
                  <a:pt x="990" y="564"/>
                </a:cubicBezTo>
                <a:cubicBezTo>
                  <a:pt x="992" y="564"/>
                  <a:pt x="993" y="564"/>
                  <a:pt x="994" y="564"/>
                </a:cubicBezTo>
                <a:cubicBezTo>
                  <a:pt x="995" y="562"/>
                  <a:pt x="995" y="562"/>
                  <a:pt x="995" y="560"/>
                </a:cubicBezTo>
                <a:cubicBezTo>
                  <a:pt x="996" y="560"/>
                  <a:pt x="996" y="560"/>
                  <a:pt x="996" y="560"/>
                </a:cubicBezTo>
                <a:cubicBezTo>
                  <a:pt x="996" y="557"/>
                  <a:pt x="996" y="557"/>
                  <a:pt x="996" y="557"/>
                </a:cubicBezTo>
                <a:cubicBezTo>
                  <a:pt x="996" y="557"/>
                  <a:pt x="996" y="557"/>
                  <a:pt x="996" y="557"/>
                </a:cubicBezTo>
                <a:cubicBezTo>
                  <a:pt x="996" y="556"/>
                  <a:pt x="996" y="556"/>
                  <a:pt x="996" y="556"/>
                </a:cubicBezTo>
                <a:cubicBezTo>
                  <a:pt x="997" y="556"/>
                  <a:pt x="997" y="556"/>
                  <a:pt x="997" y="556"/>
                </a:cubicBezTo>
                <a:cubicBezTo>
                  <a:pt x="998" y="555"/>
                  <a:pt x="997" y="554"/>
                  <a:pt x="998" y="553"/>
                </a:cubicBezTo>
                <a:cubicBezTo>
                  <a:pt x="994" y="554"/>
                  <a:pt x="997" y="554"/>
                  <a:pt x="996" y="556"/>
                </a:cubicBezTo>
                <a:cubicBezTo>
                  <a:pt x="995" y="556"/>
                  <a:pt x="995" y="556"/>
                  <a:pt x="995" y="556"/>
                </a:cubicBezTo>
                <a:cubicBezTo>
                  <a:pt x="995" y="557"/>
                  <a:pt x="995" y="557"/>
                  <a:pt x="995" y="557"/>
                </a:cubicBezTo>
                <a:cubicBezTo>
                  <a:pt x="993" y="557"/>
                  <a:pt x="993" y="557"/>
                  <a:pt x="993" y="557"/>
                </a:cubicBezTo>
                <a:cubicBezTo>
                  <a:pt x="993" y="555"/>
                  <a:pt x="993" y="554"/>
                  <a:pt x="992" y="552"/>
                </a:cubicBezTo>
                <a:cubicBezTo>
                  <a:pt x="993" y="552"/>
                  <a:pt x="993" y="552"/>
                  <a:pt x="994" y="552"/>
                </a:cubicBezTo>
                <a:cubicBezTo>
                  <a:pt x="995" y="550"/>
                  <a:pt x="995" y="549"/>
                  <a:pt x="996" y="547"/>
                </a:cubicBezTo>
                <a:cubicBezTo>
                  <a:pt x="993" y="548"/>
                  <a:pt x="995" y="547"/>
                  <a:pt x="994" y="549"/>
                </a:cubicBezTo>
                <a:cubicBezTo>
                  <a:pt x="993" y="549"/>
                  <a:pt x="993" y="549"/>
                  <a:pt x="992" y="550"/>
                </a:cubicBezTo>
                <a:cubicBezTo>
                  <a:pt x="991" y="551"/>
                  <a:pt x="991" y="553"/>
                  <a:pt x="991" y="556"/>
                </a:cubicBezTo>
                <a:cubicBezTo>
                  <a:pt x="990" y="555"/>
                  <a:pt x="990" y="555"/>
                  <a:pt x="990" y="555"/>
                </a:cubicBezTo>
                <a:cubicBezTo>
                  <a:pt x="987" y="555"/>
                  <a:pt x="987" y="555"/>
                  <a:pt x="987" y="555"/>
                </a:cubicBezTo>
                <a:cubicBezTo>
                  <a:pt x="987" y="554"/>
                  <a:pt x="987" y="554"/>
                  <a:pt x="987" y="554"/>
                </a:cubicBezTo>
                <a:cubicBezTo>
                  <a:pt x="986" y="554"/>
                  <a:pt x="986" y="554"/>
                  <a:pt x="986" y="554"/>
                </a:cubicBezTo>
                <a:cubicBezTo>
                  <a:pt x="986" y="552"/>
                  <a:pt x="986" y="552"/>
                  <a:pt x="986" y="552"/>
                </a:cubicBezTo>
                <a:cubicBezTo>
                  <a:pt x="989" y="552"/>
                  <a:pt x="989" y="552"/>
                  <a:pt x="990" y="550"/>
                </a:cubicBezTo>
                <a:cubicBezTo>
                  <a:pt x="988" y="550"/>
                  <a:pt x="988" y="550"/>
                  <a:pt x="987" y="549"/>
                </a:cubicBezTo>
                <a:cubicBezTo>
                  <a:pt x="987" y="547"/>
                  <a:pt x="987" y="547"/>
                  <a:pt x="987" y="547"/>
                </a:cubicBezTo>
                <a:cubicBezTo>
                  <a:pt x="989" y="546"/>
                  <a:pt x="989" y="545"/>
                  <a:pt x="991" y="544"/>
                </a:cubicBezTo>
                <a:cubicBezTo>
                  <a:pt x="991" y="542"/>
                  <a:pt x="991" y="542"/>
                  <a:pt x="991" y="542"/>
                </a:cubicBezTo>
                <a:cubicBezTo>
                  <a:pt x="990" y="542"/>
                  <a:pt x="990" y="543"/>
                  <a:pt x="989" y="543"/>
                </a:cubicBezTo>
                <a:cubicBezTo>
                  <a:pt x="989" y="542"/>
                  <a:pt x="989" y="542"/>
                  <a:pt x="989" y="542"/>
                </a:cubicBezTo>
                <a:cubicBezTo>
                  <a:pt x="988" y="542"/>
                  <a:pt x="988" y="542"/>
                  <a:pt x="988" y="542"/>
                </a:cubicBezTo>
                <a:cubicBezTo>
                  <a:pt x="988" y="543"/>
                  <a:pt x="988" y="544"/>
                  <a:pt x="988" y="544"/>
                </a:cubicBezTo>
                <a:cubicBezTo>
                  <a:pt x="987" y="544"/>
                  <a:pt x="986" y="544"/>
                  <a:pt x="986" y="544"/>
                </a:cubicBezTo>
                <a:cubicBezTo>
                  <a:pt x="986" y="544"/>
                  <a:pt x="986" y="544"/>
                  <a:pt x="986" y="544"/>
                </a:cubicBezTo>
                <a:cubicBezTo>
                  <a:pt x="984" y="544"/>
                  <a:pt x="984" y="544"/>
                  <a:pt x="984" y="544"/>
                </a:cubicBezTo>
                <a:cubicBezTo>
                  <a:pt x="983" y="545"/>
                  <a:pt x="984" y="546"/>
                  <a:pt x="982" y="546"/>
                </a:cubicBezTo>
                <a:cubicBezTo>
                  <a:pt x="982" y="545"/>
                  <a:pt x="982" y="545"/>
                  <a:pt x="982" y="545"/>
                </a:cubicBezTo>
                <a:cubicBezTo>
                  <a:pt x="981" y="545"/>
                  <a:pt x="981" y="545"/>
                  <a:pt x="981" y="545"/>
                </a:cubicBezTo>
                <a:cubicBezTo>
                  <a:pt x="982" y="544"/>
                  <a:pt x="982" y="543"/>
                  <a:pt x="983" y="542"/>
                </a:cubicBezTo>
                <a:cubicBezTo>
                  <a:pt x="983" y="540"/>
                  <a:pt x="983" y="540"/>
                  <a:pt x="983" y="540"/>
                </a:cubicBezTo>
                <a:cubicBezTo>
                  <a:pt x="982" y="541"/>
                  <a:pt x="982" y="541"/>
                  <a:pt x="982" y="542"/>
                </a:cubicBezTo>
                <a:cubicBezTo>
                  <a:pt x="980" y="542"/>
                  <a:pt x="980" y="542"/>
                  <a:pt x="980" y="542"/>
                </a:cubicBezTo>
                <a:cubicBezTo>
                  <a:pt x="980" y="541"/>
                  <a:pt x="980" y="540"/>
                  <a:pt x="980" y="540"/>
                </a:cubicBezTo>
                <a:cubicBezTo>
                  <a:pt x="979" y="540"/>
                  <a:pt x="979" y="540"/>
                  <a:pt x="979" y="540"/>
                </a:cubicBezTo>
                <a:cubicBezTo>
                  <a:pt x="979" y="539"/>
                  <a:pt x="979" y="539"/>
                  <a:pt x="979" y="539"/>
                </a:cubicBezTo>
                <a:cubicBezTo>
                  <a:pt x="978" y="539"/>
                  <a:pt x="978" y="539"/>
                  <a:pt x="978" y="539"/>
                </a:cubicBezTo>
                <a:cubicBezTo>
                  <a:pt x="979" y="539"/>
                  <a:pt x="979" y="539"/>
                  <a:pt x="979" y="539"/>
                </a:cubicBezTo>
                <a:cubicBezTo>
                  <a:pt x="980" y="538"/>
                  <a:pt x="981" y="535"/>
                  <a:pt x="982" y="533"/>
                </a:cubicBezTo>
                <a:cubicBezTo>
                  <a:pt x="981" y="533"/>
                  <a:pt x="980" y="532"/>
                  <a:pt x="979" y="531"/>
                </a:cubicBezTo>
                <a:cubicBezTo>
                  <a:pt x="978" y="531"/>
                  <a:pt x="978" y="531"/>
                  <a:pt x="978" y="531"/>
                </a:cubicBezTo>
                <a:cubicBezTo>
                  <a:pt x="978" y="531"/>
                  <a:pt x="977" y="532"/>
                  <a:pt x="977" y="533"/>
                </a:cubicBezTo>
                <a:cubicBezTo>
                  <a:pt x="973" y="533"/>
                  <a:pt x="973" y="533"/>
                  <a:pt x="973" y="533"/>
                </a:cubicBezTo>
                <a:cubicBezTo>
                  <a:pt x="974" y="531"/>
                  <a:pt x="973" y="532"/>
                  <a:pt x="974" y="531"/>
                </a:cubicBezTo>
                <a:cubicBezTo>
                  <a:pt x="974" y="530"/>
                  <a:pt x="974" y="530"/>
                  <a:pt x="974" y="530"/>
                </a:cubicBezTo>
                <a:cubicBezTo>
                  <a:pt x="973" y="530"/>
                  <a:pt x="971" y="533"/>
                  <a:pt x="971" y="533"/>
                </a:cubicBezTo>
                <a:cubicBezTo>
                  <a:pt x="970" y="532"/>
                  <a:pt x="969" y="532"/>
                  <a:pt x="968" y="532"/>
                </a:cubicBezTo>
                <a:cubicBezTo>
                  <a:pt x="968" y="533"/>
                  <a:pt x="968" y="533"/>
                  <a:pt x="969" y="534"/>
                </a:cubicBezTo>
                <a:cubicBezTo>
                  <a:pt x="968" y="534"/>
                  <a:pt x="968" y="534"/>
                  <a:pt x="968" y="534"/>
                </a:cubicBezTo>
                <a:cubicBezTo>
                  <a:pt x="968" y="535"/>
                  <a:pt x="968" y="534"/>
                  <a:pt x="967" y="535"/>
                </a:cubicBezTo>
                <a:cubicBezTo>
                  <a:pt x="967" y="534"/>
                  <a:pt x="967" y="533"/>
                  <a:pt x="967" y="533"/>
                </a:cubicBezTo>
                <a:cubicBezTo>
                  <a:pt x="966" y="533"/>
                  <a:pt x="964" y="533"/>
                  <a:pt x="963" y="533"/>
                </a:cubicBezTo>
                <a:cubicBezTo>
                  <a:pt x="963" y="534"/>
                  <a:pt x="963" y="534"/>
                  <a:pt x="963" y="534"/>
                </a:cubicBezTo>
                <a:cubicBezTo>
                  <a:pt x="963" y="534"/>
                  <a:pt x="963" y="534"/>
                  <a:pt x="963" y="534"/>
                </a:cubicBezTo>
                <a:cubicBezTo>
                  <a:pt x="963" y="533"/>
                  <a:pt x="963" y="532"/>
                  <a:pt x="963" y="531"/>
                </a:cubicBezTo>
                <a:cubicBezTo>
                  <a:pt x="961" y="531"/>
                  <a:pt x="961" y="531"/>
                  <a:pt x="961" y="531"/>
                </a:cubicBezTo>
                <a:cubicBezTo>
                  <a:pt x="961" y="532"/>
                  <a:pt x="961" y="532"/>
                  <a:pt x="961" y="532"/>
                </a:cubicBezTo>
                <a:cubicBezTo>
                  <a:pt x="959" y="532"/>
                  <a:pt x="959" y="532"/>
                  <a:pt x="959" y="532"/>
                </a:cubicBezTo>
                <a:cubicBezTo>
                  <a:pt x="960" y="530"/>
                  <a:pt x="962" y="530"/>
                  <a:pt x="963" y="529"/>
                </a:cubicBezTo>
                <a:cubicBezTo>
                  <a:pt x="963" y="528"/>
                  <a:pt x="963" y="529"/>
                  <a:pt x="963" y="528"/>
                </a:cubicBezTo>
                <a:cubicBezTo>
                  <a:pt x="962" y="527"/>
                  <a:pt x="962" y="527"/>
                  <a:pt x="961" y="526"/>
                </a:cubicBezTo>
                <a:cubicBezTo>
                  <a:pt x="959" y="526"/>
                  <a:pt x="959" y="526"/>
                  <a:pt x="959" y="526"/>
                </a:cubicBezTo>
                <a:cubicBezTo>
                  <a:pt x="959" y="525"/>
                  <a:pt x="959" y="525"/>
                  <a:pt x="959" y="525"/>
                </a:cubicBezTo>
                <a:cubicBezTo>
                  <a:pt x="958" y="525"/>
                  <a:pt x="958" y="525"/>
                  <a:pt x="958" y="525"/>
                </a:cubicBezTo>
                <a:cubicBezTo>
                  <a:pt x="958" y="527"/>
                  <a:pt x="958" y="527"/>
                  <a:pt x="958" y="527"/>
                </a:cubicBezTo>
                <a:cubicBezTo>
                  <a:pt x="958" y="526"/>
                  <a:pt x="957" y="526"/>
                  <a:pt x="957" y="526"/>
                </a:cubicBezTo>
                <a:cubicBezTo>
                  <a:pt x="957" y="527"/>
                  <a:pt x="957" y="527"/>
                  <a:pt x="957" y="527"/>
                </a:cubicBezTo>
                <a:cubicBezTo>
                  <a:pt x="955" y="527"/>
                  <a:pt x="955" y="527"/>
                  <a:pt x="955" y="527"/>
                </a:cubicBezTo>
                <a:cubicBezTo>
                  <a:pt x="955" y="529"/>
                  <a:pt x="955" y="529"/>
                  <a:pt x="955" y="529"/>
                </a:cubicBezTo>
                <a:cubicBezTo>
                  <a:pt x="954" y="529"/>
                  <a:pt x="954" y="529"/>
                  <a:pt x="954" y="529"/>
                </a:cubicBezTo>
                <a:cubicBezTo>
                  <a:pt x="954" y="530"/>
                  <a:pt x="954" y="531"/>
                  <a:pt x="954" y="531"/>
                </a:cubicBezTo>
                <a:cubicBezTo>
                  <a:pt x="953" y="532"/>
                  <a:pt x="953" y="531"/>
                  <a:pt x="953" y="532"/>
                </a:cubicBezTo>
                <a:cubicBezTo>
                  <a:pt x="952" y="532"/>
                  <a:pt x="952" y="532"/>
                  <a:pt x="952" y="532"/>
                </a:cubicBezTo>
                <a:cubicBezTo>
                  <a:pt x="952" y="531"/>
                  <a:pt x="952" y="531"/>
                  <a:pt x="952" y="531"/>
                </a:cubicBezTo>
                <a:cubicBezTo>
                  <a:pt x="953" y="530"/>
                  <a:pt x="953" y="530"/>
                  <a:pt x="954" y="530"/>
                </a:cubicBezTo>
                <a:cubicBezTo>
                  <a:pt x="953" y="529"/>
                  <a:pt x="953" y="529"/>
                  <a:pt x="953" y="528"/>
                </a:cubicBezTo>
                <a:cubicBezTo>
                  <a:pt x="952" y="528"/>
                  <a:pt x="952" y="528"/>
                  <a:pt x="952" y="528"/>
                </a:cubicBezTo>
                <a:cubicBezTo>
                  <a:pt x="952" y="528"/>
                  <a:pt x="953" y="527"/>
                  <a:pt x="953" y="527"/>
                </a:cubicBezTo>
                <a:cubicBezTo>
                  <a:pt x="953" y="527"/>
                  <a:pt x="952" y="526"/>
                  <a:pt x="952" y="525"/>
                </a:cubicBezTo>
                <a:cubicBezTo>
                  <a:pt x="953" y="525"/>
                  <a:pt x="953" y="525"/>
                  <a:pt x="953" y="525"/>
                </a:cubicBezTo>
                <a:cubicBezTo>
                  <a:pt x="953" y="523"/>
                  <a:pt x="953" y="523"/>
                  <a:pt x="953" y="523"/>
                </a:cubicBezTo>
                <a:cubicBezTo>
                  <a:pt x="954" y="522"/>
                  <a:pt x="955" y="521"/>
                  <a:pt x="955" y="521"/>
                </a:cubicBezTo>
                <a:cubicBezTo>
                  <a:pt x="955" y="515"/>
                  <a:pt x="955" y="515"/>
                  <a:pt x="955" y="515"/>
                </a:cubicBezTo>
                <a:cubicBezTo>
                  <a:pt x="956" y="515"/>
                  <a:pt x="957" y="515"/>
                  <a:pt x="957" y="516"/>
                </a:cubicBezTo>
                <a:cubicBezTo>
                  <a:pt x="957" y="515"/>
                  <a:pt x="957" y="515"/>
                  <a:pt x="957" y="515"/>
                </a:cubicBezTo>
                <a:cubicBezTo>
                  <a:pt x="960" y="514"/>
                  <a:pt x="960" y="513"/>
                  <a:pt x="960" y="511"/>
                </a:cubicBezTo>
                <a:cubicBezTo>
                  <a:pt x="958" y="511"/>
                  <a:pt x="958" y="511"/>
                  <a:pt x="958" y="511"/>
                </a:cubicBezTo>
                <a:cubicBezTo>
                  <a:pt x="958" y="510"/>
                  <a:pt x="958" y="510"/>
                  <a:pt x="958" y="510"/>
                </a:cubicBezTo>
                <a:cubicBezTo>
                  <a:pt x="960" y="510"/>
                  <a:pt x="960" y="510"/>
                  <a:pt x="960" y="510"/>
                </a:cubicBezTo>
                <a:cubicBezTo>
                  <a:pt x="961" y="508"/>
                  <a:pt x="960" y="508"/>
                  <a:pt x="962" y="508"/>
                </a:cubicBezTo>
                <a:lnTo>
                  <a:pt x="962" y="506"/>
                </a:lnTo>
                <a:close/>
                <a:moveTo>
                  <a:pt x="1471" y="512"/>
                </a:moveTo>
                <a:cubicBezTo>
                  <a:pt x="1471" y="511"/>
                  <a:pt x="1471" y="512"/>
                  <a:pt x="1470" y="511"/>
                </a:cubicBezTo>
                <a:cubicBezTo>
                  <a:pt x="1470" y="510"/>
                  <a:pt x="1470" y="510"/>
                  <a:pt x="1470" y="510"/>
                </a:cubicBezTo>
                <a:cubicBezTo>
                  <a:pt x="1469" y="510"/>
                  <a:pt x="1468" y="510"/>
                  <a:pt x="1466" y="510"/>
                </a:cubicBezTo>
                <a:cubicBezTo>
                  <a:pt x="1467" y="511"/>
                  <a:pt x="1467" y="511"/>
                  <a:pt x="1468" y="512"/>
                </a:cubicBezTo>
                <a:lnTo>
                  <a:pt x="1471" y="512"/>
                </a:lnTo>
                <a:close/>
                <a:moveTo>
                  <a:pt x="962" y="516"/>
                </a:moveTo>
                <a:cubicBezTo>
                  <a:pt x="962" y="516"/>
                  <a:pt x="962" y="516"/>
                  <a:pt x="962" y="516"/>
                </a:cubicBezTo>
                <a:cubicBezTo>
                  <a:pt x="961" y="516"/>
                  <a:pt x="961" y="516"/>
                  <a:pt x="961" y="516"/>
                </a:cubicBezTo>
                <a:cubicBezTo>
                  <a:pt x="962" y="516"/>
                  <a:pt x="961" y="516"/>
                  <a:pt x="962" y="516"/>
                </a:cubicBezTo>
                <a:close/>
                <a:moveTo>
                  <a:pt x="342" y="516"/>
                </a:moveTo>
                <a:cubicBezTo>
                  <a:pt x="340" y="516"/>
                  <a:pt x="340" y="516"/>
                  <a:pt x="339" y="517"/>
                </a:cubicBezTo>
                <a:cubicBezTo>
                  <a:pt x="339" y="520"/>
                  <a:pt x="338" y="520"/>
                  <a:pt x="341" y="521"/>
                </a:cubicBezTo>
                <a:cubicBezTo>
                  <a:pt x="341" y="522"/>
                  <a:pt x="341" y="522"/>
                  <a:pt x="341" y="522"/>
                </a:cubicBezTo>
                <a:cubicBezTo>
                  <a:pt x="340" y="522"/>
                  <a:pt x="340" y="522"/>
                  <a:pt x="340" y="522"/>
                </a:cubicBezTo>
                <a:cubicBezTo>
                  <a:pt x="340" y="523"/>
                  <a:pt x="342" y="526"/>
                  <a:pt x="342" y="527"/>
                </a:cubicBezTo>
                <a:cubicBezTo>
                  <a:pt x="342" y="527"/>
                  <a:pt x="342" y="527"/>
                  <a:pt x="342" y="527"/>
                </a:cubicBezTo>
                <a:cubicBezTo>
                  <a:pt x="345" y="527"/>
                  <a:pt x="345" y="527"/>
                  <a:pt x="345" y="527"/>
                </a:cubicBezTo>
                <a:cubicBezTo>
                  <a:pt x="345" y="525"/>
                  <a:pt x="345" y="525"/>
                  <a:pt x="345" y="525"/>
                </a:cubicBezTo>
                <a:cubicBezTo>
                  <a:pt x="346" y="525"/>
                  <a:pt x="346" y="526"/>
                  <a:pt x="346" y="526"/>
                </a:cubicBezTo>
                <a:cubicBezTo>
                  <a:pt x="346" y="527"/>
                  <a:pt x="347" y="528"/>
                  <a:pt x="349" y="527"/>
                </a:cubicBezTo>
                <a:cubicBezTo>
                  <a:pt x="349" y="527"/>
                  <a:pt x="349" y="527"/>
                  <a:pt x="349" y="527"/>
                </a:cubicBezTo>
                <a:cubicBezTo>
                  <a:pt x="351" y="527"/>
                  <a:pt x="353" y="527"/>
                  <a:pt x="355" y="527"/>
                </a:cubicBezTo>
                <a:cubicBezTo>
                  <a:pt x="355" y="530"/>
                  <a:pt x="355" y="530"/>
                  <a:pt x="355" y="530"/>
                </a:cubicBezTo>
                <a:cubicBezTo>
                  <a:pt x="354" y="530"/>
                  <a:pt x="354" y="530"/>
                  <a:pt x="354" y="530"/>
                </a:cubicBezTo>
                <a:cubicBezTo>
                  <a:pt x="354" y="531"/>
                  <a:pt x="353" y="531"/>
                  <a:pt x="353" y="532"/>
                </a:cubicBezTo>
                <a:cubicBezTo>
                  <a:pt x="354" y="532"/>
                  <a:pt x="354" y="532"/>
                  <a:pt x="354" y="532"/>
                </a:cubicBezTo>
                <a:cubicBezTo>
                  <a:pt x="354" y="533"/>
                  <a:pt x="354" y="533"/>
                  <a:pt x="354" y="533"/>
                </a:cubicBezTo>
                <a:cubicBezTo>
                  <a:pt x="355" y="532"/>
                  <a:pt x="356" y="532"/>
                  <a:pt x="358" y="531"/>
                </a:cubicBezTo>
                <a:cubicBezTo>
                  <a:pt x="358" y="532"/>
                  <a:pt x="358" y="532"/>
                  <a:pt x="358" y="532"/>
                </a:cubicBezTo>
                <a:cubicBezTo>
                  <a:pt x="360" y="532"/>
                  <a:pt x="360" y="532"/>
                  <a:pt x="360" y="532"/>
                </a:cubicBezTo>
                <a:cubicBezTo>
                  <a:pt x="360" y="533"/>
                  <a:pt x="360" y="533"/>
                  <a:pt x="360" y="533"/>
                </a:cubicBezTo>
                <a:cubicBezTo>
                  <a:pt x="361" y="533"/>
                  <a:pt x="361" y="533"/>
                  <a:pt x="362" y="533"/>
                </a:cubicBezTo>
                <a:cubicBezTo>
                  <a:pt x="362" y="534"/>
                  <a:pt x="362" y="534"/>
                  <a:pt x="362" y="536"/>
                </a:cubicBezTo>
                <a:cubicBezTo>
                  <a:pt x="363" y="536"/>
                  <a:pt x="363" y="536"/>
                  <a:pt x="364" y="537"/>
                </a:cubicBezTo>
                <a:cubicBezTo>
                  <a:pt x="364" y="537"/>
                  <a:pt x="364" y="537"/>
                  <a:pt x="364" y="537"/>
                </a:cubicBezTo>
                <a:cubicBezTo>
                  <a:pt x="365" y="537"/>
                  <a:pt x="366" y="537"/>
                  <a:pt x="367" y="537"/>
                </a:cubicBezTo>
                <a:cubicBezTo>
                  <a:pt x="367" y="537"/>
                  <a:pt x="367" y="538"/>
                  <a:pt x="368" y="539"/>
                </a:cubicBezTo>
                <a:cubicBezTo>
                  <a:pt x="368" y="539"/>
                  <a:pt x="366" y="539"/>
                  <a:pt x="367" y="540"/>
                </a:cubicBezTo>
                <a:cubicBezTo>
                  <a:pt x="368" y="540"/>
                  <a:pt x="368" y="540"/>
                  <a:pt x="368" y="540"/>
                </a:cubicBezTo>
                <a:cubicBezTo>
                  <a:pt x="368" y="541"/>
                  <a:pt x="369" y="542"/>
                  <a:pt x="369" y="542"/>
                </a:cubicBezTo>
                <a:cubicBezTo>
                  <a:pt x="370" y="542"/>
                  <a:pt x="370" y="542"/>
                  <a:pt x="370" y="542"/>
                </a:cubicBezTo>
                <a:cubicBezTo>
                  <a:pt x="371" y="543"/>
                  <a:pt x="371" y="543"/>
                  <a:pt x="371" y="544"/>
                </a:cubicBezTo>
                <a:cubicBezTo>
                  <a:pt x="374" y="544"/>
                  <a:pt x="374" y="544"/>
                  <a:pt x="374" y="544"/>
                </a:cubicBezTo>
                <a:cubicBezTo>
                  <a:pt x="374" y="544"/>
                  <a:pt x="374" y="545"/>
                  <a:pt x="374" y="545"/>
                </a:cubicBezTo>
                <a:cubicBezTo>
                  <a:pt x="381" y="545"/>
                  <a:pt x="381" y="545"/>
                  <a:pt x="381" y="545"/>
                </a:cubicBezTo>
                <a:cubicBezTo>
                  <a:pt x="381" y="546"/>
                  <a:pt x="381" y="546"/>
                  <a:pt x="381" y="546"/>
                </a:cubicBezTo>
                <a:cubicBezTo>
                  <a:pt x="383" y="547"/>
                  <a:pt x="383" y="546"/>
                  <a:pt x="384" y="546"/>
                </a:cubicBezTo>
                <a:cubicBezTo>
                  <a:pt x="384" y="546"/>
                  <a:pt x="384" y="546"/>
                  <a:pt x="384" y="546"/>
                </a:cubicBezTo>
                <a:cubicBezTo>
                  <a:pt x="387" y="546"/>
                  <a:pt x="387" y="546"/>
                  <a:pt x="387" y="546"/>
                </a:cubicBezTo>
                <a:cubicBezTo>
                  <a:pt x="387" y="543"/>
                  <a:pt x="387" y="544"/>
                  <a:pt x="385" y="542"/>
                </a:cubicBezTo>
                <a:cubicBezTo>
                  <a:pt x="384" y="542"/>
                  <a:pt x="384" y="542"/>
                  <a:pt x="384" y="542"/>
                </a:cubicBezTo>
                <a:cubicBezTo>
                  <a:pt x="384" y="540"/>
                  <a:pt x="384" y="540"/>
                  <a:pt x="384" y="540"/>
                </a:cubicBezTo>
                <a:cubicBezTo>
                  <a:pt x="384" y="540"/>
                  <a:pt x="383" y="539"/>
                  <a:pt x="383" y="539"/>
                </a:cubicBezTo>
                <a:cubicBezTo>
                  <a:pt x="382" y="539"/>
                  <a:pt x="382" y="539"/>
                  <a:pt x="381" y="539"/>
                </a:cubicBezTo>
                <a:cubicBezTo>
                  <a:pt x="382" y="538"/>
                  <a:pt x="382" y="538"/>
                  <a:pt x="382" y="537"/>
                </a:cubicBezTo>
                <a:cubicBezTo>
                  <a:pt x="381" y="537"/>
                  <a:pt x="381" y="537"/>
                  <a:pt x="380" y="537"/>
                </a:cubicBezTo>
                <a:cubicBezTo>
                  <a:pt x="379" y="535"/>
                  <a:pt x="378" y="534"/>
                  <a:pt x="378" y="533"/>
                </a:cubicBezTo>
                <a:cubicBezTo>
                  <a:pt x="374" y="532"/>
                  <a:pt x="371" y="531"/>
                  <a:pt x="368" y="530"/>
                </a:cubicBezTo>
                <a:cubicBezTo>
                  <a:pt x="368" y="527"/>
                  <a:pt x="368" y="527"/>
                  <a:pt x="368" y="527"/>
                </a:cubicBezTo>
                <a:cubicBezTo>
                  <a:pt x="364" y="526"/>
                  <a:pt x="365" y="524"/>
                  <a:pt x="362" y="522"/>
                </a:cubicBezTo>
                <a:cubicBezTo>
                  <a:pt x="362" y="521"/>
                  <a:pt x="362" y="521"/>
                  <a:pt x="362" y="521"/>
                </a:cubicBezTo>
                <a:cubicBezTo>
                  <a:pt x="360" y="520"/>
                  <a:pt x="356" y="522"/>
                  <a:pt x="353" y="521"/>
                </a:cubicBezTo>
                <a:cubicBezTo>
                  <a:pt x="353" y="520"/>
                  <a:pt x="353" y="520"/>
                  <a:pt x="353" y="520"/>
                </a:cubicBezTo>
                <a:cubicBezTo>
                  <a:pt x="351" y="520"/>
                  <a:pt x="351" y="520"/>
                  <a:pt x="351" y="520"/>
                </a:cubicBezTo>
                <a:cubicBezTo>
                  <a:pt x="351" y="519"/>
                  <a:pt x="351" y="519"/>
                  <a:pt x="351" y="519"/>
                </a:cubicBezTo>
                <a:cubicBezTo>
                  <a:pt x="349" y="519"/>
                  <a:pt x="347" y="519"/>
                  <a:pt x="345" y="519"/>
                </a:cubicBezTo>
                <a:cubicBezTo>
                  <a:pt x="345" y="518"/>
                  <a:pt x="344" y="517"/>
                  <a:pt x="344" y="517"/>
                </a:cubicBezTo>
                <a:cubicBezTo>
                  <a:pt x="342" y="517"/>
                  <a:pt x="342" y="517"/>
                  <a:pt x="342" y="517"/>
                </a:cubicBezTo>
                <a:lnTo>
                  <a:pt x="342" y="516"/>
                </a:lnTo>
                <a:close/>
                <a:moveTo>
                  <a:pt x="1424" y="521"/>
                </a:moveTo>
                <a:cubicBezTo>
                  <a:pt x="1424" y="521"/>
                  <a:pt x="1424" y="521"/>
                  <a:pt x="1424" y="521"/>
                </a:cubicBezTo>
                <a:cubicBezTo>
                  <a:pt x="1424" y="521"/>
                  <a:pt x="1424" y="521"/>
                  <a:pt x="1424" y="521"/>
                </a:cubicBezTo>
                <a:cubicBezTo>
                  <a:pt x="1422" y="521"/>
                  <a:pt x="1422" y="521"/>
                  <a:pt x="1422" y="521"/>
                </a:cubicBezTo>
                <a:cubicBezTo>
                  <a:pt x="1422" y="522"/>
                  <a:pt x="1422" y="522"/>
                  <a:pt x="1422" y="522"/>
                </a:cubicBezTo>
                <a:cubicBezTo>
                  <a:pt x="1424" y="522"/>
                  <a:pt x="1423" y="522"/>
                  <a:pt x="1424" y="521"/>
                </a:cubicBezTo>
                <a:close/>
                <a:moveTo>
                  <a:pt x="365" y="523"/>
                </a:moveTo>
                <a:cubicBezTo>
                  <a:pt x="365" y="522"/>
                  <a:pt x="365" y="522"/>
                  <a:pt x="365" y="522"/>
                </a:cubicBezTo>
                <a:cubicBezTo>
                  <a:pt x="364" y="522"/>
                  <a:pt x="364" y="522"/>
                  <a:pt x="364" y="522"/>
                </a:cubicBezTo>
                <a:cubicBezTo>
                  <a:pt x="364" y="523"/>
                  <a:pt x="364" y="523"/>
                  <a:pt x="364" y="523"/>
                </a:cubicBezTo>
                <a:cubicBezTo>
                  <a:pt x="364" y="523"/>
                  <a:pt x="364" y="523"/>
                  <a:pt x="364" y="523"/>
                </a:cubicBezTo>
                <a:cubicBezTo>
                  <a:pt x="364" y="523"/>
                  <a:pt x="364" y="523"/>
                  <a:pt x="364" y="523"/>
                </a:cubicBezTo>
                <a:lnTo>
                  <a:pt x="365" y="523"/>
                </a:lnTo>
                <a:close/>
                <a:moveTo>
                  <a:pt x="2761" y="529"/>
                </a:moveTo>
                <a:cubicBezTo>
                  <a:pt x="2764" y="529"/>
                  <a:pt x="2765" y="527"/>
                  <a:pt x="2767" y="526"/>
                </a:cubicBezTo>
                <a:cubicBezTo>
                  <a:pt x="2767" y="525"/>
                  <a:pt x="2767" y="525"/>
                  <a:pt x="2768" y="525"/>
                </a:cubicBezTo>
                <a:cubicBezTo>
                  <a:pt x="2768" y="524"/>
                  <a:pt x="2768" y="524"/>
                  <a:pt x="2768" y="524"/>
                </a:cubicBezTo>
                <a:cubicBezTo>
                  <a:pt x="2765" y="525"/>
                  <a:pt x="2764" y="526"/>
                  <a:pt x="2760" y="527"/>
                </a:cubicBezTo>
                <a:cubicBezTo>
                  <a:pt x="2761" y="528"/>
                  <a:pt x="2761" y="528"/>
                  <a:pt x="2761" y="529"/>
                </a:cubicBezTo>
                <a:close/>
                <a:moveTo>
                  <a:pt x="372" y="525"/>
                </a:moveTo>
                <a:cubicBezTo>
                  <a:pt x="372" y="528"/>
                  <a:pt x="373" y="530"/>
                  <a:pt x="376" y="530"/>
                </a:cubicBezTo>
                <a:cubicBezTo>
                  <a:pt x="375" y="528"/>
                  <a:pt x="373" y="527"/>
                  <a:pt x="372" y="525"/>
                </a:cubicBezTo>
                <a:close/>
                <a:moveTo>
                  <a:pt x="909" y="539"/>
                </a:moveTo>
                <a:cubicBezTo>
                  <a:pt x="909" y="539"/>
                  <a:pt x="909" y="539"/>
                  <a:pt x="909" y="539"/>
                </a:cubicBezTo>
                <a:cubicBezTo>
                  <a:pt x="908" y="538"/>
                  <a:pt x="908" y="539"/>
                  <a:pt x="907" y="537"/>
                </a:cubicBezTo>
                <a:cubicBezTo>
                  <a:pt x="906" y="536"/>
                  <a:pt x="905" y="536"/>
                  <a:pt x="904" y="536"/>
                </a:cubicBezTo>
                <a:cubicBezTo>
                  <a:pt x="904" y="535"/>
                  <a:pt x="904" y="535"/>
                  <a:pt x="904" y="535"/>
                </a:cubicBezTo>
                <a:cubicBezTo>
                  <a:pt x="902" y="534"/>
                  <a:pt x="903" y="534"/>
                  <a:pt x="901" y="533"/>
                </a:cubicBezTo>
                <a:cubicBezTo>
                  <a:pt x="901" y="532"/>
                  <a:pt x="901" y="533"/>
                  <a:pt x="900" y="532"/>
                </a:cubicBezTo>
                <a:cubicBezTo>
                  <a:pt x="900" y="531"/>
                  <a:pt x="900" y="531"/>
                  <a:pt x="900" y="531"/>
                </a:cubicBezTo>
                <a:cubicBezTo>
                  <a:pt x="899" y="531"/>
                  <a:pt x="897" y="531"/>
                  <a:pt x="896" y="531"/>
                </a:cubicBezTo>
                <a:cubicBezTo>
                  <a:pt x="893" y="529"/>
                  <a:pt x="890" y="527"/>
                  <a:pt x="886" y="527"/>
                </a:cubicBezTo>
                <a:cubicBezTo>
                  <a:pt x="886" y="531"/>
                  <a:pt x="886" y="531"/>
                  <a:pt x="886" y="531"/>
                </a:cubicBezTo>
                <a:cubicBezTo>
                  <a:pt x="888" y="531"/>
                  <a:pt x="888" y="531"/>
                  <a:pt x="888" y="531"/>
                </a:cubicBezTo>
                <a:cubicBezTo>
                  <a:pt x="890" y="532"/>
                  <a:pt x="891" y="533"/>
                  <a:pt x="892" y="534"/>
                </a:cubicBezTo>
                <a:cubicBezTo>
                  <a:pt x="893" y="534"/>
                  <a:pt x="893" y="534"/>
                  <a:pt x="893" y="534"/>
                </a:cubicBezTo>
                <a:cubicBezTo>
                  <a:pt x="893" y="536"/>
                  <a:pt x="893" y="536"/>
                  <a:pt x="893" y="536"/>
                </a:cubicBezTo>
                <a:cubicBezTo>
                  <a:pt x="895" y="537"/>
                  <a:pt x="897" y="537"/>
                  <a:pt x="900" y="538"/>
                </a:cubicBezTo>
                <a:cubicBezTo>
                  <a:pt x="900" y="538"/>
                  <a:pt x="900" y="539"/>
                  <a:pt x="900" y="539"/>
                </a:cubicBezTo>
                <a:cubicBezTo>
                  <a:pt x="902" y="539"/>
                  <a:pt x="903" y="540"/>
                  <a:pt x="904" y="540"/>
                </a:cubicBezTo>
                <a:cubicBezTo>
                  <a:pt x="904" y="540"/>
                  <a:pt x="905" y="541"/>
                  <a:pt x="905" y="541"/>
                </a:cubicBezTo>
                <a:cubicBezTo>
                  <a:pt x="908" y="541"/>
                  <a:pt x="908" y="541"/>
                  <a:pt x="908" y="541"/>
                </a:cubicBezTo>
                <a:cubicBezTo>
                  <a:pt x="908" y="540"/>
                  <a:pt x="908" y="540"/>
                  <a:pt x="909" y="539"/>
                </a:cubicBezTo>
                <a:close/>
                <a:moveTo>
                  <a:pt x="2755" y="539"/>
                </a:moveTo>
                <a:cubicBezTo>
                  <a:pt x="2755" y="540"/>
                  <a:pt x="2755" y="540"/>
                  <a:pt x="2755" y="540"/>
                </a:cubicBezTo>
                <a:cubicBezTo>
                  <a:pt x="2756" y="540"/>
                  <a:pt x="2756" y="540"/>
                  <a:pt x="2756" y="540"/>
                </a:cubicBezTo>
                <a:cubicBezTo>
                  <a:pt x="2756" y="539"/>
                  <a:pt x="2756" y="539"/>
                  <a:pt x="2757" y="537"/>
                </a:cubicBezTo>
                <a:cubicBezTo>
                  <a:pt x="2756" y="537"/>
                  <a:pt x="2755" y="538"/>
                  <a:pt x="2755" y="538"/>
                </a:cubicBezTo>
                <a:cubicBezTo>
                  <a:pt x="2755" y="539"/>
                  <a:pt x="2754" y="538"/>
                  <a:pt x="2755" y="539"/>
                </a:cubicBezTo>
                <a:close/>
                <a:moveTo>
                  <a:pt x="685" y="542"/>
                </a:moveTo>
                <a:cubicBezTo>
                  <a:pt x="685" y="543"/>
                  <a:pt x="685" y="543"/>
                  <a:pt x="685" y="544"/>
                </a:cubicBezTo>
                <a:cubicBezTo>
                  <a:pt x="687" y="544"/>
                  <a:pt x="687" y="544"/>
                  <a:pt x="687" y="544"/>
                </a:cubicBezTo>
                <a:cubicBezTo>
                  <a:pt x="687" y="544"/>
                  <a:pt x="686" y="543"/>
                  <a:pt x="685" y="542"/>
                </a:cubicBezTo>
                <a:close/>
                <a:moveTo>
                  <a:pt x="2749" y="546"/>
                </a:moveTo>
                <a:cubicBezTo>
                  <a:pt x="2749" y="548"/>
                  <a:pt x="2749" y="548"/>
                  <a:pt x="2749" y="548"/>
                </a:cubicBezTo>
                <a:cubicBezTo>
                  <a:pt x="2750" y="548"/>
                  <a:pt x="2750" y="548"/>
                  <a:pt x="2750" y="548"/>
                </a:cubicBezTo>
                <a:cubicBezTo>
                  <a:pt x="2750" y="546"/>
                  <a:pt x="2750" y="547"/>
                  <a:pt x="2749" y="546"/>
                </a:cubicBezTo>
                <a:close/>
                <a:moveTo>
                  <a:pt x="675" y="550"/>
                </a:moveTo>
                <a:cubicBezTo>
                  <a:pt x="675" y="550"/>
                  <a:pt x="675" y="550"/>
                  <a:pt x="675" y="550"/>
                </a:cubicBezTo>
                <a:cubicBezTo>
                  <a:pt x="676" y="549"/>
                  <a:pt x="675" y="550"/>
                  <a:pt x="676" y="549"/>
                </a:cubicBezTo>
                <a:cubicBezTo>
                  <a:pt x="675" y="549"/>
                  <a:pt x="675" y="549"/>
                  <a:pt x="675" y="549"/>
                </a:cubicBezTo>
                <a:cubicBezTo>
                  <a:pt x="675" y="550"/>
                  <a:pt x="675" y="550"/>
                  <a:pt x="675" y="550"/>
                </a:cubicBezTo>
                <a:close/>
                <a:moveTo>
                  <a:pt x="912" y="556"/>
                </a:moveTo>
                <a:cubicBezTo>
                  <a:pt x="910" y="556"/>
                  <a:pt x="910" y="557"/>
                  <a:pt x="908" y="558"/>
                </a:cubicBezTo>
                <a:cubicBezTo>
                  <a:pt x="908" y="559"/>
                  <a:pt x="908" y="559"/>
                  <a:pt x="908" y="559"/>
                </a:cubicBezTo>
                <a:cubicBezTo>
                  <a:pt x="910" y="558"/>
                  <a:pt x="910" y="558"/>
                  <a:pt x="912" y="557"/>
                </a:cubicBezTo>
                <a:lnTo>
                  <a:pt x="912" y="556"/>
                </a:lnTo>
                <a:close/>
                <a:moveTo>
                  <a:pt x="965" y="561"/>
                </a:moveTo>
                <a:cubicBezTo>
                  <a:pt x="965" y="563"/>
                  <a:pt x="965" y="563"/>
                  <a:pt x="966" y="564"/>
                </a:cubicBezTo>
                <a:cubicBezTo>
                  <a:pt x="966" y="565"/>
                  <a:pt x="966" y="565"/>
                  <a:pt x="967" y="565"/>
                </a:cubicBezTo>
                <a:cubicBezTo>
                  <a:pt x="967" y="564"/>
                  <a:pt x="967" y="563"/>
                  <a:pt x="967" y="561"/>
                </a:cubicBezTo>
                <a:cubicBezTo>
                  <a:pt x="967" y="561"/>
                  <a:pt x="966" y="560"/>
                  <a:pt x="965" y="560"/>
                </a:cubicBezTo>
                <a:cubicBezTo>
                  <a:pt x="965" y="561"/>
                  <a:pt x="965" y="560"/>
                  <a:pt x="965" y="561"/>
                </a:cubicBezTo>
                <a:close/>
                <a:moveTo>
                  <a:pt x="920" y="575"/>
                </a:moveTo>
                <a:cubicBezTo>
                  <a:pt x="918" y="575"/>
                  <a:pt x="918" y="575"/>
                  <a:pt x="918" y="575"/>
                </a:cubicBezTo>
                <a:cubicBezTo>
                  <a:pt x="919" y="574"/>
                  <a:pt x="920" y="573"/>
                  <a:pt x="920" y="570"/>
                </a:cubicBezTo>
                <a:cubicBezTo>
                  <a:pt x="921" y="570"/>
                  <a:pt x="921" y="570"/>
                  <a:pt x="921" y="570"/>
                </a:cubicBezTo>
                <a:cubicBezTo>
                  <a:pt x="922" y="569"/>
                  <a:pt x="922" y="569"/>
                  <a:pt x="922" y="568"/>
                </a:cubicBezTo>
                <a:cubicBezTo>
                  <a:pt x="926" y="568"/>
                  <a:pt x="926" y="568"/>
                  <a:pt x="926" y="568"/>
                </a:cubicBezTo>
                <a:cubicBezTo>
                  <a:pt x="926" y="567"/>
                  <a:pt x="926" y="566"/>
                  <a:pt x="927" y="565"/>
                </a:cubicBezTo>
                <a:cubicBezTo>
                  <a:pt x="928" y="565"/>
                  <a:pt x="928" y="565"/>
                  <a:pt x="928" y="565"/>
                </a:cubicBezTo>
                <a:cubicBezTo>
                  <a:pt x="928" y="565"/>
                  <a:pt x="928" y="565"/>
                  <a:pt x="928" y="565"/>
                </a:cubicBezTo>
                <a:cubicBezTo>
                  <a:pt x="926" y="565"/>
                  <a:pt x="922" y="568"/>
                  <a:pt x="920" y="567"/>
                </a:cubicBezTo>
                <a:cubicBezTo>
                  <a:pt x="920" y="567"/>
                  <a:pt x="919" y="566"/>
                  <a:pt x="919" y="565"/>
                </a:cubicBezTo>
                <a:cubicBezTo>
                  <a:pt x="918" y="566"/>
                  <a:pt x="918" y="567"/>
                  <a:pt x="918" y="567"/>
                </a:cubicBezTo>
                <a:cubicBezTo>
                  <a:pt x="917" y="568"/>
                  <a:pt x="917" y="568"/>
                  <a:pt x="916" y="569"/>
                </a:cubicBezTo>
                <a:cubicBezTo>
                  <a:pt x="916" y="570"/>
                  <a:pt x="916" y="571"/>
                  <a:pt x="917" y="571"/>
                </a:cubicBezTo>
                <a:cubicBezTo>
                  <a:pt x="916" y="571"/>
                  <a:pt x="916" y="571"/>
                  <a:pt x="916" y="571"/>
                </a:cubicBezTo>
                <a:cubicBezTo>
                  <a:pt x="916" y="573"/>
                  <a:pt x="916" y="573"/>
                  <a:pt x="916" y="573"/>
                </a:cubicBezTo>
                <a:cubicBezTo>
                  <a:pt x="915" y="573"/>
                  <a:pt x="915" y="573"/>
                  <a:pt x="915" y="573"/>
                </a:cubicBezTo>
                <a:cubicBezTo>
                  <a:pt x="915" y="572"/>
                  <a:pt x="915" y="572"/>
                  <a:pt x="915" y="572"/>
                </a:cubicBezTo>
                <a:cubicBezTo>
                  <a:pt x="914" y="573"/>
                  <a:pt x="915" y="573"/>
                  <a:pt x="914" y="574"/>
                </a:cubicBezTo>
                <a:cubicBezTo>
                  <a:pt x="914" y="574"/>
                  <a:pt x="913" y="574"/>
                  <a:pt x="913" y="575"/>
                </a:cubicBezTo>
                <a:cubicBezTo>
                  <a:pt x="912" y="576"/>
                  <a:pt x="914" y="577"/>
                  <a:pt x="913" y="577"/>
                </a:cubicBezTo>
                <a:cubicBezTo>
                  <a:pt x="913" y="578"/>
                  <a:pt x="912" y="578"/>
                  <a:pt x="911" y="578"/>
                </a:cubicBezTo>
                <a:cubicBezTo>
                  <a:pt x="911" y="581"/>
                  <a:pt x="912" y="584"/>
                  <a:pt x="913" y="585"/>
                </a:cubicBezTo>
                <a:cubicBezTo>
                  <a:pt x="915" y="585"/>
                  <a:pt x="915" y="585"/>
                  <a:pt x="915" y="585"/>
                </a:cubicBezTo>
                <a:cubicBezTo>
                  <a:pt x="915" y="586"/>
                  <a:pt x="915" y="586"/>
                  <a:pt x="915" y="586"/>
                </a:cubicBezTo>
                <a:cubicBezTo>
                  <a:pt x="917" y="586"/>
                  <a:pt x="917" y="586"/>
                  <a:pt x="917" y="586"/>
                </a:cubicBezTo>
                <a:cubicBezTo>
                  <a:pt x="917" y="585"/>
                  <a:pt x="917" y="585"/>
                  <a:pt x="917" y="585"/>
                </a:cubicBezTo>
                <a:cubicBezTo>
                  <a:pt x="917" y="585"/>
                  <a:pt x="917" y="585"/>
                  <a:pt x="917" y="585"/>
                </a:cubicBezTo>
                <a:cubicBezTo>
                  <a:pt x="916" y="585"/>
                  <a:pt x="916" y="585"/>
                  <a:pt x="916" y="585"/>
                </a:cubicBezTo>
                <a:cubicBezTo>
                  <a:pt x="916" y="577"/>
                  <a:pt x="919" y="580"/>
                  <a:pt x="920" y="575"/>
                </a:cubicBezTo>
                <a:close/>
                <a:moveTo>
                  <a:pt x="901" y="577"/>
                </a:moveTo>
                <a:cubicBezTo>
                  <a:pt x="901" y="578"/>
                  <a:pt x="902" y="578"/>
                  <a:pt x="902" y="579"/>
                </a:cubicBezTo>
                <a:cubicBezTo>
                  <a:pt x="905" y="579"/>
                  <a:pt x="905" y="579"/>
                  <a:pt x="906" y="577"/>
                </a:cubicBezTo>
                <a:cubicBezTo>
                  <a:pt x="904" y="576"/>
                  <a:pt x="904" y="577"/>
                  <a:pt x="904" y="574"/>
                </a:cubicBezTo>
                <a:cubicBezTo>
                  <a:pt x="905" y="574"/>
                  <a:pt x="905" y="574"/>
                  <a:pt x="905" y="574"/>
                </a:cubicBezTo>
                <a:cubicBezTo>
                  <a:pt x="905" y="573"/>
                  <a:pt x="905" y="573"/>
                  <a:pt x="905" y="573"/>
                </a:cubicBezTo>
                <a:cubicBezTo>
                  <a:pt x="902" y="574"/>
                  <a:pt x="899" y="574"/>
                  <a:pt x="896" y="574"/>
                </a:cubicBezTo>
                <a:cubicBezTo>
                  <a:pt x="896" y="572"/>
                  <a:pt x="896" y="572"/>
                  <a:pt x="896" y="572"/>
                </a:cubicBezTo>
                <a:cubicBezTo>
                  <a:pt x="895" y="572"/>
                  <a:pt x="895" y="572"/>
                  <a:pt x="895" y="572"/>
                </a:cubicBezTo>
                <a:cubicBezTo>
                  <a:pt x="895" y="573"/>
                  <a:pt x="895" y="573"/>
                  <a:pt x="895" y="573"/>
                </a:cubicBezTo>
                <a:cubicBezTo>
                  <a:pt x="892" y="573"/>
                  <a:pt x="892" y="573"/>
                  <a:pt x="892" y="573"/>
                </a:cubicBezTo>
                <a:cubicBezTo>
                  <a:pt x="892" y="572"/>
                  <a:pt x="892" y="572"/>
                  <a:pt x="892" y="572"/>
                </a:cubicBezTo>
                <a:cubicBezTo>
                  <a:pt x="891" y="572"/>
                  <a:pt x="891" y="572"/>
                  <a:pt x="890" y="571"/>
                </a:cubicBezTo>
                <a:cubicBezTo>
                  <a:pt x="890" y="570"/>
                  <a:pt x="891" y="568"/>
                  <a:pt x="891" y="566"/>
                </a:cubicBezTo>
                <a:cubicBezTo>
                  <a:pt x="888" y="567"/>
                  <a:pt x="890" y="567"/>
                  <a:pt x="889" y="569"/>
                </a:cubicBezTo>
                <a:cubicBezTo>
                  <a:pt x="889" y="569"/>
                  <a:pt x="888" y="569"/>
                  <a:pt x="888" y="569"/>
                </a:cubicBezTo>
                <a:cubicBezTo>
                  <a:pt x="888" y="571"/>
                  <a:pt x="888" y="571"/>
                  <a:pt x="888" y="571"/>
                </a:cubicBezTo>
                <a:cubicBezTo>
                  <a:pt x="887" y="571"/>
                  <a:pt x="887" y="571"/>
                  <a:pt x="887" y="571"/>
                </a:cubicBezTo>
                <a:cubicBezTo>
                  <a:pt x="887" y="571"/>
                  <a:pt x="888" y="572"/>
                  <a:pt x="888" y="573"/>
                </a:cubicBezTo>
                <a:cubicBezTo>
                  <a:pt x="890" y="573"/>
                  <a:pt x="890" y="573"/>
                  <a:pt x="890" y="573"/>
                </a:cubicBezTo>
                <a:cubicBezTo>
                  <a:pt x="891" y="574"/>
                  <a:pt x="891" y="574"/>
                  <a:pt x="891" y="575"/>
                </a:cubicBezTo>
                <a:cubicBezTo>
                  <a:pt x="893" y="576"/>
                  <a:pt x="897" y="577"/>
                  <a:pt x="898" y="577"/>
                </a:cubicBezTo>
                <a:cubicBezTo>
                  <a:pt x="899" y="576"/>
                  <a:pt x="899" y="576"/>
                  <a:pt x="899" y="575"/>
                </a:cubicBezTo>
                <a:cubicBezTo>
                  <a:pt x="902" y="575"/>
                  <a:pt x="902" y="575"/>
                  <a:pt x="902" y="575"/>
                </a:cubicBezTo>
                <a:cubicBezTo>
                  <a:pt x="902" y="575"/>
                  <a:pt x="902" y="575"/>
                  <a:pt x="902" y="575"/>
                </a:cubicBezTo>
                <a:cubicBezTo>
                  <a:pt x="902" y="575"/>
                  <a:pt x="902" y="575"/>
                  <a:pt x="902" y="575"/>
                </a:cubicBezTo>
                <a:cubicBezTo>
                  <a:pt x="902" y="576"/>
                  <a:pt x="902" y="576"/>
                  <a:pt x="901" y="577"/>
                </a:cubicBezTo>
                <a:close/>
                <a:moveTo>
                  <a:pt x="2732" y="571"/>
                </a:moveTo>
                <a:cubicBezTo>
                  <a:pt x="2732" y="569"/>
                  <a:pt x="2732" y="569"/>
                  <a:pt x="2732" y="569"/>
                </a:cubicBezTo>
                <a:cubicBezTo>
                  <a:pt x="2732" y="569"/>
                  <a:pt x="2731" y="569"/>
                  <a:pt x="2730" y="569"/>
                </a:cubicBezTo>
                <a:cubicBezTo>
                  <a:pt x="2730" y="571"/>
                  <a:pt x="2729" y="572"/>
                  <a:pt x="2728" y="573"/>
                </a:cubicBezTo>
                <a:cubicBezTo>
                  <a:pt x="2728" y="574"/>
                  <a:pt x="2728" y="574"/>
                  <a:pt x="2728" y="574"/>
                </a:cubicBezTo>
                <a:cubicBezTo>
                  <a:pt x="2730" y="574"/>
                  <a:pt x="2730" y="574"/>
                  <a:pt x="2730" y="574"/>
                </a:cubicBezTo>
                <a:cubicBezTo>
                  <a:pt x="2730" y="573"/>
                  <a:pt x="2731" y="572"/>
                  <a:pt x="2732" y="571"/>
                </a:cubicBezTo>
                <a:close/>
                <a:moveTo>
                  <a:pt x="2728" y="574"/>
                </a:moveTo>
                <a:cubicBezTo>
                  <a:pt x="2727" y="574"/>
                  <a:pt x="2727" y="574"/>
                  <a:pt x="2727" y="574"/>
                </a:cubicBezTo>
                <a:cubicBezTo>
                  <a:pt x="2728" y="575"/>
                  <a:pt x="2727" y="574"/>
                  <a:pt x="2728" y="575"/>
                </a:cubicBezTo>
                <a:lnTo>
                  <a:pt x="2728" y="574"/>
                </a:lnTo>
                <a:close/>
                <a:moveTo>
                  <a:pt x="929" y="581"/>
                </a:moveTo>
                <a:cubicBezTo>
                  <a:pt x="928" y="580"/>
                  <a:pt x="929" y="579"/>
                  <a:pt x="928" y="579"/>
                </a:cubicBezTo>
                <a:cubicBezTo>
                  <a:pt x="928" y="580"/>
                  <a:pt x="928" y="580"/>
                  <a:pt x="928" y="580"/>
                </a:cubicBezTo>
                <a:cubicBezTo>
                  <a:pt x="927" y="579"/>
                  <a:pt x="928" y="580"/>
                  <a:pt x="927" y="579"/>
                </a:cubicBezTo>
                <a:cubicBezTo>
                  <a:pt x="926" y="579"/>
                  <a:pt x="927" y="579"/>
                  <a:pt x="927" y="579"/>
                </a:cubicBezTo>
                <a:cubicBezTo>
                  <a:pt x="927" y="578"/>
                  <a:pt x="928" y="578"/>
                  <a:pt x="929" y="578"/>
                </a:cubicBezTo>
                <a:cubicBezTo>
                  <a:pt x="929" y="576"/>
                  <a:pt x="929" y="576"/>
                  <a:pt x="929" y="576"/>
                </a:cubicBezTo>
                <a:cubicBezTo>
                  <a:pt x="927" y="576"/>
                  <a:pt x="927" y="576"/>
                  <a:pt x="927" y="576"/>
                </a:cubicBezTo>
                <a:cubicBezTo>
                  <a:pt x="927" y="575"/>
                  <a:pt x="927" y="575"/>
                  <a:pt x="927" y="575"/>
                </a:cubicBezTo>
                <a:cubicBezTo>
                  <a:pt x="926" y="575"/>
                  <a:pt x="926" y="576"/>
                  <a:pt x="926" y="577"/>
                </a:cubicBezTo>
                <a:cubicBezTo>
                  <a:pt x="922" y="577"/>
                  <a:pt x="923" y="577"/>
                  <a:pt x="921" y="578"/>
                </a:cubicBezTo>
                <a:cubicBezTo>
                  <a:pt x="921" y="579"/>
                  <a:pt x="921" y="579"/>
                  <a:pt x="921" y="580"/>
                </a:cubicBezTo>
                <a:cubicBezTo>
                  <a:pt x="922" y="580"/>
                  <a:pt x="922" y="580"/>
                  <a:pt x="922" y="580"/>
                </a:cubicBezTo>
                <a:cubicBezTo>
                  <a:pt x="922" y="581"/>
                  <a:pt x="922" y="581"/>
                  <a:pt x="921" y="582"/>
                </a:cubicBezTo>
                <a:cubicBezTo>
                  <a:pt x="921" y="582"/>
                  <a:pt x="921" y="582"/>
                  <a:pt x="921" y="582"/>
                </a:cubicBezTo>
                <a:cubicBezTo>
                  <a:pt x="921" y="585"/>
                  <a:pt x="921" y="585"/>
                  <a:pt x="921" y="585"/>
                </a:cubicBezTo>
                <a:cubicBezTo>
                  <a:pt x="920" y="585"/>
                  <a:pt x="920" y="585"/>
                  <a:pt x="920" y="585"/>
                </a:cubicBezTo>
                <a:cubicBezTo>
                  <a:pt x="920" y="585"/>
                  <a:pt x="920" y="585"/>
                  <a:pt x="920" y="585"/>
                </a:cubicBezTo>
                <a:cubicBezTo>
                  <a:pt x="923" y="585"/>
                  <a:pt x="923" y="584"/>
                  <a:pt x="925" y="584"/>
                </a:cubicBezTo>
                <a:cubicBezTo>
                  <a:pt x="926" y="582"/>
                  <a:pt x="926" y="582"/>
                  <a:pt x="927" y="581"/>
                </a:cubicBezTo>
                <a:lnTo>
                  <a:pt x="929" y="581"/>
                </a:lnTo>
                <a:close/>
                <a:moveTo>
                  <a:pt x="723" y="581"/>
                </a:moveTo>
                <a:cubicBezTo>
                  <a:pt x="723" y="580"/>
                  <a:pt x="723" y="580"/>
                  <a:pt x="723" y="580"/>
                </a:cubicBezTo>
                <a:cubicBezTo>
                  <a:pt x="722" y="580"/>
                  <a:pt x="722" y="580"/>
                  <a:pt x="722" y="580"/>
                </a:cubicBezTo>
                <a:cubicBezTo>
                  <a:pt x="723" y="581"/>
                  <a:pt x="722" y="580"/>
                  <a:pt x="723" y="581"/>
                </a:cubicBezTo>
                <a:close/>
                <a:moveTo>
                  <a:pt x="1954" y="581"/>
                </a:moveTo>
                <a:cubicBezTo>
                  <a:pt x="1956" y="581"/>
                  <a:pt x="1956" y="581"/>
                  <a:pt x="1956" y="581"/>
                </a:cubicBezTo>
                <a:cubicBezTo>
                  <a:pt x="1956" y="581"/>
                  <a:pt x="1956" y="581"/>
                  <a:pt x="1956" y="581"/>
                </a:cubicBezTo>
                <a:cubicBezTo>
                  <a:pt x="1955" y="580"/>
                  <a:pt x="1954" y="580"/>
                  <a:pt x="1954" y="580"/>
                </a:cubicBezTo>
                <a:lnTo>
                  <a:pt x="1954" y="581"/>
                </a:lnTo>
                <a:close/>
                <a:moveTo>
                  <a:pt x="2710" y="587"/>
                </a:moveTo>
                <a:cubicBezTo>
                  <a:pt x="2710" y="587"/>
                  <a:pt x="2710" y="588"/>
                  <a:pt x="2710" y="588"/>
                </a:cubicBezTo>
                <a:cubicBezTo>
                  <a:pt x="2710" y="588"/>
                  <a:pt x="2710" y="588"/>
                  <a:pt x="2710" y="588"/>
                </a:cubicBezTo>
                <a:cubicBezTo>
                  <a:pt x="2710" y="589"/>
                  <a:pt x="2710" y="589"/>
                  <a:pt x="2710" y="589"/>
                </a:cubicBezTo>
                <a:cubicBezTo>
                  <a:pt x="2712" y="588"/>
                  <a:pt x="2714" y="587"/>
                  <a:pt x="2715" y="586"/>
                </a:cubicBezTo>
                <a:cubicBezTo>
                  <a:pt x="2716" y="586"/>
                  <a:pt x="2716" y="586"/>
                  <a:pt x="2716" y="586"/>
                </a:cubicBezTo>
                <a:cubicBezTo>
                  <a:pt x="2716" y="585"/>
                  <a:pt x="2716" y="583"/>
                  <a:pt x="2716" y="582"/>
                </a:cubicBezTo>
                <a:cubicBezTo>
                  <a:pt x="2717" y="582"/>
                  <a:pt x="2717" y="582"/>
                  <a:pt x="2717" y="582"/>
                </a:cubicBezTo>
                <a:cubicBezTo>
                  <a:pt x="2717" y="580"/>
                  <a:pt x="2717" y="580"/>
                  <a:pt x="2717" y="580"/>
                </a:cubicBezTo>
                <a:cubicBezTo>
                  <a:pt x="2716" y="580"/>
                  <a:pt x="2716" y="580"/>
                  <a:pt x="2715" y="581"/>
                </a:cubicBezTo>
                <a:cubicBezTo>
                  <a:pt x="2715" y="582"/>
                  <a:pt x="2715" y="582"/>
                  <a:pt x="2715" y="582"/>
                </a:cubicBezTo>
                <a:cubicBezTo>
                  <a:pt x="2714" y="582"/>
                  <a:pt x="2715" y="582"/>
                  <a:pt x="2714" y="583"/>
                </a:cubicBezTo>
                <a:cubicBezTo>
                  <a:pt x="2712" y="583"/>
                  <a:pt x="2712" y="583"/>
                  <a:pt x="2712" y="583"/>
                </a:cubicBezTo>
                <a:cubicBezTo>
                  <a:pt x="2711" y="583"/>
                  <a:pt x="2713" y="585"/>
                  <a:pt x="2712" y="586"/>
                </a:cubicBezTo>
                <a:cubicBezTo>
                  <a:pt x="2711" y="586"/>
                  <a:pt x="2711" y="586"/>
                  <a:pt x="2710" y="587"/>
                </a:cubicBezTo>
                <a:close/>
                <a:moveTo>
                  <a:pt x="737" y="586"/>
                </a:moveTo>
                <a:cubicBezTo>
                  <a:pt x="737" y="585"/>
                  <a:pt x="737" y="585"/>
                  <a:pt x="737" y="585"/>
                </a:cubicBezTo>
                <a:cubicBezTo>
                  <a:pt x="738" y="585"/>
                  <a:pt x="737" y="585"/>
                  <a:pt x="738" y="585"/>
                </a:cubicBezTo>
                <a:cubicBezTo>
                  <a:pt x="734" y="584"/>
                  <a:pt x="732" y="581"/>
                  <a:pt x="727" y="581"/>
                </a:cubicBezTo>
                <a:cubicBezTo>
                  <a:pt x="727" y="584"/>
                  <a:pt x="734" y="585"/>
                  <a:pt x="737" y="586"/>
                </a:cubicBezTo>
                <a:close/>
                <a:moveTo>
                  <a:pt x="698" y="583"/>
                </a:moveTo>
                <a:cubicBezTo>
                  <a:pt x="698" y="582"/>
                  <a:pt x="698" y="582"/>
                  <a:pt x="698" y="582"/>
                </a:cubicBezTo>
                <a:cubicBezTo>
                  <a:pt x="697" y="583"/>
                  <a:pt x="697" y="583"/>
                  <a:pt x="697" y="585"/>
                </a:cubicBezTo>
                <a:cubicBezTo>
                  <a:pt x="698" y="584"/>
                  <a:pt x="698" y="585"/>
                  <a:pt x="698" y="584"/>
                </a:cubicBezTo>
                <a:cubicBezTo>
                  <a:pt x="699" y="584"/>
                  <a:pt x="699" y="584"/>
                  <a:pt x="699" y="584"/>
                </a:cubicBezTo>
                <a:cubicBezTo>
                  <a:pt x="699" y="583"/>
                  <a:pt x="699" y="583"/>
                  <a:pt x="698" y="583"/>
                </a:cubicBezTo>
                <a:close/>
                <a:moveTo>
                  <a:pt x="2626" y="623"/>
                </a:moveTo>
                <a:cubicBezTo>
                  <a:pt x="2626" y="626"/>
                  <a:pt x="2627" y="627"/>
                  <a:pt x="2628" y="629"/>
                </a:cubicBezTo>
                <a:cubicBezTo>
                  <a:pt x="2628" y="629"/>
                  <a:pt x="2629" y="630"/>
                  <a:pt x="2629" y="630"/>
                </a:cubicBezTo>
                <a:cubicBezTo>
                  <a:pt x="2629" y="636"/>
                  <a:pt x="2629" y="636"/>
                  <a:pt x="2629" y="636"/>
                </a:cubicBezTo>
                <a:cubicBezTo>
                  <a:pt x="2630" y="636"/>
                  <a:pt x="2630" y="636"/>
                  <a:pt x="2631" y="637"/>
                </a:cubicBezTo>
                <a:cubicBezTo>
                  <a:pt x="2631" y="636"/>
                  <a:pt x="2631" y="636"/>
                  <a:pt x="2631" y="636"/>
                </a:cubicBezTo>
                <a:cubicBezTo>
                  <a:pt x="2632" y="636"/>
                  <a:pt x="2633" y="635"/>
                  <a:pt x="2634" y="635"/>
                </a:cubicBezTo>
                <a:cubicBezTo>
                  <a:pt x="2634" y="635"/>
                  <a:pt x="2634" y="634"/>
                  <a:pt x="2634" y="634"/>
                </a:cubicBezTo>
                <a:cubicBezTo>
                  <a:pt x="2638" y="634"/>
                  <a:pt x="2638" y="634"/>
                  <a:pt x="2638" y="634"/>
                </a:cubicBezTo>
                <a:cubicBezTo>
                  <a:pt x="2638" y="633"/>
                  <a:pt x="2638" y="633"/>
                  <a:pt x="2638" y="633"/>
                </a:cubicBezTo>
                <a:cubicBezTo>
                  <a:pt x="2639" y="633"/>
                  <a:pt x="2638" y="633"/>
                  <a:pt x="2639" y="633"/>
                </a:cubicBezTo>
                <a:cubicBezTo>
                  <a:pt x="2637" y="632"/>
                  <a:pt x="2637" y="631"/>
                  <a:pt x="2636" y="631"/>
                </a:cubicBezTo>
                <a:cubicBezTo>
                  <a:pt x="2636" y="630"/>
                  <a:pt x="2636" y="630"/>
                  <a:pt x="2636" y="630"/>
                </a:cubicBezTo>
                <a:cubicBezTo>
                  <a:pt x="2634" y="630"/>
                  <a:pt x="2633" y="629"/>
                  <a:pt x="2632" y="629"/>
                </a:cubicBezTo>
                <a:cubicBezTo>
                  <a:pt x="2632" y="626"/>
                  <a:pt x="2632" y="626"/>
                  <a:pt x="2632" y="626"/>
                </a:cubicBezTo>
                <a:cubicBezTo>
                  <a:pt x="2633" y="626"/>
                  <a:pt x="2634" y="626"/>
                  <a:pt x="2635" y="625"/>
                </a:cubicBezTo>
                <a:cubicBezTo>
                  <a:pt x="2635" y="625"/>
                  <a:pt x="2635" y="625"/>
                  <a:pt x="2635" y="625"/>
                </a:cubicBezTo>
                <a:cubicBezTo>
                  <a:pt x="2637" y="624"/>
                  <a:pt x="2637" y="627"/>
                  <a:pt x="2639" y="626"/>
                </a:cubicBezTo>
                <a:cubicBezTo>
                  <a:pt x="2639" y="625"/>
                  <a:pt x="2639" y="625"/>
                  <a:pt x="2639" y="625"/>
                </a:cubicBezTo>
                <a:cubicBezTo>
                  <a:pt x="2640" y="625"/>
                  <a:pt x="2640" y="625"/>
                  <a:pt x="2641" y="624"/>
                </a:cubicBezTo>
                <a:cubicBezTo>
                  <a:pt x="2642" y="624"/>
                  <a:pt x="2643" y="624"/>
                  <a:pt x="2644" y="625"/>
                </a:cubicBezTo>
                <a:cubicBezTo>
                  <a:pt x="2645" y="627"/>
                  <a:pt x="2646" y="627"/>
                  <a:pt x="2646" y="629"/>
                </a:cubicBezTo>
                <a:cubicBezTo>
                  <a:pt x="2647" y="630"/>
                  <a:pt x="2647" y="629"/>
                  <a:pt x="2647" y="630"/>
                </a:cubicBezTo>
                <a:cubicBezTo>
                  <a:pt x="2655" y="630"/>
                  <a:pt x="2655" y="630"/>
                  <a:pt x="2655" y="630"/>
                </a:cubicBezTo>
                <a:cubicBezTo>
                  <a:pt x="2656" y="627"/>
                  <a:pt x="2657" y="625"/>
                  <a:pt x="2659" y="622"/>
                </a:cubicBezTo>
                <a:cubicBezTo>
                  <a:pt x="2660" y="621"/>
                  <a:pt x="2662" y="620"/>
                  <a:pt x="2663" y="619"/>
                </a:cubicBezTo>
                <a:cubicBezTo>
                  <a:pt x="2666" y="620"/>
                  <a:pt x="2667" y="620"/>
                  <a:pt x="2668" y="621"/>
                </a:cubicBezTo>
                <a:cubicBezTo>
                  <a:pt x="2669" y="621"/>
                  <a:pt x="2669" y="620"/>
                  <a:pt x="2669" y="619"/>
                </a:cubicBezTo>
                <a:cubicBezTo>
                  <a:pt x="2673" y="619"/>
                  <a:pt x="2673" y="618"/>
                  <a:pt x="2676" y="618"/>
                </a:cubicBezTo>
                <a:cubicBezTo>
                  <a:pt x="2676" y="616"/>
                  <a:pt x="2676" y="617"/>
                  <a:pt x="2674" y="616"/>
                </a:cubicBezTo>
                <a:cubicBezTo>
                  <a:pt x="2674" y="614"/>
                  <a:pt x="2674" y="614"/>
                  <a:pt x="2674" y="614"/>
                </a:cubicBezTo>
                <a:cubicBezTo>
                  <a:pt x="2673" y="614"/>
                  <a:pt x="2674" y="614"/>
                  <a:pt x="2673" y="613"/>
                </a:cubicBezTo>
                <a:cubicBezTo>
                  <a:pt x="2672" y="613"/>
                  <a:pt x="2672" y="613"/>
                  <a:pt x="2672" y="613"/>
                </a:cubicBezTo>
                <a:cubicBezTo>
                  <a:pt x="2673" y="612"/>
                  <a:pt x="2673" y="612"/>
                  <a:pt x="2674" y="610"/>
                </a:cubicBezTo>
                <a:cubicBezTo>
                  <a:pt x="2671" y="610"/>
                  <a:pt x="2670" y="610"/>
                  <a:pt x="2668" y="610"/>
                </a:cubicBezTo>
                <a:cubicBezTo>
                  <a:pt x="2668" y="609"/>
                  <a:pt x="2667" y="609"/>
                  <a:pt x="2666" y="609"/>
                </a:cubicBezTo>
                <a:cubicBezTo>
                  <a:pt x="2666" y="608"/>
                  <a:pt x="2666" y="607"/>
                  <a:pt x="2665" y="606"/>
                </a:cubicBezTo>
                <a:cubicBezTo>
                  <a:pt x="2665" y="606"/>
                  <a:pt x="2665" y="606"/>
                  <a:pt x="2665" y="606"/>
                </a:cubicBezTo>
                <a:cubicBezTo>
                  <a:pt x="2664" y="607"/>
                  <a:pt x="2662" y="606"/>
                  <a:pt x="2661" y="607"/>
                </a:cubicBezTo>
                <a:cubicBezTo>
                  <a:pt x="2661" y="608"/>
                  <a:pt x="2661" y="608"/>
                  <a:pt x="2661" y="608"/>
                </a:cubicBezTo>
                <a:cubicBezTo>
                  <a:pt x="2659" y="607"/>
                  <a:pt x="2657" y="607"/>
                  <a:pt x="2655" y="606"/>
                </a:cubicBezTo>
                <a:cubicBezTo>
                  <a:pt x="2655" y="603"/>
                  <a:pt x="2652" y="600"/>
                  <a:pt x="2651" y="598"/>
                </a:cubicBezTo>
                <a:cubicBezTo>
                  <a:pt x="2650" y="597"/>
                  <a:pt x="2650" y="596"/>
                  <a:pt x="2650" y="595"/>
                </a:cubicBezTo>
                <a:cubicBezTo>
                  <a:pt x="2649" y="595"/>
                  <a:pt x="2649" y="595"/>
                  <a:pt x="2649" y="595"/>
                </a:cubicBezTo>
                <a:cubicBezTo>
                  <a:pt x="2648" y="594"/>
                  <a:pt x="2649" y="594"/>
                  <a:pt x="2647" y="594"/>
                </a:cubicBezTo>
                <a:cubicBezTo>
                  <a:pt x="2647" y="592"/>
                  <a:pt x="2646" y="591"/>
                  <a:pt x="2646" y="590"/>
                </a:cubicBezTo>
                <a:cubicBezTo>
                  <a:pt x="2644" y="589"/>
                  <a:pt x="2645" y="589"/>
                  <a:pt x="2643" y="588"/>
                </a:cubicBezTo>
                <a:cubicBezTo>
                  <a:pt x="2643" y="588"/>
                  <a:pt x="2643" y="588"/>
                  <a:pt x="2643" y="588"/>
                </a:cubicBezTo>
                <a:cubicBezTo>
                  <a:pt x="2642" y="588"/>
                  <a:pt x="2641" y="589"/>
                  <a:pt x="2640" y="590"/>
                </a:cubicBezTo>
                <a:cubicBezTo>
                  <a:pt x="2640" y="590"/>
                  <a:pt x="2640" y="591"/>
                  <a:pt x="2639" y="592"/>
                </a:cubicBezTo>
                <a:cubicBezTo>
                  <a:pt x="2640" y="592"/>
                  <a:pt x="2640" y="592"/>
                  <a:pt x="2640" y="592"/>
                </a:cubicBezTo>
                <a:cubicBezTo>
                  <a:pt x="2641" y="594"/>
                  <a:pt x="2642" y="596"/>
                  <a:pt x="2644" y="598"/>
                </a:cubicBezTo>
                <a:cubicBezTo>
                  <a:pt x="2644" y="600"/>
                  <a:pt x="2643" y="601"/>
                  <a:pt x="2642" y="603"/>
                </a:cubicBezTo>
                <a:cubicBezTo>
                  <a:pt x="2642" y="608"/>
                  <a:pt x="2642" y="608"/>
                  <a:pt x="2642" y="608"/>
                </a:cubicBezTo>
                <a:cubicBezTo>
                  <a:pt x="2641" y="609"/>
                  <a:pt x="2640" y="610"/>
                  <a:pt x="2639" y="610"/>
                </a:cubicBezTo>
                <a:cubicBezTo>
                  <a:pt x="2640" y="613"/>
                  <a:pt x="2640" y="615"/>
                  <a:pt x="2640" y="618"/>
                </a:cubicBezTo>
                <a:cubicBezTo>
                  <a:pt x="2637" y="619"/>
                  <a:pt x="2637" y="619"/>
                  <a:pt x="2634" y="617"/>
                </a:cubicBezTo>
                <a:cubicBezTo>
                  <a:pt x="2634" y="617"/>
                  <a:pt x="2634" y="617"/>
                  <a:pt x="2634" y="616"/>
                </a:cubicBezTo>
                <a:cubicBezTo>
                  <a:pt x="2631" y="616"/>
                  <a:pt x="2631" y="616"/>
                  <a:pt x="2631" y="616"/>
                </a:cubicBezTo>
                <a:cubicBezTo>
                  <a:pt x="2631" y="615"/>
                  <a:pt x="2631" y="615"/>
                  <a:pt x="2631" y="615"/>
                </a:cubicBezTo>
                <a:cubicBezTo>
                  <a:pt x="2630" y="615"/>
                  <a:pt x="2630" y="615"/>
                  <a:pt x="2630" y="615"/>
                </a:cubicBezTo>
                <a:cubicBezTo>
                  <a:pt x="2630" y="616"/>
                  <a:pt x="2630" y="616"/>
                  <a:pt x="2630" y="616"/>
                </a:cubicBezTo>
                <a:cubicBezTo>
                  <a:pt x="2630" y="616"/>
                  <a:pt x="2630" y="616"/>
                  <a:pt x="2630" y="616"/>
                </a:cubicBezTo>
                <a:cubicBezTo>
                  <a:pt x="2630" y="617"/>
                  <a:pt x="2630" y="617"/>
                  <a:pt x="2630" y="617"/>
                </a:cubicBezTo>
                <a:cubicBezTo>
                  <a:pt x="2630" y="617"/>
                  <a:pt x="2631" y="617"/>
                  <a:pt x="2632" y="617"/>
                </a:cubicBezTo>
                <a:cubicBezTo>
                  <a:pt x="2631" y="619"/>
                  <a:pt x="2631" y="620"/>
                  <a:pt x="2630" y="621"/>
                </a:cubicBezTo>
                <a:cubicBezTo>
                  <a:pt x="2627" y="622"/>
                  <a:pt x="2628" y="622"/>
                  <a:pt x="2626" y="623"/>
                </a:cubicBezTo>
                <a:close/>
                <a:moveTo>
                  <a:pt x="2703" y="588"/>
                </a:moveTo>
                <a:cubicBezTo>
                  <a:pt x="2702" y="590"/>
                  <a:pt x="2701" y="592"/>
                  <a:pt x="2700" y="594"/>
                </a:cubicBezTo>
                <a:cubicBezTo>
                  <a:pt x="2699" y="595"/>
                  <a:pt x="2700" y="595"/>
                  <a:pt x="2699" y="595"/>
                </a:cubicBezTo>
                <a:cubicBezTo>
                  <a:pt x="2698" y="594"/>
                  <a:pt x="2698" y="594"/>
                  <a:pt x="2698" y="593"/>
                </a:cubicBezTo>
                <a:cubicBezTo>
                  <a:pt x="2696" y="594"/>
                  <a:pt x="2697" y="594"/>
                  <a:pt x="2695" y="595"/>
                </a:cubicBezTo>
                <a:cubicBezTo>
                  <a:pt x="2695" y="596"/>
                  <a:pt x="2695" y="596"/>
                  <a:pt x="2695" y="596"/>
                </a:cubicBezTo>
                <a:cubicBezTo>
                  <a:pt x="2693" y="596"/>
                  <a:pt x="2693" y="596"/>
                  <a:pt x="2693" y="596"/>
                </a:cubicBezTo>
                <a:cubicBezTo>
                  <a:pt x="2693" y="597"/>
                  <a:pt x="2693" y="597"/>
                  <a:pt x="2692" y="598"/>
                </a:cubicBezTo>
                <a:cubicBezTo>
                  <a:pt x="2691" y="599"/>
                  <a:pt x="2691" y="599"/>
                  <a:pt x="2690" y="599"/>
                </a:cubicBezTo>
                <a:cubicBezTo>
                  <a:pt x="2690" y="600"/>
                  <a:pt x="2690" y="600"/>
                  <a:pt x="2690" y="600"/>
                </a:cubicBezTo>
                <a:cubicBezTo>
                  <a:pt x="2689" y="601"/>
                  <a:pt x="2690" y="600"/>
                  <a:pt x="2689" y="601"/>
                </a:cubicBezTo>
                <a:cubicBezTo>
                  <a:pt x="2688" y="601"/>
                  <a:pt x="2688" y="601"/>
                  <a:pt x="2688" y="601"/>
                </a:cubicBezTo>
                <a:cubicBezTo>
                  <a:pt x="2688" y="602"/>
                  <a:pt x="2688" y="602"/>
                  <a:pt x="2688" y="602"/>
                </a:cubicBezTo>
                <a:cubicBezTo>
                  <a:pt x="2689" y="602"/>
                  <a:pt x="2689" y="602"/>
                  <a:pt x="2689" y="602"/>
                </a:cubicBezTo>
                <a:cubicBezTo>
                  <a:pt x="2690" y="602"/>
                  <a:pt x="2689" y="602"/>
                  <a:pt x="2690" y="602"/>
                </a:cubicBezTo>
                <a:cubicBezTo>
                  <a:pt x="2691" y="601"/>
                  <a:pt x="2694" y="599"/>
                  <a:pt x="2695" y="598"/>
                </a:cubicBezTo>
                <a:cubicBezTo>
                  <a:pt x="2697" y="598"/>
                  <a:pt x="2697" y="598"/>
                  <a:pt x="2697" y="598"/>
                </a:cubicBezTo>
                <a:cubicBezTo>
                  <a:pt x="2697" y="598"/>
                  <a:pt x="2698" y="597"/>
                  <a:pt x="2698" y="596"/>
                </a:cubicBezTo>
                <a:cubicBezTo>
                  <a:pt x="2701" y="596"/>
                  <a:pt x="2701" y="596"/>
                  <a:pt x="2701" y="596"/>
                </a:cubicBezTo>
                <a:cubicBezTo>
                  <a:pt x="2701" y="596"/>
                  <a:pt x="2701" y="596"/>
                  <a:pt x="2701" y="596"/>
                </a:cubicBezTo>
                <a:cubicBezTo>
                  <a:pt x="2701" y="596"/>
                  <a:pt x="2702" y="595"/>
                  <a:pt x="2703" y="595"/>
                </a:cubicBezTo>
                <a:cubicBezTo>
                  <a:pt x="2703" y="594"/>
                  <a:pt x="2703" y="593"/>
                  <a:pt x="2704" y="592"/>
                </a:cubicBezTo>
                <a:cubicBezTo>
                  <a:pt x="2704" y="588"/>
                  <a:pt x="2704" y="588"/>
                  <a:pt x="2704" y="588"/>
                </a:cubicBezTo>
                <a:cubicBezTo>
                  <a:pt x="2703" y="588"/>
                  <a:pt x="2703" y="588"/>
                  <a:pt x="2703" y="588"/>
                </a:cubicBezTo>
                <a:cubicBezTo>
                  <a:pt x="2703" y="588"/>
                  <a:pt x="2703" y="588"/>
                  <a:pt x="2703" y="588"/>
                </a:cubicBezTo>
                <a:close/>
                <a:moveTo>
                  <a:pt x="741" y="590"/>
                </a:moveTo>
                <a:cubicBezTo>
                  <a:pt x="740" y="590"/>
                  <a:pt x="740" y="589"/>
                  <a:pt x="739" y="589"/>
                </a:cubicBezTo>
                <a:cubicBezTo>
                  <a:pt x="739" y="591"/>
                  <a:pt x="739" y="591"/>
                  <a:pt x="739" y="591"/>
                </a:cubicBezTo>
                <a:cubicBezTo>
                  <a:pt x="740" y="591"/>
                  <a:pt x="740" y="592"/>
                  <a:pt x="741" y="592"/>
                </a:cubicBezTo>
                <a:lnTo>
                  <a:pt x="741" y="590"/>
                </a:lnTo>
                <a:close/>
                <a:moveTo>
                  <a:pt x="913" y="589"/>
                </a:moveTo>
                <a:cubicBezTo>
                  <a:pt x="912" y="589"/>
                  <a:pt x="912" y="589"/>
                  <a:pt x="912" y="589"/>
                </a:cubicBezTo>
                <a:cubicBezTo>
                  <a:pt x="912" y="590"/>
                  <a:pt x="912" y="590"/>
                  <a:pt x="912" y="590"/>
                </a:cubicBezTo>
                <a:cubicBezTo>
                  <a:pt x="913" y="590"/>
                  <a:pt x="913" y="590"/>
                  <a:pt x="913" y="590"/>
                </a:cubicBezTo>
                <a:lnTo>
                  <a:pt x="913" y="589"/>
                </a:lnTo>
                <a:close/>
                <a:moveTo>
                  <a:pt x="2677" y="613"/>
                </a:moveTo>
                <a:cubicBezTo>
                  <a:pt x="2680" y="612"/>
                  <a:pt x="2679" y="611"/>
                  <a:pt x="2680" y="609"/>
                </a:cubicBezTo>
                <a:cubicBezTo>
                  <a:pt x="2682" y="607"/>
                  <a:pt x="2684" y="608"/>
                  <a:pt x="2685" y="604"/>
                </a:cubicBezTo>
                <a:cubicBezTo>
                  <a:pt x="2682" y="604"/>
                  <a:pt x="2682" y="604"/>
                  <a:pt x="2682" y="604"/>
                </a:cubicBezTo>
                <a:cubicBezTo>
                  <a:pt x="2681" y="605"/>
                  <a:pt x="2677" y="611"/>
                  <a:pt x="2677" y="613"/>
                </a:cubicBezTo>
                <a:close/>
                <a:moveTo>
                  <a:pt x="2687" y="613"/>
                </a:moveTo>
                <a:cubicBezTo>
                  <a:pt x="2687" y="613"/>
                  <a:pt x="2687" y="613"/>
                  <a:pt x="2687" y="613"/>
                </a:cubicBezTo>
                <a:cubicBezTo>
                  <a:pt x="2688" y="614"/>
                  <a:pt x="2688" y="613"/>
                  <a:pt x="2688" y="613"/>
                </a:cubicBezTo>
                <a:cubicBezTo>
                  <a:pt x="2689" y="613"/>
                  <a:pt x="2689" y="613"/>
                  <a:pt x="2689" y="613"/>
                </a:cubicBezTo>
                <a:cubicBezTo>
                  <a:pt x="2689" y="612"/>
                  <a:pt x="2689" y="612"/>
                  <a:pt x="2689" y="612"/>
                </a:cubicBezTo>
                <a:cubicBezTo>
                  <a:pt x="2688" y="612"/>
                  <a:pt x="2687" y="612"/>
                  <a:pt x="2686" y="612"/>
                </a:cubicBezTo>
                <a:cubicBezTo>
                  <a:pt x="2687" y="613"/>
                  <a:pt x="2686" y="612"/>
                  <a:pt x="2687" y="613"/>
                </a:cubicBezTo>
                <a:close/>
                <a:moveTo>
                  <a:pt x="1514" y="638"/>
                </a:moveTo>
                <a:cubicBezTo>
                  <a:pt x="1514" y="639"/>
                  <a:pt x="1514" y="639"/>
                  <a:pt x="1515" y="639"/>
                </a:cubicBezTo>
                <a:cubicBezTo>
                  <a:pt x="1516" y="637"/>
                  <a:pt x="1516" y="636"/>
                  <a:pt x="1517" y="634"/>
                </a:cubicBezTo>
                <a:cubicBezTo>
                  <a:pt x="1517" y="629"/>
                  <a:pt x="1517" y="629"/>
                  <a:pt x="1517" y="629"/>
                </a:cubicBezTo>
                <a:cubicBezTo>
                  <a:pt x="1518" y="629"/>
                  <a:pt x="1518" y="629"/>
                  <a:pt x="1518" y="629"/>
                </a:cubicBezTo>
                <a:cubicBezTo>
                  <a:pt x="1518" y="628"/>
                  <a:pt x="1519" y="627"/>
                  <a:pt x="1518" y="626"/>
                </a:cubicBezTo>
                <a:cubicBezTo>
                  <a:pt x="1518" y="626"/>
                  <a:pt x="1518" y="626"/>
                  <a:pt x="1518" y="626"/>
                </a:cubicBezTo>
                <a:cubicBezTo>
                  <a:pt x="1517" y="623"/>
                  <a:pt x="1517" y="621"/>
                  <a:pt x="1516" y="618"/>
                </a:cubicBezTo>
                <a:cubicBezTo>
                  <a:pt x="1515" y="618"/>
                  <a:pt x="1515" y="618"/>
                  <a:pt x="1515" y="618"/>
                </a:cubicBezTo>
                <a:cubicBezTo>
                  <a:pt x="1514" y="622"/>
                  <a:pt x="1511" y="623"/>
                  <a:pt x="1508" y="625"/>
                </a:cubicBezTo>
                <a:cubicBezTo>
                  <a:pt x="1508" y="628"/>
                  <a:pt x="1508" y="628"/>
                  <a:pt x="1508" y="628"/>
                </a:cubicBezTo>
                <a:cubicBezTo>
                  <a:pt x="1508" y="628"/>
                  <a:pt x="1508" y="628"/>
                  <a:pt x="1508" y="629"/>
                </a:cubicBezTo>
                <a:cubicBezTo>
                  <a:pt x="1508" y="629"/>
                  <a:pt x="1508" y="629"/>
                  <a:pt x="1508" y="629"/>
                </a:cubicBezTo>
                <a:cubicBezTo>
                  <a:pt x="1509" y="632"/>
                  <a:pt x="1509" y="633"/>
                  <a:pt x="1508" y="635"/>
                </a:cubicBezTo>
                <a:cubicBezTo>
                  <a:pt x="1511" y="636"/>
                  <a:pt x="1511" y="638"/>
                  <a:pt x="1514" y="638"/>
                </a:cubicBezTo>
                <a:close/>
                <a:moveTo>
                  <a:pt x="841" y="628"/>
                </a:moveTo>
                <a:cubicBezTo>
                  <a:pt x="840" y="628"/>
                  <a:pt x="839" y="628"/>
                  <a:pt x="838" y="629"/>
                </a:cubicBezTo>
                <a:cubicBezTo>
                  <a:pt x="838" y="630"/>
                  <a:pt x="838" y="630"/>
                  <a:pt x="838" y="630"/>
                </a:cubicBezTo>
                <a:cubicBezTo>
                  <a:pt x="839" y="630"/>
                  <a:pt x="840" y="629"/>
                  <a:pt x="841" y="629"/>
                </a:cubicBezTo>
                <a:lnTo>
                  <a:pt x="841" y="628"/>
                </a:lnTo>
                <a:close/>
                <a:moveTo>
                  <a:pt x="2637" y="640"/>
                </a:moveTo>
                <a:cubicBezTo>
                  <a:pt x="2638" y="640"/>
                  <a:pt x="2639" y="640"/>
                  <a:pt x="2640" y="640"/>
                </a:cubicBezTo>
                <a:cubicBezTo>
                  <a:pt x="2640" y="638"/>
                  <a:pt x="2640" y="638"/>
                  <a:pt x="2640" y="638"/>
                </a:cubicBezTo>
                <a:cubicBezTo>
                  <a:pt x="2638" y="638"/>
                  <a:pt x="2637" y="638"/>
                  <a:pt x="2637" y="640"/>
                </a:cubicBezTo>
                <a:close/>
                <a:moveTo>
                  <a:pt x="814" y="640"/>
                </a:moveTo>
                <a:cubicBezTo>
                  <a:pt x="814" y="640"/>
                  <a:pt x="814" y="640"/>
                  <a:pt x="814" y="640"/>
                </a:cubicBezTo>
                <a:cubicBezTo>
                  <a:pt x="813" y="640"/>
                  <a:pt x="813" y="640"/>
                  <a:pt x="813" y="640"/>
                </a:cubicBezTo>
                <a:cubicBezTo>
                  <a:pt x="813" y="641"/>
                  <a:pt x="813" y="641"/>
                  <a:pt x="813" y="641"/>
                </a:cubicBezTo>
                <a:cubicBezTo>
                  <a:pt x="811" y="641"/>
                  <a:pt x="811" y="641"/>
                  <a:pt x="811" y="641"/>
                </a:cubicBezTo>
                <a:cubicBezTo>
                  <a:pt x="811" y="642"/>
                  <a:pt x="811" y="642"/>
                  <a:pt x="811" y="642"/>
                </a:cubicBezTo>
                <a:cubicBezTo>
                  <a:pt x="810" y="643"/>
                  <a:pt x="810" y="642"/>
                  <a:pt x="808" y="643"/>
                </a:cubicBezTo>
                <a:cubicBezTo>
                  <a:pt x="808" y="643"/>
                  <a:pt x="808" y="643"/>
                  <a:pt x="808" y="643"/>
                </a:cubicBezTo>
                <a:cubicBezTo>
                  <a:pt x="808" y="645"/>
                  <a:pt x="808" y="645"/>
                  <a:pt x="808" y="645"/>
                </a:cubicBezTo>
                <a:cubicBezTo>
                  <a:pt x="812" y="645"/>
                  <a:pt x="812" y="645"/>
                  <a:pt x="812" y="645"/>
                </a:cubicBezTo>
                <a:cubicBezTo>
                  <a:pt x="812" y="644"/>
                  <a:pt x="812" y="644"/>
                  <a:pt x="812" y="644"/>
                </a:cubicBezTo>
                <a:cubicBezTo>
                  <a:pt x="814" y="644"/>
                  <a:pt x="817" y="643"/>
                  <a:pt x="819" y="644"/>
                </a:cubicBezTo>
                <a:cubicBezTo>
                  <a:pt x="821" y="643"/>
                  <a:pt x="822" y="643"/>
                  <a:pt x="822" y="641"/>
                </a:cubicBezTo>
                <a:cubicBezTo>
                  <a:pt x="823" y="641"/>
                  <a:pt x="823" y="641"/>
                  <a:pt x="823" y="640"/>
                </a:cubicBezTo>
                <a:cubicBezTo>
                  <a:pt x="824" y="640"/>
                  <a:pt x="824" y="640"/>
                  <a:pt x="824" y="640"/>
                </a:cubicBezTo>
                <a:cubicBezTo>
                  <a:pt x="824" y="640"/>
                  <a:pt x="824" y="640"/>
                  <a:pt x="824" y="640"/>
                </a:cubicBezTo>
                <a:cubicBezTo>
                  <a:pt x="822" y="640"/>
                  <a:pt x="820" y="640"/>
                  <a:pt x="819" y="640"/>
                </a:cubicBezTo>
                <a:cubicBezTo>
                  <a:pt x="819" y="640"/>
                  <a:pt x="819" y="640"/>
                  <a:pt x="819" y="640"/>
                </a:cubicBezTo>
                <a:lnTo>
                  <a:pt x="814" y="640"/>
                </a:lnTo>
                <a:close/>
                <a:moveTo>
                  <a:pt x="2567" y="712"/>
                </a:moveTo>
                <a:cubicBezTo>
                  <a:pt x="2567" y="716"/>
                  <a:pt x="2566" y="714"/>
                  <a:pt x="2563" y="716"/>
                </a:cubicBezTo>
                <a:cubicBezTo>
                  <a:pt x="2562" y="717"/>
                  <a:pt x="2561" y="720"/>
                  <a:pt x="2561" y="721"/>
                </a:cubicBezTo>
                <a:cubicBezTo>
                  <a:pt x="2559" y="722"/>
                  <a:pt x="2556" y="722"/>
                  <a:pt x="2553" y="723"/>
                </a:cubicBezTo>
                <a:cubicBezTo>
                  <a:pt x="2553" y="723"/>
                  <a:pt x="2553" y="722"/>
                  <a:pt x="2553" y="721"/>
                </a:cubicBezTo>
                <a:cubicBezTo>
                  <a:pt x="2552" y="721"/>
                  <a:pt x="2552" y="721"/>
                  <a:pt x="2552" y="721"/>
                </a:cubicBezTo>
                <a:cubicBezTo>
                  <a:pt x="2551" y="723"/>
                  <a:pt x="2551" y="722"/>
                  <a:pt x="2551" y="724"/>
                </a:cubicBezTo>
                <a:cubicBezTo>
                  <a:pt x="2550" y="724"/>
                  <a:pt x="2550" y="724"/>
                  <a:pt x="2550" y="724"/>
                </a:cubicBezTo>
                <a:cubicBezTo>
                  <a:pt x="2550" y="725"/>
                  <a:pt x="2550" y="725"/>
                  <a:pt x="2551" y="726"/>
                </a:cubicBezTo>
                <a:cubicBezTo>
                  <a:pt x="2560" y="726"/>
                  <a:pt x="2560" y="726"/>
                  <a:pt x="2560" y="726"/>
                </a:cubicBezTo>
                <a:cubicBezTo>
                  <a:pt x="2560" y="726"/>
                  <a:pt x="2561" y="727"/>
                  <a:pt x="2562" y="727"/>
                </a:cubicBezTo>
                <a:cubicBezTo>
                  <a:pt x="2563" y="725"/>
                  <a:pt x="2563" y="724"/>
                  <a:pt x="2564" y="723"/>
                </a:cubicBezTo>
                <a:cubicBezTo>
                  <a:pt x="2565" y="723"/>
                  <a:pt x="2567" y="724"/>
                  <a:pt x="2568" y="724"/>
                </a:cubicBezTo>
                <a:cubicBezTo>
                  <a:pt x="2568" y="723"/>
                  <a:pt x="2568" y="723"/>
                  <a:pt x="2568" y="723"/>
                </a:cubicBezTo>
                <a:cubicBezTo>
                  <a:pt x="2569" y="723"/>
                  <a:pt x="2569" y="723"/>
                  <a:pt x="2569" y="723"/>
                </a:cubicBezTo>
                <a:cubicBezTo>
                  <a:pt x="2569" y="723"/>
                  <a:pt x="2569" y="723"/>
                  <a:pt x="2569" y="723"/>
                </a:cubicBezTo>
                <a:cubicBezTo>
                  <a:pt x="2572" y="723"/>
                  <a:pt x="2572" y="723"/>
                  <a:pt x="2572" y="723"/>
                </a:cubicBezTo>
                <a:cubicBezTo>
                  <a:pt x="2573" y="722"/>
                  <a:pt x="2573" y="722"/>
                  <a:pt x="2573" y="721"/>
                </a:cubicBezTo>
                <a:cubicBezTo>
                  <a:pt x="2575" y="721"/>
                  <a:pt x="2575" y="721"/>
                  <a:pt x="2575" y="721"/>
                </a:cubicBezTo>
                <a:cubicBezTo>
                  <a:pt x="2575" y="721"/>
                  <a:pt x="2575" y="721"/>
                  <a:pt x="2575" y="721"/>
                </a:cubicBezTo>
                <a:cubicBezTo>
                  <a:pt x="2576" y="721"/>
                  <a:pt x="2576" y="722"/>
                  <a:pt x="2578" y="721"/>
                </a:cubicBezTo>
                <a:cubicBezTo>
                  <a:pt x="2578" y="721"/>
                  <a:pt x="2578" y="721"/>
                  <a:pt x="2578" y="721"/>
                </a:cubicBezTo>
                <a:cubicBezTo>
                  <a:pt x="2579" y="720"/>
                  <a:pt x="2579" y="720"/>
                  <a:pt x="2580" y="720"/>
                </a:cubicBezTo>
                <a:cubicBezTo>
                  <a:pt x="2580" y="719"/>
                  <a:pt x="2580" y="719"/>
                  <a:pt x="2580" y="719"/>
                </a:cubicBezTo>
                <a:cubicBezTo>
                  <a:pt x="2581" y="720"/>
                  <a:pt x="2582" y="720"/>
                  <a:pt x="2583" y="720"/>
                </a:cubicBezTo>
                <a:cubicBezTo>
                  <a:pt x="2583" y="721"/>
                  <a:pt x="2583" y="721"/>
                  <a:pt x="2583" y="721"/>
                </a:cubicBezTo>
                <a:cubicBezTo>
                  <a:pt x="2588" y="721"/>
                  <a:pt x="2588" y="721"/>
                  <a:pt x="2588" y="721"/>
                </a:cubicBezTo>
                <a:cubicBezTo>
                  <a:pt x="2587" y="723"/>
                  <a:pt x="2586" y="722"/>
                  <a:pt x="2585" y="724"/>
                </a:cubicBezTo>
                <a:cubicBezTo>
                  <a:pt x="2584" y="724"/>
                  <a:pt x="2584" y="724"/>
                  <a:pt x="2584" y="724"/>
                </a:cubicBezTo>
                <a:cubicBezTo>
                  <a:pt x="2584" y="725"/>
                  <a:pt x="2586" y="726"/>
                  <a:pt x="2585" y="727"/>
                </a:cubicBezTo>
                <a:cubicBezTo>
                  <a:pt x="2584" y="727"/>
                  <a:pt x="2584" y="727"/>
                  <a:pt x="2584" y="727"/>
                </a:cubicBezTo>
                <a:cubicBezTo>
                  <a:pt x="2584" y="729"/>
                  <a:pt x="2584" y="729"/>
                  <a:pt x="2584" y="729"/>
                </a:cubicBezTo>
                <a:cubicBezTo>
                  <a:pt x="2585" y="730"/>
                  <a:pt x="2586" y="730"/>
                  <a:pt x="2586" y="731"/>
                </a:cubicBezTo>
                <a:cubicBezTo>
                  <a:pt x="2586" y="732"/>
                  <a:pt x="2586" y="732"/>
                  <a:pt x="2586" y="732"/>
                </a:cubicBezTo>
                <a:cubicBezTo>
                  <a:pt x="2586" y="732"/>
                  <a:pt x="2587" y="732"/>
                  <a:pt x="2588" y="733"/>
                </a:cubicBezTo>
                <a:cubicBezTo>
                  <a:pt x="2591" y="733"/>
                  <a:pt x="2592" y="732"/>
                  <a:pt x="2593" y="731"/>
                </a:cubicBezTo>
                <a:cubicBezTo>
                  <a:pt x="2594" y="730"/>
                  <a:pt x="2594" y="730"/>
                  <a:pt x="2595" y="730"/>
                </a:cubicBezTo>
                <a:cubicBezTo>
                  <a:pt x="2595" y="729"/>
                  <a:pt x="2595" y="729"/>
                  <a:pt x="2595" y="728"/>
                </a:cubicBezTo>
                <a:cubicBezTo>
                  <a:pt x="2597" y="728"/>
                  <a:pt x="2597" y="728"/>
                  <a:pt x="2597" y="728"/>
                </a:cubicBezTo>
                <a:cubicBezTo>
                  <a:pt x="2597" y="727"/>
                  <a:pt x="2598" y="726"/>
                  <a:pt x="2599" y="725"/>
                </a:cubicBezTo>
                <a:cubicBezTo>
                  <a:pt x="2600" y="725"/>
                  <a:pt x="2600" y="725"/>
                  <a:pt x="2600" y="725"/>
                </a:cubicBezTo>
                <a:cubicBezTo>
                  <a:pt x="2600" y="724"/>
                  <a:pt x="2600" y="724"/>
                  <a:pt x="2599" y="723"/>
                </a:cubicBezTo>
                <a:cubicBezTo>
                  <a:pt x="2599" y="722"/>
                  <a:pt x="2598" y="722"/>
                  <a:pt x="2598" y="722"/>
                </a:cubicBezTo>
                <a:cubicBezTo>
                  <a:pt x="2598" y="721"/>
                  <a:pt x="2598" y="721"/>
                  <a:pt x="2599" y="720"/>
                </a:cubicBezTo>
                <a:cubicBezTo>
                  <a:pt x="2601" y="720"/>
                  <a:pt x="2601" y="720"/>
                  <a:pt x="2601" y="720"/>
                </a:cubicBezTo>
                <a:cubicBezTo>
                  <a:pt x="2601" y="719"/>
                  <a:pt x="2601" y="719"/>
                  <a:pt x="2601" y="719"/>
                </a:cubicBezTo>
                <a:cubicBezTo>
                  <a:pt x="2603" y="720"/>
                  <a:pt x="2604" y="720"/>
                  <a:pt x="2605" y="720"/>
                </a:cubicBezTo>
                <a:cubicBezTo>
                  <a:pt x="2605" y="722"/>
                  <a:pt x="2605" y="722"/>
                  <a:pt x="2603" y="722"/>
                </a:cubicBezTo>
                <a:cubicBezTo>
                  <a:pt x="2604" y="722"/>
                  <a:pt x="2604" y="723"/>
                  <a:pt x="2604" y="723"/>
                </a:cubicBezTo>
                <a:cubicBezTo>
                  <a:pt x="2608" y="723"/>
                  <a:pt x="2606" y="723"/>
                  <a:pt x="2608" y="721"/>
                </a:cubicBezTo>
                <a:cubicBezTo>
                  <a:pt x="2609" y="720"/>
                  <a:pt x="2608" y="721"/>
                  <a:pt x="2609" y="722"/>
                </a:cubicBezTo>
                <a:cubicBezTo>
                  <a:pt x="2612" y="722"/>
                  <a:pt x="2613" y="722"/>
                  <a:pt x="2614" y="720"/>
                </a:cubicBezTo>
                <a:cubicBezTo>
                  <a:pt x="2617" y="720"/>
                  <a:pt x="2616" y="719"/>
                  <a:pt x="2618" y="718"/>
                </a:cubicBezTo>
                <a:cubicBezTo>
                  <a:pt x="2618" y="723"/>
                  <a:pt x="2618" y="723"/>
                  <a:pt x="2618" y="723"/>
                </a:cubicBezTo>
                <a:cubicBezTo>
                  <a:pt x="2619" y="723"/>
                  <a:pt x="2619" y="723"/>
                  <a:pt x="2619" y="723"/>
                </a:cubicBezTo>
                <a:cubicBezTo>
                  <a:pt x="2620" y="723"/>
                  <a:pt x="2619" y="723"/>
                  <a:pt x="2620" y="723"/>
                </a:cubicBezTo>
                <a:cubicBezTo>
                  <a:pt x="2621" y="721"/>
                  <a:pt x="2622" y="719"/>
                  <a:pt x="2622" y="716"/>
                </a:cubicBezTo>
                <a:cubicBezTo>
                  <a:pt x="2622" y="715"/>
                  <a:pt x="2622" y="716"/>
                  <a:pt x="2622" y="715"/>
                </a:cubicBezTo>
                <a:cubicBezTo>
                  <a:pt x="2624" y="716"/>
                  <a:pt x="2624" y="715"/>
                  <a:pt x="2625" y="717"/>
                </a:cubicBezTo>
                <a:cubicBezTo>
                  <a:pt x="2626" y="717"/>
                  <a:pt x="2626" y="717"/>
                  <a:pt x="2626" y="717"/>
                </a:cubicBezTo>
                <a:cubicBezTo>
                  <a:pt x="2626" y="716"/>
                  <a:pt x="2626" y="715"/>
                  <a:pt x="2626" y="715"/>
                </a:cubicBezTo>
                <a:cubicBezTo>
                  <a:pt x="2626" y="715"/>
                  <a:pt x="2626" y="715"/>
                  <a:pt x="2626" y="715"/>
                </a:cubicBezTo>
                <a:cubicBezTo>
                  <a:pt x="2626" y="712"/>
                  <a:pt x="2626" y="712"/>
                  <a:pt x="2626" y="712"/>
                </a:cubicBezTo>
                <a:cubicBezTo>
                  <a:pt x="2626" y="712"/>
                  <a:pt x="2626" y="712"/>
                  <a:pt x="2626" y="712"/>
                </a:cubicBezTo>
                <a:cubicBezTo>
                  <a:pt x="2627" y="711"/>
                  <a:pt x="2627" y="709"/>
                  <a:pt x="2627" y="708"/>
                </a:cubicBezTo>
                <a:cubicBezTo>
                  <a:pt x="2629" y="708"/>
                  <a:pt x="2629" y="708"/>
                  <a:pt x="2630" y="708"/>
                </a:cubicBezTo>
                <a:cubicBezTo>
                  <a:pt x="2630" y="708"/>
                  <a:pt x="2630" y="708"/>
                  <a:pt x="2630" y="708"/>
                </a:cubicBezTo>
                <a:cubicBezTo>
                  <a:pt x="2630" y="708"/>
                  <a:pt x="2630" y="708"/>
                  <a:pt x="2630" y="708"/>
                </a:cubicBezTo>
                <a:cubicBezTo>
                  <a:pt x="2630" y="710"/>
                  <a:pt x="2630" y="710"/>
                  <a:pt x="2629" y="711"/>
                </a:cubicBezTo>
                <a:cubicBezTo>
                  <a:pt x="2628" y="711"/>
                  <a:pt x="2628" y="711"/>
                  <a:pt x="2628" y="711"/>
                </a:cubicBezTo>
                <a:cubicBezTo>
                  <a:pt x="2627" y="713"/>
                  <a:pt x="2628" y="716"/>
                  <a:pt x="2628" y="718"/>
                </a:cubicBezTo>
                <a:cubicBezTo>
                  <a:pt x="2632" y="717"/>
                  <a:pt x="2632" y="711"/>
                  <a:pt x="2636" y="709"/>
                </a:cubicBezTo>
                <a:cubicBezTo>
                  <a:pt x="2636" y="708"/>
                  <a:pt x="2636" y="708"/>
                  <a:pt x="2636" y="708"/>
                </a:cubicBezTo>
                <a:cubicBezTo>
                  <a:pt x="2634" y="707"/>
                  <a:pt x="2633" y="706"/>
                  <a:pt x="2631" y="706"/>
                </a:cubicBezTo>
                <a:cubicBezTo>
                  <a:pt x="2631" y="705"/>
                  <a:pt x="2631" y="705"/>
                  <a:pt x="2631" y="705"/>
                </a:cubicBezTo>
                <a:cubicBezTo>
                  <a:pt x="2632" y="705"/>
                  <a:pt x="2633" y="704"/>
                  <a:pt x="2634" y="704"/>
                </a:cubicBezTo>
                <a:cubicBezTo>
                  <a:pt x="2634" y="700"/>
                  <a:pt x="2634" y="700"/>
                  <a:pt x="2634" y="700"/>
                </a:cubicBezTo>
                <a:cubicBezTo>
                  <a:pt x="2633" y="700"/>
                  <a:pt x="2633" y="700"/>
                  <a:pt x="2633" y="700"/>
                </a:cubicBezTo>
                <a:cubicBezTo>
                  <a:pt x="2633" y="698"/>
                  <a:pt x="2633" y="698"/>
                  <a:pt x="2633" y="698"/>
                </a:cubicBezTo>
                <a:cubicBezTo>
                  <a:pt x="2632" y="698"/>
                  <a:pt x="2632" y="698"/>
                  <a:pt x="2632" y="698"/>
                </a:cubicBezTo>
                <a:cubicBezTo>
                  <a:pt x="2632" y="697"/>
                  <a:pt x="2632" y="697"/>
                  <a:pt x="2632" y="697"/>
                </a:cubicBezTo>
                <a:cubicBezTo>
                  <a:pt x="2633" y="697"/>
                  <a:pt x="2633" y="697"/>
                  <a:pt x="2633" y="697"/>
                </a:cubicBezTo>
                <a:cubicBezTo>
                  <a:pt x="2633" y="696"/>
                  <a:pt x="2633" y="696"/>
                  <a:pt x="2633" y="696"/>
                </a:cubicBezTo>
                <a:cubicBezTo>
                  <a:pt x="2634" y="696"/>
                  <a:pt x="2634" y="696"/>
                  <a:pt x="2634" y="696"/>
                </a:cubicBezTo>
                <a:cubicBezTo>
                  <a:pt x="2634" y="693"/>
                  <a:pt x="2634" y="693"/>
                  <a:pt x="2634" y="693"/>
                </a:cubicBezTo>
                <a:cubicBezTo>
                  <a:pt x="2634" y="693"/>
                  <a:pt x="2634" y="693"/>
                  <a:pt x="2634" y="693"/>
                </a:cubicBezTo>
                <a:cubicBezTo>
                  <a:pt x="2634" y="692"/>
                  <a:pt x="2634" y="692"/>
                  <a:pt x="2634" y="692"/>
                </a:cubicBezTo>
                <a:cubicBezTo>
                  <a:pt x="2635" y="692"/>
                  <a:pt x="2635" y="692"/>
                  <a:pt x="2635" y="692"/>
                </a:cubicBezTo>
                <a:cubicBezTo>
                  <a:pt x="2635" y="688"/>
                  <a:pt x="2635" y="688"/>
                  <a:pt x="2635" y="688"/>
                </a:cubicBezTo>
                <a:cubicBezTo>
                  <a:pt x="2636" y="688"/>
                  <a:pt x="2636" y="688"/>
                  <a:pt x="2636" y="688"/>
                </a:cubicBezTo>
                <a:cubicBezTo>
                  <a:pt x="2636" y="688"/>
                  <a:pt x="2635" y="687"/>
                  <a:pt x="2635" y="686"/>
                </a:cubicBezTo>
                <a:cubicBezTo>
                  <a:pt x="2635" y="682"/>
                  <a:pt x="2635" y="678"/>
                  <a:pt x="2636" y="675"/>
                </a:cubicBezTo>
                <a:cubicBezTo>
                  <a:pt x="2639" y="675"/>
                  <a:pt x="2639" y="675"/>
                  <a:pt x="2639" y="675"/>
                </a:cubicBezTo>
                <a:cubicBezTo>
                  <a:pt x="2640" y="672"/>
                  <a:pt x="2640" y="673"/>
                  <a:pt x="2639" y="671"/>
                </a:cubicBezTo>
                <a:cubicBezTo>
                  <a:pt x="2640" y="670"/>
                  <a:pt x="2641" y="670"/>
                  <a:pt x="2641" y="670"/>
                </a:cubicBezTo>
                <a:cubicBezTo>
                  <a:pt x="2642" y="666"/>
                  <a:pt x="2642" y="668"/>
                  <a:pt x="2643" y="665"/>
                </a:cubicBezTo>
                <a:cubicBezTo>
                  <a:pt x="2643" y="664"/>
                  <a:pt x="2643" y="664"/>
                  <a:pt x="2643" y="664"/>
                </a:cubicBezTo>
                <a:cubicBezTo>
                  <a:pt x="2644" y="664"/>
                  <a:pt x="2644" y="664"/>
                  <a:pt x="2644" y="664"/>
                </a:cubicBezTo>
                <a:cubicBezTo>
                  <a:pt x="2644" y="661"/>
                  <a:pt x="2644" y="657"/>
                  <a:pt x="2643" y="654"/>
                </a:cubicBezTo>
                <a:cubicBezTo>
                  <a:pt x="2643" y="653"/>
                  <a:pt x="2643" y="653"/>
                  <a:pt x="2642" y="653"/>
                </a:cubicBezTo>
                <a:cubicBezTo>
                  <a:pt x="2642" y="652"/>
                  <a:pt x="2642" y="652"/>
                  <a:pt x="2642" y="652"/>
                </a:cubicBezTo>
                <a:cubicBezTo>
                  <a:pt x="2641" y="652"/>
                  <a:pt x="2641" y="652"/>
                  <a:pt x="2641" y="652"/>
                </a:cubicBezTo>
                <a:cubicBezTo>
                  <a:pt x="2641" y="650"/>
                  <a:pt x="2641" y="650"/>
                  <a:pt x="2641" y="650"/>
                </a:cubicBezTo>
                <a:cubicBezTo>
                  <a:pt x="2641" y="650"/>
                  <a:pt x="2641" y="650"/>
                  <a:pt x="2641" y="650"/>
                </a:cubicBezTo>
                <a:cubicBezTo>
                  <a:pt x="2640" y="648"/>
                  <a:pt x="2641" y="647"/>
                  <a:pt x="2639" y="646"/>
                </a:cubicBezTo>
                <a:cubicBezTo>
                  <a:pt x="2639" y="645"/>
                  <a:pt x="2639" y="645"/>
                  <a:pt x="2639" y="645"/>
                </a:cubicBezTo>
                <a:cubicBezTo>
                  <a:pt x="2637" y="645"/>
                  <a:pt x="2636" y="645"/>
                  <a:pt x="2634" y="644"/>
                </a:cubicBezTo>
                <a:cubicBezTo>
                  <a:pt x="2634" y="644"/>
                  <a:pt x="2634" y="644"/>
                  <a:pt x="2634" y="644"/>
                </a:cubicBezTo>
                <a:cubicBezTo>
                  <a:pt x="2634" y="644"/>
                  <a:pt x="2634" y="644"/>
                  <a:pt x="2634" y="644"/>
                </a:cubicBezTo>
                <a:cubicBezTo>
                  <a:pt x="2634" y="642"/>
                  <a:pt x="2634" y="642"/>
                  <a:pt x="2633" y="641"/>
                </a:cubicBezTo>
                <a:cubicBezTo>
                  <a:pt x="2633" y="640"/>
                  <a:pt x="2633" y="640"/>
                  <a:pt x="2633" y="640"/>
                </a:cubicBezTo>
                <a:cubicBezTo>
                  <a:pt x="2632" y="641"/>
                  <a:pt x="2632" y="641"/>
                  <a:pt x="2630" y="641"/>
                </a:cubicBezTo>
                <a:cubicBezTo>
                  <a:pt x="2631" y="644"/>
                  <a:pt x="2631" y="645"/>
                  <a:pt x="2629" y="647"/>
                </a:cubicBezTo>
                <a:cubicBezTo>
                  <a:pt x="2629" y="648"/>
                  <a:pt x="2629" y="648"/>
                  <a:pt x="2629" y="648"/>
                </a:cubicBezTo>
                <a:cubicBezTo>
                  <a:pt x="2627" y="648"/>
                  <a:pt x="2627" y="648"/>
                  <a:pt x="2627" y="648"/>
                </a:cubicBezTo>
                <a:cubicBezTo>
                  <a:pt x="2627" y="649"/>
                  <a:pt x="2627" y="649"/>
                  <a:pt x="2626" y="650"/>
                </a:cubicBezTo>
                <a:cubicBezTo>
                  <a:pt x="2628" y="650"/>
                  <a:pt x="2628" y="650"/>
                  <a:pt x="2628" y="650"/>
                </a:cubicBezTo>
                <a:cubicBezTo>
                  <a:pt x="2628" y="656"/>
                  <a:pt x="2628" y="656"/>
                  <a:pt x="2624" y="658"/>
                </a:cubicBezTo>
                <a:cubicBezTo>
                  <a:pt x="2624" y="659"/>
                  <a:pt x="2624" y="659"/>
                  <a:pt x="2624" y="659"/>
                </a:cubicBezTo>
                <a:cubicBezTo>
                  <a:pt x="2625" y="659"/>
                  <a:pt x="2625" y="659"/>
                  <a:pt x="2625" y="659"/>
                </a:cubicBezTo>
                <a:cubicBezTo>
                  <a:pt x="2625" y="660"/>
                  <a:pt x="2625" y="660"/>
                  <a:pt x="2625" y="660"/>
                </a:cubicBezTo>
                <a:cubicBezTo>
                  <a:pt x="2626" y="659"/>
                  <a:pt x="2627" y="659"/>
                  <a:pt x="2628" y="658"/>
                </a:cubicBezTo>
                <a:cubicBezTo>
                  <a:pt x="2628" y="660"/>
                  <a:pt x="2628" y="663"/>
                  <a:pt x="2628" y="664"/>
                </a:cubicBezTo>
                <a:cubicBezTo>
                  <a:pt x="2627" y="664"/>
                  <a:pt x="2627" y="665"/>
                  <a:pt x="2626" y="665"/>
                </a:cubicBezTo>
                <a:cubicBezTo>
                  <a:pt x="2626" y="666"/>
                  <a:pt x="2626" y="666"/>
                  <a:pt x="2626" y="666"/>
                </a:cubicBezTo>
                <a:cubicBezTo>
                  <a:pt x="2626" y="666"/>
                  <a:pt x="2626" y="666"/>
                  <a:pt x="2626" y="666"/>
                </a:cubicBezTo>
                <a:cubicBezTo>
                  <a:pt x="2625" y="668"/>
                  <a:pt x="2625" y="670"/>
                  <a:pt x="2625" y="671"/>
                </a:cubicBezTo>
                <a:cubicBezTo>
                  <a:pt x="2624" y="672"/>
                  <a:pt x="2624" y="672"/>
                  <a:pt x="2623" y="673"/>
                </a:cubicBezTo>
                <a:cubicBezTo>
                  <a:pt x="2623" y="675"/>
                  <a:pt x="2623" y="675"/>
                  <a:pt x="2623" y="675"/>
                </a:cubicBezTo>
                <a:cubicBezTo>
                  <a:pt x="2622" y="675"/>
                  <a:pt x="2622" y="675"/>
                  <a:pt x="2622" y="675"/>
                </a:cubicBezTo>
                <a:cubicBezTo>
                  <a:pt x="2622" y="676"/>
                  <a:pt x="2622" y="676"/>
                  <a:pt x="2622" y="676"/>
                </a:cubicBezTo>
                <a:cubicBezTo>
                  <a:pt x="2622" y="676"/>
                  <a:pt x="2622" y="676"/>
                  <a:pt x="2622" y="676"/>
                </a:cubicBezTo>
                <a:cubicBezTo>
                  <a:pt x="2622" y="677"/>
                  <a:pt x="2622" y="677"/>
                  <a:pt x="2622" y="677"/>
                </a:cubicBezTo>
                <a:cubicBezTo>
                  <a:pt x="2620" y="678"/>
                  <a:pt x="2619" y="679"/>
                  <a:pt x="2618" y="681"/>
                </a:cubicBezTo>
                <a:cubicBezTo>
                  <a:pt x="2618" y="682"/>
                  <a:pt x="2618" y="682"/>
                  <a:pt x="2618" y="682"/>
                </a:cubicBezTo>
                <a:cubicBezTo>
                  <a:pt x="2616" y="683"/>
                  <a:pt x="2615" y="684"/>
                  <a:pt x="2613" y="685"/>
                </a:cubicBezTo>
                <a:cubicBezTo>
                  <a:pt x="2613" y="688"/>
                  <a:pt x="2613" y="688"/>
                  <a:pt x="2613" y="688"/>
                </a:cubicBezTo>
                <a:cubicBezTo>
                  <a:pt x="2613" y="688"/>
                  <a:pt x="2613" y="688"/>
                  <a:pt x="2613" y="688"/>
                </a:cubicBezTo>
                <a:cubicBezTo>
                  <a:pt x="2613" y="689"/>
                  <a:pt x="2613" y="689"/>
                  <a:pt x="2613" y="689"/>
                </a:cubicBezTo>
                <a:cubicBezTo>
                  <a:pt x="2612" y="689"/>
                  <a:pt x="2612" y="690"/>
                  <a:pt x="2611" y="690"/>
                </a:cubicBezTo>
                <a:cubicBezTo>
                  <a:pt x="2611" y="690"/>
                  <a:pt x="2611" y="691"/>
                  <a:pt x="2611" y="692"/>
                </a:cubicBezTo>
                <a:cubicBezTo>
                  <a:pt x="2608" y="692"/>
                  <a:pt x="2608" y="692"/>
                  <a:pt x="2608" y="692"/>
                </a:cubicBezTo>
                <a:cubicBezTo>
                  <a:pt x="2608" y="692"/>
                  <a:pt x="2608" y="692"/>
                  <a:pt x="2608" y="692"/>
                </a:cubicBezTo>
                <a:cubicBezTo>
                  <a:pt x="2607" y="693"/>
                  <a:pt x="2606" y="693"/>
                  <a:pt x="2605" y="693"/>
                </a:cubicBezTo>
                <a:cubicBezTo>
                  <a:pt x="2605" y="694"/>
                  <a:pt x="2605" y="694"/>
                  <a:pt x="2605" y="694"/>
                </a:cubicBezTo>
                <a:cubicBezTo>
                  <a:pt x="2605" y="694"/>
                  <a:pt x="2605" y="694"/>
                  <a:pt x="2605" y="694"/>
                </a:cubicBezTo>
                <a:cubicBezTo>
                  <a:pt x="2605" y="695"/>
                  <a:pt x="2605" y="695"/>
                  <a:pt x="2605" y="695"/>
                </a:cubicBezTo>
                <a:cubicBezTo>
                  <a:pt x="2604" y="695"/>
                  <a:pt x="2603" y="695"/>
                  <a:pt x="2603" y="696"/>
                </a:cubicBezTo>
                <a:cubicBezTo>
                  <a:pt x="2602" y="696"/>
                  <a:pt x="2603" y="696"/>
                  <a:pt x="2601" y="696"/>
                </a:cubicBezTo>
                <a:cubicBezTo>
                  <a:pt x="2601" y="696"/>
                  <a:pt x="2601" y="696"/>
                  <a:pt x="2600" y="695"/>
                </a:cubicBezTo>
                <a:cubicBezTo>
                  <a:pt x="2599" y="695"/>
                  <a:pt x="2599" y="695"/>
                  <a:pt x="2599" y="695"/>
                </a:cubicBezTo>
                <a:cubicBezTo>
                  <a:pt x="2599" y="693"/>
                  <a:pt x="2599" y="693"/>
                  <a:pt x="2599" y="693"/>
                </a:cubicBezTo>
                <a:cubicBezTo>
                  <a:pt x="2599" y="693"/>
                  <a:pt x="2599" y="693"/>
                  <a:pt x="2599" y="693"/>
                </a:cubicBezTo>
                <a:cubicBezTo>
                  <a:pt x="2599" y="691"/>
                  <a:pt x="2599" y="691"/>
                  <a:pt x="2599" y="691"/>
                </a:cubicBezTo>
                <a:cubicBezTo>
                  <a:pt x="2599" y="691"/>
                  <a:pt x="2600" y="691"/>
                  <a:pt x="2601" y="690"/>
                </a:cubicBezTo>
                <a:cubicBezTo>
                  <a:pt x="2602" y="690"/>
                  <a:pt x="2603" y="687"/>
                  <a:pt x="2603" y="686"/>
                </a:cubicBezTo>
                <a:cubicBezTo>
                  <a:pt x="2600" y="687"/>
                  <a:pt x="2599" y="689"/>
                  <a:pt x="2597" y="690"/>
                </a:cubicBezTo>
                <a:cubicBezTo>
                  <a:pt x="2597" y="696"/>
                  <a:pt x="2597" y="696"/>
                  <a:pt x="2597" y="696"/>
                </a:cubicBezTo>
                <a:cubicBezTo>
                  <a:pt x="2596" y="696"/>
                  <a:pt x="2596" y="696"/>
                  <a:pt x="2596" y="696"/>
                </a:cubicBezTo>
                <a:cubicBezTo>
                  <a:pt x="2596" y="697"/>
                  <a:pt x="2596" y="698"/>
                  <a:pt x="2595" y="699"/>
                </a:cubicBezTo>
                <a:cubicBezTo>
                  <a:pt x="2595" y="699"/>
                  <a:pt x="2595" y="699"/>
                  <a:pt x="2595" y="699"/>
                </a:cubicBezTo>
                <a:cubicBezTo>
                  <a:pt x="2595" y="700"/>
                  <a:pt x="2594" y="701"/>
                  <a:pt x="2594" y="702"/>
                </a:cubicBezTo>
                <a:cubicBezTo>
                  <a:pt x="2594" y="702"/>
                  <a:pt x="2593" y="703"/>
                  <a:pt x="2593" y="703"/>
                </a:cubicBezTo>
                <a:cubicBezTo>
                  <a:pt x="2593" y="707"/>
                  <a:pt x="2593" y="707"/>
                  <a:pt x="2593" y="707"/>
                </a:cubicBezTo>
                <a:cubicBezTo>
                  <a:pt x="2593" y="707"/>
                  <a:pt x="2593" y="707"/>
                  <a:pt x="2593" y="707"/>
                </a:cubicBezTo>
                <a:cubicBezTo>
                  <a:pt x="2593" y="708"/>
                  <a:pt x="2593" y="708"/>
                  <a:pt x="2593" y="708"/>
                </a:cubicBezTo>
                <a:cubicBezTo>
                  <a:pt x="2593" y="708"/>
                  <a:pt x="2592" y="709"/>
                  <a:pt x="2591" y="709"/>
                </a:cubicBezTo>
                <a:cubicBezTo>
                  <a:pt x="2591" y="710"/>
                  <a:pt x="2590" y="711"/>
                  <a:pt x="2590" y="711"/>
                </a:cubicBezTo>
                <a:cubicBezTo>
                  <a:pt x="2588" y="711"/>
                  <a:pt x="2588" y="711"/>
                  <a:pt x="2586" y="710"/>
                </a:cubicBezTo>
                <a:cubicBezTo>
                  <a:pt x="2586" y="709"/>
                  <a:pt x="2586" y="709"/>
                  <a:pt x="2586" y="709"/>
                </a:cubicBezTo>
                <a:cubicBezTo>
                  <a:pt x="2583" y="709"/>
                  <a:pt x="2582" y="708"/>
                  <a:pt x="2580" y="709"/>
                </a:cubicBezTo>
                <a:cubicBezTo>
                  <a:pt x="2579" y="710"/>
                  <a:pt x="2579" y="711"/>
                  <a:pt x="2578" y="711"/>
                </a:cubicBezTo>
                <a:cubicBezTo>
                  <a:pt x="2574" y="711"/>
                  <a:pt x="2574" y="711"/>
                  <a:pt x="2574" y="711"/>
                </a:cubicBezTo>
                <a:cubicBezTo>
                  <a:pt x="2574" y="712"/>
                  <a:pt x="2574" y="712"/>
                  <a:pt x="2574" y="712"/>
                </a:cubicBezTo>
                <a:cubicBezTo>
                  <a:pt x="2572" y="713"/>
                  <a:pt x="2572" y="714"/>
                  <a:pt x="2570" y="714"/>
                </a:cubicBezTo>
                <a:cubicBezTo>
                  <a:pt x="2570" y="711"/>
                  <a:pt x="2570" y="711"/>
                  <a:pt x="2570" y="711"/>
                </a:cubicBezTo>
                <a:cubicBezTo>
                  <a:pt x="2569" y="711"/>
                  <a:pt x="2569" y="712"/>
                  <a:pt x="2567" y="712"/>
                </a:cubicBezTo>
                <a:close/>
                <a:moveTo>
                  <a:pt x="2572" y="715"/>
                </a:moveTo>
                <a:cubicBezTo>
                  <a:pt x="2573" y="715"/>
                  <a:pt x="2573" y="716"/>
                  <a:pt x="2573" y="717"/>
                </a:cubicBezTo>
                <a:cubicBezTo>
                  <a:pt x="2572" y="717"/>
                  <a:pt x="2572" y="717"/>
                  <a:pt x="2572" y="717"/>
                </a:cubicBezTo>
                <a:cubicBezTo>
                  <a:pt x="2572" y="718"/>
                  <a:pt x="2572" y="718"/>
                  <a:pt x="2572" y="718"/>
                </a:cubicBezTo>
                <a:cubicBezTo>
                  <a:pt x="2570" y="718"/>
                  <a:pt x="2570" y="718"/>
                  <a:pt x="2570" y="718"/>
                </a:cubicBezTo>
                <a:cubicBezTo>
                  <a:pt x="2570" y="717"/>
                  <a:pt x="2570" y="717"/>
                  <a:pt x="2570" y="717"/>
                </a:cubicBezTo>
                <a:cubicBezTo>
                  <a:pt x="2570" y="717"/>
                  <a:pt x="2570" y="717"/>
                  <a:pt x="2570" y="717"/>
                </a:cubicBezTo>
                <a:cubicBezTo>
                  <a:pt x="2570" y="715"/>
                  <a:pt x="2570" y="715"/>
                  <a:pt x="2570" y="715"/>
                </a:cubicBezTo>
                <a:cubicBezTo>
                  <a:pt x="2570" y="715"/>
                  <a:pt x="2570" y="715"/>
                  <a:pt x="2570" y="715"/>
                </a:cubicBezTo>
                <a:cubicBezTo>
                  <a:pt x="2570" y="715"/>
                  <a:pt x="2570" y="715"/>
                  <a:pt x="2570" y="715"/>
                </a:cubicBezTo>
                <a:lnTo>
                  <a:pt x="2572" y="715"/>
                </a:lnTo>
                <a:close/>
                <a:moveTo>
                  <a:pt x="1507" y="650"/>
                </a:moveTo>
                <a:cubicBezTo>
                  <a:pt x="1507" y="650"/>
                  <a:pt x="1507" y="650"/>
                  <a:pt x="1508" y="650"/>
                </a:cubicBezTo>
                <a:cubicBezTo>
                  <a:pt x="1508" y="652"/>
                  <a:pt x="1508" y="652"/>
                  <a:pt x="1508" y="652"/>
                </a:cubicBezTo>
                <a:cubicBezTo>
                  <a:pt x="1508" y="652"/>
                  <a:pt x="1508" y="652"/>
                  <a:pt x="1508" y="652"/>
                </a:cubicBezTo>
                <a:cubicBezTo>
                  <a:pt x="1509" y="656"/>
                  <a:pt x="1509" y="660"/>
                  <a:pt x="1509" y="663"/>
                </a:cubicBezTo>
                <a:cubicBezTo>
                  <a:pt x="1510" y="663"/>
                  <a:pt x="1510" y="663"/>
                  <a:pt x="1510" y="663"/>
                </a:cubicBezTo>
                <a:cubicBezTo>
                  <a:pt x="1510" y="665"/>
                  <a:pt x="1510" y="665"/>
                  <a:pt x="1510" y="665"/>
                </a:cubicBezTo>
                <a:cubicBezTo>
                  <a:pt x="1510" y="665"/>
                  <a:pt x="1510" y="665"/>
                  <a:pt x="1510" y="665"/>
                </a:cubicBezTo>
                <a:cubicBezTo>
                  <a:pt x="1511" y="666"/>
                  <a:pt x="1511" y="667"/>
                  <a:pt x="1511" y="667"/>
                </a:cubicBezTo>
                <a:cubicBezTo>
                  <a:pt x="1513" y="667"/>
                  <a:pt x="1513" y="667"/>
                  <a:pt x="1513" y="667"/>
                </a:cubicBezTo>
                <a:cubicBezTo>
                  <a:pt x="1513" y="668"/>
                  <a:pt x="1513" y="668"/>
                  <a:pt x="1513" y="668"/>
                </a:cubicBezTo>
                <a:cubicBezTo>
                  <a:pt x="1515" y="668"/>
                  <a:pt x="1515" y="668"/>
                  <a:pt x="1516" y="666"/>
                </a:cubicBezTo>
                <a:cubicBezTo>
                  <a:pt x="1518" y="666"/>
                  <a:pt x="1518" y="666"/>
                  <a:pt x="1518" y="666"/>
                </a:cubicBezTo>
                <a:cubicBezTo>
                  <a:pt x="1518" y="665"/>
                  <a:pt x="1518" y="665"/>
                  <a:pt x="1518" y="665"/>
                </a:cubicBezTo>
                <a:cubicBezTo>
                  <a:pt x="1520" y="663"/>
                  <a:pt x="1518" y="654"/>
                  <a:pt x="1521" y="652"/>
                </a:cubicBezTo>
                <a:cubicBezTo>
                  <a:pt x="1521" y="649"/>
                  <a:pt x="1521" y="648"/>
                  <a:pt x="1520" y="646"/>
                </a:cubicBezTo>
                <a:cubicBezTo>
                  <a:pt x="1519" y="646"/>
                  <a:pt x="1519" y="646"/>
                  <a:pt x="1518" y="646"/>
                </a:cubicBezTo>
                <a:cubicBezTo>
                  <a:pt x="1517" y="643"/>
                  <a:pt x="1519" y="643"/>
                  <a:pt x="1516" y="642"/>
                </a:cubicBezTo>
                <a:cubicBezTo>
                  <a:pt x="1516" y="641"/>
                  <a:pt x="1516" y="641"/>
                  <a:pt x="1516" y="641"/>
                </a:cubicBezTo>
                <a:cubicBezTo>
                  <a:pt x="1514" y="641"/>
                  <a:pt x="1514" y="643"/>
                  <a:pt x="1513" y="643"/>
                </a:cubicBezTo>
                <a:cubicBezTo>
                  <a:pt x="1512" y="643"/>
                  <a:pt x="1512" y="643"/>
                  <a:pt x="1512" y="643"/>
                </a:cubicBezTo>
                <a:cubicBezTo>
                  <a:pt x="1512" y="644"/>
                  <a:pt x="1511" y="644"/>
                  <a:pt x="1511" y="644"/>
                </a:cubicBezTo>
                <a:cubicBezTo>
                  <a:pt x="1510" y="644"/>
                  <a:pt x="1510" y="644"/>
                  <a:pt x="1510" y="644"/>
                </a:cubicBezTo>
                <a:cubicBezTo>
                  <a:pt x="1509" y="645"/>
                  <a:pt x="1509" y="646"/>
                  <a:pt x="1508" y="646"/>
                </a:cubicBezTo>
                <a:cubicBezTo>
                  <a:pt x="1507" y="646"/>
                  <a:pt x="1507" y="646"/>
                  <a:pt x="1507" y="646"/>
                </a:cubicBezTo>
                <a:cubicBezTo>
                  <a:pt x="1507" y="647"/>
                  <a:pt x="1507" y="648"/>
                  <a:pt x="1507" y="648"/>
                </a:cubicBezTo>
                <a:cubicBezTo>
                  <a:pt x="1507" y="648"/>
                  <a:pt x="1506" y="649"/>
                  <a:pt x="1507" y="650"/>
                </a:cubicBezTo>
                <a:close/>
                <a:moveTo>
                  <a:pt x="1463" y="663"/>
                </a:moveTo>
                <a:cubicBezTo>
                  <a:pt x="1465" y="663"/>
                  <a:pt x="1465" y="663"/>
                  <a:pt x="1465" y="663"/>
                </a:cubicBezTo>
                <a:cubicBezTo>
                  <a:pt x="1466" y="661"/>
                  <a:pt x="1467" y="660"/>
                  <a:pt x="1469" y="660"/>
                </a:cubicBezTo>
                <a:cubicBezTo>
                  <a:pt x="1468" y="657"/>
                  <a:pt x="1468" y="658"/>
                  <a:pt x="1467" y="657"/>
                </a:cubicBezTo>
                <a:cubicBezTo>
                  <a:pt x="1466" y="657"/>
                  <a:pt x="1466" y="657"/>
                  <a:pt x="1466" y="657"/>
                </a:cubicBezTo>
                <a:cubicBezTo>
                  <a:pt x="1466" y="655"/>
                  <a:pt x="1466" y="655"/>
                  <a:pt x="1466" y="655"/>
                </a:cubicBezTo>
                <a:cubicBezTo>
                  <a:pt x="1466" y="655"/>
                  <a:pt x="1466" y="655"/>
                  <a:pt x="1466" y="655"/>
                </a:cubicBezTo>
                <a:cubicBezTo>
                  <a:pt x="1466" y="654"/>
                  <a:pt x="1466" y="654"/>
                  <a:pt x="1466" y="654"/>
                </a:cubicBezTo>
                <a:cubicBezTo>
                  <a:pt x="1465" y="655"/>
                  <a:pt x="1464" y="655"/>
                  <a:pt x="1463" y="655"/>
                </a:cubicBezTo>
                <a:cubicBezTo>
                  <a:pt x="1463" y="656"/>
                  <a:pt x="1463" y="656"/>
                  <a:pt x="1463" y="656"/>
                </a:cubicBezTo>
                <a:cubicBezTo>
                  <a:pt x="1462" y="656"/>
                  <a:pt x="1462" y="656"/>
                  <a:pt x="1462" y="656"/>
                </a:cubicBezTo>
                <a:cubicBezTo>
                  <a:pt x="1463" y="656"/>
                  <a:pt x="1464" y="658"/>
                  <a:pt x="1464" y="659"/>
                </a:cubicBezTo>
                <a:cubicBezTo>
                  <a:pt x="1463" y="659"/>
                  <a:pt x="1463" y="659"/>
                  <a:pt x="1462" y="660"/>
                </a:cubicBezTo>
                <a:cubicBezTo>
                  <a:pt x="1463" y="661"/>
                  <a:pt x="1463" y="662"/>
                  <a:pt x="1463" y="663"/>
                </a:cubicBezTo>
                <a:close/>
                <a:moveTo>
                  <a:pt x="1607" y="660"/>
                </a:moveTo>
                <a:cubicBezTo>
                  <a:pt x="1607" y="661"/>
                  <a:pt x="1607" y="661"/>
                  <a:pt x="1607" y="661"/>
                </a:cubicBezTo>
                <a:cubicBezTo>
                  <a:pt x="1607" y="661"/>
                  <a:pt x="1610" y="661"/>
                  <a:pt x="1608" y="661"/>
                </a:cubicBezTo>
                <a:cubicBezTo>
                  <a:pt x="1608" y="661"/>
                  <a:pt x="1608" y="661"/>
                  <a:pt x="1608" y="661"/>
                </a:cubicBezTo>
                <a:cubicBezTo>
                  <a:pt x="1608" y="660"/>
                  <a:pt x="1608" y="660"/>
                  <a:pt x="1608" y="660"/>
                </a:cubicBezTo>
                <a:lnTo>
                  <a:pt x="1607" y="660"/>
                </a:lnTo>
                <a:close/>
                <a:moveTo>
                  <a:pt x="1889" y="661"/>
                </a:moveTo>
                <a:cubicBezTo>
                  <a:pt x="1889" y="660"/>
                  <a:pt x="1889" y="660"/>
                  <a:pt x="1889" y="660"/>
                </a:cubicBezTo>
                <a:cubicBezTo>
                  <a:pt x="1889" y="660"/>
                  <a:pt x="1889" y="660"/>
                  <a:pt x="1889" y="660"/>
                </a:cubicBezTo>
                <a:cubicBezTo>
                  <a:pt x="1888" y="661"/>
                  <a:pt x="1888" y="662"/>
                  <a:pt x="1887" y="663"/>
                </a:cubicBezTo>
                <a:cubicBezTo>
                  <a:pt x="1889" y="663"/>
                  <a:pt x="1889" y="663"/>
                  <a:pt x="1890" y="662"/>
                </a:cubicBezTo>
                <a:cubicBezTo>
                  <a:pt x="1889" y="661"/>
                  <a:pt x="1890" y="662"/>
                  <a:pt x="1889" y="661"/>
                </a:cubicBezTo>
                <a:close/>
                <a:moveTo>
                  <a:pt x="1448" y="665"/>
                </a:moveTo>
                <a:cubicBezTo>
                  <a:pt x="1448" y="665"/>
                  <a:pt x="1450" y="662"/>
                  <a:pt x="1450" y="661"/>
                </a:cubicBezTo>
                <a:cubicBezTo>
                  <a:pt x="1449" y="661"/>
                  <a:pt x="1449" y="661"/>
                  <a:pt x="1449" y="661"/>
                </a:cubicBezTo>
                <a:cubicBezTo>
                  <a:pt x="1449" y="662"/>
                  <a:pt x="1448" y="663"/>
                  <a:pt x="1447" y="663"/>
                </a:cubicBezTo>
                <a:cubicBezTo>
                  <a:pt x="1447" y="665"/>
                  <a:pt x="1447" y="664"/>
                  <a:pt x="1447" y="665"/>
                </a:cubicBezTo>
                <a:cubicBezTo>
                  <a:pt x="1447" y="665"/>
                  <a:pt x="1447" y="665"/>
                  <a:pt x="1447" y="665"/>
                </a:cubicBezTo>
                <a:lnTo>
                  <a:pt x="1448" y="665"/>
                </a:lnTo>
                <a:close/>
                <a:moveTo>
                  <a:pt x="1664" y="667"/>
                </a:moveTo>
                <a:cubicBezTo>
                  <a:pt x="1664" y="667"/>
                  <a:pt x="1664" y="667"/>
                  <a:pt x="1664" y="667"/>
                </a:cubicBezTo>
                <a:cubicBezTo>
                  <a:pt x="1663" y="666"/>
                  <a:pt x="1663" y="666"/>
                  <a:pt x="1663" y="665"/>
                </a:cubicBezTo>
                <a:cubicBezTo>
                  <a:pt x="1662" y="665"/>
                  <a:pt x="1661" y="665"/>
                  <a:pt x="1660" y="665"/>
                </a:cubicBezTo>
                <a:cubicBezTo>
                  <a:pt x="1660" y="667"/>
                  <a:pt x="1660" y="667"/>
                  <a:pt x="1660" y="667"/>
                </a:cubicBezTo>
                <a:cubicBezTo>
                  <a:pt x="1661" y="667"/>
                  <a:pt x="1660" y="667"/>
                  <a:pt x="1661" y="667"/>
                </a:cubicBezTo>
                <a:cubicBezTo>
                  <a:pt x="1662" y="667"/>
                  <a:pt x="1662" y="667"/>
                  <a:pt x="1662" y="667"/>
                </a:cubicBezTo>
                <a:cubicBezTo>
                  <a:pt x="1662" y="669"/>
                  <a:pt x="1662" y="669"/>
                  <a:pt x="1662" y="669"/>
                </a:cubicBezTo>
                <a:cubicBezTo>
                  <a:pt x="1664" y="669"/>
                  <a:pt x="1664" y="669"/>
                  <a:pt x="1664" y="669"/>
                </a:cubicBezTo>
                <a:cubicBezTo>
                  <a:pt x="1664" y="669"/>
                  <a:pt x="1664" y="668"/>
                  <a:pt x="1664" y="667"/>
                </a:cubicBezTo>
                <a:close/>
                <a:moveTo>
                  <a:pt x="1659" y="675"/>
                </a:moveTo>
                <a:cubicBezTo>
                  <a:pt x="1659" y="678"/>
                  <a:pt x="1659" y="678"/>
                  <a:pt x="1659" y="678"/>
                </a:cubicBezTo>
                <a:cubicBezTo>
                  <a:pt x="1660" y="678"/>
                  <a:pt x="1660" y="678"/>
                  <a:pt x="1660" y="678"/>
                </a:cubicBezTo>
                <a:cubicBezTo>
                  <a:pt x="1660" y="677"/>
                  <a:pt x="1660" y="677"/>
                  <a:pt x="1660" y="677"/>
                </a:cubicBezTo>
                <a:cubicBezTo>
                  <a:pt x="1660" y="675"/>
                  <a:pt x="1660" y="675"/>
                  <a:pt x="1660" y="675"/>
                </a:cubicBezTo>
                <a:lnTo>
                  <a:pt x="1659" y="675"/>
                </a:lnTo>
                <a:close/>
                <a:moveTo>
                  <a:pt x="1613" y="680"/>
                </a:moveTo>
                <a:cubicBezTo>
                  <a:pt x="1614" y="680"/>
                  <a:pt x="1614" y="680"/>
                  <a:pt x="1614" y="679"/>
                </a:cubicBezTo>
                <a:cubicBezTo>
                  <a:pt x="1615" y="679"/>
                  <a:pt x="1615" y="679"/>
                  <a:pt x="1615" y="679"/>
                </a:cubicBezTo>
                <a:cubicBezTo>
                  <a:pt x="1615" y="679"/>
                  <a:pt x="1615" y="679"/>
                  <a:pt x="1615" y="679"/>
                </a:cubicBezTo>
                <a:cubicBezTo>
                  <a:pt x="1614" y="678"/>
                  <a:pt x="1613" y="677"/>
                  <a:pt x="1611" y="677"/>
                </a:cubicBezTo>
                <a:cubicBezTo>
                  <a:pt x="1611" y="679"/>
                  <a:pt x="1611" y="679"/>
                  <a:pt x="1611" y="679"/>
                </a:cubicBezTo>
                <a:cubicBezTo>
                  <a:pt x="1612" y="679"/>
                  <a:pt x="1612" y="679"/>
                  <a:pt x="1612" y="679"/>
                </a:cubicBezTo>
                <a:cubicBezTo>
                  <a:pt x="1613" y="679"/>
                  <a:pt x="1613" y="679"/>
                  <a:pt x="1613" y="680"/>
                </a:cubicBezTo>
                <a:close/>
                <a:moveTo>
                  <a:pt x="1545" y="680"/>
                </a:moveTo>
                <a:cubicBezTo>
                  <a:pt x="1545" y="679"/>
                  <a:pt x="1545" y="679"/>
                  <a:pt x="1545" y="679"/>
                </a:cubicBezTo>
                <a:cubicBezTo>
                  <a:pt x="1544" y="679"/>
                  <a:pt x="1543" y="679"/>
                  <a:pt x="1542" y="679"/>
                </a:cubicBezTo>
                <a:cubicBezTo>
                  <a:pt x="1542" y="681"/>
                  <a:pt x="1542" y="682"/>
                  <a:pt x="1543" y="684"/>
                </a:cubicBezTo>
                <a:cubicBezTo>
                  <a:pt x="1545" y="684"/>
                  <a:pt x="1545" y="684"/>
                  <a:pt x="1546" y="685"/>
                </a:cubicBezTo>
                <a:cubicBezTo>
                  <a:pt x="1546" y="686"/>
                  <a:pt x="1546" y="686"/>
                  <a:pt x="1546" y="686"/>
                </a:cubicBezTo>
                <a:cubicBezTo>
                  <a:pt x="1547" y="686"/>
                  <a:pt x="1547" y="686"/>
                  <a:pt x="1547" y="686"/>
                </a:cubicBezTo>
                <a:cubicBezTo>
                  <a:pt x="1549" y="687"/>
                  <a:pt x="1550" y="688"/>
                  <a:pt x="1551" y="688"/>
                </a:cubicBezTo>
                <a:cubicBezTo>
                  <a:pt x="1551" y="690"/>
                  <a:pt x="1551" y="690"/>
                  <a:pt x="1551" y="690"/>
                </a:cubicBezTo>
                <a:cubicBezTo>
                  <a:pt x="1555" y="690"/>
                  <a:pt x="1555" y="690"/>
                  <a:pt x="1555" y="690"/>
                </a:cubicBezTo>
                <a:cubicBezTo>
                  <a:pt x="1555" y="690"/>
                  <a:pt x="1555" y="691"/>
                  <a:pt x="1555" y="691"/>
                </a:cubicBezTo>
                <a:cubicBezTo>
                  <a:pt x="1556" y="691"/>
                  <a:pt x="1556" y="691"/>
                  <a:pt x="1556" y="691"/>
                </a:cubicBezTo>
                <a:cubicBezTo>
                  <a:pt x="1557" y="692"/>
                  <a:pt x="1557" y="692"/>
                  <a:pt x="1558" y="693"/>
                </a:cubicBezTo>
                <a:cubicBezTo>
                  <a:pt x="1560" y="693"/>
                  <a:pt x="1560" y="693"/>
                  <a:pt x="1560" y="693"/>
                </a:cubicBezTo>
                <a:cubicBezTo>
                  <a:pt x="1560" y="693"/>
                  <a:pt x="1560" y="694"/>
                  <a:pt x="1560" y="694"/>
                </a:cubicBezTo>
                <a:cubicBezTo>
                  <a:pt x="1564" y="694"/>
                  <a:pt x="1564" y="694"/>
                  <a:pt x="1564" y="694"/>
                </a:cubicBezTo>
                <a:cubicBezTo>
                  <a:pt x="1564" y="692"/>
                  <a:pt x="1564" y="692"/>
                  <a:pt x="1564" y="692"/>
                </a:cubicBezTo>
                <a:cubicBezTo>
                  <a:pt x="1564" y="691"/>
                  <a:pt x="1563" y="692"/>
                  <a:pt x="1563" y="691"/>
                </a:cubicBezTo>
                <a:cubicBezTo>
                  <a:pt x="1564" y="691"/>
                  <a:pt x="1564" y="690"/>
                  <a:pt x="1565" y="690"/>
                </a:cubicBezTo>
                <a:cubicBezTo>
                  <a:pt x="1565" y="687"/>
                  <a:pt x="1565" y="687"/>
                  <a:pt x="1565" y="687"/>
                </a:cubicBezTo>
                <a:cubicBezTo>
                  <a:pt x="1566" y="687"/>
                  <a:pt x="1566" y="687"/>
                  <a:pt x="1566" y="687"/>
                </a:cubicBezTo>
                <a:cubicBezTo>
                  <a:pt x="1566" y="685"/>
                  <a:pt x="1564" y="683"/>
                  <a:pt x="1564" y="682"/>
                </a:cubicBezTo>
                <a:cubicBezTo>
                  <a:pt x="1565" y="682"/>
                  <a:pt x="1565" y="682"/>
                  <a:pt x="1565" y="682"/>
                </a:cubicBezTo>
                <a:cubicBezTo>
                  <a:pt x="1566" y="680"/>
                  <a:pt x="1566" y="681"/>
                  <a:pt x="1566" y="679"/>
                </a:cubicBezTo>
                <a:cubicBezTo>
                  <a:pt x="1565" y="679"/>
                  <a:pt x="1564" y="679"/>
                  <a:pt x="1563" y="679"/>
                </a:cubicBezTo>
                <a:cubicBezTo>
                  <a:pt x="1563" y="680"/>
                  <a:pt x="1563" y="680"/>
                  <a:pt x="1562" y="681"/>
                </a:cubicBezTo>
                <a:cubicBezTo>
                  <a:pt x="1559" y="681"/>
                  <a:pt x="1555" y="681"/>
                  <a:pt x="1551" y="681"/>
                </a:cubicBezTo>
                <a:cubicBezTo>
                  <a:pt x="1551" y="681"/>
                  <a:pt x="1551" y="680"/>
                  <a:pt x="1551" y="680"/>
                </a:cubicBezTo>
                <a:cubicBezTo>
                  <a:pt x="1549" y="680"/>
                  <a:pt x="1549" y="680"/>
                  <a:pt x="1549" y="680"/>
                </a:cubicBezTo>
                <a:cubicBezTo>
                  <a:pt x="1549" y="679"/>
                  <a:pt x="1549" y="679"/>
                  <a:pt x="1549" y="679"/>
                </a:cubicBezTo>
                <a:cubicBezTo>
                  <a:pt x="1548" y="679"/>
                  <a:pt x="1547" y="680"/>
                  <a:pt x="1545" y="680"/>
                </a:cubicBezTo>
                <a:close/>
                <a:moveTo>
                  <a:pt x="791" y="679"/>
                </a:moveTo>
                <a:cubicBezTo>
                  <a:pt x="790" y="679"/>
                  <a:pt x="790" y="679"/>
                  <a:pt x="790" y="679"/>
                </a:cubicBezTo>
                <a:cubicBezTo>
                  <a:pt x="790" y="680"/>
                  <a:pt x="790" y="681"/>
                  <a:pt x="790" y="683"/>
                </a:cubicBezTo>
                <a:cubicBezTo>
                  <a:pt x="790" y="683"/>
                  <a:pt x="790" y="683"/>
                  <a:pt x="790" y="683"/>
                </a:cubicBezTo>
                <a:cubicBezTo>
                  <a:pt x="791" y="682"/>
                  <a:pt x="792" y="680"/>
                  <a:pt x="791" y="679"/>
                </a:cubicBezTo>
                <a:close/>
                <a:moveTo>
                  <a:pt x="1661" y="686"/>
                </a:moveTo>
                <a:cubicBezTo>
                  <a:pt x="1663" y="686"/>
                  <a:pt x="1663" y="686"/>
                  <a:pt x="1663" y="686"/>
                </a:cubicBezTo>
                <a:cubicBezTo>
                  <a:pt x="1663" y="685"/>
                  <a:pt x="1663" y="685"/>
                  <a:pt x="1663" y="685"/>
                </a:cubicBezTo>
                <a:cubicBezTo>
                  <a:pt x="1661" y="685"/>
                  <a:pt x="1661" y="685"/>
                  <a:pt x="1661" y="685"/>
                </a:cubicBezTo>
                <a:lnTo>
                  <a:pt x="1661" y="686"/>
                </a:lnTo>
                <a:close/>
                <a:moveTo>
                  <a:pt x="2512" y="693"/>
                </a:moveTo>
                <a:cubicBezTo>
                  <a:pt x="2512" y="696"/>
                  <a:pt x="2512" y="696"/>
                  <a:pt x="2512" y="696"/>
                </a:cubicBezTo>
                <a:cubicBezTo>
                  <a:pt x="2513" y="696"/>
                  <a:pt x="2513" y="696"/>
                  <a:pt x="2513" y="696"/>
                </a:cubicBezTo>
                <a:cubicBezTo>
                  <a:pt x="2513" y="694"/>
                  <a:pt x="2513" y="694"/>
                  <a:pt x="2513" y="694"/>
                </a:cubicBezTo>
                <a:cubicBezTo>
                  <a:pt x="2513" y="694"/>
                  <a:pt x="2513" y="694"/>
                  <a:pt x="2513" y="694"/>
                </a:cubicBezTo>
                <a:cubicBezTo>
                  <a:pt x="2513" y="693"/>
                  <a:pt x="2513" y="693"/>
                  <a:pt x="2513" y="693"/>
                </a:cubicBezTo>
                <a:lnTo>
                  <a:pt x="2512" y="693"/>
                </a:lnTo>
                <a:close/>
                <a:moveTo>
                  <a:pt x="1663" y="694"/>
                </a:moveTo>
                <a:cubicBezTo>
                  <a:pt x="1665" y="694"/>
                  <a:pt x="1665" y="694"/>
                  <a:pt x="1665" y="694"/>
                </a:cubicBezTo>
                <a:cubicBezTo>
                  <a:pt x="1665" y="694"/>
                  <a:pt x="1665" y="694"/>
                  <a:pt x="1665" y="694"/>
                </a:cubicBezTo>
                <a:cubicBezTo>
                  <a:pt x="1663" y="694"/>
                  <a:pt x="1663" y="694"/>
                  <a:pt x="1663" y="694"/>
                </a:cubicBezTo>
                <a:close/>
                <a:moveTo>
                  <a:pt x="1672" y="695"/>
                </a:moveTo>
                <a:cubicBezTo>
                  <a:pt x="1671" y="693"/>
                  <a:pt x="1672" y="694"/>
                  <a:pt x="1670" y="694"/>
                </a:cubicBezTo>
                <a:cubicBezTo>
                  <a:pt x="1671" y="696"/>
                  <a:pt x="1670" y="695"/>
                  <a:pt x="1672" y="695"/>
                </a:cubicBezTo>
                <a:close/>
                <a:moveTo>
                  <a:pt x="1662" y="695"/>
                </a:moveTo>
                <a:cubicBezTo>
                  <a:pt x="1662" y="694"/>
                  <a:pt x="1662" y="694"/>
                  <a:pt x="1662" y="694"/>
                </a:cubicBezTo>
                <a:cubicBezTo>
                  <a:pt x="1661" y="694"/>
                  <a:pt x="1661" y="694"/>
                  <a:pt x="1661" y="694"/>
                </a:cubicBezTo>
                <a:cubicBezTo>
                  <a:pt x="1662" y="695"/>
                  <a:pt x="1661" y="695"/>
                  <a:pt x="1662" y="695"/>
                </a:cubicBezTo>
                <a:close/>
                <a:moveTo>
                  <a:pt x="1628" y="697"/>
                </a:moveTo>
                <a:cubicBezTo>
                  <a:pt x="1628" y="700"/>
                  <a:pt x="1628" y="700"/>
                  <a:pt x="1628" y="700"/>
                </a:cubicBezTo>
                <a:cubicBezTo>
                  <a:pt x="1629" y="700"/>
                  <a:pt x="1629" y="700"/>
                  <a:pt x="1629" y="700"/>
                </a:cubicBezTo>
                <a:cubicBezTo>
                  <a:pt x="1629" y="698"/>
                  <a:pt x="1629" y="698"/>
                  <a:pt x="1629" y="698"/>
                </a:cubicBezTo>
                <a:cubicBezTo>
                  <a:pt x="1628" y="698"/>
                  <a:pt x="1628" y="698"/>
                  <a:pt x="1628" y="698"/>
                </a:cubicBezTo>
                <a:cubicBezTo>
                  <a:pt x="1628" y="697"/>
                  <a:pt x="1628" y="697"/>
                  <a:pt x="1628" y="697"/>
                </a:cubicBezTo>
                <a:close/>
                <a:moveTo>
                  <a:pt x="1714" y="715"/>
                </a:moveTo>
                <a:cubicBezTo>
                  <a:pt x="1714" y="715"/>
                  <a:pt x="1713" y="715"/>
                  <a:pt x="1712" y="715"/>
                </a:cubicBezTo>
                <a:cubicBezTo>
                  <a:pt x="1713" y="718"/>
                  <a:pt x="1715" y="718"/>
                  <a:pt x="1717" y="720"/>
                </a:cubicBezTo>
                <a:cubicBezTo>
                  <a:pt x="1720" y="720"/>
                  <a:pt x="1722" y="720"/>
                  <a:pt x="1724" y="719"/>
                </a:cubicBezTo>
                <a:cubicBezTo>
                  <a:pt x="1724" y="718"/>
                  <a:pt x="1724" y="718"/>
                  <a:pt x="1724" y="717"/>
                </a:cubicBezTo>
                <a:cubicBezTo>
                  <a:pt x="1726" y="717"/>
                  <a:pt x="1726" y="717"/>
                  <a:pt x="1726" y="717"/>
                </a:cubicBezTo>
                <a:cubicBezTo>
                  <a:pt x="1726" y="717"/>
                  <a:pt x="1727" y="716"/>
                  <a:pt x="1727" y="716"/>
                </a:cubicBezTo>
                <a:cubicBezTo>
                  <a:pt x="1728" y="715"/>
                  <a:pt x="1728" y="715"/>
                  <a:pt x="1728" y="713"/>
                </a:cubicBezTo>
                <a:cubicBezTo>
                  <a:pt x="1727" y="713"/>
                  <a:pt x="1727" y="713"/>
                  <a:pt x="1727" y="713"/>
                </a:cubicBezTo>
                <a:cubicBezTo>
                  <a:pt x="1727" y="713"/>
                  <a:pt x="1727" y="713"/>
                  <a:pt x="1727" y="713"/>
                </a:cubicBezTo>
                <a:cubicBezTo>
                  <a:pt x="1728" y="713"/>
                  <a:pt x="1728" y="713"/>
                  <a:pt x="1728" y="713"/>
                </a:cubicBezTo>
                <a:cubicBezTo>
                  <a:pt x="1728" y="711"/>
                  <a:pt x="1728" y="711"/>
                  <a:pt x="1728" y="711"/>
                </a:cubicBezTo>
                <a:cubicBezTo>
                  <a:pt x="1731" y="711"/>
                  <a:pt x="1731" y="709"/>
                  <a:pt x="1733" y="708"/>
                </a:cubicBezTo>
                <a:cubicBezTo>
                  <a:pt x="1733" y="708"/>
                  <a:pt x="1733" y="708"/>
                  <a:pt x="1733" y="708"/>
                </a:cubicBezTo>
                <a:cubicBezTo>
                  <a:pt x="1732" y="708"/>
                  <a:pt x="1731" y="708"/>
                  <a:pt x="1729" y="709"/>
                </a:cubicBezTo>
                <a:cubicBezTo>
                  <a:pt x="1729" y="709"/>
                  <a:pt x="1729" y="710"/>
                  <a:pt x="1729" y="710"/>
                </a:cubicBezTo>
                <a:cubicBezTo>
                  <a:pt x="1728" y="710"/>
                  <a:pt x="1727" y="711"/>
                  <a:pt x="1726" y="711"/>
                </a:cubicBezTo>
                <a:cubicBezTo>
                  <a:pt x="1726" y="711"/>
                  <a:pt x="1726" y="711"/>
                  <a:pt x="1726" y="711"/>
                </a:cubicBezTo>
                <a:cubicBezTo>
                  <a:pt x="1723" y="711"/>
                  <a:pt x="1723" y="711"/>
                  <a:pt x="1723" y="711"/>
                </a:cubicBezTo>
                <a:cubicBezTo>
                  <a:pt x="1723" y="711"/>
                  <a:pt x="1722" y="713"/>
                  <a:pt x="1721" y="712"/>
                </a:cubicBezTo>
                <a:cubicBezTo>
                  <a:pt x="1721" y="711"/>
                  <a:pt x="1721" y="711"/>
                  <a:pt x="1721" y="711"/>
                </a:cubicBezTo>
                <a:cubicBezTo>
                  <a:pt x="1719" y="711"/>
                  <a:pt x="1719" y="711"/>
                  <a:pt x="1719" y="711"/>
                </a:cubicBezTo>
                <a:cubicBezTo>
                  <a:pt x="1719" y="712"/>
                  <a:pt x="1719" y="713"/>
                  <a:pt x="1720" y="713"/>
                </a:cubicBezTo>
                <a:cubicBezTo>
                  <a:pt x="1717" y="713"/>
                  <a:pt x="1715" y="713"/>
                  <a:pt x="1714" y="715"/>
                </a:cubicBezTo>
                <a:close/>
                <a:moveTo>
                  <a:pt x="1639" y="711"/>
                </a:moveTo>
                <a:cubicBezTo>
                  <a:pt x="1637" y="711"/>
                  <a:pt x="1637" y="711"/>
                  <a:pt x="1637" y="711"/>
                </a:cubicBezTo>
                <a:cubicBezTo>
                  <a:pt x="1637" y="713"/>
                  <a:pt x="1637" y="713"/>
                  <a:pt x="1637" y="713"/>
                </a:cubicBezTo>
                <a:cubicBezTo>
                  <a:pt x="1641" y="714"/>
                  <a:pt x="1644" y="715"/>
                  <a:pt x="1649" y="715"/>
                </a:cubicBezTo>
                <a:cubicBezTo>
                  <a:pt x="1649" y="716"/>
                  <a:pt x="1649" y="717"/>
                  <a:pt x="1649" y="717"/>
                </a:cubicBezTo>
                <a:cubicBezTo>
                  <a:pt x="1653" y="717"/>
                  <a:pt x="1653" y="717"/>
                  <a:pt x="1653" y="717"/>
                </a:cubicBezTo>
                <a:cubicBezTo>
                  <a:pt x="1653" y="717"/>
                  <a:pt x="1653" y="717"/>
                  <a:pt x="1653" y="717"/>
                </a:cubicBezTo>
                <a:cubicBezTo>
                  <a:pt x="1654" y="717"/>
                  <a:pt x="1654" y="717"/>
                  <a:pt x="1654" y="717"/>
                </a:cubicBezTo>
                <a:cubicBezTo>
                  <a:pt x="1654" y="716"/>
                  <a:pt x="1654" y="716"/>
                  <a:pt x="1654" y="716"/>
                </a:cubicBezTo>
                <a:cubicBezTo>
                  <a:pt x="1656" y="716"/>
                  <a:pt x="1656" y="717"/>
                  <a:pt x="1656" y="717"/>
                </a:cubicBezTo>
                <a:cubicBezTo>
                  <a:pt x="1658" y="717"/>
                  <a:pt x="1661" y="716"/>
                  <a:pt x="1662" y="715"/>
                </a:cubicBezTo>
                <a:cubicBezTo>
                  <a:pt x="1662" y="715"/>
                  <a:pt x="1662" y="715"/>
                  <a:pt x="1662" y="715"/>
                </a:cubicBezTo>
                <a:cubicBezTo>
                  <a:pt x="1662" y="715"/>
                  <a:pt x="1662" y="715"/>
                  <a:pt x="1662" y="715"/>
                </a:cubicBezTo>
                <a:cubicBezTo>
                  <a:pt x="1661" y="714"/>
                  <a:pt x="1661" y="714"/>
                  <a:pt x="1659" y="714"/>
                </a:cubicBezTo>
                <a:cubicBezTo>
                  <a:pt x="1659" y="711"/>
                  <a:pt x="1659" y="711"/>
                  <a:pt x="1659" y="711"/>
                </a:cubicBezTo>
                <a:cubicBezTo>
                  <a:pt x="1656" y="712"/>
                  <a:pt x="1654" y="712"/>
                  <a:pt x="1651" y="713"/>
                </a:cubicBezTo>
                <a:cubicBezTo>
                  <a:pt x="1651" y="712"/>
                  <a:pt x="1651" y="712"/>
                  <a:pt x="1651" y="711"/>
                </a:cubicBezTo>
                <a:cubicBezTo>
                  <a:pt x="1648" y="712"/>
                  <a:pt x="1646" y="712"/>
                  <a:pt x="1644" y="712"/>
                </a:cubicBezTo>
                <a:cubicBezTo>
                  <a:pt x="1644" y="711"/>
                  <a:pt x="1643" y="711"/>
                  <a:pt x="1643" y="710"/>
                </a:cubicBezTo>
                <a:cubicBezTo>
                  <a:pt x="1641" y="710"/>
                  <a:pt x="1641" y="710"/>
                  <a:pt x="1641" y="710"/>
                </a:cubicBezTo>
                <a:cubicBezTo>
                  <a:pt x="1641" y="709"/>
                  <a:pt x="1641" y="709"/>
                  <a:pt x="1641" y="709"/>
                </a:cubicBezTo>
                <a:cubicBezTo>
                  <a:pt x="1639" y="709"/>
                  <a:pt x="1639" y="711"/>
                  <a:pt x="1639" y="711"/>
                </a:cubicBezTo>
                <a:close/>
                <a:moveTo>
                  <a:pt x="1669" y="709"/>
                </a:moveTo>
                <a:cubicBezTo>
                  <a:pt x="1669" y="711"/>
                  <a:pt x="1669" y="711"/>
                  <a:pt x="1669" y="711"/>
                </a:cubicBezTo>
                <a:cubicBezTo>
                  <a:pt x="1670" y="711"/>
                  <a:pt x="1670" y="711"/>
                  <a:pt x="1670" y="711"/>
                </a:cubicBezTo>
                <a:cubicBezTo>
                  <a:pt x="1669" y="709"/>
                  <a:pt x="1670" y="710"/>
                  <a:pt x="1669" y="709"/>
                </a:cubicBezTo>
                <a:close/>
                <a:moveTo>
                  <a:pt x="2573" y="712"/>
                </a:moveTo>
                <a:cubicBezTo>
                  <a:pt x="2573" y="711"/>
                  <a:pt x="2573" y="711"/>
                  <a:pt x="2574" y="710"/>
                </a:cubicBezTo>
                <a:cubicBezTo>
                  <a:pt x="2572" y="710"/>
                  <a:pt x="2572" y="710"/>
                  <a:pt x="2572" y="710"/>
                </a:cubicBezTo>
                <a:cubicBezTo>
                  <a:pt x="2572" y="711"/>
                  <a:pt x="2572" y="711"/>
                  <a:pt x="2572" y="711"/>
                </a:cubicBezTo>
                <a:cubicBezTo>
                  <a:pt x="2571" y="711"/>
                  <a:pt x="2571" y="711"/>
                  <a:pt x="2571" y="711"/>
                </a:cubicBezTo>
                <a:cubicBezTo>
                  <a:pt x="2571" y="711"/>
                  <a:pt x="2571" y="711"/>
                  <a:pt x="2571" y="711"/>
                </a:cubicBezTo>
                <a:cubicBezTo>
                  <a:pt x="2572" y="711"/>
                  <a:pt x="2572" y="711"/>
                  <a:pt x="2572" y="711"/>
                </a:cubicBezTo>
                <a:cubicBezTo>
                  <a:pt x="2572" y="712"/>
                  <a:pt x="2572" y="712"/>
                  <a:pt x="2573" y="712"/>
                </a:cubicBezTo>
                <a:close/>
                <a:moveTo>
                  <a:pt x="781" y="716"/>
                </a:moveTo>
                <a:cubicBezTo>
                  <a:pt x="782" y="716"/>
                  <a:pt x="782" y="716"/>
                  <a:pt x="782" y="716"/>
                </a:cubicBezTo>
                <a:cubicBezTo>
                  <a:pt x="782" y="715"/>
                  <a:pt x="782" y="715"/>
                  <a:pt x="782" y="715"/>
                </a:cubicBezTo>
                <a:cubicBezTo>
                  <a:pt x="780" y="715"/>
                  <a:pt x="780" y="715"/>
                  <a:pt x="780" y="715"/>
                </a:cubicBezTo>
                <a:cubicBezTo>
                  <a:pt x="780" y="716"/>
                  <a:pt x="779" y="716"/>
                  <a:pt x="779" y="717"/>
                </a:cubicBezTo>
                <a:cubicBezTo>
                  <a:pt x="780" y="717"/>
                  <a:pt x="781" y="716"/>
                  <a:pt x="781" y="716"/>
                </a:cubicBezTo>
                <a:close/>
                <a:moveTo>
                  <a:pt x="2579" y="723"/>
                </a:moveTo>
                <a:cubicBezTo>
                  <a:pt x="2577" y="723"/>
                  <a:pt x="2575" y="723"/>
                  <a:pt x="2574" y="723"/>
                </a:cubicBezTo>
                <a:cubicBezTo>
                  <a:pt x="2574" y="725"/>
                  <a:pt x="2574" y="725"/>
                  <a:pt x="2574" y="725"/>
                </a:cubicBezTo>
                <a:cubicBezTo>
                  <a:pt x="2573" y="725"/>
                  <a:pt x="2573" y="725"/>
                  <a:pt x="2573" y="725"/>
                </a:cubicBezTo>
                <a:cubicBezTo>
                  <a:pt x="2572" y="727"/>
                  <a:pt x="2573" y="725"/>
                  <a:pt x="2571" y="726"/>
                </a:cubicBezTo>
                <a:cubicBezTo>
                  <a:pt x="2571" y="727"/>
                  <a:pt x="2571" y="727"/>
                  <a:pt x="2571" y="727"/>
                </a:cubicBezTo>
                <a:cubicBezTo>
                  <a:pt x="2570" y="727"/>
                  <a:pt x="2570" y="726"/>
                  <a:pt x="2569" y="725"/>
                </a:cubicBezTo>
                <a:cubicBezTo>
                  <a:pt x="2566" y="726"/>
                  <a:pt x="2567" y="728"/>
                  <a:pt x="2565" y="731"/>
                </a:cubicBezTo>
                <a:cubicBezTo>
                  <a:pt x="2564" y="732"/>
                  <a:pt x="2563" y="732"/>
                  <a:pt x="2562" y="734"/>
                </a:cubicBezTo>
                <a:cubicBezTo>
                  <a:pt x="2564" y="734"/>
                  <a:pt x="2564" y="734"/>
                  <a:pt x="2564" y="734"/>
                </a:cubicBezTo>
                <a:cubicBezTo>
                  <a:pt x="2564" y="736"/>
                  <a:pt x="2564" y="736"/>
                  <a:pt x="2564" y="736"/>
                </a:cubicBezTo>
                <a:cubicBezTo>
                  <a:pt x="2564" y="736"/>
                  <a:pt x="2565" y="736"/>
                  <a:pt x="2565" y="737"/>
                </a:cubicBezTo>
                <a:cubicBezTo>
                  <a:pt x="2565" y="737"/>
                  <a:pt x="2565" y="737"/>
                  <a:pt x="2565" y="737"/>
                </a:cubicBezTo>
                <a:cubicBezTo>
                  <a:pt x="2565" y="739"/>
                  <a:pt x="2565" y="739"/>
                  <a:pt x="2565" y="739"/>
                </a:cubicBezTo>
                <a:cubicBezTo>
                  <a:pt x="2565" y="739"/>
                  <a:pt x="2565" y="739"/>
                  <a:pt x="2565" y="739"/>
                </a:cubicBezTo>
                <a:cubicBezTo>
                  <a:pt x="2566" y="741"/>
                  <a:pt x="2568" y="742"/>
                  <a:pt x="2569" y="744"/>
                </a:cubicBezTo>
                <a:cubicBezTo>
                  <a:pt x="2570" y="741"/>
                  <a:pt x="2571" y="739"/>
                  <a:pt x="2571" y="735"/>
                </a:cubicBezTo>
                <a:cubicBezTo>
                  <a:pt x="2574" y="735"/>
                  <a:pt x="2574" y="735"/>
                  <a:pt x="2574" y="735"/>
                </a:cubicBezTo>
                <a:cubicBezTo>
                  <a:pt x="2574" y="734"/>
                  <a:pt x="2574" y="734"/>
                  <a:pt x="2574" y="734"/>
                </a:cubicBezTo>
                <a:cubicBezTo>
                  <a:pt x="2575" y="734"/>
                  <a:pt x="2576" y="733"/>
                  <a:pt x="2576" y="733"/>
                </a:cubicBezTo>
                <a:cubicBezTo>
                  <a:pt x="2577" y="735"/>
                  <a:pt x="2577" y="735"/>
                  <a:pt x="2577" y="735"/>
                </a:cubicBezTo>
                <a:cubicBezTo>
                  <a:pt x="2579" y="735"/>
                  <a:pt x="2579" y="735"/>
                  <a:pt x="2579" y="735"/>
                </a:cubicBezTo>
                <a:cubicBezTo>
                  <a:pt x="2580" y="734"/>
                  <a:pt x="2580" y="732"/>
                  <a:pt x="2581" y="731"/>
                </a:cubicBezTo>
                <a:cubicBezTo>
                  <a:pt x="2581" y="730"/>
                  <a:pt x="2582" y="730"/>
                  <a:pt x="2582" y="730"/>
                </a:cubicBezTo>
                <a:cubicBezTo>
                  <a:pt x="2582" y="727"/>
                  <a:pt x="2582" y="727"/>
                  <a:pt x="2582" y="727"/>
                </a:cubicBezTo>
                <a:cubicBezTo>
                  <a:pt x="2581" y="726"/>
                  <a:pt x="2580" y="726"/>
                  <a:pt x="2580" y="726"/>
                </a:cubicBezTo>
                <a:cubicBezTo>
                  <a:pt x="2579" y="725"/>
                  <a:pt x="2579" y="724"/>
                  <a:pt x="2579" y="723"/>
                </a:cubicBezTo>
                <a:close/>
                <a:moveTo>
                  <a:pt x="2582" y="723"/>
                </a:moveTo>
                <a:cubicBezTo>
                  <a:pt x="2581" y="723"/>
                  <a:pt x="2581" y="723"/>
                  <a:pt x="2581" y="723"/>
                </a:cubicBezTo>
                <a:cubicBezTo>
                  <a:pt x="2581" y="725"/>
                  <a:pt x="2581" y="725"/>
                  <a:pt x="2581" y="725"/>
                </a:cubicBezTo>
                <a:cubicBezTo>
                  <a:pt x="2582" y="725"/>
                  <a:pt x="2582" y="725"/>
                  <a:pt x="2582" y="725"/>
                </a:cubicBezTo>
                <a:lnTo>
                  <a:pt x="2582" y="723"/>
                </a:lnTo>
                <a:close/>
                <a:moveTo>
                  <a:pt x="2540" y="731"/>
                </a:moveTo>
                <a:cubicBezTo>
                  <a:pt x="2540" y="733"/>
                  <a:pt x="2540" y="733"/>
                  <a:pt x="2540" y="733"/>
                </a:cubicBezTo>
                <a:cubicBezTo>
                  <a:pt x="2539" y="733"/>
                  <a:pt x="2539" y="733"/>
                  <a:pt x="2539" y="733"/>
                </a:cubicBezTo>
                <a:cubicBezTo>
                  <a:pt x="2539" y="734"/>
                  <a:pt x="2540" y="734"/>
                  <a:pt x="2540" y="734"/>
                </a:cubicBezTo>
                <a:cubicBezTo>
                  <a:pt x="2540" y="736"/>
                  <a:pt x="2540" y="736"/>
                  <a:pt x="2540" y="736"/>
                </a:cubicBezTo>
                <a:cubicBezTo>
                  <a:pt x="2541" y="737"/>
                  <a:pt x="2541" y="737"/>
                  <a:pt x="2542" y="737"/>
                </a:cubicBezTo>
                <a:cubicBezTo>
                  <a:pt x="2543" y="738"/>
                  <a:pt x="2543" y="740"/>
                  <a:pt x="2543" y="742"/>
                </a:cubicBezTo>
                <a:cubicBezTo>
                  <a:pt x="2542" y="742"/>
                  <a:pt x="2542" y="742"/>
                  <a:pt x="2542" y="742"/>
                </a:cubicBezTo>
                <a:cubicBezTo>
                  <a:pt x="2542" y="740"/>
                  <a:pt x="2542" y="740"/>
                  <a:pt x="2542" y="740"/>
                </a:cubicBezTo>
                <a:cubicBezTo>
                  <a:pt x="2540" y="740"/>
                  <a:pt x="2540" y="740"/>
                  <a:pt x="2540" y="740"/>
                </a:cubicBezTo>
                <a:cubicBezTo>
                  <a:pt x="2541" y="742"/>
                  <a:pt x="2542" y="743"/>
                  <a:pt x="2543" y="745"/>
                </a:cubicBezTo>
                <a:cubicBezTo>
                  <a:pt x="2544" y="745"/>
                  <a:pt x="2544" y="744"/>
                  <a:pt x="2545" y="744"/>
                </a:cubicBezTo>
                <a:cubicBezTo>
                  <a:pt x="2545" y="745"/>
                  <a:pt x="2545" y="745"/>
                  <a:pt x="2545" y="745"/>
                </a:cubicBezTo>
                <a:cubicBezTo>
                  <a:pt x="2547" y="745"/>
                  <a:pt x="2547" y="744"/>
                  <a:pt x="2548" y="744"/>
                </a:cubicBezTo>
                <a:cubicBezTo>
                  <a:pt x="2547" y="742"/>
                  <a:pt x="2547" y="740"/>
                  <a:pt x="2546" y="738"/>
                </a:cubicBezTo>
                <a:cubicBezTo>
                  <a:pt x="2548" y="738"/>
                  <a:pt x="2548" y="738"/>
                  <a:pt x="2548" y="738"/>
                </a:cubicBezTo>
                <a:cubicBezTo>
                  <a:pt x="2549" y="740"/>
                  <a:pt x="2549" y="742"/>
                  <a:pt x="2549" y="744"/>
                </a:cubicBezTo>
                <a:cubicBezTo>
                  <a:pt x="2549" y="744"/>
                  <a:pt x="2549" y="744"/>
                  <a:pt x="2549" y="744"/>
                </a:cubicBezTo>
                <a:cubicBezTo>
                  <a:pt x="2549" y="745"/>
                  <a:pt x="2548" y="745"/>
                  <a:pt x="2548" y="746"/>
                </a:cubicBezTo>
                <a:cubicBezTo>
                  <a:pt x="2547" y="747"/>
                  <a:pt x="2546" y="747"/>
                  <a:pt x="2545" y="747"/>
                </a:cubicBezTo>
                <a:cubicBezTo>
                  <a:pt x="2545" y="748"/>
                  <a:pt x="2545" y="748"/>
                  <a:pt x="2545" y="748"/>
                </a:cubicBezTo>
                <a:cubicBezTo>
                  <a:pt x="2544" y="748"/>
                  <a:pt x="2544" y="748"/>
                  <a:pt x="2544" y="748"/>
                </a:cubicBezTo>
                <a:cubicBezTo>
                  <a:pt x="2544" y="749"/>
                  <a:pt x="2543" y="753"/>
                  <a:pt x="2543" y="754"/>
                </a:cubicBezTo>
                <a:cubicBezTo>
                  <a:pt x="2544" y="754"/>
                  <a:pt x="2544" y="754"/>
                  <a:pt x="2544" y="754"/>
                </a:cubicBezTo>
                <a:cubicBezTo>
                  <a:pt x="2544" y="755"/>
                  <a:pt x="2544" y="755"/>
                  <a:pt x="2544" y="755"/>
                </a:cubicBezTo>
                <a:cubicBezTo>
                  <a:pt x="2543" y="755"/>
                  <a:pt x="2543" y="755"/>
                  <a:pt x="2543" y="755"/>
                </a:cubicBezTo>
                <a:cubicBezTo>
                  <a:pt x="2543" y="756"/>
                  <a:pt x="2543" y="756"/>
                  <a:pt x="2543" y="757"/>
                </a:cubicBezTo>
                <a:cubicBezTo>
                  <a:pt x="2545" y="757"/>
                  <a:pt x="2546" y="757"/>
                  <a:pt x="2547" y="757"/>
                </a:cubicBezTo>
                <a:cubicBezTo>
                  <a:pt x="2547" y="755"/>
                  <a:pt x="2546" y="754"/>
                  <a:pt x="2549" y="753"/>
                </a:cubicBezTo>
                <a:cubicBezTo>
                  <a:pt x="2548" y="755"/>
                  <a:pt x="2548" y="757"/>
                  <a:pt x="2548" y="760"/>
                </a:cubicBezTo>
                <a:cubicBezTo>
                  <a:pt x="2550" y="760"/>
                  <a:pt x="2550" y="760"/>
                  <a:pt x="2550" y="760"/>
                </a:cubicBezTo>
                <a:cubicBezTo>
                  <a:pt x="2550" y="759"/>
                  <a:pt x="2550" y="759"/>
                  <a:pt x="2550" y="759"/>
                </a:cubicBezTo>
                <a:cubicBezTo>
                  <a:pt x="2553" y="759"/>
                  <a:pt x="2553" y="758"/>
                  <a:pt x="2552" y="756"/>
                </a:cubicBezTo>
                <a:cubicBezTo>
                  <a:pt x="2553" y="756"/>
                  <a:pt x="2554" y="755"/>
                  <a:pt x="2555" y="754"/>
                </a:cubicBezTo>
                <a:cubicBezTo>
                  <a:pt x="2555" y="751"/>
                  <a:pt x="2555" y="751"/>
                  <a:pt x="2555" y="751"/>
                </a:cubicBezTo>
                <a:cubicBezTo>
                  <a:pt x="2555" y="751"/>
                  <a:pt x="2555" y="751"/>
                  <a:pt x="2555" y="751"/>
                </a:cubicBezTo>
                <a:cubicBezTo>
                  <a:pt x="2555" y="747"/>
                  <a:pt x="2555" y="747"/>
                  <a:pt x="2555" y="747"/>
                </a:cubicBezTo>
                <a:cubicBezTo>
                  <a:pt x="2556" y="747"/>
                  <a:pt x="2556" y="747"/>
                  <a:pt x="2556" y="747"/>
                </a:cubicBezTo>
                <a:cubicBezTo>
                  <a:pt x="2556" y="746"/>
                  <a:pt x="2556" y="746"/>
                  <a:pt x="2556" y="746"/>
                </a:cubicBezTo>
                <a:cubicBezTo>
                  <a:pt x="2557" y="746"/>
                  <a:pt x="2557" y="746"/>
                  <a:pt x="2557" y="746"/>
                </a:cubicBezTo>
                <a:cubicBezTo>
                  <a:pt x="2557" y="743"/>
                  <a:pt x="2557" y="743"/>
                  <a:pt x="2557" y="743"/>
                </a:cubicBezTo>
                <a:cubicBezTo>
                  <a:pt x="2557" y="743"/>
                  <a:pt x="2557" y="743"/>
                  <a:pt x="2557" y="743"/>
                </a:cubicBezTo>
                <a:cubicBezTo>
                  <a:pt x="2558" y="742"/>
                  <a:pt x="2559" y="741"/>
                  <a:pt x="2560" y="739"/>
                </a:cubicBezTo>
                <a:cubicBezTo>
                  <a:pt x="2559" y="739"/>
                  <a:pt x="2559" y="739"/>
                  <a:pt x="2558" y="738"/>
                </a:cubicBezTo>
                <a:cubicBezTo>
                  <a:pt x="2558" y="738"/>
                  <a:pt x="2557" y="737"/>
                  <a:pt x="2557" y="736"/>
                </a:cubicBezTo>
                <a:cubicBezTo>
                  <a:pt x="2556" y="735"/>
                  <a:pt x="2557" y="736"/>
                  <a:pt x="2556" y="735"/>
                </a:cubicBezTo>
                <a:cubicBezTo>
                  <a:pt x="2555" y="735"/>
                  <a:pt x="2555" y="735"/>
                  <a:pt x="2555" y="735"/>
                </a:cubicBezTo>
                <a:cubicBezTo>
                  <a:pt x="2555" y="735"/>
                  <a:pt x="2557" y="734"/>
                  <a:pt x="2557" y="734"/>
                </a:cubicBezTo>
                <a:cubicBezTo>
                  <a:pt x="2557" y="731"/>
                  <a:pt x="2557" y="731"/>
                  <a:pt x="2557" y="731"/>
                </a:cubicBezTo>
                <a:cubicBezTo>
                  <a:pt x="2552" y="731"/>
                  <a:pt x="2552" y="731"/>
                  <a:pt x="2552" y="731"/>
                </a:cubicBezTo>
                <a:cubicBezTo>
                  <a:pt x="2552" y="729"/>
                  <a:pt x="2552" y="728"/>
                  <a:pt x="2553" y="727"/>
                </a:cubicBezTo>
                <a:cubicBezTo>
                  <a:pt x="2550" y="727"/>
                  <a:pt x="2550" y="727"/>
                  <a:pt x="2548" y="727"/>
                </a:cubicBezTo>
                <a:cubicBezTo>
                  <a:pt x="2548" y="727"/>
                  <a:pt x="2548" y="727"/>
                  <a:pt x="2548" y="727"/>
                </a:cubicBezTo>
                <a:cubicBezTo>
                  <a:pt x="2547" y="727"/>
                  <a:pt x="2547" y="727"/>
                  <a:pt x="2547" y="727"/>
                </a:cubicBezTo>
                <a:cubicBezTo>
                  <a:pt x="2547" y="730"/>
                  <a:pt x="2547" y="730"/>
                  <a:pt x="2547" y="730"/>
                </a:cubicBezTo>
                <a:cubicBezTo>
                  <a:pt x="2547" y="730"/>
                  <a:pt x="2546" y="729"/>
                  <a:pt x="2545" y="729"/>
                </a:cubicBezTo>
                <a:cubicBezTo>
                  <a:pt x="2544" y="732"/>
                  <a:pt x="2544" y="732"/>
                  <a:pt x="2544" y="732"/>
                </a:cubicBezTo>
                <a:cubicBezTo>
                  <a:pt x="2543" y="732"/>
                  <a:pt x="2543" y="732"/>
                  <a:pt x="2542" y="733"/>
                </a:cubicBezTo>
                <a:cubicBezTo>
                  <a:pt x="2542" y="732"/>
                  <a:pt x="2542" y="732"/>
                  <a:pt x="2542" y="732"/>
                </a:cubicBezTo>
                <a:cubicBezTo>
                  <a:pt x="2541" y="732"/>
                  <a:pt x="2541" y="731"/>
                  <a:pt x="2540" y="731"/>
                </a:cubicBezTo>
                <a:close/>
                <a:moveTo>
                  <a:pt x="2474" y="756"/>
                </a:moveTo>
                <a:cubicBezTo>
                  <a:pt x="2474" y="754"/>
                  <a:pt x="2474" y="754"/>
                  <a:pt x="2474" y="754"/>
                </a:cubicBezTo>
                <a:cubicBezTo>
                  <a:pt x="2472" y="754"/>
                  <a:pt x="2472" y="754"/>
                  <a:pt x="2472" y="754"/>
                </a:cubicBezTo>
                <a:cubicBezTo>
                  <a:pt x="2473" y="756"/>
                  <a:pt x="2472" y="755"/>
                  <a:pt x="2473" y="756"/>
                </a:cubicBezTo>
                <a:cubicBezTo>
                  <a:pt x="2473" y="756"/>
                  <a:pt x="2473" y="756"/>
                  <a:pt x="2473" y="756"/>
                </a:cubicBezTo>
                <a:lnTo>
                  <a:pt x="2474" y="756"/>
                </a:lnTo>
                <a:close/>
                <a:moveTo>
                  <a:pt x="2553" y="766"/>
                </a:moveTo>
                <a:cubicBezTo>
                  <a:pt x="2553" y="765"/>
                  <a:pt x="2553" y="765"/>
                  <a:pt x="2553" y="765"/>
                </a:cubicBezTo>
                <a:cubicBezTo>
                  <a:pt x="2551" y="766"/>
                  <a:pt x="2550" y="766"/>
                  <a:pt x="2550" y="768"/>
                </a:cubicBezTo>
                <a:cubicBezTo>
                  <a:pt x="2551" y="768"/>
                  <a:pt x="2551" y="768"/>
                  <a:pt x="2552" y="767"/>
                </a:cubicBezTo>
                <a:cubicBezTo>
                  <a:pt x="2552" y="766"/>
                  <a:pt x="2552" y="767"/>
                  <a:pt x="2553" y="766"/>
                </a:cubicBezTo>
                <a:close/>
                <a:moveTo>
                  <a:pt x="2547" y="767"/>
                </a:moveTo>
                <a:cubicBezTo>
                  <a:pt x="2546" y="767"/>
                  <a:pt x="2546" y="767"/>
                  <a:pt x="2546" y="767"/>
                </a:cubicBezTo>
                <a:cubicBezTo>
                  <a:pt x="2547" y="767"/>
                  <a:pt x="2546" y="767"/>
                  <a:pt x="2547" y="767"/>
                </a:cubicBezTo>
                <a:close/>
                <a:moveTo>
                  <a:pt x="666" y="774"/>
                </a:moveTo>
                <a:cubicBezTo>
                  <a:pt x="664" y="777"/>
                  <a:pt x="664" y="777"/>
                  <a:pt x="667" y="779"/>
                </a:cubicBezTo>
                <a:cubicBezTo>
                  <a:pt x="668" y="778"/>
                  <a:pt x="667" y="778"/>
                  <a:pt x="668" y="778"/>
                </a:cubicBezTo>
                <a:cubicBezTo>
                  <a:pt x="668" y="775"/>
                  <a:pt x="668" y="775"/>
                  <a:pt x="668" y="775"/>
                </a:cubicBezTo>
                <a:cubicBezTo>
                  <a:pt x="667" y="775"/>
                  <a:pt x="667" y="775"/>
                  <a:pt x="667" y="775"/>
                </a:cubicBezTo>
                <a:cubicBezTo>
                  <a:pt x="667" y="774"/>
                  <a:pt x="667" y="774"/>
                  <a:pt x="667" y="774"/>
                </a:cubicBezTo>
                <a:lnTo>
                  <a:pt x="666" y="774"/>
                </a:lnTo>
                <a:close/>
                <a:moveTo>
                  <a:pt x="1320" y="786"/>
                </a:moveTo>
                <a:cubicBezTo>
                  <a:pt x="1321" y="786"/>
                  <a:pt x="1321" y="786"/>
                  <a:pt x="1321" y="786"/>
                </a:cubicBezTo>
                <a:cubicBezTo>
                  <a:pt x="1321" y="784"/>
                  <a:pt x="1321" y="784"/>
                  <a:pt x="1321" y="784"/>
                </a:cubicBezTo>
                <a:cubicBezTo>
                  <a:pt x="1320" y="784"/>
                  <a:pt x="1320" y="784"/>
                  <a:pt x="1320" y="784"/>
                </a:cubicBezTo>
                <a:lnTo>
                  <a:pt x="1320" y="786"/>
                </a:lnTo>
                <a:close/>
                <a:moveTo>
                  <a:pt x="1288" y="788"/>
                </a:moveTo>
                <a:cubicBezTo>
                  <a:pt x="1288" y="788"/>
                  <a:pt x="1288" y="788"/>
                  <a:pt x="1288" y="788"/>
                </a:cubicBezTo>
                <a:cubicBezTo>
                  <a:pt x="1288" y="787"/>
                  <a:pt x="1288" y="788"/>
                  <a:pt x="1288" y="787"/>
                </a:cubicBezTo>
                <a:lnTo>
                  <a:pt x="1288" y="788"/>
                </a:lnTo>
                <a:close/>
                <a:moveTo>
                  <a:pt x="1315" y="794"/>
                </a:moveTo>
                <a:cubicBezTo>
                  <a:pt x="1315" y="794"/>
                  <a:pt x="1315" y="794"/>
                  <a:pt x="1315" y="794"/>
                </a:cubicBezTo>
                <a:cubicBezTo>
                  <a:pt x="1316" y="794"/>
                  <a:pt x="1316" y="794"/>
                  <a:pt x="1317" y="794"/>
                </a:cubicBezTo>
                <a:cubicBezTo>
                  <a:pt x="1317" y="792"/>
                  <a:pt x="1318" y="792"/>
                  <a:pt x="1318" y="792"/>
                </a:cubicBezTo>
                <a:cubicBezTo>
                  <a:pt x="1318" y="789"/>
                  <a:pt x="1318" y="789"/>
                  <a:pt x="1318" y="789"/>
                </a:cubicBezTo>
                <a:cubicBezTo>
                  <a:pt x="1318" y="789"/>
                  <a:pt x="1318" y="789"/>
                  <a:pt x="1318" y="789"/>
                </a:cubicBezTo>
                <a:cubicBezTo>
                  <a:pt x="1318" y="788"/>
                  <a:pt x="1318" y="788"/>
                  <a:pt x="1318" y="788"/>
                </a:cubicBezTo>
                <a:cubicBezTo>
                  <a:pt x="1316" y="788"/>
                  <a:pt x="1316" y="788"/>
                  <a:pt x="1316" y="788"/>
                </a:cubicBezTo>
                <a:cubicBezTo>
                  <a:pt x="1316" y="791"/>
                  <a:pt x="1316" y="793"/>
                  <a:pt x="1315" y="794"/>
                </a:cubicBezTo>
                <a:close/>
                <a:moveTo>
                  <a:pt x="1293" y="794"/>
                </a:moveTo>
                <a:cubicBezTo>
                  <a:pt x="1294" y="793"/>
                  <a:pt x="1294" y="793"/>
                  <a:pt x="1295" y="793"/>
                </a:cubicBezTo>
                <a:cubicBezTo>
                  <a:pt x="1295" y="792"/>
                  <a:pt x="1295" y="792"/>
                  <a:pt x="1295" y="792"/>
                </a:cubicBezTo>
                <a:cubicBezTo>
                  <a:pt x="1295" y="791"/>
                  <a:pt x="1296" y="791"/>
                  <a:pt x="1297" y="790"/>
                </a:cubicBezTo>
                <a:cubicBezTo>
                  <a:pt x="1297" y="790"/>
                  <a:pt x="1297" y="790"/>
                  <a:pt x="1297" y="790"/>
                </a:cubicBezTo>
                <a:cubicBezTo>
                  <a:pt x="1297" y="790"/>
                  <a:pt x="1297" y="790"/>
                  <a:pt x="1297" y="790"/>
                </a:cubicBezTo>
                <a:cubicBezTo>
                  <a:pt x="1295" y="790"/>
                  <a:pt x="1295" y="791"/>
                  <a:pt x="1292" y="791"/>
                </a:cubicBezTo>
                <a:cubicBezTo>
                  <a:pt x="1292" y="794"/>
                  <a:pt x="1292" y="794"/>
                  <a:pt x="1292" y="794"/>
                </a:cubicBezTo>
                <a:cubicBezTo>
                  <a:pt x="1293" y="794"/>
                  <a:pt x="1293" y="794"/>
                  <a:pt x="1293" y="794"/>
                </a:cubicBezTo>
                <a:cubicBezTo>
                  <a:pt x="1293" y="794"/>
                  <a:pt x="1293" y="794"/>
                  <a:pt x="1293" y="794"/>
                </a:cubicBezTo>
                <a:close/>
                <a:moveTo>
                  <a:pt x="2537" y="790"/>
                </a:moveTo>
                <a:cubicBezTo>
                  <a:pt x="2536" y="790"/>
                  <a:pt x="2536" y="790"/>
                  <a:pt x="2536" y="790"/>
                </a:cubicBezTo>
                <a:cubicBezTo>
                  <a:pt x="2536" y="790"/>
                  <a:pt x="2536" y="790"/>
                  <a:pt x="2537" y="790"/>
                </a:cubicBezTo>
                <a:close/>
                <a:moveTo>
                  <a:pt x="1302" y="793"/>
                </a:moveTo>
                <a:cubicBezTo>
                  <a:pt x="1302" y="795"/>
                  <a:pt x="1302" y="795"/>
                  <a:pt x="1302" y="795"/>
                </a:cubicBezTo>
                <a:cubicBezTo>
                  <a:pt x="1301" y="795"/>
                  <a:pt x="1301" y="795"/>
                  <a:pt x="1301" y="795"/>
                </a:cubicBezTo>
                <a:cubicBezTo>
                  <a:pt x="1302" y="797"/>
                  <a:pt x="1302" y="797"/>
                  <a:pt x="1302" y="797"/>
                </a:cubicBezTo>
                <a:cubicBezTo>
                  <a:pt x="1305" y="797"/>
                  <a:pt x="1305" y="797"/>
                  <a:pt x="1305" y="797"/>
                </a:cubicBezTo>
                <a:cubicBezTo>
                  <a:pt x="1305" y="796"/>
                  <a:pt x="1305" y="795"/>
                  <a:pt x="1305" y="794"/>
                </a:cubicBezTo>
                <a:cubicBezTo>
                  <a:pt x="1305" y="794"/>
                  <a:pt x="1305" y="794"/>
                  <a:pt x="1305" y="794"/>
                </a:cubicBezTo>
                <a:cubicBezTo>
                  <a:pt x="1305" y="793"/>
                  <a:pt x="1305" y="793"/>
                  <a:pt x="1305" y="793"/>
                </a:cubicBezTo>
                <a:lnTo>
                  <a:pt x="1302" y="793"/>
                </a:lnTo>
                <a:close/>
                <a:moveTo>
                  <a:pt x="2520" y="807"/>
                </a:moveTo>
                <a:cubicBezTo>
                  <a:pt x="2520" y="804"/>
                  <a:pt x="2520" y="804"/>
                  <a:pt x="2520" y="804"/>
                </a:cubicBezTo>
                <a:cubicBezTo>
                  <a:pt x="2518" y="804"/>
                  <a:pt x="2518" y="804"/>
                  <a:pt x="2518" y="804"/>
                </a:cubicBezTo>
                <a:cubicBezTo>
                  <a:pt x="2518" y="806"/>
                  <a:pt x="2518" y="806"/>
                  <a:pt x="2518" y="806"/>
                </a:cubicBezTo>
                <a:cubicBezTo>
                  <a:pt x="2519" y="806"/>
                  <a:pt x="2519" y="806"/>
                  <a:pt x="2519" y="806"/>
                </a:cubicBezTo>
                <a:cubicBezTo>
                  <a:pt x="2519" y="807"/>
                  <a:pt x="2519" y="807"/>
                  <a:pt x="2519" y="807"/>
                </a:cubicBezTo>
                <a:lnTo>
                  <a:pt x="2520" y="807"/>
                </a:lnTo>
                <a:close/>
                <a:moveTo>
                  <a:pt x="2463" y="840"/>
                </a:moveTo>
                <a:cubicBezTo>
                  <a:pt x="2463" y="841"/>
                  <a:pt x="2462" y="841"/>
                  <a:pt x="2461" y="842"/>
                </a:cubicBezTo>
                <a:cubicBezTo>
                  <a:pt x="2461" y="844"/>
                  <a:pt x="2461" y="844"/>
                  <a:pt x="2461" y="844"/>
                </a:cubicBezTo>
                <a:cubicBezTo>
                  <a:pt x="2460" y="845"/>
                  <a:pt x="2460" y="845"/>
                  <a:pt x="2460" y="845"/>
                </a:cubicBezTo>
                <a:cubicBezTo>
                  <a:pt x="2460" y="848"/>
                  <a:pt x="2460" y="851"/>
                  <a:pt x="2461" y="853"/>
                </a:cubicBezTo>
                <a:cubicBezTo>
                  <a:pt x="2463" y="854"/>
                  <a:pt x="2464" y="856"/>
                  <a:pt x="2466" y="858"/>
                </a:cubicBezTo>
                <a:cubicBezTo>
                  <a:pt x="2466" y="857"/>
                  <a:pt x="2466" y="857"/>
                  <a:pt x="2467" y="856"/>
                </a:cubicBezTo>
                <a:cubicBezTo>
                  <a:pt x="2467" y="856"/>
                  <a:pt x="2467" y="856"/>
                  <a:pt x="2467" y="856"/>
                </a:cubicBezTo>
                <a:cubicBezTo>
                  <a:pt x="2467" y="854"/>
                  <a:pt x="2467" y="854"/>
                  <a:pt x="2467" y="854"/>
                </a:cubicBezTo>
                <a:cubicBezTo>
                  <a:pt x="2468" y="853"/>
                  <a:pt x="2469" y="853"/>
                  <a:pt x="2470" y="852"/>
                </a:cubicBezTo>
                <a:cubicBezTo>
                  <a:pt x="2470" y="849"/>
                  <a:pt x="2470" y="849"/>
                  <a:pt x="2470" y="849"/>
                </a:cubicBezTo>
                <a:cubicBezTo>
                  <a:pt x="2471" y="849"/>
                  <a:pt x="2471" y="849"/>
                  <a:pt x="2471" y="849"/>
                </a:cubicBezTo>
                <a:cubicBezTo>
                  <a:pt x="2471" y="847"/>
                  <a:pt x="2471" y="847"/>
                  <a:pt x="2471" y="847"/>
                </a:cubicBezTo>
                <a:cubicBezTo>
                  <a:pt x="2472" y="847"/>
                  <a:pt x="2472" y="847"/>
                  <a:pt x="2472" y="847"/>
                </a:cubicBezTo>
                <a:cubicBezTo>
                  <a:pt x="2472" y="842"/>
                  <a:pt x="2472" y="842"/>
                  <a:pt x="2472" y="842"/>
                </a:cubicBezTo>
                <a:cubicBezTo>
                  <a:pt x="2473" y="837"/>
                  <a:pt x="2474" y="831"/>
                  <a:pt x="2476" y="827"/>
                </a:cubicBezTo>
                <a:cubicBezTo>
                  <a:pt x="2475" y="826"/>
                  <a:pt x="2475" y="824"/>
                  <a:pt x="2474" y="823"/>
                </a:cubicBezTo>
                <a:cubicBezTo>
                  <a:pt x="2472" y="823"/>
                  <a:pt x="2472" y="823"/>
                  <a:pt x="2472" y="823"/>
                </a:cubicBezTo>
                <a:cubicBezTo>
                  <a:pt x="2472" y="824"/>
                  <a:pt x="2472" y="824"/>
                  <a:pt x="2472" y="824"/>
                </a:cubicBezTo>
                <a:cubicBezTo>
                  <a:pt x="2469" y="825"/>
                  <a:pt x="2470" y="825"/>
                  <a:pt x="2469" y="828"/>
                </a:cubicBezTo>
                <a:cubicBezTo>
                  <a:pt x="2469" y="828"/>
                  <a:pt x="2469" y="828"/>
                  <a:pt x="2469" y="828"/>
                </a:cubicBezTo>
                <a:cubicBezTo>
                  <a:pt x="2469" y="829"/>
                  <a:pt x="2469" y="829"/>
                  <a:pt x="2469" y="829"/>
                </a:cubicBezTo>
                <a:cubicBezTo>
                  <a:pt x="2468" y="829"/>
                  <a:pt x="2468" y="829"/>
                  <a:pt x="2468" y="829"/>
                </a:cubicBezTo>
                <a:cubicBezTo>
                  <a:pt x="2468" y="830"/>
                  <a:pt x="2468" y="830"/>
                  <a:pt x="2468" y="830"/>
                </a:cubicBezTo>
                <a:cubicBezTo>
                  <a:pt x="2467" y="831"/>
                  <a:pt x="2466" y="832"/>
                  <a:pt x="2465" y="833"/>
                </a:cubicBezTo>
                <a:cubicBezTo>
                  <a:pt x="2465" y="835"/>
                  <a:pt x="2465" y="835"/>
                  <a:pt x="2465" y="835"/>
                </a:cubicBezTo>
                <a:cubicBezTo>
                  <a:pt x="2464" y="835"/>
                  <a:pt x="2464" y="835"/>
                  <a:pt x="2464" y="835"/>
                </a:cubicBezTo>
                <a:cubicBezTo>
                  <a:pt x="2464" y="836"/>
                  <a:pt x="2463" y="837"/>
                  <a:pt x="2463" y="838"/>
                </a:cubicBezTo>
                <a:cubicBezTo>
                  <a:pt x="2464" y="839"/>
                  <a:pt x="2464" y="839"/>
                  <a:pt x="2464" y="839"/>
                </a:cubicBezTo>
                <a:cubicBezTo>
                  <a:pt x="2463" y="839"/>
                  <a:pt x="2463" y="839"/>
                  <a:pt x="2463" y="839"/>
                </a:cubicBezTo>
                <a:lnTo>
                  <a:pt x="2463" y="840"/>
                </a:lnTo>
                <a:close/>
                <a:moveTo>
                  <a:pt x="771" y="829"/>
                </a:moveTo>
                <a:cubicBezTo>
                  <a:pt x="771" y="829"/>
                  <a:pt x="771" y="829"/>
                  <a:pt x="771" y="829"/>
                </a:cubicBezTo>
                <a:cubicBezTo>
                  <a:pt x="770" y="828"/>
                  <a:pt x="770" y="828"/>
                  <a:pt x="769" y="827"/>
                </a:cubicBezTo>
                <a:cubicBezTo>
                  <a:pt x="767" y="827"/>
                  <a:pt x="767" y="827"/>
                  <a:pt x="767" y="827"/>
                </a:cubicBezTo>
                <a:cubicBezTo>
                  <a:pt x="767" y="829"/>
                  <a:pt x="766" y="829"/>
                  <a:pt x="765" y="830"/>
                </a:cubicBezTo>
                <a:cubicBezTo>
                  <a:pt x="767" y="831"/>
                  <a:pt x="768" y="832"/>
                  <a:pt x="771" y="832"/>
                </a:cubicBezTo>
                <a:lnTo>
                  <a:pt x="771" y="829"/>
                </a:lnTo>
                <a:close/>
                <a:moveTo>
                  <a:pt x="786" y="878"/>
                </a:moveTo>
                <a:cubicBezTo>
                  <a:pt x="790" y="877"/>
                  <a:pt x="796" y="879"/>
                  <a:pt x="798" y="878"/>
                </a:cubicBezTo>
                <a:cubicBezTo>
                  <a:pt x="798" y="878"/>
                  <a:pt x="798" y="878"/>
                  <a:pt x="798" y="878"/>
                </a:cubicBezTo>
                <a:cubicBezTo>
                  <a:pt x="799" y="878"/>
                  <a:pt x="799" y="878"/>
                  <a:pt x="799" y="878"/>
                </a:cubicBezTo>
                <a:cubicBezTo>
                  <a:pt x="799" y="877"/>
                  <a:pt x="799" y="877"/>
                  <a:pt x="799" y="877"/>
                </a:cubicBezTo>
                <a:cubicBezTo>
                  <a:pt x="800" y="876"/>
                  <a:pt x="801" y="877"/>
                  <a:pt x="802" y="876"/>
                </a:cubicBezTo>
                <a:cubicBezTo>
                  <a:pt x="802" y="876"/>
                  <a:pt x="802" y="876"/>
                  <a:pt x="802" y="876"/>
                </a:cubicBezTo>
                <a:cubicBezTo>
                  <a:pt x="802" y="875"/>
                  <a:pt x="802" y="874"/>
                  <a:pt x="802" y="873"/>
                </a:cubicBezTo>
                <a:cubicBezTo>
                  <a:pt x="801" y="873"/>
                  <a:pt x="801" y="873"/>
                  <a:pt x="801" y="873"/>
                </a:cubicBezTo>
                <a:cubicBezTo>
                  <a:pt x="799" y="870"/>
                  <a:pt x="794" y="873"/>
                  <a:pt x="792" y="871"/>
                </a:cubicBezTo>
                <a:cubicBezTo>
                  <a:pt x="790" y="871"/>
                  <a:pt x="790" y="871"/>
                  <a:pt x="790" y="871"/>
                </a:cubicBezTo>
                <a:cubicBezTo>
                  <a:pt x="791" y="869"/>
                  <a:pt x="791" y="868"/>
                  <a:pt x="791" y="866"/>
                </a:cubicBezTo>
                <a:cubicBezTo>
                  <a:pt x="789" y="866"/>
                  <a:pt x="789" y="866"/>
                  <a:pt x="789" y="866"/>
                </a:cubicBezTo>
                <a:cubicBezTo>
                  <a:pt x="789" y="865"/>
                  <a:pt x="789" y="865"/>
                  <a:pt x="789" y="865"/>
                </a:cubicBezTo>
                <a:cubicBezTo>
                  <a:pt x="787" y="865"/>
                  <a:pt x="786" y="867"/>
                  <a:pt x="784" y="865"/>
                </a:cubicBezTo>
                <a:cubicBezTo>
                  <a:pt x="781" y="865"/>
                  <a:pt x="783" y="865"/>
                  <a:pt x="782" y="863"/>
                </a:cubicBezTo>
                <a:cubicBezTo>
                  <a:pt x="781" y="863"/>
                  <a:pt x="781" y="863"/>
                  <a:pt x="781" y="863"/>
                </a:cubicBezTo>
                <a:cubicBezTo>
                  <a:pt x="781" y="863"/>
                  <a:pt x="781" y="862"/>
                  <a:pt x="781" y="861"/>
                </a:cubicBezTo>
                <a:cubicBezTo>
                  <a:pt x="780" y="862"/>
                  <a:pt x="779" y="862"/>
                  <a:pt x="779" y="862"/>
                </a:cubicBezTo>
                <a:cubicBezTo>
                  <a:pt x="778" y="860"/>
                  <a:pt x="777" y="859"/>
                  <a:pt x="776" y="857"/>
                </a:cubicBezTo>
                <a:cubicBezTo>
                  <a:pt x="772" y="857"/>
                  <a:pt x="772" y="857"/>
                  <a:pt x="772" y="857"/>
                </a:cubicBezTo>
                <a:cubicBezTo>
                  <a:pt x="772" y="856"/>
                  <a:pt x="772" y="856"/>
                  <a:pt x="772" y="856"/>
                </a:cubicBezTo>
                <a:cubicBezTo>
                  <a:pt x="771" y="856"/>
                  <a:pt x="770" y="856"/>
                  <a:pt x="769" y="855"/>
                </a:cubicBezTo>
                <a:cubicBezTo>
                  <a:pt x="769" y="855"/>
                  <a:pt x="769" y="855"/>
                  <a:pt x="769" y="855"/>
                </a:cubicBezTo>
                <a:cubicBezTo>
                  <a:pt x="768" y="855"/>
                  <a:pt x="768" y="855"/>
                  <a:pt x="768" y="855"/>
                </a:cubicBezTo>
                <a:cubicBezTo>
                  <a:pt x="768" y="854"/>
                  <a:pt x="768" y="854"/>
                  <a:pt x="768" y="854"/>
                </a:cubicBezTo>
                <a:cubicBezTo>
                  <a:pt x="764" y="854"/>
                  <a:pt x="764" y="854"/>
                  <a:pt x="764" y="854"/>
                </a:cubicBezTo>
                <a:cubicBezTo>
                  <a:pt x="764" y="853"/>
                  <a:pt x="764" y="853"/>
                  <a:pt x="764" y="853"/>
                </a:cubicBezTo>
                <a:cubicBezTo>
                  <a:pt x="763" y="853"/>
                  <a:pt x="762" y="853"/>
                  <a:pt x="761" y="853"/>
                </a:cubicBezTo>
                <a:cubicBezTo>
                  <a:pt x="761" y="852"/>
                  <a:pt x="761" y="852"/>
                  <a:pt x="761" y="852"/>
                </a:cubicBezTo>
                <a:cubicBezTo>
                  <a:pt x="760" y="852"/>
                  <a:pt x="760" y="852"/>
                  <a:pt x="759" y="852"/>
                </a:cubicBezTo>
                <a:cubicBezTo>
                  <a:pt x="759" y="850"/>
                  <a:pt x="758" y="849"/>
                  <a:pt x="758" y="848"/>
                </a:cubicBezTo>
                <a:cubicBezTo>
                  <a:pt x="758" y="848"/>
                  <a:pt x="758" y="848"/>
                  <a:pt x="758" y="848"/>
                </a:cubicBezTo>
                <a:cubicBezTo>
                  <a:pt x="756" y="845"/>
                  <a:pt x="755" y="848"/>
                  <a:pt x="752" y="846"/>
                </a:cubicBezTo>
                <a:cubicBezTo>
                  <a:pt x="752" y="846"/>
                  <a:pt x="751" y="845"/>
                  <a:pt x="751" y="844"/>
                </a:cubicBezTo>
                <a:cubicBezTo>
                  <a:pt x="750" y="845"/>
                  <a:pt x="748" y="845"/>
                  <a:pt x="747" y="845"/>
                </a:cubicBezTo>
                <a:cubicBezTo>
                  <a:pt x="747" y="844"/>
                  <a:pt x="747" y="844"/>
                  <a:pt x="747" y="844"/>
                </a:cubicBezTo>
                <a:cubicBezTo>
                  <a:pt x="746" y="844"/>
                  <a:pt x="744" y="844"/>
                  <a:pt x="742" y="844"/>
                </a:cubicBezTo>
                <a:cubicBezTo>
                  <a:pt x="742" y="844"/>
                  <a:pt x="742" y="844"/>
                  <a:pt x="742" y="844"/>
                </a:cubicBezTo>
                <a:cubicBezTo>
                  <a:pt x="741" y="845"/>
                  <a:pt x="741" y="845"/>
                  <a:pt x="740" y="846"/>
                </a:cubicBezTo>
                <a:cubicBezTo>
                  <a:pt x="740" y="845"/>
                  <a:pt x="739" y="844"/>
                  <a:pt x="739" y="843"/>
                </a:cubicBezTo>
                <a:cubicBezTo>
                  <a:pt x="734" y="843"/>
                  <a:pt x="734" y="843"/>
                  <a:pt x="734" y="843"/>
                </a:cubicBezTo>
                <a:cubicBezTo>
                  <a:pt x="734" y="844"/>
                  <a:pt x="734" y="844"/>
                  <a:pt x="734" y="844"/>
                </a:cubicBezTo>
                <a:cubicBezTo>
                  <a:pt x="733" y="844"/>
                  <a:pt x="733" y="844"/>
                  <a:pt x="733" y="844"/>
                </a:cubicBezTo>
                <a:cubicBezTo>
                  <a:pt x="732" y="843"/>
                  <a:pt x="731" y="843"/>
                  <a:pt x="729" y="843"/>
                </a:cubicBezTo>
                <a:cubicBezTo>
                  <a:pt x="729" y="844"/>
                  <a:pt x="729" y="844"/>
                  <a:pt x="729" y="844"/>
                </a:cubicBezTo>
                <a:cubicBezTo>
                  <a:pt x="728" y="844"/>
                  <a:pt x="728" y="844"/>
                  <a:pt x="728" y="844"/>
                </a:cubicBezTo>
                <a:cubicBezTo>
                  <a:pt x="728" y="844"/>
                  <a:pt x="728" y="844"/>
                  <a:pt x="728" y="844"/>
                </a:cubicBezTo>
                <a:cubicBezTo>
                  <a:pt x="726" y="844"/>
                  <a:pt x="726" y="844"/>
                  <a:pt x="726" y="844"/>
                </a:cubicBezTo>
                <a:cubicBezTo>
                  <a:pt x="726" y="845"/>
                  <a:pt x="726" y="845"/>
                  <a:pt x="725" y="846"/>
                </a:cubicBezTo>
                <a:cubicBezTo>
                  <a:pt x="725" y="846"/>
                  <a:pt x="724" y="846"/>
                  <a:pt x="723" y="846"/>
                </a:cubicBezTo>
                <a:cubicBezTo>
                  <a:pt x="723" y="847"/>
                  <a:pt x="723" y="847"/>
                  <a:pt x="723" y="847"/>
                </a:cubicBezTo>
                <a:cubicBezTo>
                  <a:pt x="721" y="847"/>
                  <a:pt x="721" y="847"/>
                  <a:pt x="721" y="847"/>
                </a:cubicBezTo>
                <a:cubicBezTo>
                  <a:pt x="721" y="848"/>
                  <a:pt x="721" y="848"/>
                  <a:pt x="721" y="848"/>
                </a:cubicBezTo>
                <a:cubicBezTo>
                  <a:pt x="720" y="849"/>
                  <a:pt x="719" y="851"/>
                  <a:pt x="717" y="852"/>
                </a:cubicBezTo>
                <a:cubicBezTo>
                  <a:pt x="718" y="853"/>
                  <a:pt x="718" y="854"/>
                  <a:pt x="718" y="855"/>
                </a:cubicBezTo>
                <a:cubicBezTo>
                  <a:pt x="716" y="855"/>
                  <a:pt x="716" y="855"/>
                  <a:pt x="716" y="855"/>
                </a:cubicBezTo>
                <a:cubicBezTo>
                  <a:pt x="716" y="856"/>
                  <a:pt x="716" y="855"/>
                  <a:pt x="715" y="855"/>
                </a:cubicBezTo>
                <a:cubicBezTo>
                  <a:pt x="716" y="856"/>
                  <a:pt x="716" y="856"/>
                  <a:pt x="716" y="857"/>
                </a:cubicBezTo>
                <a:cubicBezTo>
                  <a:pt x="718" y="856"/>
                  <a:pt x="720" y="856"/>
                  <a:pt x="722" y="855"/>
                </a:cubicBezTo>
                <a:cubicBezTo>
                  <a:pt x="722" y="853"/>
                  <a:pt x="722" y="853"/>
                  <a:pt x="722" y="853"/>
                </a:cubicBezTo>
                <a:cubicBezTo>
                  <a:pt x="726" y="853"/>
                  <a:pt x="724" y="853"/>
                  <a:pt x="726" y="851"/>
                </a:cubicBezTo>
                <a:cubicBezTo>
                  <a:pt x="727" y="850"/>
                  <a:pt x="728" y="850"/>
                  <a:pt x="729" y="849"/>
                </a:cubicBezTo>
                <a:cubicBezTo>
                  <a:pt x="730" y="849"/>
                  <a:pt x="730" y="849"/>
                  <a:pt x="730" y="849"/>
                </a:cubicBezTo>
                <a:cubicBezTo>
                  <a:pt x="730" y="848"/>
                  <a:pt x="730" y="848"/>
                  <a:pt x="731" y="847"/>
                </a:cubicBezTo>
                <a:cubicBezTo>
                  <a:pt x="734" y="847"/>
                  <a:pt x="736" y="848"/>
                  <a:pt x="739" y="848"/>
                </a:cubicBezTo>
                <a:cubicBezTo>
                  <a:pt x="739" y="851"/>
                  <a:pt x="739" y="851"/>
                  <a:pt x="739" y="851"/>
                </a:cubicBezTo>
                <a:cubicBezTo>
                  <a:pt x="740" y="851"/>
                  <a:pt x="741" y="851"/>
                  <a:pt x="742" y="852"/>
                </a:cubicBezTo>
                <a:cubicBezTo>
                  <a:pt x="742" y="852"/>
                  <a:pt x="742" y="852"/>
                  <a:pt x="742" y="852"/>
                </a:cubicBezTo>
                <a:cubicBezTo>
                  <a:pt x="746" y="852"/>
                  <a:pt x="746" y="852"/>
                  <a:pt x="746" y="852"/>
                </a:cubicBezTo>
                <a:cubicBezTo>
                  <a:pt x="746" y="853"/>
                  <a:pt x="746" y="853"/>
                  <a:pt x="746" y="853"/>
                </a:cubicBezTo>
                <a:cubicBezTo>
                  <a:pt x="748" y="853"/>
                  <a:pt x="748" y="853"/>
                  <a:pt x="748" y="853"/>
                </a:cubicBezTo>
                <a:cubicBezTo>
                  <a:pt x="748" y="854"/>
                  <a:pt x="748" y="854"/>
                  <a:pt x="748" y="854"/>
                </a:cubicBezTo>
                <a:cubicBezTo>
                  <a:pt x="750" y="854"/>
                  <a:pt x="750" y="854"/>
                  <a:pt x="750" y="854"/>
                </a:cubicBezTo>
                <a:cubicBezTo>
                  <a:pt x="751" y="854"/>
                  <a:pt x="751" y="857"/>
                  <a:pt x="752" y="857"/>
                </a:cubicBezTo>
                <a:cubicBezTo>
                  <a:pt x="752" y="858"/>
                  <a:pt x="753" y="858"/>
                  <a:pt x="754" y="858"/>
                </a:cubicBezTo>
                <a:cubicBezTo>
                  <a:pt x="754" y="859"/>
                  <a:pt x="754" y="859"/>
                  <a:pt x="754" y="859"/>
                </a:cubicBezTo>
                <a:cubicBezTo>
                  <a:pt x="756" y="859"/>
                  <a:pt x="756" y="859"/>
                  <a:pt x="756" y="859"/>
                </a:cubicBezTo>
                <a:cubicBezTo>
                  <a:pt x="756" y="860"/>
                  <a:pt x="757" y="861"/>
                  <a:pt x="758" y="861"/>
                </a:cubicBezTo>
                <a:cubicBezTo>
                  <a:pt x="760" y="861"/>
                  <a:pt x="763" y="861"/>
                  <a:pt x="766" y="861"/>
                </a:cubicBezTo>
                <a:cubicBezTo>
                  <a:pt x="766" y="865"/>
                  <a:pt x="766" y="865"/>
                  <a:pt x="766" y="865"/>
                </a:cubicBezTo>
                <a:cubicBezTo>
                  <a:pt x="767" y="866"/>
                  <a:pt x="768" y="867"/>
                  <a:pt x="769" y="869"/>
                </a:cubicBezTo>
                <a:cubicBezTo>
                  <a:pt x="769" y="869"/>
                  <a:pt x="770" y="869"/>
                  <a:pt x="771" y="870"/>
                </a:cubicBezTo>
                <a:cubicBezTo>
                  <a:pt x="771" y="871"/>
                  <a:pt x="771" y="871"/>
                  <a:pt x="771" y="871"/>
                </a:cubicBezTo>
                <a:cubicBezTo>
                  <a:pt x="773" y="871"/>
                  <a:pt x="775" y="872"/>
                  <a:pt x="777" y="873"/>
                </a:cubicBezTo>
                <a:cubicBezTo>
                  <a:pt x="777" y="874"/>
                  <a:pt x="777" y="875"/>
                  <a:pt x="777" y="877"/>
                </a:cubicBezTo>
                <a:cubicBezTo>
                  <a:pt x="775" y="877"/>
                  <a:pt x="775" y="878"/>
                  <a:pt x="773" y="878"/>
                </a:cubicBezTo>
                <a:cubicBezTo>
                  <a:pt x="774" y="879"/>
                  <a:pt x="774" y="880"/>
                  <a:pt x="774" y="880"/>
                </a:cubicBezTo>
                <a:cubicBezTo>
                  <a:pt x="778" y="880"/>
                  <a:pt x="782" y="880"/>
                  <a:pt x="786" y="879"/>
                </a:cubicBezTo>
                <a:lnTo>
                  <a:pt x="786" y="878"/>
                </a:lnTo>
                <a:close/>
                <a:moveTo>
                  <a:pt x="727" y="861"/>
                </a:moveTo>
                <a:cubicBezTo>
                  <a:pt x="727" y="862"/>
                  <a:pt x="727" y="862"/>
                  <a:pt x="727" y="862"/>
                </a:cubicBezTo>
                <a:cubicBezTo>
                  <a:pt x="728" y="863"/>
                  <a:pt x="731" y="861"/>
                  <a:pt x="733" y="861"/>
                </a:cubicBezTo>
                <a:cubicBezTo>
                  <a:pt x="733" y="859"/>
                  <a:pt x="733" y="857"/>
                  <a:pt x="733" y="855"/>
                </a:cubicBezTo>
                <a:cubicBezTo>
                  <a:pt x="732" y="855"/>
                  <a:pt x="731" y="855"/>
                  <a:pt x="729" y="855"/>
                </a:cubicBezTo>
                <a:cubicBezTo>
                  <a:pt x="729" y="856"/>
                  <a:pt x="729" y="856"/>
                  <a:pt x="729" y="857"/>
                </a:cubicBezTo>
                <a:cubicBezTo>
                  <a:pt x="730" y="857"/>
                  <a:pt x="730" y="857"/>
                  <a:pt x="730" y="857"/>
                </a:cubicBezTo>
                <a:cubicBezTo>
                  <a:pt x="730" y="860"/>
                  <a:pt x="729" y="861"/>
                  <a:pt x="727" y="861"/>
                </a:cubicBezTo>
                <a:close/>
                <a:moveTo>
                  <a:pt x="3139" y="859"/>
                </a:moveTo>
                <a:cubicBezTo>
                  <a:pt x="3139" y="861"/>
                  <a:pt x="3139" y="861"/>
                  <a:pt x="3139" y="861"/>
                </a:cubicBezTo>
                <a:cubicBezTo>
                  <a:pt x="3141" y="861"/>
                  <a:pt x="3141" y="861"/>
                  <a:pt x="3141" y="861"/>
                </a:cubicBezTo>
                <a:cubicBezTo>
                  <a:pt x="3141" y="859"/>
                  <a:pt x="3141" y="859"/>
                  <a:pt x="3141" y="859"/>
                </a:cubicBezTo>
                <a:cubicBezTo>
                  <a:pt x="3140" y="859"/>
                  <a:pt x="3139" y="859"/>
                  <a:pt x="3139" y="859"/>
                </a:cubicBezTo>
                <a:close/>
                <a:moveTo>
                  <a:pt x="811" y="867"/>
                </a:moveTo>
                <a:cubicBezTo>
                  <a:pt x="811" y="866"/>
                  <a:pt x="811" y="866"/>
                  <a:pt x="811" y="866"/>
                </a:cubicBezTo>
                <a:cubicBezTo>
                  <a:pt x="810" y="866"/>
                  <a:pt x="810" y="866"/>
                  <a:pt x="810" y="866"/>
                </a:cubicBezTo>
                <a:cubicBezTo>
                  <a:pt x="810" y="867"/>
                  <a:pt x="810" y="866"/>
                  <a:pt x="811" y="867"/>
                </a:cubicBezTo>
                <a:close/>
                <a:moveTo>
                  <a:pt x="854" y="894"/>
                </a:moveTo>
                <a:cubicBezTo>
                  <a:pt x="854" y="891"/>
                  <a:pt x="852" y="890"/>
                  <a:pt x="850" y="888"/>
                </a:cubicBezTo>
                <a:cubicBezTo>
                  <a:pt x="849" y="888"/>
                  <a:pt x="846" y="889"/>
                  <a:pt x="844" y="888"/>
                </a:cubicBezTo>
                <a:cubicBezTo>
                  <a:pt x="844" y="887"/>
                  <a:pt x="844" y="887"/>
                  <a:pt x="844" y="887"/>
                </a:cubicBezTo>
                <a:cubicBezTo>
                  <a:pt x="843" y="886"/>
                  <a:pt x="843" y="887"/>
                  <a:pt x="841" y="886"/>
                </a:cubicBezTo>
                <a:cubicBezTo>
                  <a:pt x="841" y="885"/>
                  <a:pt x="841" y="885"/>
                  <a:pt x="840" y="884"/>
                </a:cubicBezTo>
                <a:cubicBezTo>
                  <a:pt x="840" y="884"/>
                  <a:pt x="840" y="884"/>
                  <a:pt x="840" y="884"/>
                </a:cubicBezTo>
                <a:cubicBezTo>
                  <a:pt x="838" y="884"/>
                  <a:pt x="838" y="884"/>
                  <a:pt x="838" y="884"/>
                </a:cubicBezTo>
                <a:cubicBezTo>
                  <a:pt x="838" y="883"/>
                  <a:pt x="838" y="883"/>
                  <a:pt x="838" y="882"/>
                </a:cubicBezTo>
                <a:cubicBezTo>
                  <a:pt x="835" y="882"/>
                  <a:pt x="835" y="882"/>
                  <a:pt x="835" y="882"/>
                </a:cubicBezTo>
                <a:cubicBezTo>
                  <a:pt x="834" y="882"/>
                  <a:pt x="834" y="881"/>
                  <a:pt x="833" y="880"/>
                </a:cubicBezTo>
                <a:cubicBezTo>
                  <a:pt x="832" y="881"/>
                  <a:pt x="831" y="881"/>
                  <a:pt x="829" y="881"/>
                </a:cubicBezTo>
                <a:cubicBezTo>
                  <a:pt x="829" y="880"/>
                  <a:pt x="829" y="880"/>
                  <a:pt x="829" y="880"/>
                </a:cubicBezTo>
                <a:cubicBezTo>
                  <a:pt x="827" y="880"/>
                  <a:pt x="827" y="881"/>
                  <a:pt x="827" y="882"/>
                </a:cubicBezTo>
                <a:cubicBezTo>
                  <a:pt x="825" y="882"/>
                  <a:pt x="825" y="882"/>
                  <a:pt x="825" y="882"/>
                </a:cubicBezTo>
                <a:cubicBezTo>
                  <a:pt x="825" y="882"/>
                  <a:pt x="825" y="882"/>
                  <a:pt x="825" y="882"/>
                </a:cubicBezTo>
                <a:cubicBezTo>
                  <a:pt x="823" y="883"/>
                  <a:pt x="821" y="882"/>
                  <a:pt x="820" y="882"/>
                </a:cubicBezTo>
                <a:cubicBezTo>
                  <a:pt x="819" y="882"/>
                  <a:pt x="819" y="882"/>
                  <a:pt x="819" y="882"/>
                </a:cubicBezTo>
                <a:cubicBezTo>
                  <a:pt x="819" y="882"/>
                  <a:pt x="819" y="882"/>
                  <a:pt x="819" y="882"/>
                </a:cubicBezTo>
                <a:cubicBezTo>
                  <a:pt x="819" y="881"/>
                  <a:pt x="818" y="881"/>
                  <a:pt x="817" y="880"/>
                </a:cubicBezTo>
                <a:cubicBezTo>
                  <a:pt x="813" y="880"/>
                  <a:pt x="813" y="880"/>
                  <a:pt x="813" y="880"/>
                </a:cubicBezTo>
                <a:cubicBezTo>
                  <a:pt x="814" y="882"/>
                  <a:pt x="815" y="882"/>
                  <a:pt x="817" y="883"/>
                </a:cubicBezTo>
                <a:cubicBezTo>
                  <a:pt x="818" y="884"/>
                  <a:pt x="816" y="886"/>
                  <a:pt x="817" y="888"/>
                </a:cubicBezTo>
                <a:cubicBezTo>
                  <a:pt x="817" y="888"/>
                  <a:pt x="817" y="888"/>
                  <a:pt x="817" y="888"/>
                </a:cubicBezTo>
                <a:cubicBezTo>
                  <a:pt x="817" y="890"/>
                  <a:pt x="817" y="890"/>
                  <a:pt x="817" y="890"/>
                </a:cubicBezTo>
                <a:cubicBezTo>
                  <a:pt x="818" y="890"/>
                  <a:pt x="818" y="890"/>
                  <a:pt x="818" y="890"/>
                </a:cubicBezTo>
                <a:cubicBezTo>
                  <a:pt x="818" y="890"/>
                  <a:pt x="819" y="891"/>
                  <a:pt x="819" y="892"/>
                </a:cubicBezTo>
                <a:cubicBezTo>
                  <a:pt x="820" y="892"/>
                  <a:pt x="820" y="892"/>
                  <a:pt x="820" y="892"/>
                </a:cubicBezTo>
                <a:cubicBezTo>
                  <a:pt x="820" y="894"/>
                  <a:pt x="820" y="894"/>
                  <a:pt x="820" y="894"/>
                </a:cubicBezTo>
                <a:cubicBezTo>
                  <a:pt x="819" y="895"/>
                  <a:pt x="819" y="895"/>
                  <a:pt x="819" y="896"/>
                </a:cubicBezTo>
                <a:cubicBezTo>
                  <a:pt x="818" y="895"/>
                  <a:pt x="817" y="895"/>
                  <a:pt x="817" y="895"/>
                </a:cubicBezTo>
                <a:cubicBezTo>
                  <a:pt x="817" y="894"/>
                  <a:pt x="817" y="894"/>
                  <a:pt x="817" y="894"/>
                </a:cubicBezTo>
                <a:cubicBezTo>
                  <a:pt x="815" y="894"/>
                  <a:pt x="815" y="894"/>
                  <a:pt x="815" y="894"/>
                </a:cubicBezTo>
                <a:cubicBezTo>
                  <a:pt x="815" y="894"/>
                  <a:pt x="815" y="894"/>
                  <a:pt x="815" y="894"/>
                </a:cubicBezTo>
                <a:cubicBezTo>
                  <a:pt x="810" y="894"/>
                  <a:pt x="810" y="894"/>
                  <a:pt x="810" y="894"/>
                </a:cubicBezTo>
                <a:cubicBezTo>
                  <a:pt x="810" y="893"/>
                  <a:pt x="810" y="893"/>
                  <a:pt x="810" y="893"/>
                </a:cubicBezTo>
                <a:cubicBezTo>
                  <a:pt x="809" y="893"/>
                  <a:pt x="808" y="893"/>
                  <a:pt x="807" y="894"/>
                </a:cubicBezTo>
                <a:cubicBezTo>
                  <a:pt x="807" y="893"/>
                  <a:pt x="806" y="893"/>
                  <a:pt x="806" y="892"/>
                </a:cubicBezTo>
                <a:cubicBezTo>
                  <a:pt x="804" y="892"/>
                  <a:pt x="804" y="892"/>
                  <a:pt x="804" y="892"/>
                </a:cubicBezTo>
                <a:cubicBezTo>
                  <a:pt x="804" y="892"/>
                  <a:pt x="804" y="892"/>
                  <a:pt x="804" y="892"/>
                </a:cubicBezTo>
                <a:cubicBezTo>
                  <a:pt x="804" y="892"/>
                  <a:pt x="804" y="892"/>
                  <a:pt x="804" y="892"/>
                </a:cubicBezTo>
                <a:cubicBezTo>
                  <a:pt x="804" y="892"/>
                  <a:pt x="804" y="892"/>
                  <a:pt x="804" y="892"/>
                </a:cubicBezTo>
                <a:cubicBezTo>
                  <a:pt x="803" y="893"/>
                  <a:pt x="802" y="893"/>
                  <a:pt x="801" y="893"/>
                </a:cubicBezTo>
                <a:cubicBezTo>
                  <a:pt x="801" y="895"/>
                  <a:pt x="801" y="895"/>
                  <a:pt x="802" y="896"/>
                </a:cubicBezTo>
                <a:cubicBezTo>
                  <a:pt x="803" y="897"/>
                  <a:pt x="803" y="896"/>
                  <a:pt x="804" y="897"/>
                </a:cubicBezTo>
                <a:cubicBezTo>
                  <a:pt x="804" y="898"/>
                  <a:pt x="804" y="898"/>
                  <a:pt x="804" y="898"/>
                </a:cubicBezTo>
                <a:cubicBezTo>
                  <a:pt x="807" y="898"/>
                  <a:pt x="810" y="897"/>
                  <a:pt x="811" y="898"/>
                </a:cubicBezTo>
                <a:cubicBezTo>
                  <a:pt x="825" y="898"/>
                  <a:pt x="825" y="898"/>
                  <a:pt x="825" y="898"/>
                </a:cubicBezTo>
                <a:cubicBezTo>
                  <a:pt x="825" y="898"/>
                  <a:pt x="825" y="898"/>
                  <a:pt x="825" y="898"/>
                </a:cubicBezTo>
                <a:cubicBezTo>
                  <a:pt x="828" y="900"/>
                  <a:pt x="826" y="899"/>
                  <a:pt x="827" y="901"/>
                </a:cubicBezTo>
                <a:cubicBezTo>
                  <a:pt x="827" y="901"/>
                  <a:pt x="827" y="901"/>
                  <a:pt x="827" y="901"/>
                </a:cubicBezTo>
                <a:cubicBezTo>
                  <a:pt x="827" y="901"/>
                  <a:pt x="827" y="901"/>
                  <a:pt x="827" y="901"/>
                </a:cubicBezTo>
                <a:cubicBezTo>
                  <a:pt x="828" y="901"/>
                  <a:pt x="828" y="901"/>
                  <a:pt x="828" y="901"/>
                </a:cubicBezTo>
                <a:cubicBezTo>
                  <a:pt x="828" y="901"/>
                  <a:pt x="828" y="901"/>
                  <a:pt x="828" y="901"/>
                </a:cubicBezTo>
                <a:cubicBezTo>
                  <a:pt x="830" y="900"/>
                  <a:pt x="830" y="900"/>
                  <a:pt x="831" y="898"/>
                </a:cubicBezTo>
                <a:cubicBezTo>
                  <a:pt x="831" y="898"/>
                  <a:pt x="831" y="898"/>
                  <a:pt x="831" y="898"/>
                </a:cubicBezTo>
                <a:cubicBezTo>
                  <a:pt x="831" y="897"/>
                  <a:pt x="831" y="896"/>
                  <a:pt x="831" y="895"/>
                </a:cubicBezTo>
                <a:cubicBezTo>
                  <a:pt x="830" y="895"/>
                  <a:pt x="830" y="895"/>
                  <a:pt x="830" y="895"/>
                </a:cubicBezTo>
                <a:cubicBezTo>
                  <a:pt x="830" y="894"/>
                  <a:pt x="830" y="894"/>
                  <a:pt x="830" y="894"/>
                </a:cubicBezTo>
                <a:cubicBezTo>
                  <a:pt x="833" y="895"/>
                  <a:pt x="838" y="900"/>
                  <a:pt x="841" y="896"/>
                </a:cubicBezTo>
                <a:cubicBezTo>
                  <a:pt x="842" y="896"/>
                  <a:pt x="842" y="896"/>
                  <a:pt x="842" y="896"/>
                </a:cubicBezTo>
                <a:cubicBezTo>
                  <a:pt x="842" y="894"/>
                  <a:pt x="842" y="894"/>
                  <a:pt x="842" y="894"/>
                </a:cubicBezTo>
                <a:cubicBezTo>
                  <a:pt x="844" y="894"/>
                  <a:pt x="847" y="895"/>
                  <a:pt x="849" y="895"/>
                </a:cubicBezTo>
                <a:cubicBezTo>
                  <a:pt x="849" y="894"/>
                  <a:pt x="849" y="894"/>
                  <a:pt x="849" y="894"/>
                </a:cubicBezTo>
                <a:cubicBezTo>
                  <a:pt x="850" y="894"/>
                  <a:pt x="850" y="894"/>
                  <a:pt x="850" y="894"/>
                </a:cubicBezTo>
                <a:cubicBezTo>
                  <a:pt x="850" y="895"/>
                  <a:pt x="850" y="895"/>
                  <a:pt x="850" y="895"/>
                </a:cubicBezTo>
                <a:cubicBezTo>
                  <a:pt x="852" y="895"/>
                  <a:pt x="853" y="895"/>
                  <a:pt x="854" y="894"/>
                </a:cubicBezTo>
                <a:close/>
                <a:moveTo>
                  <a:pt x="2368" y="905"/>
                </a:moveTo>
                <a:cubicBezTo>
                  <a:pt x="2368" y="905"/>
                  <a:pt x="2369" y="906"/>
                  <a:pt x="2369" y="907"/>
                </a:cubicBezTo>
                <a:cubicBezTo>
                  <a:pt x="2370" y="907"/>
                  <a:pt x="2370" y="907"/>
                  <a:pt x="2370" y="907"/>
                </a:cubicBezTo>
                <a:cubicBezTo>
                  <a:pt x="2370" y="906"/>
                  <a:pt x="2370" y="906"/>
                  <a:pt x="2370" y="906"/>
                </a:cubicBezTo>
                <a:cubicBezTo>
                  <a:pt x="2373" y="906"/>
                  <a:pt x="2373" y="906"/>
                  <a:pt x="2373" y="906"/>
                </a:cubicBezTo>
                <a:cubicBezTo>
                  <a:pt x="2373" y="905"/>
                  <a:pt x="2373" y="905"/>
                  <a:pt x="2373" y="905"/>
                </a:cubicBezTo>
                <a:cubicBezTo>
                  <a:pt x="2374" y="904"/>
                  <a:pt x="2375" y="904"/>
                  <a:pt x="2376" y="903"/>
                </a:cubicBezTo>
                <a:cubicBezTo>
                  <a:pt x="2376" y="903"/>
                  <a:pt x="2376" y="902"/>
                  <a:pt x="2376" y="901"/>
                </a:cubicBezTo>
                <a:cubicBezTo>
                  <a:pt x="2378" y="901"/>
                  <a:pt x="2378" y="901"/>
                  <a:pt x="2378" y="901"/>
                </a:cubicBezTo>
                <a:cubicBezTo>
                  <a:pt x="2379" y="901"/>
                  <a:pt x="2379" y="901"/>
                  <a:pt x="2379" y="900"/>
                </a:cubicBezTo>
                <a:cubicBezTo>
                  <a:pt x="2380" y="900"/>
                  <a:pt x="2380" y="900"/>
                  <a:pt x="2380" y="900"/>
                </a:cubicBezTo>
                <a:cubicBezTo>
                  <a:pt x="2381" y="899"/>
                  <a:pt x="2380" y="898"/>
                  <a:pt x="2380" y="898"/>
                </a:cubicBezTo>
                <a:cubicBezTo>
                  <a:pt x="2380" y="898"/>
                  <a:pt x="2380" y="898"/>
                  <a:pt x="2380" y="898"/>
                </a:cubicBezTo>
                <a:cubicBezTo>
                  <a:pt x="2381" y="897"/>
                  <a:pt x="2381" y="896"/>
                  <a:pt x="2381" y="895"/>
                </a:cubicBezTo>
                <a:cubicBezTo>
                  <a:pt x="2382" y="895"/>
                  <a:pt x="2382" y="895"/>
                  <a:pt x="2382" y="895"/>
                </a:cubicBezTo>
                <a:cubicBezTo>
                  <a:pt x="2382" y="891"/>
                  <a:pt x="2382" y="891"/>
                  <a:pt x="2382" y="891"/>
                </a:cubicBezTo>
                <a:cubicBezTo>
                  <a:pt x="2382" y="891"/>
                  <a:pt x="2382" y="891"/>
                  <a:pt x="2382" y="891"/>
                </a:cubicBezTo>
                <a:cubicBezTo>
                  <a:pt x="2383" y="890"/>
                  <a:pt x="2383" y="890"/>
                  <a:pt x="2384" y="890"/>
                </a:cubicBezTo>
                <a:cubicBezTo>
                  <a:pt x="2384" y="887"/>
                  <a:pt x="2383" y="886"/>
                  <a:pt x="2382" y="885"/>
                </a:cubicBezTo>
                <a:cubicBezTo>
                  <a:pt x="2382" y="884"/>
                  <a:pt x="2382" y="884"/>
                  <a:pt x="2382" y="884"/>
                </a:cubicBezTo>
                <a:cubicBezTo>
                  <a:pt x="2380" y="885"/>
                  <a:pt x="2377" y="885"/>
                  <a:pt x="2375" y="886"/>
                </a:cubicBezTo>
                <a:cubicBezTo>
                  <a:pt x="2375" y="886"/>
                  <a:pt x="2375" y="886"/>
                  <a:pt x="2375" y="886"/>
                </a:cubicBezTo>
                <a:cubicBezTo>
                  <a:pt x="2374" y="887"/>
                  <a:pt x="2373" y="887"/>
                  <a:pt x="2373" y="887"/>
                </a:cubicBezTo>
                <a:cubicBezTo>
                  <a:pt x="2373" y="888"/>
                  <a:pt x="2373" y="888"/>
                  <a:pt x="2373" y="888"/>
                </a:cubicBezTo>
                <a:cubicBezTo>
                  <a:pt x="2371" y="888"/>
                  <a:pt x="2369" y="887"/>
                  <a:pt x="2367" y="888"/>
                </a:cubicBezTo>
                <a:cubicBezTo>
                  <a:pt x="2366" y="889"/>
                  <a:pt x="2367" y="890"/>
                  <a:pt x="2367" y="891"/>
                </a:cubicBezTo>
                <a:cubicBezTo>
                  <a:pt x="2366" y="891"/>
                  <a:pt x="2365" y="891"/>
                  <a:pt x="2365" y="892"/>
                </a:cubicBezTo>
                <a:cubicBezTo>
                  <a:pt x="2364" y="892"/>
                  <a:pt x="2364" y="893"/>
                  <a:pt x="2363" y="894"/>
                </a:cubicBezTo>
                <a:cubicBezTo>
                  <a:pt x="2361" y="894"/>
                  <a:pt x="2361" y="894"/>
                  <a:pt x="2361" y="894"/>
                </a:cubicBezTo>
                <a:cubicBezTo>
                  <a:pt x="2360" y="894"/>
                  <a:pt x="2362" y="894"/>
                  <a:pt x="2361" y="894"/>
                </a:cubicBezTo>
                <a:cubicBezTo>
                  <a:pt x="2361" y="897"/>
                  <a:pt x="2361" y="900"/>
                  <a:pt x="2362" y="901"/>
                </a:cubicBezTo>
                <a:cubicBezTo>
                  <a:pt x="2363" y="904"/>
                  <a:pt x="2364" y="903"/>
                  <a:pt x="2366" y="904"/>
                </a:cubicBezTo>
                <a:cubicBezTo>
                  <a:pt x="2366" y="905"/>
                  <a:pt x="2366" y="905"/>
                  <a:pt x="2366" y="905"/>
                </a:cubicBezTo>
                <a:lnTo>
                  <a:pt x="2368" y="905"/>
                </a:lnTo>
                <a:close/>
                <a:moveTo>
                  <a:pt x="781" y="900"/>
                </a:moveTo>
                <a:cubicBezTo>
                  <a:pt x="785" y="900"/>
                  <a:pt x="785" y="900"/>
                  <a:pt x="785" y="900"/>
                </a:cubicBezTo>
                <a:cubicBezTo>
                  <a:pt x="785" y="900"/>
                  <a:pt x="785" y="900"/>
                  <a:pt x="785" y="900"/>
                </a:cubicBezTo>
                <a:cubicBezTo>
                  <a:pt x="786" y="900"/>
                  <a:pt x="786" y="900"/>
                  <a:pt x="786" y="900"/>
                </a:cubicBezTo>
                <a:cubicBezTo>
                  <a:pt x="786" y="899"/>
                  <a:pt x="785" y="898"/>
                  <a:pt x="785" y="897"/>
                </a:cubicBezTo>
                <a:cubicBezTo>
                  <a:pt x="784" y="897"/>
                  <a:pt x="783" y="896"/>
                  <a:pt x="782" y="896"/>
                </a:cubicBezTo>
                <a:cubicBezTo>
                  <a:pt x="782" y="895"/>
                  <a:pt x="781" y="895"/>
                  <a:pt x="781" y="894"/>
                </a:cubicBezTo>
                <a:cubicBezTo>
                  <a:pt x="775" y="894"/>
                  <a:pt x="775" y="894"/>
                  <a:pt x="775" y="894"/>
                </a:cubicBezTo>
                <a:cubicBezTo>
                  <a:pt x="775" y="893"/>
                  <a:pt x="775" y="893"/>
                  <a:pt x="775" y="893"/>
                </a:cubicBezTo>
                <a:cubicBezTo>
                  <a:pt x="774" y="893"/>
                  <a:pt x="775" y="893"/>
                  <a:pt x="774" y="892"/>
                </a:cubicBezTo>
                <a:cubicBezTo>
                  <a:pt x="772" y="892"/>
                  <a:pt x="770" y="893"/>
                  <a:pt x="769" y="894"/>
                </a:cubicBezTo>
                <a:cubicBezTo>
                  <a:pt x="768" y="894"/>
                  <a:pt x="767" y="894"/>
                  <a:pt x="767" y="894"/>
                </a:cubicBezTo>
                <a:cubicBezTo>
                  <a:pt x="767" y="895"/>
                  <a:pt x="766" y="896"/>
                  <a:pt x="766" y="896"/>
                </a:cubicBezTo>
                <a:cubicBezTo>
                  <a:pt x="767" y="896"/>
                  <a:pt x="767" y="896"/>
                  <a:pt x="767" y="896"/>
                </a:cubicBezTo>
                <a:cubicBezTo>
                  <a:pt x="767" y="897"/>
                  <a:pt x="767" y="897"/>
                  <a:pt x="767" y="897"/>
                </a:cubicBezTo>
                <a:cubicBezTo>
                  <a:pt x="770" y="897"/>
                  <a:pt x="770" y="897"/>
                  <a:pt x="770" y="897"/>
                </a:cubicBezTo>
                <a:cubicBezTo>
                  <a:pt x="770" y="898"/>
                  <a:pt x="771" y="898"/>
                  <a:pt x="771" y="899"/>
                </a:cubicBezTo>
                <a:cubicBezTo>
                  <a:pt x="771" y="899"/>
                  <a:pt x="772" y="900"/>
                  <a:pt x="773" y="900"/>
                </a:cubicBezTo>
                <a:cubicBezTo>
                  <a:pt x="773" y="901"/>
                  <a:pt x="773" y="901"/>
                  <a:pt x="773" y="901"/>
                </a:cubicBezTo>
                <a:cubicBezTo>
                  <a:pt x="774" y="901"/>
                  <a:pt x="776" y="901"/>
                  <a:pt x="777" y="901"/>
                </a:cubicBezTo>
                <a:cubicBezTo>
                  <a:pt x="777" y="902"/>
                  <a:pt x="777" y="902"/>
                  <a:pt x="777" y="902"/>
                </a:cubicBezTo>
                <a:cubicBezTo>
                  <a:pt x="780" y="902"/>
                  <a:pt x="780" y="902"/>
                  <a:pt x="781" y="900"/>
                </a:cubicBezTo>
                <a:close/>
                <a:moveTo>
                  <a:pt x="877" y="898"/>
                </a:moveTo>
                <a:cubicBezTo>
                  <a:pt x="877" y="896"/>
                  <a:pt x="877" y="896"/>
                  <a:pt x="877" y="896"/>
                </a:cubicBezTo>
                <a:cubicBezTo>
                  <a:pt x="875" y="896"/>
                  <a:pt x="875" y="896"/>
                  <a:pt x="875" y="896"/>
                </a:cubicBezTo>
                <a:cubicBezTo>
                  <a:pt x="875" y="895"/>
                  <a:pt x="875" y="895"/>
                  <a:pt x="875" y="895"/>
                </a:cubicBezTo>
                <a:cubicBezTo>
                  <a:pt x="874" y="895"/>
                  <a:pt x="873" y="895"/>
                  <a:pt x="871" y="896"/>
                </a:cubicBezTo>
                <a:cubicBezTo>
                  <a:pt x="871" y="895"/>
                  <a:pt x="871" y="895"/>
                  <a:pt x="871" y="895"/>
                </a:cubicBezTo>
                <a:cubicBezTo>
                  <a:pt x="869" y="895"/>
                  <a:pt x="867" y="895"/>
                  <a:pt x="865" y="896"/>
                </a:cubicBezTo>
                <a:cubicBezTo>
                  <a:pt x="866" y="898"/>
                  <a:pt x="866" y="898"/>
                  <a:pt x="867" y="900"/>
                </a:cubicBezTo>
                <a:cubicBezTo>
                  <a:pt x="871" y="900"/>
                  <a:pt x="871" y="900"/>
                  <a:pt x="871" y="900"/>
                </a:cubicBezTo>
                <a:cubicBezTo>
                  <a:pt x="871" y="901"/>
                  <a:pt x="871" y="901"/>
                  <a:pt x="871" y="901"/>
                </a:cubicBezTo>
                <a:cubicBezTo>
                  <a:pt x="875" y="901"/>
                  <a:pt x="875" y="899"/>
                  <a:pt x="877" y="898"/>
                </a:cubicBezTo>
                <a:close/>
                <a:moveTo>
                  <a:pt x="2454" y="923"/>
                </a:moveTo>
                <a:cubicBezTo>
                  <a:pt x="2454" y="924"/>
                  <a:pt x="2454" y="924"/>
                  <a:pt x="2454" y="924"/>
                </a:cubicBezTo>
                <a:cubicBezTo>
                  <a:pt x="2453" y="924"/>
                  <a:pt x="2453" y="924"/>
                  <a:pt x="2453" y="924"/>
                </a:cubicBezTo>
                <a:cubicBezTo>
                  <a:pt x="2454" y="925"/>
                  <a:pt x="2454" y="926"/>
                  <a:pt x="2454" y="928"/>
                </a:cubicBezTo>
                <a:cubicBezTo>
                  <a:pt x="2454" y="928"/>
                  <a:pt x="2455" y="928"/>
                  <a:pt x="2455" y="928"/>
                </a:cubicBezTo>
                <a:cubicBezTo>
                  <a:pt x="2455" y="930"/>
                  <a:pt x="2455" y="930"/>
                  <a:pt x="2455" y="930"/>
                </a:cubicBezTo>
                <a:cubicBezTo>
                  <a:pt x="2456" y="930"/>
                  <a:pt x="2456" y="930"/>
                  <a:pt x="2456" y="930"/>
                </a:cubicBezTo>
                <a:cubicBezTo>
                  <a:pt x="2456" y="935"/>
                  <a:pt x="2456" y="935"/>
                  <a:pt x="2456" y="935"/>
                </a:cubicBezTo>
                <a:cubicBezTo>
                  <a:pt x="2457" y="935"/>
                  <a:pt x="2457" y="935"/>
                  <a:pt x="2457" y="935"/>
                </a:cubicBezTo>
                <a:cubicBezTo>
                  <a:pt x="2457" y="936"/>
                  <a:pt x="2457" y="936"/>
                  <a:pt x="2457" y="938"/>
                </a:cubicBezTo>
                <a:cubicBezTo>
                  <a:pt x="2460" y="938"/>
                  <a:pt x="2459" y="939"/>
                  <a:pt x="2461" y="940"/>
                </a:cubicBezTo>
                <a:cubicBezTo>
                  <a:pt x="2461" y="939"/>
                  <a:pt x="2461" y="939"/>
                  <a:pt x="2461" y="938"/>
                </a:cubicBezTo>
                <a:cubicBezTo>
                  <a:pt x="2463" y="938"/>
                  <a:pt x="2463" y="938"/>
                  <a:pt x="2463" y="938"/>
                </a:cubicBezTo>
                <a:cubicBezTo>
                  <a:pt x="2463" y="941"/>
                  <a:pt x="2463" y="941"/>
                  <a:pt x="2463" y="941"/>
                </a:cubicBezTo>
                <a:cubicBezTo>
                  <a:pt x="2463" y="942"/>
                  <a:pt x="2461" y="944"/>
                  <a:pt x="2461" y="946"/>
                </a:cubicBezTo>
                <a:cubicBezTo>
                  <a:pt x="2462" y="946"/>
                  <a:pt x="2462" y="946"/>
                  <a:pt x="2462" y="946"/>
                </a:cubicBezTo>
                <a:cubicBezTo>
                  <a:pt x="2462" y="946"/>
                  <a:pt x="2462" y="947"/>
                  <a:pt x="2463" y="948"/>
                </a:cubicBezTo>
                <a:cubicBezTo>
                  <a:pt x="2464" y="948"/>
                  <a:pt x="2464" y="948"/>
                  <a:pt x="2464" y="948"/>
                </a:cubicBezTo>
                <a:cubicBezTo>
                  <a:pt x="2464" y="950"/>
                  <a:pt x="2464" y="951"/>
                  <a:pt x="2466" y="951"/>
                </a:cubicBezTo>
                <a:cubicBezTo>
                  <a:pt x="2466" y="952"/>
                  <a:pt x="2466" y="952"/>
                  <a:pt x="2466" y="952"/>
                </a:cubicBezTo>
                <a:cubicBezTo>
                  <a:pt x="2467" y="952"/>
                  <a:pt x="2468" y="951"/>
                  <a:pt x="2469" y="951"/>
                </a:cubicBezTo>
                <a:cubicBezTo>
                  <a:pt x="2469" y="950"/>
                  <a:pt x="2470" y="949"/>
                  <a:pt x="2470" y="949"/>
                </a:cubicBezTo>
                <a:cubicBezTo>
                  <a:pt x="2472" y="948"/>
                  <a:pt x="2475" y="950"/>
                  <a:pt x="2476" y="950"/>
                </a:cubicBezTo>
                <a:cubicBezTo>
                  <a:pt x="2477" y="951"/>
                  <a:pt x="2477" y="953"/>
                  <a:pt x="2478" y="954"/>
                </a:cubicBezTo>
                <a:cubicBezTo>
                  <a:pt x="2479" y="954"/>
                  <a:pt x="2478" y="954"/>
                  <a:pt x="2479" y="953"/>
                </a:cubicBezTo>
                <a:cubicBezTo>
                  <a:pt x="2480" y="953"/>
                  <a:pt x="2480" y="953"/>
                  <a:pt x="2480" y="953"/>
                </a:cubicBezTo>
                <a:cubicBezTo>
                  <a:pt x="2479" y="953"/>
                  <a:pt x="2479" y="952"/>
                  <a:pt x="2479" y="951"/>
                </a:cubicBezTo>
                <a:cubicBezTo>
                  <a:pt x="2478" y="951"/>
                  <a:pt x="2478" y="951"/>
                  <a:pt x="2478" y="951"/>
                </a:cubicBezTo>
                <a:cubicBezTo>
                  <a:pt x="2478" y="949"/>
                  <a:pt x="2478" y="949"/>
                  <a:pt x="2478" y="949"/>
                </a:cubicBezTo>
                <a:cubicBezTo>
                  <a:pt x="2480" y="949"/>
                  <a:pt x="2480" y="949"/>
                  <a:pt x="2480" y="949"/>
                </a:cubicBezTo>
                <a:cubicBezTo>
                  <a:pt x="2481" y="951"/>
                  <a:pt x="2482" y="952"/>
                  <a:pt x="2483" y="953"/>
                </a:cubicBezTo>
                <a:cubicBezTo>
                  <a:pt x="2484" y="953"/>
                  <a:pt x="2484" y="953"/>
                  <a:pt x="2484" y="953"/>
                </a:cubicBezTo>
                <a:cubicBezTo>
                  <a:pt x="2484" y="955"/>
                  <a:pt x="2484" y="956"/>
                  <a:pt x="2484" y="957"/>
                </a:cubicBezTo>
                <a:cubicBezTo>
                  <a:pt x="2485" y="958"/>
                  <a:pt x="2486" y="957"/>
                  <a:pt x="2487" y="957"/>
                </a:cubicBezTo>
                <a:cubicBezTo>
                  <a:pt x="2489" y="958"/>
                  <a:pt x="2487" y="960"/>
                  <a:pt x="2490" y="961"/>
                </a:cubicBezTo>
                <a:cubicBezTo>
                  <a:pt x="2490" y="958"/>
                  <a:pt x="2490" y="958"/>
                  <a:pt x="2490" y="958"/>
                </a:cubicBezTo>
                <a:cubicBezTo>
                  <a:pt x="2491" y="958"/>
                  <a:pt x="2491" y="958"/>
                  <a:pt x="2491" y="958"/>
                </a:cubicBezTo>
                <a:cubicBezTo>
                  <a:pt x="2491" y="955"/>
                  <a:pt x="2491" y="955"/>
                  <a:pt x="2489" y="954"/>
                </a:cubicBezTo>
                <a:cubicBezTo>
                  <a:pt x="2488" y="952"/>
                  <a:pt x="2487" y="951"/>
                  <a:pt x="2488" y="949"/>
                </a:cubicBezTo>
                <a:cubicBezTo>
                  <a:pt x="2488" y="947"/>
                  <a:pt x="2487" y="944"/>
                  <a:pt x="2485" y="945"/>
                </a:cubicBezTo>
                <a:cubicBezTo>
                  <a:pt x="2485" y="946"/>
                  <a:pt x="2484" y="946"/>
                  <a:pt x="2484" y="947"/>
                </a:cubicBezTo>
                <a:cubicBezTo>
                  <a:pt x="2482" y="947"/>
                  <a:pt x="2482" y="947"/>
                  <a:pt x="2482" y="947"/>
                </a:cubicBezTo>
                <a:cubicBezTo>
                  <a:pt x="2482" y="946"/>
                  <a:pt x="2482" y="946"/>
                  <a:pt x="2482" y="945"/>
                </a:cubicBezTo>
                <a:cubicBezTo>
                  <a:pt x="2482" y="945"/>
                  <a:pt x="2482" y="945"/>
                  <a:pt x="2482" y="945"/>
                </a:cubicBezTo>
                <a:cubicBezTo>
                  <a:pt x="2482" y="944"/>
                  <a:pt x="2482" y="944"/>
                  <a:pt x="2482" y="944"/>
                </a:cubicBezTo>
                <a:cubicBezTo>
                  <a:pt x="2482" y="943"/>
                  <a:pt x="2481" y="943"/>
                  <a:pt x="2481" y="943"/>
                </a:cubicBezTo>
                <a:cubicBezTo>
                  <a:pt x="2480" y="943"/>
                  <a:pt x="2481" y="942"/>
                  <a:pt x="2480" y="942"/>
                </a:cubicBezTo>
                <a:cubicBezTo>
                  <a:pt x="2480" y="943"/>
                  <a:pt x="2480" y="943"/>
                  <a:pt x="2480" y="944"/>
                </a:cubicBezTo>
                <a:cubicBezTo>
                  <a:pt x="2476" y="944"/>
                  <a:pt x="2476" y="944"/>
                  <a:pt x="2476" y="944"/>
                </a:cubicBezTo>
                <a:cubicBezTo>
                  <a:pt x="2476" y="944"/>
                  <a:pt x="2475" y="944"/>
                  <a:pt x="2475" y="945"/>
                </a:cubicBezTo>
                <a:cubicBezTo>
                  <a:pt x="2474" y="945"/>
                  <a:pt x="2474" y="945"/>
                  <a:pt x="2474" y="945"/>
                </a:cubicBezTo>
                <a:cubicBezTo>
                  <a:pt x="2474" y="946"/>
                  <a:pt x="2474" y="946"/>
                  <a:pt x="2474" y="946"/>
                </a:cubicBezTo>
                <a:cubicBezTo>
                  <a:pt x="2473" y="945"/>
                  <a:pt x="2472" y="945"/>
                  <a:pt x="2470" y="945"/>
                </a:cubicBezTo>
                <a:cubicBezTo>
                  <a:pt x="2470" y="944"/>
                  <a:pt x="2470" y="944"/>
                  <a:pt x="2470" y="944"/>
                </a:cubicBezTo>
                <a:cubicBezTo>
                  <a:pt x="2470" y="944"/>
                  <a:pt x="2470" y="944"/>
                  <a:pt x="2470" y="944"/>
                </a:cubicBezTo>
                <a:cubicBezTo>
                  <a:pt x="2470" y="943"/>
                  <a:pt x="2469" y="943"/>
                  <a:pt x="2469" y="943"/>
                </a:cubicBezTo>
                <a:cubicBezTo>
                  <a:pt x="2469" y="939"/>
                  <a:pt x="2469" y="939"/>
                  <a:pt x="2469" y="939"/>
                </a:cubicBezTo>
                <a:cubicBezTo>
                  <a:pt x="2469" y="939"/>
                  <a:pt x="2468" y="939"/>
                  <a:pt x="2468" y="938"/>
                </a:cubicBezTo>
                <a:cubicBezTo>
                  <a:pt x="2467" y="937"/>
                  <a:pt x="2469" y="934"/>
                  <a:pt x="2469" y="933"/>
                </a:cubicBezTo>
                <a:cubicBezTo>
                  <a:pt x="2469" y="932"/>
                  <a:pt x="2469" y="932"/>
                  <a:pt x="2469" y="932"/>
                </a:cubicBezTo>
                <a:cubicBezTo>
                  <a:pt x="2469" y="932"/>
                  <a:pt x="2469" y="932"/>
                  <a:pt x="2469" y="932"/>
                </a:cubicBezTo>
                <a:cubicBezTo>
                  <a:pt x="2469" y="930"/>
                  <a:pt x="2469" y="928"/>
                  <a:pt x="2469" y="926"/>
                </a:cubicBezTo>
                <a:cubicBezTo>
                  <a:pt x="2470" y="926"/>
                  <a:pt x="2471" y="925"/>
                  <a:pt x="2472" y="925"/>
                </a:cubicBezTo>
                <a:cubicBezTo>
                  <a:pt x="2473" y="924"/>
                  <a:pt x="2473" y="923"/>
                  <a:pt x="2473" y="922"/>
                </a:cubicBezTo>
                <a:cubicBezTo>
                  <a:pt x="2474" y="922"/>
                  <a:pt x="2474" y="922"/>
                  <a:pt x="2474" y="922"/>
                </a:cubicBezTo>
                <a:cubicBezTo>
                  <a:pt x="2474" y="921"/>
                  <a:pt x="2473" y="921"/>
                  <a:pt x="2473" y="921"/>
                </a:cubicBezTo>
                <a:cubicBezTo>
                  <a:pt x="2473" y="920"/>
                  <a:pt x="2474" y="919"/>
                  <a:pt x="2474" y="918"/>
                </a:cubicBezTo>
                <a:cubicBezTo>
                  <a:pt x="2475" y="918"/>
                  <a:pt x="2476" y="918"/>
                  <a:pt x="2476" y="919"/>
                </a:cubicBezTo>
                <a:cubicBezTo>
                  <a:pt x="2477" y="917"/>
                  <a:pt x="2477" y="917"/>
                  <a:pt x="2478" y="916"/>
                </a:cubicBezTo>
                <a:cubicBezTo>
                  <a:pt x="2478" y="914"/>
                  <a:pt x="2478" y="914"/>
                  <a:pt x="2477" y="913"/>
                </a:cubicBezTo>
                <a:cubicBezTo>
                  <a:pt x="2476" y="913"/>
                  <a:pt x="2476" y="913"/>
                  <a:pt x="2476" y="913"/>
                </a:cubicBezTo>
                <a:cubicBezTo>
                  <a:pt x="2476" y="909"/>
                  <a:pt x="2476" y="909"/>
                  <a:pt x="2476" y="909"/>
                </a:cubicBezTo>
                <a:cubicBezTo>
                  <a:pt x="2476" y="909"/>
                  <a:pt x="2475" y="909"/>
                  <a:pt x="2474" y="908"/>
                </a:cubicBezTo>
                <a:cubicBezTo>
                  <a:pt x="2474" y="905"/>
                  <a:pt x="2474" y="905"/>
                  <a:pt x="2474" y="905"/>
                </a:cubicBezTo>
                <a:cubicBezTo>
                  <a:pt x="2474" y="905"/>
                  <a:pt x="2474" y="905"/>
                  <a:pt x="2474" y="905"/>
                </a:cubicBezTo>
                <a:cubicBezTo>
                  <a:pt x="2474" y="904"/>
                  <a:pt x="2474" y="904"/>
                  <a:pt x="2474" y="903"/>
                </a:cubicBezTo>
                <a:cubicBezTo>
                  <a:pt x="2474" y="900"/>
                  <a:pt x="2474" y="900"/>
                  <a:pt x="2474" y="900"/>
                </a:cubicBezTo>
                <a:cubicBezTo>
                  <a:pt x="2475" y="900"/>
                  <a:pt x="2475" y="900"/>
                  <a:pt x="2475" y="900"/>
                </a:cubicBezTo>
                <a:cubicBezTo>
                  <a:pt x="2475" y="899"/>
                  <a:pt x="2475" y="899"/>
                  <a:pt x="2475" y="899"/>
                </a:cubicBezTo>
                <a:cubicBezTo>
                  <a:pt x="2476" y="899"/>
                  <a:pt x="2476" y="899"/>
                  <a:pt x="2476" y="899"/>
                </a:cubicBezTo>
                <a:cubicBezTo>
                  <a:pt x="2476" y="898"/>
                  <a:pt x="2475" y="898"/>
                  <a:pt x="2475" y="897"/>
                </a:cubicBezTo>
                <a:cubicBezTo>
                  <a:pt x="2474" y="897"/>
                  <a:pt x="2474" y="897"/>
                  <a:pt x="2474" y="897"/>
                </a:cubicBezTo>
                <a:cubicBezTo>
                  <a:pt x="2474" y="898"/>
                  <a:pt x="2473" y="898"/>
                  <a:pt x="2473" y="899"/>
                </a:cubicBezTo>
                <a:cubicBezTo>
                  <a:pt x="2472" y="899"/>
                  <a:pt x="2473" y="899"/>
                  <a:pt x="2472" y="900"/>
                </a:cubicBezTo>
                <a:cubicBezTo>
                  <a:pt x="2468" y="900"/>
                  <a:pt x="2467" y="899"/>
                  <a:pt x="2466" y="896"/>
                </a:cubicBezTo>
                <a:cubicBezTo>
                  <a:pt x="2463" y="896"/>
                  <a:pt x="2464" y="897"/>
                  <a:pt x="2462" y="898"/>
                </a:cubicBezTo>
                <a:cubicBezTo>
                  <a:pt x="2462" y="901"/>
                  <a:pt x="2462" y="901"/>
                  <a:pt x="2462" y="901"/>
                </a:cubicBezTo>
                <a:cubicBezTo>
                  <a:pt x="2461" y="901"/>
                  <a:pt x="2461" y="901"/>
                  <a:pt x="2461" y="901"/>
                </a:cubicBezTo>
                <a:cubicBezTo>
                  <a:pt x="2461" y="901"/>
                  <a:pt x="2461" y="901"/>
                  <a:pt x="2461" y="901"/>
                </a:cubicBezTo>
                <a:cubicBezTo>
                  <a:pt x="2461" y="901"/>
                  <a:pt x="2462" y="902"/>
                  <a:pt x="2462" y="903"/>
                </a:cubicBezTo>
                <a:cubicBezTo>
                  <a:pt x="2461" y="903"/>
                  <a:pt x="2461" y="903"/>
                  <a:pt x="2461" y="903"/>
                </a:cubicBezTo>
                <a:cubicBezTo>
                  <a:pt x="2461" y="905"/>
                  <a:pt x="2461" y="905"/>
                  <a:pt x="2461" y="905"/>
                </a:cubicBezTo>
                <a:cubicBezTo>
                  <a:pt x="2461" y="905"/>
                  <a:pt x="2461" y="905"/>
                  <a:pt x="2461" y="905"/>
                </a:cubicBezTo>
                <a:cubicBezTo>
                  <a:pt x="2461" y="907"/>
                  <a:pt x="2461" y="907"/>
                  <a:pt x="2461" y="907"/>
                </a:cubicBezTo>
                <a:cubicBezTo>
                  <a:pt x="2460" y="907"/>
                  <a:pt x="2460" y="907"/>
                  <a:pt x="2460" y="907"/>
                </a:cubicBezTo>
                <a:cubicBezTo>
                  <a:pt x="2460" y="909"/>
                  <a:pt x="2460" y="910"/>
                  <a:pt x="2459" y="911"/>
                </a:cubicBezTo>
                <a:cubicBezTo>
                  <a:pt x="2460" y="911"/>
                  <a:pt x="2460" y="911"/>
                  <a:pt x="2460" y="911"/>
                </a:cubicBezTo>
                <a:cubicBezTo>
                  <a:pt x="2460" y="914"/>
                  <a:pt x="2460" y="914"/>
                  <a:pt x="2460" y="914"/>
                </a:cubicBezTo>
                <a:cubicBezTo>
                  <a:pt x="2461" y="914"/>
                  <a:pt x="2461" y="914"/>
                  <a:pt x="2461" y="914"/>
                </a:cubicBezTo>
                <a:cubicBezTo>
                  <a:pt x="2462" y="918"/>
                  <a:pt x="2456" y="919"/>
                  <a:pt x="2459" y="921"/>
                </a:cubicBezTo>
                <a:cubicBezTo>
                  <a:pt x="2459" y="923"/>
                  <a:pt x="2459" y="924"/>
                  <a:pt x="2459" y="925"/>
                </a:cubicBezTo>
                <a:cubicBezTo>
                  <a:pt x="2456" y="925"/>
                  <a:pt x="2456" y="924"/>
                  <a:pt x="2454" y="923"/>
                </a:cubicBezTo>
                <a:close/>
                <a:moveTo>
                  <a:pt x="912" y="921"/>
                </a:moveTo>
                <a:cubicBezTo>
                  <a:pt x="909" y="921"/>
                  <a:pt x="909" y="921"/>
                  <a:pt x="909" y="921"/>
                </a:cubicBezTo>
                <a:cubicBezTo>
                  <a:pt x="909" y="921"/>
                  <a:pt x="909" y="921"/>
                  <a:pt x="909" y="921"/>
                </a:cubicBezTo>
                <a:cubicBezTo>
                  <a:pt x="908" y="921"/>
                  <a:pt x="908" y="921"/>
                  <a:pt x="908" y="921"/>
                </a:cubicBezTo>
                <a:cubicBezTo>
                  <a:pt x="908" y="922"/>
                  <a:pt x="909" y="923"/>
                  <a:pt x="909" y="923"/>
                </a:cubicBezTo>
                <a:cubicBezTo>
                  <a:pt x="911" y="923"/>
                  <a:pt x="910" y="922"/>
                  <a:pt x="912" y="922"/>
                </a:cubicBezTo>
                <a:lnTo>
                  <a:pt x="912" y="921"/>
                </a:lnTo>
                <a:close/>
                <a:moveTo>
                  <a:pt x="912" y="932"/>
                </a:moveTo>
                <a:cubicBezTo>
                  <a:pt x="913" y="932"/>
                  <a:pt x="911" y="932"/>
                  <a:pt x="911" y="932"/>
                </a:cubicBezTo>
                <a:cubicBezTo>
                  <a:pt x="911" y="929"/>
                  <a:pt x="911" y="929"/>
                  <a:pt x="911" y="929"/>
                </a:cubicBezTo>
                <a:cubicBezTo>
                  <a:pt x="910" y="929"/>
                  <a:pt x="910" y="929"/>
                  <a:pt x="910" y="929"/>
                </a:cubicBezTo>
                <a:cubicBezTo>
                  <a:pt x="911" y="932"/>
                  <a:pt x="911" y="932"/>
                  <a:pt x="911" y="932"/>
                </a:cubicBezTo>
                <a:lnTo>
                  <a:pt x="912" y="932"/>
                </a:lnTo>
                <a:close/>
                <a:moveTo>
                  <a:pt x="916" y="938"/>
                </a:moveTo>
                <a:cubicBezTo>
                  <a:pt x="914" y="938"/>
                  <a:pt x="914" y="938"/>
                  <a:pt x="914" y="938"/>
                </a:cubicBezTo>
                <a:cubicBezTo>
                  <a:pt x="915" y="941"/>
                  <a:pt x="915" y="942"/>
                  <a:pt x="917" y="942"/>
                </a:cubicBezTo>
                <a:cubicBezTo>
                  <a:pt x="917" y="939"/>
                  <a:pt x="917" y="940"/>
                  <a:pt x="916" y="938"/>
                </a:cubicBezTo>
                <a:close/>
                <a:moveTo>
                  <a:pt x="2492" y="948"/>
                </a:moveTo>
                <a:cubicBezTo>
                  <a:pt x="2492" y="951"/>
                  <a:pt x="2492" y="951"/>
                  <a:pt x="2492" y="951"/>
                </a:cubicBezTo>
                <a:cubicBezTo>
                  <a:pt x="2494" y="951"/>
                  <a:pt x="2494" y="951"/>
                  <a:pt x="2494" y="951"/>
                </a:cubicBezTo>
                <a:cubicBezTo>
                  <a:pt x="2494" y="950"/>
                  <a:pt x="2494" y="950"/>
                  <a:pt x="2493" y="948"/>
                </a:cubicBezTo>
                <a:lnTo>
                  <a:pt x="2492" y="948"/>
                </a:lnTo>
                <a:close/>
                <a:moveTo>
                  <a:pt x="2231" y="951"/>
                </a:moveTo>
                <a:cubicBezTo>
                  <a:pt x="2231" y="952"/>
                  <a:pt x="2231" y="953"/>
                  <a:pt x="2230" y="954"/>
                </a:cubicBezTo>
                <a:cubicBezTo>
                  <a:pt x="2231" y="954"/>
                  <a:pt x="2231" y="954"/>
                  <a:pt x="2231" y="954"/>
                </a:cubicBezTo>
                <a:cubicBezTo>
                  <a:pt x="2231" y="953"/>
                  <a:pt x="2232" y="953"/>
                  <a:pt x="2232" y="951"/>
                </a:cubicBezTo>
                <a:lnTo>
                  <a:pt x="2231" y="951"/>
                </a:lnTo>
                <a:close/>
                <a:moveTo>
                  <a:pt x="2469" y="965"/>
                </a:moveTo>
                <a:cubicBezTo>
                  <a:pt x="2469" y="959"/>
                  <a:pt x="2468" y="957"/>
                  <a:pt x="2466" y="953"/>
                </a:cubicBezTo>
                <a:cubicBezTo>
                  <a:pt x="2463" y="952"/>
                  <a:pt x="2462" y="953"/>
                  <a:pt x="2458" y="953"/>
                </a:cubicBezTo>
                <a:cubicBezTo>
                  <a:pt x="2458" y="954"/>
                  <a:pt x="2458" y="954"/>
                  <a:pt x="2458" y="954"/>
                </a:cubicBezTo>
                <a:cubicBezTo>
                  <a:pt x="2459" y="954"/>
                  <a:pt x="2460" y="955"/>
                  <a:pt x="2461" y="955"/>
                </a:cubicBezTo>
                <a:cubicBezTo>
                  <a:pt x="2461" y="956"/>
                  <a:pt x="2461" y="956"/>
                  <a:pt x="2461" y="956"/>
                </a:cubicBezTo>
                <a:cubicBezTo>
                  <a:pt x="2463" y="957"/>
                  <a:pt x="2463" y="957"/>
                  <a:pt x="2463" y="957"/>
                </a:cubicBezTo>
                <a:cubicBezTo>
                  <a:pt x="2463" y="958"/>
                  <a:pt x="2463" y="959"/>
                  <a:pt x="2463" y="960"/>
                </a:cubicBezTo>
                <a:cubicBezTo>
                  <a:pt x="2464" y="960"/>
                  <a:pt x="2464" y="960"/>
                  <a:pt x="2464" y="960"/>
                </a:cubicBezTo>
                <a:cubicBezTo>
                  <a:pt x="2464" y="961"/>
                  <a:pt x="2464" y="961"/>
                  <a:pt x="2464" y="961"/>
                </a:cubicBezTo>
                <a:cubicBezTo>
                  <a:pt x="2467" y="961"/>
                  <a:pt x="2467" y="961"/>
                  <a:pt x="2467" y="961"/>
                </a:cubicBezTo>
                <a:cubicBezTo>
                  <a:pt x="2467" y="961"/>
                  <a:pt x="2467" y="961"/>
                  <a:pt x="2467" y="961"/>
                </a:cubicBezTo>
                <a:cubicBezTo>
                  <a:pt x="2467" y="961"/>
                  <a:pt x="2467" y="961"/>
                  <a:pt x="2467" y="961"/>
                </a:cubicBezTo>
                <a:cubicBezTo>
                  <a:pt x="2467" y="963"/>
                  <a:pt x="2466" y="963"/>
                  <a:pt x="2466" y="965"/>
                </a:cubicBezTo>
                <a:cubicBezTo>
                  <a:pt x="2466" y="965"/>
                  <a:pt x="2467" y="965"/>
                  <a:pt x="2467" y="965"/>
                </a:cubicBezTo>
                <a:cubicBezTo>
                  <a:pt x="2467" y="966"/>
                  <a:pt x="2467" y="966"/>
                  <a:pt x="2467" y="966"/>
                </a:cubicBezTo>
                <a:cubicBezTo>
                  <a:pt x="2468" y="966"/>
                  <a:pt x="2469" y="965"/>
                  <a:pt x="2469" y="965"/>
                </a:cubicBezTo>
                <a:close/>
                <a:moveTo>
                  <a:pt x="925" y="957"/>
                </a:moveTo>
                <a:cubicBezTo>
                  <a:pt x="926" y="957"/>
                  <a:pt x="926" y="957"/>
                  <a:pt x="926" y="957"/>
                </a:cubicBezTo>
                <a:cubicBezTo>
                  <a:pt x="926" y="956"/>
                  <a:pt x="926" y="957"/>
                  <a:pt x="927" y="956"/>
                </a:cubicBezTo>
                <a:cubicBezTo>
                  <a:pt x="926" y="955"/>
                  <a:pt x="926" y="955"/>
                  <a:pt x="925" y="954"/>
                </a:cubicBezTo>
                <a:lnTo>
                  <a:pt x="925" y="957"/>
                </a:lnTo>
                <a:close/>
                <a:moveTo>
                  <a:pt x="2230" y="961"/>
                </a:moveTo>
                <a:cubicBezTo>
                  <a:pt x="2230" y="962"/>
                  <a:pt x="2230" y="962"/>
                  <a:pt x="2230" y="962"/>
                </a:cubicBezTo>
                <a:cubicBezTo>
                  <a:pt x="2231" y="962"/>
                  <a:pt x="2231" y="962"/>
                  <a:pt x="2231" y="962"/>
                </a:cubicBezTo>
                <a:cubicBezTo>
                  <a:pt x="2231" y="961"/>
                  <a:pt x="2231" y="961"/>
                  <a:pt x="2230" y="961"/>
                </a:cubicBezTo>
                <a:close/>
                <a:moveTo>
                  <a:pt x="2500" y="961"/>
                </a:moveTo>
                <a:cubicBezTo>
                  <a:pt x="2498" y="961"/>
                  <a:pt x="2495" y="961"/>
                  <a:pt x="2494" y="963"/>
                </a:cubicBezTo>
                <a:cubicBezTo>
                  <a:pt x="2494" y="964"/>
                  <a:pt x="2494" y="964"/>
                  <a:pt x="2494" y="964"/>
                </a:cubicBezTo>
                <a:cubicBezTo>
                  <a:pt x="2493" y="964"/>
                  <a:pt x="2493" y="964"/>
                  <a:pt x="2493" y="964"/>
                </a:cubicBezTo>
                <a:cubicBezTo>
                  <a:pt x="2494" y="966"/>
                  <a:pt x="2494" y="966"/>
                  <a:pt x="2495" y="967"/>
                </a:cubicBezTo>
                <a:cubicBezTo>
                  <a:pt x="2495" y="967"/>
                  <a:pt x="2495" y="967"/>
                  <a:pt x="2495" y="967"/>
                </a:cubicBezTo>
                <a:cubicBezTo>
                  <a:pt x="2495" y="969"/>
                  <a:pt x="2495" y="969"/>
                  <a:pt x="2495" y="969"/>
                </a:cubicBezTo>
                <a:cubicBezTo>
                  <a:pt x="2496" y="969"/>
                  <a:pt x="2496" y="969"/>
                  <a:pt x="2497" y="969"/>
                </a:cubicBezTo>
                <a:cubicBezTo>
                  <a:pt x="2497" y="971"/>
                  <a:pt x="2497" y="971"/>
                  <a:pt x="2497" y="971"/>
                </a:cubicBezTo>
                <a:cubicBezTo>
                  <a:pt x="2498" y="971"/>
                  <a:pt x="2498" y="971"/>
                  <a:pt x="2498" y="971"/>
                </a:cubicBezTo>
                <a:cubicBezTo>
                  <a:pt x="2499" y="972"/>
                  <a:pt x="2498" y="974"/>
                  <a:pt x="2499" y="974"/>
                </a:cubicBezTo>
                <a:cubicBezTo>
                  <a:pt x="2500" y="974"/>
                  <a:pt x="2500" y="974"/>
                  <a:pt x="2500" y="974"/>
                </a:cubicBezTo>
                <a:cubicBezTo>
                  <a:pt x="2500" y="975"/>
                  <a:pt x="2500" y="975"/>
                  <a:pt x="2500" y="975"/>
                </a:cubicBezTo>
                <a:cubicBezTo>
                  <a:pt x="2501" y="975"/>
                  <a:pt x="2501" y="975"/>
                  <a:pt x="2501" y="975"/>
                </a:cubicBezTo>
                <a:cubicBezTo>
                  <a:pt x="2502" y="976"/>
                  <a:pt x="2502" y="976"/>
                  <a:pt x="2502" y="976"/>
                </a:cubicBezTo>
                <a:cubicBezTo>
                  <a:pt x="2503" y="977"/>
                  <a:pt x="2502" y="976"/>
                  <a:pt x="2503" y="976"/>
                </a:cubicBezTo>
                <a:cubicBezTo>
                  <a:pt x="2504" y="976"/>
                  <a:pt x="2504" y="977"/>
                  <a:pt x="2505" y="978"/>
                </a:cubicBezTo>
                <a:cubicBezTo>
                  <a:pt x="2505" y="978"/>
                  <a:pt x="2505" y="978"/>
                  <a:pt x="2505" y="978"/>
                </a:cubicBezTo>
                <a:cubicBezTo>
                  <a:pt x="2505" y="976"/>
                  <a:pt x="2505" y="976"/>
                  <a:pt x="2504" y="975"/>
                </a:cubicBezTo>
                <a:cubicBezTo>
                  <a:pt x="2503" y="975"/>
                  <a:pt x="2503" y="975"/>
                  <a:pt x="2503" y="975"/>
                </a:cubicBezTo>
                <a:cubicBezTo>
                  <a:pt x="2503" y="973"/>
                  <a:pt x="2503" y="973"/>
                  <a:pt x="2503" y="973"/>
                </a:cubicBezTo>
                <a:cubicBezTo>
                  <a:pt x="2503" y="973"/>
                  <a:pt x="2503" y="973"/>
                  <a:pt x="2503" y="973"/>
                </a:cubicBezTo>
                <a:cubicBezTo>
                  <a:pt x="2502" y="973"/>
                  <a:pt x="2502" y="972"/>
                  <a:pt x="2501" y="971"/>
                </a:cubicBezTo>
                <a:cubicBezTo>
                  <a:pt x="2501" y="970"/>
                  <a:pt x="2502" y="966"/>
                  <a:pt x="2502" y="964"/>
                </a:cubicBezTo>
                <a:cubicBezTo>
                  <a:pt x="2501" y="964"/>
                  <a:pt x="2501" y="964"/>
                  <a:pt x="2501" y="964"/>
                </a:cubicBezTo>
                <a:cubicBezTo>
                  <a:pt x="2501" y="962"/>
                  <a:pt x="2501" y="962"/>
                  <a:pt x="2501" y="962"/>
                </a:cubicBezTo>
                <a:cubicBezTo>
                  <a:pt x="2500" y="961"/>
                  <a:pt x="2501" y="962"/>
                  <a:pt x="2500" y="961"/>
                </a:cubicBezTo>
                <a:close/>
                <a:moveTo>
                  <a:pt x="2474" y="966"/>
                </a:moveTo>
                <a:cubicBezTo>
                  <a:pt x="2474" y="964"/>
                  <a:pt x="2474" y="964"/>
                  <a:pt x="2474" y="964"/>
                </a:cubicBezTo>
                <a:cubicBezTo>
                  <a:pt x="2474" y="964"/>
                  <a:pt x="2473" y="964"/>
                  <a:pt x="2472" y="963"/>
                </a:cubicBezTo>
                <a:cubicBezTo>
                  <a:pt x="2472" y="965"/>
                  <a:pt x="2472" y="965"/>
                  <a:pt x="2474" y="966"/>
                </a:cubicBezTo>
                <a:close/>
                <a:moveTo>
                  <a:pt x="1899" y="965"/>
                </a:moveTo>
                <a:cubicBezTo>
                  <a:pt x="1899" y="964"/>
                  <a:pt x="1898" y="965"/>
                  <a:pt x="1896" y="965"/>
                </a:cubicBezTo>
                <a:cubicBezTo>
                  <a:pt x="1896" y="965"/>
                  <a:pt x="1896" y="965"/>
                  <a:pt x="1896" y="965"/>
                </a:cubicBezTo>
                <a:cubicBezTo>
                  <a:pt x="1896" y="965"/>
                  <a:pt x="1896" y="965"/>
                  <a:pt x="1896" y="965"/>
                </a:cubicBezTo>
                <a:cubicBezTo>
                  <a:pt x="1896" y="965"/>
                  <a:pt x="1896" y="965"/>
                  <a:pt x="1896" y="965"/>
                </a:cubicBezTo>
                <a:cubicBezTo>
                  <a:pt x="1894" y="965"/>
                  <a:pt x="1893" y="965"/>
                  <a:pt x="1892" y="965"/>
                </a:cubicBezTo>
                <a:cubicBezTo>
                  <a:pt x="1893" y="967"/>
                  <a:pt x="1893" y="965"/>
                  <a:pt x="1894" y="966"/>
                </a:cubicBezTo>
                <a:cubicBezTo>
                  <a:pt x="1894" y="967"/>
                  <a:pt x="1894" y="967"/>
                  <a:pt x="1894" y="967"/>
                </a:cubicBezTo>
                <a:cubicBezTo>
                  <a:pt x="1899" y="967"/>
                  <a:pt x="1899" y="967"/>
                  <a:pt x="1899" y="967"/>
                </a:cubicBezTo>
                <a:cubicBezTo>
                  <a:pt x="1899" y="966"/>
                  <a:pt x="1899" y="966"/>
                  <a:pt x="1899" y="966"/>
                </a:cubicBezTo>
                <a:cubicBezTo>
                  <a:pt x="1900" y="966"/>
                  <a:pt x="1900" y="966"/>
                  <a:pt x="1900" y="966"/>
                </a:cubicBezTo>
                <a:cubicBezTo>
                  <a:pt x="1900" y="965"/>
                  <a:pt x="1900" y="965"/>
                  <a:pt x="1900" y="965"/>
                </a:cubicBezTo>
                <a:cubicBezTo>
                  <a:pt x="1899" y="965"/>
                  <a:pt x="1899" y="965"/>
                  <a:pt x="1899" y="965"/>
                </a:cubicBezTo>
                <a:close/>
                <a:moveTo>
                  <a:pt x="2231" y="966"/>
                </a:moveTo>
                <a:cubicBezTo>
                  <a:pt x="2231" y="965"/>
                  <a:pt x="2231" y="965"/>
                  <a:pt x="2231" y="965"/>
                </a:cubicBezTo>
                <a:cubicBezTo>
                  <a:pt x="2230" y="965"/>
                  <a:pt x="2230" y="965"/>
                  <a:pt x="2230" y="965"/>
                </a:cubicBezTo>
                <a:cubicBezTo>
                  <a:pt x="2230" y="967"/>
                  <a:pt x="2230" y="967"/>
                  <a:pt x="2230" y="967"/>
                </a:cubicBezTo>
                <a:cubicBezTo>
                  <a:pt x="2232" y="967"/>
                  <a:pt x="2232" y="967"/>
                  <a:pt x="2232" y="967"/>
                </a:cubicBezTo>
                <a:cubicBezTo>
                  <a:pt x="2231" y="966"/>
                  <a:pt x="2232" y="967"/>
                  <a:pt x="2231" y="966"/>
                </a:cubicBezTo>
                <a:close/>
                <a:moveTo>
                  <a:pt x="2454" y="969"/>
                </a:moveTo>
                <a:cubicBezTo>
                  <a:pt x="2455" y="969"/>
                  <a:pt x="2456" y="970"/>
                  <a:pt x="2457" y="970"/>
                </a:cubicBezTo>
                <a:cubicBezTo>
                  <a:pt x="2457" y="969"/>
                  <a:pt x="2457" y="969"/>
                  <a:pt x="2457" y="969"/>
                </a:cubicBezTo>
                <a:cubicBezTo>
                  <a:pt x="2455" y="968"/>
                  <a:pt x="2455" y="967"/>
                  <a:pt x="2454" y="967"/>
                </a:cubicBezTo>
                <a:cubicBezTo>
                  <a:pt x="2454" y="967"/>
                  <a:pt x="2454" y="967"/>
                  <a:pt x="2454" y="967"/>
                </a:cubicBezTo>
                <a:cubicBezTo>
                  <a:pt x="2453" y="967"/>
                  <a:pt x="2453" y="967"/>
                  <a:pt x="2453" y="967"/>
                </a:cubicBezTo>
                <a:cubicBezTo>
                  <a:pt x="2454" y="968"/>
                  <a:pt x="2454" y="969"/>
                  <a:pt x="2454" y="969"/>
                </a:cubicBezTo>
                <a:close/>
                <a:moveTo>
                  <a:pt x="2491" y="970"/>
                </a:moveTo>
                <a:cubicBezTo>
                  <a:pt x="2488" y="969"/>
                  <a:pt x="2487" y="967"/>
                  <a:pt x="2484" y="967"/>
                </a:cubicBezTo>
                <a:cubicBezTo>
                  <a:pt x="2483" y="968"/>
                  <a:pt x="2483" y="969"/>
                  <a:pt x="2483" y="971"/>
                </a:cubicBezTo>
                <a:cubicBezTo>
                  <a:pt x="2486" y="971"/>
                  <a:pt x="2488" y="971"/>
                  <a:pt x="2491" y="972"/>
                </a:cubicBezTo>
                <a:lnTo>
                  <a:pt x="2491" y="970"/>
                </a:lnTo>
                <a:close/>
                <a:moveTo>
                  <a:pt x="2230" y="972"/>
                </a:moveTo>
                <a:cubicBezTo>
                  <a:pt x="2230" y="973"/>
                  <a:pt x="2230" y="973"/>
                  <a:pt x="2230" y="973"/>
                </a:cubicBezTo>
                <a:cubicBezTo>
                  <a:pt x="2230" y="973"/>
                  <a:pt x="2230" y="973"/>
                  <a:pt x="2230" y="973"/>
                </a:cubicBezTo>
                <a:cubicBezTo>
                  <a:pt x="2230" y="971"/>
                  <a:pt x="2230" y="971"/>
                  <a:pt x="2230" y="971"/>
                </a:cubicBezTo>
                <a:cubicBezTo>
                  <a:pt x="2229" y="971"/>
                  <a:pt x="2229" y="971"/>
                  <a:pt x="2229" y="971"/>
                </a:cubicBezTo>
                <a:cubicBezTo>
                  <a:pt x="2230" y="972"/>
                  <a:pt x="2229" y="971"/>
                  <a:pt x="2230" y="972"/>
                </a:cubicBezTo>
                <a:close/>
                <a:moveTo>
                  <a:pt x="2471" y="986"/>
                </a:moveTo>
                <a:cubicBezTo>
                  <a:pt x="2474" y="985"/>
                  <a:pt x="2475" y="983"/>
                  <a:pt x="2479" y="982"/>
                </a:cubicBezTo>
                <a:cubicBezTo>
                  <a:pt x="2480" y="979"/>
                  <a:pt x="2481" y="979"/>
                  <a:pt x="2481" y="975"/>
                </a:cubicBezTo>
                <a:cubicBezTo>
                  <a:pt x="2477" y="975"/>
                  <a:pt x="2477" y="973"/>
                  <a:pt x="2473" y="973"/>
                </a:cubicBezTo>
                <a:cubicBezTo>
                  <a:pt x="2473" y="976"/>
                  <a:pt x="2473" y="978"/>
                  <a:pt x="2472" y="981"/>
                </a:cubicBezTo>
                <a:cubicBezTo>
                  <a:pt x="2472" y="981"/>
                  <a:pt x="2472" y="981"/>
                  <a:pt x="2471" y="982"/>
                </a:cubicBezTo>
                <a:lnTo>
                  <a:pt x="2471" y="986"/>
                </a:lnTo>
                <a:close/>
                <a:moveTo>
                  <a:pt x="2501" y="988"/>
                </a:moveTo>
                <a:cubicBezTo>
                  <a:pt x="2501" y="988"/>
                  <a:pt x="2501" y="988"/>
                  <a:pt x="2501" y="988"/>
                </a:cubicBezTo>
                <a:cubicBezTo>
                  <a:pt x="2503" y="988"/>
                  <a:pt x="2503" y="988"/>
                  <a:pt x="2503" y="988"/>
                </a:cubicBezTo>
                <a:cubicBezTo>
                  <a:pt x="2503" y="989"/>
                  <a:pt x="2503" y="989"/>
                  <a:pt x="2503" y="989"/>
                </a:cubicBezTo>
                <a:cubicBezTo>
                  <a:pt x="2503" y="989"/>
                  <a:pt x="2503" y="989"/>
                  <a:pt x="2503" y="989"/>
                </a:cubicBezTo>
                <a:cubicBezTo>
                  <a:pt x="2503" y="988"/>
                  <a:pt x="2503" y="988"/>
                  <a:pt x="2503" y="988"/>
                </a:cubicBezTo>
                <a:cubicBezTo>
                  <a:pt x="2503" y="987"/>
                  <a:pt x="2502" y="987"/>
                  <a:pt x="2502" y="987"/>
                </a:cubicBezTo>
                <a:cubicBezTo>
                  <a:pt x="2502" y="986"/>
                  <a:pt x="2502" y="985"/>
                  <a:pt x="2503" y="984"/>
                </a:cubicBezTo>
                <a:cubicBezTo>
                  <a:pt x="2502" y="984"/>
                  <a:pt x="2502" y="984"/>
                  <a:pt x="2502" y="984"/>
                </a:cubicBezTo>
                <a:cubicBezTo>
                  <a:pt x="2502" y="982"/>
                  <a:pt x="2502" y="982"/>
                  <a:pt x="2502" y="982"/>
                </a:cubicBezTo>
                <a:cubicBezTo>
                  <a:pt x="2501" y="982"/>
                  <a:pt x="2501" y="982"/>
                  <a:pt x="2501" y="982"/>
                </a:cubicBezTo>
                <a:cubicBezTo>
                  <a:pt x="2500" y="980"/>
                  <a:pt x="2501" y="980"/>
                  <a:pt x="2502" y="978"/>
                </a:cubicBezTo>
                <a:cubicBezTo>
                  <a:pt x="2501" y="977"/>
                  <a:pt x="2501" y="976"/>
                  <a:pt x="2501" y="976"/>
                </a:cubicBezTo>
                <a:cubicBezTo>
                  <a:pt x="2499" y="976"/>
                  <a:pt x="2497" y="976"/>
                  <a:pt x="2495" y="976"/>
                </a:cubicBezTo>
                <a:cubicBezTo>
                  <a:pt x="2495" y="978"/>
                  <a:pt x="2495" y="978"/>
                  <a:pt x="2495" y="978"/>
                </a:cubicBezTo>
                <a:cubicBezTo>
                  <a:pt x="2498" y="978"/>
                  <a:pt x="2498" y="978"/>
                  <a:pt x="2498" y="978"/>
                </a:cubicBezTo>
                <a:cubicBezTo>
                  <a:pt x="2498" y="979"/>
                  <a:pt x="2499" y="980"/>
                  <a:pt x="2499" y="980"/>
                </a:cubicBezTo>
                <a:cubicBezTo>
                  <a:pt x="2497" y="981"/>
                  <a:pt x="2497" y="981"/>
                  <a:pt x="2497" y="981"/>
                </a:cubicBezTo>
                <a:cubicBezTo>
                  <a:pt x="2497" y="983"/>
                  <a:pt x="2500" y="987"/>
                  <a:pt x="2501" y="988"/>
                </a:cubicBezTo>
                <a:close/>
                <a:moveTo>
                  <a:pt x="2444" y="989"/>
                </a:moveTo>
                <a:cubicBezTo>
                  <a:pt x="2444" y="990"/>
                  <a:pt x="2443" y="993"/>
                  <a:pt x="2442" y="994"/>
                </a:cubicBezTo>
                <a:cubicBezTo>
                  <a:pt x="2441" y="996"/>
                  <a:pt x="2440" y="995"/>
                  <a:pt x="2440" y="998"/>
                </a:cubicBezTo>
                <a:cubicBezTo>
                  <a:pt x="2438" y="998"/>
                  <a:pt x="2437" y="999"/>
                  <a:pt x="2436" y="999"/>
                </a:cubicBezTo>
                <a:cubicBezTo>
                  <a:pt x="2435" y="1002"/>
                  <a:pt x="2436" y="999"/>
                  <a:pt x="2434" y="1001"/>
                </a:cubicBezTo>
                <a:cubicBezTo>
                  <a:pt x="2434" y="1001"/>
                  <a:pt x="2434" y="1001"/>
                  <a:pt x="2434" y="1001"/>
                </a:cubicBezTo>
                <a:cubicBezTo>
                  <a:pt x="2433" y="1001"/>
                  <a:pt x="2433" y="1001"/>
                  <a:pt x="2433" y="1001"/>
                </a:cubicBezTo>
                <a:cubicBezTo>
                  <a:pt x="2433" y="1003"/>
                  <a:pt x="2433" y="1004"/>
                  <a:pt x="2432" y="1005"/>
                </a:cubicBezTo>
                <a:cubicBezTo>
                  <a:pt x="2432" y="1005"/>
                  <a:pt x="2431" y="1005"/>
                  <a:pt x="2431" y="1005"/>
                </a:cubicBezTo>
                <a:cubicBezTo>
                  <a:pt x="2431" y="1007"/>
                  <a:pt x="2431" y="1007"/>
                  <a:pt x="2431" y="1007"/>
                </a:cubicBezTo>
                <a:cubicBezTo>
                  <a:pt x="2432" y="1007"/>
                  <a:pt x="2432" y="1007"/>
                  <a:pt x="2432" y="1007"/>
                </a:cubicBezTo>
                <a:cubicBezTo>
                  <a:pt x="2433" y="1004"/>
                  <a:pt x="2434" y="1006"/>
                  <a:pt x="2436" y="1004"/>
                </a:cubicBezTo>
                <a:cubicBezTo>
                  <a:pt x="2437" y="1004"/>
                  <a:pt x="2437" y="1003"/>
                  <a:pt x="2437" y="1003"/>
                </a:cubicBezTo>
                <a:cubicBezTo>
                  <a:pt x="2438" y="1003"/>
                  <a:pt x="2438" y="1003"/>
                  <a:pt x="2438" y="1003"/>
                </a:cubicBezTo>
                <a:cubicBezTo>
                  <a:pt x="2438" y="1002"/>
                  <a:pt x="2438" y="1002"/>
                  <a:pt x="2438" y="1002"/>
                </a:cubicBezTo>
                <a:cubicBezTo>
                  <a:pt x="2440" y="1002"/>
                  <a:pt x="2440" y="1002"/>
                  <a:pt x="2440" y="1002"/>
                </a:cubicBezTo>
                <a:cubicBezTo>
                  <a:pt x="2440" y="1002"/>
                  <a:pt x="2440" y="1001"/>
                  <a:pt x="2440" y="1001"/>
                </a:cubicBezTo>
                <a:cubicBezTo>
                  <a:pt x="2442" y="1001"/>
                  <a:pt x="2442" y="1001"/>
                  <a:pt x="2442" y="1001"/>
                </a:cubicBezTo>
                <a:cubicBezTo>
                  <a:pt x="2442" y="1000"/>
                  <a:pt x="2446" y="993"/>
                  <a:pt x="2446" y="992"/>
                </a:cubicBezTo>
                <a:cubicBezTo>
                  <a:pt x="2448" y="991"/>
                  <a:pt x="2448" y="990"/>
                  <a:pt x="2450" y="990"/>
                </a:cubicBezTo>
                <a:cubicBezTo>
                  <a:pt x="2451" y="987"/>
                  <a:pt x="2451" y="987"/>
                  <a:pt x="2451" y="987"/>
                </a:cubicBezTo>
                <a:cubicBezTo>
                  <a:pt x="2451" y="987"/>
                  <a:pt x="2452" y="987"/>
                  <a:pt x="2453" y="986"/>
                </a:cubicBezTo>
                <a:cubicBezTo>
                  <a:pt x="2453" y="984"/>
                  <a:pt x="2453" y="984"/>
                  <a:pt x="2453" y="984"/>
                </a:cubicBezTo>
                <a:cubicBezTo>
                  <a:pt x="2452" y="984"/>
                  <a:pt x="2452" y="984"/>
                  <a:pt x="2452" y="984"/>
                </a:cubicBezTo>
                <a:cubicBezTo>
                  <a:pt x="2452" y="980"/>
                  <a:pt x="2452" y="980"/>
                  <a:pt x="2452" y="980"/>
                </a:cubicBezTo>
                <a:cubicBezTo>
                  <a:pt x="2453" y="980"/>
                  <a:pt x="2453" y="980"/>
                  <a:pt x="2453" y="980"/>
                </a:cubicBezTo>
                <a:cubicBezTo>
                  <a:pt x="2453" y="979"/>
                  <a:pt x="2452" y="978"/>
                  <a:pt x="2452" y="976"/>
                </a:cubicBezTo>
                <a:cubicBezTo>
                  <a:pt x="2451" y="977"/>
                  <a:pt x="2451" y="977"/>
                  <a:pt x="2450" y="977"/>
                </a:cubicBezTo>
                <a:cubicBezTo>
                  <a:pt x="2450" y="981"/>
                  <a:pt x="2450" y="981"/>
                  <a:pt x="2450" y="981"/>
                </a:cubicBezTo>
                <a:cubicBezTo>
                  <a:pt x="2449" y="981"/>
                  <a:pt x="2449" y="981"/>
                  <a:pt x="2449" y="981"/>
                </a:cubicBezTo>
                <a:cubicBezTo>
                  <a:pt x="2448" y="983"/>
                  <a:pt x="2448" y="983"/>
                  <a:pt x="2447" y="984"/>
                </a:cubicBezTo>
                <a:cubicBezTo>
                  <a:pt x="2446" y="984"/>
                  <a:pt x="2446" y="984"/>
                  <a:pt x="2446" y="984"/>
                </a:cubicBezTo>
                <a:cubicBezTo>
                  <a:pt x="2446" y="986"/>
                  <a:pt x="2447" y="986"/>
                  <a:pt x="2447" y="987"/>
                </a:cubicBezTo>
                <a:cubicBezTo>
                  <a:pt x="2446" y="987"/>
                  <a:pt x="2446" y="987"/>
                  <a:pt x="2446" y="987"/>
                </a:cubicBezTo>
                <a:cubicBezTo>
                  <a:pt x="2446" y="989"/>
                  <a:pt x="2446" y="988"/>
                  <a:pt x="2444" y="989"/>
                </a:cubicBezTo>
                <a:close/>
                <a:moveTo>
                  <a:pt x="891" y="979"/>
                </a:moveTo>
                <a:cubicBezTo>
                  <a:pt x="892" y="979"/>
                  <a:pt x="892" y="979"/>
                  <a:pt x="892" y="978"/>
                </a:cubicBezTo>
                <a:cubicBezTo>
                  <a:pt x="893" y="978"/>
                  <a:pt x="893" y="978"/>
                  <a:pt x="893" y="978"/>
                </a:cubicBezTo>
                <a:cubicBezTo>
                  <a:pt x="893" y="978"/>
                  <a:pt x="893" y="978"/>
                  <a:pt x="893" y="978"/>
                </a:cubicBezTo>
                <a:cubicBezTo>
                  <a:pt x="891" y="978"/>
                  <a:pt x="891" y="978"/>
                  <a:pt x="891" y="978"/>
                </a:cubicBezTo>
                <a:lnTo>
                  <a:pt x="891" y="979"/>
                </a:lnTo>
                <a:close/>
                <a:moveTo>
                  <a:pt x="2491" y="985"/>
                </a:moveTo>
                <a:cubicBezTo>
                  <a:pt x="2491" y="979"/>
                  <a:pt x="2491" y="979"/>
                  <a:pt x="2491" y="979"/>
                </a:cubicBezTo>
                <a:cubicBezTo>
                  <a:pt x="2490" y="979"/>
                  <a:pt x="2490" y="979"/>
                  <a:pt x="2490" y="979"/>
                </a:cubicBezTo>
                <a:cubicBezTo>
                  <a:pt x="2490" y="978"/>
                  <a:pt x="2490" y="978"/>
                  <a:pt x="2490" y="978"/>
                </a:cubicBezTo>
                <a:cubicBezTo>
                  <a:pt x="2490" y="978"/>
                  <a:pt x="2490" y="978"/>
                  <a:pt x="2490" y="978"/>
                </a:cubicBezTo>
                <a:cubicBezTo>
                  <a:pt x="2490" y="982"/>
                  <a:pt x="2490" y="982"/>
                  <a:pt x="2490" y="982"/>
                </a:cubicBezTo>
                <a:cubicBezTo>
                  <a:pt x="2489" y="982"/>
                  <a:pt x="2489" y="982"/>
                  <a:pt x="2488" y="982"/>
                </a:cubicBezTo>
                <a:cubicBezTo>
                  <a:pt x="2488" y="983"/>
                  <a:pt x="2488" y="985"/>
                  <a:pt x="2488" y="986"/>
                </a:cubicBezTo>
                <a:cubicBezTo>
                  <a:pt x="2487" y="986"/>
                  <a:pt x="2486" y="987"/>
                  <a:pt x="2486" y="987"/>
                </a:cubicBezTo>
                <a:cubicBezTo>
                  <a:pt x="2484" y="988"/>
                  <a:pt x="2484" y="991"/>
                  <a:pt x="2484" y="994"/>
                </a:cubicBezTo>
                <a:cubicBezTo>
                  <a:pt x="2485" y="993"/>
                  <a:pt x="2486" y="993"/>
                  <a:pt x="2486" y="993"/>
                </a:cubicBezTo>
                <a:cubicBezTo>
                  <a:pt x="2487" y="991"/>
                  <a:pt x="2487" y="991"/>
                  <a:pt x="2488" y="988"/>
                </a:cubicBezTo>
                <a:cubicBezTo>
                  <a:pt x="2490" y="988"/>
                  <a:pt x="2489" y="987"/>
                  <a:pt x="2492" y="986"/>
                </a:cubicBezTo>
                <a:cubicBezTo>
                  <a:pt x="2491" y="985"/>
                  <a:pt x="2491" y="985"/>
                  <a:pt x="2491" y="985"/>
                </a:cubicBezTo>
                <a:close/>
                <a:moveTo>
                  <a:pt x="915" y="986"/>
                </a:moveTo>
                <a:cubicBezTo>
                  <a:pt x="916" y="986"/>
                  <a:pt x="916" y="986"/>
                  <a:pt x="916" y="986"/>
                </a:cubicBezTo>
                <a:cubicBezTo>
                  <a:pt x="917" y="984"/>
                  <a:pt x="914" y="983"/>
                  <a:pt x="916" y="980"/>
                </a:cubicBezTo>
                <a:cubicBezTo>
                  <a:pt x="916" y="980"/>
                  <a:pt x="916" y="980"/>
                  <a:pt x="916" y="980"/>
                </a:cubicBezTo>
                <a:cubicBezTo>
                  <a:pt x="912" y="980"/>
                  <a:pt x="912" y="980"/>
                  <a:pt x="912" y="980"/>
                </a:cubicBezTo>
                <a:cubicBezTo>
                  <a:pt x="912" y="980"/>
                  <a:pt x="912" y="980"/>
                  <a:pt x="912" y="980"/>
                </a:cubicBezTo>
                <a:cubicBezTo>
                  <a:pt x="911" y="980"/>
                  <a:pt x="911" y="980"/>
                  <a:pt x="911" y="980"/>
                </a:cubicBezTo>
                <a:cubicBezTo>
                  <a:pt x="912" y="982"/>
                  <a:pt x="912" y="984"/>
                  <a:pt x="912" y="986"/>
                </a:cubicBezTo>
                <a:cubicBezTo>
                  <a:pt x="914" y="987"/>
                  <a:pt x="914" y="987"/>
                  <a:pt x="915" y="986"/>
                </a:cubicBezTo>
                <a:close/>
                <a:moveTo>
                  <a:pt x="2481" y="987"/>
                </a:moveTo>
                <a:cubicBezTo>
                  <a:pt x="2481" y="987"/>
                  <a:pt x="2480" y="988"/>
                  <a:pt x="2480" y="988"/>
                </a:cubicBezTo>
                <a:cubicBezTo>
                  <a:pt x="2478" y="989"/>
                  <a:pt x="2476" y="989"/>
                  <a:pt x="2474" y="989"/>
                </a:cubicBezTo>
                <a:cubicBezTo>
                  <a:pt x="2474" y="992"/>
                  <a:pt x="2474" y="992"/>
                  <a:pt x="2474" y="992"/>
                </a:cubicBezTo>
                <a:cubicBezTo>
                  <a:pt x="2475" y="992"/>
                  <a:pt x="2475" y="992"/>
                  <a:pt x="2476" y="992"/>
                </a:cubicBezTo>
                <a:cubicBezTo>
                  <a:pt x="2476" y="993"/>
                  <a:pt x="2476" y="995"/>
                  <a:pt x="2477" y="996"/>
                </a:cubicBezTo>
                <a:cubicBezTo>
                  <a:pt x="2479" y="996"/>
                  <a:pt x="2479" y="996"/>
                  <a:pt x="2479" y="996"/>
                </a:cubicBezTo>
                <a:cubicBezTo>
                  <a:pt x="2479" y="996"/>
                  <a:pt x="2479" y="996"/>
                  <a:pt x="2479" y="996"/>
                </a:cubicBezTo>
                <a:cubicBezTo>
                  <a:pt x="2480" y="996"/>
                  <a:pt x="2480" y="996"/>
                  <a:pt x="2480" y="996"/>
                </a:cubicBezTo>
                <a:cubicBezTo>
                  <a:pt x="2481" y="997"/>
                  <a:pt x="2481" y="997"/>
                  <a:pt x="2482" y="998"/>
                </a:cubicBezTo>
                <a:cubicBezTo>
                  <a:pt x="2483" y="998"/>
                  <a:pt x="2483" y="998"/>
                  <a:pt x="2483" y="998"/>
                </a:cubicBezTo>
                <a:cubicBezTo>
                  <a:pt x="2483" y="997"/>
                  <a:pt x="2484" y="997"/>
                  <a:pt x="2484" y="996"/>
                </a:cubicBezTo>
                <a:cubicBezTo>
                  <a:pt x="2483" y="996"/>
                  <a:pt x="2483" y="996"/>
                  <a:pt x="2483" y="996"/>
                </a:cubicBezTo>
                <a:cubicBezTo>
                  <a:pt x="2483" y="989"/>
                  <a:pt x="2483" y="989"/>
                  <a:pt x="2483" y="989"/>
                </a:cubicBezTo>
                <a:cubicBezTo>
                  <a:pt x="2483" y="989"/>
                  <a:pt x="2484" y="989"/>
                  <a:pt x="2484" y="988"/>
                </a:cubicBezTo>
                <a:cubicBezTo>
                  <a:pt x="2484" y="986"/>
                  <a:pt x="2484" y="986"/>
                  <a:pt x="2484" y="986"/>
                </a:cubicBezTo>
                <a:cubicBezTo>
                  <a:pt x="2485" y="986"/>
                  <a:pt x="2485" y="986"/>
                  <a:pt x="2485" y="986"/>
                </a:cubicBezTo>
                <a:cubicBezTo>
                  <a:pt x="2486" y="985"/>
                  <a:pt x="2485" y="985"/>
                  <a:pt x="2486" y="984"/>
                </a:cubicBezTo>
                <a:cubicBezTo>
                  <a:pt x="2486" y="982"/>
                  <a:pt x="2486" y="982"/>
                  <a:pt x="2486" y="982"/>
                </a:cubicBezTo>
                <a:cubicBezTo>
                  <a:pt x="2486" y="982"/>
                  <a:pt x="2486" y="982"/>
                  <a:pt x="2486" y="982"/>
                </a:cubicBezTo>
                <a:cubicBezTo>
                  <a:pt x="2485" y="982"/>
                  <a:pt x="2485" y="981"/>
                  <a:pt x="2485" y="980"/>
                </a:cubicBezTo>
                <a:cubicBezTo>
                  <a:pt x="2483" y="980"/>
                  <a:pt x="2483" y="981"/>
                  <a:pt x="2482" y="981"/>
                </a:cubicBezTo>
                <a:cubicBezTo>
                  <a:pt x="2482" y="981"/>
                  <a:pt x="2481" y="987"/>
                  <a:pt x="2481" y="987"/>
                </a:cubicBezTo>
                <a:close/>
                <a:moveTo>
                  <a:pt x="2228" y="984"/>
                </a:moveTo>
                <a:cubicBezTo>
                  <a:pt x="2227" y="984"/>
                  <a:pt x="2227" y="984"/>
                  <a:pt x="2227" y="984"/>
                </a:cubicBezTo>
                <a:cubicBezTo>
                  <a:pt x="2227" y="985"/>
                  <a:pt x="2227" y="985"/>
                  <a:pt x="2227" y="985"/>
                </a:cubicBezTo>
                <a:cubicBezTo>
                  <a:pt x="2228" y="985"/>
                  <a:pt x="2228" y="985"/>
                  <a:pt x="2229" y="984"/>
                </a:cubicBezTo>
                <a:cubicBezTo>
                  <a:pt x="2228" y="984"/>
                  <a:pt x="2228" y="984"/>
                  <a:pt x="2228" y="984"/>
                </a:cubicBezTo>
                <a:close/>
                <a:moveTo>
                  <a:pt x="2478" y="984"/>
                </a:moveTo>
                <a:cubicBezTo>
                  <a:pt x="2478" y="984"/>
                  <a:pt x="2478" y="984"/>
                  <a:pt x="2478" y="984"/>
                </a:cubicBezTo>
                <a:cubicBezTo>
                  <a:pt x="2478" y="985"/>
                  <a:pt x="2478" y="984"/>
                  <a:pt x="2478" y="985"/>
                </a:cubicBezTo>
                <a:cubicBezTo>
                  <a:pt x="2479" y="985"/>
                  <a:pt x="2479" y="985"/>
                  <a:pt x="2479" y="985"/>
                </a:cubicBezTo>
                <a:cubicBezTo>
                  <a:pt x="2479" y="984"/>
                  <a:pt x="2479" y="984"/>
                  <a:pt x="2478" y="984"/>
                </a:cubicBezTo>
                <a:close/>
                <a:moveTo>
                  <a:pt x="2490" y="992"/>
                </a:moveTo>
                <a:cubicBezTo>
                  <a:pt x="2492" y="992"/>
                  <a:pt x="2493" y="993"/>
                  <a:pt x="2495" y="994"/>
                </a:cubicBezTo>
                <a:cubicBezTo>
                  <a:pt x="2495" y="993"/>
                  <a:pt x="2496" y="993"/>
                  <a:pt x="2496" y="992"/>
                </a:cubicBezTo>
                <a:cubicBezTo>
                  <a:pt x="2497" y="991"/>
                  <a:pt x="2496" y="992"/>
                  <a:pt x="2497" y="991"/>
                </a:cubicBezTo>
                <a:cubicBezTo>
                  <a:pt x="2496" y="990"/>
                  <a:pt x="2495" y="989"/>
                  <a:pt x="2495" y="988"/>
                </a:cubicBezTo>
                <a:cubicBezTo>
                  <a:pt x="2492" y="988"/>
                  <a:pt x="2492" y="989"/>
                  <a:pt x="2490" y="990"/>
                </a:cubicBezTo>
                <a:cubicBezTo>
                  <a:pt x="2490" y="991"/>
                  <a:pt x="2490" y="991"/>
                  <a:pt x="2490" y="992"/>
                </a:cubicBezTo>
                <a:close/>
                <a:moveTo>
                  <a:pt x="2129" y="1013"/>
                </a:moveTo>
                <a:cubicBezTo>
                  <a:pt x="2129" y="1012"/>
                  <a:pt x="2128" y="1012"/>
                  <a:pt x="2128" y="1012"/>
                </a:cubicBezTo>
                <a:cubicBezTo>
                  <a:pt x="2127" y="1010"/>
                  <a:pt x="2126" y="1009"/>
                  <a:pt x="2126" y="1007"/>
                </a:cubicBezTo>
                <a:cubicBezTo>
                  <a:pt x="2123" y="1006"/>
                  <a:pt x="2125" y="1006"/>
                  <a:pt x="2124" y="1005"/>
                </a:cubicBezTo>
                <a:cubicBezTo>
                  <a:pt x="2123" y="1004"/>
                  <a:pt x="2123" y="1004"/>
                  <a:pt x="2123" y="1004"/>
                </a:cubicBezTo>
                <a:cubicBezTo>
                  <a:pt x="2123" y="1002"/>
                  <a:pt x="2123" y="1002"/>
                  <a:pt x="2123" y="1002"/>
                </a:cubicBezTo>
                <a:cubicBezTo>
                  <a:pt x="2122" y="1002"/>
                  <a:pt x="2121" y="1001"/>
                  <a:pt x="2120" y="1001"/>
                </a:cubicBezTo>
                <a:cubicBezTo>
                  <a:pt x="2120" y="999"/>
                  <a:pt x="2120" y="999"/>
                  <a:pt x="2120" y="999"/>
                </a:cubicBezTo>
                <a:cubicBezTo>
                  <a:pt x="2119" y="999"/>
                  <a:pt x="2119" y="999"/>
                  <a:pt x="2119" y="999"/>
                </a:cubicBezTo>
                <a:cubicBezTo>
                  <a:pt x="2119" y="996"/>
                  <a:pt x="2119" y="996"/>
                  <a:pt x="2119" y="996"/>
                </a:cubicBezTo>
                <a:cubicBezTo>
                  <a:pt x="2118" y="996"/>
                  <a:pt x="2118" y="996"/>
                  <a:pt x="2118" y="996"/>
                </a:cubicBezTo>
                <a:cubicBezTo>
                  <a:pt x="2117" y="994"/>
                  <a:pt x="2117" y="994"/>
                  <a:pt x="2117" y="994"/>
                </a:cubicBezTo>
                <a:cubicBezTo>
                  <a:pt x="2115" y="994"/>
                  <a:pt x="2115" y="994"/>
                  <a:pt x="2115" y="994"/>
                </a:cubicBezTo>
                <a:cubicBezTo>
                  <a:pt x="2115" y="995"/>
                  <a:pt x="2114" y="996"/>
                  <a:pt x="2114" y="997"/>
                </a:cubicBezTo>
                <a:cubicBezTo>
                  <a:pt x="2115" y="997"/>
                  <a:pt x="2115" y="997"/>
                  <a:pt x="2115" y="997"/>
                </a:cubicBezTo>
                <a:cubicBezTo>
                  <a:pt x="2115" y="998"/>
                  <a:pt x="2115" y="999"/>
                  <a:pt x="2115" y="1000"/>
                </a:cubicBezTo>
                <a:cubicBezTo>
                  <a:pt x="2115" y="1000"/>
                  <a:pt x="2114" y="1000"/>
                  <a:pt x="2114" y="1002"/>
                </a:cubicBezTo>
                <a:cubicBezTo>
                  <a:pt x="2114" y="1004"/>
                  <a:pt x="2115" y="1005"/>
                  <a:pt x="2115" y="1005"/>
                </a:cubicBezTo>
                <a:cubicBezTo>
                  <a:pt x="2114" y="1005"/>
                  <a:pt x="2114" y="1005"/>
                  <a:pt x="2114" y="1005"/>
                </a:cubicBezTo>
                <a:cubicBezTo>
                  <a:pt x="2114" y="1007"/>
                  <a:pt x="2114" y="1007"/>
                  <a:pt x="2114" y="1007"/>
                </a:cubicBezTo>
                <a:cubicBezTo>
                  <a:pt x="2113" y="1007"/>
                  <a:pt x="2113" y="1007"/>
                  <a:pt x="2113" y="1007"/>
                </a:cubicBezTo>
                <a:cubicBezTo>
                  <a:pt x="2113" y="1009"/>
                  <a:pt x="2113" y="1009"/>
                  <a:pt x="2113" y="1009"/>
                </a:cubicBezTo>
                <a:cubicBezTo>
                  <a:pt x="2113" y="1009"/>
                  <a:pt x="2113" y="1009"/>
                  <a:pt x="2113" y="1009"/>
                </a:cubicBezTo>
                <a:cubicBezTo>
                  <a:pt x="2113" y="1011"/>
                  <a:pt x="2113" y="1011"/>
                  <a:pt x="2113" y="1011"/>
                </a:cubicBezTo>
                <a:cubicBezTo>
                  <a:pt x="2112" y="1011"/>
                  <a:pt x="2112" y="1011"/>
                  <a:pt x="2111" y="1011"/>
                </a:cubicBezTo>
                <a:cubicBezTo>
                  <a:pt x="2111" y="1012"/>
                  <a:pt x="2112" y="1013"/>
                  <a:pt x="2112" y="1014"/>
                </a:cubicBezTo>
                <a:cubicBezTo>
                  <a:pt x="2111" y="1014"/>
                  <a:pt x="2111" y="1014"/>
                  <a:pt x="2111" y="1014"/>
                </a:cubicBezTo>
                <a:cubicBezTo>
                  <a:pt x="2112" y="1015"/>
                  <a:pt x="2112" y="1016"/>
                  <a:pt x="2112" y="1017"/>
                </a:cubicBezTo>
                <a:cubicBezTo>
                  <a:pt x="2113" y="1017"/>
                  <a:pt x="2113" y="1017"/>
                  <a:pt x="2113" y="1017"/>
                </a:cubicBezTo>
                <a:cubicBezTo>
                  <a:pt x="2113" y="1021"/>
                  <a:pt x="2114" y="1026"/>
                  <a:pt x="2114" y="1030"/>
                </a:cubicBezTo>
                <a:cubicBezTo>
                  <a:pt x="2117" y="1030"/>
                  <a:pt x="2116" y="1031"/>
                  <a:pt x="2117" y="1032"/>
                </a:cubicBezTo>
                <a:cubicBezTo>
                  <a:pt x="2117" y="1033"/>
                  <a:pt x="2117" y="1033"/>
                  <a:pt x="2117" y="1033"/>
                </a:cubicBezTo>
                <a:cubicBezTo>
                  <a:pt x="2119" y="1033"/>
                  <a:pt x="2119" y="1033"/>
                  <a:pt x="2119" y="1033"/>
                </a:cubicBezTo>
                <a:cubicBezTo>
                  <a:pt x="2119" y="1034"/>
                  <a:pt x="2119" y="1034"/>
                  <a:pt x="2119" y="1034"/>
                </a:cubicBezTo>
                <a:cubicBezTo>
                  <a:pt x="2120" y="1034"/>
                  <a:pt x="2124" y="1032"/>
                  <a:pt x="2125" y="1032"/>
                </a:cubicBezTo>
                <a:cubicBezTo>
                  <a:pt x="2125" y="1031"/>
                  <a:pt x="2125" y="1031"/>
                  <a:pt x="2125" y="1031"/>
                </a:cubicBezTo>
                <a:cubicBezTo>
                  <a:pt x="2126" y="1031"/>
                  <a:pt x="2126" y="1031"/>
                  <a:pt x="2126" y="1031"/>
                </a:cubicBezTo>
                <a:cubicBezTo>
                  <a:pt x="2126" y="1030"/>
                  <a:pt x="2126" y="1030"/>
                  <a:pt x="2126" y="1030"/>
                </a:cubicBezTo>
                <a:cubicBezTo>
                  <a:pt x="2127" y="1030"/>
                  <a:pt x="2127" y="1030"/>
                  <a:pt x="2127" y="1030"/>
                </a:cubicBezTo>
                <a:cubicBezTo>
                  <a:pt x="2127" y="1030"/>
                  <a:pt x="2127" y="1030"/>
                  <a:pt x="2127" y="1030"/>
                </a:cubicBezTo>
                <a:cubicBezTo>
                  <a:pt x="2128" y="1029"/>
                  <a:pt x="2129" y="1028"/>
                  <a:pt x="2130" y="1028"/>
                </a:cubicBezTo>
                <a:cubicBezTo>
                  <a:pt x="2130" y="1024"/>
                  <a:pt x="2131" y="1021"/>
                  <a:pt x="2131" y="1018"/>
                </a:cubicBezTo>
                <a:cubicBezTo>
                  <a:pt x="2131" y="1018"/>
                  <a:pt x="2130" y="1017"/>
                  <a:pt x="2130" y="1017"/>
                </a:cubicBezTo>
                <a:cubicBezTo>
                  <a:pt x="2130" y="1016"/>
                  <a:pt x="2129" y="1014"/>
                  <a:pt x="2129" y="1013"/>
                </a:cubicBezTo>
                <a:close/>
                <a:moveTo>
                  <a:pt x="2502" y="997"/>
                </a:moveTo>
                <a:cubicBezTo>
                  <a:pt x="2502" y="1000"/>
                  <a:pt x="2502" y="1000"/>
                  <a:pt x="2502" y="1000"/>
                </a:cubicBezTo>
                <a:cubicBezTo>
                  <a:pt x="2503" y="1000"/>
                  <a:pt x="2503" y="1000"/>
                  <a:pt x="2503" y="1000"/>
                </a:cubicBezTo>
                <a:cubicBezTo>
                  <a:pt x="2503" y="1001"/>
                  <a:pt x="2503" y="1001"/>
                  <a:pt x="2503" y="1001"/>
                </a:cubicBezTo>
                <a:cubicBezTo>
                  <a:pt x="2502" y="1001"/>
                  <a:pt x="2502" y="1001"/>
                  <a:pt x="2502" y="1001"/>
                </a:cubicBezTo>
                <a:cubicBezTo>
                  <a:pt x="2502" y="1003"/>
                  <a:pt x="2502" y="1003"/>
                  <a:pt x="2502" y="1003"/>
                </a:cubicBezTo>
                <a:cubicBezTo>
                  <a:pt x="2499" y="1003"/>
                  <a:pt x="2499" y="1003"/>
                  <a:pt x="2499" y="1003"/>
                </a:cubicBezTo>
                <a:cubicBezTo>
                  <a:pt x="2499" y="1003"/>
                  <a:pt x="2499" y="1003"/>
                  <a:pt x="2499" y="1003"/>
                </a:cubicBezTo>
                <a:cubicBezTo>
                  <a:pt x="2499" y="1003"/>
                  <a:pt x="2499" y="1003"/>
                  <a:pt x="2499" y="1003"/>
                </a:cubicBezTo>
                <a:cubicBezTo>
                  <a:pt x="2499" y="1003"/>
                  <a:pt x="2499" y="1003"/>
                  <a:pt x="2499" y="1003"/>
                </a:cubicBezTo>
                <a:cubicBezTo>
                  <a:pt x="2496" y="1004"/>
                  <a:pt x="2497" y="1005"/>
                  <a:pt x="2496" y="1007"/>
                </a:cubicBezTo>
                <a:cubicBezTo>
                  <a:pt x="2495" y="1007"/>
                  <a:pt x="2494" y="1007"/>
                  <a:pt x="2493" y="1007"/>
                </a:cubicBezTo>
                <a:cubicBezTo>
                  <a:pt x="2493" y="1006"/>
                  <a:pt x="2493" y="1006"/>
                  <a:pt x="2493" y="1006"/>
                </a:cubicBezTo>
                <a:cubicBezTo>
                  <a:pt x="2492" y="1006"/>
                  <a:pt x="2492" y="1006"/>
                  <a:pt x="2491" y="1007"/>
                </a:cubicBezTo>
                <a:cubicBezTo>
                  <a:pt x="2491" y="1009"/>
                  <a:pt x="2491" y="1009"/>
                  <a:pt x="2491" y="1009"/>
                </a:cubicBezTo>
                <a:cubicBezTo>
                  <a:pt x="2488" y="1009"/>
                  <a:pt x="2488" y="1010"/>
                  <a:pt x="2486" y="1010"/>
                </a:cubicBezTo>
                <a:cubicBezTo>
                  <a:pt x="2486" y="1009"/>
                  <a:pt x="2486" y="1007"/>
                  <a:pt x="2486" y="1006"/>
                </a:cubicBezTo>
                <a:cubicBezTo>
                  <a:pt x="2486" y="1006"/>
                  <a:pt x="2486" y="1006"/>
                  <a:pt x="2486" y="1006"/>
                </a:cubicBezTo>
                <a:cubicBezTo>
                  <a:pt x="2486" y="1005"/>
                  <a:pt x="2486" y="1005"/>
                  <a:pt x="2486" y="1005"/>
                </a:cubicBezTo>
                <a:cubicBezTo>
                  <a:pt x="2485" y="1006"/>
                  <a:pt x="2482" y="1006"/>
                  <a:pt x="2482" y="1006"/>
                </a:cubicBezTo>
                <a:cubicBezTo>
                  <a:pt x="2482" y="1007"/>
                  <a:pt x="2482" y="1007"/>
                  <a:pt x="2482" y="1007"/>
                </a:cubicBezTo>
                <a:cubicBezTo>
                  <a:pt x="2481" y="1007"/>
                  <a:pt x="2480" y="1007"/>
                  <a:pt x="2480" y="1007"/>
                </a:cubicBezTo>
                <a:cubicBezTo>
                  <a:pt x="2480" y="1010"/>
                  <a:pt x="2480" y="1010"/>
                  <a:pt x="2480" y="1010"/>
                </a:cubicBezTo>
                <a:cubicBezTo>
                  <a:pt x="2478" y="1010"/>
                  <a:pt x="2476" y="1011"/>
                  <a:pt x="2474" y="1011"/>
                </a:cubicBezTo>
                <a:cubicBezTo>
                  <a:pt x="2473" y="1013"/>
                  <a:pt x="2474" y="1013"/>
                  <a:pt x="2474" y="1016"/>
                </a:cubicBezTo>
                <a:cubicBezTo>
                  <a:pt x="2473" y="1016"/>
                  <a:pt x="2473" y="1016"/>
                  <a:pt x="2473" y="1016"/>
                </a:cubicBezTo>
                <a:cubicBezTo>
                  <a:pt x="2473" y="1017"/>
                  <a:pt x="2473" y="1018"/>
                  <a:pt x="2472" y="1019"/>
                </a:cubicBezTo>
                <a:cubicBezTo>
                  <a:pt x="2471" y="1020"/>
                  <a:pt x="2471" y="1020"/>
                  <a:pt x="2471" y="1020"/>
                </a:cubicBezTo>
                <a:cubicBezTo>
                  <a:pt x="2471" y="1021"/>
                  <a:pt x="2472" y="1021"/>
                  <a:pt x="2472" y="1022"/>
                </a:cubicBezTo>
                <a:cubicBezTo>
                  <a:pt x="2474" y="1022"/>
                  <a:pt x="2474" y="1022"/>
                  <a:pt x="2474" y="1022"/>
                </a:cubicBezTo>
                <a:cubicBezTo>
                  <a:pt x="2475" y="1020"/>
                  <a:pt x="2476" y="1020"/>
                  <a:pt x="2476" y="1017"/>
                </a:cubicBezTo>
                <a:cubicBezTo>
                  <a:pt x="2477" y="1017"/>
                  <a:pt x="2477" y="1017"/>
                  <a:pt x="2478" y="1016"/>
                </a:cubicBezTo>
                <a:cubicBezTo>
                  <a:pt x="2479" y="1017"/>
                  <a:pt x="2479" y="1017"/>
                  <a:pt x="2479" y="1019"/>
                </a:cubicBezTo>
                <a:cubicBezTo>
                  <a:pt x="2482" y="1019"/>
                  <a:pt x="2482" y="1019"/>
                  <a:pt x="2482" y="1019"/>
                </a:cubicBezTo>
                <a:cubicBezTo>
                  <a:pt x="2482" y="1018"/>
                  <a:pt x="2482" y="1018"/>
                  <a:pt x="2482" y="1018"/>
                </a:cubicBezTo>
                <a:cubicBezTo>
                  <a:pt x="2483" y="1018"/>
                  <a:pt x="2485" y="1018"/>
                  <a:pt x="2486" y="1019"/>
                </a:cubicBezTo>
                <a:cubicBezTo>
                  <a:pt x="2486" y="1017"/>
                  <a:pt x="2486" y="1017"/>
                  <a:pt x="2486" y="1017"/>
                </a:cubicBezTo>
                <a:cubicBezTo>
                  <a:pt x="2487" y="1017"/>
                  <a:pt x="2487" y="1017"/>
                  <a:pt x="2488" y="1018"/>
                </a:cubicBezTo>
                <a:cubicBezTo>
                  <a:pt x="2488" y="1019"/>
                  <a:pt x="2488" y="1019"/>
                  <a:pt x="2488" y="1019"/>
                </a:cubicBezTo>
                <a:cubicBezTo>
                  <a:pt x="2490" y="1019"/>
                  <a:pt x="2490" y="1019"/>
                  <a:pt x="2490" y="1019"/>
                </a:cubicBezTo>
                <a:cubicBezTo>
                  <a:pt x="2490" y="1019"/>
                  <a:pt x="2490" y="1019"/>
                  <a:pt x="2490" y="1019"/>
                </a:cubicBezTo>
                <a:cubicBezTo>
                  <a:pt x="2491" y="1019"/>
                  <a:pt x="2491" y="1019"/>
                  <a:pt x="2491" y="1019"/>
                </a:cubicBezTo>
                <a:cubicBezTo>
                  <a:pt x="2491" y="1021"/>
                  <a:pt x="2491" y="1021"/>
                  <a:pt x="2491" y="1021"/>
                </a:cubicBezTo>
                <a:cubicBezTo>
                  <a:pt x="2490" y="1021"/>
                  <a:pt x="2490" y="1021"/>
                  <a:pt x="2490" y="1021"/>
                </a:cubicBezTo>
                <a:cubicBezTo>
                  <a:pt x="2490" y="1022"/>
                  <a:pt x="2490" y="1022"/>
                  <a:pt x="2490" y="1022"/>
                </a:cubicBezTo>
                <a:cubicBezTo>
                  <a:pt x="2489" y="1023"/>
                  <a:pt x="2489" y="1023"/>
                  <a:pt x="2488" y="1023"/>
                </a:cubicBezTo>
                <a:cubicBezTo>
                  <a:pt x="2487" y="1025"/>
                  <a:pt x="2489" y="1029"/>
                  <a:pt x="2489" y="1030"/>
                </a:cubicBezTo>
                <a:cubicBezTo>
                  <a:pt x="2491" y="1031"/>
                  <a:pt x="2492" y="1032"/>
                  <a:pt x="2493" y="1033"/>
                </a:cubicBezTo>
                <a:cubicBezTo>
                  <a:pt x="2494" y="1033"/>
                  <a:pt x="2494" y="1034"/>
                  <a:pt x="2494" y="1034"/>
                </a:cubicBezTo>
                <a:cubicBezTo>
                  <a:pt x="2496" y="1035"/>
                  <a:pt x="2499" y="1034"/>
                  <a:pt x="2500" y="1034"/>
                </a:cubicBezTo>
                <a:cubicBezTo>
                  <a:pt x="2500" y="1035"/>
                  <a:pt x="2500" y="1034"/>
                  <a:pt x="2499" y="1035"/>
                </a:cubicBezTo>
                <a:cubicBezTo>
                  <a:pt x="2499" y="1037"/>
                  <a:pt x="2499" y="1037"/>
                  <a:pt x="2499" y="1037"/>
                </a:cubicBezTo>
                <a:cubicBezTo>
                  <a:pt x="2500" y="1037"/>
                  <a:pt x="2500" y="1037"/>
                  <a:pt x="2500" y="1037"/>
                </a:cubicBezTo>
                <a:cubicBezTo>
                  <a:pt x="2500" y="1038"/>
                  <a:pt x="2500" y="1038"/>
                  <a:pt x="2500" y="1038"/>
                </a:cubicBezTo>
                <a:cubicBezTo>
                  <a:pt x="2502" y="1037"/>
                  <a:pt x="2502" y="1037"/>
                  <a:pt x="2503" y="1036"/>
                </a:cubicBezTo>
                <a:cubicBezTo>
                  <a:pt x="2503" y="1035"/>
                  <a:pt x="2505" y="1033"/>
                  <a:pt x="2504" y="1031"/>
                </a:cubicBezTo>
                <a:cubicBezTo>
                  <a:pt x="2503" y="1031"/>
                  <a:pt x="2503" y="1031"/>
                  <a:pt x="2503" y="1031"/>
                </a:cubicBezTo>
                <a:cubicBezTo>
                  <a:pt x="2503" y="1030"/>
                  <a:pt x="2503" y="1030"/>
                  <a:pt x="2503" y="1030"/>
                </a:cubicBezTo>
                <a:cubicBezTo>
                  <a:pt x="2503" y="1030"/>
                  <a:pt x="2503" y="1030"/>
                  <a:pt x="2503" y="1030"/>
                </a:cubicBezTo>
                <a:cubicBezTo>
                  <a:pt x="2502" y="1029"/>
                  <a:pt x="2502" y="1028"/>
                  <a:pt x="2502" y="1026"/>
                </a:cubicBezTo>
                <a:cubicBezTo>
                  <a:pt x="2505" y="1026"/>
                  <a:pt x="2505" y="1026"/>
                  <a:pt x="2505" y="1026"/>
                </a:cubicBezTo>
                <a:cubicBezTo>
                  <a:pt x="2505" y="1026"/>
                  <a:pt x="2505" y="1026"/>
                  <a:pt x="2505" y="1026"/>
                </a:cubicBezTo>
                <a:cubicBezTo>
                  <a:pt x="2505" y="1026"/>
                  <a:pt x="2505" y="1026"/>
                  <a:pt x="2505" y="1026"/>
                </a:cubicBezTo>
                <a:cubicBezTo>
                  <a:pt x="2505" y="1029"/>
                  <a:pt x="2505" y="1029"/>
                  <a:pt x="2505" y="1029"/>
                </a:cubicBezTo>
                <a:cubicBezTo>
                  <a:pt x="2506" y="1029"/>
                  <a:pt x="2506" y="1029"/>
                  <a:pt x="2506" y="1029"/>
                </a:cubicBezTo>
                <a:cubicBezTo>
                  <a:pt x="2506" y="1030"/>
                  <a:pt x="2506" y="1030"/>
                  <a:pt x="2506" y="1030"/>
                </a:cubicBezTo>
                <a:cubicBezTo>
                  <a:pt x="2507" y="1030"/>
                  <a:pt x="2507" y="1030"/>
                  <a:pt x="2507" y="1030"/>
                </a:cubicBezTo>
                <a:cubicBezTo>
                  <a:pt x="2507" y="1027"/>
                  <a:pt x="2506" y="1025"/>
                  <a:pt x="2505" y="1024"/>
                </a:cubicBezTo>
                <a:cubicBezTo>
                  <a:pt x="2505" y="1021"/>
                  <a:pt x="2506" y="1020"/>
                  <a:pt x="2507" y="1019"/>
                </a:cubicBezTo>
                <a:cubicBezTo>
                  <a:pt x="2508" y="1019"/>
                  <a:pt x="2508" y="1019"/>
                  <a:pt x="2508" y="1019"/>
                </a:cubicBezTo>
                <a:cubicBezTo>
                  <a:pt x="2508" y="1017"/>
                  <a:pt x="2508" y="1017"/>
                  <a:pt x="2508" y="1017"/>
                </a:cubicBezTo>
                <a:cubicBezTo>
                  <a:pt x="2509" y="1017"/>
                  <a:pt x="2509" y="1017"/>
                  <a:pt x="2509" y="1017"/>
                </a:cubicBezTo>
                <a:cubicBezTo>
                  <a:pt x="2509" y="1016"/>
                  <a:pt x="2509" y="1016"/>
                  <a:pt x="2509" y="1016"/>
                </a:cubicBezTo>
                <a:cubicBezTo>
                  <a:pt x="2509" y="1016"/>
                  <a:pt x="2510" y="1015"/>
                  <a:pt x="2510" y="1015"/>
                </a:cubicBezTo>
                <a:cubicBezTo>
                  <a:pt x="2511" y="1015"/>
                  <a:pt x="2511" y="1015"/>
                  <a:pt x="2511" y="1015"/>
                </a:cubicBezTo>
                <a:cubicBezTo>
                  <a:pt x="2511" y="1008"/>
                  <a:pt x="2508" y="1004"/>
                  <a:pt x="2507" y="997"/>
                </a:cubicBezTo>
                <a:cubicBezTo>
                  <a:pt x="2505" y="997"/>
                  <a:pt x="2505" y="997"/>
                  <a:pt x="2502" y="997"/>
                </a:cubicBezTo>
                <a:close/>
                <a:moveTo>
                  <a:pt x="921" y="1001"/>
                </a:moveTo>
                <a:cubicBezTo>
                  <a:pt x="920" y="1000"/>
                  <a:pt x="920" y="1000"/>
                  <a:pt x="918" y="1000"/>
                </a:cubicBezTo>
                <a:cubicBezTo>
                  <a:pt x="918" y="1001"/>
                  <a:pt x="918" y="1001"/>
                  <a:pt x="918" y="1001"/>
                </a:cubicBezTo>
                <a:cubicBezTo>
                  <a:pt x="921" y="1001"/>
                  <a:pt x="921" y="1001"/>
                  <a:pt x="921" y="1001"/>
                </a:cubicBezTo>
                <a:close/>
                <a:moveTo>
                  <a:pt x="737" y="1014"/>
                </a:moveTo>
                <a:cubicBezTo>
                  <a:pt x="738" y="1016"/>
                  <a:pt x="737" y="1015"/>
                  <a:pt x="739" y="1016"/>
                </a:cubicBezTo>
                <a:cubicBezTo>
                  <a:pt x="739" y="1014"/>
                  <a:pt x="739" y="1014"/>
                  <a:pt x="737" y="1014"/>
                </a:cubicBezTo>
                <a:close/>
                <a:moveTo>
                  <a:pt x="751" y="1015"/>
                </a:moveTo>
                <a:cubicBezTo>
                  <a:pt x="751" y="1014"/>
                  <a:pt x="751" y="1015"/>
                  <a:pt x="750" y="1014"/>
                </a:cubicBezTo>
                <a:cubicBezTo>
                  <a:pt x="750" y="1015"/>
                  <a:pt x="750" y="1015"/>
                  <a:pt x="750" y="1016"/>
                </a:cubicBezTo>
                <a:cubicBezTo>
                  <a:pt x="750" y="1016"/>
                  <a:pt x="750" y="1016"/>
                  <a:pt x="750" y="1016"/>
                </a:cubicBezTo>
                <a:cubicBezTo>
                  <a:pt x="751" y="1015"/>
                  <a:pt x="751" y="1015"/>
                  <a:pt x="751" y="1015"/>
                </a:cubicBezTo>
                <a:close/>
                <a:moveTo>
                  <a:pt x="752" y="1014"/>
                </a:moveTo>
                <a:cubicBezTo>
                  <a:pt x="752" y="1015"/>
                  <a:pt x="752" y="1015"/>
                  <a:pt x="752" y="1015"/>
                </a:cubicBezTo>
                <a:cubicBezTo>
                  <a:pt x="752" y="1015"/>
                  <a:pt x="752" y="1015"/>
                  <a:pt x="752" y="1015"/>
                </a:cubicBezTo>
                <a:cubicBezTo>
                  <a:pt x="752" y="1014"/>
                  <a:pt x="752" y="1015"/>
                  <a:pt x="752" y="1014"/>
                </a:cubicBezTo>
                <a:close/>
                <a:moveTo>
                  <a:pt x="1324" y="1016"/>
                </a:moveTo>
                <a:cubicBezTo>
                  <a:pt x="1324" y="1017"/>
                  <a:pt x="1324" y="1017"/>
                  <a:pt x="1324" y="1017"/>
                </a:cubicBezTo>
                <a:cubicBezTo>
                  <a:pt x="1325" y="1017"/>
                  <a:pt x="1325" y="1017"/>
                  <a:pt x="1325" y="1017"/>
                </a:cubicBezTo>
                <a:cubicBezTo>
                  <a:pt x="1325" y="1016"/>
                  <a:pt x="1325" y="1016"/>
                  <a:pt x="1325" y="1016"/>
                </a:cubicBezTo>
                <a:cubicBezTo>
                  <a:pt x="1326" y="1016"/>
                  <a:pt x="1326" y="1016"/>
                  <a:pt x="1326" y="1016"/>
                </a:cubicBezTo>
                <a:cubicBezTo>
                  <a:pt x="1326" y="1015"/>
                  <a:pt x="1326" y="1015"/>
                  <a:pt x="1326" y="1015"/>
                </a:cubicBezTo>
                <a:cubicBezTo>
                  <a:pt x="1325" y="1015"/>
                  <a:pt x="1324" y="1015"/>
                  <a:pt x="1324" y="1015"/>
                </a:cubicBezTo>
                <a:cubicBezTo>
                  <a:pt x="1324" y="1016"/>
                  <a:pt x="1324" y="1015"/>
                  <a:pt x="1324" y="1016"/>
                </a:cubicBezTo>
                <a:close/>
                <a:moveTo>
                  <a:pt x="2237" y="1022"/>
                </a:moveTo>
                <a:cubicBezTo>
                  <a:pt x="2238" y="1022"/>
                  <a:pt x="2238" y="1022"/>
                  <a:pt x="2238" y="1022"/>
                </a:cubicBezTo>
                <a:cubicBezTo>
                  <a:pt x="2238" y="1021"/>
                  <a:pt x="2238" y="1021"/>
                  <a:pt x="2238" y="1021"/>
                </a:cubicBezTo>
                <a:cubicBezTo>
                  <a:pt x="2236" y="1021"/>
                  <a:pt x="2236" y="1021"/>
                  <a:pt x="2236" y="1021"/>
                </a:cubicBezTo>
                <a:cubicBezTo>
                  <a:pt x="2236" y="1021"/>
                  <a:pt x="2237" y="1022"/>
                  <a:pt x="2237" y="1022"/>
                </a:cubicBezTo>
                <a:close/>
                <a:moveTo>
                  <a:pt x="2363" y="1088"/>
                </a:moveTo>
                <a:cubicBezTo>
                  <a:pt x="2362" y="1089"/>
                  <a:pt x="2362" y="1090"/>
                  <a:pt x="2362" y="1092"/>
                </a:cubicBezTo>
                <a:cubicBezTo>
                  <a:pt x="2363" y="1092"/>
                  <a:pt x="2363" y="1092"/>
                  <a:pt x="2363" y="1092"/>
                </a:cubicBezTo>
                <a:cubicBezTo>
                  <a:pt x="2363" y="1094"/>
                  <a:pt x="2363" y="1094"/>
                  <a:pt x="2363" y="1094"/>
                </a:cubicBezTo>
                <a:cubicBezTo>
                  <a:pt x="2363" y="1095"/>
                  <a:pt x="2364" y="1095"/>
                  <a:pt x="2365" y="1095"/>
                </a:cubicBezTo>
                <a:cubicBezTo>
                  <a:pt x="2365" y="1101"/>
                  <a:pt x="2365" y="1101"/>
                  <a:pt x="2365" y="1101"/>
                </a:cubicBezTo>
                <a:cubicBezTo>
                  <a:pt x="2365" y="1101"/>
                  <a:pt x="2365" y="1101"/>
                  <a:pt x="2365" y="1101"/>
                </a:cubicBezTo>
                <a:cubicBezTo>
                  <a:pt x="2365" y="1101"/>
                  <a:pt x="2365" y="1101"/>
                  <a:pt x="2365" y="1101"/>
                </a:cubicBezTo>
                <a:cubicBezTo>
                  <a:pt x="2365" y="1104"/>
                  <a:pt x="2368" y="1102"/>
                  <a:pt x="2366" y="1107"/>
                </a:cubicBezTo>
                <a:cubicBezTo>
                  <a:pt x="2367" y="1107"/>
                  <a:pt x="2367" y="1107"/>
                  <a:pt x="2368" y="1107"/>
                </a:cubicBezTo>
                <a:cubicBezTo>
                  <a:pt x="2368" y="1110"/>
                  <a:pt x="2367" y="1109"/>
                  <a:pt x="2367" y="1111"/>
                </a:cubicBezTo>
                <a:cubicBezTo>
                  <a:pt x="2369" y="1111"/>
                  <a:pt x="2369" y="1110"/>
                  <a:pt x="2372" y="1109"/>
                </a:cubicBezTo>
                <a:cubicBezTo>
                  <a:pt x="2372" y="1111"/>
                  <a:pt x="2373" y="1112"/>
                  <a:pt x="2373" y="1113"/>
                </a:cubicBezTo>
                <a:cubicBezTo>
                  <a:pt x="2374" y="1113"/>
                  <a:pt x="2374" y="1113"/>
                  <a:pt x="2374" y="1113"/>
                </a:cubicBezTo>
                <a:cubicBezTo>
                  <a:pt x="2374" y="1116"/>
                  <a:pt x="2374" y="1118"/>
                  <a:pt x="2374" y="1120"/>
                </a:cubicBezTo>
                <a:cubicBezTo>
                  <a:pt x="2375" y="1120"/>
                  <a:pt x="2375" y="1120"/>
                  <a:pt x="2375" y="1120"/>
                </a:cubicBezTo>
                <a:cubicBezTo>
                  <a:pt x="2376" y="1123"/>
                  <a:pt x="2377" y="1125"/>
                  <a:pt x="2377" y="1128"/>
                </a:cubicBezTo>
                <a:cubicBezTo>
                  <a:pt x="2379" y="1128"/>
                  <a:pt x="2382" y="1130"/>
                  <a:pt x="2384" y="1130"/>
                </a:cubicBezTo>
                <a:cubicBezTo>
                  <a:pt x="2384" y="1129"/>
                  <a:pt x="2385" y="1127"/>
                  <a:pt x="2387" y="1128"/>
                </a:cubicBezTo>
                <a:cubicBezTo>
                  <a:pt x="2387" y="1128"/>
                  <a:pt x="2387" y="1128"/>
                  <a:pt x="2387" y="1128"/>
                </a:cubicBezTo>
                <a:cubicBezTo>
                  <a:pt x="2388" y="1129"/>
                  <a:pt x="2389" y="1129"/>
                  <a:pt x="2390" y="1129"/>
                </a:cubicBezTo>
                <a:cubicBezTo>
                  <a:pt x="2390" y="1132"/>
                  <a:pt x="2390" y="1132"/>
                  <a:pt x="2390" y="1132"/>
                </a:cubicBezTo>
                <a:cubicBezTo>
                  <a:pt x="2392" y="1133"/>
                  <a:pt x="2395" y="1133"/>
                  <a:pt x="2397" y="1133"/>
                </a:cubicBezTo>
                <a:cubicBezTo>
                  <a:pt x="2397" y="1132"/>
                  <a:pt x="2397" y="1132"/>
                  <a:pt x="2397" y="1132"/>
                </a:cubicBezTo>
                <a:cubicBezTo>
                  <a:pt x="2399" y="1132"/>
                  <a:pt x="2399" y="1132"/>
                  <a:pt x="2399" y="1132"/>
                </a:cubicBezTo>
                <a:cubicBezTo>
                  <a:pt x="2400" y="1132"/>
                  <a:pt x="2400" y="1131"/>
                  <a:pt x="2400" y="1130"/>
                </a:cubicBezTo>
                <a:cubicBezTo>
                  <a:pt x="2404" y="1131"/>
                  <a:pt x="2403" y="1132"/>
                  <a:pt x="2405" y="1133"/>
                </a:cubicBezTo>
                <a:cubicBezTo>
                  <a:pt x="2406" y="1133"/>
                  <a:pt x="2407" y="1132"/>
                  <a:pt x="2408" y="1132"/>
                </a:cubicBezTo>
                <a:cubicBezTo>
                  <a:pt x="2408" y="1131"/>
                  <a:pt x="2408" y="1131"/>
                  <a:pt x="2408" y="1131"/>
                </a:cubicBezTo>
                <a:cubicBezTo>
                  <a:pt x="2409" y="1131"/>
                  <a:pt x="2409" y="1131"/>
                  <a:pt x="2410" y="1132"/>
                </a:cubicBezTo>
                <a:cubicBezTo>
                  <a:pt x="2410" y="1132"/>
                  <a:pt x="2410" y="1132"/>
                  <a:pt x="2410" y="1132"/>
                </a:cubicBezTo>
                <a:cubicBezTo>
                  <a:pt x="2413" y="1132"/>
                  <a:pt x="2413" y="1132"/>
                  <a:pt x="2413" y="1132"/>
                </a:cubicBezTo>
                <a:cubicBezTo>
                  <a:pt x="2413" y="1134"/>
                  <a:pt x="2414" y="1134"/>
                  <a:pt x="2414" y="1136"/>
                </a:cubicBezTo>
                <a:cubicBezTo>
                  <a:pt x="2415" y="1135"/>
                  <a:pt x="2416" y="1136"/>
                  <a:pt x="2417" y="1135"/>
                </a:cubicBezTo>
                <a:cubicBezTo>
                  <a:pt x="2417" y="1134"/>
                  <a:pt x="2417" y="1134"/>
                  <a:pt x="2417" y="1134"/>
                </a:cubicBezTo>
                <a:cubicBezTo>
                  <a:pt x="2418" y="1134"/>
                  <a:pt x="2418" y="1134"/>
                  <a:pt x="2418" y="1134"/>
                </a:cubicBezTo>
                <a:cubicBezTo>
                  <a:pt x="2418" y="1134"/>
                  <a:pt x="2418" y="1134"/>
                  <a:pt x="2418" y="1134"/>
                </a:cubicBezTo>
                <a:cubicBezTo>
                  <a:pt x="2419" y="1134"/>
                  <a:pt x="2419" y="1134"/>
                  <a:pt x="2419" y="1134"/>
                </a:cubicBezTo>
                <a:cubicBezTo>
                  <a:pt x="2419" y="1133"/>
                  <a:pt x="2419" y="1133"/>
                  <a:pt x="2419" y="1133"/>
                </a:cubicBezTo>
                <a:cubicBezTo>
                  <a:pt x="2421" y="1133"/>
                  <a:pt x="2421" y="1133"/>
                  <a:pt x="2421" y="1133"/>
                </a:cubicBezTo>
                <a:cubicBezTo>
                  <a:pt x="2421" y="1132"/>
                  <a:pt x="2421" y="1132"/>
                  <a:pt x="2421" y="1132"/>
                </a:cubicBezTo>
                <a:cubicBezTo>
                  <a:pt x="2422" y="1132"/>
                  <a:pt x="2424" y="1132"/>
                  <a:pt x="2425" y="1132"/>
                </a:cubicBezTo>
                <a:cubicBezTo>
                  <a:pt x="2425" y="1131"/>
                  <a:pt x="2425" y="1131"/>
                  <a:pt x="2425" y="1131"/>
                </a:cubicBezTo>
                <a:cubicBezTo>
                  <a:pt x="2426" y="1131"/>
                  <a:pt x="2426" y="1131"/>
                  <a:pt x="2426" y="1131"/>
                </a:cubicBezTo>
                <a:cubicBezTo>
                  <a:pt x="2426" y="1129"/>
                  <a:pt x="2426" y="1128"/>
                  <a:pt x="2426" y="1126"/>
                </a:cubicBezTo>
                <a:cubicBezTo>
                  <a:pt x="2428" y="1126"/>
                  <a:pt x="2428" y="1126"/>
                  <a:pt x="2428" y="1126"/>
                </a:cubicBezTo>
                <a:cubicBezTo>
                  <a:pt x="2428" y="1126"/>
                  <a:pt x="2428" y="1126"/>
                  <a:pt x="2428" y="1126"/>
                </a:cubicBezTo>
                <a:cubicBezTo>
                  <a:pt x="2428" y="1126"/>
                  <a:pt x="2428" y="1126"/>
                  <a:pt x="2428" y="1126"/>
                </a:cubicBezTo>
                <a:cubicBezTo>
                  <a:pt x="2428" y="1124"/>
                  <a:pt x="2428" y="1124"/>
                  <a:pt x="2428" y="1124"/>
                </a:cubicBezTo>
                <a:cubicBezTo>
                  <a:pt x="2430" y="1124"/>
                  <a:pt x="2430" y="1124"/>
                  <a:pt x="2430" y="1124"/>
                </a:cubicBezTo>
                <a:cubicBezTo>
                  <a:pt x="2430" y="1123"/>
                  <a:pt x="2430" y="1122"/>
                  <a:pt x="2430" y="1122"/>
                </a:cubicBezTo>
                <a:cubicBezTo>
                  <a:pt x="2432" y="1121"/>
                  <a:pt x="2432" y="1122"/>
                  <a:pt x="2433" y="1120"/>
                </a:cubicBezTo>
                <a:cubicBezTo>
                  <a:pt x="2434" y="1120"/>
                  <a:pt x="2434" y="1120"/>
                  <a:pt x="2434" y="1120"/>
                </a:cubicBezTo>
                <a:cubicBezTo>
                  <a:pt x="2433" y="1118"/>
                  <a:pt x="2431" y="1117"/>
                  <a:pt x="2430" y="1115"/>
                </a:cubicBezTo>
                <a:cubicBezTo>
                  <a:pt x="2433" y="1114"/>
                  <a:pt x="2434" y="1110"/>
                  <a:pt x="2436" y="1109"/>
                </a:cubicBezTo>
                <a:cubicBezTo>
                  <a:pt x="2436" y="1106"/>
                  <a:pt x="2436" y="1106"/>
                  <a:pt x="2435" y="1105"/>
                </a:cubicBezTo>
                <a:cubicBezTo>
                  <a:pt x="2435" y="1105"/>
                  <a:pt x="2434" y="1105"/>
                  <a:pt x="2434" y="1104"/>
                </a:cubicBezTo>
                <a:cubicBezTo>
                  <a:pt x="2435" y="1104"/>
                  <a:pt x="2436" y="1104"/>
                  <a:pt x="2436" y="1103"/>
                </a:cubicBezTo>
                <a:cubicBezTo>
                  <a:pt x="2436" y="1101"/>
                  <a:pt x="2436" y="1101"/>
                  <a:pt x="2436" y="1101"/>
                </a:cubicBezTo>
                <a:cubicBezTo>
                  <a:pt x="2437" y="1101"/>
                  <a:pt x="2437" y="1101"/>
                  <a:pt x="2437" y="1101"/>
                </a:cubicBezTo>
                <a:cubicBezTo>
                  <a:pt x="2437" y="1099"/>
                  <a:pt x="2437" y="1099"/>
                  <a:pt x="2437" y="1099"/>
                </a:cubicBezTo>
                <a:cubicBezTo>
                  <a:pt x="2438" y="1099"/>
                  <a:pt x="2438" y="1099"/>
                  <a:pt x="2438" y="1099"/>
                </a:cubicBezTo>
                <a:cubicBezTo>
                  <a:pt x="2438" y="1099"/>
                  <a:pt x="2438" y="1099"/>
                  <a:pt x="2438" y="1099"/>
                </a:cubicBezTo>
                <a:cubicBezTo>
                  <a:pt x="2437" y="1099"/>
                  <a:pt x="2437" y="1099"/>
                  <a:pt x="2437" y="1099"/>
                </a:cubicBezTo>
                <a:cubicBezTo>
                  <a:pt x="2437" y="1098"/>
                  <a:pt x="2437" y="1098"/>
                  <a:pt x="2437" y="1098"/>
                </a:cubicBezTo>
                <a:cubicBezTo>
                  <a:pt x="2437" y="1097"/>
                  <a:pt x="2437" y="1096"/>
                  <a:pt x="2438" y="1095"/>
                </a:cubicBezTo>
                <a:cubicBezTo>
                  <a:pt x="2437" y="1095"/>
                  <a:pt x="2437" y="1095"/>
                  <a:pt x="2437" y="1095"/>
                </a:cubicBezTo>
                <a:cubicBezTo>
                  <a:pt x="2437" y="1091"/>
                  <a:pt x="2437" y="1091"/>
                  <a:pt x="2437" y="1091"/>
                </a:cubicBezTo>
                <a:cubicBezTo>
                  <a:pt x="2438" y="1089"/>
                  <a:pt x="2444" y="1087"/>
                  <a:pt x="2447" y="1087"/>
                </a:cubicBezTo>
                <a:cubicBezTo>
                  <a:pt x="2447" y="1086"/>
                  <a:pt x="2447" y="1085"/>
                  <a:pt x="2446" y="1084"/>
                </a:cubicBezTo>
                <a:cubicBezTo>
                  <a:pt x="2444" y="1084"/>
                  <a:pt x="2444" y="1084"/>
                  <a:pt x="2444" y="1084"/>
                </a:cubicBezTo>
                <a:cubicBezTo>
                  <a:pt x="2442" y="1082"/>
                  <a:pt x="2440" y="1081"/>
                  <a:pt x="2439" y="1080"/>
                </a:cubicBezTo>
                <a:cubicBezTo>
                  <a:pt x="2439" y="1078"/>
                  <a:pt x="2439" y="1078"/>
                  <a:pt x="2439" y="1078"/>
                </a:cubicBezTo>
                <a:cubicBezTo>
                  <a:pt x="2438" y="1078"/>
                  <a:pt x="2438" y="1078"/>
                  <a:pt x="2438" y="1078"/>
                </a:cubicBezTo>
                <a:cubicBezTo>
                  <a:pt x="2438" y="1077"/>
                  <a:pt x="2439" y="1075"/>
                  <a:pt x="2439" y="1074"/>
                </a:cubicBezTo>
                <a:cubicBezTo>
                  <a:pt x="2440" y="1074"/>
                  <a:pt x="2440" y="1074"/>
                  <a:pt x="2440" y="1074"/>
                </a:cubicBezTo>
                <a:cubicBezTo>
                  <a:pt x="2440" y="1073"/>
                  <a:pt x="2440" y="1073"/>
                  <a:pt x="2440" y="1073"/>
                </a:cubicBezTo>
                <a:cubicBezTo>
                  <a:pt x="2439" y="1073"/>
                  <a:pt x="2439" y="1073"/>
                  <a:pt x="2439" y="1073"/>
                </a:cubicBezTo>
                <a:cubicBezTo>
                  <a:pt x="2439" y="1072"/>
                  <a:pt x="2440" y="1071"/>
                  <a:pt x="2440" y="1070"/>
                </a:cubicBezTo>
                <a:cubicBezTo>
                  <a:pt x="2439" y="1070"/>
                  <a:pt x="2439" y="1070"/>
                  <a:pt x="2438" y="1070"/>
                </a:cubicBezTo>
                <a:cubicBezTo>
                  <a:pt x="2438" y="1067"/>
                  <a:pt x="2438" y="1067"/>
                  <a:pt x="2438" y="1067"/>
                </a:cubicBezTo>
                <a:cubicBezTo>
                  <a:pt x="2438" y="1067"/>
                  <a:pt x="2438" y="1067"/>
                  <a:pt x="2438" y="1067"/>
                </a:cubicBezTo>
                <a:cubicBezTo>
                  <a:pt x="2437" y="1065"/>
                  <a:pt x="2436" y="1064"/>
                  <a:pt x="2435" y="1063"/>
                </a:cubicBezTo>
                <a:cubicBezTo>
                  <a:pt x="2435" y="1061"/>
                  <a:pt x="2435" y="1061"/>
                  <a:pt x="2435" y="1061"/>
                </a:cubicBezTo>
                <a:cubicBezTo>
                  <a:pt x="2436" y="1061"/>
                  <a:pt x="2436" y="1061"/>
                  <a:pt x="2436" y="1061"/>
                </a:cubicBezTo>
                <a:cubicBezTo>
                  <a:pt x="2437" y="1059"/>
                  <a:pt x="2437" y="1059"/>
                  <a:pt x="2438" y="1057"/>
                </a:cubicBezTo>
                <a:cubicBezTo>
                  <a:pt x="2437" y="1056"/>
                  <a:pt x="2436" y="1056"/>
                  <a:pt x="2435" y="1056"/>
                </a:cubicBezTo>
                <a:cubicBezTo>
                  <a:pt x="2435" y="1054"/>
                  <a:pt x="2435" y="1054"/>
                  <a:pt x="2435" y="1054"/>
                </a:cubicBezTo>
                <a:cubicBezTo>
                  <a:pt x="2436" y="1054"/>
                  <a:pt x="2436" y="1054"/>
                  <a:pt x="2436" y="1054"/>
                </a:cubicBezTo>
                <a:cubicBezTo>
                  <a:pt x="2436" y="1053"/>
                  <a:pt x="2436" y="1053"/>
                  <a:pt x="2436" y="1052"/>
                </a:cubicBezTo>
                <a:cubicBezTo>
                  <a:pt x="2438" y="1052"/>
                  <a:pt x="2439" y="1052"/>
                  <a:pt x="2440" y="1053"/>
                </a:cubicBezTo>
                <a:cubicBezTo>
                  <a:pt x="2442" y="1053"/>
                  <a:pt x="2442" y="1053"/>
                  <a:pt x="2442" y="1051"/>
                </a:cubicBezTo>
                <a:cubicBezTo>
                  <a:pt x="2443" y="1051"/>
                  <a:pt x="2444" y="1051"/>
                  <a:pt x="2444" y="1051"/>
                </a:cubicBezTo>
                <a:cubicBezTo>
                  <a:pt x="2444" y="1048"/>
                  <a:pt x="2444" y="1048"/>
                  <a:pt x="2444" y="1048"/>
                </a:cubicBezTo>
                <a:cubicBezTo>
                  <a:pt x="2444" y="1048"/>
                  <a:pt x="2443" y="1048"/>
                  <a:pt x="2442" y="1047"/>
                </a:cubicBezTo>
                <a:cubicBezTo>
                  <a:pt x="2442" y="1045"/>
                  <a:pt x="2442" y="1045"/>
                  <a:pt x="2442" y="1045"/>
                </a:cubicBezTo>
                <a:cubicBezTo>
                  <a:pt x="2443" y="1045"/>
                  <a:pt x="2443" y="1045"/>
                  <a:pt x="2443" y="1045"/>
                </a:cubicBezTo>
                <a:cubicBezTo>
                  <a:pt x="2443" y="1045"/>
                  <a:pt x="2443" y="1045"/>
                  <a:pt x="2443" y="1045"/>
                </a:cubicBezTo>
                <a:cubicBezTo>
                  <a:pt x="2444" y="1044"/>
                  <a:pt x="2444" y="1045"/>
                  <a:pt x="2444" y="1045"/>
                </a:cubicBezTo>
                <a:cubicBezTo>
                  <a:pt x="2445" y="1045"/>
                  <a:pt x="2445" y="1045"/>
                  <a:pt x="2445" y="1045"/>
                </a:cubicBezTo>
                <a:cubicBezTo>
                  <a:pt x="2445" y="1045"/>
                  <a:pt x="2445" y="1045"/>
                  <a:pt x="2445" y="1045"/>
                </a:cubicBezTo>
                <a:cubicBezTo>
                  <a:pt x="2447" y="1045"/>
                  <a:pt x="2447" y="1045"/>
                  <a:pt x="2447" y="1045"/>
                </a:cubicBezTo>
                <a:cubicBezTo>
                  <a:pt x="2447" y="1044"/>
                  <a:pt x="2447" y="1044"/>
                  <a:pt x="2447" y="1044"/>
                </a:cubicBezTo>
                <a:cubicBezTo>
                  <a:pt x="2449" y="1044"/>
                  <a:pt x="2449" y="1043"/>
                  <a:pt x="2451" y="1042"/>
                </a:cubicBezTo>
                <a:cubicBezTo>
                  <a:pt x="2451" y="1042"/>
                  <a:pt x="2450" y="1041"/>
                  <a:pt x="2450" y="1040"/>
                </a:cubicBezTo>
                <a:cubicBezTo>
                  <a:pt x="2449" y="1040"/>
                  <a:pt x="2449" y="1040"/>
                  <a:pt x="2449" y="1040"/>
                </a:cubicBezTo>
                <a:cubicBezTo>
                  <a:pt x="2449" y="1040"/>
                  <a:pt x="2448" y="1039"/>
                  <a:pt x="2448" y="1039"/>
                </a:cubicBezTo>
                <a:cubicBezTo>
                  <a:pt x="2447" y="1039"/>
                  <a:pt x="2447" y="1039"/>
                  <a:pt x="2447" y="1039"/>
                </a:cubicBezTo>
                <a:cubicBezTo>
                  <a:pt x="2447" y="1037"/>
                  <a:pt x="2447" y="1037"/>
                  <a:pt x="2447" y="1037"/>
                </a:cubicBezTo>
                <a:cubicBezTo>
                  <a:pt x="2447" y="1037"/>
                  <a:pt x="2447" y="1036"/>
                  <a:pt x="2446" y="1036"/>
                </a:cubicBezTo>
                <a:cubicBezTo>
                  <a:pt x="2445" y="1036"/>
                  <a:pt x="2444" y="1036"/>
                  <a:pt x="2443" y="1036"/>
                </a:cubicBezTo>
                <a:cubicBezTo>
                  <a:pt x="2443" y="1034"/>
                  <a:pt x="2443" y="1034"/>
                  <a:pt x="2443" y="1034"/>
                </a:cubicBezTo>
                <a:cubicBezTo>
                  <a:pt x="2441" y="1034"/>
                  <a:pt x="2441" y="1034"/>
                  <a:pt x="2441" y="1034"/>
                </a:cubicBezTo>
                <a:cubicBezTo>
                  <a:pt x="2441" y="1033"/>
                  <a:pt x="2441" y="1033"/>
                  <a:pt x="2441" y="1033"/>
                </a:cubicBezTo>
                <a:cubicBezTo>
                  <a:pt x="2440" y="1033"/>
                  <a:pt x="2440" y="1033"/>
                  <a:pt x="2440" y="1033"/>
                </a:cubicBezTo>
                <a:cubicBezTo>
                  <a:pt x="2441" y="1030"/>
                  <a:pt x="2441" y="1029"/>
                  <a:pt x="2439" y="1027"/>
                </a:cubicBezTo>
                <a:cubicBezTo>
                  <a:pt x="2439" y="1026"/>
                  <a:pt x="2439" y="1026"/>
                  <a:pt x="2439" y="1026"/>
                </a:cubicBezTo>
                <a:cubicBezTo>
                  <a:pt x="2437" y="1026"/>
                  <a:pt x="2437" y="1026"/>
                  <a:pt x="2437" y="1026"/>
                </a:cubicBezTo>
                <a:cubicBezTo>
                  <a:pt x="2437" y="1024"/>
                  <a:pt x="2437" y="1024"/>
                  <a:pt x="2437" y="1024"/>
                </a:cubicBezTo>
                <a:cubicBezTo>
                  <a:pt x="2436" y="1024"/>
                  <a:pt x="2436" y="1024"/>
                  <a:pt x="2436" y="1024"/>
                </a:cubicBezTo>
                <a:cubicBezTo>
                  <a:pt x="2436" y="1026"/>
                  <a:pt x="2436" y="1026"/>
                  <a:pt x="2436" y="1026"/>
                </a:cubicBezTo>
                <a:cubicBezTo>
                  <a:pt x="2433" y="1026"/>
                  <a:pt x="2433" y="1026"/>
                  <a:pt x="2433" y="1026"/>
                </a:cubicBezTo>
                <a:cubicBezTo>
                  <a:pt x="2433" y="1024"/>
                  <a:pt x="2433" y="1024"/>
                  <a:pt x="2432" y="1023"/>
                </a:cubicBezTo>
                <a:cubicBezTo>
                  <a:pt x="2432" y="1022"/>
                  <a:pt x="2432" y="1022"/>
                  <a:pt x="2432" y="1022"/>
                </a:cubicBezTo>
                <a:cubicBezTo>
                  <a:pt x="2431" y="1022"/>
                  <a:pt x="2431" y="1022"/>
                  <a:pt x="2431" y="1022"/>
                </a:cubicBezTo>
                <a:cubicBezTo>
                  <a:pt x="2431" y="1023"/>
                  <a:pt x="2430" y="1024"/>
                  <a:pt x="2430" y="1024"/>
                </a:cubicBezTo>
                <a:cubicBezTo>
                  <a:pt x="2430" y="1027"/>
                  <a:pt x="2430" y="1027"/>
                  <a:pt x="2430" y="1027"/>
                </a:cubicBezTo>
                <a:cubicBezTo>
                  <a:pt x="2429" y="1027"/>
                  <a:pt x="2429" y="1027"/>
                  <a:pt x="2429" y="1027"/>
                </a:cubicBezTo>
                <a:cubicBezTo>
                  <a:pt x="2429" y="1028"/>
                  <a:pt x="2429" y="1028"/>
                  <a:pt x="2429" y="1028"/>
                </a:cubicBezTo>
                <a:cubicBezTo>
                  <a:pt x="2428" y="1028"/>
                  <a:pt x="2428" y="1028"/>
                  <a:pt x="2428" y="1028"/>
                </a:cubicBezTo>
                <a:cubicBezTo>
                  <a:pt x="2428" y="1030"/>
                  <a:pt x="2428" y="1030"/>
                  <a:pt x="2428" y="1030"/>
                </a:cubicBezTo>
                <a:cubicBezTo>
                  <a:pt x="2428" y="1030"/>
                  <a:pt x="2428" y="1030"/>
                  <a:pt x="2427" y="1030"/>
                </a:cubicBezTo>
                <a:cubicBezTo>
                  <a:pt x="2427" y="1032"/>
                  <a:pt x="2427" y="1032"/>
                  <a:pt x="2427" y="1032"/>
                </a:cubicBezTo>
                <a:cubicBezTo>
                  <a:pt x="2427" y="1032"/>
                  <a:pt x="2426" y="1032"/>
                  <a:pt x="2426" y="1032"/>
                </a:cubicBezTo>
                <a:cubicBezTo>
                  <a:pt x="2426" y="1034"/>
                  <a:pt x="2426" y="1034"/>
                  <a:pt x="2426" y="1034"/>
                </a:cubicBezTo>
                <a:cubicBezTo>
                  <a:pt x="2425" y="1034"/>
                  <a:pt x="2425" y="1034"/>
                  <a:pt x="2424" y="1035"/>
                </a:cubicBezTo>
                <a:cubicBezTo>
                  <a:pt x="2423" y="1035"/>
                  <a:pt x="2423" y="1035"/>
                  <a:pt x="2423" y="1035"/>
                </a:cubicBezTo>
                <a:cubicBezTo>
                  <a:pt x="2422" y="1038"/>
                  <a:pt x="2421" y="1036"/>
                  <a:pt x="2420" y="1040"/>
                </a:cubicBezTo>
                <a:cubicBezTo>
                  <a:pt x="2422" y="1040"/>
                  <a:pt x="2422" y="1040"/>
                  <a:pt x="2422" y="1040"/>
                </a:cubicBezTo>
                <a:cubicBezTo>
                  <a:pt x="2422" y="1042"/>
                  <a:pt x="2422" y="1042"/>
                  <a:pt x="2422" y="1042"/>
                </a:cubicBezTo>
                <a:cubicBezTo>
                  <a:pt x="2422" y="1042"/>
                  <a:pt x="2422" y="1042"/>
                  <a:pt x="2422" y="1042"/>
                </a:cubicBezTo>
                <a:cubicBezTo>
                  <a:pt x="2422" y="1045"/>
                  <a:pt x="2421" y="1044"/>
                  <a:pt x="2419" y="1045"/>
                </a:cubicBezTo>
                <a:cubicBezTo>
                  <a:pt x="2419" y="1046"/>
                  <a:pt x="2419" y="1046"/>
                  <a:pt x="2419" y="1046"/>
                </a:cubicBezTo>
                <a:cubicBezTo>
                  <a:pt x="2416" y="1046"/>
                  <a:pt x="2416" y="1046"/>
                  <a:pt x="2416" y="1046"/>
                </a:cubicBezTo>
                <a:cubicBezTo>
                  <a:pt x="2415" y="1047"/>
                  <a:pt x="2415" y="1048"/>
                  <a:pt x="2414" y="1049"/>
                </a:cubicBezTo>
                <a:cubicBezTo>
                  <a:pt x="2413" y="1049"/>
                  <a:pt x="2413" y="1049"/>
                  <a:pt x="2413" y="1049"/>
                </a:cubicBezTo>
                <a:cubicBezTo>
                  <a:pt x="2413" y="1051"/>
                  <a:pt x="2413" y="1051"/>
                  <a:pt x="2413" y="1051"/>
                </a:cubicBezTo>
                <a:cubicBezTo>
                  <a:pt x="2412" y="1050"/>
                  <a:pt x="2410" y="1050"/>
                  <a:pt x="2408" y="1050"/>
                </a:cubicBezTo>
                <a:cubicBezTo>
                  <a:pt x="2408" y="1053"/>
                  <a:pt x="2408" y="1053"/>
                  <a:pt x="2408" y="1053"/>
                </a:cubicBezTo>
                <a:cubicBezTo>
                  <a:pt x="2407" y="1053"/>
                  <a:pt x="2407" y="1053"/>
                  <a:pt x="2407" y="1053"/>
                </a:cubicBezTo>
                <a:cubicBezTo>
                  <a:pt x="2407" y="1054"/>
                  <a:pt x="2407" y="1054"/>
                  <a:pt x="2407" y="1054"/>
                </a:cubicBezTo>
                <a:cubicBezTo>
                  <a:pt x="2407" y="1054"/>
                  <a:pt x="2406" y="1054"/>
                  <a:pt x="2406" y="1055"/>
                </a:cubicBezTo>
                <a:cubicBezTo>
                  <a:pt x="2406" y="1056"/>
                  <a:pt x="2406" y="1056"/>
                  <a:pt x="2406" y="1056"/>
                </a:cubicBezTo>
                <a:cubicBezTo>
                  <a:pt x="2405" y="1056"/>
                  <a:pt x="2405" y="1056"/>
                  <a:pt x="2405" y="1056"/>
                </a:cubicBezTo>
                <a:cubicBezTo>
                  <a:pt x="2405" y="1057"/>
                  <a:pt x="2405" y="1057"/>
                  <a:pt x="2405" y="1057"/>
                </a:cubicBezTo>
                <a:cubicBezTo>
                  <a:pt x="2405" y="1058"/>
                  <a:pt x="2405" y="1058"/>
                  <a:pt x="2404" y="1058"/>
                </a:cubicBezTo>
                <a:cubicBezTo>
                  <a:pt x="2404" y="1059"/>
                  <a:pt x="2404" y="1059"/>
                  <a:pt x="2404" y="1059"/>
                </a:cubicBezTo>
                <a:cubicBezTo>
                  <a:pt x="2403" y="1059"/>
                  <a:pt x="2403" y="1059"/>
                  <a:pt x="2403" y="1059"/>
                </a:cubicBezTo>
                <a:cubicBezTo>
                  <a:pt x="2403" y="1061"/>
                  <a:pt x="2403" y="1061"/>
                  <a:pt x="2403" y="1061"/>
                </a:cubicBezTo>
                <a:cubicBezTo>
                  <a:pt x="2403" y="1061"/>
                  <a:pt x="2403" y="1061"/>
                  <a:pt x="2402" y="1061"/>
                </a:cubicBezTo>
                <a:cubicBezTo>
                  <a:pt x="2401" y="1062"/>
                  <a:pt x="2402" y="1063"/>
                  <a:pt x="2401" y="1064"/>
                </a:cubicBezTo>
                <a:cubicBezTo>
                  <a:pt x="2401" y="1065"/>
                  <a:pt x="2401" y="1065"/>
                  <a:pt x="2401" y="1065"/>
                </a:cubicBezTo>
                <a:cubicBezTo>
                  <a:pt x="2396" y="1065"/>
                  <a:pt x="2396" y="1065"/>
                  <a:pt x="2396" y="1065"/>
                </a:cubicBezTo>
                <a:cubicBezTo>
                  <a:pt x="2396" y="1065"/>
                  <a:pt x="2396" y="1065"/>
                  <a:pt x="2396" y="1065"/>
                </a:cubicBezTo>
                <a:cubicBezTo>
                  <a:pt x="2393" y="1065"/>
                  <a:pt x="2393" y="1065"/>
                  <a:pt x="2393" y="1065"/>
                </a:cubicBezTo>
                <a:cubicBezTo>
                  <a:pt x="2393" y="1066"/>
                  <a:pt x="2393" y="1066"/>
                  <a:pt x="2393" y="1066"/>
                </a:cubicBezTo>
                <a:cubicBezTo>
                  <a:pt x="2390" y="1066"/>
                  <a:pt x="2390" y="1066"/>
                  <a:pt x="2390" y="1066"/>
                </a:cubicBezTo>
                <a:cubicBezTo>
                  <a:pt x="2389" y="1066"/>
                  <a:pt x="2386" y="1068"/>
                  <a:pt x="2386" y="1069"/>
                </a:cubicBezTo>
                <a:cubicBezTo>
                  <a:pt x="2385" y="1069"/>
                  <a:pt x="2385" y="1069"/>
                  <a:pt x="2385" y="1069"/>
                </a:cubicBezTo>
                <a:cubicBezTo>
                  <a:pt x="2384" y="1071"/>
                  <a:pt x="2386" y="1072"/>
                  <a:pt x="2386" y="1073"/>
                </a:cubicBezTo>
                <a:cubicBezTo>
                  <a:pt x="2385" y="1073"/>
                  <a:pt x="2385" y="1073"/>
                  <a:pt x="2385" y="1073"/>
                </a:cubicBezTo>
                <a:cubicBezTo>
                  <a:pt x="2385" y="1075"/>
                  <a:pt x="2384" y="1076"/>
                  <a:pt x="2384" y="1078"/>
                </a:cubicBezTo>
                <a:cubicBezTo>
                  <a:pt x="2382" y="1078"/>
                  <a:pt x="2382" y="1078"/>
                  <a:pt x="2382" y="1078"/>
                </a:cubicBezTo>
                <a:cubicBezTo>
                  <a:pt x="2382" y="1078"/>
                  <a:pt x="2382" y="1078"/>
                  <a:pt x="2382" y="1078"/>
                </a:cubicBezTo>
                <a:cubicBezTo>
                  <a:pt x="2382" y="1078"/>
                  <a:pt x="2382" y="1078"/>
                  <a:pt x="2382" y="1078"/>
                </a:cubicBezTo>
                <a:cubicBezTo>
                  <a:pt x="2382" y="1079"/>
                  <a:pt x="2382" y="1080"/>
                  <a:pt x="2382" y="1080"/>
                </a:cubicBezTo>
                <a:cubicBezTo>
                  <a:pt x="2381" y="1080"/>
                  <a:pt x="2380" y="1080"/>
                  <a:pt x="2378" y="1080"/>
                </a:cubicBezTo>
                <a:cubicBezTo>
                  <a:pt x="2378" y="1078"/>
                  <a:pt x="2378" y="1078"/>
                  <a:pt x="2378" y="1078"/>
                </a:cubicBezTo>
                <a:cubicBezTo>
                  <a:pt x="2378" y="1077"/>
                  <a:pt x="2377" y="1077"/>
                  <a:pt x="2376" y="1076"/>
                </a:cubicBezTo>
                <a:cubicBezTo>
                  <a:pt x="2376" y="1077"/>
                  <a:pt x="2376" y="1077"/>
                  <a:pt x="2376" y="1077"/>
                </a:cubicBezTo>
                <a:cubicBezTo>
                  <a:pt x="2375" y="1077"/>
                  <a:pt x="2374" y="1077"/>
                  <a:pt x="2373" y="1078"/>
                </a:cubicBezTo>
                <a:cubicBezTo>
                  <a:pt x="2373" y="1077"/>
                  <a:pt x="2373" y="1077"/>
                  <a:pt x="2373" y="1077"/>
                </a:cubicBezTo>
                <a:cubicBezTo>
                  <a:pt x="2371" y="1076"/>
                  <a:pt x="2371" y="1075"/>
                  <a:pt x="2369" y="1074"/>
                </a:cubicBezTo>
                <a:cubicBezTo>
                  <a:pt x="2368" y="1076"/>
                  <a:pt x="2368" y="1077"/>
                  <a:pt x="2368" y="1078"/>
                </a:cubicBezTo>
                <a:cubicBezTo>
                  <a:pt x="2367" y="1078"/>
                  <a:pt x="2367" y="1078"/>
                  <a:pt x="2366" y="1078"/>
                </a:cubicBezTo>
                <a:cubicBezTo>
                  <a:pt x="2365" y="1081"/>
                  <a:pt x="2364" y="1082"/>
                  <a:pt x="2363" y="1085"/>
                </a:cubicBezTo>
                <a:cubicBezTo>
                  <a:pt x="2363" y="1085"/>
                  <a:pt x="2363" y="1085"/>
                  <a:pt x="2363" y="1085"/>
                </a:cubicBezTo>
                <a:cubicBezTo>
                  <a:pt x="2363" y="1086"/>
                  <a:pt x="2364" y="1087"/>
                  <a:pt x="2363" y="1088"/>
                </a:cubicBezTo>
                <a:close/>
                <a:moveTo>
                  <a:pt x="2384" y="1081"/>
                </a:moveTo>
                <a:cubicBezTo>
                  <a:pt x="2383" y="1081"/>
                  <a:pt x="2384" y="1081"/>
                  <a:pt x="2383" y="1080"/>
                </a:cubicBezTo>
                <a:cubicBezTo>
                  <a:pt x="2384" y="1081"/>
                  <a:pt x="2384" y="1080"/>
                  <a:pt x="2384" y="1081"/>
                </a:cubicBezTo>
                <a:close/>
                <a:moveTo>
                  <a:pt x="2472" y="1026"/>
                </a:moveTo>
                <a:cubicBezTo>
                  <a:pt x="2472" y="1026"/>
                  <a:pt x="2472" y="1026"/>
                  <a:pt x="2472" y="1026"/>
                </a:cubicBezTo>
                <a:cubicBezTo>
                  <a:pt x="2471" y="1026"/>
                  <a:pt x="2471" y="1026"/>
                  <a:pt x="2471" y="1026"/>
                </a:cubicBezTo>
                <a:cubicBezTo>
                  <a:pt x="2472" y="1027"/>
                  <a:pt x="2471" y="1026"/>
                  <a:pt x="2472" y="1026"/>
                </a:cubicBezTo>
                <a:close/>
                <a:moveTo>
                  <a:pt x="2327" y="1152"/>
                </a:moveTo>
                <a:cubicBezTo>
                  <a:pt x="2327" y="1151"/>
                  <a:pt x="2327" y="1151"/>
                  <a:pt x="2327" y="1151"/>
                </a:cubicBezTo>
                <a:cubicBezTo>
                  <a:pt x="2330" y="1152"/>
                  <a:pt x="2330" y="1153"/>
                  <a:pt x="2334" y="1153"/>
                </a:cubicBezTo>
                <a:cubicBezTo>
                  <a:pt x="2334" y="1151"/>
                  <a:pt x="2334" y="1151"/>
                  <a:pt x="2334" y="1151"/>
                </a:cubicBezTo>
                <a:cubicBezTo>
                  <a:pt x="2335" y="1152"/>
                  <a:pt x="2336" y="1152"/>
                  <a:pt x="2338" y="1153"/>
                </a:cubicBezTo>
                <a:cubicBezTo>
                  <a:pt x="2338" y="1152"/>
                  <a:pt x="2338" y="1152"/>
                  <a:pt x="2338" y="1152"/>
                </a:cubicBezTo>
                <a:cubicBezTo>
                  <a:pt x="2338" y="1152"/>
                  <a:pt x="2338" y="1152"/>
                  <a:pt x="2338" y="1152"/>
                </a:cubicBezTo>
                <a:cubicBezTo>
                  <a:pt x="2338" y="1149"/>
                  <a:pt x="2338" y="1146"/>
                  <a:pt x="2338" y="1143"/>
                </a:cubicBezTo>
                <a:cubicBezTo>
                  <a:pt x="2338" y="1143"/>
                  <a:pt x="2338" y="1143"/>
                  <a:pt x="2338" y="1143"/>
                </a:cubicBezTo>
                <a:cubicBezTo>
                  <a:pt x="2338" y="1143"/>
                  <a:pt x="2338" y="1143"/>
                  <a:pt x="2338" y="1143"/>
                </a:cubicBezTo>
                <a:cubicBezTo>
                  <a:pt x="2338" y="1142"/>
                  <a:pt x="2338" y="1141"/>
                  <a:pt x="2338" y="1141"/>
                </a:cubicBezTo>
                <a:cubicBezTo>
                  <a:pt x="2338" y="1141"/>
                  <a:pt x="2338" y="1141"/>
                  <a:pt x="2338" y="1141"/>
                </a:cubicBezTo>
                <a:cubicBezTo>
                  <a:pt x="2339" y="1137"/>
                  <a:pt x="2338" y="1134"/>
                  <a:pt x="2340" y="1132"/>
                </a:cubicBezTo>
                <a:cubicBezTo>
                  <a:pt x="2340" y="1129"/>
                  <a:pt x="2340" y="1131"/>
                  <a:pt x="2338" y="1129"/>
                </a:cubicBezTo>
                <a:cubicBezTo>
                  <a:pt x="2338" y="1129"/>
                  <a:pt x="2338" y="1129"/>
                  <a:pt x="2338" y="1129"/>
                </a:cubicBezTo>
                <a:cubicBezTo>
                  <a:pt x="2338" y="1127"/>
                  <a:pt x="2338" y="1127"/>
                  <a:pt x="2338" y="1127"/>
                </a:cubicBezTo>
                <a:cubicBezTo>
                  <a:pt x="2337" y="1127"/>
                  <a:pt x="2337" y="1127"/>
                  <a:pt x="2337" y="1127"/>
                </a:cubicBezTo>
                <a:cubicBezTo>
                  <a:pt x="2337" y="1125"/>
                  <a:pt x="2337" y="1124"/>
                  <a:pt x="2336" y="1122"/>
                </a:cubicBezTo>
                <a:cubicBezTo>
                  <a:pt x="2336" y="1122"/>
                  <a:pt x="2336" y="1122"/>
                  <a:pt x="2336" y="1122"/>
                </a:cubicBezTo>
                <a:cubicBezTo>
                  <a:pt x="2336" y="1122"/>
                  <a:pt x="2336" y="1122"/>
                  <a:pt x="2336" y="1122"/>
                </a:cubicBezTo>
                <a:cubicBezTo>
                  <a:pt x="2334" y="1121"/>
                  <a:pt x="2332" y="1122"/>
                  <a:pt x="2331" y="1122"/>
                </a:cubicBezTo>
                <a:cubicBezTo>
                  <a:pt x="2330" y="1122"/>
                  <a:pt x="2331" y="1122"/>
                  <a:pt x="2329" y="1121"/>
                </a:cubicBezTo>
                <a:cubicBezTo>
                  <a:pt x="2329" y="1120"/>
                  <a:pt x="2329" y="1121"/>
                  <a:pt x="2330" y="1120"/>
                </a:cubicBezTo>
                <a:cubicBezTo>
                  <a:pt x="2329" y="1117"/>
                  <a:pt x="2328" y="1118"/>
                  <a:pt x="2327" y="1116"/>
                </a:cubicBezTo>
                <a:cubicBezTo>
                  <a:pt x="2326" y="1116"/>
                  <a:pt x="2326" y="1116"/>
                  <a:pt x="2326" y="1116"/>
                </a:cubicBezTo>
                <a:cubicBezTo>
                  <a:pt x="2327" y="1114"/>
                  <a:pt x="2327" y="1111"/>
                  <a:pt x="2328" y="1109"/>
                </a:cubicBezTo>
                <a:cubicBezTo>
                  <a:pt x="2327" y="1109"/>
                  <a:pt x="2325" y="1109"/>
                  <a:pt x="2323" y="1109"/>
                </a:cubicBezTo>
                <a:cubicBezTo>
                  <a:pt x="2323" y="1107"/>
                  <a:pt x="2323" y="1107"/>
                  <a:pt x="2323" y="1107"/>
                </a:cubicBezTo>
                <a:cubicBezTo>
                  <a:pt x="2323" y="1108"/>
                  <a:pt x="2322" y="1108"/>
                  <a:pt x="2321" y="1108"/>
                </a:cubicBezTo>
                <a:cubicBezTo>
                  <a:pt x="2321" y="1109"/>
                  <a:pt x="2321" y="1109"/>
                  <a:pt x="2321" y="1109"/>
                </a:cubicBezTo>
                <a:cubicBezTo>
                  <a:pt x="2320" y="1109"/>
                  <a:pt x="2320" y="1107"/>
                  <a:pt x="2319" y="1107"/>
                </a:cubicBezTo>
                <a:cubicBezTo>
                  <a:pt x="2318" y="1107"/>
                  <a:pt x="2318" y="1107"/>
                  <a:pt x="2318" y="1107"/>
                </a:cubicBezTo>
                <a:cubicBezTo>
                  <a:pt x="2318" y="1101"/>
                  <a:pt x="2318" y="1101"/>
                  <a:pt x="2318" y="1101"/>
                </a:cubicBezTo>
                <a:cubicBezTo>
                  <a:pt x="2318" y="1101"/>
                  <a:pt x="2321" y="1099"/>
                  <a:pt x="2321" y="1097"/>
                </a:cubicBezTo>
                <a:cubicBezTo>
                  <a:pt x="2320" y="1097"/>
                  <a:pt x="2320" y="1097"/>
                  <a:pt x="2320" y="1097"/>
                </a:cubicBezTo>
                <a:cubicBezTo>
                  <a:pt x="2320" y="1095"/>
                  <a:pt x="2320" y="1095"/>
                  <a:pt x="2320" y="1095"/>
                </a:cubicBezTo>
                <a:cubicBezTo>
                  <a:pt x="2319" y="1095"/>
                  <a:pt x="2319" y="1095"/>
                  <a:pt x="2319" y="1095"/>
                </a:cubicBezTo>
                <a:cubicBezTo>
                  <a:pt x="2319" y="1093"/>
                  <a:pt x="2319" y="1093"/>
                  <a:pt x="2319" y="1093"/>
                </a:cubicBezTo>
                <a:cubicBezTo>
                  <a:pt x="2319" y="1093"/>
                  <a:pt x="2319" y="1093"/>
                  <a:pt x="2319" y="1093"/>
                </a:cubicBezTo>
                <a:cubicBezTo>
                  <a:pt x="2319" y="1092"/>
                  <a:pt x="2319" y="1092"/>
                  <a:pt x="2319" y="1092"/>
                </a:cubicBezTo>
                <a:cubicBezTo>
                  <a:pt x="2318" y="1092"/>
                  <a:pt x="2318" y="1092"/>
                  <a:pt x="2318" y="1092"/>
                </a:cubicBezTo>
                <a:cubicBezTo>
                  <a:pt x="2317" y="1091"/>
                  <a:pt x="2317" y="1091"/>
                  <a:pt x="2317" y="1089"/>
                </a:cubicBezTo>
                <a:cubicBezTo>
                  <a:pt x="2316" y="1089"/>
                  <a:pt x="2315" y="1088"/>
                  <a:pt x="2313" y="1088"/>
                </a:cubicBezTo>
                <a:cubicBezTo>
                  <a:pt x="2314" y="1087"/>
                  <a:pt x="2314" y="1087"/>
                  <a:pt x="2315" y="1087"/>
                </a:cubicBezTo>
                <a:cubicBezTo>
                  <a:pt x="2315" y="1084"/>
                  <a:pt x="2315" y="1084"/>
                  <a:pt x="2315" y="1084"/>
                </a:cubicBezTo>
                <a:cubicBezTo>
                  <a:pt x="2314" y="1084"/>
                  <a:pt x="2314" y="1084"/>
                  <a:pt x="2314" y="1084"/>
                </a:cubicBezTo>
                <a:cubicBezTo>
                  <a:pt x="2314" y="1084"/>
                  <a:pt x="2314" y="1084"/>
                  <a:pt x="2314" y="1084"/>
                </a:cubicBezTo>
                <a:cubicBezTo>
                  <a:pt x="2313" y="1084"/>
                  <a:pt x="2313" y="1084"/>
                  <a:pt x="2313" y="1084"/>
                </a:cubicBezTo>
                <a:cubicBezTo>
                  <a:pt x="2313" y="1085"/>
                  <a:pt x="2313" y="1085"/>
                  <a:pt x="2312" y="1086"/>
                </a:cubicBezTo>
                <a:cubicBezTo>
                  <a:pt x="2312" y="1088"/>
                  <a:pt x="2312" y="1088"/>
                  <a:pt x="2312" y="1088"/>
                </a:cubicBezTo>
                <a:cubicBezTo>
                  <a:pt x="2309" y="1087"/>
                  <a:pt x="2310" y="1087"/>
                  <a:pt x="2307" y="1086"/>
                </a:cubicBezTo>
                <a:cubicBezTo>
                  <a:pt x="2307" y="1084"/>
                  <a:pt x="2306" y="1085"/>
                  <a:pt x="2306" y="1084"/>
                </a:cubicBezTo>
                <a:cubicBezTo>
                  <a:pt x="2306" y="1081"/>
                  <a:pt x="2306" y="1081"/>
                  <a:pt x="2306" y="1081"/>
                </a:cubicBezTo>
                <a:cubicBezTo>
                  <a:pt x="2305" y="1080"/>
                  <a:pt x="2303" y="1079"/>
                  <a:pt x="2301" y="1078"/>
                </a:cubicBezTo>
                <a:cubicBezTo>
                  <a:pt x="2300" y="1076"/>
                  <a:pt x="2301" y="1074"/>
                  <a:pt x="2299" y="1072"/>
                </a:cubicBezTo>
                <a:cubicBezTo>
                  <a:pt x="2298" y="1072"/>
                  <a:pt x="2299" y="1072"/>
                  <a:pt x="2298" y="1072"/>
                </a:cubicBezTo>
                <a:cubicBezTo>
                  <a:pt x="2297" y="1073"/>
                  <a:pt x="2297" y="1073"/>
                  <a:pt x="2297" y="1074"/>
                </a:cubicBezTo>
                <a:cubicBezTo>
                  <a:pt x="2295" y="1073"/>
                  <a:pt x="2294" y="1071"/>
                  <a:pt x="2292" y="1069"/>
                </a:cubicBezTo>
                <a:cubicBezTo>
                  <a:pt x="2292" y="1064"/>
                  <a:pt x="2292" y="1064"/>
                  <a:pt x="2292" y="1064"/>
                </a:cubicBezTo>
                <a:cubicBezTo>
                  <a:pt x="2286" y="1064"/>
                  <a:pt x="2290" y="1063"/>
                  <a:pt x="2288" y="1060"/>
                </a:cubicBezTo>
                <a:cubicBezTo>
                  <a:pt x="2288" y="1060"/>
                  <a:pt x="2287" y="1059"/>
                  <a:pt x="2287" y="1059"/>
                </a:cubicBezTo>
                <a:cubicBezTo>
                  <a:pt x="2284" y="1059"/>
                  <a:pt x="2284" y="1059"/>
                  <a:pt x="2284" y="1059"/>
                </a:cubicBezTo>
                <a:cubicBezTo>
                  <a:pt x="2284" y="1057"/>
                  <a:pt x="2284" y="1057"/>
                  <a:pt x="2284" y="1057"/>
                </a:cubicBezTo>
                <a:cubicBezTo>
                  <a:pt x="2282" y="1057"/>
                  <a:pt x="2282" y="1057"/>
                  <a:pt x="2282" y="1057"/>
                </a:cubicBezTo>
                <a:cubicBezTo>
                  <a:pt x="2282" y="1057"/>
                  <a:pt x="2282" y="1056"/>
                  <a:pt x="2282" y="1055"/>
                </a:cubicBezTo>
                <a:cubicBezTo>
                  <a:pt x="2281" y="1055"/>
                  <a:pt x="2280" y="1055"/>
                  <a:pt x="2280" y="1055"/>
                </a:cubicBezTo>
                <a:cubicBezTo>
                  <a:pt x="2280" y="1054"/>
                  <a:pt x="2279" y="1053"/>
                  <a:pt x="2279" y="1051"/>
                </a:cubicBezTo>
                <a:cubicBezTo>
                  <a:pt x="2275" y="1050"/>
                  <a:pt x="2278" y="1050"/>
                  <a:pt x="2277" y="1048"/>
                </a:cubicBezTo>
                <a:cubicBezTo>
                  <a:pt x="2276" y="1048"/>
                  <a:pt x="2276" y="1048"/>
                  <a:pt x="2276" y="1048"/>
                </a:cubicBezTo>
                <a:cubicBezTo>
                  <a:pt x="2275" y="1047"/>
                  <a:pt x="2275" y="1047"/>
                  <a:pt x="2275" y="1046"/>
                </a:cubicBezTo>
                <a:cubicBezTo>
                  <a:pt x="2272" y="1046"/>
                  <a:pt x="2272" y="1046"/>
                  <a:pt x="2272" y="1046"/>
                </a:cubicBezTo>
                <a:cubicBezTo>
                  <a:pt x="2272" y="1043"/>
                  <a:pt x="2271" y="1042"/>
                  <a:pt x="2270" y="1040"/>
                </a:cubicBezTo>
                <a:cubicBezTo>
                  <a:pt x="2269" y="1040"/>
                  <a:pt x="2269" y="1040"/>
                  <a:pt x="2269" y="1040"/>
                </a:cubicBezTo>
                <a:cubicBezTo>
                  <a:pt x="2269" y="1039"/>
                  <a:pt x="2268" y="1039"/>
                  <a:pt x="2268" y="1038"/>
                </a:cubicBezTo>
                <a:cubicBezTo>
                  <a:pt x="2266" y="1038"/>
                  <a:pt x="2263" y="1037"/>
                  <a:pt x="2262" y="1037"/>
                </a:cubicBezTo>
                <a:cubicBezTo>
                  <a:pt x="2261" y="1037"/>
                  <a:pt x="2261" y="1037"/>
                  <a:pt x="2260" y="1038"/>
                </a:cubicBezTo>
                <a:cubicBezTo>
                  <a:pt x="2260" y="1037"/>
                  <a:pt x="2260" y="1037"/>
                  <a:pt x="2260" y="1037"/>
                </a:cubicBezTo>
                <a:cubicBezTo>
                  <a:pt x="2259" y="1037"/>
                  <a:pt x="2258" y="1038"/>
                  <a:pt x="2257" y="1038"/>
                </a:cubicBezTo>
                <a:cubicBezTo>
                  <a:pt x="2257" y="1037"/>
                  <a:pt x="2257" y="1037"/>
                  <a:pt x="2257" y="1037"/>
                </a:cubicBezTo>
                <a:cubicBezTo>
                  <a:pt x="2255" y="1037"/>
                  <a:pt x="2255" y="1037"/>
                  <a:pt x="2255" y="1037"/>
                </a:cubicBezTo>
                <a:cubicBezTo>
                  <a:pt x="2255" y="1036"/>
                  <a:pt x="2254" y="1035"/>
                  <a:pt x="2253" y="1034"/>
                </a:cubicBezTo>
                <a:cubicBezTo>
                  <a:pt x="2252" y="1033"/>
                  <a:pt x="2249" y="1034"/>
                  <a:pt x="2246" y="1034"/>
                </a:cubicBezTo>
                <a:cubicBezTo>
                  <a:pt x="2246" y="1040"/>
                  <a:pt x="2246" y="1040"/>
                  <a:pt x="2246" y="1040"/>
                </a:cubicBezTo>
                <a:cubicBezTo>
                  <a:pt x="2247" y="1040"/>
                  <a:pt x="2247" y="1041"/>
                  <a:pt x="2248" y="1041"/>
                </a:cubicBezTo>
                <a:cubicBezTo>
                  <a:pt x="2248" y="1042"/>
                  <a:pt x="2248" y="1042"/>
                  <a:pt x="2248" y="1042"/>
                </a:cubicBezTo>
                <a:cubicBezTo>
                  <a:pt x="2248" y="1042"/>
                  <a:pt x="2248" y="1042"/>
                  <a:pt x="2248" y="1042"/>
                </a:cubicBezTo>
                <a:cubicBezTo>
                  <a:pt x="2248" y="1044"/>
                  <a:pt x="2248" y="1044"/>
                  <a:pt x="2248" y="1044"/>
                </a:cubicBezTo>
                <a:cubicBezTo>
                  <a:pt x="2249" y="1044"/>
                  <a:pt x="2249" y="1044"/>
                  <a:pt x="2249" y="1044"/>
                </a:cubicBezTo>
                <a:cubicBezTo>
                  <a:pt x="2249" y="1045"/>
                  <a:pt x="2249" y="1045"/>
                  <a:pt x="2249" y="1045"/>
                </a:cubicBezTo>
                <a:cubicBezTo>
                  <a:pt x="2250" y="1046"/>
                  <a:pt x="2250" y="1046"/>
                  <a:pt x="2251" y="1047"/>
                </a:cubicBezTo>
                <a:cubicBezTo>
                  <a:pt x="2251" y="1048"/>
                  <a:pt x="2251" y="1048"/>
                  <a:pt x="2251" y="1048"/>
                </a:cubicBezTo>
                <a:cubicBezTo>
                  <a:pt x="2252" y="1049"/>
                  <a:pt x="2252" y="1049"/>
                  <a:pt x="2253" y="1049"/>
                </a:cubicBezTo>
                <a:cubicBezTo>
                  <a:pt x="2253" y="1050"/>
                  <a:pt x="2253" y="1050"/>
                  <a:pt x="2253" y="1050"/>
                </a:cubicBezTo>
                <a:cubicBezTo>
                  <a:pt x="2253" y="1050"/>
                  <a:pt x="2254" y="1051"/>
                  <a:pt x="2255" y="1051"/>
                </a:cubicBezTo>
                <a:cubicBezTo>
                  <a:pt x="2255" y="1052"/>
                  <a:pt x="2255" y="1052"/>
                  <a:pt x="2255" y="1052"/>
                </a:cubicBezTo>
                <a:cubicBezTo>
                  <a:pt x="2255" y="1053"/>
                  <a:pt x="2256" y="1053"/>
                  <a:pt x="2257" y="1053"/>
                </a:cubicBezTo>
                <a:cubicBezTo>
                  <a:pt x="2257" y="1054"/>
                  <a:pt x="2257" y="1055"/>
                  <a:pt x="2257" y="1055"/>
                </a:cubicBezTo>
                <a:cubicBezTo>
                  <a:pt x="2259" y="1055"/>
                  <a:pt x="2259" y="1055"/>
                  <a:pt x="2259" y="1055"/>
                </a:cubicBezTo>
                <a:cubicBezTo>
                  <a:pt x="2259" y="1056"/>
                  <a:pt x="2259" y="1056"/>
                  <a:pt x="2259" y="1056"/>
                </a:cubicBezTo>
                <a:cubicBezTo>
                  <a:pt x="2260" y="1056"/>
                  <a:pt x="2260" y="1056"/>
                  <a:pt x="2260" y="1056"/>
                </a:cubicBezTo>
                <a:cubicBezTo>
                  <a:pt x="2260" y="1056"/>
                  <a:pt x="2261" y="1057"/>
                  <a:pt x="2261" y="1057"/>
                </a:cubicBezTo>
                <a:cubicBezTo>
                  <a:pt x="2261" y="1057"/>
                  <a:pt x="2261" y="1057"/>
                  <a:pt x="2261" y="1057"/>
                </a:cubicBezTo>
                <a:cubicBezTo>
                  <a:pt x="2262" y="1058"/>
                  <a:pt x="2262" y="1059"/>
                  <a:pt x="2262" y="1060"/>
                </a:cubicBezTo>
                <a:cubicBezTo>
                  <a:pt x="2263" y="1061"/>
                  <a:pt x="2264" y="1061"/>
                  <a:pt x="2265" y="1062"/>
                </a:cubicBezTo>
                <a:cubicBezTo>
                  <a:pt x="2265" y="1062"/>
                  <a:pt x="2265" y="1063"/>
                  <a:pt x="2265" y="1063"/>
                </a:cubicBezTo>
                <a:cubicBezTo>
                  <a:pt x="2266" y="1063"/>
                  <a:pt x="2266" y="1063"/>
                  <a:pt x="2266" y="1063"/>
                </a:cubicBezTo>
                <a:cubicBezTo>
                  <a:pt x="2266" y="1065"/>
                  <a:pt x="2266" y="1065"/>
                  <a:pt x="2266" y="1065"/>
                </a:cubicBezTo>
                <a:cubicBezTo>
                  <a:pt x="2267" y="1065"/>
                  <a:pt x="2267" y="1065"/>
                  <a:pt x="2267" y="1065"/>
                </a:cubicBezTo>
                <a:cubicBezTo>
                  <a:pt x="2267" y="1066"/>
                  <a:pt x="2267" y="1066"/>
                  <a:pt x="2267" y="1066"/>
                </a:cubicBezTo>
                <a:cubicBezTo>
                  <a:pt x="2267" y="1066"/>
                  <a:pt x="2268" y="1067"/>
                  <a:pt x="2269" y="1067"/>
                </a:cubicBezTo>
                <a:cubicBezTo>
                  <a:pt x="2269" y="1069"/>
                  <a:pt x="2269" y="1071"/>
                  <a:pt x="2269" y="1072"/>
                </a:cubicBezTo>
                <a:cubicBezTo>
                  <a:pt x="2273" y="1073"/>
                  <a:pt x="2276" y="1075"/>
                  <a:pt x="2278" y="1077"/>
                </a:cubicBezTo>
                <a:cubicBezTo>
                  <a:pt x="2279" y="1079"/>
                  <a:pt x="2278" y="1082"/>
                  <a:pt x="2278" y="1084"/>
                </a:cubicBezTo>
                <a:cubicBezTo>
                  <a:pt x="2279" y="1084"/>
                  <a:pt x="2279" y="1084"/>
                  <a:pt x="2279" y="1084"/>
                </a:cubicBezTo>
                <a:cubicBezTo>
                  <a:pt x="2279" y="1086"/>
                  <a:pt x="2280" y="1087"/>
                  <a:pt x="2280" y="1088"/>
                </a:cubicBezTo>
                <a:cubicBezTo>
                  <a:pt x="2280" y="1088"/>
                  <a:pt x="2280" y="1088"/>
                  <a:pt x="2280" y="1088"/>
                </a:cubicBezTo>
                <a:cubicBezTo>
                  <a:pt x="2280" y="1090"/>
                  <a:pt x="2280" y="1090"/>
                  <a:pt x="2280" y="1090"/>
                </a:cubicBezTo>
                <a:cubicBezTo>
                  <a:pt x="2281" y="1090"/>
                  <a:pt x="2281" y="1090"/>
                  <a:pt x="2281" y="1090"/>
                </a:cubicBezTo>
                <a:cubicBezTo>
                  <a:pt x="2281" y="1092"/>
                  <a:pt x="2281" y="1092"/>
                  <a:pt x="2281" y="1092"/>
                </a:cubicBezTo>
                <a:cubicBezTo>
                  <a:pt x="2282" y="1092"/>
                  <a:pt x="2282" y="1092"/>
                  <a:pt x="2282" y="1092"/>
                </a:cubicBezTo>
                <a:cubicBezTo>
                  <a:pt x="2283" y="1093"/>
                  <a:pt x="2283" y="1094"/>
                  <a:pt x="2284" y="1094"/>
                </a:cubicBezTo>
                <a:cubicBezTo>
                  <a:pt x="2285" y="1096"/>
                  <a:pt x="2285" y="1097"/>
                  <a:pt x="2286" y="1098"/>
                </a:cubicBezTo>
                <a:cubicBezTo>
                  <a:pt x="2287" y="1098"/>
                  <a:pt x="2287" y="1098"/>
                  <a:pt x="2287" y="1098"/>
                </a:cubicBezTo>
                <a:cubicBezTo>
                  <a:pt x="2287" y="1099"/>
                  <a:pt x="2287" y="1099"/>
                  <a:pt x="2287" y="1099"/>
                </a:cubicBezTo>
                <a:cubicBezTo>
                  <a:pt x="2288" y="1100"/>
                  <a:pt x="2288" y="1100"/>
                  <a:pt x="2289" y="1101"/>
                </a:cubicBezTo>
                <a:cubicBezTo>
                  <a:pt x="2289" y="1101"/>
                  <a:pt x="2289" y="1101"/>
                  <a:pt x="2289" y="1101"/>
                </a:cubicBezTo>
                <a:cubicBezTo>
                  <a:pt x="2290" y="1101"/>
                  <a:pt x="2290" y="1101"/>
                  <a:pt x="2290" y="1101"/>
                </a:cubicBezTo>
                <a:cubicBezTo>
                  <a:pt x="2291" y="1102"/>
                  <a:pt x="2291" y="1102"/>
                  <a:pt x="2291" y="1103"/>
                </a:cubicBezTo>
                <a:cubicBezTo>
                  <a:pt x="2292" y="1103"/>
                  <a:pt x="2292" y="1103"/>
                  <a:pt x="2292" y="1103"/>
                </a:cubicBezTo>
                <a:cubicBezTo>
                  <a:pt x="2292" y="1104"/>
                  <a:pt x="2292" y="1104"/>
                  <a:pt x="2292" y="1104"/>
                </a:cubicBezTo>
                <a:cubicBezTo>
                  <a:pt x="2293" y="1105"/>
                  <a:pt x="2293" y="1105"/>
                  <a:pt x="2293" y="1105"/>
                </a:cubicBezTo>
                <a:cubicBezTo>
                  <a:pt x="2293" y="1107"/>
                  <a:pt x="2293" y="1107"/>
                  <a:pt x="2293" y="1107"/>
                </a:cubicBezTo>
                <a:cubicBezTo>
                  <a:pt x="2294" y="1107"/>
                  <a:pt x="2294" y="1107"/>
                  <a:pt x="2294" y="1107"/>
                </a:cubicBezTo>
                <a:cubicBezTo>
                  <a:pt x="2294" y="1108"/>
                  <a:pt x="2294" y="1108"/>
                  <a:pt x="2294" y="1108"/>
                </a:cubicBezTo>
                <a:cubicBezTo>
                  <a:pt x="2294" y="1108"/>
                  <a:pt x="2294" y="1108"/>
                  <a:pt x="2294" y="1108"/>
                </a:cubicBezTo>
                <a:cubicBezTo>
                  <a:pt x="2294" y="1109"/>
                  <a:pt x="2294" y="1109"/>
                  <a:pt x="2294" y="1109"/>
                </a:cubicBezTo>
                <a:cubicBezTo>
                  <a:pt x="2295" y="1109"/>
                  <a:pt x="2295" y="1109"/>
                  <a:pt x="2295" y="1109"/>
                </a:cubicBezTo>
                <a:cubicBezTo>
                  <a:pt x="2295" y="1110"/>
                  <a:pt x="2295" y="1111"/>
                  <a:pt x="2296" y="1112"/>
                </a:cubicBezTo>
                <a:cubicBezTo>
                  <a:pt x="2296" y="1112"/>
                  <a:pt x="2296" y="1112"/>
                  <a:pt x="2296" y="1112"/>
                </a:cubicBezTo>
                <a:cubicBezTo>
                  <a:pt x="2296" y="1113"/>
                  <a:pt x="2297" y="1113"/>
                  <a:pt x="2297" y="1114"/>
                </a:cubicBezTo>
                <a:cubicBezTo>
                  <a:pt x="2297" y="1114"/>
                  <a:pt x="2298" y="1114"/>
                  <a:pt x="2298" y="1115"/>
                </a:cubicBezTo>
                <a:cubicBezTo>
                  <a:pt x="2298" y="1120"/>
                  <a:pt x="2298" y="1120"/>
                  <a:pt x="2298" y="1120"/>
                </a:cubicBezTo>
                <a:cubicBezTo>
                  <a:pt x="2299" y="1120"/>
                  <a:pt x="2300" y="1121"/>
                  <a:pt x="2300" y="1121"/>
                </a:cubicBezTo>
                <a:cubicBezTo>
                  <a:pt x="2300" y="1123"/>
                  <a:pt x="2300" y="1123"/>
                  <a:pt x="2300" y="1123"/>
                </a:cubicBezTo>
                <a:cubicBezTo>
                  <a:pt x="2301" y="1123"/>
                  <a:pt x="2301" y="1124"/>
                  <a:pt x="2301" y="1124"/>
                </a:cubicBezTo>
                <a:cubicBezTo>
                  <a:pt x="2301" y="1125"/>
                  <a:pt x="2301" y="1125"/>
                  <a:pt x="2301" y="1125"/>
                </a:cubicBezTo>
                <a:cubicBezTo>
                  <a:pt x="2302" y="1125"/>
                  <a:pt x="2302" y="1125"/>
                  <a:pt x="2302" y="1125"/>
                </a:cubicBezTo>
                <a:cubicBezTo>
                  <a:pt x="2303" y="1126"/>
                  <a:pt x="2304" y="1130"/>
                  <a:pt x="2305" y="1131"/>
                </a:cubicBezTo>
                <a:cubicBezTo>
                  <a:pt x="2306" y="1131"/>
                  <a:pt x="2306" y="1131"/>
                  <a:pt x="2306" y="1131"/>
                </a:cubicBezTo>
                <a:cubicBezTo>
                  <a:pt x="2306" y="1132"/>
                  <a:pt x="2307" y="1134"/>
                  <a:pt x="2307" y="1135"/>
                </a:cubicBezTo>
                <a:cubicBezTo>
                  <a:pt x="2307" y="1135"/>
                  <a:pt x="2308" y="1135"/>
                  <a:pt x="2308" y="1136"/>
                </a:cubicBezTo>
                <a:cubicBezTo>
                  <a:pt x="2308" y="1138"/>
                  <a:pt x="2308" y="1138"/>
                  <a:pt x="2308" y="1138"/>
                </a:cubicBezTo>
                <a:cubicBezTo>
                  <a:pt x="2309" y="1138"/>
                  <a:pt x="2309" y="1138"/>
                  <a:pt x="2309" y="1138"/>
                </a:cubicBezTo>
                <a:cubicBezTo>
                  <a:pt x="2309" y="1140"/>
                  <a:pt x="2309" y="1140"/>
                  <a:pt x="2309" y="1140"/>
                </a:cubicBezTo>
                <a:cubicBezTo>
                  <a:pt x="2309" y="1140"/>
                  <a:pt x="2309" y="1140"/>
                  <a:pt x="2309" y="1140"/>
                </a:cubicBezTo>
                <a:cubicBezTo>
                  <a:pt x="2309" y="1141"/>
                  <a:pt x="2309" y="1141"/>
                  <a:pt x="2309" y="1141"/>
                </a:cubicBezTo>
                <a:cubicBezTo>
                  <a:pt x="2310" y="1142"/>
                  <a:pt x="2310" y="1142"/>
                  <a:pt x="2311" y="1142"/>
                </a:cubicBezTo>
                <a:cubicBezTo>
                  <a:pt x="2311" y="1143"/>
                  <a:pt x="2311" y="1144"/>
                  <a:pt x="2311" y="1145"/>
                </a:cubicBezTo>
                <a:cubicBezTo>
                  <a:pt x="2313" y="1146"/>
                  <a:pt x="2314" y="1146"/>
                  <a:pt x="2316" y="1147"/>
                </a:cubicBezTo>
                <a:cubicBezTo>
                  <a:pt x="2316" y="1147"/>
                  <a:pt x="2317" y="1148"/>
                  <a:pt x="2317" y="1149"/>
                </a:cubicBezTo>
                <a:cubicBezTo>
                  <a:pt x="2320" y="1149"/>
                  <a:pt x="2320" y="1149"/>
                  <a:pt x="2320" y="1149"/>
                </a:cubicBezTo>
                <a:cubicBezTo>
                  <a:pt x="2321" y="1151"/>
                  <a:pt x="2321" y="1151"/>
                  <a:pt x="2321" y="1151"/>
                </a:cubicBezTo>
                <a:cubicBezTo>
                  <a:pt x="2322" y="1152"/>
                  <a:pt x="2322" y="1152"/>
                  <a:pt x="2322" y="1152"/>
                </a:cubicBezTo>
                <a:cubicBezTo>
                  <a:pt x="2323" y="1152"/>
                  <a:pt x="2323" y="1152"/>
                  <a:pt x="2323" y="1152"/>
                </a:cubicBezTo>
                <a:cubicBezTo>
                  <a:pt x="2323" y="1152"/>
                  <a:pt x="2324" y="1153"/>
                  <a:pt x="2324" y="1153"/>
                </a:cubicBezTo>
                <a:cubicBezTo>
                  <a:pt x="2325" y="1154"/>
                  <a:pt x="2327" y="1155"/>
                  <a:pt x="2329" y="1155"/>
                </a:cubicBezTo>
                <a:cubicBezTo>
                  <a:pt x="2329" y="1154"/>
                  <a:pt x="2328" y="1153"/>
                  <a:pt x="2327" y="1152"/>
                </a:cubicBezTo>
                <a:close/>
                <a:moveTo>
                  <a:pt x="2355" y="1052"/>
                </a:moveTo>
                <a:cubicBezTo>
                  <a:pt x="2355" y="1056"/>
                  <a:pt x="2355" y="1056"/>
                  <a:pt x="2355" y="1056"/>
                </a:cubicBezTo>
                <a:cubicBezTo>
                  <a:pt x="2356" y="1056"/>
                  <a:pt x="2356" y="1055"/>
                  <a:pt x="2357" y="1055"/>
                </a:cubicBezTo>
                <a:cubicBezTo>
                  <a:pt x="2357" y="1053"/>
                  <a:pt x="2357" y="1053"/>
                  <a:pt x="2357" y="1053"/>
                </a:cubicBezTo>
                <a:cubicBezTo>
                  <a:pt x="2357" y="1053"/>
                  <a:pt x="2357" y="1053"/>
                  <a:pt x="2357" y="1053"/>
                </a:cubicBezTo>
                <a:cubicBezTo>
                  <a:pt x="2357" y="1052"/>
                  <a:pt x="2357" y="1052"/>
                  <a:pt x="2357" y="1052"/>
                </a:cubicBezTo>
                <a:lnTo>
                  <a:pt x="2355" y="1052"/>
                </a:lnTo>
                <a:close/>
                <a:moveTo>
                  <a:pt x="1508" y="1053"/>
                </a:moveTo>
                <a:cubicBezTo>
                  <a:pt x="1507" y="1054"/>
                  <a:pt x="1507" y="1055"/>
                  <a:pt x="1507" y="1056"/>
                </a:cubicBezTo>
                <a:cubicBezTo>
                  <a:pt x="1506" y="1056"/>
                  <a:pt x="1506" y="1056"/>
                  <a:pt x="1506" y="1056"/>
                </a:cubicBezTo>
                <a:cubicBezTo>
                  <a:pt x="1506" y="1057"/>
                  <a:pt x="1506" y="1057"/>
                  <a:pt x="1506" y="1057"/>
                </a:cubicBezTo>
                <a:cubicBezTo>
                  <a:pt x="1507" y="1057"/>
                  <a:pt x="1508" y="1057"/>
                  <a:pt x="1509" y="1057"/>
                </a:cubicBezTo>
                <a:cubicBezTo>
                  <a:pt x="1509" y="1056"/>
                  <a:pt x="1510" y="1055"/>
                  <a:pt x="1510" y="1053"/>
                </a:cubicBezTo>
                <a:lnTo>
                  <a:pt x="1508" y="1053"/>
                </a:lnTo>
                <a:close/>
                <a:moveTo>
                  <a:pt x="2255" y="1069"/>
                </a:moveTo>
                <a:cubicBezTo>
                  <a:pt x="2255" y="1067"/>
                  <a:pt x="2255" y="1067"/>
                  <a:pt x="2255" y="1067"/>
                </a:cubicBezTo>
                <a:cubicBezTo>
                  <a:pt x="2254" y="1066"/>
                  <a:pt x="2254" y="1066"/>
                  <a:pt x="2252" y="1065"/>
                </a:cubicBezTo>
                <a:cubicBezTo>
                  <a:pt x="2253" y="1066"/>
                  <a:pt x="2254" y="1068"/>
                  <a:pt x="2255" y="1069"/>
                </a:cubicBezTo>
                <a:close/>
                <a:moveTo>
                  <a:pt x="2527" y="1068"/>
                </a:moveTo>
                <a:cubicBezTo>
                  <a:pt x="2527" y="1072"/>
                  <a:pt x="2527" y="1072"/>
                  <a:pt x="2527" y="1072"/>
                </a:cubicBezTo>
                <a:cubicBezTo>
                  <a:pt x="2528" y="1072"/>
                  <a:pt x="2528" y="1072"/>
                  <a:pt x="2528" y="1072"/>
                </a:cubicBezTo>
                <a:cubicBezTo>
                  <a:pt x="2528" y="1073"/>
                  <a:pt x="2528" y="1074"/>
                  <a:pt x="2528" y="1075"/>
                </a:cubicBezTo>
                <a:cubicBezTo>
                  <a:pt x="2531" y="1075"/>
                  <a:pt x="2531" y="1075"/>
                  <a:pt x="2531" y="1075"/>
                </a:cubicBezTo>
                <a:cubicBezTo>
                  <a:pt x="2531" y="1074"/>
                  <a:pt x="2531" y="1074"/>
                  <a:pt x="2531" y="1074"/>
                </a:cubicBezTo>
                <a:cubicBezTo>
                  <a:pt x="2532" y="1074"/>
                  <a:pt x="2532" y="1074"/>
                  <a:pt x="2532" y="1074"/>
                </a:cubicBezTo>
                <a:cubicBezTo>
                  <a:pt x="2531" y="1073"/>
                  <a:pt x="2531" y="1072"/>
                  <a:pt x="2531" y="1070"/>
                </a:cubicBezTo>
                <a:cubicBezTo>
                  <a:pt x="2530" y="1070"/>
                  <a:pt x="2530" y="1070"/>
                  <a:pt x="2530" y="1070"/>
                </a:cubicBezTo>
                <a:cubicBezTo>
                  <a:pt x="2530" y="1070"/>
                  <a:pt x="2530" y="1070"/>
                  <a:pt x="2530" y="1070"/>
                </a:cubicBezTo>
                <a:cubicBezTo>
                  <a:pt x="2528" y="1069"/>
                  <a:pt x="2529" y="1068"/>
                  <a:pt x="2527" y="1068"/>
                </a:cubicBezTo>
                <a:close/>
                <a:moveTo>
                  <a:pt x="1007" y="1070"/>
                </a:moveTo>
                <a:cubicBezTo>
                  <a:pt x="1006" y="1070"/>
                  <a:pt x="1006" y="1070"/>
                  <a:pt x="1006" y="1070"/>
                </a:cubicBezTo>
                <a:cubicBezTo>
                  <a:pt x="1007" y="1071"/>
                  <a:pt x="1006" y="1070"/>
                  <a:pt x="1007" y="1070"/>
                </a:cubicBezTo>
                <a:close/>
                <a:moveTo>
                  <a:pt x="2518" y="1082"/>
                </a:moveTo>
                <a:cubicBezTo>
                  <a:pt x="2518" y="1085"/>
                  <a:pt x="2519" y="1086"/>
                  <a:pt x="2521" y="1088"/>
                </a:cubicBezTo>
                <a:cubicBezTo>
                  <a:pt x="2521" y="1089"/>
                  <a:pt x="2521" y="1089"/>
                  <a:pt x="2521" y="1089"/>
                </a:cubicBezTo>
                <a:cubicBezTo>
                  <a:pt x="2521" y="1089"/>
                  <a:pt x="2520" y="1089"/>
                  <a:pt x="2520" y="1090"/>
                </a:cubicBezTo>
                <a:cubicBezTo>
                  <a:pt x="2520" y="1091"/>
                  <a:pt x="2520" y="1092"/>
                  <a:pt x="2520" y="1093"/>
                </a:cubicBezTo>
                <a:cubicBezTo>
                  <a:pt x="2520" y="1093"/>
                  <a:pt x="2520" y="1093"/>
                  <a:pt x="2520" y="1093"/>
                </a:cubicBezTo>
                <a:cubicBezTo>
                  <a:pt x="2519" y="1095"/>
                  <a:pt x="2519" y="1095"/>
                  <a:pt x="2519" y="1096"/>
                </a:cubicBezTo>
                <a:cubicBezTo>
                  <a:pt x="2520" y="1097"/>
                  <a:pt x="2520" y="1097"/>
                  <a:pt x="2520" y="1099"/>
                </a:cubicBezTo>
                <a:cubicBezTo>
                  <a:pt x="2521" y="1099"/>
                  <a:pt x="2521" y="1099"/>
                  <a:pt x="2521" y="1099"/>
                </a:cubicBezTo>
                <a:cubicBezTo>
                  <a:pt x="2521" y="1100"/>
                  <a:pt x="2521" y="1100"/>
                  <a:pt x="2521" y="1100"/>
                </a:cubicBezTo>
                <a:cubicBezTo>
                  <a:pt x="2522" y="1101"/>
                  <a:pt x="2524" y="1102"/>
                  <a:pt x="2525" y="1103"/>
                </a:cubicBezTo>
                <a:cubicBezTo>
                  <a:pt x="2525" y="1103"/>
                  <a:pt x="2525" y="1103"/>
                  <a:pt x="2525" y="1103"/>
                </a:cubicBezTo>
                <a:cubicBezTo>
                  <a:pt x="2526" y="1103"/>
                  <a:pt x="2526" y="1103"/>
                  <a:pt x="2526" y="1103"/>
                </a:cubicBezTo>
                <a:cubicBezTo>
                  <a:pt x="2525" y="1102"/>
                  <a:pt x="2525" y="1102"/>
                  <a:pt x="2524" y="1100"/>
                </a:cubicBezTo>
                <a:cubicBezTo>
                  <a:pt x="2523" y="1100"/>
                  <a:pt x="2523" y="1100"/>
                  <a:pt x="2523" y="1100"/>
                </a:cubicBezTo>
                <a:cubicBezTo>
                  <a:pt x="2522" y="1098"/>
                  <a:pt x="2522" y="1097"/>
                  <a:pt x="2522" y="1093"/>
                </a:cubicBezTo>
                <a:cubicBezTo>
                  <a:pt x="2523" y="1093"/>
                  <a:pt x="2523" y="1092"/>
                  <a:pt x="2524" y="1092"/>
                </a:cubicBezTo>
                <a:cubicBezTo>
                  <a:pt x="2525" y="1090"/>
                  <a:pt x="2527" y="1093"/>
                  <a:pt x="2528" y="1093"/>
                </a:cubicBezTo>
                <a:cubicBezTo>
                  <a:pt x="2528" y="1094"/>
                  <a:pt x="2528" y="1094"/>
                  <a:pt x="2528" y="1094"/>
                </a:cubicBezTo>
                <a:cubicBezTo>
                  <a:pt x="2530" y="1094"/>
                  <a:pt x="2530" y="1094"/>
                  <a:pt x="2530" y="1094"/>
                </a:cubicBezTo>
                <a:cubicBezTo>
                  <a:pt x="2530" y="1092"/>
                  <a:pt x="2529" y="1091"/>
                  <a:pt x="2529" y="1089"/>
                </a:cubicBezTo>
                <a:cubicBezTo>
                  <a:pt x="2526" y="1089"/>
                  <a:pt x="2526" y="1089"/>
                  <a:pt x="2526" y="1089"/>
                </a:cubicBezTo>
                <a:cubicBezTo>
                  <a:pt x="2527" y="1087"/>
                  <a:pt x="2529" y="1086"/>
                  <a:pt x="2530" y="1085"/>
                </a:cubicBezTo>
                <a:cubicBezTo>
                  <a:pt x="2530" y="1083"/>
                  <a:pt x="2530" y="1083"/>
                  <a:pt x="2530" y="1082"/>
                </a:cubicBezTo>
                <a:cubicBezTo>
                  <a:pt x="2529" y="1082"/>
                  <a:pt x="2528" y="1082"/>
                  <a:pt x="2528" y="1082"/>
                </a:cubicBezTo>
                <a:cubicBezTo>
                  <a:pt x="2527" y="1083"/>
                  <a:pt x="2526" y="1084"/>
                  <a:pt x="2525" y="1084"/>
                </a:cubicBezTo>
                <a:cubicBezTo>
                  <a:pt x="2525" y="1086"/>
                  <a:pt x="2525" y="1086"/>
                  <a:pt x="2525" y="1086"/>
                </a:cubicBezTo>
                <a:cubicBezTo>
                  <a:pt x="2524" y="1086"/>
                  <a:pt x="2524" y="1086"/>
                  <a:pt x="2524" y="1086"/>
                </a:cubicBezTo>
                <a:cubicBezTo>
                  <a:pt x="2524" y="1084"/>
                  <a:pt x="2524" y="1082"/>
                  <a:pt x="2524" y="1080"/>
                </a:cubicBezTo>
                <a:cubicBezTo>
                  <a:pt x="2525" y="1080"/>
                  <a:pt x="2525" y="1080"/>
                  <a:pt x="2525" y="1080"/>
                </a:cubicBezTo>
                <a:cubicBezTo>
                  <a:pt x="2525" y="1079"/>
                  <a:pt x="2525" y="1078"/>
                  <a:pt x="2524" y="1078"/>
                </a:cubicBezTo>
                <a:cubicBezTo>
                  <a:pt x="2524" y="1078"/>
                  <a:pt x="2524" y="1078"/>
                  <a:pt x="2524" y="1078"/>
                </a:cubicBezTo>
                <a:cubicBezTo>
                  <a:pt x="2523" y="1076"/>
                  <a:pt x="2525" y="1075"/>
                  <a:pt x="2525" y="1075"/>
                </a:cubicBezTo>
                <a:cubicBezTo>
                  <a:pt x="2525" y="1075"/>
                  <a:pt x="2524" y="1073"/>
                  <a:pt x="2524" y="1072"/>
                </a:cubicBezTo>
                <a:cubicBezTo>
                  <a:pt x="2524" y="1072"/>
                  <a:pt x="2523" y="1072"/>
                  <a:pt x="2522" y="1072"/>
                </a:cubicBezTo>
                <a:cubicBezTo>
                  <a:pt x="2522" y="1073"/>
                  <a:pt x="2522" y="1073"/>
                  <a:pt x="2521" y="1074"/>
                </a:cubicBezTo>
                <a:cubicBezTo>
                  <a:pt x="2520" y="1074"/>
                  <a:pt x="2520" y="1074"/>
                  <a:pt x="2520" y="1074"/>
                </a:cubicBezTo>
                <a:cubicBezTo>
                  <a:pt x="2520" y="1076"/>
                  <a:pt x="2520" y="1076"/>
                  <a:pt x="2520" y="1076"/>
                </a:cubicBezTo>
                <a:cubicBezTo>
                  <a:pt x="2520" y="1076"/>
                  <a:pt x="2520" y="1076"/>
                  <a:pt x="2520" y="1076"/>
                </a:cubicBezTo>
                <a:cubicBezTo>
                  <a:pt x="2520" y="1078"/>
                  <a:pt x="2520" y="1078"/>
                  <a:pt x="2520" y="1078"/>
                </a:cubicBezTo>
                <a:cubicBezTo>
                  <a:pt x="2519" y="1078"/>
                  <a:pt x="2519" y="1078"/>
                  <a:pt x="2519" y="1078"/>
                </a:cubicBezTo>
                <a:cubicBezTo>
                  <a:pt x="2519" y="1080"/>
                  <a:pt x="2519" y="1081"/>
                  <a:pt x="2518" y="1082"/>
                </a:cubicBezTo>
                <a:close/>
                <a:moveTo>
                  <a:pt x="2303" y="1076"/>
                </a:moveTo>
                <a:cubicBezTo>
                  <a:pt x="2303" y="1074"/>
                  <a:pt x="2303" y="1074"/>
                  <a:pt x="2303" y="1074"/>
                </a:cubicBezTo>
                <a:cubicBezTo>
                  <a:pt x="2302" y="1074"/>
                  <a:pt x="2302" y="1074"/>
                  <a:pt x="2302" y="1074"/>
                </a:cubicBezTo>
                <a:cubicBezTo>
                  <a:pt x="2302" y="1076"/>
                  <a:pt x="2302" y="1076"/>
                  <a:pt x="2302" y="1076"/>
                </a:cubicBezTo>
                <a:cubicBezTo>
                  <a:pt x="2303" y="1076"/>
                  <a:pt x="2303" y="1076"/>
                  <a:pt x="2303" y="1076"/>
                </a:cubicBezTo>
                <a:cubicBezTo>
                  <a:pt x="2303" y="1076"/>
                  <a:pt x="2303" y="1076"/>
                  <a:pt x="2303" y="1076"/>
                </a:cubicBezTo>
                <a:close/>
                <a:moveTo>
                  <a:pt x="2307" y="1078"/>
                </a:moveTo>
                <a:cubicBezTo>
                  <a:pt x="2307" y="1080"/>
                  <a:pt x="2307" y="1080"/>
                  <a:pt x="2307" y="1080"/>
                </a:cubicBezTo>
                <a:cubicBezTo>
                  <a:pt x="2309" y="1080"/>
                  <a:pt x="2309" y="1080"/>
                  <a:pt x="2310" y="1081"/>
                </a:cubicBezTo>
                <a:cubicBezTo>
                  <a:pt x="2311" y="1081"/>
                  <a:pt x="2311" y="1081"/>
                  <a:pt x="2311" y="1081"/>
                </a:cubicBezTo>
                <a:cubicBezTo>
                  <a:pt x="2310" y="1078"/>
                  <a:pt x="2310" y="1078"/>
                  <a:pt x="2307" y="1078"/>
                </a:cubicBezTo>
                <a:close/>
                <a:moveTo>
                  <a:pt x="2267" y="1080"/>
                </a:moveTo>
                <a:cubicBezTo>
                  <a:pt x="2267" y="1079"/>
                  <a:pt x="2267" y="1079"/>
                  <a:pt x="2267" y="1079"/>
                </a:cubicBezTo>
                <a:cubicBezTo>
                  <a:pt x="2265" y="1079"/>
                  <a:pt x="2265" y="1079"/>
                  <a:pt x="2265" y="1079"/>
                </a:cubicBezTo>
                <a:cubicBezTo>
                  <a:pt x="2265" y="1080"/>
                  <a:pt x="2265" y="1080"/>
                  <a:pt x="2265" y="1080"/>
                </a:cubicBezTo>
                <a:cubicBezTo>
                  <a:pt x="2264" y="1080"/>
                  <a:pt x="2264" y="1080"/>
                  <a:pt x="2264" y="1080"/>
                </a:cubicBezTo>
                <a:cubicBezTo>
                  <a:pt x="2264" y="1081"/>
                  <a:pt x="2264" y="1081"/>
                  <a:pt x="2264" y="1081"/>
                </a:cubicBezTo>
                <a:cubicBezTo>
                  <a:pt x="2265" y="1081"/>
                  <a:pt x="2266" y="1082"/>
                  <a:pt x="2267" y="1082"/>
                </a:cubicBezTo>
                <a:cubicBezTo>
                  <a:pt x="2267" y="1084"/>
                  <a:pt x="2267" y="1084"/>
                  <a:pt x="2267" y="1084"/>
                </a:cubicBezTo>
                <a:cubicBezTo>
                  <a:pt x="2267" y="1084"/>
                  <a:pt x="2268" y="1084"/>
                  <a:pt x="2268" y="1084"/>
                </a:cubicBezTo>
                <a:cubicBezTo>
                  <a:pt x="2269" y="1085"/>
                  <a:pt x="2269" y="1086"/>
                  <a:pt x="2270" y="1087"/>
                </a:cubicBezTo>
                <a:cubicBezTo>
                  <a:pt x="2270" y="1088"/>
                  <a:pt x="2270" y="1088"/>
                  <a:pt x="2270" y="1088"/>
                </a:cubicBezTo>
                <a:cubicBezTo>
                  <a:pt x="2271" y="1088"/>
                  <a:pt x="2271" y="1088"/>
                  <a:pt x="2271" y="1088"/>
                </a:cubicBezTo>
                <a:cubicBezTo>
                  <a:pt x="2271" y="1084"/>
                  <a:pt x="2271" y="1084"/>
                  <a:pt x="2271" y="1084"/>
                </a:cubicBezTo>
                <a:cubicBezTo>
                  <a:pt x="2268" y="1083"/>
                  <a:pt x="2268" y="1082"/>
                  <a:pt x="2267" y="1080"/>
                </a:cubicBezTo>
                <a:close/>
                <a:moveTo>
                  <a:pt x="2451" y="1107"/>
                </a:moveTo>
                <a:cubicBezTo>
                  <a:pt x="2451" y="1108"/>
                  <a:pt x="2451" y="1109"/>
                  <a:pt x="2451" y="1111"/>
                </a:cubicBezTo>
                <a:cubicBezTo>
                  <a:pt x="2450" y="1111"/>
                  <a:pt x="2450" y="1111"/>
                  <a:pt x="2450" y="1111"/>
                </a:cubicBezTo>
                <a:cubicBezTo>
                  <a:pt x="2450" y="1118"/>
                  <a:pt x="2450" y="1118"/>
                  <a:pt x="2450" y="1118"/>
                </a:cubicBezTo>
                <a:cubicBezTo>
                  <a:pt x="2449" y="1118"/>
                  <a:pt x="2449" y="1118"/>
                  <a:pt x="2449" y="1118"/>
                </a:cubicBezTo>
                <a:cubicBezTo>
                  <a:pt x="2449" y="1122"/>
                  <a:pt x="2449" y="1122"/>
                  <a:pt x="2449" y="1122"/>
                </a:cubicBezTo>
                <a:cubicBezTo>
                  <a:pt x="2449" y="1122"/>
                  <a:pt x="2449" y="1122"/>
                  <a:pt x="2449" y="1122"/>
                </a:cubicBezTo>
                <a:cubicBezTo>
                  <a:pt x="2449" y="1124"/>
                  <a:pt x="2449" y="1124"/>
                  <a:pt x="2449" y="1124"/>
                </a:cubicBezTo>
                <a:cubicBezTo>
                  <a:pt x="2448" y="1124"/>
                  <a:pt x="2448" y="1124"/>
                  <a:pt x="2447" y="1124"/>
                </a:cubicBezTo>
                <a:cubicBezTo>
                  <a:pt x="2447" y="1129"/>
                  <a:pt x="2447" y="1129"/>
                  <a:pt x="2447" y="1129"/>
                </a:cubicBezTo>
                <a:cubicBezTo>
                  <a:pt x="2447" y="1129"/>
                  <a:pt x="2447" y="1129"/>
                  <a:pt x="2447" y="1129"/>
                </a:cubicBezTo>
                <a:cubicBezTo>
                  <a:pt x="2447" y="1129"/>
                  <a:pt x="2447" y="1133"/>
                  <a:pt x="2447" y="1135"/>
                </a:cubicBezTo>
                <a:cubicBezTo>
                  <a:pt x="2449" y="1135"/>
                  <a:pt x="2451" y="1135"/>
                  <a:pt x="2452" y="1136"/>
                </a:cubicBezTo>
                <a:cubicBezTo>
                  <a:pt x="2452" y="1137"/>
                  <a:pt x="2452" y="1138"/>
                  <a:pt x="2451" y="1139"/>
                </a:cubicBezTo>
                <a:cubicBezTo>
                  <a:pt x="2452" y="1139"/>
                  <a:pt x="2452" y="1139"/>
                  <a:pt x="2452" y="1139"/>
                </a:cubicBezTo>
                <a:cubicBezTo>
                  <a:pt x="2452" y="1140"/>
                  <a:pt x="2453" y="1141"/>
                  <a:pt x="2453" y="1142"/>
                </a:cubicBezTo>
                <a:cubicBezTo>
                  <a:pt x="2452" y="1142"/>
                  <a:pt x="2452" y="1143"/>
                  <a:pt x="2451" y="1143"/>
                </a:cubicBezTo>
                <a:cubicBezTo>
                  <a:pt x="2451" y="1144"/>
                  <a:pt x="2451" y="1144"/>
                  <a:pt x="2451" y="1144"/>
                </a:cubicBezTo>
                <a:cubicBezTo>
                  <a:pt x="2451" y="1144"/>
                  <a:pt x="2451" y="1144"/>
                  <a:pt x="2451" y="1144"/>
                </a:cubicBezTo>
                <a:cubicBezTo>
                  <a:pt x="2450" y="1146"/>
                  <a:pt x="2451" y="1145"/>
                  <a:pt x="2449" y="1146"/>
                </a:cubicBezTo>
                <a:cubicBezTo>
                  <a:pt x="2449" y="1149"/>
                  <a:pt x="2449" y="1154"/>
                  <a:pt x="2450" y="1156"/>
                </a:cubicBezTo>
                <a:cubicBezTo>
                  <a:pt x="2454" y="1156"/>
                  <a:pt x="2454" y="1156"/>
                  <a:pt x="2454" y="1156"/>
                </a:cubicBezTo>
                <a:cubicBezTo>
                  <a:pt x="2454" y="1155"/>
                  <a:pt x="2454" y="1155"/>
                  <a:pt x="2454" y="1155"/>
                </a:cubicBezTo>
                <a:cubicBezTo>
                  <a:pt x="2456" y="1155"/>
                  <a:pt x="2458" y="1155"/>
                  <a:pt x="2460" y="1155"/>
                </a:cubicBezTo>
                <a:cubicBezTo>
                  <a:pt x="2460" y="1151"/>
                  <a:pt x="2460" y="1151"/>
                  <a:pt x="2460" y="1151"/>
                </a:cubicBezTo>
                <a:cubicBezTo>
                  <a:pt x="2460" y="1151"/>
                  <a:pt x="2459" y="1151"/>
                  <a:pt x="2459" y="1150"/>
                </a:cubicBezTo>
                <a:cubicBezTo>
                  <a:pt x="2459" y="1150"/>
                  <a:pt x="2459" y="1150"/>
                  <a:pt x="2459" y="1150"/>
                </a:cubicBezTo>
                <a:cubicBezTo>
                  <a:pt x="2460" y="1149"/>
                  <a:pt x="2461" y="1148"/>
                  <a:pt x="2461" y="1147"/>
                </a:cubicBezTo>
                <a:cubicBezTo>
                  <a:pt x="2460" y="1146"/>
                  <a:pt x="2458" y="1142"/>
                  <a:pt x="2459" y="1141"/>
                </a:cubicBezTo>
                <a:cubicBezTo>
                  <a:pt x="2460" y="1141"/>
                  <a:pt x="2460" y="1140"/>
                  <a:pt x="2461" y="1140"/>
                </a:cubicBezTo>
                <a:cubicBezTo>
                  <a:pt x="2461" y="1137"/>
                  <a:pt x="2461" y="1135"/>
                  <a:pt x="2461" y="1132"/>
                </a:cubicBezTo>
                <a:cubicBezTo>
                  <a:pt x="2462" y="1132"/>
                  <a:pt x="2462" y="1132"/>
                  <a:pt x="2463" y="1131"/>
                </a:cubicBezTo>
                <a:cubicBezTo>
                  <a:pt x="2466" y="1131"/>
                  <a:pt x="2466" y="1131"/>
                  <a:pt x="2466" y="1131"/>
                </a:cubicBezTo>
                <a:cubicBezTo>
                  <a:pt x="2466" y="1132"/>
                  <a:pt x="2466" y="1132"/>
                  <a:pt x="2466" y="1132"/>
                </a:cubicBezTo>
                <a:cubicBezTo>
                  <a:pt x="2468" y="1134"/>
                  <a:pt x="2466" y="1136"/>
                  <a:pt x="2467" y="1140"/>
                </a:cubicBezTo>
                <a:cubicBezTo>
                  <a:pt x="2468" y="1140"/>
                  <a:pt x="2468" y="1140"/>
                  <a:pt x="2468" y="1140"/>
                </a:cubicBezTo>
                <a:cubicBezTo>
                  <a:pt x="2468" y="1141"/>
                  <a:pt x="2468" y="1141"/>
                  <a:pt x="2468" y="1141"/>
                </a:cubicBezTo>
                <a:cubicBezTo>
                  <a:pt x="2468" y="1141"/>
                  <a:pt x="2469" y="1141"/>
                  <a:pt x="2469" y="1141"/>
                </a:cubicBezTo>
                <a:cubicBezTo>
                  <a:pt x="2469" y="1143"/>
                  <a:pt x="2469" y="1143"/>
                  <a:pt x="2469" y="1143"/>
                </a:cubicBezTo>
                <a:cubicBezTo>
                  <a:pt x="2470" y="1143"/>
                  <a:pt x="2470" y="1143"/>
                  <a:pt x="2470" y="1143"/>
                </a:cubicBezTo>
                <a:cubicBezTo>
                  <a:pt x="2471" y="1146"/>
                  <a:pt x="2469" y="1149"/>
                  <a:pt x="2470" y="1150"/>
                </a:cubicBezTo>
                <a:cubicBezTo>
                  <a:pt x="2470" y="1151"/>
                  <a:pt x="2470" y="1151"/>
                  <a:pt x="2470" y="1151"/>
                </a:cubicBezTo>
                <a:cubicBezTo>
                  <a:pt x="2472" y="1151"/>
                  <a:pt x="2472" y="1151"/>
                  <a:pt x="2472" y="1151"/>
                </a:cubicBezTo>
                <a:cubicBezTo>
                  <a:pt x="2472" y="1151"/>
                  <a:pt x="2472" y="1151"/>
                  <a:pt x="2472" y="1151"/>
                </a:cubicBezTo>
                <a:cubicBezTo>
                  <a:pt x="2475" y="1151"/>
                  <a:pt x="2475" y="1151"/>
                  <a:pt x="2476" y="1150"/>
                </a:cubicBezTo>
                <a:cubicBezTo>
                  <a:pt x="2476" y="1149"/>
                  <a:pt x="2476" y="1147"/>
                  <a:pt x="2476" y="1146"/>
                </a:cubicBezTo>
                <a:cubicBezTo>
                  <a:pt x="2477" y="1146"/>
                  <a:pt x="2482" y="1146"/>
                  <a:pt x="2482" y="1145"/>
                </a:cubicBezTo>
                <a:cubicBezTo>
                  <a:pt x="2482" y="1145"/>
                  <a:pt x="2482" y="1145"/>
                  <a:pt x="2482" y="1145"/>
                </a:cubicBezTo>
                <a:cubicBezTo>
                  <a:pt x="2483" y="1145"/>
                  <a:pt x="2483" y="1145"/>
                  <a:pt x="2483" y="1145"/>
                </a:cubicBezTo>
                <a:cubicBezTo>
                  <a:pt x="2483" y="1143"/>
                  <a:pt x="2483" y="1143"/>
                  <a:pt x="2483" y="1143"/>
                </a:cubicBezTo>
                <a:cubicBezTo>
                  <a:pt x="2481" y="1142"/>
                  <a:pt x="2482" y="1142"/>
                  <a:pt x="2481" y="1141"/>
                </a:cubicBezTo>
                <a:cubicBezTo>
                  <a:pt x="2480" y="1141"/>
                  <a:pt x="2480" y="1141"/>
                  <a:pt x="2480" y="1141"/>
                </a:cubicBezTo>
                <a:cubicBezTo>
                  <a:pt x="2480" y="1140"/>
                  <a:pt x="2480" y="1140"/>
                  <a:pt x="2480" y="1140"/>
                </a:cubicBezTo>
                <a:cubicBezTo>
                  <a:pt x="2480" y="1140"/>
                  <a:pt x="2480" y="1140"/>
                  <a:pt x="2480" y="1140"/>
                </a:cubicBezTo>
                <a:cubicBezTo>
                  <a:pt x="2479" y="1139"/>
                  <a:pt x="2478" y="1138"/>
                  <a:pt x="2478" y="1136"/>
                </a:cubicBezTo>
                <a:cubicBezTo>
                  <a:pt x="2477" y="1136"/>
                  <a:pt x="2477" y="1136"/>
                  <a:pt x="2477" y="1136"/>
                </a:cubicBezTo>
                <a:cubicBezTo>
                  <a:pt x="2478" y="1135"/>
                  <a:pt x="2478" y="1135"/>
                  <a:pt x="2478" y="1133"/>
                </a:cubicBezTo>
                <a:cubicBezTo>
                  <a:pt x="2477" y="1133"/>
                  <a:pt x="2477" y="1133"/>
                  <a:pt x="2477" y="1133"/>
                </a:cubicBezTo>
                <a:cubicBezTo>
                  <a:pt x="2477" y="1131"/>
                  <a:pt x="2477" y="1131"/>
                  <a:pt x="2477" y="1131"/>
                </a:cubicBezTo>
                <a:cubicBezTo>
                  <a:pt x="2476" y="1131"/>
                  <a:pt x="2475" y="1131"/>
                  <a:pt x="2474" y="1130"/>
                </a:cubicBezTo>
                <a:cubicBezTo>
                  <a:pt x="2474" y="1130"/>
                  <a:pt x="2474" y="1130"/>
                  <a:pt x="2474" y="1130"/>
                </a:cubicBezTo>
                <a:cubicBezTo>
                  <a:pt x="2473" y="1129"/>
                  <a:pt x="2472" y="1126"/>
                  <a:pt x="2472" y="1124"/>
                </a:cubicBezTo>
                <a:cubicBezTo>
                  <a:pt x="2469" y="1123"/>
                  <a:pt x="2469" y="1122"/>
                  <a:pt x="2466" y="1121"/>
                </a:cubicBezTo>
                <a:cubicBezTo>
                  <a:pt x="2466" y="1120"/>
                  <a:pt x="2466" y="1120"/>
                  <a:pt x="2466" y="1120"/>
                </a:cubicBezTo>
                <a:cubicBezTo>
                  <a:pt x="2466" y="1120"/>
                  <a:pt x="2467" y="1119"/>
                  <a:pt x="2467" y="1119"/>
                </a:cubicBezTo>
                <a:cubicBezTo>
                  <a:pt x="2468" y="1119"/>
                  <a:pt x="2469" y="1120"/>
                  <a:pt x="2470" y="1120"/>
                </a:cubicBezTo>
                <a:cubicBezTo>
                  <a:pt x="2470" y="1119"/>
                  <a:pt x="2470" y="1119"/>
                  <a:pt x="2470" y="1119"/>
                </a:cubicBezTo>
                <a:cubicBezTo>
                  <a:pt x="2472" y="1119"/>
                  <a:pt x="2472" y="1119"/>
                  <a:pt x="2472" y="1119"/>
                </a:cubicBezTo>
                <a:cubicBezTo>
                  <a:pt x="2472" y="1118"/>
                  <a:pt x="2472" y="1118"/>
                  <a:pt x="2472" y="1118"/>
                </a:cubicBezTo>
                <a:cubicBezTo>
                  <a:pt x="2473" y="1118"/>
                  <a:pt x="2474" y="1118"/>
                  <a:pt x="2476" y="1117"/>
                </a:cubicBezTo>
                <a:cubicBezTo>
                  <a:pt x="2476" y="1117"/>
                  <a:pt x="2476" y="1117"/>
                  <a:pt x="2476" y="1117"/>
                </a:cubicBezTo>
                <a:cubicBezTo>
                  <a:pt x="2477" y="1117"/>
                  <a:pt x="2477" y="1117"/>
                  <a:pt x="2477" y="1117"/>
                </a:cubicBezTo>
                <a:cubicBezTo>
                  <a:pt x="2477" y="1116"/>
                  <a:pt x="2477" y="1115"/>
                  <a:pt x="2478" y="1115"/>
                </a:cubicBezTo>
                <a:cubicBezTo>
                  <a:pt x="2478" y="1115"/>
                  <a:pt x="2478" y="1115"/>
                  <a:pt x="2478" y="1115"/>
                </a:cubicBezTo>
                <a:cubicBezTo>
                  <a:pt x="2478" y="1113"/>
                  <a:pt x="2478" y="1113"/>
                  <a:pt x="2478" y="1113"/>
                </a:cubicBezTo>
                <a:cubicBezTo>
                  <a:pt x="2479" y="1113"/>
                  <a:pt x="2479" y="1113"/>
                  <a:pt x="2480" y="1113"/>
                </a:cubicBezTo>
                <a:cubicBezTo>
                  <a:pt x="2481" y="1111"/>
                  <a:pt x="2481" y="1111"/>
                  <a:pt x="2484" y="1111"/>
                </a:cubicBezTo>
                <a:cubicBezTo>
                  <a:pt x="2484" y="1110"/>
                  <a:pt x="2485" y="1109"/>
                  <a:pt x="2485" y="1107"/>
                </a:cubicBezTo>
                <a:cubicBezTo>
                  <a:pt x="2481" y="1108"/>
                  <a:pt x="2478" y="1108"/>
                  <a:pt x="2474" y="1108"/>
                </a:cubicBezTo>
                <a:cubicBezTo>
                  <a:pt x="2473" y="1108"/>
                  <a:pt x="2471" y="1107"/>
                  <a:pt x="2469" y="1107"/>
                </a:cubicBezTo>
                <a:cubicBezTo>
                  <a:pt x="2469" y="1109"/>
                  <a:pt x="2469" y="1109"/>
                  <a:pt x="2467" y="1110"/>
                </a:cubicBezTo>
                <a:cubicBezTo>
                  <a:pt x="2466" y="1111"/>
                  <a:pt x="2467" y="1110"/>
                  <a:pt x="2465" y="1111"/>
                </a:cubicBezTo>
                <a:cubicBezTo>
                  <a:pt x="2465" y="1109"/>
                  <a:pt x="2464" y="1109"/>
                  <a:pt x="2464" y="1107"/>
                </a:cubicBezTo>
                <a:cubicBezTo>
                  <a:pt x="2462" y="1107"/>
                  <a:pt x="2462" y="1107"/>
                  <a:pt x="2462" y="1107"/>
                </a:cubicBezTo>
                <a:cubicBezTo>
                  <a:pt x="2462" y="1107"/>
                  <a:pt x="2462" y="1107"/>
                  <a:pt x="2462" y="1107"/>
                </a:cubicBezTo>
                <a:cubicBezTo>
                  <a:pt x="2461" y="1106"/>
                  <a:pt x="2461" y="1106"/>
                  <a:pt x="2460" y="1106"/>
                </a:cubicBezTo>
                <a:cubicBezTo>
                  <a:pt x="2459" y="1101"/>
                  <a:pt x="2460" y="1098"/>
                  <a:pt x="2461" y="1093"/>
                </a:cubicBezTo>
                <a:cubicBezTo>
                  <a:pt x="2462" y="1093"/>
                  <a:pt x="2463" y="1094"/>
                  <a:pt x="2463" y="1093"/>
                </a:cubicBezTo>
                <a:cubicBezTo>
                  <a:pt x="2463" y="1093"/>
                  <a:pt x="2463" y="1093"/>
                  <a:pt x="2463" y="1093"/>
                </a:cubicBezTo>
                <a:cubicBezTo>
                  <a:pt x="2467" y="1093"/>
                  <a:pt x="2467" y="1093"/>
                  <a:pt x="2467" y="1093"/>
                </a:cubicBezTo>
                <a:cubicBezTo>
                  <a:pt x="2467" y="1093"/>
                  <a:pt x="2467" y="1092"/>
                  <a:pt x="2469" y="1092"/>
                </a:cubicBezTo>
                <a:cubicBezTo>
                  <a:pt x="2469" y="1093"/>
                  <a:pt x="2469" y="1093"/>
                  <a:pt x="2469" y="1093"/>
                </a:cubicBezTo>
                <a:cubicBezTo>
                  <a:pt x="2470" y="1093"/>
                  <a:pt x="2471" y="1093"/>
                  <a:pt x="2472" y="1093"/>
                </a:cubicBezTo>
                <a:cubicBezTo>
                  <a:pt x="2472" y="1093"/>
                  <a:pt x="2472" y="1093"/>
                  <a:pt x="2472" y="1093"/>
                </a:cubicBezTo>
                <a:cubicBezTo>
                  <a:pt x="2480" y="1093"/>
                  <a:pt x="2480" y="1093"/>
                  <a:pt x="2480" y="1093"/>
                </a:cubicBezTo>
                <a:cubicBezTo>
                  <a:pt x="2480" y="1093"/>
                  <a:pt x="2480" y="1093"/>
                  <a:pt x="2480" y="1093"/>
                </a:cubicBezTo>
                <a:cubicBezTo>
                  <a:pt x="2483" y="1093"/>
                  <a:pt x="2483" y="1093"/>
                  <a:pt x="2483" y="1093"/>
                </a:cubicBezTo>
                <a:cubicBezTo>
                  <a:pt x="2483" y="1094"/>
                  <a:pt x="2483" y="1094"/>
                  <a:pt x="2483" y="1094"/>
                </a:cubicBezTo>
                <a:cubicBezTo>
                  <a:pt x="2484" y="1094"/>
                  <a:pt x="2484" y="1094"/>
                  <a:pt x="2484" y="1094"/>
                </a:cubicBezTo>
                <a:cubicBezTo>
                  <a:pt x="2484" y="1095"/>
                  <a:pt x="2484" y="1095"/>
                  <a:pt x="2484" y="1095"/>
                </a:cubicBezTo>
                <a:cubicBezTo>
                  <a:pt x="2486" y="1095"/>
                  <a:pt x="2486" y="1094"/>
                  <a:pt x="2486" y="1094"/>
                </a:cubicBezTo>
                <a:cubicBezTo>
                  <a:pt x="2488" y="1094"/>
                  <a:pt x="2489" y="1095"/>
                  <a:pt x="2491" y="1095"/>
                </a:cubicBezTo>
                <a:cubicBezTo>
                  <a:pt x="2491" y="1093"/>
                  <a:pt x="2491" y="1093"/>
                  <a:pt x="2491" y="1093"/>
                </a:cubicBezTo>
                <a:cubicBezTo>
                  <a:pt x="2492" y="1093"/>
                  <a:pt x="2493" y="1093"/>
                  <a:pt x="2494" y="1093"/>
                </a:cubicBezTo>
                <a:cubicBezTo>
                  <a:pt x="2495" y="1089"/>
                  <a:pt x="2497" y="1087"/>
                  <a:pt x="2499" y="1086"/>
                </a:cubicBezTo>
                <a:cubicBezTo>
                  <a:pt x="2499" y="1084"/>
                  <a:pt x="2500" y="1082"/>
                  <a:pt x="2500" y="1081"/>
                </a:cubicBezTo>
                <a:cubicBezTo>
                  <a:pt x="2499" y="1080"/>
                  <a:pt x="2499" y="1081"/>
                  <a:pt x="2499" y="1080"/>
                </a:cubicBezTo>
                <a:cubicBezTo>
                  <a:pt x="2497" y="1080"/>
                  <a:pt x="2497" y="1080"/>
                  <a:pt x="2497" y="1080"/>
                </a:cubicBezTo>
                <a:cubicBezTo>
                  <a:pt x="2497" y="1081"/>
                  <a:pt x="2496" y="1081"/>
                  <a:pt x="2496" y="1082"/>
                </a:cubicBezTo>
                <a:cubicBezTo>
                  <a:pt x="2495" y="1083"/>
                  <a:pt x="2494" y="1083"/>
                  <a:pt x="2493" y="1083"/>
                </a:cubicBezTo>
                <a:cubicBezTo>
                  <a:pt x="2493" y="1085"/>
                  <a:pt x="2493" y="1085"/>
                  <a:pt x="2493" y="1085"/>
                </a:cubicBezTo>
                <a:cubicBezTo>
                  <a:pt x="2493" y="1085"/>
                  <a:pt x="2492" y="1085"/>
                  <a:pt x="2492" y="1086"/>
                </a:cubicBezTo>
                <a:cubicBezTo>
                  <a:pt x="2492" y="1086"/>
                  <a:pt x="2492" y="1086"/>
                  <a:pt x="2492" y="1086"/>
                </a:cubicBezTo>
                <a:cubicBezTo>
                  <a:pt x="2490" y="1086"/>
                  <a:pt x="2490" y="1086"/>
                  <a:pt x="2490" y="1086"/>
                </a:cubicBezTo>
                <a:cubicBezTo>
                  <a:pt x="2490" y="1087"/>
                  <a:pt x="2490" y="1087"/>
                  <a:pt x="2490" y="1087"/>
                </a:cubicBezTo>
                <a:cubicBezTo>
                  <a:pt x="2488" y="1087"/>
                  <a:pt x="2488" y="1087"/>
                  <a:pt x="2488" y="1087"/>
                </a:cubicBezTo>
                <a:cubicBezTo>
                  <a:pt x="2488" y="1088"/>
                  <a:pt x="2488" y="1088"/>
                  <a:pt x="2488" y="1088"/>
                </a:cubicBezTo>
                <a:cubicBezTo>
                  <a:pt x="2481" y="1088"/>
                  <a:pt x="2481" y="1088"/>
                  <a:pt x="2481" y="1088"/>
                </a:cubicBezTo>
                <a:cubicBezTo>
                  <a:pt x="2480" y="1088"/>
                  <a:pt x="2479" y="1088"/>
                  <a:pt x="2478" y="1088"/>
                </a:cubicBezTo>
                <a:cubicBezTo>
                  <a:pt x="2478" y="1088"/>
                  <a:pt x="2478" y="1088"/>
                  <a:pt x="2478" y="1088"/>
                </a:cubicBezTo>
                <a:cubicBezTo>
                  <a:pt x="2471" y="1088"/>
                  <a:pt x="2471" y="1088"/>
                  <a:pt x="2471" y="1088"/>
                </a:cubicBezTo>
                <a:cubicBezTo>
                  <a:pt x="2471" y="1087"/>
                  <a:pt x="2471" y="1087"/>
                  <a:pt x="2470" y="1086"/>
                </a:cubicBezTo>
                <a:cubicBezTo>
                  <a:pt x="2470" y="1086"/>
                  <a:pt x="2469" y="1087"/>
                  <a:pt x="2469" y="1087"/>
                </a:cubicBezTo>
                <a:cubicBezTo>
                  <a:pt x="2468" y="1086"/>
                  <a:pt x="2468" y="1086"/>
                  <a:pt x="2468" y="1084"/>
                </a:cubicBezTo>
                <a:cubicBezTo>
                  <a:pt x="2463" y="1084"/>
                  <a:pt x="2462" y="1086"/>
                  <a:pt x="2459" y="1086"/>
                </a:cubicBezTo>
                <a:cubicBezTo>
                  <a:pt x="2459" y="1088"/>
                  <a:pt x="2459" y="1088"/>
                  <a:pt x="2459" y="1088"/>
                </a:cubicBezTo>
                <a:cubicBezTo>
                  <a:pt x="2459" y="1087"/>
                  <a:pt x="2458" y="1087"/>
                  <a:pt x="2457" y="1087"/>
                </a:cubicBezTo>
                <a:cubicBezTo>
                  <a:pt x="2456" y="1089"/>
                  <a:pt x="2455" y="1090"/>
                  <a:pt x="2454" y="1092"/>
                </a:cubicBezTo>
                <a:cubicBezTo>
                  <a:pt x="2453" y="1092"/>
                  <a:pt x="2453" y="1092"/>
                  <a:pt x="2453" y="1092"/>
                </a:cubicBezTo>
                <a:cubicBezTo>
                  <a:pt x="2453" y="1095"/>
                  <a:pt x="2453" y="1095"/>
                  <a:pt x="2453" y="1095"/>
                </a:cubicBezTo>
                <a:cubicBezTo>
                  <a:pt x="2454" y="1095"/>
                  <a:pt x="2454" y="1095"/>
                  <a:pt x="2454" y="1095"/>
                </a:cubicBezTo>
                <a:cubicBezTo>
                  <a:pt x="2454" y="1096"/>
                  <a:pt x="2453" y="1097"/>
                  <a:pt x="2453" y="1097"/>
                </a:cubicBezTo>
                <a:cubicBezTo>
                  <a:pt x="2453" y="1100"/>
                  <a:pt x="2455" y="1103"/>
                  <a:pt x="2453" y="1105"/>
                </a:cubicBezTo>
                <a:cubicBezTo>
                  <a:pt x="2453" y="1107"/>
                  <a:pt x="2453" y="1107"/>
                  <a:pt x="2451" y="1107"/>
                </a:cubicBezTo>
                <a:close/>
                <a:moveTo>
                  <a:pt x="2311" y="1086"/>
                </a:moveTo>
                <a:cubicBezTo>
                  <a:pt x="2310" y="1083"/>
                  <a:pt x="2310" y="1083"/>
                  <a:pt x="2308" y="1082"/>
                </a:cubicBezTo>
                <a:cubicBezTo>
                  <a:pt x="2308" y="1085"/>
                  <a:pt x="2308" y="1085"/>
                  <a:pt x="2308" y="1085"/>
                </a:cubicBezTo>
                <a:cubicBezTo>
                  <a:pt x="2309" y="1085"/>
                  <a:pt x="2309" y="1085"/>
                  <a:pt x="2309" y="1085"/>
                </a:cubicBezTo>
                <a:cubicBezTo>
                  <a:pt x="2309" y="1086"/>
                  <a:pt x="2309" y="1086"/>
                  <a:pt x="2309" y="1086"/>
                </a:cubicBezTo>
                <a:lnTo>
                  <a:pt x="2311" y="1086"/>
                </a:lnTo>
                <a:close/>
                <a:moveTo>
                  <a:pt x="2325" y="1082"/>
                </a:moveTo>
                <a:cubicBezTo>
                  <a:pt x="2325" y="1084"/>
                  <a:pt x="2325" y="1084"/>
                  <a:pt x="2325" y="1084"/>
                </a:cubicBezTo>
                <a:cubicBezTo>
                  <a:pt x="2327" y="1084"/>
                  <a:pt x="2327" y="1084"/>
                  <a:pt x="2327" y="1084"/>
                </a:cubicBezTo>
                <a:cubicBezTo>
                  <a:pt x="2327" y="1082"/>
                  <a:pt x="2327" y="1082"/>
                  <a:pt x="2327" y="1082"/>
                </a:cubicBezTo>
                <a:lnTo>
                  <a:pt x="2325" y="1082"/>
                </a:lnTo>
                <a:close/>
                <a:moveTo>
                  <a:pt x="1016" y="1095"/>
                </a:moveTo>
                <a:cubicBezTo>
                  <a:pt x="1016" y="1093"/>
                  <a:pt x="1015" y="1093"/>
                  <a:pt x="1015" y="1092"/>
                </a:cubicBezTo>
                <a:cubicBezTo>
                  <a:pt x="1014" y="1092"/>
                  <a:pt x="1012" y="1093"/>
                  <a:pt x="1011" y="1093"/>
                </a:cubicBezTo>
                <a:cubicBezTo>
                  <a:pt x="1011" y="1093"/>
                  <a:pt x="1011" y="1093"/>
                  <a:pt x="1011" y="1093"/>
                </a:cubicBezTo>
                <a:cubicBezTo>
                  <a:pt x="1010" y="1094"/>
                  <a:pt x="1010" y="1094"/>
                  <a:pt x="1009" y="1095"/>
                </a:cubicBezTo>
                <a:cubicBezTo>
                  <a:pt x="1010" y="1095"/>
                  <a:pt x="1010" y="1095"/>
                  <a:pt x="1010" y="1095"/>
                </a:cubicBezTo>
                <a:cubicBezTo>
                  <a:pt x="1010" y="1095"/>
                  <a:pt x="1010" y="1095"/>
                  <a:pt x="1010" y="1095"/>
                </a:cubicBezTo>
                <a:cubicBezTo>
                  <a:pt x="1008" y="1096"/>
                  <a:pt x="1007" y="1097"/>
                  <a:pt x="1005" y="1098"/>
                </a:cubicBezTo>
                <a:cubicBezTo>
                  <a:pt x="1005" y="1099"/>
                  <a:pt x="1004" y="1100"/>
                  <a:pt x="1004" y="1101"/>
                </a:cubicBezTo>
                <a:cubicBezTo>
                  <a:pt x="1003" y="1102"/>
                  <a:pt x="1003" y="1102"/>
                  <a:pt x="1002" y="1103"/>
                </a:cubicBezTo>
                <a:cubicBezTo>
                  <a:pt x="1002" y="1106"/>
                  <a:pt x="1002" y="1109"/>
                  <a:pt x="1003" y="1111"/>
                </a:cubicBezTo>
                <a:cubicBezTo>
                  <a:pt x="1003" y="1111"/>
                  <a:pt x="1003" y="1111"/>
                  <a:pt x="1003" y="1111"/>
                </a:cubicBezTo>
                <a:cubicBezTo>
                  <a:pt x="1004" y="1112"/>
                  <a:pt x="1005" y="1113"/>
                  <a:pt x="1005" y="1114"/>
                </a:cubicBezTo>
                <a:cubicBezTo>
                  <a:pt x="1008" y="1114"/>
                  <a:pt x="1008" y="1114"/>
                  <a:pt x="1008" y="1114"/>
                </a:cubicBezTo>
                <a:cubicBezTo>
                  <a:pt x="1008" y="1113"/>
                  <a:pt x="1008" y="1113"/>
                  <a:pt x="1008" y="1113"/>
                </a:cubicBezTo>
                <a:cubicBezTo>
                  <a:pt x="1010" y="1113"/>
                  <a:pt x="1012" y="1113"/>
                  <a:pt x="1015" y="1113"/>
                </a:cubicBezTo>
                <a:cubicBezTo>
                  <a:pt x="1015" y="1113"/>
                  <a:pt x="1015" y="1112"/>
                  <a:pt x="1015" y="1112"/>
                </a:cubicBezTo>
                <a:cubicBezTo>
                  <a:pt x="1016" y="1112"/>
                  <a:pt x="1017" y="1111"/>
                  <a:pt x="1018" y="1111"/>
                </a:cubicBezTo>
                <a:cubicBezTo>
                  <a:pt x="1018" y="1109"/>
                  <a:pt x="1018" y="1110"/>
                  <a:pt x="1020" y="1109"/>
                </a:cubicBezTo>
                <a:cubicBezTo>
                  <a:pt x="1020" y="1108"/>
                  <a:pt x="1020" y="1107"/>
                  <a:pt x="1021" y="1106"/>
                </a:cubicBezTo>
                <a:cubicBezTo>
                  <a:pt x="1021" y="1106"/>
                  <a:pt x="1021" y="1106"/>
                  <a:pt x="1022" y="1105"/>
                </a:cubicBezTo>
                <a:cubicBezTo>
                  <a:pt x="1023" y="1103"/>
                  <a:pt x="1021" y="1102"/>
                  <a:pt x="1022" y="1100"/>
                </a:cubicBezTo>
                <a:cubicBezTo>
                  <a:pt x="1022" y="1097"/>
                  <a:pt x="1022" y="1097"/>
                  <a:pt x="1022" y="1097"/>
                </a:cubicBezTo>
                <a:cubicBezTo>
                  <a:pt x="1021" y="1097"/>
                  <a:pt x="1021" y="1097"/>
                  <a:pt x="1021" y="1097"/>
                </a:cubicBezTo>
                <a:cubicBezTo>
                  <a:pt x="1021" y="1096"/>
                  <a:pt x="1021" y="1096"/>
                  <a:pt x="1021" y="1096"/>
                </a:cubicBezTo>
                <a:cubicBezTo>
                  <a:pt x="1020" y="1096"/>
                  <a:pt x="1019" y="1097"/>
                  <a:pt x="1017" y="1097"/>
                </a:cubicBezTo>
                <a:cubicBezTo>
                  <a:pt x="1016" y="1097"/>
                  <a:pt x="1016" y="1096"/>
                  <a:pt x="1015" y="1096"/>
                </a:cubicBezTo>
                <a:cubicBezTo>
                  <a:pt x="1015" y="1095"/>
                  <a:pt x="1015" y="1095"/>
                  <a:pt x="1016" y="1095"/>
                </a:cubicBezTo>
                <a:close/>
                <a:moveTo>
                  <a:pt x="2552" y="1101"/>
                </a:moveTo>
                <a:cubicBezTo>
                  <a:pt x="2552" y="1100"/>
                  <a:pt x="2552" y="1100"/>
                  <a:pt x="2552" y="1100"/>
                </a:cubicBezTo>
                <a:cubicBezTo>
                  <a:pt x="2551" y="1100"/>
                  <a:pt x="2551" y="1099"/>
                  <a:pt x="2551" y="1099"/>
                </a:cubicBezTo>
                <a:cubicBezTo>
                  <a:pt x="2547" y="1099"/>
                  <a:pt x="2547" y="1099"/>
                  <a:pt x="2547" y="1099"/>
                </a:cubicBezTo>
                <a:cubicBezTo>
                  <a:pt x="2547" y="1099"/>
                  <a:pt x="2547" y="1099"/>
                  <a:pt x="2547" y="1098"/>
                </a:cubicBezTo>
                <a:cubicBezTo>
                  <a:pt x="2546" y="1098"/>
                  <a:pt x="2545" y="1099"/>
                  <a:pt x="2545" y="1099"/>
                </a:cubicBezTo>
                <a:cubicBezTo>
                  <a:pt x="2545" y="1099"/>
                  <a:pt x="2545" y="1099"/>
                  <a:pt x="2545" y="1099"/>
                </a:cubicBezTo>
                <a:cubicBezTo>
                  <a:pt x="2542" y="1099"/>
                  <a:pt x="2542" y="1099"/>
                  <a:pt x="2542" y="1099"/>
                </a:cubicBezTo>
                <a:cubicBezTo>
                  <a:pt x="2542" y="1100"/>
                  <a:pt x="2542" y="1100"/>
                  <a:pt x="2542" y="1100"/>
                </a:cubicBezTo>
                <a:cubicBezTo>
                  <a:pt x="2541" y="1100"/>
                  <a:pt x="2541" y="1100"/>
                  <a:pt x="2541" y="1100"/>
                </a:cubicBezTo>
                <a:cubicBezTo>
                  <a:pt x="2543" y="1102"/>
                  <a:pt x="2543" y="1100"/>
                  <a:pt x="2545" y="1101"/>
                </a:cubicBezTo>
                <a:cubicBezTo>
                  <a:pt x="2545" y="1102"/>
                  <a:pt x="2545" y="1102"/>
                  <a:pt x="2545" y="1102"/>
                </a:cubicBezTo>
                <a:cubicBezTo>
                  <a:pt x="2547" y="1102"/>
                  <a:pt x="2551" y="1103"/>
                  <a:pt x="2552" y="1101"/>
                </a:cubicBezTo>
                <a:close/>
                <a:moveTo>
                  <a:pt x="997" y="1100"/>
                </a:moveTo>
                <a:cubicBezTo>
                  <a:pt x="998" y="1100"/>
                  <a:pt x="997" y="1100"/>
                  <a:pt x="998" y="1099"/>
                </a:cubicBezTo>
                <a:cubicBezTo>
                  <a:pt x="996" y="1099"/>
                  <a:pt x="996" y="1099"/>
                  <a:pt x="996" y="1099"/>
                </a:cubicBezTo>
                <a:cubicBezTo>
                  <a:pt x="996" y="1100"/>
                  <a:pt x="996" y="1100"/>
                  <a:pt x="996" y="1101"/>
                </a:cubicBezTo>
                <a:cubicBezTo>
                  <a:pt x="997" y="1101"/>
                  <a:pt x="996" y="1100"/>
                  <a:pt x="997" y="1100"/>
                </a:cubicBezTo>
                <a:close/>
                <a:moveTo>
                  <a:pt x="2321" y="1103"/>
                </a:moveTo>
                <a:cubicBezTo>
                  <a:pt x="2321" y="1102"/>
                  <a:pt x="2321" y="1102"/>
                  <a:pt x="2321" y="1102"/>
                </a:cubicBezTo>
                <a:cubicBezTo>
                  <a:pt x="2321" y="1102"/>
                  <a:pt x="2321" y="1102"/>
                  <a:pt x="2321" y="1102"/>
                </a:cubicBezTo>
                <a:cubicBezTo>
                  <a:pt x="2321" y="1101"/>
                  <a:pt x="2321" y="1101"/>
                  <a:pt x="2321" y="1101"/>
                </a:cubicBezTo>
                <a:cubicBezTo>
                  <a:pt x="2321" y="1101"/>
                  <a:pt x="2320" y="1101"/>
                  <a:pt x="2320" y="1101"/>
                </a:cubicBezTo>
                <a:cubicBezTo>
                  <a:pt x="2320" y="1103"/>
                  <a:pt x="2320" y="1103"/>
                  <a:pt x="2320" y="1103"/>
                </a:cubicBezTo>
                <a:lnTo>
                  <a:pt x="2321" y="1103"/>
                </a:lnTo>
                <a:close/>
                <a:moveTo>
                  <a:pt x="2522" y="1105"/>
                </a:moveTo>
                <a:cubicBezTo>
                  <a:pt x="2520" y="1104"/>
                  <a:pt x="2520" y="1104"/>
                  <a:pt x="2520" y="1102"/>
                </a:cubicBezTo>
                <a:cubicBezTo>
                  <a:pt x="2519" y="1102"/>
                  <a:pt x="2519" y="1102"/>
                  <a:pt x="2519" y="1102"/>
                </a:cubicBezTo>
                <a:cubicBezTo>
                  <a:pt x="2519" y="1107"/>
                  <a:pt x="2519" y="1107"/>
                  <a:pt x="2519" y="1107"/>
                </a:cubicBezTo>
                <a:cubicBezTo>
                  <a:pt x="2520" y="1106"/>
                  <a:pt x="2521" y="1106"/>
                  <a:pt x="2522" y="1106"/>
                </a:cubicBezTo>
                <a:lnTo>
                  <a:pt x="2522" y="1105"/>
                </a:lnTo>
                <a:close/>
                <a:moveTo>
                  <a:pt x="998" y="1104"/>
                </a:moveTo>
                <a:cubicBezTo>
                  <a:pt x="999" y="1104"/>
                  <a:pt x="999" y="1104"/>
                  <a:pt x="999" y="1104"/>
                </a:cubicBezTo>
                <a:cubicBezTo>
                  <a:pt x="998" y="1103"/>
                  <a:pt x="999" y="1103"/>
                  <a:pt x="998" y="1103"/>
                </a:cubicBezTo>
                <a:lnTo>
                  <a:pt x="998" y="1104"/>
                </a:lnTo>
                <a:close/>
                <a:moveTo>
                  <a:pt x="2674" y="1153"/>
                </a:moveTo>
                <a:cubicBezTo>
                  <a:pt x="2674" y="1153"/>
                  <a:pt x="2675" y="1153"/>
                  <a:pt x="2674" y="1152"/>
                </a:cubicBezTo>
                <a:cubicBezTo>
                  <a:pt x="2674" y="1152"/>
                  <a:pt x="2674" y="1152"/>
                  <a:pt x="2674" y="1152"/>
                </a:cubicBezTo>
                <a:cubicBezTo>
                  <a:pt x="2673" y="1151"/>
                  <a:pt x="2673" y="1149"/>
                  <a:pt x="2672" y="1148"/>
                </a:cubicBezTo>
                <a:cubicBezTo>
                  <a:pt x="2672" y="1148"/>
                  <a:pt x="2671" y="1148"/>
                  <a:pt x="2671" y="1147"/>
                </a:cubicBezTo>
                <a:cubicBezTo>
                  <a:pt x="2671" y="1146"/>
                  <a:pt x="2671" y="1146"/>
                  <a:pt x="2671" y="1146"/>
                </a:cubicBezTo>
                <a:cubicBezTo>
                  <a:pt x="2671" y="1146"/>
                  <a:pt x="2670" y="1146"/>
                  <a:pt x="2670" y="1145"/>
                </a:cubicBezTo>
                <a:cubicBezTo>
                  <a:pt x="2669" y="1144"/>
                  <a:pt x="2669" y="1144"/>
                  <a:pt x="2669" y="1144"/>
                </a:cubicBezTo>
                <a:cubicBezTo>
                  <a:pt x="2665" y="1144"/>
                  <a:pt x="2665" y="1144"/>
                  <a:pt x="2665" y="1144"/>
                </a:cubicBezTo>
                <a:cubicBezTo>
                  <a:pt x="2664" y="1143"/>
                  <a:pt x="2663" y="1142"/>
                  <a:pt x="2662" y="1141"/>
                </a:cubicBezTo>
                <a:cubicBezTo>
                  <a:pt x="2662" y="1141"/>
                  <a:pt x="2662" y="1141"/>
                  <a:pt x="2662" y="1141"/>
                </a:cubicBezTo>
                <a:cubicBezTo>
                  <a:pt x="2662" y="1140"/>
                  <a:pt x="2661" y="1140"/>
                  <a:pt x="2661" y="1139"/>
                </a:cubicBezTo>
                <a:cubicBezTo>
                  <a:pt x="2657" y="1139"/>
                  <a:pt x="2657" y="1139"/>
                  <a:pt x="2657" y="1139"/>
                </a:cubicBezTo>
                <a:cubicBezTo>
                  <a:pt x="2657" y="1138"/>
                  <a:pt x="2656" y="1138"/>
                  <a:pt x="2656" y="1137"/>
                </a:cubicBezTo>
                <a:cubicBezTo>
                  <a:pt x="2655" y="1137"/>
                  <a:pt x="2655" y="1137"/>
                  <a:pt x="2655" y="1137"/>
                </a:cubicBezTo>
                <a:cubicBezTo>
                  <a:pt x="2655" y="1136"/>
                  <a:pt x="2655" y="1136"/>
                  <a:pt x="2655" y="1136"/>
                </a:cubicBezTo>
                <a:cubicBezTo>
                  <a:pt x="2651" y="1136"/>
                  <a:pt x="2651" y="1136"/>
                  <a:pt x="2651" y="1136"/>
                </a:cubicBezTo>
                <a:cubicBezTo>
                  <a:pt x="2650" y="1136"/>
                  <a:pt x="2650" y="1135"/>
                  <a:pt x="2650" y="1135"/>
                </a:cubicBezTo>
                <a:cubicBezTo>
                  <a:pt x="2649" y="1135"/>
                  <a:pt x="2649" y="1135"/>
                  <a:pt x="2649" y="1135"/>
                </a:cubicBezTo>
                <a:cubicBezTo>
                  <a:pt x="2649" y="1134"/>
                  <a:pt x="2649" y="1134"/>
                  <a:pt x="2649" y="1134"/>
                </a:cubicBezTo>
                <a:cubicBezTo>
                  <a:pt x="2646" y="1134"/>
                  <a:pt x="2646" y="1134"/>
                  <a:pt x="2646" y="1134"/>
                </a:cubicBezTo>
                <a:cubicBezTo>
                  <a:pt x="2646" y="1134"/>
                  <a:pt x="2646" y="1134"/>
                  <a:pt x="2646" y="1134"/>
                </a:cubicBezTo>
                <a:cubicBezTo>
                  <a:pt x="2645" y="1134"/>
                  <a:pt x="2645" y="1134"/>
                  <a:pt x="2645" y="1134"/>
                </a:cubicBezTo>
                <a:cubicBezTo>
                  <a:pt x="2645" y="1133"/>
                  <a:pt x="2645" y="1133"/>
                  <a:pt x="2645" y="1133"/>
                </a:cubicBezTo>
                <a:cubicBezTo>
                  <a:pt x="2643" y="1133"/>
                  <a:pt x="2642" y="1133"/>
                  <a:pt x="2641" y="1132"/>
                </a:cubicBezTo>
                <a:cubicBezTo>
                  <a:pt x="2641" y="1132"/>
                  <a:pt x="2640" y="1131"/>
                  <a:pt x="2640" y="1131"/>
                </a:cubicBezTo>
                <a:cubicBezTo>
                  <a:pt x="2639" y="1130"/>
                  <a:pt x="2637" y="1129"/>
                  <a:pt x="2636" y="1129"/>
                </a:cubicBezTo>
                <a:cubicBezTo>
                  <a:pt x="2636" y="1128"/>
                  <a:pt x="2636" y="1128"/>
                  <a:pt x="2636" y="1128"/>
                </a:cubicBezTo>
                <a:cubicBezTo>
                  <a:pt x="2634" y="1128"/>
                  <a:pt x="2634" y="1128"/>
                  <a:pt x="2634" y="1128"/>
                </a:cubicBezTo>
                <a:cubicBezTo>
                  <a:pt x="2634" y="1126"/>
                  <a:pt x="2634" y="1126"/>
                  <a:pt x="2634" y="1126"/>
                </a:cubicBezTo>
                <a:cubicBezTo>
                  <a:pt x="2633" y="1127"/>
                  <a:pt x="2632" y="1127"/>
                  <a:pt x="2632" y="1127"/>
                </a:cubicBezTo>
                <a:cubicBezTo>
                  <a:pt x="2631" y="1125"/>
                  <a:pt x="2631" y="1126"/>
                  <a:pt x="2630" y="1124"/>
                </a:cubicBezTo>
                <a:cubicBezTo>
                  <a:pt x="2629" y="1124"/>
                  <a:pt x="2628" y="1124"/>
                  <a:pt x="2627" y="1124"/>
                </a:cubicBezTo>
                <a:cubicBezTo>
                  <a:pt x="2627" y="1124"/>
                  <a:pt x="2626" y="1125"/>
                  <a:pt x="2625" y="1124"/>
                </a:cubicBezTo>
                <a:cubicBezTo>
                  <a:pt x="2625" y="1124"/>
                  <a:pt x="2625" y="1124"/>
                  <a:pt x="2625" y="1124"/>
                </a:cubicBezTo>
                <a:cubicBezTo>
                  <a:pt x="2620" y="1124"/>
                  <a:pt x="2620" y="1124"/>
                  <a:pt x="2620" y="1124"/>
                </a:cubicBezTo>
                <a:cubicBezTo>
                  <a:pt x="2620" y="1123"/>
                  <a:pt x="2620" y="1123"/>
                  <a:pt x="2620" y="1123"/>
                </a:cubicBezTo>
                <a:cubicBezTo>
                  <a:pt x="2620" y="1123"/>
                  <a:pt x="2619" y="1123"/>
                  <a:pt x="2618" y="1122"/>
                </a:cubicBezTo>
                <a:cubicBezTo>
                  <a:pt x="2618" y="1122"/>
                  <a:pt x="2618" y="1122"/>
                  <a:pt x="2618" y="1122"/>
                </a:cubicBezTo>
                <a:cubicBezTo>
                  <a:pt x="2617" y="1122"/>
                  <a:pt x="2616" y="1121"/>
                  <a:pt x="2614" y="1121"/>
                </a:cubicBezTo>
                <a:cubicBezTo>
                  <a:pt x="2614" y="1121"/>
                  <a:pt x="2614" y="1120"/>
                  <a:pt x="2614" y="1120"/>
                </a:cubicBezTo>
                <a:cubicBezTo>
                  <a:pt x="2612" y="1120"/>
                  <a:pt x="2612" y="1120"/>
                  <a:pt x="2612" y="1120"/>
                </a:cubicBezTo>
                <a:cubicBezTo>
                  <a:pt x="2611" y="1119"/>
                  <a:pt x="2611" y="1118"/>
                  <a:pt x="2611" y="1118"/>
                </a:cubicBezTo>
                <a:cubicBezTo>
                  <a:pt x="2609" y="1118"/>
                  <a:pt x="2609" y="1118"/>
                  <a:pt x="2609" y="1118"/>
                </a:cubicBezTo>
                <a:cubicBezTo>
                  <a:pt x="2608" y="1117"/>
                  <a:pt x="2608" y="1117"/>
                  <a:pt x="2608" y="1117"/>
                </a:cubicBezTo>
                <a:cubicBezTo>
                  <a:pt x="2607" y="1116"/>
                  <a:pt x="2606" y="1116"/>
                  <a:pt x="2605" y="1116"/>
                </a:cubicBezTo>
                <a:cubicBezTo>
                  <a:pt x="2605" y="1117"/>
                  <a:pt x="2605" y="1117"/>
                  <a:pt x="2605" y="1117"/>
                </a:cubicBezTo>
                <a:cubicBezTo>
                  <a:pt x="2602" y="1118"/>
                  <a:pt x="2601" y="1119"/>
                  <a:pt x="2599" y="1120"/>
                </a:cubicBezTo>
                <a:cubicBezTo>
                  <a:pt x="2599" y="1121"/>
                  <a:pt x="2599" y="1121"/>
                  <a:pt x="2599" y="1122"/>
                </a:cubicBezTo>
                <a:cubicBezTo>
                  <a:pt x="2597" y="1122"/>
                  <a:pt x="2597" y="1122"/>
                  <a:pt x="2597" y="1122"/>
                </a:cubicBezTo>
                <a:cubicBezTo>
                  <a:pt x="2597" y="1122"/>
                  <a:pt x="2597" y="1122"/>
                  <a:pt x="2597" y="1122"/>
                </a:cubicBezTo>
                <a:cubicBezTo>
                  <a:pt x="2596" y="1123"/>
                  <a:pt x="2596" y="1123"/>
                  <a:pt x="2594" y="1124"/>
                </a:cubicBezTo>
                <a:cubicBezTo>
                  <a:pt x="2594" y="1126"/>
                  <a:pt x="2593" y="1126"/>
                  <a:pt x="2592" y="1128"/>
                </a:cubicBezTo>
                <a:cubicBezTo>
                  <a:pt x="2591" y="1128"/>
                  <a:pt x="2591" y="1128"/>
                  <a:pt x="2591" y="1128"/>
                </a:cubicBezTo>
                <a:cubicBezTo>
                  <a:pt x="2591" y="1130"/>
                  <a:pt x="2591" y="1130"/>
                  <a:pt x="2591" y="1130"/>
                </a:cubicBezTo>
                <a:cubicBezTo>
                  <a:pt x="2591" y="1130"/>
                  <a:pt x="2591" y="1130"/>
                  <a:pt x="2591" y="1130"/>
                </a:cubicBezTo>
                <a:cubicBezTo>
                  <a:pt x="2591" y="1130"/>
                  <a:pt x="2590" y="1131"/>
                  <a:pt x="2590" y="1131"/>
                </a:cubicBezTo>
                <a:cubicBezTo>
                  <a:pt x="2589" y="1132"/>
                  <a:pt x="2589" y="1130"/>
                  <a:pt x="2588" y="1132"/>
                </a:cubicBezTo>
                <a:cubicBezTo>
                  <a:pt x="2586" y="1132"/>
                  <a:pt x="2586" y="1132"/>
                  <a:pt x="2586" y="1132"/>
                </a:cubicBezTo>
                <a:cubicBezTo>
                  <a:pt x="2586" y="1134"/>
                  <a:pt x="2586" y="1134"/>
                  <a:pt x="2586" y="1134"/>
                </a:cubicBezTo>
                <a:cubicBezTo>
                  <a:pt x="2585" y="1133"/>
                  <a:pt x="2584" y="1133"/>
                  <a:pt x="2584" y="1133"/>
                </a:cubicBezTo>
                <a:cubicBezTo>
                  <a:pt x="2584" y="1130"/>
                  <a:pt x="2584" y="1130"/>
                  <a:pt x="2584" y="1130"/>
                </a:cubicBezTo>
                <a:cubicBezTo>
                  <a:pt x="2583" y="1130"/>
                  <a:pt x="2583" y="1130"/>
                  <a:pt x="2583" y="1130"/>
                </a:cubicBezTo>
                <a:cubicBezTo>
                  <a:pt x="2583" y="1130"/>
                  <a:pt x="2583" y="1130"/>
                  <a:pt x="2583" y="1130"/>
                </a:cubicBezTo>
                <a:cubicBezTo>
                  <a:pt x="2582" y="1129"/>
                  <a:pt x="2582" y="1130"/>
                  <a:pt x="2582" y="1130"/>
                </a:cubicBezTo>
                <a:cubicBezTo>
                  <a:pt x="2581" y="1130"/>
                  <a:pt x="2581" y="1130"/>
                  <a:pt x="2581" y="1130"/>
                </a:cubicBezTo>
                <a:cubicBezTo>
                  <a:pt x="2581" y="1126"/>
                  <a:pt x="2581" y="1126"/>
                  <a:pt x="2581" y="1126"/>
                </a:cubicBezTo>
                <a:cubicBezTo>
                  <a:pt x="2580" y="1125"/>
                  <a:pt x="2580" y="1125"/>
                  <a:pt x="2579" y="1125"/>
                </a:cubicBezTo>
                <a:cubicBezTo>
                  <a:pt x="2579" y="1126"/>
                  <a:pt x="2579" y="1126"/>
                  <a:pt x="2578" y="1126"/>
                </a:cubicBezTo>
                <a:cubicBezTo>
                  <a:pt x="2578" y="1127"/>
                  <a:pt x="2578" y="1127"/>
                  <a:pt x="2578" y="1127"/>
                </a:cubicBezTo>
                <a:cubicBezTo>
                  <a:pt x="2578" y="1127"/>
                  <a:pt x="2578" y="1127"/>
                  <a:pt x="2578" y="1127"/>
                </a:cubicBezTo>
                <a:cubicBezTo>
                  <a:pt x="2578" y="1123"/>
                  <a:pt x="2577" y="1123"/>
                  <a:pt x="2576" y="1120"/>
                </a:cubicBezTo>
                <a:cubicBezTo>
                  <a:pt x="2576" y="1115"/>
                  <a:pt x="2576" y="1115"/>
                  <a:pt x="2576" y="1115"/>
                </a:cubicBezTo>
                <a:cubicBezTo>
                  <a:pt x="2577" y="1115"/>
                  <a:pt x="2577" y="1115"/>
                  <a:pt x="2577" y="1115"/>
                </a:cubicBezTo>
                <a:cubicBezTo>
                  <a:pt x="2577" y="1113"/>
                  <a:pt x="2577" y="1113"/>
                  <a:pt x="2577" y="1113"/>
                </a:cubicBezTo>
                <a:cubicBezTo>
                  <a:pt x="2578" y="1113"/>
                  <a:pt x="2578" y="1113"/>
                  <a:pt x="2578" y="1113"/>
                </a:cubicBezTo>
                <a:cubicBezTo>
                  <a:pt x="2577" y="1111"/>
                  <a:pt x="2577" y="1109"/>
                  <a:pt x="2576" y="1107"/>
                </a:cubicBezTo>
                <a:cubicBezTo>
                  <a:pt x="2576" y="1107"/>
                  <a:pt x="2575" y="1107"/>
                  <a:pt x="2574" y="1107"/>
                </a:cubicBezTo>
                <a:cubicBezTo>
                  <a:pt x="2574" y="1106"/>
                  <a:pt x="2574" y="1106"/>
                  <a:pt x="2574" y="1106"/>
                </a:cubicBezTo>
                <a:cubicBezTo>
                  <a:pt x="2573" y="1106"/>
                  <a:pt x="2572" y="1106"/>
                  <a:pt x="2571" y="1107"/>
                </a:cubicBezTo>
                <a:cubicBezTo>
                  <a:pt x="2571" y="1105"/>
                  <a:pt x="2571" y="1105"/>
                  <a:pt x="2571" y="1105"/>
                </a:cubicBezTo>
                <a:cubicBezTo>
                  <a:pt x="2569" y="1105"/>
                  <a:pt x="2569" y="1105"/>
                  <a:pt x="2569" y="1105"/>
                </a:cubicBezTo>
                <a:cubicBezTo>
                  <a:pt x="2569" y="1107"/>
                  <a:pt x="2569" y="1107"/>
                  <a:pt x="2569" y="1107"/>
                </a:cubicBezTo>
                <a:cubicBezTo>
                  <a:pt x="2567" y="1106"/>
                  <a:pt x="2565" y="1106"/>
                  <a:pt x="2563" y="1105"/>
                </a:cubicBezTo>
                <a:cubicBezTo>
                  <a:pt x="2563" y="1105"/>
                  <a:pt x="2563" y="1104"/>
                  <a:pt x="2563" y="1104"/>
                </a:cubicBezTo>
                <a:cubicBezTo>
                  <a:pt x="2561" y="1104"/>
                  <a:pt x="2559" y="1105"/>
                  <a:pt x="2557" y="1105"/>
                </a:cubicBezTo>
                <a:cubicBezTo>
                  <a:pt x="2557" y="1107"/>
                  <a:pt x="2557" y="1107"/>
                  <a:pt x="2557" y="1107"/>
                </a:cubicBezTo>
                <a:cubicBezTo>
                  <a:pt x="2556" y="1108"/>
                  <a:pt x="2554" y="1108"/>
                  <a:pt x="2551" y="1108"/>
                </a:cubicBezTo>
                <a:cubicBezTo>
                  <a:pt x="2551" y="1109"/>
                  <a:pt x="2551" y="1109"/>
                  <a:pt x="2551" y="1110"/>
                </a:cubicBezTo>
                <a:cubicBezTo>
                  <a:pt x="2551" y="1110"/>
                  <a:pt x="2551" y="1110"/>
                  <a:pt x="2551" y="1110"/>
                </a:cubicBezTo>
                <a:cubicBezTo>
                  <a:pt x="2552" y="1112"/>
                  <a:pt x="2551" y="1113"/>
                  <a:pt x="2550" y="1114"/>
                </a:cubicBezTo>
                <a:cubicBezTo>
                  <a:pt x="2550" y="1115"/>
                  <a:pt x="2550" y="1114"/>
                  <a:pt x="2551" y="1115"/>
                </a:cubicBezTo>
                <a:cubicBezTo>
                  <a:pt x="2552" y="1116"/>
                  <a:pt x="2555" y="1115"/>
                  <a:pt x="2557" y="1116"/>
                </a:cubicBezTo>
                <a:cubicBezTo>
                  <a:pt x="2557" y="1117"/>
                  <a:pt x="2557" y="1117"/>
                  <a:pt x="2557" y="1117"/>
                </a:cubicBezTo>
                <a:cubicBezTo>
                  <a:pt x="2557" y="1117"/>
                  <a:pt x="2558" y="1117"/>
                  <a:pt x="2559" y="1117"/>
                </a:cubicBezTo>
                <a:cubicBezTo>
                  <a:pt x="2559" y="1120"/>
                  <a:pt x="2559" y="1120"/>
                  <a:pt x="2559" y="1120"/>
                </a:cubicBezTo>
                <a:cubicBezTo>
                  <a:pt x="2559" y="1120"/>
                  <a:pt x="2559" y="1120"/>
                  <a:pt x="2559" y="1120"/>
                </a:cubicBezTo>
                <a:cubicBezTo>
                  <a:pt x="2559" y="1120"/>
                  <a:pt x="2559" y="1120"/>
                  <a:pt x="2559" y="1120"/>
                </a:cubicBezTo>
                <a:cubicBezTo>
                  <a:pt x="2558" y="1120"/>
                  <a:pt x="2558" y="1120"/>
                  <a:pt x="2558" y="1120"/>
                </a:cubicBezTo>
                <a:cubicBezTo>
                  <a:pt x="2560" y="1122"/>
                  <a:pt x="2561" y="1120"/>
                  <a:pt x="2565" y="1121"/>
                </a:cubicBezTo>
                <a:cubicBezTo>
                  <a:pt x="2565" y="1122"/>
                  <a:pt x="2565" y="1122"/>
                  <a:pt x="2565" y="1122"/>
                </a:cubicBezTo>
                <a:cubicBezTo>
                  <a:pt x="2566" y="1122"/>
                  <a:pt x="2566" y="1121"/>
                  <a:pt x="2568" y="1121"/>
                </a:cubicBezTo>
                <a:cubicBezTo>
                  <a:pt x="2569" y="1122"/>
                  <a:pt x="2572" y="1122"/>
                  <a:pt x="2574" y="1122"/>
                </a:cubicBezTo>
                <a:cubicBezTo>
                  <a:pt x="2574" y="1124"/>
                  <a:pt x="2574" y="1124"/>
                  <a:pt x="2574" y="1124"/>
                </a:cubicBezTo>
                <a:cubicBezTo>
                  <a:pt x="2572" y="1124"/>
                  <a:pt x="2571" y="1124"/>
                  <a:pt x="2570" y="1124"/>
                </a:cubicBezTo>
                <a:cubicBezTo>
                  <a:pt x="2570" y="1125"/>
                  <a:pt x="2570" y="1125"/>
                  <a:pt x="2570" y="1125"/>
                </a:cubicBezTo>
                <a:cubicBezTo>
                  <a:pt x="2569" y="1125"/>
                  <a:pt x="2568" y="1125"/>
                  <a:pt x="2567" y="1124"/>
                </a:cubicBezTo>
                <a:cubicBezTo>
                  <a:pt x="2567" y="1125"/>
                  <a:pt x="2567" y="1125"/>
                  <a:pt x="2567" y="1125"/>
                </a:cubicBezTo>
                <a:cubicBezTo>
                  <a:pt x="2566" y="1125"/>
                  <a:pt x="2566" y="1125"/>
                  <a:pt x="2566" y="1125"/>
                </a:cubicBezTo>
                <a:cubicBezTo>
                  <a:pt x="2566" y="1126"/>
                  <a:pt x="2566" y="1126"/>
                  <a:pt x="2566" y="1126"/>
                </a:cubicBezTo>
                <a:cubicBezTo>
                  <a:pt x="2563" y="1126"/>
                  <a:pt x="2563" y="1126"/>
                  <a:pt x="2563" y="1126"/>
                </a:cubicBezTo>
                <a:cubicBezTo>
                  <a:pt x="2561" y="1126"/>
                  <a:pt x="2559" y="1127"/>
                  <a:pt x="2557" y="1126"/>
                </a:cubicBezTo>
                <a:cubicBezTo>
                  <a:pt x="2557" y="1126"/>
                  <a:pt x="2557" y="1126"/>
                  <a:pt x="2557" y="1126"/>
                </a:cubicBezTo>
                <a:cubicBezTo>
                  <a:pt x="2557" y="1126"/>
                  <a:pt x="2557" y="1126"/>
                  <a:pt x="2557" y="1126"/>
                </a:cubicBezTo>
                <a:cubicBezTo>
                  <a:pt x="2557" y="1127"/>
                  <a:pt x="2557" y="1128"/>
                  <a:pt x="2557" y="1128"/>
                </a:cubicBezTo>
                <a:cubicBezTo>
                  <a:pt x="2559" y="1128"/>
                  <a:pt x="2560" y="1128"/>
                  <a:pt x="2561" y="1128"/>
                </a:cubicBezTo>
                <a:cubicBezTo>
                  <a:pt x="2562" y="1129"/>
                  <a:pt x="2562" y="1131"/>
                  <a:pt x="2563" y="1133"/>
                </a:cubicBezTo>
                <a:cubicBezTo>
                  <a:pt x="2563" y="1133"/>
                  <a:pt x="2564" y="1133"/>
                  <a:pt x="2565" y="1132"/>
                </a:cubicBezTo>
                <a:cubicBezTo>
                  <a:pt x="2565" y="1133"/>
                  <a:pt x="2565" y="1133"/>
                  <a:pt x="2565" y="1134"/>
                </a:cubicBezTo>
                <a:cubicBezTo>
                  <a:pt x="2565" y="1134"/>
                  <a:pt x="2565" y="1134"/>
                  <a:pt x="2565" y="1134"/>
                </a:cubicBezTo>
                <a:cubicBezTo>
                  <a:pt x="2565" y="1136"/>
                  <a:pt x="2565" y="1136"/>
                  <a:pt x="2565" y="1136"/>
                </a:cubicBezTo>
                <a:cubicBezTo>
                  <a:pt x="2565" y="1136"/>
                  <a:pt x="2565" y="1136"/>
                  <a:pt x="2565" y="1136"/>
                </a:cubicBezTo>
                <a:cubicBezTo>
                  <a:pt x="2565" y="1137"/>
                  <a:pt x="2566" y="1138"/>
                  <a:pt x="2566" y="1138"/>
                </a:cubicBezTo>
                <a:cubicBezTo>
                  <a:pt x="2571" y="1138"/>
                  <a:pt x="2568" y="1135"/>
                  <a:pt x="2570" y="1133"/>
                </a:cubicBezTo>
                <a:cubicBezTo>
                  <a:pt x="2570" y="1132"/>
                  <a:pt x="2570" y="1132"/>
                  <a:pt x="2570" y="1132"/>
                </a:cubicBezTo>
                <a:cubicBezTo>
                  <a:pt x="2571" y="1132"/>
                  <a:pt x="2571" y="1132"/>
                  <a:pt x="2571" y="1132"/>
                </a:cubicBezTo>
                <a:cubicBezTo>
                  <a:pt x="2571" y="1134"/>
                  <a:pt x="2571" y="1134"/>
                  <a:pt x="2571" y="1134"/>
                </a:cubicBezTo>
                <a:cubicBezTo>
                  <a:pt x="2572" y="1134"/>
                  <a:pt x="2572" y="1135"/>
                  <a:pt x="2573" y="1135"/>
                </a:cubicBezTo>
                <a:cubicBezTo>
                  <a:pt x="2573" y="1136"/>
                  <a:pt x="2573" y="1136"/>
                  <a:pt x="2573" y="1136"/>
                </a:cubicBezTo>
                <a:cubicBezTo>
                  <a:pt x="2574" y="1136"/>
                  <a:pt x="2574" y="1136"/>
                  <a:pt x="2574" y="1136"/>
                </a:cubicBezTo>
                <a:cubicBezTo>
                  <a:pt x="2575" y="1136"/>
                  <a:pt x="2575" y="1136"/>
                  <a:pt x="2575" y="1137"/>
                </a:cubicBezTo>
                <a:cubicBezTo>
                  <a:pt x="2576" y="1137"/>
                  <a:pt x="2577" y="1137"/>
                  <a:pt x="2578" y="1138"/>
                </a:cubicBezTo>
                <a:cubicBezTo>
                  <a:pt x="2578" y="1138"/>
                  <a:pt x="2578" y="1138"/>
                  <a:pt x="2578" y="1138"/>
                </a:cubicBezTo>
                <a:cubicBezTo>
                  <a:pt x="2578" y="1138"/>
                  <a:pt x="2579" y="1138"/>
                  <a:pt x="2580" y="1138"/>
                </a:cubicBezTo>
                <a:cubicBezTo>
                  <a:pt x="2579" y="1139"/>
                  <a:pt x="2579" y="1140"/>
                  <a:pt x="2579" y="1142"/>
                </a:cubicBezTo>
                <a:cubicBezTo>
                  <a:pt x="2580" y="1142"/>
                  <a:pt x="2580" y="1143"/>
                  <a:pt x="2581" y="1143"/>
                </a:cubicBezTo>
                <a:cubicBezTo>
                  <a:pt x="2581" y="1143"/>
                  <a:pt x="2581" y="1143"/>
                  <a:pt x="2581" y="1143"/>
                </a:cubicBezTo>
                <a:cubicBezTo>
                  <a:pt x="2582" y="1143"/>
                  <a:pt x="2582" y="1143"/>
                  <a:pt x="2582" y="1143"/>
                </a:cubicBezTo>
                <a:cubicBezTo>
                  <a:pt x="2582" y="1144"/>
                  <a:pt x="2582" y="1144"/>
                  <a:pt x="2582" y="1144"/>
                </a:cubicBezTo>
                <a:cubicBezTo>
                  <a:pt x="2584" y="1144"/>
                  <a:pt x="2585" y="1144"/>
                  <a:pt x="2586" y="1143"/>
                </a:cubicBezTo>
                <a:cubicBezTo>
                  <a:pt x="2586" y="1144"/>
                  <a:pt x="2586" y="1144"/>
                  <a:pt x="2586" y="1144"/>
                </a:cubicBezTo>
                <a:cubicBezTo>
                  <a:pt x="2588" y="1144"/>
                  <a:pt x="2588" y="1144"/>
                  <a:pt x="2588" y="1144"/>
                </a:cubicBezTo>
                <a:cubicBezTo>
                  <a:pt x="2588" y="1145"/>
                  <a:pt x="2588" y="1145"/>
                  <a:pt x="2588" y="1145"/>
                </a:cubicBezTo>
                <a:cubicBezTo>
                  <a:pt x="2589" y="1145"/>
                  <a:pt x="2591" y="1144"/>
                  <a:pt x="2592" y="1144"/>
                </a:cubicBezTo>
                <a:cubicBezTo>
                  <a:pt x="2592" y="1145"/>
                  <a:pt x="2592" y="1145"/>
                  <a:pt x="2592" y="1145"/>
                </a:cubicBezTo>
                <a:cubicBezTo>
                  <a:pt x="2594" y="1146"/>
                  <a:pt x="2596" y="1147"/>
                  <a:pt x="2597" y="1148"/>
                </a:cubicBezTo>
                <a:cubicBezTo>
                  <a:pt x="2598" y="1149"/>
                  <a:pt x="2598" y="1151"/>
                  <a:pt x="2599" y="1152"/>
                </a:cubicBezTo>
                <a:cubicBezTo>
                  <a:pt x="2600" y="1152"/>
                  <a:pt x="2602" y="1152"/>
                  <a:pt x="2604" y="1151"/>
                </a:cubicBezTo>
                <a:cubicBezTo>
                  <a:pt x="2604" y="1152"/>
                  <a:pt x="2604" y="1152"/>
                  <a:pt x="2605" y="1153"/>
                </a:cubicBezTo>
                <a:cubicBezTo>
                  <a:pt x="2606" y="1153"/>
                  <a:pt x="2608" y="1154"/>
                  <a:pt x="2609" y="1154"/>
                </a:cubicBezTo>
                <a:cubicBezTo>
                  <a:pt x="2609" y="1155"/>
                  <a:pt x="2610" y="1155"/>
                  <a:pt x="2610" y="1156"/>
                </a:cubicBezTo>
                <a:cubicBezTo>
                  <a:pt x="2611" y="1156"/>
                  <a:pt x="2611" y="1156"/>
                  <a:pt x="2611" y="1156"/>
                </a:cubicBezTo>
                <a:cubicBezTo>
                  <a:pt x="2611" y="1158"/>
                  <a:pt x="2611" y="1158"/>
                  <a:pt x="2611" y="1158"/>
                </a:cubicBezTo>
                <a:cubicBezTo>
                  <a:pt x="2611" y="1158"/>
                  <a:pt x="2611" y="1158"/>
                  <a:pt x="2612" y="1159"/>
                </a:cubicBezTo>
                <a:cubicBezTo>
                  <a:pt x="2612" y="1160"/>
                  <a:pt x="2611" y="1162"/>
                  <a:pt x="2611" y="1165"/>
                </a:cubicBezTo>
                <a:cubicBezTo>
                  <a:pt x="2612" y="1165"/>
                  <a:pt x="2612" y="1165"/>
                  <a:pt x="2612" y="1165"/>
                </a:cubicBezTo>
                <a:cubicBezTo>
                  <a:pt x="2612" y="1165"/>
                  <a:pt x="2612" y="1165"/>
                  <a:pt x="2612" y="1165"/>
                </a:cubicBezTo>
                <a:cubicBezTo>
                  <a:pt x="2612" y="1165"/>
                  <a:pt x="2611" y="1166"/>
                  <a:pt x="2611" y="1167"/>
                </a:cubicBezTo>
                <a:cubicBezTo>
                  <a:pt x="2612" y="1168"/>
                  <a:pt x="2613" y="1168"/>
                  <a:pt x="2613" y="1168"/>
                </a:cubicBezTo>
                <a:cubicBezTo>
                  <a:pt x="2613" y="1170"/>
                  <a:pt x="2614" y="1171"/>
                  <a:pt x="2614" y="1172"/>
                </a:cubicBezTo>
                <a:cubicBezTo>
                  <a:pt x="2614" y="1172"/>
                  <a:pt x="2614" y="1172"/>
                  <a:pt x="2614" y="1172"/>
                </a:cubicBezTo>
                <a:cubicBezTo>
                  <a:pt x="2614" y="1174"/>
                  <a:pt x="2614" y="1174"/>
                  <a:pt x="2614" y="1174"/>
                </a:cubicBezTo>
                <a:cubicBezTo>
                  <a:pt x="2615" y="1174"/>
                  <a:pt x="2615" y="1174"/>
                  <a:pt x="2615" y="1174"/>
                </a:cubicBezTo>
                <a:cubicBezTo>
                  <a:pt x="2615" y="1175"/>
                  <a:pt x="2615" y="1175"/>
                  <a:pt x="2615" y="1175"/>
                </a:cubicBezTo>
                <a:cubicBezTo>
                  <a:pt x="2616" y="1175"/>
                  <a:pt x="2616" y="1175"/>
                  <a:pt x="2616" y="1175"/>
                </a:cubicBezTo>
                <a:cubicBezTo>
                  <a:pt x="2617" y="1178"/>
                  <a:pt x="2613" y="1178"/>
                  <a:pt x="2616" y="1181"/>
                </a:cubicBezTo>
                <a:cubicBezTo>
                  <a:pt x="2616" y="1183"/>
                  <a:pt x="2616" y="1183"/>
                  <a:pt x="2616" y="1183"/>
                </a:cubicBezTo>
                <a:cubicBezTo>
                  <a:pt x="2615" y="1182"/>
                  <a:pt x="2616" y="1182"/>
                  <a:pt x="2616" y="1182"/>
                </a:cubicBezTo>
                <a:cubicBezTo>
                  <a:pt x="2614" y="1180"/>
                  <a:pt x="2612" y="1181"/>
                  <a:pt x="2610" y="1181"/>
                </a:cubicBezTo>
                <a:cubicBezTo>
                  <a:pt x="2610" y="1182"/>
                  <a:pt x="2610" y="1182"/>
                  <a:pt x="2610" y="1182"/>
                </a:cubicBezTo>
                <a:cubicBezTo>
                  <a:pt x="2609" y="1182"/>
                  <a:pt x="2609" y="1183"/>
                  <a:pt x="2609" y="1183"/>
                </a:cubicBezTo>
                <a:cubicBezTo>
                  <a:pt x="2607" y="1184"/>
                  <a:pt x="2606" y="1185"/>
                  <a:pt x="2605" y="1188"/>
                </a:cubicBezTo>
                <a:cubicBezTo>
                  <a:pt x="2608" y="1187"/>
                  <a:pt x="2611" y="1187"/>
                  <a:pt x="2614" y="1186"/>
                </a:cubicBezTo>
                <a:cubicBezTo>
                  <a:pt x="2615" y="1185"/>
                  <a:pt x="2615" y="1184"/>
                  <a:pt x="2615" y="1184"/>
                </a:cubicBezTo>
                <a:cubicBezTo>
                  <a:pt x="2616" y="1184"/>
                  <a:pt x="2616" y="1185"/>
                  <a:pt x="2616" y="1185"/>
                </a:cubicBezTo>
                <a:cubicBezTo>
                  <a:pt x="2619" y="1186"/>
                  <a:pt x="2622" y="1184"/>
                  <a:pt x="2624" y="1185"/>
                </a:cubicBezTo>
                <a:cubicBezTo>
                  <a:pt x="2625" y="1185"/>
                  <a:pt x="2625" y="1185"/>
                  <a:pt x="2625" y="1185"/>
                </a:cubicBezTo>
                <a:cubicBezTo>
                  <a:pt x="2625" y="1186"/>
                  <a:pt x="2625" y="1186"/>
                  <a:pt x="2626" y="1187"/>
                </a:cubicBezTo>
                <a:cubicBezTo>
                  <a:pt x="2627" y="1188"/>
                  <a:pt x="2627" y="1188"/>
                  <a:pt x="2627" y="1188"/>
                </a:cubicBezTo>
                <a:cubicBezTo>
                  <a:pt x="2628" y="1189"/>
                  <a:pt x="2628" y="1191"/>
                  <a:pt x="2628" y="1193"/>
                </a:cubicBezTo>
                <a:cubicBezTo>
                  <a:pt x="2630" y="1193"/>
                  <a:pt x="2630" y="1193"/>
                  <a:pt x="2631" y="1194"/>
                </a:cubicBezTo>
                <a:cubicBezTo>
                  <a:pt x="2631" y="1195"/>
                  <a:pt x="2631" y="1195"/>
                  <a:pt x="2631" y="1195"/>
                </a:cubicBezTo>
                <a:cubicBezTo>
                  <a:pt x="2633" y="1195"/>
                  <a:pt x="2633" y="1195"/>
                  <a:pt x="2633" y="1195"/>
                </a:cubicBezTo>
                <a:cubicBezTo>
                  <a:pt x="2633" y="1195"/>
                  <a:pt x="2633" y="1195"/>
                  <a:pt x="2633" y="1195"/>
                </a:cubicBezTo>
                <a:cubicBezTo>
                  <a:pt x="2642" y="1195"/>
                  <a:pt x="2642" y="1195"/>
                  <a:pt x="2642" y="1195"/>
                </a:cubicBezTo>
                <a:cubicBezTo>
                  <a:pt x="2642" y="1195"/>
                  <a:pt x="2642" y="1195"/>
                  <a:pt x="2642" y="1195"/>
                </a:cubicBezTo>
                <a:cubicBezTo>
                  <a:pt x="2643" y="1195"/>
                  <a:pt x="2643" y="1194"/>
                  <a:pt x="2644" y="1194"/>
                </a:cubicBezTo>
                <a:cubicBezTo>
                  <a:pt x="2644" y="1193"/>
                  <a:pt x="2644" y="1193"/>
                  <a:pt x="2644" y="1193"/>
                </a:cubicBezTo>
                <a:cubicBezTo>
                  <a:pt x="2645" y="1193"/>
                  <a:pt x="2645" y="1195"/>
                  <a:pt x="2645" y="1195"/>
                </a:cubicBezTo>
                <a:cubicBezTo>
                  <a:pt x="2651" y="1195"/>
                  <a:pt x="2651" y="1195"/>
                  <a:pt x="2651" y="1195"/>
                </a:cubicBezTo>
                <a:cubicBezTo>
                  <a:pt x="2651" y="1194"/>
                  <a:pt x="2651" y="1194"/>
                  <a:pt x="2651" y="1194"/>
                </a:cubicBezTo>
                <a:cubicBezTo>
                  <a:pt x="2652" y="1194"/>
                  <a:pt x="2652" y="1194"/>
                  <a:pt x="2652" y="1194"/>
                </a:cubicBezTo>
                <a:cubicBezTo>
                  <a:pt x="2652" y="1193"/>
                  <a:pt x="2652" y="1193"/>
                  <a:pt x="2652" y="1193"/>
                </a:cubicBezTo>
                <a:cubicBezTo>
                  <a:pt x="2653" y="1193"/>
                  <a:pt x="2653" y="1193"/>
                  <a:pt x="2654" y="1193"/>
                </a:cubicBezTo>
                <a:cubicBezTo>
                  <a:pt x="2654" y="1191"/>
                  <a:pt x="2654" y="1191"/>
                  <a:pt x="2654" y="1191"/>
                </a:cubicBezTo>
                <a:cubicBezTo>
                  <a:pt x="2655" y="1191"/>
                  <a:pt x="2655" y="1191"/>
                  <a:pt x="2656" y="1190"/>
                </a:cubicBezTo>
                <a:cubicBezTo>
                  <a:pt x="2656" y="1189"/>
                  <a:pt x="2655" y="1189"/>
                  <a:pt x="2655" y="1189"/>
                </a:cubicBezTo>
                <a:cubicBezTo>
                  <a:pt x="2655" y="1186"/>
                  <a:pt x="2656" y="1184"/>
                  <a:pt x="2657" y="1184"/>
                </a:cubicBezTo>
                <a:cubicBezTo>
                  <a:pt x="2657" y="1183"/>
                  <a:pt x="2657" y="1183"/>
                  <a:pt x="2657" y="1183"/>
                </a:cubicBezTo>
                <a:cubicBezTo>
                  <a:pt x="2658" y="1184"/>
                  <a:pt x="2658" y="1184"/>
                  <a:pt x="2660" y="1184"/>
                </a:cubicBezTo>
                <a:cubicBezTo>
                  <a:pt x="2660" y="1183"/>
                  <a:pt x="2660" y="1183"/>
                  <a:pt x="2660" y="1183"/>
                </a:cubicBezTo>
                <a:cubicBezTo>
                  <a:pt x="2663" y="1183"/>
                  <a:pt x="2663" y="1184"/>
                  <a:pt x="2666" y="1185"/>
                </a:cubicBezTo>
                <a:cubicBezTo>
                  <a:pt x="2668" y="1185"/>
                  <a:pt x="2668" y="1185"/>
                  <a:pt x="2668" y="1185"/>
                </a:cubicBezTo>
                <a:cubicBezTo>
                  <a:pt x="2668" y="1184"/>
                  <a:pt x="2668" y="1184"/>
                  <a:pt x="2668" y="1184"/>
                </a:cubicBezTo>
                <a:cubicBezTo>
                  <a:pt x="2669" y="1184"/>
                  <a:pt x="2669" y="1184"/>
                  <a:pt x="2669" y="1184"/>
                </a:cubicBezTo>
                <a:cubicBezTo>
                  <a:pt x="2669" y="1185"/>
                  <a:pt x="2669" y="1185"/>
                  <a:pt x="2669" y="1185"/>
                </a:cubicBezTo>
                <a:cubicBezTo>
                  <a:pt x="2672" y="1185"/>
                  <a:pt x="2672" y="1185"/>
                  <a:pt x="2672" y="1185"/>
                </a:cubicBezTo>
                <a:cubicBezTo>
                  <a:pt x="2672" y="1186"/>
                  <a:pt x="2672" y="1186"/>
                  <a:pt x="2672" y="1186"/>
                </a:cubicBezTo>
                <a:cubicBezTo>
                  <a:pt x="2674" y="1186"/>
                  <a:pt x="2674" y="1186"/>
                  <a:pt x="2674" y="1186"/>
                </a:cubicBezTo>
                <a:cubicBezTo>
                  <a:pt x="2674" y="1186"/>
                  <a:pt x="2674" y="1186"/>
                  <a:pt x="2674" y="1186"/>
                </a:cubicBezTo>
                <a:cubicBezTo>
                  <a:pt x="2676" y="1187"/>
                  <a:pt x="2676" y="1187"/>
                  <a:pt x="2678" y="1188"/>
                </a:cubicBezTo>
                <a:cubicBezTo>
                  <a:pt x="2678" y="1191"/>
                  <a:pt x="2680" y="1191"/>
                  <a:pt x="2680" y="1195"/>
                </a:cubicBezTo>
                <a:cubicBezTo>
                  <a:pt x="2682" y="1195"/>
                  <a:pt x="2682" y="1195"/>
                  <a:pt x="2682" y="1195"/>
                </a:cubicBezTo>
                <a:cubicBezTo>
                  <a:pt x="2682" y="1196"/>
                  <a:pt x="2682" y="1197"/>
                  <a:pt x="2682" y="1197"/>
                </a:cubicBezTo>
                <a:cubicBezTo>
                  <a:pt x="2683" y="1199"/>
                  <a:pt x="2685" y="1199"/>
                  <a:pt x="2687" y="1199"/>
                </a:cubicBezTo>
                <a:cubicBezTo>
                  <a:pt x="2687" y="1201"/>
                  <a:pt x="2687" y="1201"/>
                  <a:pt x="2687" y="1201"/>
                </a:cubicBezTo>
                <a:cubicBezTo>
                  <a:pt x="2687" y="1201"/>
                  <a:pt x="2691" y="1204"/>
                  <a:pt x="2691" y="1204"/>
                </a:cubicBezTo>
                <a:cubicBezTo>
                  <a:pt x="2691" y="1207"/>
                  <a:pt x="2691" y="1207"/>
                  <a:pt x="2691" y="1207"/>
                </a:cubicBezTo>
                <a:cubicBezTo>
                  <a:pt x="2692" y="1207"/>
                  <a:pt x="2693" y="1207"/>
                  <a:pt x="2695" y="1207"/>
                </a:cubicBezTo>
                <a:cubicBezTo>
                  <a:pt x="2695" y="1208"/>
                  <a:pt x="2695" y="1208"/>
                  <a:pt x="2695" y="1208"/>
                </a:cubicBezTo>
                <a:cubicBezTo>
                  <a:pt x="2696" y="1208"/>
                  <a:pt x="2696" y="1208"/>
                  <a:pt x="2696" y="1208"/>
                </a:cubicBezTo>
                <a:cubicBezTo>
                  <a:pt x="2696" y="1209"/>
                  <a:pt x="2696" y="1209"/>
                  <a:pt x="2696" y="1209"/>
                </a:cubicBezTo>
                <a:cubicBezTo>
                  <a:pt x="2697" y="1209"/>
                  <a:pt x="2698" y="1208"/>
                  <a:pt x="2699" y="1208"/>
                </a:cubicBezTo>
                <a:cubicBezTo>
                  <a:pt x="2699" y="1209"/>
                  <a:pt x="2699" y="1209"/>
                  <a:pt x="2699" y="1209"/>
                </a:cubicBezTo>
                <a:cubicBezTo>
                  <a:pt x="2700" y="1209"/>
                  <a:pt x="2700" y="1209"/>
                  <a:pt x="2700" y="1209"/>
                </a:cubicBezTo>
                <a:cubicBezTo>
                  <a:pt x="2700" y="1209"/>
                  <a:pt x="2700" y="1209"/>
                  <a:pt x="2700" y="1209"/>
                </a:cubicBezTo>
                <a:cubicBezTo>
                  <a:pt x="2702" y="1209"/>
                  <a:pt x="2704" y="1210"/>
                  <a:pt x="2707" y="1210"/>
                </a:cubicBezTo>
                <a:cubicBezTo>
                  <a:pt x="2707" y="1211"/>
                  <a:pt x="2707" y="1211"/>
                  <a:pt x="2708" y="1212"/>
                </a:cubicBezTo>
                <a:cubicBezTo>
                  <a:pt x="2710" y="1212"/>
                  <a:pt x="2710" y="1212"/>
                  <a:pt x="2710" y="1212"/>
                </a:cubicBezTo>
                <a:cubicBezTo>
                  <a:pt x="2710" y="1213"/>
                  <a:pt x="2710" y="1213"/>
                  <a:pt x="2710" y="1213"/>
                </a:cubicBezTo>
                <a:cubicBezTo>
                  <a:pt x="2714" y="1213"/>
                  <a:pt x="2714" y="1213"/>
                  <a:pt x="2714" y="1213"/>
                </a:cubicBezTo>
                <a:cubicBezTo>
                  <a:pt x="2714" y="1212"/>
                  <a:pt x="2714" y="1212"/>
                  <a:pt x="2714" y="1212"/>
                </a:cubicBezTo>
                <a:cubicBezTo>
                  <a:pt x="2714" y="1212"/>
                  <a:pt x="2714" y="1212"/>
                  <a:pt x="2714" y="1212"/>
                </a:cubicBezTo>
                <a:cubicBezTo>
                  <a:pt x="2714" y="1211"/>
                  <a:pt x="2714" y="1210"/>
                  <a:pt x="2714" y="1209"/>
                </a:cubicBezTo>
                <a:cubicBezTo>
                  <a:pt x="2712" y="1208"/>
                  <a:pt x="2711" y="1208"/>
                  <a:pt x="2710" y="1208"/>
                </a:cubicBezTo>
                <a:cubicBezTo>
                  <a:pt x="2710" y="1207"/>
                  <a:pt x="2710" y="1207"/>
                  <a:pt x="2710" y="1207"/>
                </a:cubicBezTo>
                <a:cubicBezTo>
                  <a:pt x="2709" y="1206"/>
                  <a:pt x="2709" y="1206"/>
                  <a:pt x="2709" y="1206"/>
                </a:cubicBezTo>
                <a:cubicBezTo>
                  <a:pt x="2709" y="1205"/>
                  <a:pt x="2709" y="1204"/>
                  <a:pt x="2709" y="1203"/>
                </a:cubicBezTo>
                <a:cubicBezTo>
                  <a:pt x="2707" y="1202"/>
                  <a:pt x="2707" y="1202"/>
                  <a:pt x="2705" y="1203"/>
                </a:cubicBezTo>
                <a:cubicBezTo>
                  <a:pt x="2703" y="1200"/>
                  <a:pt x="2702" y="1200"/>
                  <a:pt x="2703" y="1197"/>
                </a:cubicBezTo>
                <a:cubicBezTo>
                  <a:pt x="2701" y="1196"/>
                  <a:pt x="2700" y="1195"/>
                  <a:pt x="2697" y="1195"/>
                </a:cubicBezTo>
                <a:cubicBezTo>
                  <a:pt x="2697" y="1193"/>
                  <a:pt x="2697" y="1191"/>
                  <a:pt x="2697" y="1190"/>
                </a:cubicBezTo>
                <a:cubicBezTo>
                  <a:pt x="2696" y="1190"/>
                  <a:pt x="2696" y="1190"/>
                  <a:pt x="2695" y="1189"/>
                </a:cubicBezTo>
                <a:cubicBezTo>
                  <a:pt x="2695" y="1187"/>
                  <a:pt x="2695" y="1187"/>
                  <a:pt x="2695" y="1187"/>
                </a:cubicBezTo>
                <a:cubicBezTo>
                  <a:pt x="2695" y="1187"/>
                  <a:pt x="2695" y="1187"/>
                  <a:pt x="2695" y="1187"/>
                </a:cubicBezTo>
                <a:cubicBezTo>
                  <a:pt x="2693" y="1185"/>
                  <a:pt x="2694" y="1187"/>
                  <a:pt x="2692" y="1186"/>
                </a:cubicBezTo>
                <a:cubicBezTo>
                  <a:pt x="2692" y="1185"/>
                  <a:pt x="2692" y="1185"/>
                  <a:pt x="2692" y="1185"/>
                </a:cubicBezTo>
                <a:cubicBezTo>
                  <a:pt x="2691" y="1185"/>
                  <a:pt x="2691" y="1185"/>
                  <a:pt x="2691" y="1185"/>
                </a:cubicBezTo>
                <a:cubicBezTo>
                  <a:pt x="2691" y="1184"/>
                  <a:pt x="2691" y="1184"/>
                  <a:pt x="2691" y="1184"/>
                </a:cubicBezTo>
                <a:cubicBezTo>
                  <a:pt x="2690" y="1184"/>
                  <a:pt x="2689" y="1183"/>
                  <a:pt x="2688" y="1182"/>
                </a:cubicBezTo>
                <a:cubicBezTo>
                  <a:pt x="2688" y="1181"/>
                  <a:pt x="2688" y="1180"/>
                  <a:pt x="2687" y="1179"/>
                </a:cubicBezTo>
                <a:cubicBezTo>
                  <a:pt x="2687" y="1179"/>
                  <a:pt x="2687" y="1179"/>
                  <a:pt x="2687" y="1179"/>
                </a:cubicBezTo>
                <a:cubicBezTo>
                  <a:pt x="2687" y="1177"/>
                  <a:pt x="2687" y="1176"/>
                  <a:pt x="2687" y="1174"/>
                </a:cubicBezTo>
                <a:cubicBezTo>
                  <a:pt x="2687" y="1174"/>
                  <a:pt x="2686" y="1174"/>
                  <a:pt x="2686" y="1173"/>
                </a:cubicBezTo>
                <a:cubicBezTo>
                  <a:pt x="2687" y="1173"/>
                  <a:pt x="2687" y="1173"/>
                  <a:pt x="2687" y="1173"/>
                </a:cubicBezTo>
                <a:cubicBezTo>
                  <a:pt x="2687" y="1172"/>
                  <a:pt x="2687" y="1172"/>
                  <a:pt x="2687" y="1172"/>
                </a:cubicBezTo>
                <a:cubicBezTo>
                  <a:pt x="2687" y="1172"/>
                  <a:pt x="2687" y="1172"/>
                  <a:pt x="2687" y="1172"/>
                </a:cubicBezTo>
                <a:cubicBezTo>
                  <a:pt x="2687" y="1173"/>
                  <a:pt x="2689" y="1173"/>
                  <a:pt x="2690" y="1172"/>
                </a:cubicBezTo>
                <a:cubicBezTo>
                  <a:pt x="2690" y="1172"/>
                  <a:pt x="2690" y="1172"/>
                  <a:pt x="2690" y="1172"/>
                </a:cubicBezTo>
                <a:cubicBezTo>
                  <a:pt x="2691" y="1172"/>
                  <a:pt x="2691" y="1171"/>
                  <a:pt x="2692" y="1171"/>
                </a:cubicBezTo>
                <a:cubicBezTo>
                  <a:pt x="2692" y="1170"/>
                  <a:pt x="2694" y="1168"/>
                  <a:pt x="2693" y="1166"/>
                </a:cubicBezTo>
                <a:cubicBezTo>
                  <a:pt x="2692" y="1166"/>
                  <a:pt x="2692" y="1165"/>
                  <a:pt x="2691" y="1165"/>
                </a:cubicBezTo>
                <a:cubicBezTo>
                  <a:pt x="2691" y="1164"/>
                  <a:pt x="2691" y="1163"/>
                  <a:pt x="2691" y="1163"/>
                </a:cubicBezTo>
                <a:cubicBezTo>
                  <a:pt x="2688" y="1162"/>
                  <a:pt x="2688" y="1161"/>
                  <a:pt x="2687" y="1163"/>
                </a:cubicBezTo>
                <a:cubicBezTo>
                  <a:pt x="2683" y="1163"/>
                  <a:pt x="2685" y="1161"/>
                  <a:pt x="2682" y="1159"/>
                </a:cubicBezTo>
                <a:cubicBezTo>
                  <a:pt x="2682" y="1157"/>
                  <a:pt x="2682" y="1157"/>
                  <a:pt x="2682" y="1157"/>
                </a:cubicBezTo>
                <a:cubicBezTo>
                  <a:pt x="2680" y="1157"/>
                  <a:pt x="2677" y="1156"/>
                  <a:pt x="2674" y="1156"/>
                </a:cubicBezTo>
                <a:cubicBezTo>
                  <a:pt x="2674" y="1155"/>
                  <a:pt x="2673" y="1155"/>
                  <a:pt x="2674" y="1153"/>
                </a:cubicBezTo>
                <a:close/>
                <a:moveTo>
                  <a:pt x="994" y="1107"/>
                </a:moveTo>
                <a:cubicBezTo>
                  <a:pt x="996" y="1108"/>
                  <a:pt x="995" y="1107"/>
                  <a:pt x="996" y="1107"/>
                </a:cubicBezTo>
                <a:cubicBezTo>
                  <a:pt x="996" y="1106"/>
                  <a:pt x="996" y="1107"/>
                  <a:pt x="996" y="1106"/>
                </a:cubicBezTo>
                <a:cubicBezTo>
                  <a:pt x="995" y="1106"/>
                  <a:pt x="995" y="1106"/>
                  <a:pt x="995" y="1106"/>
                </a:cubicBezTo>
                <a:cubicBezTo>
                  <a:pt x="995" y="1106"/>
                  <a:pt x="995" y="1107"/>
                  <a:pt x="994" y="1107"/>
                </a:cubicBezTo>
                <a:close/>
                <a:moveTo>
                  <a:pt x="2549" y="1108"/>
                </a:moveTo>
                <a:cubicBezTo>
                  <a:pt x="2549" y="1107"/>
                  <a:pt x="2549" y="1107"/>
                  <a:pt x="2549" y="1107"/>
                </a:cubicBezTo>
                <a:cubicBezTo>
                  <a:pt x="2546" y="1107"/>
                  <a:pt x="2546" y="1107"/>
                  <a:pt x="2546" y="1107"/>
                </a:cubicBezTo>
                <a:cubicBezTo>
                  <a:pt x="2546" y="1108"/>
                  <a:pt x="2546" y="1108"/>
                  <a:pt x="2546" y="1108"/>
                </a:cubicBezTo>
                <a:lnTo>
                  <a:pt x="2549" y="1108"/>
                </a:lnTo>
                <a:close/>
                <a:moveTo>
                  <a:pt x="2277" y="1109"/>
                </a:moveTo>
                <a:cubicBezTo>
                  <a:pt x="2278" y="1111"/>
                  <a:pt x="2278" y="1113"/>
                  <a:pt x="2279" y="1115"/>
                </a:cubicBezTo>
                <a:cubicBezTo>
                  <a:pt x="2279" y="1115"/>
                  <a:pt x="2280" y="1116"/>
                  <a:pt x="2280" y="1117"/>
                </a:cubicBezTo>
                <a:cubicBezTo>
                  <a:pt x="2283" y="1117"/>
                  <a:pt x="2283" y="1117"/>
                  <a:pt x="2283" y="1117"/>
                </a:cubicBezTo>
                <a:cubicBezTo>
                  <a:pt x="2282" y="1113"/>
                  <a:pt x="2281" y="1111"/>
                  <a:pt x="2280" y="1108"/>
                </a:cubicBezTo>
                <a:cubicBezTo>
                  <a:pt x="2279" y="1108"/>
                  <a:pt x="2278" y="1108"/>
                  <a:pt x="2277" y="1109"/>
                </a:cubicBezTo>
                <a:close/>
                <a:moveTo>
                  <a:pt x="2544" y="1109"/>
                </a:moveTo>
                <a:cubicBezTo>
                  <a:pt x="2544" y="1109"/>
                  <a:pt x="2544" y="1109"/>
                  <a:pt x="2544" y="1109"/>
                </a:cubicBezTo>
                <a:cubicBezTo>
                  <a:pt x="2545" y="1109"/>
                  <a:pt x="2545" y="1109"/>
                  <a:pt x="2545" y="1109"/>
                </a:cubicBezTo>
                <a:cubicBezTo>
                  <a:pt x="2545" y="1108"/>
                  <a:pt x="2545" y="1108"/>
                  <a:pt x="2545" y="1108"/>
                </a:cubicBezTo>
                <a:cubicBezTo>
                  <a:pt x="2543" y="1108"/>
                  <a:pt x="2543" y="1108"/>
                  <a:pt x="2543" y="1108"/>
                </a:cubicBezTo>
                <a:cubicBezTo>
                  <a:pt x="2543" y="1108"/>
                  <a:pt x="2543" y="1110"/>
                  <a:pt x="2544" y="1109"/>
                </a:cubicBezTo>
                <a:close/>
                <a:moveTo>
                  <a:pt x="2547" y="1113"/>
                </a:moveTo>
                <a:cubicBezTo>
                  <a:pt x="2548" y="1113"/>
                  <a:pt x="2548" y="1113"/>
                  <a:pt x="2549" y="1113"/>
                </a:cubicBezTo>
                <a:cubicBezTo>
                  <a:pt x="2549" y="1111"/>
                  <a:pt x="2549" y="1111"/>
                  <a:pt x="2549" y="1111"/>
                </a:cubicBezTo>
                <a:cubicBezTo>
                  <a:pt x="2549" y="1111"/>
                  <a:pt x="2549" y="1111"/>
                  <a:pt x="2549" y="1111"/>
                </a:cubicBezTo>
                <a:cubicBezTo>
                  <a:pt x="2549" y="1110"/>
                  <a:pt x="2549" y="1110"/>
                  <a:pt x="2549" y="1110"/>
                </a:cubicBezTo>
                <a:cubicBezTo>
                  <a:pt x="2548" y="1110"/>
                  <a:pt x="2547" y="1110"/>
                  <a:pt x="2546" y="1111"/>
                </a:cubicBezTo>
                <a:cubicBezTo>
                  <a:pt x="2546" y="1113"/>
                  <a:pt x="2546" y="1113"/>
                  <a:pt x="2546" y="1113"/>
                </a:cubicBezTo>
                <a:cubicBezTo>
                  <a:pt x="2547" y="1113"/>
                  <a:pt x="2546" y="1112"/>
                  <a:pt x="2547" y="1113"/>
                </a:cubicBezTo>
                <a:close/>
                <a:moveTo>
                  <a:pt x="2523" y="1111"/>
                </a:moveTo>
                <a:cubicBezTo>
                  <a:pt x="2522" y="1112"/>
                  <a:pt x="2523" y="1111"/>
                  <a:pt x="2522" y="1112"/>
                </a:cubicBezTo>
                <a:cubicBezTo>
                  <a:pt x="2521" y="1112"/>
                  <a:pt x="2521" y="1112"/>
                  <a:pt x="2521" y="1112"/>
                </a:cubicBezTo>
                <a:cubicBezTo>
                  <a:pt x="2521" y="1113"/>
                  <a:pt x="2521" y="1113"/>
                  <a:pt x="2521" y="1113"/>
                </a:cubicBezTo>
                <a:cubicBezTo>
                  <a:pt x="2523" y="1113"/>
                  <a:pt x="2523" y="1113"/>
                  <a:pt x="2523" y="1113"/>
                </a:cubicBezTo>
                <a:lnTo>
                  <a:pt x="2523" y="1111"/>
                </a:lnTo>
                <a:close/>
                <a:moveTo>
                  <a:pt x="2484" y="1117"/>
                </a:moveTo>
                <a:cubicBezTo>
                  <a:pt x="2485" y="1117"/>
                  <a:pt x="2485" y="1116"/>
                  <a:pt x="2485" y="1116"/>
                </a:cubicBezTo>
                <a:cubicBezTo>
                  <a:pt x="2486" y="1116"/>
                  <a:pt x="2486" y="1116"/>
                  <a:pt x="2486" y="1116"/>
                </a:cubicBezTo>
                <a:cubicBezTo>
                  <a:pt x="2486" y="1115"/>
                  <a:pt x="2486" y="1115"/>
                  <a:pt x="2486" y="1115"/>
                </a:cubicBezTo>
                <a:cubicBezTo>
                  <a:pt x="2484" y="1114"/>
                  <a:pt x="2482" y="1114"/>
                  <a:pt x="2480" y="1113"/>
                </a:cubicBezTo>
                <a:cubicBezTo>
                  <a:pt x="2480" y="1114"/>
                  <a:pt x="2480" y="1114"/>
                  <a:pt x="2479" y="1115"/>
                </a:cubicBezTo>
                <a:cubicBezTo>
                  <a:pt x="2479" y="1116"/>
                  <a:pt x="2479" y="1116"/>
                  <a:pt x="2480" y="1117"/>
                </a:cubicBezTo>
                <a:cubicBezTo>
                  <a:pt x="2481" y="1117"/>
                  <a:pt x="2482" y="1117"/>
                  <a:pt x="2484" y="1117"/>
                </a:cubicBezTo>
                <a:cubicBezTo>
                  <a:pt x="2484" y="1117"/>
                  <a:pt x="2484" y="1117"/>
                  <a:pt x="2484" y="1117"/>
                </a:cubicBezTo>
                <a:close/>
                <a:moveTo>
                  <a:pt x="2338" y="1120"/>
                </a:moveTo>
                <a:cubicBezTo>
                  <a:pt x="2338" y="1120"/>
                  <a:pt x="2338" y="1120"/>
                  <a:pt x="2338" y="1120"/>
                </a:cubicBezTo>
                <a:cubicBezTo>
                  <a:pt x="2338" y="1120"/>
                  <a:pt x="2338" y="1120"/>
                  <a:pt x="2338" y="1120"/>
                </a:cubicBezTo>
                <a:cubicBezTo>
                  <a:pt x="2339" y="1121"/>
                  <a:pt x="2338" y="1122"/>
                  <a:pt x="2338" y="1122"/>
                </a:cubicBezTo>
                <a:cubicBezTo>
                  <a:pt x="2338" y="1122"/>
                  <a:pt x="2338" y="1122"/>
                  <a:pt x="2338" y="1122"/>
                </a:cubicBezTo>
                <a:cubicBezTo>
                  <a:pt x="2338" y="1122"/>
                  <a:pt x="2338" y="1122"/>
                  <a:pt x="2338" y="1122"/>
                </a:cubicBezTo>
                <a:cubicBezTo>
                  <a:pt x="2338" y="1125"/>
                  <a:pt x="2338" y="1125"/>
                  <a:pt x="2338" y="1125"/>
                </a:cubicBezTo>
                <a:cubicBezTo>
                  <a:pt x="2339" y="1125"/>
                  <a:pt x="2339" y="1125"/>
                  <a:pt x="2339" y="1125"/>
                </a:cubicBezTo>
                <a:cubicBezTo>
                  <a:pt x="2339" y="1126"/>
                  <a:pt x="2339" y="1126"/>
                  <a:pt x="2339" y="1126"/>
                </a:cubicBezTo>
                <a:cubicBezTo>
                  <a:pt x="2339" y="1126"/>
                  <a:pt x="2343" y="1129"/>
                  <a:pt x="2343" y="1129"/>
                </a:cubicBezTo>
                <a:cubicBezTo>
                  <a:pt x="2343" y="1130"/>
                  <a:pt x="2343" y="1130"/>
                  <a:pt x="2343" y="1130"/>
                </a:cubicBezTo>
                <a:cubicBezTo>
                  <a:pt x="2344" y="1130"/>
                  <a:pt x="2344" y="1130"/>
                  <a:pt x="2344" y="1130"/>
                </a:cubicBezTo>
                <a:cubicBezTo>
                  <a:pt x="2344" y="1129"/>
                  <a:pt x="2344" y="1129"/>
                  <a:pt x="2344" y="1129"/>
                </a:cubicBezTo>
                <a:cubicBezTo>
                  <a:pt x="2344" y="1129"/>
                  <a:pt x="2344" y="1129"/>
                  <a:pt x="2344" y="1129"/>
                </a:cubicBezTo>
                <a:cubicBezTo>
                  <a:pt x="2344" y="1127"/>
                  <a:pt x="2344" y="1125"/>
                  <a:pt x="2344" y="1122"/>
                </a:cubicBezTo>
                <a:cubicBezTo>
                  <a:pt x="2343" y="1122"/>
                  <a:pt x="2343" y="1122"/>
                  <a:pt x="2342" y="1122"/>
                </a:cubicBezTo>
                <a:cubicBezTo>
                  <a:pt x="2342" y="1120"/>
                  <a:pt x="2342" y="1120"/>
                  <a:pt x="2342" y="1120"/>
                </a:cubicBezTo>
                <a:cubicBezTo>
                  <a:pt x="2342" y="1120"/>
                  <a:pt x="2342" y="1120"/>
                  <a:pt x="2342" y="1120"/>
                </a:cubicBezTo>
                <a:cubicBezTo>
                  <a:pt x="2342" y="1118"/>
                  <a:pt x="2342" y="1118"/>
                  <a:pt x="2342" y="1118"/>
                </a:cubicBezTo>
                <a:cubicBezTo>
                  <a:pt x="2341" y="1118"/>
                  <a:pt x="2341" y="1118"/>
                  <a:pt x="2340" y="1118"/>
                </a:cubicBezTo>
                <a:cubicBezTo>
                  <a:pt x="2340" y="1117"/>
                  <a:pt x="2340" y="1117"/>
                  <a:pt x="2340" y="1117"/>
                </a:cubicBezTo>
                <a:cubicBezTo>
                  <a:pt x="2340" y="1117"/>
                  <a:pt x="2340" y="1117"/>
                  <a:pt x="2340" y="1117"/>
                </a:cubicBezTo>
                <a:cubicBezTo>
                  <a:pt x="2340" y="1116"/>
                  <a:pt x="2340" y="1116"/>
                  <a:pt x="2340" y="1116"/>
                </a:cubicBezTo>
                <a:cubicBezTo>
                  <a:pt x="2339" y="1116"/>
                  <a:pt x="2339" y="1116"/>
                  <a:pt x="2338" y="1117"/>
                </a:cubicBezTo>
                <a:cubicBezTo>
                  <a:pt x="2338" y="1116"/>
                  <a:pt x="2337" y="1115"/>
                  <a:pt x="2336" y="1115"/>
                </a:cubicBezTo>
                <a:cubicBezTo>
                  <a:pt x="2336" y="1115"/>
                  <a:pt x="2336" y="1115"/>
                  <a:pt x="2335" y="1116"/>
                </a:cubicBezTo>
                <a:cubicBezTo>
                  <a:pt x="2334" y="1116"/>
                  <a:pt x="2334" y="1116"/>
                  <a:pt x="2334" y="1116"/>
                </a:cubicBezTo>
                <a:cubicBezTo>
                  <a:pt x="2335" y="1118"/>
                  <a:pt x="2335" y="1118"/>
                  <a:pt x="2334" y="1120"/>
                </a:cubicBezTo>
                <a:lnTo>
                  <a:pt x="2338" y="1120"/>
                </a:lnTo>
                <a:close/>
                <a:moveTo>
                  <a:pt x="2540" y="1117"/>
                </a:moveTo>
                <a:cubicBezTo>
                  <a:pt x="2541" y="1117"/>
                  <a:pt x="2542" y="1118"/>
                  <a:pt x="2543" y="1118"/>
                </a:cubicBezTo>
                <a:cubicBezTo>
                  <a:pt x="2543" y="1115"/>
                  <a:pt x="2543" y="1115"/>
                  <a:pt x="2543" y="1115"/>
                </a:cubicBezTo>
                <a:cubicBezTo>
                  <a:pt x="2543" y="1115"/>
                  <a:pt x="2543" y="1115"/>
                  <a:pt x="2543" y="1115"/>
                </a:cubicBezTo>
                <a:cubicBezTo>
                  <a:pt x="2543" y="1115"/>
                  <a:pt x="2543" y="1115"/>
                  <a:pt x="2543" y="1115"/>
                </a:cubicBezTo>
                <a:cubicBezTo>
                  <a:pt x="2541" y="1115"/>
                  <a:pt x="2541" y="1115"/>
                  <a:pt x="2540" y="1117"/>
                </a:cubicBezTo>
                <a:close/>
                <a:moveTo>
                  <a:pt x="2509" y="1115"/>
                </a:moveTo>
                <a:cubicBezTo>
                  <a:pt x="2507" y="1115"/>
                  <a:pt x="2504" y="1115"/>
                  <a:pt x="2503" y="1116"/>
                </a:cubicBezTo>
                <a:cubicBezTo>
                  <a:pt x="2502" y="1116"/>
                  <a:pt x="2502" y="1116"/>
                  <a:pt x="2502" y="1116"/>
                </a:cubicBezTo>
                <a:cubicBezTo>
                  <a:pt x="2502" y="1117"/>
                  <a:pt x="2502" y="1117"/>
                  <a:pt x="2502" y="1117"/>
                </a:cubicBezTo>
                <a:cubicBezTo>
                  <a:pt x="2509" y="1117"/>
                  <a:pt x="2509" y="1117"/>
                  <a:pt x="2509" y="1117"/>
                </a:cubicBezTo>
                <a:lnTo>
                  <a:pt x="2509" y="1115"/>
                </a:lnTo>
                <a:close/>
                <a:moveTo>
                  <a:pt x="2499" y="1117"/>
                </a:moveTo>
                <a:cubicBezTo>
                  <a:pt x="2497" y="1117"/>
                  <a:pt x="2495" y="1117"/>
                  <a:pt x="2492" y="1117"/>
                </a:cubicBezTo>
                <a:cubicBezTo>
                  <a:pt x="2492" y="1117"/>
                  <a:pt x="2492" y="1118"/>
                  <a:pt x="2492" y="1118"/>
                </a:cubicBezTo>
                <a:cubicBezTo>
                  <a:pt x="2492" y="1119"/>
                  <a:pt x="2492" y="1118"/>
                  <a:pt x="2492" y="1119"/>
                </a:cubicBezTo>
                <a:cubicBezTo>
                  <a:pt x="2495" y="1119"/>
                  <a:pt x="2497" y="1119"/>
                  <a:pt x="2499" y="1118"/>
                </a:cubicBezTo>
                <a:lnTo>
                  <a:pt x="2499" y="1117"/>
                </a:lnTo>
                <a:close/>
                <a:moveTo>
                  <a:pt x="1725" y="1121"/>
                </a:moveTo>
                <a:cubicBezTo>
                  <a:pt x="1725" y="1120"/>
                  <a:pt x="1726" y="1121"/>
                  <a:pt x="1725" y="1120"/>
                </a:cubicBezTo>
                <a:cubicBezTo>
                  <a:pt x="1725" y="1119"/>
                  <a:pt x="1725" y="1119"/>
                  <a:pt x="1725" y="1119"/>
                </a:cubicBezTo>
                <a:cubicBezTo>
                  <a:pt x="1724" y="1119"/>
                  <a:pt x="1722" y="1119"/>
                  <a:pt x="1721" y="1118"/>
                </a:cubicBezTo>
                <a:cubicBezTo>
                  <a:pt x="1721" y="1119"/>
                  <a:pt x="1721" y="1120"/>
                  <a:pt x="1722" y="1120"/>
                </a:cubicBezTo>
                <a:cubicBezTo>
                  <a:pt x="1723" y="1121"/>
                  <a:pt x="1724" y="1121"/>
                  <a:pt x="1725" y="1121"/>
                </a:cubicBezTo>
                <a:close/>
                <a:moveTo>
                  <a:pt x="2681" y="1124"/>
                </a:moveTo>
                <a:cubicBezTo>
                  <a:pt x="2683" y="1125"/>
                  <a:pt x="2686" y="1126"/>
                  <a:pt x="2687" y="1124"/>
                </a:cubicBezTo>
                <a:cubicBezTo>
                  <a:pt x="2688" y="1124"/>
                  <a:pt x="2687" y="1124"/>
                  <a:pt x="2687" y="1124"/>
                </a:cubicBezTo>
                <a:cubicBezTo>
                  <a:pt x="2685" y="1123"/>
                  <a:pt x="2684" y="1122"/>
                  <a:pt x="2682" y="1122"/>
                </a:cubicBezTo>
                <a:cubicBezTo>
                  <a:pt x="2681" y="1123"/>
                  <a:pt x="2681" y="1123"/>
                  <a:pt x="2681" y="1124"/>
                </a:cubicBezTo>
                <a:close/>
                <a:moveTo>
                  <a:pt x="2289" y="1125"/>
                </a:moveTo>
                <a:cubicBezTo>
                  <a:pt x="2289" y="1124"/>
                  <a:pt x="2289" y="1124"/>
                  <a:pt x="2288" y="1124"/>
                </a:cubicBezTo>
                <a:cubicBezTo>
                  <a:pt x="2288" y="1124"/>
                  <a:pt x="2288" y="1124"/>
                  <a:pt x="2288" y="1124"/>
                </a:cubicBezTo>
                <a:cubicBezTo>
                  <a:pt x="2288" y="1124"/>
                  <a:pt x="2288" y="1124"/>
                  <a:pt x="2288" y="1124"/>
                </a:cubicBezTo>
                <a:cubicBezTo>
                  <a:pt x="2288" y="1126"/>
                  <a:pt x="2288" y="1126"/>
                  <a:pt x="2290" y="1126"/>
                </a:cubicBezTo>
                <a:cubicBezTo>
                  <a:pt x="2289" y="1125"/>
                  <a:pt x="2290" y="1126"/>
                  <a:pt x="2289" y="1125"/>
                </a:cubicBezTo>
                <a:close/>
                <a:moveTo>
                  <a:pt x="2352" y="1127"/>
                </a:moveTo>
                <a:cubicBezTo>
                  <a:pt x="2351" y="1127"/>
                  <a:pt x="2351" y="1127"/>
                  <a:pt x="2351" y="1127"/>
                </a:cubicBezTo>
                <a:cubicBezTo>
                  <a:pt x="2351" y="1128"/>
                  <a:pt x="2351" y="1129"/>
                  <a:pt x="2351" y="1130"/>
                </a:cubicBezTo>
                <a:cubicBezTo>
                  <a:pt x="2351" y="1131"/>
                  <a:pt x="2352" y="1131"/>
                  <a:pt x="2352" y="1131"/>
                </a:cubicBezTo>
                <a:cubicBezTo>
                  <a:pt x="2352" y="1132"/>
                  <a:pt x="2352" y="1132"/>
                  <a:pt x="2352" y="1132"/>
                </a:cubicBezTo>
                <a:cubicBezTo>
                  <a:pt x="2354" y="1132"/>
                  <a:pt x="2354" y="1132"/>
                  <a:pt x="2354" y="1132"/>
                </a:cubicBezTo>
                <a:cubicBezTo>
                  <a:pt x="2354" y="1132"/>
                  <a:pt x="2354" y="1132"/>
                  <a:pt x="2354" y="1132"/>
                </a:cubicBezTo>
                <a:cubicBezTo>
                  <a:pt x="2358" y="1132"/>
                  <a:pt x="2358" y="1130"/>
                  <a:pt x="2359" y="1127"/>
                </a:cubicBezTo>
                <a:cubicBezTo>
                  <a:pt x="2358" y="1127"/>
                  <a:pt x="2358" y="1127"/>
                  <a:pt x="2358" y="1127"/>
                </a:cubicBezTo>
                <a:cubicBezTo>
                  <a:pt x="2358" y="1126"/>
                  <a:pt x="2358" y="1126"/>
                  <a:pt x="2358" y="1126"/>
                </a:cubicBezTo>
                <a:cubicBezTo>
                  <a:pt x="2356" y="1126"/>
                  <a:pt x="2353" y="1126"/>
                  <a:pt x="2352" y="1127"/>
                </a:cubicBezTo>
                <a:close/>
                <a:moveTo>
                  <a:pt x="2715" y="1130"/>
                </a:moveTo>
                <a:cubicBezTo>
                  <a:pt x="2716" y="1129"/>
                  <a:pt x="2715" y="1130"/>
                  <a:pt x="2716" y="1128"/>
                </a:cubicBezTo>
                <a:cubicBezTo>
                  <a:pt x="2715" y="1128"/>
                  <a:pt x="2716" y="1128"/>
                  <a:pt x="2715" y="1128"/>
                </a:cubicBezTo>
                <a:cubicBezTo>
                  <a:pt x="2711" y="1128"/>
                  <a:pt x="2711" y="1128"/>
                  <a:pt x="2711" y="1128"/>
                </a:cubicBezTo>
                <a:cubicBezTo>
                  <a:pt x="2710" y="1129"/>
                  <a:pt x="2710" y="1129"/>
                  <a:pt x="2710" y="1129"/>
                </a:cubicBezTo>
                <a:cubicBezTo>
                  <a:pt x="2711" y="1129"/>
                  <a:pt x="2711" y="1129"/>
                  <a:pt x="2711" y="1129"/>
                </a:cubicBezTo>
                <a:cubicBezTo>
                  <a:pt x="2712" y="1130"/>
                  <a:pt x="2713" y="1131"/>
                  <a:pt x="2715" y="1130"/>
                </a:cubicBezTo>
                <a:close/>
                <a:moveTo>
                  <a:pt x="2532" y="1129"/>
                </a:moveTo>
                <a:cubicBezTo>
                  <a:pt x="2532" y="1130"/>
                  <a:pt x="2532" y="1130"/>
                  <a:pt x="2532" y="1130"/>
                </a:cubicBezTo>
                <a:cubicBezTo>
                  <a:pt x="2531" y="1129"/>
                  <a:pt x="2529" y="1129"/>
                  <a:pt x="2527" y="1129"/>
                </a:cubicBezTo>
                <a:cubicBezTo>
                  <a:pt x="2527" y="1130"/>
                  <a:pt x="2527" y="1130"/>
                  <a:pt x="2527" y="1130"/>
                </a:cubicBezTo>
                <a:cubicBezTo>
                  <a:pt x="2526" y="1130"/>
                  <a:pt x="2526" y="1130"/>
                  <a:pt x="2524" y="1130"/>
                </a:cubicBezTo>
                <a:cubicBezTo>
                  <a:pt x="2524" y="1131"/>
                  <a:pt x="2524" y="1132"/>
                  <a:pt x="2524" y="1132"/>
                </a:cubicBezTo>
                <a:cubicBezTo>
                  <a:pt x="2526" y="1132"/>
                  <a:pt x="2526" y="1132"/>
                  <a:pt x="2526" y="1132"/>
                </a:cubicBezTo>
                <a:cubicBezTo>
                  <a:pt x="2526" y="1133"/>
                  <a:pt x="2526" y="1133"/>
                  <a:pt x="2526" y="1133"/>
                </a:cubicBezTo>
                <a:cubicBezTo>
                  <a:pt x="2528" y="1134"/>
                  <a:pt x="2528" y="1134"/>
                  <a:pt x="2530" y="1134"/>
                </a:cubicBezTo>
                <a:cubicBezTo>
                  <a:pt x="2530" y="1134"/>
                  <a:pt x="2530" y="1133"/>
                  <a:pt x="2530" y="1132"/>
                </a:cubicBezTo>
                <a:cubicBezTo>
                  <a:pt x="2533" y="1132"/>
                  <a:pt x="2533" y="1132"/>
                  <a:pt x="2533" y="1132"/>
                </a:cubicBezTo>
                <a:cubicBezTo>
                  <a:pt x="2533" y="1134"/>
                  <a:pt x="2533" y="1134"/>
                  <a:pt x="2533" y="1134"/>
                </a:cubicBezTo>
                <a:cubicBezTo>
                  <a:pt x="2536" y="1134"/>
                  <a:pt x="2536" y="1134"/>
                  <a:pt x="2536" y="1134"/>
                </a:cubicBezTo>
                <a:cubicBezTo>
                  <a:pt x="2536" y="1134"/>
                  <a:pt x="2535" y="1134"/>
                  <a:pt x="2536" y="1134"/>
                </a:cubicBezTo>
                <a:cubicBezTo>
                  <a:pt x="2536" y="1134"/>
                  <a:pt x="2536" y="1134"/>
                  <a:pt x="2536" y="1134"/>
                </a:cubicBezTo>
                <a:cubicBezTo>
                  <a:pt x="2538" y="1134"/>
                  <a:pt x="2538" y="1134"/>
                  <a:pt x="2538" y="1134"/>
                </a:cubicBezTo>
                <a:cubicBezTo>
                  <a:pt x="2538" y="1133"/>
                  <a:pt x="2538" y="1133"/>
                  <a:pt x="2538" y="1133"/>
                </a:cubicBezTo>
                <a:cubicBezTo>
                  <a:pt x="2540" y="1134"/>
                  <a:pt x="2542" y="1134"/>
                  <a:pt x="2544" y="1135"/>
                </a:cubicBezTo>
                <a:cubicBezTo>
                  <a:pt x="2544" y="1136"/>
                  <a:pt x="2544" y="1136"/>
                  <a:pt x="2544" y="1136"/>
                </a:cubicBezTo>
                <a:cubicBezTo>
                  <a:pt x="2546" y="1135"/>
                  <a:pt x="2546" y="1135"/>
                  <a:pt x="2547" y="1135"/>
                </a:cubicBezTo>
                <a:cubicBezTo>
                  <a:pt x="2546" y="1132"/>
                  <a:pt x="2546" y="1133"/>
                  <a:pt x="2545" y="1131"/>
                </a:cubicBezTo>
                <a:cubicBezTo>
                  <a:pt x="2543" y="1131"/>
                  <a:pt x="2542" y="1130"/>
                  <a:pt x="2540" y="1130"/>
                </a:cubicBezTo>
                <a:cubicBezTo>
                  <a:pt x="2538" y="1129"/>
                  <a:pt x="2536" y="1131"/>
                  <a:pt x="2535" y="1130"/>
                </a:cubicBezTo>
                <a:cubicBezTo>
                  <a:pt x="2535" y="1130"/>
                  <a:pt x="2535" y="1130"/>
                  <a:pt x="2535" y="1130"/>
                </a:cubicBezTo>
                <a:cubicBezTo>
                  <a:pt x="2534" y="1129"/>
                  <a:pt x="2533" y="1129"/>
                  <a:pt x="2532" y="1129"/>
                </a:cubicBezTo>
                <a:close/>
                <a:moveTo>
                  <a:pt x="2506" y="1131"/>
                </a:moveTo>
                <a:cubicBezTo>
                  <a:pt x="2506" y="1133"/>
                  <a:pt x="2506" y="1133"/>
                  <a:pt x="2506" y="1133"/>
                </a:cubicBezTo>
                <a:cubicBezTo>
                  <a:pt x="2508" y="1134"/>
                  <a:pt x="2507" y="1134"/>
                  <a:pt x="2511" y="1134"/>
                </a:cubicBezTo>
                <a:cubicBezTo>
                  <a:pt x="2511" y="1135"/>
                  <a:pt x="2511" y="1136"/>
                  <a:pt x="2511" y="1136"/>
                </a:cubicBezTo>
                <a:cubicBezTo>
                  <a:pt x="2513" y="1136"/>
                  <a:pt x="2513" y="1136"/>
                  <a:pt x="2513" y="1136"/>
                </a:cubicBezTo>
                <a:cubicBezTo>
                  <a:pt x="2513" y="1136"/>
                  <a:pt x="2513" y="1136"/>
                  <a:pt x="2513" y="1136"/>
                </a:cubicBezTo>
                <a:cubicBezTo>
                  <a:pt x="2517" y="1134"/>
                  <a:pt x="2518" y="1137"/>
                  <a:pt x="2519" y="1132"/>
                </a:cubicBezTo>
                <a:cubicBezTo>
                  <a:pt x="2517" y="1132"/>
                  <a:pt x="2517" y="1132"/>
                  <a:pt x="2517" y="1132"/>
                </a:cubicBezTo>
                <a:cubicBezTo>
                  <a:pt x="2517" y="1130"/>
                  <a:pt x="2517" y="1130"/>
                  <a:pt x="2517" y="1130"/>
                </a:cubicBezTo>
                <a:cubicBezTo>
                  <a:pt x="2513" y="1130"/>
                  <a:pt x="2510" y="1131"/>
                  <a:pt x="2506" y="1131"/>
                </a:cubicBezTo>
                <a:close/>
                <a:moveTo>
                  <a:pt x="2483" y="1150"/>
                </a:moveTo>
                <a:cubicBezTo>
                  <a:pt x="2482" y="1150"/>
                  <a:pt x="2482" y="1150"/>
                  <a:pt x="2482" y="1150"/>
                </a:cubicBezTo>
                <a:cubicBezTo>
                  <a:pt x="2482" y="1151"/>
                  <a:pt x="2482" y="1151"/>
                  <a:pt x="2482" y="1151"/>
                </a:cubicBezTo>
                <a:cubicBezTo>
                  <a:pt x="2481" y="1150"/>
                  <a:pt x="2481" y="1150"/>
                  <a:pt x="2481" y="1149"/>
                </a:cubicBezTo>
                <a:cubicBezTo>
                  <a:pt x="2480" y="1149"/>
                  <a:pt x="2480" y="1149"/>
                  <a:pt x="2480" y="1149"/>
                </a:cubicBezTo>
                <a:cubicBezTo>
                  <a:pt x="2479" y="1149"/>
                  <a:pt x="2479" y="1149"/>
                  <a:pt x="2479" y="1149"/>
                </a:cubicBezTo>
                <a:cubicBezTo>
                  <a:pt x="2479" y="1151"/>
                  <a:pt x="2479" y="1151"/>
                  <a:pt x="2479" y="1151"/>
                </a:cubicBezTo>
                <a:cubicBezTo>
                  <a:pt x="2478" y="1151"/>
                  <a:pt x="2478" y="1151"/>
                  <a:pt x="2478" y="1151"/>
                </a:cubicBezTo>
                <a:cubicBezTo>
                  <a:pt x="2479" y="1155"/>
                  <a:pt x="2479" y="1154"/>
                  <a:pt x="2481" y="1153"/>
                </a:cubicBezTo>
                <a:cubicBezTo>
                  <a:pt x="2482" y="1157"/>
                  <a:pt x="2482" y="1157"/>
                  <a:pt x="2482" y="1157"/>
                </a:cubicBezTo>
                <a:cubicBezTo>
                  <a:pt x="2485" y="1157"/>
                  <a:pt x="2485" y="1156"/>
                  <a:pt x="2486" y="1154"/>
                </a:cubicBezTo>
                <a:cubicBezTo>
                  <a:pt x="2487" y="1153"/>
                  <a:pt x="2487" y="1153"/>
                  <a:pt x="2487" y="1153"/>
                </a:cubicBezTo>
                <a:cubicBezTo>
                  <a:pt x="2486" y="1153"/>
                  <a:pt x="2486" y="1153"/>
                  <a:pt x="2486" y="1153"/>
                </a:cubicBezTo>
                <a:cubicBezTo>
                  <a:pt x="2485" y="1151"/>
                  <a:pt x="2485" y="1149"/>
                  <a:pt x="2486" y="1148"/>
                </a:cubicBezTo>
                <a:cubicBezTo>
                  <a:pt x="2486" y="1146"/>
                  <a:pt x="2486" y="1146"/>
                  <a:pt x="2486" y="1146"/>
                </a:cubicBezTo>
                <a:cubicBezTo>
                  <a:pt x="2486" y="1146"/>
                  <a:pt x="2486" y="1146"/>
                  <a:pt x="2486" y="1146"/>
                </a:cubicBezTo>
                <a:cubicBezTo>
                  <a:pt x="2486" y="1145"/>
                  <a:pt x="2486" y="1145"/>
                  <a:pt x="2486" y="1145"/>
                </a:cubicBezTo>
                <a:cubicBezTo>
                  <a:pt x="2485" y="1146"/>
                  <a:pt x="2484" y="1146"/>
                  <a:pt x="2483" y="1146"/>
                </a:cubicBezTo>
                <a:lnTo>
                  <a:pt x="2483" y="1150"/>
                </a:lnTo>
                <a:close/>
                <a:moveTo>
                  <a:pt x="2684" y="1155"/>
                </a:moveTo>
                <a:cubicBezTo>
                  <a:pt x="2684" y="1155"/>
                  <a:pt x="2684" y="1155"/>
                  <a:pt x="2684" y="1155"/>
                </a:cubicBezTo>
                <a:cubicBezTo>
                  <a:pt x="2684" y="1155"/>
                  <a:pt x="2684" y="1156"/>
                  <a:pt x="2685" y="1155"/>
                </a:cubicBezTo>
                <a:cubicBezTo>
                  <a:pt x="2685" y="1155"/>
                  <a:pt x="2685" y="1155"/>
                  <a:pt x="2685" y="1155"/>
                </a:cubicBezTo>
                <a:cubicBezTo>
                  <a:pt x="2686" y="1154"/>
                  <a:pt x="2685" y="1154"/>
                  <a:pt x="2684" y="1153"/>
                </a:cubicBezTo>
                <a:cubicBezTo>
                  <a:pt x="2684" y="1154"/>
                  <a:pt x="2684" y="1154"/>
                  <a:pt x="2684" y="1155"/>
                </a:cubicBezTo>
                <a:close/>
                <a:moveTo>
                  <a:pt x="2401" y="1182"/>
                </a:moveTo>
                <a:cubicBezTo>
                  <a:pt x="2402" y="1183"/>
                  <a:pt x="2402" y="1183"/>
                  <a:pt x="2403" y="1184"/>
                </a:cubicBezTo>
                <a:cubicBezTo>
                  <a:pt x="2403" y="1185"/>
                  <a:pt x="2403" y="1185"/>
                  <a:pt x="2403" y="1185"/>
                </a:cubicBezTo>
                <a:cubicBezTo>
                  <a:pt x="2405" y="1185"/>
                  <a:pt x="2406" y="1185"/>
                  <a:pt x="2407" y="1186"/>
                </a:cubicBezTo>
                <a:cubicBezTo>
                  <a:pt x="2407" y="1186"/>
                  <a:pt x="2407" y="1186"/>
                  <a:pt x="2407" y="1186"/>
                </a:cubicBezTo>
                <a:cubicBezTo>
                  <a:pt x="2410" y="1186"/>
                  <a:pt x="2410" y="1186"/>
                  <a:pt x="2410" y="1186"/>
                </a:cubicBezTo>
                <a:cubicBezTo>
                  <a:pt x="2410" y="1187"/>
                  <a:pt x="2410" y="1187"/>
                  <a:pt x="2411" y="1188"/>
                </a:cubicBezTo>
                <a:cubicBezTo>
                  <a:pt x="2412" y="1188"/>
                  <a:pt x="2412" y="1188"/>
                  <a:pt x="2412" y="1188"/>
                </a:cubicBezTo>
                <a:cubicBezTo>
                  <a:pt x="2412" y="1188"/>
                  <a:pt x="2412" y="1188"/>
                  <a:pt x="2412" y="1188"/>
                </a:cubicBezTo>
                <a:cubicBezTo>
                  <a:pt x="2413" y="1188"/>
                  <a:pt x="2413" y="1188"/>
                  <a:pt x="2413" y="1188"/>
                </a:cubicBezTo>
                <a:cubicBezTo>
                  <a:pt x="2412" y="1187"/>
                  <a:pt x="2412" y="1186"/>
                  <a:pt x="2412" y="1185"/>
                </a:cubicBezTo>
                <a:cubicBezTo>
                  <a:pt x="2411" y="1185"/>
                  <a:pt x="2411" y="1185"/>
                  <a:pt x="2411" y="1185"/>
                </a:cubicBezTo>
                <a:cubicBezTo>
                  <a:pt x="2411" y="1183"/>
                  <a:pt x="2411" y="1183"/>
                  <a:pt x="2411" y="1183"/>
                </a:cubicBezTo>
                <a:cubicBezTo>
                  <a:pt x="2411" y="1183"/>
                  <a:pt x="2411" y="1183"/>
                  <a:pt x="2411" y="1183"/>
                </a:cubicBezTo>
                <a:cubicBezTo>
                  <a:pt x="2409" y="1181"/>
                  <a:pt x="2409" y="1180"/>
                  <a:pt x="2411" y="1178"/>
                </a:cubicBezTo>
                <a:cubicBezTo>
                  <a:pt x="2411" y="1177"/>
                  <a:pt x="2410" y="1176"/>
                  <a:pt x="2410" y="1175"/>
                </a:cubicBezTo>
                <a:cubicBezTo>
                  <a:pt x="2409" y="1175"/>
                  <a:pt x="2408" y="1175"/>
                  <a:pt x="2407" y="1174"/>
                </a:cubicBezTo>
                <a:cubicBezTo>
                  <a:pt x="2407" y="1174"/>
                  <a:pt x="2407" y="1174"/>
                  <a:pt x="2407" y="1174"/>
                </a:cubicBezTo>
                <a:cubicBezTo>
                  <a:pt x="2404" y="1174"/>
                  <a:pt x="2404" y="1174"/>
                  <a:pt x="2404" y="1174"/>
                </a:cubicBezTo>
                <a:cubicBezTo>
                  <a:pt x="2404" y="1174"/>
                  <a:pt x="2404" y="1174"/>
                  <a:pt x="2404" y="1174"/>
                </a:cubicBezTo>
                <a:cubicBezTo>
                  <a:pt x="2403" y="1174"/>
                  <a:pt x="2403" y="1174"/>
                  <a:pt x="2403" y="1174"/>
                </a:cubicBezTo>
                <a:cubicBezTo>
                  <a:pt x="2403" y="1174"/>
                  <a:pt x="2403" y="1174"/>
                  <a:pt x="2403" y="1174"/>
                </a:cubicBezTo>
                <a:cubicBezTo>
                  <a:pt x="2401" y="1174"/>
                  <a:pt x="2401" y="1174"/>
                  <a:pt x="2401" y="1174"/>
                </a:cubicBezTo>
                <a:cubicBezTo>
                  <a:pt x="2401" y="1174"/>
                  <a:pt x="2401" y="1174"/>
                  <a:pt x="2401" y="1174"/>
                </a:cubicBezTo>
                <a:cubicBezTo>
                  <a:pt x="2399" y="1174"/>
                  <a:pt x="2398" y="1174"/>
                  <a:pt x="2397" y="1174"/>
                </a:cubicBezTo>
                <a:cubicBezTo>
                  <a:pt x="2396" y="1173"/>
                  <a:pt x="2396" y="1172"/>
                  <a:pt x="2396" y="1170"/>
                </a:cubicBezTo>
                <a:cubicBezTo>
                  <a:pt x="2396" y="1170"/>
                  <a:pt x="2397" y="1169"/>
                  <a:pt x="2397" y="1168"/>
                </a:cubicBezTo>
                <a:cubicBezTo>
                  <a:pt x="2396" y="1168"/>
                  <a:pt x="2396" y="1167"/>
                  <a:pt x="2396" y="1167"/>
                </a:cubicBezTo>
                <a:cubicBezTo>
                  <a:pt x="2396" y="1163"/>
                  <a:pt x="2396" y="1163"/>
                  <a:pt x="2396" y="1163"/>
                </a:cubicBezTo>
                <a:cubicBezTo>
                  <a:pt x="2393" y="1163"/>
                  <a:pt x="2392" y="1164"/>
                  <a:pt x="2390" y="1165"/>
                </a:cubicBezTo>
                <a:cubicBezTo>
                  <a:pt x="2390" y="1164"/>
                  <a:pt x="2390" y="1163"/>
                  <a:pt x="2390" y="1163"/>
                </a:cubicBezTo>
                <a:cubicBezTo>
                  <a:pt x="2388" y="1162"/>
                  <a:pt x="2387" y="1162"/>
                  <a:pt x="2386" y="1162"/>
                </a:cubicBezTo>
                <a:cubicBezTo>
                  <a:pt x="2386" y="1161"/>
                  <a:pt x="2386" y="1161"/>
                  <a:pt x="2386" y="1161"/>
                </a:cubicBezTo>
                <a:cubicBezTo>
                  <a:pt x="2383" y="1160"/>
                  <a:pt x="2383" y="1164"/>
                  <a:pt x="2380" y="1160"/>
                </a:cubicBezTo>
                <a:cubicBezTo>
                  <a:pt x="2378" y="1160"/>
                  <a:pt x="2378" y="1161"/>
                  <a:pt x="2377" y="1163"/>
                </a:cubicBezTo>
                <a:cubicBezTo>
                  <a:pt x="2368" y="1163"/>
                  <a:pt x="2368" y="1163"/>
                  <a:pt x="2368" y="1163"/>
                </a:cubicBezTo>
                <a:cubicBezTo>
                  <a:pt x="2368" y="1163"/>
                  <a:pt x="2368" y="1163"/>
                  <a:pt x="2368" y="1163"/>
                </a:cubicBezTo>
                <a:cubicBezTo>
                  <a:pt x="2366" y="1163"/>
                  <a:pt x="2366" y="1163"/>
                  <a:pt x="2366" y="1163"/>
                </a:cubicBezTo>
                <a:cubicBezTo>
                  <a:pt x="2366" y="1162"/>
                  <a:pt x="2366" y="1162"/>
                  <a:pt x="2366" y="1162"/>
                </a:cubicBezTo>
                <a:cubicBezTo>
                  <a:pt x="2363" y="1161"/>
                  <a:pt x="2362" y="1162"/>
                  <a:pt x="2361" y="1161"/>
                </a:cubicBezTo>
                <a:cubicBezTo>
                  <a:pt x="2358" y="1159"/>
                  <a:pt x="2361" y="1159"/>
                  <a:pt x="2359" y="1157"/>
                </a:cubicBezTo>
                <a:cubicBezTo>
                  <a:pt x="2359" y="1157"/>
                  <a:pt x="2359" y="1157"/>
                  <a:pt x="2359" y="1157"/>
                </a:cubicBezTo>
                <a:cubicBezTo>
                  <a:pt x="2359" y="1157"/>
                  <a:pt x="2356" y="1156"/>
                  <a:pt x="2353" y="1157"/>
                </a:cubicBezTo>
                <a:cubicBezTo>
                  <a:pt x="2353" y="1157"/>
                  <a:pt x="2353" y="1158"/>
                  <a:pt x="2352" y="1157"/>
                </a:cubicBezTo>
                <a:cubicBezTo>
                  <a:pt x="2352" y="1157"/>
                  <a:pt x="2352" y="1156"/>
                  <a:pt x="2351" y="1156"/>
                </a:cubicBezTo>
                <a:cubicBezTo>
                  <a:pt x="2350" y="1156"/>
                  <a:pt x="2348" y="1156"/>
                  <a:pt x="2346" y="1155"/>
                </a:cubicBezTo>
                <a:cubicBezTo>
                  <a:pt x="2346" y="1156"/>
                  <a:pt x="2346" y="1156"/>
                  <a:pt x="2346" y="1157"/>
                </a:cubicBezTo>
                <a:cubicBezTo>
                  <a:pt x="2342" y="1156"/>
                  <a:pt x="2339" y="1156"/>
                  <a:pt x="2336" y="1156"/>
                </a:cubicBezTo>
                <a:cubicBezTo>
                  <a:pt x="2335" y="1160"/>
                  <a:pt x="2334" y="1164"/>
                  <a:pt x="2331" y="1166"/>
                </a:cubicBezTo>
                <a:cubicBezTo>
                  <a:pt x="2331" y="1166"/>
                  <a:pt x="2332" y="1167"/>
                  <a:pt x="2332" y="1167"/>
                </a:cubicBezTo>
                <a:cubicBezTo>
                  <a:pt x="2334" y="1167"/>
                  <a:pt x="2334" y="1167"/>
                  <a:pt x="2334" y="1167"/>
                </a:cubicBezTo>
                <a:cubicBezTo>
                  <a:pt x="2334" y="1166"/>
                  <a:pt x="2334" y="1166"/>
                  <a:pt x="2334" y="1166"/>
                </a:cubicBezTo>
                <a:cubicBezTo>
                  <a:pt x="2337" y="1167"/>
                  <a:pt x="2339" y="1167"/>
                  <a:pt x="2341" y="1168"/>
                </a:cubicBezTo>
                <a:cubicBezTo>
                  <a:pt x="2341" y="1168"/>
                  <a:pt x="2341" y="1168"/>
                  <a:pt x="2341" y="1168"/>
                </a:cubicBezTo>
                <a:cubicBezTo>
                  <a:pt x="2340" y="1169"/>
                  <a:pt x="2340" y="1169"/>
                  <a:pt x="2339" y="1169"/>
                </a:cubicBezTo>
                <a:cubicBezTo>
                  <a:pt x="2339" y="1171"/>
                  <a:pt x="2339" y="1171"/>
                  <a:pt x="2339" y="1171"/>
                </a:cubicBezTo>
                <a:cubicBezTo>
                  <a:pt x="2342" y="1172"/>
                  <a:pt x="2342" y="1171"/>
                  <a:pt x="2344" y="1171"/>
                </a:cubicBezTo>
                <a:cubicBezTo>
                  <a:pt x="2344" y="1172"/>
                  <a:pt x="2344" y="1172"/>
                  <a:pt x="2344" y="1172"/>
                </a:cubicBezTo>
                <a:cubicBezTo>
                  <a:pt x="2346" y="1172"/>
                  <a:pt x="2346" y="1172"/>
                  <a:pt x="2346" y="1172"/>
                </a:cubicBezTo>
                <a:cubicBezTo>
                  <a:pt x="2346" y="1172"/>
                  <a:pt x="2346" y="1172"/>
                  <a:pt x="2346" y="1172"/>
                </a:cubicBezTo>
                <a:cubicBezTo>
                  <a:pt x="2349" y="1172"/>
                  <a:pt x="2349" y="1172"/>
                  <a:pt x="2349" y="1172"/>
                </a:cubicBezTo>
                <a:cubicBezTo>
                  <a:pt x="2349" y="1173"/>
                  <a:pt x="2349" y="1173"/>
                  <a:pt x="2349" y="1173"/>
                </a:cubicBezTo>
                <a:cubicBezTo>
                  <a:pt x="2350" y="1173"/>
                  <a:pt x="2351" y="1173"/>
                  <a:pt x="2351" y="1174"/>
                </a:cubicBezTo>
                <a:cubicBezTo>
                  <a:pt x="2351" y="1174"/>
                  <a:pt x="2351" y="1174"/>
                  <a:pt x="2351" y="1174"/>
                </a:cubicBezTo>
                <a:cubicBezTo>
                  <a:pt x="2352" y="1174"/>
                  <a:pt x="2352" y="1174"/>
                  <a:pt x="2352" y="1174"/>
                </a:cubicBezTo>
                <a:cubicBezTo>
                  <a:pt x="2352" y="1175"/>
                  <a:pt x="2353" y="1176"/>
                  <a:pt x="2353" y="1176"/>
                </a:cubicBezTo>
                <a:cubicBezTo>
                  <a:pt x="2358" y="1176"/>
                  <a:pt x="2358" y="1176"/>
                  <a:pt x="2358" y="1176"/>
                </a:cubicBezTo>
                <a:cubicBezTo>
                  <a:pt x="2358" y="1176"/>
                  <a:pt x="2358" y="1176"/>
                  <a:pt x="2358" y="1176"/>
                </a:cubicBezTo>
                <a:cubicBezTo>
                  <a:pt x="2360" y="1176"/>
                  <a:pt x="2363" y="1176"/>
                  <a:pt x="2365" y="1176"/>
                </a:cubicBezTo>
                <a:cubicBezTo>
                  <a:pt x="2365" y="1176"/>
                  <a:pt x="2365" y="1176"/>
                  <a:pt x="2365" y="1176"/>
                </a:cubicBezTo>
                <a:cubicBezTo>
                  <a:pt x="2366" y="1175"/>
                  <a:pt x="2367" y="1175"/>
                  <a:pt x="2367" y="1175"/>
                </a:cubicBezTo>
                <a:cubicBezTo>
                  <a:pt x="2367" y="1176"/>
                  <a:pt x="2367" y="1176"/>
                  <a:pt x="2367" y="1176"/>
                </a:cubicBezTo>
                <a:cubicBezTo>
                  <a:pt x="2369" y="1176"/>
                  <a:pt x="2369" y="1176"/>
                  <a:pt x="2369" y="1176"/>
                </a:cubicBezTo>
                <a:cubicBezTo>
                  <a:pt x="2369" y="1176"/>
                  <a:pt x="2369" y="1176"/>
                  <a:pt x="2369" y="1176"/>
                </a:cubicBezTo>
                <a:cubicBezTo>
                  <a:pt x="2371" y="1177"/>
                  <a:pt x="2373" y="1177"/>
                  <a:pt x="2375" y="1178"/>
                </a:cubicBezTo>
                <a:cubicBezTo>
                  <a:pt x="2375" y="1178"/>
                  <a:pt x="2375" y="1178"/>
                  <a:pt x="2375" y="1178"/>
                </a:cubicBezTo>
                <a:cubicBezTo>
                  <a:pt x="2376" y="1178"/>
                  <a:pt x="2376" y="1178"/>
                  <a:pt x="2376" y="1178"/>
                </a:cubicBezTo>
                <a:cubicBezTo>
                  <a:pt x="2376" y="1179"/>
                  <a:pt x="2376" y="1179"/>
                  <a:pt x="2376" y="1179"/>
                </a:cubicBezTo>
                <a:cubicBezTo>
                  <a:pt x="2379" y="1179"/>
                  <a:pt x="2379" y="1179"/>
                  <a:pt x="2379" y="1179"/>
                </a:cubicBezTo>
                <a:cubicBezTo>
                  <a:pt x="2379" y="1180"/>
                  <a:pt x="2379" y="1180"/>
                  <a:pt x="2379" y="1180"/>
                </a:cubicBezTo>
                <a:cubicBezTo>
                  <a:pt x="2380" y="1180"/>
                  <a:pt x="2380" y="1180"/>
                  <a:pt x="2380" y="1180"/>
                </a:cubicBezTo>
                <a:cubicBezTo>
                  <a:pt x="2380" y="1180"/>
                  <a:pt x="2380" y="1180"/>
                  <a:pt x="2380" y="1180"/>
                </a:cubicBezTo>
                <a:cubicBezTo>
                  <a:pt x="2383" y="1180"/>
                  <a:pt x="2383" y="1180"/>
                  <a:pt x="2383" y="1180"/>
                </a:cubicBezTo>
                <a:cubicBezTo>
                  <a:pt x="2383" y="1181"/>
                  <a:pt x="2383" y="1181"/>
                  <a:pt x="2383" y="1181"/>
                </a:cubicBezTo>
                <a:cubicBezTo>
                  <a:pt x="2385" y="1181"/>
                  <a:pt x="2387" y="1181"/>
                  <a:pt x="2388" y="1180"/>
                </a:cubicBezTo>
                <a:cubicBezTo>
                  <a:pt x="2388" y="1181"/>
                  <a:pt x="2388" y="1181"/>
                  <a:pt x="2388" y="1181"/>
                </a:cubicBezTo>
                <a:cubicBezTo>
                  <a:pt x="2390" y="1181"/>
                  <a:pt x="2390" y="1181"/>
                  <a:pt x="2390" y="1181"/>
                </a:cubicBezTo>
                <a:cubicBezTo>
                  <a:pt x="2390" y="1182"/>
                  <a:pt x="2390" y="1182"/>
                  <a:pt x="2390" y="1182"/>
                </a:cubicBezTo>
                <a:cubicBezTo>
                  <a:pt x="2392" y="1182"/>
                  <a:pt x="2392" y="1182"/>
                  <a:pt x="2392" y="1182"/>
                </a:cubicBezTo>
                <a:cubicBezTo>
                  <a:pt x="2392" y="1182"/>
                  <a:pt x="2392" y="1182"/>
                  <a:pt x="2392" y="1182"/>
                </a:cubicBezTo>
                <a:cubicBezTo>
                  <a:pt x="2394" y="1182"/>
                  <a:pt x="2394" y="1182"/>
                  <a:pt x="2394" y="1182"/>
                </a:cubicBezTo>
                <a:cubicBezTo>
                  <a:pt x="2394" y="1183"/>
                  <a:pt x="2394" y="1183"/>
                  <a:pt x="2394" y="1183"/>
                </a:cubicBezTo>
                <a:cubicBezTo>
                  <a:pt x="2397" y="1184"/>
                  <a:pt x="2398" y="1180"/>
                  <a:pt x="2401" y="1182"/>
                </a:cubicBezTo>
                <a:close/>
                <a:moveTo>
                  <a:pt x="2472" y="1156"/>
                </a:moveTo>
                <a:cubicBezTo>
                  <a:pt x="2472" y="1157"/>
                  <a:pt x="2472" y="1157"/>
                  <a:pt x="2472" y="1157"/>
                </a:cubicBezTo>
                <a:cubicBezTo>
                  <a:pt x="2473" y="1157"/>
                  <a:pt x="2473" y="1157"/>
                  <a:pt x="2473" y="1157"/>
                </a:cubicBezTo>
                <a:cubicBezTo>
                  <a:pt x="2473" y="1156"/>
                  <a:pt x="2473" y="1157"/>
                  <a:pt x="2472" y="1156"/>
                </a:cubicBezTo>
                <a:close/>
                <a:moveTo>
                  <a:pt x="2693" y="1159"/>
                </a:moveTo>
                <a:cubicBezTo>
                  <a:pt x="2693" y="1159"/>
                  <a:pt x="2693" y="1158"/>
                  <a:pt x="2693" y="1157"/>
                </a:cubicBezTo>
                <a:cubicBezTo>
                  <a:pt x="2691" y="1157"/>
                  <a:pt x="2691" y="1157"/>
                  <a:pt x="2691" y="1157"/>
                </a:cubicBezTo>
                <a:cubicBezTo>
                  <a:pt x="2691" y="1159"/>
                  <a:pt x="2691" y="1159"/>
                  <a:pt x="2691" y="1159"/>
                </a:cubicBezTo>
                <a:cubicBezTo>
                  <a:pt x="2691" y="1159"/>
                  <a:pt x="2692" y="1159"/>
                  <a:pt x="2693" y="1159"/>
                </a:cubicBezTo>
                <a:close/>
                <a:moveTo>
                  <a:pt x="2582" y="1165"/>
                </a:moveTo>
                <a:cubicBezTo>
                  <a:pt x="2582" y="1163"/>
                  <a:pt x="2582" y="1162"/>
                  <a:pt x="2582" y="1162"/>
                </a:cubicBezTo>
                <a:cubicBezTo>
                  <a:pt x="2582" y="1162"/>
                  <a:pt x="2582" y="1162"/>
                  <a:pt x="2582" y="1162"/>
                </a:cubicBezTo>
                <a:cubicBezTo>
                  <a:pt x="2581" y="1160"/>
                  <a:pt x="2581" y="1161"/>
                  <a:pt x="2580" y="1159"/>
                </a:cubicBezTo>
                <a:cubicBezTo>
                  <a:pt x="2578" y="1159"/>
                  <a:pt x="2577" y="1160"/>
                  <a:pt x="2576" y="1160"/>
                </a:cubicBezTo>
                <a:cubicBezTo>
                  <a:pt x="2576" y="1161"/>
                  <a:pt x="2576" y="1161"/>
                  <a:pt x="2576" y="1161"/>
                </a:cubicBezTo>
                <a:cubicBezTo>
                  <a:pt x="2577" y="1161"/>
                  <a:pt x="2578" y="1161"/>
                  <a:pt x="2578" y="1161"/>
                </a:cubicBezTo>
                <a:cubicBezTo>
                  <a:pt x="2578" y="1163"/>
                  <a:pt x="2578" y="1163"/>
                  <a:pt x="2578" y="1163"/>
                </a:cubicBezTo>
                <a:cubicBezTo>
                  <a:pt x="2578" y="1163"/>
                  <a:pt x="2578" y="1163"/>
                  <a:pt x="2578" y="1163"/>
                </a:cubicBezTo>
                <a:cubicBezTo>
                  <a:pt x="2577" y="1164"/>
                  <a:pt x="2578" y="1164"/>
                  <a:pt x="2578" y="1164"/>
                </a:cubicBezTo>
                <a:cubicBezTo>
                  <a:pt x="2578" y="1165"/>
                  <a:pt x="2578" y="1167"/>
                  <a:pt x="2578" y="1168"/>
                </a:cubicBezTo>
                <a:cubicBezTo>
                  <a:pt x="2577" y="1169"/>
                  <a:pt x="2576" y="1169"/>
                  <a:pt x="2575" y="1170"/>
                </a:cubicBezTo>
                <a:cubicBezTo>
                  <a:pt x="2576" y="1172"/>
                  <a:pt x="2577" y="1172"/>
                  <a:pt x="2577" y="1174"/>
                </a:cubicBezTo>
                <a:cubicBezTo>
                  <a:pt x="2578" y="1174"/>
                  <a:pt x="2578" y="1174"/>
                  <a:pt x="2578" y="1174"/>
                </a:cubicBezTo>
                <a:cubicBezTo>
                  <a:pt x="2578" y="1170"/>
                  <a:pt x="2578" y="1170"/>
                  <a:pt x="2578" y="1170"/>
                </a:cubicBezTo>
                <a:cubicBezTo>
                  <a:pt x="2578" y="1170"/>
                  <a:pt x="2578" y="1170"/>
                  <a:pt x="2578" y="1170"/>
                </a:cubicBezTo>
                <a:cubicBezTo>
                  <a:pt x="2578" y="1170"/>
                  <a:pt x="2578" y="1170"/>
                  <a:pt x="2578" y="1170"/>
                </a:cubicBezTo>
                <a:cubicBezTo>
                  <a:pt x="2579" y="1170"/>
                  <a:pt x="2578" y="1170"/>
                  <a:pt x="2579" y="1171"/>
                </a:cubicBezTo>
                <a:cubicBezTo>
                  <a:pt x="2580" y="1171"/>
                  <a:pt x="2580" y="1171"/>
                  <a:pt x="2580" y="1171"/>
                </a:cubicBezTo>
                <a:cubicBezTo>
                  <a:pt x="2579" y="1170"/>
                  <a:pt x="2579" y="1170"/>
                  <a:pt x="2579" y="1169"/>
                </a:cubicBezTo>
                <a:cubicBezTo>
                  <a:pt x="2581" y="1169"/>
                  <a:pt x="2581" y="1169"/>
                  <a:pt x="2581" y="1169"/>
                </a:cubicBezTo>
                <a:cubicBezTo>
                  <a:pt x="2581" y="1169"/>
                  <a:pt x="2581" y="1168"/>
                  <a:pt x="2582" y="1168"/>
                </a:cubicBezTo>
                <a:cubicBezTo>
                  <a:pt x="2582" y="1166"/>
                  <a:pt x="2582" y="1166"/>
                  <a:pt x="2582" y="1166"/>
                </a:cubicBezTo>
                <a:cubicBezTo>
                  <a:pt x="2580" y="1166"/>
                  <a:pt x="2580" y="1166"/>
                  <a:pt x="2580" y="1166"/>
                </a:cubicBezTo>
                <a:cubicBezTo>
                  <a:pt x="2580" y="1165"/>
                  <a:pt x="2580" y="1165"/>
                  <a:pt x="2580" y="1165"/>
                </a:cubicBezTo>
                <a:lnTo>
                  <a:pt x="2582" y="1165"/>
                </a:lnTo>
                <a:close/>
                <a:moveTo>
                  <a:pt x="1772" y="1166"/>
                </a:moveTo>
                <a:cubicBezTo>
                  <a:pt x="1773" y="1166"/>
                  <a:pt x="1773" y="1166"/>
                  <a:pt x="1773" y="1166"/>
                </a:cubicBezTo>
                <a:cubicBezTo>
                  <a:pt x="1773" y="1165"/>
                  <a:pt x="1773" y="1165"/>
                  <a:pt x="1773" y="1165"/>
                </a:cubicBezTo>
                <a:cubicBezTo>
                  <a:pt x="1774" y="1164"/>
                  <a:pt x="1774" y="1165"/>
                  <a:pt x="1774" y="1164"/>
                </a:cubicBezTo>
                <a:cubicBezTo>
                  <a:pt x="1773" y="1163"/>
                  <a:pt x="1773" y="1162"/>
                  <a:pt x="1772" y="1161"/>
                </a:cubicBezTo>
                <a:cubicBezTo>
                  <a:pt x="1772" y="1162"/>
                  <a:pt x="1772" y="1162"/>
                  <a:pt x="1772" y="1162"/>
                </a:cubicBezTo>
                <a:cubicBezTo>
                  <a:pt x="1771" y="1162"/>
                  <a:pt x="1771" y="1162"/>
                  <a:pt x="1771" y="1162"/>
                </a:cubicBezTo>
                <a:cubicBezTo>
                  <a:pt x="1771" y="1163"/>
                  <a:pt x="1771" y="1163"/>
                  <a:pt x="1771" y="1163"/>
                </a:cubicBezTo>
                <a:cubicBezTo>
                  <a:pt x="1772" y="1163"/>
                  <a:pt x="1772" y="1163"/>
                  <a:pt x="1772" y="1163"/>
                </a:cubicBezTo>
                <a:cubicBezTo>
                  <a:pt x="1771" y="1163"/>
                  <a:pt x="1771" y="1164"/>
                  <a:pt x="1771" y="1165"/>
                </a:cubicBezTo>
                <a:cubicBezTo>
                  <a:pt x="1772" y="1165"/>
                  <a:pt x="1772" y="1165"/>
                  <a:pt x="1772" y="1166"/>
                </a:cubicBezTo>
                <a:close/>
                <a:moveTo>
                  <a:pt x="2399" y="1165"/>
                </a:moveTo>
                <a:cubicBezTo>
                  <a:pt x="2399" y="1165"/>
                  <a:pt x="2399" y="1165"/>
                  <a:pt x="2399" y="1165"/>
                </a:cubicBezTo>
                <a:cubicBezTo>
                  <a:pt x="2398" y="1165"/>
                  <a:pt x="2398" y="1165"/>
                  <a:pt x="2398" y="1165"/>
                </a:cubicBezTo>
                <a:cubicBezTo>
                  <a:pt x="2398" y="1167"/>
                  <a:pt x="2398" y="1167"/>
                  <a:pt x="2398" y="1167"/>
                </a:cubicBezTo>
                <a:cubicBezTo>
                  <a:pt x="2399" y="1168"/>
                  <a:pt x="2399" y="1167"/>
                  <a:pt x="2399" y="1168"/>
                </a:cubicBezTo>
                <a:cubicBezTo>
                  <a:pt x="2402" y="1168"/>
                  <a:pt x="2405" y="1168"/>
                  <a:pt x="2406" y="1166"/>
                </a:cubicBezTo>
                <a:cubicBezTo>
                  <a:pt x="2407" y="1166"/>
                  <a:pt x="2407" y="1166"/>
                  <a:pt x="2407" y="1166"/>
                </a:cubicBezTo>
                <a:cubicBezTo>
                  <a:pt x="2407" y="1166"/>
                  <a:pt x="2407" y="1166"/>
                  <a:pt x="2407" y="1166"/>
                </a:cubicBezTo>
                <a:cubicBezTo>
                  <a:pt x="2406" y="1165"/>
                  <a:pt x="2406" y="1165"/>
                  <a:pt x="2406" y="1165"/>
                </a:cubicBezTo>
                <a:cubicBezTo>
                  <a:pt x="2401" y="1165"/>
                  <a:pt x="2401" y="1165"/>
                  <a:pt x="2401" y="1165"/>
                </a:cubicBezTo>
                <a:cubicBezTo>
                  <a:pt x="2401" y="1165"/>
                  <a:pt x="2401" y="1165"/>
                  <a:pt x="2401" y="1165"/>
                </a:cubicBezTo>
                <a:lnTo>
                  <a:pt x="2399" y="1165"/>
                </a:lnTo>
                <a:close/>
                <a:moveTo>
                  <a:pt x="2613" y="1174"/>
                </a:moveTo>
                <a:cubicBezTo>
                  <a:pt x="2612" y="1175"/>
                  <a:pt x="2613" y="1174"/>
                  <a:pt x="2612" y="1175"/>
                </a:cubicBezTo>
                <a:cubicBezTo>
                  <a:pt x="2611" y="1175"/>
                  <a:pt x="2611" y="1175"/>
                  <a:pt x="2611" y="1175"/>
                </a:cubicBezTo>
                <a:cubicBezTo>
                  <a:pt x="2611" y="1177"/>
                  <a:pt x="2611" y="1177"/>
                  <a:pt x="2611" y="1177"/>
                </a:cubicBezTo>
                <a:cubicBezTo>
                  <a:pt x="2613" y="1177"/>
                  <a:pt x="2613" y="1177"/>
                  <a:pt x="2613" y="1177"/>
                </a:cubicBezTo>
                <a:lnTo>
                  <a:pt x="2613" y="1174"/>
                </a:lnTo>
                <a:close/>
                <a:moveTo>
                  <a:pt x="2549" y="1186"/>
                </a:moveTo>
                <a:cubicBezTo>
                  <a:pt x="2550" y="1185"/>
                  <a:pt x="2550" y="1184"/>
                  <a:pt x="2551" y="1182"/>
                </a:cubicBezTo>
                <a:cubicBezTo>
                  <a:pt x="2551" y="1182"/>
                  <a:pt x="2552" y="1182"/>
                  <a:pt x="2553" y="1182"/>
                </a:cubicBezTo>
                <a:cubicBezTo>
                  <a:pt x="2553" y="1178"/>
                  <a:pt x="2553" y="1178"/>
                  <a:pt x="2553" y="1178"/>
                </a:cubicBezTo>
                <a:cubicBezTo>
                  <a:pt x="2550" y="1179"/>
                  <a:pt x="2550" y="1180"/>
                  <a:pt x="2549" y="1182"/>
                </a:cubicBezTo>
                <a:cubicBezTo>
                  <a:pt x="2548" y="1182"/>
                  <a:pt x="2548" y="1182"/>
                  <a:pt x="2548" y="1182"/>
                </a:cubicBezTo>
                <a:cubicBezTo>
                  <a:pt x="2548" y="1186"/>
                  <a:pt x="2548" y="1186"/>
                  <a:pt x="2548" y="1186"/>
                </a:cubicBezTo>
                <a:cubicBezTo>
                  <a:pt x="2549" y="1186"/>
                  <a:pt x="2549" y="1186"/>
                  <a:pt x="2549" y="1186"/>
                </a:cubicBezTo>
                <a:cubicBezTo>
                  <a:pt x="2549" y="1186"/>
                  <a:pt x="2549" y="1186"/>
                  <a:pt x="2549" y="1186"/>
                </a:cubicBezTo>
                <a:close/>
                <a:moveTo>
                  <a:pt x="2417" y="1189"/>
                </a:moveTo>
                <a:cubicBezTo>
                  <a:pt x="2417" y="1189"/>
                  <a:pt x="2417" y="1189"/>
                  <a:pt x="2417" y="1189"/>
                </a:cubicBezTo>
                <a:cubicBezTo>
                  <a:pt x="2418" y="1188"/>
                  <a:pt x="2418" y="1186"/>
                  <a:pt x="2420" y="1185"/>
                </a:cubicBezTo>
                <a:cubicBezTo>
                  <a:pt x="2419" y="1180"/>
                  <a:pt x="2418" y="1184"/>
                  <a:pt x="2415" y="1183"/>
                </a:cubicBezTo>
                <a:cubicBezTo>
                  <a:pt x="2415" y="1182"/>
                  <a:pt x="2415" y="1182"/>
                  <a:pt x="2415" y="1182"/>
                </a:cubicBezTo>
                <a:cubicBezTo>
                  <a:pt x="2414" y="1182"/>
                  <a:pt x="2414" y="1181"/>
                  <a:pt x="2413" y="1181"/>
                </a:cubicBezTo>
                <a:cubicBezTo>
                  <a:pt x="2413" y="1183"/>
                  <a:pt x="2412" y="1184"/>
                  <a:pt x="2413" y="1185"/>
                </a:cubicBezTo>
                <a:cubicBezTo>
                  <a:pt x="2414" y="1185"/>
                  <a:pt x="2415" y="1185"/>
                  <a:pt x="2415" y="1186"/>
                </a:cubicBezTo>
                <a:cubicBezTo>
                  <a:pt x="2416" y="1187"/>
                  <a:pt x="2415" y="1188"/>
                  <a:pt x="2415" y="1189"/>
                </a:cubicBezTo>
                <a:cubicBezTo>
                  <a:pt x="2416" y="1189"/>
                  <a:pt x="2416" y="1189"/>
                  <a:pt x="2416" y="1189"/>
                </a:cubicBezTo>
                <a:cubicBezTo>
                  <a:pt x="2416" y="1189"/>
                  <a:pt x="2416" y="1189"/>
                  <a:pt x="2416" y="1189"/>
                </a:cubicBezTo>
                <a:lnTo>
                  <a:pt x="2417" y="1189"/>
                </a:lnTo>
                <a:close/>
                <a:moveTo>
                  <a:pt x="2506" y="1184"/>
                </a:moveTo>
                <a:cubicBezTo>
                  <a:pt x="2506" y="1184"/>
                  <a:pt x="2506" y="1184"/>
                  <a:pt x="2506" y="1184"/>
                </a:cubicBezTo>
                <a:cubicBezTo>
                  <a:pt x="2505" y="1184"/>
                  <a:pt x="2505" y="1184"/>
                  <a:pt x="2505" y="1184"/>
                </a:cubicBezTo>
                <a:cubicBezTo>
                  <a:pt x="2505" y="1186"/>
                  <a:pt x="2505" y="1186"/>
                  <a:pt x="2505" y="1186"/>
                </a:cubicBezTo>
                <a:cubicBezTo>
                  <a:pt x="2514" y="1186"/>
                  <a:pt x="2514" y="1186"/>
                  <a:pt x="2514" y="1186"/>
                </a:cubicBezTo>
                <a:cubicBezTo>
                  <a:pt x="2514" y="1185"/>
                  <a:pt x="2513" y="1184"/>
                  <a:pt x="2513" y="1184"/>
                </a:cubicBezTo>
                <a:cubicBezTo>
                  <a:pt x="2509" y="1184"/>
                  <a:pt x="2509" y="1184"/>
                  <a:pt x="2509" y="1184"/>
                </a:cubicBezTo>
                <a:cubicBezTo>
                  <a:pt x="2509" y="1184"/>
                  <a:pt x="2509" y="1184"/>
                  <a:pt x="2509" y="1184"/>
                </a:cubicBezTo>
                <a:cubicBezTo>
                  <a:pt x="2509" y="1184"/>
                  <a:pt x="2509" y="1184"/>
                  <a:pt x="2509" y="1184"/>
                </a:cubicBezTo>
                <a:cubicBezTo>
                  <a:pt x="2509" y="1184"/>
                  <a:pt x="2509" y="1184"/>
                  <a:pt x="2509" y="1184"/>
                </a:cubicBezTo>
                <a:lnTo>
                  <a:pt x="2506" y="1184"/>
                </a:lnTo>
                <a:close/>
                <a:moveTo>
                  <a:pt x="2428" y="1191"/>
                </a:moveTo>
                <a:cubicBezTo>
                  <a:pt x="2428" y="1189"/>
                  <a:pt x="2429" y="1188"/>
                  <a:pt x="2429" y="1186"/>
                </a:cubicBezTo>
                <a:cubicBezTo>
                  <a:pt x="2428" y="1186"/>
                  <a:pt x="2428" y="1186"/>
                  <a:pt x="2428" y="1186"/>
                </a:cubicBezTo>
                <a:cubicBezTo>
                  <a:pt x="2428" y="1186"/>
                  <a:pt x="2428" y="1186"/>
                  <a:pt x="2428" y="1186"/>
                </a:cubicBezTo>
                <a:cubicBezTo>
                  <a:pt x="2426" y="1186"/>
                  <a:pt x="2426" y="1186"/>
                  <a:pt x="2426" y="1186"/>
                </a:cubicBezTo>
                <a:cubicBezTo>
                  <a:pt x="2425" y="1188"/>
                  <a:pt x="2424" y="1189"/>
                  <a:pt x="2424" y="1191"/>
                </a:cubicBezTo>
                <a:cubicBezTo>
                  <a:pt x="2426" y="1191"/>
                  <a:pt x="2426" y="1191"/>
                  <a:pt x="2426" y="1191"/>
                </a:cubicBezTo>
                <a:cubicBezTo>
                  <a:pt x="2426" y="1192"/>
                  <a:pt x="2426" y="1192"/>
                  <a:pt x="2426" y="1192"/>
                </a:cubicBezTo>
                <a:cubicBezTo>
                  <a:pt x="2427" y="1192"/>
                  <a:pt x="2427" y="1192"/>
                  <a:pt x="2428" y="1191"/>
                </a:cubicBezTo>
                <a:close/>
                <a:moveTo>
                  <a:pt x="2436" y="1197"/>
                </a:moveTo>
                <a:cubicBezTo>
                  <a:pt x="2436" y="1196"/>
                  <a:pt x="2436" y="1196"/>
                  <a:pt x="2436" y="1196"/>
                </a:cubicBezTo>
                <a:cubicBezTo>
                  <a:pt x="2437" y="1196"/>
                  <a:pt x="2437" y="1196"/>
                  <a:pt x="2437" y="1196"/>
                </a:cubicBezTo>
                <a:cubicBezTo>
                  <a:pt x="2437" y="1195"/>
                  <a:pt x="2437" y="1195"/>
                  <a:pt x="2437" y="1195"/>
                </a:cubicBezTo>
                <a:cubicBezTo>
                  <a:pt x="2442" y="1195"/>
                  <a:pt x="2442" y="1195"/>
                  <a:pt x="2442" y="1195"/>
                </a:cubicBezTo>
                <a:cubicBezTo>
                  <a:pt x="2442" y="1195"/>
                  <a:pt x="2442" y="1195"/>
                  <a:pt x="2442" y="1195"/>
                </a:cubicBezTo>
                <a:cubicBezTo>
                  <a:pt x="2445" y="1194"/>
                  <a:pt x="2446" y="1194"/>
                  <a:pt x="2448" y="1195"/>
                </a:cubicBezTo>
                <a:cubicBezTo>
                  <a:pt x="2448" y="1194"/>
                  <a:pt x="2448" y="1194"/>
                  <a:pt x="2448" y="1194"/>
                </a:cubicBezTo>
                <a:cubicBezTo>
                  <a:pt x="2449" y="1194"/>
                  <a:pt x="2449" y="1194"/>
                  <a:pt x="2449" y="1194"/>
                </a:cubicBezTo>
                <a:cubicBezTo>
                  <a:pt x="2448" y="1192"/>
                  <a:pt x="2448" y="1192"/>
                  <a:pt x="2447" y="1190"/>
                </a:cubicBezTo>
                <a:cubicBezTo>
                  <a:pt x="2445" y="1190"/>
                  <a:pt x="2444" y="1190"/>
                  <a:pt x="2442" y="1189"/>
                </a:cubicBezTo>
                <a:cubicBezTo>
                  <a:pt x="2441" y="1189"/>
                  <a:pt x="2441" y="1188"/>
                  <a:pt x="2441" y="1188"/>
                </a:cubicBezTo>
                <a:cubicBezTo>
                  <a:pt x="2439" y="1187"/>
                  <a:pt x="2439" y="1187"/>
                  <a:pt x="2438" y="1186"/>
                </a:cubicBezTo>
                <a:cubicBezTo>
                  <a:pt x="2437" y="1187"/>
                  <a:pt x="2437" y="1188"/>
                  <a:pt x="2437" y="1189"/>
                </a:cubicBezTo>
                <a:cubicBezTo>
                  <a:pt x="2440" y="1189"/>
                  <a:pt x="2440" y="1189"/>
                  <a:pt x="2440" y="1189"/>
                </a:cubicBezTo>
                <a:cubicBezTo>
                  <a:pt x="2440" y="1191"/>
                  <a:pt x="2440" y="1191"/>
                  <a:pt x="2440" y="1191"/>
                </a:cubicBezTo>
                <a:cubicBezTo>
                  <a:pt x="2439" y="1191"/>
                  <a:pt x="2439" y="1191"/>
                  <a:pt x="2439" y="1191"/>
                </a:cubicBezTo>
                <a:cubicBezTo>
                  <a:pt x="2439" y="1192"/>
                  <a:pt x="2439" y="1192"/>
                  <a:pt x="2439" y="1192"/>
                </a:cubicBezTo>
                <a:cubicBezTo>
                  <a:pt x="2437" y="1192"/>
                  <a:pt x="2435" y="1192"/>
                  <a:pt x="2434" y="1191"/>
                </a:cubicBezTo>
                <a:cubicBezTo>
                  <a:pt x="2433" y="1191"/>
                  <a:pt x="2433" y="1190"/>
                  <a:pt x="2432" y="1189"/>
                </a:cubicBezTo>
                <a:cubicBezTo>
                  <a:pt x="2432" y="1189"/>
                  <a:pt x="2432" y="1189"/>
                  <a:pt x="2432" y="1189"/>
                </a:cubicBezTo>
                <a:cubicBezTo>
                  <a:pt x="2432" y="1190"/>
                  <a:pt x="2432" y="1190"/>
                  <a:pt x="2432" y="1190"/>
                </a:cubicBezTo>
                <a:cubicBezTo>
                  <a:pt x="2431" y="1190"/>
                  <a:pt x="2430" y="1191"/>
                  <a:pt x="2430" y="1191"/>
                </a:cubicBezTo>
                <a:cubicBezTo>
                  <a:pt x="2429" y="1193"/>
                  <a:pt x="2429" y="1194"/>
                  <a:pt x="2429" y="1196"/>
                </a:cubicBezTo>
                <a:cubicBezTo>
                  <a:pt x="2433" y="1195"/>
                  <a:pt x="2433" y="1195"/>
                  <a:pt x="2433" y="1195"/>
                </a:cubicBezTo>
                <a:cubicBezTo>
                  <a:pt x="2433" y="1196"/>
                  <a:pt x="2433" y="1196"/>
                  <a:pt x="2433" y="1196"/>
                </a:cubicBezTo>
                <a:cubicBezTo>
                  <a:pt x="2434" y="1196"/>
                  <a:pt x="2435" y="1197"/>
                  <a:pt x="2436" y="1197"/>
                </a:cubicBezTo>
                <a:close/>
                <a:moveTo>
                  <a:pt x="2526" y="1189"/>
                </a:moveTo>
                <a:cubicBezTo>
                  <a:pt x="2526" y="1188"/>
                  <a:pt x="2526" y="1188"/>
                  <a:pt x="2526" y="1188"/>
                </a:cubicBezTo>
                <a:cubicBezTo>
                  <a:pt x="2524" y="1188"/>
                  <a:pt x="2524" y="1188"/>
                  <a:pt x="2524" y="1188"/>
                </a:cubicBezTo>
                <a:cubicBezTo>
                  <a:pt x="2524" y="1189"/>
                  <a:pt x="2524" y="1189"/>
                  <a:pt x="2524" y="1189"/>
                </a:cubicBezTo>
                <a:lnTo>
                  <a:pt x="2526" y="1189"/>
                </a:lnTo>
                <a:close/>
                <a:moveTo>
                  <a:pt x="2470" y="1195"/>
                </a:moveTo>
                <a:cubicBezTo>
                  <a:pt x="2471" y="1195"/>
                  <a:pt x="2471" y="1195"/>
                  <a:pt x="2471" y="1194"/>
                </a:cubicBezTo>
                <a:cubicBezTo>
                  <a:pt x="2474" y="1194"/>
                  <a:pt x="2474" y="1194"/>
                  <a:pt x="2474" y="1194"/>
                </a:cubicBezTo>
                <a:cubicBezTo>
                  <a:pt x="2474" y="1193"/>
                  <a:pt x="2474" y="1193"/>
                  <a:pt x="2474" y="1193"/>
                </a:cubicBezTo>
                <a:cubicBezTo>
                  <a:pt x="2476" y="1193"/>
                  <a:pt x="2477" y="1193"/>
                  <a:pt x="2479" y="1192"/>
                </a:cubicBezTo>
                <a:cubicBezTo>
                  <a:pt x="2479" y="1193"/>
                  <a:pt x="2480" y="1193"/>
                  <a:pt x="2480" y="1194"/>
                </a:cubicBezTo>
                <a:cubicBezTo>
                  <a:pt x="2481" y="1194"/>
                  <a:pt x="2481" y="1194"/>
                  <a:pt x="2481" y="1194"/>
                </a:cubicBezTo>
                <a:cubicBezTo>
                  <a:pt x="2481" y="1192"/>
                  <a:pt x="2481" y="1192"/>
                  <a:pt x="2481" y="1192"/>
                </a:cubicBezTo>
                <a:cubicBezTo>
                  <a:pt x="2481" y="1192"/>
                  <a:pt x="2482" y="1192"/>
                  <a:pt x="2482" y="1191"/>
                </a:cubicBezTo>
                <a:cubicBezTo>
                  <a:pt x="2481" y="1190"/>
                  <a:pt x="2482" y="1190"/>
                  <a:pt x="2481" y="1189"/>
                </a:cubicBezTo>
                <a:cubicBezTo>
                  <a:pt x="2478" y="1190"/>
                  <a:pt x="2475" y="1191"/>
                  <a:pt x="2474" y="1191"/>
                </a:cubicBezTo>
                <a:cubicBezTo>
                  <a:pt x="2474" y="1190"/>
                  <a:pt x="2473" y="1190"/>
                  <a:pt x="2473" y="1189"/>
                </a:cubicBezTo>
                <a:cubicBezTo>
                  <a:pt x="2471" y="1189"/>
                  <a:pt x="2470" y="1189"/>
                  <a:pt x="2468" y="1189"/>
                </a:cubicBezTo>
                <a:cubicBezTo>
                  <a:pt x="2468" y="1189"/>
                  <a:pt x="2468" y="1189"/>
                  <a:pt x="2468" y="1189"/>
                </a:cubicBezTo>
                <a:cubicBezTo>
                  <a:pt x="2465" y="1189"/>
                  <a:pt x="2465" y="1189"/>
                  <a:pt x="2465" y="1189"/>
                </a:cubicBezTo>
                <a:cubicBezTo>
                  <a:pt x="2465" y="1189"/>
                  <a:pt x="2465" y="1189"/>
                  <a:pt x="2465" y="1189"/>
                </a:cubicBezTo>
                <a:cubicBezTo>
                  <a:pt x="2463" y="1189"/>
                  <a:pt x="2460" y="1188"/>
                  <a:pt x="2458" y="1188"/>
                </a:cubicBezTo>
                <a:cubicBezTo>
                  <a:pt x="2458" y="1189"/>
                  <a:pt x="2458" y="1189"/>
                  <a:pt x="2458" y="1189"/>
                </a:cubicBezTo>
                <a:cubicBezTo>
                  <a:pt x="2457" y="1189"/>
                  <a:pt x="2455" y="1189"/>
                  <a:pt x="2454" y="1189"/>
                </a:cubicBezTo>
                <a:cubicBezTo>
                  <a:pt x="2454" y="1191"/>
                  <a:pt x="2454" y="1192"/>
                  <a:pt x="2455" y="1193"/>
                </a:cubicBezTo>
                <a:cubicBezTo>
                  <a:pt x="2462" y="1193"/>
                  <a:pt x="2462" y="1193"/>
                  <a:pt x="2462" y="1193"/>
                </a:cubicBezTo>
                <a:cubicBezTo>
                  <a:pt x="2462" y="1195"/>
                  <a:pt x="2462" y="1195"/>
                  <a:pt x="2462" y="1195"/>
                </a:cubicBezTo>
                <a:cubicBezTo>
                  <a:pt x="2464" y="1195"/>
                  <a:pt x="2466" y="1194"/>
                  <a:pt x="2468" y="1194"/>
                </a:cubicBezTo>
                <a:cubicBezTo>
                  <a:pt x="2468" y="1194"/>
                  <a:pt x="2468" y="1196"/>
                  <a:pt x="2470" y="1195"/>
                </a:cubicBezTo>
                <a:close/>
                <a:moveTo>
                  <a:pt x="2494" y="1191"/>
                </a:moveTo>
                <a:cubicBezTo>
                  <a:pt x="2498" y="1191"/>
                  <a:pt x="2498" y="1191"/>
                  <a:pt x="2498" y="1191"/>
                </a:cubicBezTo>
                <a:cubicBezTo>
                  <a:pt x="2498" y="1189"/>
                  <a:pt x="2498" y="1189"/>
                  <a:pt x="2498" y="1189"/>
                </a:cubicBezTo>
                <a:cubicBezTo>
                  <a:pt x="2496" y="1190"/>
                  <a:pt x="2496" y="1190"/>
                  <a:pt x="2494" y="1189"/>
                </a:cubicBezTo>
                <a:lnTo>
                  <a:pt x="2494" y="1191"/>
                </a:lnTo>
                <a:close/>
                <a:moveTo>
                  <a:pt x="2487" y="1191"/>
                </a:moveTo>
                <a:cubicBezTo>
                  <a:pt x="2487" y="1191"/>
                  <a:pt x="2487" y="1191"/>
                  <a:pt x="2487" y="1191"/>
                </a:cubicBezTo>
                <a:cubicBezTo>
                  <a:pt x="2488" y="1190"/>
                  <a:pt x="2487" y="1191"/>
                  <a:pt x="2488" y="1190"/>
                </a:cubicBezTo>
                <a:cubicBezTo>
                  <a:pt x="2486" y="1190"/>
                  <a:pt x="2486" y="1190"/>
                  <a:pt x="2486" y="1190"/>
                </a:cubicBezTo>
                <a:cubicBezTo>
                  <a:pt x="2487" y="1191"/>
                  <a:pt x="2486" y="1191"/>
                  <a:pt x="2487" y="1191"/>
                </a:cubicBezTo>
                <a:close/>
                <a:moveTo>
                  <a:pt x="2491" y="1190"/>
                </a:moveTo>
                <a:cubicBezTo>
                  <a:pt x="2491" y="1191"/>
                  <a:pt x="2490" y="1191"/>
                  <a:pt x="2490" y="1192"/>
                </a:cubicBezTo>
                <a:cubicBezTo>
                  <a:pt x="2492" y="1192"/>
                  <a:pt x="2491" y="1192"/>
                  <a:pt x="2492" y="1191"/>
                </a:cubicBezTo>
                <a:cubicBezTo>
                  <a:pt x="2492" y="1191"/>
                  <a:pt x="2492" y="1192"/>
                  <a:pt x="2492" y="1191"/>
                </a:cubicBezTo>
                <a:cubicBezTo>
                  <a:pt x="2492" y="1191"/>
                  <a:pt x="2492" y="1191"/>
                  <a:pt x="2492" y="1191"/>
                </a:cubicBezTo>
                <a:cubicBezTo>
                  <a:pt x="2492" y="1190"/>
                  <a:pt x="2492" y="1190"/>
                  <a:pt x="2492" y="1190"/>
                </a:cubicBezTo>
                <a:lnTo>
                  <a:pt x="2491" y="1190"/>
                </a:lnTo>
                <a:close/>
                <a:moveTo>
                  <a:pt x="2478" y="1216"/>
                </a:moveTo>
                <a:cubicBezTo>
                  <a:pt x="2481" y="1216"/>
                  <a:pt x="2482" y="1215"/>
                  <a:pt x="2484" y="1214"/>
                </a:cubicBezTo>
                <a:cubicBezTo>
                  <a:pt x="2484" y="1213"/>
                  <a:pt x="2484" y="1213"/>
                  <a:pt x="2484" y="1213"/>
                </a:cubicBezTo>
                <a:cubicBezTo>
                  <a:pt x="2485" y="1213"/>
                  <a:pt x="2485" y="1213"/>
                  <a:pt x="2485" y="1213"/>
                </a:cubicBezTo>
                <a:cubicBezTo>
                  <a:pt x="2486" y="1211"/>
                  <a:pt x="2486" y="1212"/>
                  <a:pt x="2487" y="1211"/>
                </a:cubicBezTo>
                <a:cubicBezTo>
                  <a:pt x="2487" y="1211"/>
                  <a:pt x="2488" y="1210"/>
                  <a:pt x="2488" y="1209"/>
                </a:cubicBezTo>
                <a:cubicBezTo>
                  <a:pt x="2492" y="1209"/>
                  <a:pt x="2492" y="1209"/>
                  <a:pt x="2492" y="1209"/>
                </a:cubicBezTo>
                <a:cubicBezTo>
                  <a:pt x="2492" y="1209"/>
                  <a:pt x="2492" y="1208"/>
                  <a:pt x="2492" y="1208"/>
                </a:cubicBezTo>
                <a:cubicBezTo>
                  <a:pt x="2496" y="1208"/>
                  <a:pt x="2496" y="1208"/>
                  <a:pt x="2496" y="1208"/>
                </a:cubicBezTo>
                <a:cubicBezTo>
                  <a:pt x="2496" y="1207"/>
                  <a:pt x="2497" y="1207"/>
                  <a:pt x="2497" y="1207"/>
                </a:cubicBezTo>
                <a:cubicBezTo>
                  <a:pt x="2497" y="1206"/>
                  <a:pt x="2498" y="1206"/>
                  <a:pt x="2499" y="1206"/>
                </a:cubicBezTo>
                <a:cubicBezTo>
                  <a:pt x="2499" y="1205"/>
                  <a:pt x="2499" y="1203"/>
                  <a:pt x="2500" y="1203"/>
                </a:cubicBezTo>
                <a:cubicBezTo>
                  <a:pt x="2501" y="1202"/>
                  <a:pt x="2502" y="1203"/>
                  <a:pt x="2503" y="1202"/>
                </a:cubicBezTo>
                <a:cubicBezTo>
                  <a:pt x="2503" y="1201"/>
                  <a:pt x="2503" y="1201"/>
                  <a:pt x="2503" y="1201"/>
                </a:cubicBezTo>
                <a:cubicBezTo>
                  <a:pt x="2503" y="1200"/>
                  <a:pt x="2507" y="1199"/>
                  <a:pt x="2507" y="1199"/>
                </a:cubicBezTo>
                <a:cubicBezTo>
                  <a:pt x="2508" y="1198"/>
                  <a:pt x="2508" y="1197"/>
                  <a:pt x="2508" y="1197"/>
                </a:cubicBezTo>
                <a:cubicBezTo>
                  <a:pt x="2509" y="1197"/>
                  <a:pt x="2509" y="1197"/>
                  <a:pt x="2509" y="1197"/>
                </a:cubicBezTo>
                <a:cubicBezTo>
                  <a:pt x="2510" y="1195"/>
                  <a:pt x="2510" y="1195"/>
                  <a:pt x="2510" y="1195"/>
                </a:cubicBezTo>
                <a:cubicBezTo>
                  <a:pt x="2513" y="1195"/>
                  <a:pt x="2513" y="1195"/>
                  <a:pt x="2513" y="1195"/>
                </a:cubicBezTo>
                <a:cubicBezTo>
                  <a:pt x="2513" y="1195"/>
                  <a:pt x="2513" y="1195"/>
                  <a:pt x="2513" y="1195"/>
                </a:cubicBezTo>
                <a:cubicBezTo>
                  <a:pt x="2514" y="1194"/>
                  <a:pt x="2514" y="1193"/>
                  <a:pt x="2517" y="1192"/>
                </a:cubicBezTo>
                <a:cubicBezTo>
                  <a:pt x="2517" y="1190"/>
                  <a:pt x="2517" y="1190"/>
                  <a:pt x="2517" y="1190"/>
                </a:cubicBezTo>
                <a:cubicBezTo>
                  <a:pt x="2515" y="1190"/>
                  <a:pt x="2513" y="1191"/>
                  <a:pt x="2512" y="1191"/>
                </a:cubicBezTo>
                <a:cubicBezTo>
                  <a:pt x="2512" y="1191"/>
                  <a:pt x="2512" y="1191"/>
                  <a:pt x="2512" y="1191"/>
                </a:cubicBezTo>
                <a:cubicBezTo>
                  <a:pt x="2507" y="1191"/>
                  <a:pt x="2507" y="1191"/>
                  <a:pt x="2507" y="1191"/>
                </a:cubicBezTo>
                <a:cubicBezTo>
                  <a:pt x="2507" y="1192"/>
                  <a:pt x="2506" y="1193"/>
                  <a:pt x="2506" y="1193"/>
                </a:cubicBezTo>
                <a:cubicBezTo>
                  <a:pt x="2505" y="1193"/>
                  <a:pt x="2503" y="1193"/>
                  <a:pt x="2502" y="1193"/>
                </a:cubicBezTo>
                <a:cubicBezTo>
                  <a:pt x="2502" y="1193"/>
                  <a:pt x="2502" y="1193"/>
                  <a:pt x="2502" y="1193"/>
                </a:cubicBezTo>
                <a:cubicBezTo>
                  <a:pt x="2501" y="1194"/>
                  <a:pt x="2499" y="1194"/>
                  <a:pt x="2497" y="1194"/>
                </a:cubicBezTo>
                <a:cubicBezTo>
                  <a:pt x="2497" y="1195"/>
                  <a:pt x="2497" y="1197"/>
                  <a:pt x="2496" y="1198"/>
                </a:cubicBezTo>
                <a:cubicBezTo>
                  <a:pt x="2495" y="1198"/>
                  <a:pt x="2494" y="1198"/>
                  <a:pt x="2493" y="1199"/>
                </a:cubicBezTo>
                <a:cubicBezTo>
                  <a:pt x="2493" y="1200"/>
                  <a:pt x="2492" y="1200"/>
                  <a:pt x="2492" y="1201"/>
                </a:cubicBezTo>
                <a:cubicBezTo>
                  <a:pt x="2490" y="1202"/>
                  <a:pt x="2490" y="1202"/>
                  <a:pt x="2489" y="1203"/>
                </a:cubicBezTo>
                <a:cubicBezTo>
                  <a:pt x="2489" y="1204"/>
                  <a:pt x="2489" y="1204"/>
                  <a:pt x="2489" y="1204"/>
                </a:cubicBezTo>
                <a:cubicBezTo>
                  <a:pt x="2487" y="1205"/>
                  <a:pt x="2488" y="1203"/>
                  <a:pt x="2486" y="1205"/>
                </a:cubicBezTo>
                <a:cubicBezTo>
                  <a:pt x="2485" y="1205"/>
                  <a:pt x="2485" y="1205"/>
                  <a:pt x="2485" y="1205"/>
                </a:cubicBezTo>
                <a:cubicBezTo>
                  <a:pt x="2485" y="1206"/>
                  <a:pt x="2486" y="1207"/>
                  <a:pt x="2486" y="1209"/>
                </a:cubicBezTo>
                <a:cubicBezTo>
                  <a:pt x="2485" y="1209"/>
                  <a:pt x="2485" y="1210"/>
                  <a:pt x="2485" y="1210"/>
                </a:cubicBezTo>
                <a:cubicBezTo>
                  <a:pt x="2484" y="1210"/>
                  <a:pt x="2484" y="1210"/>
                  <a:pt x="2484" y="1210"/>
                </a:cubicBezTo>
                <a:cubicBezTo>
                  <a:pt x="2483" y="1211"/>
                  <a:pt x="2483" y="1211"/>
                  <a:pt x="2482" y="1212"/>
                </a:cubicBezTo>
                <a:cubicBezTo>
                  <a:pt x="2482" y="1212"/>
                  <a:pt x="2480" y="1210"/>
                  <a:pt x="2478" y="1211"/>
                </a:cubicBezTo>
                <a:cubicBezTo>
                  <a:pt x="2478" y="1212"/>
                  <a:pt x="2478" y="1212"/>
                  <a:pt x="2478" y="1212"/>
                </a:cubicBezTo>
                <a:cubicBezTo>
                  <a:pt x="2478" y="1212"/>
                  <a:pt x="2478" y="1212"/>
                  <a:pt x="2478" y="1212"/>
                </a:cubicBezTo>
                <a:cubicBezTo>
                  <a:pt x="2478" y="1214"/>
                  <a:pt x="2478" y="1214"/>
                  <a:pt x="2478" y="1214"/>
                </a:cubicBezTo>
                <a:cubicBezTo>
                  <a:pt x="2477" y="1214"/>
                  <a:pt x="2477" y="1214"/>
                  <a:pt x="2477" y="1214"/>
                </a:cubicBezTo>
                <a:cubicBezTo>
                  <a:pt x="2477" y="1214"/>
                  <a:pt x="2477" y="1214"/>
                  <a:pt x="2477" y="1214"/>
                </a:cubicBezTo>
                <a:cubicBezTo>
                  <a:pt x="2478" y="1215"/>
                  <a:pt x="2478" y="1215"/>
                  <a:pt x="2478" y="1216"/>
                </a:cubicBezTo>
                <a:close/>
                <a:moveTo>
                  <a:pt x="2718" y="1201"/>
                </a:moveTo>
                <a:cubicBezTo>
                  <a:pt x="2717" y="1200"/>
                  <a:pt x="2716" y="1200"/>
                  <a:pt x="2715" y="1200"/>
                </a:cubicBezTo>
                <a:cubicBezTo>
                  <a:pt x="2715" y="1201"/>
                  <a:pt x="2715" y="1201"/>
                  <a:pt x="2714" y="1202"/>
                </a:cubicBezTo>
                <a:cubicBezTo>
                  <a:pt x="2716" y="1202"/>
                  <a:pt x="2717" y="1202"/>
                  <a:pt x="2718" y="1203"/>
                </a:cubicBezTo>
                <a:lnTo>
                  <a:pt x="2718" y="1201"/>
                </a:lnTo>
                <a:close/>
                <a:moveTo>
                  <a:pt x="2457" y="1210"/>
                </a:moveTo>
                <a:cubicBezTo>
                  <a:pt x="2463" y="1210"/>
                  <a:pt x="2463" y="1210"/>
                  <a:pt x="2463" y="1210"/>
                </a:cubicBezTo>
                <a:cubicBezTo>
                  <a:pt x="2463" y="1208"/>
                  <a:pt x="2464" y="1208"/>
                  <a:pt x="2464" y="1207"/>
                </a:cubicBezTo>
                <a:cubicBezTo>
                  <a:pt x="2463" y="1207"/>
                  <a:pt x="2463" y="1206"/>
                  <a:pt x="2462" y="1206"/>
                </a:cubicBezTo>
                <a:cubicBezTo>
                  <a:pt x="2462" y="1205"/>
                  <a:pt x="2462" y="1205"/>
                  <a:pt x="2462" y="1205"/>
                </a:cubicBezTo>
                <a:cubicBezTo>
                  <a:pt x="2461" y="1205"/>
                  <a:pt x="2459" y="1205"/>
                  <a:pt x="2458" y="1205"/>
                </a:cubicBezTo>
                <a:cubicBezTo>
                  <a:pt x="2458" y="1204"/>
                  <a:pt x="2458" y="1204"/>
                  <a:pt x="2458" y="1204"/>
                </a:cubicBezTo>
                <a:cubicBezTo>
                  <a:pt x="2455" y="1202"/>
                  <a:pt x="2453" y="1202"/>
                  <a:pt x="2449" y="1203"/>
                </a:cubicBezTo>
                <a:cubicBezTo>
                  <a:pt x="2449" y="1204"/>
                  <a:pt x="2449" y="1204"/>
                  <a:pt x="2449" y="1205"/>
                </a:cubicBezTo>
                <a:cubicBezTo>
                  <a:pt x="2451" y="1206"/>
                  <a:pt x="2454" y="1207"/>
                  <a:pt x="2456" y="1209"/>
                </a:cubicBezTo>
                <a:lnTo>
                  <a:pt x="2457" y="1210"/>
                </a:lnTo>
                <a:close/>
                <a:moveTo>
                  <a:pt x="2720" y="1208"/>
                </a:moveTo>
                <a:cubicBezTo>
                  <a:pt x="2720" y="1207"/>
                  <a:pt x="2720" y="1207"/>
                  <a:pt x="2720" y="1207"/>
                </a:cubicBezTo>
                <a:cubicBezTo>
                  <a:pt x="2720" y="1206"/>
                  <a:pt x="2720" y="1206"/>
                  <a:pt x="2720" y="1206"/>
                </a:cubicBezTo>
                <a:cubicBezTo>
                  <a:pt x="2720" y="1206"/>
                  <a:pt x="2720" y="1206"/>
                  <a:pt x="2720" y="1206"/>
                </a:cubicBezTo>
                <a:cubicBezTo>
                  <a:pt x="2719" y="1207"/>
                  <a:pt x="2720" y="1206"/>
                  <a:pt x="2718" y="1207"/>
                </a:cubicBezTo>
                <a:cubicBezTo>
                  <a:pt x="2718" y="1207"/>
                  <a:pt x="2718" y="1207"/>
                  <a:pt x="2718" y="1207"/>
                </a:cubicBezTo>
                <a:cubicBezTo>
                  <a:pt x="2719" y="1207"/>
                  <a:pt x="2719" y="1207"/>
                  <a:pt x="2719" y="1207"/>
                </a:cubicBezTo>
                <a:cubicBezTo>
                  <a:pt x="2719" y="1208"/>
                  <a:pt x="2719" y="1208"/>
                  <a:pt x="2719" y="1208"/>
                </a:cubicBezTo>
                <a:lnTo>
                  <a:pt x="2720" y="1208"/>
                </a:lnTo>
                <a:close/>
                <a:moveTo>
                  <a:pt x="2739" y="1403"/>
                </a:moveTo>
                <a:cubicBezTo>
                  <a:pt x="2738" y="1402"/>
                  <a:pt x="2737" y="1401"/>
                  <a:pt x="2736" y="1401"/>
                </a:cubicBezTo>
                <a:cubicBezTo>
                  <a:pt x="2736" y="1399"/>
                  <a:pt x="2736" y="1399"/>
                  <a:pt x="2736" y="1399"/>
                </a:cubicBezTo>
                <a:cubicBezTo>
                  <a:pt x="2735" y="1399"/>
                  <a:pt x="2735" y="1399"/>
                  <a:pt x="2735" y="1399"/>
                </a:cubicBezTo>
                <a:cubicBezTo>
                  <a:pt x="2735" y="1397"/>
                  <a:pt x="2735" y="1397"/>
                  <a:pt x="2735" y="1397"/>
                </a:cubicBezTo>
                <a:cubicBezTo>
                  <a:pt x="2735" y="1397"/>
                  <a:pt x="2735" y="1397"/>
                  <a:pt x="2735" y="1397"/>
                </a:cubicBezTo>
                <a:cubicBezTo>
                  <a:pt x="2735" y="1396"/>
                  <a:pt x="2734" y="1394"/>
                  <a:pt x="2734" y="1392"/>
                </a:cubicBezTo>
                <a:cubicBezTo>
                  <a:pt x="2735" y="1392"/>
                  <a:pt x="2735" y="1392"/>
                  <a:pt x="2735" y="1392"/>
                </a:cubicBezTo>
                <a:cubicBezTo>
                  <a:pt x="2735" y="1389"/>
                  <a:pt x="2735" y="1389"/>
                  <a:pt x="2735" y="1389"/>
                </a:cubicBezTo>
                <a:cubicBezTo>
                  <a:pt x="2734" y="1389"/>
                  <a:pt x="2734" y="1389"/>
                  <a:pt x="2734" y="1389"/>
                </a:cubicBezTo>
                <a:cubicBezTo>
                  <a:pt x="2734" y="1386"/>
                  <a:pt x="2734" y="1386"/>
                  <a:pt x="2734" y="1386"/>
                </a:cubicBezTo>
                <a:cubicBezTo>
                  <a:pt x="2734" y="1386"/>
                  <a:pt x="2733" y="1386"/>
                  <a:pt x="2733" y="1385"/>
                </a:cubicBezTo>
                <a:cubicBezTo>
                  <a:pt x="2734" y="1385"/>
                  <a:pt x="2734" y="1385"/>
                  <a:pt x="2734" y="1385"/>
                </a:cubicBezTo>
                <a:cubicBezTo>
                  <a:pt x="2734" y="1382"/>
                  <a:pt x="2734" y="1382"/>
                  <a:pt x="2734" y="1382"/>
                </a:cubicBezTo>
                <a:cubicBezTo>
                  <a:pt x="2735" y="1381"/>
                  <a:pt x="2735" y="1381"/>
                  <a:pt x="2735" y="1381"/>
                </a:cubicBezTo>
                <a:cubicBezTo>
                  <a:pt x="2736" y="1380"/>
                  <a:pt x="2735" y="1380"/>
                  <a:pt x="2735" y="1380"/>
                </a:cubicBezTo>
                <a:cubicBezTo>
                  <a:pt x="2735" y="1376"/>
                  <a:pt x="2735" y="1376"/>
                  <a:pt x="2735" y="1376"/>
                </a:cubicBezTo>
                <a:cubicBezTo>
                  <a:pt x="2733" y="1376"/>
                  <a:pt x="2733" y="1376"/>
                  <a:pt x="2733" y="1376"/>
                </a:cubicBezTo>
                <a:cubicBezTo>
                  <a:pt x="2733" y="1372"/>
                  <a:pt x="2733" y="1372"/>
                  <a:pt x="2733" y="1372"/>
                </a:cubicBezTo>
                <a:cubicBezTo>
                  <a:pt x="2733" y="1372"/>
                  <a:pt x="2732" y="1372"/>
                  <a:pt x="2732" y="1372"/>
                </a:cubicBezTo>
                <a:cubicBezTo>
                  <a:pt x="2732" y="1370"/>
                  <a:pt x="2732" y="1370"/>
                  <a:pt x="2732" y="1370"/>
                </a:cubicBezTo>
                <a:cubicBezTo>
                  <a:pt x="2730" y="1370"/>
                  <a:pt x="2730" y="1370"/>
                  <a:pt x="2730" y="1370"/>
                </a:cubicBezTo>
                <a:cubicBezTo>
                  <a:pt x="2730" y="1368"/>
                  <a:pt x="2729" y="1368"/>
                  <a:pt x="2728" y="1367"/>
                </a:cubicBezTo>
                <a:cubicBezTo>
                  <a:pt x="2728" y="1366"/>
                  <a:pt x="2728" y="1366"/>
                  <a:pt x="2728" y="1366"/>
                </a:cubicBezTo>
                <a:cubicBezTo>
                  <a:pt x="2728" y="1366"/>
                  <a:pt x="2727" y="1366"/>
                  <a:pt x="2726" y="1366"/>
                </a:cubicBezTo>
                <a:cubicBezTo>
                  <a:pt x="2726" y="1362"/>
                  <a:pt x="2726" y="1362"/>
                  <a:pt x="2726" y="1362"/>
                </a:cubicBezTo>
                <a:cubicBezTo>
                  <a:pt x="2725" y="1361"/>
                  <a:pt x="2724" y="1360"/>
                  <a:pt x="2723" y="1358"/>
                </a:cubicBezTo>
                <a:cubicBezTo>
                  <a:pt x="2722" y="1358"/>
                  <a:pt x="2721" y="1357"/>
                  <a:pt x="2720" y="1357"/>
                </a:cubicBezTo>
                <a:cubicBezTo>
                  <a:pt x="2720" y="1356"/>
                  <a:pt x="2720" y="1356"/>
                  <a:pt x="2720" y="1356"/>
                </a:cubicBezTo>
                <a:cubicBezTo>
                  <a:pt x="2719" y="1356"/>
                  <a:pt x="2719" y="1356"/>
                  <a:pt x="2719" y="1356"/>
                </a:cubicBezTo>
                <a:cubicBezTo>
                  <a:pt x="2719" y="1355"/>
                  <a:pt x="2719" y="1355"/>
                  <a:pt x="2719" y="1355"/>
                </a:cubicBezTo>
                <a:cubicBezTo>
                  <a:pt x="2718" y="1354"/>
                  <a:pt x="2718" y="1355"/>
                  <a:pt x="2718" y="1353"/>
                </a:cubicBezTo>
                <a:cubicBezTo>
                  <a:pt x="2717" y="1353"/>
                  <a:pt x="2717" y="1353"/>
                  <a:pt x="2717" y="1353"/>
                </a:cubicBezTo>
                <a:cubicBezTo>
                  <a:pt x="2717" y="1345"/>
                  <a:pt x="2717" y="1345"/>
                  <a:pt x="2717" y="1345"/>
                </a:cubicBezTo>
                <a:cubicBezTo>
                  <a:pt x="2716" y="1345"/>
                  <a:pt x="2716" y="1345"/>
                  <a:pt x="2716" y="1345"/>
                </a:cubicBezTo>
                <a:cubicBezTo>
                  <a:pt x="2716" y="1343"/>
                  <a:pt x="2716" y="1343"/>
                  <a:pt x="2716" y="1343"/>
                </a:cubicBezTo>
                <a:cubicBezTo>
                  <a:pt x="2715" y="1342"/>
                  <a:pt x="2714" y="1341"/>
                  <a:pt x="2712" y="1341"/>
                </a:cubicBezTo>
                <a:cubicBezTo>
                  <a:pt x="2712" y="1339"/>
                  <a:pt x="2712" y="1339"/>
                  <a:pt x="2712" y="1339"/>
                </a:cubicBezTo>
                <a:cubicBezTo>
                  <a:pt x="2711" y="1339"/>
                  <a:pt x="2711" y="1339"/>
                  <a:pt x="2711" y="1339"/>
                </a:cubicBezTo>
                <a:cubicBezTo>
                  <a:pt x="2711" y="1341"/>
                  <a:pt x="2711" y="1341"/>
                  <a:pt x="2711" y="1341"/>
                </a:cubicBezTo>
                <a:cubicBezTo>
                  <a:pt x="2709" y="1340"/>
                  <a:pt x="2709" y="1340"/>
                  <a:pt x="2707" y="1339"/>
                </a:cubicBezTo>
                <a:cubicBezTo>
                  <a:pt x="2707" y="1337"/>
                  <a:pt x="2706" y="1336"/>
                  <a:pt x="2707" y="1334"/>
                </a:cubicBezTo>
                <a:cubicBezTo>
                  <a:pt x="2707" y="1334"/>
                  <a:pt x="2707" y="1334"/>
                  <a:pt x="2707" y="1334"/>
                </a:cubicBezTo>
                <a:cubicBezTo>
                  <a:pt x="2707" y="1333"/>
                  <a:pt x="2708" y="1332"/>
                  <a:pt x="2708" y="1330"/>
                </a:cubicBezTo>
                <a:cubicBezTo>
                  <a:pt x="2707" y="1330"/>
                  <a:pt x="2707" y="1330"/>
                  <a:pt x="2707" y="1330"/>
                </a:cubicBezTo>
                <a:cubicBezTo>
                  <a:pt x="2707" y="1327"/>
                  <a:pt x="2707" y="1327"/>
                  <a:pt x="2707" y="1327"/>
                </a:cubicBezTo>
                <a:cubicBezTo>
                  <a:pt x="2706" y="1327"/>
                  <a:pt x="2706" y="1327"/>
                  <a:pt x="2706" y="1327"/>
                </a:cubicBezTo>
                <a:cubicBezTo>
                  <a:pt x="2706" y="1326"/>
                  <a:pt x="2706" y="1326"/>
                  <a:pt x="2706" y="1326"/>
                </a:cubicBezTo>
                <a:cubicBezTo>
                  <a:pt x="2705" y="1326"/>
                  <a:pt x="2705" y="1326"/>
                  <a:pt x="2705" y="1326"/>
                </a:cubicBezTo>
                <a:cubicBezTo>
                  <a:pt x="2705" y="1325"/>
                  <a:pt x="2704" y="1324"/>
                  <a:pt x="2704" y="1324"/>
                </a:cubicBezTo>
                <a:cubicBezTo>
                  <a:pt x="2702" y="1324"/>
                  <a:pt x="2702" y="1324"/>
                  <a:pt x="2702" y="1324"/>
                </a:cubicBezTo>
                <a:cubicBezTo>
                  <a:pt x="2702" y="1322"/>
                  <a:pt x="2702" y="1322"/>
                  <a:pt x="2702" y="1322"/>
                </a:cubicBezTo>
                <a:cubicBezTo>
                  <a:pt x="2701" y="1322"/>
                  <a:pt x="2701" y="1322"/>
                  <a:pt x="2701" y="1322"/>
                </a:cubicBezTo>
                <a:cubicBezTo>
                  <a:pt x="2701" y="1320"/>
                  <a:pt x="2701" y="1319"/>
                  <a:pt x="2702" y="1318"/>
                </a:cubicBezTo>
                <a:cubicBezTo>
                  <a:pt x="2702" y="1316"/>
                  <a:pt x="2702" y="1316"/>
                  <a:pt x="2701" y="1314"/>
                </a:cubicBezTo>
                <a:cubicBezTo>
                  <a:pt x="2700" y="1314"/>
                  <a:pt x="2698" y="1314"/>
                  <a:pt x="2697" y="1314"/>
                </a:cubicBezTo>
                <a:cubicBezTo>
                  <a:pt x="2697" y="1312"/>
                  <a:pt x="2697" y="1311"/>
                  <a:pt x="2697" y="1310"/>
                </a:cubicBezTo>
                <a:cubicBezTo>
                  <a:pt x="2694" y="1310"/>
                  <a:pt x="2694" y="1310"/>
                  <a:pt x="2694" y="1310"/>
                </a:cubicBezTo>
                <a:cubicBezTo>
                  <a:pt x="2694" y="1309"/>
                  <a:pt x="2694" y="1309"/>
                  <a:pt x="2693" y="1309"/>
                </a:cubicBezTo>
                <a:cubicBezTo>
                  <a:pt x="2692" y="1309"/>
                  <a:pt x="2692" y="1309"/>
                  <a:pt x="2692" y="1309"/>
                </a:cubicBezTo>
                <a:cubicBezTo>
                  <a:pt x="2692" y="1310"/>
                  <a:pt x="2692" y="1310"/>
                  <a:pt x="2692" y="1310"/>
                </a:cubicBezTo>
                <a:cubicBezTo>
                  <a:pt x="2691" y="1309"/>
                  <a:pt x="2690" y="1309"/>
                  <a:pt x="2689" y="1309"/>
                </a:cubicBezTo>
                <a:cubicBezTo>
                  <a:pt x="2689" y="1306"/>
                  <a:pt x="2689" y="1306"/>
                  <a:pt x="2689" y="1306"/>
                </a:cubicBezTo>
                <a:cubicBezTo>
                  <a:pt x="2687" y="1306"/>
                  <a:pt x="2685" y="1305"/>
                  <a:pt x="2683" y="1305"/>
                </a:cubicBezTo>
                <a:cubicBezTo>
                  <a:pt x="2683" y="1305"/>
                  <a:pt x="2683" y="1305"/>
                  <a:pt x="2683" y="1305"/>
                </a:cubicBezTo>
                <a:cubicBezTo>
                  <a:pt x="2682" y="1304"/>
                  <a:pt x="2682" y="1304"/>
                  <a:pt x="2680" y="1303"/>
                </a:cubicBezTo>
                <a:cubicBezTo>
                  <a:pt x="2680" y="1302"/>
                  <a:pt x="2679" y="1300"/>
                  <a:pt x="2680" y="1298"/>
                </a:cubicBezTo>
                <a:cubicBezTo>
                  <a:pt x="2680" y="1298"/>
                  <a:pt x="2680" y="1298"/>
                  <a:pt x="2680" y="1298"/>
                </a:cubicBezTo>
                <a:cubicBezTo>
                  <a:pt x="2680" y="1295"/>
                  <a:pt x="2680" y="1295"/>
                  <a:pt x="2680" y="1295"/>
                </a:cubicBezTo>
                <a:cubicBezTo>
                  <a:pt x="2680" y="1295"/>
                  <a:pt x="2680" y="1295"/>
                  <a:pt x="2680" y="1295"/>
                </a:cubicBezTo>
                <a:cubicBezTo>
                  <a:pt x="2680" y="1294"/>
                  <a:pt x="2680" y="1294"/>
                  <a:pt x="2680" y="1294"/>
                </a:cubicBezTo>
                <a:cubicBezTo>
                  <a:pt x="2679" y="1294"/>
                  <a:pt x="2679" y="1294"/>
                  <a:pt x="2679" y="1294"/>
                </a:cubicBezTo>
                <a:cubicBezTo>
                  <a:pt x="2679" y="1285"/>
                  <a:pt x="2679" y="1285"/>
                  <a:pt x="2679" y="1285"/>
                </a:cubicBezTo>
                <a:cubicBezTo>
                  <a:pt x="2678" y="1285"/>
                  <a:pt x="2678" y="1285"/>
                  <a:pt x="2678" y="1285"/>
                </a:cubicBezTo>
                <a:cubicBezTo>
                  <a:pt x="2678" y="1284"/>
                  <a:pt x="2678" y="1283"/>
                  <a:pt x="2678" y="1282"/>
                </a:cubicBezTo>
                <a:cubicBezTo>
                  <a:pt x="2677" y="1282"/>
                  <a:pt x="2677" y="1282"/>
                  <a:pt x="2677" y="1282"/>
                </a:cubicBezTo>
                <a:cubicBezTo>
                  <a:pt x="2677" y="1279"/>
                  <a:pt x="2677" y="1279"/>
                  <a:pt x="2677" y="1279"/>
                </a:cubicBezTo>
                <a:cubicBezTo>
                  <a:pt x="2676" y="1278"/>
                  <a:pt x="2676" y="1278"/>
                  <a:pt x="2675" y="1278"/>
                </a:cubicBezTo>
                <a:cubicBezTo>
                  <a:pt x="2675" y="1277"/>
                  <a:pt x="2675" y="1276"/>
                  <a:pt x="2674" y="1276"/>
                </a:cubicBezTo>
                <a:cubicBezTo>
                  <a:pt x="2674" y="1275"/>
                  <a:pt x="2673" y="1275"/>
                  <a:pt x="2673" y="1275"/>
                </a:cubicBezTo>
                <a:cubicBezTo>
                  <a:pt x="2673" y="1274"/>
                  <a:pt x="2673" y="1273"/>
                  <a:pt x="2672" y="1272"/>
                </a:cubicBezTo>
                <a:cubicBezTo>
                  <a:pt x="2672" y="1272"/>
                  <a:pt x="2672" y="1272"/>
                  <a:pt x="2672" y="1272"/>
                </a:cubicBezTo>
                <a:cubicBezTo>
                  <a:pt x="2672" y="1272"/>
                  <a:pt x="2673" y="1271"/>
                  <a:pt x="2672" y="1270"/>
                </a:cubicBezTo>
                <a:cubicBezTo>
                  <a:pt x="2672" y="1270"/>
                  <a:pt x="2672" y="1270"/>
                  <a:pt x="2672" y="1270"/>
                </a:cubicBezTo>
                <a:cubicBezTo>
                  <a:pt x="2672" y="1266"/>
                  <a:pt x="2672" y="1266"/>
                  <a:pt x="2672" y="1266"/>
                </a:cubicBezTo>
                <a:cubicBezTo>
                  <a:pt x="2672" y="1266"/>
                  <a:pt x="2672" y="1266"/>
                  <a:pt x="2672" y="1266"/>
                </a:cubicBezTo>
                <a:cubicBezTo>
                  <a:pt x="2672" y="1264"/>
                  <a:pt x="2672" y="1264"/>
                  <a:pt x="2672" y="1264"/>
                </a:cubicBezTo>
                <a:cubicBezTo>
                  <a:pt x="2672" y="1264"/>
                  <a:pt x="2672" y="1264"/>
                  <a:pt x="2672" y="1264"/>
                </a:cubicBezTo>
                <a:cubicBezTo>
                  <a:pt x="2672" y="1261"/>
                  <a:pt x="2672" y="1261"/>
                  <a:pt x="2672" y="1261"/>
                </a:cubicBezTo>
                <a:cubicBezTo>
                  <a:pt x="2672" y="1261"/>
                  <a:pt x="2672" y="1261"/>
                  <a:pt x="2672" y="1261"/>
                </a:cubicBezTo>
                <a:cubicBezTo>
                  <a:pt x="2672" y="1260"/>
                  <a:pt x="2672" y="1259"/>
                  <a:pt x="2672" y="1258"/>
                </a:cubicBezTo>
                <a:cubicBezTo>
                  <a:pt x="2671" y="1258"/>
                  <a:pt x="2670" y="1258"/>
                  <a:pt x="2670" y="1259"/>
                </a:cubicBezTo>
                <a:cubicBezTo>
                  <a:pt x="2669" y="1258"/>
                  <a:pt x="2669" y="1257"/>
                  <a:pt x="2668" y="1257"/>
                </a:cubicBezTo>
                <a:cubicBezTo>
                  <a:pt x="2668" y="1255"/>
                  <a:pt x="2668" y="1255"/>
                  <a:pt x="2668" y="1255"/>
                </a:cubicBezTo>
                <a:cubicBezTo>
                  <a:pt x="2666" y="1255"/>
                  <a:pt x="2666" y="1255"/>
                  <a:pt x="2666" y="1255"/>
                </a:cubicBezTo>
                <a:cubicBezTo>
                  <a:pt x="2666" y="1254"/>
                  <a:pt x="2666" y="1253"/>
                  <a:pt x="2666" y="1252"/>
                </a:cubicBezTo>
                <a:cubicBezTo>
                  <a:pt x="2665" y="1252"/>
                  <a:pt x="2664" y="1252"/>
                  <a:pt x="2664" y="1251"/>
                </a:cubicBezTo>
                <a:cubicBezTo>
                  <a:pt x="2664" y="1253"/>
                  <a:pt x="2664" y="1253"/>
                  <a:pt x="2664" y="1253"/>
                </a:cubicBezTo>
                <a:cubicBezTo>
                  <a:pt x="2661" y="1253"/>
                  <a:pt x="2662" y="1254"/>
                  <a:pt x="2661" y="1255"/>
                </a:cubicBezTo>
                <a:cubicBezTo>
                  <a:pt x="2661" y="1256"/>
                  <a:pt x="2661" y="1256"/>
                  <a:pt x="2661" y="1256"/>
                </a:cubicBezTo>
                <a:cubicBezTo>
                  <a:pt x="2659" y="1255"/>
                  <a:pt x="2658" y="1255"/>
                  <a:pt x="2657" y="1254"/>
                </a:cubicBezTo>
                <a:cubicBezTo>
                  <a:pt x="2657" y="1247"/>
                  <a:pt x="2657" y="1247"/>
                  <a:pt x="2657" y="1247"/>
                </a:cubicBezTo>
                <a:cubicBezTo>
                  <a:pt x="2658" y="1247"/>
                  <a:pt x="2658" y="1247"/>
                  <a:pt x="2658" y="1247"/>
                </a:cubicBezTo>
                <a:cubicBezTo>
                  <a:pt x="2658" y="1246"/>
                  <a:pt x="2658" y="1241"/>
                  <a:pt x="2658" y="1239"/>
                </a:cubicBezTo>
                <a:cubicBezTo>
                  <a:pt x="2657" y="1239"/>
                  <a:pt x="2657" y="1239"/>
                  <a:pt x="2657" y="1239"/>
                </a:cubicBezTo>
                <a:cubicBezTo>
                  <a:pt x="2657" y="1236"/>
                  <a:pt x="2657" y="1236"/>
                  <a:pt x="2657" y="1236"/>
                </a:cubicBezTo>
                <a:cubicBezTo>
                  <a:pt x="2656" y="1236"/>
                  <a:pt x="2655" y="1235"/>
                  <a:pt x="2655" y="1235"/>
                </a:cubicBezTo>
                <a:cubicBezTo>
                  <a:pt x="2654" y="1234"/>
                  <a:pt x="2654" y="1234"/>
                  <a:pt x="2654" y="1233"/>
                </a:cubicBezTo>
                <a:cubicBezTo>
                  <a:pt x="2653" y="1233"/>
                  <a:pt x="2653" y="1233"/>
                  <a:pt x="2653" y="1233"/>
                </a:cubicBezTo>
                <a:cubicBezTo>
                  <a:pt x="2653" y="1229"/>
                  <a:pt x="2653" y="1229"/>
                  <a:pt x="2653" y="1229"/>
                </a:cubicBezTo>
                <a:cubicBezTo>
                  <a:pt x="2652" y="1229"/>
                  <a:pt x="2652" y="1228"/>
                  <a:pt x="2651" y="1228"/>
                </a:cubicBezTo>
                <a:cubicBezTo>
                  <a:pt x="2651" y="1224"/>
                  <a:pt x="2651" y="1224"/>
                  <a:pt x="2651" y="1224"/>
                </a:cubicBezTo>
                <a:cubicBezTo>
                  <a:pt x="2650" y="1224"/>
                  <a:pt x="2649" y="1223"/>
                  <a:pt x="2648" y="1222"/>
                </a:cubicBezTo>
                <a:cubicBezTo>
                  <a:pt x="2648" y="1221"/>
                  <a:pt x="2647" y="1219"/>
                  <a:pt x="2647" y="1218"/>
                </a:cubicBezTo>
                <a:cubicBezTo>
                  <a:pt x="2646" y="1218"/>
                  <a:pt x="2645" y="1218"/>
                  <a:pt x="2643" y="1218"/>
                </a:cubicBezTo>
                <a:cubicBezTo>
                  <a:pt x="2643" y="1222"/>
                  <a:pt x="2643" y="1225"/>
                  <a:pt x="2643" y="1228"/>
                </a:cubicBezTo>
                <a:cubicBezTo>
                  <a:pt x="2642" y="1229"/>
                  <a:pt x="2642" y="1229"/>
                  <a:pt x="2641" y="1229"/>
                </a:cubicBezTo>
                <a:cubicBezTo>
                  <a:pt x="2641" y="1230"/>
                  <a:pt x="2641" y="1231"/>
                  <a:pt x="2641" y="1232"/>
                </a:cubicBezTo>
                <a:cubicBezTo>
                  <a:pt x="2640" y="1232"/>
                  <a:pt x="2640" y="1232"/>
                  <a:pt x="2640" y="1232"/>
                </a:cubicBezTo>
                <a:cubicBezTo>
                  <a:pt x="2640" y="1233"/>
                  <a:pt x="2641" y="1233"/>
                  <a:pt x="2641" y="1234"/>
                </a:cubicBezTo>
                <a:cubicBezTo>
                  <a:pt x="2641" y="1236"/>
                  <a:pt x="2641" y="1238"/>
                  <a:pt x="2641" y="1240"/>
                </a:cubicBezTo>
                <a:cubicBezTo>
                  <a:pt x="2641" y="1240"/>
                  <a:pt x="2641" y="1240"/>
                  <a:pt x="2641" y="1240"/>
                </a:cubicBezTo>
                <a:cubicBezTo>
                  <a:pt x="2641" y="1243"/>
                  <a:pt x="2641" y="1243"/>
                  <a:pt x="2641" y="1243"/>
                </a:cubicBezTo>
                <a:cubicBezTo>
                  <a:pt x="2641" y="1244"/>
                  <a:pt x="2641" y="1244"/>
                  <a:pt x="2640" y="1244"/>
                </a:cubicBezTo>
                <a:cubicBezTo>
                  <a:pt x="2640" y="1245"/>
                  <a:pt x="2640" y="1245"/>
                  <a:pt x="2640" y="1245"/>
                </a:cubicBezTo>
                <a:cubicBezTo>
                  <a:pt x="2639" y="1245"/>
                  <a:pt x="2639" y="1245"/>
                  <a:pt x="2639" y="1245"/>
                </a:cubicBezTo>
                <a:cubicBezTo>
                  <a:pt x="2639" y="1247"/>
                  <a:pt x="2639" y="1247"/>
                  <a:pt x="2639" y="1247"/>
                </a:cubicBezTo>
                <a:cubicBezTo>
                  <a:pt x="2639" y="1247"/>
                  <a:pt x="2639" y="1247"/>
                  <a:pt x="2639" y="1247"/>
                </a:cubicBezTo>
                <a:cubicBezTo>
                  <a:pt x="2640" y="1260"/>
                  <a:pt x="2640" y="1260"/>
                  <a:pt x="2640" y="1260"/>
                </a:cubicBezTo>
                <a:cubicBezTo>
                  <a:pt x="2641" y="1260"/>
                  <a:pt x="2641" y="1260"/>
                  <a:pt x="2641" y="1260"/>
                </a:cubicBezTo>
                <a:cubicBezTo>
                  <a:pt x="2641" y="1262"/>
                  <a:pt x="2641" y="1262"/>
                  <a:pt x="2641" y="1262"/>
                </a:cubicBezTo>
                <a:cubicBezTo>
                  <a:pt x="2641" y="1262"/>
                  <a:pt x="2641" y="1262"/>
                  <a:pt x="2641" y="1262"/>
                </a:cubicBezTo>
                <a:cubicBezTo>
                  <a:pt x="2641" y="1262"/>
                  <a:pt x="2641" y="1262"/>
                  <a:pt x="2641" y="1262"/>
                </a:cubicBezTo>
                <a:cubicBezTo>
                  <a:pt x="2641" y="1262"/>
                  <a:pt x="2641" y="1262"/>
                  <a:pt x="2641" y="1262"/>
                </a:cubicBezTo>
                <a:cubicBezTo>
                  <a:pt x="2641" y="1264"/>
                  <a:pt x="2641" y="1264"/>
                  <a:pt x="2641" y="1264"/>
                </a:cubicBezTo>
                <a:cubicBezTo>
                  <a:pt x="2640" y="1264"/>
                  <a:pt x="2640" y="1264"/>
                  <a:pt x="2639" y="1264"/>
                </a:cubicBezTo>
                <a:cubicBezTo>
                  <a:pt x="2639" y="1270"/>
                  <a:pt x="2639" y="1270"/>
                  <a:pt x="2639" y="1270"/>
                </a:cubicBezTo>
                <a:cubicBezTo>
                  <a:pt x="2639" y="1270"/>
                  <a:pt x="2639" y="1270"/>
                  <a:pt x="2639" y="1270"/>
                </a:cubicBezTo>
                <a:cubicBezTo>
                  <a:pt x="2639" y="1272"/>
                  <a:pt x="2639" y="1272"/>
                  <a:pt x="2639" y="1272"/>
                </a:cubicBezTo>
                <a:cubicBezTo>
                  <a:pt x="2638" y="1272"/>
                  <a:pt x="2638" y="1272"/>
                  <a:pt x="2638" y="1272"/>
                </a:cubicBezTo>
                <a:cubicBezTo>
                  <a:pt x="2638" y="1273"/>
                  <a:pt x="2638" y="1273"/>
                  <a:pt x="2638" y="1273"/>
                </a:cubicBezTo>
                <a:cubicBezTo>
                  <a:pt x="2638" y="1273"/>
                  <a:pt x="2637" y="1273"/>
                  <a:pt x="2637" y="1274"/>
                </a:cubicBezTo>
                <a:cubicBezTo>
                  <a:pt x="2637" y="1275"/>
                  <a:pt x="2637" y="1275"/>
                  <a:pt x="2637" y="1275"/>
                </a:cubicBezTo>
                <a:cubicBezTo>
                  <a:pt x="2636" y="1275"/>
                  <a:pt x="2636" y="1275"/>
                  <a:pt x="2636" y="1275"/>
                </a:cubicBezTo>
                <a:cubicBezTo>
                  <a:pt x="2636" y="1276"/>
                  <a:pt x="2638" y="1278"/>
                  <a:pt x="2637" y="1280"/>
                </a:cubicBezTo>
                <a:cubicBezTo>
                  <a:pt x="2636" y="1280"/>
                  <a:pt x="2636" y="1280"/>
                  <a:pt x="2636" y="1280"/>
                </a:cubicBezTo>
                <a:cubicBezTo>
                  <a:pt x="2634" y="1282"/>
                  <a:pt x="2634" y="1285"/>
                  <a:pt x="2634" y="1288"/>
                </a:cubicBezTo>
                <a:cubicBezTo>
                  <a:pt x="2632" y="1289"/>
                  <a:pt x="2628" y="1290"/>
                  <a:pt x="2624" y="1289"/>
                </a:cubicBezTo>
                <a:cubicBezTo>
                  <a:pt x="2624" y="1288"/>
                  <a:pt x="2624" y="1287"/>
                  <a:pt x="2623" y="1286"/>
                </a:cubicBezTo>
                <a:cubicBezTo>
                  <a:pt x="2623" y="1286"/>
                  <a:pt x="2622" y="1286"/>
                  <a:pt x="2622" y="1285"/>
                </a:cubicBezTo>
                <a:cubicBezTo>
                  <a:pt x="2622" y="1284"/>
                  <a:pt x="2622" y="1284"/>
                  <a:pt x="2622" y="1284"/>
                </a:cubicBezTo>
                <a:cubicBezTo>
                  <a:pt x="2621" y="1284"/>
                  <a:pt x="2621" y="1284"/>
                  <a:pt x="2621" y="1284"/>
                </a:cubicBezTo>
                <a:cubicBezTo>
                  <a:pt x="2621" y="1283"/>
                  <a:pt x="2621" y="1282"/>
                  <a:pt x="2620" y="1282"/>
                </a:cubicBezTo>
                <a:cubicBezTo>
                  <a:pt x="2616" y="1281"/>
                  <a:pt x="2615" y="1279"/>
                  <a:pt x="2613" y="1276"/>
                </a:cubicBezTo>
                <a:cubicBezTo>
                  <a:pt x="2612" y="1276"/>
                  <a:pt x="2611" y="1275"/>
                  <a:pt x="2611" y="1275"/>
                </a:cubicBezTo>
                <a:cubicBezTo>
                  <a:pt x="2611" y="1274"/>
                  <a:pt x="2611" y="1274"/>
                  <a:pt x="2611" y="1274"/>
                </a:cubicBezTo>
                <a:cubicBezTo>
                  <a:pt x="2610" y="1273"/>
                  <a:pt x="2610" y="1273"/>
                  <a:pt x="2609" y="1273"/>
                </a:cubicBezTo>
                <a:cubicBezTo>
                  <a:pt x="2609" y="1272"/>
                  <a:pt x="2609" y="1272"/>
                  <a:pt x="2609" y="1272"/>
                </a:cubicBezTo>
                <a:cubicBezTo>
                  <a:pt x="2608" y="1272"/>
                  <a:pt x="2607" y="1272"/>
                  <a:pt x="2605" y="1272"/>
                </a:cubicBezTo>
                <a:cubicBezTo>
                  <a:pt x="2605" y="1271"/>
                  <a:pt x="2604" y="1270"/>
                  <a:pt x="2603" y="1269"/>
                </a:cubicBezTo>
                <a:cubicBezTo>
                  <a:pt x="2601" y="1269"/>
                  <a:pt x="2601" y="1269"/>
                  <a:pt x="2601" y="1269"/>
                </a:cubicBezTo>
                <a:cubicBezTo>
                  <a:pt x="2601" y="1268"/>
                  <a:pt x="2601" y="1268"/>
                  <a:pt x="2601" y="1268"/>
                </a:cubicBezTo>
                <a:cubicBezTo>
                  <a:pt x="2598" y="1268"/>
                  <a:pt x="2598" y="1268"/>
                  <a:pt x="2598" y="1268"/>
                </a:cubicBezTo>
                <a:cubicBezTo>
                  <a:pt x="2597" y="1267"/>
                  <a:pt x="2597" y="1266"/>
                  <a:pt x="2596" y="1265"/>
                </a:cubicBezTo>
                <a:cubicBezTo>
                  <a:pt x="2595" y="1265"/>
                  <a:pt x="2595" y="1265"/>
                  <a:pt x="2594" y="1264"/>
                </a:cubicBezTo>
                <a:cubicBezTo>
                  <a:pt x="2594" y="1264"/>
                  <a:pt x="2594" y="1264"/>
                  <a:pt x="2594" y="1264"/>
                </a:cubicBezTo>
                <a:cubicBezTo>
                  <a:pt x="2593" y="1264"/>
                  <a:pt x="2593" y="1264"/>
                  <a:pt x="2593" y="1264"/>
                </a:cubicBezTo>
                <a:cubicBezTo>
                  <a:pt x="2592" y="1263"/>
                  <a:pt x="2592" y="1262"/>
                  <a:pt x="2591" y="1262"/>
                </a:cubicBezTo>
                <a:cubicBezTo>
                  <a:pt x="2590" y="1262"/>
                  <a:pt x="2590" y="1262"/>
                  <a:pt x="2590" y="1262"/>
                </a:cubicBezTo>
                <a:cubicBezTo>
                  <a:pt x="2590" y="1262"/>
                  <a:pt x="2590" y="1261"/>
                  <a:pt x="2589" y="1261"/>
                </a:cubicBezTo>
                <a:cubicBezTo>
                  <a:pt x="2589" y="1257"/>
                  <a:pt x="2590" y="1255"/>
                  <a:pt x="2590" y="1251"/>
                </a:cubicBezTo>
                <a:cubicBezTo>
                  <a:pt x="2591" y="1251"/>
                  <a:pt x="2591" y="1251"/>
                  <a:pt x="2591" y="1251"/>
                </a:cubicBezTo>
                <a:cubicBezTo>
                  <a:pt x="2592" y="1249"/>
                  <a:pt x="2592" y="1247"/>
                  <a:pt x="2593" y="1245"/>
                </a:cubicBezTo>
                <a:cubicBezTo>
                  <a:pt x="2591" y="1245"/>
                  <a:pt x="2591" y="1245"/>
                  <a:pt x="2591" y="1245"/>
                </a:cubicBezTo>
                <a:cubicBezTo>
                  <a:pt x="2591" y="1242"/>
                  <a:pt x="2591" y="1242"/>
                  <a:pt x="2591" y="1242"/>
                </a:cubicBezTo>
                <a:cubicBezTo>
                  <a:pt x="2595" y="1242"/>
                  <a:pt x="2595" y="1243"/>
                  <a:pt x="2597" y="1243"/>
                </a:cubicBezTo>
                <a:cubicBezTo>
                  <a:pt x="2597" y="1241"/>
                  <a:pt x="2598" y="1240"/>
                  <a:pt x="2596" y="1239"/>
                </a:cubicBezTo>
                <a:cubicBezTo>
                  <a:pt x="2596" y="1237"/>
                  <a:pt x="2596" y="1237"/>
                  <a:pt x="2597" y="1236"/>
                </a:cubicBezTo>
                <a:cubicBezTo>
                  <a:pt x="2599" y="1236"/>
                  <a:pt x="2599" y="1236"/>
                  <a:pt x="2599" y="1236"/>
                </a:cubicBezTo>
                <a:cubicBezTo>
                  <a:pt x="2599" y="1236"/>
                  <a:pt x="2600" y="1235"/>
                  <a:pt x="2600" y="1234"/>
                </a:cubicBezTo>
                <a:cubicBezTo>
                  <a:pt x="2601" y="1234"/>
                  <a:pt x="2601" y="1234"/>
                  <a:pt x="2601" y="1234"/>
                </a:cubicBezTo>
                <a:cubicBezTo>
                  <a:pt x="2601" y="1232"/>
                  <a:pt x="2601" y="1232"/>
                  <a:pt x="2601" y="1232"/>
                </a:cubicBezTo>
                <a:cubicBezTo>
                  <a:pt x="2601" y="1232"/>
                  <a:pt x="2600" y="1232"/>
                  <a:pt x="2599" y="1232"/>
                </a:cubicBezTo>
                <a:cubicBezTo>
                  <a:pt x="2599" y="1231"/>
                  <a:pt x="2599" y="1230"/>
                  <a:pt x="2599" y="1229"/>
                </a:cubicBezTo>
                <a:cubicBezTo>
                  <a:pt x="2599" y="1229"/>
                  <a:pt x="2599" y="1229"/>
                  <a:pt x="2599" y="1229"/>
                </a:cubicBezTo>
                <a:cubicBezTo>
                  <a:pt x="2599" y="1228"/>
                  <a:pt x="2599" y="1228"/>
                  <a:pt x="2599" y="1228"/>
                </a:cubicBezTo>
                <a:cubicBezTo>
                  <a:pt x="2597" y="1229"/>
                  <a:pt x="2597" y="1230"/>
                  <a:pt x="2594" y="1230"/>
                </a:cubicBezTo>
                <a:cubicBezTo>
                  <a:pt x="2594" y="1232"/>
                  <a:pt x="2594" y="1232"/>
                  <a:pt x="2594" y="1232"/>
                </a:cubicBezTo>
                <a:cubicBezTo>
                  <a:pt x="2593" y="1231"/>
                  <a:pt x="2591" y="1230"/>
                  <a:pt x="2590" y="1228"/>
                </a:cubicBezTo>
                <a:cubicBezTo>
                  <a:pt x="2587" y="1228"/>
                  <a:pt x="2587" y="1228"/>
                  <a:pt x="2587" y="1228"/>
                </a:cubicBezTo>
                <a:cubicBezTo>
                  <a:pt x="2586" y="1228"/>
                  <a:pt x="2586" y="1231"/>
                  <a:pt x="2584" y="1230"/>
                </a:cubicBezTo>
                <a:cubicBezTo>
                  <a:pt x="2583" y="1228"/>
                  <a:pt x="2583" y="1228"/>
                  <a:pt x="2583" y="1228"/>
                </a:cubicBezTo>
                <a:cubicBezTo>
                  <a:pt x="2581" y="1228"/>
                  <a:pt x="2579" y="1229"/>
                  <a:pt x="2578" y="1229"/>
                </a:cubicBezTo>
                <a:cubicBezTo>
                  <a:pt x="2578" y="1228"/>
                  <a:pt x="2577" y="1228"/>
                  <a:pt x="2577" y="1227"/>
                </a:cubicBezTo>
                <a:cubicBezTo>
                  <a:pt x="2576" y="1227"/>
                  <a:pt x="2574" y="1227"/>
                  <a:pt x="2573" y="1228"/>
                </a:cubicBezTo>
                <a:cubicBezTo>
                  <a:pt x="2573" y="1227"/>
                  <a:pt x="2573" y="1227"/>
                  <a:pt x="2573" y="1227"/>
                </a:cubicBezTo>
                <a:cubicBezTo>
                  <a:pt x="2573" y="1227"/>
                  <a:pt x="2572" y="1227"/>
                  <a:pt x="2572" y="1226"/>
                </a:cubicBezTo>
                <a:cubicBezTo>
                  <a:pt x="2572" y="1226"/>
                  <a:pt x="2571" y="1225"/>
                  <a:pt x="2571" y="1224"/>
                </a:cubicBezTo>
                <a:cubicBezTo>
                  <a:pt x="2570" y="1224"/>
                  <a:pt x="2570" y="1224"/>
                  <a:pt x="2570" y="1224"/>
                </a:cubicBezTo>
                <a:cubicBezTo>
                  <a:pt x="2570" y="1226"/>
                  <a:pt x="2570" y="1226"/>
                  <a:pt x="2570" y="1226"/>
                </a:cubicBezTo>
                <a:cubicBezTo>
                  <a:pt x="2568" y="1226"/>
                  <a:pt x="2567" y="1226"/>
                  <a:pt x="2566" y="1226"/>
                </a:cubicBezTo>
                <a:cubicBezTo>
                  <a:pt x="2566" y="1226"/>
                  <a:pt x="2565" y="1225"/>
                  <a:pt x="2565" y="1224"/>
                </a:cubicBezTo>
                <a:cubicBezTo>
                  <a:pt x="2565" y="1224"/>
                  <a:pt x="2565" y="1224"/>
                  <a:pt x="2565" y="1224"/>
                </a:cubicBezTo>
                <a:cubicBezTo>
                  <a:pt x="2565" y="1222"/>
                  <a:pt x="2565" y="1222"/>
                  <a:pt x="2565" y="1222"/>
                </a:cubicBezTo>
                <a:cubicBezTo>
                  <a:pt x="2564" y="1222"/>
                  <a:pt x="2564" y="1222"/>
                  <a:pt x="2564" y="1222"/>
                </a:cubicBezTo>
                <a:cubicBezTo>
                  <a:pt x="2564" y="1222"/>
                  <a:pt x="2564" y="1222"/>
                  <a:pt x="2564" y="1222"/>
                </a:cubicBezTo>
                <a:cubicBezTo>
                  <a:pt x="2563" y="1222"/>
                  <a:pt x="2563" y="1223"/>
                  <a:pt x="2561" y="1223"/>
                </a:cubicBezTo>
                <a:cubicBezTo>
                  <a:pt x="2561" y="1222"/>
                  <a:pt x="2561" y="1222"/>
                  <a:pt x="2561" y="1222"/>
                </a:cubicBezTo>
                <a:cubicBezTo>
                  <a:pt x="2560" y="1221"/>
                  <a:pt x="2561" y="1222"/>
                  <a:pt x="2560" y="1221"/>
                </a:cubicBezTo>
                <a:cubicBezTo>
                  <a:pt x="2558" y="1221"/>
                  <a:pt x="2558" y="1221"/>
                  <a:pt x="2557" y="1222"/>
                </a:cubicBezTo>
                <a:cubicBezTo>
                  <a:pt x="2559" y="1224"/>
                  <a:pt x="2561" y="1226"/>
                  <a:pt x="2565" y="1226"/>
                </a:cubicBezTo>
                <a:cubicBezTo>
                  <a:pt x="2565" y="1229"/>
                  <a:pt x="2566" y="1229"/>
                  <a:pt x="2566" y="1232"/>
                </a:cubicBezTo>
                <a:cubicBezTo>
                  <a:pt x="2564" y="1232"/>
                  <a:pt x="2565" y="1232"/>
                  <a:pt x="2564" y="1234"/>
                </a:cubicBezTo>
                <a:cubicBezTo>
                  <a:pt x="2564" y="1234"/>
                  <a:pt x="2564" y="1234"/>
                  <a:pt x="2564" y="1234"/>
                </a:cubicBezTo>
                <a:cubicBezTo>
                  <a:pt x="2563" y="1235"/>
                  <a:pt x="2563" y="1233"/>
                  <a:pt x="2563" y="1233"/>
                </a:cubicBezTo>
                <a:cubicBezTo>
                  <a:pt x="2560" y="1233"/>
                  <a:pt x="2560" y="1233"/>
                  <a:pt x="2560" y="1233"/>
                </a:cubicBezTo>
                <a:cubicBezTo>
                  <a:pt x="2558" y="1232"/>
                  <a:pt x="2556" y="1230"/>
                  <a:pt x="2554" y="1233"/>
                </a:cubicBezTo>
                <a:cubicBezTo>
                  <a:pt x="2553" y="1233"/>
                  <a:pt x="2553" y="1233"/>
                  <a:pt x="2553" y="1233"/>
                </a:cubicBezTo>
                <a:cubicBezTo>
                  <a:pt x="2553" y="1230"/>
                  <a:pt x="2553" y="1230"/>
                  <a:pt x="2553" y="1230"/>
                </a:cubicBezTo>
                <a:cubicBezTo>
                  <a:pt x="2552" y="1231"/>
                  <a:pt x="2552" y="1230"/>
                  <a:pt x="2551" y="1232"/>
                </a:cubicBezTo>
                <a:cubicBezTo>
                  <a:pt x="2550" y="1233"/>
                  <a:pt x="2550" y="1232"/>
                  <a:pt x="2549" y="1234"/>
                </a:cubicBezTo>
                <a:cubicBezTo>
                  <a:pt x="2548" y="1234"/>
                  <a:pt x="2548" y="1234"/>
                  <a:pt x="2548" y="1234"/>
                </a:cubicBezTo>
                <a:cubicBezTo>
                  <a:pt x="2548" y="1232"/>
                  <a:pt x="2548" y="1233"/>
                  <a:pt x="2546" y="1232"/>
                </a:cubicBezTo>
                <a:cubicBezTo>
                  <a:pt x="2546" y="1234"/>
                  <a:pt x="2546" y="1234"/>
                  <a:pt x="2546" y="1234"/>
                </a:cubicBezTo>
                <a:cubicBezTo>
                  <a:pt x="2547" y="1234"/>
                  <a:pt x="2547" y="1234"/>
                  <a:pt x="2547" y="1234"/>
                </a:cubicBezTo>
                <a:cubicBezTo>
                  <a:pt x="2546" y="1236"/>
                  <a:pt x="2545" y="1237"/>
                  <a:pt x="2543" y="1237"/>
                </a:cubicBezTo>
                <a:cubicBezTo>
                  <a:pt x="2543" y="1240"/>
                  <a:pt x="2545" y="1240"/>
                  <a:pt x="2545" y="1243"/>
                </a:cubicBezTo>
                <a:cubicBezTo>
                  <a:pt x="2546" y="1243"/>
                  <a:pt x="2546" y="1243"/>
                  <a:pt x="2546" y="1243"/>
                </a:cubicBezTo>
                <a:cubicBezTo>
                  <a:pt x="2545" y="1244"/>
                  <a:pt x="2545" y="1244"/>
                  <a:pt x="2543" y="1244"/>
                </a:cubicBezTo>
                <a:cubicBezTo>
                  <a:pt x="2543" y="1244"/>
                  <a:pt x="2543" y="1243"/>
                  <a:pt x="2541" y="1243"/>
                </a:cubicBezTo>
                <a:cubicBezTo>
                  <a:pt x="2541" y="1244"/>
                  <a:pt x="2541" y="1244"/>
                  <a:pt x="2541" y="1244"/>
                </a:cubicBezTo>
                <a:cubicBezTo>
                  <a:pt x="2541" y="1244"/>
                  <a:pt x="2541" y="1244"/>
                  <a:pt x="2541" y="1244"/>
                </a:cubicBezTo>
                <a:cubicBezTo>
                  <a:pt x="2540" y="1246"/>
                  <a:pt x="2541" y="1248"/>
                  <a:pt x="2540" y="1250"/>
                </a:cubicBezTo>
                <a:cubicBezTo>
                  <a:pt x="2540" y="1251"/>
                  <a:pt x="2540" y="1251"/>
                  <a:pt x="2540" y="1251"/>
                </a:cubicBezTo>
                <a:cubicBezTo>
                  <a:pt x="2539" y="1250"/>
                  <a:pt x="2538" y="1250"/>
                  <a:pt x="2537" y="1250"/>
                </a:cubicBezTo>
                <a:cubicBezTo>
                  <a:pt x="2537" y="1251"/>
                  <a:pt x="2537" y="1251"/>
                  <a:pt x="2537" y="1251"/>
                </a:cubicBezTo>
                <a:cubicBezTo>
                  <a:pt x="2536" y="1251"/>
                  <a:pt x="2536" y="1251"/>
                  <a:pt x="2536" y="1251"/>
                </a:cubicBezTo>
                <a:cubicBezTo>
                  <a:pt x="2536" y="1255"/>
                  <a:pt x="2537" y="1257"/>
                  <a:pt x="2540" y="1259"/>
                </a:cubicBezTo>
                <a:cubicBezTo>
                  <a:pt x="2540" y="1261"/>
                  <a:pt x="2540" y="1261"/>
                  <a:pt x="2540" y="1261"/>
                </a:cubicBezTo>
                <a:cubicBezTo>
                  <a:pt x="2539" y="1261"/>
                  <a:pt x="2539" y="1261"/>
                  <a:pt x="2538" y="1261"/>
                </a:cubicBezTo>
                <a:cubicBezTo>
                  <a:pt x="2538" y="1260"/>
                  <a:pt x="2538" y="1260"/>
                  <a:pt x="2538" y="1260"/>
                </a:cubicBezTo>
                <a:cubicBezTo>
                  <a:pt x="2536" y="1259"/>
                  <a:pt x="2536" y="1260"/>
                  <a:pt x="2535" y="1261"/>
                </a:cubicBezTo>
                <a:cubicBezTo>
                  <a:pt x="2535" y="1260"/>
                  <a:pt x="2534" y="1260"/>
                  <a:pt x="2534" y="1259"/>
                </a:cubicBezTo>
                <a:cubicBezTo>
                  <a:pt x="2532" y="1258"/>
                  <a:pt x="2531" y="1259"/>
                  <a:pt x="2530" y="1257"/>
                </a:cubicBezTo>
                <a:cubicBezTo>
                  <a:pt x="2528" y="1258"/>
                  <a:pt x="2528" y="1258"/>
                  <a:pt x="2527" y="1259"/>
                </a:cubicBezTo>
                <a:cubicBezTo>
                  <a:pt x="2527" y="1264"/>
                  <a:pt x="2527" y="1264"/>
                  <a:pt x="2527" y="1264"/>
                </a:cubicBezTo>
                <a:cubicBezTo>
                  <a:pt x="2526" y="1264"/>
                  <a:pt x="2525" y="1264"/>
                  <a:pt x="2524" y="1264"/>
                </a:cubicBezTo>
                <a:cubicBezTo>
                  <a:pt x="2525" y="1260"/>
                  <a:pt x="2526" y="1260"/>
                  <a:pt x="2526" y="1255"/>
                </a:cubicBezTo>
                <a:cubicBezTo>
                  <a:pt x="2524" y="1255"/>
                  <a:pt x="2524" y="1255"/>
                  <a:pt x="2524" y="1255"/>
                </a:cubicBezTo>
                <a:cubicBezTo>
                  <a:pt x="2524" y="1253"/>
                  <a:pt x="2524" y="1252"/>
                  <a:pt x="2522" y="1252"/>
                </a:cubicBezTo>
                <a:cubicBezTo>
                  <a:pt x="2521" y="1250"/>
                  <a:pt x="2520" y="1249"/>
                  <a:pt x="2519" y="1247"/>
                </a:cubicBezTo>
                <a:cubicBezTo>
                  <a:pt x="2518" y="1247"/>
                  <a:pt x="2517" y="1247"/>
                  <a:pt x="2515" y="1247"/>
                </a:cubicBezTo>
                <a:cubicBezTo>
                  <a:pt x="2514" y="1248"/>
                  <a:pt x="2513" y="1249"/>
                  <a:pt x="2512" y="1249"/>
                </a:cubicBezTo>
                <a:cubicBezTo>
                  <a:pt x="2512" y="1250"/>
                  <a:pt x="2512" y="1250"/>
                  <a:pt x="2512" y="1250"/>
                </a:cubicBezTo>
                <a:cubicBezTo>
                  <a:pt x="2511" y="1250"/>
                  <a:pt x="2511" y="1250"/>
                  <a:pt x="2511" y="1250"/>
                </a:cubicBezTo>
                <a:cubicBezTo>
                  <a:pt x="2511" y="1248"/>
                  <a:pt x="2511" y="1248"/>
                  <a:pt x="2511" y="1248"/>
                </a:cubicBezTo>
                <a:cubicBezTo>
                  <a:pt x="2510" y="1249"/>
                  <a:pt x="2509" y="1253"/>
                  <a:pt x="2509" y="1255"/>
                </a:cubicBezTo>
                <a:cubicBezTo>
                  <a:pt x="2508" y="1254"/>
                  <a:pt x="2509" y="1255"/>
                  <a:pt x="2508" y="1254"/>
                </a:cubicBezTo>
                <a:cubicBezTo>
                  <a:pt x="2507" y="1254"/>
                  <a:pt x="2507" y="1254"/>
                  <a:pt x="2507" y="1254"/>
                </a:cubicBezTo>
                <a:cubicBezTo>
                  <a:pt x="2507" y="1252"/>
                  <a:pt x="2507" y="1252"/>
                  <a:pt x="2507" y="1252"/>
                </a:cubicBezTo>
                <a:cubicBezTo>
                  <a:pt x="2506" y="1252"/>
                  <a:pt x="2507" y="1252"/>
                  <a:pt x="2506" y="1253"/>
                </a:cubicBezTo>
                <a:cubicBezTo>
                  <a:pt x="2505" y="1253"/>
                  <a:pt x="2505" y="1253"/>
                  <a:pt x="2505" y="1253"/>
                </a:cubicBezTo>
                <a:cubicBezTo>
                  <a:pt x="2505" y="1253"/>
                  <a:pt x="2505" y="1253"/>
                  <a:pt x="2505" y="1253"/>
                </a:cubicBezTo>
                <a:cubicBezTo>
                  <a:pt x="2506" y="1253"/>
                  <a:pt x="2506" y="1253"/>
                  <a:pt x="2506" y="1253"/>
                </a:cubicBezTo>
                <a:cubicBezTo>
                  <a:pt x="2506" y="1255"/>
                  <a:pt x="2506" y="1254"/>
                  <a:pt x="2505" y="1255"/>
                </a:cubicBezTo>
                <a:cubicBezTo>
                  <a:pt x="2505" y="1255"/>
                  <a:pt x="2505" y="1255"/>
                  <a:pt x="2505" y="1255"/>
                </a:cubicBezTo>
                <a:cubicBezTo>
                  <a:pt x="2503" y="1255"/>
                  <a:pt x="2503" y="1255"/>
                  <a:pt x="2503" y="1255"/>
                </a:cubicBezTo>
                <a:cubicBezTo>
                  <a:pt x="2503" y="1256"/>
                  <a:pt x="2503" y="1257"/>
                  <a:pt x="2503" y="1257"/>
                </a:cubicBezTo>
                <a:cubicBezTo>
                  <a:pt x="2503" y="1257"/>
                  <a:pt x="2504" y="1258"/>
                  <a:pt x="2505" y="1258"/>
                </a:cubicBezTo>
                <a:cubicBezTo>
                  <a:pt x="2505" y="1260"/>
                  <a:pt x="2505" y="1260"/>
                  <a:pt x="2505" y="1260"/>
                </a:cubicBezTo>
                <a:cubicBezTo>
                  <a:pt x="2501" y="1260"/>
                  <a:pt x="2501" y="1260"/>
                  <a:pt x="2501" y="1260"/>
                </a:cubicBezTo>
                <a:cubicBezTo>
                  <a:pt x="2502" y="1262"/>
                  <a:pt x="2502" y="1262"/>
                  <a:pt x="2503" y="1264"/>
                </a:cubicBezTo>
                <a:cubicBezTo>
                  <a:pt x="2501" y="1264"/>
                  <a:pt x="2501" y="1264"/>
                  <a:pt x="2501" y="1264"/>
                </a:cubicBezTo>
                <a:cubicBezTo>
                  <a:pt x="2501" y="1262"/>
                  <a:pt x="2501" y="1262"/>
                  <a:pt x="2501" y="1262"/>
                </a:cubicBezTo>
                <a:cubicBezTo>
                  <a:pt x="2499" y="1262"/>
                  <a:pt x="2499" y="1262"/>
                  <a:pt x="2499" y="1262"/>
                </a:cubicBezTo>
                <a:cubicBezTo>
                  <a:pt x="2499" y="1264"/>
                  <a:pt x="2499" y="1264"/>
                  <a:pt x="2499" y="1264"/>
                </a:cubicBezTo>
                <a:cubicBezTo>
                  <a:pt x="2496" y="1264"/>
                  <a:pt x="2496" y="1264"/>
                  <a:pt x="2496" y="1264"/>
                </a:cubicBezTo>
                <a:cubicBezTo>
                  <a:pt x="2496" y="1267"/>
                  <a:pt x="2497" y="1268"/>
                  <a:pt x="2497" y="1270"/>
                </a:cubicBezTo>
                <a:cubicBezTo>
                  <a:pt x="2496" y="1270"/>
                  <a:pt x="2496" y="1270"/>
                  <a:pt x="2496" y="1270"/>
                </a:cubicBezTo>
                <a:cubicBezTo>
                  <a:pt x="2496" y="1271"/>
                  <a:pt x="2496" y="1272"/>
                  <a:pt x="2495" y="1272"/>
                </a:cubicBezTo>
                <a:cubicBezTo>
                  <a:pt x="2495" y="1273"/>
                  <a:pt x="2495" y="1273"/>
                  <a:pt x="2495" y="1273"/>
                </a:cubicBezTo>
                <a:cubicBezTo>
                  <a:pt x="2493" y="1274"/>
                  <a:pt x="2493" y="1272"/>
                  <a:pt x="2493" y="1272"/>
                </a:cubicBezTo>
                <a:cubicBezTo>
                  <a:pt x="2492" y="1272"/>
                  <a:pt x="2492" y="1272"/>
                  <a:pt x="2492" y="1272"/>
                </a:cubicBezTo>
                <a:cubicBezTo>
                  <a:pt x="2492" y="1270"/>
                  <a:pt x="2492" y="1270"/>
                  <a:pt x="2492" y="1270"/>
                </a:cubicBezTo>
                <a:cubicBezTo>
                  <a:pt x="2490" y="1270"/>
                  <a:pt x="2490" y="1271"/>
                  <a:pt x="2488" y="1271"/>
                </a:cubicBezTo>
                <a:cubicBezTo>
                  <a:pt x="2488" y="1275"/>
                  <a:pt x="2487" y="1278"/>
                  <a:pt x="2490" y="1280"/>
                </a:cubicBezTo>
                <a:cubicBezTo>
                  <a:pt x="2490" y="1281"/>
                  <a:pt x="2490" y="1281"/>
                  <a:pt x="2490" y="1281"/>
                </a:cubicBezTo>
                <a:cubicBezTo>
                  <a:pt x="2490" y="1281"/>
                  <a:pt x="2490" y="1281"/>
                  <a:pt x="2490" y="1281"/>
                </a:cubicBezTo>
                <a:cubicBezTo>
                  <a:pt x="2490" y="1282"/>
                  <a:pt x="2490" y="1282"/>
                  <a:pt x="2490" y="1282"/>
                </a:cubicBezTo>
                <a:cubicBezTo>
                  <a:pt x="2488" y="1282"/>
                  <a:pt x="2488" y="1282"/>
                  <a:pt x="2488" y="1282"/>
                </a:cubicBezTo>
                <a:cubicBezTo>
                  <a:pt x="2488" y="1284"/>
                  <a:pt x="2488" y="1284"/>
                  <a:pt x="2488" y="1284"/>
                </a:cubicBezTo>
                <a:cubicBezTo>
                  <a:pt x="2487" y="1284"/>
                  <a:pt x="2487" y="1284"/>
                  <a:pt x="2487" y="1284"/>
                </a:cubicBezTo>
                <a:cubicBezTo>
                  <a:pt x="2487" y="1284"/>
                  <a:pt x="2486" y="1283"/>
                  <a:pt x="2486" y="1282"/>
                </a:cubicBezTo>
                <a:cubicBezTo>
                  <a:pt x="2486" y="1282"/>
                  <a:pt x="2485" y="1282"/>
                  <a:pt x="2485" y="1282"/>
                </a:cubicBezTo>
                <a:cubicBezTo>
                  <a:pt x="2485" y="1280"/>
                  <a:pt x="2485" y="1280"/>
                  <a:pt x="2485" y="1280"/>
                </a:cubicBezTo>
                <a:cubicBezTo>
                  <a:pt x="2484" y="1280"/>
                  <a:pt x="2484" y="1280"/>
                  <a:pt x="2484" y="1280"/>
                </a:cubicBezTo>
                <a:cubicBezTo>
                  <a:pt x="2484" y="1278"/>
                  <a:pt x="2484" y="1277"/>
                  <a:pt x="2484" y="1275"/>
                </a:cubicBezTo>
                <a:cubicBezTo>
                  <a:pt x="2483" y="1275"/>
                  <a:pt x="2482" y="1275"/>
                  <a:pt x="2482" y="1274"/>
                </a:cubicBezTo>
                <a:cubicBezTo>
                  <a:pt x="2482" y="1277"/>
                  <a:pt x="2482" y="1277"/>
                  <a:pt x="2482" y="1277"/>
                </a:cubicBezTo>
                <a:cubicBezTo>
                  <a:pt x="2480" y="1277"/>
                  <a:pt x="2479" y="1278"/>
                  <a:pt x="2478" y="1279"/>
                </a:cubicBezTo>
                <a:cubicBezTo>
                  <a:pt x="2478" y="1279"/>
                  <a:pt x="2478" y="1279"/>
                  <a:pt x="2478" y="1279"/>
                </a:cubicBezTo>
                <a:cubicBezTo>
                  <a:pt x="2478" y="1281"/>
                  <a:pt x="2478" y="1281"/>
                  <a:pt x="2478" y="1281"/>
                </a:cubicBezTo>
                <a:cubicBezTo>
                  <a:pt x="2477" y="1281"/>
                  <a:pt x="2477" y="1281"/>
                  <a:pt x="2477" y="1281"/>
                </a:cubicBezTo>
                <a:cubicBezTo>
                  <a:pt x="2477" y="1282"/>
                  <a:pt x="2477" y="1282"/>
                  <a:pt x="2477" y="1282"/>
                </a:cubicBezTo>
                <a:cubicBezTo>
                  <a:pt x="2476" y="1282"/>
                  <a:pt x="2476" y="1282"/>
                  <a:pt x="2476" y="1282"/>
                </a:cubicBezTo>
                <a:cubicBezTo>
                  <a:pt x="2477" y="1284"/>
                  <a:pt x="2477" y="1287"/>
                  <a:pt x="2477" y="1289"/>
                </a:cubicBezTo>
                <a:cubicBezTo>
                  <a:pt x="2476" y="1289"/>
                  <a:pt x="2476" y="1289"/>
                  <a:pt x="2476" y="1289"/>
                </a:cubicBezTo>
                <a:cubicBezTo>
                  <a:pt x="2476" y="1290"/>
                  <a:pt x="2475" y="1291"/>
                  <a:pt x="2475" y="1291"/>
                </a:cubicBezTo>
                <a:cubicBezTo>
                  <a:pt x="2476" y="1292"/>
                  <a:pt x="2476" y="1292"/>
                  <a:pt x="2477" y="1292"/>
                </a:cubicBezTo>
                <a:cubicBezTo>
                  <a:pt x="2477" y="1293"/>
                  <a:pt x="2477" y="1294"/>
                  <a:pt x="2476" y="1295"/>
                </a:cubicBezTo>
                <a:cubicBezTo>
                  <a:pt x="2475" y="1295"/>
                  <a:pt x="2475" y="1295"/>
                  <a:pt x="2475" y="1295"/>
                </a:cubicBezTo>
                <a:cubicBezTo>
                  <a:pt x="2475" y="1295"/>
                  <a:pt x="2474" y="1296"/>
                  <a:pt x="2474" y="1297"/>
                </a:cubicBezTo>
                <a:cubicBezTo>
                  <a:pt x="2473" y="1297"/>
                  <a:pt x="2472" y="1297"/>
                  <a:pt x="2472" y="1297"/>
                </a:cubicBezTo>
                <a:cubicBezTo>
                  <a:pt x="2472" y="1299"/>
                  <a:pt x="2472" y="1299"/>
                  <a:pt x="2472" y="1299"/>
                </a:cubicBezTo>
                <a:cubicBezTo>
                  <a:pt x="2471" y="1300"/>
                  <a:pt x="2470" y="1300"/>
                  <a:pt x="2470" y="1301"/>
                </a:cubicBezTo>
                <a:cubicBezTo>
                  <a:pt x="2470" y="1303"/>
                  <a:pt x="2470" y="1303"/>
                  <a:pt x="2470" y="1303"/>
                </a:cubicBezTo>
                <a:cubicBezTo>
                  <a:pt x="2469" y="1303"/>
                  <a:pt x="2469" y="1303"/>
                  <a:pt x="2469" y="1303"/>
                </a:cubicBezTo>
                <a:cubicBezTo>
                  <a:pt x="2468" y="1304"/>
                  <a:pt x="2467" y="1305"/>
                  <a:pt x="2466" y="1307"/>
                </a:cubicBezTo>
                <a:cubicBezTo>
                  <a:pt x="2465" y="1307"/>
                  <a:pt x="2465" y="1307"/>
                  <a:pt x="2465" y="1307"/>
                </a:cubicBezTo>
                <a:cubicBezTo>
                  <a:pt x="2465" y="1307"/>
                  <a:pt x="2465" y="1307"/>
                  <a:pt x="2465" y="1307"/>
                </a:cubicBezTo>
                <a:cubicBezTo>
                  <a:pt x="2463" y="1307"/>
                  <a:pt x="2463" y="1307"/>
                  <a:pt x="2463" y="1307"/>
                </a:cubicBezTo>
                <a:cubicBezTo>
                  <a:pt x="2463" y="1308"/>
                  <a:pt x="2463" y="1308"/>
                  <a:pt x="2463" y="1308"/>
                </a:cubicBezTo>
                <a:cubicBezTo>
                  <a:pt x="2461" y="1308"/>
                  <a:pt x="2461" y="1308"/>
                  <a:pt x="2461" y="1308"/>
                </a:cubicBezTo>
                <a:cubicBezTo>
                  <a:pt x="2461" y="1309"/>
                  <a:pt x="2461" y="1309"/>
                  <a:pt x="2461" y="1309"/>
                </a:cubicBezTo>
                <a:cubicBezTo>
                  <a:pt x="2457" y="1309"/>
                  <a:pt x="2457" y="1309"/>
                  <a:pt x="2457" y="1309"/>
                </a:cubicBezTo>
                <a:cubicBezTo>
                  <a:pt x="2457" y="1309"/>
                  <a:pt x="2457" y="1309"/>
                  <a:pt x="2457" y="1309"/>
                </a:cubicBezTo>
                <a:cubicBezTo>
                  <a:pt x="2456" y="1309"/>
                  <a:pt x="2454" y="1310"/>
                  <a:pt x="2453" y="1310"/>
                </a:cubicBezTo>
                <a:cubicBezTo>
                  <a:pt x="2453" y="1310"/>
                  <a:pt x="2453" y="1311"/>
                  <a:pt x="2453" y="1311"/>
                </a:cubicBezTo>
                <a:cubicBezTo>
                  <a:pt x="2452" y="1311"/>
                  <a:pt x="2449" y="1310"/>
                  <a:pt x="2449" y="1310"/>
                </a:cubicBezTo>
                <a:cubicBezTo>
                  <a:pt x="2449" y="1311"/>
                  <a:pt x="2449" y="1311"/>
                  <a:pt x="2449" y="1311"/>
                </a:cubicBezTo>
                <a:cubicBezTo>
                  <a:pt x="2447" y="1311"/>
                  <a:pt x="2447" y="1311"/>
                  <a:pt x="2447" y="1311"/>
                </a:cubicBezTo>
                <a:cubicBezTo>
                  <a:pt x="2447" y="1311"/>
                  <a:pt x="2446" y="1315"/>
                  <a:pt x="2445" y="1316"/>
                </a:cubicBezTo>
                <a:cubicBezTo>
                  <a:pt x="2445" y="1316"/>
                  <a:pt x="2445" y="1316"/>
                  <a:pt x="2445" y="1316"/>
                </a:cubicBezTo>
                <a:cubicBezTo>
                  <a:pt x="2443" y="1317"/>
                  <a:pt x="2442" y="1317"/>
                  <a:pt x="2440" y="1317"/>
                </a:cubicBezTo>
                <a:cubicBezTo>
                  <a:pt x="2440" y="1318"/>
                  <a:pt x="2439" y="1318"/>
                  <a:pt x="2439" y="1319"/>
                </a:cubicBezTo>
                <a:cubicBezTo>
                  <a:pt x="2437" y="1319"/>
                  <a:pt x="2435" y="1319"/>
                  <a:pt x="2432" y="1320"/>
                </a:cubicBezTo>
                <a:cubicBezTo>
                  <a:pt x="2432" y="1319"/>
                  <a:pt x="2432" y="1319"/>
                  <a:pt x="2432" y="1318"/>
                </a:cubicBezTo>
                <a:cubicBezTo>
                  <a:pt x="2430" y="1318"/>
                  <a:pt x="2430" y="1318"/>
                  <a:pt x="2430" y="1318"/>
                </a:cubicBezTo>
                <a:cubicBezTo>
                  <a:pt x="2430" y="1320"/>
                  <a:pt x="2429" y="1321"/>
                  <a:pt x="2428" y="1322"/>
                </a:cubicBezTo>
                <a:cubicBezTo>
                  <a:pt x="2427" y="1322"/>
                  <a:pt x="2426" y="1322"/>
                  <a:pt x="2424" y="1322"/>
                </a:cubicBezTo>
                <a:cubicBezTo>
                  <a:pt x="2423" y="1324"/>
                  <a:pt x="2421" y="1326"/>
                  <a:pt x="2420" y="1328"/>
                </a:cubicBezTo>
                <a:cubicBezTo>
                  <a:pt x="2419" y="1328"/>
                  <a:pt x="2419" y="1328"/>
                  <a:pt x="2419" y="1328"/>
                </a:cubicBezTo>
                <a:cubicBezTo>
                  <a:pt x="2418" y="1328"/>
                  <a:pt x="2418" y="1329"/>
                  <a:pt x="2418" y="1330"/>
                </a:cubicBezTo>
                <a:cubicBezTo>
                  <a:pt x="2416" y="1330"/>
                  <a:pt x="2416" y="1330"/>
                  <a:pt x="2416" y="1330"/>
                </a:cubicBezTo>
                <a:cubicBezTo>
                  <a:pt x="2416" y="1331"/>
                  <a:pt x="2416" y="1331"/>
                  <a:pt x="2416" y="1331"/>
                </a:cubicBezTo>
                <a:cubicBezTo>
                  <a:pt x="2415" y="1332"/>
                  <a:pt x="2413" y="1333"/>
                  <a:pt x="2412" y="1334"/>
                </a:cubicBezTo>
                <a:cubicBezTo>
                  <a:pt x="2412" y="1335"/>
                  <a:pt x="2412" y="1335"/>
                  <a:pt x="2412" y="1335"/>
                </a:cubicBezTo>
                <a:cubicBezTo>
                  <a:pt x="2411" y="1337"/>
                  <a:pt x="2411" y="1337"/>
                  <a:pt x="2411" y="1337"/>
                </a:cubicBezTo>
                <a:cubicBezTo>
                  <a:pt x="2409" y="1337"/>
                  <a:pt x="2409" y="1337"/>
                  <a:pt x="2409" y="1337"/>
                </a:cubicBezTo>
                <a:cubicBezTo>
                  <a:pt x="2409" y="1337"/>
                  <a:pt x="2409" y="1338"/>
                  <a:pt x="2409" y="1338"/>
                </a:cubicBezTo>
                <a:cubicBezTo>
                  <a:pt x="2407" y="1338"/>
                  <a:pt x="2407" y="1338"/>
                  <a:pt x="2407" y="1338"/>
                </a:cubicBezTo>
                <a:cubicBezTo>
                  <a:pt x="2407" y="1339"/>
                  <a:pt x="2407" y="1339"/>
                  <a:pt x="2407" y="1339"/>
                </a:cubicBezTo>
                <a:cubicBezTo>
                  <a:pt x="2406" y="1339"/>
                  <a:pt x="2406" y="1339"/>
                  <a:pt x="2406" y="1339"/>
                </a:cubicBezTo>
                <a:cubicBezTo>
                  <a:pt x="2406" y="1338"/>
                  <a:pt x="2406" y="1337"/>
                  <a:pt x="2405" y="1337"/>
                </a:cubicBezTo>
                <a:cubicBezTo>
                  <a:pt x="2406" y="1337"/>
                  <a:pt x="2406" y="1337"/>
                  <a:pt x="2406" y="1337"/>
                </a:cubicBezTo>
                <a:cubicBezTo>
                  <a:pt x="2406" y="1336"/>
                  <a:pt x="2406" y="1335"/>
                  <a:pt x="2407" y="1334"/>
                </a:cubicBezTo>
                <a:cubicBezTo>
                  <a:pt x="2406" y="1334"/>
                  <a:pt x="2406" y="1334"/>
                  <a:pt x="2406" y="1334"/>
                </a:cubicBezTo>
                <a:cubicBezTo>
                  <a:pt x="2406" y="1333"/>
                  <a:pt x="2406" y="1333"/>
                  <a:pt x="2406" y="1333"/>
                </a:cubicBezTo>
                <a:cubicBezTo>
                  <a:pt x="2405" y="1333"/>
                  <a:pt x="2405" y="1333"/>
                  <a:pt x="2405" y="1333"/>
                </a:cubicBezTo>
                <a:cubicBezTo>
                  <a:pt x="2405" y="1334"/>
                  <a:pt x="2405" y="1335"/>
                  <a:pt x="2405" y="1335"/>
                </a:cubicBezTo>
                <a:cubicBezTo>
                  <a:pt x="2404" y="1335"/>
                  <a:pt x="2404" y="1335"/>
                  <a:pt x="2404" y="1335"/>
                </a:cubicBezTo>
                <a:cubicBezTo>
                  <a:pt x="2404" y="1337"/>
                  <a:pt x="2404" y="1337"/>
                  <a:pt x="2404" y="1337"/>
                </a:cubicBezTo>
                <a:cubicBezTo>
                  <a:pt x="2403" y="1337"/>
                  <a:pt x="2403" y="1337"/>
                  <a:pt x="2403" y="1337"/>
                </a:cubicBezTo>
                <a:cubicBezTo>
                  <a:pt x="2403" y="1339"/>
                  <a:pt x="2403" y="1339"/>
                  <a:pt x="2403" y="1339"/>
                </a:cubicBezTo>
                <a:cubicBezTo>
                  <a:pt x="2403" y="1339"/>
                  <a:pt x="2403" y="1339"/>
                  <a:pt x="2403" y="1339"/>
                </a:cubicBezTo>
                <a:cubicBezTo>
                  <a:pt x="2402" y="1340"/>
                  <a:pt x="2402" y="1341"/>
                  <a:pt x="2402" y="1342"/>
                </a:cubicBezTo>
                <a:cubicBezTo>
                  <a:pt x="2404" y="1343"/>
                  <a:pt x="2404" y="1342"/>
                  <a:pt x="2404" y="1344"/>
                </a:cubicBezTo>
                <a:cubicBezTo>
                  <a:pt x="2405" y="1344"/>
                  <a:pt x="2405" y="1344"/>
                  <a:pt x="2405" y="1344"/>
                </a:cubicBezTo>
                <a:cubicBezTo>
                  <a:pt x="2405" y="1346"/>
                  <a:pt x="2402" y="1346"/>
                  <a:pt x="2404" y="1349"/>
                </a:cubicBezTo>
                <a:cubicBezTo>
                  <a:pt x="2404" y="1353"/>
                  <a:pt x="2404" y="1353"/>
                  <a:pt x="2404" y="1353"/>
                </a:cubicBezTo>
                <a:cubicBezTo>
                  <a:pt x="2404" y="1353"/>
                  <a:pt x="2403" y="1353"/>
                  <a:pt x="2403" y="1353"/>
                </a:cubicBezTo>
                <a:cubicBezTo>
                  <a:pt x="2402" y="1354"/>
                  <a:pt x="2402" y="1356"/>
                  <a:pt x="2401" y="1357"/>
                </a:cubicBezTo>
                <a:cubicBezTo>
                  <a:pt x="2399" y="1357"/>
                  <a:pt x="2399" y="1357"/>
                  <a:pt x="2399" y="1357"/>
                </a:cubicBezTo>
                <a:cubicBezTo>
                  <a:pt x="2399" y="1357"/>
                  <a:pt x="2399" y="1357"/>
                  <a:pt x="2399" y="1357"/>
                </a:cubicBezTo>
                <a:cubicBezTo>
                  <a:pt x="2399" y="1357"/>
                  <a:pt x="2399" y="1357"/>
                  <a:pt x="2399" y="1357"/>
                </a:cubicBezTo>
                <a:cubicBezTo>
                  <a:pt x="2400" y="1360"/>
                  <a:pt x="2402" y="1360"/>
                  <a:pt x="2403" y="1362"/>
                </a:cubicBezTo>
                <a:cubicBezTo>
                  <a:pt x="2405" y="1363"/>
                  <a:pt x="2404" y="1365"/>
                  <a:pt x="2405" y="1368"/>
                </a:cubicBezTo>
                <a:cubicBezTo>
                  <a:pt x="2405" y="1368"/>
                  <a:pt x="2405" y="1368"/>
                  <a:pt x="2405" y="1368"/>
                </a:cubicBezTo>
                <a:cubicBezTo>
                  <a:pt x="2405" y="1369"/>
                  <a:pt x="2404" y="1369"/>
                  <a:pt x="2405" y="1370"/>
                </a:cubicBezTo>
                <a:cubicBezTo>
                  <a:pt x="2406" y="1373"/>
                  <a:pt x="2407" y="1375"/>
                  <a:pt x="2407" y="1380"/>
                </a:cubicBezTo>
                <a:cubicBezTo>
                  <a:pt x="2405" y="1379"/>
                  <a:pt x="2405" y="1378"/>
                  <a:pt x="2403" y="1378"/>
                </a:cubicBezTo>
                <a:cubicBezTo>
                  <a:pt x="2403" y="1375"/>
                  <a:pt x="2403" y="1375"/>
                  <a:pt x="2403" y="1375"/>
                </a:cubicBezTo>
                <a:cubicBezTo>
                  <a:pt x="2401" y="1375"/>
                  <a:pt x="2401" y="1375"/>
                  <a:pt x="2401" y="1375"/>
                </a:cubicBezTo>
                <a:cubicBezTo>
                  <a:pt x="2402" y="1377"/>
                  <a:pt x="2402" y="1379"/>
                  <a:pt x="2403" y="1380"/>
                </a:cubicBezTo>
                <a:cubicBezTo>
                  <a:pt x="2403" y="1380"/>
                  <a:pt x="2404" y="1381"/>
                  <a:pt x="2404" y="1381"/>
                </a:cubicBezTo>
                <a:cubicBezTo>
                  <a:pt x="2404" y="1384"/>
                  <a:pt x="2404" y="1384"/>
                  <a:pt x="2404" y="1384"/>
                </a:cubicBezTo>
                <a:cubicBezTo>
                  <a:pt x="2405" y="1384"/>
                  <a:pt x="2405" y="1384"/>
                  <a:pt x="2405" y="1384"/>
                </a:cubicBezTo>
                <a:cubicBezTo>
                  <a:pt x="2405" y="1385"/>
                  <a:pt x="2405" y="1385"/>
                  <a:pt x="2405" y="1385"/>
                </a:cubicBezTo>
                <a:cubicBezTo>
                  <a:pt x="2403" y="1385"/>
                  <a:pt x="2403" y="1385"/>
                  <a:pt x="2402" y="1384"/>
                </a:cubicBezTo>
                <a:cubicBezTo>
                  <a:pt x="2402" y="1383"/>
                  <a:pt x="2402" y="1382"/>
                  <a:pt x="2401" y="1381"/>
                </a:cubicBezTo>
                <a:cubicBezTo>
                  <a:pt x="2400" y="1381"/>
                  <a:pt x="2400" y="1381"/>
                  <a:pt x="2400" y="1381"/>
                </a:cubicBezTo>
                <a:cubicBezTo>
                  <a:pt x="2400" y="1379"/>
                  <a:pt x="2400" y="1377"/>
                  <a:pt x="2399" y="1376"/>
                </a:cubicBezTo>
                <a:cubicBezTo>
                  <a:pt x="2399" y="1375"/>
                  <a:pt x="2399" y="1375"/>
                  <a:pt x="2399" y="1375"/>
                </a:cubicBezTo>
                <a:cubicBezTo>
                  <a:pt x="2398" y="1375"/>
                  <a:pt x="2398" y="1375"/>
                  <a:pt x="2398" y="1375"/>
                </a:cubicBezTo>
                <a:cubicBezTo>
                  <a:pt x="2399" y="1378"/>
                  <a:pt x="2399" y="1381"/>
                  <a:pt x="2399" y="1383"/>
                </a:cubicBezTo>
                <a:cubicBezTo>
                  <a:pt x="2400" y="1384"/>
                  <a:pt x="2401" y="1384"/>
                  <a:pt x="2401" y="1385"/>
                </a:cubicBezTo>
                <a:cubicBezTo>
                  <a:pt x="2401" y="1386"/>
                  <a:pt x="2401" y="1386"/>
                  <a:pt x="2401" y="1386"/>
                </a:cubicBezTo>
                <a:cubicBezTo>
                  <a:pt x="2403" y="1387"/>
                  <a:pt x="2404" y="1388"/>
                  <a:pt x="2405" y="1389"/>
                </a:cubicBezTo>
                <a:cubicBezTo>
                  <a:pt x="2405" y="1391"/>
                  <a:pt x="2405" y="1391"/>
                  <a:pt x="2405" y="1391"/>
                </a:cubicBezTo>
                <a:cubicBezTo>
                  <a:pt x="2406" y="1391"/>
                  <a:pt x="2406" y="1391"/>
                  <a:pt x="2407" y="1391"/>
                </a:cubicBezTo>
                <a:cubicBezTo>
                  <a:pt x="2407" y="1393"/>
                  <a:pt x="2407" y="1394"/>
                  <a:pt x="2407" y="1395"/>
                </a:cubicBezTo>
                <a:cubicBezTo>
                  <a:pt x="2408" y="1396"/>
                  <a:pt x="2408" y="1396"/>
                  <a:pt x="2409" y="1396"/>
                </a:cubicBezTo>
                <a:cubicBezTo>
                  <a:pt x="2409" y="1397"/>
                  <a:pt x="2408" y="1397"/>
                  <a:pt x="2408" y="1397"/>
                </a:cubicBezTo>
                <a:cubicBezTo>
                  <a:pt x="2408" y="1401"/>
                  <a:pt x="2408" y="1401"/>
                  <a:pt x="2408" y="1401"/>
                </a:cubicBezTo>
                <a:cubicBezTo>
                  <a:pt x="2409" y="1401"/>
                  <a:pt x="2409" y="1401"/>
                  <a:pt x="2409" y="1401"/>
                </a:cubicBezTo>
                <a:cubicBezTo>
                  <a:pt x="2410" y="1402"/>
                  <a:pt x="2411" y="1403"/>
                  <a:pt x="2412" y="1405"/>
                </a:cubicBezTo>
                <a:cubicBezTo>
                  <a:pt x="2413" y="1405"/>
                  <a:pt x="2413" y="1405"/>
                  <a:pt x="2413" y="1405"/>
                </a:cubicBezTo>
                <a:cubicBezTo>
                  <a:pt x="2413" y="1406"/>
                  <a:pt x="2413" y="1407"/>
                  <a:pt x="2412" y="1408"/>
                </a:cubicBezTo>
                <a:cubicBezTo>
                  <a:pt x="2412" y="1409"/>
                  <a:pt x="2412" y="1409"/>
                  <a:pt x="2413" y="1410"/>
                </a:cubicBezTo>
                <a:cubicBezTo>
                  <a:pt x="2414" y="1410"/>
                  <a:pt x="2414" y="1410"/>
                  <a:pt x="2414" y="1410"/>
                </a:cubicBezTo>
                <a:cubicBezTo>
                  <a:pt x="2414" y="1411"/>
                  <a:pt x="2414" y="1412"/>
                  <a:pt x="2415" y="1412"/>
                </a:cubicBezTo>
                <a:cubicBezTo>
                  <a:pt x="2415" y="1413"/>
                  <a:pt x="2415" y="1413"/>
                  <a:pt x="2416" y="1413"/>
                </a:cubicBezTo>
                <a:cubicBezTo>
                  <a:pt x="2418" y="1416"/>
                  <a:pt x="2414" y="1418"/>
                  <a:pt x="2415" y="1423"/>
                </a:cubicBezTo>
                <a:cubicBezTo>
                  <a:pt x="2416" y="1423"/>
                  <a:pt x="2416" y="1423"/>
                  <a:pt x="2416" y="1423"/>
                </a:cubicBezTo>
                <a:cubicBezTo>
                  <a:pt x="2416" y="1426"/>
                  <a:pt x="2416" y="1426"/>
                  <a:pt x="2416" y="1426"/>
                </a:cubicBezTo>
                <a:cubicBezTo>
                  <a:pt x="2417" y="1426"/>
                  <a:pt x="2417" y="1426"/>
                  <a:pt x="2417" y="1426"/>
                </a:cubicBezTo>
                <a:cubicBezTo>
                  <a:pt x="2417" y="1429"/>
                  <a:pt x="2417" y="1429"/>
                  <a:pt x="2417" y="1429"/>
                </a:cubicBezTo>
                <a:cubicBezTo>
                  <a:pt x="2417" y="1429"/>
                  <a:pt x="2417" y="1429"/>
                  <a:pt x="2418" y="1429"/>
                </a:cubicBezTo>
                <a:cubicBezTo>
                  <a:pt x="2418" y="1431"/>
                  <a:pt x="2418" y="1433"/>
                  <a:pt x="2419" y="1435"/>
                </a:cubicBezTo>
                <a:cubicBezTo>
                  <a:pt x="2419" y="1435"/>
                  <a:pt x="2419" y="1435"/>
                  <a:pt x="2419" y="1435"/>
                </a:cubicBezTo>
                <a:cubicBezTo>
                  <a:pt x="2419" y="1435"/>
                  <a:pt x="2419" y="1436"/>
                  <a:pt x="2419" y="1437"/>
                </a:cubicBezTo>
                <a:cubicBezTo>
                  <a:pt x="2419" y="1438"/>
                  <a:pt x="2421" y="1442"/>
                  <a:pt x="2421" y="1443"/>
                </a:cubicBezTo>
                <a:cubicBezTo>
                  <a:pt x="2421" y="1443"/>
                  <a:pt x="2421" y="1443"/>
                  <a:pt x="2421" y="1443"/>
                </a:cubicBezTo>
                <a:cubicBezTo>
                  <a:pt x="2421" y="1445"/>
                  <a:pt x="2421" y="1445"/>
                  <a:pt x="2421" y="1445"/>
                </a:cubicBezTo>
                <a:cubicBezTo>
                  <a:pt x="2420" y="1445"/>
                  <a:pt x="2420" y="1445"/>
                  <a:pt x="2420" y="1445"/>
                </a:cubicBezTo>
                <a:cubicBezTo>
                  <a:pt x="2419" y="1448"/>
                  <a:pt x="2422" y="1447"/>
                  <a:pt x="2421" y="1450"/>
                </a:cubicBezTo>
                <a:cubicBezTo>
                  <a:pt x="2421" y="1450"/>
                  <a:pt x="2421" y="1450"/>
                  <a:pt x="2421" y="1450"/>
                </a:cubicBezTo>
                <a:cubicBezTo>
                  <a:pt x="2421" y="1451"/>
                  <a:pt x="2421" y="1451"/>
                  <a:pt x="2421" y="1451"/>
                </a:cubicBezTo>
                <a:cubicBezTo>
                  <a:pt x="2419" y="1452"/>
                  <a:pt x="2419" y="1452"/>
                  <a:pt x="2419" y="1452"/>
                </a:cubicBezTo>
                <a:cubicBezTo>
                  <a:pt x="2419" y="1456"/>
                  <a:pt x="2419" y="1456"/>
                  <a:pt x="2419" y="1456"/>
                </a:cubicBezTo>
                <a:cubicBezTo>
                  <a:pt x="2420" y="1456"/>
                  <a:pt x="2420" y="1456"/>
                  <a:pt x="2420" y="1456"/>
                </a:cubicBezTo>
                <a:cubicBezTo>
                  <a:pt x="2420" y="1458"/>
                  <a:pt x="2419" y="1463"/>
                  <a:pt x="2419" y="1464"/>
                </a:cubicBezTo>
                <a:cubicBezTo>
                  <a:pt x="2419" y="1464"/>
                  <a:pt x="2419" y="1464"/>
                  <a:pt x="2419" y="1464"/>
                </a:cubicBezTo>
                <a:cubicBezTo>
                  <a:pt x="2417" y="1464"/>
                  <a:pt x="2416" y="1462"/>
                  <a:pt x="2414" y="1462"/>
                </a:cubicBezTo>
                <a:cubicBezTo>
                  <a:pt x="2414" y="1462"/>
                  <a:pt x="2414" y="1462"/>
                  <a:pt x="2414" y="1462"/>
                </a:cubicBezTo>
                <a:cubicBezTo>
                  <a:pt x="2413" y="1462"/>
                  <a:pt x="2413" y="1462"/>
                  <a:pt x="2413" y="1462"/>
                </a:cubicBezTo>
                <a:cubicBezTo>
                  <a:pt x="2414" y="1464"/>
                  <a:pt x="2415" y="1468"/>
                  <a:pt x="2416" y="1468"/>
                </a:cubicBezTo>
                <a:cubicBezTo>
                  <a:pt x="2418" y="1471"/>
                  <a:pt x="2419" y="1469"/>
                  <a:pt x="2421" y="1470"/>
                </a:cubicBezTo>
                <a:cubicBezTo>
                  <a:pt x="2421" y="1471"/>
                  <a:pt x="2421" y="1471"/>
                  <a:pt x="2421" y="1471"/>
                </a:cubicBezTo>
                <a:cubicBezTo>
                  <a:pt x="2421" y="1471"/>
                  <a:pt x="2421" y="1471"/>
                  <a:pt x="2422" y="1472"/>
                </a:cubicBezTo>
                <a:cubicBezTo>
                  <a:pt x="2422" y="1473"/>
                  <a:pt x="2422" y="1473"/>
                  <a:pt x="2422" y="1473"/>
                </a:cubicBezTo>
                <a:cubicBezTo>
                  <a:pt x="2422" y="1473"/>
                  <a:pt x="2422" y="1473"/>
                  <a:pt x="2422" y="1473"/>
                </a:cubicBezTo>
                <a:cubicBezTo>
                  <a:pt x="2423" y="1474"/>
                  <a:pt x="2424" y="1475"/>
                  <a:pt x="2424" y="1476"/>
                </a:cubicBezTo>
                <a:cubicBezTo>
                  <a:pt x="2424" y="1476"/>
                  <a:pt x="2424" y="1476"/>
                  <a:pt x="2424" y="1476"/>
                </a:cubicBezTo>
                <a:cubicBezTo>
                  <a:pt x="2428" y="1476"/>
                  <a:pt x="2428" y="1476"/>
                  <a:pt x="2428" y="1476"/>
                </a:cubicBezTo>
                <a:cubicBezTo>
                  <a:pt x="2428" y="1476"/>
                  <a:pt x="2428" y="1478"/>
                  <a:pt x="2430" y="1477"/>
                </a:cubicBezTo>
                <a:cubicBezTo>
                  <a:pt x="2430" y="1476"/>
                  <a:pt x="2430" y="1476"/>
                  <a:pt x="2430" y="1476"/>
                </a:cubicBezTo>
                <a:cubicBezTo>
                  <a:pt x="2434" y="1476"/>
                  <a:pt x="2434" y="1476"/>
                  <a:pt x="2434" y="1476"/>
                </a:cubicBezTo>
                <a:cubicBezTo>
                  <a:pt x="2435" y="1477"/>
                  <a:pt x="2435" y="1477"/>
                  <a:pt x="2435" y="1477"/>
                </a:cubicBezTo>
                <a:cubicBezTo>
                  <a:pt x="2438" y="1477"/>
                  <a:pt x="2438" y="1477"/>
                  <a:pt x="2438" y="1477"/>
                </a:cubicBezTo>
                <a:cubicBezTo>
                  <a:pt x="2438" y="1478"/>
                  <a:pt x="2438" y="1478"/>
                  <a:pt x="2438" y="1478"/>
                </a:cubicBezTo>
                <a:cubicBezTo>
                  <a:pt x="2438" y="1478"/>
                  <a:pt x="2438" y="1478"/>
                  <a:pt x="2438" y="1478"/>
                </a:cubicBezTo>
                <a:cubicBezTo>
                  <a:pt x="2438" y="1477"/>
                  <a:pt x="2439" y="1477"/>
                  <a:pt x="2439" y="1476"/>
                </a:cubicBezTo>
                <a:cubicBezTo>
                  <a:pt x="2440" y="1476"/>
                  <a:pt x="2440" y="1477"/>
                  <a:pt x="2441" y="1477"/>
                </a:cubicBezTo>
                <a:cubicBezTo>
                  <a:pt x="2441" y="1476"/>
                  <a:pt x="2441" y="1476"/>
                  <a:pt x="2441" y="1476"/>
                </a:cubicBezTo>
                <a:cubicBezTo>
                  <a:pt x="2442" y="1475"/>
                  <a:pt x="2444" y="1474"/>
                  <a:pt x="2444" y="1472"/>
                </a:cubicBezTo>
                <a:cubicBezTo>
                  <a:pt x="2446" y="1471"/>
                  <a:pt x="2446" y="1471"/>
                  <a:pt x="2446" y="1470"/>
                </a:cubicBezTo>
                <a:cubicBezTo>
                  <a:pt x="2447" y="1470"/>
                  <a:pt x="2447" y="1470"/>
                  <a:pt x="2447" y="1470"/>
                </a:cubicBezTo>
                <a:cubicBezTo>
                  <a:pt x="2448" y="1470"/>
                  <a:pt x="2448" y="1470"/>
                  <a:pt x="2448" y="1470"/>
                </a:cubicBezTo>
                <a:cubicBezTo>
                  <a:pt x="2448" y="1472"/>
                  <a:pt x="2448" y="1472"/>
                  <a:pt x="2448" y="1472"/>
                </a:cubicBezTo>
                <a:cubicBezTo>
                  <a:pt x="2449" y="1472"/>
                  <a:pt x="2450" y="1473"/>
                  <a:pt x="2451" y="1473"/>
                </a:cubicBezTo>
                <a:cubicBezTo>
                  <a:pt x="2452" y="1470"/>
                  <a:pt x="2452" y="1470"/>
                  <a:pt x="2451" y="1467"/>
                </a:cubicBezTo>
                <a:cubicBezTo>
                  <a:pt x="2453" y="1467"/>
                  <a:pt x="2454" y="1468"/>
                  <a:pt x="2457" y="1467"/>
                </a:cubicBezTo>
                <a:cubicBezTo>
                  <a:pt x="2457" y="1466"/>
                  <a:pt x="2457" y="1466"/>
                  <a:pt x="2457" y="1466"/>
                </a:cubicBezTo>
                <a:cubicBezTo>
                  <a:pt x="2458" y="1466"/>
                  <a:pt x="2458" y="1466"/>
                  <a:pt x="2458" y="1466"/>
                </a:cubicBezTo>
                <a:cubicBezTo>
                  <a:pt x="2458" y="1466"/>
                  <a:pt x="2458" y="1466"/>
                  <a:pt x="2458" y="1466"/>
                </a:cubicBezTo>
                <a:cubicBezTo>
                  <a:pt x="2459" y="1466"/>
                  <a:pt x="2460" y="1466"/>
                  <a:pt x="2461" y="1466"/>
                </a:cubicBezTo>
                <a:cubicBezTo>
                  <a:pt x="2462" y="1465"/>
                  <a:pt x="2461" y="1466"/>
                  <a:pt x="2462" y="1465"/>
                </a:cubicBezTo>
                <a:cubicBezTo>
                  <a:pt x="2462" y="1464"/>
                  <a:pt x="2462" y="1464"/>
                  <a:pt x="2462" y="1464"/>
                </a:cubicBezTo>
                <a:cubicBezTo>
                  <a:pt x="2463" y="1465"/>
                  <a:pt x="2464" y="1465"/>
                  <a:pt x="2465" y="1465"/>
                </a:cubicBezTo>
                <a:cubicBezTo>
                  <a:pt x="2467" y="1465"/>
                  <a:pt x="2468" y="1464"/>
                  <a:pt x="2470" y="1465"/>
                </a:cubicBezTo>
                <a:cubicBezTo>
                  <a:pt x="2470" y="1466"/>
                  <a:pt x="2470" y="1466"/>
                  <a:pt x="2470" y="1466"/>
                </a:cubicBezTo>
                <a:cubicBezTo>
                  <a:pt x="2472" y="1465"/>
                  <a:pt x="2472" y="1464"/>
                  <a:pt x="2474" y="1464"/>
                </a:cubicBezTo>
                <a:cubicBezTo>
                  <a:pt x="2474" y="1464"/>
                  <a:pt x="2475" y="1466"/>
                  <a:pt x="2476" y="1466"/>
                </a:cubicBezTo>
                <a:cubicBezTo>
                  <a:pt x="2476" y="1465"/>
                  <a:pt x="2476" y="1465"/>
                  <a:pt x="2476" y="1465"/>
                </a:cubicBezTo>
                <a:cubicBezTo>
                  <a:pt x="2478" y="1465"/>
                  <a:pt x="2479" y="1465"/>
                  <a:pt x="2480" y="1464"/>
                </a:cubicBezTo>
                <a:cubicBezTo>
                  <a:pt x="2483" y="1464"/>
                  <a:pt x="2482" y="1464"/>
                  <a:pt x="2483" y="1466"/>
                </a:cubicBezTo>
                <a:cubicBezTo>
                  <a:pt x="2485" y="1465"/>
                  <a:pt x="2485" y="1464"/>
                  <a:pt x="2485" y="1464"/>
                </a:cubicBezTo>
                <a:cubicBezTo>
                  <a:pt x="2486" y="1465"/>
                  <a:pt x="2486" y="1465"/>
                  <a:pt x="2487" y="1465"/>
                </a:cubicBezTo>
                <a:cubicBezTo>
                  <a:pt x="2487" y="1464"/>
                  <a:pt x="2487" y="1464"/>
                  <a:pt x="2487" y="1464"/>
                </a:cubicBezTo>
                <a:cubicBezTo>
                  <a:pt x="2489" y="1463"/>
                  <a:pt x="2487" y="1464"/>
                  <a:pt x="2488" y="1462"/>
                </a:cubicBezTo>
                <a:cubicBezTo>
                  <a:pt x="2489" y="1462"/>
                  <a:pt x="2489" y="1462"/>
                  <a:pt x="2489" y="1462"/>
                </a:cubicBezTo>
                <a:cubicBezTo>
                  <a:pt x="2489" y="1461"/>
                  <a:pt x="2489" y="1461"/>
                  <a:pt x="2489" y="1461"/>
                </a:cubicBezTo>
                <a:cubicBezTo>
                  <a:pt x="2489" y="1461"/>
                  <a:pt x="2490" y="1461"/>
                  <a:pt x="2490" y="1460"/>
                </a:cubicBezTo>
                <a:cubicBezTo>
                  <a:pt x="2492" y="1458"/>
                  <a:pt x="2491" y="1457"/>
                  <a:pt x="2494" y="1456"/>
                </a:cubicBezTo>
                <a:cubicBezTo>
                  <a:pt x="2494" y="1455"/>
                  <a:pt x="2494" y="1455"/>
                  <a:pt x="2494" y="1455"/>
                </a:cubicBezTo>
                <a:cubicBezTo>
                  <a:pt x="2499" y="1455"/>
                  <a:pt x="2499" y="1455"/>
                  <a:pt x="2499" y="1455"/>
                </a:cubicBezTo>
                <a:cubicBezTo>
                  <a:pt x="2499" y="1453"/>
                  <a:pt x="2500" y="1453"/>
                  <a:pt x="2501" y="1451"/>
                </a:cubicBezTo>
                <a:cubicBezTo>
                  <a:pt x="2501" y="1451"/>
                  <a:pt x="2502" y="1452"/>
                  <a:pt x="2503" y="1452"/>
                </a:cubicBezTo>
                <a:cubicBezTo>
                  <a:pt x="2503" y="1451"/>
                  <a:pt x="2503" y="1451"/>
                  <a:pt x="2503" y="1451"/>
                </a:cubicBezTo>
                <a:cubicBezTo>
                  <a:pt x="2504" y="1451"/>
                  <a:pt x="2504" y="1451"/>
                  <a:pt x="2504" y="1451"/>
                </a:cubicBezTo>
                <a:cubicBezTo>
                  <a:pt x="2504" y="1450"/>
                  <a:pt x="2504" y="1450"/>
                  <a:pt x="2504" y="1450"/>
                </a:cubicBezTo>
                <a:cubicBezTo>
                  <a:pt x="2504" y="1450"/>
                  <a:pt x="2505" y="1449"/>
                  <a:pt x="2505" y="1449"/>
                </a:cubicBezTo>
                <a:cubicBezTo>
                  <a:pt x="2506" y="1449"/>
                  <a:pt x="2506" y="1448"/>
                  <a:pt x="2506" y="1447"/>
                </a:cubicBezTo>
                <a:cubicBezTo>
                  <a:pt x="2508" y="1447"/>
                  <a:pt x="2511" y="1448"/>
                  <a:pt x="2513" y="1448"/>
                </a:cubicBezTo>
                <a:cubicBezTo>
                  <a:pt x="2513" y="1447"/>
                  <a:pt x="2513" y="1447"/>
                  <a:pt x="2513" y="1447"/>
                </a:cubicBezTo>
                <a:cubicBezTo>
                  <a:pt x="2516" y="1447"/>
                  <a:pt x="2518" y="1447"/>
                  <a:pt x="2520" y="1447"/>
                </a:cubicBezTo>
                <a:cubicBezTo>
                  <a:pt x="2520" y="1446"/>
                  <a:pt x="2520" y="1446"/>
                  <a:pt x="2520" y="1446"/>
                </a:cubicBezTo>
                <a:cubicBezTo>
                  <a:pt x="2521" y="1446"/>
                  <a:pt x="2521" y="1446"/>
                  <a:pt x="2522" y="1447"/>
                </a:cubicBezTo>
                <a:cubicBezTo>
                  <a:pt x="2522" y="1446"/>
                  <a:pt x="2522" y="1446"/>
                  <a:pt x="2522" y="1446"/>
                </a:cubicBezTo>
                <a:cubicBezTo>
                  <a:pt x="2523" y="1446"/>
                  <a:pt x="2524" y="1445"/>
                  <a:pt x="2526" y="1445"/>
                </a:cubicBezTo>
                <a:cubicBezTo>
                  <a:pt x="2526" y="1444"/>
                  <a:pt x="2526" y="1444"/>
                  <a:pt x="2526" y="1444"/>
                </a:cubicBezTo>
                <a:cubicBezTo>
                  <a:pt x="2527" y="1444"/>
                  <a:pt x="2528" y="1444"/>
                  <a:pt x="2530" y="1443"/>
                </a:cubicBezTo>
                <a:cubicBezTo>
                  <a:pt x="2530" y="1443"/>
                  <a:pt x="2530" y="1443"/>
                  <a:pt x="2530" y="1443"/>
                </a:cubicBezTo>
                <a:cubicBezTo>
                  <a:pt x="2531" y="1443"/>
                  <a:pt x="2532" y="1443"/>
                  <a:pt x="2533" y="1443"/>
                </a:cubicBezTo>
                <a:cubicBezTo>
                  <a:pt x="2533" y="1443"/>
                  <a:pt x="2533" y="1443"/>
                  <a:pt x="2533" y="1443"/>
                </a:cubicBezTo>
                <a:cubicBezTo>
                  <a:pt x="2534" y="1443"/>
                  <a:pt x="2534" y="1443"/>
                  <a:pt x="2534" y="1443"/>
                </a:cubicBezTo>
                <a:cubicBezTo>
                  <a:pt x="2534" y="1442"/>
                  <a:pt x="2534" y="1442"/>
                  <a:pt x="2534" y="1442"/>
                </a:cubicBezTo>
                <a:cubicBezTo>
                  <a:pt x="2536" y="1442"/>
                  <a:pt x="2539" y="1442"/>
                  <a:pt x="2541" y="1441"/>
                </a:cubicBezTo>
                <a:cubicBezTo>
                  <a:pt x="2541" y="1441"/>
                  <a:pt x="2541" y="1441"/>
                  <a:pt x="2541" y="1441"/>
                </a:cubicBezTo>
                <a:cubicBezTo>
                  <a:pt x="2542" y="1441"/>
                  <a:pt x="2542" y="1441"/>
                  <a:pt x="2542" y="1441"/>
                </a:cubicBezTo>
                <a:cubicBezTo>
                  <a:pt x="2542" y="1440"/>
                  <a:pt x="2542" y="1440"/>
                  <a:pt x="2542" y="1440"/>
                </a:cubicBezTo>
                <a:cubicBezTo>
                  <a:pt x="2545" y="1440"/>
                  <a:pt x="2545" y="1440"/>
                  <a:pt x="2545" y="1440"/>
                </a:cubicBezTo>
                <a:cubicBezTo>
                  <a:pt x="2545" y="1441"/>
                  <a:pt x="2545" y="1441"/>
                  <a:pt x="2545" y="1441"/>
                </a:cubicBezTo>
                <a:cubicBezTo>
                  <a:pt x="2548" y="1441"/>
                  <a:pt x="2549" y="1439"/>
                  <a:pt x="2550" y="1438"/>
                </a:cubicBezTo>
                <a:cubicBezTo>
                  <a:pt x="2553" y="1439"/>
                  <a:pt x="2555" y="1441"/>
                  <a:pt x="2558" y="1441"/>
                </a:cubicBezTo>
                <a:cubicBezTo>
                  <a:pt x="2558" y="1443"/>
                  <a:pt x="2558" y="1444"/>
                  <a:pt x="2559" y="1445"/>
                </a:cubicBezTo>
                <a:cubicBezTo>
                  <a:pt x="2562" y="1445"/>
                  <a:pt x="2562" y="1445"/>
                  <a:pt x="2562" y="1445"/>
                </a:cubicBezTo>
                <a:cubicBezTo>
                  <a:pt x="2562" y="1444"/>
                  <a:pt x="2562" y="1444"/>
                  <a:pt x="2562" y="1444"/>
                </a:cubicBezTo>
                <a:cubicBezTo>
                  <a:pt x="2564" y="1444"/>
                  <a:pt x="2564" y="1444"/>
                  <a:pt x="2564" y="1444"/>
                </a:cubicBezTo>
                <a:cubicBezTo>
                  <a:pt x="2565" y="1444"/>
                  <a:pt x="2564" y="1443"/>
                  <a:pt x="2565" y="1443"/>
                </a:cubicBezTo>
                <a:cubicBezTo>
                  <a:pt x="2565" y="1444"/>
                  <a:pt x="2565" y="1444"/>
                  <a:pt x="2565" y="1444"/>
                </a:cubicBezTo>
                <a:cubicBezTo>
                  <a:pt x="2565" y="1444"/>
                  <a:pt x="2566" y="1444"/>
                  <a:pt x="2567" y="1445"/>
                </a:cubicBezTo>
                <a:cubicBezTo>
                  <a:pt x="2567" y="1445"/>
                  <a:pt x="2568" y="1445"/>
                  <a:pt x="2568" y="1446"/>
                </a:cubicBezTo>
                <a:cubicBezTo>
                  <a:pt x="2569" y="1446"/>
                  <a:pt x="2569" y="1445"/>
                  <a:pt x="2570" y="1445"/>
                </a:cubicBezTo>
                <a:cubicBezTo>
                  <a:pt x="2573" y="1445"/>
                  <a:pt x="2572" y="1446"/>
                  <a:pt x="2574" y="1447"/>
                </a:cubicBezTo>
                <a:cubicBezTo>
                  <a:pt x="2573" y="1448"/>
                  <a:pt x="2573" y="1449"/>
                  <a:pt x="2573" y="1451"/>
                </a:cubicBezTo>
                <a:cubicBezTo>
                  <a:pt x="2577" y="1451"/>
                  <a:pt x="2577" y="1451"/>
                  <a:pt x="2577" y="1451"/>
                </a:cubicBezTo>
                <a:cubicBezTo>
                  <a:pt x="2577" y="1451"/>
                  <a:pt x="2577" y="1451"/>
                  <a:pt x="2577" y="1451"/>
                </a:cubicBezTo>
                <a:cubicBezTo>
                  <a:pt x="2578" y="1451"/>
                  <a:pt x="2578" y="1451"/>
                  <a:pt x="2578" y="1451"/>
                </a:cubicBezTo>
                <a:cubicBezTo>
                  <a:pt x="2577" y="1453"/>
                  <a:pt x="2577" y="1453"/>
                  <a:pt x="2576" y="1453"/>
                </a:cubicBezTo>
                <a:cubicBezTo>
                  <a:pt x="2575" y="1454"/>
                  <a:pt x="2576" y="1454"/>
                  <a:pt x="2575" y="1454"/>
                </a:cubicBezTo>
                <a:cubicBezTo>
                  <a:pt x="2576" y="1457"/>
                  <a:pt x="2578" y="1458"/>
                  <a:pt x="2582" y="1458"/>
                </a:cubicBezTo>
                <a:cubicBezTo>
                  <a:pt x="2583" y="1462"/>
                  <a:pt x="2580" y="1467"/>
                  <a:pt x="2586" y="1468"/>
                </a:cubicBezTo>
                <a:cubicBezTo>
                  <a:pt x="2585" y="1469"/>
                  <a:pt x="2585" y="1470"/>
                  <a:pt x="2585" y="1470"/>
                </a:cubicBezTo>
                <a:cubicBezTo>
                  <a:pt x="2586" y="1470"/>
                  <a:pt x="2586" y="1470"/>
                  <a:pt x="2586" y="1470"/>
                </a:cubicBezTo>
                <a:cubicBezTo>
                  <a:pt x="2586" y="1472"/>
                  <a:pt x="2586" y="1472"/>
                  <a:pt x="2586" y="1472"/>
                </a:cubicBezTo>
                <a:cubicBezTo>
                  <a:pt x="2587" y="1472"/>
                  <a:pt x="2587" y="1472"/>
                  <a:pt x="2587" y="1472"/>
                </a:cubicBezTo>
                <a:cubicBezTo>
                  <a:pt x="2587" y="1472"/>
                  <a:pt x="2587" y="1473"/>
                  <a:pt x="2588" y="1473"/>
                </a:cubicBezTo>
                <a:cubicBezTo>
                  <a:pt x="2588" y="1472"/>
                  <a:pt x="2588" y="1472"/>
                  <a:pt x="2588" y="1472"/>
                </a:cubicBezTo>
                <a:cubicBezTo>
                  <a:pt x="2591" y="1472"/>
                  <a:pt x="2591" y="1472"/>
                  <a:pt x="2592" y="1470"/>
                </a:cubicBezTo>
                <a:cubicBezTo>
                  <a:pt x="2593" y="1470"/>
                  <a:pt x="2593" y="1470"/>
                  <a:pt x="2593" y="1470"/>
                </a:cubicBezTo>
                <a:cubicBezTo>
                  <a:pt x="2593" y="1468"/>
                  <a:pt x="2593" y="1468"/>
                  <a:pt x="2593" y="1468"/>
                </a:cubicBezTo>
                <a:cubicBezTo>
                  <a:pt x="2593" y="1468"/>
                  <a:pt x="2594" y="1467"/>
                  <a:pt x="2594" y="1466"/>
                </a:cubicBezTo>
                <a:cubicBezTo>
                  <a:pt x="2595" y="1466"/>
                  <a:pt x="2595" y="1466"/>
                  <a:pt x="2595" y="1466"/>
                </a:cubicBezTo>
                <a:cubicBezTo>
                  <a:pt x="2596" y="1464"/>
                  <a:pt x="2596" y="1465"/>
                  <a:pt x="2597" y="1464"/>
                </a:cubicBezTo>
                <a:cubicBezTo>
                  <a:pt x="2597" y="1463"/>
                  <a:pt x="2597" y="1463"/>
                  <a:pt x="2597" y="1463"/>
                </a:cubicBezTo>
                <a:cubicBezTo>
                  <a:pt x="2599" y="1463"/>
                  <a:pt x="2599" y="1463"/>
                  <a:pt x="2599" y="1463"/>
                </a:cubicBezTo>
                <a:cubicBezTo>
                  <a:pt x="2600" y="1463"/>
                  <a:pt x="2600" y="1462"/>
                  <a:pt x="2600" y="1462"/>
                </a:cubicBezTo>
                <a:cubicBezTo>
                  <a:pt x="2601" y="1462"/>
                  <a:pt x="2601" y="1462"/>
                  <a:pt x="2601" y="1462"/>
                </a:cubicBezTo>
                <a:cubicBezTo>
                  <a:pt x="2601" y="1461"/>
                  <a:pt x="2601" y="1461"/>
                  <a:pt x="2601" y="1461"/>
                </a:cubicBezTo>
                <a:cubicBezTo>
                  <a:pt x="2603" y="1461"/>
                  <a:pt x="2603" y="1461"/>
                  <a:pt x="2603" y="1461"/>
                </a:cubicBezTo>
                <a:cubicBezTo>
                  <a:pt x="2604" y="1459"/>
                  <a:pt x="2604" y="1458"/>
                  <a:pt x="2605" y="1456"/>
                </a:cubicBezTo>
                <a:cubicBezTo>
                  <a:pt x="2607" y="1456"/>
                  <a:pt x="2607" y="1456"/>
                  <a:pt x="2607" y="1456"/>
                </a:cubicBezTo>
                <a:cubicBezTo>
                  <a:pt x="2606" y="1458"/>
                  <a:pt x="2606" y="1461"/>
                  <a:pt x="2606" y="1464"/>
                </a:cubicBezTo>
                <a:cubicBezTo>
                  <a:pt x="2605" y="1464"/>
                  <a:pt x="2605" y="1464"/>
                  <a:pt x="2605" y="1464"/>
                </a:cubicBezTo>
                <a:cubicBezTo>
                  <a:pt x="2605" y="1465"/>
                  <a:pt x="2605" y="1465"/>
                  <a:pt x="2605" y="1466"/>
                </a:cubicBezTo>
                <a:cubicBezTo>
                  <a:pt x="2604" y="1466"/>
                  <a:pt x="2604" y="1466"/>
                  <a:pt x="2604" y="1466"/>
                </a:cubicBezTo>
                <a:cubicBezTo>
                  <a:pt x="2604" y="1469"/>
                  <a:pt x="2604" y="1469"/>
                  <a:pt x="2604" y="1469"/>
                </a:cubicBezTo>
                <a:cubicBezTo>
                  <a:pt x="2603" y="1470"/>
                  <a:pt x="2603" y="1470"/>
                  <a:pt x="2603" y="1470"/>
                </a:cubicBezTo>
                <a:cubicBezTo>
                  <a:pt x="2603" y="1474"/>
                  <a:pt x="2603" y="1474"/>
                  <a:pt x="2603" y="1474"/>
                </a:cubicBezTo>
                <a:cubicBezTo>
                  <a:pt x="2603" y="1474"/>
                  <a:pt x="2603" y="1474"/>
                  <a:pt x="2603" y="1474"/>
                </a:cubicBezTo>
                <a:cubicBezTo>
                  <a:pt x="2603" y="1476"/>
                  <a:pt x="2603" y="1476"/>
                  <a:pt x="2602" y="1477"/>
                </a:cubicBezTo>
                <a:cubicBezTo>
                  <a:pt x="2601" y="1478"/>
                  <a:pt x="2599" y="1478"/>
                  <a:pt x="2598" y="1478"/>
                </a:cubicBezTo>
                <a:cubicBezTo>
                  <a:pt x="2598" y="1481"/>
                  <a:pt x="2598" y="1481"/>
                  <a:pt x="2598" y="1481"/>
                </a:cubicBezTo>
                <a:cubicBezTo>
                  <a:pt x="2599" y="1481"/>
                  <a:pt x="2599" y="1481"/>
                  <a:pt x="2600" y="1481"/>
                </a:cubicBezTo>
                <a:cubicBezTo>
                  <a:pt x="2600" y="1481"/>
                  <a:pt x="2600" y="1481"/>
                  <a:pt x="2600" y="1481"/>
                </a:cubicBezTo>
                <a:cubicBezTo>
                  <a:pt x="2601" y="1481"/>
                  <a:pt x="2601" y="1481"/>
                  <a:pt x="2601" y="1481"/>
                </a:cubicBezTo>
                <a:cubicBezTo>
                  <a:pt x="2601" y="1479"/>
                  <a:pt x="2601" y="1479"/>
                  <a:pt x="2601" y="1479"/>
                </a:cubicBezTo>
                <a:cubicBezTo>
                  <a:pt x="2604" y="1479"/>
                  <a:pt x="2604" y="1480"/>
                  <a:pt x="2605" y="1478"/>
                </a:cubicBezTo>
                <a:cubicBezTo>
                  <a:pt x="2606" y="1478"/>
                  <a:pt x="2606" y="1478"/>
                  <a:pt x="2606" y="1478"/>
                </a:cubicBezTo>
                <a:cubicBezTo>
                  <a:pt x="2606" y="1477"/>
                  <a:pt x="2605" y="1476"/>
                  <a:pt x="2605" y="1475"/>
                </a:cubicBezTo>
                <a:cubicBezTo>
                  <a:pt x="2606" y="1475"/>
                  <a:pt x="2606" y="1475"/>
                  <a:pt x="2606" y="1475"/>
                </a:cubicBezTo>
                <a:cubicBezTo>
                  <a:pt x="2606" y="1474"/>
                  <a:pt x="2606" y="1472"/>
                  <a:pt x="2607" y="1471"/>
                </a:cubicBezTo>
                <a:cubicBezTo>
                  <a:pt x="2608" y="1470"/>
                  <a:pt x="2608" y="1470"/>
                  <a:pt x="2610" y="1470"/>
                </a:cubicBezTo>
                <a:cubicBezTo>
                  <a:pt x="2610" y="1472"/>
                  <a:pt x="2610" y="1473"/>
                  <a:pt x="2611" y="1474"/>
                </a:cubicBezTo>
                <a:cubicBezTo>
                  <a:pt x="2611" y="1474"/>
                  <a:pt x="2611" y="1475"/>
                  <a:pt x="2612" y="1475"/>
                </a:cubicBezTo>
                <a:cubicBezTo>
                  <a:pt x="2612" y="1476"/>
                  <a:pt x="2612" y="1476"/>
                  <a:pt x="2612" y="1476"/>
                </a:cubicBezTo>
                <a:cubicBezTo>
                  <a:pt x="2613" y="1476"/>
                  <a:pt x="2613" y="1476"/>
                  <a:pt x="2613" y="1476"/>
                </a:cubicBezTo>
                <a:cubicBezTo>
                  <a:pt x="2612" y="1477"/>
                  <a:pt x="2612" y="1477"/>
                  <a:pt x="2612" y="1477"/>
                </a:cubicBezTo>
                <a:cubicBezTo>
                  <a:pt x="2612" y="1479"/>
                  <a:pt x="2612" y="1479"/>
                  <a:pt x="2612" y="1479"/>
                </a:cubicBezTo>
                <a:cubicBezTo>
                  <a:pt x="2613" y="1479"/>
                  <a:pt x="2613" y="1479"/>
                  <a:pt x="2613" y="1479"/>
                </a:cubicBezTo>
                <a:cubicBezTo>
                  <a:pt x="2612" y="1482"/>
                  <a:pt x="2612" y="1485"/>
                  <a:pt x="2612" y="1487"/>
                </a:cubicBezTo>
                <a:cubicBezTo>
                  <a:pt x="2616" y="1487"/>
                  <a:pt x="2616" y="1485"/>
                  <a:pt x="2620" y="1485"/>
                </a:cubicBezTo>
                <a:cubicBezTo>
                  <a:pt x="2620" y="1489"/>
                  <a:pt x="2620" y="1489"/>
                  <a:pt x="2620" y="1489"/>
                </a:cubicBezTo>
                <a:cubicBezTo>
                  <a:pt x="2620" y="1489"/>
                  <a:pt x="2620" y="1489"/>
                  <a:pt x="2620" y="1489"/>
                </a:cubicBezTo>
                <a:cubicBezTo>
                  <a:pt x="2620" y="1491"/>
                  <a:pt x="2620" y="1491"/>
                  <a:pt x="2620" y="1491"/>
                </a:cubicBezTo>
                <a:cubicBezTo>
                  <a:pt x="2621" y="1491"/>
                  <a:pt x="2621" y="1491"/>
                  <a:pt x="2621" y="1491"/>
                </a:cubicBezTo>
                <a:cubicBezTo>
                  <a:pt x="2621" y="1492"/>
                  <a:pt x="2621" y="1492"/>
                  <a:pt x="2621" y="1492"/>
                </a:cubicBezTo>
                <a:cubicBezTo>
                  <a:pt x="2622" y="1492"/>
                  <a:pt x="2622" y="1492"/>
                  <a:pt x="2622" y="1492"/>
                </a:cubicBezTo>
                <a:cubicBezTo>
                  <a:pt x="2622" y="1493"/>
                  <a:pt x="2622" y="1493"/>
                  <a:pt x="2622" y="1493"/>
                </a:cubicBezTo>
                <a:cubicBezTo>
                  <a:pt x="2622" y="1493"/>
                  <a:pt x="2622" y="1493"/>
                  <a:pt x="2622" y="1493"/>
                </a:cubicBezTo>
                <a:cubicBezTo>
                  <a:pt x="2622" y="1495"/>
                  <a:pt x="2622" y="1495"/>
                  <a:pt x="2622" y="1495"/>
                </a:cubicBezTo>
                <a:cubicBezTo>
                  <a:pt x="2623" y="1495"/>
                  <a:pt x="2624" y="1495"/>
                  <a:pt x="2624" y="1497"/>
                </a:cubicBezTo>
                <a:cubicBezTo>
                  <a:pt x="2623" y="1497"/>
                  <a:pt x="2623" y="1497"/>
                  <a:pt x="2623" y="1497"/>
                </a:cubicBezTo>
                <a:cubicBezTo>
                  <a:pt x="2622" y="1500"/>
                  <a:pt x="2624" y="1501"/>
                  <a:pt x="2623" y="1502"/>
                </a:cubicBezTo>
                <a:cubicBezTo>
                  <a:pt x="2623" y="1507"/>
                  <a:pt x="2623" y="1507"/>
                  <a:pt x="2623" y="1507"/>
                </a:cubicBezTo>
                <a:cubicBezTo>
                  <a:pt x="2623" y="1507"/>
                  <a:pt x="2624" y="1508"/>
                  <a:pt x="2624" y="1508"/>
                </a:cubicBezTo>
                <a:cubicBezTo>
                  <a:pt x="2624" y="1509"/>
                  <a:pt x="2624" y="1509"/>
                  <a:pt x="2624" y="1509"/>
                </a:cubicBezTo>
                <a:cubicBezTo>
                  <a:pt x="2625" y="1509"/>
                  <a:pt x="2626" y="1509"/>
                  <a:pt x="2626" y="1510"/>
                </a:cubicBezTo>
                <a:cubicBezTo>
                  <a:pt x="2627" y="1510"/>
                  <a:pt x="2627" y="1511"/>
                  <a:pt x="2628" y="1512"/>
                </a:cubicBezTo>
                <a:cubicBezTo>
                  <a:pt x="2628" y="1512"/>
                  <a:pt x="2629" y="1512"/>
                  <a:pt x="2629" y="1512"/>
                </a:cubicBezTo>
                <a:cubicBezTo>
                  <a:pt x="2629" y="1513"/>
                  <a:pt x="2629" y="1515"/>
                  <a:pt x="2630" y="1516"/>
                </a:cubicBezTo>
                <a:cubicBezTo>
                  <a:pt x="2633" y="1516"/>
                  <a:pt x="2633" y="1516"/>
                  <a:pt x="2633" y="1516"/>
                </a:cubicBezTo>
                <a:cubicBezTo>
                  <a:pt x="2633" y="1516"/>
                  <a:pt x="2633" y="1516"/>
                  <a:pt x="2633" y="1516"/>
                </a:cubicBezTo>
                <a:cubicBezTo>
                  <a:pt x="2635" y="1517"/>
                  <a:pt x="2637" y="1518"/>
                  <a:pt x="2638" y="1520"/>
                </a:cubicBezTo>
                <a:cubicBezTo>
                  <a:pt x="2640" y="1519"/>
                  <a:pt x="2639" y="1519"/>
                  <a:pt x="2640" y="1518"/>
                </a:cubicBezTo>
                <a:cubicBezTo>
                  <a:pt x="2644" y="1519"/>
                  <a:pt x="2644" y="1519"/>
                  <a:pt x="2644" y="1519"/>
                </a:cubicBezTo>
                <a:cubicBezTo>
                  <a:pt x="2644" y="1520"/>
                  <a:pt x="2644" y="1520"/>
                  <a:pt x="2644" y="1520"/>
                </a:cubicBezTo>
                <a:cubicBezTo>
                  <a:pt x="2647" y="1520"/>
                  <a:pt x="2647" y="1520"/>
                  <a:pt x="2647" y="1520"/>
                </a:cubicBezTo>
                <a:cubicBezTo>
                  <a:pt x="2647" y="1522"/>
                  <a:pt x="2647" y="1523"/>
                  <a:pt x="2648" y="1524"/>
                </a:cubicBezTo>
                <a:cubicBezTo>
                  <a:pt x="2648" y="1525"/>
                  <a:pt x="2648" y="1525"/>
                  <a:pt x="2648" y="1525"/>
                </a:cubicBezTo>
                <a:cubicBezTo>
                  <a:pt x="2649" y="1525"/>
                  <a:pt x="2649" y="1524"/>
                  <a:pt x="2650" y="1524"/>
                </a:cubicBezTo>
                <a:cubicBezTo>
                  <a:pt x="2651" y="1525"/>
                  <a:pt x="2653" y="1526"/>
                  <a:pt x="2653" y="1527"/>
                </a:cubicBezTo>
                <a:cubicBezTo>
                  <a:pt x="2655" y="1527"/>
                  <a:pt x="2655" y="1527"/>
                  <a:pt x="2656" y="1526"/>
                </a:cubicBezTo>
                <a:cubicBezTo>
                  <a:pt x="2656" y="1525"/>
                  <a:pt x="2656" y="1525"/>
                  <a:pt x="2656" y="1525"/>
                </a:cubicBezTo>
                <a:cubicBezTo>
                  <a:pt x="2657" y="1525"/>
                  <a:pt x="2657" y="1525"/>
                  <a:pt x="2657" y="1525"/>
                </a:cubicBezTo>
                <a:cubicBezTo>
                  <a:pt x="2657" y="1525"/>
                  <a:pt x="2657" y="1525"/>
                  <a:pt x="2657" y="1525"/>
                </a:cubicBezTo>
                <a:cubicBezTo>
                  <a:pt x="2658" y="1524"/>
                  <a:pt x="2658" y="1525"/>
                  <a:pt x="2659" y="1523"/>
                </a:cubicBezTo>
                <a:cubicBezTo>
                  <a:pt x="2660" y="1523"/>
                  <a:pt x="2660" y="1523"/>
                  <a:pt x="2660" y="1523"/>
                </a:cubicBezTo>
                <a:cubicBezTo>
                  <a:pt x="2660" y="1522"/>
                  <a:pt x="2660" y="1521"/>
                  <a:pt x="2661" y="1520"/>
                </a:cubicBezTo>
                <a:cubicBezTo>
                  <a:pt x="2662" y="1519"/>
                  <a:pt x="2663" y="1520"/>
                  <a:pt x="2664" y="1517"/>
                </a:cubicBezTo>
                <a:cubicBezTo>
                  <a:pt x="2664" y="1517"/>
                  <a:pt x="2661" y="1517"/>
                  <a:pt x="2662" y="1516"/>
                </a:cubicBezTo>
                <a:cubicBezTo>
                  <a:pt x="2663" y="1516"/>
                  <a:pt x="2663" y="1516"/>
                  <a:pt x="2663" y="1516"/>
                </a:cubicBezTo>
                <a:cubicBezTo>
                  <a:pt x="2664" y="1515"/>
                  <a:pt x="2665" y="1515"/>
                  <a:pt x="2666" y="1514"/>
                </a:cubicBezTo>
                <a:cubicBezTo>
                  <a:pt x="2666" y="1513"/>
                  <a:pt x="2666" y="1513"/>
                  <a:pt x="2666" y="1513"/>
                </a:cubicBezTo>
                <a:cubicBezTo>
                  <a:pt x="2668" y="1513"/>
                  <a:pt x="2668" y="1513"/>
                  <a:pt x="2668" y="1513"/>
                </a:cubicBezTo>
                <a:cubicBezTo>
                  <a:pt x="2669" y="1514"/>
                  <a:pt x="2669" y="1514"/>
                  <a:pt x="2670" y="1515"/>
                </a:cubicBezTo>
                <a:cubicBezTo>
                  <a:pt x="2669" y="1517"/>
                  <a:pt x="2669" y="1517"/>
                  <a:pt x="2668" y="1518"/>
                </a:cubicBezTo>
                <a:cubicBezTo>
                  <a:pt x="2666" y="1518"/>
                  <a:pt x="2666" y="1518"/>
                  <a:pt x="2666" y="1518"/>
                </a:cubicBezTo>
                <a:cubicBezTo>
                  <a:pt x="2666" y="1520"/>
                  <a:pt x="2666" y="1520"/>
                  <a:pt x="2666" y="1520"/>
                </a:cubicBezTo>
                <a:cubicBezTo>
                  <a:pt x="2670" y="1520"/>
                  <a:pt x="2669" y="1519"/>
                  <a:pt x="2672" y="1518"/>
                </a:cubicBezTo>
                <a:cubicBezTo>
                  <a:pt x="2672" y="1519"/>
                  <a:pt x="2672" y="1520"/>
                  <a:pt x="2672" y="1520"/>
                </a:cubicBezTo>
                <a:cubicBezTo>
                  <a:pt x="2670" y="1520"/>
                  <a:pt x="2670" y="1520"/>
                  <a:pt x="2670" y="1520"/>
                </a:cubicBezTo>
                <a:cubicBezTo>
                  <a:pt x="2670" y="1521"/>
                  <a:pt x="2670" y="1522"/>
                  <a:pt x="2670" y="1522"/>
                </a:cubicBezTo>
                <a:cubicBezTo>
                  <a:pt x="2672" y="1523"/>
                  <a:pt x="2671" y="1524"/>
                  <a:pt x="2674" y="1524"/>
                </a:cubicBezTo>
                <a:cubicBezTo>
                  <a:pt x="2675" y="1526"/>
                  <a:pt x="2674" y="1526"/>
                  <a:pt x="2676" y="1527"/>
                </a:cubicBezTo>
                <a:cubicBezTo>
                  <a:pt x="2676" y="1527"/>
                  <a:pt x="2676" y="1527"/>
                  <a:pt x="2676" y="1527"/>
                </a:cubicBezTo>
                <a:cubicBezTo>
                  <a:pt x="2676" y="1527"/>
                  <a:pt x="2677" y="1527"/>
                  <a:pt x="2678" y="1527"/>
                </a:cubicBezTo>
                <a:cubicBezTo>
                  <a:pt x="2678" y="1528"/>
                  <a:pt x="2678" y="1529"/>
                  <a:pt x="2678" y="1530"/>
                </a:cubicBezTo>
                <a:cubicBezTo>
                  <a:pt x="2679" y="1530"/>
                  <a:pt x="2680" y="1531"/>
                  <a:pt x="2680" y="1531"/>
                </a:cubicBezTo>
                <a:cubicBezTo>
                  <a:pt x="2680" y="1527"/>
                  <a:pt x="2680" y="1527"/>
                  <a:pt x="2680" y="1527"/>
                </a:cubicBezTo>
                <a:cubicBezTo>
                  <a:pt x="2683" y="1527"/>
                  <a:pt x="2683" y="1527"/>
                  <a:pt x="2685" y="1526"/>
                </a:cubicBezTo>
                <a:cubicBezTo>
                  <a:pt x="2685" y="1524"/>
                  <a:pt x="2686" y="1523"/>
                  <a:pt x="2687" y="1522"/>
                </a:cubicBezTo>
                <a:cubicBezTo>
                  <a:pt x="2687" y="1521"/>
                  <a:pt x="2688" y="1521"/>
                  <a:pt x="2689" y="1520"/>
                </a:cubicBezTo>
                <a:cubicBezTo>
                  <a:pt x="2689" y="1519"/>
                  <a:pt x="2689" y="1519"/>
                  <a:pt x="2689" y="1519"/>
                </a:cubicBezTo>
                <a:cubicBezTo>
                  <a:pt x="2689" y="1519"/>
                  <a:pt x="2690" y="1518"/>
                  <a:pt x="2690" y="1518"/>
                </a:cubicBezTo>
                <a:cubicBezTo>
                  <a:pt x="2690" y="1517"/>
                  <a:pt x="2690" y="1517"/>
                  <a:pt x="2689" y="1516"/>
                </a:cubicBezTo>
                <a:cubicBezTo>
                  <a:pt x="2690" y="1516"/>
                  <a:pt x="2690" y="1516"/>
                  <a:pt x="2690" y="1516"/>
                </a:cubicBezTo>
                <a:cubicBezTo>
                  <a:pt x="2690" y="1514"/>
                  <a:pt x="2690" y="1514"/>
                  <a:pt x="2690" y="1514"/>
                </a:cubicBezTo>
                <a:cubicBezTo>
                  <a:pt x="2690" y="1514"/>
                  <a:pt x="2691" y="1514"/>
                  <a:pt x="2691" y="1513"/>
                </a:cubicBezTo>
                <a:cubicBezTo>
                  <a:pt x="2698" y="1513"/>
                  <a:pt x="2698" y="1513"/>
                  <a:pt x="2698" y="1513"/>
                </a:cubicBezTo>
                <a:cubicBezTo>
                  <a:pt x="2698" y="1514"/>
                  <a:pt x="2698" y="1514"/>
                  <a:pt x="2698" y="1514"/>
                </a:cubicBezTo>
                <a:cubicBezTo>
                  <a:pt x="2701" y="1514"/>
                  <a:pt x="2700" y="1511"/>
                  <a:pt x="2703" y="1514"/>
                </a:cubicBezTo>
                <a:cubicBezTo>
                  <a:pt x="2706" y="1514"/>
                  <a:pt x="2706" y="1514"/>
                  <a:pt x="2706" y="1514"/>
                </a:cubicBezTo>
                <a:cubicBezTo>
                  <a:pt x="2706" y="1513"/>
                  <a:pt x="2706" y="1513"/>
                  <a:pt x="2706" y="1513"/>
                </a:cubicBezTo>
                <a:cubicBezTo>
                  <a:pt x="2707" y="1513"/>
                  <a:pt x="2707" y="1513"/>
                  <a:pt x="2707" y="1513"/>
                </a:cubicBezTo>
                <a:cubicBezTo>
                  <a:pt x="2707" y="1511"/>
                  <a:pt x="2707" y="1511"/>
                  <a:pt x="2707" y="1511"/>
                </a:cubicBezTo>
                <a:cubicBezTo>
                  <a:pt x="2709" y="1511"/>
                  <a:pt x="2709" y="1511"/>
                  <a:pt x="2709" y="1511"/>
                </a:cubicBezTo>
                <a:cubicBezTo>
                  <a:pt x="2709" y="1510"/>
                  <a:pt x="2709" y="1509"/>
                  <a:pt x="2709" y="1508"/>
                </a:cubicBezTo>
                <a:cubicBezTo>
                  <a:pt x="2710" y="1507"/>
                  <a:pt x="2710" y="1508"/>
                  <a:pt x="2710" y="1506"/>
                </a:cubicBezTo>
                <a:cubicBezTo>
                  <a:pt x="2709" y="1505"/>
                  <a:pt x="2709" y="1505"/>
                  <a:pt x="2708" y="1504"/>
                </a:cubicBezTo>
                <a:cubicBezTo>
                  <a:pt x="2707" y="1504"/>
                  <a:pt x="2707" y="1504"/>
                  <a:pt x="2707" y="1504"/>
                </a:cubicBezTo>
                <a:cubicBezTo>
                  <a:pt x="2707" y="1502"/>
                  <a:pt x="2707" y="1502"/>
                  <a:pt x="2707" y="1502"/>
                </a:cubicBezTo>
                <a:cubicBezTo>
                  <a:pt x="2707" y="1502"/>
                  <a:pt x="2707" y="1502"/>
                  <a:pt x="2707" y="1502"/>
                </a:cubicBezTo>
                <a:cubicBezTo>
                  <a:pt x="2707" y="1501"/>
                  <a:pt x="2708" y="1499"/>
                  <a:pt x="2709" y="1498"/>
                </a:cubicBezTo>
                <a:cubicBezTo>
                  <a:pt x="2710" y="1498"/>
                  <a:pt x="2710" y="1497"/>
                  <a:pt x="2710" y="1497"/>
                </a:cubicBezTo>
                <a:cubicBezTo>
                  <a:pt x="2711" y="1495"/>
                  <a:pt x="2711" y="1492"/>
                  <a:pt x="2712" y="1489"/>
                </a:cubicBezTo>
                <a:cubicBezTo>
                  <a:pt x="2711" y="1489"/>
                  <a:pt x="2711" y="1489"/>
                  <a:pt x="2711" y="1489"/>
                </a:cubicBezTo>
                <a:cubicBezTo>
                  <a:pt x="2711" y="1489"/>
                  <a:pt x="2711" y="1489"/>
                  <a:pt x="2711" y="1489"/>
                </a:cubicBezTo>
                <a:cubicBezTo>
                  <a:pt x="2712" y="1489"/>
                  <a:pt x="2712" y="1489"/>
                  <a:pt x="2712" y="1489"/>
                </a:cubicBezTo>
                <a:cubicBezTo>
                  <a:pt x="2712" y="1485"/>
                  <a:pt x="2712" y="1485"/>
                  <a:pt x="2712" y="1485"/>
                </a:cubicBezTo>
                <a:cubicBezTo>
                  <a:pt x="2712" y="1485"/>
                  <a:pt x="2713" y="1485"/>
                  <a:pt x="2714" y="1484"/>
                </a:cubicBezTo>
                <a:cubicBezTo>
                  <a:pt x="2714" y="1483"/>
                  <a:pt x="2714" y="1482"/>
                  <a:pt x="2714" y="1481"/>
                </a:cubicBezTo>
                <a:cubicBezTo>
                  <a:pt x="2716" y="1481"/>
                  <a:pt x="2716" y="1481"/>
                  <a:pt x="2716" y="1481"/>
                </a:cubicBezTo>
                <a:cubicBezTo>
                  <a:pt x="2716" y="1480"/>
                  <a:pt x="2716" y="1479"/>
                  <a:pt x="2716" y="1479"/>
                </a:cubicBezTo>
                <a:cubicBezTo>
                  <a:pt x="2716" y="1478"/>
                  <a:pt x="2715" y="1478"/>
                  <a:pt x="2716" y="1477"/>
                </a:cubicBezTo>
                <a:cubicBezTo>
                  <a:pt x="2716" y="1477"/>
                  <a:pt x="2717" y="1476"/>
                  <a:pt x="2717" y="1476"/>
                </a:cubicBezTo>
                <a:cubicBezTo>
                  <a:pt x="2717" y="1473"/>
                  <a:pt x="2717" y="1473"/>
                  <a:pt x="2717" y="1473"/>
                </a:cubicBezTo>
                <a:cubicBezTo>
                  <a:pt x="2718" y="1473"/>
                  <a:pt x="2718" y="1473"/>
                  <a:pt x="2718" y="1473"/>
                </a:cubicBezTo>
                <a:cubicBezTo>
                  <a:pt x="2718" y="1472"/>
                  <a:pt x="2718" y="1472"/>
                  <a:pt x="2718" y="1472"/>
                </a:cubicBezTo>
                <a:cubicBezTo>
                  <a:pt x="2718" y="1472"/>
                  <a:pt x="2718" y="1472"/>
                  <a:pt x="2718" y="1472"/>
                </a:cubicBezTo>
                <a:cubicBezTo>
                  <a:pt x="2718" y="1470"/>
                  <a:pt x="2718" y="1470"/>
                  <a:pt x="2718" y="1470"/>
                </a:cubicBezTo>
                <a:cubicBezTo>
                  <a:pt x="2720" y="1466"/>
                  <a:pt x="2720" y="1466"/>
                  <a:pt x="2718" y="1462"/>
                </a:cubicBezTo>
                <a:cubicBezTo>
                  <a:pt x="2719" y="1462"/>
                  <a:pt x="2719" y="1462"/>
                  <a:pt x="2720" y="1461"/>
                </a:cubicBezTo>
                <a:cubicBezTo>
                  <a:pt x="2722" y="1461"/>
                  <a:pt x="2722" y="1461"/>
                  <a:pt x="2722" y="1461"/>
                </a:cubicBezTo>
                <a:cubicBezTo>
                  <a:pt x="2722" y="1458"/>
                  <a:pt x="2722" y="1458"/>
                  <a:pt x="2724" y="1456"/>
                </a:cubicBezTo>
                <a:cubicBezTo>
                  <a:pt x="2724" y="1456"/>
                  <a:pt x="2724" y="1456"/>
                  <a:pt x="2724" y="1456"/>
                </a:cubicBezTo>
                <a:cubicBezTo>
                  <a:pt x="2726" y="1456"/>
                  <a:pt x="2726" y="1456"/>
                  <a:pt x="2726" y="1456"/>
                </a:cubicBezTo>
                <a:cubicBezTo>
                  <a:pt x="2726" y="1455"/>
                  <a:pt x="2726" y="1455"/>
                  <a:pt x="2726" y="1455"/>
                </a:cubicBezTo>
                <a:cubicBezTo>
                  <a:pt x="2727" y="1454"/>
                  <a:pt x="2727" y="1454"/>
                  <a:pt x="2727" y="1454"/>
                </a:cubicBezTo>
                <a:cubicBezTo>
                  <a:pt x="2727" y="1453"/>
                  <a:pt x="2727" y="1453"/>
                  <a:pt x="2727" y="1453"/>
                </a:cubicBezTo>
                <a:cubicBezTo>
                  <a:pt x="2728" y="1453"/>
                  <a:pt x="2730" y="1452"/>
                  <a:pt x="2731" y="1452"/>
                </a:cubicBezTo>
                <a:cubicBezTo>
                  <a:pt x="2731" y="1451"/>
                  <a:pt x="2731" y="1450"/>
                  <a:pt x="2732" y="1449"/>
                </a:cubicBezTo>
                <a:cubicBezTo>
                  <a:pt x="2731" y="1449"/>
                  <a:pt x="2731" y="1449"/>
                  <a:pt x="2731" y="1449"/>
                </a:cubicBezTo>
                <a:cubicBezTo>
                  <a:pt x="2731" y="1447"/>
                  <a:pt x="2731" y="1447"/>
                  <a:pt x="2731" y="1447"/>
                </a:cubicBezTo>
                <a:cubicBezTo>
                  <a:pt x="2731" y="1447"/>
                  <a:pt x="2733" y="1445"/>
                  <a:pt x="2733" y="1445"/>
                </a:cubicBezTo>
                <a:cubicBezTo>
                  <a:pt x="2734" y="1445"/>
                  <a:pt x="2734" y="1445"/>
                  <a:pt x="2734" y="1445"/>
                </a:cubicBezTo>
                <a:cubicBezTo>
                  <a:pt x="2735" y="1442"/>
                  <a:pt x="2735" y="1439"/>
                  <a:pt x="2735" y="1437"/>
                </a:cubicBezTo>
                <a:cubicBezTo>
                  <a:pt x="2736" y="1437"/>
                  <a:pt x="2736" y="1437"/>
                  <a:pt x="2736" y="1437"/>
                </a:cubicBezTo>
                <a:cubicBezTo>
                  <a:pt x="2737" y="1435"/>
                  <a:pt x="2735" y="1432"/>
                  <a:pt x="2735" y="1431"/>
                </a:cubicBezTo>
                <a:cubicBezTo>
                  <a:pt x="2736" y="1431"/>
                  <a:pt x="2736" y="1431"/>
                  <a:pt x="2736" y="1431"/>
                </a:cubicBezTo>
                <a:cubicBezTo>
                  <a:pt x="2736" y="1430"/>
                  <a:pt x="2736" y="1430"/>
                  <a:pt x="2736" y="1430"/>
                </a:cubicBezTo>
                <a:cubicBezTo>
                  <a:pt x="2737" y="1430"/>
                  <a:pt x="2737" y="1430"/>
                  <a:pt x="2737" y="1430"/>
                </a:cubicBezTo>
                <a:cubicBezTo>
                  <a:pt x="2737" y="1429"/>
                  <a:pt x="2736" y="1428"/>
                  <a:pt x="2736" y="1428"/>
                </a:cubicBezTo>
                <a:cubicBezTo>
                  <a:pt x="2735" y="1425"/>
                  <a:pt x="2736" y="1423"/>
                  <a:pt x="2737" y="1421"/>
                </a:cubicBezTo>
                <a:cubicBezTo>
                  <a:pt x="2737" y="1419"/>
                  <a:pt x="2737" y="1419"/>
                  <a:pt x="2735" y="1418"/>
                </a:cubicBezTo>
                <a:cubicBezTo>
                  <a:pt x="2735" y="1417"/>
                  <a:pt x="2735" y="1417"/>
                  <a:pt x="2735" y="1417"/>
                </a:cubicBezTo>
                <a:cubicBezTo>
                  <a:pt x="2737" y="1417"/>
                  <a:pt x="2737" y="1416"/>
                  <a:pt x="2738" y="1416"/>
                </a:cubicBezTo>
                <a:cubicBezTo>
                  <a:pt x="2738" y="1415"/>
                  <a:pt x="2739" y="1414"/>
                  <a:pt x="2739" y="1414"/>
                </a:cubicBezTo>
                <a:cubicBezTo>
                  <a:pt x="2738" y="1413"/>
                  <a:pt x="2737" y="1413"/>
                  <a:pt x="2737" y="1412"/>
                </a:cubicBezTo>
                <a:cubicBezTo>
                  <a:pt x="2738" y="1412"/>
                  <a:pt x="2739" y="1411"/>
                  <a:pt x="2739" y="1410"/>
                </a:cubicBezTo>
                <a:cubicBezTo>
                  <a:pt x="2739" y="1404"/>
                  <a:pt x="2739" y="1404"/>
                  <a:pt x="2739" y="1404"/>
                </a:cubicBezTo>
                <a:cubicBezTo>
                  <a:pt x="2739" y="1404"/>
                  <a:pt x="2739" y="1404"/>
                  <a:pt x="2739" y="1404"/>
                </a:cubicBezTo>
                <a:lnTo>
                  <a:pt x="2739" y="1403"/>
                </a:lnTo>
                <a:close/>
                <a:moveTo>
                  <a:pt x="2587" y="1438"/>
                </a:moveTo>
                <a:cubicBezTo>
                  <a:pt x="2585" y="1438"/>
                  <a:pt x="2585" y="1438"/>
                  <a:pt x="2585" y="1438"/>
                </a:cubicBezTo>
                <a:cubicBezTo>
                  <a:pt x="2585" y="1437"/>
                  <a:pt x="2585" y="1437"/>
                  <a:pt x="2585" y="1437"/>
                </a:cubicBezTo>
                <a:cubicBezTo>
                  <a:pt x="2586" y="1437"/>
                  <a:pt x="2586" y="1437"/>
                  <a:pt x="2587" y="1437"/>
                </a:cubicBezTo>
                <a:lnTo>
                  <a:pt x="2587" y="1438"/>
                </a:lnTo>
                <a:close/>
                <a:moveTo>
                  <a:pt x="2594" y="1443"/>
                </a:moveTo>
                <a:cubicBezTo>
                  <a:pt x="2593" y="1443"/>
                  <a:pt x="2593" y="1443"/>
                  <a:pt x="2593" y="1443"/>
                </a:cubicBezTo>
                <a:cubicBezTo>
                  <a:pt x="2593" y="1445"/>
                  <a:pt x="2593" y="1445"/>
                  <a:pt x="2593" y="1445"/>
                </a:cubicBezTo>
                <a:cubicBezTo>
                  <a:pt x="2592" y="1444"/>
                  <a:pt x="2592" y="1444"/>
                  <a:pt x="2591" y="1444"/>
                </a:cubicBezTo>
                <a:cubicBezTo>
                  <a:pt x="2591" y="1441"/>
                  <a:pt x="2591" y="1438"/>
                  <a:pt x="2589" y="1436"/>
                </a:cubicBezTo>
                <a:cubicBezTo>
                  <a:pt x="2589" y="1435"/>
                  <a:pt x="2589" y="1435"/>
                  <a:pt x="2589" y="1435"/>
                </a:cubicBezTo>
                <a:cubicBezTo>
                  <a:pt x="2593" y="1436"/>
                  <a:pt x="2591" y="1439"/>
                  <a:pt x="2594" y="1441"/>
                </a:cubicBezTo>
                <a:lnTo>
                  <a:pt x="2594" y="1443"/>
                </a:lnTo>
                <a:close/>
                <a:moveTo>
                  <a:pt x="2607" y="1438"/>
                </a:moveTo>
                <a:cubicBezTo>
                  <a:pt x="2607" y="1438"/>
                  <a:pt x="2607" y="1438"/>
                  <a:pt x="2607" y="1438"/>
                </a:cubicBezTo>
                <a:cubicBezTo>
                  <a:pt x="2605" y="1435"/>
                  <a:pt x="2604" y="1433"/>
                  <a:pt x="2603" y="1430"/>
                </a:cubicBezTo>
                <a:cubicBezTo>
                  <a:pt x="2605" y="1430"/>
                  <a:pt x="2605" y="1430"/>
                  <a:pt x="2605" y="1430"/>
                </a:cubicBezTo>
                <a:cubicBezTo>
                  <a:pt x="2605" y="1431"/>
                  <a:pt x="2606" y="1432"/>
                  <a:pt x="2607" y="1432"/>
                </a:cubicBezTo>
                <a:cubicBezTo>
                  <a:pt x="2607" y="1433"/>
                  <a:pt x="2606" y="1433"/>
                  <a:pt x="2607" y="1433"/>
                </a:cubicBezTo>
                <a:lnTo>
                  <a:pt x="2607" y="1438"/>
                </a:lnTo>
                <a:close/>
                <a:moveTo>
                  <a:pt x="2551" y="1225"/>
                </a:moveTo>
                <a:cubicBezTo>
                  <a:pt x="2553" y="1225"/>
                  <a:pt x="2553" y="1225"/>
                  <a:pt x="2553" y="1225"/>
                </a:cubicBezTo>
                <a:cubicBezTo>
                  <a:pt x="2553" y="1224"/>
                  <a:pt x="2553" y="1224"/>
                  <a:pt x="2553" y="1224"/>
                </a:cubicBezTo>
                <a:cubicBezTo>
                  <a:pt x="2554" y="1224"/>
                  <a:pt x="2554" y="1224"/>
                  <a:pt x="2554" y="1224"/>
                </a:cubicBezTo>
                <a:cubicBezTo>
                  <a:pt x="2554" y="1224"/>
                  <a:pt x="2554" y="1224"/>
                  <a:pt x="2554" y="1224"/>
                </a:cubicBezTo>
                <a:cubicBezTo>
                  <a:pt x="2553" y="1224"/>
                  <a:pt x="2553" y="1224"/>
                  <a:pt x="2553" y="1224"/>
                </a:cubicBezTo>
                <a:cubicBezTo>
                  <a:pt x="2553" y="1223"/>
                  <a:pt x="2553" y="1223"/>
                  <a:pt x="2551" y="1222"/>
                </a:cubicBezTo>
                <a:cubicBezTo>
                  <a:pt x="2551" y="1223"/>
                  <a:pt x="2551" y="1224"/>
                  <a:pt x="2551" y="1224"/>
                </a:cubicBezTo>
                <a:cubicBezTo>
                  <a:pt x="2551" y="1225"/>
                  <a:pt x="2551" y="1224"/>
                  <a:pt x="2551" y="1225"/>
                </a:cubicBezTo>
                <a:close/>
                <a:moveTo>
                  <a:pt x="2543" y="1226"/>
                </a:moveTo>
                <a:cubicBezTo>
                  <a:pt x="2543" y="1227"/>
                  <a:pt x="2543" y="1227"/>
                  <a:pt x="2543" y="1228"/>
                </a:cubicBezTo>
                <a:cubicBezTo>
                  <a:pt x="2546" y="1228"/>
                  <a:pt x="2546" y="1228"/>
                  <a:pt x="2546" y="1228"/>
                </a:cubicBezTo>
                <a:cubicBezTo>
                  <a:pt x="2546" y="1226"/>
                  <a:pt x="2546" y="1225"/>
                  <a:pt x="2545" y="1224"/>
                </a:cubicBezTo>
                <a:cubicBezTo>
                  <a:pt x="2545" y="1224"/>
                  <a:pt x="2545" y="1224"/>
                  <a:pt x="2545" y="1224"/>
                </a:cubicBezTo>
                <a:cubicBezTo>
                  <a:pt x="2544" y="1224"/>
                  <a:pt x="2544" y="1224"/>
                  <a:pt x="2544" y="1224"/>
                </a:cubicBezTo>
                <a:cubicBezTo>
                  <a:pt x="2543" y="1225"/>
                  <a:pt x="2545" y="1225"/>
                  <a:pt x="2543" y="1226"/>
                </a:cubicBezTo>
                <a:close/>
                <a:moveTo>
                  <a:pt x="2551" y="1224"/>
                </a:moveTo>
                <a:cubicBezTo>
                  <a:pt x="2550" y="1224"/>
                  <a:pt x="2549" y="1224"/>
                  <a:pt x="2549" y="1224"/>
                </a:cubicBezTo>
                <a:cubicBezTo>
                  <a:pt x="2548" y="1225"/>
                  <a:pt x="2548" y="1225"/>
                  <a:pt x="2548" y="1226"/>
                </a:cubicBezTo>
                <a:cubicBezTo>
                  <a:pt x="2550" y="1226"/>
                  <a:pt x="2550" y="1226"/>
                  <a:pt x="2550" y="1226"/>
                </a:cubicBezTo>
                <a:cubicBezTo>
                  <a:pt x="2550" y="1226"/>
                  <a:pt x="2550" y="1225"/>
                  <a:pt x="2551" y="1224"/>
                </a:cubicBezTo>
                <a:close/>
                <a:moveTo>
                  <a:pt x="1864" y="1255"/>
                </a:moveTo>
                <a:cubicBezTo>
                  <a:pt x="1864" y="1253"/>
                  <a:pt x="1864" y="1253"/>
                  <a:pt x="1864" y="1253"/>
                </a:cubicBezTo>
                <a:cubicBezTo>
                  <a:pt x="1864" y="1253"/>
                  <a:pt x="1863" y="1253"/>
                  <a:pt x="1863" y="1253"/>
                </a:cubicBezTo>
                <a:cubicBezTo>
                  <a:pt x="1863" y="1251"/>
                  <a:pt x="1863" y="1251"/>
                  <a:pt x="1863" y="1251"/>
                </a:cubicBezTo>
                <a:cubicBezTo>
                  <a:pt x="1862" y="1251"/>
                  <a:pt x="1862" y="1251"/>
                  <a:pt x="1862" y="1251"/>
                </a:cubicBezTo>
                <a:cubicBezTo>
                  <a:pt x="1862" y="1250"/>
                  <a:pt x="1863" y="1248"/>
                  <a:pt x="1863" y="1246"/>
                </a:cubicBezTo>
                <a:cubicBezTo>
                  <a:pt x="1862" y="1246"/>
                  <a:pt x="1862" y="1246"/>
                  <a:pt x="1862" y="1246"/>
                </a:cubicBezTo>
                <a:cubicBezTo>
                  <a:pt x="1861" y="1243"/>
                  <a:pt x="1862" y="1243"/>
                  <a:pt x="1862" y="1240"/>
                </a:cubicBezTo>
                <a:cubicBezTo>
                  <a:pt x="1861" y="1240"/>
                  <a:pt x="1861" y="1240"/>
                  <a:pt x="1861" y="1240"/>
                </a:cubicBezTo>
                <a:cubicBezTo>
                  <a:pt x="1861" y="1238"/>
                  <a:pt x="1860" y="1237"/>
                  <a:pt x="1860" y="1235"/>
                </a:cubicBezTo>
                <a:cubicBezTo>
                  <a:pt x="1859" y="1235"/>
                  <a:pt x="1859" y="1234"/>
                  <a:pt x="1858" y="1234"/>
                </a:cubicBezTo>
                <a:cubicBezTo>
                  <a:pt x="1858" y="1234"/>
                  <a:pt x="1858" y="1235"/>
                  <a:pt x="1857" y="1235"/>
                </a:cubicBezTo>
                <a:cubicBezTo>
                  <a:pt x="1857" y="1234"/>
                  <a:pt x="1857" y="1234"/>
                  <a:pt x="1856" y="1233"/>
                </a:cubicBezTo>
                <a:cubicBezTo>
                  <a:pt x="1855" y="1232"/>
                  <a:pt x="1855" y="1232"/>
                  <a:pt x="1854" y="1232"/>
                </a:cubicBezTo>
                <a:cubicBezTo>
                  <a:pt x="1854" y="1231"/>
                  <a:pt x="1854" y="1230"/>
                  <a:pt x="1854" y="1230"/>
                </a:cubicBezTo>
                <a:cubicBezTo>
                  <a:pt x="1854" y="1230"/>
                  <a:pt x="1854" y="1230"/>
                  <a:pt x="1854" y="1230"/>
                </a:cubicBezTo>
                <a:cubicBezTo>
                  <a:pt x="1854" y="1229"/>
                  <a:pt x="1854" y="1229"/>
                  <a:pt x="1854" y="1229"/>
                </a:cubicBezTo>
                <a:cubicBezTo>
                  <a:pt x="1853" y="1229"/>
                  <a:pt x="1852" y="1229"/>
                  <a:pt x="1852" y="1230"/>
                </a:cubicBezTo>
                <a:cubicBezTo>
                  <a:pt x="1852" y="1231"/>
                  <a:pt x="1851" y="1232"/>
                  <a:pt x="1851" y="1233"/>
                </a:cubicBezTo>
                <a:cubicBezTo>
                  <a:pt x="1850" y="1233"/>
                  <a:pt x="1850" y="1233"/>
                  <a:pt x="1850" y="1233"/>
                </a:cubicBezTo>
                <a:cubicBezTo>
                  <a:pt x="1850" y="1237"/>
                  <a:pt x="1850" y="1237"/>
                  <a:pt x="1850" y="1237"/>
                </a:cubicBezTo>
                <a:cubicBezTo>
                  <a:pt x="1850" y="1237"/>
                  <a:pt x="1850" y="1237"/>
                  <a:pt x="1850" y="1237"/>
                </a:cubicBezTo>
                <a:cubicBezTo>
                  <a:pt x="1850" y="1243"/>
                  <a:pt x="1850" y="1243"/>
                  <a:pt x="1850" y="1243"/>
                </a:cubicBezTo>
                <a:cubicBezTo>
                  <a:pt x="1849" y="1243"/>
                  <a:pt x="1849" y="1243"/>
                  <a:pt x="1849" y="1243"/>
                </a:cubicBezTo>
                <a:cubicBezTo>
                  <a:pt x="1849" y="1243"/>
                  <a:pt x="1849" y="1243"/>
                  <a:pt x="1849" y="1243"/>
                </a:cubicBezTo>
                <a:cubicBezTo>
                  <a:pt x="1849" y="1243"/>
                  <a:pt x="1850" y="1244"/>
                  <a:pt x="1850" y="1245"/>
                </a:cubicBezTo>
                <a:cubicBezTo>
                  <a:pt x="1849" y="1245"/>
                  <a:pt x="1849" y="1245"/>
                  <a:pt x="1849" y="1245"/>
                </a:cubicBezTo>
                <a:cubicBezTo>
                  <a:pt x="1849" y="1245"/>
                  <a:pt x="1849" y="1245"/>
                  <a:pt x="1849" y="1245"/>
                </a:cubicBezTo>
                <a:cubicBezTo>
                  <a:pt x="1846" y="1245"/>
                  <a:pt x="1846" y="1245"/>
                  <a:pt x="1846" y="1245"/>
                </a:cubicBezTo>
                <a:cubicBezTo>
                  <a:pt x="1846" y="1246"/>
                  <a:pt x="1845" y="1248"/>
                  <a:pt x="1844" y="1247"/>
                </a:cubicBezTo>
                <a:cubicBezTo>
                  <a:pt x="1844" y="1247"/>
                  <a:pt x="1844" y="1247"/>
                  <a:pt x="1844" y="1247"/>
                </a:cubicBezTo>
                <a:cubicBezTo>
                  <a:pt x="1844" y="1246"/>
                  <a:pt x="1844" y="1246"/>
                  <a:pt x="1843" y="1246"/>
                </a:cubicBezTo>
                <a:cubicBezTo>
                  <a:pt x="1843" y="1247"/>
                  <a:pt x="1843" y="1247"/>
                  <a:pt x="1843" y="1248"/>
                </a:cubicBezTo>
                <a:cubicBezTo>
                  <a:pt x="1843" y="1248"/>
                  <a:pt x="1843" y="1248"/>
                  <a:pt x="1843" y="1248"/>
                </a:cubicBezTo>
                <a:cubicBezTo>
                  <a:pt x="1844" y="1249"/>
                  <a:pt x="1844" y="1250"/>
                  <a:pt x="1844" y="1252"/>
                </a:cubicBezTo>
                <a:cubicBezTo>
                  <a:pt x="1843" y="1252"/>
                  <a:pt x="1843" y="1252"/>
                  <a:pt x="1843" y="1253"/>
                </a:cubicBezTo>
                <a:cubicBezTo>
                  <a:pt x="1842" y="1253"/>
                  <a:pt x="1842" y="1253"/>
                  <a:pt x="1842" y="1253"/>
                </a:cubicBezTo>
                <a:cubicBezTo>
                  <a:pt x="1841" y="1254"/>
                  <a:pt x="1842" y="1254"/>
                  <a:pt x="1843" y="1255"/>
                </a:cubicBezTo>
                <a:cubicBezTo>
                  <a:pt x="1843" y="1255"/>
                  <a:pt x="1843" y="1255"/>
                  <a:pt x="1843" y="1255"/>
                </a:cubicBezTo>
                <a:cubicBezTo>
                  <a:pt x="1841" y="1255"/>
                  <a:pt x="1841" y="1255"/>
                  <a:pt x="1841" y="1255"/>
                </a:cubicBezTo>
                <a:cubicBezTo>
                  <a:pt x="1841" y="1258"/>
                  <a:pt x="1841" y="1258"/>
                  <a:pt x="1841" y="1258"/>
                </a:cubicBezTo>
                <a:cubicBezTo>
                  <a:pt x="1840" y="1258"/>
                  <a:pt x="1840" y="1258"/>
                  <a:pt x="1840" y="1258"/>
                </a:cubicBezTo>
                <a:cubicBezTo>
                  <a:pt x="1840" y="1259"/>
                  <a:pt x="1840" y="1259"/>
                  <a:pt x="1840" y="1259"/>
                </a:cubicBezTo>
                <a:cubicBezTo>
                  <a:pt x="1839" y="1258"/>
                  <a:pt x="1838" y="1257"/>
                  <a:pt x="1837" y="1257"/>
                </a:cubicBezTo>
                <a:cubicBezTo>
                  <a:pt x="1837" y="1257"/>
                  <a:pt x="1837" y="1257"/>
                  <a:pt x="1836" y="1258"/>
                </a:cubicBezTo>
                <a:cubicBezTo>
                  <a:pt x="1836" y="1264"/>
                  <a:pt x="1836" y="1264"/>
                  <a:pt x="1836" y="1264"/>
                </a:cubicBezTo>
                <a:cubicBezTo>
                  <a:pt x="1835" y="1264"/>
                  <a:pt x="1835" y="1264"/>
                  <a:pt x="1835" y="1264"/>
                </a:cubicBezTo>
                <a:cubicBezTo>
                  <a:pt x="1835" y="1263"/>
                  <a:pt x="1835" y="1263"/>
                  <a:pt x="1835" y="1263"/>
                </a:cubicBezTo>
                <a:cubicBezTo>
                  <a:pt x="1829" y="1264"/>
                  <a:pt x="1830" y="1268"/>
                  <a:pt x="1823" y="1266"/>
                </a:cubicBezTo>
                <a:cubicBezTo>
                  <a:pt x="1823" y="1267"/>
                  <a:pt x="1823" y="1267"/>
                  <a:pt x="1823" y="1268"/>
                </a:cubicBezTo>
                <a:cubicBezTo>
                  <a:pt x="1819" y="1267"/>
                  <a:pt x="1820" y="1270"/>
                  <a:pt x="1816" y="1270"/>
                </a:cubicBezTo>
                <a:cubicBezTo>
                  <a:pt x="1815" y="1272"/>
                  <a:pt x="1814" y="1273"/>
                  <a:pt x="1813" y="1274"/>
                </a:cubicBezTo>
                <a:cubicBezTo>
                  <a:pt x="1812" y="1275"/>
                  <a:pt x="1812" y="1275"/>
                  <a:pt x="1812" y="1275"/>
                </a:cubicBezTo>
                <a:cubicBezTo>
                  <a:pt x="1811" y="1274"/>
                  <a:pt x="1811" y="1274"/>
                  <a:pt x="1811" y="1274"/>
                </a:cubicBezTo>
                <a:cubicBezTo>
                  <a:pt x="1811" y="1276"/>
                  <a:pt x="1810" y="1277"/>
                  <a:pt x="1810" y="1279"/>
                </a:cubicBezTo>
                <a:cubicBezTo>
                  <a:pt x="1809" y="1279"/>
                  <a:pt x="1808" y="1280"/>
                  <a:pt x="1808" y="1280"/>
                </a:cubicBezTo>
                <a:cubicBezTo>
                  <a:pt x="1808" y="1282"/>
                  <a:pt x="1808" y="1282"/>
                  <a:pt x="1808" y="1282"/>
                </a:cubicBezTo>
                <a:cubicBezTo>
                  <a:pt x="1807" y="1282"/>
                  <a:pt x="1807" y="1282"/>
                  <a:pt x="1807" y="1282"/>
                </a:cubicBezTo>
                <a:cubicBezTo>
                  <a:pt x="1806" y="1284"/>
                  <a:pt x="1808" y="1288"/>
                  <a:pt x="1808" y="1289"/>
                </a:cubicBezTo>
                <a:cubicBezTo>
                  <a:pt x="1808" y="1290"/>
                  <a:pt x="1808" y="1290"/>
                  <a:pt x="1808" y="1291"/>
                </a:cubicBezTo>
                <a:cubicBezTo>
                  <a:pt x="1808" y="1291"/>
                  <a:pt x="1808" y="1291"/>
                  <a:pt x="1808" y="1291"/>
                </a:cubicBezTo>
                <a:cubicBezTo>
                  <a:pt x="1809" y="1292"/>
                  <a:pt x="1809" y="1293"/>
                  <a:pt x="1809" y="1293"/>
                </a:cubicBezTo>
                <a:cubicBezTo>
                  <a:pt x="1810" y="1293"/>
                  <a:pt x="1810" y="1293"/>
                  <a:pt x="1810" y="1293"/>
                </a:cubicBezTo>
                <a:cubicBezTo>
                  <a:pt x="1810" y="1299"/>
                  <a:pt x="1810" y="1299"/>
                  <a:pt x="1810" y="1299"/>
                </a:cubicBezTo>
                <a:cubicBezTo>
                  <a:pt x="1810" y="1299"/>
                  <a:pt x="1810" y="1299"/>
                  <a:pt x="1810" y="1299"/>
                </a:cubicBezTo>
                <a:cubicBezTo>
                  <a:pt x="1810" y="1301"/>
                  <a:pt x="1810" y="1301"/>
                  <a:pt x="1810" y="1301"/>
                </a:cubicBezTo>
                <a:cubicBezTo>
                  <a:pt x="1811" y="1301"/>
                  <a:pt x="1811" y="1302"/>
                  <a:pt x="1812" y="1302"/>
                </a:cubicBezTo>
                <a:cubicBezTo>
                  <a:pt x="1813" y="1304"/>
                  <a:pt x="1811" y="1306"/>
                  <a:pt x="1812" y="1307"/>
                </a:cubicBezTo>
                <a:cubicBezTo>
                  <a:pt x="1812" y="1309"/>
                  <a:pt x="1812" y="1309"/>
                  <a:pt x="1811" y="1310"/>
                </a:cubicBezTo>
                <a:cubicBezTo>
                  <a:pt x="1810" y="1310"/>
                  <a:pt x="1810" y="1310"/>
                  <a:pt x="1810" y="1310"/>
                </a:cubicBezTo>
                <a:cubicBezTo>
                  <a:pt x="1810" y="1312"/>
                  <a:pt x="1810" y="1313"/>
                  <a:pt x="1810" y="1314"/>
                </a:cubicBezTo>
                <a:cubicBezTo>
                  <a:pt x="1808" y="1315"/>
                  <a:pt x="1807" y="1316"/>
                  <a:pt x="1805" y="1317"/>
                </a:cubicBezTo>
                <a:cubicBezTo>
                  <a:pt x="1805" y="1320"/>
                  <a:pt x="1805" y="1320"/>
                  <a:pt x="1805" y="1320"/>
                </a:cubicBezTo>
                <a:cubicBezTo>
                  <a:pt x="1806" y="1320"/>
                  <a:pt x="1806" y="1320"/>
                  <a:pt x="1806" y="1320"/>
                </a:cubicBezTo>
                <a:cubicBezTo>
                  <a:pt x="1805" y="1323"/>
                  <a:pt x="1803" y="1323"/>
                  <a:pt x="1802" y="1325"/>
                </a:cubicBezTo>
                <a:cubicBezTo>
                  <a:pt x="1801" y="1325"/>
                  <a:pt x="1801" y="1325"/>
                  <a:pt x="1801" y="1325"/>
                </a:cubicBezTo>
                <a:cubicBezTo>
                  <a:pt x="1802" y="1330"/>
                  <a:pt x="1802" y="1330"/>
                  <a:pt x="1802" y="1330"/>
                </a:cubicBezTo>
                <a:cubicBezTo>
                  <a:pt x="1801" y="1330"/>
                  <a:pt x="1801" y="1330"/>
                  <a:pt x="1800" y="1330"/>
                </a:cubicBezTo>
                <a:cubicBezTo>
                  <a:pt x="1800" y="1332"/>
                  <a:pt x="1800" y="1332"/>
                  <a:pt x="1800" y="1332"/>
                </a:cubicBezTo>
                <a:cubicBezTo>
                  <a:pt x="1800" y="1332"/>
                  <a:pt x="1800" y="1332"/>
                  <a:pt x="1800" y="1332"/>
                </a:cubicBezTo>
                <a:cubicBezTo>
                  <a:pt x="1800" y="1333"/>
                  <a:pt x="1800" y="1333"/>
                  <a:pt x="1800" y="1333"/>
                </a:cubicBezTo>
                <a:cubicBezTo>
                  <a:pt x="1800" y="1337"/>
                  <a:pt x="1800" y="1337"/>
                  <a:pt x="1800" y="1337"/>
                </a:cubicBezTo>
                <a:cubicBezTo>
                  <a:pt x="1800" y="1339"/>
                  <a:pt x="1800" y="1340"/>
                  <a:pt x="1800" y="1341"/>
                </a:cubicBezTo>
                <a:cubicBezTo>
                  <a:pt x="1800" y="1341"/>
                  <a:pt x="1800" y="1341"/>
                  <a:pt x="1800" y="1341"/>
                </a:cubicBezTo>
                <a:cubicBezTo>
                  <a:pt x="1800" y="1342"/>
                  <a:pt x="1800" y="1342"/>
                  <a:pt x="1800" y="1342"/>
                </a:cubicBezTo>
                <a:cubicBezTo>
                  <a:pt x="1801" y="1342"/>
                  <a:pt x="1801" y="1342"/>
                  <a:pt x="1801" y="1342"/>
                </a:cubicBezTo>
                <a:cubicBezTo>
                  <a:pt x="1801" y="1343"/>
                  <a:pt x="1801" y="1343"/>
                  <a:pt x="1801" y="1343"/>
                </a:cubicBezTo>
                <a:cubicBezTo>
                  <a:pt x="1802" y="1343"/>
                  <a:pt x="1802" y="1343"/>
                  <a:pt x="1802" y="1343"/>
                </a:cubicBezTo>
                <a:cubicBezTo>
                  <a:pt x="1802" y="1344"/>
                  <a:pt x="1802" y="1346"/>
                  <a:pt x="1802" y="1347"/>
                </a:cubicBezTo>
                <a:cubicBezTo>
                  <a:pt x="1803" y="1347"/>
                  <a:pt x="1804" y="1348"/>
                  <a:pt x="1805" y="1349"/>
                </a:cubicBezTo>
                <a:cubicBezTo>
                  <a:pt x="1805" y="1349"/>
                  <a:pt x="1805" y="1350"/>
                  <a:pt x="1804" y="1351"/>
                </a:cubicBezTo>
                <a:cubicBezTo>
                  <a:pt x="1805" y="1351"/>
                  <a:pt x="1805" y="1351"/>
                  <a:pt x="1805" y="1351"/>
                </a:cubicBezTo>
                <a:cubicBezTo>
                  <a:pt x="1805" y="1353"/>
                  <a:pt x="1805" y="1353"/>
                  <a:pt x="1805" y="1353"/>
                </a:cubicBezTo>
                <a:cubicBezTo>
                  <a:pt x="1806" y="1353"/>
                  <a:pt x="1806" y="1353"/>
                  <a:pt x="1806" y="1353"/>
                </a:cubicBezTo>
                <a:cubicBezTo>
                  <a:pt x="1806" y="1356"/>
                  <a:pt x="1806" y="1356"/>
                  <a:pt x="1806" y="1356"/>
                </a:cubicBezTo>
                <a:cubicBezTo>
                  <a:pt x="1806" y="1356"/>
                  <a:pt x="1806" y="1356"/>
                  <a:pt x="1806" y="1356"/>
                </a:cubicBezTo>
                <a:cubicBezTo>
                  <a:pt x="1806" y="1358"/>
                  <a:pt x="1806" y="1358"/>
                  <a:pt x="1806" y="1358"/>
                </a:cubicBezTo>
                <a:cubicBezTo>
                  <a:pt x="1807" y="1358"/>
                  <a:pt x="1807" y="1358"/>
                  <a:pt x="1807" y="1358"/>
                </a:cubicBezTo>
                <a:cubicBezTo>
                  <a:pt x="1807" y="1359"/>
                  <a:pt x="1807" y="1360"/>
                  <a:pt x="1808" y="1360"/>
                </a:cubicBezTo>
                <a:cubicBezTo>
                  <a:pt x="1808" y="1360"/>
                  <a:pt x="1808" y="1360"/>
                  <a:pt x="1808" y="1360"/>
                </a:cubicBezTo>
                <a:cubicBezTo>
                  <a:pt x="1809" y="1362"/>
                  <a:pt x="1809" y="1363"/>
                  <a:pt x="1809" y="1364"/>
                </a:cubicBezTo>
                <a:cubicBezTo>
                  <a:pt x="1810" y="1364"/>
                  <a:pt x="1810" y="1364"/>
                  <a:pt x="1810" y="1364"/>
                </a:cubicBezTo>
                <a:cubicBezTo>
                  <a:pt x="1811" y="1366"/>
                  <a:pt x="1810" y="1365"/>
                  <a:pt x="1812" y="1366"/>
                </a:cubicBezTo>
                <a:cubicBezTo>
                  <a:pt x="1812" y="1366"/>
                  <a:pt x="1812" y="1366"/>
                  <a:pt x="1812" y="1366"/>
                </a:cubicBezTo>
                <a:cubicBezTo>
                  <a:pt x="1813" y="1366"/>
                  <a:pt x="1813" y="1366"/>
                  <a:pt x="1813" y="1366"/>
                </a:cubicBezTo>
                <a:cubicBezTo>
                  <a:pt x="1813" y="1367"/>
                  <a:pt x="1814" y="1368"/>
                  <a:pt x="1814" y="1368"/>
                </a:cubicBezTo>
                <a:cubicBezTo>
                  <a:pt x="1816" y="1368"/>
                  <a:pt x="1816" y="1368"/>
                  <a:pt x="1816" y="1368"/>
                </a:cubicBezTo>
                <a:cubicBezTo>
                  <a:pt x="1817" y="1369"/>
                  <a:pt x="1819" y="1371"/>
                  <a:pt x="1820" y="1372"/>
                </a:cubicBezTo>
                <a:cubicBezTo>
                  <a:pt x="1822" y="1371"/>
                  <a:pt x="1824" y="1371"/>
                  <a:pt x="1825" y="1370"/>
                </a:cubicBezTo>
                <a:cubicBezTo>
                  <a:pt x="1825" y="1369"/>
                  <a:pt x="1825" y="1369"/>
                  <a:pt x="1825" y="1369"/>
                </a:cubicBezTo>
                <a:cubicBezTo>
                  <a:pt x="1827" y="1369"/>
                  <a:pt x="1827" y="1369"/>
                  <a:pt x="1827" y="1369"/>
                </a:cubicBezTo>
                <a:cubicBezTo>
                  <a:pt x="1827" y="1369"/>
                  <a:pt x="1827" y="1368"/>
                  <a:pt x="1827" y="1368"/>
                </a:cubicBezTo>
                <a:cubicBezTo>
                  <a:pt x="1831" y="1368"/>
                  <a:pt x="1831" y="1368"/>
                  <a:pt x="1831" y="1368"/>
                </a:cubicBezTo>
                <a:cubicBezTo>
                  <a:pt x="1831" y="1367"/>
                  <a:pt x="1831" y="1367"/>
                  <a:pt x="1831" y="1366"/>
                </a:cubicBezTo>
                <a:cubicBezTo>
                  <a:pt x="1832" y="1366"/>
                  <a:pt x="1833" y="1365"/>
                  <a:pt x="1834" y="1364"/>
                </a:cubicBezTo>
                <a:cubicBezTo>
                  <a:pt x="1834" y="1362"/>
                  <a:pt x="1834" y="1362"/>
                  <a:pt x="1834" y="1362"/>
                </a:cubicBezTo>
                <a:cubicBezTo>
                  <a:pt x="1834" y="1362"/>
                  <a:pt x="1835" y="1362"/>
                  <a:pt x="1835" y="1362"/>
                </a:cubicBezTo>
                <a:cubicBezTo>
                  <a:pt x="1835" y="1360"/>
                  <a:pt x="1835" y="1360"/>
                  <a:pt x="1835" y="1360"/>
                </a:cubicBezTo>
                <a:cubicBezTo>
                  <a:pt x="1836" y="1360"/>
                  <a:pt x="1836" y="1360"/>
                  <a:pt x="1836" y="1360"/>
                </a:cubicBezTo>
                <a:cubicBezTo>
                  <a:pt x="1836" y="1358"/>
                  <a:pt x="1836" y="1358"/>
                  <a:pt x="1836" y="1358"/>
                </a:cubicBezTo>
                <a:cubicBezTo>
                  <a:pt x="1837" y="1358"/>
                  <a:pt x="1837" y="1358"/>
                  <a:pt x="1837" y="1358"/>
                </a:cubicBezTo>
                <a:cubicBezTo>
                  <a:pt x="1837" y="1356"/>
                  <a:pt x="1837" y="1356"/>
                  <a:pt x="1837" y="1356"/>
                </a:cubicBezTo>
                <a:cubicBezTo>
                  <a:pt x="1837" y="1356"/>
                  <a:pt x="1837" y="1356"/>
                  <a:pt x="1837" y="1356"/>
                </a:cubicBezTo>
                <a:cubicBezTo>
                  <a:pt x="1837" y="1354"/>
                  <a:pt x="1837" y="1354"/>
                  <a:pt x="1837" y="1354"/>
                </a:cubicBezTo>
                <a:cubicBezTo>
                  <a:pt x="1838" y="1354"/>
                  <a:pt x="1838" y="1354"/>
                  <a:pt x="1838" y="1354"/>
                </a:cubicBezTo>
                <a:cubicBezTo>
                  <a:pt x="1838" y="1352"/>
                  <a:pt x="1838" y="1349"/>
                  <a:pt x="1839" y="1347"/>
                </a:cubicBezTo>
                <a:cubicBezTo>
                  <a:pt x="1839" y="1347"/>
                  <a:pt x="1839" y="1347"/>
                  <a:pt x="1839" y="1347"/>
                </a:cubicBezTo>
                <a:cubicBezTo>
                  <a:pt x="1839" y="1346"/>
                  <a:pt x="1839" y="1346"/>
                  <a:pt x="1839" y="1346"/>
                </a:cubicBezTo>
                <a:cubicBezTo>
                  <a:pt x="1840" y="1346"/>
                  <a:pt x="1840" y="1346"/>
                  <a:pt x="1840" y="1346"/>
                </a:cubicBezTo>
                <a:cubicBezTo>
                  <a:pt x="1840" y="1343"/>
                  <a:pt x="1840" y="1343"/>
                  <a:pt x="1840" y="1343"/>
                </a:cubicBezTo>
                <a:cubicBezTo>
                  <a:pt x="1840" y="1343"/>
                  <a:pt x="1841" y="1343"/>
                  <a:pt x="1841" y="1343"/>
                </a:cubicBezTo>
                <a:cubicBezTo>
                  <a:pt x="1841" y="1341"/>
                  <a:pt x="1841" y="1341"/>
                  <a:pt x="1841" y="1341"/>
                </a:cubicBezTo>
                <a:cubicBezTo>
                  <a:pt x="1842" y="1341"/>
                  <a:pt x="1842" y="1341"/>
                  <a:pt x="1842" y="1341"/>
                </a:cubicBezTo>
                <a:cubicBezTo>
                  <a:pt x="1842" y="1339"/>
                  <a:pt x="1843" y="1336"/>
                  <a:pt x="1843" y="1333"/>
                </a:cubicBezTo>
                <a:cubicBezTo>
                  <a:pt x="1844" y="1333"/>
                  <a:pt x="1844" y="1333"/>
                  <a:pt x="1844" y="1333"/>
                </a:cubicBezTo>
                <a:cubicBezTo>
                  <a:pt x="1844" y="1332"/>
                  <a:pt x="1844" y="1332"/>
                  <a:pt x="1844" y="1332"/>
                </a:cubicBezTo>
                <a:cubicBezTo>
                  <a:pt x="1844" y="1332"/>
                  <a:pt x="1844" y="1332"/>
                  <a:pt x="1844" y="1332"/>
                </a:cubicBezTo>
                <a:cubicBezTo>
                  <a:pt x="1844" y="1330"/>
                  <a:pt x="1844" y="1330"/>
                  <a:pt x="1844" y="1330"/>
                </a:cubicBezTo>
                <a:cubicBezTo>
                  <a:pt x="1845" y="1330"/>
                  <a:pt x="1845" y="1330"/>
                  <a:pt x="1845" y="1330"/>
                </a:cubicBezTo>
                <a:cubicBezTo>
                  <a:pt x="1845" y="1330"/>
                  <a:pt x="1844" y="1328"/>
                  <a:pt x="1844" y="1327"/>
                </a:cubicBezTo>
                <a:cubicBezTo>
                  <a:pt x="1845" y="1326"/>
                  <a:pt x="1846" y="1326"/>
                  <a:pt x="1846" y="1326"/>
                </a:cubicBezTo>
                <a:cubicBezTo>
                  <a:pt x="1846" y="1324"/>
                  <a:pt x="1846" y="1324"/>
                  <a:pt x="1846" y="1324"/>
                </a:cubicBezTo>
                <a:cubicBezTo>
                  <a:pt x="1847" y="1324"/>
                  <a:pt x="1847" y="1324"/>
                  <a:pt x="1847" y="1324"/>
                </a:cubicBezTo>
                <a:cubicBezTo>
                  <a:pt x="1847" y="1320"/>
                  <a:pt x="1847" y="1320"/>
                  <a:pt x="1847" y="1320"/>
                </a:cubicBezTo>
                <a:cubicBezTo>
                  <a:pt x="1848" y="1320"/>
                  <a:pt x="1848" y="1320"/>
                  <a:pt x="1848" y="1320"/>
                </a:cubicBezTo>
                <a:cubicBezTo>
                  <a:pt x="1848" y="1318"/>
                  <a:pt x="1848" y="1318"/>
                  <a:pt x="1848" y="1318"/>
                </a:cubicBezTo>
                <a:cubicBezTo>
                  <a:pt x="1848" y="1318"/>
                  <a:pt x="1848" y="1318"/>
                  <a:pt x="1848" y="1318"/>
                </a:cubicBezTo>
                <a:cubicBezTo>
                  <a:pt x="1848" y="1314"/>
                  <a:pt x="1848" y="1314"/>
                  <a:pt x="1848" y="1314"/>
                </a:cubicBezTo>
                <a:cubicBezTo>
                  <a:pt x="1849" y="1314"/>
                  <a:pt x="1849" y="1314"/>
                  <a:pt x="1849" y="1314"/>
                </a:cubicBezTo>
                <a:cubicBezTo>
                  <a:pt x="1848" y="1309"/>
                  <a:pt x="1848" y="1309"/>
                  <a:pt x="1848" y="1309"/>
                </a:cubicBezTo>
                <a:cubicBezTo>
                  <a:pt x="1849" y="1309"/>
                  <a:pt x="1849" y="1309"/>
                  <a:pt x="1849" y="1309"/>
                </a:cubicBezTo>
                <a:cubicBezTo>
                  <a:pt x="1850" y="1307"/>
                  <a:pt x="1850" y="1306"/>
                  <a:pt x="1850" y="1305"/>
                </a:cubicBezTo>
                <a:cubicBezTo>
                  <a:pt x="1851" y="1305"/>
                  <a:pt x="1851" y="1305"/>
                  <a:pt x="1851" y="1305"/>
                </a:cubicBezTo>
                <a:cubicBezTo>
                  <a:pt x="1851" y="1301"/>
                  <a:pt x="1851" y="1301"/>
                  <a:pt x="1851" y="1301"/>
                </a:cubicBezTo>
                <a:cubicBezTo>
                  <a:pt x="1852" y="1301"/>
                  <a:pt x="1852" y="1301"/>
                  <a:pt x="1852" y="1301"/>
                </a:cubicBezTo>
                <a:cubicBezTo>
                  <a:pt x="1852" y="1300"/>
                  <a:pt x="1852" y="1300"/>
                  <a:pt x="1852" y="1299"/>
                </a:cubicBezTo>
                <a:cubicBezTo>
                  <a:pt x="1854" y="1299"/>
                  <a:pt x="1854" y="1299"/>
                  <a:pt x="1854" y="1299"/>
                </a:cubicBezTo>
                <a:cubicBezTo>
                  <a:pt x="1854" y="1297"/>
                  <a:pt x="1855" y="1295"/>
                  <a:pt x="1855" y="1293"/>
                </a:cubicBezTo>
                <a:cubicBezTo>
                  <a:pt x="1856" y="1293"/>
                  <a:pt x="1856" y="1293"/>
                  <a:pt x="1856" y="1293"/>
                </a:cubicBezTo>
                <a:cubicBezTo>
                  <a:pt x="1856" y="1292"/>
                  <a:pt x="1856" y="1292"/>
                  <a:pt x="1856" y="1292"/>
                </a:cubicBezTo>
                <a:cubicBezTo>
                  <a:pt x="1856" y="1292"/>
                  <a:pt x="1856" y="1292"/>
                  <a:pt x="1856" y="1292"/>
                </a:cubicBezTo>
                <a:cubicBezTo>
                  <a:pt x="1856" y="1289"/>
                  <a:pt x="1856" y="1289"/>
                  <a:pt x="1856" y="1289"/>
                </a:cubicBezTo>
                <a:cubicBezTo>
                  <a:pt x="1857" y="1289"/>
                  <a:pt x="1857" y="1289"/>
                  <a:pt x="1857" y="1289"/>
                </a:cubicBezTo>
                <a:cubicBezTo>
                  <a:pt x="1857" y="1288"/>
                  <a:pt x="1856" y="1288"/>
                  <a:pt x="1856" y="1287"/>
                </a:cubicBezTo>
                <a:cubicBezTo>
                  <a:pt x="1857" y="1286"/>
                  <a:pt x="1857" y="1284"/>
                  <a:pt x="1857" y="1282"/>
                </a:cubicBezTo>
                <a:cubicBezTo>
                  <a:pt x="1858" y="1282"/>
                  <a:pt x="1858" y="1282"/>
                  <a:pt x="1858" y="1282"/>
                </a:cubicBezTo>
                <a:cubicBezTo>
                  <a:pt x="1859" y="1281"/>
                  <a:pt x="1859" y="1281"/>
                  <a:pt x="1860" y="1279"/>
                </a:cubicBezTo>
                <a:cubicBezTo>
                  <a:pt x="1858" y="1279"/>
                  <a:pt x="1858" y="1279"/>
                  <a:pt x="1858" y="1279"/>
                </a:cubicBezTo>
                <a:cubicBezTo>
                  <a:pt x="1859" y="1278"/>
                  <a:pt x="1859" y="1277"/>
                  <a:pt x="1859" y="1276"/>
                </a:cubicBezTo>
                <a:cubicBezTo>
                  <a:pt x="1860" y="1276"/>
                  <a:pt x="1860" y="1276"/>
                  <a:pt x="1860" y="1276"/>
                </a:cubicBezTo>
                <a:cubicBezTo>
                  <a:pt x="1860" y="1274"/>
                  <a:pt x="1860" y="1273"/>
                  <a:pt x="1860" y="1272"/>
                </a:cubicBezTo>
                <a:cubicBezTo>
                  <a:pt x="1859" y="1271"/>
                  <a:pt x="1859" y="1271"/>
                  <a:pt x="1858" y="1271"/>
                </a:cubicBezTo>
                <a:cubicBezTo>
                  <a:pt x="1858" y="1266"/>
                  <a:pt x="1858" y="1266"/>
                  <a:pt x="1858" y="1266"/>
                </a:cubicBezTo>
                <a:cubicBezTo>
                  <a:pt x="1858" y="1266"/>
                  <a:pt x="1858" y="1266"/>
                  <a:pt x="1858" y="1266"/>
                </a:cubicBezTo>
                <a:cubicBezTo>
                  <a:pt x="1857" y="1265"/>
                  <a:pt x="1857" y="1264"/>
                  <a:pt x="1857" y="1263"/>
                </a:cubicBezTo>
                <a:cubicBezTo>
                  <a:pt x="1858" y="1263"/>
                  <a:pt x="1858" y="1263"/>
                  <a:pt x="1859" y="1262"/>
                </a:cubicBezTo>
                <a:cubicBezTo>
                  <a:pt x="1859" y="1263"/>
                  <a:pt x="1859" y="1263"/>
                  <a:pt x="1859" y="1263"/>
                </a:cubicBezTo>
                <a:cubicBezTo>
                  <a:pt x="1860" y="1263"/>
                  <a:pt x="1860" y="1263"/>
                  <a:pt x="1860" y="1263"/>
                </a:cubicBezTo>
                <a:cubicBezTo>
                  <a:pt x="1861" y="1265"/>
                  <a:pt x="1861" y="1265"/>
                  <a:pt x="1862" y="1268"/>
                </a:cubicBezTo>
                <a:cubicBezTo>
                  <a:pt x="1863" y="1268"/>
                  <a:pt x="1863" y="1268"/>
                  <a:pt x="1863" y="1268"/>
                </a:cubicBezTo>
                <a:cubicBezTo>
                  <a:pt x="1863" y="1265"/>
                  <a:pt x="1866" y="1259"/>
                  <a:pt x="1865" y="1255"/>
                </a:cubicBezTo>
                <a:lnTo>
                  <a:pt x="1864" y="1255"/>
                </a:lnTo>
                <a:close/>
                <a:moveTo>
                  <a:pt x="2601" y="1253"/>
                </a:moveTo>
                <a:cubicBezTo>
                  <a:pt x="2600" y="1250"/>
                  <a:pt x="2600" y="1251"/>
                  <a:pt x="2601" y="1247"/>
                </a:cubicBezTo>
                <a:cubicBezTo>
                  <a:pt x="2598" y="1247"/>
                  <a:pt x="2599" y="1247"/>
                  <a:pt x="2597" y="1247"/>
                </a:cubicBezTo>
                <a:cubicBezTo>
                  <a:pt x="2596" y="1249"/>
                  <a:pt x="2596" y="1250"/>
                  <a:pt x="2596" y="1253"/>
                </a:cubicBezTo>
                <a:cubicBezTo>
                  <a:pt x="2597" y="1253"/>
                  <a:pt x="2598" y="1252"/>
                  <a:pt x="2599" y="1252"/>
                </a:cubicBezTo>
                <a:cubicBezTo>
                  <a:pt x="2599" y="1253"/>
                  <a:pt x="2599" y="1253"/>
                  <a:pt x="2599" y="1253"/>
                </a:cubicBezTo>
                <a:lnTo>
                  <a:pt x="2601" y="1253"/>
                </a:lnTo>
                <a:close/>
                <a:moveTo>
                  <a:pt x="2622" y="1280"/>
                </a:moveTo>
                <a:cubicBezTo>
                  <a:pt x="2623" y="1278"/>
                  <a:pt x="2623" y="1277"/>
                  <a:pt x="2624" y="1276"/>
                </a:cubicBezTo>
                <a:cubicBezTo>
                  <a:pt x="2624" y="1276"/>
                  <a:pt x="2624" y="1276"/>
                  <a:pt x="2624" y="1276"/>
                </a:cubicBezTo>
                <a:cubicBezTo>
                  <a:pt x="2622" y="1276"/>
                  <a:pt x="2622" y="1276"/>
                  <a:pt x="2622" y="1276"/>
                </a:cubicBezTo>
                <a:cubicBezTo>
                  <a:pt x="2621" y="1277"/>
                  <a:pt x="2622" y="1276"/>
                  <a:pt x="2621" y="1277"/>
                </a:cubicBezTo>
                <a:cubicBezTo>
                  <a:pt x="2621" y="1279"/>
                  <a:pt x="2621" y="1279"/>
                  <a:pt x="2621" y="1279"/>
                </a:cubicBezTo>
                <a:cubicBezTo>
                  <a:pt x="2622" y="1279"/>
                  <a:pt x="2622" y="1279"/>
                  <a:pt x="2622" y="1279"/>
                </a:cubicBezTo>
                <a:cubicBezTo>
                  <a:pt x="2622" y="1280"/>
                  <a:pt x="2622" y="1280"/>
                  <a:pt x="2622" y="1280"/>
                </a:cubicBezTo>
                <a:close/>
                <a:moveTo>
                  <a:pt x="1861" y="1282"/>
                </a:moveTo>
                <a:cubicBezTo>
                  <a:pt x="1862" y="1282"/>
                  <a:pt x="1862" y="1282"/>
                  <a:pt x="1862" y="1282"/>
                </a:cubicBezTo>
                <a:cubicBezTo>
                  <a:pt x="1862" y="1281"/>
                  <a:pt x="1862" y="1281"/>
                  <a:pt x="1862" y="1280"/>
                </a:cubicBezTo>
                <a:cubicBezTo>
                  <a:pt x="1862" y="1280"/>
                  <a:pt x="1862" y="1280"/>
                  <a:pt x="1862" y="1280"/>
                </a:cubicBezTo>
                <a:cubicBezTo>
                  <a:pt x="1862" y="1280"/>
                  <a:pt x="1862" y="1280"/>
                  <a:pt x="1862" y="1280"/>
                </a:cubicBezTo>
                <a:cubicBezTo>
                  <a:pt x="1861" y="1280"/>
                  <a:pt x="1861" y="1281"/>
                  <a:pt x="1861" y="1282"/>
                </a:cubicBezTo>
                <a:close/>
                <a:moveTo>
                  <a:pt x="1923" y="1312"/>
                </a:moveTo>
                <a:cubicBezTo>
                  <a:pt x="1921" y="1312"/>
                  <a:pt x="1921" y="1312"/>
                  <a:pt x="1921" y="1312"/>
                </a:cubicBezTo>
                <a:cubicBezTo>
                  <a:pt x="1921" y="1317"/>
                  <a:pt x="1921" y="1317"/>
                  <a:pt x="1921" y="1317"/>
                </a:cubicBezTo>
                <a:cubicBezTo>
                  <a:pt x="1923" y="1317"/>
                  <a:pt x="1923" y="1317"/>
                  <a:pt x="1923" y="1317"/>
                </a:cubicBezTo>
                <a:cubicBezTo>
                  <a:pt x="1923" y="1318"/>
                  <a:pt x="1923" y="1318"/>
                  <a:pt x="1923" y="1318"/>
                </a:cubicBezTo>
                <a:cubicBezTo>
                  <a:pt x="1925" y="1318"/>
                  <a:pt x="1925" y="1317"/>
                  <a:pt x="1926" y="1317"/>
                </a:cubicBezTo>
                <a:cubicBezTo>
                  <a:pt x="1927" y="1314"/>
                  <a:pt x="1926" y="1313"/>
                  <a:pt x="1926" y="1310"/>
                </a:cubicBezTo>
                <a:cubicBezTo>
                  <a:pt x="1924" y="1310"/>
                  <a:pt x="1924" y="1311"/>
                  <a:pt x="1923" y="1312"/>
                </a:cubicBezTo>
                <a:close/>
                <a:moveTo>
                  <a:pt x="1904" y="1323"/>
                </a:moveTo>
                <a:cubicBezTo>
                  <a:pt x="1904" y="1324"/>
                  <a:pt x="1904" y="1324"/>
                  <a:pt x="1904" y="1324"/>
                </a:cubicBezTo>
                <a:cubicBezTo>
                  <a:pt x="1904" y="1324"/>
                  <a:pt x="1904" y="1324"/>
                  <a:pt x="1904" y="1324"/>
                </a:cubicBezTo>
                <a:cubicBezTo>
                  <a:pt x="1904" y="1325"/>
                  <a:pt x="1905" y="1326"/>
                  <a:pt x="1905" y="1327"/>
                </a:cubicBezTo>
                <a:cubicBezTo>
                  <a:pt x="1910" y="1327"/>
                  <a:pt x="1910" y="1327"/>
                  <a:pt x="1910" y="1327"/>
                </a:cubicBezTo>
                <a:cubicBezTo>
                  <a:pt x="1909" y="1324"/>
                  <a:pt x="1908" y="1324"/>
                  <a:pt x="1908" y="1322"/>
                </a:cubicBezTo>
                <a:cubicBezTo>
                  <a:pt x="1905" y="1322"/>
                  <a:pt x="1905" y="1322"/>
                  <a:pt x="1904" y="1323"/>
                </a:cubicBezTo>
                <a:close/>
                <a:moveTo>
                  <a:pt x="2868" y="1333"/>
                </a:moveTo>
                <a:cubicBezTo>
                  <a:pt x="2866" y="1333"/>
                  <a:pt x="2866" y="1333"/>
                  <a:pt x="2866" y="1333"/>
                </a:cubicBezTo>
                <a:cubicBezTo>
                  <a:pt x="2866" y="1335"/>
                  <a:pt x="2866" y="1334"/>
                  <a:pt x="2868" y="1335"/>
                </a:cubicBezTo>
                <a:lnTo>
                  <a:pt x="2868" y="1333"/>
                </a:lnTo>
                <a:close/>
                <a:moveTo>
                  <a:pt x="2399" y="1367"/>
                </a:moveTo>
                <a:cubicBezTo>
                  <a:pt x="2399" y="1368"/>
                  <a:pt x="2399" y="1368"/>
                  <a:pt x="2399" y="1368"/>
                </a:cubicBezTo>
                <a:cubicBezTo>
                  <a:pt x="2400" y="1368"/>
                  <a:pt x="2400" y="1368"/>
                  <a:pt x="2400" y="1368"/>
                </a:cubicBezTo>
                <a:cubicBezTo>
                  <a:pt x="2400" y="1367"/>
                  <a:pt x="2400" y="1368"/>
                  <a:pt x="2399" y="1367"/>
                </a:cubicBezTo>
                <a:close/>
                <a:moveTo>
                  <a:pt x="993" y="1445"/>
                </a:moveTo>
                <a:cubicBezTo>
                  <a:pt x="995" y="1445"/>
                  <a:pt x="996" y="1445"/>
                  <a:pt x="996" y="1443"/>
                </a:cubicBezTo>
                <a:cubicBezTo>
                  <a:pt x="994" y="1443"/>
                  <a:pt x="994" y="1443"/>
                  <a:pt x="993" y="1445"/>
                </a:cubicBezTo>
                <a:close/>
                <a:moveTo>
                  <a:pt x="988" y="1447"/>
                </a:moveTo>
                <a:cubicBezTo>
                  <a:pt x="988" y="1449"/>
                  <a:pt x="988" y="1449"/>
                  <a:pt x="988" y="1449"/>
                </a:cubicBezTo>
                <a:cubicBezTo>
                  <a:pt x="991" y="1449"/>
                  <a:pt x="992" y="1449"/>
                  <a:pt x="993" y="1448"/>
                </a:cubicBezTo>
                <a:cubicBezTo>
                  <a:pt x="994" y="1448"/>
                  <a:pt x="994" y="1448"/>
                  <a:pt x="994" y="1447"/>
                </a:cubicBezTo>
                <a:cubicBezTo>
                  <a:pt x="992" y="1447"/>
                  <a:pt x="992" y="1447"/>
                  <a:pt x="988" y="1447"/>
                </a:cubicBezTo>
                <a:close/>
                <a:moveTo>
                  <a:pt x="984" y="1450"/>
                </a:moveTo>
                <a:cubicBezTo>
                  <a:pt x="986" y="1449"/>
                  <a:pt x="985" y="1450"/>
                  <a:pt x="986" y="1449"/>
                </a:cubicBezTo>
                <a:cubicBezTo>
                  <a:pt x="986" y="1449"/>
                  <a:pt x="986" y="1449"/>
                  <a:pt x="986" y="1449"/>
                </a:cubicBezTo>
                <a:cubicBezTo>
                  <a:pt x="986" y="1448"/>
                  <a:pt x="986" y="1448"/>
                  <a:pt x="986" y="1448"/>
                </a:cubicBezTo>
                <a:cubicBezTo>
                  <a:pt x="986" y="1448"/>
                  <a:pt x="985" y="1448"/>
                  <a:pt x="984" y="1449"/>
                </a:cubicBezTo>
                <a:lnTo>
                  <a:pt x="984" y="1450"/>
                </a:lnTo>
                <a:close/>
                <a:moveTo>
                  <a:pt x="2955" y="1517"/>
                </a:moveTo>
                <a:cubicBezTo>
                  <a:pt x="2950" y="1517"/>
                  <a:pt x="2950" y="1520"/>
                  <a:pt x="2946" y="1521"/>
                </a:cubicBezTo>
                <a:cubicBezTo>
                  <a:pt x="2946" y="1522"/>
                  <a:pt x="2946" y="1522"/>
                  <a:pt x="2946" y="1522"/>
                </a:cubicBezTo>
                <a:cubicBezTo>
                  <a:pt x="2945" y="1522"/>
                  <a:pt x="2945" y="1522"/>
                  <a:pt x="2945" y="1522"/>
                </a:cubicBezTo>
                <a:cubicBezTo>
                  <a:pt x="2945" y="1521"/>
                  <a:pt x="2945" y="1521"/>
                  <a:pt x="2945" y="1521"/>
                </a:cubicBezTo>
                <a:cubicBezTo>
                  <a:pt x="2944" y="1521"/>
                  <a:pt x="2944" y="1521"/>
                  <a:pt x="2944" y="1521"/>
                </a:cubicBezTo>
                <a:cubicBezTo>
                  <a:pt x="2944" y="1520"/>
                  <a:pt x="2944" y="1520"/>
                  <a:pt x="2944" y="1520"/>
                </a:cubicBezTo>
                <a:cubicBezTo>
                  <a:pt x="2943" y="1520"/>
                  <a:pt x="2943" y="1520"/>
                  <a:pt x="2943" y="1520"/>
                </a:cubicBezTo>
                <a:cubicBezTo>
                  <a:pt x="2943" y="1520"/>
                  <a:pt x="2943" y="1520"/>
                  <a:pt x="2943" y="1520"/>
                </a:cubicBezTo>
                <a:cubicBezTo>
                  <a:pt x="2941" y="1519"/>
                  <a:pt x="2940" y="1519"/>
                  <a:pt x="2939" y="1519"/>
                </a:cubicBezTo>
                <a:cubicBezTo>
                  <a:pt x="2939" y="1518"/>
                  <a:pt x="2939" y="1518"/>
                  <a:pt x="2939" y="1518"/>
                </a:cubicBezTo>
                <a:cubicBezTo>
                  <a:pt x="2938" y="1518"/>
                  <a:pt x="2937" y="1517"/>
                  <a:pt x="2936" y="1516"/>
                </a:cubicBezTo>
                <a:cubicBezTo>
                  <a:pt x="2936" y="1512"/>
                  <a:pt x="2936" y="1512"/>
                  <a:pt x="2936" y="1512"/>
                </a:cubicBezTo>
                <a:cubicBezTo>
                  <a:pt x="2935" y="1512"/>
                  <a:pt x="2935" y="1512"/>
                  <a:pt x="2935" y="1512"/>
                </a:cubicBezTo>
                <a:cubicBezTo>
                  <a:pt x="2935" y="1511"/>
                  <a:pt x="2936" y="1511"/>
                  <a:pt x="2936" y="1511"/>
                </a:cubicBezTo>
                <a:cubicBezTo>
                  <a:pt x="2936" y="1510"/>
                  <a:pt x="2936" y="1508"/>
                  <a:pt x="2935" y="1507"/>
                </a:cubicBezTo>
                <a:cubicBezTo>
                  <a:pt x="2934" y="1507"/>
                  <a:pt x="2934" y="1508"/>
                  <a:pt x="2933" y="1508"/>
                </a:cubicBezTo>
                <a:cubicBezTo>
                  <a:pt x="2933" y="1507"/>
                  <a:pt x="2933" y="1505"/>
                  <a:pt x="2933" y="1505"/>
                </a:cubicBezTo>
                <a:cubicBezTo>
                  <a:pt x="2933" y="1505"/>
                  <a:pt x="2933" y="1505"/>
                  <a:pt x="2933" y="1505"/>
                </a:cubicBezTo>
                <a:cubicBezTo>
                  <a:pt x="2933" y="1503"/>
                  <a:pt x="2933" y="1503"/>
                  <a:pt x="2933" y="1503"/>
                </a:cubicBezTo>
                <a:cubicBezTo>
                  <a:pt x="2931" y="1503"/>
                  <a:pt x="2931" y="1503"/>
                  <a:pt x="2931" y="1503"/>
                </a:cubicBezTo>
                <a:cubicBezTo>
                  <a:pt x="2931" y="1507"/>
                  <a:pt x="2931" y="1507"/>
                  <a:pt x="2931" y="1507"/>
                </a:cubicBezTo>
                <a:cubicBezTo>
                  <a:pt x="2931" y="1507"/>
                  <a:pt x="2931" y="1507"/>
                  <a:pt x="2931" y="1507"/>
                </a:cubicBezTo>
                <a:cubicBezTo>
                  <a:pt x="2931" y="1511"/>
                  <a:pt x="2931" y="1511"/>
                  <a:pt x="2931" y="1511"/>
                </a:cubicBezTo>
                <a:cubicBezTo>
                  <a:pt x="2930" y="1511"/>
                  <a:pt x="2930" y="1511"/>
                  <a:pt x="2930" y="1511"/>
                </a:cubicBezTo>
                <a:cubicBezTo>
                  <a:pt x="2930" y="1510"/>
                  <a:pt x="2929" y="1509"/>
                  <a:pt x="2929" y="1508"/>
                </a:cubicBezTo>
                <a:cubicBezTo>
                  <a:pt x="2927" y="1508"/>
                  <a:pt x="2927" y="1508"/>
                  <a:pt x="2927" y="1508"/>
                </a:cubicBezTo>
                <a:cubicBezTo>
                  <a:pt x="2927" y="1508"/>
                  <a:pt x="2927" y="1508"/>
                  <a:pt x="2927" y="1508"/>
                </a:cubicBezTo>
                <a:cubicBezTo>
                  <a:pt x="2926" y="1508"/>
                  <a:pt x="2926" y="1508"/>
                  <a:pt x="2926" y="1508"/>
                </a:cubicBezTo>
                <a:cubicBezTo>
                  <a:pt x="2926" y="1506"/>
                  <a:pt x="2926" y="1503"/>
                  <a:pt x="2925" y="1501"/>
                </a:cubicBezTo>
                <a:cubicBezTo>
                  <a:pt x="2926" y="1501"/>
                  <a:pt x="2926" y="1501"/>
                  <a:pt x="2926" y="1500"/>
                </a:cubicBezTo>
                <a:cubicBezTo>
                  <a:pt x="2925" y="1500"/>
                  <a:pt x="2925" y="1500"/>
                  <a:pt x="2925" y="1500"/>
                </a:cubicBezTo>
                <a:cubicBezTo>
                  <a:pt x="2925" y="1499"/>
                  <a:pt x="2925" y="1499"/>
                  <a:pt x="2925" y="1499"/>
                </a:cubicBezTo>
                <a:cubicBezTo>
                  <a:pt x="2925" y="1498"/>
                  <a:pt x="2925" y="1498"/>
                  <a:pt x="2924" y="1498"/>
                </a:cubicBezTo>
                <a:cubicBezTo>
                  <a:pt x="2924" y="1496"/>
                  <a:pt x="2924" y="1494"/>
                  <a:pt x="2924" y="1493"/>
                </a:cubicBezTo>
                <a:cubicBezTo>
                  <a:pt x="2925" y="1493"/>
                  <a:pt x="2925" y="1493"/>
                  <a:pt x="2925" y="1493"/>
                </a:cubicBezTo>
                <a:cubicBezTo>
                  <a:pt x="2925" y="1492"/>
                  <a:pt x="2924" y="1490"/>
                  <a:pt x="2924" y="1489"/>
                </a:cubicBezTo>
                <a:cubicBezTo>
                  <a:pt x="2923" y="1489"/>
                  <a:pt x="2922" y="1489"/>
                  <a:pt x="2921" y="1489"/>
                </a:cubicBezTo>
                <a:cubicBezTo>
                  <a:pt x="2921" y="1487"/>
                  <a:pt x="2921" y="1487"/>
                  <a:pt x="2921" y="1487"/>
                </a:cubicBezTo>
                <a:cubicBezTo>
                  <a:pt x="2920" y="1486"/>
                  <a:pt x="2920" y="1486"/>
                  <a:pt x="2919" y="1485"/>
                </a:cubicBezTo>
                <a:cubicBezTo>
                  <a:pt x="2919" y="1485"/>
                  <a:pt x="2918" y="1484"/>
                  <a:pt x="2918" y="1483"/>
                </a:cubicBezTo>
                <a:cubicBezTo>
                  <a:pt x="2916" y="1483"/>
                  <a:pt x="2916" y="1483"/>
                  <a:pt x="2916" y="1483"/>
                </a:cubicBezTo>
                <a:cubicBezTo>
                  <a:pt x="2915" y="1482"/>
                  <a:pt x="2915" y="1482"/>
                  <a:pt x="2914" y="1481"/>
                </a:cubicBezTo>
                <a:cubicBezTo>
                  <a:pt x="2914" y="1483"/>
                  <a:pt x="2914" y="1483"/>
                  <a:pt x="2914" y="1483"/>
                </a:cubicBezTo>
                <a:cubicBezTo>
                  <a:pt x="2912" y="1483"/>
                  <a:pt x="2913" y="1483"/>
                  <a:pt x="2912" y="1482"/>
                </a:cubicBezTo>
                <a:cubicBezTo>
                  <a:pt x="2911" y="1482"/>
                  <a:pt x="2911" y="1482"/>
                  <a:pt x="2911" y="1482"/>
                </a:cubicBezTo>
                <a:cubicBezTo>
                  <a:pt x="2911" y="1481"/>
                  <a:pt x="2911" y="1481"/>
                  <a:pt x="2911" y="1481"/>
                </a:cubicBezTo>
                <a:cubicBezTo>
                  <a:pt x="2911" y="1481"/>
                  <a:pt x="2910" y="1480"/>
                  <a:pt x="2910" y="1480"/>
                </a:cubicBezTo>
                <a:cubicBezTo>
                  <a:pt x="2909" y="1479"/>
                  <a:pt x="2909" y="1479"/>
                  <a:pt x="2909" y="1478"/>
                </a:cubicBezTo>
                <a:cubicBezTo>
                  <a:pt x="2908" y="1478"/>
                  <a:pt x="2908" y="1478"/>
                  <a:pt x="2908" y="1478"/>
                </a:cubicBezTo>
                <a:cubicBezTo>
                  <a:pt x="2909" y="1477"/>
                  <a:pt x="2909" y="1477"/>
                  <a:pt x="2909" y="1476"/>
                </a:cubicBezTo>
                <a:cubicBezTo>
                  <a:pt x="2907" y="1476"/>
                  <a:pt x="2907" y="1476"/>
                  <a:pt x="2906" y="1477"/>
                </a:cubicBezTo>
                <a:cubicBezTo>
                  <a:pt x="2906" y="1478"/>
                  <a:pt x="2906" y="1478"/>
                  <a:pt x="2906" y="1478"/>
                </a:cubicBezTo>
                <a:cubicBezTo>
                  <a:pt x="2907" y="1479"/>
                  <a:pt x="2907" y="1480"/>
                  <a:pt x="2908" y="1481"/>
                </a:cubicBezTo>
                <a:cubicBezTo>
                  <a:pt x="2909" y="1482"/>
                  <a:pt x="2909" y="1482"/>
                  <a:pt x="2910" y="1482"/>
                </a:cubicBezTo>
                <a:cubicBezTo>
                  <a:pt x="2910" y="1483"/>
                  <a:pt x="2910" y="1483"/>
                  <a:pt x="2910" y="1483"/>
                </a:cubicBezTo>
                <a:cubicBezTo>
                  <a:pt x="2910" y="1484"/>
                  <a:pt x="2911" y="1484"/>
                  <a:pt x="2911" y="1484"/>
                </a:cubicBezTo>
                <a:cubicBezTo>
                  <a:pt x="2911" y="1486"/>
                  <a:pt x="2911" y="1486"/>
                  <a:pt x="2911" y="1486"/>
                </a:cubicBezTo>
                <a:cubicBezTo>
                  <a:pt x="2912" y="1486"/>
                  <a:pt x="2912" y="1486"/>
                  <a:pt x="2912" y="1486"/>
                </a:cubicBezTo>
                <a:cubicBezTo>
                  <a:pt x="2912" y="1487"/>
                  <a:pt x="2912" y="1488"/>
                  <a:pt x="2912" y="1489"/>
                </a:cubicBezTo>
                <a:cubicBezTo>
                  <a:pt x="2913" y="1489"/>
                  <a:pt x="2913" y="1489"/>
                  <a:pt x="2913" y="1489"/>
                </a:cubicBezTo>
                <a:cubicBezTo>
                  <a:pt x="2913" y="1490"/>
                  <a:pt x="2913" y="1490"/>
                  <a:pt x="2914" y="1491"/>
                </a:cubicBezTo>
                <a:cubicBezTo>
                  <a:pt x="2914" y="1492"/>
                  <a:pt x="2915" y="1492"/>
                  <a:pt x="2915" y="1492"/>
                </a:cubicBezTo>
                <a:cubicBezTo>
                  <a:pt x="2915" y="1493"/>
                  <a:pt x="2915" y="1493"/>
                  <a:pt x="2915" y="1493"/>
                </a:cubicBezTo>
                <a:cubicBezTo>
                  <a:pt x="2916" y="1493"/>
                  <a:pt x="2916" y="1493"/>
                  <a:pt x="2916" y="1493"/>
                </a:cubicBezTo>
                <a:cubicBezTo>
                  <a:pt x="2916" y="1495"/>
                  <a:pt x="2916" y="1495"/>
                  <a:pt x="2916" y="1495"/>
                </a:cubicBezTo>
                <a:cubicBezTo>
                  <a:pt x="2916" y="1495"/>
                  <a:pt x="2917" y="1495"/>
                  <a:pt x="2917" y="1495"/>
                </a:cubicBezTo>
                <a:cubicBezTo>
                  <a:pt x="2919" y="1498"/>
                  <a:pt x="2918" y="1499"/>
                  <a:pt x="2922" y="1500"/>
                </a:cubicBezTo>
                <a:cubicBezTo>
                  <a:pt x="2922" y="1501"/>
                  <a:pt x="2922" y="1502"/>
                  <a:pt x="2922" y="1503"/>
                </a:cubicBezTo>
                <a:cubicBezTo>
                  <a:pt x="2921" y="1503"/>
                  <a:pt x="2921" y="1503"/>
                  <a:pt x="2921" y="1503"/>
                </a:cubicBezTo>
                <a:cubicBezTo>
                  <a:pt x="2921" y="1505"/>
                  <a:pt x="2921" y="1507"/>
                  <a:pt x="2922" y="1508"/>
                </a:cubicBezTo>
                <a:cubicBezTo>
                  <a:pt x="2923" y="1509"/>
                  <a:pt x="2924" y="1509"/>
                  <a:pt x="2925" y="1509"/>
                </a:cubicBezTo>
                <a:cubicBezTo>
                  <a:pt x="2925" y="1509"/>
                  <a:pt x="2924" y="1510"/>
                  <a:pt x="2924" y="1510"/>
                </a:cubicBezTo>
                <a:cubicBezTo>
                  <a:pt x="2922" y="1514"/>
                  <a:pt x="2926" y="1516"/>
                  <a:pt x="2925" y="1520"/>
                </a:cubicBezTo>
                <a:cubicBezTo>
                  <a:pt x="2924" y="1520"/>
                  <a:pt x="2924" y="1520"/>
                  <a:pt x="2924" y="1520"/>
                </a:cubicBezTo>
                <a:cubicBezTo>
                  <a:pt x="2924" y="1524"/>
                  <a:pt x="2924" y="1524"/>
                  <a:pt x="2924" y="1524"/>
                </a:cubicBezTo>
                <a:cubicBezTo>
                  <a:pt x="2924" y="1524"/>
                  <a:pt x="2924" y="1524"/>
                  <a:pt x="2924" y="1524"/>
                </a:cubicBezTo>
                <a:cubicBezTo>
                  <a:pt x="2924" y="1525"/>
                  <a:pt x="2924" y="1525"/>
                  <a:pt x="2924" y="1525"/>
                </a:cubicBezTo>
                <a:cubicBezTo>
                  <a:pt x="2923" y="1525"/>
                  <a:pt x="2923" y="1525"/>
                  <a:pt x="2922" y="1525"/>
                </a:cubicBezTo>
                <a:cubicBezTo>
                  <a:pt x="2922" y="1527"/>
                  <a:pt x="2922" y="1527"/>
                  <a:pt x="2922" y="1527"/>
                </a:cubicBezTo>
                <a:cubicBezTo>
                  <a:pt x="2922" y="1527"/>
                  <a:pt x="2922" y="1527"/>
                  <a:pt x="2922" y="1527"/>
                </a:cubicBezTo>
                <a:cubicBezTo>
                  <a:pt x="2922" y="1529"/>
                  <a:pt x="2922" y="1529"/>
                  <a:pt x="2922" y="1529"/>
                </a:cubicBezTo>
                <a:cubicBezTo>
                  <a:pt x="2921" y="1529"/>
                  <a:pt x="2921" y="1529"/>
                  <a:pt x="2921" y="1529"/>
                </a:cubicBezTo>
                <a:cubicBezTo>
                  <a:pt x="2921" y="1530"/>
                  <a:pt x="2920" y="1531"/>
                  <a:pt x="2920" y="1531"/>
                </a:cubicBezTo>
                <a:cubicBezTo>
                  <a:pt x="2918" y="1531"/>
                  <a:pt x="2917" y="1532"/>
                  <a:pt x="2916" y="1532"/>
                </a:cubicBezTo>
                <a:cubicBezTo>
                  <a:pt x="2915" y="1533"/>
                  <a:pt x="2916" y="1533"/>
                  <a:pt x="2915" y="1533"/>
                </a:cubicBezTo>
                <a:cubicBezTo>
                  <a:pt x="2915" y="1538"/>
                  <a:pt x="2919" y="1537"/>
                  <a:pt x="2922" y="1539"/>
                </a:cubicBezTo>
                <a:cubicBezTo>
                  <a:pt x="2922" y="1540"/>
                  <a:pt x="2922" y="1540"/>
                  <a:pt x="2922" y="1540"/>
                </a:cubicBezTo>
                <a:cubicBezTo>
                  <a:pt x="2923" y="1541"/>
                  <a:pt x="2924" y="1542"/>
                  <a:pt x="2925" y="1542"/>
                </a:cubicBezTo>
                <a:cubicBezTo>
                  <a:pt x="2926" y="1544"/>
                  <a:pt x="2929" y="1547"/>
                  <a:pt x="2927" y="1551"/>
                </a:cubicBezTo>
                <a:cubicBezTo>
                  <a:pt x="2927" y="1551"/>
                  <a:pt x="2927" y="1551"/>
                  <a:pt x="2927" y="1551"/>
                </a:cubicBezTo>
                <a:cubicBezTo>
                  <a:pt x="2927" y="1552"/>
                  <a:pt x="2926" y="1553"/>
                  <a:pt x="2926" y="1554"/>
                </a:cubicBezTo>
                <a:cubicBezTo>
                  <a:pt x="2925" y="1554"/>
                  <a:pt x="2925" y="1554"/>
                  <a:pt x="2925" y="1554"/>
                </a:cubicBezTo>
                <a:cubicBezTo>
                  <a:pt x="2925" y="1556"/>
                  <a:pt x="2924" y="1556"/>
                  <a:pt x="2924" y="1558"/>
                </a:cubicBezTo>
                <a:cubicBezTo>
                  <a:pt x="2926" y="1558"/>
                  <a:pt x="2926" y="1559"/>
                  <a:pt x="2926" y="1559"/>
                </a:cubicBezTo>
                <a:cubicBezTo>
                  <a:pt x="2928" y="1559"/>
                  <a:pt x="2928" y="1559"/>
                  <a:pt x="2928" y="1559"/>
                </a:cubicBezTo>
                <a:cubicBezTo>
                  <a:pt x="2930" y="1559"/>
                  <a:pt x="2931" y="1560"/>
                  <a:pt x="2931" y="1562"/>
                </a:cubicBezTo>
                <a:cubicBezTo>
                  <a:pt x="2933" y="1562"/>
                  <a:pt x="2933" y="1562"/>
                  <a:pt x="2933" y="1562"/>
                </a:cubicBezTo>
                <a:cubicBezTo>
                  <a:pt x="2934" y="1560"/>
                  <a:pt x="2936" y="1559"/>
                  <a:pt x="2937" y="1558"/>
                </a:cubicBezTo>
                <a:cubicBezTo>
                  <a:pt x="2937" y="1556"/>
                  <a:pt x="2937" y="1556"/>
                  <a:pt x="2937" y="1556"/>
                </a:cubicBezTo>
                <a:cubicBezTo>
                  <a:pt x="2937" y="1556"/>
                  <a:pt x="2937" y="1556"/>
                  <a:pt x="2937" y="1556"/>
                </a:cubicBezTo>
                <a:cubicBezTo>
                  <a:pt x="2938" y="1555"/>
                  <a:pt x="2938" y="1554"/>
                  <a:pt x="2938" y="1553"/>
                </a:cubicBezTo>
                <a:cubicBezTo>
                  <a:pt x="2939" y="1553"/>
                  <a:pt x="2939" y="1553"/>
                  <a:pt x="2939" y="1553"/>
                </a:cubicBezTo>
                <a:cubicBezTo>
                  <a:pt x="2939" y="1550"/>
                  <a:pt x="2939" y="1550"/>
                  <a:pt x="2939" y="1550"/>
                </a:cubicBezTo>
                <a:cubicBezTo>
                  <a:pt x="2940" y="1549"/>
                  <a:pt x="2942" y="1548"/>
                  <a:pt x="2944" y="1547"/>
                </a:cubicBezTo>
                <a:cubicBezTo>
                  <a:pt x="2944" y="1542"/>
                  <a:pt x="2944" y="1542"/>
                  <a:pt x="2944" y="1542"/>
                </a:cubicBezTo>
                <a:cubicBezTo>
                  <a:pt x="2944" y="1542"/>
                  <a:pt x="2945" y="1541"/>
                  <a:pt x="2945" y="1541"/>
                </a:cubicBezTo>
                <a:cubicBezTo>
                  <a:pt x="2946" y="1541"/>
                  <a:pt x="2946" y="1541"/>
                  <a:pt x="2946" y="1541"/>
                </a:cubicBezTo>
                <a:cubicBezTo>
                  <a:pt x="2945" y="1540"/>
                  <a:pt x="2945" y="1539"/>
                  <a:pt x="2944" y="1539"/>
                </a:cubicBezTo>
                <a:cubicBezTo>
                  <a:pt x="2945" y="1536"/>
                  <a:pt x="2948" y="1536"/>
                  <a:pt x="2949" y="1533"/>
                </a:cubicBezTo>
                <a:cubicBezTo>
                  <a:pt x="2950" y="1534"/>
                  <a:pt x="2951" y="1534"/>
                  <a:pt x="2952" y="1534"/>
                </a:cubicBezTo>
                <a:cubicBezTo>
                  <a:pt x="2952" y="1535"/>
                  <a:pt x="2952" y="1535"/>
                  <a:pt x="2952" y="1535"/>
                </a:cubicBezTo>
                <a:cubicBezTo>
                  <a:pt x="2953" y="1535"/>
                  <a:pt x="2953" y="1535"/>
                  <a:pt x="2953" y="1535"/>
                </a:cubicBezTo>
                <a:cubicBezTo>
                  <a:pt x="2953" y="1534"/>
                  <a:pt x="2952" y="1532"/>
                  <a:pt x="2952" y="1531"/>
                </a:cubicBezTo>
                <a:cubicBezTo>
                  <a:pt x="2952" y="1530"/>
                  <a:pt x="2953" y="1530"/>
                  <a:pt x="2954" y="1529"/>
                </a:cubicBezTo>
                <a:cubicBezTo>
                  <a:pt x="2954" y="1528"/>
                  <a:pt x="2954" y="1528"/>
                  <a:pt x="2954" y="1528"/>
                </a:cubicBezTo>
                <a:cubicBezTo>
                  <a:pt x="2954" y="1528"/>
                  <a:pt x="2954" y="1528"/>
                  <a:pt x="2954" y="1528"/>
                </a:cubicBezTo>
                <a:cubicBezTo>
                  <a:pt x="2954" y="1527"/>
                  <a:pt x="2954" y="1527"/>
                  <a:pt x="2954" y="1527"/>
                </a:cubicBezTo>
                <a:cubicBezTo>
                  <a:pt x="2955" y="1527"/>
                  <a:pt x="2955" y="1527"/>
                  <a:pt x="2955" y="1527"/>
                </a:cubicBezTo>
                <a:cubicBezTo>
                  <a:pt x="2955" y="1525"/>
                  <a:pt x="2955" y="1525"/>
                  <a:pt x="2955" y="1525"/>
                </a:cubicBezTo>
                <a:cubicBezTo>
                  <a:pt x="2956" y="1525"/>
                  <a:pt x="2956" y="1525"/>
                  <a:pt x="2956" y="1525"/>
                </a:cubicBezTo>
                <a:cubicBezTo>
                  <a:pt x="2956" y="1524"/>
                  <a:pt x="2956" y="1524"/>
                  <a:pt x="2956" y="1524"/>
                </a:cubicBezTo>
                <a:cubicBezTo>
                  <a:pt x="2956" y="1523"/>
                  <a:pt x="2957" y="1523"/>
                  <a:pt x="2957" y="1523"/>
                </a:cubicBezTo>
                <a:cubicBezTo>
                  <a:pt x="2957" y="1521"/>
                  <a:pt x="2957" y="1521"/>
                  <a:pt x="2957" y="1521"/>
                </a:cubicBezTo>
                <a:cubicBezTo>
                  <a:pt x="2958" y="1521"/>
                  <a:pt x="2958" y="1521"/>
                  <a:pt x="2958" y="1521"/>
                </a:cubicBezTo>
                <a:cubicBezTo>
                  <a:pt x="2958" y="1520"/>
                  <a:pt x="2957" y="1519"/>
                  <a:pt x="2956" y="1518"/>
                </a:cubicBezTo>
                <a:cubicBezTo>
                  <a:pt x="2955" y="1517"/>
                  <a:pt x="2956" y="1518"/>
                  <a:pt x="2955" y="1517"/>
                </a:cubicBezTo>
                <a:close/>
                <a:moveTo>
                  <a:pt x="2605" y="1487"/>
                </a:moveTo>
                <a:cubicBezTo>
                  <a:pt x="2604" y="1488"/>
                  <a:pt x="2602" y="1488"/>
                  <a:pt x="2601" y="1488"/>
                </a:cubicBezTo>
                <a:cubicBezTo>
                  <a:pt x="2600" y="1489"/>
                  <a:pt x="2600" y="1490"/>
                  <a:pt x="2600" y="1491"/>
                </a:cubicBezTo>
                <a:cubicBezTo>
                  <a:pt x="2603" y="1491"/>
                  <a:pt x="2605" y="1491"/>
                  <a:pt x="2608" y="1491"/>
                </a:cubicBezTo>
                <a:cubicBezTo>
                  <a:pt x="2608" y="1489"/>
                  <a:pt x="2608" y="1489"/>
                  <a:pt x="2608" y="1489"/>
                </a:cubicBezTo>
                <a:cubicBezTo>
                  <a:pt x="2607" y="1488"/>
                  <a:pt x="2606" y="1488"/>
                  <a:pt x="2605" y="1488"/>
                </a:cubicBezTo>
                <a:lnTo>
                  <a:pt x="2605" y="1487"/>
                </a:lnTo>
                <a:close/>
                <a:moveTo>
                  <a:pt x="2933" y="1501"/>
                </a:moveTo>
                <a:cubicBezTo>
                  <a:pt x="2933" y="1499"/>
                  <a:pt x="2933" y="1499"/>
                  <a:pt x="2933" y="1499"/>
                </a:cubicBezTo>
                <a:cubicBezTo>
                  <a:pt x="2932" y="1500"/>
                  <a:pt x="2933" y="1499"/>
                  <a:pt x="2932" y="1500"/>
                </a:cubicBezTo>
                <a:cubicBezTo>
                  <a:pt x="2933" y="1500"/>
                  <a:pt x="2933" y="1500"/>
                  <a:pt x="2933" y="1500"/>
                </a:cubicBezTo>
                <a:cubicBezTo>
                  <a:pt x="2933" y="1501"/>
                  <a:pt x="2933" y="1501"/>
                  <a:pt x="2933" y="1501"/>
                </a:cubicBezTo>
                <a:close/>
                <a:moveTo>
                  <a:pt x="2655" y="1541"/>
                </a:moveTo>
                <a:cubicBezTo>
                  <a:pt x="2657" y="1541"/>
                  <a:pt x="2657" y="1541"/>
                  <a:pt x="2657" y="1541"/>
                </a:cubicBezTo>
                <a:cubicBezTo>
                  <a:pt x="2657" y="1539"/>
                  <a:pt x="2657" y="1538"/>
                  <a:pt x="2657" y="1536"/>
                </a:cubicBezTo>
                <a:cubicBezTo>
                  <a:pt x="2656" y="1536"/>
                  <a:pt x="2656" y="1536"/>
                  <a:pt x="2656" y="1536"/>
                </a:cubicBezTo>
                <a:cubicBezTo>
                  <a:pt x="2656" y="1538"/>
                  <a:pt x="2655" y="1538"/>
                  <a:pt x="2655" y="1541"/>
                </a:cubicBezTo>
                <a:close/>
                <a:moveTo>
                  <a:pt x="2691" y="1538"/>
                </a:moveTo>
                <a:cubicBezTo>
                  <a:pt x="2691" y="1539"/>
                  <a:pt x="2691" y="1539"/>
                  <a:pt x="2691" y="1539"/>
                </a:cubicBezTo>
                <a:cubicBezTo>
                  <a:pt x="2691" y="1539"/>
                  <a:pt x="2691" y="1539"/>
                  <a:pt x="2691" y="1539"/>
                </a:cubicBezTo>
                <a:cubicBezTo>
                  <a:pt x="2691" y="1539"/>
                  <a:pt x="2690" y="1540"/>
                  <a:pt x="2690" y="1541"/>
                </a:cubicBezTo>
                <a:cubicBezTo>
                  <a:pt x="2691" y="1541"/>
                  <a:pt x="2691" y="1541"/>
                  <a:pt x="2691" y="1541"/>
                </a:cubicBezTo>
                <a:cubicBezTo>
                  <a:pt x="2692" y="1542"/>
                  <a:pt x="2692" y="1543"/>
                  <a:pt x="2692" y="1544"/>
                </a:cubicBezTo>
                <a:cubicBezTo>
                  <a:pt x="2693" y="1544"/>
                  <a:pt x="2693" y="1544"/>
                  <a:pt x="2694" y="1545"/>
                </a:cubicBezTo>
                <a:cubicBezTo>
                  <a:pt x="2694" y="1544"/>
                  <a:pt x="2694" y="1544"/>
                  <a:pt x="2695" y="1543"/>
                </a:cubicBezTo>
                <a:cubicBezTo>
                  <a:pt x="2695" y="1543"/>
                  <a:pt x="2695" y="1543"/>
                  <a:pt x="2695" y="1543"/>
                </a:cubicBezTo>
                <a:cubicBezTo>
                  <a:pt x="2695" y="1542"/>
                  <a:pt x="2695" y="1542"/>
                  <a:pt x="2695" y="1540"/>
                </a:cubicBezTo>
                <a:cubicBezTo>
                  <a:pt x="2693" y="1539"/>
                  <a:pt x="2693" y="1539"/>
                  <a:pt x="2691" y="1538"/>
                </a:cubicBezTo>
                <a:close/>
                <a:moveTo>
                  <a:pt x="2692" y="1549"/>
                </a:moveTo>
                <a:cubicBezTo>
                  <a:pt x="2691" y="1549"/>
                  <a:pt x="2691" y="1549"/>
                  <a:pt x="2691" y="1549"/>
                </a:cubicBezTo>
                <a:cubicBezTo>
                  <a:pt x="2691" y="1550"/>
                  <a:pt x="2691" y="1550"/>
                  <a:pt x="2690" y="1551"/>
                </a:cubicBezTo>
                <a:cubicBezTo>
                  <a:pt x="2689" y="1551"/>
                  <a:pt x="2689" y="1551"/>
                  <a:pt x="2689" y="1551"/>
                </a:cubicBezTo>
                <a:cubicBezTo>
                  <a:pt x="2688" y="1552"/>
                  <a:pt x="2686" y="1553"/>
                  <a:pt x="2685" y="1554"/>
                </a:cubicBezTo>
                <a:cubicBezTo>
                  <a:pt x="2684" y="1554"/>
                  <a:pt x="2681" y="1555"/>
                  <a:pt x="2679" y="1554"/>
                </a:cubicBezTo>
                <a:cubicBezTo>
                  <a:pt x="2679" y="1553"/>
                  <a:pt x="2679" y="1553"/>
                  <a:pt x="2679" y="1553"/>
                </a:cubicBezTo>
                <a:cubicBezTo>
                  <a:pt x="2677" y="1553"/>
                  <a:pt x="2677" y="1553"/>
                  <a:pt x="2677" y="1553"/>
                </a:cubicBezTo>
                <a:cubicBezTo>
                  <a:pt x="2677" y="1552"/>
                  <a:pt x="2677" y="1552"/>
                  <a:pt x="2677" y="1552"/>
                </a:cubicBezTo>
                <a:cubicBezTo>
                  <a:pt x="2676" y="1552"/>
                  <a:pt x="2676" y="1552"/>
                  <a:pt x="2676" y="1552"/>
                </a:cubicBezTo>
                <a:cubicBezTo>
                  <a:pt x="2675" y="1552"/>
                  <a:pt x="2675" y="1552"/>
                  <a:pt x="2675" y="1551"/>
                </a:cubicBezTo>
                <a:cubicBezTo>
                  <a:pt x="2674" y="1551"/>
                  <a:pt x="2672" y="1551"/>
                  <a:pt x="2671" y="1550"/>
                </a:cubicBezTo>
                <a:cubicBezTo>
                  <a:pt x="2671" y="1550"/>
                  <a:pt x="2671" y="1550"/>
                  <a:pt x="2671" y="1550"/>
                </a:cubicBezTo>
                <a:cubicBezTo>
                  <a:pt x="2670" y="1550"/>
                  <a:pt x="2670" y="1550"/>
                  <a:pt x="2670" y="1550"/>
                </a:cubicBezTo>
                <a:cubicBezTo>
                  <a:pt x="2670" y="1549"/>
                  <a:pt x="2670" y="1549"/>
                  <a:pt x="2670" y="1549"/>
                </a:cubicBezTo>
                <a:cubicBezTo>
                  <a:pt x="2667" y="1548"/>
                  <a:pt x="2667" y="1551"/>
                  <a:pt x="2665" y="1548"/>
                </a:cubicBezTo>
                <a:cubicBezTo>
                  <a:pt x="2664" y="1548"/>
                  <a:pt x="2663" y="1548"/>
                  <a:pt x="2662" y="1549"/>
                </a:cubicBezTo>
                <a:cubicBezTo>
                  <a:pt x="2663" y="1551"/>
                  <a:pt x="2663" y="1553"/>
                  <a:pt x="2663" y="1556"/>
                </a:cubicBezTo>
                <a:cubicBezTo>
                  <a:pt x="2664" y="1556"/>
                  <a:pt x="2665" y="1557"/>
                  <a:pt x="2666" y="1558"/>
                </a:cubicBezTo>
                <a:cubicBezTo>
                  <a:pt x="2666" y="1559"/>
                  <a:pt x="2666" y="1559"/>
                  <a:pt x="2666" y="1559"/>
                </a:cubicBezTo>
                <a:cubicBezTo>
                  <a:pt x="2666" y="1559"/>
                  <a:pt x="2666" y="1559"/>
                  <a:pt x="2666" y="1559"/>
                </a:cubicBezTo>
                <a:cubicBezTo>
                  <a:pt x="2666" y="1561"/>
                  <a:pt x="2666" y="1561"/>
                  <a:pt x="2666" y="1561"/>
                </a:cubicBezTo>
                <a:cubicBezTo>
                  <a:pt x="2667" y="1561"/>
                  <a:pt x="2668" y="1562"/>
                  <a:pt x="2668" y="1562"/>
                </a:cubicBezTo>
                <a:cubicBezTo>
                  <a:pt x="2668" y="1564"/>
                  <a:pt x="2668" y="1564"/>
                  <a:pt x="2668" y="1564"/>
                </a:cubicBezTo>
                <a:cubicBezTo>
                  <a:pt x="2669" y="1566"/>
                  <a:pt x="2671" y="1566"/>
                  <a:pt x="2672" y="1567"/>
                </a:cubicBezTo>
                <a:cubicBezTo>
                  <a:pt x="2672" y="1568"/>
                  <a:pt x="2672" y="1568"/>
                  <a:pt x="2672" y="1568"/>
                </a:cubicBezTo>
                <a:cubicBezTo>
                  <a:pt x="2670" y="1568"/>
                  <a:pt x="2670" y="1568"/>
                  <a:pt x="2670" y="1568"/>
                </a:cubicBezTo>
                <a:cubicBezTo>
                  <a:pt x="2670" y="1572"/>
                  <a:pt x="2670" y="1572"/>
                  <a:pt x="2670" y="1572"/>
                </a:cubicBezTo>
                <a:cubicBezTo>
                  <a:pt x="2670" y="1572"/>
                  <a:pt x="2671" y="1573"/>
                  <a:pt x="2671" y="1573"/>
                </a:cubicBezTo>
                <a:cubicBezTo>
                  <a:pt x="2671" y="1574"/>
                  <a:pt x="2671" y="1575"/>
                  <a:pt x="2672" y="1575"/>
                </a:cubicBezTo>
                <a:cubicBezTo>
                  <a:pt x="2675" y="1576"/>
                  <a:pt x="2672" y="1576"/>
                  <a:pt x="2674" y="1578"/>
                </a:cubicBezTo>
                <a:cubicBezTo>
                  <a:pt x="2674" y="1578"/>
                  <a:pt x="2674" y="1578"/>
                  <a:pt x="2674" y="1578"/>
                </a:cubicBezTo>
                <a:cubicBezTo>
                  <a:pt x="2674" y="1579"/>
                  <a:pt x="2674" y="1579"/>
                  <a:pt x="2674" y="1579"/>
                </a:cubicBezTo>
                <a:cubicBezTo>
                  <a:pt x="2675" y="1579"/>
                  <a:pt x="2676" y="1579"/>
                  <a:pt x="2677" y="1579"/>
                </a:cubicBezTo>
                <a:cubicBezTo>
                  <a:pt x="2677" y="1580"/>
                  <a:pt x="2677" y="1581"/>
                  <a:pt x="2676" y="1581"/>
                </a:cubicBezTo>
                <a:cubicBezTo>
                  <a:pt x="2676" y="1581"/>
                  <a:pt x="2677" y="1582"/>
                  <a:pt x="2678" y="1583"/>
                </a:cubicBezTo>
                <a:cubicBezTo>
                  <a:pt x="2679" y="1582"/>
                  <a:pt x="2680" y="1582"/>
                  <a:pt x="2681" y="1582"/>
                </a:cubicBezTo>
                <a:cubicBezTo>
                  <a:pt x="2681" y="1582"/>
                  <a:pt x="2681" y="1583"/>
                  <a:pt x="2682" y="1583"/>
                </a:cubicBezTo>
                <a:cubicBezTo>
                  <a:pt x="2684" y="1583"/>
                  <a:pt x="2684" y="1583"/>
                  <a:pt x="2684" y="1583"/>
                </a:cubicBezTo>
                <a:cubicBezTo>
                  <a:pt x="2684" y="1582"/>
                  <a:pt x="2683" y="1583"/>
                  <a:pt x="2684" y="1582"/>
                </a:cubicBezTo>
                <a:cubicBezTo>
                  <a:pt x="2684" y="1581"/>
                  <a:pt x="2684" y="1581"/>
                  <a:pt x="2684" y="1581"/>
                </a:cubicBezTo>
                <a:cubicBezTo>
                  <a:pt x="2685" y="1582"/>
                  <a:pt x="2685" y="1582"/>
                  <a:pt x="2686" y="1582"/>
                </a:cubicBezTo>
                <a:cubicBezTo>
                  <a:pt x="2686" y="1581"/>
                  <a:pt x="2686" y="1581"/>
                  <a:pt x="2686" y="1581"/>
                </a:cubicBezTo>
                <a:cubicBezTo>
                  <a:pt x="2687" y="1581"/>
                  <a:pt x="2687" y="1581"/>
                  <a:pt x="2687" y="1581"/>
                </a:cubicBezTo>
                <a:cubicBezTo>
                  <a:pt x="2687" y="1579"/>
                  <a:pt x="2687" y="1579"/>
                  <a:pt x="2687" y="1579"/>
                </a:cubicBezTo>
                <a:cubicBezTo>
                  <a:pt x="2686" y="1580"/>
                  <a:pt x="2686" y="1580"/>
                  <a:pt x="2685" y="1581"/>
                </a:cubicBezTo>
                <a:cubicBezTo>
                  <a:pt x="2685" y="1581"/>
                  <a:pt x="2685" y="1581"/>
                  <a:pt x="2685" y="1581"/>
                </a:cubicBezTo>
                <a:cubicBezTo>
                  <a:pt x="2685" y="1580"/>
                  <a:pt x="2684" y="1579"/>
                  <a:pt x="2684" y="1577"/>
                </a:cubicBezTo>
                <a:cubicBezTo>
                  <a:pt x="2686" y="1577"/>
                  <a:pt x="2685" y="1577"/>
                  <a:pt x="2687" y="1575"/>
                </a:cubicBezTo>
                <a:cubicBezTo>
                  <a:pt x="2687" y="1575"/>
                  <a:pt x="2687" y="1575"/>
                  <a:pt x="2687" y="1575"/>
                </a:cubicBezTo>
                <a:cubicBezTo>
                  <a:pt x="2687" y="1575"/>
                  <a:pt x="2687" y="1575"/>
                  <a:pt x="2687" y="1575"/>
                </a:cubicBezTo>
                <a:cubicBezTo>
                  <a:pt x="2688" y="1576"/>
                  <a:pt x="2689" y="1577"/>
                  <a:pt x="2689" y="1579"/>
                </a:cubicBezTo>
                <a:cubicBezTo>
                  <a:pt x="2690" y="1579"/>
                  <a:pt x="2690" y="1579"/>
                  <a:pt x="2690" y="1579"/>
                </a:cubicBezTo>
                <a:cubicBezTo>
                  <a:pt x="2691" y="1578"/>
                  <a:pt x="2691" y="1578"/>
                  <a:pt x="2691" y="1577"/>
                </a:cubicBezTo>
                <a:cubicBezTo>
                  <a:pt x="2691" y="1576"/>
                  <a:pt x="2691" y="1575"/>
                  <a:pt x="2691" y="1574"/>
                </a:cubicBezTo>
                <a:cubicBezTo>
                  <a:pt x="2690" y="1574"/>
                  <a:pt x="2690" y="1574"/>
                  <a:pt x="2690" y="1574"/>
                </a:cubicBezTo>
                <a:cubicBezTo>
                  <a:pt x="2690" y="1573"/>
                  <a:pt x="2691" y="1572"/>
                  <a:pt x="2691" y="1570"/>
                </a:cubicBezTo>
                <a:cubicBezTo>
                  <a:pt x="2691" y="1570"/>
                  <a:pt x="2691" y="1570"/>
                  <a:pt x="2691" y="1570"/>
                </a:cubicBezTo>
                <a:cubicBezTo>
                  <a:pt x="2691" y="1566"/>
                  <a:pt x="2691" y="1566"/>
                  <a:pt x="2691" y="1566"/>
                </a:cubicBezTo>
                <a:cubicBezTo>
                  <a:pt x="2692" y="1566"/>
                  <a:pt x="2692" y="1566"/>
                  <a:pt x="2692" y="1566"/>
                </a:cubicBezTo>
                <a:cubicBezTo>
                  <a:pt x="2692" y="1565"/>
                  <a:pt x="2692" y="1565"/>
                  <a:pt x="2692" y="1565"/>
                </a:cubicBezTo>
                <a:cubicBezTo>
                  <a:pt x="2693" y="1564"/>
                  <a:pt x="2693" y="1566"/>
                  <a:pt x="2693" y="1566"/>
                </a:cubicBezTo>
                <a:cubicBezTo>
                  <a:pt x="2693" y="1565"/>
                  <a:pt x="2694" y="1565"/>
                  <a:pt x="2694" y="1565"/>
                </a:cubicBezTo>
                <a:cubicBezTo>
                  <a:pt x="2694" y="1560"/>
                  <a:pt x="2694" y="1552"/>
                  <a:pt x="2692" y="1550"/>
                </a:cubicBezTo>
                <a:lnTo>
                  <a:pt x="2692" y="1549"/>
                </a:lnTo>
                <a:close/>
                <a:moveTo>
                  <a:pt x="2916" y="1557"/>
                </a:moveTo>
                <a:cubicBezTo>
                  <a:pt x="2916" y="1556"/>
                  <a:pt x="2916" y="1556"/>
                  <a:pt x="2916" y="1555"/>
                </a:cubicBezTo>
                <a:cubicBezTo>
                  <a:pt x="2913" y="1555"/>
                  <a:pt x="2914" y="1555"/>
                  <a:pt x="2913" y="1557"/>
                </a:cubicBezTo>
                <a:cubicBezTo>
                  <a:pt x="2911" y="1557"/>
                  <a:pt x="2911" y="1557"/>
                  <a:pt x="2910" y="1556"/>
                </a:cubicBezTo>
                <a:cubicBezTo>
                  <a:pt x="2910" y="1553"/>
                  <a:pt x="2910" y="1553"/>
                  <a:pt x="2910" y="1553"/>
                </a:cubicBezTo>
                <a:cubicBezTo>
                  <a:pt x="2908" y="1553"/>
                  <a:pt x="2908" y="1552"/>
                  <a:pt x="2906" y="1551"/>
                </a:cubicBezTo>
                <a:cubicBezTo>
                  <a:pt x="2906" y="1550"/>
                  <a:pt x="2906" y="1550"/>
                  <a:pt x="2906" y="1550"/>
                </a:cubicBezTo>
                <a:cubicBezTo>
                  <a:pt x="2907" y="1550"/>
                  <a:pt x="2908" y="1549"/>
                  <a:pt x="2908" y="1549"/>
                </a:cubicBezTo>
                <a:cubicBezTo>
                  <a:pt x="2908" y="1548"/>
                  <a:pt x="2908" y="1548"/>
                  <a:pt x="2908" y="1548"/>
                </a:cubicBezTo>
                <a:cubicBezTo>
                  <a:pt x="2905" y="1548"/>
                  <a:pt x="2905" y="1548"/>
                  <a:pt x="2905" y="1548"/>
                </a:cubicBezTo>
                <a:cubicBezTo>
                  <a:pt x="2903" y="1550"/>
                  <a:pt x="2902" y="1552"/>
                  <a:pt x="2900" y="1554"/>
                </a:cubicBezTo>
                <a:cubicBezTo>
                  <a:pt x="2900" y="1562"/>
                  <a:pt x="2900" y="1562"/>
                  <a:pt x="2900" y="1562"/>
                </a:cubicBezTo>
                <a:cubicBezTo>
                  <a:pt x="2899" y="1562"/>
                  <a:pt x="2898" y="1563"/>
                  <a:pt x="2897" y="1564"/>
                </a:cubicBezTo>
                <a:cubicBezTo>
                  <a:pt x="2896" y="1566"/>
                  <a:pt x="2899" y="1566"/>
                  <a:pt x="2895" y="1568"/>
                </a:cubicBezTo>
                <a:cubicBezTo>
                  <a:pt x="2894" y="1571"/>
                  <a:pt x="2892" y="1576"/>
                  <a:pt x="2890" y="1579"/>
                </a:cubicBezTo>
                <a:cubicBezTo>
                  <a:pt x="2889" y="1579"/>
                  <a:pt x="2889" y="1580"/>
                  <a:pt x="2888" y="1580"/>
                </a:cubicBezTo>
                <a:cubicBezTo>
                  <a:pt x="2888" y="1581"/>
                  <a:pt x="2888" y="1581"/>
                  <a:pt x="2888" y="1581"/>
                </a:cubicBezTo>
                <a:cubicBezTo>
                  <a:pt x="2888" y="1582"/>
                  <a:pt x="2887" y="1582"/>
                  <a:pt x="2887" y="1583"/>
                </a:cubicBezTo>
                <a:cubicBezTo>
                  <a:pt x="2885" y="1583"/>
                  <a:pt x="2885" y="1583"/>
                  <a:pt x="2885" y="1583"/>
                </a:cubicBezTo>
                <a:cubicBezTo>
                  <a:pt x="2884" y="1584"/>
                  <a:pt x="2884" y="1584"/>
                  <a:pt x="2883" y="1585"/>
                </a:cubicBezTo>
                <a:cubicBezTo>
                  <a:pt x="2883" y="1585"/>
                  <a:pt x="2883" y="1585"/>
                  <a:pt x="2883" y="1585"/>
                </a:cubicBezTo>
                <a:cubicBezTo>
                  <a:pt x="2882" y="1585"/>
                  <a:pt x="2882" y="1585"/>
                  <a:pt x="2882" y="1585"/>
                </a:cubicBezTo>
                <a:cubicBezTo>
                  <a:pt x="2882" y="1586"/>
                  <a:pt x="2881" y="1587"/>
                  <a:pt x="2881" y="1587"/>
                </a:cubicBezTo>
                <a:cubicBezTo>
                  <a:pt x="2879" y="1587"/>
                  <a:pt x="2879" y="1587"/>
                  <a:pt x="2879" y="1587"/>
                </a:cubicBezTo>
                <a:cubicBezTo>
                  <a:pt x="2879" y="1588"/>
                  <a:pt x="2879" y="1588"/>
                  <a:pt x="2879" y="1588"/>
                </a:cubicBezTo>
                <a:cubicBezTo>
                  <a:pt x="2878" y="1588"/>
                  <a:pt x="2878" y="1588"/>
                  <a:pt x="2878" y="1588"/>
                </a:cubicBezTo>
                <a:cubicBezTo>
                  <a:pt x="2877" y="1589"/>
                  <a:pt x="2877" y="1590"/>
                  <a:pt x="2876" y="1591"/>
                </a:cubicBezTo>
                <a:cubicBezTo>
                  <a:pt x="2872" y="1591"/>
                  <a:pt x="2872" y="1591"/>
                  <a:pt x="2872" y="1591"/>
                </a:cubicBezTo>
                <a:cubicBezTo>
                  <a:pt x="2872" y="1591"/>
                  <a:pt x="2872" y="1591"/>
                  <a:pt x="2872" y="1591"/>
                </a:cubicBezTo>
                <a:cubicBezTo>
                  <a:pt x="2871" y="1591"/>
                  <a:pt x="2871" y="1591"/>
                  <a:pt x="2871" y="1591"/>
                </a:cubicBezTo>
                <a:cubicBezTo>
                  <a:pt x="2871" y="1592"/>
                  <a:pt x="2871" y="1592"/>
                  <a:pt x="2871" y="1592"/>
                </a:cubicBezTo>
                <a:cubicBezTo>
                  <a:pt x="2870" y="1592"/>
                  <a:pt x="2870" y="1592"/>
                  <a:pt x="2870" y="1592"/>
                </a:cubicBezTo>
                <a:cubicBezTo>
                  <a:pt x="2868" y="1593"/>
                  <a:pt x="2870" y="1594"/>
                  <a:pt x="2866" y="1595"/>
                </a:cubicBezTo>
                <a:cubicBezTo>
                  <a:pt x="2866" y="1597"/>
                  <a:pt x="2866" y="1597"/>
                  <a:pt x="2865" y="1598"/>
                </a:cubicBezTo>
                <a:cubicBezTo>
                  <a:pt x="2862" y="1598"/>
                  <a:pt x="2862" y="1598"/>
                  <a:pt x="2862" y="1598"/>
                </a:cubicBezTo>
                <a:cubicBezTo>
                  <a:pt x="2862" y="1600"/>
                  <a:pt x="2862" y="1600"/>
                  <a:pt x="2862" y="1600"/>
                </a:cubicBezTo>
                <a:cubicBezTo>
                  <a:pt x="2860" y="1601"/>
                  <a:pt x="2860" y="1601"/>
                  <a:pt x="2858" y="1602"/>
                </a:cubicBezTo>
                <a:cubicBezTo>
                  <a:pt x="2858" y="1603"/>
                  <a:pt x="2858" y="1603"/>
                  <a:pt x="2857" y="1604"/>
                </a:cubicBezTo>
                <a:cubicBezTo>
                  <a:pt x="2855" y="1604"/>
                  <a:pt x="2855" y="1604"/>
                  <a:pt x="2855" y="1604"/>
                </a:cubicBezTo>
                <a:cubicBezTo>
                  <a:pt x="2855" y="1606"/>
                  <a:pt x="2855" y="1606"/>
                  <a:pt x="2855" y="1606"/>
                </a:cubicBezTo>
                <a:cubicBezTo>
                  <a:pt x="2856" y="1606"/>
                  <a:pt x="2856" y="1606"/>
                  <a:pt x="2856" y="1606"/>
                </a:cubicBezTo>
                <a:cubicBezTo>
                  <a:pt x="2856" y="1609"/>
                  <a:pt x="2855" y="1609"/>
                  <a:pt x="2854" y="1612"/>
                </a:cubicBezTo>
                <a:cubicBezTo>
                  <a:pt x="2853" y="1612"/>
                  <a:pt x="2853" y="1612"/>
                  <a:pt x="2853" y="1612"/>
                </a:cubicBezTo>
                <a:cubicBezTo>
                  <a:pt x="2853" y="1613"/>
                  <a:pt x="2853" y="1613"/>
                  <a:pt x="2853" y="1613"/>
                </a:cubicBezTo>
                <a:cubicBezTo>
                  <a:pt x="2852" y="1613"/>
                  <a:pt x="2852" y="1613"/>
                  <a:pt x="2852" y="1613"/>
                </a:cubicBezTo>
                <a:cubicBezTo>
                  <a:pt x="2852" y="1615"/>
                  <a:pt x="2852" y="1616"/>
                  <a:pt x="2854" y="1616"/>
                </a:cubicBezTo>
                <a:cubicBezTo>
                  <a:pt x="2854" y="1618"/>
                  <a:pt x="2854" y="1618"/>
                  <a:pt x="2854" y="1618"/>
                </a:cubicBezTo>
                <a:cubicBezTo>
                  <a:pt x="2856" y="1618"/>
                  <a:pt x="2856" y="1618"/>
                  <a:pt x="2857" y="1618"/>
                </a:cubicBezTo>
                <a:cubicBezTo>
                  <a:pt x="2857" y="1619"/>
                  <a:pt x="2857" y="1619"/>
                  <a:pt x="2857" y="1619"/>
                </a:cubicBezTo>
                <a:cubicBezTo>
                  <a:pt x="2860" y="1620"/>
                  <a:pt x="2861" y="1618"/>
                  <a:pt x="2863" y="1618"/>
                </a:cubicBezTo>
                <a:cubicBezTo>
                  <a:pt x="2863" y="1620"/>
                  <a:pt x="2863" y="1620"/>
                  <a:pt x="2863" y="1620"/>
                </a:cubicBezTo>
                <a:cubicBezTo>
                  <a:pt x="2864" y="1620"/>
                  <a:pt x="2864" y="1620"/>
                  <a:pt x="2864" y="1620"/>
                </a:cubicBezTo>
                <a:cubicBezTo>
                  <a:pt x="2864" y="1621"/>
                  <a:pt x="2864" y="1621"/>
                  <a:pt x="2864" y="1621"/>
                </a:cubicBezTo>
                <a:cubicBezTo>
                  <a:pt x="2868" y="1621"/>
                  <a:pt x="2868" y="1621"/>
                  <a:pt x="2868" y="1621"/>
                </a:cubicBezTo>
                <a:cubicBezTo>
                  <a:pt x="2868" y="1621"/>
                  <a:pt x="2868" y="1622"/>
                  <a:pt x="2868" y="1622"/>
                </a:cubicBezTo>
                <a:cubicBezTo>
                  <a:pt x="2870" y="1622"/>
                  <a:pt x="2870" y="1622"/>
                  <a:pt x="2870" y="1622"/>
                </a:cubicBezTo>
                <a:cubicBezTo>
                  <a:pt x="2870" y="1623"/>
                  <a:pt x="2870" y="1623"/>
                  <a:pt x="2870" y="1623"/>
                </a:cubicBezTo>
                <a:cubicBezTo>
                  <a:pt x="2873" y="1624"/>
                  <a:pt x="2874" y="1623"/>
                  <a:pt x="2876" y="1623"/>
                </a:cubicBezTo>
                <a:cubicBezTo>
                  <a:pt x="2878" y="1621"/>
                  <a:pt x="2880" y="1622"/>
                  <a:pt x="2881" y="1619"/>
                </a:cubicBezTo>
                <a:cubicBezTo>
                  <a:pt x="2882" y="1619"/>
                  <a:pt x="2883" y="1618"/>
                  <a:pt x="2883" y="1618"/>
                </a:cubicBezTo>
                <a:cubicBezTo>
                  <a:pt x="2884" y="1616"/>
                  <a:pt x="2885" y="1615"/>
                  <a:pt x="2887" y="1614"/>
                </a:cubicBezTo>
                <a:cubicBezTo>
                  <a:pt x="2887" y="1614"/>
                  <a:pt x="2887" y="1614"/>
                  <a:pt x="2887" y="1614"/>
                </a:cubicBezTo>
                <a:cubicBezTo>
                  <a:pt x="2887" y="1612"/>
                  <a:pt x="2887" y="1612"/>
                  <a:pt x="2887" y="1612"/>
                </a:cubicBezTo>
                <a:cubicBezTo>
                  <a:pt x="2888" y="1612"/>
                  <a:pt x="2888" y="1612"/>
                  <a:pt x="2888" y="1612"/>
                </a:cubicBezTo>
                <a:cubicBezTo>
                  <a:pt x="2888" y="1610"/>
                  <a:pt x="2888" y="1610"/>
                  <a:pt x="2888" y="1610"/>
                </a:cubicBezTo>
                <a:cubicBezTo>
                  <a:pt x="2889" y="1610"/>
                  <a:pt x="2889" y="1610"/>
                  <a:pt x="2889" y="1610"/>
                </a:cubicBezTo>
                <a:cubicBezTo>
                  <a:pt x="2889" y="1609"/>
                  <a:pt x="2889" y="1608"/>
                  <a:pt x="2889" y="1606"/>
                </a:cubicBezTo>
                <a:cubicBezTo>
                  <a:pt x="2890" y="1606"/>
                  <a:pt x="2890" y="1606"/>
                  <a:pt x="2890" y="1606"/>
                </a:cubicBezTo>
                <a:cubicBezTo>
                  <a:pt x="2890" y="1604"/>
                  <a:pt x="2890" y="1604"/>
                  <a:pt x="2890" y="1604"/>
                </a:cubicBezTo>
                <a:cubicBezTo>
                  <a:pt x="2890" y="1604"/>
                  <a:pt x="2891" y="1604"/>
                  <a:pt x="2891" y="1604"/>
                </a:cubicBezTo>
                <a:cubicBezTo>
                  <a:pt x="2891" y="1602"/>
                  <a:pt x="2891" y="1602"/>
                  <a:pt x="2891" y="1602"/>
                </a:cubicBezTo>
                <a:cubicBezTo>
                  <a:pt x="2892" y="1602"/>
                  <a:pt x="2892" y="1602"/>
                  <a:pt x="2892" y="1602"/>
                </a:cubicBezTo>
                <a:cubicBezTo>
                  <a:pt x="2892" y="1600"/>
                  <a:pt x="2892" y="1600"/>
                  <a:pt x="2892" y="1600"/>
                </a:cubicBezTo>
                <a:cubicBezTo>
                  <a:pt x="2893" y="1600"/>
                  <a:pt x="2893" y="1600"/>
                  <a:pt x="2893" y="1600"/>
                </a:cubicBezTo>
                <a:cubicBezTo>
                  <a:pt x="2893" y="1595"/>
                  <a:pt x="2893" y="1595"/>
                  <a:pt x="2893" y="1595"/>
                </a:cubicBezTo>
                <a:cubicBezTo>
                  <a:pt x="2893" y="1595"/>
                  <a:pt x="2893" y="1595"/>
                  <a:pt x="2893" y="1595"/>
                </a:cubicBezTo>
                <a:cubicBezTo>
                  <a:pt x="2896" y="1592"/>
                  <a:pt x="2894" y="1596"/>
                  <a:pt x="2897" y="1595"/>
                </a:cubicBezTo>
                <a:cubicBezTo>
                  <a:pt x="2897" y="1594"/>
                  <a:pt x="2897" y="1594"/>
                  <a:pt x="2897" y="1594"/>
                </a:cubicBezTo>
                <a:cubicBezTo>
                  <a:pt x="2900" y="1593"/>
                  <a:pt x="2901" y="1593"/>
                  <a:pt x="2902" y="1590"/>
                </a:cubicBezTo>
                <a:cubicBezTo>
                  <a:pt x="2904" y="1590"/>
                  <a:pt x="2907" y="1591"/>
                  <a:pt x="2909" y="1590"/>
                </a:cubicBezTo>
                <a:cubicBezTo>
                  <a:pt x="2910" y="1590"/>
                  <a:pt x="2910" y="1590"/>
                  <a:pt x="2910" y="1590"/>
                </a:cubicBezTo>
                <a:cubicBezTo>
                  <a:pt x="2910" y="1589"/>
                  <a:pt x="2910" y="1589"/>
                  <a:pt x="2910" y="1589"/>
                </a:cubicBezTo>
                <a:cubicBezTo>
                  <a:pt x="2906" y="1589"/>
                  <a:pt x="2906" y="1589"/>
                  <a:pt x="2906" y="1589"/>
                </a:cubicBezTo>
                <a:cubicBezTo>
                  <a:pt x="2906" y="1587"/>
                  <a:pt x="2906" y="1586"/>
                  <a:pt x="2906" y="1584"/>
                </a:cubicBezTo>
                <a:cubicBezTo>
                  <a:pt x="2907" y="1583"/>
                  <a:pt x="2908" y="1582"/>
                  <a:pt x="2910" y="1581"/>
                </a:cubicBezTo>
                <a:cubicBezTo>
                  <a:pt x="2910" y="1580"/>
                  <a:pt x="2910" y="1580"/>
                  <a:pt x="2910" y="1580"/>
                </a:cubicBezTo>
                <a:cubicBezTo>
                  <a:pt x="2910" y="1580"/>
                  <a:pt x="2911" y="1580"/>
                  <a:pt x="2912" y="1579"/>
                </a:cubicBezTo>
                <a:cubicBezTo>
                  <a:pt x="2912" y="1577"/>
                  <a:pt x="2912" y="1577"/>
                  <a:pt x="2912" y="1577"/>
                </a:cubicBezTo>
                <a:cubicBezTo>
                  <a:pt x="2912" y="1577"/>
                  <a:pt x="2912" y="1577"/>
                  <a:pt x="2912" y="1577"/>
                </a:cubicBezTo>
                <a:cubicBezTo>
                  <a:pt x="2912" y="1576"/>
                  <a:pt x="2912" y="1576"/>
                  <a:pt x="2912" y="1576"/>
                </a:cubicBezTo>
                <a:cubicBezTo>
                  <a:pt x="2913" y="1576"/>
                  <a:pt x="2913" y="1576"/>
                  <a:pt x="2913" y="1576"/>
                </a:cubicBezTo>
                <a:cubicBezTo>
                  <a:pt x="2913" y="1574"/>
                  <a:pt x="2913" y="1574"/>
                  <a:pt x="2913" y="1574"/>
                </a:cubicBezTo>
                <a:cubicBezTo>
                  <a:pt x="2914" y="1573"/>
                  <a:pt x="2915" y="1573"/>
                  <a:pt x="2916" y="1572"/>
                </a:cubicBezTo>
                <a:cubicBezTo>
                  <a:pt x="2916" y="1571"/>
                  <a:pt x="2916" y="1570"/>
                  <a:pt x="2916" y="1570"/>
                </a:cubicBezTo>
                <a:cubicBezTo>
                  <a:pt x="2917" y="1570"/>
                  <a:pt x="2917" y="1570"/>
                  <a:pt x="2917" y="1570"/>
                </a:cubicBezTo>
                <a:cubicBezTo>
                  <a:pt x="2918" y="1569"/>
                  <a:pt x="2918" y="1568"/>
                  <a:pt x="2918" y="1567"/>
                </a:cubicBezTo>
                <a:cubicBezTo>
                  <a:pt x="2920" y="1567"/>
                  <a:pt x="2920" y="1567"/>
                  <a:pt x="2920" y="1567"/>
                </a:cubicBezTo>
                <a:cubicBezTo>
                  <a:pt x="2919" y="1566"/>
                  <a:pt x="2918" y="1562"/>
                  <a:pt x="2918" y="1562"/>
                </a:cubicBezTo>
                <a:cubicBezTo>
                  <a:pt x="2919" y="1561"/>
                  <a:pt x="2920" y="1561"/>
                  <a:pt x="2920" y="1560"/>
                </a:cubicBezTo>
                <a:cubicBezTo>
                  <a:pt x="2921" y="1559"/>
                  <a:pt x="2920" y="1557"/>
                  <a:pt x="2920" y="1555"/>
                </a:cubicBezTo>
                <a:cubicBezTo>
                  <a:pt x="2918" y="1556"/>
                  <a:pt x="2919" y="1556"/>
                  <a:pt x="2916" y="1557"/>
                </a:cubicBezTo>
                <a:close/>
                <a:moveTo>
                  <a:pt x="2915" y="1553"/>
                </a:moveTo>
                <a:cubicBezTo>
                  <a:pt x="2915" y="1554"/>
                  <a:pt x="2915" y="1554"/>
                  <a:pt x="2915" y="1554"/>
                </a:cubicBezTo>
                <a:cubicBezTo>
                  <a:pt x="2916" y="1554"/>
                  <a:pt x="2916" y="1554"/>
                  <a:pt x="2916" y="1554"/>
                </a:cubicBezTo>
                <a:cubicBezTo>
                  <a:pt x="2915" y="1553"/>
                  <a:pt x="2916" y="1554"/>
                  <a:pt x="2915" y="1553"/>
                </a:cubicBezTo>
                <a:close/>
                <a:moveTo>
                  <a:pt x="803" y="1573"/>
                </a:moveTo>
                <a:cubicBezTo>
                  <a:pt x="803" y="1574"/>
                  <a:pt x="803" y="1574"/>
                  <a:pt x="803" y="1574"/>
                </a:cubicBezTo>
                <a:cubicBezTo>
                  <a:pt x="802" y="1574"/>
                  <a:pt x="802" y="1574"/>
                  <a:pt x="802" y="1574"/>
                </a:cubicBezTo>
                <a:cubicBezTo>
                  <a:pt x="802" y="1578"/>
                  <a:pt x="802" y="1578"/>
                  <a:pt x="802" y="1578"/>
                </a:cubicBezTo>
                <a:cubicBezTo>
                  <a:pt x="804" y="1578"/>
                  <a:pt x="805" y="1579"/>
                  <a:pt x="806" y="1579"/>
                </a:cubicBezTo>
                <a:cubicBezTo>
                  <a:pt x="806" y="1577"/>
                  <a:pt x="806" y="1577"/>
                  <a:pt x="806" y="1577"/>
                </a:cubicBezTo>
                <a:cubicBezTo>
                  <a:pt x="807" y="1577"/>
                  <a:pt x="808" y="1577"/>
                  <a:pt x="808" y="1577"/>
                </a:cubicBezTo>
                <a:cubicBezTo>
                  <a:pt x="808" y="1574"/>
                  <a:pt x="808" y="1574"/>
                  <a:pt x="808" y="1574"/>
                </a:cubicBezTo>
                <a:cubicBezTo>
                  <a:pt x="810" y="1574"/>
                  <a:pt x="810" y="1574"/>
                  <a:pt x="810" y="1574"/>
                </a:cubicBezTo>
                <a:cubicBezTo>
                  <a:pt x="809" y="1572"/>
                  <a:pt x="809" y="1572"/>
                  <a:pt x="808" y="1570"/>
                </a:cubicBezTo>
                <a:cubicBezTo>
                  <a:pt x="810" y="1570"/>
                  <a:pt x="809" y="1570"/>
                  <a:pt x="810" y="1570"/>
                </a:cubicBezTo>
                <a:cubicBezTo>
                  <a:pt x="810" y="1570"/>
                  <a:pt x="810" y="1570"/>
                  <a:pt x="810" y="1570"/>
                </a:cubicBezTo>
                <a:cubicBezTo>
                  <a:pt x="810" y="1569"/>
                  <a:pt x="810" y="1569"/>
                  <a:pt x="810" y="1569"/>
                </a:cubicBezTo>
                <a:cubicBezTo>
                  <a:pt x="809" y="1568"/>
                  <a:pt x="809" y="1568"/>
                  <a:pt x="807" y="1568"/>
                </a:cubicBezTo>
                <a:cubicBezTo>
                  <a:pt x="807" y="1566"/>
                  <a:pt x="808" y="1567"/>
                  <a:pt x="808" y="1564"/>
                </a:cubicBezTo>
                <a:cubicBezTo>
                  <a:pt x="810" y="1564"/>
                  <a:pt x="810" y="1564"/>
                  <a:pt x="810" y="1564"/>
                </a:cubicBezTo>
                <a:cubicBezTo>
                  <a:pt x="810" y="1560"/>
                  <a:pt x="810" y="1560"/>
                  <a:pt x="810" y="1560"/>
                </a:cubicBezTo>
                <a:cubicBezTo>
                  <a:pt x="809" y="1560"/>
                  <a:pt x="809" y="1560"/>
                  <a:pt x="809" y="1560"/>
                </a:cubicBezTo>
                <a:cubicBezTo>
                  <a:pt x="809" y="1559"/>
                  <a:pt x="809" y="1559"/>
                  <a:pt x="809" y="1559"/>
                </a:cubicBezTo>
                <a:cubicBezTo>
                  <a:pt x="808" y="1559"/>
                  <a:pt x="807" y="1559"/>
                  <a:pt x="806" y="1560"/>
                </a:cubicBezTo>
                <a:cubicBezTo>
                  <a:pt x="806" y="1560"/>
                  <a:pt x="806" y="1560"/>
                  <a:pt x="806" y="1560"/>
                </a:cubicBezTo>
                <a:cubicBezTo>
                  <a:pt x="805" y="1560"/>
                  <a:pt x="804" y="1560"/>
                  <a:pt x="804" y="1560"/>
                </a:cubicBezTo>
                <a:cubicBezTo>
                  <a:pt x="803" y="1562"/>
                  <a:pt x="803" y="1564"/>
                  <a:pt x="803" y="1566"/>
                </a:cubicBezTo>
                <a:cubicBezTo>
                  <a:pt x="804" y="1566"/>
                  <a:pt x="804" y="1566"/>
                  <a:pt x="804" y="1566"/>
                </a:cubicBezTo>
                <a:cubicBezTo>
                  <a:pt x="804" y="1573"/>
                  <a:pt x="804" y="1573"/>
                  <a:pt x="804" y="1573"/>
                </a:cubicBezTo>
                <a:lnTo>
                  <a:pt x="803" y="1573"/>
                </a:lnTo>
                <a:close/>
                <a:moveTo>
                  <a:pt x="801" y="1590"/>
                </a:moveTo>
                <a:cubicBezTo>
                  <a:pt x="802" y="1590"/>
                  <a:pt x="802" y="1590"/>
                  <a:pt x="802" y="1590"/>
                </a:cubicBezTo>
                <a:cubicBezTo>
                  <a:pt x="802" y="1591"/>
                  <a:pt x="802" y="1591"/>
                  <a:pt x="802" y="1591"/>
                </a:cubicBezTo>
                <a:cubicBezTo>
                  <a:pt x="802" y="1591"/>
                  <a:pt x="802" y="1591"/>
                  <a:pt x="802" y="1591"/>
                </a:cubicBezTo>
                <a:cubicBezTo>
                  <a:pt x="802" y="1587"/>
                  <a:pt x="802" y="1587"/>
                  <a:pt x="802" y="1587"/>
                </a:cubicBezTo>
                <a:cubicBezTo>
                  <a:pt x="802" y="1587"/>
                  <a:pt x="802" y="1587"/>
                  <a:pt x="802" y="1587"/>
                </a:cubicBezTo>
                <a:cubicBezTo>
                  <a:pt x="801" y="1588"/>
                  <a:pt x="800" y="1589"/>
                  <a:pt x="801" y="1590"/>
                </a:cubicBezTo>
                <a:close/>
                <a:moveTo>
                  <a:pt x="802" y="1591"/>
                </a:moveTo>
                <a:cubicBezTo>
                  <a:pt x="802" y="1591"/>
                  <a:pt x="802" y="1591"/>
                  <a:pt x="802" y="1591"/>
                </a:cubicBezTo>
                <a:cubicBezTo>
                  <a:pt x="802" y="1592"/>
                  <a:pt x="802" y="1592"/>
                  <a:pt x="802" y="1592"/>
                </a:cubicBezTo>
                <a:cubicBezTo>
                  <a:pt x="801" y="1592"/>
                  <a:pt x="801" y="1592"/>
                  <a:pt x="801" y="1592"/>
                </a:cubicBezTo>
                <a:cubicBezTo>
                  <a:pt x="801" y="1594"/>
                  <a:pt x="801" y="1593"/>
                  <a:pt x="803" y="1594"/>
                </a:cubicBezTo>
                <a:cubicBezTo>
                  <a:pt x="803" y="1592"/>
                  <a:pt x="803" y="1592"/>
                  <a:pt x="803" y="1592"/>
                </a:cubicBezTo>
                <a:cubicBezTo>
                  <a:pt x="802" y="1592"/>
                  <a:pt x="802" y="1592"/>
                  <a:pt x="802" y="1592"/>
                </a:cubicBezTo>
                <a:lnTo>
                  <a:pt x="802" y="1591"/>
                </a:lnTo>
                <a:close/>
                <a:moveTo>
                  <a:pt x="804" y="1595"/>
                </a:moveTo>
                <a:cubicBezTo>
                  <a:pt x="803" y="1595"/>
                  <a:pt x="803" y="1595"/>
                  <a:pt x="803" y="1595"/>
                </a:cubicBezTo>
                <a:cubicBezTo>
                  <a:pt x="803" y="1596"/>
                  <a:pt x="803" y="1596"/>
                  <a:pt x="803" y="1596"/>
                </a:cubicBezTo>
                <a:cubicBezTo>
                  <a:pt x="804" y="1596"/>
                  <a:pt x="804" y="1596"/>
                  <a:pt x="804" y="1596"/>
                </a:cubicBezTo>
                <a:cubicBezTo>
                  <a:pt x="804" y="1595"/>
                  <a:pt x="804" y="1595"/>
                  <a:pt x="804" y="1595"/>
                </a:cubicBezTo>
                <a:close/>
                <a:moveTo>
                  <a:pt x="800" y="1606"/>
                </a:moveTo>
                <a:cubicBezTo>
                  <a:pt x="800" y="1608"/>
                  <a:pt x="800" y="1608"/>
                  <a:pt x="800" y="1608"/>
                </a:cubicBezTo>
                <a:cubicBezTo>
                  <a:pt x="798" y="1608"/>
                  <a:pt x="798" y="1608"/>
                  <a:pt x="798" y="1608"/>
                </a:cubicBezTo>
                <a:cubicBezTo>
                  <a:pt x="798" y="1610"/>
                  <a:pt x="798" y="1610"/>
                  <a:pt x="798" y="1610"/>
                </a:cubicBezTo>
                <a:cubicBezTo>
                  <a:pt x="798" y="1610"/>
                  <a:pt x="798" y="1610"/>
                  <a:pt x="798" y="1610"/>
                </a:cubicBezTo>
                <a:cubicBezTo>
                  <a:pt x="798" y="1610"/>
                  <a:pt x="798" y="1610"/>
                  <a:pt x="798" y="1610"/>
                </a:cubicBezTo>
                <a:cubicBezTo>
                  <a:pt x="799" y="1611"/>
                  <a:pt x="800" y="1608"/>
                  <a:pt x="800" y="1608"/>
                </a:cubicBezTo>
                <a:cubicBezTo>
                  <a:pt x="804" y="1608"/>
                  <a:pt x="804" y="1608"/>
                  <a:pt x="804" y="1608"/>
                </a:cubicBezTo>
                <a:cubicBezTo>
                  <a:pt x="804" y="1607"/>
                  <a:pt x="804" y="1607"/>
                  <a:pt x="804" y="1607"/>
                </a:cubicBezTo>
                <a:cubicBezTo>
                  <a:pt x="806" y="1607"/>
                  <a:pt x="806" y="1607"/>
                  <a:pt x="806" y="1607"/>
                </a:cubicBezTo>
                <a:cubicBezTo>
                  <a:pt x="806" y="1606"/>
                  <a:pt x="806" y="1606"/>
                  <a:pt x="806" y="1605"/>
                </a:cubicBezTo>
                <a:cubicBezTo>
                  <a:pt x="802" y="1605"/>
                  <a:pt x="802" y="1605"/>
                  <a:pt x="802" y="1605"/>
                </a:cubicBezTo>
                <a:cubicBezTo>
                  <a:pt x="802" y="1603"/>
                  <a:pt x="802" y="1603"/>
                  <a:pt x="802" y="1603"/>
                </a:cubicBezTo>
                <a:cubicBezTo>
                  <a:pt x="803" y="1603"/>
                  <a:pt x="804" y="1603"/>
                  <a:pt x="806" y="1602"/>
                </a:cubicBezTo>
                <a:cubicBezTo>
                  <a:pt x="805" y="1601"/>
                  <a:pt x="805" y="1599"/>
                  <a:pt x="805" y="1598"/>
                </a:cubicBezTo>
                <a:cubicBezTo>
                  <a:pt x="804" y="1598"/>
                  <a:pt x="803" y="1598"/>
                  <a:pt x="802" y="1598"/>
                </a:cubicBezTo>
                <a:cubicBezTo>
                  <a:pt x="802" y="1600"/>
                  <a:pt x="802" y="1600"/>
                  <a:pt x="802" y="1600"/>
                </a:cubicBezTo>
                <a:cubicBezTo>
                  <a:pt x="802" y="1600"/>
                  <a:pt x="801" y="1599"/>
                  <a:pt x="800" y="1599"/>
                </a:cubicBezTo>
                <a:cubicBezTo>
                  <a:pt x="800" y="1600"/>
                  <a:pt x="800" y="1600"/>
                  <a:pt x="800" y="1601"/>
                </a:cubicBezTo>
                <a:cubicBezTo>
                  <a:pt x="798" y="1601"/>
                  <a:pt x="798" y="1601"/>
                  <a:pt x="798" y="1601"/>
                </a:cubicBezTo>
                <a:cubicBezTo>
                  <a:pt x="799" y="1604"/>
                  <a:pt x="799" y="1605"/>
                  <a:pt x="802" y="1606"/>
                </a:cubicBezTo>
                <a:cubicBezTo>
                  <a:pt x="802" y="1606"/>
                  <a:pt x="802" y="1606"/>
                  <a:pt x="802" y="1606"/>
                </a:cubicBezTo>
                <a:lnTo>
                  <a:pt x="800" y="1606"/>
                </a:lnTo>
                <a:close/>
                <a:moveTo>
                  <a:pt x="806" y="1612"/>
                </a:moveTo>
                <a:cubicBezTo>
                  <a:pt x="806" y="1611"/>
                  <a:pt x="806" y="1611"/>
                  <a:pt x="806" y="1611"/>
                </a:cubicBezTo>
                <a:cubicBezTo>
                  <a:pt x="805" y="1611"/>
                  <a:pt x="805" y="1611"/>
                  <a:pt x="805" y="1611"/>
                </a:cubicBezTo>
                <a:cubicBezTo>
                  <a:pt x="806" y="1612"/>
                  <a:pt x="805" y="1611"/>
                  <a:pt x="806" y="1612"/>
                </a:cubicBezTo>
                <a:close/>
                <a:moveTo>
                  <a:pt x="2863" y="1622"/>
                </a:moveTo>
                <a:cubicBezTo>
                  <a:pt x="2862" y="1624"/>
                  <a:pt x="2863" y="1626"/>
                  <a:pt x="2862" y="1628"/>
                </a:cubicBezTo>
                <a:cubicBezTo>
                  <a:pt x="2862" y="1628"/>
                  <a:pt x="2862" y="1628"/>
                  <a:pt x="2862" y="1628"/>
                </a:cubicBezTo>
                <a:cubicBezTo>
                  <a:pt x="2861" y="1629"/>
                  <a:pt x="2861" y="1630"/>
                  <a:pt x="2861" y="1631"/>
                </a:cubicBezTo>
                <a:cubicBezTo>
                  <a:pt x="2865" y="1632"/>
                  <a:pt x="2867" y="1632"/>
                  <a:pt x="2868" y="1629"/>
                </a:cubicBezTo>
                <a:cubicBezTo>
                  <a:pt x="2868" y="1629"/>
                  <a:pt x="2868" y="1629"/>
                  <a:pt x="2868" y="1628"/>
                </a:cubicBezTo>
                <a:cubicBezTo>
                  <a:pt x="2868" y="1628"/>
                  <a:pt x="2867" y="1628"/>
                  <a:pt x="2866" y="1627"/>
                </a:cubicBezTo>
                <a:cubicBezTo>
                  <a:pt x="2866" y="1624"/>
                  <a:pt x="2865" y="1623"/>
                  <a:pt x="2863" y="1622"/>
                </a:cubicBezTo>
                <a:close/>
                <a:moveTo>
                  <a:pt x="790" y="1640"/>
                </a:moveTo>
                <a:cubicBezTo>
                  <a:pt x="790" y="1641"/>
                  <a:pt x="789" y="1641"/>
                  <a:pt x="789" y="1641"/>
                </a:cubicBezTo>
                <a:cubicBezTo>
                  <a:pt x="789" y="1645"/>
                  <a:pt x="789" y="1645"/>
                  <a:pt x="789" y="1645"/>
                </a:cubicBezTo>
                <a:cubicBezTo>
                  <a:pt x="788" y="1645"/>
                  <a:pt x="788" y="1645"/>
                  <a:pt x="788" y="1645"/>
                </a:cubicBezTo>
                <a:cubicBezTo>
                  <a:pt x="789" y="1646"/>
                  <a:pt x="789" y="1647"/>
                  <a:pt x="789" y="1648"/>
                </a:cubicBezTo>
                <a:cubicBezTo>
                  <a:pt x="790" y="1648"/>
                  <a:pt x="790" y="1648"/>
                  <a:pt x="790" y="1648"/>
                </a:cubicBezTo>
                <a:cubicBezTo>
                  <a:pt x="790" y="1649"/>
                  <a:pt x="790" y="1650"/>
                  <a:pt x="790" y="1652"/>
                </a:cubicBezTo>
                <a:cubicBezTo>
                  <a:pt x="791" y="1652"/>
                  <a:pt x="790" y="1652"/>
                  <a:pt x="791" y="1652"/>
                </a:cubicBezTo>
                <a:cubicBezTo>
                  <a:pt x="792" y="1652"/>
                  <a:pt x="792" y="1652"/>
                  <a:pt x="792" y="1652"/>
                </a:cubicBezTo>
                <a:cubicBezTo>
                  <a:pt x="791" y="1653"/>
                  <a:pt x="791" y="1653"/>
                  <a:pt x="791" y="1655"/>
                </a:cubicBezTo>
                <a:cubicBezTo>
                  <a:pt x="790" y="1655"/>
                  <a:pt x="790" y="1655"/>
                  <a:pt x="789" y="1656"/>
                </a:cubicBezTo>
                <a:cubicBezTo>
                  <a:pt x="789" y="1659"/>
                  <a:pt x="790" y="1660"/>
                  <a:pt x="792" y="1662"/>
                </a:cubicBezTo>
                <a:cubicBezTo>
                  <a:pt x="792" y="1662"/>
                  <a:pt x="792" y="1662"/>
                  <a:pt x="792" y="1662"/>
                </a:cubicBezTo>
                <a:cubicBezTo>
                  <a:pt x="793" y="1662"/>
                  <a:pt x="793" y="1661"/>
                  <a:pt x="794" y="1661"/>
                </a:cubicBezTo>
                <a:cubicBezTo>
                  <a:pt x="795" y="1662"/>
                  <a:pt x="795" y="1662"/>
                  <a:pt x="796" y="1663"/>
                </a:cubicBezTo>
                <a:cubicBezTo>
                  <a:pt x="797" y="1663"/>
                  <a:pt x="797" y="1663"/>
                  <a:pt x="797" y="1663"/>
                </a:cubicBezTo>
                <a:cubicBezTo>
                  <a:pt x="797" y="1662"/>
                  <a:pt x="797" y="1661"/>
                  <a:pt x="798" y="1660"/>
                </a:cubicBezTo>
                <a:cubicBezTo>
                  <a:pt x="798" y="1660"/>
                  <a:pt x="798" y="1660"/>
                  <a:pt x="798" y="1660"/>
                </a:cubicBezTo>
                <a:cubicBezTo>
                  <a:pt x="798" y="1656"/>
                  <a:pt x="798" y="1656"/>
                  <a:pt x="798" y="1656"/>
                </a:cubicBezTo>
                <a:cubicBezTo>
                  <a:pt x="799" y="1656"/>
                  <a:pt x="799" y="1656"/>
                  <a:pt x="799" y="1656"/>
                </a:cubicBezTo>
                <a:cubicBezTo>
                  <a:pt x="799" y="1654"/>
                  <a:pt x="799" y="1654"/>
                  <a:pt x="799" y="1654"/>
                </a:cubicBezTo>
                <a:cubicBezTo>
                  <a:pt x="800" y="1654"/>
                  <a:pt x="800" y="1654"/>
                  <a:pt x="800" y="1654"/>
                </a:cubicBezTo>
                <a:cubicBezTo>
                  <a:pt x="800" y="1653"/>
                  <a:pt x="800" y="1653"/>
                  <a:pt x="800" y="1653"/>
                </a:cubicBezTo>
                <a:cubicBezTo>
                  <a:pt x="799" y="1653"/>
                  <a:pt x="799" y="1653"/>
                  <a:pt x="799" y="1653"/>
                </a:cubicBezTo>
                <a:cubicBezTo>
                  <a:pt x="799" y="1646"/>
                  <a:pt x="799" y="1646"/>
                  <a:pt x="799" y="1646"/>
                </a:cubicBezTo>
                <a:cubicBezTo>
                  <a:pt x="798" y="1646"/>
                  <a:pt x="798" y="1646"/>
                  <a:pt x="798" y="1646"/>
                </a:cubicBezTo>
                <a:cubicBezTo>
                  <a:pt x="799" y="1646"/>
                  <a:pt x="799" y="1645"/>
                  <a:pt x="799" y="1645"/>
                </a:cubicBezTo>
                <a:cubicBezTo>
                  <a:pt x="798" y="1642"/>
                  <a:pt x="797" y="1640"/>
                  <a:pt x="797" y="1637"/>
                </a:cubicBezTo>
                <a:cubicBezTo>
                  <a:pt x="792" y="1637"/>
                  <a:pt x="792" y="1637"/>
                  <a:pt x="792" y="1637"/>
                </a:cubicBezTo>
                <a:cubicBezTo>
                  <a:pt x="792" y="1637"/>
                  <a:pt x="792" y="1637"/>
                  <a:pt x="792" y="1637"/>
                </a:cubicBezTo>
                <a:cubicBezTo>
                  <a:pt x="792" y="1637"/>
                  <a:pt x="792" y="1637"/>
                  <a:pt x="792" y="1637"/>
                </a:cubicBezTo>
                <a:cubicBezTo>
                  <a:pt x="792" y="1638"/>
                  <a:pt x="793" y="1639"/>
                  <a:pt x="792" y="1640"/>
                </a:cubicBezTo>
                <a:cubicBezTo>
                  <a:pt x="792" y="1640"/>
                  <a:pt x="792" y="1640"/>
                  <a:pt x="792" y="1640"/>
                </a:cubicBezTo>
                <a:cubicBezTo>
                  <a:pt x="791" y="1641"/>
                  <a:pt x="792" y="1640"/>
                  <a:pt x="791" y="1641"/>
                </a:cubicBezTo>
                <a:cubicBezTo>
                  <a:pt x="791" y="1640"/>
                  <a:pt x="791" y="1640"/>
                  <a:pt x="791" y="1640"/>
                </a:cubicBezTo>
                <a:lnTo>
                  <a:pt x="790" y="1640"/>
                </a:lnTo>
                <a:close/>
                <a:moveTo>
                  <a:pt x="792" y="1663"/>
                </a:moveTo>
                <a:cubicBezTo>
                  <a:pt x="792" y="1663"/>
                  <a:pt x="792" y="1663"/>
                  <a:pt x="791" y="1664"/>
                </a:cubicBezTo>
                <a:cubicBezTo>
                  <a:pt x="791" y="1666"/>
                  <a:pt x="790" y="1665"/>
                  <a:pt x="790" y="1668"/>
                </a:cubicBezTo>
                <a:cubicBezTo>
                  <a:pt x="791" y="1668"/>
                  <a:pt x="791" y="1668"/>
                  <a:pt x="792" y="1669"/>
                </a:cubicBezTo>
                <a:cubicBezTo>
                  <a:pt x="794" y="1668"/>
                  <a:pt x="794" y="1668"/>
                  <a:pt x="795" y="1666"/>
                </a:cubicBezTo>
                <a:cubicBezTo>
                  <a:pt x="796" y="1666"/>
                  <a:pt x="796" y="1666"/>
                  <a:pt x="796" y="1666"/>
                </a:cubicBezTo>
                <a:cubicBezTo>
                  <a:pt x="795" y="1664"/>
                  <a:pt x="795" y="1664"/>
                  <a:pt x="793" y="1664"/>
                </a:cubicBezTo>
                <a:cubicBezTo>
                  <a:pt x="793" y="1663"/>
                  <a:pt x="793" y="1663"/>
                  <a:pt x="793" y="1663"/>
                </a:cubicBezTo>
                <a:lnTo>
                  <a:pt x="792" y="1663"/>
                </a:lnTo>
                <a:close/>
                <a:moveTo>
                  <a:pt x="798" y="1668"/>
                </a:moveTo>
                <a:cubicBezTo>
                  <a:pt x="798" y="1670"/>
                  <a:pt x="799" y="1670"/>
                  <a:pt x="800" y="1672"/>
                </a:cubicBezTo>
                <a:cubicBezTo>
                  <a:pt x="802" y="1672"/>
                  <a:pt x="802" y="1672"/>
                  <a:pt x="802" y="1672"/>
                </a:cubicBezTo>
                <a:cubicBezTo>
                  <a:pt x="802" y="1670"/>
                  <a:pt x="800" y="1668"/>
                  <a:pt x="798" y="1668"/>
                </a:cubicBezTo>
                <a:close/>
                <a:moveTo>
                  <a:pt x="792" y="1671"/>
                </a:moveTo>
                <a:cubicBezTo>
                  <a:pt x="791" y="1670"/>
                  <a:pt x="792" y="1671"/>
                  <a:pt x="791" y="1670"/>
                </a:cubicBezTo>
                <a:cubicBezTo>
                  <a:pt x="791" y="1669"/>
                  <a:pt x="791" y="1669"/>
                  <a:pt x="791" y="1669"/>
                </a:cubicBezTo>
                <a:cubicBezTo>
                  <a:pt x="790" y="1670"/>
                  <a:pt x="790" y="1670"/>
                  <a:pt x="789" y="1670"/>
                </a:cubicBezTo>
                <a:cubicBezTo>
                  <a:pt x="790" y="1671"/>
                  <a:pt x="789" y="1671"/>
                  <a:pt x="790" y="1671"/>
                </a:cubicBezTo>
                <a:cubicBezTo>
                  <a:pt x="790" y="1672"/>
                  <a:pt x="790" y="1672"/>
                  <a:pt x="790" y="1672"/>
                </a:cubicBezTo>
                <a:cubicBezTo>
                  <a:pt x="790" y="1672"/>
                  <a:pt x="791" y="1672"/>
                  <a:pt x="792" y="1671"/>
                </a:cubicBezTo>
                <a:close/>
                <a:moveTo>
                  <a:pt x="798" y="1676"/>
                </a:moveTo>
                <a:cubicBezTo>
                  <a:pt x="799" y="1676"/>
                  <a:pt x="799" y="1676"/>
                  <a:pt x="799" y="1676"/>
                </a:cubicBezTo>
                <a:cubicBezTo>
                  <a:pt x="799" y="1677"/>
                  <a:pt x="800" y="1677"/>
                  <a:pt x="800" y="1679"/>
                </a:cubicBezTo>
                <a:cubicBezTo>
                  <a:pt x="800" y="1679"/>
                  <a:pt x="800" y="1679"/>
                  <a:pt x="800" y="1679"/>
                </a:cubicBezTo>
                <a:cubicBezTo>
                  <a:pt x="800" y="1677"/>
                  <a:pt x="800" y="1677"/>
                  <a:pt x="800" y="1677"/>
                </a:cubicBezTo>
                <a:cubicBezTo>
                  <a:pt x="801" y="1677"/>
                  <a:pt x="801" y="1677"/>
                  <a:pt x="801" y="1677"/>
                </a:cubicBezTo>
                <a:cubicBezTo>
                  <a:pt x="801" y="1677"/>
                  <a:pt x="801" y="1677"/>
                  <a:pt x="801" y="1677"/>
                </a:cubicBezTo>
                <a:cubicBezTo>
                  <a:pt x="800" y="1677"/>
                  <a:pt x="800" y="1677"/>
                  <a:pt x="800" y="1677"/>
                </a:cubicBezTo>
                <a:cubicBezTo>
                  <a:pt x="800" y="1674"/>
                  <a:pt x="800" y="1674"/>
                  <a:pt x="800" y="1674"/>
                </a:cubicBezTo>
                <a:cubicBezTo>
                  <a:pt x="799" y="1674"/>
                  <a:pt x="799" y="1674"/>
                  <a:pt x="799" y="1674"/>
                </a:cubicBezTo>
                <a:cubicBezTo>
                  <a:pt x="798" y="1672"/>
                  <a:pt x="797" y="1672"/>
                  <a:pt x="796" y="1670"/>
                </a:cubicBezTo>
                <a:cubicBezTo>
                  <a:pt x="794" y="1670"/>
                  <a:pt x="794" y="1670"/>
                  <a:pt x="794" y="1670"/>
                </a:cubicBezTo>
                <a:cubicBezTo>
                  <a:pt x="794" y="1671"/>
                  <a:pt x="794" y="1671"/>
                  <a:pt x="794" y="1671"/>
                </a:cubicBezTo>
                <a:cubicBezTo>
                  <a:pt x="794" y="1671"/>
                  <a:pt x="794" y="1671"/>
                  <a:pt x="794" y="1671"/>
                </a:cubicBezTo>
                <a:cubicBezTo>
                  <a:pt x="794" y="1671"/>
                  <a:pt x="795" y="1672"/>
                  <a:pt x="794" y="1673"/>
                </a:cubicBezTo>
                <a:cubicBezTo>
                  <a:pt x="794" y="1674"/>
                  <a:pt x="794" y="1674"/>
                  <a:pt x="793" y="1674"/>
                </a:cubicBezTo>
                <a:cubicBezTo>
                  <a:pt x="792" y="1676"/>
                  <a:pt x="793" y="1679"/>
                  <a:pt x="793" y="1682"/>
                </a:cubicBezTo>
                <a:cubicBezTo>
                  <a:pt x="796" y="1682"/>
                  <a:pt x="796" y="1682"/>
                  <a:pt x="796" y="1682"/>
                </a:cubicBezTo>
                <a:cubicBezTo>
                  <a:pt x="796" y="1681"/>
                  <a:pt x="796" y="1681"/>
                  <a:pt x="796" y="1681"/>
                </a:cubicBezTo>
                <a:cubicBezTo>
                  <a:pt x="798" y="1681"/>
                  <a:pt x="798" y="1681"/>
                  <a:pt x="798" y="1681"/>
                </a:cubicBezTo>
                <a:cubicBezTo>
                  <a:pt x="798" y="1679"/>
                  <a:pt x="798" y="1678"/>
                  <a:pt x="798" y="1677"/>
                </a:cubicBezTo>
                <a:cubicBezTo>
                  <a:pt x="798" y="1677"/>
                  <a:pt x="798" y="1677"/>
                  <a:pt x="798" y="1677"/>
                </a:cubicBezTo>
                <a:lnTo>
                  <a:pt x="798" y="1676"/>
                </a:lnTo>
                <a:close/>
                <a:moveTo>
                  <a:pt x="806" y="1701"/>
                </a:moveTo>
                <a:cubicBezTo>
                  <a:pt x="804" y="1701"/>
                  <a:pt x="804" y="1700"/>
                  <a:pt x="802" y="1698"/>
                </a:cubicBezTo>
                <a:cubicBezTo>
                  <a:pt x="802" y="1698"/>
                  <a:pt x="802" y="1698"/>
                  <a:pt x="802" y="1698"/>
                </a:cubicBezTo>
                <a:cubicBezTo>
                  <a:pt x="801" y="1697"/>
                  <a:pt x="800" y="1697"/>
                  <a:pt x="798" y="1696"/>
                </a:cubicBezTo>
                <a:cubicBezTo>
                  <a:pt x="798" y="1696"/>
                  <a:pt x="798" y="1696"/>
                  <a:pt x="798" y="1696"/>
                </a:cubicBezTo>
                <a:cubicBezTo>
                  <a:pt x="798" y="1696"/>
                  <a:pt x="798" y="1696"/>
                  <a:pt x="798" y="1696"/>
                </a:cubicBezTo>
                <a:cubicBezTo>
                  <a:pt x="798" y="1695"/>
                  <a:pt x="798" y="1695"/>
                  <a:pt x="798" y="1695"/>
                </a:cubicBezTo>
                <a:cubicBezTo>
                  <a:pt x="802" y="1696"/>
                  <a:pt x="802" y="1696"/>
                  <a:pt x="802" y="1696"/>
                </a:cubicBezTo>
                <a:cubicBezTo>
                  <a:pt x="802" y="1696"/>
                  <a:pt x="802" y="1696"/>
                  <a:pt x="802" y="1696"/>
                </a:cubicBezTo>
                <a:cubicBezTo>
                  <a:pt x="803" y="1696"/>
                  <a:pt x="803" y="1696"/>
                  <a:pt x="803" y="1696"/>
                </a:cubicBezTo>
                <a:cubicBezTo>
                  <a:pt x="804" y="1693"/>
                  <a:pt x="804" y="1693"/>
                  <a:pt x="804" y="1693"/>
                </a:cubicBezTo>
                <a:cubicBezTo>
                  <a:pt x="803" y="1693"/>
                  <a:pt x="803" y="1693"/>
                  <a:pt x="803" y="1693"/>
                </a:cubicBezTo>
                <a:cubicBezTo>
                  <a:pt x="803" y="1692"/>
                  <a:pt x="803" y="1692"/>
                  <a:pt x="803" y="1692"/>
                </a:cubicBezTo>
                <a:cubicBezTo>
                  <a:pt x="804" y="1692"/>
                  <a:pt x="804" y="1692"/>
                  <a:pt x="804" y="1692"/>
                </a:cubicBezTo>
                <a:cubicBezTo>
                  <a:pt x="804" y="1691"/>
                  <a:pt x="804" y="1691"/>
                  <a:pt x="804" y="1691"/>
                </a:cubicBezTo>
                <a:cubicBezTo>
                  <a:pt x="803" y="1691"/>
                  <a:pt x="803" y="1691"/>
                  <a:pt x="803" y="1691"/>
                </a:cubicBezTo>
                <a:cubicBezTo>
                  <a:pt x="803" y="1689"/>
                  <a:pt x="803" y="1689"/>
                  <a:pt x="803" y="1689"/>
                </a:cubicBezTo>
                <a:cubicBezTo>
                  <a:pt x="802" y="1688"/>
                  <a:pt x="801" y="1687"/>
                  <a:pt x="800" y="1686"/>
                </a:cubicBezTo>
                <a:cubicBezTo>
                  <a:pt x="800" y="1685"/>
                  <a:pt x="800" y="1685"/>
                  <a:pt x="800" y="1685"/>
                </a:cubicBezTo>
                <a:cubicBezTo>
                  <a:pt x="798" y="1684"/>
                  <a:pt x="797" y="1686"/>
                  <a:pt x="795" y="1683"/>
                </a:cubicBezTo>
                <a:cubicBezTo>
                  <a:pt x="793" y="1684"/>
                  <a:pt x="793" y="1685"/>
                  <a:pt x="791" y="1685"/>
                </a:cubicBezTo>
                <a:cubicBezTo>
                  <a:pt x="792" y="1688"/>
                  <a:pt x="792" y="1690"/>
                  <a:pt x="794" y="1692"/>
                </a:cubicBezTo>
                <a:cubicBezTo>
                  <a:pt x="794" y="1692"/>
                  <a:pt x="795" y="1693"/>
                  <a:pt x="796" y="1693"/>
                </a:cubicBezTo>
                <a:cubicBezTo>
                  <a:pt x="797" y="1695"/>
                  <a:pt x="795" y="1695"/>
                  <a:pt x="796" y="1697"/>
                </a:cubicBezTo>
                <a:cubicBezTo>
                  <a:pt x="796" y="1697"/>
                  <a:pt x="797" y="1698"/>
                  <a:pt x="797" y="1698"/>
                </a:cubicBezTo>
                <a:cubicBezTo>
                  <a:pt x="800" y="1701"/>
                  <a:pt x="801" y="1702"/>
                  <a:pt x="806" y="1703"/>
                </a:cubicBezTo>
                <a:cubicBezTo>
                  <a:pt x="806" y="1702"/>
                  <a:pt x="806" y="1702"/>
                  <a:pt x="806" y="1701"/>
                </a:cubicBezTo>
                <a:close/>
                <a:moveTo>
                  <a:pt x="872" y="1719"/>
                </a:moveTo>
                <a:cubicBezTo>
                  <a:pt x="869" y="1719"/>
                  <a:pt x="869" y="1719"/>
                  <a:pt x="869" y="1719"/>
                </a:cubicBezTo>
                <a:cubicBezTo>
                  <a:pt x="869" y="1719"/>
                  <a:pt x="869" y="1719"/>
                  <a:pt x="869" y="1719"/>
                </a:cubicBezTo>
                <a:cubicBezTo>
                  <a:pt x="867" y="1719"/>
                  <a:pt x="867" y="1719"/>
                  <a:pt x="867" y="1719"/>
                </a:cubicBezTo>
                <a:cubicBezTo>
                  <a:pt x="867" y="1718"/>
                  <a:pt x="867" y="1718"/>
                  <a:pt x="867" y="1718"/>
                </a:cubicBezTo>
                <a:cubicBezTo>
                  <a:pt x="863" y="1718"/>
                  <a:pt x="863" y="1718"/>
                  <a:pt x="863" y="1718"/>
                </a:cubicBezTo>
                <a:cubicBezTo>
                  <a:pt x="862" y="1717"/>
                  <a:pt x="861" y="1716"/>
                  <a:pt x="859" y="1714"/>
                </a:cubicBezTo>
                <a:cubicBezTo>
                  <a:pt x="858" y="1714"/>
                  <a:pt x="858" y="1714"/>
                  <a:pt x="858" y="1714"/>
                </a:cubicBezTo>
                <a:cubicBezTo>
                  <a:pt x="858" y="1713"/>
                  <a:pt x="858" y="1713"/>
                  <a:pt x="858" y="1713"/>
                </a:cubicBezTo>
                <a:cubicBezTo>
                  <a:pt x="856" y="1713"/>
                  <a:pt x="856" y="1713"/>
                  <a:pt x="856" y="1713"/>
                </a:cubicBezTo>
                <a:cubicBezTo>
                  <a:pt x="856" y="1712"/>
                  <a:pt x="856" y="1712"/>
                  <a:pt x="856" y="1712"/>
                </a:cubicBezTo>
                <a:cubicBezTo>
                  <a:pt x="856" y="1712"/>
                  <a:pt x="855" y="1712"/>
                  <a:pt x="855" y="1712"/>
                </a:cubicBezTo>
                <a:cubicBezTo>
                  <a:pt x="855" y="1710"/>
                  <a:pt x="855" y="1710"/>
                  <a:pt x="855" y="1710"/>
                </a:cubicBezTo>
                <a:cubicBezTo>
                  <a:pt x="853" y="1708"/>
                  <a:pt x="851" y="1707"/>
                  <a:pt x="850" y="1706"/>
                </a:cubicBezTo>
                <a:cubicBezTo>
                  <a:pt x="850" y="1703"/>
                  <a:pt x="850" y="1703"/>
                  <a:pt x="850" y="1703"/>
                </a:cubicBezTo>
                <a:cubicBezTo>
                  <a:pt x="850" y="1703"/>
                  <a:pt x="849" y="1702"/>
                  <a:pt x="848" y="1702"/>
                </a:cubicBezTo>
                <a:cubicBezTo>
                  <a:pt x="848" y="1702"/>
                  <a:pt x="848" y="1702"/>
                  <a:pt x="848" y="1702"/>
                </a:cubicBezTo>
                <a:cubicBezTo>
                  <a:pt x="848" y="1701"/>
                  <a:pt x="849" y="1700"/>
                  <a:pt x="850" y="1700"/>
                </a:cubicBezTo>
                <a:cubicBezTo>
                  <a:pt x="850" y="1698"/>
                  <a:pt x="850" y="1698"/>
                  <a:pt x="850" y="1698"/>
                </a:cubicBezTo>
                <a:cubicBezTo>
                  <a:pt x="848" y="1697"/>
                  <a:pt x="848" y="1696"/>
                  <a:pt x="846" y="1694"/>
                </a:cubicBezTo>
                <a:cubicBezTo>
                  <a:pt x="846" y="1694"/>
                  <a:pt x="846" y="1694"/>
                  <a:pt x="846" y="1694"/>
                </a:cubicBezTo>
                <a:cubicBezTo>
                  <a:pt x="845" y="1694"/>
                  <a:pt x="846" y="1695"/>
                  <a:pt x="845" y="1695"/>
                </a:cubicBezTo>
                <a:cubicBezTo>
                  <a:pt x="844" y="1695"/>
                  <a:pt x="843" y="1696"/>
                  <a:pt x="842" y="1696"/>
                </a:cubicBezTo>
                <a:cubicBezTo>
                  <a:pt x="842" y="1695"/>
                  <a:pt x="842" y="1695"/>
                  <a:pt x="842" y="1693"/>
                </a:cubicBezTo>
                <a:cubicBezTo>
                  <a:pt x="840" y="1694"/>
                  <a:pt x="839" y="1694"/>
                  <a:pt x="838" y="1694"/>
                </a:cubicBezTo>
                <a:cubicBezTo>
                  <a:pt x="837" y="1695"/>
                  <a:pt x="837" y="1696"/>
                  <a:pt x="836" y="1696"/>
                </a:cubicBezTo>
                <a:cubicBezTo>
                  <a:pt x="834" y="1697"/>
                  <a:pt x="833" y="1695"/>
                  <a:pt x="833" y="1695"/>
                </a:cubicBezTo>
                <a:cubicBezTo>
                  <a:pt x="832" y="1695"/>
                  <a:pt x="831" y="1696"/>
                  <a:pt x="830" y="1696"/>
                </a:cubicBezTo>
                <a:cubicBezTo>
                  <a:pt x="830" y="1696"/>
                  <a:pt x="830" y="1696"/>
                  <a:pt x="830" y="1696"/>
                </a:cubicBezTo>
                <a:cubicBezTo>
                  <a:pt x="829" y="1696"/>
                  <a:pt x="829" y="1696"/>
                  <a:pt x="829" y="1696"/>
                </a:cubicBezTo>
                <a:cubicBezTo>
                  <a:pt x="829" y="1698"/>
                  <a:pt x="829" y="1698"/>
                  <a:pt x="829" y="1698"/>
                </a:cubicBezTo>
                <a:cubicBezTo>
                  <a:pt x="830" y="1698"/>
                  <a:pt x="830" y="1698"/>
                  <a:pt x="830" y="1698"/>
                </a:cubicBezTo>
                <a:cubicBezTo>
                  <a:pt x="830" y="1699"/>
                  <a:pt x="830" y="1700"/>
                  <a:pt x="831" y="1701"/>
                </a:cubicBezTo>
                <a:cubicBezTo>
                  <a:pt x="830" y="1701"/>
                  <a:pt x="830" y="1701"/>
                  <a:pt x="830" y="1701"/>
                </a:cubicBezTo>
                <a:cubicBezTo>
                  <a:pt x="830" y="1703"/>
                  <a:pt x="830" y="1704"/>
                  <a:pt x="831" y="1705"/>
                </a:cubicBezTo>
                <a:cubicBezTo>
                  <a:pt x="833" y="1705"/>
                  <a:pt x="833" y="1705"/>
                  <a:pt x="833" y="1705"/>
                </a:cubicBezTo>
                <a:cubicBezTo>
                  <a:pt x="833" y="1704"/>
                  <a:pt x="833" y="1704"/>
                  <a:pt x="833" y="1704"/>
                </a:cubicBezTo>
                <a:cubicBezTo>
                  <a:pt x="835" y="1704"/>
                  <a:pt x="836" y="1705"/>
                  <a:pt x="837" y="1705"/>
                </a:cubicBezTo>
                <a:cubicBezTo>
                  <a:pt x="837" y="1706"/>
                  <a:pt x="837" y="1706"/>
                  <a:pt x="837" y="1706"/>
                </a:cubicBezTo>
                <a:cubicBezTo>
                  <a:pt x="836" y="1706"/>
                  <a:pt x="836" y="1706"/>
                  <a:pt x="835" y="1706"/>
                </a:cubicBezTo>
                <a:cubicBezTo>
                  <a:pt x="835" y="1707"/>
                  <a:pt x="835" y="1707"/>
                  <a:pt x="835" y="1708"/>
                </a:cubicBezTo>
                <a:cubicBezTo>
                  <a:pt x="833" y="1708"/>
                  <a:pt x="833" y="1708"/>
                  <a:pt x="833" y="1708"/>
                </a:cubicBezTo>
                <a:cubicBezTo>
                  <a:pt x="833" y="1708"/>
                  <a:pt x="833" y="1708"/>
                  <a:pt x="833" y="1708"/>
                </a:cubicBezTo>
                <a:cubicBezTo>
                  <a:pt x="833" y="1708"/>
                  <a:pt x="833" y="1708"/>
                  <a:pt x="833" y="1708"/>
                </a:cubicBezTo>
                <a:cubicBezTo>
                  <a:pt x="833" y="1708"/>
                  <a:pt x="833" y="1708"/>
                  <a:pt x="833" y="1708"/>
                </a:cubicBezTo>
                <a:cubicBezTo>
                  <a:pt x="832" y="1708"/>
                  <a:pt x="832" y="1708"/>
                  <a:pt x="831" y="1708"/>
                </a:cubicBezTo>
                <a:cubicBezTo>
                  <a:pt x="831" y="1711"/>
                  <a:pt x="832" y="1711"/>
                  <a:pt x="833" y="1714"/>
                </a:cubicBezTo>
                <a:cubicBezTo>
                  <a:pt x="836" y="1714"/>
                  <a:pt x="836" y="1714"/>
                  <a:pt x="836" y="1714"/>
                </a:cubicBezTo>
                <a:cubicBezTo>
                  <a:pt x="837" y="1715"/>
                  <a:pt x="838" y="1716"/>
                  <a:pt x="840" y="1717"/>
                </a:cubicBezTo>
                <a:cubicBezTo>
                  <a:pt x="839" y="1718"/>
                  <a:pt x="837" y="1717"/>
                  <a:pt x="836" y="1716"/>
                </a:cubicBezTo>
                <a:cubicBezTo>
                  <a:pt x="835" y="1716"/>
                  <a:pt x="833" y="1715"/>
                  <a:pt x="832" y="1716"/>
                </a:cubicBezTo>
                <a:cubicBezTo>
                  <a:pt x="832" y="1717"/>
                  <a:pt x="832" y="1718"/>
                  <a:pt x="833" y="1718"/>
                </a:cubicBezTo>
                <a:cubicBezTo>
                  <a:pt x="832" y="1718"/>
                  <a:pt x="832" y="1718"/>
                  <a:pt x="832" y="1718"/>
                </a:cubicBezTo>
                <a:cubicBezTo>
                  <a:pt x="831" y="1719"/>
                  <a:pt x="832" y="1718"/>
                  <a:pt x="831" y="1719"/>
                </a:cubicBezTo>
                <a:cubicBezTo>
                  <a:pt x="831" y="1718"/>
                  <a:pt x="831" y="1718"/>
                  <a:pt x="831" y="1718"/>
                </a:cubicBezTo>
                <a:cubicBezTo>
                  <a:pt x="830" y="1718"/>
                  <a:pt x="830" y="1718"/>
                  <a:pt x="830" y="1718"/>
                </a:cubicBezTo>
                <a:cubicBezTo>
                  <a:pt x="830" y="1718"/>
                  <a:pt x="830" y="1717"/>
                  <a:pt x="831" y="1716"/>
                </a:cubicBezTo>
                <a:cubicBezTo>
                  <a:pt x="830" y="1716"/>
                  <a:pt x="830" y="1716"/>
                  <a:pt x="830" y="1716"/>
                </a:cubicBezTo>
                <a:cubicBezTo>
                  <a:pt x="830" y="1714"/>
                  <a:pt x="830" y="1714"/>
                  <a:pt x="830" y="1714"/>
                </a:cubicBezTo>
                <a:cubicBezTo>
                  <a:pt x="829" y="1714"/>
                  <a:pt x="829" y="1714"/>
                  <a:pt x="829" y="1714"/>
                </a:cubicBezTo>
                <a:cubicBezTo>
                  <a:pt x="829" y="1713"/>
                  <a:pt x="830" y="1713"/>
                  <a:pt x="830" y="1713"/>
                </a:cubicBezTo>
                <a:cubicBezTo>
                  <a:pt x="830" y="1712"/>
                  <a:pt x="829" y="1711"/>
                  <a:pt x="829" y="1710"/>
                </a:cubicBezTo>
                <a:cubicBezTo>
                  <a:pt x="829" y="1710"/>
                  <a:pt x="829" y="1710"/>
                  <a:pt x="829" y="1710"/>
                </a:cubicBezTo>
                <a:cubicBezTo>
                  <a:pt x="829" y="1709"/>
                  <a:pt x="829" y="1709"/>
                  <a:pt x="829" y="1709"/>
                </a:cubicBezTo>
                <a:cubicBezTo>
                  <a:pt x="827" y="1709"/>
                  <a:pt x="827" y="1709"/>
                  <a:pt x="827" y="1709"/>
                </a:cubicBezTo>
                <a:cubicBezTo>
                  <a:pt x="827" y="1710"/>
                  <a:pt x="827" y="1710"/>
                  <a:pt x="827" y="1710"/>
                </a:cubicBezTo>
                <a:cubicBezTo>
                  <a:pt x="826" y="1710"/>
                  <a:pt x="826" y="1710"/>
                  <a:pt x="826" y="1710"/>
                </a:cubicBezTo>
                <a:cubicBezTo>
                  <a:pt x="826" y="1714"/>
                  <a:pt x="826" y="1714"/>
                  <a:pt x="826" y="1714"/>
                </a:cubicBezTo>
                <a:cubicBezTo>
                  <a:pt x="824" y="1712"/>
                  <a:pt x="825" y="1712"/>
                  <a:pt x="822" y="1713"/>
                </a:cubicBezTo>
                <a:cubicBezTo>
                  <a:pt x="822" y="1710"/>
                  <a:pt x="822" y="1710"/>
                  <a:pt x="822" y="1710"/>
                </a:cubicBezTo>
                <a:cubicBezTo>
                  <a:pt x="820" y="1710"/>
                  <a:pt x="819" y="1710"/>
                  <a:pt x="818" y="1711"/>
                </a:cubicBezTo>
                <a:cubicBezTo>
                  <a:pt x="818" y="1715"/>
                  <a:pt x="820" y="1714"/>
                  <a:pt x="821" y="1716"/>
                </a:cubicBezTo>
                <a:cubicBezTo>
                  <a:pt x="824" y="1716"/>
                  <a:pt x="825" y="1716"/>
                  <a:pt x="826" y="1714"/>
                </a:cubicBezTo>
                <a:cubicBezTo>
                  <a:pt x="827" y="1714"/>
                  <a:pt x="827" y="1714"/>
                  <a:pt x="827" y="1714"/>
                </a:cubicBezTo>
                <a:cubicBezTo>
                  <a:pt x="827" y="1718"/>
                  <a:pt x="827" y="1718"/>
                  <a:pt x="827" y="1718"/>
                </a:cubicBezTo>
                <a:cubicBezTo>
                  <a:pt x="823" y="1717"/>
                  <a:pt x="820" y="1717"/>
                  <a:pt x="819" y="1719"/>
                </a:cubicBezTo>
                <a:cubicBezTo>
                  <a:pt x="818" y="1719"/>
                  <a:pt x="818" y="1719"/>
                  <a:pt x="817" y="1719"/>
                </a:cubicBezTo>
                <a:cubicBezTo>
                  <a:pt x="818" y="1722"/>
                  <a:pt x="817" y="1722"/>
                  <a:pt x="819" y="1722"/>
                </a:cubicBezTo>
                <a:cubicBezTo>
                  <a:pt x="819" y="1720"/>
                  <a:pt x="819" y="1720"/>
                  <a:pt x="819" y="1720"/>
                </a:cubicBezTo>
                <a:cubicBezTo>
                  <a:pt x="822" y="1720"/>
                  <a:pt x="822" y="1720"/>
                  <a:pt x="822" y="1720"/>
                </a:cubicBezTo>
                <a:cubicBezTo>
                  <a:pt x="822" y="1721"/>
                  <a:pt x="822" y="1721"/>
                  <a:pt x="822" y="1721"/>
                </a:cubicBezTo>
                <a:cubicBezTo>
                  <a:pt x="827" y="1721"/>
                  <a:pt x="827" y="1721"/>
                  <a:pt x="827" y="1721"/>
                </a:cubicBezTo>
                <a:cubicBezTo>
                  <a:pt x="827" y="1723"/>
                  <a:pt x="827" y="1723"/>
                  <a:pt x="827" y="1723"/>
                </a:cubicBezTo>
                <a:cubicBezTo>
                  <a:pt x="832" y="1723"/>
                  <a:pt x="832" y="1723"/>
                  <a:pt x="832" y="1723"/>
                </a:cubicBezTo>
                <a:cubicBezTo>
                  <a:pt x="832" y="1723"/>
                  <a:pt x="832" y="1723"/>
                  <a:pt x="832" y="1723"/>
                </a:cubicBezTo>
                <a:cubicBezTo>
                  <a:pt x="833" y="1723"/>
                  <a:pt x="832" y="1723"/>
                  <a:pt x="833" y="1723"/>
                </a:cubicBezTo>
                <a:cubicBezTo>
                  <a:pt x="835" y="1723"/>
                  <a:pt x="835" y="1723"/>
                  <a:pt x="835" y="1723"/>
                </a:cubicBezTo>
                <a:cubicBezTo>
                  <a:pt x="835" y="1724"/>
                  <a:pt x="834" y="1724"/>
                  <a:pt x="833" y="1725"/>
                </a:cubicBezTo>
                <a:cubicBezTo>
                  <a:pt x="833" y="1725"/>
                  <a:pt x="833" y="1725"/>
                  <a:pt x="833" y="1725"/>
                </a:cubicBezTo>
                <a:cubicBezTo>
                  <a:pt x="834" y="1725"/>
                  <a:pt x="834" y="1725"/>
                  <a:pt x="834" y="1725"/>
                </a:cubicBezTo>
                <a:cubicBezTo>
                  <a:pt x="834" y="1726"/>
                  <a:pt x="834" y="1726"/>
                  <a:pt x="834" y="1726"/>
                </a:cubicBezTo>
                <a:cubicBezTo>
                  <a:pt x="835" y="1726"/>
                  <a:pt x="835" y="1726"/>
                  <a:pt x="836" y="1725"/>
                </a:cubicBezTo>
                <a:cubicBezTo>
                  <a:pt x="837" y="1725"/>
                  <a:pt x="836" y="1726"/>
                  <a:pt x="836" y="1726"/>
                </a:cubicBezTo>
                <a:cubicBezTo>
                  <a:pt x="837" y="1726"/>
                  <a:pt x="837" y="1725"/>
                  <a:pt x="838" y="1725"/>
                </a:cubicBezTo>
                <a:cubicBezTo>
                  <a:pt x="838" y="1725"/>
                  <a:pt x="839" y="1727"/>
                  <a:pt x="840" y="1726"/>
                </a:cubicBezTo>
                <a:cubicBezTo>
                  <a:pt x="841" y="1726"/>
                  <a:pt x="841" y="1725"/>
                  <a:pt x="841" y="1725"/>
                </a:cubicBezTo>
                <a:cubicBezTo>
                  <a:pt x="844" y="1725"/>
                  <a:pt x="844" y="1725"/>
                  <a:pt x="844" y="1725"/>
                </a:cubicBezTo>
                <a:cubicBezTo>
                  <a:pt x="844" y="1724"/>
                  <a:pt x="844" y="1724"/>
                  <a:pt x="844" y="1724"/>
                </a:cubicBezTo>
                <a:cubicBezTo>
                  <a:pt x="846" y="1724"/>
                  <a:pt x="846" y="1724"/>
                  <a:pt x="846" y="1724"/>
                </a:cubicBezTo>
                <a:cubicBezTo>
                  <a:pt x="846" y="1723"/>
                  <a:pt x="846" y="1723"/>
                  <a:pt x="846" y="1723"/>
                </a:cubicBezTo>
                <a:cubicBezTo>
                  <a:pt x="849" y="1723"/>
                  <a:pt x="849" y="1723"/>
                  <a:pt x="849" y="1723"/>
                </a:cubicBezTo>
                <a:cubicBezTo>
                  <a:pt x="849" y="1723"/>
                  <a:pt x="849" y="1723"/>
                  <a:pt x="849" y="1723"/>
                </a:cubicBezTo>
                <a:cubicBezTo>
                  <a:pt x="850" y="1723"/>
                  <a:pt x="850" y="1723"/>
                  <a:pt x="850" y="1723"/>
                </a:cubicBezTo>
                <a:cubicBezTo>
                  <a:pt x="850" y="1725"/>
                  <a:pt x="850" y="1725"/>
                  <a:pt x="850" y="1725"/>
                </a:cubicBezTo>
                <a:cubicBezTo>
                  <a:pt x="850" y="1727"/>
                  <a:pt x="852" y="1728"/>
                  <a:pt x="854" y="1728"/>
                </a:cubicBezTo>
                <a:cubicBezTo>
                  <a:pt x="854" y="1731"/>
                  <a:pt x="854" y="1731"/>
                  <a:pt x="854" y="1731"/>
                </a:cubicBezTo>
                <a:cubicBezTo>
                  <a:pt x="857" y="1729"/>
                  <a:pt x="859" y="1727"/>
                  <a:pt x="859" y="1723"/>
                </a:cubicBezTo>
                <a:cubicBezTo>
                  <a:pt x="860" y="1723"/>
                  <a:pt x="861" y="1723"/>
                  <a:pt x="861" y="1723"/>
                </a:cubicBezTo>
                <a:cubicBezTo>
                  <a:pt x="862" y="1724"/>
                  <a:pt x="862" y="1724"/>
                  <a:pt x="862" y="1725"/>
                </a:cubicBezTo>
                <a:cubicBezTo>
                  <a:pt x="863" y="1724"/>
                  <a:pt x="863" y="1724"/>
                  <a:pt x="863" y="1724"/>
                </a:cubicBezTo>
                <a:cubicBezTo>
                  <a:pt x="867" y="1724"/>
                  <a:pt x="870" y="1722"/>
                  <a:pt x="874" y="1723"/>
                </a:cubicBezTo>
                <a:cubicBezTo>
                  <a:pt x="874" y="1723"/>
                  <a:pt x="875" y="1722"/>
                  <a:pt x="875" y="1721"/>
                </a:cubicBezTo>
                <a:cubicBezTo>
                  <a:pt x="875" y="1721"/>
                  <a:pt x="875" y="1721"/>
                  <a:pt x="875" y="1721"/>
                </a:cubicBezTo>
                <a:cubicBezTo>
                  <a:pt x="874" y="1721"/>
                  <a:pt x="873" y="1720"/>
                  <a:pt x="872" y="1720"/>
                </a:cubicBezTo>
                <a:lnTo>
                  <a:pt x="872" y="1719"/>
                </a:lnTo>
                <a:close/>
                <a:moveTo>
                  <a:pt x="858" y="1723"/>
                </a:moveTo>
                <a:cubicBezTo>
                  <a:pt x="852" y="1723"/>
                  <a:pt x="852" y="1723"/>
                  <a:pt x="852" y="1723"/>
                </a:cubicBezTo>
                <a:cubicBezTo>
                  <a:pt x="852" y="1723"/>
                  <a:pt x="852" y="1723"/>
                  <a:pt x="852" y="1723"/>
                </a:cubicBezTo>
                <a:cubicBezTo>
                  <a:pt x="854" y="1723"/>
                  <a:pt x="854" y="1723"/>
                  <a:pt x="854" y="1723"/>
                </a:cubicBezTo>
                <a:cubicBezTo>
                  <a:pt x="854" y="1722"/>
                  <a:pt x="854" y="1722"/>
                  <a:pt x="854" y="1722"/>
                </a:cubicBezTo>
                <a:cubicBezTo>
                  <a:pt x="858" y="1722"/>
                  <a:pt x="858" y="1722"/>
                  <a:pt x="858" y="1722"/>
                </a:cubicBezTo>
                <a:cubicBezTo>
                  <a:pt x="858" y="1723"/>
                  <a:pt x="858" y="1723"/>
                  <a:pt x="858" y="1723"/>
                </a:cubicBezTo>
                <a:cubicBezTo>
                  <a:pt x="858" y="1723"/>
                  <a:pt x="858" y="1723"/>
                  <a:pt x="858" y="1723"/>
                </a:cubicBezTo>
                <a:close/>
                <a:moveTo>
                  <a:pt x="817" y="1712"/>
                </a:moveTo>
                <a:cubicBezTo>
                  <a:pt x="816" y="1712"/>
                  <a:pt x="816" y="1712"/>
                  <a:pt x="816" y="1712"/>
                </a:cubicBezTo>
                <a:cubicBezTo>
                  <a:pt x="816" y="1711"/>
                  <a:pt x="816" y="1710"/>
                  <a:pt x="815" y="1710"/>
                </a:cubicBezTo>
                <a:cubicBezTo>
                  <a:pt x="817" y="1710"/>
                  <a:pt x="817" y="1710"/>
                  <a:pt x="817" y="1710"/>
                </a:cubicBezTo>
                <a:cubicBezTo>
                  <a:pt x="817" y="1709"/>
                  <a:pt x="817" y="1708"/>
                  <a:pt x="817" y="1708"/>
                </a:cubicBezTo>
                <a:cubicBezTo>
                  <a:pt x="817" y="1707"/>
                  <a:pt x="816" y="1707"/>
                  <a:pt x="815" y="1707"/>
                </a:cubicBezTo>
                <a:cubicBezTo>
                  <a:pt x="815" y="1706"/>
                  <a:pt x="815" y="1706"/>
                  <a:pt x="815" y="1706"/>
                </a:cubicBezTo>
                <a:cubicBezTo>
                  <a:pt x="813" y="1706"/>
                  <a:pt x="813" y="1706"/>
                  <a:pt x="813" y="1706"/>
                </a:cubicBezTo>
                <a:cubicBezTo>
                  <a:pt x="813" y="1706"/>
                  <a:pt x="813" y="1705"/>
                  <a:pt x="813" y="1704"/>
                </a:cubicBezTo>
                <a:cubicBezTo>
                  <a:pt x="812" y="1704"/>
                  <a:pt x="811" y="1704"/>
                  <a:pt x="811" y="1704"/>
                </a:cubicBezTo>
                <a:cubicBezTo>
                  <a:pt x="811" y="1703"/>
                  <a:pt x="811" y="1703"/>
                  <a:pt x="811" y="1703"/>
                </a:cubicBezTo>
                <a:cubicBezTo>
                  <a:pt x="810" y="1702"/>
                  <a:pt x="809" y="1701"/>
                  <a:pt x="808" y="1701"/>
                </a:cubicBezTo>
                <a:cubicBezTo>
                  <a:pt x="807" y="1703"/>
                  <a:pt x="806" y="1706"/>
                  <a:pt x="806" y="1708"/>
                </a:cubicBezTo>
                <a:cubicBezTo>
                  <a:pt x="808" y="1708"/>
                  <a:pt x="808" y="1708"/>
                  <a:pt x="808" y="1708"/>
                </a:cubicBezTo>
                <a:cubicBezTo>
                  <a:pt x="808" y="1710"/>
                  <a:pt x="807" y="1709"/>
                  <a:pt x="808" y="1710"/>
                </a:cubicBezTo>
                <a:cubicBezTo>
                  <a:pt x="808" y="1710"/>
                  <a:pt x="808" y="1710"/>
                  <a:pt x="808" y="1710"/>
                </a:cubicBezTo>
                <a:cubicBezTo>
                  <a:pt x="809" y="1710"/>
                  <a:pt x="810" y="1710"/>
                  <a:pt x="811" y="1710"/>
                </a:cubicBezTo>
                <a:cubicBezTo>
                  <a:pt x="811" y="1711"/>
                  <a:pt x="810" y="1712"/>
                  <a:pt x="810" y="1713"/>
                </a:cubicBezTo>
                <a:cubicBezTo>
                  <a:pt x="811" y="1713"/>
                  <a:pt x="811" y="1713"/>
                  <a:pt x="811" y="1713"/>
                </a:cubicBezTo>
                <a:cubicBezTo>
                  <a:pt x="811" y="1714"/>
                  <a:pt x="811" y="1714"/>
                  <a:pt x="811" y="1714"/>
                </a:cubicBezTo>
                <a:cubicBezTo>
                  <a:pt x="814" y="1714"/>
                  <a:pt x="813" y="1711"/>
                  <a:pt x="815" y="1714"/>
                </a:cubicBezTo>
                <a:cubicBezTo>
                  <a:pt x="817" y="1714"/>
                  <a:pt x="817" y="1714"/>
                  <a:pt x="817" y="1714"/>
                </a:cubicBezTo>
                <a:cubicBezTo>
                  <a:pt x="817" y="1714"/>
                  <a:pt x="817" y="1714"/>
                  <a:pt x="817" y="1714"/>
                </a:cubicBezTo>
                <a:cubicBezTo>
                  <a:pt x="817" y="1714"/>
                  <a:pt x="817" y="1714"/>
                  <a:pt x="817" y="1714"/>
                </a:cubicBezTo>
                <a:cubicBezTo>
                  <a:pt x="817" y="1713"/>
                  <a:pt x="817" y="1712"/>
                  <a:pt x="817" y="1712"/>
                </a:cubicBezTo>
                <a:close/>
                <a:moveTo>
                  <a:pt x="884" y="1718"/>
                </a:moveTo>
                <a:cubicBezTo>
                  <a:pt x="884" y="1719"/>
                  <a:pt x="884" y="1719"/>
                  <a:pt x="884" y="1719"/>
                </a:cubicBezTo>
                <a:cubicBezTo>
                  <a:pt x="883" y="1719"/>
                  <a:pt x="883" y="1720"/>
                  <a:pt x="882" y="1720"/>
                </a:cubicBezTo>
                <a:cubicBezTo>
                  <a:pt x="882" y="1721"/>
                  <a:pt x="882" y="1721"/>
                  <a:pt x="882" y="1721"/>
                </a:cubicBezTo>
                <a:cubicBezTo>
                  <a:pt x="884" y="1722"/>
                  <a:pt x="884" y="1722"/>
                  <a:pt x="885" y="1722"/>
                </a:cubicBezTo>
                <a:cubicBezTo>
                  <a:pt x="885" y="1723"/>
                  <a:pt x="885" y="1723"/>
                  <a:pt x="885" y="1723"/>
                </a:cubicBezTo>
                <a:cubicBezTo>
                  <a:pt x="886" y="1723"/>
                  <a:pt x="887" y="1722"/>
                  <a:pt x="889" y="1721"/>
                </a:cubicBezTo>
                <a:cubicBezTo>
                  <a:pt x="889" y="1721"/>
                  <a:pt x="890" y="1720"/>
                  <a:pt x="890" y="1719"/>
                </a:cubicBezTo>
                <a:cubicBezTo>
                  <a:pt x="886" y="1719"/>
                  <a:pt x="886" y="1719"/>
                  <a:pt x="886" y="1719"/>
                </a:cubicBezTo>
                <a:cubicBezTo>
                  <a:pt x="886" y="1719"/>
                  <a:pt x="886" y="1718"/>
                  <a:pt x="884" y="1718"/>
                </a:cubicBezTo>
                <a:close/>
                <a:moveTo>
                  <a:pt x="823" y="1723"/>
                </a:moveTo>
                <a:cubicBezTo>
                  <a:pt x="822" y="1723"/>
                  <a:pt x="822" y="1723"/>
                  <a:pt x="822" y="1723"/>
                </a:cubicBezTo>
                <a:cubicBezTo>
                  <a:pt x="823" y="1724"/>
                  <a:pt x="823" y="1724"/>
                  <a:pt x="825" y="1724"/>
                </a:cubicBezTo>
                <a:cubicBezTo>
                  <a:pt x="825" y="1723"/>
                  <a:pt x="825" y="1723"/>
                  <a:pt x="825" y="1723"/>
                </a:cubicBezTo>
                <a:cubicBezTo>
                  <a:pt x="824" y="1723"/>
                  <a:pt x="823" y="1723"/>
                  <a:pt x="823" y="1723"/>
                </a:cubicBezTo>
                <a:close/>
                <a:moveTo>
                  <a:pt x="825" y="1727"/>
                </a:moveTo>
                <a:cubicBezTo>
                  <a:pt x="827" y="1728"/>
                  <a:pt x="827" y="1728"/>
                  <a:pt x="829" y="1729"/>
                </a:cubicBezTo>
                <a:cubicBezTo>
                  <a:pt x="829" y="1728"/>
                  <a:pt x="829" y="1728"/>
                  <a:pt x="829" y="1726"/>
                </a:cubicBezTo>
                <a:cubicBezTo>
                  <a:pt x="831" y="1726"/>
                  <a:pt x="830" y="1726"/>
                  <a:pt x="831" y="1725"/>
                </a:cubicBezTo>
                <a:cubicBezTo>
                  <a:pt x="831" y="1725"/>
                  <a:pt x="831" y="1725"/>
                  <a:pt x="831" y="1725"/>
                </a:cubicBezTo>
                <a:cubicBezTo>
                  <a:pt x="831" y="1725"/>
                  <a:pt x="831" y="1725"/>
                  <a:pt x="831" y="1725"/>
                </a:cubicBezTo>
                <a:cubicBezTo>
                  <a:pt x="829" y="1725"/>
                  <a:pt x="827" y="1725"/>
                  <a:pt x="825" y="1725"/>
                </a:cubicBezTo>
                <a:lnTo>
                  <a:pt x="825" y="1727"/>
                </a:lnTo>
                <a:close/>
                <a:moveTo>
                  <a:pt x="849" y="1730"/>
                </a:moveTo>
                <a:cubicBezTo>
                  <a:pt x="849" y="1728"/>
                  <a:pt x="849" y="1726"/>
                  <a:pt x="848" y="1725"/>
                </a:cubicBezTo>
                <a:cubicBezTo>
                  <a:pt x="842" y="1725"/>
                  <a:pt x="842" y="1725"/>
                  <a:pt x="842" y="1725"/>
                </a:cubicBezTo>
                <a:cubicBezTo>
                  <a:pt x="842" y="1726"/>
                  <a:pt x="842" y="1726"/>
                  <a:pt x="842" y="1726"/>
                </a:cubicBezTo>
                <a:cubicBezTo>
                  <a:pt x="842" y="1726"/>
                  <a:pt x="841" y="1726"/>
                  <a:pt x="840" y="1727"/>
                </a:cubicBezTo>
                <a:cubicBezTo>
                  <a:pt x="840" y="1727"/>
                  <a:pt x="840" y="1727"/>
                  <a:pt x="840" y="1727"/>
                </a:cubicBezTo>
                <a:cubicBezTo>
                  <a:pt x="839" y="1727"/>
                  <a:pt x="839" y="1727"/>
                  <a:pt x="839" y="1727"/>
                </a:cubicBezTo>
                <a:cubicBezTo>
                  <a:pt x="839" y="1727"/>
                  <a:pt x="839" y="1727"/>
                  <a:pt x="839" y="1727"/>
                </a:cubicBezTo>
                <a:cubicBezTo>
                  <a:pt x="838" y="1727"/>
                  <a:pt x="836" y="1727"/>
                  <a:pt x="835" y="1727"/>
                </a:cubicBezTo>
                <a:cubicBezTo>
                  <a:pt x="834" y="1728"/>
                  <a:pt x="834" y="1728"/>
                  <a:pt x="834" y="1729"/>
                </a:cubicBezTo>
                <a:cubicBezTo>
                  <a:pt x="833" y="1729"/>
                  <a:pt x="833" y="1729"/>
                  <a:pt x="833" y="1729"/>
                </a:cubicBezTo>
                <a:cubicBezTo>
                  <a:pt x="833" y="1729"/>
                  <a:pt x="834" y="1730"/>
                  <a:pt x="834" y="1731"/>
                </a:cubicBezTo>
                <a:cubicBezTo>
                  <a:pt x="836" y="1732"/>
                  <a:pt x="839" y="1732"/>
                  <a:pt x="842" y="1733"/>
                </a:cubicBezTo>
                <a:cubicBezTo>
                  <a:pt x="842" y="1733"/>
                  <a:pt x="842" y="1733"/>
                  <a:pt x="842" y="1733"/>
                </a:cubicBezTo>
                <a:cubicBezTo>
                  <a:pt x="842" y="1733"/>
                  <a:pt x="842" y="1733"/>
                  <a:pt x="842" y="1733"/>
                </a:cubicBezTo>
                <a:cubicBezTo>
                  <a:pt x="842" y="1732"/>
                  <a:pt x="842" y="1731"/>
                  <a:pt x="842" y="1730"/>
                </a:cubicBezTo>
                <a:cubicBezTo>
                  <a:pt x="845" y="1729"/>
                  <a:pt x="846" y="1730"/>
                  <a:pt x="849" y="1730"/>
                </a:cubicBezTo>
                <a:close/>
                <a:moveTo>
                  <a:pt x="846" y="1731"/>
                </a:moveTo>
                <a:cubicBezTo>
                  <a:pt x="847" y="1733"/>
                  <a:pt x="847" y="1733"/>
                  <a:pt x="848" y="1735"/>
                </a:cubicBezTo>
                <a:cubicBezTo>
                  <a:pt x="849" y="1735"/>
                  <a:pt x="849" y="1736"/>
                  <a:pt x="850" y="1736"/>
                </a:cubicBezTo>
                <a:cubicBezTo>
                  <a:pt x="850" y="1732"/>
                  <a:pt x="850" y="1732"/>
                  <a:pt x="846" y="1731"/>
                </a:cubicBezTo>
                <a:close/>
                <a:moveTo>
                  <a:pt x="855" y="1736"/>
                </a:moveTo>
                <a:cubicBezTo>
                  <a:pt x="858" y="1736"/>
                  <a:pt x="858" y="1736"/>
                  <a:pt x="858" y="1736"/>
                </a:cubicBezTo>
                <a:cubicBezTo>
                  <a:pt x="858" y="1735"/>
                  <a:pt x="858" y="1735"/>
                  <a:pt x="858" y="1735"/>
                </a:cubicBezTo>
                <a:cubicBezTo>
                  <a:pt x="854" y="1734"/>
                  <a:pt x="854" y="1734"/>
                  <a:pt x="854" y="1734"/>
                </a:cubicBezTo>
                <a:cubicBezTo>
                  <a:pt x="854" y="1735"/>
                  <a:pt x="855" y="1735"/>
                  <a:pt x="855" y="1736"/>
                </a:cubicBezTo>
                <a:close/>
                <a:moveTo>
                  <a:pt x="853" y="1737"/>
                </a:moveTo>
                <a:cubicBezTo>
                  <a:pt x="853" y="1738"/>
                  <a:pt x="852" y="1738"/>
                  <a:pt x="852" y="1739"/>
                </a:cubicBezTo>
                <a:cubicBezTo>
                  <a:pt x="854" y="1739"/>
                  <a:pt x="854" y="1739"/>
                  <a:pt x="854" y="1739"/>
                </a:cubicBezTo>
                <a:cubicBezTo>
                  <a:pt x="854" y="1739"/>
                  <a:pt x="854" y="1738"/>
                  <a:pt x="853" y="1737"/>
                </a:cubicBez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66" name="Oval 65"/>
          <p:cNvSpPr>
            <a:spLocks noChangeAspect="1"/>
          </p:cNvSpPr>
          <p:nvPr/>
        </p:nvSpPr>
        <p:spPr>
          <a:xfrm>
            <a:off x="4804281" y="2462473"/>
            <a:ext cx="92331" cy="9233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itle 2"/>
          <p:cNvSpPr>
            <a:spLocks noGrp="1"/>
          </p:cNvSpPr>
          <p:nvPr>
            <p:ph type="title"/>
          </p:nvPr>
        </p:nvSpPr>
        <p:spPr>
          <a:xfrm>
            <a:off x="437766" y="159561"/>
            <a:ext cx="8345488" cy="731837"/>
          </a:xfrm>
        </p:spPr>
        <p:txBody>
          <a:bodyPr/>
          <a:lstStyle/>
          <a:p>
            <a:r>
              <a:rPr lang="en-US" dirty="0"/>
              <a:t>Faces of the Cisco Networking Academy</a:t>
            </a:r>
          </a:p>
        </p:txBody>
      </p:sp>
      <p:sp>
        <p:nvSpPr>
          <p:cNvPr id="267" name="Oval 266">
            <a:extLst>
              <a:ext uri="{FF2B5EF4-FFF2-40B4-BE49-F238E27FC236}">
                <a16:creationId xmlns:a16="http://schemas.microsoft.com/office/drawing/2014/main" id="{346FC5A0-B72E-F04D-8E6F-A41DA846A97F}"/>
              </a:ext>
            </a:extLst>
          </p:cNvPr>
          <p:cNvSpPr>
            <a:spLocks noChangeAspect="1"/>
          </p:cNvSpPr>
          <p:nvPr/>
        </p:nvSpPr>
        <p:spPr>
          <a:xfrm>
            <a:off x="4919124" y="3868191"/>
            <a:ext cx="92331" cy="92331"/>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8" name="Oval 267">
            <a:extLst>
              <a:ext uri="{FF2B5EF4-FFF2-40B4-BE49-F238E27FC236}">
                <a16:creationId xmlns:a16="http://schemas.microsoft.com/office/drawing/2014/main" id="{C849D565-5452-1E4D-940B-F1A5843AB9FD}"/>
              </a:ext>
            </a:extLst>
          </p:cNvPr>
          <p:cNvSpPr>
            <a:spLocks noChangeAspect="1"/>
          </p:cNvSpPr>
          <p:nvPr/>
        </p:nvSpPr>
        <p:spPr>
          <a:xfrm>
            <a:off x="3740396" y="3594294"/>
            <a:ext cx="92331" cy="9233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9" name="Rounded Rectangle 268">
            <a:extLst>
              <a:ext uri="{FF2B5EF4-FFF2-40B4-BE49-F238E27FC236}">
                <a16:creationId xmlns:a16="http://schemas.microsoft.com/office/drawing/2014/main" id="{A9273FA5-3684-1041-95E7-669867B8987D}"/>
              </a:ext>
            </a:extLst>
          </p:cNvPr>
          <p:cNvSpPr/>
          <p:nvPr/>
        </p:nvSpPr>
        <p:spPr>
          <a:xfrm>
            <a:off x="4746915" y="1007303"/>
            <a:ext cx="1950479" cy="1188053"/>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0" name="Rounded Rectangle 269">
            <a:extLst>
              <a:ext uri="{FF2B5EF4-FFF2-40B4-BE49-F238E27FC236}">
                <a16:creationId xmlns:a16="http://schemas.microsoft.com/office/drawing/2014/main" id="{1CEBF527-4E63-D14B-BDA0-612800E7738F}"/>
              </a:ext>
            </a:extLst>
          </p:cNvPr>
          <p:cNvSpPr/>
          <p:nvPr/>
        </p:nvSpPr>
        <p:spPr>
          <a:xfrm>
            <a:off x="5343096" y="3752881"/>
            <a:ext cx="1947672" cy="1188720"/>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1" name="Rounded Rectangle 270">
            <a:extLst>
              <a:ext uri="{FF2B5EF4-FFF2-40B4-BE49-F238E27FC236}">
                <a16:creationId xmlns:a16="http://schemas.microsoft.com/office/drawing/2014/main" id="{5431051D-D961-7F42-A7A6-98A37108FF01}"/>
              </a:ext>
            </a:extLst>
          </p:cNvPr>
          <p:cNvSpPr/>
          <p:nvPr/>
        </p:nvSpPr>
        <p:spPr>
          <a:xfrm>
            <a:off x="1258219" y="3431947"/>
            <a:ext cx="1947672" cy="118872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2" name="Rounded Rectangle 271">
            <a:extLst>
              <a:ext uri="{FF2B5EF4-FFF2-40B4-BE49-F238E27FC236}">
                <a16:creationId xmlns:a16="http://schemas.microsoft.com/office/drawing/2014/main" id="{6B629705-C80B-3142-9AAE-15244CFC2A8C}"/>
              </a:ext>
            </a:extLst>
          </p:cNvPr>
          <p:cNvSpPr/>
          <p:nvPr/>
        </p:nvSpPr>
        <p:spPr>
          <a:xfrm>
            <a:off x="862022" y="1048119"/>
            <a:ext cx="1947672" cy="118872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3" name="Oval 502">
            <a:extLst>
              <a:ext uri="{FF2B5EF4-FFF2-40B4-BE49-F238E27FC236}">
                <a16:creationId xmlns:a16="http://schemas.microsoft.com/office/drawing/2014/main" id="{A697C137-AE53-364E-A9AA-CCE34D4098E0}"/>
              </a:ext>
            </a:extLst>
          </p:cNvPr>
          <p:cNvSpPr>
            <a:spLocks noChangeAspect="1"/>
          </p:cNvSpPr>
          <p:nvPr/>
        </p:nvSpPr>
        <p:spPr>
          <a:xfrm>
            <a:off x="2635183" y="2592647"/>
            <a:ext cx="92331" cy="92331"/>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48A445D8-7C83-FE4A-B684-0CF2314F0B03}"/>
              </a:ext>
            </a:extLst>
          </p:cNvPr>
          <p:cNvSpPr txBox="1"/>
          <p:nvPr/>
        </p:nvSpPr>
        <p:spPr>
          <a:xfrm>
            <a:off x="5288364" y="1080907"/>
            <a:ext cx="1195616" cy="2616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Luigi Celeste</a:t>
            </a:r>
          </a:p>
        </p:txBody>
      </p:sp>
      <p:sp>
        <p:nvSpPr>
          <p:cNvPr id="504" name="TextBox 503">
            <a:extLst>
              <a:ext uri="{FF2B5EF4-FFF2-40B4-BE49-F238E27FC236}">
                <a16:creationId xmlns:a16="http://schemas.microsoft.com/office/drawing/2014/main" id="{8D83D62E-938C-B047-A73A-FC692978E714}"/>
              </a:ext>
            </a:extLst>
          </p:cNvPr>
          <p:cNvSpPr txBox="1"/>
          <p:nvPr/>
        </p:nvSpPr>
        <p:spPr>
          <a:xfrm>
            <a:off x="5888109" y="3765028"/>
            <a:ext cx="1048685"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FFFFFF"/>
                </a:solidFill>
                <a:effectLst/>
                <a:uLnTx/>
                <a:uFillTx/>
                <a:latin typeface="CiscoSans Thin" panose="020B0203020201020303" pitchFamily="34" charset="0"/>
                <a:ea typeface="ＭＳ Ｐゴシック" pitchFamily="34" charset="-128"/>
                <a:cs typeface="+mn-cs"/>
              </a:rPr>
              <a:t>Soso</a:t>
            </a:r>
            <a:r>
              <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 </a:t>
            </a:r>
            <a:r>
              <a:rPr kumimoji="0" lang="en-US" sz="1100" b="0" i="0" u="none" strike="noStrike" kern="1200" cap="none" spc="0" normalizeH="0" baseline="0" noProof="0" dirty="0" err="1">
                <a:ln>
                  <a:noFill/>
                </a:ln>
                <a:solidFill>
                  <a:srgbClr val="FFFFFF"/>
                </a:solidFill>
                <a:effectLst/>
                <a:uLnTx/>
                <a:uFillTx/>
                <a:latin typeface="CiscoSans Thin" panose="020B0203020201020303" pitchFamily="34" charset="0"/>
                <a:ea typeface="ＭＳ Ｐゴシック" pitchFamily="34" charset="-128"/>
                <a:cs typeface="+mn-cs"/>
              </a:rPr>
              <a:t>Luningo</a:t>
            </a:r>
            <a:endPar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p:txBody>
      </p:sp>
      <p:sp>
        <p:nvSpPr>
          <p:cNvPr id="505" name="TextBox 504">
            <a:extLst>
              <a:ext uri="{FF2B5EF4-FFF2-40B4-BE49-F238E27FC236}">
                <a16:creationId xmlns:a16="http://schemas.microsoft.com/office/drawing/2014/main" id="{69360CB3-D139-BE41-A38E-D28A3CA64C16}"/>
              </a:ext>
            </a:extLst>
          </p:cNvPr>
          <p:cNvSpPr txBox="1"/>
          <p:nvPr/>
        </p:nvSpPr>
        <p:spPr>
          <a:xfrm>
            <a:off x="1459979" y="1152747"/>
            <a:ext cx="1214711" cy="2616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Rebecca Baca</a:t>
            </a:r>
          </a:p>
        </p:txBody>
      </p:sp>
      <p:sp>
        <p:nvSpPr>
          <p:cNvPr id="506" name="TextBox 505">
            <a:extLst>
              <a:ext uri="{FF2B5EF4-FFF2-40B4-BE49-F238E27FC236}">
                <a16:creationId xmlns:a16="http://schemas.microsoft.com/office/drawing/2014/main" id="{81D7E503-0BDD-E741-BD53-D3708761EAAF}"/>
              </a:ext>
            </a:extLst>
          </p:cNvPr>
          <p:cNvSpPr txBox="1"/>
          <p:nvPr/>
        </p:nvSpPr>
        <p:spPr>
          <a:xfrm>
            <a:off x="1874395" y="3471414"/>
            <a:ext cx="816249"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Edna Felix</a:t>
            </a:r>
          </a:p>
        </p:txBody>
      </p:sp>
      <p:sp>
        <p:nvSpPr>
          <p:cNvPr id="507" name="Rounded Rectangle 506">
            <a:extLst>
              <a:ext uri="{FF2B5EF4-FFF2-40B4-BE49-F238E27FC236}">
                <a16:creationId xmlns:a16="http://schemas.microsoft.com/office/drawing/2014/main" id="{741D2F27-6B4F-4549-A4B1-76B2F1B9F4C0}"/>
              </a:ext>
            </a:extLst>
          </p:cNvPr>
          <p:cNvSpPr/>
          <p:nvPr/>
        </p:nvSpPr>
        <p:spPr>
          <a:xfrm>
            <a:off x="6964298" y="2360121"/>
            <a:ext cx="1947672" cy="118872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8" name="Oval 507">
            <a:extLst>
              <a:ext uri="{FF2B5EF4-FFF2-40B4-BE49-F238E27FC236}">
                <a16:creationId xmlns:a16="http://schemas.microsoft.com/office/drawing/2014/main" id="{349BFC42-C46A-5B48-A4BF-0A61EDA2E7C4}"/>
              </a:ext>
            </a:extLst>
          </p:cNvPr>
          <p:cNvSpPr>
            <a:spLocks noChangeAspect="1"/>
          </p:cNvSpPr>
          <p:nvPr/>
        </p:nvSpPr>
        <p:spPr>
          <a:xfrm>
            <a:off x="6455791" y="3393433"/>
            <a:ext cx="92331" cy="92331"/>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9" name="TextBox 508">
            <a:extLst>
              <a:ext uri="{FF2B5EF4-FFF2-40B4-BE49-F238E27FC236}">
                <a16:creationId xmlns:a16="http://schemas.microsoft.com/office/drawing/2014/main" id="{684AB904-6BC0-034B-A5CC-20AA95D701DE}"/>
              </a:ext>
            </a:extLst>
          </p:cNvPr>
          <p:cNvSpPr txBox="1"/>
          <p:nvPr/>
        </p:nvSpPr>
        <p:spPr>
          <a:xfrm>
            <a:off x="7479415" y="2407514"/>
            <a:ext cx="1157689"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Dandy </a:t>
            </a:r>
            <a:r>
              <a:rPr kumimoji="0" lang="en-US" sz="1100" b="0" i="0" u="none" strike="noStrike" kern="1200" cap="none" spc="0" normalizeH="0" baseline="0" noProof="0" dirty="0" err="1">
                <a:ln>
                  <a:noFill/>
                </a:ln>
                <a:solidFill>
                  <a:srgbClr val="FFFFFF"/>
                </a:solidFill>
                <a:effectLst/>
                <a:uLnTx/>
                <a:uFillTx/>
                <a:latin typeface="CiscoSans Thin" panose="020B0203020201020303" pitchFamily="34" charset="0"/>
                <a:ea typeface="ＭＳ Ｐゴシック" pitchFamily="34" charset="-128"/>
                <a:cs typeface="+mn-cs"/>
              </a:rPr>
              <a:t>Cantaka</a:t>
            </a:r>
            <a:endPar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p:txBody>
      </p:sp>
      <p:sp>
        <p:nvSpPr>
          <p:cNvPr id="510" name="TextBox 509">
            <a:extLst>
              <a:ext uri="{FF2B5EF4-FFF2-40B4-BE49-F238E27FC236}">
                <a16:creationId xmlns:a16="http://schemas.microsoft.com/office/drawing/2014/main" id="{0C074BD7-42E5-9C4E-90FB-CDB592C8C1A3}"/>
              </a:ext>
            </a:extLst>
          </p:cNvPr>
          <p:cNvSpPr txBox="1"/>
          <p:nvPr/>
        </p:nvSpPr>
        <p:spPr>
          <a:xfrm>
            <a:off x="7481891" y="2600676"/>
            <a:ext cx="1029449"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Malang, Indonesia</a:t>
            </a:r>
          </a:p>
        </p:txBody>
      </p:sp>
      <p:sp>
        <p:nvSpPr>
          <p:cNvPr id="511" name="TextBox 510">
            <a:extLst>
              <a:ext uri="{FF2B5EF4-FFF2-40B4-BE49-F238E27FC236}">
                <a16:creationId xmlns:a16="http://schemas.microsoft.com/office/drawing/2014/main" id="{582F4A80-9DB6-BD4D-AAB6-59670717EE4A}"/>
              </a:ext>
            </a:extLst>
          </p:cNvPr>
          <p:cNvSpPr txBox="1"/>
          <p:nvPr/>
        </p:nvSpPr>
        <p:spPr>
          <a:xfrm>
            <a:off x="5283665" y="1288220"/>
            <a:ext cx="359394"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Italy</a:t>
            </a:r>
          </a:p>
        </p:txBody>
      </p:sp>
      <p:sp>
        <p:nvSpPr>
          <p:cNvPr id="512" name="TextBox 511">
            <a:extLst>
              <a:ext uri="{FF2B5EF4-FFF2-40B4-BE49-F238E27FC236}">
                <a16:creationId xmlns:a16="http://schemas.microsoft.com/office/drawing/2014/main" id="{C500E715-1759-FA48-BC99-99FE0745435A}"/>
              </a:ext>
            </a:extLst>
          </p:cNvPr>
          <p:cNvSpPr txBox="1"/>
          <p:nvPr/>
        </p:nvSpPr>
        <p:spPr>
          <a:xfrm>
            <a:off x="5890496" y="3951579"/>
            <a:ext cx="1436612"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Eastern Cape, South Africa</a:t>
            </a:r>
          </a:p>
        </p:txBody>
      </p:sp>
      <p:sp>
        <p:nvSpPr>
          <p:cNvPr id="513" name="TextBox 512">
            <a:extLst>
              <a:ext uri="{FF2B5EF4-FFF2-40B4-BE49-F238E27FC236}">
                <a16:creationId xmlns:a16="http://schemas.microsoft.com/office/drawing/2014/main" id="{76C8226A-9C9B-1246-966E-F4A6EC23E006}"/>
              </a:ext>
            </a:extLst>
          </p:cNvPr>
          <p:cNvSpPr txBox="1"/>
          <p:nvPr/>
        </p:nvSpPr>
        <p:spPr>
          <a:xfrm>
            <a:off x="1432797" y="1326979"/>
            <a:ext cx="1388522"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Albuquerque, New Mexico</a:t>
            </a:r>
          </a:p>
        </p:txBody>
      </p:sp>
      <p:sp>
        <p:nvSpPr>
          <p:cNvPr id="514" name="TextBox 513">
            <a:extLst>
              <a:ext uri="{FF2B5EF4-FFF2-40B4-BE49-F238E27FC236}">
                <a16:creationId xmlns:a16="http://schemas.microsoft.com/office/drawing/2014/main" id="{93811E54-2B74-4A40-85BF-EAEA99A123B1}"/>
              </a:ext>
            </a:extLst>
          </p:cNvPr>
          <p:cNvSpPr txBox="1"/>
          <p:nvPr/>
        </p:nvSpPr>
        <p:spPr>
          <a:xfrm>
            <a:off x="1854762" y="3664642"/>
            <a:ext cx="1164101" cy="21544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Rio de Janeiro, Brazil</a:t>
            </a:r>
          </a:p>
        </p:txBody>
      </p:sp>
      <p:pic>
        <p:nvPicPr>
          <p:cNvPr id="12" name="Picture 11">
            <a:extLst>
              <a:ext uri="{FF2B5EF4-FFF2-40B4-BE49-F238E27FC236}">
                <a16:creationId xmlns:a16="http://schemas.microsoft.com/office/drawing/2014/main" id="{F1FEFA9B-DBF2-544E-8C08-01330DDBFA2B}"/>
              </a:ext>
            </a:extLst>
          </p:cNvPr>
          <p:cNvPicPr>
            <a:picLocks noChangeAspect="1"/>
          </p:cNvPicPr>
          <p:nvPr/>
        </p:nvPicPr>
        <p:blipFill>
          <a:blip r:embed="rId3"/>
          <a:stretch>
            <a:fillRect/>
          </a:stretch>
        </p:blipFill>
        <p:spPr>
          <a:xfrm>
            <a:off x="1079911" y="3121280"/>
            <a:ext cx="768096" cy="768096"/>
          </a:xfrm>
          <a:prstGeom prst="rect">
            <a:avLst/>
          </a:prstGeom>
          <a:ln>
            <a:noFill/>
          </a:ln>
        </p:spPr>
      </p:pic>
      <p:pic>
        <p:nvPicPr>
          <p:cNvPr id="14" name="Picture 13">
            <a:extLst>
              <a:ext uri="{FF2B5EF4-FFF2-40B4-BE49-F238E27FC236}">
                <a16:creationId xmlns:a16="http://schemas.microsoft.com/office/drawing/2014/main" id="{D69A0C5C-760D-824C-995A-875003D8FE31}"/>
              </a:ext>
            </a:extLst>
          </p:cNvPr>
          <p:cNvPicPr>
            <a:picLocks noChangeAspect="1"/>
          </p:cNvPicPr>
          <p:nvPr/>
        </p:nvPicPr>
        <p:blipFill>
          <a:blip r:embed="rId4"/>
          <a:stretch>
            <a:fillRect/>
          </a:stretch>
        </p:blipFill>
        <p:spPr>
          <a:xfrm>
            <a:off x="656930" y="767934"/>
            <a:ext cx="764242" cy="764242"/>
          </a:xfrm>
          <a:prstGeom prst="rect">
            <a:avLst/>
          </a:prstGeom>
        </p:spPr>
      </p:pic>
      <p:pic>
        <p:nvPicPr>
          <p:cNvPr id="15" name="Picture 14">
            <a:extLst>
              <a:ext uri="{FF2B5EF4-FFF2-40B4-BE49-F238E27FC236}">
                <a16:creationId xmlns:a16="http://schemas.microsoft.com/office/drawing/2014/main" id="{72F5B68F-33B5-D64D-B7DD-A4F72A144096}"/>
              </a:ext>
            </a:extLst>
          </p:cNvPr>
          <p:cNvPicPr>
            <a:picLocks noChangeAspect="1"/>
          </p:cNvPicPr>
          <p:nvPr/>
        </p:nvPicPr>
        <p:blipFill>
          <a:blip r:embed="rId5"/>
          <a:stretch>
            <a:fillRect/>
          </a:stretch>
        </p:blipFill>
        <p:spPr>
          <a:xfrm>
            <a:off x="4520633" y="758452"/>
            <a:ext cx="768096" cy="768096"/>
          </a:xfrm>
          <a:prstGeom prst="rect">
            <a:avLst/>
          </a:prstGeom>
        </p:spPr>
      </p:pic>
      <p:pic>
        <p:nvPicPr>
          <p:cNvPr id="16" name="Picture 15">
            <a:extLst>
              <a:ext uri="{FF2B5EF4-FFF2-40B4-BE49-F238E27FC236}">
                <a16:creationId xmlns:a16="http://schemas.microsoft.com/office/drawing/2014/main" id="{0D81F7A8-3286-A747-82BF-53E7838019E1}"/>
              </a:ext>
            </a:extLst>
          </p:cNvPr>
          <p:cNvPicPr>
            <a:picLocks noChangeAspect="1"/>
          </p:cNvPicPr>
          <p:nvPr/>
        </p:nvPicPr>
        <p:blipFill>
          <a:blip r:embed="rId6"/>
          <a:stretch>
            <a:fillRect/>
          </a:stretch>
        </p:blipFill>
        <p:spPr>
          <a:xfrm>
            <a:off x="5136310" y="3431947"/>
            <a:ext cx="777240" cy="767524"/>
          </a:xfrm>
          <a:prstGeom prst="rect">
            <a:avLst/>
          </a:prstGeom>
        </p:spPr>
      </p:pic>
      <p:pic>
        <p:nvPicPr>
          <p:cNvPr id="17" name="Picture 16">
            <a:extLst>
              <a:ext uri="{FF2B5EF4-FFF2-40B4-BE49-F238E27FC236}">
                <a16:creationId xmlns:a16="http://schemas.microsoft.com/office/drawing/2014/main" id="{9E369C72-81F3-7C40-A253-F5912B8E041C}"/>
              </a:ext>
            </a:extLst>
          </p:cNvPr>
          <p:cNvPicPr>
            <a:picLocks noChangeAspect="1"/>
          </p:cNvPicPr>
          <p:nvPr/>
        </p:nvPicPr>
        <p:blipFill>
          <a:blip r:embed="rId7"/>
          <a:stretch>
            <a:fillRect/>
          </a:stretch>
        </p:blipFill>
        <p:spPr>
          <a:xfrm>
            <a:off x="6688459" y="2063039"/>
            <a:ext cx="768096" cy="768096"/>
          </a:xfrm>
          <a:prstGeom prst="rect">
            <a:avLst/>
          </a:prstGeom>
        </p:spPr>
      </p:pic>
      <p:cxnSp>
        <p:nvCxnSpPr>
          <p:cNvPr id="19" name="Straight Connector 18">
            <a:extLst>
              <a:ext uri="{FF2B5EF4-FFF2-40B4-BE49-F238E27FC236}">
                <a16:creationId xmlns:a16="http://schemas.microsoft.com/office/drawing/2014/main" id="{8270373A-9807-AA4A-A431-3ED5C13A933C}"/>
              </a:ext>
            </a:extLst>
          </p:cNvPr>
          <p:cNvCxnSpPr>
            <a:endCxn id="503" idx="1"/>
          </p:cNvCxnSpPr>
          <p:nvPr/>
        </p:nvCxnSpPr>
        <p:spPr>
          <a:xfrm>
            <a:off x="2300954" y="2236839"/>
            <a:ext cx="347751" cy="36933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926BFD53-4615-DA41-B415-0BB6B25FC853}"/>
              </a:ext>
            </a:extLst>
          </p:cNvPr>
          <p:cNvCxnSpPr>
            <a:cxnSpLocks/>
            <a:endCxn id="508" idx="7"/>
          </p:cNvCxnSpPr>
          <p:nvPr/>
        </p:nvCxnSpPr>
        <p:spPr>
          <a:xfrm flipH="1">
            <a:off x="6534600" y="3104388"/>
            <a:ext cx="444556" cy="3025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274F001A-536E-184B-98C8-162A337ECB53}"/>
              </a:ext>
            </a:extLst>
          </p:cNvPr>
          <p:cNvCxnSpPr>
            <a:cxnSpLocks/>
            <a:stCxn id="271" idx="3"/>
            <a:endCxn id="268" idx="2"/>
          </p:cNvCxnSpPr>
          <p:nvPr/>
        </p:nvCxnSpPr>
        <p:spPr>
          <a:xfrm flipV="1">
            <a:off x="3205891" y="3640460"/>
            <a:ext cx="534505" cy="38584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5B496C0D-E326-6F49-8178-B573C2970866}"/>
              </a:ext>
            </a:extLst>
          </p:cNvPr>
          <p:cNvCxnSpPr>
            <a:cxnSpLocks/>
          </p:cNvCxnSpPr>
          <p:nvPr/>
        </p:nvCxnSpPr>
        <p:spPr>
          <a:xfrm flipH="1">
            <a:off x="4875923" y="2125040"/>
            <a:ext cx="172931" cy="36396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5D88F358-BC58-4147-894C-C06D64746B6E}"/>
              </a:ext>
            </a:extLst>
          </p:cNvPr>
          <p:cNvCxnSpPr>
            <a:cxnSpLocks/>
          </p:cNvCxnSpPr>
          <p:nvPr/>
        </p:nvCxnSpPr>
        <p:spPr>
          <a:xfrm>
            <a:off x="4976272" y="3922231"/>
            <a:ext cx="375968" cy="37014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19" name="TextBox 518">
            <a:extLst>
              <a:ext uri="{FF2B5EF4-FFF2-40B4-BE49-F238E27FC236}">
                <a16:creationId xmlns:a16="http://schemas.microsoft.com/office/drawing/2014/main" id="{43BBDC55-0EB1-0B49-A644-866CD26C29D0}"/>
              </a:ext>
            </a:extLst>
          </p:cNvPr>
          <p:cNvSpPr txBox="1"/>
          <p:nvPr/>
        </p:nvSpPr>
        <p:spPr>
          <a:xfrm>
            <a:off x="830636" y="1546391"/>
            <a:ext cx="1976177" cy="846386"/>
          </a:xfrm>
          <a:prstGeom prst="rect">
            <a:avLst/>
          </a:prstGeom>
          <a:noFill/>
        </p:spPr>
        <p:txBody>
          <a:bodyPr wrap="square" rtlCol="0">
            <a:spAutoFit/>
          </a:bodyPr>
          <a:lstStyle/>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Single mother with 5 year old daughter</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Enrolled in Networking Academy courses through technical school</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Earned CCNA &amp; CCNP</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Currently Senior Network Engineer</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p:txBody>
      </p:sp>
      <p:sp>
        <p:nvSpPr>
          <p:cNvPr id="536" name="TextBox 535">
            <a:extLst>
              <a:ext uri="{FF2B5EF4-FFF2-40B4-BE49-F238E27FC236}">
                <a16:creationId xmlns:a16="http://schemas.microsoft.com/office/drawing/2014/main" id="{7F64407D-2143-A241-AA29-CB1488C8D6D6}"/>
              </a:ext>
            </a:extLst>
          </p:cNvPr>
          <p:cNvSpPr txBox="1"/>
          <p:nvPr/>
        </p:nvSpPr>
        <p:spPr>
          <a:xfrm>
            <a:off x="1243966" y="3952593"/>
            <a:ext cx="1976177" cy="846386"/>
          </a:xfrm>
          <a:prstGeom prst="rect">
            <a:avLst/>
          </a:prstGeom>
          <a:noFill/>
        </p:spPr>
        <p:txBody>
          <a:bodyPr wrap="square" rtlCol="0">
            <a:spAutoFit/>
          </a:bodyPr>
          <a:lstStyle/>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Father died at 17, had to help support her family</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Enrolled in Networking Academy</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Selected to work on technical team at the NBA House during 2016 Olympics </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p:txBody>
      </p:sp>
      <p:sp>
        <p:nvSpPr>
          <p:cNvPr id="537" name="TextBox 536">
            <a:extLst>
              <a:ext uri="{FF2B5EF4-FFF2-40B4-BE49-F238E27FC236}">
                <a16:creationId xmlns:a16="http://schemas.microsoft.com/office/drawing/2014/main" id="{D1C76FA9-302C-8549-AF64-F80FA3ADB6B1}"/>
              </a:ext>
            </a:extLst>
          </p:cNvPr>
          <p:cNvSpPr txBox="1"/>
          <p:nvPr/>
        </p:nvSpPr>
        <p:spPr>
          <a:xfrm>
            <a:off x="4750710" y="1514898"/>
            <a:ext cx="1976177" cy="846386"/>
          </a:xfrm>
          <a:prstGeom prst="rect">
            <a:avLst/>
          </a:prstGeom>
          <a:noFill/>
        </p:spPr>
        <p:txBody>
          <a:bodyPr wrap="square" rtlCol="0">
            <a:spAutoFit/>
          </a:bodyPr>
          <a:lstStyle/>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At 23 killed his father to protect his mother and brother from abuse</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Joined Cisco Networking Academy in prison, first prisoner to earn CCNA</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IT and Security Professional</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p:txBody>
      </p:sp>
      <p:sp>
        <p:nvSpPr>
          <p:cNvPr id="538" name="TextBox 537">
            <a:extLst>
              <a:ext uri="{FF2B5EF4-FFF2-40B4-BE49-F238E27FC236}">
                <a16:creationId xmlns:a16="http://schemas.microsoft.com/office/drawing/2014/main" id="{202A93BC-1793-674D-9A3B-D4B340E9573F}"/>
              </a:ext>
            </a:extLst>
          </p:cNvPr>
          <p:cNvSpPr txBox="1"/>
          <p:nvPr/>
        </p:nvSpPr>
        <p:spPr>
          <a:xfrm>
            <a:off x="6953598" y="2807422"/>
            <a:ext cx="1976177" cy="954107"/>
          </a:xfrm>
          <a:prstGeom prst="rect">
            <a:avLst/>
          </a:prstGeom>
          <a:noFill/>
        </p:spPr>
        <p:txBody>
          <a:bodyPr wrap="square" rtlCol="0">
            <a:spAutoFit/>
          </a:bodyPr>
          <a:lstStyle/>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Unable to attend college due to father’s illness</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Attended vocational school and joined Cisco Networking Academy</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Network Security Engineer helping to provide for mother and father</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p:txBody>
      </p:sp>
      <p:sp>
        <p:nvSpPr>
          <p:cNvPr id="539" name="TextBox 538">
            <a:extLst>
              <a:ext uri="{FF2B5EF4-FFF2-40B4-BE49-F238E27FC236}">
                <a16:creationId xmlns:a16="http://schemas.microsoft.com/office/drawing/2014/main" id="{40649FD5-F7A4-EF4D-BA81-067E14890B3D}"/>
              </a:ext>
            </a:extLst>
          </p:cNvPr>
          <p:cNvSpPr txBox="1"/>
          <p:nvPr/>
        </p:nvSpPr>
        <p:spPr>
          <a:xfrm>
            <a:off x="5303556" y="4191534"/>
            <a:ext cx="1976177" cy="954107"/>
          </a:xfrm>
          <a:prstGeom prst="rect">
            <a:avLst/>
          </a:prstGeom>
          <a:noFill/>
        </p:spPr>
        <p:txBody>
          <a:bodyPr wrap="square" rtlCol="0">
            <a:spAutoFit/>
          </a:bodyPr>
          <a:lstStyle/>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Raised in a corrugated tin house with dirt floors</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Only one from her village to qualify for computer lessons, completed CCNA</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Multiple roles in IT, </a:t>
            </a:r>
            <a:r>
              <a:rPr kumimoji="0" lang="en-US" sz="700" b="0" i="0" u="none" strike="noStrike" kern="1200" cap="none" spc="0" normalizeH="0" baseline="0" noProof="0" dirty="0" err="1">
                <a:ln>
                  <a:noFill/>
                </a:ln>
                <a:solidFill>
                  <a:srgbClr val="FFFFFF"/>
                </a:solidFill>
                <a:effectLst/>
                <a:uLnTx/>
                <a:uFillTx/>
                <a:latin typeface="CiscoSans Thin" panose="020B0203020201020303" pitchFamily="34" charset="0"/>
                <a:ea typeface="ＭＳ Ｐゴシック" pitchFamily="34" charset="-128"/>
                <a:cs typeface="+mn-cs"/>
              </a:rPr>
              <a:t>NetAad</a:t>
            </a:r>
            <a:r>
              <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 Instructor and now works for the Networking Academy</a:t>
            </a: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endParaRPr>
          </a:p>
        </p:txBody>
      </p:sp>
      <p:sp>
        <p:nvSpPr>
          <p:cNvPr id="35" name="TextBox 34">
            <a:extLst>
              <a:ext uri="{FF2B5EF4-FFF2-40B4-BE49-F238E27FC236}">
                <a16:creationId xmlns:a16="http://schemas.microsoft.com/office/drawing/2014/main" id="{75CA6848-466C-5B4E-9E44-37C0BD630FD7}"/>
              </a:ext>
            </a:extLst>
          </p:cNvPr>
          <p:cNvSpPr txBox="1"/>
          <p:nvPr/>
        </p:nvSpPr>
        <p:spPr>
          <a:xfrm>
            <a:off x="1240692" y="4840467"/>
            <a:ext cx="3895618" cy="18466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58585B"/>
                </a:solidFill>
                <a:effectLst/>
                <a:uLnTx/>
                <a:uFillTx/>
                <a:latin typeface="CiscoSans Thin" panose="020B0203020201020303" pitchFamily="34" charset="0"/>
                <a:ea typeface="ＭＳ Ｐゴシック" pitchFamily="34" charset="-128"/>
                <a:cs typeface="+mn-cs"/>
              </a:rPr>
              <a:t>For more stories visit: https://</a:t>
            </a:r>
            <a:r>
              <a:rPr kumimoji="0" lang="en-US" sz="600" b="0" i="0" u="none" strike="noStrike" kern="1200" cap="none" spc="0" normalizeH="0" baseline="0" noProof="0" dirty="0" err="1">
                <a:ln>
                  <a:noFill/>
                </a:ln>
                <a:solidFill>
                  <a:srgbClr val="58585B"/>
                </a:solidFill>
                <a:effectLst/>
                <a:uLnTx/>
                <a:uFillTx/>
                <a:latin typeface="CiscoSans Thin" panose="020B0203020201020303" pitchFamily="34" charset="0"/>
                <a:ea typeface="ＭＳ Ｐゴシック" pitchFamily="34" charset="-128"/>
                <a:cs typeface="+mn-cs"/>
              </a:rPr>
              <a:t>www.cisco.com</a:t>
            </a:r>
            <a:r>
              <a:rPr kumimoji="0" lang="en-US" sz="600" b="0" i="0" u="none" strike="noStrike" kern="1200" cap="none" spc="0" normalizeH="0" baseline="0" noProof="0" dirty="0">
                <a:ln>
                  <a:noFill/>
                </a:ln>
                <a:solidFill>
                  <a:srgbClr val="58585B"/>
                </a:solidFill>
                <a:effectLst/>
                <a:uLnTx/>
                <a:uFillTx/>
                <a:latin typeface="CiscoSans Thin" panose="020B0203020201020303" pitchFamily="34" charset="0"/>
                <a:ea typeface="ＭＳ Ｐゴシック" pitchFamily="34" charset="-128"/>
                <a:cs typeface="+mn-cs"/>
              </a:rPr>
              <a:t>/c/</a:t>
            </a:r>
            <a:r>
              <a:rPr kumimoji="0" lang="en-US" sz="600" b="0" i="0" u="none" strike="noStrike" kern="1200" cap="none" spc="0" normalizeH="0" baseline="0" noProof="0" dirty="0" err="1">
                <a:ln>
                  <a:noFill/>
                </a:ln>
                <a:solidFill>
                  <a:srgbClr val="58585B"/>
                </a:solidFill>
                <a:effectLst/>
                <a:uLnTx/>
                <a:uFillTx/>
                <a:latin typeface="CiscoSans Thin" panose="020B0203020201020303" pitchFamily="34" charset="0"/>
                <a:ea typeface="ＭＳ Ｐゴシック" pitchFamily="34" charset="-128"/>
                <a:cs typeface="+mn-cs"/>
              </a:rPr>
              <a:t>en</a:t>
            </a:r>
            <a:r>
              <a:rPr kumimoji="0" lang="en-US" sz="600" b="0" i="0" u="none" strike="noStrike" kern="1200" cap="none" spc="0" normalizeH="0" baseline="0" noProof="0" dirty="0">
                <a:ln>
                  <a:noFill/>
                </a:ln>
                <a:solidFill>
                  <a:srgbClr val="58585B"/>
                </a:solidFill>
                <a:effectLst/>
                <a:uLnTx/>
                <a:uFillTx/>
                <a:latin typeface="CiscoSans Thin" panose="020B0203020201020303" pitchFamily="34" charset="0"/>
                <a:ea typeface="ＭＳ Ｐゴシック" pitchFamily="34" charset="-128"/>
                <a:cs typeface="+mn-cs"/>
              </a:rPr>
              <a:t>/us/about/</a:t>
            </a:r>
            <a:r>
              <a:rPr kumimoji="0" lang="en-US" sz="600" b="0" i="0" u="none" strike="noStrike" kern="1200" cap="none" spc="0" normalizeH="0" baseline="0" noProof="0" dirty="0" err="1">
                <a:ln>
                  <a:noFill/>
                </a:ln>
                <a:solidFill>
                  <a:srgbClr val="58585B"/>
                </a:solidFill>
                <a:effectLst/>
                <a:uLnTx/>
                <a:uFillTx/>
                <a:latin typeface="CiscoSans Thin" panose="020B0203020201020303" pitchFamily="34" charset="0"/>
                <a:ea typeface="ＭＳ Ｐゴシック" pitchFamily="34" charset="-128"/>
                <a:cs typeface="+mn-cs"/>
              </a:rPr>
              <a:t>csr</a:t>
            </a:r>
            <a:r>
              <a:rPr kumimoji="0" lang="en-US" sz="600" b="0" i="0" u="none" strike="noStrike" kern="1200" cap="none" spc="0" normalizeH="0" baseline="0" noProof="0" dirty="0">
                <a:ln>
                  <a:noFill/>
                </a:ln>
                <a:solidFill>
                  <a:srgbClr val="58585B"/>
                </a:solidFill>
                <a:effectLst/>
                <a:uLnTx/>
                <a:uFillTx/>
                <a:latin typeface="CiscoSans Thin" panose="020B0203020201020303" pitchFamily="34" charset="0"/>
                <a:ea typeface="ＭＳ Ｐゴシック" pitchFamily="34" charset="-128"/>
                <a:cs typeface="+mn-cs"/>
              </a:rPr>
              <a:t>/impact/education/networking-</a:t>
            </a:r>
            <a:r>
              <a:rPr kumimoji="0" lang="en-US" sz="600" b="0" i="0" u="none" strike="noStrike" kern="1200" cap="none" spc="0" normalizeH="0" baseline="0" noProof="0" dirty="0" err="1">
                <a:ln>
                  <a:noFill/>
                </a:ln>
                <a:solidFill>
                  <a:srgbClr val="58585B"/>
                </a:solidFill>
                <a:effectLst/>
                <a:uLnTx/>
                <a:uFillTx/>
                <a:latin typeface="CiscoSans Thin" panose="020B0203020201020303" pitchFamily="34" charset="0"/>
                <a:ea typeface="ＭＳ Ｐゴシック" pitchFamily="34" charset="-128"/>
                <a:cs typeface="+mn-cs"/>
              </a:rPr>
              <a:t>academy.html</a:t>
            </a:r>
            <a:r>
              <a:rPr kumimoji="0" lang="en-US" sz="600" b="0" i="0" u="none" strike="noStrike" kern="1200" cap="none" spc="0" normalizeH="0" baseline="0" noProof="0" dirty="0">
                <a:ln>
                  <a:noFill/>
                </a:ln>
                <a:solidFill>
                  <a:srgbClr val="58585B"/>
                </a:solidFill>
                <a:effectLst/>
                <a:uLnTx/>
                <a:uFillTx/>
                <a:latin typeface="CiscoSans Thin" panose="020B0203020201020303" pitchFamily="34" charset="0"/>
                <a:ea typeface="ＭＳ Ｐゴシック" pitchFamily="34" charset="-128"/>
                <a:cs typeface="+mn-cs"/>
              </a:rPr>
              <a:t> </a:t>
            </a:r>
          </a:p>
        </p:txBody>
      </p:sp>
    </p:spTree>
    <p:extLst>
      <p:ext uri="{BB962C8B-B14F-4D97-AF65-F5344CB8AC3E}">
        <p14:creationId xmlns:p14="http://schemas.microsoft.com/office/powerpoint/2010/main" val="311379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C441-FBB9-7844-BBE4-BE9435CFC71B}"/>
              </a:ext>
            </a:extLst>
          </p:cNvPr>
          <p:cNvSpPr>
            <a:spLocks noGrp="1"/>
          </p:cNvSpPr>
          <p:nvPr>
            <p:ph type="title"/>
          </p:nvPr>
        </p:nvSpPr>
        <p:spPr>
          <a:xfrm>
            <a:off x="1203158" y="2121985"/>
            <a:ext cx="7580096" cy="731837"/>
          </a:xfrm>
        </p:spPr>
        <p:txBody>
          <a:bodyPr/>
          <a:lstStyle/>
          <a:p>
            <a:r>
              <a:rPr lang="en-US" sz="3600" dirty="0"/>
              <a:t>Networking Courses</a:t>
            </a:r>
          </a:p>
        </p:txBody>
      </p:sp>
      <p:grpSp>
        <p:nvGrpSpPr>
          <p:cNvPr id="4" name="Group 3">
            <a:extLst>
              <a:ext uri="{FF2B5EF4-FFF2-40B4-BE49-F238E27FC236}">
                <a16:creationId xmlns:a16="http://schemas.microsoft.com/office/drawing/2014/main" id="{B2050EF2-6FC0-8446-8772-8A4CE4D8043A}"/>
              </a:ext>
            </a:extLst>
          </p:cNvPr>
          <p:cNvGrpSpPr>
            <a:grpSpLocks noChangeAspect="1"/>
          </p:cNvGrpSpPr>
          <p:nvPr/>
        </p:nvGrpSpPr>
        <p:grpSpPr>
          <a:xfrm>
            <a:off x="560031" y="2197619"/>
            <a:ext cx="503078" cy="503078"/>
            <a:chOff x="5436007" y="2086814"/>
            <a:chExt cx="457200" cy="457200"/>
          </a:xfrm>
        </p:grpSpPr>
        <p:pic>
          <p:nvPicPr>
            <p:cNvPr id="5" name="Picture 4">
              <a:extLst>
                <a:ext uri="{FF2B5EF4-FFF2-40B4-BE49-F238E27FC236}">
                  <a16:creationId xmlns:a16="http://schemas.microsoft.com/office/drawing/2014/main" id="{82584CA4-3592-4947-93C4-8ECEC7FDED67}"/>
                </a:ext>
              </a:extLst>
            </p:cNvPr>
            <p:cNvPicPr>
              <a:picLocks noChangeAspect="1"/>
            </p:cNvPicPr>
            <p:nvPr/>
          </p:nvPicPr>
          <p:blipFill rotWithShape="1">
            <a:blip r:embed="rId2">
              <a:extLst>
                <a:ext uri="{28A0092B-C50C-407E-A947-70E740481C1C}">
                  <a14:useLocalDpi xmlns:a14="http://schemas.microsoft.com/office/drawing/2010/main" val="0"/>
                </a:ext>
              </a:extLst>
            </a:blip>
            <a:srcRect l="8198" t="31492" r="66306" b="11864"/>
            <a:stretch/>
          </p:blipFill>
          <p:spPr>
            <a:xfrm>
              <a:off x="5436007" y="2086814"/>
              <a:ext cx="457200" cy="457200"/>
            </a:xfrm>
            <a:prstGeom prst="rect">
              <a:avLst/>
            </a:prstGeom>
          </p:spPr>
        </p:pic>
        <p:sp>
          <p:nvSpPr>
            <p:cNvPr id="6" name="Oval 5">
              <a:extLst>
                <a:ext uri="{FF2B5EF4-FFF2-40B4-BE49-F238E27FC236}">
                  <a16:creationId xmlns:a16="http://schemas.microsoft.com/office/drawing/2014/main" id="{7B21053D-D566-B84A-A2DB-6ACFCD186764}"/>
                </a:ext>
              </a:extLst>
            </p:cNvPr>
            <p:cNvSpPr/>
            <p:nvPr/>
          </p:nvSpPr>
          <p:spPr>
            <a:xfrm>
              <a:off x="5436007" y="2086814"/>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FFFFF"/>
                </a:solidFill>
                <a:latin typeface="Arial"/>
              </a:endParaRPr>
            </a:p>
          </p:txBody>
        </p:sp>
      </p:grpSp>
    </p:spTree>
    <p:extLst>
      <p:ext uri="{BB962C8B-B14F-4D97-AF65-F5344CB8AC3E}">
        <p14:creationId xmlns:p14="http://schemas.microsoft.com/office/powerpoint/2010/main" val="116303022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3194892"/>
            <a:ext cx="9151136" cy="194860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p:cNvGrpSpPr/>
          <p:nvPr/>
        </p:nvGrpSpPr>
        <p:grpSpPr>
          <a:xfrm>
            <a:off x="530107" y="3602936"/>
            <a:ext cx="1021588" cy="1008096"/>
            <a:chOff x="559190" y="1624591"/>
            <a:chExt cx="1817884" cy="1793877"/>
          </a:xfrm>
        </p:grpSpPr>
        <p:sp>
          <p:nvSpPr>
            <p:cNvPr id="51" name="Chord 50"/>
            <p:cNvSpPr/>
            <p:nvPr/>
          </p:nvSpPr>
          <p:spPr>
            <a:xfrm>
              <a:off x="583197" y="162459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Chord 51"/>
            <p:cNvSpPr/>
            <p:nvPr/>
          </p:nvSpPr>
          <p:spPr>
            <a:xfrm rot="10800000">
              <a:off x="559190" y="1624591"/>
              <a:ext cx="1793877" cy="1793877"/>
            </a:xfrm>
            <a:prstGeom prst="chord">
              <a:avLst>
                <a:gd name="adj1" fmla="val 5467745"/>
                <a:gd name="adj2" fmla="val 1620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p:cNvSpPr>
            <a:spLocks noGrp="1"/>
          </p:cNvSpPr>
          <p:nvPr>
            <p:ph type="title"/>
          </p:nvPr>
        </p:nvSpPr>
        <p:spPr/>
        <p:txBody>
          <a:bodyPr/>
          <a:lstStyle/>
          <a:p>
            <a:r>
              <a:rPr lang="en-US" dirty="0"/>
              <a:t>CCNA Routing and Switching Curriculum</a:t>
            </a:r>
          </a:p>
        </p:txBody>
      </p:sp>
      <p:sp>
        <p:nvSpPr>
          <p:cNvPr id="18" name="TextBox 17"/>
          <p:cNvSpPr txBox="1"/>
          <p:nvPr/>
        </p:nvSpPr>
        <p:spPr>
          <a:xfrm>
            <a:off x="1680263" y="3557806"/>
            <a:ext cx="6922400" cy="1515800"/>
          </a:xfrm>
          <a:prstGeom prst="rect">
            <a:avLst/>
          </a:prstGeom>
          <a:noFill/>
        </p:spPr>
        <p:txBody>
          <a:bodyPr wrap="square" rtlCol="0">
            <a:spAutoFit/>
          </a:bodyPr>
          <a:lstStyle/>
          <a:p>
            <a:pPr>
              <a:spcBef>
                <a:spcPts val="0"/>
              </a:spcBef>
              <a:spcAft>
                <a:spcPts val="300"/>
              </a:spcAft>
            </a:pPr>
            <a:r>
              <a:rPr lang="en-US" sz="1000" b="1" dirty="0">
                <a:solidFill>
                  <a:schemeClr val="bg1"/>
                </a:solidFill>
              </a:rPr>
              <a:t>Target Audience</a:t>
            </a:r>
            <a:r>
              <a:rPr lang="en-US" sz="1000" dirty="0">
                <a:solidFill>
                  <a:schemeClr val="bg1"/>
                </a:solidFill>
              </a:rPr>
              <a:t>: Students interested in pursuing an IT-related career</a:t>
            </a:r>
          </a:p>
          <a:p>
            <a:pPr>
              <a:spcBef>
                <a:spcPts val="0"/>
              </a:spcBef>
              <a:spcAft>
                <a:spcPts val="300"/>
              </a:spcAft>
            </a:pPr>
            <a:r>
              <a:rPr lang="en-US" sz="1000" b="1" dirty="0">
                <a:solidFill>
                  <a:schemeClr val="bg1"/>
                </a:solidFill>
              </a:rPr>
              <a:t>Prerequisites</a:t>
            </a:r>
            <a:r>
              <a:rPr lang="en-US" sz="1000" dirty="0">
                <a:solidFill>
                  <a:schemeClr val="bg1"/>
                </a:solidFill>
              </a:rPr>
              <a:t>: None, vocational students often take IT Essentials or equivalent knowledge prior to CCNA R&amp;S</a:t>
            </a:r>
          </a:p>
          <a:p>
            <a:pPr>
              <a:spcBef>
                <a:spcPts val="0"/>
              </a:spcBef>
              <a:spcAft>
                <a:spcPts val="300"/>
              </a:spcAft>
            </a:pPr>
            <a:r>
              <a:rPr lang="en-US" sz="1000" b="1" dirty="0">
                <a:solidFill>
                  <a:schemeClr val="bg1"/>
                </a:solidFill>
              </a:rPr>
              <a:t>Languages</a:t>
            </a:r>
            <a:r>
              <a:rPr lang="en-US" sz="1000" dirty="0">
                <a:solidFill>
                  <a:schemeClr val="bg1"/>
                </a:solidFill>
              </a:rPr>
              <a:t>: Arabic, Chinese-S, Croatian, English, French, Hungarian, Japanese, Polish, Portuguese-BR, Russian, Spanish, Turkish </a:t>
            </a:r>
            <a:br>
              <a:rPr lang="en-US" sz="1000" dirty="0">
                <a:solidFill>
                  <a:schemeClr val="bg1"/>
                </a:solidFill>
              </a:rPr>
            </a:br>
            <a:r>
              <a:rPr lang="en-US" sz="1000" dirty="0">
                <a:solidFill>
                  <a:schemeClr val="bg1"/>
                </a:solidFill>
              </a:rPr>
              <a:t>(courses 1 and 2 also available in Chinese-T, Georgian, German, Hebrew, and Romanian; course 1 available in Italian)</a:t>
            </a:r>
          </a:p>
          <a:p>
            <a:pPr>
              <a:spcBef>
                <a:spcPts val="0"/>
              </a:spcBef>
              <a:spcAft>
                <a:spcPts val="300"/>
              </a:spcAft>
            </a:pPr>
            <a:r>
              <a:rPr lang="en-US" sz="1000" b="1" dirty="0">
                <a:solidFill>
                  <a:schemeClr val="bg1"/>
                </a:solidFill>
              </a:rPr>
              <a:t>Course Delivery</a:t>
            </a:r>
            <a:r>
              <a:rPr lang="en-US" sz="1000" dirty="0">
                <a:solidFill>
                  <a:schemeClr val="bg1"/>
                </a:solidFill>
              </a:rPr>
              <a:t>: Instructor-led</a:t>
            </a:r>
          </a:p>
          <a:p>
            <a:pPr>
              <a:spcBef>
                <a:spcPts val="0"/>
              </a:spcBef>
              <a:spcAft>
                <a:spcPts val="300"/>
              </a:spcAft>
            </a:pPr>
            <a:r>
              <a:rPr lang="en-US" sz="1000" b="1" dirty="0">
                <a:solidFill>
                  <a:schemeClr val="bg1"/>
                </a:solidFill>
              </a:rPr>
              <a:t>Estimated Time to Complete</a:t>
            </a:r>
            <a:r>
              <a:rPr lang="en-US" sz="1000" dirty="0">
                <a:solidFill>
                  <a:schemeClr val="bg1"/>
                </a:solidFill>
              </a:rPr>
              <a:t>: 280 hours</a:t>
            </a:r>
          </a:p>
          <a:p>
            <a:pPr>
              <a:spcBef>
                <a:spcPts val="0"/>
              </a:spcBef>
              <a:spcAft>
                <a:spcPts val="300"/>
              </a:spcAft>
            </a:pPr>
            <a:r>
              <a:rPr lang="en-US" sz="1000" b="1" dirty="0">
                <a:solidFill>
                  <a:schemeClr val="bg1"/>
                </a:solidFill>
              </a:rPr>
              <a:t>Recommended Next Course</a:t>
            </a:r>
            <a:r>
              <a:rPr lang="en-US" sz="1000" dirty="0">
                <a:solidFill>
                  <a:schemeClr val="bg1"/>
                </a:solidFill>
              </a:rPr>
              <a:t>: CCNA Security or CCNP R&amp;S</a:t>
            </a:r>
          </a:p>
        </p:txBody>
      </p:sp>
      <p:sp>
        <p:nvSpPr>
          <p:cNvPr id="19" name="Rectangle 18"/>
          <p:cNvSpPr/>
          <p:nvPr/>
        </p:nvSpPr>
        <p:spPr>
          <a:xfrm>
            <a:off x="1649090" y="3251384"/>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6" name="Picture 25"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3817" y="3705467"/>
            <a:ext cx="521356" cy="740663"/>
          </a:xfrm>
          <a:prstGeom prst="rect">
            <a:avLst/>
          </a:prstGeom>
        </p:spPr>
      </p:pic>
      <p:sp>
        <p:nvSpPr>
          <p:cNvPr id="29" name="TextBox 28"/>
          <p:cNvSpPr txBox="1"/>
          <p:nvPr/>
        </p:nvSpPr>
        <p:spPr>
          <a:xfrm>
            <a:off x="684855" y="1424329"/>
            <a:ext cx="2160843" cy="1231106"/>
          </a:xfrm>
          <a:prstGeom prst="rect">
            <a:avLst/>
          </a:prstGeom>
          <a:noFill/>
        </p:spPr>
        <p:txBody>
          <a:bodyPr wrap="square" lIns="0" tIns="0" rIns="0" bIns="0" rtlCol="0">
            <a:spAutoFit/>
          </a:bodyPr>
          <a:lstStyle/>
          <a:p>
            <a:pPr>
              <a:spcAft>
                <a:spcPts val="700"/>
              </a:spcAft>
            </a:pPr>
            <a:r>
              <a:rPr lang="en-US" sz="1000" dirty="0"/>
              <a:t>The 4 courses in the CCNA R&amp;S curriculum help students develop a comprehensive understanding of how networks operate, from protocols and services to network management, with an emphasis on hands-on learning and essential career skills like problem solving and collaboration.</a:t>
            </a:r>
          </a:p>
        </p:txBody>
      </p:sp>
      <p:sp>
        <p:nvSpPr>
          <p:cNvPr id="30" name="Rectangle 29"/>
          <p:cNvSpPr/>
          <p:nvPr/>
        </p:nvSpPr>
        <p:spPr>
          <a:xfrm>
            <a:off x="502667" y="1013189"/>
            <a:ext cx="2343032"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400673" y="107933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p:cNvSpPr/>
          <p:nvPr/>
        </p:nvSpPr>
        <p:spPr>
          <a:xfrm>
            <a:off x="2837716" y="1012166"/>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2837397" y="1309647"/>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10800000">
            <a:off x="2793147" y="1461558"/>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39222" y="1006641"/>
            <a:ext cx="1846980" cy="307777"/>
          </a:xfrm>
          <a:prstGeom prst="rect">
            <a:avLst/>
          </a:prstGeom>
          <a:noFill/>
        </p:spPr>
        <p:txBody>
          <a:bodyPr wrap="none" rtlCol="0" anchor="ctr">
            <a:spAutoFit/>
          </a:bodyPr>
          <a:lstStyle/>
          <a:p>
            <a:r>
              <a:rPr lang="en-US" sz="1400" dirty="0"/>
              <a:t>Curriculum Overview</a:t>
            </a:r>
          </a:p>
        </p:txBody>
      </p:sp>
      <p:sp>
        <p:nvSpPr>
          <p:cNvPr id="36" name="TextBox 35"/>
          <p:cNvSpPr txBox="1"/>
          <p:nvPr/>
        </p:nvSpPr>
        <p:spPr>
          <a:xfrm>
            <a:off x="3485710" y="1414333"/>
            <a:ext cx="2340513" cy="923330"/>
          </a:xfrm>
          <a:prstGeom prst="rect">
            <a:avLst/>
          </a:prstGeom>
          <a:noFill/>
        </p:spPr>
        <p:txBody>
          <a:bodyPr wrap="square" lIns="0" tIns="0" rIns="0" bIns="0" rtlCol="0">
            <a:spAutoFit/>
          </a:bodyPr>
          <a:lstStyle/>
          <a:p>
            <a:pPr>
              <a:spcAft>
                <a:spcPts val="700"/>
              </a:spcAft>
            </a:pPr>
            <a:r>
              <a:rPr lang="en-US" sz="1000" dirty="0"/>
              <a:t>Courses 1-2 align with the Cisco </a:t>
            </a:r>
            <a:br>
              <a:rPr lang="en-US" sz="1000" dirty="0"/>
            </a:br>
            <a:r>
              <a:rPr lang="en-US" sz="1000" dirty="0"/>
              <a:t>CCENT certification and courses </a:t>
            </a:r>
            <a:br>
              <a:rPr lang="en-US" sz="1000" dirty="0"/>
            </a:br>
            <a:r>
              <a:rPr lang="en-US" sz="1000" dirty="0"/>
              <a:t>3-4 align with the Cisco CCNA R&amp;S certification. Students gain the skills needed to become network administrators, technicians, or managers.</a:t>
            </a:r>
          </a:p>
        </p:txBody>
      </p:sp>
      <p:sp>
        <p:nvSpPr>
          <p:cNvPr id="37" name="Rectangle 36"/>
          <p:cNvSpPr/>
          <p:nvPr/>
        </p:nvSpPr>
        <p:spPr>
          <a:xfrm>
            <a:off x="3303522" y="1014210"/>
            <a:ext cx="2343032" cy="29634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p:cNvSpPr/>
          <p:nvPr/>
        </p:nvSpPr>
        <p:spPr>
          <a:xfrm rot="5400000">
            <a:off x="3201527" y="108035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p:cNvSpPr/>
          <p:nvPr/>
        </p:nvSpPr>
        <p:spPr>
          <a:xfrm>
            <a:off x="5649588" y="101318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5649269" y="131066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5605019" y="146257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3436724" y="1007662"/>
            <a:ext cx="1159292" cy="307777"/>
          </a:xfrm>
          <a:prstGeom prst="rect">
            <a:avLst/>
          </a:prstGeom>
          <a:noFill/>
        </p:spPr>
        <p:txBody>
          <a:bodyPr wrap="none" rtlCol="0" anchor="ctr">
            <a:spAutoFit/>
          </a:bodyPr>
          <a:lstStyle/>
          <a:p>
            <a:r>
              <a:rPr lang="en-US" sz="1400" dirty="0">
                <a:solidFill>
                  <a:srgbClr val="FFFFFF"/>
                </a:solidFill>
              </a:rPr>
              <a:t>Career Prep</a:t>
            </a:r>
          </a:p>
        </p:txBody>
      </p:sp>
      <p:sp>
        <p:nvSpPr>
          <p:cNvPr id="43" name="TextBox 42"/>
          <p:cNvSpPr txBox="1"/>
          <p:nvPr/>
        </p:nvSpPr>
        <p:spPr>
          <a:xfrm>
            <a:off x="6131144" y="1386394"/>
            <a:ext cx="2426220" cy="1384995"/>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en-US" sz="1000" dirty="0"/>
              <a:t>4 courses: Introduction to Networks, </a:t>
            </a:r>
            <a:br>
              <a:rPr lang="en-US" sz="1000" dirty="0"/>
            </a:br>
            <a:r>
              <a:rPr lang="en-US" sz="1000" dirty="0"/>
              <a:t>Routing and Switching Essentials, </a:t>
            </a:r>
            <a:br>
              <a:rPr lang="en-US" sz="1000" dirty="0"/>
            </a:br>
            <a:r>
              <a:rPr lang="en-US" sz="1000" dirty="0"/>
              <a:t>Scaling Networks, Connecting Networks</a:t>
            </a:r>
          </a:p>
          <a:p>
            <a:pPr marL="109728" indent="-109728">
              <a:spcBef>
                <a:spcPts val="400"/>
              </a:spcBef>
              <a:buSzPct val="80000"/>
              <a:buFont typeface="Arial"/>
              <a:buChar char="•"/>
            </a:pPr>
            <a:r>
              <a:rPr lang="en-US" sz="1000" dirty="0"/>
              <a:t>Hands-on labs and Cisco Packet Tracer network simulation activities</a:t>
            </a:r>
          </a:p>
          <a:p>
            <a:pPr marL="109728" indent="-109728">
              <a:spcBef>
                <a:spcPts val="400"/>
              </a:spcBef>
              <a:buSzPct val="80000"/>
              <a:buFont typeface="Arial"/>
              <a:buChar char="•"/>
            </a:pPr>
            <a:r>
              <a:rPr lang="en-US" sz="1000" dirty="0"/>
              <a:t>Videos and activities to reinforce learning</a:t>
            </a:r>
          </a:p>
          <a:p>
            <a:pPr marL="109728" indent="-109728">
              <a:spcBef>
                <a:spcPts val="400"/>
              </a:spcBef>
              <a:buSzPct val="80000"/>
              <a:buFont typeface="Arial"/>
              <a:buChar char="•"/>
            </a:pPr>
            <a:r>
              <a:rPr lang="en-US" sz="1000" dirty="0"/>
              <a:t>Quizzes and exams to measure learning outcomes</a:t>
            </a:r>
          </a:p>
        </p:txBody>
      </p:sp>
      <p:sp>
        <p:nvSpPr>
          <p:cNvPr id="44" name="Rectangle 43"/>
          <p:cNvSpPr/>
          <p:nvPr/>
        </p:nvSpPr>
        <p:spPr>
          <a:xfrm>
            <a:off x="6068577" y="1008306"/>
            <a:ext cx="2534085"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Isosceles Triangle 44"/>
          <p:cNvSpPr/>
          <p:nvPr/>
        </p:nvSpPr>
        <p:spPr>
          <a:xfrm rot="5400000">
            <a:off x="5966584" y="107445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Triangle 45"/>
          <p:cNvSpPr/>
          <p:nvPr/>
        </p:nvSpPr>
        <p:spPr>
          <a:xfrm>
            <a:off x="8601933" y="1007282"/>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8601614" y="1304763"/>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Isosceles Triangle 47"/>
          <p:cNvSpPr/>
          <p:nvPr/>
        </p:nvSpPr>
        <p:spPr>
          <a:xfrm rot="10800000">
            <a:off x="8557364" y="145667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6221328" y="1001757"/>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53" name="Group 52"/>
          <p:cNvGrpSpPr/>
          <p:nvPr/>
        </p:nvGrpSpPr>
        <p:grpSpPr>
          <a:xfrm>
            <a:off x="7976929" y="3286005"/>
            <a:ext cx="824545" cy="307777"/>
            <a:chOff x="7976929" y="2587299"/>
            <a:chExt cx="824545" cy="307777"/>
          </a:xfrm>
        </p:grpSpPr>
        <p:grpSp>
          <p:nvGrpSpPr>
            <p:cNvPr id="54" name="Group 53"/>
            <p:cNvGrpSpPr/>
            <p:nvPr/>
          </p:nvGrpSpPr>
          <p:grpSpPr>
            <a:xfrm>
              <a:off x="7976929" y="2624847"/>
              <a:ext cx="227598" cy="227598"/>
              <a:chOff x="2762594" y="1343553"/>
              <a:chExt cx="177346" cy="177346"/>
            </a:xfrm>
          </p:grpSpPr>
          <p:sp>
            <p:nvSpPr>
              <p:cNvPr id="56" name="Oval 55"/>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5" name="TextBox 54"/>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190490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5604"/>
            <a:ext cx="3951287" cy="2648585"/>
          </a:xfrm>
          <a:prstGeom prst="rect">
            <a:avLst/>
          </a:prstGeom>
        </p:spPr>
      </p:pic>
      <p:grpSp>
        <p:nvGrpSpPr>
          <p:cNvPr id="3" name="Group 2"/>
          <p:cNvGrpSpPr/>
          <p:nvPr/>
        </p:nvGrpSpPr>
        <p:grpSpPr>
          <a:xfrm>
            <a:off x="5192713" y="2036245"/>
            <a:ext cx="3958423" cy="3108631"/>
            <a:chOff x="5192713" y="2036245"/>
            <a:chExt cx="3958423" cy="3108631"/>
          </a:xfrm>
          <a:solidFill>
            <a:schemeClr val="accent1"/>
          </a:solidFill>
        </p:grpSpPr>
        <p:sp>
          <p:nvSpPr>
            <p:cNvPr id="59" name="Rectangle 58"/>
            <p:cNvSpPr/>
            <p:nvPr/>
          </p:nvSpPr>
          <p:spPr>
            <a:xfrm>
              <a:off x="5192713" y="2538668"/>
              <a:ext cx="3958423" cy="26062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p:cNvGrpSpPr/>
            <p:nvPr/>
          </p:nvGrpSpPr>
          <p:grpSpPr>
            <a:xfrm>
              <a:off x="6676091" y="2036245"/>
              <a:ext cx="991667" cy="979695"/>
              <a:chOff x="7127612" y="2637652"/>
              <a:chExt cx="991667" cy="979695"/>
            </a:xfrm>
            <a:grpFill/>
          </p:grpSpPr>
          <p:sp>
            <p:nvSpPr>
              <p:cNvPr id="61" name="Chord 60"/>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hord 61"/>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3" name="Rectangle 42"/>
          <p:cNvSpPr/>
          <p:nvPr/>
        </p:nvSpPr>
        <p:spPr>
          <a:xfrm>
            <a:off x="0" y="4515614"/>
            <a:ext cx="4449188" cy="6292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CCNA R&amp;S: </a:t>
            </a:r>
            <a:br>
              <a:rPr lang="en-US" dirty="0"/>
            </a:br>
            <a:r>
              <a:rPr lang="en-US" dirty="0"/>
              <a:t>Introduction to Networks</a:t>
            </a:r>
          </a:p>
        </p:txBody>
      </p:sp>
      <p:sp>
        <p:nvSpPr>
          <p:cNvPr id="17" name="TextBox 16"/>
          <p:cNvSpPr txBox="1"/>
          <p:nvPr/>
        </p:nvSpPr>
        <p:spPr>
          <a:xfrm>
            <a:off x="5459330" y="3059122"/>
            <a:ext cx="3613470" cy="2023631"/>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vocational students, 2-year and 4-year college students in Networking or Engineering programs</a:t>
            </a:r>
          </a:p>
          <a:p>
            <a:pPr>
              <a:spcBef>
                <a:spcPts val="0"/>
              </a:spcBef>
              <a:spcAft>
                <a:spcPts val="300"/>
              </a:spcAft>
            </a:pPr>
            <a:r>
              <a:rPr lang="en-US" sz="900" b="1" dirty="0">
                <a:solidFill>
                  <a:schemeClr val="bg1"/>
                </a:solidFill>
              </a:rPr>
              <a:t>Prerequisites</a:t>
            </a:r>
            <a:r>
              <a:rPr lang="en-US" sz="900" dirty="0">
                <a:solidFill>
                  <a:schemeClr val="bg1"/>
                </a:solidFill>
              </a:rPr>
              <a:t>: None</a:t>
            </a:r>
          </a:p>
          <a:p>
            <a:pPr>
              <a:spcBef>
                <a:spcPts val="0"/>
              </a:spcBef>
              <a:spcAft>
                <a:spcPts val="300"/>
              </a:spcAft>
            </a:pPr>
            <a:r>
              <a:rPr lang="en-US" sz="900" b="1" dirty="0">
                <a:solidFill>
                  <a:schemeClr val="bg1"/>
                </a:solidFill>
              </a:rPr>
              <a:t>ASC Alignment Required</a:t>
            </a:r>
            <a:r>
              <a:rPr lang="en-US" sz="900" dirty="0">
                <a:solidFill>
                  <a:schemeClr val="bg1"/>
                </a:solidFill>
              </a:rPr>
              <a:t>: Yes</a:t>
            </a:r>
          </a:p>
          <a:p>
            <a:pPr>
              <a:spcBef>
                <a:spcPts val="0"/>
              </a:spcBef>
              <a:spcAft>
                <a:spcPts val="300"/>
              </a:spcAft>
            </a:pPr>
            <a:r>
              <a:rPr lang="en-US" sz="900" b="1" dirty="0">
                <a:solidFill>
                  <a:schemeClr val="bg1"/>
                </a:solidFill>
              </a:rPr>
              <a:t>Instructor Training Required</a:t>
            </a:r>
            <a:r>
              <a:rPr lang="en-US" sz="900" dirty="0">
                <a:solidFill>
                  <a:schemeClr val="bg1"/>
                </a:solidFill>
              </a:rPr>
              <a:t>: Yes</a:t>
            </a:r>
          </a:p>
          <a:p>
            <a:pPr>
              <a:spcBef>
                <a:spcPts val="0"/>
              </a:spcBef>
              <a:spcAft>
                <a:spcPts val="300"/>
              </a:spcAft>
            </a:pPr>
            <a:r>
              <a:rPr lang="en-US" sz="900" b="1" dirty="0">
                <a:solidFill>
                  <a:schemeClr val="bg1"/>
                </a:solidFill>
              </a:rPr>
              <a:t>Languages</a:t>
            </a:r>
            <a:r>
              <a:rPr lang="en-US" sz="900" dirty="0">
                <a:solidFill>
                  <a:schemeClr val="bg1"/>
                </a:solidFill>
              </a:rPr>
              <a:t>: Arabic, Chinese-S, Chinese-T, Croatian, English, French, Georgian, German, Hebrew, Hungarian, Italian, Japanese, Polish, Portuguese, Romanian, Russian, Spanish, Turkish </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CCNA R&amp;S Routing and Switching Essentials</a:t>
            </a:r>
          </a:p>
        </p:txBody>
      </p:sp>
      <p:sp>
        <p:nvSpPr>
          <p:cNvPr id="19" name="Rectangle 18"/>
          <p:cNvSpPr/>
          <p:nvPr/>
        </p:nvSpPr>
        <p:spPr>
          <a:xfrm>
            <a:off x="5428157" y="278345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0" name="Picture 1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24130"/>
            <a:ext cx="521356" cy="740663"/>
          </a:xfrm>
          <a:prstGeom prst="rect">
            <a:avLst/>
          </a:prstGeom>
        </p:spPr>
      </p:pic>
      <p:sp>
        <p:nvSpPr>
          <p:cNvPr id="21" name="TextBox 20"/>
          <p:cNvSpPr txBox="1"/>
          <p:nvPr/>
        </p:nvSpPr>
        <p:spPr>
          <a:xfrm>
            <a:off x="704414" y="1635463"/>
            <a:ext cx="3889235" cy="859210"/>
          </a:xfrm>
          <a:prstGeom prst="rect">
            <a:avLst/>
          </a:prstGeom>
          <a:noFill/>
        </p:spPr>
        <p:txBody>
          <a:bodyPr wrap="square" lIns="0" tIns="0" rIns="0" bIns="0" rtlCol="0">
            <a:spAutoFit/>
          </a:bodyPr>
          <a:lstStyle/>
          <a:p>
            <a:pPr>
              <a:spcAft>
                <a:spcPts val="700"/>
              </a:spcAft>
            </a:pPr>
            <a:r>
              <a:rPr lang="en-US" sz="1000" dirty="0"/>
              <a:t>The first course in the Cisco CCNA Routing and Switching </a:t>
            </a:r>
            <a:br>
              <a:rPr lang="en-US" sz="1000" dirty="0"/>
            </a:br>
            <a:r>
              <a:rPr lang="en-US" sz="1000" dirty="0"/>
              <a:t>curriculum teaches students about the architecture, structure, functions and components of the Internet and other </a:t>
            </a:r>
            <a:br>
              <a:rPr lang="en-US" sz="1000" dirty="0"/>
            </a:br>
            <a:r>
              <a:rPr lang="en-US" sz="1000" dirty="0"/>
              <a:t>computer networks. </a:t>
            </a:r>
          </a:p>
          <a:p>
            <a:pPr>
              <a:spcAft>
                <a:spcPts val="700"/>
              </a:spcAft>
            </a:pPr>
            <a:r>
              <a:rPr lang="en-US" sz="1000" dirty="0"/>
              <a:t>Students achieve a basic understanding of how networks operate.</a:t>
            </a:r>
          </a:p>
        </p:txBody>
      </p:sp>
      <p:sp>
        <p:nvSpPr>
          <p:cNvPr id="22" name="Rectangle 21"/>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Isosceles Triangle 26"/>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29" name="TextBox 28"/>
          <p:cNvSpPr txBox="1"/>
          <p:nvPr/>
        </p:nvSpPr>
        <p:spPr>
          <a:xfrm>
            <a:off x="707767" y="3062757"/>
            <a:ext cx="3667526" cy="705321"/>
          </a:xfrm>
          <a:prstGeom prst="rect">
            <a:avLst/>
          </a:prstGeom>
          <a:noFill/>
        </p:spPr>
        <p:txBody>
          <a:bodyPr wrap="square" lIns="0" tIns="0" rIns="0" bIns="0" rtlCol="0">
            <a:spAutoFit/>
          </a:bodyPr>
          <a:lstStyle/>
          <a:p>
            <a:pPr>
              <a:spcAft>
                <a:spcPts val="700"/>
              </a:spcAft>
            </a:pPr>
            <a:r>
              <a:rPr lang="en-US" sz="1000" dirty="0"/>
              <a:t>By the end of the course, students will be able to build simple LANs, perform basic configurations for routers and switches, and implement IP</a:t>
            </a:r>
          </a:p>
          <a:p>
            <a:pPr>
              <a:spcAft>
                <a:spcPts val="700"/>
              </a:spcAft>
            </a:pPr>
            <a:r>
              <a:rPr lang="en-US" sz="1000" dirty="0"/>
              <a:t>addressing schemes.</a:t>
            </a:r>
          </a:p>
        </p:txBody>
      </p:sp>
      <p:sp>
        <p:nvSpPr>
          <p:cNvPr id="30" name="Rectangle 29"/>
          <p:cNvSpPr/>
          <p:nvPr/>
        </p:nvSpPr>
        <p:spPr>
          <a:xfrm>
            <a:off x="525579" y="2662634"/>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Isosceles Triangle 30"/>
          <p:cNvSpPr/>
          <p:nvPr/>
        </p:nvSpPr>
        <p:spPr>
          <a:xfrm rot="5400000">
            <a:off x="423583" y="272878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p:cNvSpPr/>
          <p:nvPr/>
        </p:nvSpPr>
        <p:spPr>
          <a:xfrm>
            <a:off x="4590296" y="2661611"/>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4589977" y="2959092"/>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10800000">
            <a:off x="4545727" y="3111003"/>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58780" y="2667103"/>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6" name="TextBox 35"/>
          <p:cNvSpPr txBox="1"/>
          <p:nvPr/>
        </p:nvSpPr>
        <p:spPr>
          <a:xfrm>
            <a:off x="688219" y="3986511"/>
            <a:ext cx="3667526" cy="872034"/>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11 chapters</a:t>
            </a:r>
          </a:p>
          <a:p>
            <a:pPr marL="109728" indent="-109728">
              <a:spcBef>
                <a:spcPts val="400"/>
              </a:spcBef>
              <a:buSzPct val="80000"/>
              <a:buFont typeface="Arial"/>
              <a:buChar char="•"/>
            </a:pPr>
            <a:r>
              <a:rPr lang="en-US" sz="1000" dirty="0"/>
              <a:t>36 hands-on labs and 1 hands-on skills assessment</a:t>
            </a:r>
          </a:p>
          <a:p>
            <a:pPr marL="109728" indent="-109728">
              <a:spcBef>
                <a:spcPts val="400"/>
              </a:spcBef>
              <a:buSzPct val="80000"/>
              <a:buFont typeface="Arial"/>
              <a:buChar char="•"/>
            </a:pPr>
            <a:r>
              <a:rPr lang="en-US" sz="1000" dirty="0"/>
              <a:t>Pre-test, 11 chapter quizzes, 1 sectional quizzes, 11 chapter exams, and 1 final exam </a:t>
            </a:r>
          </a:p>
          <a:p>
            <a:pPr marL="109728" indent="-109728">
              <a:spcBef>
                <a:spcPts val="400"/>
              </a:spcBef>
              <a:buSzPct val="80000"/>
              <a:buFont typeface="Arial"/>
              <a:buChar char="•"/>
            </a:pPr>
            <a:r>
              <a:rPr lang="en-US" sz="1000" dirty="0"/>
              <a:t>2 Cisco Packet Tracer skills-based assessments</a:t>
            </a:r>
          </a:p>
        </p:txBody>
      </p:sp>
      <p:sp>
        <p:nvSpPr>
          <p:cNvPr id="37" name="Rectangle 36"/>
          <p:cNvSpPr/>
          <p:nvPr/>
        </p:nvSpPr>
        <p:spPr>
          <a:xfrm>
            <a:off x="506031" y="360842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p:cNvSpPr/>
          <p:nvPr/>
        </p:nvSpPr>
        <p:spPr>
          <a:xfrm rot="5400000">
            <a:off x="404036" y="367457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p:cNvSpPr/>
          <p:nvPr/>
        </p:nvSpPr>
        <p:spPr>
          <a:xfrm>
            <a:off x="4570748" y="360739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4570429" y="390488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40"/>
          <p:cNvSpPr/>
          <p:nvPr/>
        </p:nvSpPr>
        <p:spPr>
          <a:xfrm rot="10800000">
            <a:off x="4526179" y="405679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658780" y="3612891"/>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7" name="Group 46"/>
          <p:cNvGrpSpPr/>
          <p:nvPr/>
        </p:nvGrpSpPr>
        <p:grpSpPr>
          <a:xfrm>
            <a:off x="7976929" y="2587299"/>
            <a:ext cx="824545" cy="307777"/>
            <a:chOff x="7976929" y="2587299"/>
            <a:chExt cx="824545" cy="307777"/>
          </a:xfrm>
        </p:grpSpPr>
        <p:grpSp>
          <p:nvGrpSpPr>
            <p:cNvPr id="48" name="Group 47"/>
            <p:cNvGrpSpPr/>
            <p:nvPr/>
          </p:nvGrpSpPr>
          <p:grpSpPr>
            <a:xfrm>
              <a:off x="7976929" y="2624847"/>
              <a:ext cx="227598" cy="227598"/>
              <a:chOff x="2762594" y="1343553"/>
              <a:chExt cx="177346" cy="177346"/>
            </a:xfrm>
          </p:grpSpPr>
          <p:sp>
            <p:nvSpPr>
              <p:cNvPr id="50" name="Oval 49"/>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9" name="TextBox 48"/>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288194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1"/>
            <a:ext cx="3958423" cy="2576879"/>
          </a:xfrm>
          <a:prstGeom prst="rect">
            <a:avLst/>
          </a:prstGeom>
        </p:spPr>
      </p:pic>
      <p:grpSp>
        <p:nvGrpSpPr>
          <p:cNvPr id="51" name="Group 50"/>
          <p:cNvGrpSpPr/>
          <p:nvPr/>
        </p:nvGrpSpPr>
        <p:grpSpPr>
          <a:xfrm>
            <a:off x="5192713" y="2036245"/>
            <a:ext cx="3958423" cy="3108631"/>
            <a:chOff x="5192713" y="2036245"/>
            <a:chExt cx="3958423" cy="3108631"/>
          </a:xfrm>
          <a:solidFill>
            <a:schemeClr val="accent1"/>
          </a:solidFill>
        </p:grpSpPr>
        <p:sp>
          <p:nvSpPr>
            <p:cNvPr id="52" name="Rectangle 51"/>
            <p:cNvSpPr/>
            <p:nvPr/>
          </p:nvSpPr>
          <p:spPr>
            <a:xfrm>
              <a:off x="5192713" y="2538668"/>
              <a:ext cx="3958423" cy="26062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676091" y="2036245"/>
              <a:ext cx="991667" cy="979695"/>
              <a:chOff x="7127612" y="2637652"/>
              <a:chExt cx="991667" cy="979695"/>
            </a:xfrm>
            <a:grpFill/>
          </p:grpSpPr>
          <p:sp>
            <p:nvSpPr>
              <p:cNvPr id="54" name="Chord 53"/>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hord 54"/>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CCNA R&amp;S: Routing </a:t>
            </a:r>
            <a:br>
              <a:rPr lang="en-US" dirty="0"/>
            </a:br>
            <a:r>
              <a:rPr lang="en-US" dirty="0"/>
              <a:t>and Switching Essentials</a:t>
            </a:r>
          </a:p>
        </p:txBody>
      </p:sp>
      <p:sp>
        <p:nvSpPr>
          <p:cNvPr id="20" name="TextBox 19"/>
          <p:cNvSpPr txBox="1"/>
          <p:nvPr/>
        </p:nvSpPr>
        <p:spPr>
          <a:xfrm>
            <a:off x="5441400" y="3014904"/>
            <a:ext cx="3613470" cy="2023631"/>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vocational students, </a:t>
            </a:r>
            <a:br>
              <a:rPr lang="en-US" sz="900" dirty="0">
                <a:solidFill>
                  <a:schemeClr val="bg1"/>
                </a:solidFill>
              </a:rPr>
            </a:br>
            <a:r>
              <a:rPr lang="en-US" sz="900" dirty="0">
                <a:solidFill>
                  <a:schemeClr val="bg1"/>
                </a:solidFill>
              </a:rPr>
              <a:t>2-year and 4-year college students in Networking or Engineering</a:t>
            </a:r>
          </a:p>
          <a:p>
            <a:pPr>
              <a:spcBef>
                <a:spcPts val="0"/>
              </a:spcBef>
              <a:spcAft>
                <a:spcPts val="300"/>
              </a:spcAft>
            </a:pPr>
            <a:r>
              <a:rPr lang="en-US" sz="900" b="1" dirty="0">
                <a:solidFill>
                  <a:schemeClr val="bg1"/>
                </a:solidFill>
              </a:rPr>
              <a:t>Prerequisites</a:t>
            </a:r>
            <a:r>
              <a:rPr lang="en-US" sz="900" dirty="0">
                <a:solidFill>
                  <a:schemeClr val="bg1"/>
                </a:solidFill>
              </a:rPr>
              <a:t>: CCNA R&amp;S: Introduction to Networks</a:t>
            </a:r>
          </a:p>
          <a:p>
            <a:pPr>
              <a:spcBef>
                <a:spcPts val="0"/>
              </a:spcBef>
              <a:spcAft>
                <a:spcPts val="300"/>
              </a:spcAft>
            </a:pPr>
            <a:r>
              <a:rPr lang="en-US" sz="900" b="1" dirty="0">
                <a:solidFill>
                  <a:schemeClr val="bg1"/>
                </a:solidFill>
              </a:rPr>
              <a:t>ASC Alignment Required</a:t>
            </a:r>
            <a:r>
              <a:rPr lang="en-US" sz="900" dirty="0">
                <a:solidFill>
                  <a:schemeClr val="bg1"/>
                </a:solidFill>
              </a:rPr>
              <a:t>: Yes</a:t>
            </a:r>
          </a:p>
          <a:p>
            <a:pPr>
              <a:spcBef>
                <a:spcPts val="0"/>
              </a:spcBef>
              <a:spcAft>
                <a:spcPts val="300"/>
              </a:spcAft>
            </a:pPr>
            <a:r>
              <a:rPr lang="en-US" sz="900" b="1" dirty="0">
                <a:solidFill>
                  <a:schemeClr val="bg1"/>
                </a:solidFill>
              </a:rPr>
              <a:t>Instructor Training Required</a:t>
            </a:r>
            <a:r>
              <a:rPr lang="en-US" sz="900" dirty="0">
                <a:solidFill>
                  <a:schemeClr val="bg1"/>
                </a:solidFill>
              </a:rPr>
              <a:t>: Yes</a:t>
            </a:r>
          </a:p>
          <a:p>
            <a:pPr>
              <a:spcBef>
                <a:spcPts val="0"/>
              </a:spcBef>
              <a:spcAft>
                <a:spcPts val="300"/>
              </a:spcAft>
            </a:pPr>
            <a:r>
              <a:rPr lang="en-US" sz="900" b="1" dirty="0">
                <a:solidFill>
                  <a:schemeClr val="bg1"/>
                </a:solidFill>
              </a:rPr>
              <a:t>Languages</a:t>
            </a:r>
            <a:r>
              <a:rPr lang="en-US" sz="900" dirty="0">
                <a:solidFill>
                  <a:schemeClr val="bg1"/>
                </a:solidFill>
              </a:rPr>
              <a:t>: Arabic, Chinese-S, Chinese-T, Croatian, English, French, German, Georgian, Hebrew, Hungarian, Japanese, Polish, Portuguese, Romanian, Russian, Spanish, Turkish </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CCNA R&amp;S Scaling </a:t>
            </a:r>
            <a:br>
              <a:rPr lang="en-US" sz="900" dirty="0">
                <a:solidFill>
                  <a:schemeClr val="bg1"/>
                </a:solidFill>
              </a:rPr>
            </a:br>
            <a:r>
              <a:rPr lang="en-US" sz="900" dirty="0">
                <a:solidFill>
                  <a:schemeClr val="bg1"/>
                </a:solidFill>
              </a:rPr>
              <a:t>Networks or CCNA Security</a:t>
            </a:r>
          </a:p>
        </p:txBody>
      </p:sp>
      <p:sp>
        <p:nvSpPr>
          <p:cNvPr id="21" name="Rectangle 20"/>
          <p:cNvSpPr/>
          <p:nvPr/>
        </p:nvSpPr>
        <p:spPr>
          <a:xfrm>
            <a:off x="5428157" y="2738626"/>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24130"/>
            <a:ext cx="521356" cy="740663"/>
          </a:xfrm>
          <a:prstGeom prst="rect">
            <a:avLst/>
          </a:prstGeom>
        </p:spPr>
      </p:pic>
      <p:sp>
        <p:nvSpPr>
          <p:cNvPr id="23" name="TextBox 22"/>
          <p:cNvSpPr txBox="1"/>
          <p:nvPr/>
        </p:nvSpPr>
        <p:spPr>
          <a:xfrm>
            <a:off x="704415" y="1635463"/>
            <a:ext cx="3666698" cy="859210"/>
          </a:xfrm>
          <a:prstGeom prst="rect">
            <a:avLst/>
          </a:prstGeom>
          <a:noFill/>
        </p:spPr>
        <p:txBody>
          <a:bodyPr wrap="square" lIns="0" tIns="0" rIns="0" bIns="0" rtlCol="0">
            <a:spAutoFit/>
          </a:bodyPr>
          <a:lstStyle/>
          <a:p>
            <a:pPr>
              <a:spcAft>
                <a:spcPts val="700"/>
              </a:spcAft>
            </a:pPr>
            <a:r>
              <a:rPr lang="en-US" sz="1000" dirty="0"/>
              <a:t>The second course in the CCNA Routing and Switching curriculum describes the architecture, components, and operations of routers and switches in a small network.</a:t>
            </a:r>
          </a:p>
          <a:p>
            <a:pPr>
              <a:spcAft>
                <a:spcPts val="700"/>
              </a:spcAft>
            </a:pPr>
            <a:r>
              <a:rPr lang="en-US" sz="1000" dirty="0"/>
              <a:t>Students learn how to configure a router and a switch </a:t>
            </a:r>
            <a:br>
              <a:rPr lang="en-US" sz="1000" dirty="0"/>
            </a:br>
            <a:r>
              <a:rPr lang="en-US" sz="1000" dirty="0"/>
              <a:t>for basic functionality</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2996655"/>
            <a:ext cx="3667526" cy="461665"/>
          </a:xfrm>
          <a:prstGeom prst="rect">
            <a:avLst/>
          </a:prstGeom>
          <a:noFill/>
        </p:spPr>
        <p:txBody>
          <a:bodyPr wrap="square" lIns="0" tIns="0" rIns="0" bIns="0" rtlCol="0">
            <a:spAutoFit/>
          </a:bodyPr>
          <a:lstStyle/>
          <a:p>
            <a:pPr>
              <a:spcAft>
                <a:spcPts val="700"/>
              </a:spcAft>
            </a:pPr>
            <a:r>
              <a:rPr lang="en-US" sz="1000" dirty="0"/>
              <a:t>Students are ready to prepare for CCENT certification, skilled to apply for entry-level network technician jobs and able to move on to advanced certifications.</a:t>
            </a:r>
          </a:p>
        </p:txBody>
      </p:sp>
      <p:sp>
        <p:nvSpPr>
          <p:cNvPr id="32" name="Rectangle 31"/>
          <p:cNvSpPr/>
          <p:nvPr/>
        </p:nvSpPr>
        <p:spPr>
          <a:xfrm>
            <a:off x="525579" y="2596532"/>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66267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595509"/>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892990"/>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3044901"/>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601001"/>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3964477"/>
            <a:ext cx="3836624" cy="923330"/>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10 chapters</a:t>
            </a:r>
          </a:p>
          <a:p>
            <a:pPr marL="109728" indent="-109728">
              <a:spcBef>
                <a:spcPts val="400"/>
              </a:spcBef>
              <a:buSzPct val="80000"/>
              <a:buFont typeface="Arial"/>
              <a:buChar char="•"/>
            </a:pPr>
            <a:r>
              <a:rPr lang="en-US" sz="1000" dirty="0"/>
              <a:t>29 hands-on labs and 1 hands-on skills assessment</a:t>
            </a:r>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r>
              <a:rPr lang="en-US" sz="1000" dirty="0"/>
              <a:t>Pre-test, 10 chapter quizzes, </a:t>
            </a:r>
            <a:br>
              <a:rPr lang="en-US" sz="1000" dirty="0"/>
            </a:br>
            <a:r>
              <a:rPr lang="en-US" sz="1000" dirty="0"/>
              <a:t>10 chapter exams, and 1 final exam </a:t>
            </a:r>
          </a:p>
          <a:p>
            <a:pPr marL="109728" indent="-109728">
              <a:spcBef>
                <a:spcPts val="400"/>
              </a:spcBef>
              <a:buSzPct val="80000"/>
              <a:buFont typeface="Arial"/>
              <a:buChar char="•"/>
            </a:pPr>
            <a:r>
              <a:rPr lang="en-US" sz="1000" dirty="0"/>
              <a:t>2 Cisco Packet Tracer skills- based assessments</a:t>
            </a:r>
          </a:p>
        </p:txBody>
      </p:sp>
      <p:sp>
        <p:nvSpPr>
          <p:cNvPr id="39" name="Rectangle 38"/>
          <p:cNvSpPr/>
          <p:nvPr/>
        </p:nvSpPr>
        <p:spPr>
          <a:xfrm>
            <a:off x="506031" y="3586389"/>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65253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585365"/>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882846"/>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4034757"/>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590857"/>
            <a:ext cx="1994457" cy="307777"/>
          </a:xfrm>
          <a:prstGeom prst="rect">
            <a:avLst/>
          </a:prstGeom>
          <a:noFill/>
        </p:spPr>
        <p:txBody>
          <a:bodyPr wrap="none" rtlCol="0" anchor="ctr">
            <a:spAutoFit/>
          </a:bodyPr>
          <a:lstStyle/>
          <a:p>
            <a:r>
              <a:rPr lang="en-US" sz="1400" dirty="0">
                <a:solidFill>
                  <a:srgbClr val="FFFFFF"/>
                </a:solidFill>
              </a:rPr>
              <a:t>Learning Components </a:t>
            </a:r>
          </a:p>
        </p:txBody>
      </p:sp>
      <p:grpSp>
        <p:nvGrpSpPr>
          <p:cNvPr id="5" name="Group 4"/>
          <p:cNvGrpSpPr/>
          <p:nvPr/>
        </p:nvGrpSpPr>
        <p:grpSpPr>
          <a:xfrm>
            <a:off x="7976929" y="2587299"/>
            <a:ext cx="824545" cy="307777"/>
            <a:chOff x="7976929" y="2587299"/>
            <a:chExt cx="824545" cy="307777"/>
          </a:xfrm>
        </p:grpSpPr>
        <p:grpSp>
          <p:nvGrpSpPr>
            <p:cNvPr id="46" name="Group 45"/>
            <p:cNvGrpSpPr/>
            <p:nvPr/>
          </p:nvGrpSpPr>
          <p:grpSpPr>
            <a:xfrm>
              <a:off x="7976929" y="2624847"/>
              <a:ext cx="227598" cy="227598"/>
              <a:chOff x="2762594" y="1343553"/>
              <a:chExt cx="177346" cy="177346"/>
            </a:xfrm>
          </p:grpSpPr>
          <p:sp>
            <p:nvSpPr>
              <p:cNvPr id="48" name="Oval 47"/>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7" name="TextBox 46"/>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262527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0"/>
            <a:ext cx="3951287" cy="2706762"/>
          </a:xfrm>
          <a:prstGeom prst="rect">
            <a:avLst/>
          </a:prstGeom>
        </p:spPr>
      </p:pic>
      <p:grpSp>
        <p:nvGrpSpPr>
          <p:cNvPr id="51" name="Group 50"/>
          <p:cNvGrpSpPr/>
          <p:nvPr/>
        </p:nvGrpSpPr>
        <p:grpSpPr>
          <a:xfrm>
            <a:off x="5192713" y="2036245"/>
            <a:ext cx="3958423" cy="3108631"/>
            <a:chOff x="5192713" y="2036245"/>
            <a:chExt cx="3958423" cy="3108631"/>
          </a:xfrm>
          <a:solidFill>
            <a:schemeClr val="accent1"/>
          </a:solidFill>
        </p:grpSpPr>
        <p:sp>
          <p:nvSpPr>
            <p:cNvPr id="52" name="Rectangle 51"/>
            <p:cNvSpPr/>
            <p:nvPr/>
          </p:nvSpPr>
          <p:spPr>
            <a:xfrm>
              <a:off x="5192713" y="2538668"/>
              <a:ext cx="3958423" cy="26062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676091" y="2036245"/>
              <a:ext cx="991667" cy="979695"/>
              <a:chOff x="7127612" y="2637652"/>
              <a:chExt cx="991667" cy="979695"/>
            </a:xfrm>
            <a:grpFill/>
          </p:grpSpPr>
          <p:sp>
            <p:nvSpPr>
              <p:cNvPr id="54" name="Chord 53"/>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hord 54"/>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CCNA R&amp;S: </a:t>
            </a:r>
            <a:br>
              <a:rPr lang="en-US" dirty="0"/>
            </a:br>
            <a:r>
              <a:rPr lang="en-US" dirty="0"/>
              <a:t>Scaling Networks</a:t>
            </a:r>
          </a:p>
        </p:txBody>
      </p:sp>
      <p:sp>
        <p:nvSpPr>
          <p:cNvPr id="20" name="TextBox 19"/>
          <p:cNvSpPr txBox="1"/>
          <p:nvPr/>
        </p:nvSpPr>
        <p:spPr>
          <a:xfrm>
            <a:off x="5459330" y="3081712"/>
            <a:ext cx="3613470" cy="1885131"/>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2-year and 4-year college students in Networking or Engineering programs</a:t>
            </a:r>
          </a:p>
          <a:p>
            <a:pPr>
              <a:spcBef>
                <a:spcPts val="0"/>
              </a:spcBef>
              <a:spcAft>
                <a:spcPts val="300"/>
              </a:spcAft>
            </a:pPr>
            <a:r>
              <a:rPr lang="en-US" sz="900" b="1" dirty="0">
                <a:solidFill>
                  <a:schemeClr val="bg1"/>
                </a:solidFill>
              </a:rPr>
              <a:t>Prerequisites</a:t>
            </a:r>
            <a:r>
              <a:rPr lang="en-US" sz="900" dirty="0">
                <a:solidFill>
                  <a:schemeClr val="bg1"/>
                </a:solidFill>
              </a:rPr>
              <a:t>: None</a:t>
            </a:r>
          </a:p>
          <a:p>
            <a:pPr>
              <a:spcBef>
                <a:spcPts val="0"/>
              </a:spcBef>
              <a:spcAft>
                <a:spcPts val="300"/>
              </a:spcAft>
            </a:pPr>
            <a:r>
              <a:rPr lang="en-US" sz="900" b="1" dirty="0">
                <a:solidFill>
                  <a:schemeClr val="bg1"/>
                </a:solidFill>
              </a:rPr>
              <a:t>ASC Alignment Required</a:t>
            </a:r>
            <a:r>
              <a:rPr lang="en-US" sz="900" dirty="0">
                <a:solidFill>
                  <a:schemeClr val="bg1"/>
                </a:solidFill>
              </a:rPr>
              <a:t>: Yes</a:t>
            </a:r>
          </a:p>
          <a:p>
            <a:pPr>
              <a:spcBef>
                <a:spcPts val="0"/>
              </a:spcBef>
              <a:spcAft>
                <a:spcPts val="300"/>
              </a:spcAft>
            </a:pPr>
            <a:r>
              <a:rPr lang="en-US" sz="900" b="1" dirty="0">
                <a:solidFill>
                  <a:schemeClr val="bg1"/>
                </a:solidFill>
              </a:rPr>
              <a:t>Instructor Training Required</a:t>
            </a:r>
            <a:r>
              <a:rPr lang="en-US" sz="900" dirty="0">
                <a:solidFill>
                  <a:schemeClr val="bg1"/>
                </a:solidFill>
              </a:rPr>
              <a:t>: Yes</a:t>
            </a:r>
          </a:p>
          <a:p>
            <a:pPr>
              <a:spcBef>
                <a:spcPts val="0"/>
              </a:spcBef>
              <a:spcAft>
                <a:spcPts val="300"/>
              </a:spcAft>
            </a:pPr>
            <a:r>
              <a:rPr lang="en-US" sz="900" b="1" dirty="0">
                <a:solidFill>
                  <a:schemeClr val="bg1"/>
                </a:solidFill>
              </a:rPr>
              <a:t>Languages</a:t>
            </a:r>
            <a:r>
              <a:rPr lang="en-US" sz="900" dirty="0">
                <a:solidFill>
                  <a:schemeClr val="bg1"/>
                </a:solidFill>
              </a:rPr>
              <a:t>: Arabic, Chinese-S, Croatian, English, French,  Hungarian, Japanese, Polish, Portuguese, Russian, Spanish, Turkish</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CCNA R&amp;S Connecting Networks</a:t>
            </a:r>
          </a:p>
        </p:txBody>
      </p:sp>
      <p:sp>
        <p:nvSpPr>
          <p:cNvPr id="21" name="Rectangle 20"/>
          <p:cNvSpPr/>
          <p:nvPr/>
        </p:nvSpPr>
        <p:spPr>
          <a:xfrm>
            <a:off x="5428157" y="278345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24130"/>
            <a:ext cx="521356" cy="740663"/>
          </a:xfrm>
          <a:prstGeom prst="rect">
            <a:avLst/>
          </a:prstGeom>
        </p:spPr>
      </p:pic>
      <p:sp>
        <p:nvSpPr>
          <p:cNvPr id="23" name="TextBox 22"/>
          <p:cNvSpPr txBox="1"/>
          <p:nvPr/>
        </p:nvSpPr>
        <p:spPr>
          <a:xfrm>
            <a:off x="704414" y="1635463"/>
            <a:ext cx="3670879" cy="461665"/>
          </a:xfrm>
          <a:prstGeom prst="rect">
            <a:avLst/>
          </a:prstGeom>
          <a:noFill/>
        </p:spPr>
        <p:txBody>
          <a:bodyPr wrap="square" lIns="0" tIns="0" rIns="0" bIns="0" rtlCol="0">
            <a:spAutoFit/>
          </a:bodyPr>
          <a:lstStyle/>
          <a:p>
            <a:pPr>
              <a:spcAft>
                <a:spcPts val="700"/>
              </a:spcAft>
            </a:pPr>
            <a:r>
              <a:rPr lang="en-US" sz="1000" dirty="0"/>
              <a:t>The third course in the CCNA Routing and Switching curriculum describes the architecture, components, and operations of routers and switches in large, complex networks. </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2732247"/>
            <a:ext cx="3667526" cy="461665"/>
          </a:xfrm>
          <a:prstGeom prst="rect">
            <a:avLst/>
          </a:prstGeom>
          <a:noFill/>
        </p:spPr>
        <p:txBody>
          <a:bodyPr wrap="square" lIns="0" tIns="0" rIns="0" bIns="0" rtlCol="0">
            <a:spAutoFit/>
          </a:bodyPr>
          <a:lstStyle/>
          <a:p>
            <a:pPr>
              <a:spcAft>
                <a:spcPts val="700"/>
              </a:spcAft>
            </a:pPr>
            <a:r>
              <a:rPr lang="en-US" sz="1000" dirty="0"/>
              <a:t>Students learn how to configure and troubleshoot routers and switches for advanced functionality and resolve common issues with protocols in both IPv4 and IPv6 networks.</a:t>
            </a:r>
          </a:p>
        </p:txBody>
      </p:sp>
      <p:sp>
        <p:nvSpPr>
          <p:cNvPr id="32" name="Rectangle 31"/>
          <p:cNvSpPr/>
          <p:nvPr/>
        </p:nvSpPr>
        <p:spPr>
          <a:xfrm>
            <a:off x="525579" y="2332124"/>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398271"/>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331101"/>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628582"/>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2780493"/>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336593"/>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3766171"/>
            <a:ext cx="3667526" cy="974626"/>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11 chapters</a:t>
            </a:r>
          </a:p>
          <a:p>
            <a:pPr marL="109728" indent="-109728">
              <a:spcBef>
                <a:spcPts val="400"/>
              </a:spcBef>
              <a:buSzPct val="80000"/>
              <a:buFont typeface="Arial"/>
              <a:buChar char="•"/>
            </a:pPr>
            <a:r>
              <a:rPr lang="en-US" sz="1000" dirty="0"/>
              <a:t>33 hands-on labs and 1 hands-on skills assessment</a:t>
            </a:r>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r>
              <a:rPr lang="en-US" sz="1000" dirty="0"/>
              <a:t>Pre-test, 11 chapter quizzes, 2 sectional quizzes, 11 chapter exams, and 1 final exam </a:t>
            </a:r>
          </a:p>
          <a:p>
            <a:pPr marL="109728" indent="-109728">
              <a:spcBef>
                <a:spcPts val="400"/>
              </a:spcBef>
              <a:buSzPct val="80000"/>
              <a:buFont typeface="Arial"/>
              <a:buChar char="•"/>
            </a:pPr>
            <a:r>
              <a:rPr lang="en-US" sz="1000" dirty="0"/>
              <a:t>2 Cisco Packet Tracer skills-based assessments</a:t>
            </a:r>
          </a:p>
        </p:txBody>
      </p:sp>
      <p:sp>
        <p:nvSpPr>
          <p:cNvPr id="39" name="Rectangle 38"/>
          <p:cNvSpPr/>
          <p:nvPr/>
        </p:nvSpPr>
        <p:spPr>
          <a:xfrm>
            <a:off x="506031" y="338808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45423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38705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68454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383645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392551"/>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5" name="Group 44"/>
          <p:cNvGrpSpPr/>
          <p:nvPr/>
        </p:nvGrpSpPr>
        <p:grpSpPr>
          <a:xfrm>
            <a:off x="7976929" y="2587299"/>
            <a:ext cx="824545" cy="307777"/>
            <a:chOff x="7976929" y="2587299"/>
            <a:chExt cx="824545" cy="307777"/>
          </a:xfrm>
        </p:grpSpPr>
        <p:grpSp>
          <p:nvGrpSpPr>
            <p:cNvPr id="46" name="Group 45"/>
            <p:cNvGrpSpPr/>
            <p:nvPr/>
          </p:nvGrpSpPr>
          <p:grpSpPr>
            <a:xfrm>
              <a:off x="7976929" y="2624847"/>
              <a:ext cx="227598" cy="227598"/>
              <a:chOff x="2762594" y="1343553"/>
              <a:chExt cx="177346" cy="177346"/>
            </a:xfrm>
          </p:grpSpPr>
          <p:sp>
            <p:nvSpPr>
              <p:cNvPr id="48" name="Oval 47"/>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7" name="TextBox 46"/>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196266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992"/>
            <a:ext cx="3949716" cy="2630635"/>
          </a:xfrm>
          <a:prstGeom prst="rect">
            <a:avLst/>
          </a:prstGeom>
        </p:spPr>
      </p:pic>
      <p:grpSp>
        <p:nvGrpSpPr>
          <p:cNvPr id="50" name="Group 49"/>
          <p:cNvGrpSpPr/>
          <p:nvPr/>
        </p:nvGrpSpPr>
        <p:grpSpPr>
          <a:xfrm>
            <a:off x="5192713" y="2036245"/>
            <a:ext cx="3958423" cy="3108631"/>
            <a:chOff x="5192713" y="2036245"/>
            <a:chExt cx="3958423" cy="3108631"/>
          </a:xfrm>
          <a:solidFill>
            <a:schemeClr val="accent1"/>
          </a:solidFill>
        </p:grpSpPr>
        <p:sp>
          <p:nvSpPr>
            <p:cNvPr id="51" name="Rectangle 50"/>
            <p:cNvSpPr/>
            <p:nvPr/>
          </p:nvSpPr>
          <p:spPr>
            <a:xfrm>
              <a:off x="5192713" y="2538668"/>
              <a:ext cx="3958423" cy="26062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p:cNvGrpSpPr/>
            <p:nvPr/>
          </p:nvGrpSpPr>
          <p:grpSpPr>
            <a:xfrm>
              <a:off x="6676091" y="2036245"/>
              <a:ext cx="991667" cy="979695"/>
              <a:chOff x="7127612" y="2637652"/>
              <a:chExt cx="991667" cy="979695"/>
            </a:xfrm>
            <a:grpFill/>
          </p:grpSpPr>
          <p:sp>
            <p:nvSpPr>
              <p:cNvPr id="53" name="Chord 52"/>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Chord 53"/>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CCNA R&amp;S: </a:t>
            </a:r>
            <a:br>
              <a:rPr lang="en-US" dirty="0"/>
            </a:br>
            <a:r>
              <a:rPr lang="en-US" dirty="0"/>
              <a:t>Connecting Networks</a:t>
            </a:r>
          </a:p>
        </p:txBody>
      </p:sp>
      <p:sp>
        <p:nvSpPr>
          <p:cNvPr id="19" name="TextBox 18"/>
          <p:cNvSpPr txBox="1"/>
          <p:nvPr/>
        </p:nvSpPr>
        <p:spPr>
          <a:xfrm>
            <a:off x="5459330" y="3081712"/>
            <a:ext cx="3613470" cy="2023631"/>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2-year and 4-year college students in Networking or Engineering</a:t>
            </a:r>
          </a:p>
          <a:p>
            <a:pPr>
              <a:spcBef>
                <a:spcPts val="0"/>
              </a:spcBef>
              <a:spcAft>
                <a:spcPts val="300"/>
              </a:spcAft>
            </a:pPr>
            <a:r>
              <a:rPr lang="en-US" sz="900" b="1" dirty="0">
                <a:solidFill>
                  <a:schemeClr val="bg1"/>
                </a:solidFill>
              </a:rPr>
              <a:t>Prerequisites</a:t>
            </a:r>
            <a:r>
              <a:rPr lang="en-US" sz="900" dirty="0">
                <a:solidFill>
                  <a:schemeClr val="bg1"/>
                </a:solidFill>
              </a:rPr>
              <a:t>: CCNA R&amp;S: Scaling Networks</a:t>
            </a:r>
          </a:p>
          <a:p>
            <a:pPr>
              <a:spcBef>
                <a:spcPts val="0"/>
              </a:spcBef>
              <a:spcAft>
                <a:spcPts val="300"/>
              </a:spcAft>
            </a:pPr>
            <a:r>
              <a:rPr lang="en-US" sz="900" b="1" dirty="0">
                <a:solidFill>
                  <a:schemeClr val="bg1"/>
                </a:solidFill>
              </a:rPr>
              <a:t>ASC Alignment Required</a:t>
            </a:r>
            <a:r>
              <a:rPr lang="en-US" sz="900" dirty="0">
                <a:solidFill>
                  <a:schemeClr val="bg1"/>
                </a:solidFill>
              </a:rPr>
              <a:t>: Yes</a:t>
            </a:r>
          </a:p>
          <a:p>
            <a:pPr>
              <a:spcBef>
                <a:spcPts val="0"/>
              </a:spcBef>
              <a:spcAft>
                <a:spcPts val="300"/>
              </a:spcAft>
            </a:pPr>
            <a:r>
              <a:rPr lang="en-US" sz="900" b="1" dirty="0">
                <a:solidFill>
                  <a:schemeClr val="bg1"/>
                </a:solidFill>
              </a:rPr>
              <a:t>Instructor Training Required</a:t>
            </a:r>
            <a:r>
              <a:rPr lang="en-US" sz="900" dirty="0">
                <a:solidFill>
                  <a:schemeClr val="bg1"/>
                </a:solidFill>
              </a:rPr>
              <a:t>: Yes</a:t>
            </a:r>
          </a:p>
          <a:p>
            <a:pPr>
              <a:spcBef>
                <a:spcPts val="0"/>
              </a:spcBef>
              <a:spcAft>
                <a:spcPts val="300"/>
              </a:spcAft>
            </a:pPr>
            <a:r>
              <a:rPr lang="en-US" sz="900" b="1" dirty="0">
                <a:solidFill>
                  <a:schemeClr val="bg1"/>
                </a:solidFill>
              </a:rPr>
              <a:t>Languages</a:t>
            </a:r>
            <a:r>
              <a:rPr lang="en-US" sz="900" dirty="0">
                <a:solidFill>
                  <a:schemeClr val="bg1"/>
                </a:solidFill>
              </a:rPr>
              <a:t>: Arabic, Chinese-S, Croatian, English, French, Hungarian, Japanese, Polish, Portuguese, Russian, Spanish, Turkish</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CCNA Security or CCNP R&amp;S ROUTE</a:t>
            </a:r>
          </a:p>
        </p:txBody>
      </p:sp>
      <p:sp>
        <p:nvSpPr>
          <p:cNvPr id="20" name="Rectangle 19"/>
          <p:cNvSpPr/>
          <p:nvPr/>
        </p:nvSpPr>
        <p:spPr>
          <a:xfrm>
            <a:off x="5428157" y="278345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1" name="Picture 2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24130"/>
            <a:ext cx="521356" cy="740663"/>
          </a:xfrm>
          <a:prstGeom prst="rect">
            <a:avLst/>
          </a:prstGeom>
        </p:spPr>
      </p:pic>
      <p:sp>
        <p:nvSpPr>
          <p:cNvPr id="22" name="TextBox 21"/>
          <p:cNvSpPr txBox="1"/>
          <p:nvPr/>
        </p:nvSpPr>
        <p:spPr>
          <a:xfrm>
            <a:off x="704414" y="1635463"/>
            <a:ext cx="3670879" cy="461665"/>
          </a:xfrm>
          <a:prstGeom prst="rect">
            <a:avLst/>
          </a:prstGeom>
          <a:noFill/>
        </p:spPr>
        <p:txBody>
          <a:bodyPr wrap="square" lIns="0" tIns="0" rIns="0" bIns="0" rtlCol="0">
            <a:spAutoFit/>
          </a:bodyPr>
          <a:lstStyle/>
          <a:p>
            <a:pPr>
              <a:spcAft>
                <a:spcPts val="700"/>
              </a:spcAft>
            </a:pPr>
            <a:r>
              <a:rPr lang="en-US" sz="1000" dirty="0"/>
              <a:t>The fourth and final course in the CCNA Routing and Switching curriculum covers the WAN technologies and network services employed by converged applications in a complex network </a:t>
            </a:r>
          </a:p>
        </p:txBody>
      </p:sp>
      <p:sp>
        <p:nvSpPr>
          <p:cNvPr id="23" name="Rectangle 22"/>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27"/>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0" name="TextBox 29"/>
          <p:cNvSpPr txBox="1"/>
          <p:nvPr/>
        </p:nvSpPr>
        <p:spPr>
          <a:xfrm>
            <a:off x="707767" y="2655128"/>
            <a:ext cx="3759624" cy="461665"/>
          </a:xfrm>
          <a:prstGeom prst="rect">
            <a:avLst/>
          </a:prstGeom>
          <a:noFill/>
        </p:spPr>
        <p:txBody>
          <a:bodyPr wrap="square" lIns="0" tIns="0" rIns="0" bIns="0" rtlCol="0">
            <a:spAutoFit/>
          </a:bodyPr>
          <a:lstStyle/>
          <a:p>
            <a:pPr>
              <a:spcAft>
                <a:spcPts val="700"/>
              </a:spcAft>
            </a:pPr>
            <a:r>
              <a:rPr lang="en-US" sz="1000" dirty="0"/>
              <a:t>By the end of the course, students learn how to configure and troubleshoot network devices and implement virtual private networks and are ready to prepare for the CCNA R&amp;S certification.</a:t>
            </a:r>
          </a:p>
        </p:txBody>
      </p:sp>
      <p:sp>
        <p:nvSpPr>
          <p:cNvPr id="31" name="Rectangle 30"/>
          <p:cNvSpPr/>
          <p:nvPr/>
        </p:nvSpPr>
        <p:spPr>
          <a:xfrm>
            <a:off x="525579" y="2255005"/>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23583" y="232115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4590296" y="2253982"/>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9977" y="2551463"/>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10800000">
            <a:off x="4545727" y="2703374"/>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658780" y="2259474"/>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7" name="TextBox 36"/>
          <p:cNvSpPr txBox="1"/>
          <p:nvPr/>
        </p:nvSpPr>
        <p:spPr>
          <a:xfrm>
            <a:off x="688219" y="3766171"/>
            <a:ext cx="3667526" cy="974626"/>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9 chapters</a:t>
            </a:r>
          </a:p>
          <a:p>
            <a:pPr marL="109728" indent="-109728">
              <a:spcBef>
                <a:spcPts val="400"/>
              </a:spcBef>
              <a:buSzPct val="80000"/>
              <a:buFont typeface="Arial"/>
              <a:buChar char="•"/>
            </a:pPr>
            <a:r>
              <a:rPr lang="en-US" sz="1000" dirty="0"/>
              <a:t>12 hands-on labs and 1 hands-on skills assessment</a:t>
            </a:r>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endParaRPr lang="en-US" sz="1000" dirty="0"/>
          </a:p>
          <a:p>
            <a:pPr marL="109728" indent="-109728">
              <a:spcBef>
                <a:spcPts val="400"/>
              </a:spcBef>
              <a:buSzPct val="80000"/>
              <a:buFont typeface="Arial"/>
              <a:buChar char="•"/>
            </a:pPr>
            <a:r>
              <a:rPr lang="en-US" sz="1000" dirty="0"/>
              <a:t>Pre-test, 9 chapter quizzes, 2 sectional quizzes, 9 chapter exams, and 1 final exam </a:t>
            </a:r>
          </a:p>
          <a:p>
            <a:pPr marL="109728" indent="-109728">
              <a:spcBef>
                <a:spcPts val="400"/>
              </a:spcBef>
              <a:buSzPct val="80000"/>
              <a:buFont typeface="Arial"/>
              <a:buChar char="•"/>
            </a:pPr>
            <a:r>
              <a:rPr lang="en-US" sz="1000" dirty="0"/>
              <a:t>2 Cisco Packet Tracer skills-based assessments</a:t>
            </a:r>
          </a:p>
        </p:txBody>
      </p:sp>
      <p:sp>
        <p:nvSpPr>
          <p:cNvPr id="38" name="Rectangle 37"/>
          <p:cNvSpPr/>
          <p:nvPr/>
        </p:nvSpPr>
        <p:spPr>
          <a:xfrm>
            <a:off x="506031" y="338808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04036" y="345423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Triangle 39"/>
          <p:cNvSpPr/>
          <p:nvPr/>
        </p:nvSpPr>
        <p:spPr>
          <a:xfrm>
            <a:off x="4570748" y="338705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570429" y="368454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4526179" y="383645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58780" y="3392551"/>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4" name="Group 43"/>
          <p:cNvGrpSpPr/>
          <p:nvPr/>
        </p:nvGrpSpPr>
        <p:grpSpPr>
          <a:xfrm>
            <a:off x="7976929" y="2587299"/>
            <a:ext cx="824545" cy="307777"/>
            <a:chOff x="7976929" y="2587299"/>
            <a:chExt cx="824545" cy="307777"/>
          </a:xfrm>
        </p:grpSpPr>
        <p:grpSp>
          <p:nvGrpSpPr>
            <p:cNvPr id="45" name="Group 44"/>
            <p:cNvGrpSpPr/>
            <p:nvPr/>
          </p:nvGrpSpPr>
          <p:grpSpPr>
            <a:xfrm>
              <a:off x="7976929" y="2624847"/>
              <a:ext cx="227598" cy="227598"/>
              <a:chOff x="2762594" y="1343553"/>
              <a:chExt cx="177346" cy="177346"/>
            </a:xfrm>
          </p:grpSpPr>
          <p:sp>
            <p:nvSpPr>
              <p:cNvPr id="47" name="Oval 46"/>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6" name="TextBox 45"/>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224072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3194892"/>
            <a:ext cx="9151136" cy="194860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p:cNvGrpSpPr/>
          <p:nvPr/>
        </p:nvGrpSpPr>
        <p:grpSpPr>
          <a:xfrm>
            <a:off x="530107" y="3602936"/>
            <a:ext cx="1021588" cy="1008096"/>
            <a:chOff x="559190" y="1624591"/>
            <a:chExt cx="1817884" cy="1793877"/>
          </a:xfrm>
        </p:grpSpPr>
        <p:sp>
          <p:nvSpPr>
            <p:cNvPr id="49" name="Chord 48"/>
            <p:cNvSpPr/>
            <p:nvPr/>
          </p:nvSpPr>
          <p:spPr>
            <a:xfrm>
              <a:off x="583197" y="162459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hord 49"/>
            <p:cNvSpPr/>
            <p:nvPr/>
          </p:nvSpPr>
          <p:spPr>
            <a:xfrm rot="10800000">
              <a:off x="559190" y="1624591"/>
              <a:ext cx="1793877" cy="1793877"/>
            </a:xfrm>
            <a:prstGeom prst="chord">
              <a:avLst>
                <a:gd name="adj1" fmla="val 5467745"/>
                <a:gd name="adj2" fmla="val 1620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1680263" y="3613953"/>
            <a:ext cx="6922400" cy="1208023"/>
          </a:xfrm>
          <a:prstGeom prst="rect">
            <a:avLst/>
          </a:prstGeom>
          <a:noFill/>
        </p:spPr>
        <p:txBody>
          <a:bodyPr wrap="square" rtlCol="0">
            <a:spAutoFit/>
          </a:bodyPr>
          <a:lstStyle/>
          <a:p>
            <a:pPr>
              <a:spcBef>
                <a:spcPts val="0"/>
              </a:spcBef>
              <a:spcAft>
                <a:spcPts val="300"/>
              </a:spcAft>
            </a:pPr>
            <a:r>
              <a:rPr lang="en-US" sz="1000" b="1" dirty="0">
                <a:solidFill>
                  <a:schemeClr val="bg1"/>
                </a:solidFill>
              </a:rPr>
              <a:t>Target Audience</a:t>
            </a:r>
            <a:r>
              <a:rPr lang="en-US" sz="1000" dirty="0">
                <a:solidFill>
                  <a:schemeClr val="bg1"/>
                </a:solidFill>
              </a:rPr>
              <a:t>: 4-year college students in Networking or Engineering programs</a:t>
            </a:r>
          </a:p>
          <a:p>
            <a:pPr>
              <a:spcBef>
                <a:spcPts val="0"/>
              </a:spcBef>
              <a:spcAft>
                <a:spcPts val="300"/>
              </a:spcAft>
            </a:pPr>
            <a:r>
              <a:rPr lang="en-US" sz="1000" b="1" dirty="0">
                <a:solidFill>
                  <a:schemeClr val="bg1"/>
                </a:solidFill>
              </a:rPr>
              <a:t>Prerequisites</a:t>
            </a:r>
            <a:r>
              <a:rPr lang="en-US" sz="1000" dirty="0">
                <a:solidFill>
                  <a:schemeClr val="bg1"/>
                </a:solidFill>
              </a:rPr>
              <a:t>: CCNA R&amp;S courses 1-4</a:t>
            </a:r>
          </a:p>
          <a:p>
            <a:pPr>
              <a:spcBef>
                <a:spcPts val="0"/>
              </a:spcBef>
              <a:spcAft>
                <a:spcPts val="300"/>
              </a:spcAft>
            </a:pPr>
            <a:r>
              <a:rPr lang="en-US" sz="1000" b="1" dirty="0">
                <a:solidFill>
                  <a:schemeClr val="bg1"/>
                </a:solidFill>
              </a:rPr>
              <a:t>Instructor Training Required</a:t>
            </a:r>
            <a:r>
              <a:rPr lang="en-US" sz="1000" dirty="0">
                <a:solidFill>
                  <a:schemeClr val="bg1"/>
                </a:solidFill>
              </a:rPr>
              <a:t>: Yes</a:t>
            </a:r>
          </a:p>
          <a:p>
            <a:pPr>
              <a:spcBef>
                <a:spcPts val="0"/>
              </a:spcBef>
              <a:spcAft>
                <a:spcPts val="300"/>
              </a:spcAft>
            </a:pPr>
            <a:r>
              <a:rPr lang="en-US" sz="1000" b="1" dirty="0">
                <a:solidFill>
                  <a:schemeClr val="bg1"/>
                </a:solidFill>
              </a:rPr>
              <a:t>Languages</a:t>
            </a:r>
            <a:r>
              <a:rPr lang="en-US" sz="1000" dirty="0">
                <a:solidFill>
                  <a:schemeClr val="bg1"/>
                </a:solidFill>
              </a:rPr>
              <a:t>: English</a:t>
            </a:r>
          </a:p>
          <a:p>
            <a:pPr>
              <a:spcBef>
                <a:spcPts val="0"/>
              </a:spcBef>
              <a:spcAft>
                <a:spcPts val="300"/>
              </a:spcAft>
            </a:pPr>
            <a:r>
              <a:rPr lang="en-US" sz="1000" b="1" dirty="0">
                <a:solidFill>
                  <a:schemeClr val="bg1"/>
                </a:solidFill>
              </a:rPr>
              <a:t>Course Delivery</a:t>
            </a:r>
            <a:r>
              <a:rPr lang="en-US" sz="1000" dirty="0">
                <a:solidFill>
                  <a:schemeClr val="bg1"/>
                </a:solidFill>
              </a:rPr>
              <a:t>: Instructor-led, textbook-based</a:t>
            </a:r>
          </a:p>
          <a:p>
            <a:pPr>
              <a:spcBef>
                <a:spcPts val="0"/>
              </a:spcBef>
              <a:spcAft>
                <a:spcPts val="300"/>
              </a:spcAft>
            </a:pPr>
            <a:r>
              <a:rPr lang="en-US" sz="1000" b="1" dirty="0">
                <a:solidFill>
                  <a:schemeClr val="bg1"/>
                </a:solidFill>
              </a:rPr>
              <a:t>Estimated Time to Complete</a:t>
            </a:r>
            <a:r>
              <a:rPr lang="en-US" sz="1000" dirty="0">
                <a:solidFill>
                  <a:schemeClr val="bg1"/>
                </a:solidFill>
              </a:rPr>
              <a:t>: 210 hours</a:t>
            </a:r>
          </a:p>
        </p:txBody>
      </p:sp>
      <p:sp>
        <p:nvSpPr>
          <p:cNvPr id="18" name="Rectangle 17"/>
          <p:cNvSpPr/>
          <p:nvPr/>
        </p:nvSpPr>
        <p:spPr>
          <a:xfrm>
            <a:off x="1649090" y="3331594"/>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3" name="Picture 22"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3817" y="3705467"/>
            <a:ext cx="521356" cy="740663"/>
          </a:xfrm>
          <a:prstGeom prst="rect">
            <a:avLst/>
          </a:prstGeom>
        </p:spPr>
      </p:pic>
      <p:sp>
        <p:nvSpPr>
          <p:cNvPr id="27" name="TextBox 26"/>
          <p:cNvSpPr txBox="1"/>
          <p:nvPr/>
        </p:nvSpPr>
        <p:spPr>
          <a:xfrm>
            <a:off x="684856" y="1424329"/>
            <a:ext cx="2091210" cy="1692771"/>
          </a:xfrm>
          <a:prstGeom prst="rect">
            <a:avLst/>
          </a:prstGeom>
          <a:noFill/>
        </p:spPr>
        <p:txBody>
          <a:bodyPr wrap="square" lIns="0" tIns="0" rIns="0" bIns="0" rtlCol="0">
            <a:spAutoFit/>
          </a:bodyPr>
          <a:lstStyle/>
          <a:p>
            <a:pPr>
              <a:spcAft>
                <a:spcPts val="700"/>
              </a:spcAft>
            </a:pPr>
            <a:r>
              <a:rPr lang="en-US" sz="1000" dirty="0"/>
              <a:t>The three CCNP Routing and Switching courses provide a comprehensive overview of enterprise-level networking concepts, including advanced routing, switching, and troubleshooting. </a:t>
            </a:r>
          </a:p>
          <a:p>
            <a:pPr>
              <a:spcAft>
                <a:spcPts val="700"/>
              </a:spcAft>
            </a:pPr>
            <a:r>
              <a:rPr lang="en-US" sz="1000" dirty="0"/>
              <a:t>The curriculum integrates industry-relevant instructional approaches to help students prepare for </a:t>
            </a:r>
            <a:br>
              <a:rPr lang="en-US" sz="1000" dirty="0"/>
            </a:br>
            <a:r>
              <a:rPr lang="en-US" sz="1000" dirty="0"/>
              <a:t>career opportunities.</a:t>
            </a:r>
          </a:p>
        </p:txBody>
      </p:sp>
      <p:sp>
        <p:nvSpPr>
          <p:cNvPr id="28" name="Rectangle 27"/>
          <p:cNvSpPr/>
          <p:nvPr/>
        </p:nvSpPr>
        <p:spPr>
          <a:xfrm>
            <a:off x="502667" y="1013189"/>
            <a:ext cx="2343032"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5400000">
            <a:off x="400673" y="107933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p:cNvSpPr/>
          <p:nvPr/>
        </p:nvSpPr>
        <p:spPr>
          <a:xfrm>
            <a:off x="2837716" y="1012166"/>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837397" y="1309647"/>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10800000">
            <a:off x="2793147" y="1461558"/>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639222" y="1006641"/>
            <a:ext cx="1846980" cy="307777"/>
          </a:xfrm>
          <a:prstGeom prst="rect">
            <a:avLst/>
          </a:prstGeom>
          <a:noFill/>
        </p:spPr>
        <p:txBody>
          <a:bodyPr wrap="none" rtlCol="0" anchor="ctr">
            <a:spAutoFit/>
          </a:bodyPr>
          <a:lstStyle/>
          <a:p>
            <a:r>
              <a:rPr lang="en-US" sz="1400" dirty="0"/>
              <a:t>Curriculum Overview</a:t>
            </a:r>
          </a:p>
        </p:txBody>
      </p:sp>
      <p:sp>
        <p:nvSpPr>
          <p:cNvPr id="34" name="TextBox 33"/>
          <p:cNvSpPr txBox="1"/>
          <p:nvPr/>
        </p:nvSpPr>
        <p:spPr>
          <a:xfrm>
            <a:off x="3485710" y="1414333"/>
            <a:ext cx="2119309" cy="769441"/>
          </a:xfrm>
          <a:prstGeom prst="rect">
            <a:avLst/>
          </a:prstGeom>
          <a:noFill/>
        </p:spPr>
        <p:txBody>
          <a:bodyPr wrap="square" lIns="0" tIns="0" rIns="0" bIns="0" rtlCol="0">
            <a:spAutoFit/>
          </a:bodyPr>
          <a:lstStyle/>
          <a:p>
            <a:pPr>
              <a:spcAft>
                <a:spcPts val="700"/>
              </a:spcAft>
            </a:pPr>
            <a:r>
              <a:rPr lang="en-US" sz="1000" dirty="0"/>
              <a:t>College students seeking hands-on practical experience, Cisco CCNP R&amp;S certification, and career skills in advanced routing, switching, </a:t>
            </a:r>
            <a:br>
              <a:rPr lang="en-US" sz="1000" dirty="0"/>
            </a:br>
            <a:r>
              <a:rPr lang="en-US" sz="1000" dirty="0"/>
              <a:t>and troubleshooting.</a:t>
            </a:r>
          </a:p>
        </p:txBody>
      </p:sp>
      <p:sp>
        <p:nvSpPr>
          <p:cNvPr id="35" name="Rectangle 34"/>
          <p:cNvSpPr/>
          <p:nvPr/>
        </p:nvSpPr>
        <p:spPr>
          <a:xfrm>
            <a:off x="3303522" y="1014210"/>
            <a:ext cx="2343032"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5400000">
            <a:off x="3201527" y="108035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36"/>
          <p:cNvSpPr/>
          <p:nvPr/>
        </p:nvSpPr>
        <p:spPr>
          <a:xfrm>
            <a:off x="5649588" y="101318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5649269" y="131066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10800000">
            <a:off x="5605019" y="146257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3436724" y="1007662"/>
            <a:ext cx="1159292" cy="307777"/>
          </a:xfrm>
          <a:prstGeom prst="rect">
            <a:avLst/>
          </a:prstGeom>
          <a:noFill/>
        </p:spPr>
        <p:txBody>
          <a:bodyPr wrap="none" rtlCol="0" anchor="ctr">
            <a:spAutoFit/>
          </a:bodyPr>
          <a:lstStyle/>
          <a:p>
            <a:r>
              <a:rPr lang="en-US" sz="1400" dirty="0">
                <a:solidFill>
                  <a:srgbClr val="FFFFFF"/>
                </a:solidFill>
              </a:rPr>
              <a:t>Career Prep</a:t>
            </a:r>
          </a:p>
        </p:txBody>
      </p:sp>
      <p:sp>
        <p:nvSpPr>
          <p:cNvPr id="41" name="TextBox 40"/>
          <p:cNvSpPr txBox="1"/>
          <p:nvPr/>
        </p:nvSpPr>
        <p:spPr>
          <a:xfrm>
            <a:off x="6250766" y="1386394"/>
            <a:ext cx="2306598" cy="1538883"/>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en-US" sz="1000" dirty="0"/>
              <a:t>3 courses: CCNP R&amp;S ROUTE: Implementing IP Routing, CCNP R&amp;S SWITCH: Implementing IP Switched Networks, and CCNP R&amp;S TSHOOT: Troubleshooting and Maintaining IP Networks</a:t>
            </a:r>
          </a:p>
          <a:p>
            <a:pPr marL="109728" indent="-109728">
              <a:spcBef>
                <a:spcPts val="400"/>
              </a:spcBef>
              <a:buSzPct val="80000"/>
              <a:buFont typeface="Arial"/>
              <a:buChar char="•"/>
            </a:pPr>
            <a:r>
              <a:rPr lang="en-US" sz="1000" dirty="0"/>
              <a:t>Hands-on labs</a:t>
            </a:r>
          </a:p>
          <a:p>
            <a:pPr marL="109728" indent="-109728">
              <a:spcBef>
                <a:spcPts val="400"/>
              </a:spcBef>
              <a:buSzPct val="80000"/>
              <a:buFont typeface="Arial"/>
              <a:buChar char="•"/>
            </a:pPr>
            <a:r>
              <a:rPr lang="en-US" sz="1000" dirty="0"/>
              <a:t>Cisco Press textbooks</a:t>
            </a:r>
          </a:p>
          <a:p>
            <a:pPr marL="109728" indent="-109728">
              <a:spcBef>
                <a:spcPts val="400"/>
              </a:spcBef>
              <a:buSzPct val="80000"/>
              <a:buFont typeface="Arial"/>
              <a:buChar char="•"/>
            </a:pPr>
            <a:r>
              <a:rPr lang="en-US" sz="1000" dirty="0"/>
              <a:t>Chapter exams and final exams</a:t>
            </a:r>
          </a:p>
        </p:txBody>
      </p:sp>
      <p:sp>
        <p:nvSpPr>
          <p:cNvPr id="42" name="Rectangle 41"/>
          <p:cNvSpPr/>
          <p:nvPr/>
        </p:nvSpPr>
        <p:spPr>
          <a:xfrm>
            <a:off x="6068577" y="1008306"/>
            <a:ext cx="2534085"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5400000">
            <a:off x="5966584" y="107445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Triangle 43"/>
          <p:cNvSpPr/>
          <p:nvPr/>
        </p:nvSpPr>
        <p:spPr>
          <a:xfrm>
            <a:off x="8601933" y="1007282"/>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8601614" y="1304763"/>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Isosceles Triangle 45"/>
          <p:cNvSpPr/>
          <p:nvPr/>
        </p:nvSpPr>
        <p:spPr>
          <a:xfrm rot="10800000">
            <a:off x="8557364" y="145667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6221328" y="1001757"/>
            <a:ext cx="1944763" cy="307777"/>
          </a:xfrm>
          <a:prstGeom prst="rect">
            <a:avLst/>
          </a:prstGeom>
          <a:noFill/>
        </p:spPr>
        <p:txBody>
          <a:bodyPr wrap="none" rtlCol="0" anchor="ctr">
            <a:spAutoFit/>
          </a:bodyPr>
          <a:lstStyle/>
          <a:p>
            <a:r>
              <a:rPr lang="en-US" sz="1400" dirty="0">
                <a:solidFill>
                  <a:srgbClr val="FFFFFF"/>
                </a:solidFill>
              </a:rPr>
              <a:t>Learning Components</a:t>
            </a:r>
          </a:p>
        </p:txBody>
      </p:sp>
      <p:sp>
        <p:nvSpPr>
          <p:cNvPr id="3" name="Title 2"/>
          <p:cNvSpPr>
            <a:spLocks noGrp="1"/>
          </p:cNvSpPr>
          <p:nvPr>
            <p:ph type="title"/>
          </p:nvPr>
        </p:nvSpPr>
        <p:spPr/>
        <p:txBody>
          <a:bodyPr/>
          <a:lstStyle/>
          <a:p>
            <a:r>
              <a:rPr lang="en-US" dirty="0"/>
              <a:t>CCNP Routing and Switching Curriculum</a:t>
            </a:r>
          </a:p>
        </p:txBody>
      </p:sp>
      <p:grpSp>
        <p:nvGrpSpPr>
          <p:cNvPr id="51" name="Group 50"/>
          <p:cNvGrpSpPr/>
          <p:nvPr/>
        </p:nvGrpSpPr>
        <p:grpSpPr>
          <a:xfrm>
            <a:off x="7905930" y="3351365"/>
            <a:ext cx="824545" cy="307777"/>
            <a:chOff x="7976929" y="2587299"/>
            <a:chExt cx="824545" cy="307777"/>
          </a:xfrm>
        </p:grpSpPr>
        <p:grpSp>
          <p:nvGrpSpPr>
            <p:cNvPr id="52" name="Group 51"/>
            <p:cNvGrpSpPr/>
            <p:nvPr/>
          </p:nvGrpSpPr>
          <p:grpSpPr>
            <a:xfrm>
              <a:off x="7976929" y="2624847"/>
              <a:ext cx="227598" cy="227598"/>
              <a:chOff x="2762594" y="1343553"/>
              <a:chExt cx="177346" cy="177346"/>
            </a:xfrm>
          </p:grpSpPr>
          <p:sp>
            <p:nvSpPr>
              <p:cNvPr id="54" name="Oval 53"/>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3" name="TextBox 52"/>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333270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2E22-C8D6-D341-A0BF-DE5E2C00CF5B}"/>
              </a:ext>
            </a:extLst>
          </p:cNvPr>
          <p:cNvSpPr>
            <a:spLocks noGrp="1"/>
          </p:cNvSpPr>
          <p:nvPr>
            <p:ph type="title"/>
          </p:nvPr>
        </p:nvSpPr>
        <p:spPr>
          <a:xfrm>
            <a:off x="1065658" y="2128858"/>
            <a:ext cx="7858340" cy="731837"/>
          </a:xfrm>
        </p:spPr>
        <p:txBody>
          <a:bodyPr/>
          <a:lstStyle/>
          <a:p>
            <a:r>
              <a:rPr lang="en-US" sz="3600" dirty="0"/>
              <a:t>Programmable Infrastructure Courses</a:t>
            </a:r>
          </a:p>
        </p:txBody>
      </p:sp>
      <p:grpSp>
        <p:nvGrpSpPr>
          <p:cNvPr id="3" name="Group 2">
            <a:extLst>
              <a:ext uri="{FF2B5EF4-FFF2-40B4-BE49-F238E27FC236}">
                <a16:creationId xmlns:a16="http://schemas.microsoft.com/office/drawing/2014/main" id="{8E0913C2-45D0-A54A-9C27-1F1374A3682D}"/>
              </a:ext>
            </a:extLst>
          </p:cNvPr>
          <p:cNvGrpSpPr>
            <a:grpSpLocks noChangeAspect="1"/>
          </p:cNvGrpSpPr>
          <p:nvPr/>
        </p:nvGrpSpPr>
        <p:grpSpPr>
          <a:xfrm>
            <a:off x="410273" y="2201810"/>
            <a:ext cx="509607" cy="508446"/>
            <a:chOff x="7696192" y="2083736"/>
            <a:chExt cx="458243" cy="457200"/>
          </a:xfrm>
        </p:grpSpPr>
        <p:pic>
          <p:nvPicPr>
            <p:cNvPr id="4" name="Picture 3">
              <a:extLst>
                <a:ext uri="{FF2B5EF4-FFF2-40B4-BE49-F238E27FC236}">
                  <a16:creationId xmlns:a16="http://schemas.microsoft.com/office/drawing/2014/main" id="{90F99EED-D656-CC4F-93D6-8C9385873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7235" y="2083736"/>
              <a:ext cx="457200" cy="457200"/>
            </a:xfrm>
            <a:prstGeom prst="rect">
              <a:avLst/>
            </a:prstGeom>
          </p:spPr>
        </p:pic>
        <p:sp>
          <p:nvSpPr>
            <p:cNvPr id="5" name="Oval 4">
              <a:extLst>
                <a:ext uri="{FF2B5EF4-FFF2-40B4-BE49-F238E27FC236}">
                  <a16:creationId xmlns:a16="http://schemas.microsoft.com/office/drawing/2014/main" id="{261C7E69-4101-E24B-B576-30A7EB0503CC}"/>
                </a:ext>
              </a:extLst>
            </p:cNvPr>
            <p:cNvSpPr/>
            <p:nvPr/>
          </p:nvSpPr>
          <p:spPr>
            <a:xfrm>
              <a:off x="7696192" y="2083736"/>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FFFFF"/>
                </a:solidFill>
                <a:latin typeface="Arial"/>
              </a:endParaRPr>
            </a:p>
          </p:txBody>
        </p:sp>
      </p:grpSp>
    </p:spTree>
    <p:extLst>
      <p:ext uri="{BB962C8B-B14F-4D97-AF65-F5344CB8AC3E}">
        <p14:creationId xmlns:p14="http://schemas.microsoft.com/office/powerpoint/2010/main" val="1027981972"/>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3164540"/>
            <a:ext cx="9151136" cy="197895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grpSp>
        <p:nvGrpSpPr>
          <p:cNvPr id="48" name="Group 47"/>
          <p:cNvGrpSpPr/>
          <p:nvPr/>
        </p:nvGrpSpPr>
        <p:grpSpPr>
          <a:xfrm>
            <a:off x="530108" y="3503326"/>
            <a:ext cx="1021588" cy="1008096"/>
            <a:chOff x="559190" y="1624591"/>
            <a:chExt cx="1817884" cy="1793877"/>
          </a:xfrm>
        </p:grpSpPr>
        <p:sp>
          <p:nvSpPr>
            <p:cNvPr id="49" name="Chord 48"/>
            <p:cNvSpPr/>
            <p:nvPr/>
          </p:nvSpPr>
          <p:spPr>
            <a:xfrm>
              <a:off x="583197" y="162459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0" name="Chord 49"/>
            <p:cNvSpPr/>
            <p:nvPr/>
          </p:nvSpPr>
          <p:spPr>
            <a:xfrm rot="10800000">
              <a:off x="559190" y="1624591"/>
              <a:ext cx="1793877" cy="1793877"/>
            </a:xfrm>
            <a:prstGeom prst="chord">
              <a:avLst>
                <a:gd name="adj1" fmla="val 5467745"/>
                <a:gd name="adj2" fmla="val 1620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grpSp>
      <p:sp>
        <p:nvSpPr>
          <p:cNvPr id="15" name="TextBox 14"/>
          <p:cNvSpPr txBox="1"/>
          <p:nvPr/>
        </p:nvSpPr>
        <p:spPr>
          <a:xfrm>
            <a:off x="1680264" y="3514344"/>
            <a:ext cx="6922400" cy="1259319"/>
          </a:xfrm>
          <a:prstGeom prst="rect">
            <a:avLst/>
          </a:prstGeom>
          <a:noFill/>
        </p:spPr>
        <p:txBody>
          <a:bodyPr wrap="square" rtlCol="0">
            <a:spAutoFit/>
          </a:bodyPr>
          <a:lstStyle/>
          <a:p>
            <a:pPr defTabSz="457189">
              <a:spcAft>
                <a:spcPts val="700"/>
              </a:spcAft>
            </a:pPr>
            <a:r>
              <a:rPr lang="en-US" sz="1000" dirty="0">
                <a:solidFill>
                  <a:schemeClr val="bg1"/>
                </a:solidFill>
              </a:rPr>
              <a:t>Students exposed to and use free real-world development tools and Communities of Practice (CoP) commonly used by Software professionals and increasingly by Network professionals:</a:t>
            </a:r>
          </a:p>
          <a:p>
            <a:pPr marL="171446" indent="-171446" defTabSz="457189">
              <a:buSzPct val="80000"/>
              <a:buFont typeface="Arial" panose="020B0604020202020204" pitchFamily="34" charset="0"/>
              <a:buChar char="•"/>
            </a:pPr>
            <a:r>
              <a:rPr lang="en-US" sz="1000" dirty="0">
                <a:solidFill>
                  <a:schemeClr val="bg1"/>
                </a:solidFill>
              </a:rPr>
              <a:t>Cisco DevNet CoP</a:t>
            </a:r>
          </a:p>
          <a:p>
            <a:pPr marL="171446" indent="-171446" defTabSz="457189">
              <a:buSzPct val="80000"/>
              <a:buFont typeface="Arial" panose="020B0604020202020204" pitchFamily="34" charset="0"/>
              <a:buChar char="•"/>
            </a:pPr>
            <a:r>
              <a:rPr lang="en-US" sz="1000" dirty="0">
                <a:solidFill>
                  <a:schemeClr val="bg1"/>
                </a:solidFill>
              </a:rPr>
              <a:t>GitHub CoP</a:t>
            </a:r>
          </a:p>
          <a:p>
            <a:pPr marL="171446" indent="-171446" defTabSz="457189">
              <a:buSzPct val="80000"/>
              <a:buFont typeface="Arial" panose="020B0604020202020204" pitchFamily="34" charset="0"/>
              <a:buChar char="•"/>
            </a:pPr>
            <a:r>
              <a:rPr lang="en-US" sz="1000" dirty="0">
                <a:solidFill>
                  <a:schemeClr val="bg1"/>
                </a:solidFill>
              </a:rPr>
              <a:t>Stack Overflow CoP</a:t>
            </a:r>
          </a:p>
          <a:p>
            <a:pPr marL="171446" indent="-171446" defTabSz="457189">
              <a:buSzPct val="80000"/>
              <a:buFont typeface="Arial" panose="020B0604020202020204" pitchFamily="34" charset="0"/>
              <a:buChar char="•"/>
            </a:pPr>
            <a:r>
              <a:rPr lang="en-US" sz="1000" dirty="0">
                <a:solidFill>
                  <a:schemeClr val="bg1"/>
                </a:solidFill>
              </a:rPr>
              <a:t>Python programming language</a:t>
            </a:r>
          </a:p>
          <a:p>
            <a:pPr marL="171446" indent="-171446" defTabSz="457189">
              <a:buSzPct val="80000"/>
              <a:buFont typeface="Arial" panose="020B0604020202020204" pitchFamily="34" charset="0"/>
              <a:buChar char="•"/>
            </a:pPr>
            <a:r>
              <a:rPr lang="en-US" sz="1000" dirty="0">
                <a:solidFill>
                  <a:schemeClr val="bg1"/>
                </a:solidFill>
              </a:rPr>
              <a:t>APIs, REST, JSON, Git, JSONView, Postman developer tools</a:t>
            </a:r>
          </a:p>
        </p:txBody>
      </p:sp>
      <p:sp>
        <p:nvSpPr>
          <p:cNvPr id="18" name="Rectangle 17"/>
          <p:cNvSpPr/>
          <p:nvPr/>
        </p:nvSpPr>
        <p:spPr>
          <a:xfrm>
            <a:off x="1649090" y="3231984"/>
            <a:ext cx="889988" cy="307777"/>
          </a:xfrm>
          <a:prstGeom prst="rect">
            <a:avLst/>
          </a:prstGeom>
        </p:spPr>
        <p:txBody>
          <a:bodyPr wrap="none">
            <a:spAutoFit/>
          </a:bodyPr>
          <a:lstStyle/>
          <a:p>
            <a:pPr algn="ctr" defTabSz="457189"/>
            <a:r>
              <a:rPr lang="en-US" sz="1400" dirty="0">
                <a:solidFill>
                  <a:srgbClr val="FFFFFF"/>
                </a:solidFill>
              </a:rPr>
              <a:t>Features</a:t>
            </a:r>
          </a:p>
        </p:txBody>
      </p:sp>
      <p:pic>
        <p:nvPicPr>
          <p:cNvPr id="23" name="Picture 22"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3818" y="3605858"/>
            <a:ext cx="521356" cy="740663"/>
          </a:xfrm>
          <a:prstGeom prst="rect">
            <a:avLst/>
          </a:prstGeom>
        </p:spPr>
      </p:pic>
      <p:sp>
        <p:nvSpPr>
          <p:cNvPr id="27" name="TextBox 26"/>
          <p:cNvSpPr txBox="1"/>
          <p:nvPr/>
        </p:nvSpPr>
        <p:spPr>
          <a:xfrm>
            <a:off x="684856" y="1424329"/>
            <a:ext cx="2091210" cy="1231106"/>
          </a:xfrm>
          <a:prstGeom prst="rect">
            <a:avLst/>
          </a:prstGeom>
          <a:noFill/>
        </p:spPr>
        <p:txBody>
          <a:bodyPr wrap="square" lIns="0" tIns="0" rIns="0" bIns="0" rtlCol="0">
            <a:spAutoFit/>
          </a:bodyPr>
          <a:lstStyle/>
          <a:p>
            <a:pPr defTabSz="457189"/>
            <a:r>
              <a:rPr lang="en-US" sz="1000" dirty="0">
                <a:solidFill>
                  <a:srgbClr val="58585B"/>
                </a:solidFill>
              </a:rPr>
              <a:t>Emerging Technologies Workshops are short, hands-on experiences that expose you to the latest internet technologies. In each Workshop, you will learn new concepts, see how they work on real-world equipment, and quickly develop new skills for today’s job market. </a:t>
            </a:r>
          </a:p>
        </p:txBody>
      </p:sp>
      <p:sp>
        <p:nvSpPr>
          <p:cNvPr id="34" name="TextBox 33"/>
          <p:cNvSpPr txBox="1"/>
          <p:nvPr/>
        </p:nvSpPr>
        <p:spPr>
          <a:xfrm>
            <a:off x="3401078" y="1414333"/>
            <a:ext cx="2203941" cy="1718419"/>
          </a:xfrm>
          <a:prstGeom prst="rect">
            <a:avLst/>
          </a:prstGeom>
          <a:noFill/>
        </p:spPr>
        <p:txBody>
          <a:bodyPr wrap="square" lIns="0" tIns="0" rIns="0" bIns="0" rtlCol="0">
            <a:spAutoFit/>
          </a:bodyPr>
          <a:lstStyle/>
          <a:p>
            <a:pPr defTabSz="457189">
              <a:spcAft>
                <a:spcPts val="700"/>
              </a:spcAft>
            </a:pPr>
            <a:r>
              <a:rPr lang="en-US" sz="1000" dirty="0">
                <a:solidFill>
                  <a:srgbClr val="58585B"/>
                </a:solidFill>
              </a:rPr>
              <a:t>Emerging skills for Networking professionals and Software professionals interested in working in the networking domain.</a:t>
            </a:r>
          </a:p>
          <a:p>
            <a:pPr marL="171446" indent="-171446" defTabSz="457189">
              <a:spcAft>
                <a:spcPts val="700"/>
              </a:spcAft>
              <a:buFont typeface="Arial" panose="020B0604020202020204" pitchFamily="34" charset="0"/>
              <a:buChar char="•"/>
            </a:pPr>
            <a:r>
              <a:rPr lang="en-US" sz="1000" dirty="0">
                <a:solidFill>
                  <a:srgbClr val="58585B"/>
                </a:solidFill>
              </a:rPr>
              <a:t>Networker skillsets are evolving to meet the opportunity and demands of programmable networks</a:t>
            </a:r>
          </a:p>
          <a:p>
            <a:pPr marL="171446" indent="-171446" defTabSz="457189">
              <a:spcAft>
                <a:spcPts val="700"/>
              </a:spcAft>
              <a:buFont typeface="Arial" panose="020B0604020202020204" pitchFamily="34" charset="0"/>
              <a:buChar char="•"/>
            </a:pPr>
            <a:r>
              <a:rPr lang="en-US" sz="1000" dirty="0">
                <a:solidFill>
                  <a:srgbClr val="58585B"/>
                </a:solidFill>
              </a:rPr>
              <a:t>Developers with networking knowledge expand their horizons into an entirely new domain</a:t>
            </a:r>
          </a:p>
        </p:txBody>
      </p:sp>
      <p:sp>
        <p:nvSpPr>
          <p:cNvPr id="35" name="Rectangle 34"/>
          <p:cNvSpPr/>
          <p:nvPr/>
        </p:nvSpPr>
        <p:spPr>
          <a:xfrm>
            <a:off x="3303523" y="1014211"/>
            <a:ext cx="2343032"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6" name="Isosceles Triangle 35"/>
          <p:cNvSpPr/>
          <p:nvPr/>
        </p:nvSpPr>
        <p:spPr>
          <a:xfrm rot="5400000">
            <a:off x="3201528" y="108035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7" name="Right Triangle 36"/>
          <p:cNvSpPr/>
          <p:nvPr/>
        </p:nvSpPr>
        <p:spPr>
          <a:xfrm>
            <a:off x="5649589" y="101318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8" name="Rectangle 37"/>
          <p:cNvSpPr/>
          <p:nvPr/>
        </p:nvSpPr>
        <p:spPr>
          <a:xfrm>
            <a:off x="5649270" y="1310669"/>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9" name="Isosceles Triangle 38"/>
          <p:cNvSpPr/>
          <p:nvPr/>
        </p:nvSpPr>
        <p:spPr>
          <a:xfrm rot="10800000">
            <a:off x="5605020" y="146257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0" name="TextBox 39"/>
          <p:cNvSpPr txBox="1"/>
          <p:nvPr/>
        </p:nvSpPr>
        <p:spPr>
          <a:xfrm>
            <a:off x="3436724" y="1007663"/>
            <a:ext cx="1159292" cy="307777"/>
          </a:xfrm>
          <a:prstGeom prst="rect">
            <a:avLst/>
          </a:prstGeom>
          <a:noFill/>
        </p:spPr>
        <p:txBody>
          <a:bodyPr wrap="none" rtlCol="0" anchor="ctr">
            <a:spAutoFit/>
          </a:bodyPr>
          <a:lstStyle/>
          <a:p>
            <a:pPr defTabSz="457189"/>
            <a:r>
              <a:rPr lang="en-US" sz="1400" dirty="0">
                <a:solidFill>
                  <a:srgbClr val="FFFFFF"/>
                </a:solidFill>
              </a:rPr>
              <a:t>Career Prep</a:t>
            </a:r>
          </a:p>
        </p:txBody>
      </p:sp>
      <p:sp>
        <p:nvSpPr>
          <p:cNvPr id="41" name="TextBox 40"/>
          <p:cNvSpPr txBox="1"/>
          <p:nvPr/>
        </p:nvSpPr>
        <p:spPr>
          <a:xfrm>
            <a:off x="6250766" y="1386395"/>
            <a:ext cx="2306598" cy="1025922"/>
          </a:xfrm>
          <a:prstGeom prst="rect">
            <a:avLst/>
          </a:prstGeom>
          <a:noFill/>
        </p:spPr>
        <p:txBody>
          <a:bodyPr wrap="square" lIns="0" tIns="0" rIns="0" bIns="0" numCol="1" spcCol="274320" rtlCol="0">
            <a:spAutoFit/>
          </a:bodyPr>
          <a:lstStyle/>
          <a:p>
            <a:pPr defTabSz="457189">
              <a:spcBef>
                <a:spcPts val="400"/>
              </a:spcBef>
              <a:buSzPct val="80000"/>
            </a:pPr>
            <a:r>
              <a:rPr lang="en-US" sz="1000" dirty="0">
                <a:solidFill>
                  <a:srgbClr val="58585B"/>
                </a:solidFill>
              </a:rPr>
              <a:t>The first two workshops are developed in partnership with DevNet:</a:t>
            </a:r>
          </a:p>
          <a:p>
            <a:pPr marL="109725" indent="-109725" defTabSz="457189">
              <a:spcBef>
                <a:spcPts val="400"/>
              </a:spcBef>
              <a:buSzPct val="80000"/>
              <a:buFont typeface="Arial"/>
              <a:buChar char="•"/>
            </a:pPr>
            <a:r>
              <a:rPr lang="en-US" sz="1000" dirty="0">
                <a:solidFill>
                  <a:srgbClr val="58585B"/>
                </a:solidFill>
              </a:rPr>
              <a:t>Network Programmability with Cisco APIC-EM</a:t>
            </a:r>
          </a:p>
          <a:p>
            <a:pPr marL="109725" indent="-109725" defTabSz="457189">
              <a:spcBef>
                <a:spcPts val="400"/>
              </a:spcBef>
              <a:buSzPct val="80000"/>
              <a:buFont typeface="Arial"/>
              <a:buChar char="•"/>
            </a:pPr>
            <a:r>
              <a:rPr lang="en-US" sz="1000" dirty="0">
                <a:solidFill>
                  <a:srgbClr val="58585B"/>
                </a:solidFill>
              </a:rPr>
              <a:t>Experimenting with REST APIs using Webex Teams</a:t>
            </a:r>
          </a:p>
        </p:txBody>
      </p:sp>
      <p:sp>
        <p:nvSpPr>
          <p:cNvPr id="3" name="Title 2"/>
          <p:cNvSpPr>
            <a:spLocks noGrp="1"/>
          </p:cNvSpPr>
          <p:nvPr>
            <p:ph type="title"/>
          </p:nvPr>
        </p:nvSpPr>
        <p:spPr/>
        <p:txBody>
          <a:bodyPr/>
          <a:lstStyle/>
          <a:p>
            <a:r>
              <a:rPr lang="en-US" dirty="0"/>
              <a:t>Emerging Technologies Workshops</a:t>
            </a:r>
          </a:p>
        </p:txBody>
      </p:sp>
      <p:sp>
        <p:nvSpPr>
          <p:cNvPr id="51" name="Rectangle 50"/>
          <p:cNvSpPr/>
          <p:nvPr/>
        </p:nvSpPr>
        <p:spPr>
          <a:xfrm>
            <a:off x="6068578" y="1008307"/>
            <a:ext cx="2534085"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2" name="Isosceles Triangle 51"/>
          <p:cNvSpPr/>
          <p:nvPr/>
        </p:nvSpPr>
        <p:spPr>
          <a:xfrm rot="5400000">
            <a:off x="5966584" y="10744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3" name="Right Triangle 52"/>
          <p:cNvSpPr/>
          <p:nvPr/>
        </p:nvSpPr>
        <p:spPr>
          <a:xfrm>
            <a:off x="8601934" y="1007283"/>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4" name="Rectangle 53"/>
          <p:cNvSpPr/>
          <p:nvPr/>
        </p:nvSpPr>
        <p:spPr>
          <a:xfrm>
            <a:off x="8601615" y="1304764"/>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5" name="Isosceles Triangle 54"/>
          <p:cNvSpPr/>
          <p:nvPr/>
        </p:nvSpPr>
        <p:spPr>
          <a:xfrm rot="10800000">
            <a:off x="8557365" y="145667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6" name="TextBox 55"/>
          <p:cNvSpPr txBox="1"/>
          <p:nvPr/>
        </p:nvSpPr>
        <p:spPr>
          <a:xfrm>
            <a:off x="6221329" y="1001757"/>
            <a:ext cx="1077474" cy="307777"/>
          </a:xfrm>
          <a:prstGeom prst="rect">
            <a:avLst/>
          </a:prstGeom>
          <a:noFill/>
        </p:spPr>
        <p:txBody>
          <a:bodyPr wrap="none" rtlCol="0" anchor="ctr">
            <a:spAutoFit/>
          </a:bodyPr>
          <a:lstStyle/>
          <a:p>
            <a:pPr defTabSz="457189"/>
            <a:r>
              <a:rPr lang="en-US" sz="1400" dirty="0">
                <a:solidFill>
                  <a:srgbClr val="FFFFFF"/>
                </a:solidFill>
              </a:rPr>
              <a:t>Workshops</a:t>
            </a:r>
          </a:p>
        </p:txBody>
      </p:sp>
      <p:sp>
        <p:nvSpPr>
          <p:cNvPr id="57" name="Rectangle 56"/>
          <p:cNvSpPr/>
          <p:nvPr/>
        </p:nvSpPr>
        <p:spPr>
          <a:xfrm>
            <a:off x="502668" y="1013190"/>
            <a:ext cx="2343032"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8" name="Isosceles Triangle 57"/>
          <p:cNvSpPr/>
          <p:nvPr/>
        </p:nvSpPr>
        <p:spPr>
          <a:xfrm rot="5400000">
            <a:off x="400674" y="107933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9" name="Right Triangle 58"/>
          <p:cNvSpPr/>
          <p:nvPr/>
        </p:nvSpPr>
        <p:spPr>
          <a:xfrm>
            <a:off x="2837717" y="101216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60" name="Rectangle 59"/>
          <p:cNvSpPr/>
          <p:nvPr/>
        </p:nvSpPr>
        <p:spPr>
          <a:xfrm>
            <a:off x="2837398" y="130964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61" name="Isosceles Triangle 60"/>
          <p:cNvSpPr/>
          <p:nvPr/>
        </p:nvSpPr>
        <p:spPr>
          <a:xfrm rot="10800000">
            <a:off x="2793148" y="1461558"/>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62" name="TextBox 61"/>
          <p:cNvSpPr txBox="1"/>
          <p:nvPr/>
        </p:nvSpPr>
        <p:spPr>
          <a:xfrm>
            <a:off x="639223" y="1006641"/>
            <a:ext cx="931665" cy="307777"/>
          </a:xfrm>
          <a:prstGeom prst="rect">
            <a:avLst/>
          </a:prstGeom>
          <a:noFill/>
        </p:spPr>
        <p:txBody>
          <a:bodyPr wrap="none" rtlCol="0" anchor="ctr">
            <a:spAutoFit/>
          </a:bodyPr>
          <a:lstStyle/>
          <a:p>
            <a:pPr defTabSz="457189"/>
            <a:r>
              <a:rPr lang="en-US" sz="1400" dirty="0">
                <a:solidFill>
                  <a:srgbClr val="58585B"/>
                </a:solidFill>
              </a:rPr>
              <a:t>Overview</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0886" y="2611429"/>
            <a:ext cx="1549468" cy="313297"/>
          </a:xfrm>
          <a:prstGeom prst="rect">
            <a:avLst/>
          </a:prstGeom>
        </p:spPr>
      </p:pic>
    </p:spTree>
    <p:extLst>
      <p:ext uri="{BB962C8B-B14F-4D97-AF65-F5344CB8AC3E}">
        <p14:creationId xmlns:p14="http://schemas.microsoft.com/office/powerpoint/2010/main" val="16156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0951" y="-2608"/>
            <a:ext cx="3960185" cy="2640124"/>
          </a:xfrm>
          <a:prstGeom prst="rect">
            <a:avLst/>
          </a:prstGeom>
        </p:spPr>
      </p:pic>
      <p:sp>
        <p:nvSpPr>
          <p:cNvPr id="10" name="Rectangle 9"/>
          <p:cNvSpPr/>
          <p:nvPr/>
        </p:nvSpPr>
        <p:spPr>
          <a:xfrm>
            <a:off x="330200" y="4495800"/>
            <a:ext cx="880533" cy="562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4" name="Rectangle 23"/>
          <p:cNvSpPr/>
          <p:nvPr/>
        </p:nvSpPr>
        <p:spPr>
          <a:xfrm>
            <a:off x="522227" y="1175863"/>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7" name="Right Triangle 26"/>
          <p:cNvSpPr/>
          <p:nvPr/>
        </p:nvSpPr>
        <p:spPr>
          <a:xfrm>
            <a:off x="4586944" y="1174839"/>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8" name="Rectangle 27"/>
          <p:cNvSpPr/>
          <p:nvPr/>
        </p:nvSpPr>
        <p:spPr>
          <a:xfrm>
            <a:off x="4586625" y="1472321"/>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9" name="Isosceles Triangle 28"/>
          <p:cNvSpPr/>
          <p:nvPr/>
        </p:nvSpPr>
        <p:spPr>
          <a:xfrm rot="10800000">
            <a:off x="4542375" y="1624231"/>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grpSp>
        <p:nvGrpSpPr>
          <p:cNvPr id="8" name="Group 7"/>
          <p:cNvGrpSpPr/>
          <p:nvPr/>
        </p:nvGrpSpPr>
        <p:grpSpPr>
          <a:xfrm>
            <a:off x="506032" y="3011961"/>
            <a:ext cx="4407975" cy="657736"/>
            <a:chOff x="506031" y="3198239"/>
            <a:chExt cx="4407975" cy="657736"/>
          </a:xfrm>
        </p:grpSpPr>
        <p:sp>
          <p:nvSpPr>
            <p:cNvPr id="40" name="Rectangle 39"/>
            <p:cNvSpPr/>
            <p:nvPr/>
          </p:nvSpPr>
          <p:spPr>
            <a:xfrm>
              <a:off x="506031" y="319926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2" name="Right Triangle 41"/>
            <p:cNvSpPr/>
            <p:nvPr/>
          </p:nvSpPr>
          <p:spPr>
            <a:xfrm>
              <a:off x="4570748" y="319823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3" name="Rectangle 42"/>
            <p:cNvSpPr/>
            <p:nvPr/>
          </p:nvSpPr>
          <p:spPr>
            <a:xfrm>
              <a:off x="4570429" y="349572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4" name="Isosceles Triangle 43"/>
            <p:cNvSpPr/>
            <p:nvPr/>
          </p:nvSpPr>
          <p:spPr>
            <a:xfrm rot="10800000">
              <a:off x="4526179" y="364763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grpSp>
      <p:sp>
        <p:nvSpPr>
          <p:cNvPr id="2" name="Title 1"/>
          <p:cNvSpPr>
            <a:spLocks noGrp="1"/>
          </p:cNvSpPr>
          <p:nvPr>
            <p:ph type="title"/>
          </p:nvPr>
        </p:nvSpPr>
        <p:spPr>
          <a:xfrm>
            <a:off x="437767" y="341314"/>
            <a:ext cx="4754947" cy="731837"/>
          </a:xfrm>
        </p:spPr>
        <p:txBody>
          <a:bodyPr/>
          <a:lstStyle/>
          <a:p>
            <a:r>
              <a:rPr lang="en-US" sz="1400" dirty="0"/>
              <a:t>Emerging Technologies Workshop</a:t>
            </a:r>
            <a:br>
              <a:rPr lang="en-US" sz="2000" dirty="0"/>
            </a:br>
            <a:r>
              <a:rPr lang="en-US" sz="2400" dirty="0"/>
              <a:t>Network Programmability with Cisco APIC-EM</a:t>
            </a:r>
          </a:p>
        </p:txBody>
      </p:sp>
      <p:sp>
        <p:nvSpPr>
          <p:cNvPr id="13" name="Rectangle 12"/>
          <p:cNvSpPr/>
          <p:nvPr/>
        </p:nvSpPr>
        <p:spPr>
          <a:xfrm>
            <a:off x="5192714" y="2583440"/>
            <a:ext cx="3958423" cy="25600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chemeClr val="bg1"/>
              </a:solidFill>
              <a:latin typeface="Arial"/>
            </a:endParaRPr>
          </a:p>
        </p:txBody>
      </p:sp>
      <p:sp>
        <p:nvSpPr>
          <p:cNvPr id="17" name="TextBox 16"/>
          <p:cNvSpPr txBox="1"/>
          <p:nvPr/>
        </p:nvSpPr>
        <p:spPr>
          <a:xfrm>
            <a:off x="5452403" y="3069185"/>
            <a:ext cx="3613470" cy="1923604"/>
          </a:xfrm>
          <a:prstGeom prst="rect">
            <a:avLst/>
          </a:prstGeom>
          <a:noFill/>
        </p:spPr>
        <p:txBody>
          <a:bodyPr wrap="square" rtlCol="0">
            <a:spAutoFit/>
          </a:bodyPr>
          <a:lstStyle/>
          <a:p>
            <a:pPr defTabSz="457189">
              <a:spcAft>
                <a:spcPts val="300"/>
              </a:spcAft>
            </a:pPr>
            <a:r>
              <a:rPr lang="en-US" sz="900" b="1" dirty="0">
                <a:solidFill>
                  <a:schemeClr val="bg1"/>
                </a:solidFill>
              </a:rPr>
              <a:t>Target Audience</a:t>
            </a:r>
            <a:r>
              <a:rPr lang="en-US" sz="900" dirty="0">
                <a:solidFill>
                  <a:schemeClr val="bg1"/>
                </a:solidFill>
              </a:rPr>
              <a:t>: Vocational, 2-year and 4-year College, </a:t>
            </a:r>
            <a:br>
              <a:rPr lang="en-US" sz="900" dirty="0">
                <a:solidFill>
                  <a:schemeClr val="bg1"/>
                </a:solidFill>
              </a:rPr>
            </a:br>
            <a:r>
              <a:rPr lang="en-US" sz="900" dirty="0">
                <a:solidFill>
                  <a:schemeClr val="bg1"/>
                </a:solidFill>
              </a:rPr>
              <a:t>4-year University students</a:t>
            </a:r>
          </a:p>
          <a:p>
            <a:pPr defTabSz="457189">
              <a:spcAft>
                <a:spcPts val="300"/>
              </a:spcAft>
            </a:pPr>
            <a:r>
              <a:rPr lang="en-US" sz="900" b="1" dirty="0">
                <a:solidFill>
                  <a:schemeClr val="bg1"/>
                </a:solidFill>
              </a:rPr>
              <a:t>Prerequisites</a:t>
            </a:r>
            <a:r>
              <a:rPr lang="en-US" sz="900" dirty="0">
                <a:solidFill>
                  <a:schemeClr val="bg1"/>
                </a:solidFill>
              </a:rPr>
              <a:t>: Basic programming, CCENT level networking</a:t>
            </a:r>
          </a:p>
          <a:p>
            <a:pPr defTabSz="457189">
              <a:spcAft>
                <a:spcPts val="300"/>
              </a:spcAft>
            </a:pPr>
            <a:r>
              <a:rPr lang="en-US" sz="900" b="1" dirty="0">
                <a:solidFill>
                  <a:schemeClr val="bg1"/>
                </a:solidFill>
              </a:rPr>
              <a:t>Languages</a:t>
            </a:r>
            <a:r>
              <a:rPr lang="en-US" sz="900" dirty="0">
                <a:solidFill>
                  <a:schemeClr val="bg1"/>
                </a:solidFill>
              </a:rPr>
              <a:t>: English</a:t>
            </a:r>
          </a:p>
          <a:p>
            <a:pPr defTabSz="457189">
              <a:spcAft>
                <a:spcPts val="300"/>
              </a:spcAft>
            </a:pPr>
            <a:r>
              <a:rPr lang="en-US" sz="900" b="1" dirty="0">
                <a:solidFill>
                  <a:schemeClr val="bg1"/>
                </a:solidFill>
              </a:rPr>
              <a:t>Course Delivery</a:t>
            </a:r>
            <a:r>
              <a:rPr lang="en-US" sz="900" dirty="0">
                <a:solidFill>
                  <a:schemeClr val="bg1"/>
                </a:solidFill>
              </a:rPr>
              <a:t>: Instructor-led</a:t>
            </a:r>
          </a:p>
          <a:p>
            <a:pPr defTabSz="457189">
              <a:spcAft>
                <a:spcPts val="300"/>
              </a:spcAft>
            </a:pPr>
            <a:r>
              <a:rPr lang="en-US" sz="900" b="1" dirty="0">
                <a:solidFill>
                  <a:schemeClr val="bg1"/>
                </a:solidFill>
              </a:rPr>
              <a:t>Equipment</a:t>
            </a:r>
            <a:r>
              <a:rPr lang="en-US" sz="900" dirty="0">
                <a:solidFill>
                  <a:schemeClr val="bg1"/>
                </a:solidFill>
              </a:rPr>
              <a:t>: FREE! Uses free online software tools</a:t>
            </a:r>
          </a:p>
          <a:p>
            <a:pPr defTabSz="457189">
              <a:spcAft>
                <a:spcPts val="300"/>
              </a:spcAft>
            </a:pPr>
            <a:r>
              <a:rPr lang="en-US" sz="900" b="1" dirty="0">
                <a:solidFill>
                  <a:schemeClr val="bg1"/>
                </a:solidFill>
              </a:rPr>
              <a:t>Estimated Time to Complete</a:t>
            </a:r>
            <a:r>
              <a:rPr lang="en-US" sz="900" dirty="0">
                <a:solidFill>
                  <a:schemeClr val="bg1"/>
                </a:solidFill>
              </a:rPr>
              <a:t>: 8 hours</a:t>
            </a:r>
          </a:p>
          <a:p>
            <a:pPr defTabSz="457189">
              <a:spcAft>
                <a:spcPts val="300"/>
              </a:spcAft>
            </a:pPr>
            <a:r>
              <a:rPr lang="en-US" sz="900" b="1" dirty="0">
                <a:solidFill>
                  <a:schemeClr val="bg1"/>
                </a:solidFill>
              </a:rPr>
              <a:t>Recommended Insertion Points</a:t>
            </a:r>
            <a:r>
              <a:rPr lang="en-US" sz="900" dirty="0">
                <a:solidFill>
                  <a:schemeClr val="bg1"/>
                </a:solidFill>
              </a:rPr>
              <a:t>: After CCNA R&amp;S course 2, with CCNA Security or CCNP R&amp;S</a:t>
            </a:r>
          </a:p>
          <a:p>
            <a:pPr defTabSz="457189">
              <a:spcAft>
                <a:spcPts val="300"/>
              </a:spcAft>
            </a:pPr>
            <a:r>
              <a:rPr lang="en-US" sz="900" b="1" dirty="0">
                <a:solidFill>
                  <a:schemeClr val="bg1"/>
                </a:solidFill>
              </a:rPr>
              <a:t>ASC Alignment Required</a:t>
            </a:r>
            <a:r>
              <a:rPr lang="en-US" sz="900" dirty="0">
                <a:solidFill>
                  <a:schemeClr val="bg1"/>
                </a:solidFill>
              </a:rPr>
              <a:t>:  No </a:t>
            </a:r>
          </a:p>
          <a:p>
            <a:pPr defTabSz="457189">
              <a:spcAft>
                <a:spcPts val="300"/>
              </a:spcAft>
            </a:pPr>
            <a:r>
              <a:rPr lang="en-US" sz="900" b="1" dirty="0">
                <a:solidFill>
                  <a:schemeClr val="bg1"/>
                </a:solidFill>
              </a:rPr>
              <a:t>Instructor Training</a:t>
            </a:r>
            <a:r>
              <a:rPr lang="en-US" sz="900" dirty="0">
                <a:solidFill>
                  <a:schemeClr val="bg1"/>
                </a:solidFill>
              </a:rPr>
              <a:t>: Required, self-paced option available</a:t>
            </a:r>
          </a:p>
        </p:txBody>
      </p:sp>
      <p:sp>
        <p:nvSpPr>
          <p:cNvPr id="4" name="Rectangle 3"/>
          <p:cNvSpPr/>
          <p:nvPr/>
        </p:nvSpPr>
        <p:spPr>
          <a:xfrm>
            <a:off x="5428157" y="2742459"/>
            <a:ext cx="889988" cy="307777"/>
          </a:xfrm>
          <a:prstGeom prst="rect">
            <a:avLst/>
          </a:prstGeom>
        </p:spPr>
        <p:txBody>
          <a:bodyPr wrap="none">
            <a:spAutoFit/>
          </a:bodyPr>
          <a:lstStyle/>
          <a:p>
            <a:pPr algn="ctr" defTabSz="457189"/>
            <a:r>
              <a:rPr lang="en-US" sz="1400" dirty="0">
                <a:solidFill>
                  <a:srgbClr val="FFFFFF"/>
                </a:solidFill>
              </a:rPr>
              <a:t>Features</a:t>
            </a:r>
          </a:p>
        </p:txBody>
      </p:sp>
      <p:sp>
        <p:nvSpPr>
          <p:cNvPr id="9" name="TextBox 8"/>
          <p:cNvSpPr txBox="1"/>
          <p:nvPr/>
        </p:nvSpPr>
        <p:spPr>
          <a:xfrm>
            <a:off x="501210" y="1542118"/>
            <a:ext cx="3936319" cy="461665"/>
          </a:xfrm>
          <a:prstGeom prst="rect">
            <a:avLst/>
          </a:prstGeom>
          <a:noFill/>
        </p:spPr>
        <p:txBody>
          <a:bodyPr wrap="square" lIns="0" tIns="0" rIns="0" bIns="0" rtlCol="0">
            <a:spAutoFit/>
          </a:bodyPr>
          <a:lstStyle/>
          <a:p>
            <a:pPr defTabSz="457189">
              <a:spcAft>
                <a:spcPts val="700"/>
              </a:spcAft>
            </a:pPr>
            <a:r>
              <a:rPr lang="en-US" sz="1000" dirty="0">
                <a:solidFill>
                  <a:srgbClr val="58585B"/>
                </a:solidFill>
              </a:rPr>
              <a:t>The Network Programmability with Cisco APIC-EM workshop introduces you to the basic competencies to operate and automate management tasks on a controller-based network. </a:t>
            </a:r>
            <a:endParaRPr lang="en-US" sz="100" dirty="0">
              <a:solidFill>
                <a:srgbClr val="58585B"/>
              </a:solidFill>
            </a:endParaRPr>
          </a:p>
        </p:txBody>
      </p:sp>
      <p:sp>
        <p:nvSpPr>
          <p:cNvPr id="26" name="Isosceles Triangle 25"/>
          <p:cNvSpPr/>
          <p:nvPr/>
        </p:nvSpPr>
        <p:spPr>
          <a:xfrm rot="5400000">
            <a:off x="420232" y="124201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0" name="TextBox 29"/>
          <p:cNvSpPr txBox="1"/>
          <p:nvPr/>
        </p:nvSpPr>
        <p:spPr>
          <a:xfrm>
            <a:off x="658781" y="1169315"/>
            <a:ext cx="1784399" cy="307777"/>
          </a:xfrm>
          <a:prstGeom prst="rect">
            <a:avLst/>
          </a:prstGeom>
          <a:noFill/>
        </p:spPr>
        <p:txBody>
          <a:bodyPr wrap="none" rtlCol="0" anchor="ctr">
            <a:spAutoFit/>
          </a:bodyPr>
          <a:lstStyle/>
          <a:p>
            <a:pPr defTabSz="457189"/>
            <a:r>
              <a:rPr lang="en-US" sz="1400" dirty="0">
                <a:solidFill>
                  <a:srgbClr val="58585B"/>
                </a:solidFill>
              </a:rPr>
              <a:t>Workshop Overview</a:t>
            </a:r>
          </a:p>
        </p:txBody>
      </p:sp>
      <p:sp>
        <p:nvSpPr>
          <p:cNvPr id="32" name="TextBox 31"/>
          <p:cNvSpPr txBox="1"/>
          <p:nvPr/>
        </p:nvSpPr>
        <p:spPr>
          <a:xfrm>
            <a:off x="504563" y="2451938"/>
            <a:ext cx="4037811" cy="461665"/>
          </a:xfrm>
          <a:prstGeom prst="rect">
            <a:avLst/>
          </a:prstGeom>
          <a:noFill/>
        </p:spPr>
        <p:txBody>
          <a:bodyPr wrap="square" lIns="0" tIns="0" rIns="0" bIns="0" rtlCol="0">
            <a:spAutoFit/>
          </a:bodyPr>
          <a:lstStyle/>
          <a:p>
            <a:pPr defTabSz="457189">
              <a:spcAft>
                <a:spcPts val="700"/>
              </a:spcAft>
            </a:pPr>
            <a:r>
              <a:rPr lang="en-US" sz="1000" dirty="0">
                <a:solidFill>
                  <a:srgbClr val="58585B"/>
                </a:solidFill>
              </a:rPr>
              <a:t>In this workshop, students will learn and practice Python programming skills and tools, culminating in live interactions with the APIs on Cisco programmable controllers using the Cisco DevNet Sandbox. </a:t>
            </a:r>
          </a:p>
        </p:txBody>
      </p:sp>
      <p:sp>
        <p:nvSpPr>
          <p:cNvPr id="33" name="Rectangle 32"/>
          <p:cNvSpPr/>
          <p:nvPr/>
        </p:nvSpPr>
        <p:spPr>
          <a:xfrm>
            <a:off x="525579" y="2094150"/>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4" name="Isosceles Triangle 33"/>
          <p:cNvSpPr/>
          <p:nvPr/>
        </p:nvSpPr>
        <p:spPr>
          <a:xfrm rot="5400000">
            <a:off x="423583" y="216029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5" name="Right Triangle 34"/>
          <p:cNvSpPr/>
          <p:nvPr/>
        </p:nvSpPr>
        <p:spPr>
          <a:xfrm>
            <a:off x="4590296" y="209312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6" name="Rectangle 35"/>
          <p:cNvSpPr/>
          <p:nvPr/>
        </p:nvSpPr>
        <p:spPr>
          <a:xfrm>
            <a:off x="4589978" y="239060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7" name="Isosceles Triangle 36"/>
          <p:cNvSpPr/>
          <p:nvPr/>
        </p:nvSpPr>
        <p:spPr>
          <a:xfrm rot="10800000">
            <a:off x="4545728" y="2542518"/>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8" name="TextBox 37"/>
          <p:cNvSpPr txBox="1"/>
          <p:nvPr/>
        </p:nvSpPr>
        <p:spPr>
          <a:xfrm>
            <a:off x="658781" y="2098619"/>
            <a:ext cx="832279" cy="307777"/>
          </a:xfrm>
          <a:prstGeom prst="rect">
            <a:avLst/>
          </a:prstGeom>
          <a:noFill/>
        </p:spPr>
        <p:txBody>
          <a:bodyPr wrap="none" rtlCol="0" anchor="ctr">
            <a:spAutoFit/>
          </a:bodyPr>
          <a:lstStyle/>
          <a:p>
            <a:pPr defTabSz="457189"/>
            <a:r>
              <a:rPr lang="en-US" sz="1400" dirty="0">
                <a:solidFill>
                  <a:srgbClr val="FFFFFF"/>
                </a:solidFill>
              </a:rPr>
              <a:t>Benefits</a:t>
            </a:r>
          </a:p>
        </p:txBody>
      </p:sp>
      <p:sp>
        <p:nvSpPr>
          <p:cNvPr id="39" name="TextBox 38"/>
          <p:cNvSpPr txBox="1"/>
          <p:nvPr/>
        </p:nvSpPr>
        <p:spPr>
          <a:xfrm>
            <a:off x="485015" y="3413110"/>
            <a:ext cx="4036181" cy="2726564"/>
          </a:xfrm>
          <a:prstGeom prst="rect">
            <a:avLst/>
          </a:prstGeom>
          <a:noFill/>
        </p:spPr>
        <p:txBody>
          <a:bodyPr wrap="square" lIns="0" tIns="0" rIns="0" bIns="0" numCol="2" rtlCol="0">
            <a:spAutoFit/>
          </a:bodyPr>
          <a:lstStyle/>
          <a:p>
            <a:pPr marL="109725" indent="-109725" defTabSz="457189">
              <a:spcBef>
                <a:spcPts val="400"/>
              </a:spcBef>
              <a:buSzPct val="80000"/>
              <a:buFont typeface="Arial"/>
              <a:buChar char="•"/>
            </a:pPr>
            <a:r>
              <a:rPr lang="en-US" sz="950" dirty="0">
                <a:solidFill>
                  <a:srgbClr val="58585B"/>
                </a:solidFill>
              </a:rPr>
              <a:t>Understand the value, set-up and  use of software concepts and tools relevant to network programmability  (Python scripting, Git, JSON, Postman, APIs).</a:t>
            </a:r>
          </a:p>
          <a:p>
            <a:pPr marL="109725" indent="-109725" defTabSz="457189">
              <a:spcBef>
                <a:spcPts val="400"/>
              </a:spcBef>
              <a:buSzPct val="80000"/>
              <a:buFont typeface="Arial"/>
              <a:buChar char="•"/>
            </a:pPr>
            <a:r>
              <a:rPr lang="en-US" sz="950" dirty="0">
                <a:solidFill>
                  <a:srgbClr val="58585B"/>
                </a:solidFill>
              </a:rPr>
              <a:t>Describe a different approach to software-defined networking (SDN), including central application policy control.</a:t>
            </a:r>
          </a:p>
          <a:p>
            <a:pPr marL="109725" indent="-109725" defTabSz="457189">
              <a:spcBef>
                <a:spcPts val="400"/>
              </a:spcBef>
              <a:buSzPct val="80000"/>
              <a:buFont typeface="Arial"/>
              <a:buChar char="•"/>
            </a:pPr>
            <a:endParaRPr lang="en-US" sz="950" dirty="0">
              <a:solidFill>
                <a:srgbClr val="58585B"/>
              </a:solidFill>
            </a:endParaRPr>
          </a:p>
          <a:p>
            <a:pPr marL="109725" indent="-109725" defTabSz="457189">
              <a:spcBef>
                <a:spcPts val="400"/>
              </a:spcBef>
              <a:buSzPct val="80000"/>
              <a:buFont typeface="Arial"/>
              <a:buChar char="•"/>
            </a:pPr>
            <a:endParaRPr lang="en-US" sz="950" dirty="0">
              <a:solidFill>
                <a:srgbClr val="58585B"/>
              </a:solidFill>
            </a:endParaRPr>
          </a:p>
          <a:p>
            <a:pPr marL="109725" indent="-109725" defTabSz="457189">
              <a:spcBef>
                <a:spcPts val="400"/>
              </a:spcBef>
              <a:buSzPct val="80000"/>
              <a:buFont typeface="Arial"/>
              <a:buChar char="•"/>
            </a:pPr>
            <a:endParaRPr lang="en-US" sz="950" dirty="0">
              <a:solidFill>
                <a:srgbClr val="58585B"/>
              </a:solidFill>
            </a:endParaRPr>
          </a:p>
          <a:p>
            <a:pPr marL="109725" indent="-109725" defTabSz="457189">
              <a:spcBef>
                <a:spcPts val="400"/>
              </a:spcBef>
              <a:buSzPct val="80000"/>
              <a:buFont typeface="Arial"/>
              <a:buChar char="•"/>
            </a:pPr>
            <a:endParaRPr lang="en-US" sz="950" dirty="0">
              <a:solidFill>
                <a:srgbClr val="58585B"/>
              </a:solidFill>
            </a:endParaRPr>
          </a:p>
          <a:p>
            <a:pPr marL="109725" indent="-109725" defTabSz="457189">
              <a:spcBef>
                <a:spcPts val="400"/>
              </a:spcBef>
              <a:buSzPct val="80000"/>
              <a:buFont typeface="Arial"/>
              <a:buChar char="•"/>
            </a:pPr>
            <a:endParaRPr lang="en-US" sz="950" dirty="0">
              <a:solidFill>
                <a:srgbClr val="58585B"/>
              </a:solidFill>
            </a:endParaRPr>
          </a:p>
          <a:p>
            <a:pPr marL="109725" indent="-109725" defTabSz="457189">
              <a:spcBef>
                <a:spcPts val="400"/>
              </a:spcBef>
              <a:buSzPct val="80000"/>
              <a:buFont typeface="Arial"/>
              <a:buChar char="•"/>
            </a:pPr>
            <a:endParaRPr lang="en-US" sz="950" dirty="0">
              <a:solidFill>
                <a:srgbClr val="58585B"/>
              </a:solidFill>
            </a:endParaRPr>
          </a:p>
          <a:p>
            <a:pPr marL="109725" indent="-109725" defTabSz="457189">
              <a:spcBef>
                <a:spcPts val="400"/>
              </a:spcBef>
              <a:buSzPct val="80000"/>
              <a:buFont typeface="Arial"/>
              <a:buChar char="•"/>
            </a:pPr>
            <a:endParaRPr lang="en-US" sz="950" dirty="0">
              <a:solidFill>
                <a:srgbClr val="58585B"/>
              </a:solidFill>
            </a:endParaRPr>
          </a:p>
          <a:p>
            <a:pPr marL="109725" indent="-109725" defTabSz="457189">
              <a:spcBef>
                <a:spcPts val="400"/>
              </a:spcBef>
              <a:buSzPct val="80000"/>
              <a:buFont typeface="Arial"/>
              <a:buChar char="•"/>
            </a:pPr>
            <a:r>
              <a:rPr lang="en-US" sz="950" dirty="0">
                <a:solidFill>
                  <a:srgbClr val="58585B"/>
                </a:solidFill>
              </a:rPr>
              <a:t>Use the Cisco DevNet Sandbox to learn how to interact with programmable devices using real-world APIs on Cisco APIC-EM programmable controllers. </a:t>
            </a:r>
          </a:p>
          <a:p>
            <a:pPr marL="109725" indent="-109725" defTabSz="457189">
              <a:spcBef>
                <a:spcPts val="400"/>
              </a:spcBef>
              <a:buSzPct val="80000"/>
              <a:buFont typeface="Arial"/>
              <a:buChar char="•"/>
            </a:pPr>
            <a:r>
              <a:rPr lang="en-US" sz="950" dirty="0">
                <a:solidFill>
                  <a:srgbClr val="58585B"/>
                </a:solidFill>
              </a:rPr>
              <a:t>Understand the value of joining professional communities of practice to working in the network programmability domain. Participate in Cisco DevNet, GitHub, and Stack Overflow.</a:t>
            </a:r>
          </a:p>
        </p:txBody>
      </p:sp>
      <p:sp>
        <p:nvSpPr>
          <p:cNvPr id="41" name="Isosceles Triangle 40"/>
          <p:cNvSpPr/>
          <p:nvPr/>
        </p:nvSpPr>
        <p:spPr>
          <a:xfrm rot="5400000">
            <a:off x="404037" y="3079135"/>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5" name="TextBox 44"/>
          <p:cNvSpPr txBox="1"/>
          <p:nvPr/>
        </p:nvSpPr>
        <p:spPr>
          <a:xfrm>
            <a:off x="658780" y="3017456"/>
            <a:ext cx="1745991" cy="307777"/>
          </a:xfrm>
          <a:prstGeom prst="rect">
            <a:avLst/>
          </a:prstGeom>
          <a:noFill/>
        </p:spPr>
        <p:txBody>
          <a:bodyPr wrap="none" rtlCol="0" anchor="ctr">
            <a:spAutoFit/>
          </a:bodyPr>
          <a:lstStyle/>
          <a:p>
            <a:pPr defTabSz="457189"/>
            <a:r>
              <a:rPr lang="en-US" sz="1400" dirty="0">
                <a:solidFill>
                  <a:srgbClr val="FFFFFF"/>
                </a:solidFill>
              </a:rPr>
              <a:t>Learning Outcomes</a:t>
            </a:r>
          </a:p>
        </p:txBody>
      </p:sp>
      <p:pic>
        <p:nvPicPr>
          <p:cNvPr id="54" name="Picture 53"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5076" y="2145478"/>
            <a:ext cx="391017" cy="555497"/>
          </a:xfrm>
          <a:prstGeom prst="rect">
            <a:avLst/>
          </a:prstGeom>
        </p:spPr>
      </p:pic>
      <p:grpSp>
        <p:nvGrpSpPr>
          <p:cNvPr id="55" name="Group 54"/>
          <p:cNvGrpSpPr/>
          <p:nvPr/>
        </p:nvGrpSpPr>
        <p:grpSpPr>
          <a:xfrm>
            <a:off x="6671291" y="2153498"/>
            <a:ext cx="878586" cy="867708"/>
            <a:chOff x="7127612" y="2646705"/>
            <a:chExt cx="991667" cy="979388"/>
          </a:xfrm>
          <a:solidFill>
            <a:schemeClr val="accent1"/>
          </a:solidFill>
        </p:grpSpPr>
        <p:sp>
          <p:nvSpPr>
            <p:cNvPr id="56" name="Chord 55"/>
            <p:cNvSpPr/>
            <p:nvPr/>
          </p:nvSpPr>
          <p:spPr>
            <a:xfrm>
              <a:off x="7140708" y="2647523"/>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hord 56"/>
            <p:cNvSpPr/>
            <p:nvPr/>
          </p:nvSpPr>
          <p:spPr>
            <a:xfrm rot="10800000">
              <a:off x="7127612" y="2646705"/>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8" name="Picture 57"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78763" y="2218354"/>
            <a:ext cx="475245" cy="675155"/>
          </a:xfrm>
          <a:prstGeom prst="rect">
            <a:avLst/>
          </a:prstGeom>
        </p:spPr>
      </p:pic>
    </p:spTree>
    <p:extLst>
      <p:ext uri="{BB962C8B-B14F-4D97-AF65-F5344CB8AC3E}">
        <p14:creationId xmlns:p14="http://schemas.microsoft.com/office/powerpoint/2010/main" val="194801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272">
            <a:extLst>
              <a:ext uri="{FF2B5EF4-FFF2-40B4-BE49-F238E27FC236}">
                <a16:creationId xmlns:a16="http://schemas.microsoft.com/office/drawing/2014/main" id="{61C4EF28-6DBB-1B46-A49E-A16EABE7336D}"/>
              </a:ext>
            </a:extLst>
          </p:cNvPr>
          <p:cNvGrpSpPr/>
          <p:nvPr/>
        </p:nvGrpSpPr>
        <p:grpSpPr>
          <a:xfrm>
            <a:off x="475073" y="1111225"/>
            <a:ext cx="6584182" cy="3171579"/>
            <a:chOff x="914431" y="754087"/>
            <a:chExt cx="8153691" cy="3927607"/>
          </a:xfrm>
        </p:grpSpPr>
        <p:sp>
          <p:nvSpPr>
            <p:cNvPr id="274" name="Freeform 1688">
              <a:extLst>
                <a:ext uri="{FF2B5EF4-FFF2-40B4-BE49-F238E27FC236}">
                  <a16:creationId xmlns:a16="http://schemas.microsoft.com/office/drawing/2014/main" id="{0D9AC0C7-DBEE-2A42-BB87-3AB178C0416F}"/>
                </a:ext>
              </a:extLst>
            </p:cNvPr>
            <p:cNvSpPr>
              <a:spLocks noEditPoints="1"/>
            </p:cNvSpPr>
            <p:nvPr/>
          </p:nvSpPr>
          <p:spPr bwMode="auto">
            <a:xfrm>
              <a:off x="6120029" y="2425781"/>
              <a:ext cx="423878" cy="360375"/>
            </a:xfrm>
            <a:custGeom>
              <a:avLst/>
              <a:gdLst>
                <a:gd name="T0" fmla="*/ 142 w 330"/>
                <a:gd name="T1" fmla="*/ 288 h 288"/>
                <a:gd name="T2" fmla="*/ 241 w 330"/>
                <a:gd name="T3" fmla="*/ 125 h 288"/>
                <a:gd name="T4" fmla="*/ 222 w 330"/>
                <a:gd name="T5" fmla="*/ 143 h 288"/>
                <a:gd name="T6" fmla="*/ 201 w 330"/>
                <a:gd name="T7" fmla="*/ 171 h 288"/>
                <a:gd name="T8" fmla="*/ 179 w 330"/>
                <a:gd name="T9" fmla="*/ 185 h 288"/>
                <a:gd name="T10" fmla="*/ 153 w 330"/>
                <a:gd name="T11" fmla="*/ 201 h 288"/>
                <a:gd name="T12" fmla="*/ 172 w 330"/>
                <a:gd name="T13" fmla="*/ 231 h 288"/>
                <a:gd name="T14" fmla="*/ 165 w 330"/>
                <a:gd name="T15" fmla="*/ 251 h 288"/>
                <a:gd name="T16" fmla="*/ 132 w 330"/>
                <a:gd name="T17" fmla="*/ 263 h 288"/>
                <a:gd name="T18" fmla="*/ 128 w 330"/>
                <a:gd name="T19" fmla="*/ 262 h 288"/>
                <a:gd name="T20" fmla="*/ 109 w 330"/>
                <a:gd name="T21" fmla="*/ 243 h 288"/>
                <a:gd name="T22" fmla="*/ 87 w 330"/>
                <a:gd name="T23" fmla="*/ 230 h 288"/>
                <a:gd name="T24" fmla="*/ 45 w 330"/>
                <a:gd name="T25" fmla="*/ 232 h 288"/>
                <a:gd name="T26" fmla="*/ 11 w 330"/>
                <a:gd name="T27" fmla="*/ 230 h 288"/>
                <a:gd name="T28" fmla="*/ 39 w 330"/>
                <a:gd name="T29" fmla="*/ 207 h 288"/>
                <a:gd name="T30" fmla="*/ 26 w 330"/>
                <a:gd name="T31" fmla="*/ 174 h 288"/>
                <a:gd name="T32" fmla="*/ 0 w 330"/>
                <a:gd name="T33" fmla="*/ 149 h 288"/>
                <a:gd name="T34" fmla="*/ 98 w 330"/>
                <a:gd name="T35" fmla="*/ 143 h 288"/>
                <a:gd name="T36" fmla="*/ 110 w 330"/>
                <a:gd name="T37" fmla="*/ 117 h 288"/>
                <a:gd name="T38" fmla="*/ 141 w 330"/>
                <a:gd name="T39" fmla="*/ 108 h 288"/>
                <a:gd name="T40" fmla="*/ 155 w 330"/>
                <a:gd name="T41" fmla="*/ 81 h 288"/>
                <a:gd name="T42" fmla="*/ 161 w 330"/>
                <a:gd name="T43" fmla="*/ 63 h 288"/>
                <a:gd name="T44" fmla="*/ 183 w 330"/>
                <a:gd name="T45" fmla="*/ 49 h 288"/>
                <a:gd name="T46" fmla="*/ 188 w 330"/>
                <a:gd name="T47" fmla="*/ 26 h 288"/>
                <a:gd name="T48" fmla="*/ 193 w 330"/>
                <a:gd name="T49" fmla="*/ 16 h 288"/>
                <a:gd name="T50" fmla="*/ 226 w 330"/>
                <a:gd name="T51" fmla="*/ 6 h 288"/>
                <a:gd name="T52" fmla="*/ 247 w 330"/>
                <a:gd name="T53" fmla="*/ 3 h 288"/>
                <a:gd name="T54" fmla="*/ 269 w 330"/>
                <a:gd name="T55" fmla="*/ 15 h 288"/>
                <a:gd name="T56" fmla="*/ 292 w 330"/>
                <a:gd name="T57" fmla="*/ 33 h 288"/>
                <a:gd name="T58" fmla="*/ 306 w 330"/>
                <a:gd name="T59" fmla="*/ 41 h 288"/>
                <a:gd name="T60" fmla="*/ 317 w 330"/>
                <a:gd name="T61" fmla="*/ 70 h 288"/>
                <a:gd name="T62" fmla="*/ 316 w 330"/>
                <a:gd name="T63" fmla="*/ 91 h 288"/>
                <a:gd name="T64" fmla="*/ 302 w 330"/>
                <a:gd name="T65" fmla="*/ 85 h 288"/>
                <a:gd name="T66" fmla="*/ 281 w 330"/>
                <a:gd name="T67" fmla="*/ 80 h 288"/>
                <a:gd name="T68" fmla="*/ 270 w 330"/>
                <a:gd name="T69" fmla="*/ 93 h 288"/>
                <a:gd name="T70" fmla="*/ 254 w 330"/>
                <a:gd name="T71" fmla="*/ 9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0" h="288">
                  <a:moveTo>
                    <a:pt x="142" y="288"/>
                  </a:moveTo>
                  <a:cubicBezTo>
                    <a:pt x="142" y="288"/>
                    <a:pt x="142" y="288"/>
                    <a:pt x="142" y="288"/>
                  </a:cubicBezTo>
                  <a:moveTo>
                    <a:pt x="245" y="112"/>
                  </a:moveTo>
                  <a:cubicBezTo>
                    <a:pt x="244" y="118"/>
                    <a:pt x="245" y="125"/>
                    <a:pt x="241" y="125"/>
                  </a:cubicBezTo>
                  <a:cubicBezTo>
                    <a:pt x="237" y="126"/>
                    <a:pt x="233" y="127"/>
                    <a:pt x="233" y="135"/>
                  </a:cubicBezTo>
                  <a:cubicBezTo>
                    <a:pt x="233" y="143"/>
                    <a:pt x="224" y="141"/>
                    <a:pt x="222" y="143"/>
                  </a:cubicBezTo>
                  <a:cubicBezTo>
                    <a:pt x="221" y="146"/>
                    <a:pt x="217" y="160"/>
                    <a:pt x="215" y="162"/>
                  </a:cubicBezTo>
                  <a:cubicBezTo>
                    <a:pt x="213" y="164"/>
                    <a:pt x="201" y="165"/>
                    <a:pt x="201" y="171"/>
                  </a:cubicBezTo>
                  <a:cubicBezTo>
                    <a:pt x="200" y="178"/>
                    <a:pt x="195" y="185"/>
                    <a:pt x="191" y="185"/>
                  </a:cubicBezTo>
                  <a:cubicBezTo>
                    <a:pt x="188" y="184"/>
                    <a:pt x="181" y="181"/>
                    <a:pt x="179" y="185"/>
                  </a:cubicBezTo>
                  <a:cubicBezTo>
                    <a:pt x="177" y="189"/>
                    <a:pt x="168" y="182"/>
                    <a:pt x="166" y="184"/>
                  </a:cubicBezTo>
                  <a:cubicBezTo>
                    <a:pt x="164" y="186"/>
                    <a:pt x="153" y="195"/>
                    <a:pt x="153" y="201"/>
                  </a:cubicBezTo>
                  <a:cubicBezTo>
                    <a:pt x="153" y="206"/>
                    <a:pt x="165" y="206"/>
                    <a:pt x="164" y="213"/>
                  </a:cubicBezTo>
                  <a:cubicBezTo>
                    <a:pt x="163" y="220"/>
                    <a:pt x="168" y="228"/>
                    <a:pt x="172" y="231"/>
                  </a:cubicBezTo>
                  <a:cubicBezTo>
                    <a:pt x="175" y="235"/>
                    <a:pt x="181" y="243"/>
                    <a:pt x="178" y="247"/>
                  </a:cubicBezTo>
                  <a:cubicBezTo>
                    <a:pt x="175" y="251"/>
                    <a:pt x="171" y="252"/>
                    <a:pt x="165" y="251"/>
                  </a:cubicBezTo>
                  <a:cubicBezTo>
                    <a:pt x="158" y="249"/>
                    <a:pt x="159" y="254"/>
                    <a:pt x="148" y="251"/>
                  </a:cubicBezTo>
                  <a:cubicBezTo>
                    <a:pt x="137" y="249"/>
                    <a:pt x="136" y="258"/>
                    <a:pt x="132" y="263"/>
                  </a:cubicBezTo>
                  <a:cubicBezTo>
                    <a:pt x="132" y="263"/>
                    <a:pt x="131" y="263"/>
                    <a:pt x="131" y="264"/>
                  </a:cubicBezTo>
                  <a:cubicBezTo>
                    <a:pt x="130" y="263"/>
                    <a:pt x="129" y="263"/>
                    <a:pt x="128" y="262"/>
                  </a:cubicBezTo>
                  <a:cubicBezTo>
                    <a:pt x="120" y="259"/>
                    <a:pt x="115" y="260"/>
                    <a:pt x="113" y="255"/>
                  </a:cubicBezTo>
                  <a:cubicBezTo>
                    <a:pt x="110" y="251"/>
                    <a:pt x="113" y="247"/>
                    <a:pt x="109" y="243"/>
                  </a:cubicBezTo>
                  <a:cubicBezTo>
                    <a:pt x="105" y="240"/>
                    <a:pt x="101" y="238"/>
                    <a:pt x="101" y="234"/>
                  </a:cubicBezTo>
                  <a:cubicBezTo>
                    <a:pt x="101" y="230"/>
                    <a:pt x="95" y="225"/>
                    <a:pt x="87" y="230"/>
                  </a:cubicBezTo>
                  <a:cubicBezTo>
                    <a:pt x="80" y="233"/>
                    <a:pt x="62" y="232"/>
                    <a:pt x="58" y="230"/>
                  </a:cubicBezTo>
                  <a:cubicBezTo>
                    <a:pt x="54" y="227"/>
                    <a:pt x="48" y="229"/>
                    <a:pt x="45" y="232"/>
                  </a:cubicBezTo>
                  <a:cubicBezTo>
                    <a:pt x="43" y="234"/>
                    <a:pt x="26" y="235"/>
                    <a:pt x="12" y="234"/>
                  </a:cubicBezTo>
                  <a:cubicBezTo>
                    <a:pt x="12" y="232"/>
                    <a:pt x="11" y="231"/>
                    <a:pt x="11" y="230"/>
                  </a:cubicBezTo>
                  <a:cubicBezTo>
                    <a:pt x="11" y="221"/>
                    <a:pt x="17" y="215"/>
                    <a:pt x="23" y="212"/>
                  </a:cubicBezTo>
                  <a:cubicBezTo>
                    <a:pt x="28" y="209"/>
                    <a:pt x="33" y="208"/>
                    <a:pt x="39" y="207"/>
                  </a:cubicBezTo>
                  <a:cubicBezTo>
                    <a:pt x="44" y="206"/>
                    <a:pt x="39" y="195"/>
                    <a:pt x="34" y="194"/>
                  </a:cubicBezTo>
                  <a:cubicBezTo>
                    <a:pt x="30" y="192"/>
                    <a:pt x="34" y="178"/>
                    <a:pt x="26" y="174"/>
                  </a:cubicBezTo>
                  <a:cubicBezTo>
                    <a:pt x="18" y="171"/>
                    <a:pt x="10" y="165"/>
                    <a:pt x="8" y="159"/>
                  </a:cubicBezTo>
                  <a:cubicBezTo>
                    <a:pt x="7" y="156"/>
                    <a:pt x="3" y="152"/>
                    <a:pt x="0" y="149"/>
                  </a:cubicBezTo>
                  <a:cubicBezTo>
                    <a:pt x="8" y="150"/>
                    <a:pt x="18" y="151"/>
                    <a:pt x="27" y="152"/>
                  </a:cubicBezTo>
                  <a:cubicBezTo>
                    <a:pt x="38" y="154"/>
                    <a:pt x="97" y="146"/>
                    <a:pt x="98" y="143"/>
                  </a:cubicBezTo>
                  <a:cubicBezTo>
                    <a:pt x="99" y="141"/>
                    <a:pt x="96" y="128"/>
                    <a:pt x="96" y="126"/>
                  </a:cubicBezTo>
                  <a:cubicBezTo>
                    <a:pt x="97" y="123"/>
                    <a:pt x="104" y="117"/>
                    <a:pt x="110" y="117"/>
                  </a:cubicBezTo>
                  <a:cubicBezTo>
                    <a:pt x="116" y="118"/>
                    <a:pt x="122" y="119"/>
                    <a:pt x="122" y="114"/>
                  </a:cubicBezTo>
                  <a:cubicBezTo>
                    <a:pt x="122" y="110"/>
                    <a:pt x="139" y="104"/>
                    <a:pt x="141" y="108"/>
                  </a:cubicBezTo>
                  <a:cubicBezTo>
                    <a:pt x="143" y="112"/>
                    <a:pt x="149" y="111"/>
                    <a:pt x="149" y="100"/>
                  </a:cubicBezTo>
                  <a:cubicBezTo>
                    <a:pt x="150" y="90"/>
                    <a:pt x="149" y="82"/>
                    <a:pt x="155" y="81"/>
                  </a:cubicBezTo>
                  <a:cubicBezTo>
                    <a:pt x="161" y="81"/>
                    <a:pt x="168" y="77"/>
                    <a:pt x="167" y="74"/>
                  </a:cubicBezTo>
                  <a:cubicBezTo>
                    <a:pt x="166" y="71"/>
                    <a:pt x="159" y="65"/>
                    <a:pt x="161" y="63"/>
                  </a:cubicBezTo>
                  <a:cubicBezTo>
                    <a:pt x="163" y="61"/>
                    <a:pt x="179" y="68"/>
                    <a:pt x="181" y="63"/>
                  </a:cubicBezTo>
                  <a:cubicBezTo>
                    <a:pt x="183" y="58"/>
                    <a:pt x="180" y="53"/>
                    <a:pt x="183" y="49"/>
                  </a:cubicBezTo>
                  <a:cubicBezTo>
                    <a:pt x="185" y="45"/>
                    <a:pt x="192" y="41"/>
                    <a:pt x="191" y="37"/>
                  </a:cubicBezTo>
                  <a:cubicBezTo>
                    <a:pt x="190" y="32"/>
                    <a:pt x="192" y="30"/>
                    <a:pt x="188" y="26"/>
                  </a:cubicBezTo>
                  <a:cubicBezTo>
                    <a:pt x="184" y="22"/>
                    <a:pt x="186" y="18"/>
                    <a:pt x="190" y="17"/>
                  </a:cubicBezTo>
                  <a:cubicBezTo>
                    <a:pt x="191" y="17"/>
                    <a:pt x="192" y="17"/>
                    <a:pt x="193" y="16"/>
                  </a:cubicBezTo>
                  <a:cubicBezTo>
                    <a:pt x="197" y="15"/>
                    <a:pt x="200" y="15"/>
                    <a:pt x="202" y="13"/>
                  </a:cubicBezTo>
                  <a:cubicBezTo>
                    <a:pt x="209" y="8"/>
                    <a:pt x="221" y="4"/>
                    <a:pt x="226" y="6"/>
                  </a:cubicBezTo>
                  <a:cubicBezTo>
                    <a:pt x="230" y="7"/>
                    <a:pt x="239" y="6"/>
                    <a:pt x="244" y="0"/>
                  </a:cubicBezTo>
                  <a:cubicBezTo>
                    <a:pt x="245" y="1"/>
                    <a:pt x="246" y="2"/>
                    <a:pt x="247" y="3"/>
                  </a:cubicBezTo>
                  <a:cubicBezTo>
                    <a:pt x="250" y="2"/>
                    <a:pt x="252" y="2"/>
                    <a:pt x="253" y="1"/>
                  </a:cubicBezTo>
                  <a:cubicBezTo>
                    <a:pt x="259" y="7"/>
                    <a:pt x="269" y="12"/>
                    <a:pt x="269" y="15"/>
                  </a:cubicBezTo>
                  <a:cubicBezTo>
                    <a:pt x="269" y="17"/>
                    <a:pt x="269" y="24"/>
                    <a:pt x="278" y="28"/>
                  </a:cubicBezTo>
                  <a:cubicBezTo>
                    <a:pt x="292" y="33"/>
                    <a:pt x="292" y="33"/>
                    <a:pt x="292" y="33"/>
                  </a:cubicBezTo>
                  <a:cubicBezTo>
                    <a:pt x="299" y="33"/>
                    <a:pt x="299" y="33"/>
                    <a:pt x="299" y="33"/>
                  </a:cubicBezTo>
                  <a:cubicBezTo>
                    <a:pt x="299" y="33"/>
                    <a:pt x="305" y="36"/>
                    <a:pt x="306" y="41"/>
                  </a:cubicBezTo>
                  <a:cubicBezTo>
                    <a:pt x="307" y="46"/>
                    <a:pt x="312" y="50"/>
                    <a:pt x="316" y="53"/>
                  </a:cubicBezTo>
                  <a:cubicBezTo>
                    <a:pt x="321" y="56"/>
                    <a:pt x="317" y="66"/>
                    <a:pt x="317" y="70"/>
                  </a:cubicBezTo>
                  <a:cubicBezTo>
                    <a:pt x="317" y="73"/>
                    <a:pt x="323" y="79"/>
                    <a:pt x="327" y="85"/>
                  </a:cubicBezTo>
                  <a:cubicBezTo>
                    <a:pt x="330" y="91"/>
                    <a:pt x="321" y="95"/>
                    <a:pt x="316" y="91"/>
                  </a:cubicBezTo>
                  <a:cubicBezTo>
                    <a:pt x="311" y="92"/>
                    <a:pt x="311" y="92"/>
                    <a:pt x="311" y="92"/>
                  </a:cubicBezTo>
                  <a:cubicBezTo>
                    <a:pt x="302" y="85"/>
                    <a:pt x="302" y="85"/>
                    <a:pt x="302" y="85"/>
                  </a:cubicBezTo>
                  <a:cubicBezTo>
                    <a:pt x="291" y="85"/>
                    <a:pt x="291" y="85"/>
                    <a:pt x="291" y="85"/>
                  </a:cubicBezTo>
                  <a:cubicBezTo>
                    <a:pt x="281" y="80"/>
                    <a:pt x="281" y="80"/>
                    <a:pt x="281" y="80"/>
                  </a:cubicBezTo>
                  <a:cubicBezTo>
                    <a:pt x="272" y="85"/>
                    <a:pt x="272" y="85"/>
                    <a:pt x="272" y="85"/>
                  </a:cubicBezTo>
                  <a:cubicBezTo>
                    <a:pt x="270" y="93"/>
                    <a:pt x="270" y="93"/>
                    <a:pt x="270" y="93"/>
                  </a:cubicBezTo>
                  <a:cubicBezTo>
                    <a:pt x="255" y="98"/>
                    <a:pt x="255" y="98"/>
                    <a:pt x="255" y="98"/>
                  </a:cubicBezTo>
                  <a:cubicBezTo>
                    <a:pt x="254" y="99"/>
                    <a:pt x="254" y="99"/>
                    <a:pt x="254" y="99"/>
                  </a:cubicBezTo>
                  <a:cubicBezTo>
                    <a:pt x="248" y="100"/>
                    <a:pt x="245" y="107"/>
                    <a:pt x="245" y="112"/>
                  </a:cubicBezTo>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solidFill>
                <a:effectLst/>
                <a:uLnTx/>
                <a:uFillTx/>
                <a:latin typeface="Arial" charset="0"/>
                <a:ea typeface="ＭＳ Ｐゴシック" charset="0"/>
                <a:cs typeface="+mn-cs"/>
              </a:endParaRPr>
            </a:p>
          </p:txBody>
        </p:sp>
        <p:sp>
          <p:nvSpPr>
            <p:cNvPr id="275" name="Freeform 1689">
              <a:extLst>
                <a:ext uri="{FF2B5EF4-FFF2-40B4-BE49-F238E27FC236}">
                  <a16:creationId xmlns:a16="http://schemas.microsoft.com/office/drawing/2014/main" id="{6C98270E-FD79-3040-8A28-FE1E5B226D7D}"/>
                </a:ext>
              </a:extLst>
            </p:cNvPr>
            <p:cNvSpPr>
              <a:spLocks/>
            </p:cNvSpPr>
            <p:nvPr/>
          </p:nvSpPr>
          <p:spPr bwMode="auto">
            <a:xfrm>
              <a:off x="6288310" y="2467057"/>
              <a:ext cx="630260" cy="649309"/>
            </a:xfrm>
            <a:custGeom>
              <a:avLst/>
              <a:gdLst>
                <a:gd name="T0" fmla="*/ 114 w 491"/>
                <a:gd name="T1" fmla="*/ 79 h 519"/>
                <a:gd name="T2" fmla="*/ 102 w 491"/>
                <a:gd name="T3" fmla="*/ 102 h 519"/>
                <a:gd name="T4" fmla="*/ 84 w 491"/>
                <a:gd name="T5" fmla="*/ 129 h 519"/>
                <a:gd name="T6" fmla="*/ 60 w 491"/>
                <a:gd name="T7" fmla="*/ 152 h 519"/>
                <a:gd name="T8" fmla="*/ 35 w 491"/>
                <a:gd name="T9" fmla="*/ 151 h 519"/>
                <a:gd name="T10" fmla="*/ 33 w 491"/>
                <a:gd name="T11" fmla="*/ 180 h 519"/>
                <a:gd name="T12" fmla="*/ 47 w 491"/>
                <a:gd name="T13" fmla="*/ 214 h 519"/>
                <a:gd name="T14" fmla="*/ 17 w 491"/>
                <a:gd name="T15" fmla="*/ 218 h 519"/>
                <a:gd name="T16" fmla="*/ 0 w 491"/>
                <a:gd name="T17" fmla="*/ 231 h 519"/>
                <a:gd name="T18" fmla="*/ 35 w 491"/>
                <a:gd name="T19" fmla="*/ 247 h 519"/>
                <a:gd name="T20" fmla="*/ 48 w 491"/>
                <a:gd name="T21" fmla="*/ 286 h 519"/>
                <a:gd name="T22" fmla="*/ 72 w 491"/>
                <a:gd name="T23" fmla="*/ 258 h 519"/>
                <a:gd name="T24" fmla="*/ 77 w 491"/>
                <a:gd name="T25" fmla="*/ 293 h 519"/>
                <a:gd name="T26" fmla="*/ 88 w 491"/>
                <a:gd name="T27" fmla="*/ 354 h 519"/>
                <a:gd name="T28" fmla="*/ 122 w 491"/>
                <a:gd name="T29" fmla="*/ 447 h 519"/>
                <a:gd name="T30" fmla="*/ 156 w 491"/>
                <a:gd name="T31" fmla="*/ 515 h 519"/>
                <a:gd name="T32" fmla="*/ 189 w 491"/>
                <a:gd name="T33" fmla="*/ 488 h 519"/>
                <a:gd name="T34" fmla="*/ 200 w 491"/>
                <a:gd name="T35" fmla="*/ 464 h 519"/>
                <a:gd name="T36" fmla="*/ 208 w 491"/>
                <a:gd name="T37" fmla="*/ 412 h 519"/>
                <a:gd name="T38" fmla="*/ 216 w 491"/>
                <a:gd name="T39" fmla="*/ 376 h 519"/>
                <a:gd name="T40" fmla="*/ 260 w 491"/>
                <a:gd name="T41" fmla="*/ 342 h 519"/>
                <a:gd name="T42" fmla="*/ 315 w 491"/>
                <a:gd name="T43" fmla="*/ 295 h 519"/>
                <a:gd name="T44" fmla="*/ 352 w 491"/>
                <a:gd name="T45" fmla="*/ 266 h 519"/>
                <a:gd name="T46" fmla="*/ 350 w 491"/>
                <a:gd name="T47" fmla="*/ 233 h 519"/>
                <a:gd name="T48" fmla="*/ 356 w 491"/>
                <a:gd name="T49" fmla="*/ 200 h 519"/>
                <a:gd name="T50" fmla="*/ 359 w 491"/>
                <a:gd name="T51" fmla="*/ 185 h 519"/>
                <a:gd name="T52" fmla="*/ 379 w 491"/>
                <a:gd name="T53" fmla="*/ 203 h 519"/>
                <a:gd name="T54" fmla="*/ 412 w 491"/>
                <a:gd name="T55" fmla="*/ 206 h 519"/>
                <a:gd name="T56" fmla="*/ 397 w 491"/>
                <a:gd name="T57" fmla="*/ 243 h 519"/>
                <a:gd name="T58" fmla="*/ 417 w 491"/>
                <a:gd name="T59" fmla="*/ 263 h 519"/>
                <a:gd name="T60" fmla="*/ 424 w 491"/>
                <a:gd name="T61" fmla="*/ 243 h 519"/>
                <a:gd name="T62" fmla="*/ 442 w 491"/>
                <a:gd name="T63" fmla="*/ 226 h 519"/>
                <a:gd name="T64" fmla="*/ 453 w 491"/>
                <a:gd name="T65" fmla="*/ 183 h 519"/>
                <a:gd name="T66" fmla="*/ 479 w 491"/>
                <a:gd name="T67" fmla="*/ 163 h 519"/>
                <a:gd name="T68" fmla="*/ 486 w 491"/>
                <a:gd name="T69" fmla="*/ 151 h 519"/>
                <a:gd name="T70" fmla="*/ 479 w 491"/>
                <a:gd name="T71" fmla="*/ 137 h 519"/>
                <a:gd name="T72" fmla="*/ 463 w 491"/>
                <a:gd name="T73" fmla="*/ 126 h 519"/>
                <a:gd name="T74" fmla="*/ 427 w 491"/>
                <a:gd name="T75" fmla="*/ 137 h 519"/>
                <a:gd name="T76" fmla="*/ 412 w 491"/>
                <a:gd name="T77" fmla="*/ 152 h 519"/>
                <a:gd name="T78" fmla="*/ 405 w 491"/>
                <a:gd name="T79" fmla="*/ 170 h 519"/>
                <a:gd name="T80" fmla="*/ 371 w 491"/>
                <a:gd name="T81" fmla="*/ 171 h 519"/>
                <a:gd name="T82" fmla="*/ 353 w 491"/>
                <a:gd name="T83" fmla="*/ 156 h 519"/>
                <a:gd name="T84" fmla="*/ 341 w 491"/>
                <a:gd name="T85" fmla="*/ 156 h 519"/>
                <a:gd name="T86" fmla="*/ 309 w 491"/>
                <a:gd name="T87" fmla="*/ 177 h 519"/>
                <a:gd name="T88" fmla="*/ 277 w 491"/>
                <a:gd name="T89" fmla="*/ 158 h 519"/>
                <a:gd name="T90" fmla="*/ 245 w 491"/>
                <a:gd name="T91" fmla="*/ 152 h 519"/>
                <a:gd name="T92" fmla="*/ 218 w 491"/>
                <a:gd name="T93" fmla="*/ 138 h 519"/>
                <a:gd name="T94" fmla="*/ 212 w 491"/>
                <a:gd name="T95" fmla="*/ 118 h 519"/>
                <a:gd name="T96" fmla="*/ 213 w 491"/>
                <a:gd name="T97" fmla="*/ 99 h 519"/>
                <a:gd name="T98" fmla="*/ 187 w 491"/>
                <a:gd name="T99" fmla="*/ 80 h 519"/>
                <a:gd name="T100" fmla="*/ 185 w 491"/>
                <a:gd name="T101" fmla="*/ 58 h 519"/>
                <a:gd name="T102" fmla="*/ 186 w 491"/>
                <a:gd name="T103" fmla="*/ 37 h 519"/>
                <a:gd name="T104" fmla="*/ 175 w 491"/>
                <a:gd name="T105" fmla="*/ 8 h 519"/>
                <a:gd name="T106" fmla="*/ 161 w 491"/>
                <a:gd name="T107" fmla="*/ 0 h 519"/>
                <a:gd name="T108" fmla="*/ 154 w 491"/>
                <a:gd name="T109" fmla="*/ 13 h 519"/>
                <a:gd name="T110" fmla="*/ 110 w 491"/>
                <a:gd name="T111" fmla="*/ 15 h 519"/>
                <a:gd name="T112" fmla="*/ 104 w 491"/>
                <a:gd name="T113" fmla="*/ 42 h 519"/>
                <a:gd name="T114" fmla="*/ 123 w 491"/>
                <a:gd name="T115" fmla="*/ 6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1" h="519">
                  <a:moveTo>
                    <a:pt x="123" y="66"/>
                  </a:moveTo>
                  <a:cubicBezTo>
                    <a:pt x="117" y="67"/>
                    <a:pt x="114" y="74"/>
                    <a:pt x="114" y="79"/>
                  </a:cubicBezTo>
                  <a:cubicBezTo>
                    <a:pt x="113" y="85"/>
                    <a:pt x="114" y="92"/>
                    <a:pt x="110" y="92"/>
                  </a:cubicBezTo>
                  <a:cubicBezTo>
                    <a:pt x="106" y="93"/>
                    <a:pt x="102" y="94"/>
                    <a:pt x="102" y="102"/>
                  </a:cubicBezTo>
                  <a:cubicBezTo>
                    <a:pt x="102" y="110"/>
                    <a:pt x="93" y="108"/>
                    <a:pt x="91" y="110"/>
                  </a:cubicBezTo>
                  <a:cubicBezTo>
                    <a:pt x="90" y="113"/>
                    <a:pt x="86" y="127"/>
                    <a:pt x="84" y="129"/>
                  </a:cubicBezTo>
                  <a:cubicBezTo>
                    <a:pt x="82" y="131"/>
                    <a:pt x="70" y="132"/>
                    <a:pt x="70" y="138"/>
                  </a:cubicBezTo>
                  <a:cubicBezTo>
                    <a:pt x="69" y="145"/>
                    <a:pt x="64" y="152"/>
                    <a:pt x="60" y="152"/>
                  </a:cubicBezTo>
                  <a:cubicBezTo>
                    <a:pt x="57" y="151"/>
                    <a:pt x="50" y="148"/>
                    <a:pt x="48" y="152"/>
                  </a:cubicBezTo>
                  <a:cubicBezTo>
                    <a:pt x="46" y="156"/>
                    <a:pt x="37" y="149"/>
                    <a:pt x="35" y="151"/>
                  </a:cubicBezTo>
                  <a:cubicBezTo>
                    <a:pt x="33" y="153"/>
                    <a:pt x="22" y="162"/>
                    <a:pt x="22" y="168"/>
                  </a:cubicBezTo>
                  <a:cubicBezTo>
                    <a:pt x="22" y="173"/>
                    <a:pt x="34" y="173"/>
                    <a:pt x="33" y="180"/>
                  </a:cubicBezTo>
                  <a:cubicBezTo>
                    <a:pt x="32" y="187"/>
                    <a:pt x="37" y="195"/>
                    <a:pt x="41" y="198"/>
                  </a:cubicBezTo>
                  <a:cubicBezTo>
                    <a:pt x="44" y="202"/>
                    <a:pt x="50" y="210"/>
                    <a:pt x="47" y="214"/>
                  </a:cubicBezTo>
                  <a:cubicBezTo>
                    <a:pt x="44" y="218"/>
                    <a:pt x="40" y="219"/>
                    <a:pt x="34" y="218"/>
                  </a:cubicBezTo>
                  <a:cubicBezTo>
                    <a:pt x="27" y="216"/>
                    <a:pt x="28" y="221"/>
                    <a:pt x="17" y="218"/>
                  </a:cubicBezTo>
                  <a:cubicBezTo>
                    <a:pt x="6" y="216"/>
                    <a:pt x="5" y="225"/>
                    <a:pt x="1" y="230"/>
                  </a:cubicBezTo>
                  <a:cubicBezTo>
                    <a:pt x="1" y="230"/>
                    <a:pt x="0" y="230"/>
                    <a:pt x="0" y="231"/>
                  </a:cubicBezTo>
                  <a:cubicBezTo>
                    <a:pt x="5" y="235"/>
                    <a:pt x="7" y="242"/>
                    <a:pt x="16" y="246"/>
                  </a:cubicBezTo>
                  <a:cubicBezTo>
                    <a:pt x="26" y="250"/>
                    <a:pt x="35" y="239"/>
                    <a:pt x="35" y="247"/>
                  </a:cubicBezTo>
                  <a:cubicBezTo>
                    <a:pt x="35" y="254"/>
                    <a:pt x="11" y="253"/>
                    <a:pt x="11" y="255"/>
                  </a:cubicBezTo>
                  <a:cubicBezTo>
                    <a:pt x="10" y="258"/>
                    <a:pt x="35" y="288"/>
                    <a:pt x="48" y="286"/>
                  </a:cubicBezTo>
                  <a:cubicBezTo>
                    <a:pt x="61" y="283"/>
                    <a:pt x="70" y="270"/>
                    <a:pt x="67" y="267"/>
                  </a:cubicBezTo>
                  <a:cubicBezTo>
                    <a:pt x="63" y="265"/>
                    <a:pt x="69" y="257"/>
                    <a:pt x="72" y="258"/>
                  </a:cubicBezTo>
                  <a:cubicBezTo>
                    <a:pt x="76" y="260"/>
                    <a:pt x="73" y="273"/>
                    <a:pt x="77" y="277"/>
                  </a:cubicBezTo>
                  <a:cubicBezTo>
                    <a:pt x="81" y="280"/>
                    <a:pt x="79" y="285"/>
                    <a:pt x="77" y="293"/>
                  </a:cubicBezTo>
                  <a:cubicBezTo>
                    <a:pt x="74" y="300"/>
                    <a:pt x="79" y="314"/>
                    <a:pt x="80" y="322"/>
                  </a:cubicBezTo>
                  <a:cubicBezTo>
                    <a:pt x="81" y="331"/>
                    <a:pt x="86" y="342"/>
                    <a:pt x="88" y="354"/>
                  </a:cubicBezTo>
                  <a:cubicBezTo>
                    <a:pt x="90" y="366"/>
                    <a:pt x="98" y="388"/>
                    <a:pt x="105" y="401"/>
                  </a:cubicBezTo>
                  <a:cubicBezTo>
                    <a:pt x="112" y="415"/>
                    <a:pt x="117" y="441"/>
                    <a:pt x="122" y="447"/>
                  </a:cubicBezTo>
                  <a:cubicBezTo>
                    <a:pt x="126" y="453"/>
                    <a:pt x="138" y="472"/>
                    <a:pt x="138" y="484"/>
                  </a:cubicBezTo>
                  <a:cubicBezTo>
                    <a:pt x="138" y="496"/>
                    <a:pt x="151" y="512"/>
                    <a:pt x="156" y="515"/>
                  </a:cubicBezTo>
                  <a:cubicBezTo>
                    <a:pt x="160" y="519"/>
                    <a:pt x="170" y="512"/>
                    <a:pt x="172" y="504"/>
                  </a:cubicBezTo>
                  <a:cubicBezTo>
                    <a:pt x="174" y="497"/>
                    <a:pt x="188" y="494"/>
                    <a:pt x="189" y="488"/>
                  </a:cubicBezTo>
                  <a:cubicBezTo>
                    <a:pt x="189" y="482"/>
                    <a:pt x="191" y="477"/>
                    <a:pt x="195" y="476"/>
                  </a:cubicBezTo>
                  <a:cubicBezTo>
                    <a:pt x="200" y="475"/>
                    <a:pt x="200" y="470"/>
                    <a:pt x="200" y="464"/>
                  </a:cubicBezTo>
                  <a:cubicBezTo>
                    <a:pt x="200" y="457"/>
                    <a:pt x="201" y="447"/>
                    <a:pt x="205" y="441"/>
                  </a:cubicBezTo>
                  <a:cubicBezTo>
                    <a:pt x="210" y="435"/>
                    <a:pt x="211" y="419"/>
                    <a:pt x="208" y="412"/>
                  </a:cubicBezTo>
                  <a:cubicBezTo>
                    <a:pt x="205" y="406"/>
                    <a:pt x="207" y="397"/>
                    <a:pt x="209" y="390"/>
                  </a:cubicBezTo>
                  <a:cubicBezTo>
                    <a:pt x="212" y="384"/>
                    <a:pt x="211" y="376"/>
                    <a:pt x="216" y="376"/>
                  </a:cubicBezTo>
                  <a:cubicBezTo>
                    <a:pt x="221" y="375"/>
                    <a:pt x="228" y="371"/>
                    <a:pt x="233" y="364"/>
                  </a:cubicBezTo>
                  <a:cubicBezTo>
                    <a:pt x="238" y="357"/>
                    <a:pt x="254" y="347"/>
                    <a:pt x="260" y="342"/>
                  </a:cubicBezTo>
                  <a:cubicBezTo>
                    <a:pt x="266" y="338"/>
                    <a:pt x="283" y="322"/>
                    <a:pt x="288" y="314"/>
                  </a:cubicBezTo>
                  <a:cubicBezTo>
                    <a:pt x="294" y="305"/>
                    <a:pt x="309" y="302"/>
                    <a:pt x="315" y="295"/>
                  </a:cubicBezTo>
                  <a:cubicBezTo>
                    <a:pt x="322" y="288"/>
                    <a:pt x="319" y="284"/>
                    <a:pt x="321" y="277"/>
                  </a:cubicBezTo>
                  <a:cubicBezTo>
                    <a:pt x="322" y="269"/>
                    <a:pt x="344" y="266"/>
                    <a:pt x="352" y="266"/>
                  </a:cubicBezTo>
                  <a:cubicBezTo>
                    <a:pt x="354" y="266"/>
                    <a:pt x="355" y="266"/>
                    <a:pt x="357" y="266"/>
                  </a:cubicBezTo>
                  <a:cubicBezTo>
                    <a:pt x="357" y="254"/>
                    <a:pt x="353" y="239"/>
                    <a:pt x="350" y="233"/>
                  </a:cubicBezTo>
                  <a:cubicBezTo>
                    <a:pt x="347" y="226"/>
                    <a:pt x="345" y="212"/>
                    <a:pt x="346" y="207"/>
                  </a:cubicBezTo>
                  <a:cubicBezTo>
                    <a:pt x="347" y="202"/>
                    <a:pt x="354" y="206"/>
                    <a:pt x="356" y="200"/>
                  </a:cubicBezTo>
                  <a:cubicBezTo>
                    <a:pt x="358" y="193"/>
                    <a:pt x="338" y="193"/>
                    <a:pt x="344" y="185"/>
                  </a:cubicBezTo>
                  <a:cubicBezTo>
                    <a:pt x="350" y="176"/>
                    <a:pt x="350" y="185"/>
                    <a:pt x="359" y="185"/>
                  </a:cubicBezTo>
                  <a:cubicBezTo>
                    <a:pt x="367" y="185"/>
                    <a:pt x="371" y="189"/>
                    <a:pt x="371" y="194"/>
                  </a:cubicBezTo>
                  <a:cubicBezTo>
                    <a:pt x="371" y="200"/>
                    <a:pt x="379" y="203"/>
                    <a:pt x="379" y="203"/>
                  </a:cubicBezTo>
                  <a:cubicBezTo>
                    <a:pt x="379" y="203"/>
                    <a:pt x="393" y="202"/>
                    <a:pt x="399" y="202"/>
                  </a:cubicBezTo>
                  <a:cubicBezTo>
                    <a:pt x="405" y="202"/>
                    <a:pt x="412" y="202"/>
                    <a:pt x="412" y="206"/>
                  </a:cubicBezTo>
                  <a:cubicBezTo>
                    <a:pt x="412" y="210"/>
                    <a:pt x="404" y="224"/>
                    <a:pt x="398" y="224"/>
                  </a:cubicBezTo>
                  <a:cubicBezTo>
                    <a:pt x="392" y="224"/>
                    <a:pt x="392" y="242"/>
                    <a:pt x="397" y="243"/>
                  </a:cubicBezTo>
                  <a:cubicBezTo>
                    <a:pt x="402" y="244"/>
                    <a:pt x="406" y="229"/>
                    <a:pt x="410" y="229"/>
                  </a:cubicBezTo>
                  <a:cubicBezTo>
                    <a:pt x="412" y="229"/>
                    <a:pt x="414" y="246"/>
                    <a:pt x="417" y="263"/>
                  </a:cubicBezTo>
                  <a:cubicBezTo>
                    <a:pt x="418" y="262"/>
                    <a:pt x="418" y="262"/>
                    <a:pt x="419" y="262"/>
                  </a:cubicBezTo>
                  <a:cubicBezTo>
                    <a:pt x="424" y="262"/>
                    <a:pt x="421" y="247"/>
                    <a:pt x="424" y="243"/>
                  </a:cubicBezTo>
                  <a:cubicBezTo>
                    <a:pt x="427" y="239"/>
                    <a:pt x="426" y="225"/>
                    <a:pt x="428" y="225"/>
                  </a:cubicBezTo>
                  <a:cubicBezTo>
                    <a:pt x="430" y="225"/>
                    <a:pt x="442" y="230"/>
                    <a:pt x="442" y="226"/>
                  </a:cubicBezTo>
                  <a:cubicBezTo>
                    <a:pt x="441" y="223"/>
                    <a:pt x="449" y="211"/>
                    <a:pt x="448" y="204"/>
                  </a:cubicBezTo>
                  <a:cubicBezTo>
                    <a:pt x="446" y="198"/>
                    <a:pt x="453" y="191"/>
                    <a:pt x="453" y="183"/>
                  </a:cubicBezTo>
                  <a:cubicBezTo>
                    <a:pt x="453" y="175"/>
                    <a:pt x="460" y="173"/>
                    <a:pt x="465" y="169"/>
                  </a:cubicBezTo>
                  <a:cubicBezTo>
                    <a:pt x="469" y="165"/>
                    <a:pt x="478" y="159"/>
                    <a:pt x="479" y="163"/>
                  </a:cubicBezTo>
                  <a:cubicBezTo>
                    <a:pt x="481" y="166"/>
                    <a:pt x="491" y="169"/>
                    <a:pt x="487" y="163"/>
                  </a:cubicBezTo>
                  <a:cubicBezTo>
                    <a:pt x="483" y="156"/>
                    <a:pt x="483" y="152"/>
                    <a:pt x="486" y="151"/>
                  </a:cubicBezTo>
                  <a:cubicBezTo>
                    <a:pt x="488" y="149"/>
                    <a:pt x="490" y="143"/>
                    <a:pt x="490" y="143"/>
                  </a:cubicBezTo>
                  <a:cubicBezTo>
                    <a:pt x="490" y="143"/>
                    <a:pt x="481" y="141"/>
                    <a:pt x="479" y="137"/>
                  </a:cubicBezTo>
                  <a:cubicBezTo>
                    <a:pt x="478" y="133"/>
                    <a:pt x="472" y="129"/>
                    <a:pt x="472" y="125"/>
                  </a:cubicBezTo>
                  <a:cubicBezTo>
                    <a:pt x="472" y="122"/>
                    <a:pt x="467" y="123"/>
                    <a:pt x="463" y="126"/>
                  </a:cubicBezTo>
                  <a:cubicBezTo>
                    <a:pt x="459" y="130"/>
                    <a:pt x="451" y="122"/>
                    <a:pt x="442" y="127"/>
                  </a:cubicBezTo>
                  <a:cubicBezTo>
                    <a:pt x="433" y="132"/>
                    <a:pt x="431" y="138"/>
                    <a:pt x="427" y="137"/>
                  </a:cubicBezTo>
                  <a:cubicBezTo>
                    <a:pt x="423" y="136"/>
                    <a:pt x="424" y="140"/>
                    <a:pt x="420" y="144"/>
                  </a:cubicBezTo>
                  <a:cubicBezTo>
                    <a:pt x="417" y="147"/>
                    <a:pt x="414" y="152"/>
                    <a:pt x="412" y="152"/>
                  </a:cubicBezTo>
                  <a:cubicBezTo>
                    <a:pt x="410" y="152"/>
                    <a:pt x="403" y="155"/>
                    <a:pt x="403" y="155"/>
                  </a:cubicBezTo>
                  <a:cubicBezTo>
                    <a:pt x="403" y="155"/>
                    <a:pt x="408" y="165"/>
                    <a:pt x="405" y="170"/>
                  </a:cubicBezTo>
                  <a:cubicBezTo>
                    <a:pt x="402" y="175"/>
                    <a:pt x="395" y="170"/>
                    <a:pt x="387" y="172"/>
                  </a:cubicBezTo>
                  <a:cubicBezTo>
                    <a:pt x="380" y="175"/>
                    <a:pt x="376" y="170"/>
                    <a:pt x="371" y="171"/>
                  </a:cubicBezTo>
                  <a:cubicBezTo>
                    <a:pt x="365" y="172"/>
                    <a:pt x="362" y="168"/>
                    <a:pt x="359" y="168"/>
                  </a:cubicBezTo>
                  <a:cubicBezTo>
                    <a:pt x="356" y="169"/>
                    <a:pt x="352" y="162"/>
                    <a:pt x="353" y="156"/>
                  </a:cubicBezTo>
                  <a:cubicBezTo>
                    <a:pt x="355" y="151"/>
                    <a:pt x="350" y="143"/>
                    <a:pt x="348" y="147"/>
                  </a:cubicBezTo>
                  <a:cubicBezTo>
                    <a:pt x="345" y="152"/>
                    <a:pt x="341" y="149"/>
                    <a:pt x="341" y="156"/>
                  </a:cubicBezTo>
                  <a:cubicBezTo>
                    <a:pt x="341" y="162"/>
                    <a:pt x="344" y="170"/>
                    <a:pt x="340" y="174"/>
                  </a:cubicBezTo>
                  <a:cubicBezTo>
                    <a:pt x="336" y="178"/>
                    <a:pt x="314" y="180"/>
                    <a:pt x="309" y="177"/>
                  </a:cubicBezTo>
                  <a:cubicBezTo>
                    <a:pt x="305" y="173"/>
                    <a:pt x="287" y="171"/>
                    <a:pt x="286" y="168"/>
                  </a:cubicBezTo>
                  <a:cubicBezTo>
                    <a:pt x="286" y="164"/>
                    <a:pt x="280" y="158"/>
                    <a:pt x="277" y="158"/>
                  </a:cubicBezTo>
                  <a:cubicBezTo>
                    <a:pt x="273" y="158"/>
                    <a:pt x="263" y="163"/>
                    <a:pt x="260" y="161"/>
                  </a:cubicBezTo>
                  <a:cubicBezTo>
                    <a:pt x="257" y="159"/>
                    <a:pt x="250" y="153"/>
                    <a:pt x="245" y="152"/>
                  </a:cubicBezTo>
                  <a:cubicBezTo>
                    <a:pt x="240" y="152"/>
                    <a:pt x="233" y="148"/>
                    <a:pt x="232" y="145"/>
                  </a:cubicBezTo>
                  <a:cubicBezTo>
                    <a:pt x="231" y="143"/>
                    <a:pt x="220" y="141"/>
                    <a:pt x="218" y="138"/>
                  </a:cubicBezTo>
                  <a:cubicBezTo>
                    <a:pt x="216" y="136"/>
                    <a:pt x="209" y="135"/>
                    <a:pt x="209" y="131"/>
                  </a:cubicBezTo>
                  <a:cubicBezTo>
                    <a:pt x="209" y="128"/>
                    <a:pt x="212" y="122"/>
                    <a:pt x="212" y="118"/>
                  </a:cubicBezTo>
                  <a:cubicBezTo>
                    <a:pt x="212" y="114"/>
                    <a:pt x="220" y="110"/>
                    <a:pt x="220" y="107"/>
                  </a:cubicBezTo>
                  <a:cubicBezTo>
                    <a:pt x="220" y="104"/>
                    <a:pt x="213" y="99"/>
                    <a:pt x="213" y="99"/>
                  </a:cubicBezTo>
                  <a:cubicBezTo>
                    <a:pt x="213" y="99"/>
                    <a:pt x="208" y="90"/>
                    <a:pt x="202" y="90"/>
                  </a:cubicBezTo>
                  <a:cubicBezTo>
                    <a:pt x="197" y="90"/>
                    <a:pt x="192" y="81"/>
                    <a:pt x="187" y="80"/>
                  </a:cubicBezTo>
                  <a:cubicBezTo>
                    <a:pt x="183" y="79"/>
                    <a:pt x="184" y="69"/>
                    <a:pt x="181" y="66"/>
                  </a:cubicBezTo>
                  <a:cubicBezTo>
                    <a:pt x="178" y="62"/>
                    <a:pt x="181" y="54"/>
                    <a:pt x="185" y="58"/>
                  </a:cubicBezTo>
                  <a:cubicBezTo>
                    <a:pt x="190" y="62"/>
                    <a:pt x="199" y="58"/>
                    <a:pt x="196" y="52"/>
                  </a:cubicBezTo>
                  <a:cubicBezTo>
                    <a:pt x="192" y="46"/>
                    <a:pt x="186" y="40"/>
                    <a:pt x="186" y="37"/>
                  </a:cubicBezTo>
                  <a:cubicBezTo>
                    <a:pt x="186" y="33"/>
                    <a:pt x="190" y="23"/>
                    <a:pt x="185" y="20"/>
                  </a:cubicBezTo>
                  <a:cubicBezTo>
                    <a:pt x="181" y="17"/>
                    <a:pt x="176" y="13"/>
                    <a:pt x="175" y="8"/>
                  </a:cubicBezTo>
                  <a:cubicBezTo>
                    <a:pt x="174" y="3"/>
                    <a:pt x="168" y="0"/>
                    <a:pt x="168" y="0"/>
                  </a:cubicBezTo>
                  <a:cubicBezTo>
                    <a:pt x="161" y="0"/>
                    <a:pt x="161" y="0"/>
                    <a:pt x="161" y="0"/>
                  </a:cubicBezTo>
                  <a:cubicBezTo>
                    <a:pt x="160" y="2"/>
                    <a:pt x="160" y="2"/>
                    <a:pt x="160" y="2"/>
                  </a:cubicBezTo>
                  <a:cubicBezTo>
                    <a:pt x="159" y="5"/>
                    <a:pt x="156" y="12"/>
                    <a:pt x="154" y="13"/>
                  </a:cubicBezTo>
                  <a:cubicBezTo>
                    <a:pt x="151" y="14"/>
                    <a:pt x="141" y="16"/>
                    <a:pt x="137" y="20"/>
                  </a:cubicBezTo>
                  <a:cubicBezTo>
                    <a:pt x="132" y="23"/>
                    <a:pt x="118" y="15"/>
                    <a:pt x="110" y="15"/>
                  </a:cubicBezTo>
                  <a:cubicBezTo>
                    <a:pt x="103" y="15"/>
                    <a:pt x="98" y="23"/>
                    <a:pt x="101" y="25"/>
                  </a:cubicBezTo>
                  <a:cubicBezTo>
                    <a:pt x="105" y="27"/>
                    <a:pt x="104" y="42"/>
                    <a:pt x="104" y="42"/>
                  </a:cubicBezTo>
                  <a:cubicBezTo>
                    <a:pt x="104" y="42"/>
                    <a:pt x="108" y="60"/>
                    <a:pt x="114" y="58"/>
                  </a:cubicBezTo>
                  <a:cubicBezTo>
                    <a:pt x="121" y="57"/>
                    <a:pt x="128" y="65"/>
                    <a:pt x="123" y="66"/>
                  </a:cubicBezTo>
                  <a:cubicBezTo>
                    <a:pt x="117" y="67"/>
                    <a:pt x="114" y="74"/>
                    <a:pt x="114" y="79"/>
                  </a:cubicBezTo>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76" name="Freeform 1604">
              <a:extLst>
                <a:ext uri="{FF2B5EF4-FFF2-40B4-BE49-F238E27FC236}">
                  <a16:creationId xmlns:a16="http://schemas.microsoft.com/office/drawing/2014/main" id="{69384C3F-24C3-0443-9189-8D4D2364693B}"/>
                </a:ext>
              </a:extLst>
            </p:cNvPr>
            <p:cNvSpPr>
              <a:spLocks/>
            </p:cNvSpPr>
            <p:nvPr/>
          </p:nvSpPr>
          <p:spPr bwMode="auto">
            <a:xfrm>
              <a:off x="5275449" y="2998887"/>
              <a:ext cx="266710" cy="211145"/>
            </a:xfrm>
            <a:custGeom>
              <a:avLst/>
              <a:gdLst>
                <a:gd name="T0" fmla="*/ 172 w 208"/>
                <a:gd name="T1" fmla="*/ 49 h 169"/>
                <a:gd name="T2" fmla="*/ 166 w 208"/>
                <a:gd name="T3" fmla="*/ 34 h 169"/>
                <a:gd name="T4" fmla="*/ 159 w 208"/>
                <a:gd name="T5" fmla="*/ 28 h 169"/>
                <a:gd name="T6" fmla="*/ 158 w 208"/>
                <a:gd name="T7" fmla="*/ 12 h 169"/>
                <a:gd name="T8" fmla="*/ 158 w 208"/>
                <a:gd name="T9" fmla="*/ 5 h 169"/>
                <a:gd name="T10" fmla="*/ 152 w 208"/>
                <a:gd name="T11" fmla="*/ 0 h 169"/>
                <a:gd name="T12" fmla="*/ 142 w 208"/>
                <a:gd name="T13" fmla="*/ 5 h 169"/>
                <a:gd name="T14" fmla="*/ 145 w 208"/>
                <a:gd name="T15" fmla="*/ 13 h 169"/>
                <a:gd name="T16" fmla="*/ 143 w 208"/>
                <a:gd name="T17" fmla="*/ 24 h 169"/>
                <a:gd name="T18" fmla="*/ 129 w 208"/>
                <a:gd name="T19" fmla="*/ 41 h 169"/>
                <a:gd name="T20" fmla="*/ 117 w 208"/>
                <a:gd name="T21" fmla="*/ 47 h 169"/>
                <a:gd name="T22" fmla="*/ 109 w 208"/>
                <a:gd name="T23" fmla="*/ 41 h 169"/>
                <a:gd name="T24" fmla="*/ 95 w 208"/>
                <a:gd name="T25" fmla="*/ 39 h 169"/>
                <a:gd name="T26" fmla="*/ 85 w 208"/>
                <a:gd name="T27" fmla="*/ 48 h 169"/>
                <a:gd name="T28" fmla="*/ 59 w 208"/>
                <a:gd name="T29" fmla="*/ 50 h 169"/>
                <a:gd name="T30" fmla="*/ 42 w 208"/>
                <a:gd name="T31" fmla="*/ 53 h 169"/>
                <a:gd name="T32" fmla="*/ 34 w 208"/>
                <a:gd name="T33" fmla="*/ 42 h 169"/>
                <a:gd name="T34" fmla="*/ 31 w 208"/>
                <a:gd name="T35" fmla="*/ 35 h 169"/>
                <a:gd name="T36" fmla="*/ 18 w 208"/>
                <a:gd name="T37" fmla="*/ 37 h 169"/>
                <a:gd name="T38" fmla="*/ 15 w 208"/>
                <a:gd name="T39" fmla="*/ 43 h 169"/>
                <a:gd name="T40" fmla="*/ 4 w 208"/>
                <a:gd name="T41" fmla="*/ 63 h 169"/>
                <a:gd name="T42" fmla="*/ 0 w 208"/>
                <a:gd name="T43" fmla="*/ 75 h 169"/>
                <a:gd name="T44" fmla="*/ 16 w 208"/>
                <a:gd name="T45" fmla="*/ 86 h 169"/>
                <a:gd name="T46" fmla="*/ 34 w 208"/>
                <a:gd name="T47" fmla="*/ 107 h 169"/>
                <a:gd name="T48" fmla="*/ 53 w 208"/>
                <a:gd name="T49" fmla="*/ 127 h 169"/>
                <a:gd name="T50" fmla="*/ 62 w 208"/>
                <a:gd name="T51" fmla="*/ 142 h 169"/>
                <a:gd name="T52" fmla="*/ 80 w 208"/>
                <a:gd name="T53" fmla="*/ 151 h 169"/>
                <a:gd name="T54" fmla="*/ 99 w 208"/>
                <a:gd name="T55" fmla="*/ 150 h 169"/>
                <a:gd name="T56" fmla="*/ 132 w 208"/>
                <a:gd name="T57" fmla="*/ 163 h 169"/>
                <a:gd name="T58" fmla="*/ 156 w 208"/>
                <a:gd name="T59" fmla="*/ 163 h 169"/>
                <a:gd name="T60" fmla="*/ 173 w 208"/>
                <a:gd name="T61" fmla="*/ 156 h 169"/>
                <a:gd name="T62" fmla="*/ 189 w 208"/>
                <a:gd name="T63" fmla="*/ 144 h 169"/>
                <a:gd name="T64" fmla="*/ 204 w 208"/>
                <a:gd name="T65" fmla="*/ 148 h 169"/>
                <a:gd name="T66" fmla="*/ 188 w 208"/>
                <a:gd name="T67" fmla="*/ 119 h 169"/>
                <a:gd name="T68" fmla="*/ 156 w 208"/>
                <a:gd name="T69" fmla="*/ 91 h 169"/>
                <a:gd name="T70" fmla="*/ 174 w 208"/>
                <a:gd name="T71" fmla="*/ 78 h 169"/>
                <a:gd name="T72" fmla="*/ 177 w 208"/>
                <a:gd name="T73" fmla="*/ 55 h 169"/>
                <a:gd name="T74" fmla="*/ 171 w 208"/>
                <a:gd name="T75" fmla="*/ 5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69">
                  <a:moveTo>
                    <a:pt x="171" y="52"/>
                  </a:moveTo>
                  <a:cubicBezTo>
                    <a:pt x="171" y="52"/>
                    <a:pt x="170" y="50"/>
                    <a:pt x="172" y="49"/>
                  </a:cubicBezTo>
                  <a:cubicBezTo>
                    <a:pt x="173" y="47"/>
                    <a:pt x="174" y="42"/>
                    <a:pt x="173" y="40"/>
                  </a:cubicBezTo>
                  <a:cubicBezTo>
                    <a:pt x="172" y="39"/>
                    <a:pt x="167" y="36"/>
                    <a:pt x="166" y="34"/>
                  </a:cubicBezTo>
                  <a:cubicBezTo>
                    <a:pt x="165" y="33"/>
                    <a:pt x="163" y="29"/>
                    <a:pt x="162" y="29"/>
                  </a:cubicBezTo>
                  <a:cubicBezTo>
                    <a:pt x="161" y="29"/>
                    <a:pt x="159" y="28"/>
                    <a:pt x="159" y="28"/>
                  </a:cubicBezTo>
                  <a:cubicBezTo>
                    <a:pt x="158" y="28"/>
                    <a:pt x="158" y="20"/>
                    <a:pt x="159" y="18"/>
                  </a:cubicBezTo>
                  <a:cubicBezTo>
                    <a:pt x="159" y="16"/>
                    <a:pt x="158" y="13"/>
                    <a:pt x="158" y="12"/>
                  </a:cubicBezTo>
                  <a:cubicBezTo>
                    <a:pt x="158" y="11"/>
                    <a:pt x="159" y="10"/>
                    <a:pt x="159" y="9"/>
                  </a:cubicBezTo>
                  <a:cubicBezTo>
                    <a:pt x="159" y="8"/>
                    <a:pt x="158" y="6"/>
                    <a:pt x="158" y="5"/>
                  </a:cubicBezTo>
                  <a:cubicBezTo>
                    <a:pt x="159" y="4"/>
                    <a:pt x="159" y="0"/>
                    <a:pt x="159" y="0"/>
                  </a:cubicBezTo>
                  <a:cubicBezTo>
                    <a:pt x="152" y="0"/>
                    <a:pt x="152" y="0"/>
                    <a:pt x="152" y="0"/>
                  </a:cubicBezTo>
                  <a:cubicBezTo>
                    <a:pt x="152" y="5"/>
                    <a:pt x="152" y="5"/>
                    <a:pt x="152" y="5"/>
                  </a:cubicBezTo>
                  <a:cubicBezTo>
                    <a:pt x="142" y="5"/>
                    <a:pt x="142" y="5"/>
                    <a:pt x="142" y="5"/>
                  </a:cubicBezTo>
                  <a:cubicBezTo>
                    <a:pt x="142" y="6"/>
                    <a:pt x="144" y="8"/>
                    <a:pt x="144" y="8"/>
                  </a:cubicBezTo>
                  <a:cubicBezTo>
                    <a:pt x="145" y="8"/>
                    <a:pt x="145" y="11"/>
                    <a:pt x="145" y="13"/>
                  </a:cubicBezTo>
                  <a:cubicBezTo>
                    <a:pt x="145" y="15"/>
                    <a:pt x="145" y="18"/>
                    <a:pt x="146" y="20"/>
                  </a:cubicBezTo>
                  <a:cubicBezTo>
                    <a:pt x="147" y="21"/>
                    <a:pt x="145" y="23"/>
                    <a:pt x="143" y="24"/>
                  </a:cubicBezTo>
                  <a:cubicBezTo>
                    <a:pt x="140" y="26"/>
                    <a:pt x="138" y="27"/>
                    <a:pt x="136" y="31"/>
                  </a:cubicBezTo>
                  <a:cubicBezTo>
                    <a:pt x="135" y="34"/>
                    <a:pt x="131" y="39"/>
                    <a:pt x="129" y="41"/>
                  </a:cubicBezTo>
                  <a:cubicBezTo>
                    <a:pt x="128" y="43"/>
                    <a:pt x="126" y="46"/>
                    <a:pt x="124" y="47"/>
                  </a:cubicBezTo>
                  <a:cubicBezTo>
                    <a:pt x="123" y="48"/>
                    <a:pt x="118" y="47"/>
                    <a:pt x="117" y="47"/>
                  </a:cubicBezTo>
                  <a:cubicBezTo>
                    <a:pt x="117" y="47"/>
                    <a:pt x="114" y="44"/>
                    <a:pt x="113" y="44"/>
                  </a:cubicBezTo>
                  <a:cubicBezTo>
                    <a:pt x="111" y="43"/>
                    <a:pt x="110" y="41"/>
                    <a:pt x="109" y="41"/>
                  </a:cubicBezTo>
                  <a:cubicBezTo>
                    <a:pt x="108" y="40"/>
                    <a:pt x="103" y="36"/>
                    <a:pt x="102" y="36"/>
                  </a:cubicBezTo>
                  <a:cubicBezTo>
                    <a:pt x="102" y="36"/>
                    <a:pt x="96" y="39"/>
                    <a:pt x="95" y="39"/>
                  </a:cubicBezTo>
                  <a:cubicBezTo>
                    <a:pt x="94" y="39"/>
                    <a:pt x="95" y="46"/>
                    <a:pt x="94" y="47"/>
                  </a:cubicBezTo>
                  <a:cubicBezTo>
                    <a:pt x="94" y="48"/>
                    <a:pt x="87" y="48"/>
                    <a:pt x="85" y="48"/>
                  </a:cubicBezTo>
                  <a:cubicBezTo>
                    <a:pt x="66" y="50"/>
                    <a:pt x="66" y="50"/>
                    <a:pt x="66" y="50"/>
                  </a:cubicBezTo>
                  <a:cubicBezTo>
                    <a:pt x="66" y="50"/>
                    <a:pt x="63" y="50"/>
                    <a:pt x="59" y="50"/>
                  </a:cubicBezTo>
                  <a:cubicBezTo>
                    <a:pt x="55" y="49"/>
                    <a:pt x="53" y="50"/>
                    <a:pt x="51" y="51"/>
                  </a:cubicBezTo>
                  <a:cubicBezTo>
                    <a:pt x="50" y="52"/>
                    <a:pt x="45" y="54"/>
                    <a:pt x="42" y="53"/>
                  </a:cubicBezTo>
                  <a:cubicBezTo>
                    <a:pt x="39" y="53"/>
                    <a:pt x="38" y="50"/>
                    <a:pt x="37" y="46"/>
                  </a:cubicBezTo>
                  <a:cubicBezTo>
                    <a:pt x="36" y="43"/>
                    <a:pt x="35" y="43"/>
                    <a:pt x="34" y="42"/>
                  </a:cubicBezTo>
                  <a:cubicBezTo>
                    <a:pt x="32" y="41"/>
                    <a:pt x="31" y="40"/>
                    <a:pt x="31" y="39"/>
                  </a:cubicBezTo>
                  <a:cubicBezTo>
                    <a:pt x="31" y="38"/>
                    <a:pt x="31" y="35"/>
                    <a:pt x="31" y="35"/>
                  </a:cubicBezTo>
                  <a:cubicBezTo>
                    <a:pt x="30" y="36"/>
                    <a:pt x="28" y="35"/>
                    <a:pt x="26" y="36"/>
                  </a:cubicBezTo>
                  <a:cubicBezTo>
                    <a:pt x="25" y="36"/>
                    <a:pt x="20" y="37"/>
                    <a:pt x="18" y="37"/>
                  </a:cubicBezTo>
                  <a:cubicBezTo>
                    <a:pt x="16" y="37"/>
                    <a:pt x="16" y="39"/>
                    <a:pt x="16" y="40"/>
                  </a:cubicBezTo>
                  <a:cubicBezTo>
                    <a:pt x="15" y="41"/>
                    <a:pt x="15" y="43"/>
                    <a:pt x="15" y="43"/>
                  </a:cubicBezTo>
                  <a:cubicBezTo>
                    <a:pt x="14" y="44"/>
                    <a:pt x="6" y="54"/>
                    <a:pt x="6" y="54"/>
                  </a:cubicBezTo>
                  <a:cubicBezTo>
                    <a:pt x="4" y="63"/>
                    <a:pt x="4" y="63"/>
                    <a:pt x="4" y="63"/>
                  </a:cubicBezTo>
                  <a:cubicBezTo>
                    <a:pt x="1" y="68"/>
                    <a:pt x="1" y="68"/>
                    <a:pt x="1" y="68"/>
                  </a:cubicBezTo>
                  <a:cubicBezTo>
                    <a:pt x="0" y="75"/>
                    <a:pt x="0" y="75"/>
                    <a:pt x="0" y="75"/>
                  </a:cubicBezTo>
                  <a:cubicBezTo>
                    <a:pt x="2" y="80"/>
                    <a:pt x="2" y="80"/>
                    <a:pt x="2" y="80"/>
                  </a:cubicBezTo>
                  <a:cubicBezTo>
                    <a:pt x="2" y="80"/>
                    <a:pt x="10" y="80"/>
                    <a:pt x="16" y="86"/>
                  </a:cubicBezTo>
                  <a:cubicBezTo>
                    <a:pt x="21" y="93"/>
                    <a:pt x="24" y="94"/>
                    <a:pt x="24" y="97"/>
                  </a:cubicBezTo>
                  <a:cubicBezTo>
                    <a:pt x="24" y="100"/>
                    <a:pt x="28" y="101"/>
                    <a:pt x="34" y="107"/>
                  </a:cubicBezTo>
                  <a:cubicBezTo>
                    <a:pt x="41" y="112"/>
                    <a:pt x="41" y="115"/>
                    <a:pt x="41" y="119"/>
                  </a:cubicBezTo>
                  <a:cubicBezTo>
                    <a:pt x="41" y="122"/>
                    <a:pt x="53" y="127"/>
                    <a:pt x="53" y="127"/>
                  </a:cubicBezTo>
                  <a:cubicBezTo>
                    <a:pt x="57" y="138"/>
                    <a:pt x="57" y="138"/>
                    <a:pt x="57" y="138"/>
                  </a:cubicBezTo>
                  <a:cubicBezTo>
                    <a:pt x="59" y="139"/>
                    <a:pt x="61" y="140"/>
                    <a:pt x="62" y="142"/>
                  </a:cubicBezTo>
                  <a:cubicBezTo>
                    <a:pt x="64" y="148"/>
                    <a:pt x="69" y="151"/>
                    <a:pt x="69" y="151"/>
                  </a:cubicBezTo>
                  <a:cubicBezTo>
                    <a:pt x="69" y="151"/>
                    <a:pt x="76" y="155"/>
                    <a:pt x="80" y="151"/>
                  </a:cubicBezTo>
                  <a:cubicBezTo>
                    <a:pt x="84" y="147"/>
                    <a:pt x="90" y="152"/>
                    <a:pt x="90" y="152"/>
                  </a:cubicBezTo>
                  <a:cubicBezTo>
                    <a:pt x="90" y="152"/>
                    <a:pt x="95" y="148"/>
                    <a:pt x="99" y="150"/>
                  </a:cubicBezTo>
                  <a:cubicBezTo>
                    <a:pt x="101" y="151"/>
                    <a:pt x="111" y="159"/>
                    <a:pt x="119" y="167"/>
                  </a:cubicBezTo>
                  <a:cubicBezTo>
                    <a:pt x="120" y="167"/>
                    <a:pt x="128" y="164"/>
                    <a:pt x="132" y="163"/>
                  </a:cubicBezTo>
                  <a:cubicBezTo>
                    <a:pt x="136" y="163"/>
                    <a:pt x="141" y="169"/>
                    <a:pt x="143" y="167"/>
                  </a:cubicBezTo>
                  <a:cubicBezTo>
                    <a:pt x="145" y="165"/>
                    <a:pt x="153" y="161"/>
                    <a:pt x="156" y="163"/>
                  </a:cubicBezTo>
                  <a:cubicBezTo>
                    <a:pt x="159" y="164"/>
                    <a:pt x="166" y="165"/>
                    <a:pt x="167" y="162"/>
                  </a:cubicBezTo>
                  <a:cubicBezTo>
                    <a:pt x="167" y="160"/>
                    <a:pt x="170" y="158"/>
                    <a:pt x="173" y="156"/>
                  </a:cubicBezTo>
                  <a:cubicBezTo>
                    <a:pt x="174" y="155"/>
                    <a:pt x="175" y="154"/>
                    <a:pt x="175" y="153"/>
                  </a:cubicBezTo>
                  <a:cubicBezTo>
                    <a:pt x="176" y="150"/>
                    <a:pt x="185" y="145"/>
                    <a:pt x="189" y="144"/>
                  </a:cubicBezTo>
                  <a:cubicBezTo>
                    <a:pt x="193" y="143"/>
                    <a:pt x="198" y="143"/>
                    <a:pt x="200" y="145"/>
                  </a:cubicBezTo>
                  <a:cubicBezTo>
                    <a:pt x="201" y="146"/>
                    <a:pt x="202" y="147"/>
                    <a:pt x="204" y="148"/>
                  </a:cubicBezTo>
                  <a:cubicBezTo>
                    <a:pt x="205" y="138"/>
                    <a:pt x="208" y="132"/>
                    <a:pt x="204" y="132"/>
                  </a:cubicBezTo>
                  <a:cubicBezTo>
                    <a:pt x="200" y="132"/>
                    <a:pt x="191" y="128"/>
                    <a:pt x="188" y="119"/>
                  </a:cubicBezTo>
                  <a:cubicBezTo>
                    <a:pt x="185" y="111"/>
                    <a:pt x="175" y="105"/>
                    <a:pt x="173" y="100"/>
                  </a:cubicBezTo>
                  <a:cubicBezTo>
                    <a:pt x="171" y="94"/>
                    <a:pt x="159" y="95"/>
                    <a:pt x="156" y="91"/>
                  </a:cubicBezTo>
                  <a:cubicBezTo>
                    <a:pt x="154" y="87"/>
                    <a:pt x="160" y="87"/>
                    <a:pt x="160" y="81"/>
                  </a:cubicBezTo>
                  <a:cubicBezTo>
                    <a:pt x="160" y="76"/>
                    <a:pt x="173" y="79"/>
                    <a:pt x="174" y="78"/>
                  </a:cubicBezTo>
                  <a:cubicBezTo>
                    <a:pt x="175" y="77"/>
                    <a:pt x="176" y="65"/>
                    <a:pt x="176" y="58"/>
                  </a:cubicBezTo>
                  <a:cubicBezTo>
                    <a:pt x="176" y="57"/>
                    <a:pt x="176" y="56"/>
                    <a:pt x="177" y="55"/>
                  </a:cubicBezTo>
                  <a:cubicBezTo>
                    <a:pt x="174" y="54"/>
                    <a:pt x="174" y="54"/>
                    <a:pt x="174" y="54"/>
                  </a:cubicBezTo>
                  <a:lnTo>
                    <a:pt x="171" y="52"/>
                  </a:lnTo>
                  <a:close/>
                </a:path>
              </a:pathLst>
            </a:custGeom>
            <a:solidFill>
              <a:srgbClr val="00BCEB"/>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77" name="Freeform 1605">
              <a:extLst>
                <a:ext uri="{FF2B5EF4-FFF2-40B4-BE49-F238E27FC236}">
                  <a16:creationId xmlns:a16="http://schemas.microsoft.com/office/drawing/2014/main" id="{8C227AFD-055E-4440-BD09-04D838DF98F7}"/>
                </a:ext>
              </a:extLst>
            </p:cNvPr>
            <p:cNvSpPr>
              <a:spLocks/>
            </p:cNvSpPr>
            <p:nvPr/>
          </p:nvSpPr>
          <p:spPr bwMode="auto">
            <a:xfrm>
              <a:off x="5226235" y="2759167"/>
              <a:ext cx="374663" cy="333386"/>
            </a:xfrm>
            <a:custGeom>
              <a:avLst/>
              <a:gdLst>
                <a:gd name="T0" fmla="*/ 271 w 292"/>
                <a:gd name="T1" fmla="*/ 61 h 266"/>
                <a:gd name="T2" fmla="*/ 251 w 292"/>
                <a:gd name="T3" fmla="*/ 13 h 266"/>
                <a:gd name="T4" fmla="*/ 241 w 292"/>
                <a:gd name="T5" fmla="*/ 1 h 266"/>
                <a:gd name="T6" fmla="*/ 220 w 292"/>
                <a:gd name="T7" fmla="*/ 19 h 266"/>
                <a:gd name="T8" fmla="*/ 200 w 292"/>
                <a:gd name="T9" fmla="*/ 22 h 266"/>
                <a:gd name="T10" fmla="*/ 169 w 292"/>
                <a:gd name="T11" fmla="*/ 19 h 266"/>
                <a:gd name="T12" fmla="*/ 55 w 292"/>
                <a:gd name="T13" fmla="*/ 24 h 266"/>
                <a:gd name="T14" fmla="*/ 39 w 292"/>
                <a:gd name="T15" fmla="*/ 61 h 266"/>
                <a:gd name="T16" fmla="*/ 36 w 292"/>
                <a:gd name="T17" fmla="*/ 137 h 266"/>
                <a:gd name="T18" fmla="*/ 15 w 292"/>
                <a:gd name="T19" fmla="*/ 157 h 266"/>
                <a:gd name="T20" fmla="*/ 6 w 292"/>
                <a:gd name="T21" fmla="*/ 184 h 266"/>
                <a:gd name="T22" fmla="*/ 11 w 292"/>
                <a:gd name="T23" fmla="*/ 206 h 266"/>
                <a:gd name="T24" fmla="*/ 18 w 292"/>
                <a:gd name="T25" fmla="*/ 225 h 266"/>
                <a:gd name="T26" fmla="*/ 32 w 292"/>
                <a:gd name="T27" fmla="*/ 257 h 266"/>
                <a:gd name="T28" fmla="*/ 38 w 292"/>
                <a:gd name="T29" fmla="*/ 265 h 266"/>
                <a:gd name="T30" fmla="*/ 39 w 292"/>
                <a:gd name="T31" fmla="*/ 259 h 266"/>
                <a:gd name="T32" fmla="*/ 44 w 292"/>
                <a:gd name="T33" fmla="*/ 245 h 266"/>
                <a:gd name="T34" fmla="*/ 54 w 292"/>
                <a:gd name="T35" fmla="*/ 231 h 266"/>
                <a:gd name="T36" fmla="*/ 64 w 292"/>
                <a:gd name="T37" fmla="*/ 227 h 266"/>
                <a:gd name="T38" fmla="*/ 69 w 292"/>
                <a:gd name="T39" fmla="*/ 230 h 266"/>
                <a:gd name="T40" fmla="*/ 75 w 292"/>
                <a:gd name="T41" fmla="*/ 237 h 266"/>
                <a:gd name="T42" fmla="*/ 89 w 292"/>
                <a:gd name="T43" fmla="*/ 242 h 266"/>
                <a:gd name="T44" fmla="*/ 104 w 292"/>
                <a:gd name="T45" fmla="*/ 241 h 266"/>
                <a:gd name="T46" fmla="*/ 132 w 292"/>
                <a:gd name="T47" fmla="*/ 238 h 266"/>
                <a:gd name="T48" fmla="*/ 140 w 292"/>
                <a:gd name="T49" fmla="*/ 227 h 266"/>
                <a:gd name="T50" fmla="*/ 151 w 292"/>
                <a:gd name="T51" fmla="*/ 235 h 266"/>
                <a:gd name="T52" fmla="*/ 162 w 292"/>
                <a:gd name="T53" fmla="*/ 238 h 266"/>
                <a:gd name="T54" fmla="*/ 174 w 292"/>
                <a:gd name="T55" fmla="*/ 222 h 266"/>
                <a:gd name="T56" fmla="*/ 184 w 292"/>
                <a:gd name="T57" fmla="*/ 211 h 266"/>
                <a:gd name="T58" fmla="*/ 182 w 292"/>
                <a:gd name="T59" fmla="*/ 199 h 266"/>
                <a:gd name="T60" fmla="*/ 190 w 292"/>
                <a:gd name="T61" fmla="*/ 196 h 266"/>
                <a:gd name="T62" fmla="*/ 197 w 292"/>
                <a:gd name="T63" fmla="*/ 191 h 266"/>
                <a:gd name="T64" fmla="*/ 197 w 292"/>
                <a:gd name="T65" fmla="*/ 200 h 266"/>
                <a:gd name="T66" fmla="*/ 197 w 292"/>
                <a:gd name="T67" fmla="*/ 209 h 266"/>
                <a:gd name="T68" fmla="*/ 200 w 292"/>
                <a:gd name="T69" fmla="*/ 220 h 266"/>
                <a:gd name="T70" fmla="*/ 211 w 292"/>
                <a:gd name="T71" fmla="*/ 231 h 266"/>
                <a:gd name="T72" fmla="*/ 209 w 292"/>
                <a:gd name="T73" fmla="*/ 243 h 266"/>
                <a:gd name="T74" fmla="*/ 215 w 292"/>
                <a:gd name="T75" fmla="*/ 246 h 266"/>
                <a:gd name="T76" fmla="*/ 227 w 292"/>
                <a:gd name="T77" fmla="*/ 225 h 266"/>
                <a:gd name="T78" fmla="*/ 243 w 292"/>
                <a:gd name="T79" fmla="*/ 195 h 266"/>
                <a:gd name="T80" fmla="*/ 258 w 292"/>
                <a:gd name="T81" fmla="*/ 165 h 266"/>
                <a:gd name="T82" fmla="*/ 265 w 292"/>
                <a:gd name="T83" fmla="*/ 124 h 266"/>
                <a:gd name="T84" fmla="*/ 292 w 292"/>
                <a:gd name="T85" fmla="*/ 9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66">
                  <a:moveTo>
                    <a:pt x="281" y="88"/>
                  </a:moveTo>
                  <a:cubicBezTo>
                    <a:pt x="275" y="85"/>
                    <a:pt x="271" y="74"/>
                    <a:pt x="271" y="61"/>
                  </a:cubicBezTo>
                  <a:cubicBezTo>
                    <a:pt x="271" y="47"/>
                    <a:pt x="267" y="36"/>
                    <a:pt x="267" y="31"/>
                  </a:cubicBezTo>
                  <a:cubicBezTo>
                    <a:pt x="266" y="27"/>
                    <a:pt x="259" y="18"/>
                    <a:pt x="251" y="13"/>
                  </a:cubicBezTo>
                  <a:cubicBezTo>
                    <a:pt x="246" y="10"/>
                    <a:pt x="242" y="5"/>
                    <a:pt x="241" y="0"/>
                  </a:cubicBezTo>
                  <a:cubicBezTo>
                    <a:pt x="241" y="0"/>
                    <a:pt x="241" y="0"/>
                    <a:pt x="241" y="1"/>
                  </a:cubicBezTo>
                  <a:cubicBezTo>
                    <a:pt x="236" y="8"/>
                    <a:pt x="237" y="7"/>
                    <a:pt x="231" y="7"/>
                  </a:cubicBezTo>
                  <a:cubicBezTo>
                    <a:pt x="226" y="7"/>
                    <a:pt x="228" y="19"/>
                    <a:pt x="220" y="19"/>
                  </a:cubicBezTo>
                  <a:cubicBezTo>
                    <a:pt x="212" y="19"/>
                    <a:pt x="215" y="28"/>
                    <a:pt x="210" y="28"/>
                  </a:cubicBezTo>
                  <a:cubicBezTo>
                    <a:pt x="204" y="28"/>
                    <a:pt x="200" y="22"/>
                    <a:pt x="200" y="22"/>
                  </a:cubicBezTo>
                  <a:cubicBezTo>
                    <a:pt x="177" y="22"/>
                    <a:pt x="177" y="22"/>
                    <a:pt x="177" y="22"/>
                  </a:cubicBezTo>
                  <a:cubicBezTo>
                    <a:pt x="177" y="22"/>
                    <a:pt x="172" y="17"/>
                    <a:pt x="169" y="19"/>
                  </a:cubicBezTo>
                  <a:cubicBezTo>
                    <a:pt x="166" y="21"/>
                    <a:pt x="163" y="24"/>
                    <a:pt x="163" y="24"/>
                  </a:cubicBezTo>
                  <a:cubicBezTo>
                    <a:pt x="55" y="24"/>
                    <a:pt x="55" y="24"/>
                    <a:pt x="55" y="24"/>
                  </a:cubicBezTo>
                  <a:cubicBezTo>
                    <a:pt x="55" y="45"/>
                    <a:pt x="55" y="61"/>
                    <a:pt x="55" y="61"/>
                  </a:cubicBezTo>
                  <a:cubicBezTo>
                    <a:pt x="39" y="61"/>
                    <a:pt x="39" y="61"/>
                    <a:pt x="39" y="61"/>
                  </a:cubicBezTo>
                  <a:cubicBezTo>
                    <a:pt x="39" y="118"/>
                    <a:pt x="39" y="118"/>
                    <a:pt x="39" y="118"/>
                  </a:cubicBezTo>
                  <a:cubicBezTo>
                    <a:pt x="39" y="118"/>
                    <a:pt x="40" y="136"/>
                    <a:pt x="36" y="137"/>
                  </a:cubicBezTo>
                  <a:cubicBezTo>
                    <a:pt x="33" y="138"/>
                    <a:pt x="21" y="141"/>
                    <a:pt x="21" y="147"/>
                  </a:cubicBezTo>
                  <a:cubicBezTo>
                    <a:pt x="21" y="152"/>
                    <a:pt x="20" y="156"/>
                    <a:pt x="15" y="157"/>
                  </a:cubicBezTo>
                  <a:cubicBezTo>
                    <a:pt x="9" y="158"/>
                    <a:pt x="15" y="170"/>
                    <a:pt x="7" y="170"/>
                  </a:cubicBezTo>
                  <a:cubicBezTo>
                    <a:pt x="0" y="170"/>
                    <a:pt x="10" y="179"/>
                    <a:pt x="6" y="184"/>
                  </a:cubicBezTo>
                  <a:cubicBezTo>
                    <a:pt x="2" y="188"/>
                    <a:pt x="3" y="193"/>
                    <a:pt x="8" y="193"/>
                  </a:cubicBezTo>
                  <a:cubicBezTo>
                    <a:pt x="14" y="193"/>
                    <a:pt x="11" y="200"/>
                    <a:pt x="11" y="206"/>
                  </a:cubicBezTo>
                  <a:cubicBezTo>
                    <a:pt x="11" y="213"/>
                    <a:pt x="20" y="217"/>
                    <a:pt x="20" y="217"/>
                  </a:cubicBezTo>
                  <a:cubicBezTo>
                    <a:pt x="18" y="225"/>
                    <a:pt x="18" y="225"/>
                    <a:pt x="18" y="225"/>
                  </a:cubicBezTo>
                  <a:cubicBezTo>
                    <a:pt x="18" y="225"/>
                    <a:pt x="30" y="239"/>
                    <a:pt x="31" y="242"/>
                  </a:cubicBezTo>
                  <a:cubicBezTo>
                    <a:pt x="32" y="245"/>
                    <a:pt x="39" y="254"/>
                    <a:pt x="32" y="257"/>
                  </a:cubicBezTo>
                  <a:cubicBezTo>
                    <a:pt x="26" y="261"/>
                    <a:pt x="30" y="264"/>
                    <a:pt x="30" y="264"/>
                  </a:cubicBezTo>
                  <a:cubicBezTo>
                    <a:pt x="38" y="265"/>
                    <a:pt x="38" y="265"/>
                    <a:pt x="38" y="265"/>
                  </a:cubicBezTo>
                  <a:cubicBezTo>
                    <a:pt x="38" y="266"/>
                    <a:pt x="38" y="266"/>
                    <a:pt x="38" y="266"/>
                  </a:cubicBezTo>
                  <a:cubicBezTo>
                    <a:pt x="39" y="259"/>
                    <a:pt x="39" y="259"/>
                    <a:pt x="39" y="259"/>
                  </a:cubicBezTo>
                  <a:cubicBezTo>
                    <a:pt x="42" y="254"/>
                    <a:pt x="42" y="254"/>
                    <a:pt x="42" y="254"/>
                  </a:cubicBezTo>
                  <a:cubicBezTo>
                    <a:pt x="44" y="245"/>
                    <a:pt x="44" y="245"/>
                    <a:pt x="44" y="245"/>
                  </a:cubicBezTo>
                  <a:cubicBezTo>
                    <a:pt x="44" y="245"/>
                    <a:pt x="52" y="235"/>
                    <a:pt x="53" y="234"/>
                  </a:cubicBezTo>
                  <a:cubicBezTo>
                    <a:pt x="53" y="234"/>
                    <a:pt x="53" y="232"/>
                    <a:pt x="54" y="231"/>
                  </a:cubicBezTo>
                  <a:cubicBezTo>
                    <a:pt x="54" y="230"/>
                    <a:pt x="54" y="228"/>
                    <a:pt x="56" y="228"/>
                  </a:cubicBezTo>
                  <a:cubicBezTo>
                    <a:pt x="58" y="228"/>
                    <a:pt x="63" y="227"/>
                    <a:pt x="64" y="227"/>
                  </a:cubicBezTo>
                  <a:cubicBezTo>
                    <a:pt x="66" y="226"/>
                    <a:pt x="68" y="227"/>
                    <a:pt x="69" y="226"/>
                  </a:cubicBezTo>
                  <a:cubicBezTo>
                    <a:pt x="69" y="226"/>
                    <a:pt x="69" y="229"/>
                    <a:pt x="69" y="230"/>
                  </a:cubicBezTo>
                  <a:cubicBezTo>
                    <a:pt x="69" y="231"/>
                    <a:pt x="70" y="232"/>
                    <a:pt x="72" y="233"/>
                  </a:cubicBezTo>
                  <a:cubicBezTo>
                    <a:pt x="73" y="234"/>
                    <a:pt x="74" y="234"/>
                    <a:pt x="75" y="237"/>
                  </a:cubicBezTo>
                  <a:cubicBezTo>
                    <a:pt x="76" y="241"/>
                    <a:pt x="77" y="244"/>
                    <a:pt x="80" y="244"/>
                  </a:cubicBezTo>
                  <a:cubicBezTo>
                    <a:pt x="83" y="245"/>
                    <a:pt x="88" y="243"/>
                    <a:pt x="89" y="242"/>
                  </a:cubicBezTo>
                  <a:cubicBezTo>
                    <a:pt x="91" y="241"/>
                    <a:pt x="93" y="240"/>
                    <a:pt x="97" y="241"/>
                  </a:cubicBezTo>
                  <a:cubicBezTo>
                    <a:pt x="101" y="241"/>
                    <a:pt x="104" y="241"/>
                    <a:pt x="104" y="241"/>
                  </a:cubicBezTo>
                  <a:cubicBezTo>
                    <a:pt x="123" y="239"/>
                    <a:pt x="123" y="239"/>
                    <a:pt x="123" y="239"/>
                  </a:cubicBezTo>
                  <a:cubicBezTo>
                    <a:pt x="125" y="239"/>
                    <a:pt x="132" y="239"/>
                    <a:pt x="132" y="238"/>
                  </a:cubicBezTo>
                  <a:cubicBezTo>
                    <a:pt x="133" y="237"/>
                    <a:pt x="132" y="230"/>
                    <a:pt x="133" y="230"/>
                  </a:cubicBezTo>
                  <a:cubicBezTo>
                    <a:pt x="134" y="230"/>
                    <a:pt x="140" y="227"/>
                    <a:pt x="140" y="227"/>
                  </a:cubicBezTo>
                  <a:cubicBezTo>
                    <a:pt x="141" y="227"/>
                    <a:pt x="146" y="231"/>
                    <a:pt x="147" y="232"/>
                  </a:cubicBezTo>
                  <a:cubicBezTo>
                    <a:pt x="148" y="232"/>
                    <a:pt x="149" y="234"/>
                    <a:pt x="151" y="235"/>
                  </a:cubicBezTo>
                  <a:cubicBezTo>
                    <a:pt x="152" y="235"/>
                    <a:pt x="155" y="238"/>
                    <a:pt x="155" y="238"/>
                  </a:cubicBezTo>
                  <a:cubicBezTo>
                    <a:pt x="156" y="238"/>
                    <a:pt x="161" y="239"/>
                    <a:pt x="162" y="238"/>
                  </a:cubicBezTo>
                  <a:cubicBezTo>
                    <a:pt x="164" y="237"/>
                    <a:pt x="166" y="234"/>
                    <a:pt x="167" y="232"/>
                  </a:cubicBezTo>
                  <a:cubicBezTo>
                    <a:pt x="169" y="230"/>
                    <a:pt x="173" y="225"/>
                    <a:pt x="174" y="222"/>
                  </a:cubicBezTo>
                  <a:cubicBezTo>
                    <a:pt x="176" y="218"/>
                    <a:pt x="178" y="217"/>
                    <a:pt x="181" y="215"/>
                  </a:cubicBezTo>
                  <a:cubicBezTo>
                    <a:pt x="183" y="214"/>
                    <a:pt x="185" y="212"/>
                    <a:pt x="184" y="211"/>
                  </a:cubicBezTo>
                  <a:cubicBezTo>
                    <a:pt x="183" y="209"/>
                    <a:pt x="183" y="206"/>
                    <a:pt x="183" y="204"/>
                  </a:cubicBezTo>
                  <a:cubicBezTo>
                    <a:pt x="183" y="202"/>
                    <a:pt x="183" y="199"/>
                    <a:pt x="182" y="199"/>
                  </a:cubicBezTo>
                  <a:cubicBezTo>
                    <a:pt x="182" y="199"/>
                    <a:pt x="180" y="197"/>
                    <a:pt x="180" y="196"/>
                  </a:cubicBezTo>
                  <a:cubicBezTo>
                    <a:pt x="190" y="196"/>
                    <a:pt x="190" y="196"/>
                    <a:pt x="190" y="196"/>
                  </a:cubicBezTo>
                  <a:cubicBezTo>
                    <a:pt x="190" y="191"/>
                    <a:pt x="190" y="191"/>
                    <a:pt x="190" y="191"/>
                  </a:cubicBezTo>
                  <a:cubicBezTo>
                    <a:pt x="197" y="191"/>
                    <a:pt x="197" y="191"/>
                    <a:pt x="197" y="191"/>
                  </a:cubicBezTo>
                  <a:cubicBezTo>
                    <a:pt x="197" y="191"/>
                    <a:pt x="197" y="195"/>
                    <a:pt x="196" y="196"/>
                  </a:cubicBezTo>
                  <a:cubicBezTo>
                    <a:pt x="196" y="197"/>
                    <a:pt x="197" y="199"/>
                    <a:pt x="197" y="200"/>
                  </a:cubicBezTo>
                  <a:cubicBezTo>
                    <a:pt x="197" y="201"/>
                    <a:pt x="196" y="202"/>
                    <a:pt x="196" y="203"/>
                  </a:cubicBezTo>
                  <a:cubicBezTo>
                    <a:pt x="196" y="204"/>
                    <a:pt x="197" y="207"/>
                    <a:pt x="197" y="209"/>
                  </a:cubicBezTo>
                  <a:cubicBezTo>
                    <a:pt x="196" y="211"/>
                    <a:pt x="196" y="219"/>
                    <a:pt x="197" y="219"/>
                  </a:cubicBezTo>
                  <a:cubicBezTo>
                    <a:pt x="197" y="219"/>
                    <a:pt x="199" y="220"/>
                    <a:pt x="200" y="220"/>
                  </a:cubicBezTo>
                  <a:cubicBezTo>
                    <a:pt x="201" y="220"/>
                    <a:pt x="203" y="224"/>
                    <a:pt x="204" y="225"/>
                  </a:cubicBezTo>
                  <a:cubicBezTo>
                    <a:pt x="205" y="227"/>
                    <a:pt x="210" y="230"/>
                    <a:pt x="211" y="231"/>
                  </a:cubicBezTo>
                  <a:cubicBezTo>
                    <a:pt x="212" y="233"/>
                    <a:pt x="211" y="238"/>
                    <a:pt x="210" y="240"/>
                  </a:cubicBezTo>
                  <a:cubicBezTo>
                    <a:pt x="208" y="241"/>
                    <a:pt x="209" y="243"/>
                    <a:pt x="209" y="243"/>
                  </a:cubicBezTo>
                  <a:cubicBezTo>
                    <a:pt x="212" y="245"/>
                    <a:pt x="212" y="245"/>
                    <a:pt x="212" y="245"/>
                  </a:cubicBezTo>
                  <a:cubicBezTo>
                    <a:pt x="215" y="246"/>
                    <a:pt x="215" y="246"/>
                    <a:pt x="215" y="246"/>
                  </a:cubicBezTo>
                  <a:cubicBezTo>
                    <a:pt x="217" y="240"/>
                    <a:pt x="222" y="236"/>
                    <a:pt x="219" y="233"/>
                  </a:cubicBezTo>
                  <a:cubicBezTo>
                    <a:pt x="216" y="230"/>
                    <a:pt x="223" y="228"/>
                    <a:pt x="227" y="225"/>
                  </a:cubicBezTo>
                  <a:cubicBezTo>
                    <a:pt x="231" y="222"/>
                    <a:pt x="228" y="212"/>
                    <a:pt x="233" y="208"/>
                  </a:cubicBezTo>
                  <a:cubicBezTo>
                    <a:pt x="237" y="203"/>
                    <a:pt x="240" y="195"/>
                    <a:pt x="243" y="195"/>
                  </a:cubicBezTo>
                  <a:cubicBezTo>
                    <a:pt x="247" y="195"/>
                    <a:pt x="251" y="190"/>
                    <a:pt x="251" y="186"/>
                  </a:cubicBezTo>
                  <a:cubicBezTo>
                    <a:pt x="251" y="182"/>
                    <a:pt x="259" y="173"/>
                    <a:pt x="258" y="165"/>
                  </a:cubicBezTo>
                  <a:cubicBezTo>
                    <a:pt x="257" y="158"/>
                    <a:pt x="253" y="148"/>
                    <a:pt x="259" y="141"/>
                  </a:cubicBezTo>
                  <a:cubicBezTo>
                    <a:pt x="264" y="135"/>
                    <a:pt x="266" y="129"/>
                    <a:pt x="265" y="124"/>
                  </a:cubicBezTo>
                  <a:cubicBezTo>
                    <a:pt x="264" y="118"/>
                    <a:pt x="272" y="117"/>
                    <a:pt x="275" y="114"/>
                  </a:cubicBezTo>
                  <a:cubicBezTo>
                    <a:pt x="277" y="112"/>
                    <a:pt x="286" y="108"/>
                    <a:pt x="292" y="98"/>
                  </a:cubicBezTo>
                  <a:cubicBezTo>
                    <a:pt x="288" y="93"/>
                    <a:pt x="284" y="89"/>
                    <a:pt x="281" y="88"/>
                  </a:cubicBezTo>
                  <a:close/>
                </a:path>
              </a:pathLst>
            </a:custGeom>
            <a:solidFill>
              <a:srgbClr val="00BCEB"/>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78" name="Freeform 1561">
              <a:extLst>
                <a:ext uri="{FF2B5EF4-FFF2-40B4-BE49-F238E27FC236}">
                  <a16:creationId xmlns:a16="http://schemas.microsoft.com/office/drawing/2014/main" id="{CF9D9C16-E1EB-FE4F-AAA8-E4595D5D6461}"/>
                </a:ext>
              </a:extLst>
            </p:cNvPr>
            <p:cNvSpPr>
              <a:spLocks/>
            </p:cNvSpPr>
            <p:nvPr/>
          </p:nvSpPr>
          <p:spPr bwMode="auto">
            <a:xfrm>
              <a:off x="5504057" y="2516271"/>
              <a:ext cx="33339" cy="93666"/>
            </a:xfrm>
            <a:custGeom>
              <a:avLst/>
              <a:gdLst>
                <a:gd name="T0" fmla="*/ 24 w 26"/>
                <a:gd name="T1" fmla="*/ 16 h 74"/>
                <a:gd name="T2" fmla="*/ 26 w 26"/>
                <a:gd name="T3" fmla="*/ 4 h 74"/>
                <a:gd name="T4" fmla="*/ 17 w 26"/>
                <a:gd name="T5" fmla="*/ 0 h 74"/>
                <a:gd name="T6" fmla="*/ 14 w 26"/>
                <a:gd name="T7" fmla="*/ 9 h 74"/>
                <a:gd name="T8" fmla="*/ 0 w 26"/>
                <a:gd name="T9" fmla="*/ 40 h 74"/>
                <a:gd name="T10" fmla="*/ 13 w 26"/>
                <a:gd name="T11" fmla="*/ 71 h 74"/>
                <a:gd name="T12" fmla="*/ 12 w 26"/>
                <a:gd name="T13" fmla="*/ 73 h 74"/>
                <a:gd name="T14" fmla="*/ 14 w 26"/>
                <a:gd name="T15" fmla="*/ 74 h 74"/>
                <a:gd name="T16" fmla="*/ 20 w 26"/>
                <a:gd name="T17" fmla="*/ 49 h 74"/>
                <a:gd name="T18" fmla="*/ 22 w 26"/>
                <a:gd name="T19"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4">
                  <a:moveTo>
                    <a:pt x="24" y="16"/>
                  </a:moveTo>
                  <a:cubicBezTo>
                    <a:pt x="25" y="13"/>
                    <a:pt x="25" y="8"/>
                    <a:pt x="26" y="4"/>
                  </a:cubicBezTo>
                  <a:cubicBezTo>
                    <a:pt x="17" y="0"/>
                    <a:pt x="17" y="0"/>
                    <a:pt x="17" y="0"/>
                  </a:cubicBezTo>
                  <a:cubicBezTo>
                    <a:pt x="16" y="3"/>
                    <a:pt x="15" y="6"/>
                    <a:pt x="14" y="9"/>
                  </a:cubicBezTo>
                  <a:cubicBezTo>
                    <a:pt x="13" y="18"/>
                    <a:pt x="4" y="34"/>
                    <a:pt x="0" y="40"/>
                  </a:cubicBezTo>
                  <a:cubicBezTo>
                    <a:pt x="13" y="71"/>
                    <a:pt x="13" y="71"/>
                    <a:pt x="13" y="71"/>
                  </a:cubicBezTo>
                  <a:cubicBezTo>
                    <a:pt x="12" y="73"/>
                    <a:pt x="12" y="73"/>
                    <a:pt x="12" y="73"/>
                  </a:cubicBezTo>
                  <a:cubicBezTo>
                    <a:pt x="13" y="73"/>
                    <a:pt x="13" y="74"/>
                    <a:pt x="14" y="74"/>
                  </a:cubicBezTo>
                  <a:cubicBezTo>
                    <a:pt x="15" y="64"/>
                    <a:pt x="18" y="51"/>
                    <a:pt x="20" y="49"/>
                  </a:cubicBezTo>
                  <a:cubicBezTo>
                    <a:pt x="21" y="47"/>
                    <a:pt x="21" y="44"/>
                    <a:pt x="22" y="40"/>
                  </a:cubicBezTo>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79" name="Freeform 1562">
              <a:extLst>
                <a:ext uri="{FF2B5EF4-FFF2-40B4-BE49-F238E27FC236}">
                  <a16:creationId xmlns:a16="http://schemas.microsoft.com/office/drawing/2014/main" id="{7B7439FB-5F42-AF4F-948B-4450BB28F9FD}"/>
                </a:ext>
              </a:extLst>
            </p:cNvPr>
            <p:cNvSpPr>
              <a:spLocks/>
            </p:cNvSpPr>
            <p:nvPr/>
          </p:nvSpPr>
          <p:spPr bwMode="auto">
            <a:xfrm>
              <a:off x="5526283" y="2479757"/>
              <a:ext cx="34926" cy="41276"/>
            </a:xfrm>
            <a:custGeom>
              <a:avLst/>
              <a:gdLst>
                <a:gd name="T0" fmla="*/ 22 w 27"/>
                <a:gd name="T1" fmla="*/ 14 h 33"/>
                <a:gd name="T2" fmla="*/ 13 w 27"/>
                <a:gd name="T3" fmla="*/ 1 h 33"/>
                <a:gd name="T4" fmla="*/ 13 w 27"/>
                <a:gd name="T5" fmla="*/ 3 h 33"/>
                <a:gd name="T6" fmla="*/ 0 w 27"/>
                <a:gd name="T7" fmla="*/ 29 h 33"/>
                <a:gd name="T8" fmla="*/ 8 w 27"/>
                <a:gd name="T9" fmla="*/ 33 h 33"/>
                <a:gd name="T10" fmla="*/ 22 w 27"/>
                <a:gd name="T11" fmla="*/ 14 h 33"/>
              </a:gdLst>
              <a:ahLst/>
              <a:cxnLst>
                <a:cxn ang="0">
                  <a:pos x="T0" y="T1"/>
                </a:cxn>
                <a:cxn ang="0">
                  <a:pos x="T2" y="T3"/>
                </a:cxn>
                <a:cxn ang="0">
                  <a:pos x="T4" y="T5"/>
                </a:cxn>
                <a:cxn ang="0">
                  <a:pos x="T6" y="T7"/>
                </a:cxn>
                <a:cxn ang="0">
                  <a:pos x="T8" y="T9"/>
                </a:cxn>
                <a:cxn ang="0">
                  <a:pos x="T10" y="T11"/>
                </a:cxn>
              </a:cxnLst>
              <a:rect l="0" t="0" r="r" b="b"/>
              <a:pathLst>
                <a:path w="27" h="33">
                  <a:moveTo>
                    <a:pt x="22" y="14"/>
                  </a:moveTo>
                  <a:cubicBezTo>
                    <a:pt x="25" y="11"/>
                    <a:pt x="27" y="0"/>
                    <a:pt x="13" y="1"/>
                  </a:cubicBezTo>
                  <a:cubicBezTo>
                    <a:pt x="13" y="1"/>
                    <a:pt x="13" y="2"/>
                    <a:pt x="13" y="3"/>
                  </a:cubicBezTo>
                  <a:cubicBezTo>
                    <a:pt x="13" y="8"/>
                    <a:pt x="5" y="19"/>
                    <a:pt x="0" y="29"/>
                  </a:cubicBezTo>
                  <a:cubicBezTo>
                    <a:pt x="8" y="33"/>
                    <a:pt x="8" y="33"/>
                    <a:pt x="8" y="33"/>
                  </a:cubicBezTo>
                  <a:cubicBezTo>
                    <a:pt x="13" y="25"/>
                    <a:pt x="19" y="17"/>
                    <a:pt x="22" y="1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0" name="Freeform 1563">
              <a:extLst>
                <a:ext uri="{FF2B5EF4-FFF2-40B4-BE49-F238E27FC236}">
                  <a16:creationId xmlns:a16="http://schemas.microsoft.com/office/drawing/2014/main" id="{B53DBC43-DFD2-EB43-8A3F-9FF2033BFBE2}"/>
                </a:ext>
              </a:extLst>
            </p:cNvPr>
            <p:cNvSpPr>
              <a:spLocks/>
            </p:cNvSpPr>
            <p:nvPr/>
          </p:nvSpPr>
          <p:spPr bwMode="auto">
            <a:xfrm>
              <a:off x="5523108" y="2536909"/>
              <a:ext cx="12700" cy="30164"/>
            </a:xfrm>
            <a:custGeom>
              <a:avLst/>
              <a:gdLst>
                <a:gd name="T0" fmla="*/ 4 w 9"/>
                <a:gd name="T1" fmla="*/ 0 h 24"/>
                <a:gd name="T2" fmla="*/ 0 w 9"/>
                <a:gd name="T3" fmla="*/ 13 h 24"/>
                <a:gd name="T4" fmla="*/ 7 w 9"/>
                <a:gd name="T5" fmla="*/ 24 h 24"/>
                <a:gd name="T6" fmla="*/ 9 w 9"/>
                <a:gd name="T7" fmla="*/ 3 h 24"/>
                <a:gd name="T8" fmla="*/ 9 w 9"/>
                <a:gd name="T9" fmla="*/ 0 h 24"/>
                <a:gd name="T10" fmla="*/ 4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4" y="0"/>
                  </a:moveTo>
                  <a:cubicBezTo>
                    <a:pt x="1" y="1"/>
                    <a:pt x="0" y="11"/>
                    <a:pt x="0" y="13"/>
                  </a:cubicBezTo>
                  <a:cubicBezTo>
                    <a:pt x="0" y="14"/>
                    <a:pt x="2" y="19"/>
                    <a:pt x="7" y="24"/>
                  </a:cubicBezTo>
                  <a:cubicBezTo>
                    <a:pt x="8" y="16"/>
                    <a:pt x="8" y="6"/>
                    <a:pt x="9" y="3"/>
                  </a:cubicBezTo>
                  <a:cubicBezTo>
                    <a:pt x="9" y="3"/>
                    <a:pt x="9" y="1"/>
                    <a:pt x="9" y="0"/>
                  </a:cubicBezTo>
                  <a:cubicBezTo>
                    <a:pt x="7" y="0"/>
                    <a:pt x="5" y="0"/>
                    <a:pt x="4" y="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1" name="Freeform 1564">
              <a:extLst>
                <a:ext uri="{FF2B5EF4-FFF2-40B4-BE49-F238E27FC236}">
                  <a16:creationId xmlns:a16="http://schemas.microsoft.com/office/drawing/2014/main" id="{1D74CE7F-8C7E-6049-9EA3-522845302DF0}"/>
                </a:ext>
              </a:extLst>
            </p:cNvPr>
            <p:cNvSpPr>
              <a:spLocks/>
            </p:cNvSpPr>
            <p:nvPr/>
          </p:nvSpPr>
          <p:spPr bwMode="auto">
            <a:xfrm>
              <a:off x="5523108" y="2516271"/>
              <a:ext cx="93666" cy="103191"/>
            </a:xfrm>
            <a:custGeom>
              <a:avLst/>
              <a:gdLst>
                <a:gd name="T0" fmla="*/ 69 w 74"/>
                <a:gd name="T1" fmla="*/ 0 h 83"/>
                <a:gd name="T2" fmla="*/ 46 w 74"/>
                <a:gd name="T3" fmla="*/ 11 h 83"/>
                <a:gd name="T4" fmla="*/ 30 w 74"/>
                <a:gd name="T5" fmla="*/ 20 h 83"/>
                <a:gd name="T6" fmla="*/ 14 w 74"/>
                <a:gd name="T7" fmla="*/ 12 h 83"/>
                <a:gd name="T8" fmla="*/ 12 w 74"/>
                <a:gd name="T9" fmla="*/ 5 h 83"/>
                <a:gd name="T10" fmla="*/ 12 w 74"/>
                <a:gd name="T11" fmla="*/ 5 h 83"/>
                <a:gd name="T12" fmla="*/ 10 w 74"/>
                <a:gd name="T13" fmla="*/ 20 h 83"/>
                <a:gd name="T14" fmla="*/ 6 w 74"/>
                <a:gd name="T15" fmla="*/ 50 h 83"/>
                <a:gd name="T16" fmla="*/ 0 w 74"/>
                <a:gd name="T17" fmla="*/ 75 h 83"/>
                <a:gd name="T18" fmla="*/ 16 w 74"/>
                <a:gd name="T19" fmla="*/ 82 h 83"/>
                <a:gd name="T20" fmla="*/ 30 w 74"/>
                <a:gd name="T21" fmla="*/ 71 h 83"/>
                <a:gd name="T22" fmla="*/ 41 w 74"/>
                <a:gd name="T23" fmla="*/ 67 h 83"/>
                <a:gd name="T24" fmla="*/ 51 w 74"/>
                <a:gd name="T25" fmla="*/ 58 h 83"/>
                <a:gd name="T26" fmla="*/ 38 w 74"/>
                <a:gd name="T27" fmla="*/ 43 h 83"/>
                <a:gd name="T28" fmla="*/ 55 w 74"/>
                <a:gd name="T29" fmla="*/ 32 h 83"/>
                <a:gd name="T30" fmla="*/ 73 w 74"/>
                <a:gd name="T31" fmla="*/ 26 h 83"/>
                <a:gd name="T32" fmla="*/ 74 w 74"/>
                <a:gd name="T33" fmla="*/ 26 h 83"/>
                <a:gd name="T34" fmla="*/ 70 w 74"/>
                <a:gd name="T35" fmla="*/ 9 h 83"/>
                <a:gd name="T36" fmla="*/ 69 w 74"/>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3">
                  <a:moveTo>
                    <a:pt x="69" y="0"/>
                  </a:moveTo>
                  <a:cubicBezTo>
                    <a:pt x="58" y="6"/>
                    <a:pt x="48" y="11"/>
                    <a:pt x="46" y="11"/>
                  </a:cubicBezTo>
                  <a:cubicBezTo>
                    <a:pt x="41" y="12"/>
                    <a:pt x="30" y="20"/>
                    <a:pt x="30" y="20"/>
                  </a:cubicBezTo>
                  <a:cubicBezTo>
                    <a:pt x="14" y="12"/>
                    <a:pt x="14" y="12"/>
                    <a:pt x="14" y="12"/>
                  </a:cubicBezTo>
                  <a:cubicBezTo>
                    <a:pt x="12" y="5"/>
                    <a:pt x="12" y="5"/>
                    <a:pt x="12" y="5"/>
                  </a:cubicBezTo>
                  <a:cubicBezTo>
                    <a:pt x="12" y="5"/>
                    <a:pt x="12" y="5"/>
                    <a:pt x="12" y="5"/>
                  </a:cubicBezTo>
                  <a:cubicBezTo>
                    <a:pt x="11" y="11"/>
                    <a:pt x="10" y="18"/>
                    <a:pt x="10" y="20"/>
                  </a:cubicBezTo>
                  <a:cubicBezTo>
                    <a:pt x="9" y="25"/>
                    <a:pt x="9" y="45"/>
                    <a:pt x="6" y="50"/>
                  </a:cubicBezTo>
                  <a:cubicBezTo>
                    <a:pt x="4" y="52"/>
                    <a:pt x="1" y="65"/>
                    <a:pt x="0" y="75"/>
                  </a:cubicBezTo>
                  <a:cubicBezTo>
                    <a:pt x="6" y="78"/>
                    <a:pt x="12" y="82"/>
                    <a:pt x="16" y="82"/>
                  </a:cubicBezTo>
                  <a:cubicBezTo>
                    <a:pt x="22" y="83"/>
                    <a:pt x="30" y="76"/>
                    <a:pt x="30" y="71"/>
                  </a:cubicBezTo>
                  <a:cubicBezTo>
                    <a:pt x="30" y="67"/>
                    <a:pt x="35" y="67"/>
                    <a:pt x="41" y="67"/>
                  </a:cubicBezTo>
                  <a:cubicBezTo>
                    <a:pt x="46" y="67"/>
                    <a:pt x="47" y="60"/>
                    <a:pt x="51" y="58"/>
                  </a:cubicBezTo>
                  <a:cubicBezTo>
                    <a:pt x="55" y="56"/>
                    <a:pt x="42" y="44"/>
                    <a:pt x="38" y="43"/>
                  </a:cubicBezTo>
                  <a:cubicBezTo>
                    <a:pt x="34" y="42"/>
                    <a:pt x="41" y="32"/>
                    <a:pt x="55" y="32"/>
                  </a:cubicBezTo>
                  <a:cubicBezTo>
                    <a:pt x="69" y="31"/>
                    <a:pt x="66" y="26"/>
                    <a:pt x="73" y="26"/>
                  </a:cubicBezTo>
                  <a:cubicBezTo>
                    <a:pt x="74" y="26"/>
                    <a:pt x="74" y="26"/>
                    <a:pt x="74" y="26"/>
                  </a:cubicBezTo>
                  <a:cubicBezTo>
                    <a:pt x="73" y="20"/>
                    <a:pt x="71" y="13"/>
                    <a:pt x="70" y="9"/>
                  </a:cubicBezTo>
                  <a:cubicBezTo>
                    <a:pt x="70" y="7"/>
                    <a:pt x="69" y="3"/>
                    <a:pt x="69" y="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2" name="Freeform 1565">
              <a:extLst>
                <a:ext uri="{FF2B5EF4-FFF2-40B4-BE49-F238E27FC236}">
                  <a16:creationId xmlns:a16="http://schemas.microsoft.com/office/drawing/2014/main" id="{2567E939-14DD-0740-B423-41A0BEE274B3}"/>
                </a:ext>
              </a:extLst>
            </p:cNvPr>
            <p:cNvSpPr>
              <a:spLocks/>
            </p:cNvSpPr>
            <p:nvPr/>
          </p:nvSpPr>
          <p:spPr bwMode="auto">
            <a:xfrm>
              <a:off x="4521360" y="2289251"/>
              <a:ext cx="85728" cy="138117"/>
            </a:xfrm>
            <a:custGeom>
              <a:avLst/>
              <a:gdLst>
                <a:gd name="T0" fmla="*/ 48 w 66"/>
                <a:gd name="T1" fmla="*/ 90 h 110"/>
                <a:gd name="T2" fmla="*/ 44 w 66"/>
                <a:gd name="T3" fmla="*/ 81 h 110"/>
                <a:gd name="T4" fmla="*/ 49 w 66"/>
                <a:gd name="T5" fmla="*/ 71 h 110"/>
                <a:gd name="T6" fmla="*/ 44 w 66"/>
                <a:gd name="T7" fmla="*/ 62 h 110"/>
                <a:gd name="T8" fmla="*/ 48 w 66"/>
                <a:gd name="T9" fmla="*/ 55 h 110"/>
                <a:gd name="T10" fmla="*/ 51 w 66"/>
                <a:gd name="T11" fmla="*/ 43 h 110"/>
                <a:gd name="T12" fmla="*/ 50 w 66"/>
                <a:gd name="T13" fmla="*/ 26 h 110"/>
                <a:gd name="T14" fmla="*/ 61 w 66"/>
                <a:gd name="T15" fmla="*/ 16 h 110"/>
                <a:gd name="T16" fmla="*/ 57 w 66"/>
                <a:gd name="T17" fmla="*/ 9 h 110"/>
                <a:gd name="T18" fmla="*/ 46 w 66"/>
                <a:gd name="T19" fmla="*/ 7 h 110"/>
                <a:gd name="T20" fmla="*/ 39 w 66"/>
                <a:gd name="T21" fmla="*/ 7 h 110"/>
                <a:gd name="T22" fmla="*/ 28 w 66"/>
                <a:gd name="T23" fmla="*/ 5 h 110"/>
                <a:gd name="T24" fmla="*/ 22 w 66"/>
                <a:gd name="T25" fmla="*/ 4 h 110"/>
                <a:gd name="T26" fmla="*/ 17 w 66"/>
                <a:gd name="T27" fmla="*/ 6 h 110"/>
                <a:gd name="T28" fmla="*/ 18 w 66"/>
                <a:gd name="T29" fmla="*/ 18 h 110"/>
                <a:gd name="T30" fmla="*/ 7 w 66"/>
                <a:gd name="T31" fmla="*/ 60 h 110"/>
                <a:gd name="T32" fmla="*/ 14 w 66"/>
                <a:gd name="T33" fmla="*/ 76 h 110"/>
                <a:gd name="T34" fmla="*/ 16 w 66"/>
                <a:gd name="T35" fmla="*/ 106 h 110"/>
                <a:gd name="T36" fmla="*/ 29 w 66"/>
                <a:gd name="T37" fmla="*/ 109 h 110"/>
                <a:gd name="T38" fmla="*/ 44 w 66"/>
                <a:gd name="T39" fmla="*/ 106 h 110"/>
                <a:gd name="T40" fmla="*/ 41 w 66"/>
                <a:gd name="T41" fmla="*/ 101 h 110"/>
                <a:gd name="T42" fmla="*/ 48 w 66"/>
                <a:gd name="T43"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10">
                  <a:moveTo>
                    <a:pt x="48" y="90"/>
                  </a:moveTo>
                  <a:cubicBezTo>
                    <a:pt x="55" y="88"/>
                    <a:pt x="46" y="83"/>
                    <a:pt x="44" y="81"/>
                  </a:cubicBezTo>
                  <a:cubicBezTo>
                    <a:pt x="42" y="79"/>
                    <a:pt x="45" y="71"/>
                    <a:pt x="49" y="71"/>
                  </a:cubicBezTo>
                  <a:cubicBezTo>
                    <a:pt x="52" y="71"/>
                    <a:pt x="49" y="67"/>
                    <a:pt x="44" y="62"/>
                  </a:cubicBezTo>
                  <a:cubicBezTo>
                    <a:pt x="38" y="57"/>
                    <a:pt x="44" y="55"/>
                    <a:pt x="48" y="55"/>
                  </a:cubicBezTo>
                  <a:cubicBezTo>
                    <a:pt x="52" y="55"/>
                    <a:pt x="47" y="47"/>
                    <a:pt x="51" y="43"/>
                  </a:cubicBezTo>
                  <a:cubicBezTo>
                    <a:pt x="56" y="38"/>
                    <a:pt x="50" y="30"/>
                    <a:pt x="50" y="26"/>
                  </a:cubicBezTo>
                  <a:cubicBezTo>
                    <a:pt x="50" y="22"/>
                    <a:pt x="56" y="21"/>
                    <a:pt x="61" y="16"/>
                  </a:cubicBezTo>
                  <a:cubicBezTo>
                    <a:pt x="66" y="11"/>
                    <a:pt x="57" y="13"/>
                    <a:pt x="57" y="9"/>
                  </a:cubicBezTo>
                  <a:cubicBezTo>
                    <a:pt x="57" y="5"/>
                    <a:pt x="50" y="4"/>
                    <a:pt x="46" y="7"/>
                  </a:cubicBezTo>
                  <a:cubicBezTo>
                    <a:pt x="42" y="10"/>
                    <a:pt x="43" y="7"/>
                    <a:pt x="39" y="7"/>
                  </a:cubicBezTo>
                  <a:cubicBezTo>
                    <a:pt x="35" y="7"/>
                    <a:pt x="28" y="9"/>
                    <a:pt x="28" y="5"/>
                  </a:cubicBezTo>
                  <a:cubicBezTo>
                    <a:pt x="28" y="1"/>
                    <a:pt x="25" y="0"/>
                    <a:pt x="22" y="4"/>
                  </a:cubicBezTo>
                  <a:cubicBezTo>
                    <a:pt x="21" y="5"/>
                    <a:pt x="19" y="6"/>
                    <a:pt x="17" y="6"/>
                  </a:cubicBezTo>
                  <a:cubicBezTo>
                    <a:pt x="17" y="11"/>
                    <a:pt x="16" y="16"/>
                    <a:pt x="18" y="18"/>
                  </a:cubicBezTo>
                  <a:cubicBezTo>
                    <a:pt x="21" y="24"/>
                    <a:pt x="14" y="52"/>
                    <a:pt x="7" y="60"/>
                  </a:cubicBezTo>
                  <a:cubicBezTo>
                    <a:pt x="0" y="68"/>
                    <a:pt x="7" y="70"/>
                    <a:pt x="14" y="76"/>
                  </a:cubicBezTo>
                  <a:cubicBezTo>
                    <a:pt x="21" y="81"/>
                    <a:pt x="16" y="101"/>
                    <a:pt x="16" y="106"/>
                  </a:cubicBezTo>
                  <a:cubicBezTo>
                    <a:pt x="16" y="110"/>
                    <a:pt x="22" y="109"/>
                    <a:pt x="29" y="109"/>
                  </a:cubicBezTo>
                  <a:cubicBezTo>
                    <a:pt x="34" y="109"/>
                    <a:pt x="39" y="107"/>
                    <a:pt x="44" y="106"/>
                  </a:cubicBezTo>
                  <a:cubicBezTo>
                    <a:pt x="42" y="104"/>
                    <a:pt x="41" y="102"/>
                    <a:pt x="41" y="101"/>
                  </a:cubicBezTo>
                  <a:cubicBezTo>
                    <a:pt x="41" y="97"/>
                    <a:pt x="41" y="91"/>
                    <a:pt x="48" y="9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3" name="Freeform 1566">
              <a:extLst>
                <a:ext uri="{FF2B5EF4-FFF2-40B4-BE49-F238E27FC236}">
                  <a16:creationId xmlns:a16="http://schemas.microsoft.com/office/drawing/2014/main" id="{1E132BDF-94E7-A544-BC07-6EB4B3977870}"/>
                </a:ext>
              </a:extLst>
            </p:cNvPr>
            <p:cNvSpPr>
              <a:spLocks/>
            </p:cNvSpPr>
            <p:nvPr/>
          </p:nvSpPr>
          <p:spPr bwMode="auto">
            <a:xfrm>
              <a:off x="4507072" y="1916176"/>
              <a:ext cx="101604" cy="111129"/>
            </a:xfrm>
            <a:custGeom>
              <a:avLst/>
              <a:gdLst>
                <a:gd name="T0" fmla="*/ 71 w 80"/>
                <a:gd name="T1" fmla="*/ 28 h 89"/>
                <a:gd name="T2" fmla="*/ 65 w 80"/>
                <a:gd name="T3" fmla="*/ 23 h 89"/>
                <a:gd name="T4" fmla="*/ 55 w 80"/>
                <a:gd name="T5" fmla="*/ 26 h 89"/>
                <a:gd name="T6" fmla="*/ 44 w 80"/>
                <a:gd name="T7" fmla="*/ 24 h 89"/>
                <a:gd name="T8" fmla="*/ 48 w 80"/>
                <a:gd name="T9" fmla="*/ 14 h 89"/>
                <a:gd name="T10" fmla="*/ 53 w 80"/>
                <a:gd name="T11" fmla="*/ 4 h 89"/>
                <a:gd name="T12" fmla="*/ 51 w 80"/>
                <a:gd name="T13" fmla="*/ 3 h 89"/>
                <a:gd name="T14" fmla="*/ 33 w 80"/>
                <a:gd name="T15" fmla="*/ 7 h 89"/>
                <a:gd name="T16" fmla="*/ 41 w 80"/>
                <a:gd name="T17" fmla="*/ 15 h 89"/>
                <a:gd name="T18" fmla="*/ 27 w 80"/>
                <a:gd name="T19" fmla="*/ 22 h 89"/>
                <a:gd name="T20" fmla="*/ 8 w 80"/>
                <a:gd name="T21" fmla="*/ 23 h 89"/>
                <a:gd name="T22" fmla="*/ 10 w 80"/>
                <a:gd name="T23" fmla="*/ 36 h 89"/>
                <a:gd name="T24" fmla="*/ 18 w 80"/>
                <a:gd name="T25" fmla="*/ 49 h 89"/>
                <a:gd name="T26" fmla="*/ 14 w 80"/>
                <a:gd name="T27" fmla="*/ 63 h 89"/>
                <a:gd name="T28" fmla="*/ 2 w 80"/>
                <a:gd name="T29" fmla="*/ 75 h 89"/>
                <a:gd name="T30" fmla="*/ 19 w 80"/>
                <a:gd name="T31" fmla="*/ 89 h 89"/>
                <a:gd name="T32" fmla="*/ 50 w 80"/>
                <a:gd name="T33" fmla="*/ 76 h 89"/>
                <a:gd name="T34" fmla="*/ 71 w 80"/>
                <a:gd name="T35" fmla="*/ 72 h 89"/>
                <a:gd name="T36" fmla="*/ 71 w 80"/>
                <a:gd name="T37" fmla="*/ 31 h 89"/>
                <a:gd name="T38" fmla="*/ 71 w 80"/>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9">
                  <a:moveTo>
                    <a:pt x="71" y="28"/>
                  </a:moveTo>
                  <a:cubicBezTo>
                    <a:pt x="69" y="27"/>
                    <a:pt x="67" y="25"/>
                    <a:pt x="65" y="23"/>
                  </a:cubicBezTo>
                  <a:cubicBezTo>
                    <a:pt x="59" y="15"/>
                    <a:pt x="56" y="21"/>
                    <a:pt x="55" y="26"/>
                  </a:cubicBezTo>
                  <a:cubicBezTo>
                    <a:pt x="54" y="31"/>
                    <a:pt x="48" y="25"/>
                    <a:pt x="44" y="24"/>
                  </a:cubicBezTo>
                  <a:cubicBezTo>
                    <a:pt x="40" y="23"/>
                    <a:pt x="45" y="16"/>
                    <a:pt x="48" y="14"/>
                  </a:cubicBezTo>
                  <a:cubicBezTo>
                    <a:pt x="50" y="12"/>
                    <a:pt x="52" y="9"/>
                    <a:pt x="53" y="4"/>
                  </a:cubicBezTo>
                  <a:cubicBezTo>
                    <a:pt x="52" y="4"/>
                    <a:pt x="51" y="3"/>
                    <a:pt x="51" y="3"/>
                  </a:cubicBezTo>
                  <a:cubicBezTo>
                    <a:pt x="43" y="0"/>
                    <a:pt x="33" y="0"/>
                    <a:pt x="33" y="7"/>
                  </a:cubicBezTo>
                  <a:cubicBezTo>
                    <a:pt x="33" y="13"/>
                    <a:pt x="41" y="11"/>
                    <a:pt x="41" y="15"/>
                  </a:cubicBezTo>
                  <a:cubicBezTo>
                    <a:pt x="41" y="19"/>
                    <a:pt x="33" y="18"/>
                    <a:pt x="27" y="22"/>
                  </a:cubicBezTo>
                  <a:cubicBezTo>
                    <a:pt x="21" y="27"/>
                    <a:pt x="14" y="20"/>
                    <a:pt x="8" y="23"/>
                  </a:cubicBezTo>
                  <a:cubicBezTo>
                    <a:pt x="2" y="26"/>
                    <a:pt x="15" y="29"/>
                    <a:pt x="10" y="36"/>
                  </a:cubicBezTo>
                  <a:cubicBezTo>
                    <a:pt x="5" y="43"/>
                    <a:pt x="10" y="42"/>
                    <a:pt x="18" y="49"/>
                  </a:cubicBezTo>
                  <a:cubicBezTo>
                    <a:pt x="26" y="55"/>
                    <a:pt x="14" y="56"/>
                    <a:pt x="14" y="63"/>
                  </a:cubicBezTo>
                  <a:cubicBezTo>
                    <a:pt x="14" y="70"/>
                    <a:pt x="4" y="70"/>
                    <a:pt x="2" y="75"/>
                  </a:cubicBezTo>
                  <a:cubicBezTo>
                    <a:pt x="0" y="80"/>
                    <a:pt x="10" y="89"/>
                    <a:pt x="19" y="89"/>
                  </a:cubicBezTo>
                  <a:cubicBezTo>
                    <a:pt x="26" y="89"/>
                    <a:pt x="41" y="85"/>
                    <a:pt x="50" y="76"/>
                  </a:cubicBezTo>
                  <a:cubicBezTo>
                    <a:pt x="59" y="68"/>
                    <a:pt x="63" y="76"/>
                    <a:pt x="71" y="72"/>
                  </a:cubicBezTo>
                  <a:cubicBezTo>
                    <a:pt x="80" y="68"/>
                    <a:pt x="75" y="37"/>
                    <a:pt x="71" y="31"/>
                  </a:cubicBezTo>
                  <a:cubicBezTo>
                    <a:pt x="71" y="30"/>
                    <a:pt x="71" y="29"/>
                    <a:pt x="71" y="2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4" name="Freeform 1567">
              <a:extLst>
                <a:ext uri="{FF2B5EF4-FFF2-40B4-BE49-F238E27FC236}">
                  <a16:creationId xmlns:a16="http://schemas.microsoft.com/office/drawing/2014/main" id="{4DD86ECD-41F4-3047-9C30-EF59FFF916F0}"/>
                </a:ext>
              </a:extLst>
            </p:cNvPr>
            <p:cNvSpPr>
              <a:spLocks/>
            </p:cNvSpPr>
            <p:nvPr/>
          </p:nvSpPr>
          <p:spPr bwMode="auto">
            <a:xfrm>
              <a:off x="5008740" y="3672010"/>
              <a:ext cx="287348" cy="279409"/>
            </a:xfrm>
            <a:custGeom>
              <a:avLst/>
              <a:gdLst>
                <a:gd name="T0" fmla="*/ 83 w 224"/>
                <a:gd name="T1" fmla="*/ 214 h 224"/>
                <a:gd name="T2" fmla="*/ 93 w 224"/>
                <a:gd name="T3" fmla="*/ 209 h 224"/>
                <a:gd name="T4" fmla="*/ 102 w 224"/>
                <a:gd name="T5" fmla="*/ 222 h 224"/>
                <a:gd name="T6" fmla="*/ 125 w 224"/>
                <a:gd name="T7" fmla="*/ 221 h 224"/>
                <a:gd name="T8" fmla="*/ 136 w 224"/>
                <a:gd name="T9" fmla="*/ 210 h 224"/>
                <a:gd name="T10" fmla="*/ 136 w 224"/>
                <a:gd name="T11" fmla="*/ 93 h 224"/>
                <a:gd name="T12" fmla="*/ 154 w 224"/>
                <a:gd name="T13" fmla="*/ 87 h 224"/>
                <a:gd name="T14" fmla="*/ 154 w 224"/>
                <a:gd name="T15" fmla="*/ 26 h 224"/>
                <a:gd name="T16" fmla="*/ 170 w 224"/>
                <a:gd name="T17" fmla="*/ 24 h 224"/>
                <a:gd name="T18" fmla="*/ 190 w 224"/>
                <a:gd name="T19" fmla="*/ 18 h 224"/>
                <a:gd name="T20" fmla="*/ 200 w 224"/>
                <a:gd name="T21" fmla="*/ 25 h 224"/>
                <a:gd name="T22" fmla="*/ 212 w 224"/>
                <a:gd name="T23" fmla="*/ 17 h 224"/>
                <a:gd name="T24" fmla="*/ 224 w 224"/>
                <a:gd name="T25" fmla="*/ 15 h 224"/>
                <a:gd name="T26" fmla="*/ 223 w 224"/>
                <a:gd name="T27" fmla="*/ 11 h 224"/>
                <a:gd name="T28" fmla="*/ 186 w 224"/>
                <a:gd name="T29" fmla="*/ 14 h 224"/>
                <a:gd name="T30" fmla="*/ 158 w 224"/>
                <a:gd name="T31" fmla="*/ 15 h 224"/>
                <a:gd name="T32" fmla="*/ 119 w 224"/>
                <a:gd name="T33" fmla="*/ 15 h 224"/>
                <a:gd name="T34" fmla="*/ 113 w 224"/>
                <a:gd name="T35" fmla="*/ 9 h 224"/>
                <a:gd name="T36" fmla="*/ 52 w 224"/>
                <a:gd name="T37" fmla="*/ 9 h 224"/>
                <a:gd name="T38" fmla="*/ 37 w 224"/>
                <a:gd name="T39" fmla="*/ 5 h 224"/>
                <a:gd name="T40" fmla="*/ 20 w 224"/>
                <a:gd name="T41" fmla="*/ 4 h 224"/>
                <a:gd name="T42" fmla="*/ 12 w 224"/>
                <a:gd name="T43" fmla="*/ 0 h 224"/>
                <a:gd name="T44" fmla="*/ 6 w 224"/>
                <a:gd name="T45" fmla="*/ 5 h 224"/>
                <a:gd name="T46" fmla="*/ 0 w 224"/>
                <a:gd name="T47" fmla="*/ 6 h 224"/>
                <a:gd name="T48" fmla="*/ 10 w 224"/>
                <a:gd name="T49" fmla="*/ 29 h 224"/>
                <a:gd name="T50" fmla="*/ 27 w 224"/>
                <a:gd name="T51" fmla="*/ 65 h 224"/>
                <a:gd name="T52" fmla="*/ 45 w 224"/>
                <a:gd name="T53" fmla="*/ 102 h 224"/>
                <a:gd name="T54" fmla="*/ 46 w 224"/>
                <a:gd name="T55" fmla="*/ 132 h 224"/>
                <a:gd name="T56" fmla="*/ 52 w 224"/>
                <a:gd name="T57" fmla="*/ 159 h 224"/>
                <a:gd name="T58" fmla="*/ 64 w 224"/>
                <a:gd name="T59" fmla="*/ 202 h 224"/>
                <a:gd name="T60" fmla="*/ 75 w 224"/>
                <a:gd name="T61" fmla="*/ 216 h 224"/>
                <a:gd name="T62" fmla="*/ 83 w 224"/>
                <a:gd name="T63" fmla="*/ 2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224">
                  <a:moveTo>
                    <a:pt x="83" y="214"/>
                  </a:moveTo>
                  <a:cubicBezTo>
                    <a:pt x="83" y="211"/>
                    <a:pt x="89" y="204"/>
                    <a:pt x="93" y="209"/>
                  </a:cubicBezTo>
                  <a:cubicBezTo>
                    <a:pt x="96" y="214"/>
                    <a:pt x="95" y="222"/>
                    <a:pt x="102" y="222"/>
                  </a:cubicBezTo>
                  <a:cubicBezTo>
                    <a:pt x="109" y="222"/>
                    <a:pt x="122" y="224"/>
                    <a:pt x="125" y="221"/>
                  </a:cubicBezTo>
                  <a:cubicBezTo>
                    <a:pt x="127" y="218"/>
                    <a:pt x="136" y="215"/>
                    <a:pt x="136" y="210"/>
                  </a:cubicBezTo>
                  <a:cubicBezTo>
                    <a:pt x="136" y="204"/>
                    <a:pt x="136" y="98"/>
                    <a:pt x="136" y="93"/>
                  </a:cubicBezTo>
                  <a:cubicBezTo>
                    <a:pt x="136" y="89"/>
                    <a:pt x="154" y="93"/>
                    <a:pt x="154" y="87"/>
                  </a:cubicBezTo>
                  <a:cubicBezTo>
                    <a:pt x="154" y="80"/>
                    <a:pt x="154" y="26"/>
                    <a:pt x="154" y="26"/>
                  </a:cubicBezTo>
                  <a:cubicBezTo>
                    <a:pt x="154" y="26"/>
                    <a:pt x="167" y="25"/>
                    <a:pt x="170" y="24"/>
                  </a:cubicBezTo>
                  <a:cubicBezTo>
                    <a:pt x="174" y="23"/>
                    <a:pt x="187" y="16"/>
                    <a:pt x="190" y="18"/>
                  </a:cubicBezTo>
                  <a:cubicBezTo>
                    <a:pt x="193" y="20"/>
                    <a:pt x="198" y="28"/>
                    <a:pt x="200" y="25"/>
                  </a:cubicBezTo>
                  <a:cubicBezTo>
                    <a:pt x="202" y="23"/>
                    <a:pt x="207" y="17"/>
                    <a:pt x="212" y="17"/>
                  </a:cubicBezTo>
                  <a:cubicBezTo>
                    <a:pt x="215" y="17"/>
                    <a:pt x="220" y="16"/>
                    <a:pt x="224" y="15"/>
                  </a:cubicBezTo>
                  <a:cubicBezTo>
                    <a:pt x="223" y="13"/>
                    <a:pt x="223" y="12"/>
                    <a:pt x="223" y="11"/>
                  </a:cubicBezTo>
                  <a:cubicBezTo>
                    <a:pt x="223" y="7"/>
                    <a:pt x="191" y="12"/>
                    <a:pt x="186" y="14"/>
                  </a:cubicBezTo>
                  <a:cubicBezTo>
                    <a:pt x="180" y="15"/>
                    <a:pt x="164" y="18"/>
                    <a:pt x="158" y="15"/>
                  </a:cubicBezTo>
                  <a:cubicBezTo>
                    <a:pt x="153" y="13"/>
                    <a:pt x="119" y="15"/>
                    <a:pt x="119" y="15"/>
                  </a:cubicBezTo>
                  <a:cubicBezTo>
                    <a:pt x="113" y="9"/>
                    <a:pt x="113" y="9"/>
                    <a:pt x="113" y="9"/>
                  </a:cubicBezTo>
                  <a:cubicBezTo>
                    <a:pt x="113" y="9"/>
                    <a:pt x="59" y="9"/>
                    <a:pt x="52" y="9"/>
                  </a:cubicBezTo>
                  <a:cubicBezTo>
                    <a:pt x="46" y="9"/>
                    <a:pt x="42" y="8"/>
                    <a:pt x="37" y="5"/>
                  </a:cubicBezTo>
                  <a:cubicBezTo>
                    <a:pt x="31" y="1"/>
                    <a:pt x="26" y="1"/>
                    <a:pt x="20" y="4"/>
                  </a:cubicBezTo>
                  <a:cubicBezTo>
                    <a:pt x="14" y="7"/>
                    <a:pt x="16" y="0"/>
                    <a:pt x="12" y="0"/>
                  </a:cubicBezTo>
                  <a:cubicBezTo>
                    <a:pt x="7" y="0"/>
                    <a:pt x="6" y="5"/>
                    <a:pt x="6" y="5"/>
                  </a:cubicBezTo>
                  <a:cubicBezTo>
                    <a:pt x="0" y="6"/>
                    <a:pt x="0" y="6"/>
                    <a:pt x="0" y="6"/>
                  </a:cubicBezTo>
                  <a:cubicBezTo>
                    <a:pt x="0" y="12"/>
                    <a:pt x="4" y="22"/>
                    <a:pt x="10" y="29"/>
                  </a:cubicBezTo>
                  <a:cubicBezTo>
                    <a:pt x="16" y="37"/>
                    <a:pt x="23" y="52"/>
                    <a:pt x="27" y="65"/>
                  </a:cubicBezTo>
                  <a:cubicBezTo>
                    <a:pt x="31" y="78"/>
                    <a:pt x="42" y="92"/>
                    <a:pt x="45" y="102"/>
                  </a:cubicBezTo>
                  <a:cubicBezTo>
                    <a:pt x="48" y="112"/>
                    <a:pt x="43" y="126"/>
                    <a:pt x="46" y="132"/>
                  </a:cubicBezTo>
                  <a:cubicBezTo>
                    <a:pt x="49" y="138"/>
                    <a:pt x="51" y="149"/>
                    <a:pt x="52" y="159"/>
                  </a:cubicBezTo>
                  <a:cubicBezTo>
                    <a:pt x="54" y="170"/>
                    <a:pt x="55" y="193"/>
                    <a:pt x="64" y="202"/>
                  </a:cubicBezTo>
                  <a:cubicBezTo>
                    <a:pt x="68" y="206"/>
                    <a:pt x="72" y="211"/>
                    <a:pt x="75" y="216"/>
                  </a:cubicBezTo>
                  <a:cubicBezTo>
                    <a:pt x="80" y="217"/>
                    <a:pt x="83" y="217"/>
                    <a:pt x="83" y="21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5" name="Freeform 1568">
              <a:extLst>
                <a:ext uri="{FF2B5EF4-FFF2-40B4-BE49-F238E27FC236}">
                  <a16:creationId xmlns:a16="http://schemas.microsoft.com/office/drawing/2014/main" id="{59A8C2B5-FFAF-CF44-AD13-1CFA5CF47D02}"/>
                </a:ext>
              </a:extLst>
            </p:cNvPr>
            <p:cNvSpPr>
              <a:spLocks/>
            </p:cNvSpPr>
            <p:nvPr/>
          </p:nvSpPr>
          <p:spPr bwMode="auto">
            <a:xfrm>
              <a:off x="5296087" y="3641847"/>
              <a:ext cx="180981" cy="152405"/>
            </a:xfrm>
            <a:custGeom>
              <a:avLst/>
              <a:gdLst>
                <a:gd name="T0" fmla="*/ 94 w 141"/>
                <a:gd name="T1" fmla="*/ 5 h 122"/>
                <a:gd name="T2" fmla="*/ 91 w 141"/>
                <a:gd name="T3" fmla="*/ 0 h 122"/>
                <a:gd name="T4" fmla="*/ 76 w 141"/>
                <a:gd name="T5" fmla="*/ 0 h 122"/>
                <a:gd name="T6" fmla="*/ 66 w 141"/>
                <a:gd name="T7" fmla="*/ 9 h 122"/>
                <a:gd name="T8" fmla="*/ 50 w 141"/>
                <a:gd name="T9" fmla="*/ 21 h 122"/>
                <a:gd name="T10" fmla="*/ 31 w 141"/>
                <a:gd name="T11" fmla="*/ 41 h 122"/>
                <a:gd name="T12" fmla="*/ 9 w 141"/>
                <a:gd name="T13" fmla="*/ 38 h 122"/>
                <a:gd name="T14" fmla="*/ 0 w 141"/>
                <a:gd name="T15" fmla="*/ 39 h 122"/>
                <a:gd name="T16" fmla="*/ 10 w 141"/>
                <a:gd name="T17" fmla="*/ 49 h 122"/>
                <a:gd name="T18" fmla="*/ 20 w 141"/>
                <a:gd name="T19" fmla="*/ 70 h 122"/>
                <a:gd name="T20" fmla="*/ 37 w 141"/>
                <a:gd name="T21" fmla="*/ 83 h 122"/>
                <a:gd name="T22" fmla="*/ 44 w 141"/>
                <a:gd name="T23" fmla="*/ 96 h 122"/>
                <a:gd name="T24" fmla="*/ 57 w 141"/>
                <a:gd name="T25" fmla="*/ 108 h 122"/>
                <a:gd name="T26" fmla="*/ 69 w 141"/>
                <a:gd name="T27" fmla="*/ 116 h 122"/>
                <a:gd name="T28" fmla="*/ 86 w 141"/>
                <a:gd name="T29" fmla="*/ 119 h 122"/>
                <a:gd name="T30" fmla="*/ 106 w 141"/>
                <a:gd name="T31" fmla="*/ 122 h 122"/>
                <a:gd name="T32" fmla="*/ 124 w 141"/>
                <a:gd name="T33" fmla="*/ 105 h 122"/>
                <a:gd name="T34" fmla="*/ 129 w 141"/>
                <a:gd name="T35" fmla="*/ 87 h 122"/>
                <a:gd name="T36" fmla="*/ 138 w 141"/>
                <a:gd name="T37" fmla="*/ 74 h 122"/>
                <a:gd name="T38" fmla="*/ 133 w 141"/>
                <a:gd name="T39" fmla="*/ 61 h 122"/>
                <a:gd name="T40" fmla="*/ 137 w 141"/>
                <a:gd name="T41" fmla="*/ 45 h 122"/>
                <a:gd name="T42" fmla="*/ 137 w 141"/>
                <a:gd name="T43" fmla="*/ 18 h 122"/>
                <a:gd name="T44" fmla="*/ 116 w 141"/>
                <a:gd name="T45" fmla="*/ 11 h 122"/>
                <a:gd name="T46" fmla="*/ 94 w 141"/>
                <a:gd name="T47"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122">
                  <a:moveTo>
                    <a:pt x="94" y="5"/>
                  </a:moveTo>
                  <a:cubicBezTo>
                    <a:pt x="91" y="0"/>
                    <a:pt x="91" y="0"/>
                    <a:pt x="91" y="0"/>
                  </a:cubicBezTo>
                  <a:cubicBezTo>
                    <a:pt x="76" y="0"/>
                    <a:pt x="76" y="0"/>
                    <a:pt x="76" y="0"/>
                  </a:cubicBezTo>
                  <a:cubicBezTo>
                    <a:pt x="66" y="3"/>
                    <a:pt x="66" y="6"/>
                    <a:pt x="66" y="9"/>
                  </a:cubicBezTo>
                  <a:cubicBezTo>
                    <a:pt x="66" y="12"/>
                    <a:pt x="56" y="19"/>
                    <a:pt x="50" y="21"/>
                  </a:cubicBezTo>
                  <a:cubicBezTo>
                    <a:pt x="43" y="24"/>
                    <a:pt x="36" y="39"/>
                    <a:pt x="31" y="41"/>
                  </a:cubicBezTo>
                  <a:cubicBezTo>
                    <a:pt x="27" y="43"/>
                    <a:pt x="13" y="38"/>
                    <a:pt x="9" y="38"/>
                  </a:cubicBezTo>
                  <a:cubicBezTo>
                    <a:pt x="7" y="37"/>
                    <a:pt x="4" y="38"/>
                    <a:pt x="0" y="39"/>
                  </a:cubicBezTo>
                  <a:cubicBezTo>
                    <a:pt x="3" y="44"/>
                    <a:pt x="8" y="49"/>
                    <a:pt x="10" y="49"/>
                  </a:cubicBezTo>
                  <a:cubicBezTo>
                    <a:pt x="13" y="49"/>
                    <a:pt x="14" y="68"/>
                    <a:pt x="20" y="70"/>
                  </a:cubicBezTo>
                  <a:cubicBezTo>
                    <a:pt x="26" y="73"/>
                    <a:pt x="37" y="79"/>
                    <a:pt x="37" y="83"/>
                  </a:cubicBezTo>
                  <a:cubicBezTo>
                    <a:pt x="37" y="86"/>
                    <a:pt x="44" y="91"/>
                    <a:pt x="44" y="96"/>
                  </a:cubicBezTo>
                  <a:cubicBezTo>
                    <a:pt x="44" y="101"/>
                    <a:pt x="51" y="108"/>
                    <a:pt x="57" y="108"/>
                  </a:cubicBezTo>
                  <a:cubicBezTo>
                    <a:pt x="68" y="108"/>
                    <a:pt x="69" y="112"/>
                    <a:pt x="69" y="116"/>
                  </a:cubicBezTo>
                  <a:cubicBezTo>
                    <a:pt x="69" y="119"/>
                    <a:pt x="84" y="116"/>
                    <a:pt x="86" y="119"/>
                  </a:cubicBezTo>
                  <a:cubicBezTo>
                    <a:pt x="88" y="122"/>
                    <a:pt x="103" y="121"/>
                    <a:pt x="106" y="122"/>
                  </a:cubicBezTo>
                  <a:cubicBezTo>
                    <a:pt x="112" y="116"/>
                    <a:pt x="121" y="109"/>
                    <a:pt x="124" y="105"/>
                  </a:cubicBezTo>
                  <a:cubicBezTo>
                    <a:pt x="129" y="98"/>
                    <a:pt x="125" y="90"/>
                    <a:pt x="129" y="87"/>
                  </a:cubicBezTo>
                  <a:cubicBezTo>
                    <a:pt x="133" y="85"/>
                    <a:pt x="141" y="75"/>
                    <a:pt x="138" y="74"/>
                  </a:cubicBezTo>
                  <a:cubicBezTo>
                    <a:pt x="135" y="73"/>
                    <a:pt x="137" y="66"/>
                    <a:pt x="133" y="61"/>
                  </a:cubicBezTo>
                  <a:cubicBezTo>
                    <a:pt x="128" y="56"/>
                    <a:pt x="138" y="54"/>
                    <a:pt x="137" y="45"/>
                  </a:cubicBezTo>
                  <a:cubicBezTo>
                    <a:pt x="137" y="37"/>
                    <a:pt x="139" y="19"/>
                    <a:pt x="137" y="18"/>
                  </a:cubicBezTo>
                  <a:cubicBezTo>
                    <a:pt x="134" y="16"/>
                    <a:pt x="123" y="15"/>
                    <a:pt x="116" y="11"/>
                  </a:cubicBezTo>
                  <a:cubicBezTo>
                    <a:pt x="109" y="6"/>
                    <a:pt x="94" y="5"/>
                    <a:pt x="94" y="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6" name="Freeform 1569">
              <a:extLst>
                <a:ext uri="{FF2B5EF4-FFF2-40B4-BE49-F238E27FC236}">
                  <a16:creationId xmlns:a16="http://schemas.microsoft.com/office/drawing/2014/main" id="{24DBFF69-19B6-4949-A0CF-9AAF6AF97975}"/>
                </a:ext>
              </a:extLst>
            </p:cNvPr>
            <p:cNvSpPr>
              <a:spLocks/>
            </p:cNvSpPr>
            <p:nvPr/>
          </p:nvSpPr>
          <p:spPr bwMode="auto">
            <a:xfrm>
              <a:off x="5183371" y="3691061"/>
              <a:ext cx="201620" cy="212732"/>
            </a:xfrm>
            <a:custGeom>
              <a:avLst/>
              <a:gdLst>
                <a:gd name="T0" fmla="*/ 145 w 157"/>
                <a:gd name="T1" fmla="*/ 69 h 171"/>
                <a:gd name="T2" fmla="*/ 132 w 157"/>
                <a:gd name="T3" fmla="*/ 57 h 171"/>
                <a:gd name="T4" fmla="*/ 125 w 157"/>
                <a:gd name="T5" fmla="*/ 44 h 171"/>
                <a:gd name="T6" fmla="*/ 108 w 157"/>
                <a:gd name="T7" fmla="*/ 31 h 171"/>
                <a:gd name="T8" fmla="*/ 98 w 157"/>
                <a:gd name="T9" fmla="*/ 10 h 171"/>
                <a:gd name="T10" fmla="*/ 88 w 157"/>
                <a:gd name="T11" fmla="*/ 0 h 171"/>
                <a:gd name="T12" fmla="*/ 76 w 157"/>
                <a:gd name="T13" fmla="*/ 2 h 171"/>
                <a:gd name="T14" fmla="*/ 64 w 157"/>
                <a:gd name="T15" fmla="*/ 10 h 171"/>
                <a:gd name="T16" fmla="*/ 54 w 157"/>
                <a:gd name="T17" fmla="*/ 3 h 171"/>
                <a:gd name="T18" fmla="*/ 34 w 157"/>
                <a:gd name="T19" fmla="*/ 9 h 171"/>
                <a:gd name="T20" fmla="*/ 18 w 157"/>
                <a:gd name="T21" fmla="*/ 11 h 171"/>
                <a:gd name="T22" fmla="*/ 18 w 157"/>
                <a:gd name="T23" fmla="*/ 72 h 171"/>
                <a:gd name="T24" fmla="*/ 0 w 157"/>
                <a:gd name="T25" fmla="*/ 78 h 171"/>
                <a:gd name="T26" fmla="*/ 0 w 157"/>
                <a:gd name="T27" fmla="*/ 130 h 171"/>
                <a:gd name="T28" fmla="*/ 8 w 157"/>
                <a:gd name="T29" fmla="*/ 136 h 171"/>
                <a:gd name="T30" fmla="*/ 14 w 157"/>
                <a:gd name="T31" fmla="*/ 156 h 171"/>
                <a:gd name="T32" fmla="*/ 10 w 157"/>
                <a:gd name="T33" fmla="*/ 160 h 171"/>
                <a:gd name="T34" fmla="*/ 14 w 157"/>
                <a:gd name="T35" fmla="*/ 168 h 171"/>
                <a:gd name="T36" fmla="*/ 31 w 157"/>
                <a:gd name="T37" fmla="*/ 167 h 171"/>
                <a:gd name="T38" fmla="*/ 47 w 157"/>
                <a:gd name="T39" fmla="*/ 148 h 171"/>
                <a:gd name="T40" fmla="*/ 59 w 157"/>
                <a:gd name="T41" fmla="*/ 139 h 171"/>
                <a:gd name="T42" fmla="*/ 80 w 157"/>
                <a:gd name="T43" fmla="*/ 146 h 171"/>
                <a:gd name="T44" fmla="*/ 97 w 157"/>
                <a:gd name="T45" fmla="*/ 138 h 171"/>
                <a:gd name="T46" fmla="*/ 104 w 157"/>
                <a:gd name="T47" fmla="*/ 125 h 171"/>
                <a:gd name="T48" fmla="*/ 119 w 157"/>
                <a:gd name="T49" fmla="*/ 114 h 171"/>
                <a:gd name="T50" fmla="*/ 126 w 157"/>
                <a:gd name="T51" fmla="*/ 102 h 171"/>
                <a:gd name="T52" fmla="*/ 140 w 157"/>
                <a:gd name="T53" fmla="*/ 91 h 171"/>
                <a:gd name="T54" fmla="*/ 151 w 157"/>
                <a:gd name="T55" fmla="*/ 85 h 171"/>
                <a:gd name="T56" fmla="*/ 157 w 157"/>
                <a:gd name="T57" fmla="*/ 77 h 171"/>
                <a:gd name="T58" fmla="*/ 157 w 157"/>
                <a:gd name="T59" fmla="*/ 77 h 171"/>
                <a:gd name="T60" fmla="*/ 145 w 157"/>
                <a:gd name="T61" fmla="*/ 6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171">
                  <a:moveTo>
                    <a:pt x="145" y="69"/>
                  </a:moveTo>
                  <a:cubicBezTo>
                    <a:pt x="139" y="69"/>
                    <a:pt x="132" y="62"/>
                    <a:pt x="132" y="57"/>
                  </a:cubicBezTo>
                  <a:cubicBezTo>
                    <a:pt x="132" y="52"/>
                    <a:pt x="125" y="47"/>
                    <a:pt x="125" y="44"/>
                  </a:cubicBezTo>
                  <a:cubicBezTo>
                    <a:pt x="125" y="40"/>
                    <a:pt x="114" y="34"/>
                    <a:pt x="108" y="31"/>
                  </a:cubicBezTo>
                  <a:cubicBezTo>
                    <a:pt x="102" y="29"/>
                    <a:pt x="101" y="10"/>
                    <a:pt x="98" y="10"/>
                  </a:cubicBezTo>
                  <a:cubicBezTo>
                    <a:pt x="96" y="10"/>
                    <a:pt x="91" y="5"/>
                    <a:pt x="88" y="0"/>
                  </a:cubicBezTo>
                  <a:cubicBezTo>
                    <a:pt x="84" y="1"/>
                    <a:pt x="79" y="2"/>
                    <a:pt x="76" y="2"/>
                  </a:cubicBezTo>
                  <a:cubicBezTo>
                    <a:pt x="71" y="2"/>
                    <a:pt x="66" y="8"/>
                    <a:pt x="64" y="10"/>
                  </a:cubicBezTo>
                  <a:cubicBezTo>
                    <a:pt x="62" y="13"/>
                    <a:pt x="57" y="5"/>
                    <a:pt x="54" y="3"/>
                  </a:cubicBezTo>
                  <a:cubicBezTo>
                    <a:pt x="51" y="1"/>
                    <a:pt x="38" y="8"/>
                    <a:pt x="34" y="9"/>
                  </a:cubicBezTo>
                  <a:cubicBezTo>
                    <a:pt x="31" y="10"/>
                    <a:pt x="18" y="11"/>
                    <a:pt x="18" y="11"/>
                  </a:cubicBezTo>
                  <a:cubicBezTo>
                    <a:pt x="18" y="11"/>
                    <a:pt x="18" y="65"/>
                    <a:pt x="18" y="72"/>
                  </a:cubicBezTo>
                  <a:cubicBezTo>
                    <a:pt x="18" y="78"/>
                    <a:pt x="0" y="74"/>
                    <a:pt x="0" y="78"/>
                  </a:cubicBezTo>
                  <a:cubicBezTo>
                    <a:pt x="0" y="80"/>
                    <a:pt x="0" y="104"/>
                    <a:pt x="0" y="130"/>
                  </a:cubicBezTo>
                  <a:cubicBezTo>
                    <a:pt x="4" y="132"/>
                    <a:pt x="7" y="134"/>
                    <a:pt x="8" y="136"/>
                  </a:cubicBezTo>
                  <a:cubicBezTo>
                    <a:pt x="10" y="141"/>
                    <a:pt x="15" y="152"/>
                    <a:pt x="14" y="156"/>
                  </a:cubicBezTo>
                  <a:cubicBezTo>
                    <a:pt x="13" y="159"/>
                    <a:pt x="10" y="157"/>
                    <a:pt x="10" y="160"/>
                  </a:cubicBezTo>
                  <a:cubicBezTo>
                    <a:pt x="10" y="163"/>
                    <a:pt x="8" y="168"/>
                    <a:pt x="14" y="168"/>
                  </a:cubicBezTo>
                  <a:cubicBezTo>
                    <a:pt x="19" y="168"/>
                    <a:pt x="28" y="171"/>
                    <a:pt x="31" y="167"/>
                  </a:cubicBezTo>
                  <a:cubicBezTo>
                    <a:pt x="35" y="162"/>
                    <a:pt x="47" y="153"/>
                    <a:pt x="47" y="148"/>
                  </a:cubicBezTo>
                  <a:cubicBezTo>
                    <a:pt x="48" y="144"/>
                    <a:pt x="51" y="133"/>
                    <a:pt x="59" y="139"/>
                  </a:cubicBezTo>
                  <a:cubicBezTo>
                    <a:pt x="68" y="145"/>
                    <a:pt x="69" y="146"/>
                    <a:pt x="80" y="146"/>
                  </a:cubicBezTo>
                  <a:cubicBezTo>
                    <a:pt x="92" y="146"/>
                    <a:pt x="95" y="145"/>
                    <a:pt x="97" y="138"/>
                  </a:cubicBezTo>
                  <a:cubicBezTo>
                    <a:pt x="99" y="131"/>
                    <a:pt x="97" y="125"/>
                    <a:pt x="104" y="125"/>
                  </a:cubicBezTo>
                  <a:cubicBezTo>
                    <a:pt x="111" y="125"/>
                    <a:pt x="119" y="119"/>
                    <a:pt x="119" y="114"/>
                  </a:cubicBezTo>
                  <a:cubicBezTo>
                    <a:pt x="119" y="109"/>
                    <a:pt x="122" y="102"/>
                    <a:pt x="126" y="102"/>
                  </a:cubicBezTo>
                  <a:cubicBezTo>
                    <a:pt x="130" y="102"/>
                    <a:pt x="139" y="97"/>
                    <a:pt x="140" y="91"/>
                  </a:cubicBezTo>
                  <a:cubicBezTo>
                    <a:pt x="141" y="86"/>
                    <a:pt x="149" y="88"/>
                    <a:pt x="151" y="85"/>
                  </a:cubicBezTo>
                  <a:cubicBezTo>
                    <a:pt x="153" y="84"/>
                    <a:pt x="155" y="80"/>
                    <a:pt x="157" y="77"/>
                  </a:cubicBezTo>
                  <a:cubicBezTo>
                    <a:pt x="157" y="77"/>
                    <a:pt x="157" y="77"/>
                    <a:pt x="157" y="77"/>
                  </a:cubicBezTo>
                  <a:cubicBezTo>
                    <a:pt x="157" y="73"/>
                    <a:pt x="156" y="69"/>
                    <a:pt x="145" y="6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7" name="Freeform 1570">
              <a:extLst>
                <a:ext uri="{FF2B5EF4-FFF2-40B4-BE49-F238E27FC236}">
                  <a16:creationId xmlns:a16="http://schemas.microsoft.com/office/drawing/2014/main" id="{107621E8-C216-554E-8F7A-AADEB28BC833}"/>
                </a:ext>
              </a:extLst>
            </p:cNvPr>
            <p:cNvSpPr>
              <a:spLocks/>
            </p:cNvSpPr>
            <p:nvPr/>
          </p:nvSpPr>
          <p:spPr bwMode="auto">
            <a:xfrm>
              <a:off x="5421504" y="3875217"/>
              <a:ext cx="30164" cy="36514"/>
            </a:xfrm>
            <a:custGeom>
              <a:avLst/>
              <a:gdLst>
                <a:gd name="T0" fmla="*/ 12 w 24"/>
                <a:gd name="T1" fmla="*/ 0 h 30"/>
                <a:gd name="T2" fmla="*/ 0 w 24"/>
                <a:gd name="T3" fmla="*/ 13 h 30"/>
                <a:gd name="T4" fmla="*/ 11 w 24"/>
                <a:gd name="T5" fmla="*/ 29 h 30"/>
                <a:gd name="T6" fmla="*/ 21 w 24"/>
                <a:gd name="T7" fmla="*/ 25 h 30"/>
                <a:gd name="T8" fmla="*/ 24 w 24"/>
                <a:gd name="T9" fmla="*/ 20 h 30"/>
                <a:gd name="T10" fmla="*/ 22 w 24"/>
                <a:gd name="T11" fmla="*/ 5 h 30"/>
                <a:gd name="T12" fmla="*/ 12 w 2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0"/>
                  </a:moveTo>
                  <a:cubicBezTo>
                    <a:pt x="8" y="0"/>
                    <a:pt x="0" y="11"/>
                    <a:pt x="0" y="13"/>
                  </a:cubicBezTo>
                  <a:cubicBezTo>
                    <a:pt x="0" y="15"/>
                    <a:pt x="6" y="29"/>
                    <a:pt x="11" y="29"/>
                  </a:cubicBezTo>
                  <a:cubicBezTo>
                    <a:pt x="17" y="30"/>
                    <a:pt x="21" y="29"/>
                    <a:pt x="21" y="25"/>
                  </a:cubicBezTo>
                  <a:cubicBezTo>
                    <a:pt x="21" y="23"/>
                    <a:pt x="23" y="22"/>
                    <a:pt x="24" y="20"/>
                  </a:cubicBezTo>
                  <a:cubicBezTo>
                    <a:pt x="24" y="17"/>
                    <a:pt x="23" y="10"/>
                    <a:pt x="22" y="5"/>
                  </a:cubicBezTo>
                  <a:cubicBezTo>
                    <a:pt x="19" y="3"/>
                    <a:pt x="15" y="0"/>
                    <a:pt x="12" y="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8" name="Freeform 1571">
              <a:extLst>
                <a:ext uri="{FF2B5EF4-FFF2-40B4-BE49-F238E27FC236}">
                  <a16:creationId xmlns:a16="http://schemas.microsoft.com/office/drawing/2014/main" id="{A86DE8DC-B8E7-974F-85EC-E1464A2C5738}"/>
                </a:ext>
              </a:extLst>
            </p:cNvPr>
            <p:cNvSpPr>
              <a:spLocks/>
            </p:cNvSpPr>
            <p:nvPr/>
          </p:nvSpPr>
          <p:spPr bwMode="auto">
            <a:xfrm>
              <a:off x="5340539" y="3937131"/>
              <a:ext cx="49214" cy="53977"/>
            </a:xfrm>
            <a:custGeom>
              <a:avLst/>
              <a:gdLst>
                <a:gd name="T0" fmla="*/ 28 w 39"/>
                <a:gd name="T1" fmla="*/ 5 h 43"/>
                <a:gd name="T2" fmla="*/ 10 w 39"/>
                <a:gd name="T3" fmla="*/ 12 h 43"/>
                <a:gd name="T4" fmla="*/ 0 w 39"/>
                <a:gd name="T5" fmla="*/ 27 h 43"/>
                <a:gd name="T6" fmla="*/ 10 w 39"/>
                <a:gd name="T7" fmla="*/ 42 h 43"/>
                <a:gd name="T8" fmla="*/ 17 w 39"/>
                <a:gd name="T9" fmla="*/ 43 h 43"/>
                <a:gd name="T10" fmla="*/ 21 w 39"/>
                <a:gd name="T11" fmla="*/ 34 h 43"/>
                <a:gd name="T12" fmla="*/ 33 w 39"/>
                <a:gd name="T13" fmla="*/ 31 h 43"/>
                <a:gd name="T14" fmla="*/ 39 w 39"/>
                <a:gd name="T15" fmla="*/ 18 h 43"/>
                <a:gd name="T16" fmla="*/ 28 w 39"/>
                <a:gd name="T1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3">
                  <a:moveTo>
                    <a:pt x="28" y="5"/>
                  </a:moveTo>
                  <a:cubicBezTo>
                    <a:pt x="26" y="0"/>
                    <a:pt x="12" y="8"/>
                    <a:pt x="10" y="12"/>
                  </a:cubicBezTo>
                  <a:cubicBezTo>
                    <a:pt x="8" y="16"/>
                    <a:pt x="0" y="27"/>
                    <a:pt x="0" y="27"/>
                  </a:cubicBezTo>
                  <a:cubicBezTo>
                    <a:pt x="10" y="42"/>
                    <a:pt x="10" y="42"/>
                    <a:pt x="10" y="42"/>
                  </a:cubicBezTo>
                  <a:cubicBezTo>
                    <a:pt x="17" y="43"/>
                    <a:pt x="17" y="43"/>
                    <a:pt x="17" y="43"/>
                  </a:cubicBezTo>
                  <a:cubicBezTo>
                    <a:pt x="17" y="43"/>
                    <a:pt x="19" y="38"/>
                    <a:pt x="21" y="34"/>
                  </a:cubicBezTo>
                  <a:cubicBezTo>
                    <a:pt x="24" y="30"/>
                    <a:pt x="33" y="35"/>
                    <a:pt x="33" y="31"/>
                  </a:cubicBezTo>
                  <a:cubicBezTo>
                    <a:pt x="33" y="26"/>
                    <a:pt x="39" y="22"/>
                    <a:pt x="39" y="18"/>
                  </a:cubicBezTo>
                  <a:cubicBezTo>
                    <a:pt x="39" y="14"/>
                    <a:pt x="30" y="9"/>
                    <a:pt x="28" y="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89" name="Freeform 1572">
              <a:extLst>
                <a:ext uri="{FF2B5EF4-FFF2-40B4-BE49-F238E27FC236}">
                  <a16:creationId xmlns:a16="http://schemas.microsoft.com/office/drawing/2014/main" id="{8D3D43C2-4462-D84C-9F58-F85CCF82DDE2}"/>
                </a:ext>
              </a:extLst>
            </p:cNvPr>
            <p:cNvSpPr>
              <a:spLocks noEditPoints="1"/>
            </p:cNvSpPr>
            <p:nvPr/>
          </p:nvSpPr>
          <p:spPr bwMode="auto">
            <a:xfrm>
              <a:off x="5105581" y="3786314"/>
              <a:ext cx="363550" cy="312748"/>
            </a:xfrm>
            <a:custGeom>
              <a:avLst/>
              <a:gdLst>
                <a:gd name="T0" fmla="*/ 270 w 283"/>
                <a:gd name="T1" fmla="*/ 92 h 249"/>
                <a:gd name="T2" fmla="*/ 270 w 283"/>
                <a:gd name="T3" fmla="*/ 90 h 249"/>
                <a:gd name="T4" fmla="*/ 267 w 283"/>
                <a:gd name="T5" fmla="*/ 95 h 249"/>
                <a:gd name="T6" fmla="*/ 257 w 283"/>
                <a:gd name="T7" fmla="*/ 99 h 249"/>
                <a:gd name="T8" fmla="*/ 246 w 283"/>
                <a:gd name="T9" fmla="*/ 83 h 249"/>
                <a:gd name="T10" fmla="*/ 258 w 283"/>
                <a:gd name="T11" fmla="*/ 70 h 249"/>
                <a:gd name="T12" fmla="*/ 268 w 283"/>
                <a:gd name="T13" fmla="*/ 75 h 249"/>
                <a:gd name="T14" fmla="*/ 268 w 283"/>
                <a:gd name="T15" fmla="*/ 72 h 249"/>
                <a:gd name="T16" fmla="*/ 267 w 283"/>
                <a:gd name="T17" fmla="*/ 40 h 249"/>
                <a:gd name="T18" fmla="*/ 256 w 283"/>
                <a:gd name="T19" fmla="*/ 7 h 249"/>
                <a:gd name="T20" fmla="*/ 235 w 283"/>
                <a:gd name="T21" fmla="*/ 3 h 249"/>
                <a:gd name="T22" fmla="*/ 218 w 283"/>
                <a:gd name="T23" fmla="*/ 0 h 249"/>
                <a:gd name="T24" fmla="*/ 212 w 283"/>
                <a:gd name="T25" fmla="*/ 8 h 249"/>
                <a:gd name="T26" fmla="*/ 201 w 283"/>
                <a:gd name="T27" fmla="*/ 14 h 249"/>
                <a:gd name="T28" fmla="*/ 187 w 283"/>
                <a:gd name="T29" fmla="*/ 25 h 249"/>
                <a:gd name="T30" fmla="*/ 180 w 283"/>
                <a:gd name="T31" fmla="*/ 37 h 249"/>
                <a:gd name="T32" fmla="*/ 165 w 283"/>
                <a:gd name="T33" fmla="*/ 48 h 249"/>
                <a:gd name="T34" fmla="*/ 158 w 283"/>
                <a:gd name="T35" fmla="*/ 61 h 249"/>
                <a:gd name="T36" fmla="*/ 141 w 283"/>
                <a:gd name="T37" fmla="*/ 69 h 249"/>
                <a:gd name="T38" fmla="*/ 120 w 283"/>
                <a:gd name="T39" fmla="*/ 62 h 249"/>
                <a:gd name="T40" fmla="*/ 108 w 283"/>
                <a:gd name="T41" fmla="*/ 71 h 249"/>
                <a:gd name="T42" fmla="*/ 92 w 283"/>
                <a:gd name="T43" fmla="*/ 90 h 249"/>
                <a:gd name="T44" fmla="*/ 75 w 283"/>
                <a:gd name="T45" fmla="*/ 91 h 249"/>
                <a:gd name="T46" fmla="*/ 71 w 283"/>
                <a:gd name="T47" fmla="*/ 83 h 249"/>
                <a:gd name="T48" fmla="*/ 75 w 283"/>
                <a:gd name="T49" fmla="*/ 79 h 249"/>
                <a:gd name="T50" fmla="*/ 69 w 283"/>
                <a:gd name="T51" fmla="*/ 59 h 249"/>
                <a:gd name="T52" fmla="*/ 61 w 283"/>
                <a:gd name="T53" fmla="*/ 53 h 249"/>
                <a:gd name="T54" fmla="*/ 61 w 283"/>
                <a:gd name="T55" fmla="*/ 118 h 249"/>
                <a:gd name="T56" fmla="*/ 50 w 283"/>
                <a:gd name="T57" fmla="*/ 129 h 249"/>
                <a:gd name="T58" fmla="*/ 27 w 283"/>
                <a:gd name="T59" fmla="*/ 130 h 249"/>
                <a:gd name="T60" fmla="*/ 18 w 283"/>
                <a:gd name="T61" fmla="*/ 117 h 249"/>
                <a:gd name="T62" fmla="*/ 8 w 283"/>
                <a:gd name="T63" fmla="*/ 122 h 249"/>
                <a:gd name="T64" fmla="*/ 0 w 283"/>
                <a:gd name="T65" fmla="*/ 124 h 249"/>
                <a:gd name="T66" fmla="*/ 14 w 283"/>
                <a:gd name="T67" fmla="*/ 152 h 249"/>
                <a:gd name="T68" fmla="*/ 31 w 283"/>
                <a:gd name="T69" fmla="*/ 187 h 249"/>
                <a:gd name="T70" fmla="*/ 31 w 283"/>
                <a:gd name="T71" fmla="*/ 204 h 249"/>
                <a:gd name="T72" fmla="*/ 31 w 283"/>
                <a:gd name="T73" fmla="*/ 218 h 249"/>
                <a:gd name="T74" fmla="*/ 37 w 283"/>
                <a:gd name="T75" fmla="*/ 233 h 249"/>
                <a:gd name="T76" fmla="*/ 44 w 283"/>
                <a:gd name="T77" fmla="*/ 238 h 249"/>
                <a:gd name="T78" fmla="*/ 53 w 283"/>
                <a:gd name="T79" fmla="*/ 245 h 249"/>
                <a:gd name="T80" fmla="*/ 65 w 283"/>
                <a:gd name="T81" fmla="*/ 244 h 249"/>
                <a:gd name="T82" fmla="*/ 86 w 283"/>
                <a:gd name="T83" fmla="*/ 239 h 249"/>
                <a:gd name="T84" fmla="*/ 102 w 283"/>
                <a:gd name="T85" fmla="*/ 232 h 249"/>
                <a:gd name="T86" fmla="*/ 129 w 283"/>
                <a:gd name="T87" fmla="*/ 232 h 249"/>
                <a:gd name="T88" fmla="*/ 146 w 283"/>
                <a:gd name="T89" fmla="*/ 230 h 249"/>
                <a:gd name="T90" fmla="*/ 157 w 283"/>
                <a:gd name="T91" fmla="*/ 228 h 249"/>
                <a:gd name="T92" fmla="*/ 172 w 283"/>
                <a:gd name="T93" fmla="*/ 223 h 249"/>
                <a:gd name="T94" fmla="*/ 208 w 283"/>
                <a:gd name="T95" fmla="*/ 200 h 249"/>
                <a:gd name="T96" fmla="*/ 250 w 283"/>
                <a:gd name="T97" fmla="*/ 149 h 249"/>
                <a:gd name="T98" fmla="*/ 275 w 283"/>
                <a:gd name="T99" fmla="*/ 120 h 249"/>
                <a:gd name="T100" fmla="*/ 283 w 283"/>
                <a:gd name="T101" fmla="*/ 91 h 249"/>
                <a:gd name="T102" fmla="*/ 270 w 283"/>
                <a:gd name="T103" fmla="*/ 92 h 249"/>
                <a:gd name="T104" fmla="*/ 216 w 283"/>
                <a:gd name="T105" fmla="*/ 151 h 249"/>
                <a:gd name="T106" fmla="*/ 204 w 283"/>
                <a:gd name="T107" fmla="*/ 154 h 249"/>
                <a:gd name="T108" fmla="*/ 200 w 283"/>
                <a:gd name="T109" fmla="*/ 163 h 249"/>
                <a:gd name="T110" fmla="*/ 193 w 283"/>
                <a:gd name="T111" fmla="*/ 162 h 249"/>
                <a:gd name="T112" fmla="*/ 183 w 283"/>
                <a:gd name="T113" fmla="*/ 147 h 249"/>
                <a:gd name="T114" fmla="*/ 193 w 283"/>
                <a:gd name="T115" fmla="*/ 132 h 249"/>
                <a:gd name="T116" fmla="*/ 211 w 283"/>
                <a:gd name="T117" fmla="*/ 125 h 249"/>
                <a:gd name="T118" fmla="*/ 222 w 283"/>
                <a:gd name="T119" fmla="*/ 138 h 249"/>
                <a:gd name="T120" fmla="*/ 216 w 283"/>
                <a:gd name="T121" fmla="*/ 15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 h="249">
                  <a:moveTo>
                    <a:pt x="270" y="92"/>
                  </a:moveTo>
                  <a:cubicBezTo>
                    <a:pt x="270" y="92"/>
                    <a:pt x="270" y="92"/>
                    <a:pt x="270" y="90"/>
                  </a:cubicBezTo>
                  <a:cubicBezTo>
                    <a:pt x="269" y="92"/>
                    <a:pt x="267" y="93"/>
                    <a:pt x="267" y="95"/>
                  </a:cubicBezTo>
                  <a:cubicBezTo>
                    <a:pt x="267" y="99"/>
                    <a:pt x="263" y="100"/>
                    <a:pt x="257" y="99"/>
                  </a:cubicBezTo>
                  <a:cubicBezTo>
                    <a:pt x="252" y="99"/>
                    <a:pt x="246" y="85"/>
                    <a:pt x="246" y="83"/>
                  </a:cubicBezTo>
                  <a:cubicBezTo>
                    <a:pt x="246" y="81"/>
                    <a:pt x="254" y="70"/>
                    <a:pt x="258" y="70"/>
                  </a:cubicBezTo>
                  <a:cubicBezTo>
                    <a:pt x="261" y="70"/>
                    <a:pt x="265" y="73"/>
                    <a:pt x="268" y="75"/>
                  </a:cubicBezTo>
                  <a:cubicBezTo>
                    <a:pt x="268" y="74"/>
                    <a:pt x="268" y="72"/>
                    <a:pt x="268" y="72"/>
                  </a:cubicBezTo>
                  <a:cubicBezTo>
                    <a:pt x="269" y="70"/>
                    <a:pt x="271" y="43"/>
                    <a:pt x="267" y="40"/>
                  </a:cubicBezTo>
                  <a:cubicBezTo>
                    <a:pt x="262" y="37"/>
                    <a:pt x="257" y="10"/>
                    <a:pt x="256" y="7"/>
                  </a:cubicBezTo>
                  <a:cubicBezTo>
                    <a:pt x="254" y="4"/>
                    <a:pt x="237" y="6"/>
                    <a:pt x="235" y="3"/>
                  </a:cubicBezTo>
                  <a:cubicBezTo>
                    <a:pt x="233" y="0"/>
                    <a:pt x="219" y="3"/>
                    <a:pt x="218" y="0"/>
                  </a:cubicBezTo>
                  <a:cubicBezTo>
                    <a:pt x="216" y="3"/>
                    <a:pt x="214" y="7"/>
                    <a:pt x="212" y="8"/>
                  </a:cubicBezTo>
                  <a:cubicBezTo>
                    <a:pt x="210" y="11"/>
                    <a:pt x="202" y="9"/>
                    <a:pt x="201" y="14"/>
                  </a:cubicBezTo>
                  <a:cubicBezTo>
                    <a:pt x="200" y="20"/>
                    <a:pt x="191" y="25"/>
                    <a:pt x="187" y="25"/>
                  </a:cubicBezTo>
                  <a:cubicBezTo>
                    <a:pt x="183" y="25"/>
                    <a:pt x="180" y="32"/>
                    <a:pt x="180" y="37"/>
                  </a:cubicBezTo>
                  <a:cubicBezTo>
                    <a:pt x="180" y="42"/>
                    <a:pt x="172" y="48"/>
                    <a:pt x="165" y="48"/>
                  </a:cubicBezTo>
                  <a:cubicBezTo>
                    <a:pt x="158" y="48"/>
                    <a:pt x="160" y="54"/>
                    <a:pt x="158" y="61"/>
                  </a:cubicBezTo>
                  <a:cubicBezTo>
                    <a:pt x="156" y="68"/>
                    <a:pt x="153" y="69"/>
                    <a:pt x="141" y="69"/>
                  </a:cubicBezTo>
                  <a:cubicBezTo>
                    <a:pt x="130" y="69"/>
                    <a:pt x="129" y="68"/>
                    <a:pt x="120" y="62"/>
                  </a:cubicBezTo>
                  <a:cubicBezTo>
                    <a:pt x="112" y="56"/>
                    <a:pt x="109" y="67"/>
                    <a:pt x="108" y="71"/>
                  </a:cubicBezTo>
                  <a:cubicBezTo>
                    <a:pt x="108" y="76"/>
                    <a:pt x="96" y="85"/>
                    <a:pt x="92" y="90"/>
                  </a:cubicBezTo>
                  <a:cubicBezTo>
                    <a:pt x="89" y="94"/>
                    <a:pt x="80" y="91"/>
                    <a:pt x="75" y="91"/>
                  </a:cubicBezTo>
                  <a:cubicBezTo>
                    <a:pt x="69" y="91"/>
                    <a:pt x="71" y="86"/>
                    <a:pt x="71" y="83"/>
                  </a:cubicBezTo>
                  <a:cubicBezTo>
                    <a:pt x="71" y="80"/>
                    <a:pt x="74" y="82"/>
                    <a:pt x="75" y="79"/>
                  </a:cubicBezTo>
                  <a:cubicBezTo>
                    <a:pt x="76" y="75"/>
                    <a:pt x="71" y="64"/>
                    <a:pt x="69" y="59"/>
                  </a:cubicBezTo>
                  <a:cubicBezTo>
                    <a:pt x="68" y="57"/>
                    <a:pt x="65" y="55"/>
                    <a:pt x="61" y="53"/>
                  </a:cubicBezTo>
                  <a:cubicBezTo>
                    <a:pt x="61" y="83"/>
                    <a:pt x="61" y="115"/>
                    <a:pt x="61" y="118"/>
                  </a:cubicBezTo>
                  <a:cubicBezTo>
                    <a:pt x="61" y="123"/>
                    <a:pt x="52" y="126"/>
                    <a:pt x="50" y="129"/>
                  </a:cubicBezTo>
                  <a:cubicBezTo>
                    <a:pt x="47" y="132"/>
                    <a:pt x="34" y="130"/>
                    <a:pt x="27" y="130"/>
                  </a:cubicBezTo>
                  <a:cubicBezTo>
                    <a:pt x="20" y="130"/>
                    <a:pt x="21" y="122"/>
                    <a:pt x="18" y="117"/>
                  </a:cubicBezTo>
                  <a:cubicBezTo>
                    <a:pt x="14" y="112"/>
                    <a:pt x="8" y="119"/>
                    <a:pt x="8" y="122"/>
                  </a:cubicBezTo>
                  <a:cubicBezTo>
                    <a:pt x="8" y="125"/>
                    <a:pt x="5" y="125"/>
                    <a:pt x="0" y="124"/>
                  </a:cubicBezTo>
                  <a:cubicBezTo>
                    <a:pt x="6" y="133"/>
                    <a:pt x="11" y="144"/>
                    <a:pt x="14" y="152"/>
                  </a:cubicBezTo>
                  <a:cubicBezTo>
                    <a:pt x="18" y="166"/>
                    <a:pt x="28" y="179"/>
                    <a:pt x="31" y="187"/>
                  </a:cubicBezTo>
                  <a:cubicBezTo>
                    <a:pt x="33" y="195"/>
                    <a:pt x="36" y="203"/>
                    <a:pt x="31" y="204"/>
                  </a:cubicBezTo>
                  <a:cubicBezTo>
                    <a:pt x="25" y="205"/>
                    <a:pt x="25" y="209"/>
                    <a:pt x="31" y="218"/>
                  </a:cubicBezTo>
                  <a:cubicBezTo>
                    <a:pt x="37" y="227"/>
                    <a:pt x="32" y="232"/>
                    <a:pt x="37" y="233"/>
                  </a:cubicBezTo>
                  <a:cubicBezTo>
                    <a:pt x="41" y="234"/>
                    <a:pt x="40" y="237"/>
                    <a:pt x="44" y="238"/>
                  </a:cubicBezTo>
                  <a:cubicBezTo>
                    <a:pt x="48" y="238"/>
                    <a:pt x="51" y="242"/>
                    <a:pt x="53" y="245"/>
                  </a:cubicBezTo>
                  <a:cubicBezTo>
                    <a:pt x="56" y="249"/>
                    <a:pt x="62" y="249"/>
                    <a:pt x="65" y="244"/>
                  </a:cubicBezTo>
                  <a:cubicBezTo>
                    <a:pt x="68" y="240"/>
                    <a:pt x="76" y="239"/>
                    <a:pt x="86" y="239"/>
                  </a:cubicBezTo>
                  <a:cubicBezTo>
                    <a:pt x="95" y="239"/>
                    <a:pt x="93" y="235"/>
                    <a:pt x="102" y="232"/>
                  </a:cubicBezTo>
                  <a:cubicBezTo>
                    <a:pt x="111" y="230"/>
                    <a:pt x="121" y="230"/>
                    <a:pt x="129" y="232"/>
                  </a:cubicBezTo>
                  <a:cubicBezTo>
                    <a:pt x="136" y="235"/>
                    <a:pt x="142" y="232"/>
                    <a:pt x="146" y="230"/>
                  </a:cubicBezTo>
                  <a:cubicBezTo>
                    <a:pt x="149" y="228"/>
                    <a:pt x="156" y="234"/>
                    <a:pt x="157" y="228"/>
                  </a:cubicBezTo>
                  <a:cubicBezTo>
                    <a:pt x="158" y="222"/>
                    <a:pt x="165" y="223"/>
                    <a:pt x="172" y="223"/>
                  </a:cubicBezTo>
                  <a:cubicBezTo>
                    <a:pt x="178" y="223"/>
                    <a:pt x="195" y="212"/>
                    <a:pt x="208" y="200"/>
                  </a:cubicBezTo>
                  <a:cubicBezTo>
                    <a:pt x="221" y="188"/>
                    <a:pt x="243" y="161"/>
                    <a:pt x="250" y="149"/>
                  </a:cubicBezTo>
                  <a:cubicBezTo>
                    <a:pt x="257" y="136"/>
                    <a:pt x="269" y="126"/>
                    <a:pt x="275" y="120"/>
                  </a:cubicBezTo>
                  <a:cubicBezTo>
                    <a:pt x="280" y="116"/>
                    <a:pt x="282" y="102"/>
                    <a:pt x="283" y="91"/>
                  </a:cubicBezTo>
                  <a:cubicBezTo>
                    <a:pt x="277" y="91"/>
                    <a:pt x="270" y="92"/>
                    <a:pt x="270" y="92"/>
                  </a:cubicBezTo>
                  <a:close/>
                  <a:moveTo>
                    <a:pt x="216" y="151"/>
                  </a:moveTo>
                  <a:cubicBezTo>
                    <a:pt x="216" y="155"/>
                    <a:pt x="207" y="150"/>
                    <a:pt x="204" y="154"/>
                  </a:cubicBezTo>
                  <a:cubicBezTo>
                    <a:pt x="202" y="158"/>
                    <a:pt x="200" y="163"/>
                    <a:pt x="200" y="163"/>
                  </a:cubicBezTo>
                  <a:cubicBezTo>
                    <a:pt x="193" y="162"/>
                    <a:pt x="193" y="162"/>
                    <a:pt x="193" y="162"/>
                  </a:cubicBezTo>
                  <a:cubicBezTo>
                    <a:pt x="183" y="147"/>
                    <a:pt x="183" y="147"/>
                    <a:pt x="183" y="147"/>
                  </a:cubicBezTo>
                  <a:cubicBezTo>
                    <a:pt x="183" y="147"/>
                    <a:pt x="191" y="136"/>
                    <a:pt x="193" y="132"/>
                  </a:cubicBezTo>
                  <a:cubicBezTo>
                    <a:pt x="195" y="128"/>
                    <a:pt x="209" y="120"/>
                    <a:pt x="211" y="125"/>
                  </a:cubicBezTo>
                  <a:cubicBezTo>
                    <a:pt x="213" y="129"/>
                    <a:pt x="222" y="134"/>
                    <a:pt x="222" y="138"/>
                  </a:cubicBezTo>
                  <a:cubicBezTo>
                    <a:pt x="222" y="142"/>
                    <a:pt x="216" y="146"/>
                    <a:pt x="216" y="15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0" name="Freeform 1573">
              <a:extLst>
                <a:ext uri="{FF2B5EF4-FFF2-40B4-BE49-F238E27FC236}">
                  <a16:creationId xmlns:a16="http://schemas.microsoft.com/office/drawing/2014/main" id="{6A855227-6A91-4749-8101-D042C14B8A40}"/>
                </a:ext>
              </a:extLst>
            </p:cNvPr>
            <p:cNvSpPr>
              <a:spLocks/>
            </p:cNvSpPr>
            <p:nvPr/>
          </p:nvSpPr>
          <p:spPr bwMode="auto">
            <a:xfrm>
              <a:off x="5008740" y="3419589"/>
              <a:ext cx="265122" cy="274647"/>
            </a:xfrm>
            <a:custGeom>
              <a:avLst/>
              <a:gdLst>
                <a:gd name="T0" fmla="*/ 12 w 206"/>
                <a:gd name="T1" fmla="*/ 201 h 219"/>
                <a:gd name="T2" fmla="*/ 20 w 206"/>
                <a:gd name="T3" fmla="*/ 205 h 219"/>
                <a:gd name="T4" fmla="*/ 37 w 206"/>
                <a:gd name="T5" fmla="*/ 206 h 219"/>
                <a:gd name="T6" fmla="*/ 52 w 206"/>
                <a:gd name="T7" fmla="*/ 210 h 219"/>
                <a:gd name="T8" fmla="*/ 113 w 206"/>
                <a:gd name="T9" fmla="*/ 210 h 219"/>
                <a:gd name="T10" fmla="*/ 119 w 206"/>
                <a:gd name="T11" fmla="*/ 216 h 219"/>
                <a:gd name="T12" fmla="*/ 158 w 206"/>
                <a:gd name="T13" fmla="*/ 216 h 219"/>
                <a:gd name="T14" fmla="*/ 186 w 206"/>
                <a:gd name="T15" fmla="*/ 215 h 219"/>
                <a:gd name="T16" fmla="*/ 190 w 206"/>
                <a:gd name="T17" fmla="*/ 213 h 219"/>
                <a:gd name="T18" fmla="*/ 170 w 206"/>
                <a:gd name="T19" fmla="*/ 186 h 219"/>
                <a:gd name="T20" fmla="*/ 172 w 206"/>
                <a:gd name="T21" fmla="*/ 127 h 219"/>
                <a:gd name="T22" fmla="*/ 198 w 206"/>
                <a:gd name="T23" fmla="*/ 128 h 219"/>
                <a:gd name="T24" fmla="*/ 203 w 206"/>
                <a:gd name="T25" fmla="*/ 124 h 219"/>
                <a:gd name="T26" fmla="*/ 206 w 206"/>
                <a:gd name="T27" fmla="*/ 89 h 219"/>
                <a:gd name="T28" fmla="*/ 202 w 206"/>
                <a:gd name="T29" fmla="*/ 88 h 219"/>
                <a:gd name="T30" fmla="*/ 186 w 206"/>
                <a:gd name="T31" fmla="*/ 90 h 219"/>
                <a:gd name="T32" fmla="*/ 177 w 206"/>
                <a:gd name="T33" fmla="*/ 95 h 219"/>
                <a:gd name="T34" fmla="*/ 177 w 206"/>
                <a:gd name="T35" fmla="*/ 81 h 219"/>
                <a:gd name="T36" fmla="*/ 168 w 206"/>
                <a:gd name="T37" fmla="*/ 67 h 219"/>
                <a:gd name="T38" fmla="*/ 170 w 206"/>
                <a:gd name="T39" fmla="*/ 42 h 219"/>
                <a:gd name="T40" fmla="*/ 167 w 206"/>
                <a:gd name="T41" fmla="*/ 27 h 219"/>
                <a:gd name="T42" fmla="*/ 156 w 206"/>
                <a:gd name="T43" fmla="*/ 25 h 219"/>
                <a:gd name="T44" fmla="*/ 147 w 206"/>
                <a:gd name="T45" fmla="*/ 21 h 219"/>
                <a:gd name="T46" fmla="*/ 133 w 206"/>
                <a:gd name="T47" fmla="*/ 21 h 219"/>
                <a:gd name="T48" fmla="*/ 126 w 206"/>
                <a:gd name="T49" fmla="*/ 37 h 219"/>
                <a:gd name="T50" fmla="*/ 106 w 206"/>
                <a:gd name="T51" fmla="*/ 40 h 219"/>
                <a:gd name="T52" fmla="*/ 91 w 206"/>
                <a:gd name="T53" fmla="*/ 29 h 219"/>
                <a:gd name="T54" fmla="*/ 84 w 206"/>
                <a:gd name="T55" fmla="*/ 16 h 219"/>
                <a:gd name="T56" fmla="*/ 80 w 206"/>
                <a:gd name="T57" fmla="*/ 1 h 219"/>
                <a:gd name="T58" fmla="*/ 23 w 206"/>
                <a:gd name="T59" fmla="*/ 1 h 219"/>
                <a:gd name="T60" fmla="*/ 13 w 206"/>
                <a:gd name="T61" fmla="*/ 6 h 219"/>
                <a:gd name="T62" fmla="*/ 29 w 206"/>
                <a:gd name="T63" fmla="*/ 43 h 219"/>
                <a:gd name="T64" fmla="*/ 26 w 206"/>
                <a:gd name="T65" fmla="*/ 62 h 219"/>
                <a:gd name="T66" fmla="*/ 37 w 206"/>
                <a:gd name="T67" fmla="*/ 99 h 219"/>
                <a:gd name="T68" fmla="*/ 24 w 206"/>
                <a:gd name="T69" fmla="*/ 124 h 219"/>
                <a:gd name="T70" fmla="*/ 12 w 206"/>
                <a:gd name="T71" fmla="*/ 158 h 219"/>
                <a:gd name="T72" fmla="*/ 3 w 206"/>
                <a:gd name="T73" fmla="*/ 183 h 219"/>
                <a:gd name="T74" fmla="*/ 0 w 206"/>
                <a:gd name="T75" fmla="*/ 207 h 219"/>
                <a:gd name="T76" fmla="*/ 0 w 206"/>
                <a:gd name="T77" fmla="*/ 207 h 219"/>
                <a:gd name="T78" fmla="*/ 6 w 206"/>
                <a:gd name="T79" fmla="*/ 206 h 219"/>
                <a:gd name="T80" fmla="*/ 12 w 206"/>
                <a:gd name="T81" fmla="*/ 2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6" h="219">
                  <a:moveTo>
                    <a:pt x="12" y="201"/>
                  </a:moveTo>
                  <a:cubicBezTo>
                    <a:pt x="16" y="201"/>
                    <a:pt x="14" y="208"/>
                    <a:pt x="20" y="205"/>
                  </a:cubicBezTo>
                  <a:cubicBezTo>
                    <a:pt x="26" y="202"/>
                    <a:pt x="31" y="202"/>
                    <a:pt x="37" y="206"/>
                  </a:cubicBezTo>
                  <a:cubicBezTo>
                    <a:pt x="42" y="209"/>
                    <a:pt x="46" y="210"/>
                    <a:pt x="52" y="210"/>
                  </a:cubicBezTo>
                  <a:cubicBezTo>
                    <a:pt x="59" y="210"/>
                    <a:pt x="113" y="210"/>
                    <a:pt x="113" y="210"/>
                  </a:cubicBezTo>
                  <a:cubicBezTo>
                    <a:pt x="119" y="216"/>
                    <a:pt x="119" y="216"/>
                    <a:pt x="119" y="216"/>
                  </a:cubicBezTo>
                  <a:cubicBezTo>
                    <a:pt x="119" y="216"/>
                    <a:pt x="153" y="214"/>
                    <a:pt x="158" y="216"/>
                  </a:cubicBezTo>
                  <a:cubicBezTo>
                    <a:pt x="164" y="219"/>
                    <a:pt x="180" y="216"/>
                    <a:pt x="186" y="215"/>
                  </a:cubicBezTo>
                  <a:cubicBezTo>
                    <a:pt x="186" y="214"/>
                    <a:pt x="188" y="214"/>
                    <a:pt x="190" y="213"/>
                  </a:cubicBezTo>
                  <a:cubicBezTo>
                    <a:pt x="170" y="186"/>
                    <a:pt x="170" y="186"/>
                    <a:pt x="170" y="186"/>
                  </a:cubicBezTo>
                  <a:cubicBezTo>
                    <a:pt x="172" y="127"/>
                    <a:pt x="172" y="127"/>
                    <a:pt x="172" y="127"/>
                  </a:cubicBezTo>
                  <a:cubicBezTo>
                    <a:pt x="198" y="128"/>
                    <a:pt x="198" y="128"/>
                    <a:pt x="198" y="128"/>
                  </a:cubicBezTo>
                  <a:cubicBezTo>
                    <a:pt x="203" y="124"/>
                    <a:pt x="203" y="124"/>
                    <a:pt x="203" y="124"/>
                  </a:cubicBezTo>
                  <a:cubicBezTo>
                    <a:pt x="206" y="89"/>
                    <a:pt x="206" y="89"/>
                    <a:pt x="206" y="89"/>
                  </a:cubicBezTo>
                  <a:cubicBezTo>
                    <a:pt x="205" y="88"/>
                    <a:pt x="204" y="88"/>
                    <a:pt x="202" y="88"/>
                  </a:cubicBezTo>
                  <a:cubicBezTo>
                    <a:pt x="196" y="91"/>
                    <a:pt x="192" y="90"/>
                    <a:pt x="186" y="90"/>
                  </a:cubicBezTo>
                  <a:cubicBezTo>
                    <a:pt x="181" y="90"/>
                    <a:pt x="180" y="95"/>
                    <a:pt x="177" y="95"/>
                  </a:cubicBezTo>
                  <a:cubicBezTo>
                    <a:pt x="174" y="94"/>
                    <a:pt x="176" y="85"/>
                    <a:pt x="177" y="81"/>
                  </a:cubicBezTo>
                  <a:cubicBezTo>
                    <a:pt x="177" y="77"/>
                    <a:pt x="172" y="70"/>
                    <a:pt x="168" y="67"/>
                  </a:cubicBezTo>
                  <a:cubicBezTo>
                    <a:pt x="164" y="63"/>
                    <a:pt x="173" y="44"/>
                    <a:pt x="170" y="42"/>
                  </a:cubicBezTo>
                  <a:cubicBezTo>
                    <a:pt x="168" y="39"/>
                    <a:pt x="167" y="33"/>
                    <a:pt x="167" y="27"/>
                  </a:cubicBezTo>
                  <a:cubicBezTo>
                    <a:pt x="167" y="22"/>
                    <a:pt x="163" y="25"/>
                    <a:pt x="156" y="25"/>
                  </a:cubicBezTo>
                  <a:cubicBezTo>
                    <a:pt x="148" y="25"/>
                    <a:pt x="147" y="21"/>
                    <a:pt x="147" y="21"/>
                  </a:cubicBezTo>
                  <a:cubicBezTo>
                    <a:pt x="147" y="21"/>
                    <a:pt x="138" y="19"/>
                    <a:pt x="133" y="21"/>
                  </a:cubicBezTo>
                  <a:cubicBezTo>
                    <a:pt x="128" y="24"/>
                    <a:pt x="129" y="38"/>
                    <a:pt x="126" y="37"/>
                  </a:cubicBezTo>
                  <a:cubicBezTo>
                    <a:pt x="123" y="36"/>
                    <a:pt x="113" y="38"/>
                    <a:pt x="106" y="40"/>
                  </a:cubicBezTo>
                  <a:cubicBezTo>
                    <a:pt x="98" y="42"/>
                    <a:pt x="95" y="38"/>
                    <a:pt x="91" y="29"/>
                  </a:cubicBezTo>
                  <a:cubicBezTo>
                    <a:pt x="87" y="20"/>
                    <a:pt x="82" y="23"/>
                    <a:pt x="84" y="16"/>
                  </a:cubicBezTo>
                  <a:cubicBezTo>
                    <a:pt x="85" y="9"/>
                    <a:pt x="80" y="1"/>
                    <a:pt x="80" y="1"/>
                  </a:cubicBezTo>
                  <a:cubicBezTo>
                    <a:pt x="80" y="1"/>
                    <a:pt x="29" y="0"/>
                    <a:pt x="23" y="1"/>
                  </a:cubicBezTo>
                  <a:cubicBezTo>
                    <a:pt x="21" y="1"/>
                    <a:pt x="17" y="4"/>
                    <a:pt x="13" y="6"/>
                  </a:cubicBezTo>
                  <a:cubicBezTo>
                    <a:pt x="17" y="18"/>
                    <a:pt x="27" y="38"/>
                    <a:pt x="29" y="43"/>
                  </a:cubicBezTo>
                  <a:cubicBezTo>
                    <a:pt x="31" y="48"/>
                    <a:pt x="26" y="52"/>
                    <a:pt x="26" y="62"/>
                  </a:cubicBezTo>
                  <a:cubicBezTo>
                    <a:pt x="26" y="71"/>
                    <a:pt x="36" y="87"/>
                    <a:pt x="37" y="99"/>
                  </a:cubicBezTo>
                  <a:cubicBezTo>
                    <a:pt x="38" y="110"/>
                    <a:pt x="31" y="117"/>
                    <a:pt x="24" y="124"/>
                  </a:cubicBezTo>
                  <a:cubicBezTo>
                    <a:pt x="18" y="131"/>
                    <a:pt x="12" y="148"/>
                    <a:pt x="12" y="158"/>
                  </a:cubicBezTo>
                  <a:cubicBezTo>
                    <a:pt x="12" y="168"/>
                    <a:pt x="2" y="178"/>
                    <a:pt x="3" y="183"/>
                  </a:cubicBezTo>
                  <a:cubicBezTo>
                    <a:pt x="3" y="188"/>
                    <a:pt x="1" y="201"/>
                    <a:pt x="0" y="207"/>
                  </a:cubicBezTo>
                  <a:cubicBezTo>
                    <a:pt x="0" y="207"/>
                    <a:pt x="0" y="207"/>
                    <a:pt x="0" y="207"/>
                  </a:cubicBezTo>
                  <a:cubicBezTo>
                    <a:pt x="6" y="206"/>
                    <a:pt x="6" y="206"/>
                    <a:pt x="6" y="206"/>
                  </a:cubicBezTo>
                  <a:cubicBezTo>
                    <a:pt x="6" y="206"/>
                    <a:pt x="7" y="201"/>
                    <a:pt x="12" y="20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1" name="Freeform 1574">
              <a:extLst>
                <a:ext uri="{FF2B5EF4-FFF2-40B4-BE49-F238E27FC236}">
                  <a16:creationId xmlns:a16="http://schemas.microsoft.com/office/drawing/2014/main" id="{AB9851C4-F792-144A-9382-E20B2BA2C8E1}"/>
                </a:ext>
              </a:extLst>
            </p:cNvPr>
            <p:cNvSpPr>
              <a:spLocks/>
            </p:cNvSpPr>
            <p:nvPr/>
          </p:nvSpPr>
          <p:spPr bwMode="auto">
            <a:xfrm>
              <a:off x="5227822" y="3471978"/>
              <a:ext cx="260359" cy="223845"/>
            </a:xfrm>
            <a:custGeom>
              <a:avLst/>
              <a:gdLst>
                <a:gd name="T0" fmla="*/ 156 w 203"/>
                <a:gd name="T1" fmla="*/ 8 h 179"/>
                <a:gd name="T2" fmla="*/ 144 w 203"/>
                <a:gd name="T3" fmla="*/ 0 h 179"/>
                <a:gd name="T4" fmla="*/ 122 w 203"/>
                <a:gd name="T5" fmla="*/ 4 h 179"/>
                <a:gd name="T6" fmla="*/ 118 w 203"/>
                <a:gd name="T7" fmla="*/ 15 h 179"/>
                <a:gd name="T8" fmla="*/ 115 w 203"/>
                <a:gd name="T9" fmla="*/ 25 h 179"/>
                <a:gd name="T10" fmla="*/ 115 w 203"/>
                <a:gd name="T11" fmla="*/ 44 h 179"/>
                <a:gd name="T12" fmla="*/ 111 w 203"/>
                <a:gd name="T13" fmla="*/ 61 h 179"/>
                <a:gd name="T14" fmla="*/ 122 w 203"/>
                <a:gd name="T15" fmla="*/ 75 h 179"/>
                <a:gd name="T16" fmla="*/ 134 w 203"/>
                <a:gd name="T17" fmla="*/ 71 h 179"/>
                <a:gd name="T18" fmla="*/ 137 w 203"/>
                <a:gd name="T19" fmla="*/ 83 h 179"/>
                <a:gd name="T20" fmla="*/ 133 w 203"/>
                <a:gd name="T21" fmla="*/ 91 h 179"/>
                <a:gd name="T22" fmla="*/ 121 w 203"/>
                <a:gd name="T23" fmla="*/ 91 h 179"/>
                <a:gd name="T24" fmla="*/ 114 w 203"/>
                <a:gd name="T25" fmla="*/ 76 h 179"/>
                <a:gd name="T26" fmla="*/ 101 w 203"/>
                <a:gd name="T27" fmla="*/ 73 h 179"/>
                <a:gd name="T28" fmla="*/ 91 w 203"/>
                <a:gd name="T29" fmla="*/ 63 h 179"/>
                <a:gd name="T30" fmla="*/ 85 w 203"/>
                <a:gd name="T31" fmla="*/ 66 h 179"/>
                <a:gd name="T32" fmla="*/ 77 w 203"/>
                <a:gd name="T33" fmla="*/ 69 h 179"/>
                <a:gd name="T34" fmla="*/ 62 w 203"/>
                <a:gd name="T35" fmla="*/ 64 h 179"/>
                <a:gd name="T36" fmla="*/ 57 w 203"/>
                <a:gd name="T37" fmla="*/ 55 h 179"/>
                <a:gd name="T38" fmla="*/ 46 w 203"/>
                <a:gd name="T39" fmla="*/ 56 h 179"/>
                <a:gd name="T40" fmla="*/ 41 w 203"/>
                <a:gd name="T41" fmla="*/ 52 h 179"/>
                <a:gd name="T42" fmla="*/ 36 w 203"/>
                <a:gd name="T43" fmla="*/ 48 h 179"/>
                <a:gd name="T44" fmla="*/ 33 w 203"/>
                <a:gd name="T45" fmla="*/ 83 h 179"/>
                <a:gd name="T46" fmla="*/ 28 w 203"/>
                <a:gd name="T47" fmla="*/ 87 h 179"/>
                <a:gd name="T48" fmla="*/ 2 w 203"/>
                <a:gd name="T49" fmla="*/ 86 h 179"/>
                <a:gd name="T50" fmla="*/ 0 w 203"/>
                <a:gd name="T51" fmla="*/ 145 h 179"/>
                <a:gd name="T52" fmla="*/ 20 w 203"/>
                <a:gd name="T53" fmla="*/ 172 h 179"/>
                <a:gd name="T54" fmla="*/ 53 w 203"/>
                <a:gd name="T55" fmla="*/ 171 h 179"/>
                <a:gd name="T56" fmla="*/ 54 w 203"/>
                <a:gd name="T57" fmla="*/ 175 h 179"/>
                <a:gd name="T58" fmla="*/ 63 w 203"/>
                <a:gd name="T59" fmla="*/ 174 h 179"/>
                <a:gd name="T60" fmla="*/ 85 w 203"/>
                <a:gd name="T61" fmla="*/ 177 h 179"/>
                <a:gd name="T62" fmla="*/ 104 w 203"/>
                <a:gd name="T63" fmla="*/ 157 h 179"/>
                <a:gd name="T64" fmla="*/ 120 w 203"/>
                <a:gd name="T65" fmla="*/ 145 h 179"/>
                <a:gd name="T66" fmla="*/ 130 w 203"/>
                <a:gd name="T67" fmla="*/ 136 h 179"/>
                <a:gd name="T68" fmla="*/ 145 w 203"/>
                <a:gd name="T69" fmla="*/ 136 h 179"/>
                <a:gd name="T70" fmla="*/ 146 w 203"/>
                <a:gd name="T71" fmla="*/ 136 h 179"/>
                <a:gd name="T72" fmla="*/ 142 w 203"/>
                <a:gd name="T73" fmla="*/ 123 h 179"/>
                <a:gd name="T74" fmla="*/ 191 w 203"/>
                <a:gd name="T75" fmla="*/ 105 h 179"/>
                <a:gd name="T76" fmla="*/ 188 w 203"/>
                <a:gd name="T77" fmla="*/ 97 h 179"/>
                <a:gd name="T78" fmla="*/ 191 w 203"/>
                <a:gd name="T79" fmla="*/ 80 h 179"/>
                <a:gd name="T80" fmla="*/ 198 w 203"/>
                <a:gd name="T81" fmla="*/ 75 h 179"/>
                <a:gd name="T82" fmla="*/ 197 w 203"/>
                <a:gd name="T83" fmla="*/ 47 h 179"/>
                <a:gd name="T84" fmla="*/ 203 w 203"/>
                <a:gd name="T85" fmla="*/ 43 h 179"/>
                <a:gd name="T86" fmla="*/ 195 w 203"/>
                <a:gd name="T87" fmla="*/ 24 h 179"/>
                <a:gd name="T88" fmla="*/ 173 w 203"/>
                <a:gd name="T89" fmla="*/ 14 h 179"/>
                <a:gd name="T90" fmla="*/ 156 w 203"/>
                <a:gd name="T91" fmla="*/ 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179">
                  <a:moveTo>
                    <a:pt x="156" y="8"/>
                  </a:moveTo>
                  <a:cubicBezTo>
                    <a:pt x="154" y="8"/>
                    <a:pt x="148" y="4"/>
                    <a:pt x="144" y="0"/>
                  </a:cubicBezTo>
                  <a:cubicBezTo>
                    <a:pt x="140" y="4"/>
                    <a:pt x="128" y="4"/>
                    <a:pt x="122" y="4"/>
                  </a:cubicBezTo>
                  <a:cubicBezTo>
                    <a:pt x="116" y="4"/>
                    <a:pt x="122" y="12"/>
                    <a:pt x="118" y="15"/>
                  </a:cubicBezTo>
                  <a:cubicBezTo>
                    <a:pt x="114" y="18"/>
                    <a:pt x="112" y="23"/>
                    <a:pt x="115" y="25"/>
                  </a:cubicBezTo>
                  <a:cubicBezTo>
                    <a:pt x="119" y="26"/>
                    <a:pt x="115" y="40"/>
                    <a:pt x="115" y="44"/>
                  </a:cubicBezTo>
                  <a:cubicBezTo>
                    <a:pt x="115" y="49"/>
                    <a:pt x="108" y="59"/>
                    <a:pt x="111" y="61"/>
                  </a:cubicBezTo>
                  <a:cubicBezTo>
                    <a:pt x="113" y="62"/>
                    <a:pt x="117" y="73"/>
                    <a:pt x="122" y="75"/>
                  </a:cubicBezTo>
                  <a:cubicBezTo>
                    <a:pt x="128" y="76"/>
                    <a:pt x="132" y="71"/>
                    <a:pt x="134" y="71"/>
                  </a:cubicBezTo>
                  <a:cubicBezTo>
                    <a:pt x="137" y="71"/>
                    <a:pt x="137" y="78"/>
                    <a:pt x="137" y="83"/>
                  </a:cubicBezTo>
                  <a:cubicBezTo>
                    <a:pt x="137" y="89"/>
                    <a:pt x="133" y="91"/>
                    <a:pt x="133" y="91"/>
                  </a:cubicBezTo>
                  <a:cubicBezTo>
                    <a:pt x="133" y="91"/>
                    <a:pt x="125" y="94"/>
                    <a:pt x="121" y="91"/>
                  </a:cubicBezTo>
                  <a:cubicBezTo>
                    <a:pt x="117" y="88"/>
                    <a:pt x="114" y="80"/>
                    <a:pt x="114" y="76"/>
                  </a:cubicBezTo>
                  <a:cubicBezTo>
                    <a:pt x="114" y="73"/>
                    <a:pt x="104" y="73"/>
                    <a:pt x="101" y="73"/>
                  </a:cubicBezTo>
                  <a:cubicBezTo>
                    <a:pt x="97" y="73"/>
                    <a:pt x="93" y="66"/>
                    <a:pt x="91" y="63"/>
                  </a:cubicBezTo>
                  <a:cubicBezTo>
                    <a:pt x="90" y="60"/>
                    <a:pt x="85" y="64"/>
                    <a:pt x="85" y="66"/>
                  </a:cubicBezTo>
                  <a:cubicBezTo>
                    <a:pt x="85" y="69"/>
                    <a:pt x="81" y="69"/>
                    <a:pt x="77" y="69"/>
                  </a:cubicBezTo>
                  <a:cubicBezTo>
                    <a:pt x="73" y="69"/>
                    <a:pt x="65" y="62"/>
                    <a:pt x="62" y="64"/>
                  </a:cubicBezTo>
                  <a:cubicBezTo>
                    <a:pt x="59" y="65"/>
                    <a:pt x="56" y="58"/>
                    <a:pt x="57" y="55"/>
                  </a:cubicBezTo>
                  <a:cubicBezTo>
                    <a:pt x="58" y="52"/>
                    <a:pt x="49" y="54"/>
                    <a:pt x="46" y="56"/>
                  </a:cubicBezTo>
                  <a:cubicBezTo>
                    <a:pt x="43" y="58"/>
                    <a:pt x="41" y="52"/>
                    <a:pt x="41" y="52"/>
                  </a:cubicBezTo>
                  <a:cubicBezTo>
                    <a:pt x="41" y="52"/>
                    <a:pt x="39" y="49"/>
                    <a:pt x="36" y="48"/>
                  </a:cubicBezTo>
                  <a:cubicBezTo>
                    <a:pt x="33" y="83"/>
                    <a:pt x="33" y="83"/>
                    <a:pt x="33" y="83"/>
                  </a:cubicBezTo>
                  <a:cubicBezTo>
                    <a:pt x="28" y="87"/>
                    <a:pt x="28" y="87"/>
                    <a:pt x="28" y="87"/>
                  </a:cubicBezTo>
                  <a:cubicBezTo>
                    <a:pt x="2" y="86"/>
                    <a:pt x="2" y="86"/>
                    <a:pt x="2" y="86"/>
                  </a:cubicBezTo>
                  <a:cubicBezTo>
                    <a:pt x="0" y="145"/>
                    <a:pt x="0" y="145"/>
                    <a:pt x="0" y="145"/>
                  </a:cubicBezTo>
                  <a:cubicBezTo>
                    <a:pt x="20" y="172"/>
                    <a:pt x="20" y="172"/>
                    <a:pt x="20" y="172"/>
                  </a:cubicBezTo>
                  <a:cubicBezTo>
                    <a:pt x="31" y="170"/>
                    <a:pt x="53" y="167"/>
                    <a:pt x="53" y="171"/>
                  </a:cubicBezTo>
                  <a:cubicBezTo>
                    <a:pt x="53" y="172"/>
                    <a:pt x="53" y="173"/>
                    <a:pt x="54" y="175"/>
                  </a:cubicBezTo>
                  <a:cubicBezTo>
                    <a:pt x="58" y="174"/>
                    <a:pt x="61" y="173"/>
                    <a:pt x="63" y="174"/>
                  </a:cubicBezTo>
                  <a:cubicBezTo>
                    <a:pt x="67" y="174"/>
                    <a:pt x="81" y="179"/>
                    <a:pt x="85" y="177"/>
                  </a:cubicBezTo>
                  <a:cubicBezTo>
                    <a:pt x="90" y="175"/>
                    <a:pt x="97" y="160"/>
                    <a:pt x="104" y="157"/>
                  </a:cubicBezTo>
                  <a:cubicBezTo>
                    <a:pt x="110" y="155"/>
                    <a:pt x="120" y="148"/>
                    <a:pt x="120" y="145"/>
                  </a:cubicBezTo>
                  <a:cubicBezTo>
                    <a:pt x="120" y="142"/>
                    <a:pt x="120" y="139"/>
                    <a:pt x="130" y="136"/>
                  </a:cubicBezTo>
                  <a:cubicBezTo>
                    <a:pt x="145" y="136"/>
                    <a:pt x="145" y="136"/>
                    <a:pt x="145" y="136"/>
                  </a:cubicBezTo>
                  <a:cubicBezTo>
                    <a:pt x="146" y="136"/>
                    <a:pt x="146" y="136"/>
                    <a:pt x="146" y="136"/>
                  </a:cubicBezTo>
                  <a:cubicBezTo>
                    <a:pt x="142" y="123"/>
                    <a:pt x="142" y="123"/>
                    <a:pt x="142" y="123"/>
                  </a:cubicBezTo>
                  <a:cubicBezTo>
                    <a:pt x="142" y="123"/>
                    <a:pt x="189" y="105"/>
                    <a:pt x="191" y="105"/>
                  </a:cubicBezTo>
                  <a:cubicBezTo>
                    <a:pt x="189" y="101"/>
                    <a:pt x="187" y="98"/>
                    <a:pt x="188" y="97"/>
                  </a:cubicBezTo>
                  <a:cubicBezTo>
                    <a:pt x="190" y="96"/>
                    <a:pt x="191" y="84"/>
                    <a:pt x="191" y="80"/>
                  </a:cubicBezTo>
                  <a:cubicBezTo>
                    <a:pt x="191" y="76"/>
                    <a:pt x="202" y="79"/>
                    <a:pt x="198" y="75"/>
                  </a:cubicBezTo>
                  <a:cubicBezTo>
                    <a:pt x="194" y="72"/>
                    <a:pt x="195" y="51"/>
                    <a:pt x="197" y="47"/>
                  </a:cubicBezTo>
                  <a:cubicBezTo>
                    <a:pt x="199" y="42"/>
                    <a:pt x="203" y="47"/>
                    <a:pt x="203" y="43"/>
                  </a:cubicBezTo>
                  <a:cubicBezTo>
                    <a:pt x="203" y="39"/>
                    <a:pt x="198" y="28"/>
                    <a:pt x="195" y="24"/>
                  </a:cubicBezTo>
                  <a:cubicBezTo>
                    <a:pt x="193" y="21"/>
                    <a:pt x="177" y="15"/>
                    <a:pt x="173" y="14"/>
                  </a:cubicBezTo>
                  <a:cubicBezTo>
                    <a:pt x="168" y="13"/>
                    <a:pt x="161" y="8"/>
                    <a:pt x="156" y="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2" name="Freeform 1575">
              <a:extLst>
                <a:ext uri="{FF2B5EF4-FFF2-40B4-BE49-F238E27FC236}">
                  <a16:creationId xmlns:a16="http://schemas.microsoft.com/office/drawing/2014/main" id="{E34D0E72-DF00-B94E-87A7-6789F6A79F4A}"/>
                </a:ext>
              </a:extLst>
            </p:cNvPr>
            <p:cNvSpPr>
              <a:spLocks/>
            </p:cNvSpPr>
            <p:nvPr/>
          </p:nvSpPr>
          <p:spPr bwMode="auto">
            <a:xfrm>
              <a:off x="5381815" y="3313223"/>
              <a:ext cx="46039" cy="38101"/>
            </a:xfrm>
            <a:custGeom>
              <a:avLst/>
              <a:gdLst>
                <a:gd name="T0" fmla="*/ 28 w 35"/>
                <a:gd name="T1" fmla="*/ 0 h 30"/>
                <a:gd name="T2" fmla="*/ 18 w 35"/>
                <a:gd name="T3" fmla="*/ 3 h 30"/>
                <a:gd name="T4" fmla="*/ 9 w 35"/>
                <a:gd name="T5" fmla="*/ 4 h 30"/>
                <a:gd name="T6" fmla="*/ 7 w 35"/>
                <a:gd name="T7" fmla="*/ 6 h 30"/>
                <a:gd name="T8" fmla="*/ 4 w 35"/>
                <a:gd name="T9" fmla="*/ 17 h 30"/>
                <a:gd name="T10" fmla="*/ 0 w 35"/>
                <a:gd name="T11" fmla="*/ 22 h 30"/>
                <a:gd name="T12" fmla="*/ 3 w 35"/>
                <a:gd name="T13" fmla="*/ 28 h 30"/>
                <a:gd name="T14" fmla="*/ 9 w 35"/>
                <a:gd name="T15" fmla="*/ 28 h 30"/>
                <a:gd name="T16" fmla="*/ 18 w 35"/>
                <a:gd name="T17" fmla="*/ 23 h 30"/>
                <a:gd name="T18" fmla="*/ 34 w 35"/>
                <a:gd name="T19" fmla="*/ 19 h 30"/>
                <a:gd name="T20" fmla="*/ 31 w 35"/>
                <a:gd name="T21" fmla="*/ 7 h 30"/>
                <a:gd name="T22" fmla="*/ 28 w 35"/>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0">
                  <a:moveTo>
                    <a:pt x="28" y="0"/>
                  </a:moveTo>
                  <a:cubicBezTo>
                    <a:pt x="24" y="1"/>
                    <a:pt x="20" y="2"/>
                    <a:pt x="18" y="3"/>
                  </a:cubicBezTo>
                  <a:cubicBezTo>
                    <a:pt x="16" y="4"/>
                    <a:pt x="14" y="5"/>
                    <a:pt x="9" y="4"/>
                  </a:cubicBezTo>
                  <a:cubicBezTo>
                    <a:pt x="9" y="5"/>
                    <a:pt x="8" y="6"/>
                    <a:pt x="7" y="6"/>
                  </a:cubicBezTo>
                  <a:cubicBezTo>
                    <a:pt x="3" y="8"/>
                    <a:pt x="4" y="17"/>
                    <a:pt x="4" y="17"/>
                  </a:cubicBezTo>
                  <a:cubicBezTo>
                    <a:pt x="4" y="17"/>
                    <a:pt x="0" y="18"/>
                    <a:pt x="0" y="22"/>
                  </a:cubicBezTo>
                  <a:cubicBezTo>
                    <a:pt x="0" y="26"/>
                    <a:pt x="2" y="27"/>
                    <a:pt x="3" y="28"/>
                  </a:cubicBezTo>
                  <a:cubicBezTo>
                    <a:pt x="6" y="28"/>
                    <a:pt x="8" y="28"/>
                    <a:pt x="9" y="28"/>
                  </a:cubicBezTo>
                  <a:cubicBezTo>
                    <a:pt x="19" y="30"/>
                    <a:pt x="18" y="23"/>
                    <a:pt x="18" y="23"/>
                  </a:cubicBezTo>
                  <a:cubicBezTo>
                    <a:pt x="18" y="23"/>
                    <a:pt x="33" y="24"/>
                    <a:pt x="34" y="19"/>
                  </a:cubicBezTo>
                  <a:cubicBezTo>
                    <a:pt x="35" y="15"/>
                    <a:pt x="31" y="7"/>
                    <a:pt x="31" y="7"/>
                  </a:cubicBezTo>
                  <a:lnTo>
                    <a:pt x="28" y="0"/>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3" name="Freeform 1576">
              <a:extLst>
                <a:ext uri="{FF2B5EF4-FFF2-40B4-BE49-F238E27FC236}">
                  <a16:creationId xmlns:a16="http://schemas.microsoft.com/office/drawing/2014/main" id="{1A013FC4-4631-8445-921A-C6C2D5D22BFC}"/>
                </a:ext>
              </a:extLst>
            </p:cNvPr>
            <p:cNvSpPr>
              <a:spLocks/>
            </p:cNvSpPr>
            <p:nvPr/>
          </p:nvSpPr>
          <p:spPr bwMode="auto">
            <a:xfrm>
              <a:off x="5654875" y="3016351"/>
              <a:ext cx="234958" cy="307985"/>
            </a:xfrm>
            <a:custGeom>
              <a:avLst/>
              <a:gdLst>
                <a:gd name="T0" fmla="*/ 43 w 183"/>
                <a:gd name="T1" fmla="*/ 46 h 246"/>
                <a:gd name="T2" fmla="*/ 55 w 183"/>
                <a:gd name="T3" fmla="*/ 57 h 246"/>
                <a:gd name="T4" fmla="*/ 90 w 183"/>
                <a:gd name="T5" fmla="*/ 69 h 246"/>
                <a:gd name="T6" fmla="*/ 114 w 183"/>
                <a:gd name="T7" fmla="*/ 75 h 246"/>
                <a:gd name="T8" fmla="*/ 121 w 183"/>
                <a:gd name="T9" fmla="*/ 79 h 246"/>
                <a:gd name="T10" fmla="*/ 74 w 183"/>
                <a:gd name="T11" fmla="*/ 126 h 246"/>
                <a:gd name="T12" fmla="*/ 54 w 183"/>
                <a:gd name="T13" fmla="*/ 129 h 246"/>
                <a:gd name="T14" fmla="*/ 31 w 183"/>
                <a:gd name="T15" fmla="*/ 141 h 246"/>
                <a:gd name="T16" fmla="*/ 17 w 183"/>
                <a:gd name="T17" fmla="*/ 144 h 246"/>
                <a:gd name="T18" fmla="*/ 8 w 183"/>
                <a:gd name="T19" fmla="*/ 156 h 246"/>
                <a:gd name="T20" fmla="*/ 0 w 183"/>
                <a:gd name="T21" fmla="*/ 169 h 246"/>
                <a:gd name="T22" fmla="*/ 1 w 183"/>
                <a:gd name="T23" fmla="*/ 232 h 246"/>
                <a:gd name="T24" fmla="*/ 10 w 183"/>
                <a:gd name="T25" fmla="*/ 246 h 246"/>
                <a:gd name="T26" fmla="*/ 49 w 183"/>
                <a:gd name="T27" fmla="*/ 204 h 246"/>
                <a:gd name="T28" fmla="*/ 80 w 183"/>
                <a:gd name="T29" fmla="*/ 181 h 246"/>
                <a:gd name="T30" fmla="*/ 124 w 183"/>
                <a:gd name="T31" fmla="*/ 138 h 246"/>
                <a:gd name="T32" fmla="*/ 144 w 183"/>
                <a:gd name="T33" fmla="*/ 105 h 246"/>
                <a:gd name="T34" fmla="*/ 160 w 183"/>
                <a:gd name="T35" fmla="*/ 78 h 246"/>
                <a:gd name="T36" fmla="*/ 176 w 183"/>
                <a:gd name="T37" fmla="*/ 43 h 246"/>
                <a:gd name="T38" fmla="*/ 182 w 183"/>
                <a:gd name="T39" fmla="*/ 12 h 246"/>
                <a:gd name="T40" fmla="*/ 171 w 183"/>
                <a:gd name="T41" fmla="*/ 6 h 246"/>
                <a:gd name="T42" fmla="*/ 131 w 183"/>
                <a:gd name="T43" fmla="*/ 17 h 246"/>
                <a:gd name="T44" fmla="*/ 103 w 183"/>
                <a:gd name="T45" fmla="*/ 23 h 246"/>
                <a:gd name="T46" fmla="*/ 80 w 183"/>
                <a:gd name="T47" fmla="*/ 27 h 246"/>
                <a:gd name="T48" fmla="*/ 51 w 183"/>
                <a:gd name="T49" fmla="*/ 25 h 246"/>
                <a:gd name="T50" fmla="*/ 42 w 183"/>
                <a:gd name="T51" fmla="*/ 15 h 246"/>
                <a:gd name="T52" fmla="*/ 32 w 183"/>
                <a:gd name="T53" fmla="*/ 30 h 246"/>
                <a:gd name="T54" fmla="*/ 43 w 183"/>
                <a:gd name="T55"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246">
                  <a:moveTo>
                    <a:pt x="43" y="46"/>
                  </a:moveTo>
                  <a:cubicBezTo>
                    <a:pt x="46" y="48"/>
                    <a:pt x="51" y="56"/>
                    <a:pt x="55" y="57"/>
                  </a:cubicBezTo>
                  <a:cubicBezTo>
                    <a:pt x="58" y="58"/>
                    <a:pt x="78" y="64"/>
                    <a:pt x="90" y="69"/>
                  </a:cubicBezTo>
                  <a:cubicBezTo>
                    <a:pt x="103" y="74"/>
                    <a:pt x="111" y="75"/>
                    <a:pt x="114" y="75"/>
                  </a:cubicBezTo>
                  <a:cubicBezTo>
                    <a:pt x="118" y="75"/>
                    <a:pt x="124" y="76"/>
                    <a:pt x="121" y="79"/>
                  </a:cubicBezTo>
                  <a:cubicBezTo>
                    <a:pt x="117" y="81"/>
                    <a:pt x="79" y="120"/>
                    <a:pt x="74" y="126"/>
                  </a:cubicBezTo>
                  <a:cubicBezTo>
                    <a:pt x="69" y="131"/>
                    <a:pt x="66" y="129"/>
                    <a:pt x="54" y="129"/>
                  </a:cubicBezTo>
                  <a:cubicBezTo>
                    <a:pt x="43" y="129"/>
                    <a:pt x="34" y="142"/>
                    <a:pt x="31" y="141"/>
                  </a:cubicBezTo>
                  <a:cubicBezTo>
                    <a:pt x="29" y="141"/>
                    <a:pt x="23" y="142"/>
                    <a:pt x="17" y="144"/>
                  </a:cubicBezTo>
                  <a:cubicBezTo>
                    <a:pt x="8" y="156"/>
                    <a:pt x="8" y="156"/>
                    <a:pt x="8" y="156"/>
                  </a:cubicBezTo>
                  <a:cubicBezTo>
                    <a:pt x="0" y="169"/>
                    <a:pt x="0" y="169"/>
                    <a:pt x="0" y="169"/>
                  </a:cubicBezTo>
                  <a:cubicBezTo>
                    <a:pt x="1" y="232"/>
                    <a:pt x="1" y="232"/>
                    <a:pt x="1" y="232"/>
                  </a:cubicBezTo>
                  <a:cubicBezTo>
                    <a:pt x="10" y="246"/>
                    <a:pt x="10" y="246"/>
                    <a:pt x="10" y="246"/>
                  </a:cubicBezTo>
                  <a:cubicBezTo>
                    <a:pt x="17" y="236"/>
                    <a:pt x="35" y="219"/>
                    <a:pt x="49" y="204"/>
                  </a:cubicBezTo>
                  <a:cubicBezTo>
                    <a:pt x="64" y="189"/>
                    <a:pt x="72" y="185"/>
                    <a:pt x="80" y="181"/>
                  </a:cubicBezTo>
                  <a:cubicBezTo>
                    <a:pt x="88" y="177"/>
                    <a:pt x="109" y="156"/>
                    <a:pt x="124" y="138"/>
                  </a:cubicBezTo>
                  <a:cubicBezTo>
                    <a:pt x="133" y="126"/>
                    <a:pt x="143" y="113"/>
                    <a:pt x="144" y="105"/>
                  </a:cubicBezTo>
                  <a:cubicBezTo>
                    <a:pt x="145" y="97"/>
                    <a:pt x="154" y="86"/>
                    <a:pt x="160" y="78"/>
                  </a:cubicBezTo>
                  <a:cubicBezTo>
                    <a:pt x="166" y="70"/>
                    <a:pt x="177" y="49"/>
                    <a:pt x="176" y="43"/>
                  </a:cubicBezTo>
                  <a:cubicBezTo>
                    <a:pt x="176" y="37"/>
                    <a:pt x="182" y="23"/>
                    <a:pt x="182" y="12"/>
                  </a:cubicBezTo>
                  <a:cubicBezTo>
                    <a:pt x="183" y="1"/>
                    <a:pt x="174" y="0"/>
                    <a:pt x="171" y="6"/>
                  </a:cubicBezTo>
                  <a:cubicBezTo>
                    <a:pt x="168" y="12"/>
                    <a:pt x="146" y="16"/>
                    <a:pt x="131" y="17"/>
                  </a:cubicBezTo>
                  <a:cubicBezTo>
                    <a:pt x="117" y="17"/>
                    <a:pt x="108" y="18"/>
                    <a:pt x="103" y="23"/>
                  </a:cubicBezTo>
                  <a:cubicBezTo>
                    <a:pt x="98" y="28"/>
                    <a:pt x="85" y="22"/>
                    <a:pt x="80" y="27"/>
                  </a:cubicBezTo>
                  <a:cubicBezTo>
                    <a:pt x="76" y="33"/>
                    <a:pt x="57" y="38"/>
                    <a:pt x="51" y="25"/>
                  </a:cubicBezTo>
                  <a:cubicBezTo>
                    <a:pt x="48" y="20"/>
                    <a:pt x="45" y="17"/>
                    <a:pt x="42" y="15"/>
                  </a:cubicBezTo>
                  <a:cubicBezTo>
                    <a:pt x="37" y="20"/>
                    <a:pt x="31" y="28"/>
                    <a:pt x="32" y="30"/>
                  </a:cubicBezTo>
                  <a:cubicBezTo>
                    <a:pt x="34" y="34"/>
                    <a:pt x="40" y="45"/>
                    <a:pt x="43" y="4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4" name="Freeform 1577">
              <a:extLst>
                <a:ext uri="{FF2B5EF4-FFF2-40B4-BE49-F238E27FC236}">
                  <a16:creationId xmlns:a16="http://schemas.microsoft.com/office/drawing/2014/main" id="{2E27D52F-8222-7D49-AA68-4F569C4D7B5C}"/>
                </a:ext>
              </a:extLst>
            </p:cNvPr>
            <p:cNvSpPr>
              <a:spLocks/>
            </p:cNvSpPr>
            <p:nvPr/>
          </p:nvSpPr>
          <p:spPr bwMode="auto">
            <a:xfrm>
              <a:off x="4446745" y="2454357"/>
              <a:ext cx="271472" cy="211145"/>
            </a:xfrm>
            <a:custGeom>
              <a:avLst/>
              <a:gdLst>
                <a:gd name="T0" fmla="*/ 78 w 212"/>
                <a:gd name="T1" fmla="*/ 169 h 169"/>
                <a:gd name="T2" fmla="*/ 78 w 212"/>
                <a:gd name="T3" fmla="*/ 145 h 169"/>
                <a:gd name="T4" fmla="*/ 106 w 212"/>
                <a:gd name="T5" fmla="*/ 126 h 169"/>
                <a:gd name="T6" fmla="*/ 118 w 212"/>
                <a:gd name="T7" fmla="*/ 123 h 169"/>
                <a:gd name="T8" fmla="*/ 133 w 212"/>
                <a:gd name="T9" fmla="*/ 120 h 169"/>
                <a:gd name="T10" fmla="*/ 142 w 212"/>
                <a:gd name="T11" fmla="*/ 109 h 169"/>
                <a:gd name="T12" fmla="*/ 156 w 212"/>
                <a:gd name="T13" fmla="*/ 105 h 169"/>
                <a:gd name="T14" fmla="*/ 164 w 212"/>
                <a:gd name="T15" fmla="*/ 99 h 169"/>
                <a:gd name="T16" fmla="*/ 166 w 212"/>
                <a:gd name="T17" fmla="*/ 89 h 169"/>
                <a:gd name="T18" fmla="*/ 172 w 212"/>
                <a:gd name="T19" fmla="*/ 84 h 169"/>
                <a:gd name="T20" fmla="*/ 182 w 212"/>
                <a:gd name="T21" fmla="*/ 78 h 169"/>
                <a:gd name="T22" fmla="*/ 208 w 212"/>
                <a:gd name="T23" fmla="*/ 76 h 169"/>
                <a:gd name="T24" fmla="*/ 212 w 212"/>
                <a:gd name="T25" fmla="*/ 70 h 169"/>
                <a:gd name="T26" fmla="*/ 205 w 212"/>
                <a:gd name="T27" fmla="*/ 57 h 169"/>
                <a:gd name="T28" fmla="*/ 204 w 212"/>
                <a:gd name="T29" fmla="*/ 41 h 169"/>
                <a:gd name="T30" fmla="*/ 199 w 212"/>
                <a:gd name="T31" fmla="*/ 23 h 169"/>
                <a:gd name="T32" fmla="*/ 196 w 212"/>
                <a:gd name="T33" fmla="*/ 18 h 169"/>
                <a:gd name="T34" fmla="*/ 175 w 212"/>
                <a:gd name="T35" fmla="*/ 13 h 169"/>
                <a:gd name="T36" fmla="*/ 145 w 212"/>
                <a:gd name="T37" fmla="*/ 10 h 169"/>
                <a:gd name="T38" fmla="*/ 129 w 212"/>
                <a:gd name="T39" fmla="*/ 2 h 169"/>
                <a:gd name="T40" fmla="*/ 110 w 212"/>
                <a:gd name="T41" fmla="*/ 38 h 169"/>
                <a:gd name="T42" fmla="*/ 83 w 212"/>
                <a:gd name="T43" fmla="*/ 51 h 169"/>
                <a:gd name="T44" fmla="*/ 69 w 212"/>
                <a:gd name="T45" fmla="*/ 66 h 169"/>
                <a:gd name="T46" fmla="*/ 60 w 212"/>
                <a:gd name="T47" fmla="*/ 83 h 169"/>
                <a:gd name="T48" fmla="*/ 60 w 212"/>
                <a:gd name="T49" fmla="*/ 110 h 169"/>
                <a:gd name="T50" fmla="*/ 39 w 212"/>
                <a:gd name="T51" fmla="*/ 138 h 169"/>
                <a:gd name="T52" fmla="*/ 13 w 212"/>
                <a:gd name="T53" fmla="*/ 156 h 169"/>
                <a:gd name="T54" fmla="*/ 0 w 212"/>
                <a:gd name="T55" fmla="*/ 162 h 169"/>
                <a:gd name="T56" fmla="*/ 66 w 212"/>
                <a:gd name="T57" fmla="*/ 162 h 169"/>
                <a:gd name="T58" fmla="*/ 78 w 212"/>
                <a:gd name="T5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2" h="169">
                  <a:moveTo>
                    <a:pt x="78" y="169"/>
                  </a:moveTo>
                  <a:cubicBezTo>
                    <a:pt x="78" y="157"/>
                    <a:pt x="78" y="146"/>
                    <a:pt x="78" y="145"/>
                  </a:cubicBezTo>
                  <a:cubicBezTo>
                    <a:pt x="78" y="143"/>
                    <a:pt x="102" y="129"/>
                    <a:pt x="106" y="126"/>
                  </a:cubicBezTo>
                  <a:cubicBezTo>
                    <a:pt x="110" y="124"/>
                    <a:pt x="118" y="128"/>
                    <a:pt x="118" y="123"/>
                  </a:cubicBezTo>
                  <a:cubicBezTo>
                    <a:pt x="118" y="118"/>
                    <a:pt x="127" y="121"/>
                    <a:pt x="133" y="120"/>
                  </a:cubicBezTo>
                  <a:cubicBezTo>
                    <a:pt x="139" y="118"/>
                    <a:pt x="142" y="114"/>
                    <a:pt x="142" y="109"/>
                  </a:cubicBezTo>
                  <a:cubicBezTo>
                    <a:pt x="142" y="104"/>
                    <a:pt x="150" y="105"/>
                    <a:pt x="156" y="105"/>
                  </a:cubicBezTo>
                  <a:cubicBezTo>
                    <a:pt x="161" y="104"/>
                    <a:pt x="160" y="99"/>
                    <a:pt x="164" y="99"/>
                  </a:cubicBezTo>
                  <a:cubicBezTo>
                    <a:pt x="167" y="99"/>
                    <a:pt x="165" y="94"/>
                    <a:pt x="166" y="89"/>
                  </a:cubicBezTo>
                  <a:cubicBezTo>
                    <a:pt x="166" y="83"/>
                    <a:pt x="166" y="84"/>
                    <a:pt x="172" y="84"/>
                  </a:cubicBezTo>
                  <a:cubicBezTo>
                    <a:pt x="177" y="84"/>
                    <a:pt x="182" y="81"/>
                    <a:pt x="182" y="78"/>
                  </a:cubicBezTo>
                  <a:cubicBezTo>
                    <a:pt x="182" y="74"/>
                    <a:pt x="204" y="76"/>
                    <a:pt x="208" y="76"/>
                  </a:cubicBezTo>
                  <a:cubicBezTo>
                    <a:pt x="211" y="76"/>
                    <a:pt x="212" y="72"/>
                    <a:pt x="212" y="70"/>
                  </a:cubicBezTo>
                  <a:cubicBezTo>
                    <a:pt x="211" y="67"/>
                    <a:pt x="208" y="58"/>
                    <a:pt x="205" y="57"/>
                  </a:cubicBezTo>
                  <a:cubicBezTo>
                    <a:pt x="202" y="57"/>
                    <a:pt x="204" y="48"/>
                    <a:pt x="204" y="41"/>
                  </a:cubicBezTo>
                  <a:cubicBezTo>
                    <a:pt x="204" y="34"/>
                    <a:pt x="203" y="28"/>
                    <a:pt x="199" y="23"/>
                  </a:cubicBezTo>
                  <a:cubicBezTo>
                    <a:pt x="198" y="22"/>
                    <a:pt x="197" y="20"/>
                    <a:pt x="196" y="18"/>
                  </a:cubicBezTo>
                  <a:cubicBezTo>
                    <a:pt x="189" y="18"/>
                    <a:pt x="182" y="13"/>
                    <a:pt x="175" y="13"/>
                  </a:cubicBezTo>
                  <a:cubicBezTo>
                    <a:pt x="166" y="13"/>
                    <a:pt x="152" y="17"/>
                    <a:pt x="145" y="10"/>
                  </a:cubicBezTo>
                  <a:cubicBezTo>
                    <a:pt x="139" y="2"/>
                    <a:pt x="134" y="0"/>
                    <a:pt x="129" y="2"/>
                  </a:cubicBezTo>
                  <a:cubicBezTo>
                    <a:pt x="124" y="4"/>
                    <a:pt x="115" y="30"/>
                    <a:pt x="110" y="38"/>
                  </a:cubicBezTo>
                  <a:cubicBezTo>
                    <a:pt x="104" y="46"/>
                    <a:pt x="90" y="51"/>
                    <a:pt x="83" y="51"/>
                  </a:cubicBezTo>
                  <a:cubicBezTo>
                    <a:pt x="76" y="51"/>
                    <a:pt x="75" y="62"/>
                    <a:pt x="69" y="66"/>
                  </a:cubicBezTo>
                  <a:cubicBezTo>
                    <a:pt x="64" y="70"/>
                    <a:pt x="66" y="77"/>
                    <a:pt x="60" y="83"/>
                  </a:cubicBezTo>
                  <a:cubicBezTo>
                    <a:pt x="53" y="88"/>
                    <a:pt x="56" y="104"/>
                    <a:pt x="60" y="110"/>
                  </a:cubicBezTo>
                  <a:cubicBezTo>
                    <a:pt x="63" y="115"/>
                    <a:pt x="48" y="133"/>
                    <a:pt x="39" y="138"/>
                  </a:cubicBezTo>
                  <a:cubicBezTo>
                    <a:pt x="30" y="144"/>
                    <a:pt x="27" y="154"/>
                    <a:pt x="13" y="156"/>
                  </a:cubicBezTo>
                  <a:cubicBezTo>
                    <a:pt x="7" y="157"/>
                    <a:pt x="3" y="159"/>
                    <a:pt x="0" y="162"/>
                  </a:cubicBezTo>
                  <a:cubicBezTo>
                    <a:pt x="22" y="162"/>
                    <a:pt x="55" y="162"/>
                    <a:pt x="66" y="162"/>
                  </a:cubicBezTo>
                  <a:cubicBezTo>
                    <a:pt x="79" y="162"/>
                    <a:pt x="76" y="165"/>
                    <a:pt x="78" y="16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5" name="Freeform 1578">
              <a:extLst>
                <a:ext uri="{FF2B5EF4-FFF2-40B4-BE49-F238E27FC236}">
                  <a16:creationId xmlns:a16="http://schemas.microsoft.com/office/drawing/2014/main" id="{A8F4CD8C-7B0F-DF48-8E20-550445849D52}"/>
                </a:ext>
              </a:extLst>
            </p:cNvPr>
            <p:cNvSpPr>
              <a:spLocks/>
            </p:cNvSpPr>
            <p:nvPr/>
          </p:nvSpPr>
          <p:spPr bwMode="auto">
            <a:xfrm>
              <a:off x="4910311" y="2414668"/>
              <a:ext cx="98429" cy="180981"/>
            </a:xfrm>
            <a:custGeom>
              <a:avLst/>
              <a:gdLst>
                <a:gd name="T0" fmla="*/ 21 w 76"/>
                <a:gd name="T1" fmla="*/ 37 h 144"/>
                <a:gd name="T2" fmla="*/ 15 w 76"/>
                <a:gd name="T3" fmla="*/ 56 h 144"/>
                <a:gd name="T4" fmla="*/ 4 w 76"/>
                <a:gd name="T5" fmla="*/ 67 h 144"/>
                <a:gd name="T6" fmla="*/ 11 w 76"/>
                <a:gd name="T7" fmla="*/ 86 h 144"/>
                <a:gd name="T8" fmla="*/ 19 w 76"/>
                <a:gd name="T9" fmla="*/ 97 h 144"/>
                <a:gd name="T10" fmla="*/ 32 w 76"/>
                <a:gd name="T11" fmla="*/ 108 h 144"/>
                <a:gd name="T12" fmla="*/ 40 w 76"/>
                <a:gd name="T13" fmla="*/ 139 h 144"/>
                <a:gd name="T14" fmla="*/ 42 w 76"/>
                <a:gd name="T15" fmla="*/ 144 h 144"/>
                <a:gd name="T16" fmla="*/ 49 w 76"/>
                <a:gd name="T17" fmla="*/ 137 h 144"/>
                <a:gd name="T18" fmla="*/ 52 w 76"/>
                <a:gd name="T19" fmla="*/ 123 h 144"/>
                <a:gd name="T20" fmla="*/ 54 w 76"/>
                <a:gd name="T21" fmla="*/ 115 h 144"/>
                <a:gd name="T22" fmla="*/ 68 w 76"/>
                <a:gd name="T23" fmla="*/ 102 h 144"/>
                <a:gd name="T24" fmla="*/ 75 w 76"/>
                <a:gd name="T25" fmla="*/ 97 h 144"/>
                <a:gd name="T26" fmla="*/ 76 w 76"/>
                <a:gd name="T27" fmla="*/ 88 h 144"/>
                <a:gd name="T28" fmla="*/ 69 w 76"/>
                <a:gd name="T29" fmla="*/ 80 h 144"/>
                <a:gd name="T30" fmla="*/ 62 w 76"/>
                <a:gd name="T31" fmla="*/ 74 h 144"/>
                <a:gd name="T32" fmla="*/ 48 w 76"/>
                <a:gd name="T33" fmla="*/ 68 h 144"/>
                <a:gd name="T34" fmla="*/ 62 w 76"/>
                <a:gd name="T35" fmla="*/ 56 h 144"/>
                <a:gd name="T36" fmla="*/ 62 w 76"/>
                <a:gd name="T37" fmla="*/ 32 h 144"/>
                <a:gd name="T38" fmla="*/ 65 w 76"/>
                <a:gd name="T39" fmla="*/ 17 h 144"/>
                <a:gd name="T40" fmla="*/ 63 w 76"/>
                <a:gd name="T41" fmla="*/ 11 h 144"/>
                <a:gd name="T42" fmla="*/ 54 w 76"/>
                <a:gd name="T43" fmla="*/ 8 h 144"/>
                <a:gd name="T44" fmla="*/ 30 w 76"/>
                <a:gd name="T45" fmla="*/ 6 h 144"/>
                <a:gd name="T46" fmla="*/ 21 w 76"/>
                <a:gd name="T47" fmla="*/ 9 h 144"/>
                <a:gd name="T48" fmla="*/ 21 w 76"/>
                <a:gd name="T49"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44">
                  <a:moveTo>
                    <a:pt x="21" y="37"/>
                  </a:moveTo>
                  <a:cubicBezTo>
                    <a:pt x="25" y="43"/>
                    <a:pt x="20" y="53"/>
                    <a:pt x="15" y="56"/>
                  </a:cubicBezTo>
                  <a:cubicBezTo>
                    <a:pt x="11" y="58"/>
                    <a:pt x="8" y="67"/>
                    <a:pt x="4" y="67"/>
                  </a:cubicBezTo>
                  <a:cubicBezTo>
                    <a:pt x="0" y="67"/>
                    <a:pt x="4" y="83"/>
                    <a:pt x="11" y="86"/>
                  </a:cubicBezTo>
                  <a:cubicBezTo>
                    <a:pt x="19" y="89"/>
                    <a:pt x="19" y="94"/>
                    <a:pt x="19" y="97"/>
                  </a:cubicBezTo>
                  <a:cubicBezTo>
                    <a:pt x="19" y="100"/>
                    <a:pt x="29" y="103"/>
                    <a:pt x="32" y="108"/>
                  </a:cubicBezTo>
                  <a:cubicBezTo>
                    <a:pt x="35" y="112"/>
                    <a:pt x="40" y="132"/>
                    <a:pt x="40" y="139"/>
                  </a:cubicBezTo>
                  <a:cubicBezTo>
                    <a:pt x="40" y="141"/>
                    <a:pt x="41" y="142"/>
                    <a:pt x="42" y="144"/>
                  </a:cubicBezTo>
                  <a:cubicBezTo>
                    <a:pt x="45" y="142"/>
                    <a:pt x="48" y="140"/>
                    <a:pt x="49" y="137"/>
                  </a:cubicBezTo>
                  <a:cubicBezTo>
                    <a:pt x="52" y="133"/>
                    <a:pt x="53" y="125"/>
                    <a:pt x="52" y="123"/>
                  </a:cubicBezTo>
                  <a:cubicBezTo>
                    <a:pt x="51" y="121"/>
                    <a:pt x="52" y="117"/>
                    <a:pt x="54" y="115"/>
                  </a:cubicBezTo>
                  <a:cubicBezTo>
                    <a:pt x="56" y="113"/>
                    <a:pt x="66" y="103"/>
                    <a:pt x="68" y="102"/>
                  </a:cubicBezTo>
                  <a:cubicBezTo>
                    <a:pt x="69" y="102"/>
                    <a:pt x="75" y="103"/>
                    <a:pt x="75" y="97"/>
                  </a:cubicBezTo>
                  <a:cubicBezTo>
                    <a:pt x="75" y="95"/>
                    <a:pt x="75" y="91"/>
                    <a:pt x="76" y="88"/>
                  </a:cubicBezTo>
                  <a:cubicBezTo>
                    <a:pt x="71" y="85"/>
                    <a:pt x="69" y="82"/>
                    <a:pt x="69" y="80"/>
                  </a:cubicBezTo>
                  <a:cubicBezTo>
                    <a:pt x="69" y="77"/>
                    <a:pt x="64" y="71"/>
                    <a:pt x="62" y="74"/>
                  </a:cubicBezTo>
                  <a:cubicBezTo>
                    <a:pt x="59" y="77"/>
                    <a:pt x="49" y="75"/>
                    <a:pt x="48" y="68"/>
                  </a:cubicBezTo>
                  <a:cubicBezTo>
                    <a:pt x="46" y="62"/>
                    <a:pt x="54" y="62"/>
                    <a:pt x="62" y="56"/>
                  </a:cubicBezTo>
                  <a:cubicBezTo>
                    <a:pt x="69" y="50"/>
                    <a:pt x="70" y="39"/>
                    <a:pt x="62" y="32"/>
                  </a:cubicBezTo>
                  <a:cubicBezTo>
                    <a:pt x="54" y="26"/>
                    <a:pt x="60" y="23"/>
                    <a:pt x="65" y="17"/>
                  </a:cubicBezTo>
                  <a:cubicBezTo>
                    <a:pt x="71" y="11"/>
                    <a:pt x="66" y="8"/>
                    <a:pt x="63" y="11"/>
                  </a:cubicBezTo>
                  <a:cubicBezTo>
                    <a:pt x="60" y="13"/>
                    <a:pt x="55" y="14"/>
                    <a:pt x="54" y="8"/>
                  </a:cubicBezTo>
                  <a:cubicBezTo>
                    <a:pt x="54" y="2"/>
                    <a:pt x="37" y="0"/>
                    <a:pt x="30" y="6"/>
                  </a:cubicBezTo>
                  <a:cubicBezTo>
                    <a:pt x="28" y="9"/>
                    <a:pt x="24" y="9"/>
                    <a:pt x="21" y="9"/>
                  </a:cubicBezTo>
                  <a:cubicBezTo>
                    <a:pt x="19" y="20"/>
                    <a:pt x="18" y="33"/>
                    <a:pt x="21" y="3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6" name="Freeform 1579">
              <a:extLst>
                <a:ext uri="{FF2B5EF4-FFF2-40B4-BE49-F238E27FC236}">
                  <a16:creationId xmlns:a16="http://schemas.microsoft.com/office/drawing/2014/main" id="{EA4BF71F-AACC-0641-9AFC-25C4E7862C5B}"/>
                </a:ext>
              </a:extLst>
            </p:cNvPr>
            <p:cNvSpPr>
              <a:spLocks/>
            </p:cNvSpPr>
            <p:nvPr/>
          </p:nvSpPr>
          <p:spPr bwMode="auto">
            <a:xfrm>
              <a:off x="4546761" y="2421018"/>
              <a:ext cx="469917" cy="442927"/>
            </a:xfrm>
            <a:custGeom>
              <a:avLst/>
              <a:gdLst>
                <a:gd name="T0" fmla="*/ 126 w 367"/>
                <a:gd name="T1" fmla="*/ 67 h 353"/>
                <a:gd name="T2" fmla="*/ 127 w 367"/>
                <a:gd name="T3" fmla="*/ 83 h 353"/>
                <a:gd name="T4" fmla="*/ 134 w 367"/>
                <a:gd name="T5" fmla="*/ 96 h 353"/>
                <a:gd name="T6" fmla="*/ 130 w 367"/>
                <a:gd name="T7" fmla="*/ 102 h 353"/>
                <a:gd name="T8" fmla="*/ 104 w 367"/>
                <a:gd name="T9" fmla="*/ 104 h 353"/>
                <a:gd name="T10" fmla="*/ 94 w 367"/>
                <a:gd name="T11" fmla="*/ 110 h 353"/>
                <a:gd name="T12" fmla="*/ 88 w 367"/>
                <a:gd name="T13" fmla="*/ 115 h 353"/>
                <a:gd name="T14" fmla="*/ 86 w 367"/>
                <a:gd name="T15" fmla="*/ 125 h 353"/>
                <a:gd name="T16" fmla="*/ 78 w 367"/>
                <a:gd name="T17" fmla="*/ 131 h 353"/>
                <a:gd name="T18" fmla="*/ 64 w 367"/>
                <a:gd name="T19" fmla="*/ 135 h 353"/>
                <a:gd name="T20" fmla="*/ 55 w 367"/>
                <a:gd name="T21" fmla="*/ 146 h 353"/>
                <a:gd name="T22" fmla="*/ 40 w 367"/>
                <a:gd name="T23" fmla="*/ 149 h 353"/>
                <a:gd name="T24" fmla="*/ 28 w 367"/>
                <a:gd name="T25" fmla="*/ 152 h 353"/>
                <a:gd name="T26" fmla="*/ 0 w 367"/>
                <a:gd name="T27" fmla="*/ 171 h 353"/>
                <a:gd name="T28" fmla="*/ 0 w 367"/>
                <a:gd name="T29" fmla="*/ 195 h 353"/>
                <a:gd name="T30" fmla="*/ 4 w 367"/>
                <a:gd name="T31" fmla="*/ 198 h 353"/>
                <a:gd name="T32" fmla="*/ 175 w 367"/>
                <a:gd name="T33" fmla="*/ 312 h 353"/>
                <a:gd name="T34" fmla="*/ 186 w 367"/>
                <a:gd name="T35" fmla="*/ 328 h 353"/>
                <a:gd name="T36" fmla="*/ 206 w 367"/>
                <a:gd name="T37" fmla="*/ 334 h 353"/>
                <a:gd name="T38" fmla="*/ 215 w 367"/>
                <a:gd name="T39" fmla="*/ 353 h 353"/>
                <a:gd name="T40" fmla="*/ 232 w 367"/>
                <a:gd name="T41" fmla="*/ 349 h 353"/>
                <a:gd name="T42" fmla="*/ 259 w 367"/>
                <a:gd name="T43" fmla="*/ 341 h 353"/>
                <a:gd name="T44" fmla="*/ 291 w 367"/>
                <a:gd name="T45" fmla="*/ 315 h 353"/>
                <a:gd name="T46" fmla="*/ 367 w 367"/>
                <a:gd name="T47" fmla="*/ 268 h 353"/>
                <a:gd name="T48" fmla="*/ 367 w 367"/>
                <a:gd name="T49" fmla="*/ 268 h 353"/>
                <a:gd name="T50" fmla="*/ 358 w 367"/>
                <a:gd name="T51" fmla="*/ 252 h 353"/>
                <a:gd name="T52" fmla="*/ 345 w 367"/>
                <a:gd name="T53" fmla="*/ 249 h 353"/>
                <a:gd name="T54" fmla="*/ 333 w 367"/>
                <a:gd name="T55" fmla="*/ 241 h 353"/>
                <a:gd name="T56" fmla="*/ 331 w 367"/>
                <a:gd name="T57" fmla="*/ 228 h 353"/>
                <a:gd name="T58" fmla="*/ 323 w 367"/>
                <a:gd name="T59" fmla="*/ 217 h 353"/>
                <a:gd name="T60" fmla="*/ 331 w 367"/>
                <a:gd name="T61" fmla="*/ 208 h 353"/>
                <a:gd name="T62" fmla="*/ 328 w 367"/>
                <a:gd name="T63" fmla="*/ 200 h 353"/>
                <a:gd name="T64" fmla="*/ 328 w 367"/>
                <a:gd name="T65" fmla="*/ 189 h 353"/>
                <a:gd name="T66" fmla="*/ 330 w 367"/>
                <a:gd name="T67" fmla="*/ 177 h 353"/>
                <a:gd name="T68" fmla="*/ 330 w 367"/>
                <a:gd name="T69" fmla="*/ 158 h 353"/>
                <a:gd name="T70" fmla="*/ 322 w 367"/>
                <a:gd name="T71" fmla="*/ 142 h 353"/>
                <a:gd name="T72" fmla="*/ 326 w 367"/>
                <a:gd name="T73" fmla="*/ 139 h 353"/>
                <a:gd name="T74" fmla="*/ 324 w 367"/>
                <a:gd name="T75" fmla="*/ 134 h 353"/>
                <a:gd name="T76" fmla="*/ 316 w 367"/>
                <a:gd name="T77" fmla="*/ 103 h 353"/>
                <a:gd name="T78" fmla="*/ 303 w 367"/>
                <a:gd name="T79" fmla="*/ 92 h 353"/>
                <a:gd name="T80" fmla="*/ 295 w 367"/>
                <a:gd name="T81" fmla="*/ 81 h 353"/>
                <a:gd name="T82" fmla="*/ 288 w 367"/>
                <a:gd name="T83" fmla="*/ 62 h 353"/>
                <a:gd name="T84" fmla="*/ 299 w 367"/>
                <a:gd name="T85" fmla="*/ 51 h 353"/>
                <a:gd name="T86" fmla="*/ 305 w 367"/>
                <a:gd name="T87" fmla="*/ 32 h 353"/>
                <a:gd name="T88" fmla="*/ 305 w 367"/>
                <a:gd name="T89" fmla="*/ 4 h 353"/>
                <a:gd name="T90" fmla="*/ 288 w 367"/>
                <a:gd name="T91" fmla="*/ 1 h 353"/>
                <a:gd name="T92" fmla="*/ 270 w 367"/>
                <a:gd name="T93" fmla="*/ 3 h 353"/>
                <a:gd name="T94" fmla="*/ 246 w 367"/>
                <a:gd name="T95" fmla="*/ 8 h 353"/>
                <a:gd name="T96" fmla="*/ 179 w 367"/>
                <a:gd name="T97" fmla="*/ 12 h 353"/>
                <a:gd name="T98" fmla="*/ 152 w 367"/>
                <a:gd name="T99" fmla="*/ 26 h 353"/>
                <a:gd name="T100" fmla="*/ 124 w 367"/>
                <a:gd name="T101" fmla="*/ 41 h 353"/>
                <a:gd name="T102" fmla="*/ 118 w 367"/>
                <a:gd name="T103" fmla="*/ 44 h 353"/>
                <a:gd name="T104" fmla="*/ 121 w 367"/>
                <a:gd name="T105" fmla="*/ 49 h 353"/>
                <a:gd name="T106" fmla="*/ 126 w 367"/>
                <a:gd name="T107" fmla="*/ 6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7" h="353">
                  <a:moveTo>
                    <a:pt x="126" y="67"/>
                  </a:moveTo>
                  <a:cubicBezTo>
                    <a:pt x="126" y="74"/>
                    <a:pt x="124" y="83"/>
                    <a:pt x="127" y="83"/>
                  </a:cubicBezTo>
                  <a:cubicBezTo>
                    <a:pt x="130" y="84"/>
                    <a:pt x="133" y="93"/>
                    <a:pt x="134" y="96"/>
                  </a:cubicBezTo>
                  <a:cubicBezTo>
                    <a:pt x="134" y="98"/>
                    <a:pt x="133" y="102"/>
                    <a:pt x="130" y="102"/>
                  </a:cubicBezTo>
                  <a:cubicBezTo>
                    <a:pt x="126" y="102"/>
                    <a:pt x="104" y="100"/>
                    <a:pt x="104" y="104"/>
                  </a:cubicBezTo>
                  <a:cubicBezTo>
                    <a:pt x="104" y="107"/>
                    <a:pt x="99" y="110"/>
                    <a:pt x="94" y="110"/>
                  </a:cubicBezTo>
                  <a:cubicBezTo>
                    <a:pt x="88" y="110"/>
                    <a:pt x="88" y="109"/>
                    <a:pt x="88" y="115"/>
                  </a:cubicBezTo>
                  <a:cubicBezTo>
                    <a:pt x="87" y="120"/>
                    <a:pt x="89" y="125"/>
                    <a:pt x="86" y="125"/>
                  </a:cubicBezTo>
                  <a:cubicBezTo>
                    <a:pt x="82" y="125"/>
                    <a:pt x="83" y="130"/>
                    <a:pt x="78" y="131"/>
                  </a:cubicBezTo>
                  <a:cubicBezTo>
                    <a:pt x="72" y="131"/>
                    <a:pt x="64" y="130"/>
                    <a:pt x="64" y="135"/>
                  </a:cubicBezTo>
                  <a:cubicBezTo>
                    <a:pt x="64" y="140"/>
                    <a:pt x="61" y="144"/>
                    <a:pt x="55" y="146"/>
                  </a:cubicBezTo>
                  <a:cubicBezTo>
                    <a:pt x="49" y="147"/>
                    <a:pt x="40" y="144"/>
                    <a:pt x="40" y="149"/>
                  </a:cubicBezTo>
                  <a:cubicBezTo>
                    <a:pt x="40" y="154"/>
                    <a:pt x="32" y="150"/>
                    <a:pt x="28" y="152"/>
                  </a:cubicBezTo>
                  <a:cubicBezTo>
                    <a:pt x="24" y="155"/>
                    <a:pt x="0" y="169"/>
                    <a:pt x="0" y="171"/>
                  </a:cubicBezTo>
                  <a:cubicBezTo>
                    <a:pt x="0" y="172"/>
                    <a:pt x="0" y="183"/>
                    <a:pt x="0" y="195"/>
                  </a:cubicBezTo>
                  <a:cubicBezTo>
                    <a:pt x="1" y="196"/>
                    <a:pt x="2" y="197"/>
                    <a:pt x="4" y="198"/>
                  </a:cubicBezTo>
                  <a:cubicBezTo>
                    <a:pt x="12" y="203"/>
                    <a:pt x="170" y="307"/>
                    <a:pt x="175" y="312"/>
                  </a:cubicBezTo>
                  <a:cubicBezTo>
                    <a:pt x="180" y="317"/>
                    <a:pt x="186" y="328"/>
                    <a:pt x="186" y="328"/>
                  </a:cubicBezTo>
                  <a:cubicBezTo>
                    <a:pt x="186" y="328"/>
                    <a:pt x="197" y="330"/>
                    <a:pt x="206" y="334"/>
                  </a:cubicBezTo>
                  <a:cubicBezTo>
                    <a:pt x="215" y="339"/>
                    <a:pt x="215" y="353"/>
                    <a:pt x="215" y="353"/>
                  </a:cubicBezTo>
                  <a:cubicBezTo>
                    <a:pt x="215" y="353"/>
                    <a:pt x="226" y="351"/>
                    <a:pt x="232" y="349"/>
                  </a:cubicBezTo>
                  <a:cubicBezTo>
                    <a:pt x="238" y="348"/>
                    <a:pt x="259" y="341"/>
                    <a:pt x="259" y="341"/>
                  </a:cubicBezTo>
                  <a:cubicBezTo>
                    <a:pt x="291" y="315"/>
                    <a:pt x="291" y="315"/>
                    <a:pt x="291" y="315"/>
                  </a:cubicBezTo>
                  <a:cubicBezTo>
                    <a:pt x="367" y="268"/>
                    <a:pt x="367" y="268"/>
                    <a:pt x="367" y="268"/>
                  </a:cubicBezTo>
                  <a:cubicBezTo>
                    <a:pt x="367" y="268"/>
                    <a:pt x="367" y="268"/>
                    <a:pt x="367" y="268"/>
                  </a:cubicBezTo>
                  <a:cubicBezTo>
                    <a:pt x="365" y="259"/>
                    <a:pt x="362" y="252"/>
                    <a:pt x="358" y="252"/>
                  </a:cubicBezTo>
                  <a:cubicBezTo>
                    <a:pt x="354" y="252"/>
                    <a:pt x="351" y="249"/>
                    <a:pt x="345" y="249"/>
                  </a:cubicBezTo>
                  <a:cubicBezTo>
                    <a:pt x="340" y="249"/>
                    <a:pt x="334" y="246"/>
                    <a:pt x="333" y="241"/>
                  </a:cubicBezTo>
                  <a:cubicBezTo>
                    <a:pt x="332" y="237"/>
                    <a:pt x="335" y="234"/>
                    <a:pt x="331" y="228"/>
                  </a:cubicBezTo>
                  <a:cubicBezTo>
                    <a:pt x="327" y="222"/>
                    <a:pt x="323" y="219"/>
                    <a:pt x="323" y="217"/>
                  </a:cubicBezTo>
                  <a:cubicBezTo>
                    <a:pt x="323" y="214"/>
                    <a:pt x="330" y="209"/>
                    <a:pt x="331" y="208"/>
                  </a:cubicBezTo>
                  <a:cubicBezTo>
                    <a:pt x="332" y="207"/>
                    <a:pt x="328" y="203"/>
                    <a:pt x="328" y="200"/>
                  </a:cubicBezTo>
                  <a:cubicBezTo>
                    <a:pt x="328" y="197"/>
                    <a:pt x="326" y="192"/>
                    <a:pt x="328" y="189"/>
                  </a:cubicBezTo>
                  <a:cubicBezTo>
                    <a:pt x="331" y="186"/>
                    <a:pt x="332" y="183"/>
                    <a:pt x="330" y="177"/>
                  </a:cubicBezTo>
                  <a:cubicBezTo>
                    <a:pt x="327" y="171"/>
                    <a:pt x="334" y="166"/>
                    <a:pt x="330" y="158"/>
                  </a:cubicBezTo>
                  <a:cubicBezTo>
                    <a:pt x="327" y="151"/>
                    <a:pt x="322" y="145"/>
                    <a:pt x="322" y="142"/>
                  </a:cubicBezTo>
                  <a:cubicBezTo>
                    <a:pt x="322" y="141"/>
                    <a:pt x="324" y="140"/>
                    <a:pt x="326" y="139"/>
                  </a:cubicBezTo>
                  <a:cubicBezTo>
                    <a:pt x="325" y="137"/>
                    <a:pt x="324" y="136"/>
                    <a:pt x="324" y="134"/>
                  </a:cubicBezTo>
                  <a:cubicBezTo>
                    <a:pt x="324" y="127"/>
                    <a:pt x="319" y="107"/>
                    <a:pt x="316" y="103"/>
                  </a:cubicBezTo>
                  <a:cubicBezTo>
                    <a:pt x="313" y="98"/>
                    <a:pt x="303" y="95"/>
                    <a:pt x="303" y="92"/>
                  </a:cubicBezTo>
                  <a:cubicBezTo>
                    <a:pt x="303" y="89"/>
                    <a:pt x="303" y="84"/>
                    <a:pt x="295" y="81"/>
                  </a:cubicBezTo>
                  <a:cubicBezTo>
                    <a:pt x="288" y="78"/>
                    <a:pt x="284" y="62"/>
                    <a:pt x="288" y="62"/>
                  </a:cubicBezTo>
                  <a:cubicBezTo>
                    <a:pt x="292" y="62"/>
                    <a:pt x="295" y="53"/>
                    <a:pt x="299" y="51"/>
                  </a:cubicBezTo>
                  <a:cubicBezTo>
                    <a:pt x="304" y="48"/>
                    <a:pt x="309" y="38"/>
                    <a:pt x="305" y="32"/>
                  </a:cubicBezTo>
                  <a:cubicBezTo>
                    <a:pt x="302" y="28"/>
                    <a:pt x="303" y="15"/>
                    <a:pt x="305" y="4"/>
                  </a:cubicBezTo>
                  <a:cubicBezTo>
                    <a:pt x="298" y="4"/>
                    <a:pt x="290" y="2"/>
                    <a:pt x="288" y="1"/>
                  </a:cubicBezTo>
                  <a:cubicBezTo>
                    <a:pt x="285" y="0"/>
                    <a:pt x="276" y="3"/>
                    <a:pt x="270" y="3"/>
                  </a:cubicBezTo>
                  <a:cubicBezTo>
                    <a:pt x="264" y="3"/>
                    <a:pt x="250" y="12"/>
                    <a:pt x="246" y="8"/>
                  </a:cubicBezTo>
                  <a:cubicBezTo>
                    <a:pt x="241" y="3"/>
                    <a:pt x="193" y="11"/>
                    <a:pt x="179" y="12"/>
                  </a:cubicBezTo>
                  <a:cubicBezTo>
                    <a:pt x="166" y="12"/>
                    <a:pt x="160" y="26"/>
                    <a:pt x="152" y="26"/>
                  </a:cubicBezTo>
                  <a:cubicBezTo>
                    <a:pt x="144" y="26"/>
                    <a:pt x="131" y="33"/>
                    <a:pt x="124" y="41"/>
                  </a:cubicBezTo>
                  <a:cubicBezTo>
                    <a:pt x="123" y="43"/>
                    <a:pt x="120" y="43"/>
                    <a:pt x="118" y="44"/>
                  </a:cubicBezTo>
                  <a:cubicBezTo>
                    <a:pt x="119" y="46"/>
                    <a:pt x="120" y="48"/>
                    <a:pt x="121" y="49"/>
                  </a:cubicBezTo>
                  <a:cubicBezTo>
                    <a:pt x="125" y="54"/>
                    <a:pt x="126" y="60"/>
                    <a:pt x="126" y="6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7" name="Freeform 1580">
              <a:extLst>
                <a:ext uri="{FF2B5EF4-FFF2-40B4-BE49-F238E27FC236}">
                  <a16:creationId xmlns:a16="http://schemas.microsoft.com/office/drawing/2014/main" id="{2FD0E1B3-4F8F-274A-9488-D7329C1AEEB7}"/>
                </a:ext>
              </a:extLst>
            </p:cNvPr>
            <p:cNvSpPr>
              <a:spLocks/>
            </p:cNvSpPr>
            <p:nvPr/>
          </p:nvSpPr>
          <p:spPr bwMode="auto">
            <a:xfrm>
              <a:off x="4959525" y="2525797"/>
              <a:ext cx="342912" cy="322273"/>
            </a:xfrm>
            <a:custGeom>
              <a:avLst/>
              <a:gdLst>
                <a:gd name="T0" fmla="*/ 30 w 268"/>
                <a:gd name="T1" fmla="*/ 14 h 257"/>
                <a:gd name="T2" fmla="*/ 16 w 268"/>
                <a:gd name="T3" fmla="*/ 27 h 257"/>
                <a:gd name="T4" fmla="*/ 14 w 268"/>
                <a:gd name="T5" fmla="*/ 35 h 257"/>
                <a:gd name="T6" fmla="*/ 11 w 268"/>
                <a:gd name="T7" fmla="*/ 49 h 257"/>
                <a:gd name="T8" fmla="*/ 0 w 268"/>
                <a:gd name="T9" fmla="*/ 59 h 257"/>
                <a:gd name="T10" fmla="*/ 8 w 268"/>
                <a:gd name="T11" fmla="*/ 75 h 257"/>
                <a:gd name="T12" fmla="*/ 8 w 268"/>
                <a:gd name="T13" fmla="*/ 94 h 257"/>
                <a:gd name="T14" fmla="*/ 6 w 268"/>
                <a:gd name="T15" fmla="*/ 106 h 257"/>
                <a:gd name="T16" fmla="*/ 6 w 268"/>
                <a:gd name="T17" fmla="*/ 117 h 257"/>
                <a:gd name="T18" fmla="*/ 9 w 268"/>
                <a:gd name="T19" fmla="*/ 125 h 257"/>
                <a:gd name="T20" fmla="*/ 1 w 268"/>
                <a:gd name="T21" fmla="*/ 134 h 257"/>
                <a:gd name="T22" fmla="*/ 9 w 268"/>
                <a:gd name="T23" fmla="*/ 145 h 257"/>
                <a:gd name="T24" fmla="*/ 11 w 268"/>
                <a:gd name="T25" fmla="*/ 158 h 257"/>
                <a:gd name="T26" fmla="*/ 23 w 268"/>
                <a:gd name="T27" fmla="*/ 166 h 257"/>
                <a:gd name="T28" fmla="*/ 36 w 268"/>
                <a:gd name="T29" fmla="*/ 169 h 257"/>
                <a:gd name="T30" fmla="*/ 45 w 268"/>
                <a:gd name="T31" fmla="*/ 185 h 257"/>
                <a:gd name="T32" fmla="*/ 71 w 268"/>
                <a:gd name="T33" fmla="*/ 190 h 257"/>
                <a:gd name="T34" fmla="*/ 82 w 268"/>
                <a:gd name="T35" fmla="*/ 201 h 257"/>
                <a:gd name="T36" fmla="*/ 112 w 268"/>
                <a:gd name="T37" fmla="*/ 185 h 257"/>
                <a:gd name="T38" fmla="*/ 247 w 268"/>
                <a:gd name="T39" fmla="*/ 257 h 257"/>
                <a:gd name="T40" fmla="*/ 247 w 268"/>
                <a:gd name="T41" fmla="*/ 248 h 257"/>
                <a:gd name="T42" fmla="*/ 263 w 268"/>
                <a:gd name="T43" fmla="*/ 248 h 257"/>
                <a:gd name="T44" fmla="*/ 263 w 268"/>
                <a:gd name="T45" fmla="*/ 75 h 257"/>
                <a:gd name="T46" fmla="*/ 263 w 268"/>
                <a:gd name="T47" fmla="*/ 49 h 257"/>
                <a:gd name="T48" fmla="*/ 265 w 268"/>
                <a:gd name="T49" fmla="*/ 27 h 257"/>
                <a:gd name="T50" fmla="*/ 267 w 268"/>
                <a:gd name="T51" fmla="*/ 22 h 257"/>
                <a:gd name="T52" fmla="*/ 266 w 268"/>
                <a:gd name="T53" fmla="*/ 22 h 257"/>
                <a:gd name="T54" fmla="*/ 243 w 268"/>
                <a:gd name="T55" fmla="*/ 15 h 257"/>
                <a:gd name="T56" fmla="*/ 216 w 268"/>
                <a:gd name="T57" fmla="*/ 2 h 257"/>
                <a:gd name="T58" fmla="*/ 176 w 268"/>
                <a:gd name="T59" fmla="*/ 22 h 257"/>
                <a:gd name="T60" fmla="*/ 179 w 268"/>
                <a:gd name="T61" fmla="*/ 45 h 257"/>
                <a:gd name="T62" fmla="*/ 152 w 268"/>
                <a:gd name="T63" fmla="*/ 45 h 257"/>
                <a:gd name="T64" fmla="*/ 119 w 268"/>
                <a:gd name="T65" fmla="*/ 33 h 257"/>
                <a:gd name="T66" fmla="*/ 101 w 268"/>
                <a:gd name="T67" fmla="*/ 21 h 257"/>
                <a:gd name="T68" fmla="*/ 90 w 268"/>
                <a:gd name="T69" fmla="*/ 11 h 257"/>
                <a:gd name="T70" fmla="*/ 58 w 268"/>
                <a:gd name="T71" fmla="*/ 4 h 257"/>
                <a:gd name="T72" fmla="*/ 38 w 268"/>
                <a:gd name="T73" fmla="*/ 0 h 257"/>
                <a:gd name="T74" fmla="*/ 37 w 268"/>
                <a:gd name="T75" fmla="*/ 9 h 257"/>
                <a:gd name="T76" fmla="*/ 30 w 268"/>
                <a:gd name="T77" fmla="*/ 1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 h="257">
                  <a:moveTo>
                    <a:pt x="30" y="14"/>
                  </a:moveTo>
                  <a:cubicBezTo>
                    <a:pt x="28" y="15"/>
                    <a:pt x="18" y="25"/>
                    <a:pt x="16" y="27"/>
                  </a:cubicBezTo>
                  <a:cubicBezTo>
                    <a:pt x="14" y="29"/>
                    <a:pt x="13" y="33"/>
                    <a:pt x="14" y="35"/>
                  </a:cubicBezTo>
                  <a:cubicBezTo>
                    <a:pt x="15" y="37"/>
                    <a:pt x="14" y="45"/>
                    <a:pt x="11" y="49"/>
                  </a:cubicBezTo>
                  <a:cubicBezTo>
                    <a:pt x="9" y="54"/>
                    <a:pt x="1" y="57"/>
                    <a:pt x="0" y="59"/>
                  </a:cubicBezTo>
                  <a:cubicBezTo>
                    <a:pt x="0" y="62"/>
                    <a:pt x="5" y="68"/>
                    <a:pt x="8" y="75"/>
                  </a:cubicBezTo>
                  <a:cubicBezTo>
                    <a:pt x="12" y="83"/>
                    <a:pt x="5" y="88"/>
                    <a:pt x="8" y="94"/>
                  </a:cubicBezTo>
                  <a:cubicBezTo>
                    <a:pt x="10" y="100"/>
                    <a:pt x="9" y="103"/>
                    <a:pt x="6" y="106"/>
                  </a:cubicBezTo>
                  <a:cubicBezTo>
                    <a:pt x="4" y="109"/>
                    <a:pt x="6" y="114"/>
                    <a:pt x="6" y="117"/>
                  </a:cubicBezTo>
                  <a:cubicBezTo>
                    <a:pt x="6" y="120"/>
                    <a:pt x="10" y="124"/>
                    <a:pt x="9" y="125"/>
                  </a:cubicBezTo>
                  <a:cubicBezTo>
                    <a:pt x="8" y="126"/>
                    <a:pt x="1" y="131"/>
                    <a:pt x="1" y="134"/>
                  </a:cubicBezTo>
                  <a:cubicBezTo>
                    <a:pt x="1" y="136"/>
                    <a:pt x="5" y="139"/>
                    <a:pt x="9" y="145"/>
                  </a:cubicBezTo>
                  <a:cubicBezTo>
                    <a:pt x="13" y="151"/>
                    <a:pt x="10" y="154"/>
                    <a:pt x="11" y="158"/>
                  </a:cubicBezTo>
                  <a:cubicBezTo>
                    <a:pt x="12" y="163"/>
                    <a:pt x="18" y="166"/>
                    <a:pt x="23" y="166"/>
                  </a:cubicBezTo>
                  <a:cubicBezTo>
                    <a:pt x="29" y="166"/>
                    <a:pt x="32" y="169"/>
                    <a:pt x="36" y="169"/>
                  </a:cubicBezTo>
                  <a:cubicBezTo>
                    <a:pt x="40" y="169"/>
                    <a:pt x="43" y="176"/>
                    <a:pt x="45" y="185"/>
                  </a:cubicBezTo>
                  <a:cubicBezTo>
                    <a:pt x="47" y="185"/>
                    <a:pt x="64" y="185"/>
                    <a:pt x="71" y="190"/>
                  </a:cubicBezTo>
                  <a:cubicBezTo>
                    <a:pt x="79" y="194"/>
                    <a:pt x="82" y="201"/>
                    <a:pt x="82" y="201"/>
                  </a:cubicBezTo>
                  <a:cubicBezTo>
                    <a:pt x="112" y="185"/>
                    <a:pt x="112" y="185"/>
                    <a:pt x="112" y="185"/>
                  </a:cubicBezTo>
                  <a:cubicBezTo>
                    <a:pt x="247" y="257"/>
                    <a:pt x="247" y="257"/>
                    <a:pt x="247" y="257"/>
                  </a:cubicBezTo>
                  <a:cubicBezTo>
                    <a:pt x="247" y="248"/>
                    <a:pt x="247" y="248"/>
                    <a:pt x="247" y="248"/>
                  </a:cubicBezTo>
                  <a:cubicBezTo>
                    <a:pt x="263" y="248"/>
                    <a:pt x="263" y="248"/>
                    <a:pt x="263" y="248"/>
                  </a:cubicBezTo>
                  <a:cubicBezTo>
                    <a:pt x="263" y="248"/>
                    <a:pt x="263" y="87"/>
                    <a:pt x="263" y="75"/>
                  </a:cubicBezTo>
                  <a:cubicBezTo>
                    <a:pt x="263" y="63"/>
                    <a:pt x="258" y="55"/>
                    <a:pt x="263" y="49"/>
                  </a:cubicBezTo>
                  <a:cubicBezTo>
                    <a:pt x="268" y="42"/>
                    <a:pt x="261" y="39"/>
                    <a:pt x="265" y="27"/>
                  </a:cubicBezTo>
                  <a:cubicBezTo>
                    <a:pt x="266" y="25"/>
                    <a:pt x="266" y="24"/>
                    <a:pt x="267" y="22"/>
                  </a:cubicBezTo>
                  <a:cubicBezTo>
                    <a:pt x="267" y="22"/>
                    <a:pt x="266" y="22"/>
                    <a:pt x="266" y="22"/>
                  </a:cubicBezTo>
                  <a:cubicBezTo>
                    <a:pt x="265" y="18"/>
                    <a:pt x="258" y="18"/>
                    <a:pt x="243" y="15"/>
                  </a:cubicBezTo>
                  <a:cubicBezTo>
                    <a:pt x="227" y="13"/>
                    <a:pt x="233" y="3"/>
                    <a:pt x="216" y="2"/>
                  </a:cubicBezTo>
                  <a:cubicBezTo>
                    <a:pt x="198" y="1"/>
                    <a:pt x="177" y="14"/>
                    <a:pt x="176" y="22"/>
                  </a:cubicBezTo>
                  <a:cubicBezTo>
                    <a:pt x="176" y="29"/>
                    <a:pt x="184" y="37"/>
                    <a:pt x="179" y="45"/>
                  </a:cubicBezTo>
                  <a:cubicBezTo>
                    <a:pt x="173" y="52"/>
                    <a:pt x="160" y="53"/>
                    <a:pt x="152" y="45"/>
                  </a:cubicBezTo>
                  <a:cubicBezTo>
                    <a:pt x="143" y="37"/>
                    <a:pt x="130" y="33"/>
                    <a:pt x="119" y="33"/>
                  </a:cubicBezTo>
                  <a:cubicBezTo>
                    <a:pt x="108" y="33"/>
                    <a:pt x="101" y="26"/>
                    <a:pt x="101" y="21"/>
                  </a:cubicBezTo>
                  <a:cubicBezTo>
                    <a:pt x="102" y="15"/>
                    <a:pt x="99" y="12"/>
                    <a:pt x="90" y="11"/>
                  </a:cubicBezTo>
                  <a:cubicBezTo>
                    <a:pt x="81" y="9"/>
                    <a:pt x="74" y="1"/>
                    <a:pt x="58" y="4"/>
                  </a:cubicBezTo>
                  <a:cubicBezTo>
                    <a:pt x="50" y="5"/>
                    <a:pt x="42" y="3"/>
                    <a:pt x="38" y="0"/>
                  </a:cubicBezTo>
                  <a:cubicBezTo>
                    <a:pt x="37" y="3"/>
                    <a:pt x="37" y="7"/>
                    <a:pt x="37" y="9"/>
                  </a:cubicBezTo>
                  <a:cubicBezTo>
                    <a:pt x="37" y="15"/>
                    <a:pt x="31" y="14"/>
                    <a:pt x="30" y="1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8" name="Freeform 1581">
              <a:extLst>
                <a:ext uri="{FF2B5EF4-FFF2-40B4-BE49-F238E27FC236}">
                  <a16:creationId xmlns:a16="http://schemas.microsoft.com/office/drawing/2014/main" id="{2E965597-AA10-354F-B763-A9064D2FA2EB}"/>
                </a:ext>
              </a:extLst>
            </p:cNvPr>
            <p:cNvSpPr>
              <a:spLocks/>
            </p:cNvSpPr>
            <p:nvPr/>
          </p:nvSpPr>
          <p:spPr bwMode="auto">
            <a:xfrm>
              <a:off x="4365779" y="2975074"/>
              <a:ext cx="65090" cy="22226"/>
            </a:xfrm>
            <a:custGeom>
              <a:avLst/>
              <a:gdLst>
                <a:gd name="T0" fmla="*/ 25 w 51"/>
                <a:gd name="T1" fmla="*/ 11 h 18"/>
                <a:gd name="T2" fmla="*/ 40 w 51"/>
                <a:gd name="T3" fmla="*/ 15 h 18"/>
                <a:gd name="T4" fmla="*/ 51 w 51"/>
                <a:gd name="T5" fmla="*/ 12 h 18"/>
                <a:gd name="T6" fmla="*/ 41 w 51"/>
                <a:gd name="T7" fmla="*/ 11 h 18"/>
                <a:gd name="T8" fmla="*/ 25 w 51"/>
                <a:gd name="T9" fmla="*/ 3 h 18"/>
                <a:gd name="T10" fmla="*/ 2 w 51"/>
                <a:gd name="T11" fmla="*/ 7 h 18"/>
                <a:gd name="T12" fmla="*/ 0 w 51"/>
                <a:gd name="T13" fmla="*/ 18 h 18"/>
                <a:gd name="T14" fmla="*/ 5 w 51"/>
                <a:gd name="T15" fmla="*/ 17 h 18"/>
                <a:gd name="T16" fmla="*/ 25 w 51"/>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8">
                  <a:moveTo>
                    <a:pt x="25" y="11"/>
                  </a:moveTo>
                  <a:cubicBezTo>
                    <a:pt x="29" y="8"/>
                    <a:pt x="35" y="14"/>
                    <a:pt x="40" y="15"/>
                  </a:cubicBezTo>
                  <a:cubicBezTo>
                    <a:pt x="45" y="16"/>
                    <a:pt x="51" y="12"/>
                    <a:pt x="51" y="12"/>
                  </a:cubicBezTo>
                  <a:cubicBezTo>
                    <a:pt x="51" y="12"/>
                    <a:pt x="50" y="11"/>
                    <a:pt x="41" y="11"/>
                  </a:cubicBezTo>
                  <a:cubicBezTo>
                    <a:pt x="33" y="10"/>
                    <a:pt x="32" y="0"/>
                    <a:pt x="25" y="3"/>
                  </a:cubicBezTo>
                  <a:cubicBezTo>
                    <a:pt x="17" y="7"/>
                    <a:pt x="12" y="8"/>
                    <a:pt x="2" y="7"/>
                  </a:cubicBezTo>
                  <a:cubicBezTo>
                    <a:pt x="2" y="10"/>
                    <a:pt x="1" y="14"/>
                    <a:pt x="0" y="18"/>
                  </a:cubicBezTo>
                  <a:cubicBezTo>
                    <a:pt x="2" y="17"/>
                    <a:pt x="4" y="17"/>
                    <a:pt x="5" y="17"/>
                  </a:cubicBezTo>
                  <a:cubicBezTo>
                    <a:pt x="10" y="16"/>
                    <a:pt x="22" y="14"/>
                    <a:pt x="25" y="1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99" name="Freeform 1582">
              <a:extLst>
                <a:ext uri="{FF2B5EF4-FFF2-40B4-BE49-F238E27FC236}">
                  <a16:creationId xmlns:a16="http://schemas.microsoft.com/office/drawing/2014/main" id="{7902AC16-0C80-6040-9D26-E20C2B1CD657}"/>
                </a:ext>
              </a:extLst>
            </p:cNvPr>
            <p:cNvSpPr>
              <a:spLocks/>
            </p:cNvSpPr>
            <p:nvPr/>
          </p:nvSpPr>
          <p:spPr bwMode="auto">
            <a:xfrm>
              <a:off x="4351491" y="2914747"/>
              <a:ext cx="133355" cy="103191"/>
            </a:xfrm>
            <a:custGeom>
              <a:avLst/>
              <a:gdLst>
                <a:gd name="T0" fmla="*/ 24 w 104"/>
                <a:gd name="T1" fmla="*/ 79 h 82"/>
                <a:gd name="T2" fmla="*/ 34 w 104"/>
                <a:gd name="T3" fmla="*/ 75 h 82"/>
                <a:gd name="T4" fmla="*/ 59 w 104"/>
                <a:gd name="T5" fmla="*/ 73 h 82"/>
                <a:gd name="T6" fmla="*/ 64 w 104"/>
                <a:gd name="T7" fmla="*/ 74 h 82"/>
                <a:gd name="T8" fmla="*/ 64 w 104"/>
                <a:gd name="T9" fmla="*/ 72 h 82"/>
                <a:gd name="T10" fmla="*/ 76 w 104"/>
                <a:gd name="T11" fmla="*/ 77 h 82"/>
                <a:gd name="T12" fmla="*/ 102 w 104"/>
                <a:gd name="T13" fmla="*/ 79 h 82"/>
                <a:gd name="T14" fmla="*/ 104 w 104"/>
                <a:gd name="T15" fmla="*/ 78 h 82"/>
                <a:gd name="T16" fmla="*/ 104 w 104"/>
                <a:gd name="T17" fmla="*/ 67 h 82"/>
                <a:gd name="T18" fmla="*/ 95 w 104"/>
                <a:gd name="T19" fmla="*/ 55 h 82"/>
                <a:gd name="T20" fmla="*/ 92 w 104"/>
                <a:gd name="T21" fmla="*/ 45 h 82"/>
                <a:gd name="T22" fmla="*/ 89 w 104"/>
                <a:gd name="T23" fmla="*/ 40 h 82"/>
                <a:gd name="T24" fmla="*/ 79 w 104"/>
                <a:gd name="T25" fmla="*/ 27 h 82"/>
                <a:gd name="T26" fmla="*/ 66 w 104"/>
                <a:gd name="T27" fmla="*/ 11 h 82"/>
                <a:gd name="T28" fmla="*/ 60 w 104"/>
                <a:gd name="T29" fmla="*/ 11 h 82"/>
                <a:gd name="T30" fmla="*/ 50 w 104"/>
                <a:gd name="T31" fmla="*/ 3 h 82"/>
                <a:gd name="T32" fmla="*/ 37 w 104"/>
                <a:gd name="T33" fmla="*/ 4 h 82"/>
                <a:gd name="T34" fmla="*/ 21 w 104"/>
                <a:gd name="T35" fmla="*/ 4 h 82"/>
                <a:gd name="T36" fmla="*/ 11 w 104"/>
                <a:gd name="T37" fmla="*/ 12 h 82"/>
                <a:gd name="T38" fmla="*/ 10 w 104"/>
                <a:gd name="T39" fmla="*/ 13 h 82"/>
                <a:gd name="T40" fmla="*/ 6 w 104"/>
                <a:gd name="T41" fmla="*/ 27 h 82"/>
                <a:gd name="T42" fmla="*/ 12 w 104"/>
                <a:gd name="T43" fmla="*/ 52 h 82"/>
                <a:gd name="T44" fmla="*/ 13 w 104"/>
                <a:gd name="T45" fmla="*/ 55 h 82"/>
                <a:gd name="T46" fmla="*/ 36 w 104"/>
                <a:gd name="T47" fmla="*/ 51 h 82"/>
                <a:gd name="T48" fmla="*/ 52 w 104"/>
                <a:gd name="T49" fmla="*/ 59 h 82"/>
                <a:gd name="T50" fmla="*/ 62 w 104"/>
                <a:gd name="T51" fmla="*/ 60 h 82"/>
                <a:gd name="T52" fmla="*/ 51 w 104"/>
                <a:gd name="T53" fmla="*/ 63 h 82"/>
                <a:gd name="T54" fmla="*/ 36 w 104"/>
                <a:gd name="T55" fmla="*/ 59 h 82"/>
                <a:gd name="T56" fmla="*/ 16 w 104"/>
                <a:gd name="T57" fmla="*/ 65 h 82"/>
                <a:gd name="T58" fmla="*/ 11 w 104"/>
                <a:gd name="T59" fmla="*/ 66 h 82"/>
                <a:gd name="T60" fmla="*/ 13 w 104"/>
                <a:gd name="T61" fmla="*/ 74 h 82"/>
                <a:gd name="T62" fmla="*/ 15 w 104"/>
                <a:gd name="T63" fmla="*/ 76 h 82"/>
                <a:gd name="T64" fmla="*/ 24 w 104"/>
                <a:gd name="T65"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2">
                  <a:moveTo>
                    <a:pt x="24" y="79"/>
                  </a:moveTo>
                  <a:cubicBezTo>
                    <a:pt x="27" y="79"/>
                    <a:pt x="34" y="75"/>
                    <a:pt x="34" y="75"/>
                  </a:cubicBezTo>
                  <a:cubicBezTo>
                    <a:pt x="34" y="75"/>
                    <a:pt x="56" y="73"/>
                    <a:pt x="59" y="73"/>
                  </a:cubicBezTo>
                  <a:cubicBezTo>
                    <a:pt x="61" y="72"/>
                    <a:pt x="62" y="73"/>
                    <a:pt x="64" y="74"/>
                  </a:cubicBezTo>
                  <a:cubicBezTo>
                    <a:pt x="64" y="73"/>
                    <a:pt x="64" y="72"/>
                    <a:pt x="64" y="72"/>
                  </a:cubicBezTo>
                  <a:cubicBezTo>
                    <a:pt x="64" y="72"/>
                    <a:pt x="76" y="75"/>
                    <a:pt x="76" y="77"/>
                  </a:cubicBezTo>
                  <a:cubicBezTo>
                    <a:pt x="77" y="80"/>
                    <a:pt x="93" y="82"/>
                    <a:pt x="102" y="79"/>
                  </a:cubicBezTo>
                  <a:cubicBezTo>
                    <a:pt x="103" y="79"/>
                    <a:pt x="104" y="78"/>
                    <a:pt x="104" y="78"/>
                  </a:cubicBezTo>
                  <a:cubicBezTo>
                    <a:pt x="104" y="75"/>
                    <a:pt x="104" y="69"/>
                    <a:pt x="104" y="67"/>
                  </a:cubicBezTo>
                  <a:cubicBezTo>
                    <a:pt x="104" y="64"/>
                    <a:pt x="98" y="59"/>
                    <a:pt x="95" y="55"/>
                  </a:cubicBezTo>
                  <a:cubicBezTo>
                    <a:pt x="92" y="52"/>
                    <a:pt x="92" y="45"/>
                    <a:pt x="92" y="45"/>
                  </a:cubicBezTo>
                  <a:cubicBezTo>
                    <a:pt x="89" y="40"/>
                    <a:pt x="89" y="40"/>
                    <a:pt x="89" y="40"/>
                  </a:cubicBezTo>
                  <a:cubicBezTo>
                    <a:pt x="89" y="40"/>
                    <a:pt x="86" y="30"/>
                    <a:pt x="79" y="27"/>
                  </a:cubicBezTo>
                  <a:cubicBezTo>
                    <a:pt x="71" y="25"/>
                    <a:pt x="66" y="11"/>
                    <a:pt x="66" y="11"/>
                  </a:cubicBezTo>
                  <a:cubicBezTo>
                    <a:pt x="60" y="11"/>
                    <a:pt x="60" y="11"/>
                    <a:pt x="60" y="11"/>
                  </a:cubicBezTo>
                  <a:cubicBezTo>
                    <a:pt x="60" y="11"/>
                    <a:pt x="55" y="5"/>
                    <a:pt x="50" y="3"/>
                  </a:cubicBezTo>
                  <a:cubicBezTo>
                    <a:pt x="45" y="0"/>
                    <a:pt x="37" y="4"/>
                    <a:pt x="37" y="4"/>
                  </a:cubicBezTo>
                  <a:cubicBezTo>
                    <a:pt x="37" y="4"/>
                    <a:pt x="27" y="5"/>
                    <a:pt x="21" y="4"/>
                  </a:cubicBezTo>
                  <a:cubicBezTo>
                    <a:pt x="14" y="3"/>
                    <a:pt x="16" y="11"/>
                    <a:pt x="11" y="12"/>
                  </a:cubicBezTo>
                  <a:cubicBezTo>
                    <a:pt x="10" y="12"/>
                    <a:pt x="10" y="13"/>
                    <a:pt x="10" y="13"/>
                  </a:cubicBezTo>
                  <a:cubicBezTo>
                    <a:pt x="9" y="18"/>
                    <a:pt x="8" y="23"/>
                    <a:pt x="6" y="27"/>
                  </a:cubicBezTo>
                  <a:cubicBezTo>
                    <a:pt x="0" y="35"/>
                    <a:pt x="8" y="48"/>
                    <a:pt x="12" y="52"/>
                  </a:cubicBezTo>
                  <a:cubicBezTo>
                    <a:pt x="13" y="53"/>
                    <a:pt x="13" y="54"/>
                    <a:pt x="13" y="55"/>
                  </a:cubicBezTo>
                  <a:cubicBezTo>
                    <a:pt x="23" y="56"/>
                    <a:pt x="28" y="55"/>
                    <a:pt x="36" y="51"/>
                  </a:cubicBezTo>
                  <a:cubicBezTo>
                    <a:pt x="43" y="48"/>
                    <a:pt x="44" y="58"/>
                    <a:pt x="52" y="59"/>
                  </a:cubicBezTo>
                  <a:cubicBezTo>
                    <a:pt x="61" y="59"/>
                    <a:pt x="62" y="60"/>
                    <a:pt x="62" y="60"/>
                  </a:cubicBezTo>
                  <a:cubicBezTo>
                    <a:pt x="62" y="60"/>
                    <a:pt x="56" y="64"/>
                    <a:pt x="51" y="63"/>
                  </a:cubicBezTo>
                  <a:cubicBezTo>
                    <a:pt x="46" y="62"/>
                    <a:pt x="40" y="56"/>
                    <a:pt x="36" y="59"/>
                  </a:cubicBezTo>
                  <a:cubicBezTo>
                    <a:pt x="33" y="62"/>
                    <a:pt x="21" y="64"/>
                    <a:pt x="16" y="65"/>
                  </a:cubicBezTo>
                  <a:cubicBezTo>
                    <a:pt x="15" y="65"/>
                    <a:pt x="13" y="65"/>
                    <a:pt x="11" y="66"/>
                  </a:cubicBezTo>
                  <a:cubicBezTo>
                    <a:pt x="11" y="69"/>
                    <a:pt x="11" y="72"/>
                    <a:pt x="13" y="74"/>
                  </a:cubicBezTo>
                  <a:cubicBezTo>
                    <a:pt x="14" y="75"/>
                    <a:pt x="14" y="75"/>
                    <a:pt x="15" y="76"/>
                  </a:cubicBezTo>
                  <a:cubicBezTo>
                    <a:pt x="24" y="74"/>
                    <a:pt x="21" y="78"/>
                    <a:pt x="24" y="7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0" name="Freeform 1583">
              <a:extLst>
                <a:ext uri="{FF2B5EF4-FFF2-40B4-BE49-F238E27FC236}">
                  <a16:creationId xmlns:a16="http://schemas.microsoft.com/office/drawing/2014/main" id="{719B81C6-8B9C-094D-9D5C-D9611A983DCC}"/>
                </a:ext>
              </a:extLst>
            </p:cNvPr>
            <p:cNvSpPr>
              <a:spLocks/>
            </p:cNvSpPr>
            <p:nvPr/>
          </p:nvSpPr>
          <p:spPr bwMode="auto">
            <a:xfrm>
              <a:off x="4370542" y="3005238"/>
              <a:ext cx="63502" cy="38101"/>
            </a:xfrm>
            <a:custGeom>
              <a:avLst/>
              <a:gdLst>
                <a:gd name="T0" fmla="*/ 25 w 49"/>
                <a:gd name="T1" fmla="*/ 28 h 30"/>
                <a:gd name="T2" fmla="*/ 40 w 49"/>
                <a:gd name="T3" fmla="*/ 19 h 30"/>
                <a:gd name="T4" fmla="*/ 46 w 49"/>
                <a:gd name="T5" fmla="*/ 17 h 30"/>
                <a:gd name="T6" fmla="*/ 45 w 49"/>
                <a:gd name="T7" fmla="*/ 8 h 30"/>
                <a:gd name="T8" fmla="*/ 49 w 49"/>
                <a:gd name="T9" fmla="*/ 2 h 30"/>
                <a:gd name="T10" fmla="*/ 44 w 49"/>
                <a:gd name="T11" fmla="*/ 1 h 30"/>
                <a:gd name="T12" fmla="*/ 19 w 49"/>
                <a:gd name="T13" fmla="*/ 3 h 30"/>
                <a:gd name="T14" fmla="*/ 9 w 49"/>
                <a:gd name="T15" fmla="*/ 7 h 30"/>
                <a:gd name="T16" fmla="*/ 0 w 49"/>
                <a:gd name="T17" fmla="*/ 4 h 30"/>
                <a:gd name="T18" fmla="*/ 14 w 49"/>
                <a:gd name="T19" fmla="*/ 15 h 30"/>
                <a:gd name="T20" fmla="*/ 22 w 49"/>
                <a:gd name="T21" fmla="*/ 28 h 30"/>
                <a:gd name="T22" fmla="*/ 24 w 49"/>
                <a:gd name="T23" fmla="*/ 30 h 30"/>
                <a:gd name="T24" fmla="*/ 25 w 49"/>
                <a:gd name="T2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0">
                  <a:moveTo>
                    <a:pt x="25" y="28"/>
                  </a:moveTo>
                  <a:cubicBezTo>
                    <a:pt x="29" y="25"/>
                    <a:pt x="37" y="18"/>
                    <a:pt x="40" y="19"/>
                  </a:cubicBezTo>
                  <a:cubicBezTo>
                    <a:pt x="43" y="20"/>
                    <a:pt x="46" y="18"/>
                    <a:pt x="46" y="17"/>
                  </a:cubicBezTo>
                  <a:cubicBezTo>
                    <a:pt x="46" y="15"/>
                    <a:pt x="41" y="10"/>
                    <a:pt x="45" y="8"/>
                  </a:cubicBezTo>
                  <a:cubicBezTo>
                    <a:pt x="48" y="7"/>
                    <a:pt x="49" y="4"/>
                    <a:pt x="49" y="2"/>
                  </a:cubicBezTo>
                  <a:cubicBezTo>
                    <a:pt x="47" y="1"/>
                    <a:pt x="46" y="0"/>
                    <a:pt x="44" y="1"/>
                  </a:cubicBezTo>
                  <a:cubicBezTo>
                    <a:pt x="41" y="1"/>
                    <a:pt x="19" y="3"/>
                    <a:pt x="19" y="3"/>
                  </a:cubicBezTo>
                  <a:cubicBezTo>
                    <a:pt x="19" y="3"/>
                    <a:pt x="12" y="7"/>
                    <a:pt x="9" y="7"/>
                  </a:cubicBezTo>
                  <a:cubicBezTo>
                    <a:pt x="6" y="6"/>
                    <a:pt x="9" y="2"/>
                    <a:pt x="0" y="4"/>
                  </a:cubicBezTo>
                  <a:cubicBezTo>
                    <a:pt x="4" y="10"/>
                    <a:pt x="5" y="12"/>
                    <a:pt x="14" y="15"/>
                  </a:cubicBezTo>
                  <a:cubicBezTo>
                    <a:pt x="24" y="18"/>
                    <a:pt x="13" y="23"/>
                    <a:pt x="22" y="28"/>
                  </a:cubicBezTo>
                  <a:cubicBezTo>
                    <a:pt x="22" y="29"/>
                    <a:pt x="23" y="29"/>
                    <a:pt x="24" y="30"/>
                  </a:cubicBezTo>
                  <a:cubicBezTo>
                    <a:pt x="24" y="29"/>
                    <a:pt x="25" y="28"/>
                    <a:pt x="25" y="2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1" name="Freeform 1584">
              <a:extLst>
                <a:ext uri="{FF2B5EF4-FFF2-40B4-BE49-F238E27FC236}">
                  <a16:creationId xmlns:a16="http://schemas.microsoft.com/office/drawing/2014/main" id="{18B7FA5C-F28D-6742-9B39-6A2BD7FE2C9D}"/>
                </a:ext>
              </a:extLst>
            </p:cNvPr>
            <p:cNvSpPr>
              <a:spLocks/>
            </p:cNvSpPr>
            <p:nvPr/>
          </p:nvSpPr>
          <p:spPr bwMode="auto">
            <a:xfrm>
              <a:off x="5070654" y="3038576"/>
              <a:ext cx="277822" cy="192094"/>
            </a:xfrm>
            <a:custGeom>
              <a:avLst/>
              <a:gdLst>
                <a:gd name="T0" fmla="*/ 200 w 216"/>
                <a:gd name="T1" fmla="*/ 87 h 153"/>
                <a:gd name="T2" fmla="*/ 193 w 216"/>
                <a:gd name="T3" fmla="*/ 75 h 153"/>
                <a:gd name="T4" fmla="*/ 183 w 216"/>
                <a:gd name="T5" fmla="*/ 65 h 153"/>
                <a:gd name="T6" fmla="*/ 175 w 216"/>
                <a:gd name="T7" fmla="*/ 54 h 153"/>
                <a:gd name="T8" fmla="*/ 161 w 216"/>
                <a:gd name="T9" fmla="*/ 48 h 153"/>
                <a:gd name="T10" fmla="*/ 159 w 216"/>
                <a:gd name="T11" fmla="*/ 42 h 153"/>
                <a:gd name="T12" fmla="*/ 151 w 216"/>
                <a:gd name="T13" fmla="*/ 41 h 153"/>
                <a:gd name="T14" fmla="*/ 153 w 216"/>
                <a:gd name="T15" fmla="*/ 34 h 153"/>
                <a:gd name="T16" fmla="*/ 152 w 216"/>
                <a:gd name="T17" fmla="*/ 19 h 153"/>
                <a:gd name="T18" fmla="*/ 140 w 216"/>
                <a:gd name="T19" fmla="*/ 2 h 153"/>
                <a:gd name="T20" fmla="*/ 137 w 216"/>
                <a:gd name="T21" fmla="*/ 2 h 153"/>
                <a:gd name="T22" fmla="*/ 122 w 216"/>
                <a:gd name="T23" fmla="*/ 8 h 153"/>
                <a:gd name="T24" fmla="*/ 118 w 216"/>
                <a:gd name="T25" fmla="*/ 16 h 153"/>
                <a:gd name="T26" fmla="*/ 101 w 216"/>
                <a:gd name="T27" fmla="*/ 34 h 153"/>
                <a:gd name="T28" fmla="*/ 76 w 216"/>
                <a:gd name="T29" fmla="*/ 39 h 153"/>
                <a:gd name="T30" fmla="*/ 75 w 216"/>
                <a:gd name="T31" fmla="*/ 48 h 153"/>
                <a:gd name="T32" fmla="*/ 59 w 216"/>
                <a:gd name="T33" fmla="*/ 57 h 153"/>
                <a:gd name="T34" fmla="*/ 40 w 216"/>
                <a:gd name="T35" fmla="*/ 62 h 153"/>
                <a:gd name="T36" fmla="*/ 29 w 216"/>
                <a:gd name="T37" fmla="*/ 62 h 153"/>
                <a:gd name="T38" fmla="*/ 19 w 216"/>
                <a:gd name="T39" fmla="*/ 66 h 153"/>
                <a:gd name="T40" fmla="*/ 17 w 216"/>
                <a:gd name="T41" fmla="*/ 65 h 153"/>
                <a:gd name="T42" fmla="*/ 8 w 216"/>
                <a:gd name="T43" fmla="*/ 76 h 153"/>
                <a:gd name="T44" fmla="*/ 0 w 216"/>
                <a:gd name="T45" fmla="*/ 93 h 153"/>
                <a:gd name="T46" fmla="*/ 2 w 216"/>
                <a:gd name="T47" fmla="*/ 108 h 153"/>
                <a:gd name="T48" fmla="*/ 7 w 216"/>
                <a:gd name="T49" fmla="*/ 122 h 153"/>
                <a:gd name="T50" fmla="*/ 10 w 216"/>
                <a:gd name="T51" fmla="*/ 132 h 153"/>
                <a:gd name="T52" fmla="*/ 14 w 216"/>
                <a:gd name="T53" fmla="*/ 138 h 153"/>
                <a:gd name="T54" fmla="*/ 25 w 216"/>
                <a:gd name="T55" fmla="*/ 150 h 153"/>
                <a:gd name="T56" fmla="*/ 28 w 216"/>
                <a:gd name="T57" fmla="*/ 153 h 153"/>
                <a:gd name="T58" fmla="*/ 29 w 216"/>
                <a:gd name="T59" fmla="*/ 151 h 153"/>
                <a:gd name="T60" fmla="*/ 32 w 216"/>
                <a:gd name="T61" fmla="*/ 138 h 153"/>
                <a:gd name="T62" fmla="*/ 42 w 216"/>
                <a:gd name="T63" fmla="*/ 136 h 153"/>
                <a:gd name="T64" fmla="*/ 50 w 216"/>
                <a:gd name="T65" fmla="*/ 133 h 153"/>
                <a:gd name="T66" fmla="*/ 65 w 216"/>
                <a:gd name="T67" fmla="*/ 136 h 153"/>
                <a:gd name="T68" fmla="*/ 65 w 216"/>
                <a:gd name="T69" fmla="*/ 124 h 153"/>
                <a:gd name="T70" fmla="*/ 84 w 216"/>
                <a:gd name="T71" fmla="*/ 110 h 153"/>
                <a:gd name="T72" fmla="*/ 98 w 216"/>
                <a:gd name="T73" fmla="*/ 119 h 153"/>
                <a:gd name="T74" fmla="*/ 131 w 216"/>
                <a:gd name="T75" fmla="*/ 126 h 153"/>
                <a:gd name="T76" fmla="*/ 137 w 216"/>
                <a:gd name="T77" fmla="*/ 114 h 153"/>
                <a:gd name="T78" fmla="*/ 151 w 216"/>
                <a:gd name="T79" fmla="*/ 114 h 153"/>
                <a:gd name="T80" fmla="*/ 169 w 216"/>
                <a:gd name="T81" fmla="*/ 108 h 153"/>
                <a:gd name="T82" fmla="*/ 184 w 216"/>
                <a:gd name="T83" fmla="*/ 106 h 153"/>
                <a:gd name="T84" fmla="*/ 203 w 216"/>
                <a:gd name="T85" fmla="*/ 108 h 153"/>
                <a:gd name="T86" fmla="*/ 216 w 216"/>
                <a:gd name="T87" fmla="*/ 106 h 153"/>
                <a:gd name="T88" fmla="*/ 212 w 216"/>
                <a:gd name="T89" fmla="*/ 95 h 153"/>
                <a:gd name="T90" fmla="*/ 200 w 216"/>
                <a:gd name="T91" fmla="*/ 8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6" h="153">
                  <a:moveTo>
                    <a:pt x="200" y="87"/>
                  </a:moveTo>
                  <a:cubicBezTo>
                    <a:pt x="200" y="83"/>
                    <a:pt x="200" y="80"/>
                    <a:pt x="193" y="75"/>
                  </a:cubicBezTo>
                  <a:cubicBezTo>
                    <a:pt x="187" y="69"/>
                    <a:pt x="183" y="68"/>
                    <a:pt x="183" y="65"/>
                  </a:cubicBezTo>
                  <a:cubicBezTo>
                    <a:pt x="183" y="62"/>
                    <a:pt x="180" y="61"/>
                    <a:pt x="175" y="54"/>
                  </a:cubicBezTo>
                  <a:cubicBezTo>
                    <a:pt x="169" y="48"/>
                    <a:pt x="161" y="48"/>
                    <a:pt x="161" y="48"/>
                  </a:cubicBezTo>
                  <a:cubicBezTo>
                    <a:pt x="159" y="42"/>
                    <a:pt x="159" y="42"/>
                    <a:pt x="159" y="42"/>
                  </a:cubicBezTo>
                  <a:cubicBezTo>
                    <a:pt x="151" y="41"/>
                    <a:pt x="151" y="41"/>
                    <a:pt x="151" y="41"/>
                  </a:cubicBezTo>
                  <a:cubicBezTo>
                    <a:pt x="151" y="41"/>
                    <a:pt x="147" y="38"/>
                    <a:pt x="153" y="34"/>
                  </a:cubicBezTo>
                  <a:cubicBezTo>
                    <a:pt x="160" y="31"/>
                    <a:pt x="153" y="22"/>
                    <a:pt x="152" y="19"/>
                  </a:cubicBezTo>
                  <a:cubicBezTo>
                    <a:pt x="151" y="16"/>
                    <a:pt x="142" y="5"/>
                    <a:pt x="140" y="2"/>
                  </a:cubicBezTo>
                  <a:cubicBezTo>
                    <a:pt x="138" y="2"/>
                    <a:pt x="137" y="2"/>
                    <a:pt x="137" y="2"/>
                  </a:cubicBezTo>
                  <a:cubicBezTo>
                    <a:pt x="133" y="0"/>
                    <a:pt x="126" y="4"/>
                    <a:pt x="122" y="8"/>
                  </a:cubicBezTo>
                  <a:cubicBezTo>
                    <a:pt x="118" y="11"/>
                    <a:pt x="121" y="13"/>
                    <a:pt x="118" y="16"/>
                  </a:cubicBezTo>
                  <a:cubicBezTo>
                    <a:pt x="116" y="19"/>
                    <a:pt x="107" y="26"/>
                    <a:pt x="101" y="34"/>
                  </a:cubicBezTo>
                  <a:cubicBezTo>
                    <a:pt x="95" y="41"/>
                    <a:pt x="81" y="36"/>
                    <a:pt x="76" y="39"/>
                  </a:cubicBezTo>
                  <a:cubicBezTo>
                    <a:pt x="71" y="41"/>
                    <a:pt x="78" y="46"/>
                    <a:pt x="75" y="48"/>
                  </a:cubicBezTo>
                  <a:cubicBezTo>
                    <a:pt x="72" y="51"/>
                    <a:pt x="62" y="55"/>
                    <a:pt x="59" y="57"/>
                  </a:cubicBezTo>
                  <a:cubicBezTo>
                    <a:pt x="56" y="58"/>
                    <a:pt x="44" y="58"/>
                    <a:pt x="40" y="62"/>
                  </a:cubicBezTo>
                  <a:cubicBezTo>
                    <a:pt x="36" y="67"/>
                    <a:pt x="32" y="57"/>
                    <a:pt x="29" y="62"/>
                  </a:cubicBezTo>
                  <a:cubicBezTo>
                    <a:pt x="25" y="68"/>
                    <a:pt x="21" y="68"/>
                    <a:pt x="19" y="66"/>
                  </a:cubicBezTo>
                  <a:cubicBezTo>
                    <a:pt x="18" y="66"/>
                    <a:pt x="18" y="65"/>
                    <a:pt x="17" y="65"/>
                  </a:cubicBezTo>
                  <a:cubicBezTo>
                    <a:pt x="14" y="68"/>
                    <a:pt x="10" y="71"/>
                    <a:pt x="8" y="76"/>
                  </a:cubicBezTo>
                  <a:cubicBezTo>
                    <a:pt x="6" y="83"/>
                    <a:pt x="0" y="90"/>
                    <a:pt x="0" y="93"/>
                  </a:cubicBezTo>
                  <a:cubicBezTo>
                    <a:pt x="0" y="97"/>
                    <a:pt x="2" y="101"/>
                    <a:pt x="2" y="108"/>
                  </a:cubicBezTo>
                  <a:cubicBezTo>
                    <a:pt x="2" y="114"/>
                    <a:pt x="4" y="117"/>
                    <a:pt x="7" y="122"/>
                  </a:cubicBezTo>
                  <a:cubicBezTo>
                    <a:pt x="11" y="126"/>
                    <a:pt x="10" y="132"/>
                    <a:pt x="10" y="132"/>
                  </a:cubicBezTo>
                  <a:cubicBezTo>
                    <a:pt x="10" y="132"/>
                    <a:pt x="11" y="135"/>
                    <a:pt x="14" y="138"/>
                  </a:cubicBezTo>
                  <a:cubicBezTo>
                    <a:pt x="16" y="142"/>
                    <a:pt x="24" y="147"/>
                    <a:pt x="25" y="150"/>
                  </a:cubicBezTo>
                  <a:cubicBezTo>
                    <a:pt x="25" y="151"/>
                    <a:pt x="27" y="152"/>
                    <a:pt x="28" y="153"/>
                  </a:cubicBezTo>
                  <a:cubicBezTo>
                    <a:pt x="28" y="152"/>
                    <a:pt x="29" y="151"/>
                    <a:pt x="29" y="151"/>
                  </a:cubicBezTo>
                  <a:cubicBezTo>
                    <a:pt x="34" y="145"/>
                    <a:pt x="32" y="138"/>
                    <a:pt x="32" y="138"/>
                  </a:cubicBezTo>
                  <a:cubicBezTo>
                    <a:pt x="42" y="136"/>
                    <a:pt x="42" y="136"/>
                    <a:pt x="42" y="136"/>
                  </a:cubicBezTo>
                  <a:cubicBezTo>
                    <a:pt x="50" y="133"/>
                    <a:pt x="50" y="133"/>
                    <a:pt x="50" y="133"/>
                  </a:cubicBezTo>
                  <a:cubicBezTo>
                    <a:pt x="65" y="136"/>
                    <a:pt x="65" y="136"/>
                    <a:pt x="65" y="136"/>
                  </a:cubicBezTo>
                  <a:cubicBezTo>
                    <a:pt x="65" y="124"/>
                    <a:pt x="65" y="124"/>
                    <a:pt x="65" y="124"/>
                  </a:cubicBezTo>
                  <a:cubicBezTo>
                    <a:pt x="65" y="124"/>
                    <a:pt x="76" y="110"/>
                    <a:pt x="84" y="110"/>
                  </a:cubicBezTo>
                  <a:cubicBezTo>
                    <a:pt x="91" y="110"/>
                    <a:pt x="98" y="119"/>
                    <a:pt x="98" y="119"/>
                  </a:cubicBezTo>
                  <a:cubicBezTo>
                    <a:pt x="131" y="126"/>
                    <a:pt x="131" y="126"/>
                    <a:pt x="131" y="126"/>
                  </a:cubicBezTo>
                  <a:cubicBezTo>
                    <a:pt x="131" y="126"/>
                    <a:pt x="134" y="116"/>
                    <a:pt x="137" y="114"/>
                  </a:cubicBezTo>
                  <a:cubicBezTo>
                    <a:pt x="140" y="112"/>
                    <a:pt x="147" y="116"/>
                    <a:pt x="151" y="114"/>
                  </a:cubicBezTo>
                  <a:cubicBezTo>
                    <a:pt x="155" y="112"/>
                    <a:pt x="162" y="108"/>
                    <a:pt x="169" y="108"/>
                  </a:cubicBezTo>
                  <a:cubicBezTo>
                    <a:pt x="177" y="108"/>
                    <a:pt x="180" y="113"/>
                    <a:pt x="184" y="106"/>
                  </a:cubicBezTo>
                  <a:cubicBezTo>
                    <a:pt x="187" y="100"/>
                    <a:pt x="203" y="108"/>
                    <a:pt x="203" y="108"/>
                  </a:cubicBezTo>
                  <a:cubicBezTo>
                    <a:pt x="216" y="106"/>
                    <a:pt x="216" y="106"/>
                    <a:pt x="216" y="106"/>
                  </a:cubicBezTo>
                  <a:cubicBezTo>
                    <a:pt x="212" y="95"/>
                    <a:pt x="212" y="95"/>
                    <a:pt x="212" y="95"/>
                  </a:cubicBezTo>
                  <a:cubicBezTo>
                    <a:pt x="212" y="95"/>
                    <a:pt x="200" y="90"/>
                    <a:pt x="200" y="8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2" name="Freeform 1585">
              <a:extLst>
                <a:ext uri="{FF2B5EF4-FFF2-40B4-BE49-F238E27FC236}">
                  <a16:creationId xmlns:a16="http://schemas.microsoft.com/office/drawing/2014/main" id="{3F89F37B-01D2-B446-A9D0-587209C3FFE5}"/>
                </a:ext>
              </a:extLst>
            </p:cNvPr>
            <p:cNvSpPr>
              <a:spLocks/>
            </p:cNvSpPr>
            <p:nvPr/>
          </p:nvSpPr>
          <p:spPr bwMode="auto">
            <a:xfrm>
              <a:off x="4807120" y="2976662"/>
              <a:ext cx="268297" cy="217495"/>
            </a:xfrm>
            <a:custGeom>
              <a:avLst/>
              <a:gdLst>
                <a:gd name="T0" fmla="*/ 129 w 210"/>
                <a:gd name="T1" fmla="*/ 127 h 174"/>
                <a:gd name="T2" fmla="*/ 139 w 210"/>
                <a:gd name="T3" fmla="*/ 125 h 174"/>
                <a:gd name="T4" fmla="*/ 152 w 210"/>
                <a:gd name="T5" fmla="*/ 134 h 174"/>
                <a:gd name="T6" fmla="*/ 159 w 210"/>
                <a:gd name="T7" fmla="*/ 126 h 174"/>
                <a:gd name="T8" fmla="*/ 172 w 210"/>
                <a:gd name="T9" fmla="*/ 99 h 174"/>
                <a:gd name="T10" fmla="*/ 180 w 210"/>
                <a:gd name="T11" fmla="*/ 89 h 174"/>
                <a:gd name="T12" fmla="*/ 182 w 210"/>
                <a:gd name="T13" fmla="*/ 79 h 174"/>
                <a:gd name="T14" fmla="*/ 187 w 210"/>
                <a:gd name="T15" fmla="*/ 68 h 174"/>
                <a:gd name="T16" fmla="*/ 197 w 210"/>
                <a:gd name="T17" fmla="*/ 49 h 174"/>
                <a:gd name="T18" fmla="*/ 207 w 210"/>
                <a:gd name="T19" fmla="*/ 43 h 174"/>
                <a:gd name="T20" fmla="*/ 206 w 210"/>
                <a:gd name="T21" fmla="*/ 32 h 174"/>
                <a:gd name="T22" fmla="*/ 199 w 210"/>
                <a:gd name="T23" fmla="*/ 25 h 174"/>
                <a:gd name="T24" fmla="*/ 200 w 210"/>
                <a:gd name="T25" fmla="*/ 15 h 174"/>
                <a:gd name="T26" fmla="*/ 193 w 210"/>
                <a:gd name="T27" fmla="*/ 8 h 174"/>
                <a:gd name="T28" fmla="*/ 187 w 210"/>
                <a:gd name="T29" fmla="*/ 4 h 174"/>
                <a:gd name="T30" fmla="*/ 175 w 210"/>
                <a:gd name="T31" fmla="*/ 16 h 174"/>
                <a:gd name="T32" fmla="*/ 160 w 210"/>
                <a:gd name="T33" fmla="*/ 12 h 174"/>
                <a:gd name="T34" fmla="*/ 138 w 210"/>
                <a:gd name="T35" fmla="*/ 12 h 174"/>
                <a:gd name="T36" fmla="*/ 125 w 210"/>
                <a:gd name="T37" fmla="*/ 20 h 174"/>
                <a:gd name="T38" fmla="*/ 107 w 210"/>
                <a:gd name="T39" fmla="*/ 20 h 174"/>
                <a:gd name="T40" fmla="*/ 94 w 210"/>
                <a:gd name="T41" fmla="*/ 13 h 174"/>
                <a:gd name="T42" fmla="*/ 79 w 210"/>
                <a:gd name="T43" fmla="*/ 17 h 174"/>
                <a:gd name="T44" fmla="*/ 69 w 210"/>
                <a:gd name="T45" fmla="*/ 8 h 174"/>
                <a:gd name="T46" fmla="*/ 55 w 210"/>
                <a:gd name="T47" fmla="*/ 3 h 174"/>
                <a:gd name="T48" fmla="*/ 45 w 210"/>
                <a:gd name="T49" fmla="*/ 7 h 174"/>
                <a:gd name="T50" fmla="*/ 29 w 210"/>
                <a:gd name="T51" fmla="*/ 7 h 174"/>
                <a:gd name="T52" fmla="*/ 24 w 210"/>
                <a:gd name="T53" fmla="*/ 21 h 174"/>
                <a:gd name="T54" fmla="*/ 17 w 210"/>
                <a:gd name="T55" fmla="*/ 34 h 174"/>
                <a:gd name="T56" fmla="*/ 15 w 210"/>
                <a:gd name="T57" fmla="*/ 37 h 174"/>
                <a:gd name="T58" fmla="*/ 17 w 210"/>
                <a:gd name="T59" fmla="*/ 49 h 174"/>
                <a:gd name="T60" fmla="*/ 15 w 210"/>
                <a:gd name="T61" fmla="*/ 74 h 174"/>
                <a:gd name="T62" fmla="*/ 8 w 210"/>
                <a:gd name="T63" fmla="*/ 84 h 174"/>
                <a:gd name="T64" fmla="*/ 1 w 210"/>
                <a:gd name="T65" fmla="*/ 97 h 174"/>
                <a:gd name="T66" fmla="*/ 1 w 210"/>
                <a:gd name="T67" fmla="*/ 118 h 174"/>
                <a:gd name="T68" fmla="*/ 6 w 210"/>
                <a:gd name="T69" fmla="*/ 132 h 174"/>
                <a:gd name="T70" fmla="*/ 7 w 210"/>
                <a:gd name="T71" fmla="*/ 132 h 174"/>
                <a:gd name="T72" fmla="*/ 33 w 210"/>
                <a:gd name="T73" fmla="*/ 139 h 174"/>
                <a:gd name="T74" fmla="*/ 50 w 210"/>
                <a:gd name="T75" fmla="*/ 157 h 174"/>
                <a:gd name="T76" fmla="*/ 59 w 210"/>
                <a:gd name="T77" fmla="*/ 172 h 174"/>
                <a:gd name="T78" fmla="*/ 77 w 210"/>
                <a:gd name="T79" fmla="*/ 168 h 174"/>
                <a:gd name="T80" fmla="*/ 101 w 210"/>
                <a:gd name="T81" fmla="*/ 165 h 174"/>
                <a:gd name="T82" fmla="*/ 103 w 210"/>
                <a:gd name="T83" fmla="*/ 165 h 174"/>
                <a:gd name="T84" fmla="*/ 109 w 210"/>
                <a:gd name="T85" fmla="*/ 146 h 174"/>
                <a:gd name="T86" fmla="*/ 129 w 210"/>
                <a:gd name="T87"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174">
                  <a:moveTo>
                    <a:pt x="129" y="127"/>
                  </a:moveTo>
                  <a:cubicBezTo>
                    <a:pt x="131" y="126"/>
                    <a:pt x="135" y="128"/>
                    <a:pt x="139" y="125"/>
                  </a:cubicBezTo>
                  <a:cubicBezTo>
                    <a:pt x="143" y="123"/>
                    <a:pt x="151" y="129"/>
                    <a:pt x="152" y="134"/>
                  </a:cubicBezTo>
                  <a:cubicBezTo>
                    <a:pt x="153" y="139"/>
                    <a:pt x="156" y="132"/>
                    <a:pt x="159" y="126"/>
                  </a:cubicBezTo>
                  <a:cubicBezTo>
                    <a:pt x="162" y="121"/>
                    <a:pt x="172" y="103"/>
                    <a:pt x="172" y="99"/>
                  </a:cubicBezTo>
                  <a:cubicBezTo>
                    <a:pt x="172" y="95"/>
                    <a:pt x="180" y="91"/>
                    <a:pt x="180" y="89"/>
                  </a:cubicBezTo>
                  <a:cubicBezTo>
                    <a:pt x="180" y="86"/>
                    <a:pt x="180" y="81"/>
                    <a:pt x="182" y="79"/>
                  </a:cubicBezTo>
                  <a:cubicBezTo>
                    <a:pt x="185" y="78"/>
                    <a:pt x="187" y="71"/>
                    <a:pt x="187" y="68"/>
                  </a:cubicBezTo>
                  <a:cubicBezTo>
                    <a:pt x="186" y="65"/>
                    <a:pt x="195" y="51"/>
                    <a:pt x="197" y="49"/>
                  </a:cubicBezTo>
                  <a:cubicBezTo>
                    <a:pt x="199" y="47"/>
                    <a:pt x="207" y="48"/>
                    <a:pt x="207" y="43"/>
                  </a:cubicBezTo>
                  <a:cubicBezTo>
                    <a:pt x="208" y="38"/>
                    <a:pt x="210" y="33"/>
                    <a:pt x="206" y="32"/>
                  </a:cubicBezTo>
                  <a:cubicBezTo>
                    <a:pt x="203" y="31"/>
                    <a:pt x="199" y="27"/>
                    <a:pt x="199" y="25"/>
                  </a:cubicBezTo>
                  <a:cubicBezTo>
                    <a:pt x="199" y="23"/>
                    <a:pt x="199" y="19"/>
                    <a:pt x="200" y="15"/>
                  </a:cubicBezTo>
                  <a:cubicBezTo>
                    <a:pt x="196" y="15"/>
                    <a:pt x="196" y="10"/>
                    <a:pt x="193" y="8"/>
                  </a:cubicBezTo>
                  <a:cubicBezTo>
                    <a:pt x="191" y="5"/>
                    <a:pt x="191" y="3"/>
                    <a:pt x="187" y="4"/>
                  </a:cubicBezTo>
                  <a:cubicBezTo>
                    <a:pt x="183" y="5"/>
                    <a:pt x="179" y="14"/>
                    <a:pt x="175" y="16"/>
                  </a:cubicBezTo>
                  <a:cubicBezTo>
                    <a:pt x="170" y="17"/>
                    <a:pt x="163" y="14"/>
                    <a:pt x="160" y="12"/>
                  </a:cubicBezTo>
                  <a:cubicBezTo>
                    <a:pt x="157" y="11"/>
                    <a:pt x="142" y="12"/>
                    <a:pt x="138" y="12"/>
                  </a:cubicBezTo>
                  <a:cubicBezTo>
                    <a:pt x="133" y="11"/>
                    <a:pt x="128" y="18"/>
                    <a:pt x="125" y="20"/>
                  </a:cubicBezTo>
                  <a:cubicBezTo>
                    <a:pt x="121" y="22"/>
                    <a:pt x="110" y="21"/>
                    <a:pt x="107" y="20"/>
                  </a:cubicBezTo>
                  <a:cubicBezTo>
                    <a:pt x="104" y="19"/>
                    <a:pt x="97" y="13"/>
                    <a:pt x="94" y="13"/>
                  </a:cubicBezTo>
                  <a:cubicBezTo>
                    <a:pt x="91" y="13"/>
                    <a:pt x="84" y="14"/>
                    <a:pt x="79" y="17"/>
                  </a:cubicBezTo>
                  <a:cubicBezTo>
                    <a:pt x="74" y="20"/>
                    <a:pt x="72" y="11"/>
                    <a:pt x="69" y="8"/>
                  </a:cubicBezTo>
                  <a:cubicBezTo>
                    <a:pt x="66" y="4"/>
                    <a:pt x="59" y="7"/>
                    <a:pt x="55" y="3"/>
                  </a:cubicBezTo>
                  <a:cubicBezTo>
                    <a:pt x="51" y="0"/>
                    <a:pt x="48" y="8"/>
                    <a:pt x="45" y="7"/>
                  </a:cubicBezTo>
                  <a:cubicBezTo>
                    <a:pt x="41" y="6"/>
                    <a:pt x="32" y="4"/>
                    <a:pt x="29" y="7"/>
                  </a:cubicBezTo>
                  <a:cubicBezTo>
                    <a:pt x="25" y="10"/>
                    <a:pt x="26" y="19"/>
                    <a:pt x="24" y="21"/>
                  </a:cubicBezTo>
                  <a:cubicBezTo>
                    <a:pt x="23" y="23"/>
                    <a:pt x="17" y="30"/>
                    <a:pt x="17" y="34"/>
                  </a:cubicBezTo>
                  <a:cubicBezTo>
                    <a:pt x="17" y="35"/>
                    <a:pt x="16" y="36"/>
                    <a:pt x="15" y="37"/>
                  </a:cubicBezTo>
                  <a:cubicBezTo>
                    <a:pt x="16" y="41"/>
                    <a:pt x="16" y="47"/>
                    <a:pt x="17" y="49"/>
                  </a:cubicBezTo>
                  <a:cubicBezTo>
                    <a:pt x="17" y="52"/>
                    <a:pt x="19" y="70"/>
                    <a:pt x="15" y="74"/>
                  </a:cubicBezTo>
                  <a:cubicBezTo>
                    <a:pt x="11" y="78"/>
                    <a:pt x="8" y="84"/>
                    <a:pt x="8" y="84"/>
                  </a:cubicBezTo>
                  <a:cubicBezTo>
                    <a:pt x="8" y="84"/>
                    <a:pt x="2" y="88"/>
                    <a:pt x="1" y="97"/>
                  </a:cubicBezTo>
                  <a:cubicBezTo>
                    <a:pt x="0" y="106"/>
                    <a:pt x="1" y="111"/>
                    <a:pt x="1" y="118"/>
                  </a:cubicBezTo>
                  <a:cubicBezTo>
                    <a:pt x="1" y="123"/>
                    <a:pt x="5" y="126"/>
                    <a:pt x="6" y="132"/>
                  </a:cubicBezTo>
                  <a:cubicBezTo>
                    <a:pt x="7" y="132"/>
                    <a:pt x="7" y="132"/>
                    <a:pt x="7" y="132"/>
                  </a:cubicBezTo>
                  <a:cubicBezTo>
                    <a:pt x="10" y="136"/>
                    <a:pt x="25" y="137"/>
                    <a:pt x="33" y="139"/>
                  </a:cubicBezTo>
                  <a:cubicBezTo>
                    <a:pt x="41" y="140"/>
                    <a:pt x="50" y="152"/>
                    <a:pt x="50" y="157"/>
                  </a:cubicBezTo>
                  <a:cubicBezTo>
                    <a:pt x="49" y="161"/>
                    <a:pt x="55" y="170"/>
                    <a:pt x="59" y="172"/>
                  </a:cubicBezTo>
                  <a:cubicBezTo>
                    <a:pt x="63" y="174"/>
                    <a:pt x="73" y="168"/>
                    <a:pt x="77" y="168"/>
                  </a:cubicBezTo>
                  <a:cubicBezTo>
                    <a:pt x="82" y="168"/>
                    <a:pt x="97" y="168"/>
                    <a:pt x="101" y="165"/>
                  </a:cubicBezTo>
                  <a:cubicBezTo>
                    <a:pt x="101" y="164"/>
                    <a:pt x="102" y="165"/>
                    <a:pt x="103" y="165"/>
                  </a:cubicBezTo>
                  <a:cubicBezTo>
                    <a:pt x="107" y="155"/>
                    <a:pt x="109" y="146"/>
                    <a:pt x="109" y="146"/>
                  </a:cubicBezTo>
                  <a:cubicBezTo>
                    <a:pt x="109" y="146"/>
                    <a:pt x="127" y="127"/>
                    <a:pt x="129" y="12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3" name="Freeform 1586">
              <a:extLst>
                <a:ext uri="{FF2B5EF4-FFF2-40B4-BE49-F238E27FC236}">
                  <a16:creationId xmlns:a16="http://schemas.microsoft.com/office/drawing/2014/main" id="{CCA6F604-FEB9-7246-824C-D182EEC66FDD}"/>
                </a:ext>
              </a:extLst>
            </p:cNvPr>
            <p:cNvSpPr>
              <a:spLocks/>
            </p:cNvSpPr>
            <p:nvPr/>
          </p:nvSpPr>
          <p:spPr bwMode="auto">
            <a:xfrm>
              <a:off x="4761081" y="3010000"/>
              <a:ext cx="69852" cy="138117"/>
            </a:xfrm>
            <a:custGeom>
              <a:avLst/>
              <a:gdLst>
                <a:gd name="T0" fmla="*/ 36 w 54"/>
                <a:gd name="T1" fmla="*/ 70 h 110"/>
                <a:gd name="T2" fmla="*/ 43 w 54"/>
                <a:gd name="T3" fmla="*/ 57 h 110"/>
                <a:gd name="T4" fmla="*/ 50 w 54"/>
                <a:gd name="T5" fmla="*/ 47 h 110"/>
                <a:gd name="T6" fmla="*/ 52 w 54"/>
                <a:gd name="T7" fmla="*/ 22 h 110"/>
                <a:gd name="T8" fmla="*/ 50 w 54"/>
                <a:gd name="T9" fmla="*/ 10 h 110"/>
                <a:gd name="T10" fmla="*/ 44 w 54"/>
                <a:gd name="T11" fmla="*/ 10 h 110"/>
                <a:gd name="T12" fmla="*/ 39 w 54"/>
                <a:gd name="T13" fmla="*/ 1 h 110"/>
                <a:gd name="T14" fmla="*/ 32 w 54"/>
                <a:gd name="T15" fmla="*/ 10 h 110"/>
                <a:gd name="T16" fmla="*/ 28 w 54"/>
                <a:gd name="T17" fmla="*/ 16 h 110"/>
                <a:gd name="T18" fmla="*/ 13 w 54"/>
                <a:gd name="T19" fmla="*/ 20 h 110"/>
                <a:gd name="T20" fmla="*/ 3 w 54"/>
                <a:gd name="T21" fmla="*/ 26 h 110"/>
                <a:gd name="T22" fmla="*/ 0 w 54"/>
                <a:gd name="T23" fmla="*/ 27 h 110"/>
                <a:gd name="T24" fmla="*/ 10 w 54"/>
                <a:gd name="T25" fmla="*/ 43 h 110"/>
                <a:gd name="T26" fmla="*/ 13 w 54"/>
                <a:gd name="T27" fmla="*/ 56 h 110"/>
                <a:gd name="T28" fmla="*/ 16 w 54"/>
                <a:gd name="T29" fmla="*/ 77 h 110"/>
                <a:gd name="T30" fmla="*/ 18 w 54"/>
                <a:gd name="T31" fmla="*/ 110 h 110"/>
                <a:gd name="T32" fmla="*/ 29 w 54"/>
                <a:gd name="T33" fmla="*/ 109 h 110"/>
                <a:gd name="T34" fmla="*/ 41 w 54"/>
                <a:gd name="T35" fmla="*/ 105 h 110"/>
                <a:gd name="T36" fmla="*/ 36 w 54"/>
                <a:gd name="T37" fmla="*/ 91 h 110"/>
                <a:gd name="T38" fmla="*/ 36 w 54"/>
                <a:gd name="T39" fmla="*/ 7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110">
                  <a:moveTo>
                    <a:pt x="36" y="70"/>
                  </a:moveTo>
                  <a:cubicBezTo>
                    <a:pt x="37" y="61"/>
                    <a:pt x="43" y="57"/>
                    <a:pt x="43" y="57"/>
                  </a:cubicBezTo>
                  <a:cubicBezTo>
                    <a:pt x="43" y="57"/>
                    <a:pt x="46" y="51"/>
                    <a:pt x="50" y="47"/>
                  </a:cubicBezTo>
                  <a:cubicBezTo>
                    <a:pt x="54" y="43"/>
                    <a:pt x="52" y="25"/>
                    <a:pt x="52" y="22"/>
                  </a:cubicBezTo>
                  <a:cubicBezTo>
                    <a:pt x="51" y="20"/>
                    <a:pt x="51" y="14"/>
                    <a:pt x="50" y="10"/>
                  </a:cubicBezTo>
                  <a:cubicBezTo>
                    <a:pt x="49" y="11"/>
                    <a:pt x="47" y="11"/>
                    <a:pt x="44" y="10"/>
                  </a:cubicBezTo>
                  <a:cubicBezTo>
                    <a:pt x="40" y="8"/>
                    <a:pt x="44" y="3"/>
                    <a:pt x="39" y="1"/>
                  </a:cubicBezTo>
                  <a:cubicBezTo>
                    <a:pt x="33" y="0"/>
                    <a:pt x="31" y="6"/>
                    <a:pt x="32" y="10"/>
                  </a:cubicBezTo>
                  <a:cubicBezTo>
                    <a:pt x="33" y="14"/>
                    <a:pt x="30" y="14"/>
                    <a:pt x="28" y="16"/>
                  </a:cubicBezTo>
                  <a:cubicBezTo>
                    <a:pt x="25" y="19"/>
                    <a:pt x="16" y="20"/>
                    <a:pt x="13" y="20"/>
                  </a:cubicBezTo>
                  <a:cubicBezTo>
                    <a:pt x="10" y="20"/>
                    <a:pt x="6" y="25"/>
                    <a:pt x="3" y="26"/>
                  </a:cubicBezTo>
                  <a:cubicBezTo>
                    <a:pt x="2" y="27"/>
                    <a:pt x="1" y="27"/>
                    <a:pt x="0" y="27"/>
                  </a:cubicBezTo>
                  <a:cubicBezTo>
                    <a:pt x="1" y="40"/>
                    <a:pt x="3" y="39"/>
                    <a:pt x="10" y="43"/>
                  </a:cubicBezTo>
                  <a:cubicBezTo>
                    <a:pt x="17" y="47"/>
                    <a:pt x="10" y="53"/>
                    <a:pt x="13" y="56"/>
                  </a:cubicBezTo>
                  <a:cubicBezTo>
                    <a:pt x="17" y="60"/>
                    <a:pt x="15" y="67"/>
                    <a:pt x="16" y="77"/>
                  </a:cubicBezTo>
                  <a:cubicBezTo>
                    <a:pt x="17" y="83"/>
                    <a:pt x="17" y="98"/>
                    <a:pt x="18" y="110"/>
                  </a:cubicBezTo>
                  <a:cubicBezTo>
                    <a:pt x="22" y="109"/>
                    <a:pt x="26" y="109"/>
                    <a:pt x="29" y="109"/>
                  </a:cubicBezTo>
                  <a:cubicBezTo>
                    <a:pt x="35" y="109"/>
                    <a:pt x="38" y="101"/>
                    <a:pt x="41" y="105"/>
                  </a:cubicBezTo>
                  <a:cubicBezTo>
                    <a:pt x="40" y="99"/>
                    <a:pt x="36" y="96"/>
                    <a:pt x="36" y="91"/>
                  </a:cubicBezTo>
                  <a:cubicBezTo>
                    <a:pt x="36" y="84"/>
                    <a:pt x="35" y="79"/>
                    <a:pt x="36" y="7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4" name="Freeform 1587">
              <a:extLst>
                <a:ext uri="{FF2B5EF4-FFF2-40B4-BE49-F238E27FC236}">
                  <a16:creationId xmlns:a16="http://schemas.microsoft.com/office/drawing/2014/main" id="{14571744-DB4D-A04C-92F9-6237A0B14BB9}"/>
                </a:ext>
              </a:extLst>
            </p:cNvPr>
            <p:cNvSpPr>
              <a:spLocks/>
            </p:cNvSpPr>
            <p:nvPr/>
          </p:nvSpPr>
          <p:spPr bwMode="auto">
            <a:xfrm>
              <a:off x="4742030" y="3040164"/>
              <a:ext cx="42864" cy="115891"/>
            </a:xfrm>
            <a:custGeom>
              <a:avLst/>
              <a:gdLst>
                <a:gd name="T0" fmla="*/ 28 w 33"/>
                <a:gd name="T1" fmla="*/ 32 h 92"/>
                <a:gd name="T2" fmla="*/ 25 w 33"/>
                <a:gd name="T3" fmla="*/ 19 h 92"/>
                <a:gd name="T4" fmla="*/ 15 w 33"/>
                <a:gd name="T5" fmla="*/ 3 h 92"/>
                <a:gd name="T6" fmla="*/ 2 w 33"/>
                <a:gd name="T7" fmla="*/ 0 h 92"/>
                <a:gd name="T8" fmla="*/ 0 w 33"/>
                <a:gd name="T9" fmla="*/ 1 h 92"/>
                <a:gd name="T10" fmla="*/ 3 w 33"/>
                <a:gd name="T11" fmla="*/ 12 h 92"/>
                <a:gd name="T12" fmla="*/ 8 w 33"/>
                <a:gd name="T13" fmla="*/ 23 h 92"/>
                <a:gd name="T14" fmla="*/ 8 w 33"/>
                <a:gd name="T15" fmla="*/ 47 h 92"/>
                <a:gd name="T16" fmla="*/ 13 w 33"/>
                <a:gd name="T17" fmla="*/ 72 h 92"/>
                <a:gd name="T18" fmla="*/ 19 w 33"/>
                <a:gd name="T19" fmla="*/ 92 h 92"/>
                <a:gd name="T20" fmla="*/ 23 w 33"/>
                <a:gd name="T21" fmla="*/ 89 h 92"/>
                <a:gd name="T22" fmla="*/ 33 w 33"/>
                <a:gd name="T23" fmla="*/ 86 h 92"/>
                <a:gd name="T24" fmla="*/ 31 w 33"/>
                <a:gd name="T25" fmla="*/ 53 h 92"/>
                <a:gd name="T26" fmla="*/ 28 w 33"/>
                <a:gd name="T27"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92">
                  <a:moveTo>
                    <a:pt x="28" y="32"/>
                  </a:moveTo>
                  <a:cubicBezTo>
                    <a:pt x="25" y="29"/>
                    <a:pt x="32" y="23"/>
                    <a:pt x="25" y="19"/>
                  </a:cubicBezTo>
                  <a:cubicBezTo>
                    <a:pt x="18" y="15"/>
                    <a:pt x="16" y="16"/>
                    <a:pt x="15" y="3"/>
                  </a:cubicBezTo>
                  <a:cubicBezTo>
                    <a:pt x="12" y="2"/>
                    <a:pt x="6" y="1"/>
                    <a:pt x="2" y="0"/>
                  </a:cubicBezTo>
                  <a:cubicBezTo>
                    <a:pt x="1" y="0"/>
                    <a:pt x="0" y="0"/>
                    <a:pt x="0" y="1"/>
                  </a:cubicBezTo>
                  <a:cubicBezTo>
                    <a:pt x="1" y="6"/>
                    <a:pt x="2" y="11"/>
                    <a:pt x="3" y="12"/>
                  </a:cubicBezTo>
                  <a:cubicBezTo>
                    <a:pt x="6" y="14"/>
                    <a:pt x="8" y="17"/>
                    <a:pt x="8" y="23"/>
                  </a:cubicBezTo>
                  <a:cubicBezTo>
                    <a:pt x="7" y="28"/>
                    <a:pt x="6" y="41"/>
                    <a:pt x="8" y="47"/>
                  </a:cubicBezTo>
                  <a:cubicBezTo>
                    <a:pt x="10" y="53"/>
                    <a:pt x="13" y="62"/>
                    <a:pt x="13" y="72"/>
                  </a:cubicBezTo>
                  <a:cubicBezTo>
                    <a:pt x="13" y="77"/>
                    <a:pt x="16" y="85"/>
                    <a:pt x="19" y="92"/>
                  </a:cubicBezTo>
                  <a:cubicBezTo>
                    <a:pt x="21" y="91"/>
                    <a:pt x="22" y="90"/>
                    <a:pt x="23" y="89"/>
                  </a:cubicBezTo>
                  <a:cubicBezTo>
                    <a:pt x="25" y="88"/>
                    <a:pt x="29" y="86"/>
                    <a:pt x="33" y="86"/>
                  </a:cubicBezTo>
                  <a:cubicBezTo>
                    <a:pt x="32" y="74"/>
                    <a:pt x="32" y="59"/>
                    <a:pt x="31" y="53"/>
                  </a:cubicBezTo>
                  <a:cubicBezTo>
                    <a:pt x="30" y="43"/>
                    <a:pt x="32" y="36"/>
                    <a:pt x="28" y="32"/>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5" name="Freeform 1588">
              <a:extLst>
                <a:ext uri="{FF2B5EF4-FFF2-40B4-BE49-F238E27FC236}">
                  <a16:creationId xmlns:a16="http://schemas.microsoft.com/office/drawing/2014/main" id="{44432AD1-F865-3548-AF0B-1CD4E561DB33}"/>
                </a:ext>
              </a:extLst>
            </p:cNvPr>
            <p:cNvSpPr>
              <a:spLocks/>
            </p:cNvSpPr>
            <p:nvPr/>
          </p:nvSpPr>
          <p:spPr bwMode="auto">
            <a:xfrm>
              <a:off x="4938887" y="2995712"/>
              <a:ext cx="168281" cy="254009"/>
            </a:xfrm>
            <a:custGeom>
              <a:avLst/>
              <a:gdLst>
                <a:gd name="T0" fmla="*/ 55 w 131"/>
                <a:gd name="T1" fmla="*/ 193 h 203"/>
                <a:gd name="T2" fmla="*/ 102 w 131"/>
                <a:gd name="T3" fmla="*/ 195 h 203"/>
                <a:gd name="T4" fmla="*/ 127 w 131"/>
                <a:gd name="T5" fmla="*/ 203 h 203"/>
                <a:gd name="T6" fmla="*/ 131 w 131"/>
                <a:gd name="T7" fmla="*/ 188 h 203"/>
                <a:gd name="T8" fmla="*/ 128 w 131"/>
                <a:gd name="T9" fmla="*/ 185 h 203"/>
                <a:gd name="T10" fmla="*/ 117 w 131"/>
                <a:gd name="T11" fmla="*/ 173 h 203"/>
                <a:gd name="T12" fmla="*/ 113 w 131"/>
                <a:gd name="T13" fmla="*/ 167 h 203"/>
                <a:gd name="T14" fmla="*/ 110 w 131"/>
                <a:gd name="T15" fmla="*/ 157 h 203"/>
                <a:gd name="T16" fmla="*/ 105 w 131"/>
                <a:gd name="T17" fmla="*/ 143 h 203"/>
                <a:gd name="T18" fmla="*/ 103 w 131"/>
                <a:gd name="T19" fmla="*/ 128 h 203"/>
                <a:gd name="T20" fmla="*/ 111 w 131"/>
                <a:gd name="T21" fmla="*/ 111 h 203"/>
                <a:gd name="T22" fmla="*/ 120 w 131"/>
                <a:gd name="T23" fmla="*/ 100 h 203"/>
                <a:gd name="T24" fmla="*/ 115 w 131"/>
                <a:gd name="T25" fmla="*/ 87 h 203"/>
                <a:gd name="T26" fmla="*/ 100 w 131"/>
                <a:gd name="T27" fmla="*/ 72 h 203"/>
                <a:gd name="T28" fmla="*/ 96 w 131"/>
                <a:gd name="T29" fmla="*/ 59 h 203"/>
                <a:gd name="T30" fmla="*/ 111 w 131"/>
                <a:gd name="T31" fmla="*/ 57 h 203"/>
                <a:gd name="T32" fmla="*/ 119 w 131"/>
                <a:gd name="T33" fmla="*/ 55 h 203"/>
                <a:gd name="T34" fmla="*/ 111 w 131"/>
                <a:gd name="T35" fmla="*/ 33 h 203"/>
                <a:gd name="T36" fmla="*/ 109 w 131"/>
                <a:gd name="T37" fmla="*/ 17 h 203"/>
                <a:gd name="T38" fmla="*/ 98 w 131"/>
                <a:gd name="T39" fmla="*/ 0 h 203"/>
                <a:gd name="T40" fmla="*/ 97 w 131"/>
                <a:gd name="T41" fmla="*/ 0 h 203"/>
                <a:gd name="T42" fmla="*/ 96 w 131"/>
                <a:gd name="T43" fmla="*/ 10 h 203"/>
                <a:gd name="T44" fmla="*/ 103 w 131"/>
                <a:gd name="T45" fmla="*/ 17 h 203"/>
                <a:gd name="T46" fmla="*/ 104 w 131"/>
                <a:gd name="T47" fmla="*/ 28 h 203"/>
                <a:gd name="T48" fmla="*/ 94 w 131"/>
                <a:gd name="T49" fmla="*/ 34 h 203"/>
                <a:gd name="T50" fmla="*/ 84 w 131"/>
                <a:gd name="T51" fmla="*/ 53 h 203"/>
                <a:gd name="T52" fmla="*/ 79 w 131"/>
                <a:gd name="T53" fmla="*/ 64 h 203"/>
                <a:gd name="T54" fmla="*/ 77 w 131"/>
                <a:gd name="T55" fmla="*/ 74 h 203"/>
                <a:gd name="T56" fmla="*/ 69 w 131"/>
                <a:gd name="T57" fmla="*/ 84 h 203"/>
                <a:gd name="T58" fmla="*/ 56 w 131"/>
                <a:gd name="T59" fmla="*/ 111 h 203"/>
                <a:gd name="T60" fmla="*/ 49 w 131"/>
                <a:gd name="T61" fmla="*/ 119 h 203"/>
                <a:gd name="T62" fmla="*/ 36 w 131"/>
                <a:gd name="T63" fmla="*/ 110 h 203"/>
                <a:gd name="T64" fmla="*/ 26 w 131"/>
                <a:gd name="T65" fmla="*/ 112 h 203"/>
                <a:gd name="T66" fmla="*/ 6 w 131"/>
                <a:gd name="T67" fmla="*/ 131 h 203"/>
                <a:gd name="T68" fmla="*/ 0 w 131"/>
                <a:gd name="T69" fmla="*/ 150 h 203"/>
                <a:gd name="T70" fmla="*/ 8 w 131"/>
                <a:gd name="T71" fmla="*/ 160 h 203"/>
                <a:gd name="T72" fmla="*/ 21 w 131"/>
                <a:gd name="T73" fmla="*/ 163 h 203"/>
                <a:gd name="T74" fmla="*/ 26 w 131"/>
                <a:gd name="T75" fmla="*/ 180 h 203"/>
                <a:gd name="T76" fmla="*/ 23 w 131"/>
                <a:gd name="T77" fmla="*/ 196 h 203"/>
                <a:gd name="T78" fmla="*/ 47 w 131"/>
                <a:gd name="T79" fmla="*/ 196 h 203"/>
                <a:gd name="T80" fmla="*/ 55 w 131"/>
                <a:gd name="T81" fmla="*/ 19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203">
                  <a:moveTo>
                    <a:pt x="55" y="193"/>
                  </a:moveTo>
                  <a:cubicBezTo>
                    <a:pt x="55" y="193"/>
                    <a:pt x="96" y="196"/>
                    <a:pt x="102" y="195"/>
                  </a:cubicBezTo>
                  <a:cubicBezTo>
                    <a:pt x="107" y="193"/>
                    <a:pt x="127" y="203"/>
                    <a:pt x="127" y="203"/>
                  </a:cubicBezTo>
                  <a:cubicBezTo>
                    <a:pt x="127" y="203"/>
                    <a:pt x="128" y="193"/>
                    <a:pt x="131" y="188"/>
                  </a:cubicBezTo>
                  <a:cubicBezTo>
                    <a:pt x="130" y="187"/>
                    <a:pt x="128" y="186"/>
                    <a:pt x="128" y="185"/>
                  </a:cubicBezTo>
                  <a:cubicBezTo>
                    <a:pt x="127" y="182"/>
                    <a:pt x="119" y="177"/>
                    <a:pt x="117" y="173"/>
                  </a:cubicBezTo>
                  <a:cubicBezTo>
                    <a:pt x="114" y="170"/>
                    <a:pt x="113" y="167"/>
                    <a:pt x="113" y="167"/>
                  </a:cubicBezTo>
                  <a:cubicBezTo>
                    <a:pt x="113" y="167"/>
                    <a:pt x="114" y="161"/>
                    <a:pt x="110" y="157"/>
                  </a:cubicBezTo>
                  <a:cubicBezTo>
                    <a:pt x="107" y="152"/>
                    <a:pt x="105" y="149"/>
                    <a:pt x="105" y="143"/>
                  </a:cubicBezTo>
                  <a:cubicBezTo>
                    <a:pt x="105" y="136"/>
                    <a:pt x="103" y="132"/>
                    <a:pt x="103" y="128"/>
                  </a:cubicBezTo>
                  <a:cubicBezTo>
                    <a:pt x="103" y="125"/>
                    <a:pt x="109" y="118"/>
                    <a:pt x="111" y="111"/>
                  </a:cubicBezTo>
                  <a:cubicBezTo>
                    <a:pt x="113" y="106"/>
                    <a:pt x="117" y="103"/>
                    <a:pt x="120" y="100"/>
                  </a:cubicBezTo>
                  <a:cubicBezTo>
                    <a:pt x="118" y="97"/>
                    <a:pt x="116" y="92"/>
                    <a:pt x="115" y="87"/>
                  </a:cubicBezTo>
                  <a:cubicBezTo>
                    <a:pt x="113" y="80"/>
                    <a:pt x="107" y="78"/>
                    <a:pt x="100" y="72"/>
                  </a:cubicBezTo>
                  <a:cubicBezTo>
                    <a:pt x="94" y="66"/>
                    <a:pt x="96" y="62"/>
                    <a:pt x="96" y="59"/>
                  </a:cubicBezTo>
                  <a:cubicBezTo>
                    <a:pt x="96" y="57"/>
                    <a:pt x="105" y="57"/>
                    <a:pt x="111" y="57"/>
                  </a:cubicBezTo>
                  <a:cubicBezTo>
                    <a:pt x="117" y="58"/>
                    <a:pt x="121" y="56"/>
                    <a:pt x="119" y="55"/>
                  </a:cubicBezTo>
                  <a:cubicBezTo>
                    <a:pt x="116" y="53"/>
                    <a:pt x="111" y="41"/>
                    <a:pt x="111" y="33"/>
                  </a:cubicBezTo>
                  <a:cubicBezTo>
                    <a:pt x="112" y="24"/>
                    <a:pt x="109" y="22"/>
                    <a:pt x="109" y="17"/>
                  </a:cubicBezTo>
                  <a:cubicBezTo>
                    <a:pt x="110" y="12"/>
                    <a:pt x="103" y="0"/>
                    <a:pt x="98" y="0"/>
                  </a:cubicBezTo>
                  <a:cubicBezTo>
                    <a:pt x="98" y="0"/>
                    <a:pt x="98" y="0"/>
                    <a:pt x="97" y="0"/>
                  </a:cubicBezTo>
                  <a:cubicBezTo>
                    <a:pt x="96" y="4"/>
                    <a:pt x="96" y="8"/>
                    <a:pt x="96" y="10"/>
                  </a:cubicBezTo>
                  <a:cubicBezTo>
                    <a:pt x="96" y="12"/>
                    <a:pt x="100" y="16"/>
                    <a:pt x="103" y="17"/>
                  </a:cubicBezTo>
                  <a:cubicBezTo>
                    <a:pt x="107" y="18"/>
                    <a:pt x="105" y="23"/>
                    <a:pt x="104" y="28"/>
                  </a:cubicBezTo>
                  <a:cubicBezTo>
                    <a:pt x="104" y="33"/>
                    <a:pt x="96" y="32"/>
                    <a:pt x="94" y="34"/>
                  </a:cubicBezTo>
                  <a:cubicBezTo>
                    <a:pt x="92" y="36"/>
                    <a:pt x="83" y="50"/>
                    <a:pt x="84" y="53"/>
                  </a:cubicBezTo>
                  <a:cubicBezTo>
                    <a:pt x="84" y="56"/>
                    <a:pt x="82" y="63"/>
                    <a:pt x="79" y="64"/>
                  </a:cubicBezTo>
                  <a:cubicBezTo>
                    <a:pt x="77" y="66"/>
                    <a:pt x="77" y="71"/>
                    <a:pt x="77" y="74"/>
                  </a:cubicBezTo>
                  <a:cubicBezTo>
                    <a:pt x="77" y="76"/>
                    <a:pt x="69" y="80"/>
                    <a:pt x="69" y="84"/>
                  </a:cubicBezTo>
                  <a:cubicBezTo>
                    <a:pt x="69" y="88"/>
                    <a:pt x="59" y="106"/>
                    <a:pt x="56" y="111"/>
                  </a:cubicBezTo>
                  <a:cubicBezTo>
                    <a:pt x="53" y="117"/>
                    <a:pt x="50" y="124"/>
                    <a:pt x="49" y="119"/>
                  </a:cubicBezTo>
                  <a:cubicBezTo>
                    <a:pt x="48" y="114"/>
                    <a:pt x="40" y="108"/>
                    <a:pt x="36" y="110"/>
                  </a:cubicBezTo>
                  <a:cubicBezTo>
                    <a:pt x="32" y="113"/>
                    <a:pt x="28" y="111"/>
                    <a:pt x="26" y="112"/>
                  </a:cubicBezTo>
                  <a:cubicBezTo>
                    <a:pt x="24" y="112"/>
                    <a:pt x="6" y="131"/>
                    <a:pt x="6" y="131"/>
                  </a:cubicBezTo>
                  <a:cubicBezTo>
                    <a:pt x="6" y="131"/>
                    <a:pt x="4" y="140"/>
                    <a:pt x="0" y="150"/>
                  </a:cubicBezTo>
                  <a:cubicBezTo>
                    <a:pt x="3" y="152"/>
                    <a:pt x="5" y="156"/>
                    <a:pt x="8" y="160"/>
                  </a:cubicBezTo>
                  <a:cubicBezTo>
                    <a:pt x="11" y="165"/>
                    <a:pt x="18" y="161"/>
                    <a:pt x="21" y="163"/>
                  </a:cubicBezTo>
                  <a:cubicBezTo>
                    <a:pt x="24" y="164"/>
                    <a:pt x="27" y="177"/>
                    <a:pt x="26" y="180"/>
                  </a:cubicBezTo>
                  <a:cubicBezTo>
                    <a:pt x="25" y="183"/>
                    <a:pt x="21" y="192"/>
                    <a:pt x="23" y="196"/>
                  </a:cubicBezTo>
                  <a:cubicBezTo>
                    <a:pt x="47" y="196"/>
                    <a:pt x="47" y="196"/>
                    <a:pt x="47" y="196"/>
                  </a:cubicBezTo>
                  <a:lnTo>
                    <a:pt x="55" y="193"/>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6" name="Freeform 1589">
              <a:extLst>
                <a:ext uri="{FF2B5EF4-FFF2-40B4-BE49-F238E27FC236}">
                  <a16:creationId xmlns:a16="http://schemas.microsoft.com/office/drawing/2014/main" id="{27B62BFA-38A5-A14C-A1A0-7BBA140AA061}"/>
                </a:ext>
              </a:extLst>
            </p:cNvPr>
            <p:cNvSpPr>
              <a:spLocks/>
            </p:cNvSpPr>
            <p:nvPr/>
          </p:nvSpPr>
          <p:spPr bwMode="auto">
            <a:xfrm>
              <a:off x="4546761" y="3049689"/>
              <a:ext cx="141293" cy="139705"/>
            </a:xfrm>
            <a:custGeom>
              <a:avLst/>
              <a:gdLst>
                <a:gd name="T0" fmla="*/ 104 w 110"/>
                <a:gd name="T1" fmla="*/ 94 h 112"/>
                <a:gd name="T2" fmla="*/ 96 w 110"/>
                <a:gd name="T3" fmla="*/ 74 h 112"/>
                <a:gd name="T4" fmla="*/ 103 w 110"/>
                <a:gd name="T5" fmla="*/ 57 h 112"/>
                <a:gd name="T6" fmla="*/ 110 w 110"/>
                <a:gd name="T7" fmla="*/ 45 h 112"/>
                <a:gd name="T8" fmla="*/ 103 w 110"/>
                <a:gd name="T9" fmla="*/ 18 h 112"/>
                <a:gd name="T10" fmla="*/ 100 w 110"/>
                <a:gd name="T11" fmla="*/ 16 h 112"/>
                <a:gd name="T12" fmla="*/ 79 w 110"/>
                <a:gd name="T13" fmla="*/ 19 h 112"/>
                <a:gd name="T14" fmla="*/ 64 w 110"/>
                <a:gd name="T15" fmla="*/ 12 h 112"/>
                <a:gd name="T16" fmla="*/ 50 w 110"/>
                <a:gd name="T17" fmla="*/ 7 h 112"/>
                <a:gd name="T18" fmla="*/ 44 w 110"/>
                <a:gd name="T19" fmla="*/ 5 h 112"/>
                <a:gd name="T20" fmla="*/ 35 w 110"/>
                <a:gd name="T21" fmla="*/ 6 h 112"/>
                <a:gd name="T22" fmla="*/ 25 w 110"/>
                <a:gd name="T23" fmla="*/ 11 h 112"/>
                <a:gd name="T24" fmla="*/ 16 w 110"/>
                <a:gd name="T25" fmla="*/ 8 h 112"/>
                <a:gd name="T26" fmla="*/ 10 w 110"/>
                <a:gd name="T27" fmla="*/ 9 h 112"/>
                <a:gd name="T28" fmla="*/ 10 w 110"/>
                <a:gd name="T29" fmla="*/ 23 h 112"/>
                <a:gd name="T30" fmla="*/ 13 w 110"/>
                <a:gd name="T31" fmla="*/ 32 h 112"/>
                <a:gd name="T32" fmla="*/ 16 w 110"/>
                <a:gd name="T33" fmla="*/ 43 h 112"/>
                <a:gd name="T34" fmla="*/ 8 w 110"/>
                <a:gd name="T35" fmla="*/ 44 h 112"/>
                <a:gd name="T36" fmla="*/ 10 w 110"/>
                <a:gd name="T37" fmla="*/ 54 h 112"/>
                <a:gd name="T38" fmla="*/ 5 w 110"/>
                <a:gd name="T39" fmla="*/ 64 h 112"/>
                <a:gd name="T40" fmla="*/ 3 w 110"/>
                <a:gd name="T41" fmla="*/ 77 h 112"/>
                <a:gd name="T42" fmla="*/ 9 w 110"/>
                <a:gd name="T43" fmla="*/ 82 h 112"/>
                <a:gd name="T44" fmla="*/ 22 w 110"/>
                <a:gd name="T45" fmla="*/ 95 h 112"/>
                <a:gd name="T46" fmla="*/ 17 w 110"/>
                <a:gd name="T47" fmla="*/ 112 h 112"/>
                <a:gd name="T48" fmla="*/ 69 w 110"/>
                <a:gd name="T49" fmla="*/ 100 h 112"/>
                <a:gd name="T50" fmla="*/ 103 w 110"/>
                <a:gd name="T51" fmla="*/ 102 h 112"/>
                <a:gd name="T52" fmla="*/ 104 w 110"/>
                <a:gd name="T53" fmla="*/ 9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12">
                  <a:moveTo>
                    <a:pt x="104" y="94"/>
                  </a:moveTo>
                  <a:cubicBezTo>
                    <a:pt x="101" y="91"/>
                    <a:pt x="96" y="77"/>
                    <a:pt x="96" y="74"/>
                  </a:cubicBezTo>
                  <a:cubicBezTo>
                    <a:pt x="97" y="71"/>
                    <a:pt x="103" y="62"/>
                    <a:pt x="103" y="57"/>
                  </a:cubicBezTo>
                  <a:cubicBezTo>
                    <a:pt x="103" y="52"/>
                    <a:pt x="110" y="49"/>
                    <a:pt x="110" y="45"/>
                  </a:cubicBezTo>
                  <a:cubicBezTo>
                    <a:pt x="110" y="42"/>
                    <a:pt x="108" y="28"/>
                    <a:pt x="103" y="18"/>
                  </a:cubicBezTo>
                  <a:cubicBezTo>
                    <a:pt x="103" y="18"/>
                    <a:pt x="101" y="18"/>
                    <a:pt x="100" y="16"/>
                  </a:cubicBezTo>
                  <a:cubicBezTo>
                    <a:pt x="97" y="13"/>
                    <a:pt x="84" y="14"/>
                    <a:pt x="79" y="19"/>
                  </a:cubicBezTo>
                  <a:cubicBezTo>
                    <a:pt x="75" y="24"/>
                    <a:pt x="65" y="14"/>
                    <a:pt x="64" y="12"/>
                  </a:cubicBezTo>
                  <a:cubicBezTo>
                    <a:pt x="62" y="9"/>
                    <a:pt x="55" y="3"/>
                    <a:pt x="50" y="7"/>
                  </a:cubicBezTo>
                  <a:cubicBezTo>
                    <a:pt x="45" y="11"/>
                    <a:pt x="43" y="9"/>
                    <a:pt x="44" y="5"/>
                  </a:cubicBezTo>
                  <a:cubicBezTo>
                    <a:pt x="44" y="0"/>
                    <a:pt x="36" y="2"/>
                    <a:pt x="35" y="6"/>
                  </a:cubicBezTo>
                  <a:cubicBezTo>
                    <a:pt x="34" y="10"/>
                    <a:pt x="27" y="14"/>
                    <a:pt x="25" y="11"/>
                  </a:cubicBezTo>
                  <a:cubicBezTo>
                    <a:pt x="23" y="7"/>
                    <a:pt x="18" y="3"/>
                    <a:pt x="16" y="8"/>
                  </a:cubicBezTo>
                  <a:cubicBezTo>
                    <a:pt x="15" y="11"/>
                    <a:pt x="12" y="11"/>
                    <a:pt x="10" y="9"/>
                  </a:cubicBezTo>
                  <a:cubicBezTo>
                    <a:pt x="9" y="15"/>
                    <a:pt x="7" y="22"/>
                    <a:pt x="10" y="23"/>
                  </a:cubicBezTo>
                  <a:cubicBezTo>
                    <a:pt x="14" y="25"/>
                    <a:pt x="14" y="29"/>
                    <a:pt x="13" y="32"/>
                  </a:cubicBezTo>
                  <a:cubicBezTo>
                    <a:pt x="13" y="34"/>
                    <a:pt x="19" y="40"/>
                    <a:pt x="16" y="43"/>
                  </a:cubicBezTo>
                  <a:cubicBezTo>
                    <a:pt x="14" y="45"/>
                    <a:pt x="10" y="40"/>
                    <a:pt x="8" y="44"/>
                  </a:cubicBezTo>
                  <a:cubicBezTo>
                    <a:pt x="6" y="48"/>
                    <a:pt x="12" y="51"/>
                    <a:pt x="10" y="54"/>
                  </a:cubicBezTo>
                  <a:cubicBezTo>
                    <a:pt x="7" y="57"/>
                    <a:pt x="4" y="58"/>
                    <a:pt x="5" y="64"/>
                  </a:cubicBezTo>
                  <a:cubicBezTo>
                    <a:pt x="6" y="70"/>
                    <a:pt x="5" y="75"/>
                    <a:pt x="3" y="77"/>
                  </a:cubicBezTo>
                  <a:cubicBezTo>
                    <a:pt x="0" y="79"/>
                    <a:pt x="3" y="79"/>
                    <a:pt x="9" y="82"/>
                  </a:cubicBezTo>
                  <a:cubicBezTo>
                    <a:pt x="14" y="86"/>
                    <a:pt x="23" y="90"/>
                    <a:pt x="22" y="95"/>
                  </a:cubicBezTo>
                  <a:cubicBezTo>
                    <a:pt x="22" y="101"/>
                    <a:pt x="19" y="102"/>
                    <a:pt x="17" y="112"/>
                  </a:cubicBezTo>
                  <a:cubicBezTo>
                    <a:pt x="28" y="112"/>
                    <a:pt x="47" y="104"/>
                    <a:pt x="69" y="100"/>
                  </a:cubicBezTo>
                  <a:cubicBezTo>
                    <a:pt x="83" y="98"/>
                    <a:pt x="95" y="100"/>
                    <a:pt x="103" y="102"/>
                  </a:cubicBezTo>
                  <a:cubicBezTo>
                    <a:pt x="104" y="99"/>
                    <a:pt x="105" y="95"/>
                    <a:pt x="104" y="9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7" name="Freeform 1590">
              <a:extLst>
                <a:ext uri="{FF2B5EF4-FFF2-40B4-BE49-F238E27FC236}">
                  <a16:creationId xmlns:a16="http://schemas.microsoft.com/office/drawing/2014/main" id="{28E00BC3-9CB0-344F-B48A-E8675AA55D9D}"/>
                </a:ext>
              </a:extLst>
            </p:cNvPr>
            <p:cNvSpPr>
              <a:spLocks/>
            </p:cNvSpPr>
            <p:nvPr/>
          </p:nvSpPr>
          <p:spPr bwMode="auto">
            <a:xfrm>
              <a:off x="4670590" y="3041751"/>
              <a:ext cx="96841" cy="142880"/>
            </a:xfrm>
            <a:custGeom>
              <a:avLst/>
              <a:gdLst>
                <a:gd name="T0" fmla="*/ 64 w 75"/>
                <a:gd name="T1" fmla="*/ 46 h 114"/>
                <a:gd name="T2" fmla="*/ 64 w 75"/>
                <a:gd name="T3" fmla="*/ 22 h 114"/>
                <a:gd name="T4" fmla="*/ 59 w 75"/>
                <a:gd name="T5" fmla="*/ 11 h 114"/>
                <a:gd name="T6" fmla="*/ 56 w 75"/>
                <a:gd name="T7" fmla="*/ 0 h 114"/>
                <a:gd name="T8" fmla="*/ 51 w 75"/>
                <a:gd name="T9" fmla="*/ 4 h 114"/>
                <a:gd name="T10" fmla="*/ 7 w 75"/>
                <a:gd name="T11" fmla="*/ 3 h 114"/>
                <a:gd name="T12" fmla="*/ 10 w 75"/>
                <a:gd name="T13" fmla="*/ 21 h 114"/>
                <a:gd name="T14" fmla="*/ 7 w 75"/>
                <a:gd name="T15" fmla="*/ 24 h 114"/>
                <a:gd name="T16" fmla="*/ 14 w 75"/>
                <a:gd name="T17" fmla="*/ 51 h 114"/>
                <a:gd name="T18" fmla="*/ 7 w 75"/>
                <a:gd name="T19" fmla="*/ 63 h 114"/>
                <a:gd name="T20" fmla="*/ 0 w 75"/>
                <a:gd name="T21" fmla="*/ 80 h 114"/>
                <a:gd name="T22" fmla="*/ 8 w 75"/>
                <a:gd name="T23" fmla="*/ 100 h 114"/>
                <a:gd name="T24" fmla="*/ 7 w 75"/>
                <a:gd name="T25" fmla="*/ 108 h 114"/>
                <a:gd name="T26" fmla="*/ 21 w 75"/>
                <a:gd name="T27" fmla="*/ 113 h 114"/>
                <a:gd name="T28" fmla="*/ 55 w 75"/>
                <a:gd name="T29" fmla="*/ 99 h 114"/>
                <a:gd name="T30" fmla="*/ 75 w 75"/>
                <a:gd name="T31" fmla="*/ 91 h 114"/>
                <a:gd name="T32" fmla="*/ 69 w 75"/>
                <a:gd name="T33" fmla="*/ 71 h 114"/>
                <a:gd name="T34" fmla="*/ 64 w 75"/>
                <a:gd name="T3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14">
                  <a:moveTo>
                    <a:pt x="64" y="46"/>
                  </a:moveTo>
                  <a:cubicBezTo>
                    <a:pt x="62" y="40"/>
                    <a:pt x="63" y="27"/>
                    <a:pt x="64" y="22"/>
                  </a:cubicBezTo>
                  <a:cubicBezTo>
                    <a:pt x="64" y="16"/>
                    <a:pt x="62" y="13"/>
                    <a:pt x="59" y="11"/>
                  </a:cubicBezTo>
                  <a:cubicBezTo>
                    <a:pt x="58" y="10"/>
                    <a:pt x="57" y="5"/>
                    <a:pt x="56" y="0"/>
                  </a:cubicBezTo>
                  <a:cubicBezTo>
                    <a:pt x="53" y="1"/>
                    <a:pt x="52" y="6"/>
                    <a:pt x="51" y="4"/>
                  </a:cubicBezTo>
                  <a:cubicBezTo>
                    <a:pt x="50" y="1"/>
                    <a:pt x="9" y="0"/>
                    <a:pt x="7" y="3"/>
                  </a:cubicBezTo>
                  <a:cubicBezTo>
                    <a:pt x="5" y="6"/>
                    <a:pt x="10" y="18"/>
                    <a:pt x="10" y="21"/>
                  </a:cubicBezTo>
                  <a:cubicBezTo>
                    <a:pt x="10" y="23"/>
                    <a:pt x="9" y="24"/>
                    <a:pt x="7" y="24"/>
                  </a:cubicBezTo>
                  <a:cubicBezTo>
                    <a:pt x="12" y="34"/>
                    <a:pt x="14" y="48"/>
                    <a:pt x="14" y="51"/>
                  </a:cubicBezTo>
                  <a:cubicBezTo>
                    <a:pt x="14" y="55"/>
                    <a:pt x="7" y="58"/>
                    <a:pt x="7" y="63"/>
                  </a:cubicBezTo>
                  <a:cubicBezTo>
                    <a:pt x="7" y="68"/>
                    <a:pt x="1" y="77"/>
                    <a:pt x="0" y="80"/>
                  </a:cubicBezTo>
                  <a:cubicBezTo>
                    <a:pt x="0" y="83"/>
                    <a:pt x="5" y="97"/>
                    <a:pt x="8" y="100"/>
                  </a:cubicBezTo>
                  <a:cubicBezTo>
                    <a:pt x="9" y="101"/>
                    <a:pt x="8" y="105"/>
                    <a:pt x="7" y="108"/>
                  </a:cubicBezTo>
                  <a:cubicBezTo>
                    <a:pt x="15" y="111"/>
                    <a:pt x="19" y="113"/>
                    <a:pt x="21" y="113"/>
                  </a:cubicBezTo>
                  <a:cubicBezTo>
                    <a:pt x="24" y="114"/>
                    <a:pt x="46" y="104"/>
                    <a:pt x="55" y="99"/>
                  </a:cubicBezTo>
                  <a:cubicBezTo>
                    <a:pt x="62" y="96"/>
                    <a:pt x="70" y="94"/>
                    <a:pt x="75" y="91"/>
                  </a:cubicBezTo>
                  <a:cubicBezTo>
                    <a:pt x="72" y="84"/>
                    <a:pt x="69" y="76"/>
                    <a:pt x="69" y="71"/>
                  </a:cubicBezTo>
                  <a:cubicBezTo>
                    <a:pt x="69" y="61"/>
                    <a:pt x="66" y="52"/>
                    <a:pt x="64" y="4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8" name="Freeform 1591">
              <a:extLst>
                <a:ext uri="{FF2B5EF4-FFF2-40B4-BE49-F238E27FC236}">
                  <a16:creationId xmlns:a16="http://schemas.microsoft.com/office/drawing/2014/main" id="{5086DF04-694C-ED45-A546-33989A9C55E7}"/>
                </a:ext>
              </a:extLst>
            </p:cNvPr>
            <p:cNvSpPr>
              <a:spLocks/>
            </p:cNvSpPr>
            <p:nvPr/>
          </p:nvSpPr>
          <p:spPr bwMode="auto">
            <a:xfrm>
              <a:off x="4400705" y="3005238"/>
              <a:ext cx="171456" cy="127004"/>
            </a:xfrm>
            <a:custGeom>
              <a:avLst/>
              <a:gdLst>
                <a:gd name="T0" fmla="*/ 44 w 133"/>
                <a:gd name="T1" fmla="*/ 54 h 101"/>
                <a:gd name="T2" fmla="*/ 52 w 133"/>
                <a:gd name="T3" fmla="*/ 52 h 101"/>
                <a:gd name="T4" fmla="*/ 66 w 133"/>
                <a:gd name="T5" fmla="*/ 49 h 101"/>
                <a:gd name="T6" fmla="*/ 80 w 133"/>
                <a:gd name="T7" fmla="*/ 67 h 101"/>
                <a:gd name="T8" fmla="*/ 82 w 133"/>
                <a:gd name="T9" fmla="*/ 77 h 101"/>
                <a:gd name="T10" fmla="*/ 83 w 133"/>
                <a:gd name="T11" fmla="*/ 78 h 101"/>
                <a:gd name="T12" fmla="*/ 95 w 133"/>
                <a:gd name="T13" fmla="*/ 76 h 101"/>
                <a:gd name="T14" fmla="*/ 100 w 133"/>
                <a:gd name="T15" fmla="*/ 91 h 101"/>
                <a:gd name="T16" fmla="*/ 109 w 133"/>
                <a:gd name="T17" fmla="*/ 97 h 101"/>
                <a:gd name="T18" fmla="*/ 116 w 133"/>
                <a:gd name="T19" fmla="*/ 92 h 101"/>
                <a:gd name="T20" fmla="*/ 119 w 133"/>
                <a:gd name="T21" fmla="*/ 95 h 101"/>
                <a:gd name="T22" fmla="*/ 124 w 133"/>
                <a:gd name="T23" fmla="*/ 89 h 101"/>
                <a:gd name="T24" fmla="*/ 122 w 133"/>
                <a:gd name="T25" fmla="*/ 79 h 101"/>
                <a:gd name="T26" fmla="*/ 130 w 133"/>
                <a:gd name="T27" fmla="*/ 78 h 101"/>
                <a:gd name="T28" fmla="*/ 127 w 133"/>
                <a:gd name="T29" fmla="*/ 67 h 101"/>
                <a:gd name="T30" fmla="*/ 124 w 133"/>
                <a:gd name="T31" fmla="*/ 58 h 101"/>
                <a:gd name="T32" fmla="*/ 124 w 133"/>
                <a:gd name="T33" fmla="*/ 44 h 101"/>
                <a:gd name="T34" fmla="*/ 122 w 133"/>
                <a:gd name="T35" fmla="*/ 42 h 101"/>
                <a:gd name="T36" fmla="*/ 118 w 133"/>
                <a:gd name="T37" fmla="*/ 32 h 101"/>
                <a:gd name="T38" fmla="*/ 118 w 133"/>
                <a:gd name="T39" fmla="*/ 26 h 101"/>
                <a:gd name="T40" fmla="*/ 111 w 133"/>
                <a:gd name="T41" fmla="*/ 17 h 101"/>
                <a:gd name="T42" fmla="*/ 105 w 133"/>
                <a:gd name="T43" fmla="*/ 4 h 101"/>
                <a:gd name="T44" fmla="*/ 92 w 133"/>
                <a:gd name="T45" fmla="*/ 13 h 101"/>
                <a:gd name="T46" fmla="*/ 80 w 133"/>
                <a:gd name="T47" fmla="*/ 12 h 101"/>
                <a:gd name="T48" fmla="*/ 70 w 133"/>
                <a:gd name="T49" fmla="*/ 14 h 101"/>
                <a:gd name="T50" fmla="*/ 65 w 133"/>
                <a:gd name="T51" fmla="*/ 9 h 101"/>
                <a:gd name="T52" fmla="*/ 65 w 133"/>
                <a:gd name="T53" fmla="*/ 6 h 101"/>
                <a:gd name="T54" fmla="*/ 63 w 133"/>
                <a:gd name="T55" fmla="*/ 7 h 101"/>
                <a:gd name="T56" fmla="*/ 37 w 133"/>
                <a:gd name="T57" fmla="*/ 5 h 101"/>
                <a:gd name="T58" fmla="*/ 25 w 133"/>
                <a:gd name="T59" fmla="*/ 0 h 101"/>
                <a:gd name="T60" fmla="*/ 21 w 133"/>
                <a:gd name="T61" fmla="*/ 8 h 101"/>
                <a:gd name="T62" fmla="*/ 22 w 133"/>
                <a:gd name="T63" fmla="*/ 17 h 101"/>
                <a:gd name="T64" fmla="*/ 16 w 133"/>
                <a:gd name="T65" fmla="*/ 19 h 101"/>
                <a:gd name="T66" fmla="*/ 1 w 133"/>
                <a:gd name="T67" fmla="*/ 28 h 101"/>
                <a:gd name="T68" fmla="*/ 0 w 133"/>
                <a:gd name="T69" fmla="*/ 30 h 101"/>
                <a:gd name="T70" fmla="*/ 12 w 133"/>
                <a:gd name="T71" fmla="*/ 45 h 101"/>
                <a:gd name="T72" fmla="*/ 32 w 133"/>
                <a:gd name="T73" fmla="*/ 67 h 101"/>
                <a:gd name="T74" fmla="*/ 44 w 133"/>
                <a:gd name="T75"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 h="101">
                  <a:moveTo>
                    <a:pt x="44" y="54"/>
                  </a:moveTo>
                  <a:cubicBezTo>
                    <a:pt x="44" y="49"/>
                    <a:pt x="48" y="51"/>
                    <a:pt x="52" y="52"/>
                  </a:cubicBezTo>
                  <a:cubicBezTo>
                    <a:pt x="57" y="53"/>
                    <a:pt x="62" y="49"/>
                    <a:pt x="66" y="49"/>
                  </a:cubicBezTo>
                  <a:cubicBezTo>
                    <a:pt x="69" y="49"/>
                    <a:pt x="80" y="63"/>
                    <a:pt x="80" y="67"/>
                  </a:cubicBezTo>
                  <a:cubicBezTo>
                    <a:pt x="80" y="71"/>
                    <a:pt x="80" y="74"/>
                    <a:pt x="82" y="77"/>
                  </a:cubicBezTo>
                  <a:cubicBezTo>
                    <a:pt x="82" y="78"/>
                    <a:pt x="82" y="78"/>
                    <a:pt x="83" y="78"/>
                  </a:cubicBezTo>
                  <a:cubicBezTo>
                    <a:pt x="89" y="77"/>
                    <a:pt x="94" y="76"/>
                    <a:pt x="95" y="76"/>
                  </a:cubicBezTo>
                  <a:cubicBezTo>
                    <a:pt x="97" y="76"/>
                    <a:pt x="101" y="85"/>
                    <a:pt x="100" y="91"/>
                  </a:cubicBezTo>
                  <a:cubicBezTo>
                    <a:pt x="100" y="97"/>
                    <a:pt x="106" y="101"/>
                    <a:pt x="109" y="97"/>
                  </a:cubicBezTo>
                  <a:cubicBezTo>
                    <a:pt x="111" y="94"/>
                    <a:pt x="115" y="89"/>
                    <a:pt x="116" y="92"/>
                  </a:cubicBezTo>
                  <a:cubicBezTo>
                    <a:pt x="116" y="93"/>
                    <a:pt x="117" y="94"/>
                    <a:pt x="119" y="95"/>
                  </a:cubicBezTo>
                  <a:cubicBezTo>
                    <a:pt x="120" y="92"/>
                    <a:pt x="122" y="91"/>
                    <a:pt x="124" y="89"/>
                  </a:cubicBezTo>
                  <a:cubicBezTo>
                    <a:pt x="126" y="86"/>
                    <a:pt x="120" y="83"/>
                    <a:pt x="122" y="79"/>
                  </a:cubicBezTo>
                  <a:cubicBezTo>
                    <a:pt x="124" y="75"/>
                    <a:pt x="128" y="80"/>
                    <a:pt x="130" y="78"/>
                  </a:cubicBezTo>
                  <a:cubicBezTo>
                    <a:pt x="133" y="75"/>
                    <a:pt x="127" y="69"/>
                    <a:pt x="127" y="67"/>
                  </a:cubicBezTo>
                  <a:cubicBezTo>
                    <a:pt x="128" y="64"/>
                    <a:pt x="128" y="60"/>
                    <a:pt x="124" y="58"/>
                  </a:cubicBezTo>
                  <a:cubicBezTo>
                    <a:pt x="121" y="57"/>
                    <a:pt x="123" y="50"/>
                    <a:pt x="124" y="44"/>
                  </a:cubicBezTo>
                  <a:cubicBezTo>
                    <a:pt x="123" y="44"/>
                    <a:pt x="123" y="43"/>
                    <a:pt x="122" y="42"/>
                  </a:cubicBezTo>
                  <a:cubicBezTo>
                    <a:pt x="120" y="39"/>
                    <a:pt x="121" y="32"/>
                    <a:pt x="118" y="32"/>
                  </a:cubicBezTo>
                  <a:cubicBezTo>
                    <a:pt x="114" y="32"/>
                    <a:pt x="115" y="27"/>
                    <a:pt x="118" y="26"/>
                  </a:cubicBezTo>
                  <a:cubicBezTo>
                    <a:pt x="121" y="25"/>
                    <a:pt x="111" y="21"/>
                    <a:pt x="111" y="17"/>
                  </a:cubicBezTo>
                  <a:cubicBezTo>
                    <a:pt x="111" y="14"/>
                    <a:pt x="107" y="5"/>
                    <a:pt x="105" y="4"/>
                  </a:cubicBezTo>
                  <a:cubicBezTo>
                    <a:pt x="103" y="4"/>
                    <a:pt x="95" y="13"/>
                    <a:pt x="92" y="13"/>
                  </a:cubicBezTo>
                  <a:cubicBezTo>
                    <a:pt x="89" y="13"/>
                    <a:pt x="82" y="7"/>
                    <a:pt x="80" y="12"/>
                  </a:cubicBezTo>
                  <a:cubicBezTo>
                    <a:pt x="78" y="17"/>
                    <a:pt x="73" y="10"/>
                    <a:pt x="70" y="14"/>
                  </a:cubicBezTo>
                  <a:cubicBezTo>
                    <a:pt x="67" y="18"/>
                    <a:pt x="65" y="9"/>
                    <a:pt x="65" y="9"/>
                  </a:cubicBezTo>
                  <a:cubicBezTo>
                    <a:pt x="65" y="9"/>
                    <a:pt x="65" y="8"/>
                    <a:pt x="65" y="6"/>
                  </a:cubicBezTo>
                  <a:cubicBezTo>
                    <a:pt x="65" y="6"/>
                    <a:pt x="64" y="7"/>
                    <a:pt x="63" y="7"/>
                  </a:cubicBezTo>
                  <a:cubicBezTo>
                    <a:pt x="54" y="10"/>
                    <a:pt x="38" y="8"/>
                    <a:pt x="37" y="5"/>
                  </a:cubicBezTo>
                  <a:cubicBezTo>
                    <a:pt x="37" y="3"/>
                    <a:pt x="25" y="0"/>
                    <a:pt x="25" y="0"/>
                  </a:cubicBezTo>
                  <a:cubicBezTo>
                    <a:pt x="25" y="0"/>
                    <a:pt x="25" y="7"/>
                    <a:pt x="21" y="8"/>
                  </a:cubicBezTo>
                  <a:cubicBezTo>
                    <a:pt x="17" y="10"/>
                    <a:pt x="22" y="15"/>
                    <a:pt x="22" y="17"/>
                  </a:cubicBezTo>
                  <a:cubicBezTo>
                    <a:pt x="22" y="18"/>
                    <a:pt x="19" y="20"/>
                    <a:pt x="16" y="19"/>
                  </a:cubicBezTo>
                  <a:cubicBezTo>
                    <a:pt x="13" y="18"/>
                    <a:pt x="5" y="25"/>
                    <a:pt x="1" y="28"/>
                  </a:cubicBezTo>
                  <a:cubicBezTo>
                    <a:pt x="1" y="28"/>
                    <a:pt x="0" y="29"/>
                    <a:pt x="0" y="30"/>
                  </a:cubicBezTo>
                  <a:cubicBezTo>
                    <a:pt x="6" y="35"/>
                    <a:pt x="5" y="40"/>
                    <a:pt x="12" y="45"/>
                  </a:cubicBezTo>
                  <a:cubicBezTo>
                    <a:pt x="19" y="50"/>
                    <a:pt x="27" y="57"/>
                    <a:pt x="32" y="67"/>
                  </a:cubicBezTo>
                  <a:cubicBezTo>
                    <a:pt x="37" y="63"/>
                    <a:pt x="44" y="57"/>
                    <a:pt x="44" y="5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09" name="Freeform 1592">
              <a:extLst>
                <a:ext uri="{FF2B5EF4-FFF2-40B4-BE49-F238E27FC236}">
                  <a16:creationId xmlns:a16="http://schemas.microsoft.com/office/drawing/2014/main" id="{9780C4D2-9517-044F-BFF8-6314F0E3A458}"/>
                </a:ext>
              </a:extLst>
            </p:cNvPr>
            <p:cNvSpPr>
              <a:spLocks/>
            </p:cNvSpPr>
            <p:nvPr/>
          </p:nvSpPr>
          <p:spPr bwMode="auto">
            <a:xfrm>
              <a:off x="4481671" y="3100491"/>
              <a:ext cx="95253" cy="88903"/>
            </a:xfrm>
            <a:custGeom>
              <a:avLst/>
              <a:gdLst>
                <a:gd name="T0" fmla="*/ 60 w 74"/>
                <a:gd name="T1" fmla="*/ 41 h 71"/>
                <a:gd name="T2" fmla="*/ 54 w 74"/>
                <a:gd name="T3" fmla="*/ 36 h 71"/>
                <a:gd name="T4" fmla="*/ 56 w 74"/>
                <a:gd name="T5" fmla="*/ 23 h 71"/>
                <a:gd name="T6" fmla="*/ 56 w 74"/>
                <a:gd name="T7" fmla="*/ 19 h 71"/>
                <a:gd name="T8" fmla="*/ 53 w 74"/>
                <a:gd name="T9" fmla="*/ 16 h 71"/>
                <a:gd name="T10" fmla="*/ 46 w 74"/>
                <a:gd name="T11" fmla="*/ 21 h 71"/>
                <a:gd name="T12" fmla="*/ 37 w 74"/>
                <a:gd name="T13" fmla="*/ 15 h 71"/>
                <a:gd name="T14" fmla="*/ 32 w 74"/>
                <a:gd name="T15" fmla="*/ 0 h 71"/>
                <a:gd name="T16" fmla="*/ 20 w 74"/>
                <a:gd name="T17" fmla="*/ 2 h 71"/>
                <a:gd name="T18" fmla="*/ 18 w 74"/>
                <a:gd name="T19" fmla="*/ 11 h 71"/>
                <a:gd name="T20" fmla="*/ 4 w 74"/>
                <a:gd name="T21" fmla="*/ 23 h 71"/>
                <a:gd name="T22" fmla="*/ 0 w 74"/>
                <a:gd name="T23" fmla="*/ 29 h 71"/>
                <a:gd name="T24" fmla="*/ 23 w 74"/>
                <a:gd name="T25" fmla="*/ 44 h 71"/>
                <a:gd name="T26" fmla="*/ 64 w 74"/>
                <a:gd name="T27" fmla="*/ 70 h 71"/>
                <a:gd name="T28" fmla="*/ 68 w 74"/>
                <a:gd name="T29" fmla="*/ 71 h 71"/>
                <a:gd name="T30" fmla="*/ 73 w 74"/>
                <a:gd name="T31" fmla="*/ 54 h 71"/>
                <a:gd name="T32" fmla="*/ 60 w 74"/>
                <a:gd name="T33"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71">
                  <a:moveTo>
                    <a:pt x="60" y="41"/>
                  </a:moveTo>
                  <a:cubicBezTo>
                    <a:pt x="54" y="38"/>
                    <a:pt x="51" y="38"/>
                    <a:pt x="54" y="36"/>
                  </a:cubicBezTo>
                  <a:cubicBezTo>
                    <a:pt x="56" y="34"/>
                    <a:pt x="57" y="29"/>
                    <a:pt x="56" y="23"/>
                  </a:cubicBezTo>
                  <a:cubicBezTo>
                    <a:pt x="56" y="21"/>
                    <a:pt x="56" y="20"/>
                    <a:pt x="56" y="19"/>
                  </a:cubicBezTo>
                  <a:cubicBezTo>
                    <a:pt x="54" y="18"/>
                    <a:pt x="53" y="17"/>
                    <a:pt x="53" y="16"/>
                  </a:cubicBezTo>
                  <a:cubicBezTo>
                    <a:pt x="52" y="13"/>
                    <a:pt x="48" y="18"/>
                    <a:pt x="46" y="21"/>
                  </a:cubicBezTo>
                  <a:cubicBezTo>
                    <a:pt x="43" y="25"/>
                    <a:pt x="37" y="21"/>
                    <a:pt x="37" y="15"/>
                  </a:cubicBezTo>
                  <a:cubicBezTo>
                    <a:pt x="38" y="9"/>
                    <a:pt x="34" y="0"/>
                    <a:pt x="32" y="0"/>
                  </a:cubicBezTo>
                  <a:cubicBezTo>
                    <a:pt x="31" y="0"/>
                    <a:pt x="26" y="1"/>
                    <a:pt x="20" y="2"/>
                  </a:cubicBezTo>
                  <a:cubicBezTo>
                    <a:pt x="20" y="5"/>
                    <a:pt x="19" y="8"/>
                    <a:pt x="18" y="11"/>
                  </a:cubicBezTo>
                  <a:cubicBezTo>
                    <a:pt x="17" y="15"/>
                    <a:pt x="8" y="20"/>
                    <a:pt x="4" y="23"/>
                  </a:cubicBezTo>
                  <a:cubicBezTo>
                    <a:pt x="3" y="24"/>
                    <a:pt x="1" y="26"/>
                    <a:pt x="0" y="29"/>
                  </a:cubicBezTo>
                  <a:cubicBezTo>
                    <a:pt x="7" y="34"/>
                    <a:pt x="16" y="39"/>
                    <a:pt x="23" y="44"/>
                  </a:cubicBezTo>
                  <a:cubicBezTo>
                    <a:pt x="35" y="54"/>
                    <a:pt x="55" y="67"/>
                    <a:pt x="64" y="70"/>
                  </a:cubicBezTo>
                  <a:cubicBezTo>
                    <a:pt x="65" y="71"/>
                    <a:pt x="67" y="71"/>
                    <a:pt x="68" y="71"/>
                  </a:cubicBezTo>
                  <a:cubicBezTo>
                    <a:pt x="70" y="61"/>
                    <a:pt x="73" y="60"/>
                    <a:pt x="73" y="54"/>
                  </a:cubicBezTo>
                  <a:cubicBezTo>
                    <a:pt x="74" y="49"/>
                    <a:pt x="65" y="45"/>
                    <a:pt x="60" y="4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0" name="Freeform 1593">
              <a:extLst>
                <a:ext uri="{FF2B5EF4-FFF2-40B4-BE49-F238E27FC236}">
                  <a16:creationId xmlns:a16="http://schemas.microsoft.com/office/drawing/2014/main" id="{23817E66-C90F-6D48-B998-7604F7F4B167}"/>
                </a:ext>
              </a:extLst>
            </p:cNvPr>
            <p:cNvSpPr>
              <a:spLocks/>
            </p:cNvSpPr>
            <p:nvPr/>
          </p:nvSpPr>
          <p:spPr bwMode="auto">
            <a:xfrm>
              <a:off x="4441982" y="3067152"/>
              <a:ext cx="66677" cy="69852"/>
            </a:xfrm>
            <a:custGeom>
              <a:avLst/>
              <a:gdLst>
                <a:gd name="T0" fmla="*/ 49 w 52"/>
                <a:gd name="T1" fmla="*/ 38 h 56"/>
                <a:gd name="T2" fmla="*/ 50 w 52"/>
                <a:gd name="T3" fmla="*/ 28 h 56"/>
                <a:gd name="T4" fmla="*/ 48 w 52"/>
                <a:gd name="T5" fmla="*/ 18 h 56"/>
                <a:gd name="T6" fmla="*/ 34 w 52"/>
                <a:gd name="T7" fmla="*/ 0 h 56"/>
                <a:gd name="T8" fmla="*/ 20 w 52"/>
                <a:gd name="T9" fmla="*/ 3 h 56"/>
                <a:gd name="T10" fmla="*/ 12 w 52"/>
                <a:gd name="T11" fmla="*/ 5 h 56"/>
                <a:gd name="T12" fmla="*/ 0 w 52"/>
                <a:gd name="T13" fmla="*/ 18 h 56"/>
                <a:gd name="T14" fmla="*/ 3 w 52"/>
                <a:gd name="T15" fmla="*/ 24 h 56"/>
                <a:gd name="T16" fmla="*/ 17 w 52"/>
                <a:gd name="T17" fmla="*/ 47 h 56"/>
                <a:gd name="T18" fmla="*/ 31 w 52"/>
                <a:gd name="T19" fmla="*/ 56 h 56"/>
                <a:gd name="T20" fmla="*/ 35 w 52"/>
                <a:gd name="T21" fmla="*/ 50 h 56"/>
                <a:gd name="T22" fmla="*/ 49 w 52"/>
                <a:gd name="T23"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6">
                  <a:moveTo>
                    <a:pt x="49" y="38"/>
                  </a:moveTo>
                  <a:cubicBezTo>
                    <a:pt x="50" y="35"/>
                    <a:pt x="52" y="31"/>
                    <a:pt x="50" y="28"/>
                  </a:cubicBezTo>
                  <a:cubicBezTo>
                    <a:pt x="48" y="25"/>
                    <a:pt x="48" y="22"/>
                    <a:pt x="48" y="18"/>
                  </a:cubicBezTo>
                  <a:cubicBezTo>
                    <a:pt x="48" y="14"/>
                    <a:pt x="37" y="0"/>
                    <a:pt x="34" y="0"/>
                  </a:cubicBezTo>
                  <a:cubicBezTo>
                    <a:pt x="30" y="0"/>
                    <a:pt x="25" y="4"/>
                    <a:pt x="20" y="3"/>
                  </a:cubicBezTo>
                  <a:cubicBezTo>
                    <a:pt x="16" y="2"/>
                    <a:pt x="12" y="0"/>
                    <a:pt x="12" y="5"/>
                  </a:cubicBezTo>
                  <a:cubicBezTo>
                    <a:pt x="12" y="8"/>
                    <a:pt x="5" y="14"/>
                    <a:pt x="0" y="18"/>
                  </a:cubicBezTo>
                  <a:cubicBezTo>
                    <a:pt x="1" y="20"/>
                    <a:pt x="2" y="22"/>
                    <a:pt x="3" y="24"/>
                  </a:cubicBezTo>
                  <a:cubicBezTo>
                    <a:pt x="7" y="39"/>
                    <a:pt x="11" y="42"/>
                    <a:pt x="17" y="47"/>
                  </a:cubicBezTo>
                  <a:cubicBezTo>
                    <a:pt x="19" y="49"/>
                    <a:pt x="25" y="52"/>
                    <a:pt x="31" y="56"/>
                  </a:cubicBezTo>
                  <a:cubicBezTo>
                    <a:pt x="32" y="53"/>
                    <a:pt x="34" y="51"/>
                    <a:pt x="35" y="50"/>
                  </a:cubicBezTo>
                  <a:cubicBezTo>
                    <a:pt x="39" y="47"/>
                    <a:pt x="48" y="42"/>
                    <a:pt x="49" y="3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1" name="Freeform 1594">
              <a:extLst>
                <a:ext uri="{FF2B5EF4-FFF2-40B4-BE49-F238E27FC236}">
                  <a16:creationId xmlns:a16="http://schemas.microsoft.com/office/drawing/2014/main" id="{0BA7DFEB-1A28-5942-BC8F-B29730C0861E}"/>
                </a:ext>
              </a:extLst>
            </p:cNvPr>
            <p:cNvSpPr>
              <a:spLocks/>
            </p:cNvSpPr>
            <p:nvPr/>
          </p:nvSpPr>
          <p:spPr bwMode="auto">
            <a:xfrm>
              <a:off x="4357841" y="2657563"/>
              <a:ext cx="188919" cy="149230"/>
            </a:xfrm>
            <a:custGeom>
              <a:avLst/>
              <a:gdLst>
                <a:gd name="T0" fmla="*/ 69 w 148"/>
                <a:gd name="T1" fmla="*/ 93 h 120"/>
                <a:gd name="T2" fmla="*/ 88 w 148"/>
                <a:gd name="T3" fmla="*/ 79 h 120"/>
                <a:gd name="T4" fmla="*/ 88 w 148"/>
                <a:gd name="T5" fmla="*/ 32 h 120"/>
                <a:gd name="T6" fmla="*/ 147 w 148"/>
                <a:gd name="T7" fmla="*/ 32 h 120"/>
                <a:gd name="T8" fmla="*/ 147 w 148"/>
                <a:gd name="T9" fmla="*/ 7 h 120"/>
                <a:gd name="T10" fmla="*/ 135 w 148"/>
                <a:gd name="T11" fmla="*/ 0 h 120"/>
                <a:gd name="T12" fmla="*/ 69 w 148"/>
                <a:gd name="T13" fmla="*/ 0 h 120"/>
                <a:gd name="T14" fmla="*/ 59 w 148"/>
                <a:gd name="T15" fmla="*/ 16 h 120"/>
                <a:gd name="T16" fmla="*/ 36 w 148"/>
                <a:gd name="T17" fmla="*/ 49 h 120"/>
                <a:gd name="T18" fmla="*/ 5 w 148"/>
                <a:gd name="T19" fmla="*/ 104 h 120"/>
                <a:gd name="T20" fmla="*/ 0 w 148"/>
                <a:gd name="T21" fmla="*/ 120 h 120"/>
                <a:gd name="T22" fmla="*/ 69 w 148"/>
                <a:gd name="T23" fmla="*/ 120 h 120"/>
                <a:gd name="T24" fmla="*/ 69 w 148"/>
                <a:gd name="T25"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20">
                  <a:moveTo>
                    <a:pt x="69" y="93"/>
                  </a:moveTo>
                  <a:cubicBezTo>
                    <a:pt x="69" y="89"/>
                    <a:pt x="88" y="84"/>
                    <a:pt x="88" y="79"/>
                  </a:cubicBezTo>
                  <a:cubicBezTo>
                    <a:pt x="88" y="75"/>
                    <a:pt x="88" y="32"/>
                    <a:pt x="88" y="32"/>
                  </a:cubicBezTo>
                  <a:cubicBezTo>
                    <a:pt x="88" y="32"/>
                    <a:pt x="145" y="33"/>
                    <a:pt x="147" y="32"/>
                  </a:cubicBezTo>
                  <a:cubicBezTo>
                    <a:pt x="148" y="32"/>
                    <a:pt x="148" y="19"/>
                    <a:pt x="147" y="7"/>
                  </a:cubicBezTo>
                  <a:cubicBezTo>
                    <a:pt x="145" y="3"/>
                    <a:pt x="148" y="0"/>
                    <a:pt x="135" y="0"/>
                  </a:cubicBezTo>
                  <a:cubicBezTo>
                    <a:pt x="124" y="0"/>
                    <a:pt x="91" y="0"/>
                    <a:pt x="69" y="0"/>
                  </a:cubicBezTo>
                  <a:cubicBezTo>
                    <a:pt x="64" y="5"/>
                    <a:pt x="61" y="11"/>
                    <a:pt x="59" y="16"/>
                  </a:cubicBezTo>
                  <a:cubicBezTo>
                    <a:pt x="56" y="25"/>
                    <a:pt x="37" y="37"/>
                    <a:pt x="36" y="49"/>
                  </a:cubicBezTo>
                  <a:cubicBezTo>
                    <a:pt x="35" y="60"/>
                    <a:pt x="17" y="79"/>
                    <a:pt x="5" y="104"/>
                  </a:cubicBezTo>
                  <a:cubicBezTo>
                    <a:pt x="2" y="111"/>
                    <a:pt x="0" y="116"/>
                    <a:pt x="0" y="120"/>
                  </a:cubicBezTo>
                  <a:cubicBezTo>
                    <a:pt x="69" y="120"/>
                    <a:pt x="69" y="120"/>
                    <a:pt x="69" y="120"/>
                  </a:cubicBezTo>
                  <a:cubicBezTo>
                    <a:pt x="69" y="120"/>
                    <a:pt x="69" y="97"/>
                    <a:pt x="69" y="9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2" name="Freeform 1595">
              <a:extLst>
                <a:ext uri="{FF2B5EF4-FFF2-40B4-BE49-F238E27FC236}">
                  <a16:creationId xmlns:a16="http://schemas.microsoft.com/office/drawing/2014/main" id="{4FF838AC-A14A-2B41-B25C-EC110A1FA7A4}"/>
                </a:ext>
              </a:extLst>
            </p:cNvPr>
            <p:cNvSpPr>
              <a:spLocks/>
            </p:cNvSpPr>
            <p:nvPr/>
          </p:nvSpPr>
          <p:spPr bwMode="auto">
            <a:xfrm>
              <a:off x="4356254" y="2665501"/>
              <a:ext cx="274647" cy="295285"/>
            </a:xfrm>
            <a:custGeom>
              <a:avLst/>
              <a:gdLst>
                <a:gd name="T0" fmla="*/ 17 w 214"/>
                <a:gd name="T1" fmla="*/ 203 h 235"/>
                <a:gd name="T2" fmla="*/ 33 w 214"/>
                <a:gd name="T3" fmla="*/ 203 h 235"/>
                <a:gd name="T4" fmla="*/ 46 w 214"/>
                <a:gd name="T5" fmla="*/ 202 h 235"/>
                <a:gd name="T6" fmla="*/ 56 w 214"/>
                <a:gd name="T7" fmla="*/ 210 h 235"/>
                <a:gd name="T8" fmla="*/ 62 w 214"/>
                <a:gd name="T9" fmla="*/ 210 h 235"/>
                <a:gd name="T10" fmla="*/ 75 w 214"/>
                <a:gd name="T11" fmla="*/ 226 h 235"/>
                <a:gd name="T12" fmla="*/ 83 w 214"/>
                <a:gd name="T13" fmla="*/ 235 h 235"/>
                <a:gd name="T14" fmla="*/ 93 w 214"/>
                <a:gd name="T15" fmla="*/ 229 h 235"/>
                <a:gd name="T16" fmla="*/ 103 w 214"/>
                <a:gd name="T17" fmla="*/ 225 h 235"/>
                <a:gd name="T18" fmla="*/ 112 w 214"/>
                <a:gd name="T19" fmla="*/ 223 h 235"/>
                <a:gd name="T20" fmla="*/ 124 w 214"/>
                <a:gd name="T21" fmla="*/ 224 h 235"/>
                <a:gd name="T22" fmla="*/ 135 w 214"/>
                <a:gd name="T23" fmla="*/ 221 h 235"/>
                <a:gd name="T24" fmla="*/ 204 w 214"/>
                <a:gd name="T25" fmla="*/ 220 h 235"/>
                <a:gd name="T26" fmla="*/ 207 w 214"/>
                <a:gd name="T27" fmla="*/ 205 h 235"/>
                <a:gd name="T28" fmla="*/ 201 w 214"/>
                <a:gd name="T29" fmla="*/ 200 h 235"/>
                <a:gd name="T30" fmla="*/ 184 w 214"/>
                <a:gd name="T31" fmla="*/ 44 h 235"/>
                <a:gd name="T32" fmla="*/ 214 w 214"/>
                <a:gd name="T33" fmla="*/ 44 h 235"/>
                <a:gd name="T34" fmla="*/ 152 w 214"/>
                <a:gd name="T35" fmla="*/ 3 h 235"/>
                <a:gd name="T36" fmla="*/ 148 w 214"/>
                <a:gd name="T37" fmla="*/ 0 h 235"/>
                <a:gd name="T38" fmla="*/ 148 w 214"/>
                <a:gd name="T39" fmla="*/ 25 h 235"/>
                <a:gd name="T40" fmla="*/ 89 w 214"/>
                <a:gd name="T41" fmla="*/ 25 h 235"/>
                <a:gd name="T42" fmla="*/ 89 w 214"/>
                <a:gd name="T43" fmla="*/ 72 h 235"/>
                <a:gd name="T44" fmla="*/ 70 w 214"/>
                <a:gd name="T45" fmla="*/ 86 h 235"/>
                <a:gd name="T46" fmla="*/ 70 w 214"/>
                <a:gd name="T47" fmla="*/ 113 h 235"/>
                <a:gd name="T48" fmla="*/ 1 w 214"/>
                <a:gd name="T49" fmla="*/ 113 h 235"/>
                <a:gd name="T50" fmla="*/ 11 w 214"/>
                <a:gd name="T51" fmla="*/ 133 h 235"/>
                <a:gd name="T52" fmla="*/ 15 w 214"/>
                <a:gd name="T53" fmla="*/ 162 h 235"/>
                <a:gd name="T54" fmla="*/ 9 w 214"/>
                <a:gd name="T55" fmla="*/ 196 h 235"/>
                <a:gd name="T56" fmla="*/ 6 w 214"/>
                <a:gd name="T57" fmla="*/ 212 h 235"/>
                <a:gd name="T58" fmla="*/ 7 w 214"/>
                <a:gd name="T59" fmla="*/ 211 h 235"/>
                <a:gd name="T60" fmla="*/ 17 w 214"/>
                <a:gd name="T61" fmla="*/ 20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35">
                  <a:moveTo>
                    <a:pt x="17" y="203"/>
                  </a:moveTo>
                  <a:cubicBezTo>
                    <a:pt x="23" y="204"/>
                    <a:pt x="33" y="203"/>
                    <a:pt x="33" y="203"/>
                  </a:cubicBezTo>
                  <a:cubicBezTo>
                    <a:pt x="33" y="203"/>
                    <a:pt x="41" y="199"/>
                    <a:pt x="46" y="202"/>
                  </a:cubicBezTo>
                  <a:cubicBezTo>
                    <a:pt x="51" y="204"/>
                    <a:pt x="56" y="210"/>
                    <a:pt x="56" y="210"/>
                  </a:cubicBezTo>
                  <a:cubicBezTo>
                    <a:pt x="62" y="210"/>
                    <a:pt x="62" y="210"/>
                    <a:pt x="62" y="210"/>
                  </a:cubicBezTo>
                  <a:cubicBezTo>
                    <a:pt x="62" y="210"/>
                    <a:pt x="67" y="224"/>
                    <a:pt x="75" y="226"/>
                  </a:cubicBezTo>
                  <a:cubicBezTo>
                    <a:pt x="79" y="228"/>
                    <a:pt x="82" y="232"/>
                    <a:pt x="83" y="235"/>
                  </a:cubicBezTo>
                  <a:cubicBezTo>
                    <a:pt x="89" y="234"/>
                    <a:pt x="93" y="233"/>
                    <a:pt x="93" y="229"/>
                  </a:cubicBezTo>
                  <a:cubicBezTo>
                    <a:pt x="93" y="224"/>
                    <a:pt x="95" y="218"/>
                    <a:pt x="103" y="225"/>
                  </a:cubicBezTo>
                  <a:cubicBezTo>
                    <a:pt x="111" y="232"/>
                    <a:pt x="111" y="226"/>
                    <a:pt x="112" y="223"/>
                  </a:cubicBezTo>
                  <a:cubicBezTo>
                    <a:pt x="114" y="221"/>
                    <a:pt x="120" y="224"/>
                    <a:pt x="124" y="224"/>
                  </a:cubicBezTo>
                  <a:cubicBezTo>
                    <a:pt x="129" y="224"/>
                    <a:pt x="135" y="221"/>
                    <a:pt x="135" y="221"/>
                  </a:cubicBezTo>
                  <a:cubicBezTo>
                    <a:pt x="135" y="221"/>
                    <a:pt x="201" y="222"/>
                    <a:pt x="204" y="220"/>
                  </a:cubicBezTo>
                  <a:cubicBezTo>
                    <a:pt x="207" y="219"/>
                    <a:pt x="207" y="205"/>
                    <a:pt x="207" y="205"/>
                  </a:cubicBezTo>
                  <a:cubicBezTo>
                    <a:pt x="201" y="200"/>
                    <a:pt x="201" y="200"/>
                    <a:pt x="201" y="200"/>
                  </a:cubicBezTo>
                  <a:cubicBezTo>
                    <a:pt x="184" y="44"/>
                    <a:pt x="184" y="44"/>
                    <a:pt x="184" y="44"/>
                  </a:cubicBezTo>
                  <a:cubicBezTo>
                    <a:pt x="214" y="44"/>
                    <a:pt x="214" y="44"/>
                    <a:pt x="214" y="44"/>
                  </a:cubicBezTo>
                  <a:cubicBezTo>
                    <a:pt x="182" y="23"/>
                    <a:pt x="155" y="5"/>
                    <a:pt x="152" y="3"/>
                  </a:cubicBezTo>
                  <a:cubicBezTo>
                    <a:pt x="150" y="2"/>
                    <a:pt x="149" y="1"/>
                    <a:pt x="148" y="0"/>
                  </a:cubicBezTo>
                  <a:cubicBezTo>
                    <a:pt x="149" y="12"/>
                    <a:pt x="149" y="25"/>
                    <a:pt x="148" y="25"/>
                  </a:cubicBezTo>
                  <a:cubicBezTo>
                    <a:pt x="146" y="26"/>
                    <a:pt x="89" y="25"/>
                    <a:pt x="89" y="25"/>
                  </a:cubicBezTo>
                  <a:cubicBezTo>
                    <a:pt x="89" y="25"/>
                    <a:pt x="89" y="68"/>
                    <a:pt x="89" y="72"/>
                  </a:cubicBezTo>
                  <a:cubicBezTo>
                    <a:pt x="89" y="77"/>
                    <a:pt x="70" y="82"/>
                    <a:pt x="70" y="86"/>
                  </a:cubicBezTo>
                  <a:cubicBezTo>
                    <a:pt x="70" y="90"/>
                    <a:pt x="70" y="113"/>
                    <a:pt x="70" y="113"/>
                  </a:cubicBezTo>
                  <a:cubicBezTo>
                    <a:pt x="1" y="113"/>
                    <a:pt x="1" y="113"/>
                    <a:pt x="1" y="113"/>
                  </a:cubicBezTo>
                  <a:cubicBezTo>
                    <a:pt x="0" y="125"/>
                    <a:pt x="7" y="129"/>
                    <a:pt x="11" y="133"/>
                  </a:cubicBezTo>
                  <a:cubicBezTo>
                    <a:pt x="16" y="139"/>
                    <a:pt x="6" y="150"/>
                    <a:pt x="15" y="162"/>
                  </a:cubicBezTo>
                  <a:cubicBezTo>
                    <a:pt x="23" y="173"/>
                    <a:pt x="13" y="190"/>
                    <a:pt x="9" y="196"/>
                  </a:cubicBezTo>
                  <a:cubicBezTo>
                    <a:pt x="7" y="200"/>
                    <a:pt x="6" y="206"/>
                    <a:pt x="6" y="212"/>
                  </a:cubicBezTo>
                  <a:cubicBezTo>
                    <a:pt x="6" y="212"/>
                    <a:pt x="6" y="211"/>
                    <a:pt x="7" y="211"/>
                  </a:cubicBezTo>
                  <a:cubicBezTo>
                    <a:pt x="12" y="210"/>
                    <a:pt x="10" y="202"/>
                    <a:pt x="17" y="20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3" name="Freeform 1596">
              <a:extLst>
                <a:ext uri="{FF2B5EF4-FFF2-40B4-BE49-F238E27FC236}">
                  <a16:creationId xmlns:a16="http://schemas.microsoft.com/office/drawing/2014/main" id="{1CBC9338-E01E-C540-8F68-8B1A9DB09233}"/>
                </a:ext>
              </a:extLst>
            </p:cNvPr>
            <p:cNvSpPr>
              <a:spLocks/>
            </p:cNvSpPr>
            <p:nvPr/>
          </p:nvSpPr>
          <p:spPr bwMode="auto">
            <a:xfrm>
              <a:off x="4462620" y="2721066"/>
              <a:ext cx="377838" cy="346087"/>
            </a:xfrm>
            <a:custGeom>
              <a:avLst/>
              <a:gdLst>
                <a:gd name="T0" fmla="*/ 280 w 295"/>
                <a:gd name="T1" fmla="*/ 114 h 276"/>
                <a:gd name="T2" fmla="*/ 271 w 295"/>
                <a:gd name="T3" fmla="*/ 95 h 276"/>
                <a:gd name="T4" fmla="*/ 251 w 295"/>
                <a:gd name="T5" fmla="*/ 89 h 276"/>
                <a:gd name="T6" fmla="*/ 240 w 295"/>
                <a:gd name="T7" fmla="*/ 73 h 276"/>
                <a:gd name="T8" fmla="*/ 131 w 295"/>
                <a:gd name="T9" fmla="*/ 0 h 276"/>
                <a:gd name="T10" fmla="*/ 101 w 295"/>
                <a:gd name="T11" fmla="*/ 0 h 276"/>
                <a:gd name="T12" fmla="*/ 118 w 295"/>
                <a:gd name="T13" fmla="*/ 156 h 276"/>
                <a:gd name="T14" fmla="*/ 124 w 295"/>
                <a:gd name="T15" fmla="*/ 161 h 276"/>
                <a:gd name="T16" fmla="*/ 121 w 295"/>
                <a:gd name="T17" fmla="*/ 176 h 276"/>
                <a:gd name="T18" fmla="*/ 52 w 295"/>
                <a:gd name="T19" fmla="*/ 177 h 276"/>
                <a:gd name="T20" fmla="*/ 41 w 295"/>
                <a:gd name="T21" fmla="*/ 180 h 276"/>
                <a:gd name="T22" fmla="*/ 29 w 295"/>
                <a:gd name="T23" fmla="*/ 179 h 276"/>
                <a:gd name="T24" fmla="*/ 20 w 295"/>
                <a:gd name="T25" fmla="*/ 181 h 276"/>
                <a:gd name="T26" fmla="*/ 10 w 295"/>
                <a:gd name="T27" fmla="*/ 185 h 276"/>
                <a:gd name="T28" fmla="*/ 0 w 295"/>
                <a:gd name="T29" fmla="*/ 191 h 276"/>
                <a:gd name="T30" fmla="*/ 2 w 295"/>
                <a:gd name="T31" fmla="*/ 195 h 276"/>
                <a:gd name="T32" fmla="*/ 5 w 295"/>
                <a:gd name="T33" fmla="*/ 200 h 276"/>
                <a:gd name="T34" fmla="*/ 8 w 295"/>
                <a:gd name="T35" fmla="*/ 210 h 276"/>
                <a:gd name="T36" fmla="*/ 17 w 295"/>
                <a:gd name="T37" fmla="*/ 222 h 276"/>
                <a:gd name="T38" fmla="*/ 17 w 295"/>
                <a:gd name="T39" fmla="*/ 236 h 276"/>
                <a:gd name="T40" fmla="*/ 22 w 295"/>
                <a:gd name="T41" fmla="*/ 241 h 276"/>
                <a:gd name="T42" fmla="*/ 32 w 295"/>
                <a:gd name="T43" fmla="*/ 239 h 276"/>
                <a:gd name="T44" fmla="*/ 44 w 295"/>
                <a:gd name="T45" fmla="*/ 240 h 276"/>
                <a:gd name="T46" fmla="*/ 57 w 295"/>
                <a:gd name="T47" fmla="*/ 231 h 276"/>
                <a:gd name="T48" fmla="*/ 63 w 295"/>
                <a:gd name="T49" fmla="*/ 244 h 276"/>
                <a:gd name="T50" fmla="*/ 70 w 295"/>
                <a:gd name="T51" fmla="*/ 253 h 276"/>
                <a:gd name="T52" fmla="*/ 70 w 295"/>
                <a:gd name="T53" fmla="*/ 259 h 276"/>
                <a:gd name="T54" fmla="*/ 74 w 295"/>
                <a:gd name="T55" fmla="*/ 269 h 276"/>
                <a:gd name="T56" fmla="*/ 82 w 295"/>
                <a:gd name="T57" fmla="*/ 270 h 276"/>
                <a:gd name="T58" fmla="*/ 91 w 295"/>
                <a:gd name="T59" fmla="*/ 273 h 276"/>
                <a:gd name="T60" fmla="*/ 101 w 295"/>
                <a:gd name="T61" fmla="*/ 268 h 276"/>
                <a:gd name="T62" fmla="*/ 110 w 295"/>
                <a:gd name="T63" fmla="*/ 267 h 276"/>
                <a:gd name="T64" fmla="*/ 116 w 295"/>
                <a:gd name="T65" fmla="*/ 269 h 276"/>
                <a:gd name="T66" fmla="*/ 121 w 295"/>
                <a:gd name="T67" fmla="*/ 268 h 276"/>
                <a:gd name="T68" fmla="*/ 126 w 295"/>
                <a:gd name="T69" fmla="*/ 254 h 276"/>
                <a:gd name="T70" fmla="*/ 125 w 295"/>
                <a:gd name="T71" fmla="*/ 243 h 276"/>
                <a:gd name="T72" fmla="*/ 139 w 295"/>
                <a:gd name="T73" fmla="*/ 237 h 276"/>
                <a:gd name="T74" fmla="*/ 145 w 295"/>
                <a:gd name="T75" fmla="*/ 226 h 276"/>
                <a:gd name="T76" fmla="*/ 151 w 295"/>
                <a:gd name="T77" fmla="*/ 213 h 276"/>
                <a:gd name="T78" fmla="*/ 161 w 295"/>
                <a:gd name="T79" fmla="*/ 213 h 276"/>
                <a:gd name="T80" fmla="*/ 169 w 295"/>
                <a:gd name="T81" fmla="*/ 205 h 276"/>
                <a:gd name="T82" fmla="*/ 178 w 295"/>
                <a:gd name="T83" fmla="*/ 201 h 276"/>
                <a:gd name="T84" fmla="*/ 184 w 295"/>
                <a:gd name="T85" fmla="*/ 197 h 276"/>
                <a:gd name="T86" fmla="*/ 200 w 295"/>
                <a:gd name="T87" fmla="*/ 191 h 276"/>
                <a:gd name="T88" fmla="*/ 213 w 295"/>
                <a:gd name="T89" fmla="*/ 185 h 276"/>
                <a:gd name="T90" fmla="*/ 235 w 295"/>
                <a:gd name="T91" fmla="*/ 186 h 276"/>
                <a:gd name="T92" fmla="*/ 249 w 295"/>
                <a:gd name="T93" fmla="*/ 181 h 276"/>
                <a:gd name="T94" fmla="*/ 277 w 295"/>
                <a:gd name="T95" fmla="*/ 179 h 276"/>
                <a:gd name="T96" fmla="*/ 288 w 295"/>
                <a:gd name="T97" fmla="*/ 171 h 276"/>
                <a:gd name="T98" fmla="*/ 293 w 295"/>
                <a:gd name="T99" fmla="*/ 158 h 276"/>
                <a:gd name="T100" fmla="*/ 295 w 295"/>
                <a:gd name="T101" fmla="*/ 111 h 276"/>
                <a:gd name="T102" fmla="*/ 280 w 295"/>
                <a:gd name="T103" fmla="*/ 11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276">
                  <a:moveTo>
                    <a:pt x="280" y="114"/>
                  </a:moveTo>
                  <a:cubicBezTo>
                    <a:pt x="280" y="114"/>
                    <a:pt x="280" y="100"/>
                    <a:pt x="271" y="95"/>
                  </a:cubicBezTo>
                  <a:cubicBezTo>
                    <a:pt x="262" y="91"/>
                    <a:pt x="251" y="89"/>
                    <a:pt x="251" y="89"/>
                  </a:cubicBezTo>
                  <a:cubicBezTo>
                    <a:pt x="251" y="89"/>
                    <a:pt x="245" y="78"/>
                    <a:pt x="240" y="73"/>
                  </a:cubicBezTo>
                  <a:cubicBezTo>
                    <a:pt x="237" y="70"/>
                    <a:pt x="179" y="31"/>
                    <a:pt x="131" y="0"/>
                  </a:cubicBezTo>
                  <a:cubicBezTo>
                    <a:pt x="101" y="0"/>
                    <a:pt x="101" y="0"/>
                    <a:pt x="101" y="0"/>
                  </a:cubicBezTo>
                  <a:cubicBezTo>
                    <a:pt x="118" y="156"/>
                    <a:pt x="118" y="156"/>
                    <a:pt x="118" y="156"/>
                  </a:cubicBezTo>
                  <a:cubicBezTo>
                    <a:pt x="124" y="161"/>
                    <a:pt x="124" y="161"/>
                    <a:pt x="124" y="161"/>
                  </a:cubicBezTo>
                  <a:cubicBezTo>
                    <a:pt x="124" y="161"/>
                    <a:pt x="124" y="175"/>
                    <a:pt x="121" y="176"/>
                  </a:cubicBezTo>
                  <a:cubicBezTo>
                    <a:pt x="118" y="178"/>
                    <a:pt x="52" y="177"/>
                    <a:pt x="52" y="177"/>
                  </a:cubicBezTo>
                  <a:cubicBezTo>
                    <a:pt x="52" y="177"/>
                    <a:pt x="46" y="180"/>
                    <a:pt x="41" y="180"/>
                  </a:cubicBezTo>
                  <a:cubicBezTo>
                    <a:pt x="37" y="180"/>
                    <a:pt x="31" y="177"/>
                    <a:pt x="29" y="179"/>
                  </a:cubicBezTo>
                  <a:cubicBezTo>
                    <a:pt x="28" y="182"/>
                    <a:pt x="28" y="188"/>
                    <a:pt x="20" y="181"/>
                  </a:cubicBezTo>
                  <a:cubicBezTo>
                    <a:pt x="12" y="174"/>
                    <a:pt x="10" y="180"/>
                    <a:pt x="10" y="185"/>
                  </a:cubicBezTo>
                  <a:cubicBezTo>
                    <a:pt x="10" y="189"/>
                    <a:pt x="6" y="190"/>
                    <a:pt x="0" y="191"/>
                  </a:cubicBezTo>
                  <a:cubicBezTo>
                    <a:pt x="1" y="193"/>
                    <a:pt x="2" y="195"/>
                    <a:pt x="2" y="195"/>
                  </a:cubicBezTo>
                  <a:cubicBezTo>
                    <a:pt x="5" y="200"/>
                    <a:pt x="5" y="200"/>
                    <a:pt x="5" y="200"/>
                  </a:cubicBezTo>
                  <a:cubicBezTo>
                    <a:pt x="5" y="200"/>
                    <a:pt x="5" y="207"/>
                    <a:pt x="8" y="210"/>
                  </a:cubicBezTo>
                  <a:cubicBezTo>
                    <a:pt x="11" y="214"/>
                    <a:pt x="17" y="219"/>
                    <a:pt x="17" y="222"/>
                  </a:cubicBezTo>
                  <a:cubicBezTo>
                    <a:pt x="18" y="225"/>
                    <a:pt x="17" y="236"/>
                    <a:pt x="17" y="236"/>
                  </a:cubicBezTo>
                  <a:cubicBezTo>
                    <a:pt x="17" y="236"/>
                    <a:pt x="19" y="245"/>
                    <a:pt x="22" y="241"/>
                  </a:cubicBezTo>
                  <a:cubicBezTo>
                    <a:pt x="25" y="237"/>
                    <a:pt x="30" y="244"/>
                    <a:pt x="32" y="239"/>
                  </a:cubicBezTo>
                  <a:cubicBezTo>
                    <a:pt x="34" y="234"/>
                    <a:pt x="41" y="240"/>
                    <a:pt x="44" y="240"/>
                  </a:cubicBezTo>
                  <a:cubicBezTo>
                    <a:pt x="47" y="240"/>
                    <a:pt x="55" y="231"/>
                    <a:pt x="57" y="231"/>
                  </a:cubicBezTo>
                  <a:cubicBezTo>
                    <a:pt x="59" y="232"/>
                    <a:pt x="63" y="241"/>
                    <a:pt x="63" y="244"/>
                  </a:cubicBezTo>
                  <a:cubicBezTo>
                    <a:pt x="63" y="248"/>
                    <a:pt x="73" y="252"/>
                    <a:pt x="70" y="253"/>
                  </a:cubicBezTo>
                  <a:cubicBezTo>
                    <a:pt x="67" y="254"/>
                    <a:pt x="66" y="259"/>
                    <a:pt x="70" y="259"/>
                  </a:cubicBezTo>
                  <a:cubicBezTo>
                    <a:pt x="73" y="259"/>
                    <a:pt x="72" y="266"/>
                    <a:pt x="74" y="269"/>
                  </a:cubicBezTo>
                  <a:cubicBezTo>
                    <a:pt x="76" y="272"/>
                    <a:pt x="80" y="275"/>
                    <a:pt x="82" y="270"/>
                  </a:cubicBezTo>
                  <a:cubicBezTo>
                    <a:pt x="84" y="265"/>
                    <a:pt x="89" y="269"/>
                    <a:pt x="91" y="273"/>
                  </a:cubicBezTo>
                  <a:cubicBezTo>
                    <a:pt x="93" y="276"/>
                    <a:pt x="100" y="272"/>
                    <a:pt x="101" y="268"/>
                  </a:cubicBezTo>
                  <a:cubicBezTo>
                    <a:pt x="102" y="264"/>
                    <a:pt x="110" y="262"/>
                    <a:pt x="110" y="267"/>
                  </a:cubicBezTo>
                  <a:cubicBezTo>
                    <a:pt x="109" y="271"/>
                    <a:pt x="111" y="273"/>
                    <a:pt x="116" y="269"/>
                  </a:cubicBezTo>
                  <a:cubicBezTo>
                    <a:pt x="118" y="268"/>
                    <a:pt x="119" y="268"/>
                    <a:pt x="121" y="268"/>
                  </a:cubicBezTo>
                  <a:cubicBezTo>
                    <a:pt x="123" y="262"/>
                    <a:pt x="125" y="256"/>
                    <a:pt x="126" y="254"/>
                  </a:cubicBezTo>
                  <a:cubicBezTo>
                    <a:pt x="128" y="251"/>
                    <a:pt x="122" y="244"/>
                    <a:pt x="125" y="243"/>
                  </a:cubicBezTo>
                  <a:cubicBezTo>
                    <a:pt x="128" y="242"/>
                    <a:pt x="136" y="244"/>
                    <a:pt x="139" y="237"/>
                  </a:cubicBezTo>
                  <a:cubicBezTo>
                    <a:pt x="142" y="229"/>
                    <a:pt x="145" y="226"/>
                    <a:pt x="145" y="226"/>
                  </a:cubicBezTo>
                  <a:cubicBezTo>
                    <a:pt x="145" y="226"/>
                    <a:pt x="146" y="210"/>
                    <a:pt x="151" y="213"/>
                  </a:cubicBezTo>
                  <a:cubicBezTo>
                    <a:pt x="155" y="215"/>
                    <a:pt x="161" y="219"/>
                    <a:pt x="161" y="213"/>
                  </a:cubicBezTo>
                  <a:cubicBezTo>
                    <a:pt x="162" y="207"/>
                    <a:pt x="168" y="210"/>
                    <a:pt x="169" y="205"/>
                  </a:cubicBezTo>
                  <a:cubicBezTo>
                    <a:pt x="171" y="199"/>
                    <a:pt x="174" y="200"/>
                    <a:pt x="178" y="201"/>
                  </a:cubicBezTo>
                  <a:cubicBezTo>
                    <a:pt x="181" y="202"/>
                    <a:pt x="184" y="200"/>
                    <a:pt x="184" y="197"/>
                  </a:cubicBezTo>
                  <a:cubicBezTo>
                    <a:pt x="184" y="194"/>
                    <a:pt x="193" y="195"/>
                    <a:pt x="200" y="191"/>
                  </a:cubicBezTo>
                  <a:cubicBezTo>
                    <a:pt x="206" y="186"/>
                    <a:pt x="210" y="182"/>
                    <a:pt x="213" y="185"/>
                  </a:cubicBezTo>
                  <a:cubicBezTo>
                    <a:pt x="215" y="188"/>
                    <a:pt x="232" y="187"/>
                    <a:pt x="235" y="186"/>
                  </a:cubicBezTo>
                  <a:cubicBezTo>
                    <a:pt x="238" y="185"/>
                    <a:pt x="243" y="180"/>
                    <a:pt x="249" y="181"/>
                  </a:cubicBezTo>
                  <a:cubicBezTo>
                    <a:pt x="255" y="182"/>
                    <a:pt x="271" y="179"/>
                    <a:pt x="277" y="179"/>
                  </a:cubicBezTo>
                  <a:cubicBezTo>
                    <a:pt x="283" y="179"/>
                    <a:pt x="286" y="173"/>
                    <a:pt x="288" y="171"/>
                  </a:cubicBezTo>
                  <a:cubicBezTo>
                    <a:pt x="290" y="169"/>
                    <a:pt x="291" y="159"/>
                    <a:pt x="293" y="158"/>
                  </a:cubicBezTo>
                  <a:cubicBezTo>
                    <a:pt x="295" y="157"/>
                    <a:pt x="295" y="124"/>
                    <a:pt x="295" y="111"/>
                  </a:cubicBezTo>
                  <a:cubicBezTo>
                    <a:pt x="288" y="112"/>
                    <a:pt x="280" y="114"/>
                    <a:pt x="280" y="11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4" name="Freeform 1597">
              <a:extLst>
                <a:ext uri="{FF2B5EF4-FFF2-40B4-BE49-F238E27FC236}">
                  <a16:creationId xmlns:a16="http://schemas.microsoft.com/office/drawing/2014/main" id="{3A05023E-BFA3-CE49-8224-881A2D4668C5}"/>
                </a:ext>
              </a:extLst>
            </p:cNvPr>
            <p:cNvSpPr>
              <a:spLocks/>
            </p:cNvSpPr>
            <p:nvPr/>
          </p:nvSpPr>
          <p:spPr bwMode="auto">
            <a:xfrm>
              <a:off x="4618201" y="2949673"/>
              <a:ext cx="185744" cy="130179"/>
            </a:xfrm>
            <a:custGeom>
              <a:avLst/>
              <a:gdLst>
                <a:gd name="T0" fmla="*/ 144 w 145"/>
                <a:gd name="T1" fmla="*/ 59 h 104"/>
                <a:gd name="T2" fmla="*/ 137 w 145"/>
                <a:gd name="T3" fmla="*/ 55 h 104"/>
                <a:gd name="T4" fmla="*/ 136 w 145"/>
                <a:gd name="T5" fmla="*/ 46 h 104"/>
                <a:gd name="T6" fmla="*/ 127 w 145"/>
                <a:gd name="T7" fmla="*/ 47 h 104"/>
                <a:gd name="T8" fmla="*/ 120 w 145"/>
                <a:gd name="T9" fmla="*/ 40 h 104"/>
                <a:gd name="T10" fmla="*/ 117 w 145"/>
                <a:gd name="T11" fmla="*/ 34 h 104"/>
                <a:gd name="T12" fmla="*/ 109 w 145"/>
                <a:gd name="T13" fmla="*/ 24 h 104"/>
                <a:gd name="T14" fmla="*/ 103 w 145"/>
                <a:gd name="T15" fmla="*/ 14 h 104"/>
                <a:gd name="T16" fmla="*/ 103 w 145"/>
                <a:gd name="T17" fmla="*/ 5 h 104"/>
                <a:gd name="T18" fmla="*/ 92 w 145"/>
                <a:gd name="T19" fmla="*/ 3 h 104"/>
                <a:gd name="T20" fmla="*/ 79 w 145"/>
                <a:gd name="T21" fmla="*/ 9 h 104"/>
                <a:gd name="T22" fmla="*/ 63 w 145"/>
                <a:gd name="T23" fmla="*/ 15 h 104"/>
                <a:gd name="T24" fmla="*/ 57 w 145"/>
                <a:gd name="T25" fmla="*/ 19 h 104"/>
                <a:gd name="T26" fmla="*/ 48 w 145"/>
                <a:gd name="T27" fmla="*/ 23 h 104"/>
                <a:gd name="T28" fmla="*/ 40 w 145"/>
                <a:gd name="T29" fmla="*/ 31 h 104"/>
                <a:gd name="T30" fmla="*/ 30 w 145"/>
                <a:gd name="T31" fmla="*/ 31 h 104"/>
                <a:gd name="T32" fmla="*/ 24 w 145"/>
                <a:gd name="T33" fmla="*/ 44 h 104"/>
                <a:gd name="T34" fmla="*/ 18 w 145"/>
                <a:gd name="T35" fmla="*/ 55 h 104"/>
                <a:gd name="T36" fmla="*/ 4 w 145"/>
                <a:gd name="T37" fmla="*/ 61 h 104"/>
                <a:gd name="T38" fmla="*/ 5 w 145"/>
                <a:gd name="T39" fmla="*/ 72 h 104"/>
                <a:gd name="T40" fmla="*/ 0 w 145"/>
                <a:gd name="T41" fmla="*/ 86 h 104"/>
                <a:gd name="T42" fmla="*/ 9 w 145"/>
                <a:gd name="T43" fmla="*/ 92 h 104"/>
                <a:gd name="T44" fmla="*/ 24 w 145"/>
                <a:gd name="T45" fmla="*/ 99 h 104"/>
                <a:gd name="T46" fmla="*/ 45 w 145"/>
                <a:gd name="T47" fmla="*/ 96 h 104"/>
                <a:gd name="T48" fmla="*/ 51 w 145"/>
                <a:gd name="T49" fmla="*/ 95 h 104"/>
                <a:gd name="T50" fmla="*/ 48 w 145"/>
                <a:gd name="T51" fmla="*/ 77 h 104"/>
                <a:gd name="T52" fmla="*/ 92 w 145"/>
                <a:gd name="T53" fmla="*/ 78 h 104"/>
                <a:gd name="T54" fmla="*/ 99 w 145"/>
                <a:gd name="T55" fmla="*/ 73 h 104"/>
                <a:gd name="T56" fmla="*/ 115 w 145"/>
                <a:gd name="T57" fmla="*/ 75 h 104"/>
                <a:gd name="T58" fmla="*/ 125 w 145"/>
                <a:gd name="T59" fmla="*/ 69 h 104"/>
                <a:gd name="T60" fmla="*/ 140 w 145"/>
                <a:gd name="T61" fmla="*/ 65 h 104"/>
                <a:gd name="T62" fmla="*/ 144 w 145"/>
                <a:gd name="T63" fmla="*/ 59 h 104"/>
                <a:gd name="T64" fmla="*/ 144 w 145"/>
                <a:gd name="T65" fmla="*/ 5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04">
                  <a:moveTo>
                    <a:pt x="144" y="59"/>
                  </a:moveTo>
                  <a:cubicBezTo>
                    <a:pt x="142" y="56"/>
                    <a:pt x="138" y="55"/>
                    <a:pt x="137" y="55"/>
                  </a:cubicBezTo>
                  <a:cubicBezTo>
                    <a:pt x="136" y="55"/>
                    <a:pt x="137" y="47"/>
                    <a:pt x="136" y="46"/>
                  </a:cubicBezTo>
                  <a:cubicBezTo>
                    <a:pt x="135" y="44"/>
                    <a:pt x="130" y="48"/>
                    <a:pt x="127" y="47"/>
                  </a:cubicBezTo>
                  <a:cubicBezTo>
                    <a:pt x="124" y="46"/>
                    <a:pt x="123" y="40"/>
                    <a:pt x="120" y="40"/>
                  </a:cubicBezTo>
                  <a:cubicBezTo>
                    <a:pt x="117" y="40"/>
                    <a:pt x="117" y="37"/>
                    <a:pt x="117" y="34"/>
                  </a:cubicBezTo>
                  <a:cubicBezTo>
                    <a:pt x="117" y="30"/>
                    <a:pt x="112" y="27"/>
                    <a:pt x="109" y="24"/>
                  </a:cubicBezTo>
                  <a:cubicBezTo>
                    <a:pt x="105" y="22"/>
                    <a:pt x="105" y="15"/>
                    <a:pt x="103" y="14"/>
                  </a:cubicBezTo>
                  <a:cubicBezTo>
                    <a:pt x="102" y="14"/>
                    <a:pt x="102" y="9"/>
                    <a:pt x="103" y="5"/>
                  </a:cubicBezTo>
                  <a:cubicBezTo>
                    <a:pt x="98" y="5"/>
                    <a:pt x="93" y="4"/>
                    <a:pt x="92" y="3"/>
                  </a:cubicBezTo>
                  <a:cubicBezTo>
                    <a:pt x="89" y="0"/>
                    <a:pt x="85" y="4"/>
                    <a:pt x="79" y="9"/>
                  </a:cubicBezTo>
                  <a:cubicBezTo>
                    <a:pt x="72" y="13"/>
                    <a:pt x="63" y="12"/>
                    <a:pt x="63" y="15"/>
                  </a:cubicBezTo>
                  <a:cubicBezTo>
                    <a:pt x="63" y="18"/>
                    <a:pt x="60" y="20"/>
                    <a:pt x="57" y="19"/>
                  </a:cubicBezTo>
                  <a:cubicBezTo>
                    <a:pt x="53" y="18"/>
                    <a:pt x="50" y="17"/>
                    <a:pt x="48" y="23"/>
                  </a:cubicBezTo>
                  <a:cubicBezTo>
                    <a:pt x="47" y="28"/>
                    <a:pt x="41" y="25"/>
                    <a:pt x="40" y="31"/>
                  </a:cubicBezTo>
                  <a:cubicBezTo>
                    <a:pt x="40" y="37"/>
                    <a:pt x="34" y="33"/>
                    <a:pt x="30" y="31"/>
                  </a:cubicBezTo>
                  <a:cubicBezTo>
                    <a:pt x="25" y="28"/>
                    <a:pt x="24" y="44"/>
                    <a:pt x="24" y="44"/>
                  </a:cubicBezTo>
                  <a:cubicBezTo>
                    <a:pt x="24" y="44"/>
                    <a:pt x="21" y="47"/>
                    <a:pt x="18" y="55"/>
                  </a:cubicBezTo>
                  <a:cubicBezTo>
                    <a:pt x="15" y="62"/>
                    <a:pt x="7" y="60"/>
                    <a:pt x="4" y="61"/>
                  </a:cubicBezTo>
                  <a:cubicBezTo>
                    <a:pt x="1" y="62"/>
                    <a:pt x="7" y="69"/>
                    <a:pt x="5" y="72"/>
                  </a:cubicBezTo>
                  <a:cubicBezTo>
                    <a:pt x="4" y="74"/>
                    <a:pt x="2" y="80"/>
                    <a:pt x="0" y="86"/>
                  </a:cubicBezTo>
                  <a:cubicBezTo>
                    <a:pt x="4" y="86"/>
                    <a:pt x="8" y="90"/>
                    <a:pt x="9" y="92"/>
                  </a:cubicBezTo>
                  <a:cubicBezTo>
                    <a:pt x="10" y="94"/>
                    <a:pt x="20" y="104"/>
                    <a:pt x="24" y="99"/>
                  </a:cubicBezTo>
                  <a:cubicBezTo>
                    <a:pt x="29" y="94"/>
                    <a:pt x="42" y="93"/>
                    <a:pt x="45" y="96"/>
                  </a:cubicBezTo>
                  <a:cubicBezTo>
                    <a:pt x="48" y="99"/>
                    <a:pt x="50" y="98"/>
                    <a:pt x="51" y="95"/>
                  </a:cubicBezTo>
                  <a:cubicBezTo>
                    <a:pt x="51" y="92"/>
                    <a:pt x="46" y="80"/>
                    <a:pt x="48" y="77"/>
                  </a:cubicBezTo>
                  <a:cubicBezTo>
                    <a:pt x="50" y="74"/>
                    <a:pt x="91" y="75"/>
                    <a:pt x="92" y="78"/>
                  </a:cubicBezTo>
                  <a:cubicBezTo>
                    <a:pt x="94" y="81"/>
                    <a:pt x="94" y="73"/>
                    <a:pt x="99" y="73"/>
                  </a:cubicBezTo>
                  <a:cubicBezTo>
                    <a:pt x="104" y="74"/>
                    <a:pt x="112" y="76"/>
                    <a:pt x="115" y="75"/>
                  </a:cubicBezTo>
                  <a:cubicBezTo>
                    <a:pt x="118" y="74"/>
                    <a:pt x="122" y="69"/>
                    <a:pt x="125" y="69"/>
                  </a:cubicBezTo>
                  <a:cubicBezTo>
                    <a:pt x="128" y="69"/>
                    <a:pt x="137" y="68"/>
                    <a:pt x="140" y="65"/>
                  </a:cubicBezTo>
                  <a:cubicBezTo>
                    <a:pt x="142" y="63"/>
                    <a:pt x="145" y="63"/>
                    <a:pt x="144" y="59"/>
                  </a:cubicBezTo>
                  <a:cubicBezTo>
                    <a:pt x="144" y="59"/>
                    <a:pt x="144" y="59"/>
                    <a:pt x="144" y="5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5" name="Freeform 1598">
              <a:extLst>
                <a:ext uri="{FF2B5EF4-FFF2-40B4-BE49-F238E27FC236}">
                  <a16:creationId xmlns:a16="http://schemas.microsoft.com/office/drawing/2014/main" id="{8AD7BB05-1EB6-314B-9529-315AF85F8775}"/>
                </a:ext>
              </a:extLst>
            </p:cNvPr>
            <p:cNvSpPr>
              <a:spLocks/>
            </p:cNvSpPr>
            <p:nvPr/>
          </p:nvSpPr>
          <p:spPr bwMode="auto">
            <a:xfrm>
              <a:off x="4748380" y="2757579"/>
              <a:ext cx="352438" cy="268297"/>
            </a:xfrm>
            <a:custGeom>
              <a:avLst/>
              <a:gdLst>
                <a:gd name="T0" fmla="*/ 261 w 274"/>
                <a:gd name="T1" fmla="*/ 31 h 214"/>
                <a:gd name="T2" fmla="*/ 260 w 274"/>
                <a:gd name="T3" fmla="*/ 8 h 214"/>
                <a:gd name="T4" fmla="*/ 246 w 274"/>
                <a:gd name="T5" fmla="*/ 16 h 214"/>
                <a:gd name="T6" fmla="*/ 235 w 274"/>
                <a:gd name="T7" fmla="*/ 5 h 214"/>
                <a:gd name="T8" fmla="*/ 209 w 274"/>
                <a:gd name="T9" fmla="*/ 0 h 214"/>
                <a:gd name="T10" fmla="*/ 133 w 274"/>
                <a:gd name="T11" fmla="*/ 47 h 214"/>
                <a:gd name="T12" fmla="*/ 101 w 274"/>
                <a:gd name="T13" fmla="*/ 73 h 214"/>
                <a:gd name="T14" fmla="*/ 74 w 274"/>
                <a:gd name="T15" fmla="*/ 81 h 214"/>
                <a:gd name="T16" fmla="*/ 72 w 274"/>
                <a:gd name="T17" fmla="*/ 82 h 214"/>
                <a:gd name="T18" fmla="*/ 70 w 274"/>
                <a:gd name="T19" fmla="*/ 129 h 214"/>
                <a:gd name="T20" fmla="*/ 65 w 274"/>
                <a:gd name="T21" fmla="*/ 142 h 214"/>
                <a:gd name="T22" fmla="*/ 54 w 274"/>
                <a:gd name="T23" fmla="*/ 150 h 214"/>
                <a:gd name="T24" fmla="*/ 26 w 274"/>
                <a:gd name="T25" fmla="*/ 152 h 214"/>
                <a:gd name="T26" fmla="*/ 12 w 274"/>
                <a:gd name="T27" fmla="*/ 157 h 214"/>
                <a:gd name="T28" fmla="*/ 1 w 274"/>
                <a:gd name="T29" fmla="*/ 158 h 214"/>
                <a:gd name="T30" fmla="*/ 1 w 274"/>
                <a:gd name="T31" fmla="*/ 167 h 214"/>
                <a:gd name="T32" fmla="*/ 7 w 274"/>
                <a:gd name="T33" fmla="*/ 177 h 214"/>
                <a:gd name="T34" fmla="*/ 15 w 274"/>
                <a:gd name="T35" fmla="*/ 187 h 214"/>
                <a:gd name="T36" fmla="*/ 18 w 274"/>
                <a:gd name="T37" fmla="*/ 193 h 214"/>
                <a:gd name="T38" fmla="*/ 25 w 274"/>
                <a:gd name="T39" fmla="*/ 200 h 214"/>
                <a:gd name="T40" fmla="*/ 34 w 274"/>
                <a:gd name="T41" fmla="*/ 199 h 214"/>
                <a:gd name="T42" fmla="*/ 35 w 274"/>
                <a:gd name="T43" fmla="*/ 208 h 214"/>
                <a:gd name="T44" fmla="*/ 42 w 274"/>
                <a:gd name="T45" fmla="*/ 212 h 214"/>
                <a:gd name="T46" fmla="*/ 49 w 274"/>
                <a:gd name="T47" fmla="*/ 203 h 214"/>
                <a:gd name="T48" fmla="*/ 54 w 274"/>
                <a:gd name="T49" fmla="*/ 212 h 214"/>
                <a:gd name="T50" fmla="*/ 62 w 274"/>
                <a:gd name="T51" fmla="*/ 209 h 214"/>
                <a:gd name="T52" fmla="*/ 69 w 274"/>
                <a:gd name="T53" fmla="*/ 196 h 214"/>
                <a:gd name="T54" fmla="*/ 74 w 274"/>
                <a:gd name="T55" fmla="*/ 182 h 214"/>
                <a:gd name="T56" fmla="*/ 90 w 274"/>
                <a:gd name="T57" fmla="*/ 182 h 214"/>
                <a:gd name="T58" fmla="*/ 100 w 274"/>
                <a:gd name="T59" fmla="*/ 178 h 214"/>
                <a:gd name="T60" fmla="*/ 114 w 274"/>
                <a:gd name="T61" fmla="*/ 183 h 214"/>
                <a:gd name="T62" fmla="*/ 124 w 274"/>
                <a:gd name="T63" fmla="*/ 192 h 214"/>
                <a:gd name="T64" fmla="*/ 139 w 274"/>
                <a:gd name="T65" fmla="*/ 188 h 214"/>
                <a:gd name="T66" fmla="*/ 152 w 274"/>
                <a:gd name="T67" fmla="*/ 195 h 214"/>
                <a:gd name="T68" fmla="*/ 170 w 274"/>
                <a:gd name="T69" fmla="*/ 195 h 214"/>
                <a:gd name="T70" fmla="*/ 183 w 274"/>
                <a:gd name="T71" fmla="*/ 187 h 214"/>
                <a:gd name="T72" fmla="*/ 205 w 274"/>
                <a:gd name="T73" fmla="*/ 187 h 214"/>
                <a:gd name="T74" fmla="*/ 220 w 274"/>
                <a:gd name="T75" fmla="*/ 191 h 214"/>
                <a:gd name="T76" fmla="*/ 232 w 274"/>
                <a:gd name="T77" fmla="*/ 179 h 214"/>
                <a:gd name="T78" fmla="*/ 235 w 274"/>
                <a:gd name="T79" fmla="*/ 179 h 214"/>
                <a:gd name="T80" fmla="*/ 235 w 274"/>
                <a:gd name="T81" fmla="*/ 174 h 214"/>
                <a:gd name="T82" fmla="*/ 238 w 274"/>
                <a:gd name="T83" fmla="*/ 159 h 214"/>
                <a:gd name="T84" fmla="*/ 267 w 274"/>
                <a:gd name="T85" fmla="*/ 123 h 214"/>
                <a:gd name="T86" fmla="*/ 269 w 274"/>
                <a:gd name="T87" fmla="*/ 79 h 214"/>
                <a:gd name="T88" fmla="*/ 272 w 274"/>
                <a:gd name="T89" fmla="*/ 60 h 214"/>
                <a:gd name="T90" fmla="*/ 269 w 274"/>
                <a:gd name="T91" fmla="*/ 47 h 214"/>
                <a:gd name="T92" fmla="*/ 261 w 274"/>
                <a:gd name="T93"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4" h="214">
                  <a:moveTo>
                    <a:pt x="261" y="31"/>
                  </a:moveTo>
                  <a:cubicBezTo>
                    <a:pt x="261" y="28"/>
                    <a:pt x="261" y="17"/>
                    <a:pt x="260" y="8"/>
                  </a:cubicBezTo>
                  <a:cubicBezTo>
                    <a:pt x="246" y="16"/>
                    <a:pt x="246" y="16"/>
                    <a:pt x="246" y="16"/>
                  </a:cubicBezTo>
                  <a:cubicBezTo>
                    <a:pt x="246" y="16"/>
                    <a:pt x="243" y="9"/>
                    <a:pt x="235" y="5"/>
                  </a:cubicBezTo>
                  <a:cubicBezTo>
                    <a:pt x="228" y="0"/>
                    <a:pt x="209" y="0"/>
                    <a:pt x="209" y="0"/>
                  </a:cubicBezTo>
                  <a:cubicBezTo>
                    <a:pt x="133" y="47"/>
                    <a:pt x="133" y="47"/>
                    <a:pt x="133" y="47"/>
                  </a:cubicBezTo>
                  <a:cubicBezTo>
                    <a:pt x="101" y="73"/>
                    <a:pt x="101" y="73"/>
                    <a:pt x="101" y="73"/>
                  </a:cubicBezTo>
                  <a:cubicBezTo>
                    <a:pt x="101" y="73"/>
                    <a:pt x="80" y="80"/>
                    <a:pt x="74" y="81"/>
                  </a:cubicBezTo>
                  <a:cubicBezTo>
                    <a:pt x="73" y="82"/>
                    <a:pt x="72" y="82"/>
                    <a:pt x="72" y="82"/>
                  </a:cubicBezTo>
                  <a:cubicBezTo>
                    <a:pt x="72" y="95"/>
                    <a:pt x="72" y="128"/>
                    <a:pt x="70" y="129"/>
                  </a:cubicBezTo>
                  <a:cubicBezTo>
                    <a:pt x="68" y="130"/>
                    <a:pt x="67" y="140"/>
                    <a:pt x="65" y="142"/>
                  </a:cubicBezTo>
                  <a:cubicBezTo>
                    <a:pt x="63" y="144"/>
                    <a:pt x="60" y="150"/>
                    <a:pt x="54" y="150"/>
                  </a:cubicBezTo>
                  <a:cubicBezTo>
                    <a:pt x="48" y="150"/>
                    <a:pt x="32" y="153"/>
                    <a:pt x="26" y="152"/>
                  </a:cubicBezTo>
                  <a:cubicBezTo>
                    <a:pt x="20" y="151"/>
                    <a:pt x="15" y="156"/>
                    <a:pt x="12" y="157"/>
                  </a:cubicBezTo>
                  <a:cubicBezTo>
                    <a:pt x="11" y="157"/>
                    <a:pt x="6" y="158"/>
                    <a:pt x="1" y="158"/>
                  </a:cubicBezTo>
                  <a:cubicBezTo>
                    <a:pt x="0" y="162"/>
                    <a:pt x="0" y="167"/>
                    <a:pt x="1" y="167"/>
                  </a:cubicBezTo>
                  <a:cubicBezTo>
                    <a:pt x="3" y="168"/>
                    <a:pt x="3" y="175"/>
                    <a:pt x="7" y="177"/>
                  </a:cubicBezTo>
                  <a:cubicBezTo>
                    <a:pt x="10" y="180"/>
                    <a:pt x="15" y="183"/>
                    <a:pt x="15" y="187"/>
                  </a:cubicBezTo>
                  <a:cubicBezTo>
                    <a:pt x="15" y="190"/>
                    <a:pt x="15" y="193"/>
                    <a:pt x="18" y="193"/>
                  </a:cubicBezTo>
                  <a:cubicBezTo>
                    <a:pt x="21" y="193"/>
                    <a:pt x="22" y="199"/>
                    <a:pt x="25" y="200"/>
                  </a:cubicBezTo>
                  <a:cubicBezTo>
                    <a:pt x="28" y="201"/>
                    <a:pt x="33" y="197"/>
                    <a:pt x="34" y="199"/>
                  </a:cubicBezTo>
                  <a:cubicBezTo>
                    <a:pt x="35" y="200"/>
                    <a:pt x="34" y="208"/>
                    <a:pt x="35" y="208"/>
                  </a:cubicBezTo>
                  <a:cubicBezTo>
                    <a:pt x="36" y="208"/>
                    <a:pt x="40" y="209"/>
                    <a:pt x="42" y="212"/>
                  </a:cubicBezTo>
                  <a:cubicBezTo>
                    <a:pt x="41" y="207"/>
                    <a:pt x="43" y="202"/>
                    <a:pt x="49" y="203"/>
                  </a:cubicBezTo>
                  <a:cubicBezTo>
                    <a:pt x="54" y="205"/>
                    <a:pt x="50" y="210"/>
                    <a:pt x="54" y="212"/>
                  </a:cubicBezTo>
                  <a:cubicBezTo>
                    <a:pt x="59" y="214"/>
                    <a:pt x="62" y="212"/>
                    <a:pt x="62" y="209"/>
                  </a:cubicBezTo>
                  <a:cubicBezTo>
                    <a:pt x="62" y="205"/>
                    <a:pt x="68" y="198"/>
                    <a:pt x="69" y="196"/>
                  </a:cubicBezTo>
                  <a:cubicBezTo>
                    <a:pt x="71" y="194"/>
                    <a:pt x="70" y="185"/>
                    <a:pt x="74" y="182"/>
                  </a:cubicBezTo>
                  <a:cubicBezTo>
                    <a:pt x="77" y="179"/>
                    <a:pt x="86" y="181"/>
                    <a:pt x="90" y="182"/>
                  </a:cubicBezTo>
                  <a:cubicBezTo>
                    <a:pt x="93" y="183"/>
                    <a:pt x="96" y="175"/>
                    <a:pt x="100" y="178"/>
                  </a:cubicBezTo>
                  <a:cubicBezTo>
                    <a:pt x="104" y="182"/>
                    <a:pt x="111" y="179"/>
                    <a:pt x="114" y="183"/>
                  </a:cubicBezTo>
                  <a:cubicBezTo>
                    <a:pt x="117" y="186"/>
                    <a:pt x="119" y="195"/>
                    <a:pt x="124" y="192"/>
                  </a:cubicBezTo>
                  <a:cubicBezTo>
                    <a:pt x="129" y="189"/>
                    <a:pt x="136" y="188"/>
                    <a:pt x="139" y="188"/>
                  </a:cubicBezTo>
                  <a:cubicBezTo>
                    <a:pt x="142" y="188"/>
                    <a:pt x="149" y="194"/>
                    <a:pt x="152" y="195"/>
                  </a:cubicBezTo>
                  <a:cubicBezTo>
                    <a:pt x="155" y="196"/>
                    <a:pt x="166" y="197"/>
                    <a:pt x="170" y="195"/>
                  </a:cubicBezTo>
                  <a:cubicBezTo>
                    <a:pt x="173" y="193"/>
                    <a:pt x="178" y="186"/>
                    <a:pt x="183" y="187"/>
                  </a:cubicBezTo>
                  <a:cubicBezTo>
                    <a:pt x="187" y="187"/>
                    <a:pt x="202" y="186"/>
                    <a:pt x="205" y="187"/>
                  </a:cubicBezTo>
                  <a:cubicBezTo>
                    <a:pt x="208" y="189"/>
                    <a:pt x="215" y="192"/>
                    <a:pt x="220" y="191"/>
                  </a:cubicBezTo>
                  <a:cubicBezTo>
                    <a:pt x="224" y="189"/>
                    <a:pt x="228" y="180"/>
                    <a:pt x="232" y="179"/>
                  </a:cubicBezTo>
                  <a:cubicBezTo>
                    <a:pt x="233" y="179"/>
                    <a:pt x="234" y="179"/>
                    <a:pt x="235" y="179"/>
                  </a:cubicBezTo>
                  <a:cubicBezTo>
                    <a:pt x="235" y="177"/>
                    <a:pt x="235" y="175"/>
                    <a:pt x="235" y="174"/>
                  </a:cubicBezTo>
                  <a:cubicBezTo>
                    <a:pt x="235" y="164"/>
                    <a:pt x="237" y="168"/>
                    <a:pt x="238" y="159"/>
                  </a:cubicBezTo>
                  <a:cubicBezTo>
                    <a:pt x="240" y="149"/>
                    <a:pt x="264" y="125"/>
                    <a:pt x="267" y="123"/>
                  </a:cubicBezTo>
                  <a:cubicBezTo>
                    <a:pt x="269" y="121"/>
                    <a:pt x="269" y="84"/>
                    <a:pt x="269" y="79"/>
                  </a:cubicBezTo>
                  <a:cubicBezTo>
                    <a:pt x="269" y="74"/>
                    <a:pt x="270" y="68"/>
                    <a:pt x="272" y="60"/>
                  </a:cubicBezTo>
                  <a:cubicBezTo>
                    <a:pt x="274" y="53"/>
                    <a:pt x="268" y="54"/>
                    <a:pt x="269" y="47"/>
                  </a:cubicBezTo>
                  <a:cubicBezTo>
                    <a:pt x="269" y="40"/>
                    <a:pt x="261" y="35"/>
                    <a:pt x="261" y="3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6" name="Freeform 1599">
              <a:extLst>
                <a:ext uri="{FF2B5EF4-FFF2-40B4-BE49-F238E27FC236}">
                  <a16:creationId xmlns:a16="http://schemas.microsoft.com/office/drawing/2014/main" id="{CC9534A3-93A5-CA4C-99C0-5A64D7B2E3AF}"/>
                </a:ext>
              </a:extLst>
            </p:cNvPr>
            <p:cNvSpPr>
              <a:spLocks/>
            </p:cNvSpPr>
            <p:nvPr/>
          </p:nvSpPr>
          <p:spPr bwMode="auto">
            <a:xfrm>
              <a:off x="5050016" y="2757579"/>
              <a:ext cx="227021" cy="366725"/>
            </a:xfrm>
            <a:custGeom>
              <a:avLst/>
              <a:gdLst>
                <a:gd name="T0" fmla="*/ 176 w 177"/>
                <a:gd name="T1" fmla="*/ 72 h 293"/>
                <a:gd name="T2" fmla="*/ 41 w 177"/>
                <a:gd name="T3" fmla="*/ 0 h 293"/>
                <a:gd name="T4" fmla="*/ 25 w 177"/>
                <a:gd name="T5" fmla="*/ 8 h 293"/>
                <a:gd name="T6" fmla="*/ 26 w 177"/>
                <a:gd name="T7" fmla="*/ 31 h 293"/>
                <a:gd name="T8" fmla="*/ 34 w 177"/>
                <a:gd name="T9" fmla="*/ 47 h 293"/>
                <a:gd name="T10" fmla="*/ 37 w 177"/>
                <a:gd name="T11" fmla="*/ 60 h 293"/>
                <a:gd name="T12" fmla="*/ 34 w 177"/>
                <a:gd name="T13" fmla="*/ 79 h 293"/>
                <a:gd name="T14" fmla="*/ 32 w 177"/>
                <a:gd name="T15" fmla="*/ 123 h 293"/>
                <a:gd name="T16" fmla="*/ 3 w 177"/>
                <a:gd name="T17" fmla="*/ 159 h 293"/>
                <a:gd name="T18" fmla="*/ 0 w 177"/>
                <a:gd name="T19" fmla="*/ 174 h 293"/>
                <a:gd name="T20" fmla="*/ 0 w 177"/>
                <a:gd name="T21" fmla="*/ 179 h 293"/>
                <a:gd name="T22" fmla="*/ 3 w 177"/>
                <a:gd name="T23" fmla="*/ 183 h 293"/>
                <a:gd name="T24" fmla="*/ 11 w 177"/>
                <a:gd name="T25" fmla="*/ 190 h 293"/>
                <a:gd name="T26" fmla="*/ 22 w 177"/>
                <a:gd name="T27" fmla="*/ 207 h 293"/>
                <a:gd name="T28" fmla="*/ 24 w 177"/>
                <a:gd name="T29" fmla="*/ 223 h 293"/>
                <a:gd name="T30" fmla="*/ 32 w 177"/>
                <a:gd name="T31" fmla="*/ 245 h 293"/>
                <a:gd name="T32" fmla="*/ 24 w 177"/>
                <a:gd name="T33" fmla="*/ 247 h 293"/>
                <a:gd name="T34" fmla="*/ 9 w 177"/>
                <a:gd name="T35" fmla="*/ 249 h 293"/>
                <a:gd name="T36" fmla="*/ 13 w 177"/>
                <a:gd name="T37" fmla="*/ 262 h 293"/>
                <a:gd name="T38" fmla="*/ 28 w 177"/>
                <a:gd name="T39" fmla="*/ 277 h 293"/>
                <a:gd name="T40" fmla="*/ 35 w 177"/>
                <a:gd name="T41" fmla="*/ 291 h 293"/>
                <a:gd name="T42" fmla="*/ 45 w 177"/>
                <a:gd name="T43" fmla="*/ 287 h 293"/>
                <a:gd name="T44" fmla="*/ 56 w 177"/>
                <a:gd name="T45" fmla="*/ 287 h 293"/>
                <a:gd name="T46" fmla="*/ 75 w 177"/>
                <a:gd name="T47" fmla="*/ 282 h 293"/>
                <a:gd name="T48" fmla="*/ 91 w 177"/>
                <a:gd name="T49" fmla="*/ 273 h 293"/>
                <a:gd name="T50" fmla="*/ 92 w 177"/>
                <a:gd name="T51" fmla="*/ 264 h 293"/>
                <a:gd name="T52" fmla="*/ 117 w 177"/>
                <a:gd name="T53" fmla="*/ 259 h 293"/>
                <a:gd name="T54" fmla="*/ 134 w 177"/>
                <a:gd name="T55" fmla="*/ 241 h 293"/>
                <a:gd name="T56" fmla="*/ 138 w 177"/>
                <a:gd name="T57" fmla="*/ 233 h 293"/>
                <a:gd name="T58" fmla="*/ 153 w 177"/>
                <a:gd name="T59" fmla="*/ 227 h 293"/>
                <a:gd name="T60" fmla="*/ 156 w 177"/>
                <a:gd name="T61" fmla="*/ 227 h 293"/>
                <a:gd name="T62" fmla="*/ 155 w 177"/>
                <a:gd name="T63" fmla="*/ 227 h 293"/>
                <a:gd name="T64" fmla="*/ 157 w 177"/>
                <a:gd name="T65" fmla="*/ 219 h 293"/>
                <a:gd name="T66" fmla="*/ 148 w 177"/>
                <a:gd name="T67" fmla="*/ 208 h 293"/>
                <a:gd name="T68" fmla="*/ 145 w 177"/>
                <a:gd name="T69" fmla="*/ 195 h 293"/>
                <a:gd name="T70" fmla="*/ 143 w 177"/>
                <a:gd name="T71" fmla="*/ 186 h 293"/>
                <a:gd name="T72" fmla="*/ 144 w 177"/>
                <a:gd name="T73" fmla="*/ 172 h 293"/>
                <a:gd name="T74" fmla="*/ 152 w 177"/>
                <a:gd name="T75" fmla="*/ 159 h 293"/>
                <a:gd name="T76" fmla="*/ 158 w 177"/>
                <a:gd name="T77" fmla="*/ 149 h 293"/>
                <a:gd name="T78" fmla="*/ 173 w 177"/>
                <a:gd name="T79" fmla="*/ 139 h 293"/>
                <a:gd name="T80" fmla="*/ 176 w 177"/>
                <a:gd name="T81" fmla="*/ 120 h 293"/>
                <a:gd name="T82" fmla="*/ 176 w 177"/>
                <a:gd name="T83" fmla="*/ 7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293">
                  <a:moveTo>
                    <a:pt x="176" y="72"/>
                  </a:moveTo>
                  <a:cubicBezTo>
                    <a:pt x="41" y="0"/>
                    <a:pt x="41" y="0"/>
                    <a:pt x="41" y="0"/>
                  </a:cubicBezTo>
                  <a:cubicBezTo>
                    <a:pt x="25" y="8"/>
                    <a:pt x="25" y="8"/>
                    <a:pt x="25" y="8"/>
                  </a:cubicBezTo>
                  <a:cubicBezTo>
                    <a:pt x="26" y="17"/>
                    <a:pt x="26" y="28"/>
                    <a:pt x="26" y="31"/>
                  </a:cubicBezTo>
                  <a:cubicBezTo>
                    <a:pt x="26" y="35"/>
                    <a:pt x="34" y="40"/>
                    <a:pt x="34" y="47"/>
                  </a:cubicBezTo>
                  <a:cubicBezTo>
                    <a:pt x="33" y="54"/>
                    <a:pt x="39" y="53"/>
                    <a:pt x="37" y="60"/>
                  </a:cubicBezTo>
                  <a:cubicBezTo>
                    <a:pt x="35" y="68"/>
                    <a:pt x="34" y="74"/>
                    <a:pt x="34" y="79"/>
                  </a:cubicBezTo>
                  <a:cubicBezTo>
                    <a:pt x="34" y="84"/>
                    <a:pt x="34" y="121"/>
                    <a:pt x="32" y="123"/>
                  </a:cubicBezTo>
                  <a:cubicBezTo>
                    <a:pt x="29" y="125"/>
                    <a:pt x="5" y="149"/>
                    <a:pt x="3" y="159"/>
                  </a:cubicBezTo>
                  <a:cubicBezTo>
                    <a:pt x="2" y="168"/>
                    <a:pt x="0" y="164"/>
                    <a:pt x="0" y="174"/>
                  </a:cubicBezTo>
                  <a:cubicBezTo>
                    <a:pt x="0" y="175"/>
                    <a:pt x="0" y="177"/>
                    <a:pt x="0" y="179"/>
                  </a:cubicBezTo>
                  <a:cubicBezTo>
                    <a:pt x="1" y="180"/>
                    <a:pt x="2" y="181"/>
                    <a:pt x="3" y="183"/>
                  </a:cubicBezTo>
                  <a:cubicBezTo>
                    <a:pt x="6" y="186"/>
                    <a:pt x="6" y="190"/>
                    <a:pt x="11" y="190"/>
                  </a:cubicBezTo>
                  <a:cubicBezTo>
                    <a:pt x="16" y="190"/>
                    <a:pt x="23" y="202"/>
                    <a:pt x="22" y="207"/>
                  </a:cubicBezTo>
                  <a:cubicBezTo>
                    <a:pt x="22" y="212"/>
                    <a:pt x="25" y="214"/>
                    <a:pt x="24" y="223"/>
                  </a:cubicBezTo>
                  <a:cubicBezTo>
                    <a:pt x="24" y="231"/>
                    <a:pt x="29" y="243"/>
                    <a:pt x="32" y="245"/>
                  </a:cubicBezTo>
                  <a:cubicBezTo>
                    <a:pt x="34" y="246"/>
                    <a:pt x="30" y="248"/>
                    <a:pt x="24" y="247"/>
                  </a:cubicBezTo>
                  <a:cubicBezTo>
                    <a:pt x="18" y="247"/>
                    <a:pt x="9" y="247"/>
                    <a:pt x="9" y="249"/>
                  </a:cubicBezTo>
                  <a:cubicBezTo>
                    <a:pt x="9" y="252"/>
                    <a:pt x="7" y="256"/>
                    <a:pt x="13" y="262"/>
                  </a:cubicBezTo>
                  <a:cubicBezTo>
                    <a:pt x="20" y="268"/>
                    <a:pt x="26" y="270"/>
                    <a:pt x="28" y="277"/>
                  </a:cubicBezTo>
                  <a:cubicBezTo>
                    <a:pt x="30" y="284"/>
                    <a:pt x="33" y="290"/>
                    <a:pt x="35" y="291"/>
                  </a:cubicBezTo>
                  <a:cubicBezTo>
                    <a:pt x="37" y="293"/>
                    <a:pt x="41" y="293"/>
                    <a:pt x="45" y="287"/>
                  </a:cubicBezTo>
                  <a:cubicBezTo>
                    <a:pt x="48" y="282"/>
                    <a:pt x="52" y="292"/>
                    <a:pt x="56" y="287"/>
                  </a:cubicBezTo>
                  <a:cubicBezTo>
                    <a:pt x="60" y="283"/>
                    <a:pt x="72" y="283"/>
                    <a:pt x="75" y="282"/>
                  </a:cubicBezTo>
                  <a:cubicBezTo>
                    <a:pt x="78" y="280"/>
                    <a:pt x="88" y="276"/>
                    <a:pt x="91" y="273"/>
                  </a:cubicBezTo>
                  <a:cubicBezTo>
                    <a:pt x="94" y="271"/>
                    <a:pt x="87" y="266"/>
                    <a:pt x="92" y="264"/>
                  </a:cubicBezTo>
                  <a:cubicBezTo>
                    <a:pt x="97" y="261"/>
                    <a:pt x="111" y="266"/>
                    <a:pt x="117" y="259"/>
                  </a:cubicBezTo>
                  <a:cubicBezTo>
                    <a:pt x="123" y="251"/>
                    <a:pt x="132" y="244"/>
                    <a:pt x="134" y="241"/>
                  </a:cubicBezTo>
                  <a:cubicBezTo>
                    <a:pt x="137" y="238"/>
                    <a:pt x="134" y="236"/>
                    <a:pt x="138" y="233"/>
                  </a:cubicBezTo>
                  <a:cubicBezTo>
                    <a:pt x="142" y="229"/>
                    <a:pt x="149" y="225"/>
                    <a:pt x="153" y="227"/>
                  </a:cubicBezTo>
                  <a:cubicBezTo>
                    <a:pt x="153" y="227"/>
                    <a:pt x="154" y="227"/>
                    <a:pt x="156" y="227"/>
                  </a:cubicBezTo>
                  <a:cubicBezTo>
                    <a:pt x="155" y="227"/>
                    <a:pt x="155" y="227"/>
                    <a:pt x="155" y="227"/>
                  </a:cubicBezTo>
                  <a:cubicBezTo>
                    <a:pt x="157" y="219"/>
                    <a:pt x="157" y="219"/>
                    <a:pt x="157" y="219"/>
                  </a:cubicBezTo>
                  <a:cubicBezTo>
                    <a:pt x="157" y="219"/>
                    <a:pt x="148" y="215"/>
                    <a:pt x="148" y="208"/>
                  </a:cubicBezTo>
                  <a:cubicBezTo>
                    <a:pt x="148" y="202"/>
                    <a:pt x="151" y="195"/>
                    <a:pt x="145" y="195"/>
                  </a:cubicBezTo>
                  <a:cubicBezTo>
                    <a:pt x="140" y="195"/>
                    <a:pt x="139" y="190"/>
                    <a:pt x="143" y="186"/>
                  </a:cubicBezTo>
                  <a:cubicBezTo>
                    <a:pt x="147" y="181"/>
                    <a:pt x="137" y="172"/>
                    <a:pt x="144" y="172"/>
                  </a:cubicBezTo>
                  <a:cubicBezTo>
                    <a:pt x="152" y="172"/>
                    <a:pt x="146" y="160"/>
                    <a:pt x="152" y="159"/>
                  </a:cubicBezTo>
                  <a:cubicBezTo>
                    <a:pt x="157" y="158"/>
                    <a:pt x="158" y="154"/>
                    <a:pt x="158" y="149"/>
                  </a:cubicBezTo>
                  <a:cubicBezTo>
                    <a:pt x="158" y="143"/>
                    <a:pt x="170" y="140"/>
                    <a:pt x="173" y="139"/>
                  </a:cubicBezTo>
                  <a:cubicBezTo>
                    <a:pt x="177" y="138"/>
                    <a:pt x="176" y="120"/>
                    <a:pt x="176" y="120"/>
                  </a:cubicBezTo>
                  <a:lnTo>
                    <a:pt x="176" y="72"/>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7" name="Freeform 1600">
              <a:extLst>
                <a:ext uri="{FF2B5EF4-FFF2-40B4-BE49-F238E27FC236}">
                  <a16:creationId xmlns:a16="http://schemas.microsoft.com/office/drawing/2014/main" id="{36861834-1A54-5046-B5AD-7057F422A901}"/>
                </a:ext>
              </a:extLst>
            </p:cNvPr>
            <p:cNvSpPr>
              <a:spLocks/>
            </p:cNvSpPr>
            <p:nvPr/>
          </p:nvSpPr>
          <p:spPr bwMode="auto">
            <a:xfrm>
              <a:off x="5289737" y="2552785"/>
              <a:ext cx="247659" cy="241308"/>
            </a:xfrm>
            <a:custGeom>
              <a:avLst/>
              <a:gdLst>
                <a:gd name="T0" fmla="*/ 180 w 193"/>
                <a:gd name="T1" fmla="*/ 42 h 193"/>
                <a:gd name="T2" fmla="*/ 167 w 193"/>
                <a:gd name="T3" fmla="*/ 11 h 193"/>
                <a:gd name="T4" fmla="*/ 165 w 193"/>
                <a:gd name="T5" fmla="*/ 14 h 193"/>
                <a:gd name="T6" fmla="*/ 146 w 193"/>
                <a:gd name="T7" fmla="*/ 13 h 193"/>
                <a:gd name="T8" fmla="*/ 124 w 193"/>
                <a:gd name="T9" fmla="*/ 8 h 193"/>
                <a:gd name="T10" fmla="*/ 88 w 193"/>
                <a:gd name="T11" fmla="*/ 14 h 193"/>
                <a:gd name="T12" fmla="*/ 68 w 193"/>
                <a:gd name="T13" fmla="*/ 16 h 193"/>
                <a:gd name="T14" fmla="*/ 35 w 193"/>
                <a:gd name="T15" fmla="*/ 7 h 193"/>
                <a:gd name="T16" fmla="*/ 9 w 193"/>
                <a:gd name="T17" fmla="*/ 0 h 193"/>
                <a:gd name="T18" fmla="*/ 7 w 193"/>
                <a:gd name="T19" fmla="*/ 5 h 193"/>
                <a:gd name="T20" fmla="*/ 5 w 193"/>
                <a:gd name="T21" fmla="*/ 27 h 193"/>
                <a:gd name="T22" fmla="*/ 5 w 193"/>
                <a:gd name="T23" fmla="*/ 53 h 193"/>
                <a:gd name="T24" fmla="*/ 5 w 193"/>
                <a:gd name="T25" fmla="*/ 189 h 193"/>
                <a:gd name="T26" fmla="*/ 113 w 193"/>
                <a:gd name="T27" fmla="*/ 189 h 193"/>
                <a:gd name="T28" fmla="*/ 119 w 193"/>
                <a:gd name="T29" fmla="*/ 184 h 193"/>
                <a:gd name="T30" fmla="*/ 127 w 193"/>
                <a:gd name="T31" fmla="*/ 187 h 193"/>
                <a:gd name="T32" fmla="*/ 150 w 193"/>
                <a:gd name="T33" fmla="*/ 187 h 193"/>
                <a:gd name="T34" fmla="*/ 160 w 193"/>
                <a:gd name="T35" fmla="*/ 193 h 193"/>
                <a:gd name="T36" fmla="*/ 170 w 193"/>
                <a:gd name="T37" fmla="*/ 184 h 193"/>
                <a:gd name="T38" fmla="*/ 181 w 193"/>
                <a:gd name="T39" fmla="*/ 172 h 193"/>
                <a:gd name="T40" fmla="*/ 191 w 193"/>
                <a:gd name="T41" fmla="*/ 166 h 193"/>
                <a:gd name="T42" fmla="*/ 191 w 193"/>
                <a:gd name="T43" fmla="*/ 165 h 193"/>
                <a:gd name="T44" fmla="*/ 191 w 193"/>
                <a:gd name="T45" fmla="*/ 158 h 193"/>
                <a:gd name="T46" fmla="*/ 183 w 193"/>
                <a:gd name="T47" fmla="*/ 138 h 193"/>
                <a:gd name="T48" fmla="*/ 164 w 193"/>
                <a:gd name="T49" fmla="*/ 102 h 193"/>
                <a:gd name="T50" fmla="*/ 156 w 193"/>
                <a:gd name="T51" fmla="*/ 84 h 193"/>
                <a:gd name="T52" fmla="*/ 144 w 193"/>
                <a:gd name="T53" fmla="*/ 65 h 193"/>
                <a:gd name="T54" fmla="*/ 136 w 193"/>
                <a:gd name="T55" fmla="*/ 32 h 193"/>
                <a:gd name="T56" fmla="*/ 148 w 193"/>
                <a:gd name="T57" fmla="*/ 55 h 193"/>
                <a:gd name="T58" fmla="*/ 169 w 193"/>
                <a:gd name="T59" fmla="*/ 78 h 193"/>
                <a:gd name="T60" fmla="*/ 176 w 193"/>
                <a:gd name="T61" fmla="*/ 53 h 193"/>
                <a:gd name="T62" fmla="*/ 177 w 193"/>
                <a:gd name="T63" fmla="*/ 54 h 193"/>
                <a:gd name="T64" fmla="*/ 177 w 193"/>
                <a:gd name="T65" fmla="*/ 49 h 193"/>
                <a:gd name="T66" fmla="*/ 180 w 193"/>
                <a:gd name="T67" fmla="*/ 4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193">
                  <a:moveTo>
                    <a:pt x="180" y="42"/>
                  </a:moveTo>
                  <a:cubicBezTo>
                    <a:pt x="167" y="11"/>
                    <a:pt x="167" y="11"/>
                    <a:pt x="167" y="11"/>
                  </a:cubicBezTo>
                  <a:cubicBezTo>
                    <a:pt x="166" y="12"/>
                    <a:pt x="166" y="13"/>
                    <a:pt x="165" y="14"/>
                  </a:cubicBezTo>
                  <a:cubicBezTo>
                    <a:pt x="163" y="16"/>
                    <a:pt x="155" y="11"/>
                    <a:pt x="146" y="13"/>
                  </a:cubicBezTo>
                  <a:cubicBezTo>
                    <a:pt x="138" y="15"/>
                    <a:pt x="132" y="12"/>
                    <a:pt x="124" y="8"/>
                  </a:cubicBezTo>
                  <a:cubicBezTo>
                    <a:pt x="117" y="4"/>
                    <a:pt x="91" y="9"/>
                    <a:pt x="88" y="14"/>
                  </a:cubicBezTo>
                  <a:cubicBezTo>
                    <a:pt x="84" y="19"/>
                    <a:pt x="76" y="19"/>
                    <a:pt x="68" y="16"/>
                  </a:cubicBezTo>
                  <a:cubicBezTo>
                    <a:pt x="60" y="13"/>
                    <a:pt x="50" y="8"/>
                    <a:pt x="35" y="7"/>
                  </a:cubicBezTo>
                  <a:cubicBezTo>
                    <a:pt x="22" y="6"/>
                    <a:pt x="11" y="4"/>
                    <a:pt x="9" y="0"/>
                  </a:cubicBezTo>
                  <a:cubicBezTo>
                    <a:pt x="8" y="2"/>
                    <a:pt x="8" y="3"/>
                    <a:pt x="7" y="5"/>
                  </a:cubicBezTo>
                  <a:cubicBezTo>
                    <a:pt x="3" y="17"/>
                    <a:pt x="10" y="20"/>
                    <a:pt x="5" y="27"/>
                  </a:cubicBezTo>
                  <a:cubicBezTo>
                    <a:pt x="0" y="33"/>
                    <a:pt x="5" y="41"/>
                    <a:pt x="5" y="53"/>
                  </a:cubicBezTo>
                  <a:cubicBezTo>
                    <a:pt x="5" y="61"/>
                    <a:pt x="5" y="140"/>
                    <a:pt x="5" y="189"/>
                  </a:cubicBezTo>
                  <a:cubicBezTo>
                    <a:pt x="113" y="189"/>
                    <a:pt x="113" y="189"/>
                    <a:pt x="113" y="189"/>
                  </a:cubicBezTo>
                  <a:cubicBezTo>
                    <a:pt x="113" y="189"/>
                    <a:pt x="116" y="186"/>
                    <a:pt x="119" y="184"/>
                  </a:cubicBezTo>
                  <a:cubicBezTo>
                    <a:pt x="122" y="182"/>
                    <a:pt x="127" y="187"/>
                    <a:pt x="127" y="187"/>
                  </a:cubicBezTo>
                  <a:cubicBezTo>
                    <a:pt x="150" y="187"/>
                    <a:pt x="150" y="187"/>
                    <a:pt x="150" y="187"/>
                  </a:cubicBezTo>
                  <a:cubicBezTo>
                    <a:pt x="150" y="187"/>
                    <a:pt x="154" y="193"/>
                    <a:pt x="160" y="193"/>
                  </a:cubicBezTo>
                  <a:cubicBezTo>
                    <a:pt x="165" y="193"/>
                    <a:pt x="162" y="184"/>
                    <a:pt x="170" y="184"/>
                  </a:cubicBezTo>
                  <a:cubicBezTo>
                    <a:pt x="178" y="184"/>
                    <a:pt x="176" y="172"/>
                    <a:pt x="181" y="172"/>
                  </a:cubicBezTo>
                  <a:cubicBezTo>
                    <a:pt x="187" y="172"/>
                    <a:pt x="186" y="173"/>
                    <a:pt x="191" y="166"/>
                  </a:cubicBezTo>
                  <a:cubicBezTo>
                    <a:pt x="191" y="165"/>
                    <a:pt x="191" y="165"/>
                    <a:pt x="191" y="165"/>
                  </a:cubicBezTo>
                  <a:cubicBezTo>
                    <a:pt x="191" y="163"/>
                    <a:pt x="191" y="160"/>
                    <a:pt x="191" y="158"/>
                  </a:cubicBezTo>
                  <a:cubicBezTo>
                    <a:pt x="193" y="149"/>
                    <a:pt x="187" y="150"/>
                    <a:pt x="183" y="138"/>
                  </a:cubicBezTo>
                  <a:cubicBezTo>
                    <a:pt x="180" y="126"/>
                    <a:pt x="165" y="109"/>
                    <a:pt x="164" y="102"/>
                  </a:cubicBezTo>
                  <a:cubicBezTo>
                    <a:pt x="164" y="95"/>
                    <a:pt x="156" y="92"/>
                    <a:pt x="156" y="84"/>
                  </a:cubicBezTo>
                  <a:cubicBezTo>
                    <a:pt x="156" y="77"/>
                    <a:pt x="152" y="76"/>
                    <a:pt x="144" y="65"/>
                  </a:cubicBezTo>
                  <a:cubicBezTo>
                    <a:pt x="136" y="53"/>
                    <a:pt x="134" y="33"/>
                    <a:pt x="136" y="32"/>
                  </a:cubicBezTo>
                  <a:cubicBezTo>
                    <a:pt x="138" y="32"/>
                    <a:pt x="145" y="49"/>
                    <a:pt x="148" y="55"/>
                  </a:cubicBezTo>
                  <a:cubicBezTo>
                    <a:pt x="150" y="61"/>
                    <a:pt x="166" y="78"/>
                    <a:pt x="169" y="78"/>
                  </a:cubicBezTo>
                  <a:cubicBezTo>
                    <a:pt x="175" y="77"/>
                    <a:pt x="174" y="52"/>
                    <a:pt x="176" y="53"/>
                  </a:cubicBezTo>
                  <a:cubicBezTo>
                    <a:pt x="176" y="53"/>
                    <a:pt x="177" y="54"/>
                    <a:pt x="177" y="54"/>
                  </a:cubicBezTo>
                  <a:cubicBezTo>
                    <a:pt x="177" y="49"/>
                    <a:pt x="177" y="49"/>
                    <a:pt x="177" y="49"/>
                  </a:cubicBezTo>
                  <a:lnTo>
                    <a:pt x="180" y="42"/>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8" name="Freeform 1601">
              <a:extLst>
                <a:ext uri="{FF2B5EF4-FFF2-40B4-BE49-F238E27FC236}">
                  <a16:creationId xmlns:a16="http://schemas.microsoft.com/office/drawing/2014/main" id="{A97F7FB7-ABD4-8647-B8C5-347AECFCA35E}"/>
                </a:ext>
              </a:extLst>
            </p:cNvPr>
            <p:cNvSpPr>
              <a:spLocks/>
            </p:cNvSpPr>
            <p:nvPr/>
          </p:nvSpPr>
          <p:spPr bwMode="auto">
            <a:xfrm>
              <a:off x="4942062" y="3237020"/>
              <a:ext cx="128592" cy="139705"/>
            </a:xfrm>
            <a:custGeom>
              <a:avLst/>
              <a:gdLst>
                <a:gd name="T0" fmla="*/ 50 w 100"/>
                <a:gd name="T1" fmla="*/ 106 h 111"/>
                <a:gd name="T2" fmla="*/ 52 w 100"/>
                <a:gd name="T3" fmla="*/ 92 h 111"/>
                <a:gd name="T4" fmla="*/ 63 w 100"/>
                <a:gd name="T5" fmla="*/ 84 h 111"/>
                <a:gd name="T6" fmla="*/ 71 w 100"/>
                <a:gd name="T7" fmla="*/ 74 h 111"/>
                <a:gd name="T8" fmla="*/ 81 w 100"/>
                <a:gd name="T9" fmla="*/ 85 h 111"/>
                <a:gd name="T10" fmla="*/ 94 w 100"/>
                <a:gd name="T11" fmla="*/ 87 h 111"/>
                <a:gd name="T12" fmla="*/ 99 w 100"/>
                <a:gd name="T13" fmla="*/ 67 h 111"/>
                <a:gd name="T14" fmla="*/ 95 w 100"/>
                <a:gd name="T15" fmla="*/ 48 h 111"/>
                <a:gd name="T16" fmla="*/ 92 w 100"/>
                <a:gd name="T17" fmla="*/ 34 h 111"/>
                <a:gd name="T18" fmla="*/ 94 w 100"/>
                <a:gd name="T19" fmla="*/ 20 h 111"/>
                <a:gd name="T20" fmla="*/ 76 w 100"/>
                <a:gd name="T21" fmla="*/ 20 h 111"/>
                <a:gd name="T22" fmla="*/ 78 w 100"/>
                <a:gd name="T23" fmla="*/ 2 h 111"/>
                <a:gd name="T24" fmla="*/ 52 w 100"/>
                <a:gd name="T25" fmla="*/ 0 h 111"/>
                <a:gd name="T26" fmla="*/ 49 w 100"/>
                <a:gd name="T27" fmla="*/ 1 h 111"/>
                <a:gd name="T28" fmla="*/ 48 w 100"/>
                <a:gd name="T29" fmla="*/ 24 h 111"/>
                <a:gd name="T30" fmla="*/ 24 w 100"/>
                <a:gd name="T31" fmla="*/ 25 h 111"/>
                <a:gd name="T32" fmla="*/ 16 w 100"/>
                <a:gd name="T33" fmla="*/ 26 h 111"/>
                <a:gd name="T34" fmla="*/ 13 w 100"/>
                <a:gd name="T35" fmla="*/ 30 h 111"/>
                <a:gd name="T36" fmla="*/ 20 w 100"/>
                <a:gd name="T37" fmla="*/ 39 h 111"/>
                <a:gd name="T38" fmla="*/ 10 w 100"/>
                <a:gd name="T39" fmla="*/ 46 h 111"/>
                <a:gd name="T40" fmla="*/ 3 w 100"/>
                <a:gd name="T41" fmla="*/ 57 h 111"/>
                <a:gd name="T42" fmla="*/ 11 w 100"/>
                <a:gd name="T43" fmla="*/ 73 h 111"/>
                <a:gd name="T44" fmla="*/ 24 w 100"/>
                <a:gd name="T45" fmla="*/ 89 h 111"/>
                <a:gd name="T46" fmla="*/ 42 w 100"/>
                <a:gd name="T47" fmla="*/ 111 h 111"/>
                <a:gd name="T48" fmla="*/ 50 w 100"/>
                <a:gd name="T49" fmla="*/ 10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11">
                  <a:moveTo>
                    <a:pt x="50" y="106"/>
                  </a:moveTo>
                  <a:cubicBezTo>
                    <a:pt x="59" y="106"/>
                    <a:pt x="56" y="100"/>
                    <a:pt x="52" y="92"/>
                  </a:cubicBezTo>
                  <a:cubicBezTo>
                    <a:pt x="49" y="83"/>
                    <a:pt x="58" y="84"/>
                    <a:pt x="63" y="84"/>
                  </a:cubicBezTo>
                  <a:cubicBezTo>
                    <a:pt x="69" y="84"/>
                    <a:pt x="66" y="74"/>
                    <a:pt x="71" y="74"/>
                  </a:cubicBezTo>
                  <a:cubicBezTo>
                    <a:pt x="75" y="74"/>
                    <a:pt x="76" y="86"/>
                    <a:pt x="81" y="85"/>
                  </a:cubicBezTo>
                  <a:cubicBezTo>
                    <a:pt x="85" y="84"/>
                    <a:pt x="88" y="88"/>
                    <a:pt x="94" y="87"/>
                  </a:cubicBezTo>
                  <a:cubicBezTo>
                    <a:pt x="99" y="86"/>
                    <a:pt x="99" y="75"/>
                    <a:pt x="99" y="67"/>
                  </a:cubicBezTo>
                  <a:cubicBezTo>
                    <a:pt x="99" y="58"/>
                    <a:pt x="100" y="51"/>
                    <a:pt x="95" y="48"/>
                  </a:cubicBezTo>
                  <a:cubicBezTo>
                    <a:pt x="89" y="45"/>
                    <a:pt x="85" y="37"/>
                    <a:pt x="92" y="34"/>
                  </a:cubicBezTo>
                  <a:cubicBezTo>
                    <a:pt x="98" y="31"/>
                    <a:pt x="99" y="24"/>
                    <a:pt x="94" y="20"/>
                  </a:cubicBezTo>
                  <a:cubicBezTo>
                    <a:pt x="88" y="15"/>
                    <a:pt x="76" y="24"/>
                    <a:pt x="76" y="20"/>
                  </a:cubicBezTo>
                  <a:cubicBezTo>
                    <a:pt x="76" y="17"/>
                    <a:pt x="77" y="9"/>
                    <a:pt x="78" y="2"/>
                  </a:cubicBezTo>
                  <a:cubicBezTo>
                    <a:pt x="66" y="1"/>
                    <a:pt x="52" y="0"/>
                    <a:pt x="52" y="0"/>
                  </a:cubicBezTo>
                  <a:cubicBezTo>
                    <a:pt x="49" y="1"/>
                    <a:pt x="49" y="1"/>
                    <a:pt x="49" y="1"/>
                  </a:cubicBezTo>
                  <a:cubicBezTo>
                    <a:pt x="49" y="14"/>
                    <a:pt x="48" y="24"/>
                    <a:pt x="48" y="24"/>
                  </a:cubicBezTo>
                  <a:cubicBezTo>
                    <a:pt x="48" y="24"/>
                    <a:pt x="28" y="25"/>
                    <a:pt x="24" y="25"/>
                  </a:cubicBezTo>
                  <a:cubicBezTo>
                    <a:pt x="23" y="25"/>
                    <a:pt x="20" y="26"/>
                    <a:pt x="16" y="26"/>
                  </a:cubicBezTo>
                  <a:cubicBezTo>
                    <a:pt x="15" y="28"/>
                    <a:pt x="14" y="29"/>
                    <a:pt x="13" y="30"/>
                  </a:cubicBezTo>
                  <a:cubicBezTo>
                    <a:pt x="10" y="32"/>
                    <a:pt x="18" y="35"/>
                    <a:pt x="20" y="39"/>
                  </a:cubicBezTo>
                  <a:cubicBezTo>
                    <a:pt x="21" y="42"/>
                    <a:pt x="10" y="41"/>
                    <a:pt x="10" y="46"/>
                  </a:cubicBezTo>
                  <a:cubicBezTo>
                    <a:pt x="10" y="51"/>
                    <a:pt x="6" y="55"/>
                    <a:pt x="3" y="57"/>
                  </a:cubicBezTo>
                  <a:cubicBezTo>
                    <a:pt x="0" y="60"/>
                    <a:pt x="11" y="70"/>
                    <a:pt x="11" y="73"/>
                  </a:cubicBezTo>
                  <a:cubicBezTo>
                    <a:pt x="12" y="76"/>
                    <a:pt x="14" y="80"/>
                    <a:pt x="24" y="89"/>
                  </a:cubicBezTo>
                  <a:cubicBezTo>
                    <a:pt x="34" y="98"/>
                    <a:pt x="29" y="101"/>
                    <a:pt x="42" y="111"/>
                  </a:cubicBezTo>
                  <a:cubicBezTo>
                    <a:pt x="43" y="108"/>
                    <a:pt x="46" y="106"/>
                    <a:pt x="50" y="10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19" name="Freeform 1602">
              <a:extLst>
                <a:ext uri="{FF2B5EF4-FFF2-40B4-BE49-F238E27FC236}">
                  <a16:creationId xmlns:a16="http://schemas.microsoft.com/office/drawing/2014/main" id="{6BD7024F-3E43-4B46-8BAA-0AF071CB9695}"/>
                </a:ext>
              </a:extLst>
            </p:cNvPr>
            <p:cNvSpPr>
              <a:spLocks/>
            </p:cNvSpPr>
            <p:nvPr/>
          </p:nvSpPr>
          <p:spPr bwMode="auto">
            <a:xfrm>
              <a:off x="4954763" y="3238608"/>
              <a:ext cx="50802" cy="30164"/>
            </a:xfrm>
            <a:custGeom>
              <a:avLst/>
              <a:gdLst>
                <a:gd name="T0" fmla="*/ 38 w 39"/>
                <a:gd name="T1" fmla="*/ 23 h 25"/>
                <a:gd name="T2" fmla="*/ 39 w 39"/>
                <a:gd name="T3" fmla="*/ 0 h 25"/>
                <a:gd name="T4" fmla="*/ 34 w 39"/>
                <a:gd name="T5" fmla="*/ 2 h 25"/>
                <a:gd name="T6" fmla="*/ 10 w 39"/>
                <a:gd name="T7" fmla="*/ 2 h 25"/>
                <a:gd name="T8" fmla="*/ 10 w 39"/>
                <a:gd name="T9" fmla="*/ 2 h 25"/>
                <a:gd name="T10" fmla="*/ 6 w 39"/>
                <a:gd name="T11" fmla="*/ 14 h 25"/>
                <a:gd name="T12" fmla="*/ 5 w 39"/>
                <a:gd name="T13" fmla="*/ 21 h 25"/>
                <a:gd name="T14" fmla="*/ 6 w 39"/>
                <a:gd name="T15" fmla="*/ 25 h 25"/>
                <a:gd name="T16" fmla="*/ 14 w 39"/>
                <a:gd name="T17" fmla="*/ 24 h 25"/>
                <a:gd name="T18" fmla="*/ 38 w 39"/>
                <a:gd name="T1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5">
                  <a:moveTo>
                    <a:pt x="38" y="23"/>
                  </a:moveTo>
                  <a:cubicBezTo>
                    <a:pt x="38" y="23"/>
                    <a:pt x="39" y="13"/>
                    <a:pt x="39" y="0"/>
                  </a:cubicBezTo>
                  <a:cubicBezTo>
                    <a:pt x="34" y="2"/>
                    <a:pt x="34" y="2"/>
                    <a:pt x="34" y="2"/>
                  </a:cubicBezTo>
                  <a:cubicBezTo>
                    <a:pt x="10" y="2"/>
                    <a:pt x="10" y="2"/>
                    <a:pt x="10" y="2"/>
                  </a:cubicBezTo>
                  <a:cubicBezTo>
                    <a:pt x="10" y="2"/>
                    <a:pt x="10" y="2"/>
                    <a:pt x="10" y="2"/>
                  </a:cubicBezTo>
                  <a:cubicBezTo>
                    <a:pt x="13" y="6"/>
                    <a:pt x="11" y="12"/>
                    <a:pt x="6" y="14"/>
                  </a:cubicBezTo>
                  <a:cubicBezTo>
                    <a:pt x="0" y="15"/>
                    <a:pt x="1" y="20"/>
                    <a:pt x="5" y="21"/>
                  </a:cubicBezTo>
                  <a:cubicBezTo>
                    <a:pt x="8" y="21"/>
                    <a:pt x="7" y="23"/>
                    <a:pt x="6" y="25"/>
                  </a:cubicBezTo>
                  <a:cubicBezTo>
                    <a:pt x="10" y="25"/>
                    <a:pt x="13" y="24"/>
                    <a:pt x="14" y="24"/>
                  </a:cubicBezTo>
                  <a:cubicBezTo>
                    <a:pt x="18" y="24"/>
                    <a:pt x="38" y="23"/>
                    <a:pt x="38" y="2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0" name="Freeform 1603">
              <a:extLst>
                <a:ext uri="{FF2B5EF4-FFF2-40B4-BE49-F238E27FC236}">
                  <a16:creationId xmlns:a16="http://schemas.microsoft.com/office/drawing/2014/main" id="{CCBC0CDE-621D-B64A-97E6-3AA331CCEF2C}"/>
                </a:ext>
              </a:extLst>
            </p:cNvPr>
            <p:cNvSpPr>
              <a:spLocks/>
            </p:cNvSpPr>
            <p:nvPr/>
          </p:nvSpPr>
          <p:spPr bwMode="auto">
            <a:xfrm>
              <a:off x="4996039" y="3205269"/>
              <a:ext cx="158756" cy="195269"/>
            </a:xfrm>
            <a:custGeom>
              <a:avLst/>
              <a:gdLst>
                <a:gd name="T0" fmla="*/ 33 w 124"/>
                <a:gd name="T1" fmla="*/ 147 h 156"/>
                <a:gd name="T2" fmla="*/ 45 w 124"/>
                <a:gd name="T3" fmla="*/ 148 h 156"/>
                <a:gd name="T4" fmla="*/ 59 w 124"/>
                <a:gd name="T5" fmla="*/ 149 h 156"/>
                <a:gd name="T6" fmla="*/ 67 w 124"/>
                <a:gd name="T7" fmla="*/ 148 h 156"/>
                <a:gd name="T8" fmla="*/ 78 w 124"/>
                <a:gd name="T9" fmla="*/ 139 h 156"/>
                <a:gd name="T10" fmla="*/ 84 w 124"/>
                <a:gd name="T11" fmla="*/ 125 h 156"/>
                <a:gd name="T12" fmla="*/ 86 w 124"/>
                <a:gd name="T13" fmla="*/ 96 h 156"/>
                <a:gd name="T14" fmla="*/ 101 w 124"/>
                <a:gd name="T15" fmla="*/ 76 h 156"/>
                <a:gd name="T16" fmla="*/ 114 w 124"/>
                <a:gd name="T17" fmla="*/ 39 h 156"/>
                <a:gd name="T18" fmla="*/ 120 w 124"/>
                <a:gd name="T19" fmla="*/ 21 h 156"/>
                <a:gd name="T20" fmla="*/ 123 w 124"/>
                <a:gd name="T21" fmla="*/ 2 h 156"/>
                <a:gd name="T22" fmla="*/ 123 w 124"/>
                <a:gd name="T23" fmla="*/ 3 h 156"/>
                <a:gd name="T24" fmla="*/ 108 w 124"/>
                <a:gd name="T25" fmla="*/ 0 h 156"/>
                <a:gd name="T26" fmla="*/ 100 w 124"/>
                <a:gd name="T27" fmla="*/ 3 h 156"/>
                <a:gd name="T28" fmla="*/ 90 w 124"/>
                <a:gd name="T29" fmla="*/ 5 h 156"/>
                <a:gd name="T30" fmla="*/ 87 w 124"/>
                <a:gd name="T31" fmla="*/ 18 h 156"/>
                <a:gd name="T32" fmla="*/ 82 w 124"/>
                <a:gd name="T33" fmla="*/ 35 h 156"/>
                <a:gd name="T34" fmla="*/ 57 w 124"/>
                <a:gd name="T35" fmla="*/ 27 h 156"/>
                <a:gd name="T36" fmla="*/ 36 w 124"/>
                <a:gd name="T37" fmla="*/ 27 h 156"/>
                <a:gd name="T38" fmla="*/ 34 w 124"/>
                <a:gd name="T39" fmla="*/ 45 h 156"/>
                <a:gd name="T40" fmla="*/ 52 w 124"/>
                <a:gd name="T41" fmla="*/ 45 h 156"/>
                <a:gd name="T42" fmla="*/ 50 w 124"/>
                <a:gd name="T43" fmla="*/ 59 h 156"/>
                <a:gd name="T44" fmla="*/ 53 w 124"/>
                <a:gd name="T45" fmla="*/ 73 h 156"/>
                <a:gd name="T46" fmla="*/ 57 w 124"/>
                <a:gd name="T47" fmla="*/ 92 h 156"/>
                <a:gd name="T48" fmla="*/ 52 w 124"/>
                <a:gd name="T49" fmla="*/ 112 h 156"/>
                <a:gd name="T50" fmla="*/ 39 w 124"/>
                <a:gd name="T51" fmla="*/ 110 h 156"/>
                <a:gd name="T52" fmla="*/ 29 w 124"/>
                <a:gd name="T53" fmla="*/ 99 h 156"/>
                <a:gd name="T54" fmla="*/ 21 w 124"/>
                <a:gd name="T55" fmla="*/ 109 h 156"/>
                <a:gd name="T56" fmla="*/ 10 w 124"/>
                <a:gd name="T57" fmla="*/ 117 h 156"/>
                <a:gd name="T58" fmla="*/ 8 w 124"/>
                <a:gd name="T59" fmla="*/ 131 h 156"/>
                <a:gd name="T60" fmla="*/ 0 w 124"/>
                <a:gd name="T61" fmla="*/ 136 h 156"/>
                <a:gd name="T62" fmla="*/ 2 w 124"/>
                <a:gd name="T63" fmla="*/ 137 h 156"/>
                <a:gd name="T64" fmla="*/ 17 w 124"/>
                <a:gd name="T65" fmla="*/ 156 h 156"/>
                <a:gd name="T66" fmla="*/ 33 w 124"/>
                <a:gd name="T67" fmla="*/ 1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156">
                  <a:moveTo>
                    <a:pt x="33" y="147"/>
                  </a:moveTo>
                  <a:cubicBezTo>
                    <a:pt x="36" y="148"/>
                    <a:pt x="39" y="154"/>
                    <a:pt x="45" y="148"/>
                  </a:cubicBezTo>
                  <a:cubicBezTo>
                    <a:pt x="52" y="143"/>
                    <a:pt x="59" y="144"/>
                    <a:pt x="59" y="149"/>
                  </a:cubicBezTo>
                  <a:cubicBezTo>
                    <a:pt x="59" y="155"/>
                    <a:pt x="62" y="154"/>
                    <a:pt x="67" y="148"/>
                  </a:cubicBezTo>
                  <a:cubicBezTo>
                    <a:pt x="72" y="143"/>
                    <a:pt x="78" y="149"/>
                    <a:pt x="78" y="139"/>
                  </a:cubicBezTo>
                  <a:cubicBezTo>
                    <a:pt x="78" y="128"/>
                    <a:pt x="84" y="137"/>
                    <a:pt x="84" y="125"/>
                  </a:cubicBezTo>
                  <a:cubicBezTo>
                    <a:pt x="84" y="113"/>
                    <a:pt x="86" y="101"/>
                    <a:pt x="86" y="96"/>
                  </a:cubicBezTo>
                  <a:cubicBezTo>
                    <a:pt x="86" y="91"/>
                    <a:pt x="101" y="85"/>
                    <a:pt x="101" y="76"/>
                  </a:cubicBezTo>
                  <a:cubicBezTo>
                    <a:pt x="101" y="68"/>
                    <a:pt x="114" y="50"/>
                    <a:pt x="114" y="39"/>
                  </a:cubicBezTo>
                  <a:cubicBezTo>
                    <a:pt x="114" y="28"/>
                    <a:pt x="117" y="26"/>
                    <a:pt x="120" y="21"/>
                  </a:cubicBezTo>
                  <a:cubicBezTo>
                    <a:pt x="123" y="17"/>
                    <a:pt x="124" y="10"/>
                    <a:pt x="123" y="2"/>
                  </a:cubicBezTo>
                  <a:cubicBezTo>
                    <a:pt x="123" y="3"/>
                    <a:pt x="123" y="3"/>
                    <a:pt x="123" y="3"/>
                  </a:cubicBezTo>
                  <a:cubicBezTo>
                    <a:pt x="108" y="0"/>
                    <a:pt x="108" y="0"/>
                    <a:pt x="108" y="0"/>
                  </a:cubicBezTo>
                  <a:cubicBezTo>
                    <a:pt x="100" y="3"/>
                    <a:pt x="100" y="3"/>
                    <a:pt x="100" y="3"/>
                  </a:cubicBezTo>
                  <a:cubicBezTo>
                    <a:pt x="90" y="5"/>
                    <a:pt x="90" y="5"/>
                    <a:pt x="90" y="5"/>
                  </a:cubicBezTo>
                  <a:cubicBezTo>
                    <a:pt x="90" y="5"/>
                    <a:pt x="92" y="12"/>
                    <a:pt x="87" y="18"/>
                  </a:cubicBezTo>
                  <a:cubicBezTo>
                    <a:pt x="83" y="23"/>
                    <a:pt x="82" y="35"/>
                    <a:pt x="82" y="35"/>
                  </a:cubicBezTo>
                  <a:cubicBezTo>
                    <a:pt x="82" y="35"/>
                    <a:pt x="62" y="25"/>
                    <a:pt x="57" y="27"/>
                  </a:cubicBezTo>
                  <a:cubicBezTo>
                    <a:pt x="54" y="27"/>
                    <a:pt x="46" y="27"/>
                    <a:pt x="36" y="27"/>
                  </a:cubicBezTo>
                  <a:cubicBezTo>
                    <a:pt x="35" y="34"/>
                    <a:pt x="34" y="42"/>
                    <a:pt x="34" y="45"/>
                  </a:cubicBezTo>
                  <a:cubicBezTo>
                    <a:pt x="34" y="49"/>
                    <a:pt x="46" y="40"/>
                    <a:pt x="52" y="45"/>
                  </a:cubicBezTo>
                  <a:cubicBezTo>
                    <a:pt x="57" y="49"/>
                    <a:pt x="56" y="56"/>
                    <a:pt x="50" y="59"/>
                  </a:cubicBezTo>
                  <a:cubicBezTo>
                    <a:pt x="43" y="62"/>
                    <a:pt x="47" y="70"/>
                    <a:pt x="53" y="73"/>
                  </a:cubicBezTo>
                  <a:cubicBezTo>
                    <a:pt x="58" y="76"/>
                    <a:pt x="57" y="83"/>
                    <a:pt x="57" y="92"/>
                  </a:cubicBezTo>
                  <a:cubicBezTo>
                    <a:pt x="57" y="100"/>
                    <a:pt x="57" y="111"/>
                    <a:pt x="52" y="112"/>
                  </a:cubicBezTo>
                  <a:cubicBezTo>
                    <a:pt x="46" y="113"/>
                    <a:pt x="43" y="109"/>
                    <a:pt x="39" y="110"/>
                  </a:cubicBezTo>
                  <a:cubicBezTo>
                    <a:pt x="34" y="111"/>
                    <a:pt x="33" y="99"/>
                    <a:pt x="29" y="99"/>
                  </a:cubicBezTo>
                  <a:cubicBezTo>
                    <a:pt x="24" y="99"/>
                    <a:pt x="27" y="109"/>
                    <a:pt x="21" y="109"/>
                  </a:cubicBezTo>
                  <a:cubicBezTo>
                    <a:pt x="16" y="109"/>
                    <a:pt x="7" y="108"/>
                    <a:pt x="10" y="117"/>
                  </a:cubicBezTo>
                  <a:cubicBezTo>
                    <a:pt x="14" y="125"/>
                    <a:pt x="17" y="131"/>
                    <a:pt x="8" y="131"/>
                  </a:cubicBezTo>
                  <a:cubicBezTo>
                    <a:pt x="4" y="131"/>
                    <a:pt x="1" y="133"/>
                    <a:pt x="0" y="136"/>
                  </a:cubicBezTo>
                  <a:cubicBezTo>
                    <a:pt x="0" y="136"/>
                    <a:pt x="1" y="137"/>
                    <a:pt x="2" y="137"/>
                  </a:cubicBezTo>
                  <a:cubicBezTo>
                    <a:pt x="9" y="143"/>
                    <a:pt x="14" y="149"/>
                    <a:pt x="17" y="156"/>
                  </a:cubicBezTo>
                  <a:cubicBezTo>
                    <a:pt x="24" y="151"/>
                    <a:pt x="31" y="147"/>
                    <a:pt x="33" y="14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1" name="Freeform 1606">
              <a:extLst>
                <a:ext uri="{FF2B5EF4-FFF2-40B4-BE49-F238E27FC236}">
                  <a16:creationId xmlns:a16="http://schemas.microsoft.com/office/drawing/2014/main" id="{64EA106F-26D9-DA46-A839-EE8818F1D897}"/>
                </a:ext>
              </a:extLst>
            </p:cNvPr>
            <p:cNvSpPr>
              <a:spLocks noEditPoints="1"/>
            </p:cNvSpPr>
            <p:nvPr/>
          </p:nvSpPr>
          <p:spPr bwMode="auto">
            <a:xfrm>
              <a:off x="5273862" y="2997300"/>
              <a:ext cx="225433" cy="88903"/>
            </a:xfrm>
            <a:custGeom>
              <a:avLst/>
              <a:gdLst>
                <a:gd name="T0" fmla="*/ 6 w 176"/>
                <a:gd name="T1" fmla="*/ 67 h 71"/>
                <a:gd name="T2" fmla="*/ 7 w 176"/>
                <a:gd name="T3" fmla="*/ 65 h 71"/>
                <a:gd name="T4" fmla="*/ 6 w 176"/>
                <a:gd name="T5" fmla="*/ 55 h 71"/>
                <a:gd name="T6" fmla="*/ 174 w 176"/>
                <a:gd name="T7" fmla="*/ 57 h 71"/>
                <a:gd name="T8" fmla="*/ 173 w 176"/>
                <a:gd name="T9" fmla="*/ 53 h 71"/>
                <a:gd name="T10" fmla="*/ 50 w 176"/>
                <a:gd name="T11" fmla="*/ 52 h 71"/>
                <a:gd name="T12" fmla="*/ 41 w 176"/>
                <a:gd name="T13" fmla="*/ 52 h 71"/>
                <a:gd name="T14" fmla="*/ 58 w 176"/>
                <a:gd name="T15" fmla="*/ 50 h 71"/>
                <a:gd name="T16" fmla="*/ 62 w 176"/>
                <a:gd name="T17" fmla="*/ 50 h 71"/>
                <a:gd name="T18" fmla="*/ 70 w 176"/>
                <a:gd name="T19" fmla="*/ 50 h 71"/>
                <a:gd name="T20" fmla="*/ 9 w 176"/>
                <a:gd name="T21" fmla="*/ 51 h 71"/>
                <a:gd name="T22" fmla="*/ 78 w 176"/>
                <a:gd name="T23" fmla="*/ 49 h 71"/>
                <a:gd name="T24" fmla="*/ 86 w 176"/>
                <a:gd name="T25" fmla="*/ 48 h 71"/>
                <a:gd name="T26" fmla="*/ 87 w 176"/>
                <a:gd name="T27" fmla="*/ 52 h 71"/>
                <a:gd name="T28" fmla="*/ 127 w 176"/>
                <a:gd name="T29" fmla="*/ 50 h 71"/>
                <a:gd name="T30" fmla="*/ 93 w 176"/>
                <a:gd name="T31" fmla="*/ 48 h 71"/>
                <a:gd name="T32" fmla="*/ 95 w 176"/>
                <a:gd name="T33" fmla="*/ 51 h 71"/>
                <a:gd name="T34" fmla="*/ 117 w 176"/>
                <a:gd name="T35" fmla="*/ 45 h 71"/>
                <a:gd name="T36" fmla="*/ 171 w 176"/>
                <a:gd name="T37" fmla="*/ 49 h 71"/>
                <a:gd name="T38" fmla="*/ 36 w 176"/>
                <a:gd name="T39" fmla="*/ 49 h 71"/>
                <a:gd name="T40" fmla="*/ 36 w 176"/>
                <a:gd name="T41" fmla="*/ 50 h 71"/>
                <a:gd name="T42" fmla="*/ 15 w 176"/>
                <a:gd name="T43" fmla="*/ 41 h 71"/>
                <a:gd name="T44" fmla="*/ 14 w 176"/>
                <a:gd name="T45" fmla="*/ 44 h 71"/>
                <a:gd name="T46" fmla="*/ 130 w 176"/>
                <a:gd name="T47" fmla="*/ 41 h 71"/>
                <a:gd name="T48" fmla="*/ 110 w 176"/>
                <a:gd name="T49" fmla="*/ 45 h 71"/>
                <a:gd name="T50" fmla="*/ 113 w 176"/>
                <a:gd name="T51" fmla="*/ 42 h 71"/>
                <a:gd name="T52" fmla="*/ 34 w 176"/>
                <a:gd name="T53" fmla="*/ 40 h 71"/>
                <a:gd name="T54" fmla="*/ 170 w 176"/>
                <a:gd name="T55" fmla="*/ 42 h 71"/>
                <a:gd name="T56" fmla="*/ 172 w 176"/>
                <a:gd name="T57" fmla="*/ 43 h 71"/>
                <a:gd name="T58" fmla="*/ 98 w 176"/>
                <a:gd name="T59" fmla="*/ 38 h 71"/>
                <a:gd name="T60" fmla="*/ 97 w 176"/>
                <a:gd name="T61" fmla="*/ 43 h 71"/>
                <a:gd name="T62" fmla="*/ 103 w 176"/>
                <a:gd name="T63" fmla="*/ 36 h 71"/>
                <a:gd name="T64" fmla="*/ 23 w 176"/>
                <a:gd name="T65" fmla="*/ 37 h 71"/>
                <a:gd name="T66" fmla="*/ 134 w 176"/>
                <a:gd name="T67" fmla="*/ 35 h 71"/>
                <a:gd name="T68" fmla="*/ 26 w 176"/>
                <a:gd name="T69" fmla="*/ 36 h 71"/>
                <a:gd name="T70" fmla="*/ 28 w 176"/>
                <a:gd name="T71" fmla="*/ 40 h 71"/>
                <a:gd name="T72" fmla="*/ 167 w 176"/>
                <a:gd name="T73" fmla="*/ 32 h 71"/>
                <a:gd name="T74" fmla="*/ 139 w 176"/>
                <a:gd name="T75" fmla="*/ 27 h 71"/>
                <a:gd name="T76" fmla="*/ 158 w 176"/>
                <a:gd name="T77" fmla="*/ 29 h 71"/>
                <a:gd name="T78" fmla="*/ 162 w 176"/>
                <a:gd name="T79" fmla="*/ 28 h 71"/>
                <a:gd name="T80" fmla="*/ 143 w 176"/>
                <a:gd name="T81" fmla="*/ 25 h 71"/>
                <a:gd name="T82" fmla="*/ 159 w 176"/>
                <a:gd name="T83" fmla="*/ 25 h 71"/>
                <a:gd name="T84" fmla="*/ 161 w 176"/>
                <a:gd name="T85" fmla="*/ 23 h 71"/>
                <a:gd name="T86" fmla="*/ 144 w 176"/>
                <a:gd name="T87" fmla="*/ 16 h 71"/>
                <a:gd name="T88" fmla="*/ 157 w 176"/>
                <a:gd name="T89" fmla="*/ 17 h 71"/>
                <a:gd name="T90" fmla="*/ 161 w 176"/>
                <a:gd name="T91" fmla="*/ 15 h 71"/>
                <a:gd name="T92" fmla="*/ 143 w 176"/>
                <a:gd name="T93" fmla="*/ 10 h 71"/>
                <a:gd name="T94" fmla="*/ 148 w 176"/>
                <a:gd name="T95" fmla="*/ 9 h 71"/>
                <a:gd name="T96" fmla="*/ 157 w 176"/>
                <a:gd name="T97" fmla="*/ 8 h 71"/>
                <a:gd name="T98" fmla="*/ 161 w 176"/>
                <a:gd name="T99" fmla="*/ 8 h 71"/>
                <a:gd name="T100" fmla="*/ 151 w 176"/>
                <a:gd name="T101" fmla="*/ 6 h 71"/>
                <a:gd name="T102" fmla="*/ 155 w 176"/>
                <a:gd name="T103"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71">
                  <a:moveTo>
                    <a:pt x="4" y="71"/>
                  </a:moveTo>
                  <a:cubicBezTo>
                    <a:pt x="0" y="69"/>
                    <a:pt x="0" y="69"/>
                    <a:pt x="0" y="69"/>
                  </a:cubicBezTo>
                  <a:cubicBezTo>
                    <a:pt x="0" y="69"/>
                    <a:pt x="0" y="69"/>
                    <a:pt x="0" y="69"/>
                  </a:cubicBezTo>
                  <a:cubicBezTo>
                    <a:pt x="4" y="71"/>
                    <a:pt x="4" y="71"/>
                    <a:pt x="4" y="71"/>
                  </a:cubicBezTo>
                  <a:close/>
                  <a:moveTo>
                    <a:pt x="6" y="67"/>
                  </a:moveTo>
                  <a:cubicBezTo>
                    <a:pt x="2" y="65"/>
                    <a:pt x="2" y="65"/>
                    <a:pt x="2" y="65"/>
                  </a:cubicBezTo>
                  <a:cubicBezTo>
                    <a:pt x="3" y="64"/>
                    <a:pt x="3" y="64"/>
                    <a:pt x="3" y="64"/>
                  </a:cubicBezTo>
                  <a:cubicBezTo>
                    <a:pt x="4" y="62"/>
                    <a:pt x="4" y="62"/>
                    <a:pt x="4" y="62"/>
                  </a:cubicBezTo>
                  <a:cubicBezTo>
                    <a:pt x="8" y="63"/>
                    <a:pt x="8" y="63"/>
                    <a:pt x="8" y="63"/>
                  </a:cubicBezTo>
                  <a:cubicBezTo>
                    <a:pt x="7" y="65"/>
                    <a:pt x="7" y="65"/>
                    <a:pt x="7" y="65"/>
                  </a:cubicBezTo>
                  <a:lnTo>
                    <a:pt x="6" y="67"/>
                  </a:lnTo>
                  <a:close/>
                  <a:moveTo>
                    <a:pt x="9" y="59"/>
                  </a:moveTo>
                  <a:cubicBezTo>
                    <a:pt x="5" y="58"/>
                    <a:pt x="5" y="58"/>
                    <a:pt x="5" y="58"/>
                  </a:cubicBezTo>
                  <a:cubicBezTo>
                    <a:pt x="6" y="55"/>
                    <a:pt x="6" y="55"/>
                    <a:pt x="6" y="55"/>
                  </a:cubicBezTo>
                  <a:cubicBezTo>
                    <a:pt x="6" y="55"/>
                    <a:pt x="6" y="55"/>
                    <a:pt x="6" y="55"/>
                  </a:cubicBezTo>
                  <a:cubicBezTo>
                    <a:pt x="7" y="54"/>
                    <a:pt x="7" y="54"/>
                    <a:pt x="7" y="54"/>
                  </a:cubicBezTo>
                  <a:cubicBezTo>
                    <a:pt x="10" y="56"/>
                    <a:pt x="10" y="56"/>
                    <a:pt x="10" y="56"/>
                  </a:cubicBezTo>
                  <a:cubicBezTo>
                    <a:pt x="10" y="57"/>
                    <a:pt x="9" y="57"/>
                    <a:pt x="9" y="57"/>
                  </a:cubicBezTo>
                  <a:lnTo>
                    <a:pt x="9" y="59"/>
                  </a:lnTo>
                  <a:close/>
                  <a:moveTo>
                    <a:pt x="174" y="57"/>
                  </a:moveTo>
                  <a:cubicBezTo>
                    <a:pt x="171" y="56"/>
                    <a:pt x="171" y="56"/>
                    <a:pt x="171" y="56"/>
                  </a:cubicBezTo>
                  <a:cubicBezTo>
                    <a:pt x="170" y="55"/>
                    <a:pt x="170" y="55"/>
                    <a:pt x="170" y="55"/>
                  </a:cubicBezTo>
                  <a:cubicBezTo>
                    <a:pt x="170" y="55"/>
                    <a:pt x="170" y="55"/>
                    <a:pt x="170" y="54"/>
                  </a:cubicBezTo>
                  <a:cubicBezTo>
                    <a:pt x="173" y="53"/>
                    <a:pt x="173" y="53"/>
                    <a:pt x="173" y="53"/>
                  </a:cubicBezTo>
                  <a:cubicBezTo>
                    <a:pt x="173" y="53"/>
                    <a:pt x="173" y="53"/>
                    <a:pt x="173" y="53"/>
                  </a:cubicBezTo>
                  <a:cubicBezTo>
                    <a:pt x="176" y="54"/>
                    <a:pt x="176" y="54"/>
                    <a:pt x="176" y="54"/>
                  </a:cubicBezTo>
                  <a:lnTo>
                    <a:pt x="174" y="57"/>
                  </a:lnTo>
                  <a:close/>
                  <a:moveTo>
                    <a:pt x="47" y="57"/>
                  </a:moveTo>
                  <a:cubicBezTo>
                    <a:pt x="47" y="53"/>
                    <a:pt x="47" y="53"/>
                    <a:pt x="47" y="53"/>
                  </a:cubicBezTo>
                  <a:cubicBezTo>
                    <a:pt x="48" y="53"/>
                    <a:pt x="49" y="53"/>
                    <a:pt x="50" y="52"/>
                  </a:cubicBezTo>
                  <a:cubicBezTo>
                    <a:pt x="52" y="56"/>
                    <a:pt x="52" y="56"/>
                    <a:pt x="52" y="56"/>
                  </a:cubicBezTo>
                  <a:cubicBezTo>
                    <a:pt x="50" y="57"/>
                    <a:pt x="49" y="57"/>
                    <a:pt x="47" y="57"/>
                  </a:cubicBezTo>
                  <a:close/>
                  <a:moveTo>
                    <a:pt x="43" y="57"/>
                  </a:moveTo>
                  <a:cubicBezTo>
                    <a:pt x="41" y="57"/>
                    <a:pt x="39" y="56"/>
                    <a:pt x="38" y="54"/>
                  </a:cubicBezTo>
                  <a:cubicBezTo>
                    <a:pt x="41" y="52"/>
                    <a:pt x="41" y="52"/>
                    <a:pt x="41" y="52"/>
                  </a:cubicBezTo>
                  <a:cubicBezTo>
                    <a:pt x="42" y="53"/>
                    <a:pt x="43" y="53"/>
                    <a:pt x="44" y="53"/>
                  </a:cubicBezTo>
                  <a:lnTo>
                    <a:pt x="43" y="57"/>
                  </a:lnTo>
                  <a:close/>
                  <a:moveTo>
                    <a:pt x="55" y="54"/>
                  </a:moveTo>
                  <a:cubicBezTo>
                    <a:pt x="54" y="50"/>
                    <a:pt x="54" y="50"/>
                    <a:pt x="54" y="50"/>
                  </a:cubicBezTo>
                  <a:cubicBezTo>
                    <a:pt x="55" y="50"/>
                    <a:pt x="57" y="50"/>
                    <a:pt x="58" y="50"/>
                  </a:cubicBezTo>
                  <a:cubicBezTo>
                    <a:pt x="58" y="54"/>
                    <a:pt x="58" y="54"/>
                    <a:pt x="58" y="54"/>
                  </a:cubicBezTo>
                  <a:cubicBezTo>
                    <a:pt x="57" y="54"/>
                    <a:pt x="56" y="54"/>
                    <a:pt x="55" y="54"/>
                  </a:cubicBezTo>
                  <a:close/>
                  <a:moveTo>
                    <a:pt x="66" y="54"/>
                  </a:moveTo>
                  <a:cubicBezTo>
                    <a:pt x="65" y="54"/>
                    <a:pt x="64" y="54"/>
                    <a:pt x="62" y="54"/>
                  </a:cubicBezTo>
                  <a:cubicBezTo>
                    <a:pt x="62" y="50"/>
                    <a:pt x="62" y="50"/>
                    <a:pt x="62" y="50"/>
                  </a:cubicBezTo>
                  <a:cubicBezTo>
                    <a:pt x="64" y="50"/>
                    <a:pt x="65" y="50"/>
                    <a:pt x="66" y="50"/>
                  </a:cubicBezTo>
                  <a:cubicBezTo>
                    <a:pt x="67" y="54"/>
                    <a:pt x="67" y="54"/>
                    <a:pt x="67" y="54"/>
                  </a:cubicBezTo>
                  <a:cubicBezTo>
                    <a:pt x="66" y="54"/>
                    <a:pt x="66" y="54"/>
                    <a:pt x="66" y="54"/>
                  </a:cubicBezTo>
                  <a:close/>
                  <a:moveTo>
                    <a:pt x="70" y="54"/>
                  </a:moveTo>
                  <a:cubicBezTo>
                    <a:pt x="70" y="50"/>
                    <a:pt x="70" y="50"/>
                    <a:pt x="70" y="50"/>
                  </a:cubicBezTo>
                  <a:cubicBezTo>
                    <a:pt x="74" y="49"/>
                    <a:pt x="74" y="49"/>
                    <a:pt x="74" y="49"/>
                  </a:cubicBezTo>
                  <a:cubicBezTo>
                    <a:pt x="74" y="53"/>
                    <a:pt x="74" y="53"/>
                    <a:pt x="74" y="53"/>
                  </a:cubicBezTo>
                  <a:lnTo>
                    <a:pt x="70" y="54"/>
                  </a:lnTo>
                  <a:close/>
                  <a:moveTo>
                    <a:pt x="12" y="53"/>
                  </a:moveTo>
                  <a:cubicBezTo>
                    <a:pt x="9" y="51"/>
                    <a:pt x="9" y="51"/>
                    <a:pt x="9" y="51"/>
                  </a:cubicBezTo>
                  <a:cubicBezTo>
                    <a:pt x="12" y="47"/>
                    <a:pt x="12" y="47"/>
                    <a:pt x="12" y="47"/>
                  </a:cubicBezTo>
                  <a:cubicBezTo>
                    <a:pt x="15" y="50"/>
                    <a:pt x="15" y="50"/>
                    <a:pt x="15" y="50"/>
                  </a:cubicBezTo>
                  <a:lnTo>
                    <a:pt x="12" y="53"/>
                  </a:lnTo>
                  <a:close/>
                  <a:moveTo>
                    <a:pt x="78" y="53"/>
                  </a:moveTo>
                  <a:cubicBezTo>
                    <a:pt x="78" y="49"/>
                    <a:pt x="78" y="49"/>
                    <a:pt x="78" y="49"/>
                  </a:cubicBezTo>
                  <a:cubicBezTo>
                    <a:pt x="82" y="49"/>
                    <a:pt x="82" y="49"/>
                    <a:pt x="82" y="49"/>
                  </a:cubicBezTo>
                  <a:cubicBezTo>
                    <a:pt x="82" y="53"/>
                    <a:pt x="82" y="53"/>
                    <a:pt x="82" y="53"/>
                  </a:cubicBezTo>
                  <a:lnTo>
                    <a:pt x="78" y="53"/>
                  </a:lnTo>
                  <a:close/>
                  <a:moveTo>
                    <a:pt x="87" y="52"/>
                  </a:moveTo>
                  <a:cubicBezTo>
                    <a:pt x="86" y="48"/>
                    <a:pt x="86" y="48"/>
                    <a:pt x="86" y="48"/>
                  </a:cubicBezTo>
                  <a:cubicBezTo>
                    <a:pt x="86" y="48"/>
                    <a:pt x="87" y="48"/>
                    <a:pt x="88" y="48"/>
                  </a:cubicBezTo>
                  <a:cubicBezTo>
                    <a:pt x="90" y="48"/>
                    <a:pt x="90" y="48"/>
                    <a:pt x="90" y="48"/>
                  </a:cubicBezTo>
                  <a:cubicBezTo>
                    <a:pt x="91" y="52"/>
                    <a:pt x="91" y="52"/>
                    <a:pt x="91" y="52"/>
                  </a:cubicBezTo>
                  <a:cubicBezTo>
                    <a:pt x="89" y="52"/>
                    <a:pt x="89" y="52"/>
                    <a:pt x="89" y="52"/>
                  </a:cubicBezTo>
                  <a:cubicBezTo>
                    <a:pt x="88" y="52"/>
                    <a:pt x="87" y="52"/>
                    <a:pt x="87" y="52"/>
                  </a:cubicBezTo>
                  <a:close/>
                  <a:moveTo>
                    <a:pt x="122" y="51"/>
                  </a:moveTo>
                  <a:cubicBezTo>
                    <a:pt x="122" y="47"/>
                    <a:pt x="122" y="47"/>
                    <a:pt x="122" y="47"/>
                  </a:cubicBezTo>
                  <a:cubicBezTo>
                    <a:pt x="124" y="47"/>
                    <a:pt x="124" y="47"/>
                    <a:pt x="124" y="47"/>
                  </a:cubicBezTo>
                  <a:cubicBezTo>
                    <a:pt x="124" y="47"/>
                    <a:pt x="124" y="47"/>
                    <a:pt x="125" y="47"/>
                  </a:cubicBezTo>
                  <a:cubicBezTo>
                    <a:pt x="127" y="50"/>
                    <a:pt x="127" y="50"/>
                    <a:pt x="127" y="50"/>
                  </a:cubicBezTo>
                  <a:cubicBezTo>
                    <a:pt x="127" y="50"/>
                    <a:pt x="127" y="50"/>
                    <a:pt x="127" y="50"/>
                  </a:cubicBezTo>
                  <a:cubicBezTo>
                    <a:pt x="126" y="51"/>
                    <a:pt x="124" y="51"/>
                    <a:pt x="122" y="51"/>
                  </a:cubicBezTo>
                  <a:close/>
                  <a:moveTo>
                    <a:pt x="95" y="51"/>
                  </a:moveTo>
                  <a:cubicBezTo>
                    <a:pt x="94" y="49"/>
                    <a:pt x="94" y="49"/>
                    <a:pt x="94" y="49"/>
                  </a:cubicBezTo>
                  <a:cubicBezTo>
                    <a:pt x="93" y="48"/>
                    <a:pt x="93" y="48"/>
                    <a:pt x="93" y="48"/>
                  </a:cubicBezTo>
                  <a:cubicBezTo>
                    <a:pt x="93" y="48"/>
                    <a:pt x="93" y="47"/>
                    <a:pt x="93" y="46"/>
                  </a:cubicBezTo>
                  <a:cubicBezTo>
                    <a:pt x="96" y="46"/>
                    <a:pt x="96" y="46"/>
                    <a:pt x="96" y="46"/>
                  </a:cubicBezTo>
                  <a:cubicBezTo>
                    <a:pt x="97" y="46"/>
                    <a:pt x="97" y="46"/>
                    <a:pt x="97" y="46"/>
                  </a:cubicBezTo>
                  <a:cubicBezTo>
                    <a:pt x="97" y="48"/>
                    <a:pt x="97" y="49"/>
                    <a:pt x="97" y="49"/>
                  </a:cubicBezTo>
                  <a:cubicBezTo>
                    <a:pt x="97" y="51"/>
                    <a:pt x="95" y="51"/>
                    <a:pt x="95" y="51"/>
                  </a:cubicBezTo>
                  <a:close/>
                  <a:moveTo>
                    <a:pt x="118" y="51"/>
                  </a:moveTo>
                  <a:cubicBezTo>
                    <a:pt x="117" y="51"/>
                    <a:pt x="117" y="51"/>
                    <a:pt x="117" y="51"/>
                  </a:cubicBezTo>
                  <a:cubicBezTo>
                    <a:pt x="117" y="51"/>
                    <a:pt x="117" y="51"/>
                    <a:pt x="117" y="51"/>
                  </a:cubicBezTo>
                  <a:cubicBezTo>
                    <a:pt x="117" y="51"/>
                    <a:pt x="115" y="49"/>
                    <a:pt x="114" y="48"/>
                  </a:cubicBezTo>
                  <a:cubicBezTo>
                    <a:pt x="117" y="45"/>
                    <a:pt x="117" y="45"/>
                    <a:pt x="117" y="45"/>
                  </a:cubicBezTo>
                  <a:cubicBezTo>
                    <a:pt x="118" y="46"/>
                    <a:pt x="120" y="48"/>
                    <a:pt x="120" y="48"/>
                  </a:cubicBezTo>
                  <a:cubicBezTo>
                    <a:pt x="118" y="49"/>
                    <a:pt x="118" y="49"/>
                    <a:pt x="118" y="49"/>
                  </a:cubicBezTo>
                  <a:lnTo>
                    <a:pt x="118" y="51"/>
                  </a:lnTo>
                  <a:close/>
                  <a:moveTo>
                    <a:pt x="175" y="51"/>
                  </a:moveTo>
                  <a:cubicBezTo>
                    <a:pt x="171" y="49"/>
                    <a:pt x="171" y="49"/>
                    <a:pt x="171" y="49"/>
                  </a:cubicBezTo>
                  <a:cubicBezTo>
                    <a:pt x="172" y="48"/>
                    <a:pt x="172" y="47"/>
                    <a:pt x="172" y="46"/>
                  </a:cubicBezTo>
                  <a:cubicBezTo>
                    <a:pt x="176" y="46"/>
                    <a:pt x="176" y="46"/>
                    <a:pt x="176" y="46"/>
                  </a:cubicBezTo>
                  <a:cubicBezTo>
                    <a:pt x="176" y="48"/>
                    <a:pt x="175" y="49"/>
                    <a:pt x="175" y="51"/>
                  </a:cubicBezTo>
                  <a:close/>
                  <a:moveTo>
                    <a:pt x="36" y="50"/>
                  </a:moveTo>
                  <a:cubicBezTo>
                    <a:pt x="36" y="50"/>
                    <a:pt x="36" y="49"/>
                    <a:pt x="36" y="49"/>
                  </a:cubicBezTo>
                  <a:cubicBezTo>
                    <a:pt x="35" y="48"/>
                    <a:pt x="35" y="47"/>
                    <a:pt x="35" y="47"/>
                  </a:cubicBezTo>
                  <a:cubicBezTo>
                    <a:pt x="39" y="45"/>
                    <a:pt x="39" y="45"/>
                    <a:pt x="39" y="45"/>
                  </a:cubicBezTo>
                  <a:cubicBezTo>
                    <a:pt x="39" y="45"/>
                    <a:pt x="39" y="46"/>
                    <a:pt x="40" y="48"/>
                  </a:cubicBezTo>
                  <a:cubicBezTo>
                    <a:pt x="40" y="48"/>
                    <a:pt x="40" y="49"/>
                    <a:pt x="40" y="49"/>
                  </a:cubicBezTo>
                  <a:lnTo>
                    <a:pt x="36" y="50"/>
                  </a:lnTo>
                  <a:close/>
                  <a:moveTo>
                    <a:pt x="17" y="47"/>
                  </a:moveTo>
                  <a:cubicBezTo>
                    <a:pt x="14" y="44"/>
                    <a:pt x="14" y="44"/>
                    <a:pt x="14" y="44"/>
                  </a:cubicBezTo>
                  <a:cubicBezTo>
                    <a:pt x="14" y="44"/>
                    <a:pt x="14" y="44"/>
                    <a:pt x="14" y="44"/>
                  </a:cubicBezTo>
                  <a:cubicBezTo>
                    <a:pt x="14" y="44"/>
                    <a:pt x="14" y="43"/>
                    <a:pt x="14" y="43"/>
                  </a:cubicBezTo>
                  <a:cubicBezTo>
                    <a:pt x="15" y="41"/>
                    <a:pt x="15" y="41"/>
                    <a:pt x="15" y="41"/>
                  </a:cubicBezTo>
                  <a:cubicBezTo>
                    <a:pt x="19" y="42"/>
                    <a:pt x="19" y="42"/>
                    <a:pt x="19" y="42"/>
                  </a:cubicBezTo>
                  <a:cubicBezTo>
                    <a:pt x="18" y="43"/>
                    <a:pt x="18" y="43"/>
                    <a:pt x="18" y="43"/>
                  </a:cubicBezTo>
                  <a:cubicBezTo>
                    <a:pt x="18" y="44"/>
                    <a:pt x="18" y="46"/>
                    <a:pt x="17" y="47"/>
                  </a:cubicBezTo>
                  <a:close/>
                  <a:moveTo>
                    <a:pt x="15" y="44"/>
                  </a:moveTo>
                  <a:cubicBezTo>
                    <a:pt x="15" y="44"/>
                    <a:pt x="15" y="44"/>
                    <a:pt x="14" y="44"/>
                  </a:cubicBezTo>
                  <a:lnTo>
                    <a:pt x="15" y="44"/>
                  </a:lnTo>
                  <a:close/>
                  <a:moveTo>
                    <a:pt x="130" y="46"/>
                  </a:moveTo>
                  <a:cubicBezTo>
                    <a:pt x="127" y="44"/>
                    <a:pt x="127" y="44"/>
                    <a:pt x="127" y="44"/>
                  </a:cubicBezTo>
                  <a:cubicBezTo>
                    <a:pt x="128" y="43"/>
                    <a:pt x="128" y="42"/>
                    <a:pt x="129" y="42"/>
                  </a:cubicBezTo>
                  <a:cubicBezTo>
                    <a:pt x="129" y="41"/>
                    <a:pt x="129" y="41"/>
                    <a:pt x="130" y="41"/>
                  </a:cubicBezTo>
                  <a:cubicBezTo>
                    <a:pt x="133" y="43"/>
                    <a:pt x="133" y="43"/>
                    <a:pt x="133" y="43"/>
                  </a:cubicBezTo>
                  <a:cubicBezTo>
                    <a:pt x="132" y="44"/>
                    <a:pt x="132" y="44"/>
                    <a:pt x="132" y="44"/>
                  </a:cubicBezTo>
                  <a:cubicBezTo>
                    <a:pt x="131" y="45"/>
                    <a:pt x="131" y="46"/>
                    <a:pt x="130" y="46"/>
                  </a:cubicBezTo>
                  <a:close/>
                  <a:moveTo>
                    <a:pt x="111" y="46"/>
                  </a:moveTo>
                  <a:cubicBezTo>
                    <a:pt x="110" y="45"/>
                    <a:pt x="110" y="45"/>
                    <a:pt x="110" y="45"/>
                  </a:cubicBezTo>
                  <a:cubicBezTo>
                    <a:pt x="110" y="45"/>
                    <a:pt x="110" y="44"/>
                    <a:pt x="109" y="44"/>
                  </a:cubicBezTo>
                  <a:cubicBezTo>
                    <a:pt x="109" y="44"/>
                    <a:pt x="109" y="44"/>
                    <a:pt x="108" y="43"/>
                  </a:cubicBezTo>
                  <a:cubicBezTo>
                    <a:pt x="110" y="40"/>
                    <a:pt x="110" y="40"/>
                    <a:pt x="110" y="40"/>
                  </a:cubicBezTo>
                  <a:cubicBezTo>
                    <a:pt x="111" y="40"/>
                    <a:pt x="111" y="41"/>
                    <a:pt x="111" y="41"/>
                  </a:cubicBezTo>
                  <a:cubicBezTo>
                    <a:pt x="112" y="41"/>
                    <a:pt x="113" y="42"/>
                    <a:pt x="113" y="42"/>
                  </a:cubicBezTo>
                  <a:lnTo>
                    <a:pt x="111" y="46"/>
                  </a:lnTo>
                  <a:close/>
                  <a:moveTo>
                    <a:pt x="32" y="45"/>
                  </a:moveTo>
                  <a:cubicBezTo>
                    <a:pt x="31" y="44"/>
                    <a:pt x="30" y="42"/>
                    <a:pt x="30" y="41"/>
                  </a:cubicBezTo>
                  <a:cubicBezTo>
                    <a:pt x="30" y="41"/>
                    <a:pt x="30" y="40"/>
                    <a:pt x="30" y="40"/>
                  </a:cubicBezTo>
                  <a:cubicBezTo>
                    <a:pt x="34" y="40"/>
                    <a:pt x="34" y="40"/>
                    <a:pt x="34" y="40"/>
                  </a:cubicBezTo>
                  <a:cubicBezTo>
                    <a:pt x="34" y="40"/>
                    <a:pt x="34" y="41"/>
                    <a:pt x="34" y="41"/>
                  </a:cubicBezTo>
                  <a:cubicBezTo>
                    <a:pt x="34" y="41"/>
                    <a:pt x="34" y="41"/>
                    <a:pt x="35" y="42"/>
                  </a:cubicBezTo>
                  <a:lnTo>
                    <a:pt x="32" y="45"/>
                  </a:lnTo>
                  <a:close/>
                  <a:moveTo>
                    <a:pt x="172" y="43"/>
                  </a:moveTo>
                  <a:cubicBezTo>
                    <a:pt x="172" y="43"/>
                    <a:pt x="171" y="42"/>
                    <a:pt x="170" y="42"/>
                  </a:cubicBezTo>
                  <a:cubicBezTo>
                    <a:pt x="169" y="41"/>
                    <a:pt x="169" y="41"/>
                    <a:pt x="169" y="41"/>
                  </a:cubicBezTo>
                  <a:cubicBezTo>
                    <a:pt x="172" y="38"/>
                    <a:pt x="172" y="38"/>
                    <a:pt x="172" y="38"/>
                  </a:cubicBezTo>
                  <a:cubicBezTo>
                    <a:pt x="172" y="38"/>
                    <a:pt x="172" y="38"/>
                    <a:pt x="172" y="38"/>
                  </a:cubicBezTo>
                  <a:cubicBezTo>
                    <a:pt x="173" y="39"/>
                    <a:pt x="174" y="40"/>
                    <a:pt x="175" y="41"/>
                  </a:cubicBezTo>
                  <a:lnTo>
                    <a:pt x="172" y="43"/>
                  </a:lnTo>
                  <a:close/>
                  <a:moveTo>
                    <a:pt x="97" y="43"/>
                  </a:moveTo>
                  <a:cubicBezTo>
                    <a:pt x="97" y="42"/>
                    <a:pt x="97" y="42"/>
                    <a:pt x="97" y="42"/>
                  </a:cubicBezTo>
                  <a:cubicBezTo>
                    <a:pt x="94" y="42"/>
                    <a:pt x="94" y="42"/>
                    <a:pt x="94" y="42"/>
                  </a:cubicBezTo>
                  <a:cubicBezTo>
                    <a:pt x="94" y="41"/>
                    <a:pt x="94" y="40"/>
                    <a:pt x="95" y="39"/>
                  </a:cubicBezTo>
                  <a:cubicBezTo>
                    <a:pt x="95" y="39"/>
                    <a:pt x="96" y="38"/>
                    <a:pt x="98" y="38"/>
                  </a:cubicBezTo>
                  <a:cubicBezTo>
                    <a:pt x="99" y="42"/>
                    <a:pt x="99" y="42"/>
                    <a:pt x="99" y="42"/>
                  </a:cubicBezTo>
                  <a:cubicBezTo>
                    <a:pt x="99" y="42"/>
                    <a:pt x="98" y="42"/>
                    <a:pt x="98" y="42"/>
                  </a:cubicBezTo>
                  <a:cubicBezTo>
                    <a:pt x="98" y="42"/>
                    <a:pt x="98" y="42"/>
                    <a:pt x="98" y="42"/>
                  </a:cubicBezTo>
                  <a:cubicBezTo>
                    <a:pt x="97" y="42"/>
                    <a:pt x="97" y="42"/>
                    <a:pt x="97" y="42"/>
                  </a:cubicBezTo>
                  <a:cubicBezTo>
                    <a:pt x="97" y="42"/>
                    <a:pt x="97" y="43"/>
                    <a:pt x="97" y="43"/>
                  </a:cubicBezTo>
                  <a:close/>
                  <a:moveTo>
                    <a:pt x="105" y="41"/>
                  </a:moveTo>
                  <a:cubicBezTo>
                    <a:pt x="104" y="41"/>
                    <a:pt x="103" y="40"/>
                    <a:pt x="103" y="40"/>
                  </a:cubicBezTo>
                  <a:cubicBezTo>
                    <a:pt x="103" y="40"/>
                    <a:pt x="103" y="40"/>
                    <a:pt x="103" y="40"/>
                  </a:cubicBezTo>
                  <a:cubicBezTo>
                    <a:pt x="101" y="36"/>
                    <a:pt x="101" y="36"/>
                    <a:pt x="101" y="36"/>
                  </a:cubicBezTo>
                  <a:cubicBezTo>
                    <a:pt x="102" y="36"/>
                    <a:pt x="103" y="36"/>
                    <a:pt x="103" y="36"/>
                  </a:cubicBezTo>
                  <a:cubicBezTo>
                    <a:pt x="104" y="36"/>
                    <a:pt x="105" y="36"/>
                    <a:pt x="107" y="38"/>
                  </a:cubicBezTo>
                  <a:lnTo>
                    <a:pt x="105" y="41"/>
                  </a:lnTo>
                  <a:close/>
                  <a:moveTo>
                    <a:pt x="19" y="41"/>
                  </a:moveTo>
                  <a:cubicBezTo>
                    <a:pt x="19" y="37"/>
                    <a:pt x="19" y="37"/>
                    <a:pt x="19" y="37"/>
                  </a:cubicBezTo>
                  <a:cubicBezTo>
                    <a:pt x="20" y="37"/>
                    <a:pt x="21" y="37"/>
                    <a:pt x="23" y="37"/>
                  </a:cubicBezTo>
                  <a:cubicBezTo>
                    <a:pt x="23" y="41"/>
                    <a:pt x="23" y="41"/>
                    <a:pt x="23" y="41"/>
                  </a:cubicBezTo>
                  <a:cubicBezTo>
                    <a:pt x="22" y="41"/>
                    <a:pt x="20" y="41"/>
                    <a:pt x="19" y="41"/>
                  </a:cubicBezTo>
                  <a:close/>
                  <a:moveTo>
                    <a:pt x="135" y="40"/>
                  </a:moveTo>
                  <a:cubicBezTo>
                    <a:pt x="132" y="38"/>
                    <a:pt x="132" y="38"/>
                    <a:pt x="132" y="38"/>
                  </a:cubicBezTo>
                  <a:cubicBezTo>
                    <a:pt x="133" y="37"/>
                    <a:pt x="133" y="36"/>
                    <a:pt x="134" y="35"/>
                  </a:cubicBezTo>
                  <a:cubicBezTo>
                    <a:pt x="138" y="37"/>
                    <a:pt x="138" y="37"/>
                    <a:pt x="138" y="37"/>
                  </a:cubicBezTo>
                  <a:cubicBezTo>
                    <a:pt x="137" y="38"/>
                    <a:pt x="136" y="39"/>
                    <a:pt x="135" y="40"/>
                  </a:cubicBezTo>
                  <a:close/>
                  <a:moveTo>
                    <a:pt x="28" y="40"/>
                  </a:moveTo>
                  <a:cubicBezTo>
                    <a:pt x="27" y="38"/>
                    <a:pt x="27" y="38"/>
                    <a:pt x="27" y="38"/>
                  </a:cubicBezTo>
                  <a:cubicBezTo>
                    <a:pt x="26" y="36"/>
                    <a:pt x="26" y="36"/>
                    <a:pt x="26" y="36"/>
                  </a:cubicBezTo>
                  <a:cubicBezTo>
                    <a:pt x="27" y="35"/>
                    <a:pt x="29" y="35"/>
                    <a:pt x="30" y="35"/>
                  </a:cubicBezTo>
                  <a:cubicBezTo>
                    <a:pt x="30" y="35"/>
                    <a:pt x="30" y="35"/>
                    <a:pt x="31" y="35"/>
                  </a:cubicBezTo>
                  <a:cubicBezTo>
                    <a:pt x="31" y="39"/>
                    <a:pt x="31" y="39"/>
                    <a:pt x="31" y="39"/>
                  </a:cubicBezTo>
                  <a:cubicBezTo>
                    <a:pt x="31" y="39"/>
                    <a:pt x="30" y="39"/>
                    <a:pt x="30" y="39"/>
                  </a:cubicBezTo>
                  <a:cubicBezTo>
                    <a:pt x="29" y="39"/>
                    <a:pt x="28" y="39"/>
                    <a:pt x="28" y="40"/>
                  </a:cubicBezTo>
                  <a:close/>
                  <a:moveTo>
                    <a:pt x="166" y="38"/>
                  </a:moveTo>
                  <a:cubicBezTo>
                    <a:pt x="166" y="38"/>
                    <a:pt x="166" y="38"/>
                    <a:pt x="166" y="38"/>
                  </a:cubicBezTo>
                  <a:cubicBezTo>
                    <a:pt x="165" y="37"/>
                    <a:pt x="165" y="37"/>
                    <a:pt x="164" y="36"/>
                  </a:cubicBezTo>
                  <a:cubicBezTo>
                    <a:pt x="163" y="35"/>
                    <a:pt x="163" y="35"/>
                    <a:pt x="163" y="35"/>
                  </a:cubicBezTo>
                  <a:cubicBezTo>
                    <a:pt x="167" y="32"/>
                    <a:pt x="167" y="32"/>
                    <a:pt x="167" y="32"/>
                  </a:cubicBezTo>
                  <a:cubicBezTo>
                    <a:pt x="169" y="35"/>
                    <a:pt x="169" y="35"/>
                    <a:pt x="169" y="35"/>
                  </a:cubicBezTo>
                  <a:lnTo>
                    <a:pt x="166" y="38"/>
                  </a:lnTo>
                  <a:close/>
                  <a:moveTo>
                    <a:pt x="139" y="33"/>
                  </a:moveTo>
                  <a:cubicBezTo>
                    <a:pt x="136" y="31"/>
                    <a:pt x="136" y="31"/>
                    <a:pt x="136" y="31"/>
                  </a:cubicBezTo>
                  <a:cubicBezTo>
                    <a:pt x="137" y="30"/>
                    <a:pt x="138" y="28"/>
                    <a:pt x="139" y="27"/>
                  </a:cubicBezTo>
                  <a:cubicBezTo>
                    <a:pt x="141" y="30"/>
                    <a:pt x="141" y="30"/>
                    <a:pt x="141" y="30"/>
                  </a:cubicBezTo>
                  <a:cubicBezTo>
                    <a:pt x="141" y="31"/>
                    <a:pt x="140" y="32"/>
                    <a:pt x="139" y="33"/>
                  </a:cubicBezTo>
                  <a:close/>
                  <a:moveTo>
                    <a:pt x="161" y="33"/>
                  </a:moveTo>
                  <a:cubicBezTo>
                    <a:pt x="161" y="32"/>
                    <a:pt x="160" y="32"/>
                    <a:pt x="159" y="32"/>
                  </a:cubicBezTo>
                  <a:cubicBezTo>
                    <a:pt x="158" y="31"/>
                    <a:pt x="158" y="30"/>
                    <a:pt x="158" y="29"/>
                  </a:cubicBezTo>
                  <a:cubicBezTo>
                    <a:pt x="160" y="28"/>
                    <a:pt x="160" y="28"/>
                    <a:pt x="160" y="28"/>
                  </a:cubicBezTo>
                  <a:cubicBezTo>
                    <a:pt x="160" y="28"/>
                    <a:pt x="160" y="28"/>
                    <a:pt x="160" y="28"/>
                  </a:cubicBezTo>
                  <a:cubicBezTo>
                    <a:pt x="161" y="28"/>
                    <a:pt x="161" y="28"/>
                    <a:pt x="162" y="28"/>
                  </a:cubicBezTo>
                  <a:cubicBezTo>
                    <a:pt x="162" y="28"/>
                    <a:pt x="162" y="28"/>
                    <a:pt x="162" y="28"/>
                  </a:cubicBezTo>
                  <a:cubicBezTo>
                    <a:pt x="162" y="28"/>
                    <a:pt x="162" y="28"/>
                    <a:pt x="162" y="28"/>
                  </a:cubicBezTo>
                  <a:cubicBezTo>
                    <a:pt x="162" y="29"/>
                    <a:pt x="163" y="29"/>
                    <a:pt x="163" y="29"/>
                  </a:cubicBezTo>
                  <a:lnTo>
                    <a:pt x="161" y="33"/>
                  </a:lnTo>
                  <a:close/>
                  <a:moveTo>
                    <a:pt x="145" y="28"/>
                  </a:moveTo>
                  <a:cubicBezTo>
                    <a:pt x="142" y="25"/>
                    <a:pt x="142" y="25"/>
                    <a:pt x="142" y="25"/>
                  </a:cubicBezTo>
                  <a:cubicBezTo>
                    <a:pt x="143" y="25"/>
                    <a:pt x="143" y="25"/>
                    <a:pt x="143" y="25"/>
                  </a:cubicBezTo>
                  <a:cubicBezTo>
                    <a:pt x="143" y="24"/>
                    <a:pt x="144" y="23"/>
                    <a:pt x="145" y="23"/>
                  </a:cubicBezTo>
                  <a:cubicBezTo>
                    <a:pt x="148" y="25"/>
                    <a:pt x="148" y="25"/>
                    <a:pt x="148" y="25"/>
                  </a:cubicBezTo>
                  <a:cubicBezTo>
                    <a:pt x="147" y="26"/>
                    <a:pt x="146" y="27"/>
                    <a:pt x="145" y="28"/>
                  </a:cubicBezTo>
                  <a:close/>
                  <a:moveTo>
                    <a:pt x="157" y="25"/>
                  </a:moveTo>
                  <a:cubicBezTo>
                    <a:pt x="159" y="25"/>
                    <a:pt x="159" y="25"/>
                    <a:pt x="159" y="25"/>
                  </a:cubicBezTo>
                  <a:cubicBezTo>
                    <a:pt x="157" y="25"/>
                    <a:pt x="157" y="25"/>
                    <a:pt x="157" y="25"/>
                  </a:cubicBezTo>
                  <a:cubicBezTo>
                    <a:pt x="157" y="23"/>
                    <a:pt x="157" y="23"/>
                    <a:pt x="157" y="23"/>
                  </a:cubicBezTo>
                  <a:cubicBezTo>
                    <a:pt x="157" y="22"/>
                    <a:pt x="157" y="21"/>
                    <a:pt x="158" y="20"/>
                  </a:cubicBezTo>
                  <a:cubicBezTo>
                    <a:pt x="162" y="21"/>
                    <a:pt x="162" y="21"/>
                    <a:pt x="162" y="21"/>
                  </a:cubicBezTo>
                  <a:cubicBezTo>
                    <a:pt x="161" y="21"/>
                    <a:pt x="161" y="22"/>
                    <a:pt x="161" y="23"/>
                  </a:cubicBezTo>
                  <a:cubicBezTo>
                    <a:pt x="161" y="24"/>
                    <a:pt x="161" y="24"/>
                    <a:pt x="161" y="24"/>
                  </a:cubicBezTo>
                  <a:lnTo>
                    <a:pt x="157" y="25"/>
                  </a:lnTo>
                  <a:close/>
                  <a:moveTo>
                    <a:pt x="144" y="21"/>
                  </a:moveTo>
                  <a:cubicBezTo>
                    <a:pt x="144" y="20"/>
                    <a:pt x="144" y="19"/>
                    <a:pt x="144" y="18"/>
                  </a:cubicBezTo>
                  <a:cubicBezTo>
                    <a:pt x="144" y="17"/>
                    <a:pt x="144" y="17"/>
                    <a:pt x="144" y="16"/>
                  </a:cubicBezTo>
                  <a:cubicBezTo>
                    <a:pt x="148" y="17"/>
                    <a:pt x="148" y="17"/>
                    <a:pt x="148" y="17"/>
                  </a:cubicBezTo>
                  <a:cubicBezTo>
                    <a:pt x="148" y="17"/>
                    <a:pt x="148" y="17"/>
                    <a:pt x="148" y="18"/>
                  </a:cubicBezTo>
                  <a:cubicBezTo>
                    <a:pt x="148" y="18"/>
                    <a:pt x="148" y="19"/>
                    <a:pt x="148" y="20"/>
                  </a:cubicBezTo>
                  <a:lnTo>
                    <a:pt x="144" y="21"/>
                  </a:lnTo>
                  <a:close/>
                  <a:moveTo>
                    <a:pt x="157" y="17"/>
                  </a:moveTo>
                  <a:cubicBezTo>
                    <a:pt x="157" y="16"/>
                    <a:pt x="157" y="15"/>
                    <a:pt x="157" y="15"/>
                  </a:cubicBezTo>
                  <a:cubicBezTo>
                    <a:pt x="157" y="14"/>
                    <a:pt x="157" y="14"/>
                    <a:pt x="157" y="14"/>
                  </a:cubicBezTo>
                  <a:cubicBezTo>
                    <a:pt x="157" y="13"/>
                    <a:pt x="157" y="13"/>
                    <a:pt x="157" y="12"/>
                  </a:cubicBezTo>
                  <a:cubicBezTo>
                    <a:pt x="161" y="13"/>
                    <a:pt x="161" y="13"/>
                    <a:pt x="161" y="13"/>
                  </a:cubicBezTo>
                  <a:cubicBezTo>
                    <a:pt x="161" y="14"/>
                    <a:pt x="161" y="14"/>
                    <a:pt x="161" y="15"/>
                  </a:cubicBezTo>
                  <a:cubicBezTo>
                    <a:pt x="161" y="15"/>
                    <a:pt x="161" y="16"/>
                    <a:pt x="161" y="16"/>
                  </a:cubicBezTo>
                  <a:lnTo>
                    <a:pt x="157" y="17"/>
                  </a:lnTo>
                  <a:close/>
                  <a:moveTo>
                    <a:pt x="144" y="13"/>
                  </a:moveTo>
                  <a:cubicBezTo>
                    <a:pt x="144" y="12"/>
                    <a:pt x="144" y="12"/>
                    <a:pt x="144" y="12"/>
                  </a:cubicBezTo>
                  <a:cubicBezTo>
                    <a:pt x="144" y="11"/>
                    <a:pt x="143" y="11"/>
                    <a:pt x="143" y="10"/>
                  </a:cubicBezTo>
                  <a:cubicBezTo>
                    <a:pt x="145" y="9"/>
                    <a:pt x="145" y="9"/>
                    <a:pt x="145" y="9"/>
                  </a:cubicBezTo>
                  <a:cubicBezTo>
                    <a:pt x="144" y="9"/>
                    <a:pt x="144" y="9"/>
                    <a:pt x="144" y="9"/>
                  </a:cubicBezTo>
                  <a:cubicBezTo>
                    <a:pt x="144" y="5"/>
                    <a:pt x="144" y="5"/>
                    <a:pt x="144" y="5"/>
                  </a:cubicBezTo>
                  <a:cubicBezTo>
                    <a:pt x="148" y="5"/>
                    <a:pt x="148" y="5"/>
                    <a:pt x="148" y="5"/>
                  </a:cubicBezTo>
                  <a:cubicBezTo>
                    <a:pt x="148" y="9"/>
                    <a:pt x="148" y="9"/>
                    <a:pt x="148" y="9"/>
                  </a:cubicBezTo>
                  <a:cubicBezTo>
                    <a:pt x="147" y="9"/>
                    <a:pt x="147" y="9"/>
                    <a:pt x="147" y="9"/>
                  </a:cubicBezTo>
                  <a:cubicBezTo>
                    <a:pt x="148" y="9"/>
                    <a:pt x="148" y="10"/>
                    <a:pt x="148" y="12"/>
                  </a:cubicBezTo>
                  <a:lnTo>
                    <a:pt x="144" y="13"/>
                  </a:lnTo>
                  <a:close/>
                  <a:moveTo>
                    <a:pt x="157" y="9"/>
                  </a:moveTo>
                  <a:cubicBezTo>
                    <a:pt x="157" y="9"/>
                    <a:pt x="157" y="8"/>
                    <a:pt x="157" y="8"/>
                  </a:cubicBezTo>
                  <a:cubicBezTo>
                    <a:pt x="157" y="7"/>
                    <a:pt x="157" y="7"/>
                    <a:pt x="157" y="7"/>
                  </a:cubicBezTo>
                  <a:cubicBezTo>
                    <a:pt x="158" y="4"/>
                    <a:pt x="158" y="4"/>
                    <a:pt x="158" y="4"/>
                  </a:cubicBezTo>
                  <a:cubicBezTo>
                    <a:pt x="162" y="5"/>
                    <a:pt x="162" y="5"/>
                    <a:pt x="162" y="5"/>
                  </a:cubicBezTo>
                  <a:cubicBezTo>
                    <a:pt x="161" y="8"/>
                    <a:pt x="161" y="8"/>
                    <a:pt x="161" y="8"/>
                  </a:cubicBezTo>
                  <a:cubicBezTo>
                    <a:pt x="161" y="8"/>
                    <a:pt x="161" y="8"/>
                    <a:pt x="161" y="8"/>
                  </a:cubicBezTo>
                  <a:lnTo>
                    <a:pt x="157" y="9"/>
                  </a:lnTo>
                  <a:close/>
                  <a:moveTo>
                    <a:pt x="155" y="9"/>
                  </a:moveTo>
                  <a:cubicBezTo>
                    <a:pt x="152" y="9"/>
                    <a:pt x="152" y="9"/>
                    <a:pt x="152" y="9"/>
                  </a:cubicBezTo>
                  <a:cubicBezTo>
                    <a:pt x="152" y="6"/>
                    <a:pt x="152" y="6"/>
                    <a:pt x="152" y="6"/>
                  </a:cubicBezTo>
                  <a:cubicBezTo>
                    <a:pt x="151" y="6"/>
                    <a:pt x="151" y="6"/>
                    <a:pt x="151" y="6"/>
                  </a:cubicBezTo>
                  <a:cubicBezTo>
                    <a:pt x="151" y="3"/>
                    <a:pt x="151" y="3"/>
                    <a:pt x="151" y="3"/>
                  </a:cubicBezTo>
                  <a:cubicBezTo>
                    <a:pt x="155" y="4"/>
                    <a:pt x="155" y="4"/>
                    <a:pt x="155" y="4"/>
                  </a:cubicBezTo>
                  <a:lnTo>
                    <a:pt x="155" y="9"/>
                  </a:lnTo>
                  <a:close/>
                  <a:moveTo>
                    <a:pt x="159" y="4"/>
                  </a:moveTo>
                  <a:cubicBezTo>
                    <a:pt x="155" y="4"/>
                    <a:pt x="155" y="4"/>
                    <a:pt x="155" y="4"/>
                  </a:cubicBezTo>
                  <a:cubicBezTo>
                    <a:pt x="155" y="0"/>
                    <a:pt x="155" y="0"/>
                    <a:pt x="155" y="0"/>
                  </a:cubicBezTo>
                  <a:cubicBezTo>
                    <a:pt x="159" y="0"/>
                    <a:pt x="159" y="0"/>
                    <a:pt x="159" y="0"/>
                  </a:cubicBezTo>
                  <a:lnTo>
                    <a:pt x="159" y="4"/>
                  </a:lnTo>
                  <a:close/>
                </a:path>
              </a:pathLst>
            </a:custGeom>
            <a:solidFill>
              <a:srgbClr val="FFFFFF"/>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2" name="Freeform 1607">
              <a:extLst>
                <a:ext uri="{FF2B5EF4-FFF2-40B4-BE49-F238E27FC236}">
                  <a16:creationId xmlns:a16="http://schemas.microsoft.com/office/drawing/2014/main" id="{91C2E7AF-AEAD-EF44-8B9C-B8FC00A5CC28}"/>
                </a:ext>
              </a:extLst>
            </p:cNvPr>
            <p:cNvSpPr>
              <a:spLocks/>
            </p:cNvSpPr>
            <p:nvPr/>
          </p:nvSpPr>
          <p:spPr bwMode="auto">
            <a:xfrm>
              <a:off x="5670751" y="3003650"/>
              <a:ext cx="46039" cy="42864"/>
            </a:xfrm>
            <a:custGeom>
              <a:avLst/>
              <a:gdLst>
                <a:gd name="T0" fmla="*/ 13 w 35"/>
                <a:gd name="T1" fmla="*/ 4 h 34"/>
                <a:gd name="T2" fmla="*/ 4 w 35"/>
                <a:gd name="T3" fmla="*/ 16 h 34"/>
                <a:gd name="T4" fmla="*/ 3 w 35"/>
                <a:gd name="T5" fmla="*/ 31 h 34"/>
                <a:gd name="T6" fmla="*/ 13 w 35"/>
                <a:gd name="T7" fmla="*/ 31 h 34"/>
                <a:gd name="T8" fmla="*/ 22 w 35"/>
                <a:gd name="T9" fmla="*/ 34 h 34"/>
                <a:gd name="T10" fmla="*/ 29 w 35"/>
                <a:gd name="T11" fmla="*/ 25 h 34"/>
                <a:gd name="T12" fmla="*/ 19 w 35"/>
                <a:gd name="T13" fmla="*/ 21 h 34"/>
                <a:gd name="T14" fmla="*/ 30 w 35"/>
                <a:gd name="T15" fmla="*/ 13 h 34"/>
                <a:gd name="T16" fmla="*/ 28 w 35"/>
                <a:gd name="T17" fmla="*/ 2 h 34"/>
                <a:gd name="T18" fmla="*/ 26 w 35"/>
                <a:gd name="T19" fmla="*/ 0 h 34"/>
                <a:gd name="T20" fmla="*/ 21 w 35"/>
                <a:gd name="T21" fmla="*/ 4 h 34"/>
                <a:gd name="T22" fmla="*/ 13 w 35"/>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4">
                  <a:moveTo>
                    <a:pt x="13" y="4"/>
                  </a:moveTo>
                  <a:cubicBezTo>
                    <a:pt x="12" y="6"/>
                    <a:pt x="7" y="13"/>
                    <a:pt x="4" y="16"/>
                  </a:cubicBezTo>
                  <a:cubicBezTo>
                    <a:pt x="0" y="21"/>
                    <a:pt x="2" y="29"/>
                    <a:pt x="3" y="31"/>
                  </a:cubicBezTo>
                  <a:cubicBezTo>
                    <a:pt x="5" y="34"/>
                    <a:pt x="10" y="33"/>
                    <a:pt x="13" y="31"/>
                  </a:cubicBezTo>
                  <a:cubicBezTo>
                    <a:pt x="16" y="29"/>
                    <a:pt x="18" y="30"/>
                    <a:pt x="22" y="34"/>
                  </a:cubicBezTo>
                  <a:cubicBezTo>
                    <a:pt x="24" y="31"/>
                    <a:pt x="26" y="28"/>
                    <a:pt x="29" y="25"/>
                  </a:cubicBezTo>
                  <a:cubicBezTo>
                    <a:pt x="25" y="22"/>
                    <a:pt x="21" y="22"/>
                    <a:pt x="19" y="21"/>
                  </a:cubicBezTo>
                  <a:cubicBezTo>
                    <a:pt x="18" y="19"/>
                    <a:pt x="25" y="14"/>
                    <a:pt x="30" y="13"/>
                  </a:cubicBezTo>
                  <a:cubicBezTo>
                    <a:pt x="35" y="12"/>
                    <a:pt x="32" y="6"/>
                    <a:pt x="28" y="2"/>
                  </a:cubicBezTo>
                  <a:cubicBezTo>
                    <a:pt x="27" y="2"/>
                    <a:pt x="27" y="1"/>
                    <a:pt x="26" y="0"/>
                  </a:cubicBezTo>
                  <a:cubicBezTo>
                    <a:pt x="23" y="2"/>
                    <a:pt x="22" y="3"/>
                    <a:pt x="21" y="4"/>
                  </a:cubicBezTo>
                  <a:cubicBezTo>
                    <a:pt x="20" y="5"/>
                    <a:pt x="17" y="5"/>
                    <a:pt x="13" y="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3" name="Freeform 1608">
              <a:extLst>
                <a:ext uri="{FF2B5EF4-FFF2-40B4-BE49-F238E27FC236}">
                  <a16:creationId xmlns:a16="http://schemas.microsoft.com/office/drawing/2014/main" id="{45E4DA86-5886-494A-BC7D-C3391931B106}"/>
                </a:ext>
              </a:extLst>
            </p:cNvPr>
            <p:cNvSpPr>
              <a:spLocks/>
            </p:cNvSpPr>
            <p:nvPr/>
          </p:nvSpPr>
          <p:spPr bwMode="auto">
            <a:xfrm>
              <a:off x="5550096" y="2882996"/>
              <a:ext cx="153993" cy="127004"/>
            </a:xfrm>
            <a:custGeom>
              <a:avLst/>
              <a:gdLst>
                <a:gd name="T0" fmla="*/ 22 w 120"/>
                <a:gd name="T1" fmla="*/ 16 h 102"/>
                <a:gd name="T2" fmla="*/ 12 w 120"/>
                <a:gd name="T3" fmla="*/ 26 h 102"/>
                <a:gd name="T4" fmla="*/ 6 w 120"/>
                <a:gd name="T5" fmla="*/ 43 h 102"/>
                <a:gd name="T6" fmla="*/ 5 w 120"/>
                <a:gd name="T7" fmla="*/ 67 h 102"/>
                <a:gd name="T8" fmla="*/ 19 w 120"/>
                <a:gd name="T9" fmla="*/ 68 h 102"/>
                <a:gd name="T10" fmla="*/ 25 w 120"/>
                <a:gd name="T11" fmla="*/ 62 h 102"/>
                <a:gd name="T12" fmla="*/ 33 w 120"/>
                <a:gd name="T13" fmla="*/ 60 h 102"/>
                <a:gd name="T14" fmla="*/ 44 w 120"/>
                <a:gd name="T15" fmla="*/ 65 h 102"/>
                <a:gd name="T16" fmla="*/ 52 w 120"/>
                <a:gd name="T17" fmla="*/ 65 h 102"/>
                <a:gd name="T18" fmla="*/ 69 w 120"/>
                <a:gd name="T19" fmla="*/ 65 h 102"/>
                <a:gd name="T20" fmla="*/ 107 w 120"/>
                <a:gd name="T21" fmla="*/ 101 h 102"/>
                <a:gd name="T22" fmla="*/ 107 w 120"/>
                <a:gd name="T23" fmla="*/ 101 h 102"/>
                <a:gd name="T24" fmla="*/ 115 w 120"/>
                <a:gd name="T25" fmla="*/ 101 h 102"/>
                <a:gd name="T26" fmla="*/ 120 w 120"/>
                <a:gd name="T27" fmla="*/ 97 h 102"/>
                <a:gd name="T28" fmla="*/ 101 w 120"/>
                <a:gd name="T29" fmla="*/ 76 h 102"/>
                <a:gd name="T30" fmla="*/ 73 w 120"/>
                <a:gd name="T31" fmla="*/ 57 h 102"/>
                <a:gd name="T32" fmla="*/ 62 w 120"/>
                <a:gd name="T33" fmla="*/ 46 h 102"/>
                <a:gd name="T34" fmla="*/ 49 w 120"/>
                <a:gd name="T35" fmla="*/ 20 h 102"/>
                <a:gd name="T36" fmla="*/ 39 w 120"/>
                <a:gd name="T37" fmla="*/ 0 h 102"/>
                <a:gd name="T38" fmla="*/ 22 w 120"/>
                <a:gd name="T39" fmla="*/ 1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02">
                  <a:moveTo>
                    <a:pt x="22" y="16"/>
                  </a:moveTo>
                  <a:cubicBezTo>
                    <a:pt x="19" y="19"/>
                    <a:pt x="11" y="20"/>
                    <a:pt x="12" y="26"/>
                  </a:cubicBezTo>
                  <a:cubicBezTo>
                    <a:pt x="13" y="31"/>
                    <a:pt x="11" y="37"/>
                    <a:pt x="6" y="43"/>
                  </a:cubicBezTo>
                  <a:cubicBezTo>
                    <a:pt x="0" y="50"/>
                    <a:pt x="4" y="59"/>
                    <a:pt x="5" y="67"/>
                  </a:cubicBezTo>
                  <a:cubicBezTo>
                    <a:pt x="11" y="67"/>
                    <a:pt x="18" y="67"/>
                    <a:pt x="19" y="68"/>
                  </a:cubicBezTo>
                  <a:cubicBezTo>
                    <a:pt x="22" y="71"/>
                    <a:pt x="23" y="68"/>
                    <a:pt x="25" y="62"/>
                  </a:cubicBezTo>
                  <a:cubicBezTo>
                    <a:pt x="27" y="57"/>
                    <a:pt x="30" y="57"/>
                    <a:pt x="33" y="60"/>
                  </a:cubicBezTo>
                  <a:cubicBezTo>
                    <a:pt x="36" y="63"/>
                    <a:pt x="39" y="67"/>
                    <a:pt x="44" y="65"/>
                  </a:cubicBezTo>
                  <a:cubicBezTo>
                    <a:pt x="50" y="62"/>
                    <a:pt x="49" y="63"/>
                    <a:pt x="52" y="65"/>
                  </a:cubicBezTo>
                  <a:cubicBezTo>
                    <a:pt x="55" y="66"/>
                    <a:pt x="66" y="64"/>
                    <a:pt x="69" y="65"/>
                  </a:cubicBezTo>
                  <a:cubicBezTo>
                    <a:pt x="73" y="65"/>
                    <a:pt x="107" y="101"/>
                    <a:pt x="107" y="101"/>
                  </a:cubicBezTo>
                  <a:cubicBezTo>
                    <a:pt x="107" y="101"/>
                    <a:pt x="107" y="101"/>
                    <a:pt x="107" y="101"/>
                  </a:cubicBezTo>
                  <a:cubicBezTo>
                    <a:pt x="111" y="102"/>
                    <a:pt x="114" y="102"/>
                    <a:pt x="115" y="101"/>
                  </a:cubicBezTo>
                  <a:cubicBezTo>
                    <a:pt x="116" y="100"/>
                    <a:pt x="117" y="99"/>
                    <a:pt x="120" y="97"/>
                  </a:cubicBezTo>
                  <a:cubicBezTo>
                    <a:pt x="115" y="93"/>
                    <a:pt x="109" y="87"/>
                    <a:pt x="101" y="76"/>
                  </a:cubicBezTo>
                  <a:cubicBezTo>
                    <a:pt x="91" y="64"/>
                    <a:pt x="79" y="57"/>
                    <a:pt x="73" y="57"/>
                  </a:cubicBezTo>
                  <a:cubicBezTo>
                    <a:pt x="67" y="57"/>
                    <a:pt x="66" y="46"/>
                    <a:pt x="62" y="46"/>
                  </a:cubicBezTo>
                  <a:cubicBezTo>
                    <a:pt x="58" y="45"/>
                    <a:pt x="49" y="30"/>
                    <a:pt x="49" y="20"/>
                  </a:cubicBezTo>
                  <a:cubicBezTo>
                    <a:pt x="49" y="14"/>
                    <a:pt x="44" y="7"/>
                    <a:pt x="39" y="0"/>
                  </a:cubicBezTo>
                  <a:cubicBezTo>
                    <a:pt x="33" y="10"/>
                    <a:pt x="24" y="14"/>
                    <a:pt x="22" y="1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4" name="Freeform 1609">
              <a:extLst>
                <a:ext uri="{FF2B5EF4-FFF2-40B4-BE49-F238E27FC236}">
                  <a16:creationId xmlns:a16="http://schemas.microsoft.com/office/drawing/2014/main" id="{1C67090A-29FC-3F46-B109-D52A93E4DEF4}"/>
                </a:ext>
              </a:extLst>
            </p:cNvPr>
            <p:cNvSpPr>
              <a:spLocks/>
            </p:cNvSpPr>
            <p:nvPr/>
          </p:nvSpPr>
          <p:spPr bwMode="auto">
            <a:xfrm>
              <a:off x="5472306" y="2954436"/>
              <a:ext cx="341325" cy="258771"/>
            </a:xfrm>
            <a:custGeom>
              <a:avLst/>
              <a:gdLst>
                <a:gd name="T0" fmla="*/ 19 w 266"/>
                <a:gd name="T1" fmla="*/ 136 h 207"/>
                <a:gd name="T2" fmla="*/ 34 w 266"/>
                <a:gd name="T3" fmla="*/ 155 h 207"/>
                <a:gd name="T4" fmla="*/ 50 w 266"/>
                <a:gd name="T5" fmla="*/ 168 h 207"/>
                <a:gd name="T6" fmla="*/ 50 w 266"/>
                <a:gd name="T7" fmla="*/ 184 h 207"/>
                <a:gd name="T8" fmla="*/ 56 w 266"/>
                <a:gd name="T9" fmla="*/ 186 h 207"/>
                <a:gd name="T10" fmla="*/ 74 w 266"/>
                <a:gd name="T11" fmla="*/ 190 h 207"/>
                <a:gd name="T12" fmla="*/ 94 w 266"/>
                <a:gd name="T13" fmla="*/ 202 h 207"/>
                <a:gd name="T14" fmla="*/ 115 w 266"/>
                <a:gd name="T15" fmla="*/ 205 h 207"/>
                <a:gd name="T16" fmla="*/ 126 w 266"/>
                <a:gd name="T17" fmla="*/ 196 h 207"/>
                <a:gd name="T18" fmla="*/ 142 w 266"/>
                <a:gd name="T19" fmla="*/ 193 h 207"/>
                <a:gd name="T20" fmla="*/ 150 w 266"/>
                <a:gd name="T21" fmla="*/ 196 h 207"/>
                <a:gd name="T22" fmla="*/ 159 w 266"/>
                <a:gd name="T23" fmla="*/ 194 h 207"/>
                <a:gd name="T24" fmla="*/ 173 w 266"/>
                <a:gd name="T25" fmla="*/ 191 h 207"/>
                <a:gd name="T26" fmla="*/ 196 w 266"/>
                <a:gd name="T27" fmla="*/ 179 h 207"/>
                <a:gd name="T28" fmla="*/ 216 w 266"/>
                <a:gd name="T29" fmla="*/ 176 h 207"/>
                <a:gd name="T30" fmla="*/ 263 w 266"/>
                <a:gd name="T31" fmla="*/ 129 h 207"/>
                <a:gd name="T32" fmla="*/ 256 w 266"/>
                <a:gd name="T33" fmla="*/ 125 h 207"/>
                <a:gd name="T34" fmla="*/ 232 w 266"/>
                <a:gd name="T35" fmla="*/ 119 h 207"/>
                <a:gd name="T36" fmla="*/ 197 w 266"/>
                <a:gd name="T37" fmla="*/ 107 h 207"/>
                <a:gd name="T38" fmla="*/ 185 w 266"/>
                <a:gd name="T39" fmla="*/ 96 h 207"/>
                <a:gd name="T40" fmla="*/ 174 w 266"/>
                <a:gd name="T41" fmla="*/ 80 h 207"/>
                <a:gd name="T42" fmla="*/ 177 w 266"/>
                <a:gd name="T43" fmla="*/ 74 h 207"/>
                <a:gd name="T44" fmla="*/ 168 w 266"/>
                <a:gd name="T45" fmla="*/ 71 h 207"/>
                <a:gd name="T46" fmla="*/ 158 w 266"/>
                <a:gd name="T47" fmla="*/ 71 h 207"/>
                <a:gd name="T48" fmla="*/ 159 w 266"/>
                <a:gd name="T49" fmla="*/ 56 h 207"/>
                <a:gd name="T50" fmla="*/ 168 w 266"/>
                <a:gd name="T51" fmla="*/ 44 h 207"/>
                <a:gd name="T52" fmla="*/ 130 w 266"/>
                <a:gd name="T53" fmla="*/ 8 h 207"/>
                <a:gd name="T54" fmla="*/ 113 w 266"/>
                <a:gd name="T55" fmla="*/ 8 h 207"/>
                <a:gd name="T56" fmla="*/ 105 w 266"/>
                <a:gd name="T57" fmla="*/ 8 h 207"/>
                <a:gd name="T58" fmla="*/ 94 w 266"/>
                <a:gd name="T59" fmla="*/ 3 h 207"/>
                <a:gd name="T60" fmla="*/ 86 w 266"/>
                <a:gd name="T61" fmla="*/ 5 h 207"/>
                <a:gd name="T62" fmla="*/ 80 w 266"/>
                <a:gd name="T63" fmla="*/ 11 h 207"/>
                <a:gd name="T64" fmla="*/ 66 w 266"/>
                <a:gd name="T65" fmla="*/ 10 h 207"/>
                <a:gd name="T66" fmla="*/ 66 w 266"/>
                <a:gd name="T67" fmla="*/ 10 h 207"/>
                <a:gd name="T68" fmla="*/ 59 w 266"/>
                <a:gd name="T69" fmla="*/ 31 h 207"/>
                <a:gd name="T70" fmla="*/ 51 w 266"/>
                <a:gd name="T71" fmla="*/ 40 h 207"/>
                <a:gd name="T72" fmla="*/ 41 w 266"/>
                <a:gd name="T73" fmla="*/ 53 h 207"/>
                <a:gd name="T74" fmla="*/ 35 w 266"/>
                <a:gd name="T75" fmla="*/ 70 h 207"/>
                <a:gd name="T76" fmla="*/ 27 w 266"/>
                <a:gd name="T77" fmla="*/ 78 h 207"/>
                <a:gd name="T78" fmla="*/ 22 w 266"/>
                <a:gd name="T79" fmla="*/ 94 h 207"/>
                <a:gd name="T80" fmla="*/ 20 w 266"/>
                <a:gd name="T81" fmla="*/ 114 h 207"/>
                <a:gd name="T82" fmla="*/ 6 w 266"/>
                <a:gd name="T83" fmla="*/ 117 h 207"/>
                <a:gd name="T84" fmla="*/ 2 w 266"/>
                <a:gd name="T85" fmla="*/ 127 h 207"/>
                <a:gd name="T86" fmla="*/ 19 w 266"/>
                <a:gd name="T87" fmla="*/ 13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6" h="207">
                  <a:moveTo>
                    <a:pt x="19" y="136"/>
                  </a:moveTo>
                  <a:cubicBezTo>
                    <a:pt x="21" y="141"/>
                    <a:pt x="31" y="147"/>
                    <a:pt x="34" y="155"/>
                  </a:cubicBezTo>
                  <a:cubicBezTo>
                    <a:pt x="37" y="164"/>
                    <a:pt x="46" y="168"/>
                    <a:pt x="50" y="168"/>
                  </a:cubicBezTo>
                  <a:cubicBezTo>
                    <a:pt x="54" y="168"/>
                    <a:pt x="51" y="174"/>
                    <a:pt x="50" y="184"/>
                  </a:cubicBezTo>
                  <a:cubicBezTo>
                    <a:pt x="52" y="185"/>
                    <a:pt x="54" y="185"/>
                    <a:pt x="56" y="186"/>
                  </a:cubicBezTo>
                  <a:cubicBezTo>
                    <a:pt x="59" y="188"/>
                    <a:pt x="70" y="186"/>
                    <a:pt x="74" y="190"/>
                  </a:cubicBezTo>
                  <a:cubicBezTo>
                    <a:pt x="78" y="193"/>
                    <a:pt x="90" y="202"/>
                    <a:pt x="94" y="202"/>
                  </a:cubicBezTo>
                  <a:cubicBezTo>
                    <a:pt x="98" y="202"/>
                    <a:pt x="112" y="203"/>
                    <a:pt x="115" y="205"/>
                  </a:cubicBezTo>
                  <a:cubicBezTo>
                    <a:pt x="117" y="207"/>
                    <a:pt x="120" y="199"/>
                    <a:pt x="126" y="196"/>
                  </a:cubicBezTo>
                  <a:cubicBezTo>
                    <a:pt x="133" y="192"/>
                    <a:pt x="140" y="190"/>
                    <a:pt x="142" y="193"/>
                  </a:cubicBezTo>
                  <a:cubicBezTo>
                    <a:pt x="143" y="195"/>
                    <a:pt x="147" y="198"/>
                    <a:pt x="150" y="196"/>
                  </a:cubicBezTo>
                  <a:cubicBezTo>
                    <a:pt x="151" y="195"/>
                    <a:pt x="155" y="194"/>
                    <a:pt x="159" y="194"/>
                  </a:cubicBezTo>
                  <a:cubicBezTo>
                    <a:pt x="165" y="192"/>
                    <a:pt x="171" y="191"/>
                    <a:pt x="173" y="191"/>
                  </a:cubicBezTo>
                  <a:cubicBezTo>
                    <a:pt x="176" y="192"/>
                    <a:pt x="185" y="179"/>
                    <a:pt x="196" y="179"/>
                  </a:cubicBezTo>
                  <a:cubicBezTo>
                    <a:pt x="208" y="179"/>
                    <a:pt x="211" y="181"/>
                    <a:pt x="216" y="176"/>
                  </a:cubicBezTo>
                  <a:cubicBezTo>
                    <a:pt x="221" y="170"/>
                    <a:pt x="259" y="131"/>
                    <a:pt x="263" y="129"/>
                  </a:cubicBezTo>
                  <a:cubicBezTo>
                    <a:pt x="266" y="126"/>
                    <a:pt x="260" y="125"/>
                    <a:pt x="256" y="125"/>
                  </a:cubicBezTo>
                  <a:cubicBezTo>
                    <a:pt x="253" y="125"/>
                    <a:pt x="245" y="124"/>
                    <a:pt x="232" y="119"/>
                  </a:cubicBezTo>
                  <a:cubicBezTo>
                    <a:pt x="220" y="114"/>
                    <a:pt x="200" y="108"/>
                    <a:pt x="197" y="107"/>
                  </a:cubicBezTo>
                  <a:cubicBezTo>
                    <a:pt x="193" y="106"/>
                    <a:pt x="188" y="98"/>
                    <a:pt x="185" y="96"/>
                  </a:cubicBezTo>
                  <a:cubicBezTo>
                    <a:pt x="182" y="95"/>
                    <a:pt x="176" y="84"/>
                    <a:pt x="174" y="80"/>
                  </a:cubicBezTo>
                  <a:cubicBezTo>
                    <a:pt x="173" y="79"/>
                    <a:pt x="175" y="77"/>
                    <a:pt x="177" y="74"/>
                  </a:cubicBezTo>
                  <a:cubicBezTo>
                    <a:pt x="173" y="70"/>
                    <a:pt x="171" y="69"/>
                    <a:pt x="168" y="71"/>
                  </a:cubicBezTo>
                  <a:cubicBezTo>
                    <a:pt x="165" y="73"/>
                    <a:pt x="160" y="74"/>
                    <a:pt x="158" y="71"/>
                  </a:cubicBezTo>
                  <a:cubicBezTo>
                    <a:pt x="157" y="69"/>
                    <a:pt x="155" y="61"/>
                    <a:pt x="159" y="56"/>
                  </a:cubicBezTo>
                  <a:cubicBezTo>
                    <a:pt x="163" y="52"/>
                    <a:pt x="168" y="44"/>
                    <a:pt x="168" y="44"/>
                  </a:cubicBezTo>
                  <a:cubicBezTo>
                    <a:pt x="168" y="44"/>
                    <a:pt x="134" y="8"/>
                    <a:pt x="130" y="8"/>
                  </a:cubicBezTo>
                  <a:cubicBezTo>
                    <a:pt x="127" y="7"/>
                    <a:pt x="116" y="9"/>
                    <a:pt x="113" y="8"/>
                  </a:cubicBezTo>
                  <a:cubicBezTo>
                    <a:pt x="110" y="6"/>
                    <a:pt x="111" y="5"/>
                    <a:pt x="105" y="8"/>
                  </a:cubicBezTo>
                  <a:cubicBezTo>
                    <a:pt x="100" y="10"/>
                    <a:pt x="97" y="6"/>
                    <a:pt x="94" y="3"/>
                  </a:cubicBezTo>
                  <a:cubicBezTo>
                    <a:pt x="91" y="0"/>
                    <a:pt x="88" y="0"/>
                    <a:pt x="86" y="5"/>
                  </a:cubicBezTo>
                  <a:cubicBezTo>
                    <a:pt x="84" y="11"/>
                    <a:pt x="83" y="14"/>
                    <a:pt x="80" y="11"/>
                  </a:cubicBezTo>
                  <a:cubicBezTo>
                    <a:pt x="79" y="10"/>
                    <a:pt x="72" y="10"/>
                    <a:pt x="66" y="10"/>
                  </a:cubicBezTo>
                  <a:cubicBezTo>
                    <a:pt x="66" y="10"/>
                    <a:pt x="66" y="10"/>
                    <a:pt x="66" y="10"/>
                  </a:cubicBezTo>
                  <a:cubicBezTo>
                    <a:pt x="67" y="18"/>
                    <a:pt x="59" y="27"/>
                    <a:pt x="59" y="31"/>
                  </a:cubicBezTo>
                  <a:cubicBezTo>
                    <a:pt x="59" y="35"/>
                    <a:pt x="55" y="40"/>
                    <a:pt x="51" y="40"/>
                  </a:cubicBezTo>
                  <a:cubicBezTo>
                    <a:pt x="48" y="40"/>
                    <a:pt x="45" y="48"/>
                    <a:pt x="41" y="53"/>
                  </a:cubicBezTo>
                  <a:cubicBezTo>
                    <a:pt x="36" y="57"/>
                    <a:pt x="39" y="67"/>
                    <a:pt x="35" y="70"/>
                  </a:cubicBezTo>
                  <a:cubicBezTo>
                    <a:pt x="31" y="73"/>
                    <a:pt x="24" y="75"/>
                    <a:pt x="27" y="78"/>
                  </a:cubicBezTo>
                  <a:cubicBezTo>
                    <a:pt x="31" y="81"/>
                    <a:pt x="22" y="88"/>
                    <a:pt x="22" y="94"/>
                  </a:cubicBezTo>
                  <a:cubicBezTo>
                    <a:pt x="22" y="101"/>
                    <a:pt x="21" y="113"/>
                    <a:pt x="20" y="114"/>
                  </a:cubicBezTo>
                  <a:cubicBezTo>
                    <a:pt x="19" y="115"/>
                    <a:pt x="6" y="112"/>
                    <a:pt x="6" y="117"/>
                  </a:cubicBezTo>
                  <a:cubicBezTo>
                    <a:pt x="6" y="123"/>
                    <a:pt x="0" y="123"/>
                    <a:pt x="2" y="127"/>
                  </a:cubicBezTo>
                  <a:cubicBezTo>
                    <a:pt x="5" y="131"/>
                    <a:pt x="17" y="130"/>
                    <a:pt x="19" y="13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5" name="Freeform 1610">
              <a:extLst>
                <a:ext uri="{FF2B5EF4-FFF2-40B4-BE49-F238E27FC236}">
                  <a16:creationId xmlns:a16="http://schemas.microsoft.com/office/drawing/2014/main" id="{E547319C-638D-B64B-A400-65CD07E792C7}"/>
                </a:ext>
              </a:extLst>
            </p:cNvPr>
            <p:cNvSpPr>
              <a:spLocks/>
            </p:cNvSpPr>
            <p:nvPr/>
          </p:nvSpPr>
          <p:spPr bwMode="auto">
            <a:xfrm>
              <a:off x="5788230" y="2595649"/>
              <a:ext cx="42864" cy="41276"/>
            </a:xfrm>
            <a:custGeom>
              <a:avLst/>
              <a:gdLst>
                <a:gd name="T0" fmla="*/ 11 w 34"/>
                <a:gd name="T1" fmla="*/ 24 h 33"/>
                <a:gd name="T2" fmla="*/ 20 w 34"/>
                <a:gd name="T3" fmla="*/ 32 h 33"/>
                <a:gd name="T4" fmla="*/ 34 w 34"/>
                <a:gd name="T5" fmla="*/ 33 h 33"/>
                <a:gd name="T6" fmla="*/ 25 w 34"/>
                <a:gd name="T7" fmla="*/ 10 h 33"/>
                <a:gd name="T8" fmla="*/ 27 w 34"/>
                <a:gd name="T9" fmla="*/ 7 h 33"/>
                <a:gd name="T10" fmla="*/ 15 w 34"/>
                <a:gd name="T11" fmla="*/ 1 h 33"/>
                <a:gd name="T12" fmla="*/ 7 w 34"/>
                <a:gd name="T13" fmla="*/ 7 h 33"/>
                <a:gd name="T14" fmla="*/ 0 w 34"/>
                <a:gd name="T15" fmla="*/ 23 h 33"/>
                <a:gd name="T16" fmla="*/ 11 w 34"/>
                <a:gd name="T1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3">
                  <a:moveTo>
                    <a:pt x="11" y="24"/>
                  </a:moveTo>
                  <a:cubicBezTo>
                    <a:pt x="20" y="32"/>
                    <a:pt x="20" y="32"/>
                    <a:pt x="20" y="32"/>
                  </a:cubicBezTo>
                  <a:cubicBezTo>
                    <a:pt x="34" y="33"/>
                    <a:pt x="34" y="33"/>
                    <a:pt x="34" y="33"/>
                  </a:cubicBezTo>
                  <a:cubicBezTo>
                    <a:pt x="31" y="24"/>
                    <a:pt x="25" y="13"/>
                    <a:pt x="25" y="10"/>
                  </a:cubicBezTo>
                  <a:cubicBezTo>
                    <a:pt x="25" y="9"/>
                    <a:pt x="26" y="8"/>
                    <a:pt x="27" y="7"/>
                  </a:cubicBezTo>
                  <a:cubicBezTo>
                    <a:pt x="22" y="3"/>
                    <a:pt x="19" y="0"/>
                    <a:pt x="15" y="1"/>
                  </a:cubicBezTo>
                  <a:cubicBezTo>
                    <a:pt x="10" y="2"/>
                    <a:pt x="9" y="5"/>
                    <a:pt x="7" y="7"/>
                  </a:cubicBezTo>
                  <a:cubicBezTo>
                    <a:pt x="6" y="9"/>
                    <a:pt x="2" y="17"/>
                    <a:pt x="0" y="23"/>
                  </a:cubicBezTo>
                  <a:cubicBezTo>
                    <a:pt x="6" y="24"/>
                    <a:pt x="11" y="24"/>
                    <a:pt x="11" y="2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6" name="Freeform 1611">
              <a:extLst>
                <a:ext uri="{FF2B5EF4-FFF2-40B4-BE49-F238E27FC236}">
                  <a16:creationId xmlns:a16="http://schemas.microsoft.com/office/drawing/2014/main" id="{8D8DDA53-B52D-D844-8233-04025E7BB1B8}"/>
                </a:ext>
              </a:extLst>
            </p:cNvPr>
            <p:cNvSpPr>
              <a:spLocks/>
            </p:cNvSpPr>
            <p:nvPr/>
          </p:nvSpPr>
          <p:spPr bwMode="auto">
            <a:xfrm>
              <a:off x="5494532" y="3178281"/>
              <a:ext cx="180981" cy="215907"/>
            </a:xfrm>
            <a:custGeom>
              <a:avLst/>
              <a:gdLst>
                <a:gd name="T0" fmla="*/ 125 w 142"/>
                <a:gd name="T1" fmla="*/ 40 h 172"/>
                <a:gd name="T2" fmla="*/ 133 w 142"/>
                <a:gd name="T3" fmla="*/ 27 h 172"/>
                <a:gd name="T4" fmla="*/ 142 w 142"/>
                <a:gd name="T5" fmla="*/ 15 h 172"/>
                <a:gd name="T6" fmla="*/ 133 w 142"/>
                <a:gd name="T7" fmla="*/ 17 h 172"/>
                <a:gd name="T8" fmla="*/ 125 w 142"/>
                <a:gd name="T9" fmla="*/ 14 h 172"/>
                <a:gd name="T10" fmla="*/ 109 w 142"/>
                <a:gd name="T11" fmla="*/ 17 h 172"/>
                <a:gd name="T12" fmla="*/ 98 w 142"/>
                <a:gd name="T13" fmla="*/ 26 h 172"/>
                <a:gd name="T14" fmla="*/ 77 w 142"/>
                <a:gd name="T15" fmla="*/ 23 h 172"/>
                <a:gd name="T16" fmla="*/ 57 w 142"/>
                <a:gd name="T17" fmla="*/ 11 h 172"/>
                <a:gd name="T18" fmla="*/ 39 w 142"/>
                <a:gd name="T19" fmla="*/ 7 h 172"/>
                <a:gd name="T20" fmla="*/ 29 w 142"/>
                <a:gd name="T21" fmla="*/ 2 h 172"/>
                <a:gd name="T22" fmla="*/ 18 w 142"/>
                <a:gd name="T23" fmla="*/ 1 h 172"/>
                <a:gd name="T24" fmla="*/ 4 w 142"/>
                <a:gd name="T25" fmla="*/ 10 h 172"/>
                <a:gd name="T26" fmla="*/ 2 w 142"/>
                <a:gd name="T27" fmla="*/ 13 h 172"/>
                <a:gd name="T28" fmla="*/ 10 w 142"/>
                <a:gd name="T29" fmla="*/ 21 h 172"/>
                <a:gd name="T30" fmla="*/ 12 w 142"/>
                <a:gd name="T31" fmla="*/ 33 h 172"/>
                <a:gd name="T32" fmla="*/ 19 w 142"/>
                <a:gd name="T33" fmla="*/ 40 h 172"/>
                <a:gd name="T34" fmla="*/ 18 w 142"/>
                <a:gd name="T35" fmla="*/ 54 h 172"/>
                <a:gd name="T36" fmla="*/ 6 w 142"/>
                <a:gd name="T37" fmla="*/ 75 h 172"/>
                <a:gd name="T38" fmla="*/ 1 w 142"/>
                <a:gd name="T39" fmla="*/ 86 h 172"/>
                <a:gd name="T40" fmla="*/ 13 w 142"/>
                <a:gd name="T41" fmla="*/ 92 h 172"/>
                <a:gd name="T42" fmla="*/ 0 w 142"/>
                <a:gd name="T43" fmla="*/ 103 h 172"/>
                <a:gd name="T44" fmla="*/ 0 w 142"/>
                <a:gd name="T45" fmla="*/ 105 h 172"/>
                <a:gd name="T46" fmla="*/ 67 w 142"/>
                <a:gd name="T47" fmla="*/ 141 h 172"/>
                <a:gd name="T48" fmla="*/ 66 w 142"/>
                <a:gd name="T49" fmla="*/ 151 h 172"/>
                <a:gd name="T50" fmla="*/ 95 w 142"/>
                <a:gd name="T51" fmla="*/ 172 h 172"/>
                <a:gd name="T52" fmla="*/ 113 w 142"/>
                <a:gd name="T53" fmla="*/ 134 h 172"/>
                <a:gd name="T54" fmla="*/ 124 w 142"/>
                <a:gd name="T55" fmla="*/ 125 h 172"/>
                <a:gd name="T56" fmla="*/ 134 w 142"/>
                <a:gd name="T57" fmla="*/ 119 h 172"/>
                <a:gd name="T58" fmla="*/ 135 w 142"/>
                <a:gd name="T59" fmla="*/ 117 h 172"/>
                <a:gd name="T60" fmla="*/ 126 w 142"/>
                <a:gd name="T61" fmla="*/ 103 h 172"/>
                <a:gd name="T62" fmla="*/ 125 w 142"/>
                <a:gd name="T63" fmla="*/ 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72">
                  <a:moveTo>
                    <a:pt x="125" y="40"/>
                  </a:moveTo>
                  <a:cubicBezTo>
                    <a:pt x="133" y="27"/>
                    <a:pt x="133" y="27"/>
                    <a:pt x="133" y="27"/>
                  </a:cubicBezTo>
                  <a:cubicBezTo>
                    <a:pt x="142" y="15"/>
                    <a:pt x="142" y="15"/>
                    <a:pt x="142" y="15"/>
                  </a:cubicBezTo>
                  <a:cubicBezTo>
                    <a:pt x="138" y="15"/>
                    <a:pt x="134" y="16"/>
                    <a:pt x="133" y="17"/>
                  </a:cubicBezTo>
                  <a:cubicBezTo>
                    <a:pt x="130" y="19"/>
                    <a:pt x="126" y="16"/>
                    <a:pt x="125" y="14"/>
                  </a:cubicBezTo>
                  <a:cubicBezTo>
                    <a:pt x="123" y="11"/>
                    <a:pt x="116" y="13"/>
                    <a:pt x="109" y="17"/>
                  </a:cubicBezTo>
                  <a:cubicBezTo>
                    <a:pt x="103" y="20"/>
                    <a:pt x="100" y="28"/>
                    <a:pt x="98" y="26"/>
                  </a:cubicBezTo>
                  <a:cubicBezTo>
                    <a:pt x="95" y="24"/>
                    <a:pt x="81" y="23"/>
                    <a:pt x="77" y="23"/>
                  </a:cubicBezTo>
                  <a:cubicBezTo>
                    <a:pt x="73" y="23"/>
                    <a:pt x="61" y="14"/>
                    <a:pt x="57" y="11"/>
                  </a:cubicBezTo>
                  <a:cubicBezTo>
                    <a:pt x="53" y="7"/>
                    <a:pt x="42" y="9"/>
                    <a:pt x="39" y="7"/>
                  </a:cubicBezTo>
                  <a:cubicBezTo>
                    <a:pt x="36" y="6"/>
                    <a:pt x="31" y="5"/>
                    <a:pt x="29" y="2"/>
                  </a:cubicBezTo>
                  <a:cubicBezTo>
                    <a:pt x="27" y="0"/>
                    <a:pt x="22" y="0"/>
                    <a:pt x="18" y="1"/>
                  </a:cubicBezTo>
                  <a:cubicBezTo>
                    <a:pt x="14" y="2"/>
                    <a:pt x="5" y="7"/>
                    <a:pt x="4" y="10"/>
                  </a:cubicBezTo>
                  <a:cubicBezTo>
                    <a:pt x="4" y="11"/>
                    <a:pt x="3" y="12"/>
                    <a:pt x="2" y="13"/>
                  </a:cubicBezTo>
                  <a:cubicBezTo>
                    <a:pt x="10" y="21"/>
                    <a:pt x="10" y="21"/>
                    <a:pt x="10" y="21"/>
                  </a:cubicBezTo>
                  <a:cubicBezTo>
                    <a:pt x="12" y="33"/>
                    <a:pt x="12" y="33"/>
                    <a:pt x="12" y="33"/>
                  </a:cubicBezTo>
                  <a:cubicBezTo>
                    <a:pt x="19" y="40"/>
                    <a:pt x="19" y="40"/>
                    <a:pt x="19" y="40"/>
                  </a:cubicBezTo>
                  <a:cubicBezTo>
                    <a:pt x="19" y="40"/>
                    <a:pt x="19" y="47"/>
                    <a:pt x="18" y="54"/>
                  </a:cubicBezTo>
                  <a:cubicBezTo>
                    <a:pt x="17" y="61"/>
                    <a:pt x="11" y="70"/>
                    <a:pt x="6" y="75"/>
                  </a:cubicBezTo>
                  <a:cubicBezTo>
                    <a:pt x="5" y="76"/>
                    <a:pt x="3" y="80"/>
                    <a:pt x="1" y="86"/>
                  </a:cubicBezTo>
                  <a:cubicBezTo>
                    <a:pt x="8" y="87"/>
                    <a:pt x="13" y="90"/>
                    <a:pt x="13" y="92"/>
                  </a:cubicBezTo>
                  <a:cubicBezTo>
                    <a:pt x="12" y="96"/>
                    <a:pt x="0" y="94"/>
                    <a:pt x="0" y="103"/>
                  </a:cubicBezTo>
                  <a:cubicBezTo>
                    <a:pt x="0" y="104"/>
                    <a:pt x="0" y="105"/>
                    <a:pt x="0" y="105"/>
                  </a:cubicBezTo>
                  <a:cubicBezTo>
                    <a:pt x="67" y="141"/>
                    <a:pt x="67" y="141"/>
                    <a:pt x="67" y="141"/>
                  </a:cubicBezTo>
                  <a:cubicBezTo>
                    <a:pt x="66" y="151"/>
                    <a:pt x="66" y="151"/>
                    <a:pt x="66" y="151"/>
                  </a:cubicBezTo>
                  <a:cubicBezTo>
                    <a:pt x="66" y="151"/>
                    <a:pt x="81" y="162"/>
                    <a:pt x="95" y="172"/>
                  </a:cubicBezTo>
                  <a:cubicBezTo>
                    <a:pt x="102" y="156"/>
                    <a:pt x="110" y="138"/>
                    <a:pt x="113" y="134"/>
                  </a:cubicBezTo>
                  <a:cubicBezTo>
                    <a:pt x="117" y="128"/>
                    <a:pt x="120" y="129"/>
                    <a:pt x="124" y="125"/>
                  </a:cubicBezTo>
                  <a:cubicBezTo>
                    <a:pt x="127" y="121"/>
                    <a:pt x="128" y="127"/>
                    <a:pt x="134" y="119"/>
                  </a:cubicBezTo>
                  <a:cubicBezTo>
                    <a:pt x="134" y="118"/>
                    <a:pt x="134" y="117"/>
                    <a:pt x="135" y="117"/>
                  </a:cubicBezTo>
                  <a:cubicBezTo>
                    <a:pt x="126" y="103"/>
                    <a:pt x="126" y="103"/>
                    <a:pt x="126" y="103"/>
                  </a:cubicBezTo>
                  <a:lnTo>
                    <a:pt x="125" y="40"/>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7" name="Freeform 1612">
              <a:extLst>
                <a:ext uri="{FF2B5EF4-FFF2-40B4-BE49-F238E27FC236}">
                  <a16:creationId xmlns:a16="http://schemas.microsoft.com/office/drawing/2014/main" id="{AC330D3A-CBA0-BA4E-BF24-8A3D16047901}"/>
                </a:ext>
              </a:extLst>
            </p:cNvPr>
            <p:cNvSpPr>
              <a:spLocks/>
            </p:cNvSpPr>
            <p:nvPr/>
          </p:nvSpPr>
          <p:spPr bwMode="auto">
            <a:xfrm>
              <a:off x="5394516" y="3194157"/>
              <a:ext cx="123829" cy="125417"/>
            </a:xfrm>
            <a:custGeom>
              <a:avLst/>
              <a:gdLst>
                <a:gd name="T0" fmla="*/ 90 w 97"/>
                <a:gd name="T1" fmla="*/ 20 h 100"/>
                <a:gd name="T2" fmla="*/ 88 w 97"/>
                <a:gd name="T3" fmla="*/ 8 h 100"/>
                <a:gd name="T4" fmla="*/ 80 w 97"/>
                <a:gd name="T5" fmla="*/ 0 h 100"/>
                <a:gd name="T6" fmla="*/ 74 w 97"/>
                <a:gd name="T7" fmla="*/ 6 h 100"/>
                <a:gd name="T8" fmla="*/ 63 w 97"/>
                <a:gd name="T9" fmla="*/ 7 h 100"/>
                <a:gd name="T10" fmla="*/ 50 w 97"/>
                <a:gd name="T11" fmla="*/ 11 h 100"/>
                <a:gd name="T12" fmla="*/ 39 w 97"/>
                <a:gd name="T13" fmla="*/ 7 h 100"/>
                <a:gd name="T14" fmla="*/ 26 w 97"/>
                <a:gd name="T15" fmla="*/ 11 h 100"/>
                <a:gd name="T16" fmla="*/ 24 w 97"/>
                <a:gd name="T17" fmla="*/ 26 h 100"/>
                <a:gd name="T18" fmla="*/ 30 w 97"/>
                <a:gd name="T19" fmla="*/ 35 h 100"/>
                <a:gd name="T20" fmla="*/ 25 w 97"/>
                <a:gd name="T21" fmla="*/ 44 h 100"/>
                <a:gd name="T22" fmla="*/ 18 w 97"/>
                <a:gd name="T23" fmla="*/ 49 h 100"/>
                <a:gd name="T24" fmla="*/ 11 w 97"/>
                <a:gd name="T25" fmla="*/ 59 h 100"/>
                <a:gd name="T26" fmla="*/ 7 w 97"/>
                <a:gd name="T27" fmla="*/ 71 h 100"/>
                <a:gd name="T28" fmla="*/ 3 w 97"/>
                <a:gd name="T29" fmla="*/ 87 h 100"/>
                <a:gd name="T30" fmla="*/ 0 w 97"/>
                <a:gd name="T31" fmla="*/ 99 h 100"/>
                <a:gd name="T32" fmla="*/ 9 w 97"/>
                <a:gd name="T33" fmla="*/ 98 h 100"/>
                <a:gd name="T34" fmla="*/ 27 w 97"/>
                <a:gd name="T35" fmla="*/ 92 h 100"/>
                <a:gd name="T36" fmla="*/ 42 w 97"/>
                <a:gd name="T37" fmla="*/ 91 h 100"/>
                <a:gd name="T38" fmla="*/ 55 w 97"/>
                <a:gd name="T39" fmla="*/ 72 h 100"/>
                <a:gd name="T40" fmla="*/ 79 w 97"/>
                <a:gd name="T41" fmla="*/ 73 h 100"/>
                <a:gd name="T42" fmla="*/ 84 w 97"/>
                <a:gd name="T43" fmla="*/ 62 h 100"/>
                <a:gd name="T44" fmla="*/ 96 w 97"/>
                <a:gd name="T45" fmla="*/ 41 h 100"/>
                <a:gd name="T46" fmla="*/ 97 w 97"/>
                <a:gd name="T47" fmla="*/ 27 h 100"/>
                <a:gd name="T48" fmla="*/ 90 w 97"/>
                <a:gd name="T49" fmla="*/ 2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00">
                  <a:moveTo>
                    <a:pt x="90" y="20"/>
                  </a:moveTo>
                  <a:cubicBezTo>
                    <a:pt x="88" y="8"/>
                    <a:pt x="88" y="8"/>
                    <a:pt x="88" y="8"/>
                  </a:cubicBezTo>
                  <a:cubicBezTo>
                    <a:pt x="80" y="0"/>
                    <a:pt x="80" y="0"/>
                    <a:pt x="80" y="0"/>
                  </a:cubicBezTo>
                  <a:cubicBezTo>
                    <a:pt x="77" y="2"/>
                    <a:pt x="74" y="4"/>
                    <a:pt x="74" y="6"/>
                  </a:cubicBezTo>
                  <a:cubicBezTo>
                    <a:pt x="73" y="9"/>
                    <a:pt x="66" y="8"/>
                    <a:pt x="63" y="7"/>
                  </a:cubicBezTo>
                  <a:cubicBezTo>
                    <a:pt x="60" y="5"/>
                    <a:pt x="52" y="9"/>
                    <a:pt x="50" y="11"/>
                  </a:cubicBezTo>
                  <a:cubicBezTo>
                    <a:pt x="48" y="13"/>
                    <a:pt x="43" y="7"/>
                    <a:pt x="39" y="7"/>
                  </a:cubicBezTo>
                  <a:cubicBezTo>
                    <a:pt x="35" y="8"/>
                    <a:pt x="26" y="11"/>
                    <a:pt x="26" y="11"/>
                  </a:cubicBezTo>
                  <a:cubicBezTo>
                    <a:pt x="26" y="11"/>
                    <a:pt x="24" y="22"/>
                    <a:pt x="24" y="26"/>
                  </a:cubicBezTo>
                  <a:cubicBezTo>
                    <a:pt x="24" y="31"/>
                    <a:pt x="30" y="31"/>
                    <a:pt x="30" y="35"/>
                  </a:cubicBezTo>
                  <a:cubicBezTo>
                    <a:pt x="30" y="38"/>
                    <a:pt x="25" y="42"/>
                    <a:pt x="25" y="44"/>
                  </a:cubicBezTo>
                  <a:cubicBezTo>
                    <a:pt x="25" y="46"/>
                    <a:pt x="21" y="48"/>
                    <a:pt x="18" y="49"/>
                  </a:cubicBezTo>
                  <a:cubicBezTo>
                    <a:pt x="14" y="50"/>
                    <a:pt x="14" y="56"/>
                    <a:pt x="11" y="59"/>
                  </a:cubicBezTo>
                  <a:cubicBezTo>
                    <a:pt x="8" y="61"/>
                    <a:pt x="9" y="67"/>
                    <a:pt x="7" y="71"/>
                  </a:cubicBezTo>
                  <a:cubicBezTo>
                    <a:pt x="5" y="76"/>
                    <a:pt x="3" y="81"/>
                    <a:pt x="3" y="87"/>
                  </a:cubicBezTo>
                  <a:cubicBezTo>
                    <a:pt x="3" y="91"/>
                    <a:pt x="3" y="96"/>
                    <a:pt x="0" y="99"/>
                  </a:cubicBezTo>
                  <a:cubicBezTo>
                    <a:pt x="5" y="100"/>
                    <a:pt x="7" y="99"/>
                    <a:pt x="9" y="98"/>
                  </a:cubicBezTo>
                  <a:cubicBezTo>
                    <a:pt x="13" y="96"/>
                    <a:pt x="27" y="92"/>
                    <a:pt x="27" y="92"/>
                  </a:cubicBezTo>
                  <a:cubicBezTo>
                    <a:pt x="42" y="91"/>
                    <a:pt x="42" y="91"/>
                    <a:pt x="42" y="91"/>
                  </a:cubicBezTo>
                  <a:cubicBezTo>
                    <a:pt x="45" y="82"/>
                    <a:pt x="50" y="74"/>
                    <a:pt x="55" y="72"/>
                  </a:cubicBezTo>
                  <a:cubicBezTo>
                    <a:pt x="62" y="70"/>
                    <a:pt x="72" y="71"/>
                    <a:pt x="79" y="73"/>
                  </a:cubicBezTo>
                  <a:cubicBezTo>
                    <a:pt x="81" y="67"/>
                    <a:pt x="83" y="63"/>
                    <a:pt x="84" y="62"/>
                  </a:cubicBezTo>
                  <a:cubicBezTo>
                    <a:pt x="89" y="57"/>
                    <a:pt x="95" y="48"/>
                    <a:pt x="96" y="41"/>
                  </a:cubicBezTo>
                  <a:cubicBezTo>
                    <a:pt x="97" y="34"/>
                    <a:pt x="97" y="27"/>
                    <a:pt x="97" y="27"/>
                  </a:cubicBezTo>
                  <a:lnTo>
                    <a:pt x="90" y="20"/>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8" name="Freeform 1613">
              <a:extLst>
                <a:ext uri="{FF2B5EF4-FFF2-40B4-BE49-F238E27FC236}">
                  <a16:creationId xmlns:a16="http://schemas.microsoft.com/office/drawing/2014/main" id="{B840176A-EB99-0F48-9CDD-31CCFD8094E8}"/>
                </a:ext>
              </a:extLst>
            </p:cNvPr>
            <p:cNvSpPr>
              <a:spLocks/>
            </p:cNvSpPr>
            <p:nvPr/>
          </p:nvSpPr>
          <p:spPr bwMode="auto">
            <a:xfrm>
              <a:off x="5702502" y="3548181"/>
              <a:ext cx="166693" cy="325448"/>
            </a:xfrm>
            <a:custGeom>
              <a:avLst/>
              <a:gdLst>
                <a:gd name="T0" fmla="*/ 110 w 131"/>
                <a:gd name="T1" fmla="*/ 8 h 259"/>
                <a:gd name="T2" fmla="*/ 104 w 131"/>
                <a:gd name="T3" fmla="*/ 14 h 259"/>
                <a:gd name="T4" fmla="*/ 101 w 131"/>
                <a:gd name="T5" fmla="*/ 26 h 259"/>
                <a:gd name="T6" fmla="*/ 91 w 131"/>
                <a:gd name="T7" fmla="*/ 34 h 259"/>
                <a:gd name="T8" fmla="*/ 82 w 131"/>
                <a:gd name="T9" fmla="*/ 42 h 259"/>
                <a:gd name="T10" fmla="*/ 82 w 131"/>
                <a:gd name="T11" fmla="*/ 51 h 259"/>
                <a:gd name="T12" fmla="*/ 68 w 131"/>
                <a:gd name="T13" fmla="*/ 62 h 259"/>
                <a:gd name="T14" fmla="*/ 44 w 131"/>
                <a:gd name="T15" fmla="*/ 75 h 259"/>
                <a:gd name="T16" fmla="*/ 22 w 131"/>
                <a:gd name="T17" fmla="*/ 79 h 259"/>
                <a:gd name="T18" fmla="*/ 14 w 131"/>
                <a:gd name="T19" fmla="*/ 102 h 259"/>
                <a:gd name="T20" fmla="*/ 16 w 131"/>
                <a:gd name="T21" fmla="*/ 134 h 259"/>
                <a:gd name="T22" fmla="*/ 12 w 131"/>
                <a:gd name="T23" fmla="*/ 170 h 259"/>
                <a:gd name="T24" fmla="*/ 5 w 131"/>
                <a:gd name="T25" fmla="*/ 212 h 259"/>
                <a:gd name="T26" fmla="*/ 17 w 131"/>
                <a:gd name="T27" fmla="*/ 246 h 259"/>
                <a:gd name="T28" fmla="*/ 48 w 131"/>
                <a:gd name="T29" fmla="*/ 254 h 259"/>
                <a:gd name="T30" fmla="*/ 66 w 131"/>
                <a:gd name="T31" fmla="*/ 247 h 259"/>
                <a:gd name="T32" fmla="*/ 92 w 131"/>
                <a:gd name="T33" fmla="*/ 173 h 259"/>
                <a:gd name="T34" fmla="*/ 111 w 131"/>
                <a:gd name="T35" fmla="*/ 104 h 259"/>
                <a:gd name="T36" fmla="*/ 114 w 131"/>
                <a:gd name="T37" fmla="*/ 84 h 259"/>
                <a:gd name="T38" fmla="*/ 119 w 131"/>
                <a:gd name="T39" fmla="*/ 73 h 259"/>
                <a:gd name="T40" fmla="*/ 130 w 131"/>
                <a:gd name="T41" fmla="*/ 71 h 259"/>
                <a:gd name="T42" fmla="*/ 123 w 131"/>
                <a:gd name="T43" fmla="*/ 38 h 259"/>
                <a:gd name="T44" fmla="*/ 110 w 131"/>
                <a:gd name="T45"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259">
                  <a:moveTo>
                    <a:pt x="110" y="8"/>
                  </a:moveTo>
                  <a:cubicBezTo>
                    <a:pt x="108" y="0"/>
                    <a:pt x="106" y="12"/>
                    <a:pt x="104" y="14"/>
                  </a:cubicBezTo>
                  <a:cubicBezTo>
                    <a:pt x="102" y="16"/>
                    <a:pt x="101" y="22"/>
                    <a:pt x="101" y="26"/>
                  </a:cubicBezTo>
                  <a:cubicBezTo>
                    <a:pt x="102" y="30"/>
                    <a:pt x="95" y="34"/>
                    <a:pt x="91" y="34"/>
                  </a:cubicBezTo>
                  <a:cubicBezTo>
                    <a:pt x="87" y="33"/>
                    <a:pt x="80" y="36"/>
                    <a:pt x="82" y="42"/>
                  </a:cubicBezTo>
                  <a:cubicBezTo>
                    <a:pt x="84" y="48"/>
                    <a:pt x="79" y="46"/>
                    <a:pt x="82" y="51"/>
                  </a:cubicBezTo>
                  <a:cubicBezTo>
                    <a:pt x="84" y="56"/>
                    <a:pt x="76" y="62"/>
                    <a:pt x="68" y="62"/>
                  </a:cubicBezTo>
                  <a:cubicBezTo>
                    <a:pt x="61" y="63"/>
                    <a:pt x="52" y="76"/>
                    <a:pt x="44" y="75"/>
                  </a:cubicBezTo>
                  <a:cubicBezTo>
                    <a:pt x="36" y="74"/>
                    <a:pt x="28" y="80"/>
                    <a:pt x="22" y="79"/>
                  </a:cubicBezTo>
                  <a:cubicBezTo>
                    <a:pt x="15" y="78"/>
                    <a:pt x="19" y="93"/>
                    <a:pt x="14" y="102"/>
                  </a:cubicBezTo>
                  <a:cubicBezTo>
                    <a:pt x="9" y="112"/>
                    <a:pt x="12" y="123"/>
                    <a:pt x="16" y="134"/>
                  </a:cubicBezTo>
                  <a:cubicBezTo>
                    <a:pt x="21" y="146"/>
                    <a:pt x="25" y="155"/>
                    <a:pt x="12" y="170"/>
                  </a:cubicBezTo>
                  <a:cubicBezTo>
                    <a:pt x="0" y="185"/>
                    <a:pt x="1" y="202"/>
                    <a:pt x="5" y="212"/>
                  </a:cubicBezTo>
                  <a:cubicBezTo>
                    <a:pt x="10" y="223"/>
                    <a:pt x="10" y="238"/>
                    <a:pt x="17" y="246"/>
                  </a:cubicBezTo>
                  <a:cubicBezTo>
                    <a:pt x="24" y="253"/>
                    <a:pt x="42" y="259"/>
                    <a:pt x="48" y="254"/>
                  </a:cubicBezTo>
                  <a:cubicBezTo>
                    <a:pt x="54" y="248"/>
                    <a:pt x="60" y="254"/>
                    <a:pt x="66" y="247"/>
                  </a:cubicBezTo>
                  <a:cubicBezTo>
                    <a:pt x="73" y="239"/>
                    <a:pt x="83" y="199"/>
                    <a:pt x="92" y="173"/>
                  </a:cubicBezTo>
                  <a:cubicBezTo>
                    <a:pt x="101" y="146"/>
                    <a:pt x="112" y="111"/>
                    <a:pt x="111" y="104"/>
                  </a:cubicBezTo>
                  <a:cubicBezTo>
                    <a:pt x="110" y="97"/>
                    <a:pt x="118" y="92"/>
                    <a:pt x="114" y="84"/>
                  </a:cubicBezTo>
                  <a:cubicBezTo>
                    <a:pt x="111" y="76"/>
                    <a:pt x="115" y="67"/>
                    <a:pt x="119" y="73"/>
                  </a:cubicBezTo>
                  <a:cubicBezTo>
                    <a:pt x="123" y="79"/>
                    <a:pt x="128" y="79"/>
                    <a:pt x="130" y="71"/>
                  </a:cubicBezTo>
                  <a:cubicBezTo>
                    <a:pt x="131" y="63"/>
                    <a:pt x="123" y="50"/>
                    <a:pt x="123" y="38"/>
                  </a:cubicBezTo>
                  <a:cubicBezTo>
                    <a:pt x="122" y="26"/>
                    <a:pt x="112" y="14"/>
                    <a:pt x="110" y="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9" name="Freeform 1614">
              <a:extLst>
                <a:ext uri="{FF2B5EF4-FFF2-40B4-BE49-F238E27FC236}">
                  <a16:creationId xmlns:a16="http://schemas.microsoft.com/office/drawing/2014/main" id="{50D316AD-1186-0349-9DA1-B49ACAABB50B}"/>
                </a:ext>
              </a:extLst>
            </p:cNvPr>
            <p:cNvSpPr>
              <a:spLocks/>
            </p:cNvSpPr>
            <p:nvPr/>
          </p:nvSpPr>
          <p:spPr bwMode="auto">
            <a:xfrm>
              <a:off x="5018265" y="3163993"/>
              <a:ext cx="414352" cy="425464"/>
            </a:xfrm>
            <a:custGeom>
              <a:avLst/>
              <a:gdLst>
                <a:gd name="T0" fmla="*/ 288 w 323"/>
                <a:gd name="T1" fmla="*/ 159 h 339"/>
                <a:gd name="T2" fmla="*/ 289 w 323"/>
                <a:gd name="T3" fmla="*/ 147 h 339"/>
                <a:gd name="T4" fmla="*/ 284 w 323"/>
                <a:gd name="T5" fmla="*/ 141 h 339"/>
                <a:gd name="T6" fmla="*/ 291 w 323"/>
                <a:gd name="T7" fmla="*/ 125 h 339"/>
                <a:gd name="T8" fmla="*/ 296 w 323"/>
                <a:gd name="T9" fmla="*/ 111 h 339"/>
                <a:gd name="T10" fmla="*/ 304 w 323"/>
                <a:gd name="T11" fmla="*/ 83 h 339"/>
                <a:gd name="T12" fmla="*/ 318 w 323"/>
                <a:gd name="T13" fmla="*/ 68 h 339"/>
                <a:gd name="T14" fmla="*/ 317 w 323"/>
                <a:gd name="T15" fmla="*/ 50 h 339"/>
                <a:gd name="T16" fmla="*/ 319 w 323"/>
                <a:gd name="T17" fmla="*/ 35 h 339"/>
                <a:gd name="T18" fmla="*/ 290 w 323"/>
                <a:gd name="T19" fmla="*/ 20 h 339"/>
                <a:gd name="T20" fmla="*/ 269 w 323"/>
                <a:gd name="T21" fmla="*/ 19 h 339"/>
                <a:gd name="T22" fmla="*/ 257 w 323"/>
                <a:gd name="T23" fmla="*/ 6 h 339"/>
                <a:gd name="T24" fmla="*/ 244 w 323"/>
                <a:gd name="T25" fmla="*/ 8 h 339"/>
                <a:gd name="T26" fmla="*/ 210 w 323"/>
                <a:gd name="T27" fmla="*/ 8 h 339"/>
                <a:gd name="T28" fmla="*/ 178 w 323"/>
                <a:gd name="T29" fmla="*/ 14 h 339"/>
                <a:gd name="T30" fmla="*/ 139 w 323"/>
                <a:gd name="T31" fmla="*/ 19 h 339"/>
                <a:gd name="T32" fmla="*/ 106 w 323"/>
                <a:gd name="T33" fmla="*/ 24 h 339"/>
                <a:gd name="T34" fmla="*/ 103 w 323"/>
                <a:gd name="T35" fmla="*/ 54 h 339"/>
                <a:gd name="T36" fmla="*/ 84 w 323"/>
                <a:gd name="T37" fmla="*/ 109 h 339"/>
                <a:gd name="T38" fmla="*/ 67 w 323"/>
                <a:gd name="T39" fmla="*/ 158 h 339"/>
                <a:gd name="T40" fmla="*/ 50 w 323"/>
                <a:gd name="T41" fmla="*/ 181 h 339"/>
                <a:gd name="T42" fmla="*/ 28 w 323"/>
                <a:gd name="T43" fmla="*/ 181 h 339"/>
                <a:gd name="T44" fmla="*/ 0 w 323"/>
                <a:gd name="T45" fmla="*/ 189 h 339"/>
                <a:gd name="T46" fmla="*/ 6 w 323"/>
                <a:gd name="T47" fmla="*/ 210 h 339"/>
                <a:gd name="T48" fmla="*/ 73 w 323"/>
                <a:gd name="T49" fmla="*/ 205 h 339"/>
                <a:gd name="T50" fmla="*/ 84 w 323"/>
                <a:gd name="T51" fmla="*/ 233 h 339"/>
                <a:gd name="T52" fmla="*/ 119 w 323"/>
                <a:gd name="T53" fmla="*/ 241 h 339"/>
                <a:gd name="T54" fmla="*/ 140 w 323"/>
                <a:gd name="T55" fmla="*/ 225 h 339"/>
                <a:gd name="T56" fmla="*/ 160 w 323"/>
                <a:gd name="T57" fmla="*/ 231 h 339"/>
                <a:gd name="T58" fmla="*/ 161 w 323"/>
                <a:gd name="T59" fmla="*/ 271 h 339"/>
                <a:gd name="T60" fmla="*/ 170 w 323"/>
                <a:gd name="T61" fmla="*/ 299 h 339"/>
                <a:gd name="T62" fmla="*/ 195 w 323"/>
                <a:gd name="T63" fmla="*/ 292 h 339"/>
                <a:gd name="T64" fmla="*/ 204 w 323"/>
                <a:gd name="T65" fmla="*/ 297 h 339"/>
                <a:gd name="T66" fmla="*/ 220 w 323"/>
                <a:gd name="T67" fmla="*/ 300 h 339"/>
                <a:gd name="T68" fmla="*/ 240 w 323"/>
                <a:gd name="T69" fmla="*/ 314 h 339"/>
                <a:gd name="T70" fmla="*/ 254 w 323"/>
                <a:gd name="T71" fmla="*/ 308 h 339"/>
                <a:gd name="T72" fmla="*/ 277 w 323"/>
                <a:gd name="T73" fmla="*/ 321 h 339"/>
                <a:gd name="T74" fmla="*/ 296 w 323"/>
                <a:gd name="T75" fmla="*/ 336 h 339"/>
                <a:gd name="T76" fmla="*/ 297 w 323"/>
                <a:gd name="T77" fmla="*/ 316 h 339"/>
                <a:gd name="T78" fmla="*/ 274 w 323"/>
                <a:gd name="T79" fmla="*/ 306 h 339"/>
                <a:gd name="T80" fmla="*/ 278 w 323"/>
                <a:gd name="T81" fmla="*/ 270 h 339"/>
                <a:gd name="T82" fmla="*/ 285 w 323"/>
                <a:gd name="T83" fmla="*/ 249 h 339"/>
                <a:gd name="T84" fmla="*/ 307 w 323"/>
                <a:gd name="T85" fmla="*/ 245 h 339"/>
                <a:gd name="T86" fmla="*/ 296 w 323"/>
                <a:gd name="T87" fmla="*/ 2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3" h="339">
                  <a:moveTo>
                    <a:pt x="296" y="224"/>
                  </a:moveTo>
                  <a:cubicBezTo>
                    <a:pt x="287" y="219"/>
                    <a:pt x="284" y="160"/>
                    <a:pt x="288" y="159"/>
                  </a:cubicBezTo>
                  <a:cubicBezTo>
                    <a:pt x="288" y="158"/>
                    <a:pt x="289" y="159"/>
                    <a:pt x="289" y="160"/>
                  </a:cubicBezTo>
                  <a:cubicBezTo>
                    <a:pt x="289" y="147"/>
                    <a:pt x="289" y="147"/>
                    <a:pt x="289" y="147"/>
                  </a:cubicBezTo>
                  <a:cubicBezTo>
                    <a:pt x="289" y="147"/>
                    <a:pt x="288" y="147"/>
                    <a:pt x="287" y="147"/>
                  </a:cubicBezTo>
                  <a:cubicBezTo>
                    <a:pt x="286" y="146"/>
                    <a:pt x="284" y="145"/>
                    <a:pt x="284" y="141"/>
                  </a:cubicBezTo>
                  <a:cubicBezTo>
                    <a:pt x="284" y="137"/>
                    <a:pt x="288" y="136"/>
                    <a:pt x="288" y="136"/>
                  </a:cubicBezTo>
                  <a:cubicBezTo>
                    <a:pt x="288" y="136"/>
                    <a:pt x="287" y="127"/>
                    <a:pt x="291" y="125"/>
                  </a:cubicBezTo>
                  <a:cubicBezTo>
                    <a:pt x="292" y="125"/>
                    <a:pt x="293" y="124"/>
                    <a:pt x="293" y="123"/>
                  </a:cubicBezTo>
                  <a:cubicBezTo>
                    <a:pt x="296" y="120"/>
                    <a:pt x="296" y="115"/>
                    <a:pt x="296" y="111"/>
                  </a:cubicBezTo>
                  <a:cubicBezTo>
                    <a:pt x="296" y="105"/>
                    <a:pt x="298" y="100"/>
                    <a:pt x="300" y="95"/>
                  </a:cubicBezTo>
                  <a:cubicBezTo>
                    <a:pt x="302" y="91"/>
                    <a:pt x="301" y="85"/>
                    <a:pt x="304" y="83"/>
                  </a:cubicBezTo>
                  <a:cubicBezTo>
                    <a:pt x="307" y="80"/>
                    <a:pt x="307" y="74"/>
                    <a:pt x="311" y="73"/>
                  </a:cubicBezTo>
                  <a:cubicBezTo>
                    <a:pt x="314" y="72"/>
                    <a:pt x="318" y="70"/>
                    <a:pt x="318" y="68"/>
                  </a:cubicBezTo>
                  <a:cubicBezTo>
                    <a:pt x="318" y="66"/>
                    <a:pt x="323" y="62"/>
                    <a:pt x="323" y="59"/>
                  </a:cubicBezTo>
                  <a:cubicBezTo>
                    <a:pt x="323" y="55"/>
                    <a:pt x="317" y="55"/>
                    <a:pt x="317" y="50"/>
                  </a:cubicBezTo>
                  <a:cubicBezTo>
                    <a:pt x="317" y="46"/>
                    <a:pt x="319" y="35"/>
                    <a:pt x="319" y="35"/>
                  </a:cubicBezTo>
                  <a:cubicBezTo>
                    <a:pt x="319" y="35"/>
                    <a:pt x="319" y="35"/>
                    <a:pt x="319" y="35"/>
                  </a:cubicBezTo>
                  <a:cubicBezTo>
                    <a:pt x="311" y="27"/>
                    <a:pt x="301" y="19"/>
                    <a:pt x="299" y="18"/>
                  </a:cubicBezTo>
                  <a:cubicBezTo>
                    <a:pt x="295" y="16"/>
                    <a:pt x="290" y="20"/>
                    <a:pt x="290" y="20"/>
                  </a:cubicBezTo>
                  <a:cubicBezTo>
                    <a:pt x="290" y="20"/>
                    <a:pt x="284" y="15"/>
                    <a:pt x="280" y="19"/>
                  </a:cubicBezTo>
                  <a:cubicBezTo>
                    <a:pt x="276" y="23"/>
                    <a:pt x="269" y="19"/>
                    <a:pt x="269" y="19"/>
                  </a:cubicBezTo>
                  <a:cubicBezTo>
                    <a:pt x="269" y="19"/>
                    <a:pt x="264" y="16"/>
                    <a:pt x="262" y="10"/>
                  </a:cubicBezTo>
                  <a:cubicBezTo>
                    <a:pt x="261" y="8"/>
                    <a:pt x="259" y="7"/>
                    <a:pt x="257" y="6"/>
                  </a:cubicBezTo>
                  <a:cubicBezTo>
                    <a:pt x="257" y="6"/>
                    <a:pt x="257" y="6"/>
                    <a:pt x="257" y="6"/>
                  </a:cubicBezTo>
                  <a:cubicBezTo>
                    <a:pt x="244" y="8"/>
                    <a:pt x="244" y="8"/>
                    <a:pt x="244" y="8"/>
                  </a:cubicBezTo>
                  <a:cubicBezTo>
                    <a:pt x="244" y="8"/>
                    <a:pt x="228" y="0"/>
                    <a:pt x="225" y="6"/>
                  </a:cubicBezTo>
                  <a:cubicBezTo>
                    <a:pt x="221" y="13"/>
                    <a:pt x="218" y="8"/>
                    <a:pt x="210" y="8"/>
                  </a:cubicBezTo>
                  <a:cubicBezTo>
                    <a:pt x="203" y="8"/>
                    <a:pt x="196" y="12"/>
                    <a:pt x="192" y="14"/>
                  </a:cubicBezTo>
                  <a:cubicBezTo>
                    <a:pt x="188" y="16"/>
                    <a:pt x="181" y="12"/>
                    <a:pt x="178" y="14"/>
                  </a:cubicBezTo>
                  <a:cubicBezTo>
                    <a:pt x="175" y="16"/>
                    <a:pt x="172" y="26"/>
                    <a:pt x="172" y="26"/>
                  </a:cubicBezTo>
                  <a:cubicBezTo>
                    <a:pt x="139" y="19"/>
                    <a:pt x="139" y="19"/>
                    <a:pt x="139" y="19"/>
                  </a:cubicBezTo>
                  <a:cubicBezTo>
                    <a:pt x="139" y="19"/>
                    <a:pt x="132" y="10"/>
                    <a:pt x="125" y="10"/>
                  </a:cubicBezTo>
                  <a:cubicBezTo>
                    <a:pt x="117" y="10"/>
                    <a:pt x="106" y="24"/>
                    <a:pt x="106" y="24"/>
                  </a:cubicBezTo>
                  <a:cubicBezTo>
                    <a:pt x="106" y="35"/>
                    <a:pt x="106" y="35"/>
                    <a:pt x="106" y="35"/>
                  </a:cubicBezTo>
                  <a:cubicBezTo>
                    <a:pt x="107" y="43"/>
                    <a:pt x="106" y="50"/>
                    <a:pt x="103" y="54"/>
                  </a:cubicBezTo>
                  <a:cubicBezTo>
                    <a:pt x="100" y="59"/>
                    <a:pt x="97" y="61"/>
                    <a:pt x="97" y="72"/>
                  </a:cubicBezTo>
                  <a:cubicBezTo>
                    <a:pt x="97" y="83"/>
                    <a:pt x="84" y="101"/>
                    <a:pt x="84" y="109"/>
                  </a:cubicBezTo>
                  <a:cubicBezTo>
                    <a:pt x="84" y="118"/>
                    <a:pt x="69" y="124"/>
                    <a:pt x="69" y="129"/>
                  </a:cubicBezTo>
                  <a:cubicBezTo>
                    <a:pt x="69" y="134"/>
                    <a:pt x="67" y="146"/>
                    <a:pt x="67" y="158"/>
                  </a:cubicBezTo>
                  <a:cubicBezTo>
                    <a:pt x="67" y="170"/>
                    <a:pt x="61" y="161"/>
                    <a:pt x="61" y="172"/>
                  </a:cubicBezTo>
                  <a:cubicBezTo>
                    <a:pt x="61" y="182"/>
                    <a:pt x="55" y="176"/>
                    <a:pt x="50" y="181"/>
                  </a:cubicBezTo>
                  <a:cubicBezTo>
                    <a:pt x="45" y="187"/>
                    <a:pt x="42" y="188"/>
                    <a:pt x="42" y="182"/>
                  </a:cubicBezTo>
                  <a:cubicBezTo>
                    <a:pt x="42" y="177"/>
                    <a:pt x="35" y="176"/>
                    <a:pt x="28" y="181"/>
                  </a:cubicBezTo>
                  <a:cubicBezTo>
                    <a:pt x="22" y="187"/>
                    <a:pt x="19" y="181"/>
                    <a:pt x="16" y="180"/>
                  </a:cubicBezTo>
                  <a:cubicBezTo>
                    <a:pt x="14" y="180"/>
                    <a:pt x="7" y="184"/>
                    <a:pt x="0" y="189"/>
                  </a:cubicBezTo>
                  <a:cubicBezTo>
                    <a:pt x="3" y="196"/>
                    <a:pt x="5" y="203"/>
                    <a:pt x="6" y="208"/>
                  </a:cubicBezTo>
                  <a:cubicBezTo>
                    <a:pt x="6" y="209"/>
                    <a:pt x="6" y="210"/>
                    <a:pt x="6" y="210"/>
                  </a:cubicBezTo>
                  <a:cubicBezTo>
                    <a:pt x="10" y="208"/>
                    <a:pt x="14" y="205"/>
                    <a:pt x="16" y="205"/>
                  </a:cubicBezTo>
                  <a:cubicBezTo>
                    <a:pt x="22" y="204"/>
                    <a:pt x="73" y="205"/>
                    <a:pt x="73" y="205"/>
                  </a:cubicBezTo>
                  <a:cubicBezTo>
                    <a:pt x="73" y="205"/>
                    <a:pt x="78" y="213"/>
                    <a:pt x="77" y="220"/>
                  </a:cubicBezTo>
                  <a:cubicBezTo>
                    <a:pt x="75" y="227"/>
                    <a:pt x="80" y="224"/>
                    <a:pt x="84" y="233"/>
                  </a:cubicBezTo>
                  <a:cubicBezTo>
                    <a:pt x="88" y="242"/>
                    <a:pt x="91" y="246"/>
                    <a:pt x="99" y="244"/>
                  </a:cubicBezTo>
                  <a:cubicBezTo>
                    <a:pt x="106" y="242"/>
                    <a:pt x="116" y="240"/>
                    <a:pt x="119" y="241"/>
                  </a:cubicBezTo>
                  <a:cubicBezTo>
                    <a:pt x="122" y="242"/>
                    <a:pt x="121" y="228"/>
                    <a:pt x="126" y="225"/>
                  </a:cubicBezTo>
                  <a:cubicBezTo>
                    <a:pt x="131" y="223"/>
                    <a:pt x="140" y="225"/>
                    <a:pt x="140" y="225"/>
                  </a:cubicBezTo>
                  <a:cubicBezTo>
                    <a:pt x="140" y="225"/>
                    <a:pt x="141" y="229"/>
                    <a:pt x="149" y="229"/>
                  </a:cubicBezTo>
                  <a:cubicBezTo>
                    <a:pt x="156" y="229"/>
                    <a:pt x="160" y="226"/>
                    <a:pt x="160" y="231"/>
                  </a:cubicBezTo>
                  <a:cubicBezTo>
                    <a:pt x="160" y="237"/>
                    <a:pt x="161" y="243"/>
                    <a:pt x="163" y="246"/>
                  </a:cubicBezTo>
                  <a:cubicBezTo>
                    <a:pt x="166" y="248"/>
                    <a:pt x="157" y="267"/>
                    <a:pt x="161" y="271"/>
                  </a:cubicBezTo>
                  <a:cubicBezTo>
                    <a:pt x="165" y="274"/>
                    <a:pt x="170" y="281"/>
                    <a:pt x="170" y="285"/>
                  </a:cubicBezTo>
                  <a:cubicBezTo>
                    <a:pt x="169" y="289"/>
                    <a:pt x="167" y="298"/>
                    <a:pt x="170" y="299"/>
                  </a:cubicBezTo>
                  <a:cubicBezTo>
                    <a:pt x="173" y="299"/>
                    <a:pt x="174" y="294"/>
                    <a:pt x="179" y="294"/>
                  </a:cubicBezTo>
                  <a:cubicBezTo>
                    <a:pt x="185" y="294"/>
                    <a:pt x="189" y="295"/>
                    <a:pt x="195" y="292"/>
                  </a:cubicBezTo>
                  <a:cubicBezTo>
                    <a:pt x="197" y="292"/>
                    <a:pt x="198" y="292"/>
                    <a:pt x="199" y="293"/>
                  </a:cubicBezTo>
                  <a:cubicBezTo>
                    <a:pt x="202" y="294"/>
                    <a:pt x="204" y="297"/>
                    <a:pt x="204" y="297"/>
                  </a:cubicBezTo>
                  <a:cubicBezTo>
                    <a:pt x="204" y="297"/>
                    <a:pt x="206" y="303"/>
                    <a:pt x="209" y="301"/>
                  </a:cubicBezTo>
                  <a:cubicBezTo>
                    <a:pt x="212" y="299"/>
                    <a:pt x="221" y="297"/>
                    <a:pt x="220" y="300"/>
                  </a:cubicBezTo>
                  <a:cubicBezTo>
                    <a:pt x="219" y="303"/>
                    <a:pt x="222" y="310"/>
                    <a:pt x="225" y="309"/>
                  </a:cubicBezTo>
                  <a:cubicBezTo>
                    <a:pt x="228" y="307"/>
                    <a:pt x="236" y="314"/>
                    <a:pt x="240" y="314"/>
                  </a:cubicBezTo>
                  <a:cubicBezTo>
                    <a:pt x="244" y="314"/>
                    <a:pt x="248" y="314"/>
                    <a:pt x="248" y="311"/>
                  </a:cubicBezTo>
                  <a:cubicBezTo>
                    <a:pt x="248" y="309"/>
                    <a:pt x="253" y="305"/>
                    <a:pt x="254" y="308"/>
                  </a:cubicBezTo>
                  <a:cubicBezTo>
                    <a:pt x="256" y="311"/>
                    <a:pt x="260" y="318"/>
                    <a:pt x="264" y="318"/>
                  </a:cubicBezTo>
                  <a:cubicBezTo>
                    <a:pt x="267" y="318"/>
                    <a:pt x="277" y="318"/>
                    <a:pt x="277" y="321"/>
                  </a:cubicBezTo>
                  <a:cubicBezTo>
                    <a:pt x="277" y="325"/>
                    <a:pt x="280" y="333"/>
                    <a:pt x="284" y="336"/>
                  </a:cubicBezTo>
                  <a:cubicBezTo>
                    <a:pt x="288" y="339"/>
                    <a:pt x="296" y="336"/>
                    <a:pt x="296" y="336"/>
                  </a:cubicBezTo>
                  <a:cubicBezTo>
                    <a:pt x="296" y="336"/>
                    <a:pt x="300" y="334"/>
                    <a:pt x="300" y="328"/>
                  </a:cubicBezTo>
                  <a:cubicBezTo>
                    <a:pt x="300" y="323"/>
                    <a:pt x="300" y="316"/>
                    <a:pt x="297" y="316"/>
                  </a:cubicBezTo>
                  <a:cubicBezTo>
                    <a:pt x="295" y="316"/>
                    <a:pt x="291" y="321"/>
                    <a:pt x="285" y="320"/>
                  </a:cubicBezTo>
                  <a:cubicBezTo>
                    <a:pt x="280" y="318"/>
                    <a:pt x="276" y="307"/>
                    <a:pt x="274" y="306"/>
                  </a:cubicBezTo>
                  <a:cubicBezTo>
                    <a:pt x="271" y="304"/>
                    <a:pt x="278" y="294"/>
                    <a:pt x="278" y="289"/>
                  </a:cubicBezTo>
                  <a:cubicBezTo>
                    <a:pt x="278" y="285"/>
                    <a:pt x="282" y="271"/>
                    <a:pt x="278" y="270"/>
                  </a:cubicBezTo>
                  <a:cubicBezTo>
                    <a:pt x="275" y="268"/>
                    <a:pt x="277" y="263"/>
                    <a:pt x="281" y="260"/>
                  </a:cubicBezTo>
                  <a:cubicBezTo>
                    <a:pt x="285" y="257"/>
                    <a:pt x="279" y="249"/>
                    <a:pt x="285" y="249"/>
                  </a:cubicBezTo>
                  <a:cubicBezTo>
                    <a:pt x="291" y="249"/>
                    <a:pt x="303" y="249"/>
                    <a:pt x="307" y="245"/>
                  </a:cubicBezTo>
                  <a:cubicBezTo>
                    <a:pt x="307" y="245"/>
                    <a:pt x="307" y="245"/>
                    <a:pt x="307" y="245"/>
                  </a:cubicBezTo>
                  <a:cubicBezTo>
                    <a:pt x="308" y="244"/>
                    <a:pt x="308" y="243"/>
                    <a:pt x="309" y="242"/>
                  </a:cubicBezTo>
                  <a:cubicBezTo>
                    <a:pt x="304" y="235"/>
                    <a:pt x="300" y="227"/>
                    <a:pt x="296" y="22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0" name="Freeform 1615">
              <a:extLst>
                <a:ext uri="{FF2B5EF4-FFF2-40B4-BE49-F238E27FC236}">
                  <a16:creationId xmlns:a16="http://schemas.microsoft.com/office/drawing/2014/main" id="{02B45998-5AF9-EF4D-961B-9DE8CD1CBEE2}"/>
                </a:ext>
              </a:extLst>
            </p:cNvPr>
            <p:cNvSpPr>
              <a:spLocks/>
            </p:cNvSpPr>
            <p:nvPr/>
          </p:nvSpPr>
          <p:spPr bwMode="auto">
            <a:xfrm>
              <a:off x="5386578" y="3340211"/>
              <a:ext cx="36514" cy="47627"/>
            </a:xfrm>
            <a:custGeom>
              <a:avLst/>
              <a:gdLst>
                <a:gd name="T0" fmla="*/ 2 w 29"/>
                <a:gd name="T1" fmla="*/ 19 h 38"/>
                <a:gd name="T2" fmla="*/ 7 w 29"/>
                <a:gd name="T3" fmla="*/ 38 h 38"/>
                <a:gd name="T4" fmla="*/ 14 w 29"/>
                <a:gd name="T5" fmla="*/ 33 h 38"/>
                <a:gd name="T6" fmla="*/ 29 w 29"/>
                <a:gd name="T7" fmla="*/ 12 h 38"/>
                <a:gd name="T8" fmla="*/ 24 w 29"/>
                <a:gd name="T9" fmla="*/ 10 h 38"/>
                <a:gd name="T10" fmla="*/ 24 w 29"/>
                <a:gd name="T11" fmla="*/ 0 h 38"/>
                <a:gd name="T12" fmla="*/ 15 w 29"/>
                <a:gd name="T13" fmla="*/ 1 h 38"/>
                <a:gd name="T14" fmla="*/ 6 w 29"/>
                <a:gd name="T15" fmla="*/ 6 h 38"/>
                <a:gd name="T16" fmla="*/ 0 w 29"/>
                <a:gd name="T17" fmla="*/ 6 h 38"/>
                <a:gd name="T18" fmla="*/ 2 w 29"/>
                <a:gd name="T19" fmla="*/ 6 h 38"/>
                <a:gd name="T20" fmla="*/ 2 w 29"/>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8">
                  <a:moveTo>
                    <a:pt x="2" y="19"/>
                  </a:moveTo>
                  <a:cubicBezTo>
                    <a:pt x="4" y="22"/>
                    <a:pt x="5" y="30"/>
                    <a:pt x="7" y="38"/>
                  </a:cubicBezTo>
                  <a:cubicBezTo>
                    <a:pt x="10" y="35"/>
                    <a:pt x="13" y="34"/>
                    <a:pt x="14" y="33"/>
                  </a:cubicBezTo>
                  <a:cubicBezTo>
                    <a:pt x="19" y="31"/>
                    <a:pt x="29" y="12"/>
                    <a:pt x="29" y="12"/>
                  </a:cubicBezTo>
                  <a:cubicBezTo>
                    <a:pt x="24" y="10"/>
                    <a:pt x="24" y="10"/>
                    <a:pt x="24" y="10"/>
                  </a:cubicBezTo>
                  <a:cubicBezTo>
                    <a:pt x="24" y="10"/>
                    <a:pt x="25" y="6"/>
                    <a:pt x="24" y="0"/>
                  </a:cubicBezTo>
                  <a:cubicBezTo>
                    <a:pt x="20" y="1"/>
                    <a:pt x="15" y="1"/>
                    <a:pt x="15" y="1"/>
                  </a:cubicBezTo>
                  <a:cubicBezTo>
                    <a:pt x="15" y="1"/>
                    <a:pt x="16" y="8"/>
                    <a:pt x="6" y="6"/>
                  </a:cubicBezTo>
                  <a:cubicBezTo>
                    <a:pt x="5" y="6"/>
                    <a:pt x="3" y="6"/>
                    <a:pt x="0" y="6"/>
                  </a:cubicBezTo>
                  <a:cubicBezTo>
                    <a:pt x="1" y="6"/>
                    <a:pt x="2" y="6"/>
                    <a:pt x="2" y="6"/>
                  </a:cubicBezTo>
                  <a:lnTo>
                    <a:pt x="2" y="19"/>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1" name="Freeform 1616">
              <a:extLst>
                <a:ext uri="{FF2B5EF4-FFF2-40B4-BE49-F238E27FC236}">
                  <a16:creationId xmlns:a16="http://schemas.microsoft.com/office/drawing/2014/main" id="{DCCC54E7-6B49-924E-958E-3A9A36770F83}"/>
                </a:ext>
              </a:extLst>
            </p:cNvPr>
            <p:cNvSpPr>
              <a:spLocks/>
            </p:cNvSpPr>
            <p:nvPr/>
          </p:nvSpPr>
          <p:spPr bwMode="auto">
            <a:xfrm>
              <a:off x="5408804" y="3524368"/>
              <a:ext cx="242896" cy="377838"/>
            </a:xfrm>
            <a:custGeom>
              <a:avLst/>
              <a:gdLst>
                <a:gd name="T0" fmla="*/ 187 w 189"/>
                <a:gd name="T1" fmla="*/ 77 h 302"/>
                <a:gd name="T2" fmla="*/ 182 w 189"/>
                <a:gd name="T3" fmla="*/ 43 h 302"/>
                <a:gd name="T4" fmla="*/ 181 w 189"/>
                <a:gd name="T5" fmla="*/ 1 h 302"/>
                <a:gd name="T6" fmla="*/ 181 w 189"/>
                <a:gd name="T7" fmla="*/ 0 h 302"/>
                <a:gd name="T8" fmla="*/ 162 w 189"/>
                <a:gd name="T9" fmla="*/ 10 h 302"/>
                <a:gd name="T10" fmla="*/ 149 w 189"/>
                <a:gd name="T11" fmla="*/ 13 h 302"/>
                <a:gd name="T12" fmla="*/ 139 w 189"/>
                <a:gd name="T13" fmla="*/ 13 h 302"/>
                <a:gd name="T14" fmla="*/ 133 w 189"/>
                <a:gd name="T15" fmla="*/ 20 h 302"/>
                <a:gd name="T16" fmla="*/ 123 w 189"/>
                <a:gd name="T17" fmla="*/ 21 h 302"/>
                <a:gd name="T18" fmla="*/ 108 w 189"/>
                <a:gd name="T19" fmla="*/ 23 h 302"/>
                <a:gd name="T20" fmla="*/ 102 w 189"/>
                <a:gd name="T21" fmla="*/ 17 h 302"/>
                <a:gd name="T22" fmla="*/ 92 w 189"/>
                <a:gd name="T23" fmla="*/ 20 h 302"/>
                <a:gd name="T24" fmla="*/ 82 w 189"/>
                <a:gd name="T25" fmla="*/ 18 h 302"/>
                <a:gd name="T26" fmla="*/ 81 w 189"/>
                <a:gd name="T27" fmla="*/ 25 h 302"/>
                <a:gd name="T28" fmla="*/ 88 w 189"/>
                <a:gd name="T29" fmla="*/ 62 h 302"/>
                <a:gd name="T30" fmla="*/ 99 w 189"/>
                <a:gd name="T31" fmla="*/ 72 h 302"/>
                <a:gd name="T32" fmla="*/ 99 w 189"/>
                <a:gd name="T33" fmla="*/ 90 h 302"/>
                <a:gd name="T34" fmla="*/ 89 w 189"/>
                <a:gd name="T35" fmla="*/ 101 h 302"/>
                <a:gd name="T36" fmla="*/ 88 w 189"/>
                <a:gd name="T37" fmla="*/ 118 h 302"/>
                <a:gd name="T38" fmla="*/ 72 w 189"/>
                <a:gd name="T39" fmla="*/ 96 h 302"/>
                <a:gd name="T40" fmla="*/ 75 w 189"/>
                <a:gd name="T41" fmla="*/ 73 h 302"/>
                <a:gd name="T42" fmla="*/ 61 w 189"/>
                <a:gd name="T43" fmla="*/ 71 h 302"/>
                <a:gd name="T44" fmla="*/ 49 w 189"/>
                <a:gd name="T45" fmla="*/ 63 h 302"/>
                <a:gd name="T46" fmla="*/ 0 w 189"/>
                <a:gd name="T47" fmla="*/ 81 h 302"/>
                <a:gd name="T48" fmla="*/ 4 w 189"/>
                <a:gd name="T49" fmla="*/ 94 h 302"/>
                <a:gd name="T50" fmla="*/ 3 w 189"/>
                <a:gd name="T51" fmla="*/ 94 h 302"/>
                <a:gd name="T52" fmla="*/ 6 w 189"/>
                <a:gd name="T53" fmla="*/ 99 h 302"/>
                <a:gd name="T54" fmla="*/ 28 w 189"/>
                <a:gd name="T55" fmla="*/ 105 h 302"/>
                <a:gd name="T56" fmla="*/ 49 w 189"/>
                <a:gd name="T57" fmla="*/ 112 h 302"/>
                <a:gd name="T58" fmla="*/ 49 w 189"/>
                <a:gd name="T59" fmla="*/ 139 h 302"/>
                <a:gd name="T60" fmla="*/ 45 w 189"/>
                <a:gd name="T61" fmla="*/ 155 h 302"/>
                <a:gd name="T62" fmla="*/ 50 w 189"/>
                <a:gd name="T63" fmla="*/ 168 h 302"/>
                <a:gd name="T64" fmla="*/ 41 w 189"/>
                <a:gd name="T65" fmla="*/ 181 h 302"/>
                <a:gd name="T66" fmla="*/ 36 w 189"/>
                <a:gd name="T67" fmla="*/ 199 h 302"/>
                <a:gd name="T68" fmla="*/ 18 w 189"/>
                <a:gd name="T69" fmla="*/ 216 h 302"/>
                <a:gd name="T70" fmla="*/ 19 w 189"/>
                <a:gd name="T71" fmla="*/ 217 h 302"/>
                <a:gd name="T72" fmla="*/ 30 w 189"/>
                <a:gd name="T73" fmla="*/ 250 h 302"/>
                <a:gd name="T74" fmla="*/ 31 w 189"/>
                <a:gd name="T75" fmla="*/ 282 h 302"/>
                <a:gd name="T76" fmla="*/ 33 w 189"/>
                <a:gd name="T77" fmla="*/ 302 h 302"/>
                <a:gd name="T78" fmla="*/ 46 w 189"/>
                <a:gd name="T79" fmla="*/ 301 h 302"/>
                <a:gd name="T80" fmla="*/ 47 w 189"/>
                <a:gd name="T81" fmla="*/ 293 h 302"/>
                <a:gd name="T82" fmla="*/ 40 w 189"/>
                <a:gd name="T83" fmla="*/ 286 h 302"/>
                <a:gd name="T84" fmla="*/ 68 w 189"/>
                <a:gd name="T85" fmla="*/ 265 h 302"/>
                <a:gd name="T86" fmla="*/ 90 w 189"/>
                <a:gd name="T87" fmla="*/ 252 h 302"/>
                <a:gd name="T88" fmla="*/ 92 w 189"/>
                <a:gd name="T89" fmla="*/ 226 h 302"/>
                <a:gd name="T90" fmla="*/ 89 w 189"/>
                <a:gd name="T91" fmla="*/ 204 h 302"/>
                <a:gd name="T92" fmla="*/ 80 w 189"/>
                <a:gd name="T93" fmla="*/ 181 h 302"/>
                <a:gd name="T94" fmla="*/ 83 w 189"/>
                <a:gd name="T95" fmla="*/ 168 h 302"/>
                <a:gd name="T96" fmla="*/ 91 w 189"/>
                <a:gd name="T97" fmla="*/ 159 h 302"/>
                <a:gd name="T98" fmla="*/ 106 w 189"/>
                <a:gd name="T99" fmla="*/ 149 h 302"/>
                <a:gd name="T100" fmla="*/ 124 w 189"/>
                <a:gd name="T101" fmla="*/ 129 h 302"/>
                <a:gd name="T102" fmla="*/ 159 w 189"/>
                <a:gd name="T103" fmla="*/ 114 h 302"/>
                <a:gd name="T104" fmla="*/ 187 w 189"/>
                <a:gd name="T105" fmla="*/ 7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302">
                  <a:moveTo>
                    <a:pt x="187" y="77"/>
                  </a:moveTo>
                  <a:cubicBezTo>
                    <a:pt x="185" y="73"/>
                    <a:pt x="181" y="52"/>
                    <a:pt x="182" y="43"/>
                  </a:cubicBezTo>
                  <a:cubicBezTo>
                    <a:pt x="183" y="34"/>
                    <a:pt x="181" y="12"/>
                    <a:pt x="181" y="1"/>
                  </a:cubicBezTo>
                  <a:cubicBezTo>
                    <a:pt x="181" y="1"/>
                    <a:pt x="181" y="0"/>
                    <a:pt x="181" y="0"/>
                  </a:cubicBezTo>
                  <a:cubicBezTo>
                    <a:pt x="172" y="4"/>
                    <a:pt x="163" y="8"/>
                    <a:pt x="162" y="10"/>
                  </a:cubicBezTo>
                  <a:cubicBezTo>
                    <a:pt x="160" y="13"/>
                    <a:pt x="154" y="10"/>
                    <a:pt x="149" y="13"/>
                  </a:cubicBezTo>
                  <a:cubicBezTo>
                    <a:pt x="145" y="17"/>
                    <a:pt x="143" y="14"/>
                    <a:pt x="139" y="13"/>
                  </a:cubicBezTo>
                  <a:cubicBezTo>
                    <a:pt x="135" y="12"/>
                    <a:pt x="134" y="16"/>
                    <a:pt x="133" y="20"/>
                  </a:cubicBezTo>
                  <a:cubicBezTo>
                    <a:pt x="133" y="23"/>
                    <a:pt x="125" y="21"/>
                    <a:pt x="123" y="21"/>
                  </a:cubicBezTo>
                  <a:cubicBezTo>
                    <a:pt x="120" y="20"/>
                    <a:pt x="112" y="23"/>
                    <a:pt x="108" y="23"/>
                  </a:cubicBezTo>
                  <a:cubicBezTo>
                    <a:pt x="104" y="23"/>
                    <a:pt x="107" y="19"/>
                    <a:pt x="102" y="17"/>
                  </a:cubicBezTo>
                  <a:cubicBezTo>
                    <a:pt x="97" y="16"/>
                    <a:pt x="94" y="20"/>
                    <a:pt x="92" y="20"/>
                  </a:cubicBezTo>
                  <a:cubicBezTo>
                    <a:pt x="90" y="20"/>
                    <a:pt x="85" y="19"/>
                    <a:pt x="82" y="18"/>
                  </a:cubicBezTo>
                  <a:cubicBezTo>
                    <a:pt x="81" y="21"/>
                    <a:pt x="81" y="23"/>
                    <a:pt x="81" y="25"/>
                  </a:cubicBezTo>
                  <a:cubicBezTo>
                    <a:pt x="77" y="33"/>
                    <a:pt x="88" y="53"/>
                    <a:pt x="88" y="62"/>
                  </a:cubicBezTo>
                  <a:cubicBezTo>
                    <a:pt x="92" y="65"/>
                    <a:pt x="96" y="69"/>
                    <a:pt x="99" y="72"/>
                  </a:cubicBezTo>
                  <a:cubicBezTo>
                    <a:pt x="104" y="78"/>
                    <a:pt x="99" y="77"/>
                    <a:pt x="99" y="90"/>
                  </a:cubicBezTo>
                  <a:cubicBezTo>
                    <a:pt x="100" y="102"/>
                    <a:pt x="94" y="97"/>
                    <a:pt x="89" y="101"/>
                  </a:cubicBezTo>
                  <a:cubicBezTo>
                    <a:pt x="85" y="106"/>
                    <a:pt x="89" y="115"/>
                    <a:pt x="88" y="118"/>
                  </a:cubicBezTo>
                  <a:cubicBezTo>
                    <a:pt x="87" y="120"/>
                    <a:pt x="73" y="99"/>
                    <a:pt x="72" y="96"/>
                  </a:cubicBezTo>
                  <a:cubicBezTo>
                    <a:pt x="71" y="93"/>
                    <a:pt x="77" y="81"/>
                    <a:pt x="75" y="73"/>
                  </a:cubicBezTo>
                  <a:cubicBezTo>
                    <a:pt x="74" y="66"/>
                    <a:pt x="64" y="71"/>
                    <a:pt x="61" y="71"/>
                  </a:cubicBezTo>
                  <a:cubicBezTo>
                    <a:pt x="58" y="72"/>
                    <a:pt x="51" y="63"/>
                    <a:pt x="49" y="63"/>
                  </a:cubicBezTo>
                  <a:cubicBezTo>
                    <a:pt x="48" y="63"/>
                    <a:pt x="0" y="81"/>
                    <a:pt x="0" y="81"/>
                  </a:cubicBezTo>
                  <a:cubicBezTo>
                    <a:pt x="4" y="94"/>
                    <a:pt x="4" y="94"/>
                    <a:pt x="4" y="94"/>
                  </a:cubicBezTo>
                  <a:cubicBezTo>
                    <a:pt x="3" y="94"/>
                    <a:pt x="3" y="94"/>
                    <a:pt x="3" y="94"/>
                  </a:cubicBezTo>
                  <a:cubicBezTo>
                    <a:pt x="6" y="99"/>
                    <a:pt x="6" y="99"/>
                    <a:pt x="6" y="99"/>
                  </a:cubicBezTo>
                  <a:cubicBezTo>
                    <a:pt x="6" y="99"/>
                    <a:pt x="21" y="100"/>
                    <a:pt x="28" y="105"/>
                  </a:cubicBezTo>
                  <a:cubicBezTo>
                    <a:pt x="35" y="109"/>
                    <a:pt x="46" y="110"/>
                    <a:pt x="49" y="112"/>
                  </a:cubicBezTo>
                  <a:cubicBezTo>
                    <a:pt x="51" y="113"/>
                    <a:pt x="49" y="131"/>
                    <a:pt x="49" y="139"/>
                  </a:cubicBezTo>
                  <a:cubicBezTo>
                    <a:pt x="50" y="148"/>
                    <a:pt x="40" y="150"/>
                    <a:pt x="45" y="155"/>
                  </a:cubicBezTo>
                  <a:cubicBezTo>
                    <a:pt x="49" y="160"/>
                    <a:pt x="47" y="167"/>
                    <a:pt x="50" y="168"/>
                  </a:cubicBezTo>
                  <a:cubicBezTo>
                    <a:pt x="53" y="169"/>
                    <a:pt x="45" y="179"/>
                    <a:pt x="41" y="181"/>
                  </a:cubicBezTo>
                  <a:cubicBezTo>
                    <a:pt x="37" y="184"/>
                    <a:pt x="41" y="192"/>
                    <a:pt x="36" y="199"/>
                  </a:cubicBezTo>
                  <a:cubicBezTo>
                    <a:pt x="33" y="203"/>
                    <a:pt x="24" y="210"/>
                    <a:pt x="18" y="216"/>
                  </a:cubicBezTo>
                  <a:cubicBezTo>
                    <a:pt x="18" y="217"/>
                    <a:pt x="19" y="217"/>
                    <a:pt x="19" y="217"/>
                  </a:cubicBezTo>
                  <a:cubicBezTo>
                    <a:pt x="20" y="220"/>
                    <a:pt x="25" y="247"/>
                    <a:pt x="30" y="250"/>
                  </a:cubicBezTo>
                  <a:cubicBezTo>
                    <a:pt x="34" y="253"/>
                    <a:pt x="32" y="280"/>
                    <a:pt x="31" y="282"/>
                  </a:cubicBezTo>
                  <a:cubicBezTo>
                    <a:pt x="31" y="284"/>
                    <a:pt x="33" y="302"/>
                    <a:pt x="33" y="302"/>
                  </a:cubicBezTo>
                  <a:cubicBezTo>
                    <a:pt x="33" y="302"/>
                    <a:pt x="40" y="301"/>
                    <a:pt x="46" y="301"/>
                  </a:cubicBezTo>
                  <a:cubicBezTo>
                    <a:pt x="47" y="298"/>
                    <a:pt x="47" y="295"/>
                    <a:pt x="47" y="293"/>
                  </a:cubicBezTo>
                  <a:cubicBezTo>
                    <a:pt x="48" y="284"/>
                    <a:pt x="42" y="291"/>
                    <a:pt x="40" y="286"/>
                  </a:cubicBezTo>
                  <a:cubicBezTo>
                    <a:pt x="38" y="281"/>
                    <a:pt x="53" y="271"/>
                    <a:pt x="68" y="265"/>
                  </a:cubicBezTo>
                  <a:cubicBezTo>
                    <a:pt x="83" y="260"/>
                    <a:pt x="88" y="257"/>
                    <a:pt x="90" y="252"/>
                  </a:cubicBezTo>
                  <a:cubicBezTo>
                    <a:pt x="92" y="246"/>
                    <a:pt x="90" y="232"/>
                    <a:pt x="92" y="226"/>
                  </a:cubicBezTo>
                  <a:cubicBezTo>
                    <a:pt x="94" y="220"/>
                    <a:pt x="91" y="217"/>
                    <a:pt x="89" y="204"/>
                  </a:cubicBezTo>
                  <a:cubicBezTo>
                    <a:pt x="87" y="191"/>
                    <a:pt x="82" y="189"/>
                    <a:pt x="80" y="181"/>
                  </a:cubicBezTo>
                  <a:cubicBezTo>
                    <a:pt x="78" y="174"/>
                    <a:pt x="79" y="168"/>
                    <a:pt x="83" y="168"/>
                  </a:cubicBezTo>
                  <a:cubicBezTo>
                    <a:pt x="87" y="168"/>
                    <a:pt x="87" y="166"/>
                    <a:pt x="91" y="159"/>
                  </a:cubicBezTo>
                  <a:cubicBezTo>
                    <a:pt x="95" y="152"/>
                    <a:pt x="99" y="155"/>
                    <a:pt x="106" y="149"/>
                  </a:cubicBezTo>
                  <a:cubicBezTo>
                    <a:pt x="113" y="144"/>
                    <a:pt x="113" y="138"/>
                    <a:pt x="124" y="129"/>
                  </a:cubicBezTo>
                  <a:cubicBezTo>
                    <a:pt x="136" y="120"/>
                    <a:pt x="148" y="121"/>
                    <a:pt x="159" y="114"/>
                  </a:cubicBezTo>
                  <a:cubicBezTo>
                    <a:pt x="170" y="108"/>
                    <a:pt x="189" y="82"/>
                    <a:pt x="187" y="7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2" name="Freeform 1617">
              <a:extLst>
                <a:ext uri="{FF2B5EF4-FFF2-40B4-BE49-F238E27FC236}">
                  <a16:creationId xmlns:a16="http://schemas.microsoft.com/office/drawing/2014/main" id="{DF8DBB41-6534-6243-B369-B102D2EDEAD6}"/>
                </a:ext>
              </a:extLst>
            </p:cNvPr>
            <p:cNvSpPr>
              <a:spLocks/>
            </p:cNvSpPr>
            <p:nvPr/>
          </p:nvSpPr>
          <p:spPr bwMode="auto">
            <a:xfrm>
              <a:off x="5396103" y="3308460"/>
              <a:ext cx="246071" cy="244483"/>
            </a:xfrm>
            <a:custGeom>
              <a:avLst/>
              <a:gdLst>
                <a:gd name="T0" fmla="*/ 179 w 192"/>
                <a:gd name="T1" fmla="*/ 156 h 195"/>
                <a:gd name="T2" fmla="*/ 173 w 192"/>
                <a:gd name="T3" fmla="*/ 138 h 195"/>
                <a:gd name="T4" fmla="*/ 171 w 192"/>
                <a:gd name="T5" fmla="*/ 123 h 195"/>
                <a:gd name="T6" fmla="*/ 174 w 192"/>
                <a:gd name="T7" fmla="*/ 110 h 195"/>
                <a:gd name="T8" fmla="*/ 165 w 192"/>
                <a:gd name="T9" fmla="*/ 95 h 195"/>
                <a:gd name="T10" fmla="*/ 172 w 192"/>
                <a:gd name="T11" fmla="*/ 68 h 195"/>
                <a:gd name="T12" fmla="*/ 143 w 192"/>
                <a:gd name="T13" fmla="*/ 47 h 195"/>
                <a:gd name="T14" fmla="*/ 144 w 192"/>
                <a:gd name="T15" fmla="*/ 37 h 195"/>
                <a:gd name="T16" fmla="*/ 77 w 192"/>
                <a:gd name="T17" fmla="*/ 1 h 195"/>
                <a:gd name="T18" fmla="*/ 69 w 192"/>
                <a:gd name="T19" fmla="*/ 18 h 195"/>
                <a:gd name="T20" fmla="*/ 70 w 192"/>
                <a:gd name="T21" fmla="*/ 29 h 195"/>
                <a:gd name="T22" fmla="*/ 41 w 192"/>
                <a:gd name="T23" fmla="*/ 27 h 195"/>
                <a:gd name="T24" fmla="*/ 41 w 192"/>
                <a:gd name="T25" fmla="*/ 0 h 195"/>
                <a:gd name="T26" fmla="*/ 26 w 192"/>
                <a:gd name="T27" fmla="*/ 1 h 195"/>
                <a:gd name="T28" fmla="*/ 18 w 192"/>
                <a:gd name="T29" fmla="*/ 4 h 195"/>
                <a:gd name="T30" fmla="*/ 21 w 192"/>
                <a:gd name="T31" fmla="*/ 11 h 195"/>
                <a:gd name="T32" fmla="*/ 24 w 192"/>
                <a:gd name="T33" fmla="*/ 23 h 195"/>
                <a:gd name="T34" fmla="*/ 17 w 192"/>
                <a:gd name="T35" fmla="*/ 26 h 195"/>
                <a:gd name="T36" fmla="*/ 17 w 192"/>
                <a:gd name="T37" fmla="*/ 36 h 195"/>
                <a:gd name="T38" fmla="*/ 22 w 192"/>
                <a:gd name="T39" fmla="*/ 38 h 195"/>
                <a:gd name="T40" fmla="*/ 7 w 192"/>
                <a:gd name="T41" fmla="*/ 59 h 195"/>
                <a:gd name="T42" fmla="*/ 0 w 192"/>
                <a:gd name="T43" fmla="*/ 64 h 195"/>
                <a:gd name="T44" fmla="*/ 11 w 192"/>
                <a:gd name="T45" fmla="*/ 97 h 195"/>
                <a:gd name="T46" fmla="*/ 20 w 192"/>
                <a:gd name="T47" fmla="*/ 120 h 195"/>
                <a:gd name="T48" fmla="*/ 24 w 192"/>
                <a:gd name="T49" fmla="*/ 134 h 195"/>
                <a:gd name="T50" fmla="*/ 15 w 192"/>
                <a:gd name="T51" fmla="*/ 127 h 195"/>
                <a:gd name="T52" fmla="*/ 13 w 192"/>
                <a:gd name="T53" fmla="*/ 130 h 195"/>
                <a:gd name="T54" fmla="*/ 13 w 192"/>
                <a:gd name="T55" fmla="*/ 130 h 195"/>
                <a:gd name="T56" fmla="*/ 25 w 192"/>
                <a:gd name="T57" fmla="*/ 138 h 195"/>
                <a:gd name="T58" fmla="*/ 42 w 192"/>
                <a:gd name="T59" fmla="*/ 144 h 195"/>
                <a:gd name="T60" fmla="*/ 64 w 192"/>
                <a:gd name="T61" fmla="*/ 154 h 195"/>
                <a:gd name="T62" fmla="*/ 65 w 192"/>
                <a:gd name="T63" fmla="*/ 156 h 195"/>
                <a:gd name="T64" fmla="*/ 77 w 192"/>
                <a:gd name="T65" fmla="*/ 156 h 195"/>
                <a:gd name="T66" fmla="*/ 80 w 192"/>
                <a:gd name="T67" fmla="*/ 155 h 195"/>
                <a:gd name="T68" fmla="*/ 93 w 192"/>
                <a:gd name="T69" fmla="*/ 190 h 195"/>
                <a:gd name="T70" fmla="*/ 103 w 192"/>
                <a:gd name="T71" fmla="*/ 192 h 195"/>
                <a:gd name="T72" fmla="*/ 113 w 192"/>
                <a:gd name="T73" fmla="*/ 189 h 195"/>
                <a:gd name="T74" fmla="*/ 119 w 192"/>
                <a:gd name="T75" fmla="*/ 195 h 195"/>
                <a:gd name="T76" fmla="*/ 134 w 192"/>
                <a:gd name="T77" fmla="*/ 193 h 195"/>
                <a:gd name="T78" fmla="*/ 144 w 192"/>
                <a:gd name="T79" fmla="*/ 192 h 195"/>
                <a:gd name="T80" fmla="*/ 150 w 192"/>
                <a:gd name="T81" fmla="*/ 185 h 195"/>
                <a:gd name="T82" fmla="*/ 160 w 192"/>
                <a:gd name="T83" fmla="*/ 185 h 195"/>
                <a:gd name="T84" fmla="*/ 173 w 192"/>
                <a:gd name="T85" fmla="*/ 182 h 195"/>
                <a:gd name="T86" fmla="*/ 192 w 192"/>
                <a:gd name="T87" fmla="*/ 172 h 195"/>
                <a:gd name="T88" fmla="*/ 179 w 192"/>
                <a:gd name="T8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2" h="195">
                  <a:moveTo>
                    <a:pt x="179" y="156"/>
                  </a:moveTo>
                  <a:cubicBezTo>
                    <a:pt x="179" y="145"/>
                    <a:pt x="172" y="145"/>
                    <a:pt x="173" y="138"/>
                  </a:cubicBezTo>
                  <a:cubicBezTo>
                    <a:pt x="173" y="131"/>
                    <a:pt x="173" y="124"/>
                    <a:pt x="171" y="123"/>
                  </a:cubicBezTo>
                  <a:cubicBezTo>
                    <a:pt x="168" y="123"/>
                    <a:pt x="170" y="116"/>
                    <a:pt x="174" y="110"/>
                  </a:cubicBezTo>
                  <a:cubicBezTo>
                    <a:pt x="178" y="104"/>
                    <a:pt x="166" y="103"/>
                    <a:pt x="165" y="95"/>
                  </a:cubicBezTo>
                  <a:cubicBezTo>
                    <a:pt x="164" y="92"/>
                    <a:pt x="168" y="81"/>
                    <a:pt x="172" y="68"/>
                  </a:cubicBezTo>
                  <a:cubicBezTo>
                    <a:pt x="158" y="58"/>
                    <a:pt x="143" y="47"/>
                    <a:pt x="143" y="47"/>
                  </a:cubicBezTo>
                  <a:cubicBezTo>
                    <a:pt x="144" y="37"/>
                    <a:pt x="144" y="37"/>
                    <a:pt x="144" y="37"/>
                  </a:cubicBezTo>
                  <a:cubicBezTo>
                    <a:pt x="77" y="1"/>
                    <a:pt x="77" y="1"/>
                    <a:pt x="77" y="1"/>
                  </a:cubicBezTo>
                  <a:cubicBezTo>
                    <a:pt x="77" y="9"/>
                    <a:pt x="73" y="16"/>
                    <a:pt x="69" y="18"/>
                  </a:cubicBezTo>
                  <a:cubicBezTo>
                    <a:pt x="63" y="20"/>
                    <a:pt x="76" y="28"/>
                    <a:pt x="70" y="29"/>
                  </a:cubicBezTo>
                  <a:cubicBezTo>
                    <a:pt x="64" y="30"/>
                    <a:pt x="51" y="23"/>
                    <a:pt x="41" y="27"/>
                  </a:cubicBezTo>
                  <a:cubicBezTo>
                    <a:pt x="35" y="30"/>
                    <a:pt x="36" y="14"/>
                    <a:pt x="41" y="0"/>
                  </a:cubicBezTo>
                  <a:cubicBezTo>
                    <a:pt x="26" y="1"/>
                    <a:pt x="26" y="1"/>
                    <a:pt x="26" y="1"/>
                  </a:cubicBezTo>
                  <a:cubicBezTo>
                    <a:pt x="26" y="1"/>
                    <a:pt x="22" y="2"/>
                    <a:pt x="18" y="4"/>
                  </a:cubicBezTo>
                  <a:cubicBezTo>
                    <a:pt x="21" y="11"/>
                    <a:pt x="21" y="11"/>
                    <a:pt x="21" y="11"/>
                  </a:cubicBezTo>
                  <a:cubicBezTo>
                    <a:pt x="21" y="11"/>
                    <a:pt x="25" y="19"/>
                    <a:pt x="24" y="23"/>
                  </a:cubicBezTo>
                  <a:cubicBezTo>
                    <a:pt x="23" y="25"/>
                    <a:pt x="20" y="26"/>
                    <a:pt x="17" y="26"/>
                  </a:cubicBezTo>
                  <a:cubicBezTo>
                    <a:pt x="18" y="32"/>
                    <a:pt x="17" y="36"/>
                    <a:pt x="17" y="36"/>
                  </a:cubicBezTo>
                  <a:cubicBezTo>
                    <a:pt x="22" y="38"/>
                    <a:pt x="22" y="38"/>
                    <a:pt x="22" y="38"/>
                  </a:cubicBezTo>
                  <a:cubicBezTo>
                    <a:pt x="22" y="38"/>
                    <a:pt x="12" y="57"/>
                    <a:pt x="7" y="59"/>
                  </a:cubicBezTo>
                  <a:cubicBezTo>
                    <a:pt x="6" y="60"/>
                    <a:pt x="3" y="61"/>
                    <a:pt x="0" y="64"/>
                  </a:cubicBezTo>
                  <a:cubicBezTo>
                    <a:pt x="2" y="77"/>
                    <a:pt x="6" y="93"/>
                    <a:pt x="11" y="97"/>
                  </a:cubicBezTo>
                  <a:cubicBezTo>
                    <a:pt x="20" y="105"/>
                    <a:pt x="18" y="115"/>
                    <a:pt x="20" y="120"/>
                  </a:cubicBezTo>
                  <a:cubicBezTo>
                    <a:pt x="22" y="126"/>
                    <a:pt x="30" y="132"/>
                    <a:pt x="24" y="134"/>
                  </a:cubicBezTo>
                  <a:cubicBezTo>
                    <a:pt x="21" y="136"/>
                    <a:pt x="18" y="132"/>
                    <a:pt x="15" y="127"/>
                  </a:cubicBezTo>
                  <a:cubicBezTo>
                    <a:pt x="14" y="128"/>
                    <a:pt x="14" y="129"/>
                    <a:pt x="13" y="130"/>
                  </a:cubicBezTo>
                  <a:cubicBezTo>
                    <a:pt x="13" y="130"/>
                    <a:pt x="13" y="130"/>
                    <a:pt x="13" y="130"/>
                  </a:cubicBezTo>
                  <a:cubicBezTo>
                    <a:pt x="17" y="134"/>
                    <a:pt x="23" y="138"/>
                    <a:pt x="25" y="138"/>
                  </a:cubicBezTo>
                  <a:cubicBezTo>
                    <a:pt x="30" y="138"/>
                    <a:pt x="37" y="143"/>
                    <a:pt x="42" y="144"/>
                  </a:cubicBezTo>
                  <a:cubicBezTo>
                    <a:pt x="46" y="145"/>
                    <a:pt x="62" y="151"/>
                    <a:pt x="64" y="154"/>
                  </a:cubicBezTo>
                  <a:cubicBezTo>
                    <a:pt x="65" y="154"/>
                    <a:pt x="65" y="155"/>
                    <a:pt x="65" y="156"/>
                  </a:cubicBezTo>
                  <a:cubicBezTo>
                    <a:pt x="69" y="156"/>
                    <a:pt x="74" y="155"/>
                    <a:pt x="77" y="156"/>
                  </a:cubicBezTo>
                  <a:cubicBezTo>
                    <a:pt x="78" y="155"/>
                    <a:pt x="79" y="155"/>
                    <a:pt x="80" y="155"/>
                  </a:cubicBezTo>
                  <a:cubicBezTo>
                    <a:pt x="86" y="155"/>
                    <a:pt x="93" y="177"/>
                    <a:pt x="93" y="190"/>
                  </a:cubicBezTo>
                  <a:cubicBezTo>
                    <a:pt x="96" y="191"/>
                    <a:pt x="101" y="192"/>
                    <a:pt x="103" y="192"/>
                  </a:cubicBezTo>
                  <a:cubicBezTo>
                    <a:pt x="105" y="192"/>
                    <a:pt x="108" y="188"/>
                    <a:pt x="113" y="189"/>
                  </a:cubicBezTo>
                  <a:cubicBezTo>
                    <a:pt x="118" y="191"/>
                    <a:pt x="115" y="195"/>
                    <a:pt x="119" y="195"/>
                  </a:cubicBezTo>
                  <a:cubicBezTo>
                    <a:pt x="123" y="195"/>
                    <a:pt x="131" y="192"/>
                    <a:pt x="134" y="193"/>
                  </a:cubicBezTo>
                  <a:cubicBezTo>
                    <a:pt x="136" y="193"/>
                    <a:pt x="144" y="195"/>
                    <a:pt x="144" y="192"/>
                  </a:cubicBezTo>
                  <a:cubicBezTo>
                    <a:pt x="145" y="188"/>
                    <a:pt x="146" y="184"/>
                    <a:pt x="150" y="185"/>
                  </a:cubicBezTo>
                  <a:cubicBezTo>
                    <a:pt x="154" y="186"/>
                    <a:pt x="156" y="189"/>
                    <a:pt x="160" y="185"/>
                  </a:cubicBezTo>
                  <a:cubicBezTo>
                    <a:pt x="165" y="182"/>
                    <a:pt x="171" y="185"/>
                    <a:pt x="173" y="182"/>
                  </a:cubicBezTo>
                  <a:cubicBezTo>
                    <a:pt x="174" y="180"/>
                    <a:pt x="183" y="176"/>
                    <a:pt x="192" y="172"/>
                  </a:cubicBezTo>
                  <a:cubicBezTo>
                    <a:pt x="191" y="162"/>
                    <a:pt x="180" y="167"/>
                    <a:pt x="179" y="15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3" name="Freeform 1618">
              <a:extLst>
                <a:ext uri="{FF2B5EF4-FFF2-40B4-BE49-F238E27FC236}">
                  <a16:creationId xmlns:a16="http://schemas.microsoft.com/office/drawing/2014/main" id="{1F27335F-C709-AC4A-8477-3FFFF8E75695}"/>
                </a:ext>
              </a:extLst>
            </p:cNvPr>
            <p:cNvSpPr>
              <a:spLocks/>
            </p:cNvSpPr>
            <p:nvPr/>
          </p:nvSpPr>
          <p:spPr bwMode="auto">
            <a:xfrm>
              <a:off x="5467543" y="3502142"/>
              <a:ext cx="74615" cy="171456"/>
            </a:xfrm>
            <a:custGeom>
              <a:avLst/>
              <a:gdLst>
                <a:gd name="T0" fmla="*/ 54 w 59"/>
                <a:gd name="T1" fmla="*/ 89 h 137"/>
                <a:gd name="T2" fmla="*/ 43 w 59"/>
                <a:gd name="T3" fmla="*/ 79 h 137"/>
                <a:gd name="T4" fmla="*/ 43 w 59"/>
                <a:gd name="T5" fmla="*/ 82 h 137"/>
                <a:gd name="T6" fmla="*/ 23 w 59"/>
                <a:gd name="T7" fmla="*/ 55 h 137"/>
                <a:gd name="T8" fmla="*/ 25 w 59"/>
                <a:gd name="T9" fmla="*/ 24 h 137"/>
                <a:gd name="T10" fmla="*/ 21 w 59"/>
                <a:gd name="T11" fmla="*/ 1 h 137"/>
                <a:gd name="T12" fmla="*/ 9 w 59"/>
                <a:gd name="T13" fmla="*/ 1 h 137"/>
                <a:gd name="T14" fmla="*/ 16 w 59"/>
                <a:gd name="T15" fmla="*/ 18 h 137"/>
                <a:gd name="T16" fmla="*/ 10 w 59"/>
                <a:gd name="T17" fmla="*/ 22 h 137"/>
                <a:gd name="T18" fmla="*/ 11 w 59"/>
                <a:gd name="T19" fmla="*/ 50 h 137"/>
                <a:gd name="T20" fmla="*/ 4 w 59"/>
                <a:gd name="T21" fmla="*/ 55 h 137"/>
                <a:gd name="T22" fmla="*/ 1 w 59"/>
                <a:gd name="T23" fmla="*/ 72 h 137"/>
                <a:gd name="T24" fmla="*/ 4 w 59"/>
                <a:gd name="T25" fmla="*/ 80 h 137"/>
                <a:gd name="T26" fmla="*/ 4 w 59"/>
                <a:gd name="T27" fmla="*/ 80 h 137"/>
                <a:gd name="T28" fmla="*/ 16 w 59"/>
                <a:gd name="T29" fmla="*/ 88 h 137"/>
                <a:gd name="T30" fmla="*/ 30 w 59"/>
                <a:gd name="T31" fmla="*/ 90 h 137"/>
                <a:gd name="T32" fmla="*/ 27 w 59"/>
                <a:gd name="T33" fmla="*/ 113 h 137"/>
                <a:gd name="T34" fmla="*/ 43 w 59"/>
                <a:gd name="T35" fmla="*/ 135 h 137"/>
                <a:gd name="T36" fmla="*/ 44 w 59"/>
                <a:gd name="T37" fmla="*/ 118 h 137"/>
                <a:gd name="T38" fmla="*/ 54 w 59"/>
                <a:gd name="T39" fmla="*/ 107 h 137"/>
                <a:gd name="T40" fmla="*/ 54 w 59"/>
                <a:gd name="T41" fmla="*/ 8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137">
                  <a:moveTo>
                    <a:pt x="54" y="89"/>
                  </a:moveTo>
                  <a:cubicBezTo>
                    <a:pt x="51" y="86"/>
                    <a:pt x="47" y="82"/>
                    <a:pt x="43" y="79"/>
                  </a:cubicBezTo>
                  <a:cubicBezTo>
                    <a:pt x="43" y="80"/>
                    <a:pt x="43" y="81"/>
                    <a:pt x="43" y="82"/>
                  </a:cubicBezTo>
                  <a:cubicBezTo>
                    <a:pt x="38" y="89"/>
                    <a:pt x="25" y="68"/>
                    <a:pt x="23" y="55"/>
                  </a:cubicBezTo>
                  <a:cubicBezTo>
                    <a:pt x="22" y="42"/>
                    <a:pt x="31" y="36"/>
                    <a:pt x="25" y="24"/>
                  </a:cubicBezTo>
                  <a:cubicBezTo>
                    <a:pt x="21" y="13"/>
                    <a:pt x="18" y="4"/>
                    <a:pt x="21" y="1"/>
                  </a:cubicBezTo>
                  <a:cubicBezTo>
                    <a:pt x="18" y="0"/>
                    <a:pt x="13" y="1"/>
                    <a:pt x="9" y="1"/>
                  </a:cubicBezTo>
                  <a:cubicBezTo>
                    <a:pt x="12" y="5"/>
                    <a:pt x="16" y="15"/>
                    <a:pt x="16" y="18"/>
                  </a:cubicBezTo>
                  <a:cubicBezTo>
                    <a:pt x="16" y="22"/>
                    <a:pt x="12" y="17"/>
                    <a:pt x="10" y="22"/>
                  </a:cubicBezTo>
                  <a:cubicBezTo>
                    <a:pt x="8" y="26"/>
                    <a:pt x="7" y="47"/>
                    <a:pt x="11" y="50"/>
                  </a:cubicBezTo>
                  <a:cubicBezTo>
                    <a:pt x="15" y="54"/>
                    <a:pt x="4" y="51"/>
                    <a:pt x="4" y="55"/>
                  </a:cubicBezTo>
                  <a:cubicBezTo>
                    <a:pt x="4" y="59"/>
                    <a:pt x="3" y="71"/>
                    <a:pt x="1" y="72"/>
                  </a:cubicBezTo>
                  <a:cubicBezTo>
                    <a:pt x="0" y="73"/>
                    <a:pt x="2" y="76"/>
                    <a:pt x="4" y="80"/>
                  </a:cubicBezTo>
                  <a:cubicBezTo>
                    <a:pt x="4" y="80"/>
                    <a:pt x="4" y="80"/>
                    <a:pt x="4" y="80"/>
                  </a:cubicBezTo>
                  <a:cubicBezTo>
                    <a:pt x="6" y="80"/>
                    <a:pt x="13" y="89"/>
                    <a:pt x="16" y="88"/>
                  </a:cubicBezTo>
                  <a:cubicBezTo>
                    <a:pt x="19" y="88"/>
                    <a:pt x="29" y="83"/>
                    <a:pt x="30" y="90"/>
                  </a:cubicBezTo>
                  <a:cubicBezTo>
                    <a:pt x="32" y="98"/>
                    <a:pt x="26" y="110"/>
                    <a:pt x="27" y="113"/>
                  </a:cubicBezTo>
                  <a:cubicBezTo>
                    <a:pt x="28" y="116"/>
                    <a:pt x="42" y="137"/>
                    <a:pt x="43" y="135"/>
                  </a:cubicBezTo>
                  <a:cubicBezTo>
                    <a:pt x="44" y="132"/>
                    <a:pt x="40" y="123"/>
                    <a:pt x="44" y="118"/>
                  </a:cubicBezTo>
                  <a:cubicBezTo>
                    <a:pt x="49" y="114"/>
                    <a:pt x="55" y="119"/>
                    <a:pt x="54" y="107"/>
                  </a:cubicBezTo>
                  <a:cubicBezTo>
                    <a:pt x="54" y="94"/>
                    <a:pt x="59" y="95"/>
                    <a:pt x="54" y="8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4" name="Freeform 1619">
              <a:extLst>
                <a:ext uri="{FF2B5EF4-FFF2-40B4-BE49-F238E27FC236}">
                  <a16:creationId xmlns:a16="http://schemas.microsoft.com/office/drawing/2014/main" id="{31ADFA5D-8CDF-7A4C-8B4C-1ACE7446CA80}"/>
                </a:ext>
              </a:extLst>
            </p:cNvPr>
            <p:cNvSpPr>
              <a:spLocks/>
            </p:cNvSpPr>
            <p:nvPr/>
          </p:nvSpPr>
          <p:spPr bwMode="auto">
            <a:xfrm>
              <a:off x="2689319" y="2967136"/>
              <a:ext cx="52389" cy="28576"/>
            </a:xfrm>
            <a:custGeom>
              <a:avLst/>
              <a:gdLst>
                <a:gd name="T0" fmla="*/ 40 w 41"/>
                <a:gd name="T1" fmla="*/ 9 h 23"/>
                <a:gd name="T2" fmla="*/ 21 w 41"/>
                <a:gd name="T3" fmla="*/ 4 h 23"/>
                <a:gd name="T4" fmla="*/ 13 w 41"/>
                <a:gd name="T5" fmla="*/ 0 h 23"/>
                <a:gd name="T6" fmla="*/ 13 w 41"/>
                <a:gd name="T7" fmla="*/ 1 h 23"/>
                <a:gd name="T8" fmla="*/ 0 w 41"/>
                <a:gd name="T9" fmla="*/ 11 h 23"/>
                <a:gd name="T10" fmla="*/ 34 w 41"/>
                <a:gd name="T11" fmla="*/ 23 h 23"/>
                <a:gd name="T12" fmla="*/ 40 w 41"/>
                <a:gd name="T13" fmla="*/ 21 h 23"/>
                <a:gd name="T14" fmla="*/ 40 w 41"/>
                <a:gd name="T15" fmla="*/ 9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3">
                  <a:moveTo>
                    <a:pt x="40" y="9"/>
                  </a:moveTo>
                  <a:cubicBezTo>
                    <a:pt x="37" y="5"/>
                    <a:pt x="29" y="10"/>
                    <a:pt x="21" y="4"/>
                  </a:cubicBezTo>
                  <a:cubicBezTo>
                    <a:pt x="19" y="3"/>
                    <a:pt x="16" y="1"/>
                    <a:pt x="13" y="0"/>
                  </a:cubicBezTo>
                  <a:cubicBezTo>
                    <a:pt x="13" y="1"/>
                    <a:pt x="13" y="1"/>
                    <a:pt x="13" y="1"/>
                  </a:cubicBezTo>
                  <a:cubicBezTo>
                    <a:pt x="11" y="1"/>
                    <a:pt x="5" y="6"/>
                    <a:pt x="0" y="11"/>
                  </a:cubicBezTo>
                  <a:cubicBezTo>
                    <a:pt x="6" y="16"/>
                    <a:pt x="28" y="23"/>
                    <a:pt x="34" y="23"/>
                  </a:cubicBezTo>
                  <a:cubicBezTo>
                    <a:pt x="37" y="23"/>
                    <a:pt x="39" y="22"/>
                    <a:pt x="40" y="21"/>
                  </a:cubicBezTo>
                  <a:cubicBezTo>
                    <a:pt x="41" y="15"/>
                    <a:pt x="41" y="10"/>
                    <a:pt x="40" y="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5" name="Freeform 1620">
              <a:extLst>
                <a:ext uri="{FF2B5EF4-FFF2-40B4-BE49-F238E27FC236}">
                  <a16:creationId xmlns:a16="http://schemas.microsoft.com/office/drawing/2014/main" id="{C4B0C3A4-6175-2545-AB4C-C5B64C753A9E}"/>
                </a:ext>
              </a:extLst>
            </p:cNvPr>
            <p:cNvSpPr>
              <a:spLocks/>
            </p:cNvSpPr>
            <p:nvPr/>
          </p:nvSpPr>
          <p:spPr bwMode="auto">
            <a:xfrm>
              <a:off x="2705195" y="2925860"/>
              <a:ext cx="138117" cy="74615"/>
            </a:xfrm>
            <a:custGeom>
              <a:avLst/>
              <a:gdLst>
                <a:gd name="T0" fmla="*/ 46 w 108"/>
                <a:gd name="T1" fmla="*/ 54 h 60"/>
                <a:gd name="T2" fmla="*/ 51 w 108"/>
                <a:gd name="T3" fmla="*/ 43 h 60"/>
                <a:gd name="T4" fmla="*/ 71 w 108"/>
                <a:gd name="T5" fmla="*/ 35 h 60"/>
                <a:gd name="T6" fmla="*/ 88 w 108"/>
                <a:gd name="T7" fmla="*/ 31 h 60"/>
                <a:gd name="T8" fmla="*/ 108 w 108"/>
                <a:gd name="T9" fmla="*/ 22 h 60"/>
                <a:gd name="T10" fmla="*/ 89 w 108"/>
                <a:gd name="T11" fmla="*/ 9 h 60"/>
                <a:gd name="T12" fmla="*/ 51 w 108"/>
                <a:gd name="T13" fmla="*/ 8 h 60"/>
                <a:gd name="T14" fmla="*/ 18 w 108"/>
                <a:gd name="T15" fmla="*/ 10 h 60"/>
                <a:gd name="T16" fmla="*/ 18 w 108"/>
                <a:gd name="T17" fmla="*/ 10 h 60"/>
                <a:gd name="T18" fmla="*/ 8 w 108"/>
                <a:gd name="T19" fmla="*/ 20 h 60"/>
                <a:gd name="T20" fmla="*/ 0 w 108"/>
                <a:gd name="T21" fmla="*/ 33 h 60"/>
                <a:gd name="T22" fmla="*/ 8 w 108"/>
                <a:gd name="T23" fmla="*/ 37 h 60"/>
                <a:gd name="T24" fmla="*/ 27 w 108"/>
                <a:gd name="T25" fmla="*/ 42 h 60"/>
                <a:gd name="T26" fmla="*/ 27 w 108"/>
                <a:gd name="T27" fmla="*/ 54 h 60"/>
                <a:gd name="T28" fmla="*/ 32 w 108"/>
                <a:gd name="T29" fmla="*/ 54 h 60"/>
                <a:gd name="T30" fmla="*/ 34 w 108"/>
                <a:gd name="T31" fmla="*/ 60 h 60"/>
                <a:gd name="T32" fmla="*/ 40 w 108"/>
                <a:gd name="T33" fmla="*/ 59 h 60"/>
                <a:gd name="T34" fmla="*/ 46 w 108"/>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0">
                  <a:moveTo>
                    <a:pt x="46" y="54"/>
                  </a:moveTo>
                  <a:cubicBezTo>
                    <a:pt x="46" y="52"/>
                    <a:pt x="41" y="44"/>
                    <a:pt x="51" y="43"/>
                  </a:cubicBezTo>
                  <a:cubicBezTo>
                    <a:pt x="62" y="42"/>
                    <a:pt x="69" y="41"/>
                    <a:pt x="71" y="35"/>
                  </a:cubicBezTo>
                  <a:cubicBezTo>
                    <a:pt x="72" y="28"/>
                    <a:pt x="84" y="31"/>
                    <a:pt x="88" y="31"/>
                  </a:cubicBezTo>
                  <a:cubicBezTo>
                    <a:pt x="90" y="30"/>
                    <a:pt x="99" y="22"/>
                    <a:pt x="108" y="22"/>
                  </a:cubicBezTo>
                  <a:cubicBezTo>
                    <a:pt x="108" y="14"/>
                    <a:pt x="97" y="17"/>
                    <a:pt x="89" y="9"/>
                  </a:cubicBezTo>
                  <a:cubicBezTo>
                    <a:pt x="80" y="0"/>
                    <a:pt x="61" y="4"/>
                    <a:pt x="51" y="8"/>
                  </a:cubicBezTo>
                  <a:cubicBezTo>
                    <a:pt x="41" y="12"/>
                    <a:pt x="29" y="4"/>
                    <a:pt x="18" y="10"/>
                  </a:cubicBezTo>
                  <a:cubicBezTo>
                    <a:pt x="18" y="10"/>
                    <a:pt x="18" y="10"/>
                    <a:pt x="18" y="10"/>
                  </a:cubicBezTo>
                  <a:cubicBezTo>
                    <a:pt x="15" y="13"/>
                    <a:pt x="12" y="17"/>
                    <a:pt x="8" y="20"/>
                  </a:cubicBezTo>
                  <a:cubicBezTo>
                    <a:pt x="1" y="26"/>
                    <a:pt x="3" y="32"/>
                    <a:pt x="0" y="33"/>
                  </a:cubicBezTo>
                  <a:cubicBezTo>
                    <a:pt x="3" y="34"/>
                    <a:pt x="6" y="36"/>
                    <a:pt x="8" y="37"/>
                  </a:cubicBezTo>
                  <a:cubicBezTo>
                    <a:pt x="16" y="43"/>
                    <a:pt x="24" y="38"/>
                    <a:pt x="27" y="42"/>
                  </a:cubicBezTo>
                  <a:cubicBezTo>
                    <a:pt x="28" y="43"/>
                    <a:pt x="28" y="48"/>
                    <a:pt x="27" y="54"/>
                  </a:cubicBezTo>
                  <a:cubicBezTo>
                    <a:pt x="29" y="52"/>
                    <a:pt x="30" y="51"/>
                    <a:pt x="32" y="54"/>
                  </a:cubicBezTo>
                  <a:cubicBezTo>
                    <a:pt x="35" y="55"/>
                    <a:pt x="34" y="58"/>
                    <a:pt x="34" y="60"/>
                  </a:cubicBezTo>
                  <a:cubicBezTo>
                    <a:pt x="40" y="59"/>
                    <a:pt x="40" y="59"/>
                    <a:pt x="40" y="59"/>
                  </a:cubicBezTo>
                  <a:cubicBezTo>
                    <a:pt x="40" y="59"/>
                    <a:pt x="45" y="55"/>
                    <a:pt x="46" y="5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6" name="Freeform 1621">
              <a:extLst>
                <a:ext uri="{FF2B5EF4-FFF2-40B4-BE49-F238E27FC236}">
                  <a16:creationId xmlns:a16="http://schemas.microsoft.com/office/drawing/2014/main" id="{FC2367D5-E34E-3345-9408-362E81A76DBA}"/>
                </a:ext>
              </a:extLst>
            </p:cNvPr>
            <p:cNvSpPr>
              <a:spLocks/>
            </p:cNvSpPr>
            <p:nvPr/>
          </p:nvSpPr>
          <p:spPr bwMode="auto">
            <a:xfrm>
              <a:off x="2076522" y="2535322"/>
              <a:ext cx="689000" cy="419114"/>
            </a:xfrm>
            <a:custGeom>
              <a:avLst/>
              <a:gdLst>
                <a:gd name="T0" fmla="*/ 470 w 537"/>
                <a:gd name="T1" fmla="*/ 312 h 334"/>
                <a:gd name="T2" fmla="*/ 463 w 537"/>
                <a:gd name="T3" fmla="*/ 282 h 334"/>
                <a:gd name="T4" fmla="*/ 507 w 537"/>
                <a:gd name="T5" fmla="*/ 271 h 334"/>
                <a:gd name="T6" fmla="*/ 523 w 537"/>
                <a:gd name="T7" fmla="*/ 252 h 334"/>
                <a:gd name="T8" fmla="*/ 536 w 537"/>
                <a:gd name="T9" fmla="*/ 218 h 334"/>
                <a:gd name="T10" fmla="*/ 493 w 537"/>
                <a:gd name="T11" fmla="*/ 215 h 334"/>
                <a:gd name="T12" fmla="*/ 465 w 537"/>
                <a:gd name="T13" fmla="*/ 252 h 334"/>
                <a:gd name="T14" fmla="*/ 440 w 537"/>
                <a:gd name="T15" fmla="*/ 266 h 334"/>
                <a:gd name="T16" fmla="*/ 378 w 537"/>
                <a:gd name="T17" fmla="*/ 265 h 334"/>
                <a:gd name="T18" fmla="*/ 349 w 537"/>
                <a:gd name="T19" fmla="*/ 224 h 334"/>
                <a:gd name="T20" fmla="*/ 349 w 537"/>
                <a:gd name="T21" fmla="*/ 140 h 334"/>
                <a:gd name="T22" fmla="*/ 343 w 537"/>
                <a:gd name="T23" fmla="*/ 130 h 334"/>
                <a:gd name="T24" fmla="*/ 313 w 537"/>
                <a:gd name="T25" fmla="*/ 111 h 334"/>
                <a:gd name="T26" fmla="*/ 292 w 537"/>
                <a:gd name="T27" fmla="*/ 74 h 334"/>
                <a:gd name="T28" fmla="*/ 247 w 537"/>
                <a:gd name="T29" fmla="*/ 72 h 334"/>
                <a:gd name="T30" fmla="*/ 220 w 537"/>
                <a:gd name="T31" fmla="*/ 50 h 334"/>
                <a:gd name="T32" fmla="*/ 189 w 537"/>
                <a:gd name="T33" fmla="*/ 18 h 334"/>
                <a:gd name="T34" fmla="*/ 156 w 537"/>
                <a:gd name="T35" fmla="*/ 26 h 334"/>
                <a:gd name="T36" fmla="*/ 60 w 537"/>
                <a:gd name="T37" fmla="*/ 10 h 334"/>
                <a:gd name="T38" fmla="*/ 0 w 537"/>
                <a:gd name="T39" fmla="*/ 5 h 334"/>
                <a:gd name="T40" fmla="*/ 24 w 537"/>
                <a:gd name="T41" fmla="*/ 54 h 334"/>
                <a:gd name="T42" fmla="*/ 55 w 537"/>
                <a:gd name="T43" fmla="*/ 95 h 334"/>
                <a:gd name="T44" fmla="*/ 62 w 537"/>
                <a:gd name="T45" fmla="*/ 113 h 334"/>
                <a:gd name="T46" fmla="*/ 87 w 537"/>
                <a:gd name="T47" fmla="*/ 147 h 334"/>
                <a:gd name="T48" fmla="*/ 126 w 537"/>
                <a:gd name="T49" fmla="*/ 187 h 334"/>
                <a:gd name="T50" fmla="*/ 130 w 537"/>
                <a:gd name="T51" fmla="*/ 168 h 334"/>
                <a:gd name="T52" fmla="*/ 111 w 537"/>
                <a:gd name="T53" fmla="*/ 146 h 334"/>
                <a:gd name="T54" fmla="*/ 80 w 537"/>
                <a:gd name="T55" fmla="*/ 94 h 334"/>
                <a:gd name="T56" fmla="*/ 68 w 537"/>
                <a:gd name="T57" fmla="*/ 66 h 334"/>
                <a:gd name="T58" fmla="*/ 45 w 537"/>
                <a:gd name="T59" fmla="*/ 46 h 334"/>
                <a:gd name="T60" fmla="*/ 45 w 537"/>
                <a:gd name="T61" fmla="*/ 18 h 334"/>
                <a:gd name="T62" fmla="*/ 61 w 537"/>
                <a:gd name="T63" fmla="*/ 25 h 334"/>
                <a:gd name="T64" fmla="*/ 76 w 537"/>
                <a:gd name="T65" fmla="*/ 50 h 334"/>
                <a:gd name="T66" fmla="*/ 87 w 537"/>
                <a:gd name="T67" fmla="*/ 74 h 334"/>
                <a:gd name="T68" fmla="*/ 114 w 537"/>
                <a:gd name="T69" fmla="*/ 95 h 334"/>
                <a:gd name="T70" fmla="*/ 135 w 537"/>
                <a:gd name="T71" fmla="*/ 116 h 334"/>
                <a:gd name="T72" fmla="*/ 149 w 537"/>
                <a:gd name="T73" fmla="*/ 140 h 334"/>
                <a:gd name="T74" fmla="*/ 201 w 537"/>
                <a:gd name="T75" fmla="*/ 196 h 334"/>
                <a:gd name="T76" fmla="*/ 209 w 537"/>
                <a:gd name="T77" fmla="*/ 228 h 334"/>
                <a:gd name="T78" fmla="*/ 218 w 537"/>
                <a:gd name="T79" fmla="*/ 256 h 334"/>
                <a:gd name="T80" fmla="*/ 271 w 537"/>
                <a:gd name="T81" fmla="*/ 282 h 334"/>
                <a:gd name="T82" fmla="*/ 346 w 537"/>
                <a:gd name="T83" fmla="*/ 316 h 334"/>
                <a:gd name="T84" fmla="*/ 414 w 537"/>
                <a:gd name="T85" fmla="*/ 319 h 334"/>
                <a:gd name="T86" fmla="*/ 447 w 537"/>
                <a:gd name="T87" fmla="*/ 31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7" h="334">
                  <a:moveTo>
                    <a:pt x="447" y="315"/>
                  </a:moveTo>
                  <a:cubicBezTo>
                    <a:pt x="449" y="315"/>
                    <a:pt x="469" y="317"/>
                    <a:pt x="470" y="312"/>
                  </a:cubicBezTo>
                  <a:cubicBezTo>
                    <a:pt x="472" y="307"/>
                    <a:pt x="456" y="296"/>
                    <a:pt x="458" y="295"/>
                  </a:cubicBezTo>
                  <a:cubicBezTo>
                    <a:pt x="459" y="294"/>
                    <a:pt x="460" y="282"/>
                    <a:pt x="463" y="282"/>
                  </a:cubicBezTo>
                  <a:cubicBezTo>
                    <a:pt x="466" y="282"/>
                    <a:pt x="494" y="283"/>
                    <a:pt x="495" y="282"/>
                  </a:cubicBezTo>
                  <a:cubicBezTo>
                    <a:pt x="497" y="281"/>
                    <a:pt x="502" y="272"/>
                    <a:pt x="507" y="271"/>
                  </a:cubicBezTo>
                  <a:cubicBezTo>
                    <a:pt x="509" y="271"/>
                    <a:pt x="512" y="273"/>
                    <a:pt x="515" y="276"/>
                  </a:cubicBezTo>
                  <a:cubicBezTo>
                    <a:pt x="520" y="272"/>
                    <a:pt x="522" y="261"/>
                    <a:pt x="523" y="252"/>
                  </a:cubicBezTo>
                  <a:cubicBezTo>
                    <a:pt x="524" y="242"/>
                    <a:pt x="520" y="238"/>
                    <a:pt x="526" y="232"/>
                  </a:cubicBezTo>
                  <a:cubicBezTo>
                    <a:pt x="531" y="227"/>
                    <a:pt x="537" y="226"/>
                    <a:pt x="536" y="218"/>
                  </a:cubicBezTo>
                  <a:cubicBezTo>
                    <a:pt x="534" y="210"/>
                    <a:pt x="527" y="218"/>
                    <a:pt x="520" y="214"/>
                  </a:cubicBezTo>
                  <a:cubicBezTo>
                    <a:pt x="514" y="210"/>
                    <a:pt x="509" y="213"/>
                    <a:pt x="493" y="215"/>
                  </a:cubicBezTo>
                  <a:cubicBezTo>
                    <a:pt x="477" y="218"/>
                    <a:pt x="469" y="224"/>
                    <a:pt x="470" y="236"/>
                  </a:cubicBezTo>
                  <a:cubicBezTo>
                    <a:pt x="471" y="247"/>
                    <a:pt x="464" y="242"/>
                    <a:pt x="465" y="252"/>
                  </a:cubicBezTo>
                  <a:cubicBezTo>
                    <a:pt x="465" y="261"/>
                    <a:pt x="452" y="262"/>
                    <a:pt x="453" y="268"/>
                  </a:cubicBezTo>
                  <a:cubicBezTo>
                    <a:pt x="454" y="273"/>
                    <a:pt x="443" y="268"/>
                    <a:pt x="440" y="266"/>
                  </a:cubicBezTo>
                  <a:cubicBezTo>
                    <a:pt x="437" y="264"/>
                    <a:pt x="403" y="274"/>
                    <a:pt x="398" y="275"/>
                  </a:cubicBezTo>
                  <a:cubicBezTo>
                    <a:pt x="394" y="275"/>
                    <a:pt x="385" y="265"/>
                    <a:pt x="378" y="265"/>
                  </a:cubicBezTo>
                  <a:cubicBezTo>
                    <a:pt x="372" y="266"/>
                    <a:pt x="369" y="255"/>
                    <a:pt x="368" y="247"/>
                  </a:cubicBezTo>
                  <a:cubicBezTo>
                    <a:pt x="367" y="239"/>
                    <a:pt x="355" y="232"/>
                    <a:pt x="349" y="224"/>
                  </a:cubicBezTo>
                  <a:cubicBezTo>
                    <a:pt x="344" y="217"/>
                    <a:pt x="343" y="200"/>
                    <a:pt x="343" y="190"/>
                  </a:cubicBezTo>
                  <a:cubicBezTo>
                    <a:pt x="342" y="179"/>
                    <a:pt x="341" y="161"/>
                    <a:pt x="349" y="140"/>
                  </a:cubicBezTo>
                  <a:cubicBezTo>
                    <a:pt x="350" y="138"/>
                    <a:pt x="350" y="135"/>
                    <a:pt x="350" y="133"/>
                  </a:cubicBezTo>
                  <a:cubicBezTo>
                    <a:pt x="348" y="131"/>
                    <a:pt x="345" y="130"/>
                    <a:pt x="343" y="130"/>
                  </a:cubicBezTo>
                  <a:cubicBezTo>
                    <a:pt x="336" y="131"/>
                    <a:pt x="321" y="122"/>
                    <a:pt x="318" y="122"/>
                  </a:cubicBezTo>
                  <a:cubicBezTo>
                    <a:pt x="315" y="122"/>
                    <a:pt x="316" y="114"/>
                    <a:pt x="313" y="111"/>
                  </a:cubicBezTo>
                  <a:cubicBezTo>
                    <a:pt x="311" y="107"/>
                    <a:pt x="312" y="100"/>
                    <a:pt x="309" y="97"/>
                  </a:cubicBezTo>
                  <a:cubicBezTo>
                    <a:pt x="306" y="95"/>
                    <a:pt x="296" y="85"/>
                    <a:pt x="292" y="74"/>
                  </a:cubicBezTo>
                  <a:cubicBezTo>
                    <a:pt x="289" y="62"/>
                    <a:pt x="269" y="56"/>
                    <a:pt x="261" y="56"/>
                  </a:cubicBezTo>
                  <a:cubicBezTo>
                    <a:pt x="253" y="55"/>
                    <a:pt x="249" y="71"/>
                    <a:pt x="247" y="72"/>
                  </a:cubicBezTo>
                  <a:cubicBezTo>
                    <a:pt x="245" y="73"/>
                    <a:pt x="231" y="64"/>
                    <a:pt x="227" y="61"/>
                  </a:cubicBezTo>
                  <a:cubicBezTo>
                    <a:pt x="223" y="59"/>
                    <a:pt x="220" y="55"/>
                    <a:pt x="220" y="50"/>
                  </a:cubicBezTo>
                  <a:cubicBezTo>
                    <a:pt x="220" y="45"/>
                    <a:pt x="212" y="37"/>
                    <a:pt x="209" y="36"/>
                  </a:cubicBezTo>
                  <a:cubicBezTo>
                    <a:pt x="207" y="36"/>
                    <a:pt x="189" y="18"/>
                    <a:pt x="189" y="18"/>
                  </a:cubicBezTo>
                  <a:cubicBezTo>
                    <a:pt x="162" y="18"/>
                    <a:pt x="162" y="18"/>
                    <a:pt x="162" y="18"/>
                  </a:cubicBezTo>
                  <a:cubicBezTo>
                    <a:pt x="156" y="26"/>
                    <a:pt x="156" y="26"/>
                    <a:pt x="156" y="26"/>
                  </a:cubicBezTo>
                  <a:cubicBezTo>
                    <a:pt x="106" y="26"/>
                    <a:pt x="106" y="26"/>
                    <a:pt x="106" y="26"/>
                  </a:cubicBezTo>
                  <a:cubicBezTo>
                    <a:pt x="106" y="26"/>
                    <a:pt x="67" y="12"/>
                    <a:pt x="60" y="10"/>
                  </a:cubicBezTo>
                  <a:cubicBezTo>
                    <a:pt x="53" y="9"/>
                    <a:pt x="40" y="0"/>
                    <a:pt x="40" y="0"/>
                  </a:cubicBezTo>
                  <a:cubicBezTo>
                    <a:pt x="0" y="5"/>
                    <a:pt x="0" y="5"/>
                    <a:pt x="0" y="5"/>
                  </a:cubicBezTo>
                  <a:cubicBezTo>
                    <a:pt x="2" y="10"/>
                    <a:pt x="5" y="15"/>
                    <a:pt x="9" y="20"/>
                  </a:cubicBezTo>
                  <a:cubicBezTo>
                    <a:pt x="17" y="30"/>
                    <a:pt x="23" y="48"/>
                    <a:pt x="24" y="54"/>
                  </a:cubicBezTo>
                  <a:cubicBezTo>
                    <a:pt x="25" y="61"/>
                    <a:pt x="36" y="66"/>
                    <a:pt x="46" y="72"/>
                  </a:cubicBezTo>
                  <a:cubicBezTo>
                    <a:pt x="56" y="78"/>
                    <a:pt x="56" y="92"/>
                    <a:pt x="55" y="95"/>
                  </a:cubicBezTo>
                  <a:cubicBezTo>
                    <a:pt x="53" y="99"/>
                    <a:pt x="41" y="93"/>
                    <a:pt x="40" y="97"/>
                  </a:cubicBezTo>
                  <a:cubicBezTo>
                    <a:pt x="40" y="100"/>
                    <a:pt x="56" y="114"/>
                    <a:pt x="62" y="113"/>
                  </a:cubicBezTo>
                  <a:cubicBezTo>
                    <a:pt x="69" y="112"/>
                    <a:pt x="72" y="116"/>
                    <a:pt x="81" y="125"/>
                  </a:cubicBezTo>
                  <a:cubicBezTo>
                    <a:pt x="91" y="133"/>
                    <a:pt x="90" y="144"/>
                    <a:pt x="87" y="147"/>
                  </a:cubicBezTo>
                  <a:cubicBezTo>
                    <a:pt x="83" y="150"/>
                    <a:pt x="94" y="156"/>
                    <a:pt x="107" y="165"/>
                  </a:cubicBezTo>
                  <a:cubicBezTo>
                    <a:pt x="119" y="173"/>
                    <a:pt x="125" y="183"/>
                    <a:pt x="126" y="187"/>
                  </a:cubicBezTo>
                  <a:cubicBezTo>
                    <a:pt x="127" y="192"/>
                    <a:pt x="132" y="188"/>
                    <a:pt x="134" y="182"/>
                  </a:cubicBezTo>
                  <a:cubicBezTo>
                    <a:pt x="136" y="176"/>
                    <a:pt x="130" y="174"/>
                    <a:pt x="130" y="168"/>
                  </a:cubicBezTo>
                  <a:cubicBezTo>
                    <a:pt x="130" y="161"/>
                    <a:pt x="120" y="162"/>
                    <a:pt x="116" y="162"/>
                  </a:cubicBezTo>
                  <a:cubicBezTo>
                    <a:pt x="111" y="161"/>
                    <a:pt x="116" y="151"/>
                    <a:pt x="111" y="146"/>
                  </a:cubicBezTo>
                  <a:cubicBezTo>
                    <a:pt x="107" y="141"/>
                    <a:pt x="102" y="130"/>
                    <a:pt x="100" y="121"/>
                  </a:cubicBezTo>
                  <a:cubicBezTo>
                    <a:pt x="98" y="112"/>
                    <a:pt x="85" y="104"/>
                    <a:pt x="80" y="94"/>
                  </a:cubicBezTo>
                  <a:cubicBezTo>
                    <a:pt x="75" y="85"/>
                    <a:pt x="70" y="77"/>
                    <a:pt x="66" y="75"/>
                  </a:cubicBezTo>
                  <a:cubicBezTo>
                    <a:pt x="63" y="73"/>
                    <a:pt x="71" y="69"/>
                    <a:pt x="68" y="66"/>
                  </a:cubicBezTo>
                  <a:cubicBezTo>
                    <a:pt x="65" y="62"/>
                    <a:pt x="60" y="63"/>
                    <a:pt x="55" y="60"/>
                  </a:cubicBezTo>
                  <a:cubicBezTo>
                    <a:pt x="49" y="57"/>
                    <a:pt x="45" y="52"/>
                    <a:pt x="45" y="46"/>
                  </a:cubicBezTo>
                  <a:cubicBezTo>
                    <a:pt x="45" y="40"/>
                    <a:pt x="41" y="25"/>
                    <a:pt x="39" y="20"/>
                  </a:cubicBezTo>
                  <a:cubicBezTo>
                    <a:pt x="37" y="15"/>
                    <a:pt x="43" y="16"/>
                    <a:pt x="45" y="18"/>
                  </a:cubicBezTo>
                  <a:cubicBezTo>
                    <a:pt x="47" y="20"/>
                    <a:pt x="49" y="23"/>
                    <a:pt x="51" y="21"/>
                  </a:cubicBezTo>
                  <a:cubicBezTo>
                    <a:pt x="54" y="20"/>
                    <a:pt x="59" y="21"/>
                    <a:pt x="61" y="25"/>
                  </a:cubicBezTo>
                  <a:cubicBezTo>
                    <a:pt x="63" y="29"/>
                    <a:pt x="69" y="25"/>
                    <a:pt x="73" y="27"/>
                  </a:cubicBezTo>
                  <a:cubicBezTo>
                    <a:pt x="76" y="29"/>
                    <a:pt x="65" y="32"/>
                    <a:pt x="76" y="50"/>
                  </a:cubicBezTo>
                  <a:cubicBezTo>
                    <a:pt x="86" y="68"/>
                    <a:pt x="79" y="58"/>
                    <a:pt x="79" y="70"/>
                  </a:cubicBezTo>
                  <a:cubicBezTo>
                    <a:pt x="79" y="82"/>
                    <a:pt x="85" y="76"/>
                    <a:pt x="87" y="74"/>
                  </a:cubicBezTo>
                  <a:cubicBezTo>
                    <a:pt x="89" y="72"/>
                    <a:pt x="94" y="78"/>
                    <a:pt x="99" y="85"/>
                  </a:cubicBezTo>
                  <a:cubicBezTo>
                    <a:pt x="105" y="91"/>
                    <a:pt x="114" y="91"/>
                    <a:pt x="114" y="95"/>
                  </a:cubicBezTo>
                  <a:cubicBezTo>
                    <a:pt x="114" y="98"/>
                    <a:pt x="116" y="105"/>
                    <a:pt x="123" y="106"/>
                  </a:cubicBezTo>
                  <a:cubicBezTo>
                    <a:pt x="130" y="108"/>
                    <a:pt x="131" y="115"/>
                    <a:pt x="135" y="116"/>
                  </a:cubicBezTo>
                  <a:cubicBezTo>
                    <a:pt x="139" y="117"/>
                    <a:pt x="140" y="121"/>
                    <a:pt x="138" y="126"/>
                  </a:cubicBezTo>
                  <a:cubicBezTo>
                    <a:pt x="135" y="131"/>
                    <a:pt x="138" y="136"/>
                    <a:pt x="149" y="140"/>
                  </a:cubicBezTo>
                  <a:cubicBezTo>
                    <a:pt x="160" y="144"/>
                    <a:pt x="155" y="145"/>
                    <a:pt x="163" y="153"/>
                  </a:cubicBezTo>
                  <a:cubicBezTo>
                    <a:pt x="172" y="162"/>
                    <a:pt x="196" y="188"/>
                    <a:pt x="201" y="196"/>
                  </a:cubicBezTo>
                  <a:cubicBezTo>
                    <a:pt x="206" y="203"/>
                    <a:pt x="208" y="209"/>
                    <a:pt x="210" y="215"/>
                  </a:cubicBezTo>
                  <a:cubicBezTo>
                    <a:pt x="212" y="220"/>
                    <a:pt x="206" y="223"/>
                    <a:pt x="209" y="228"/>
                  </a:cubicBezTo>
                  <a:cubicBezTo>
                    <a:pt x="212" y="232"/>
                    <a:pt x="203" y="230"/>
                    <a:pt x="204" y="234"/>
                  </a:cubicBezTo>
                  <a:cubicBezTo>
                    <a:pt x="204" y="237"/>
                    <a:pt x="209" y="255"/>
                    <a:pt x="218" y="256"/>
                  </a:cubicBezTo>
                  <a:cubicBezTo>
                    <a:pt x="226" y="257"/>
                    <a:pt x="236" y="267"/>
                    <a:pt x="243" y="273"/>
                  </a:cubicBezTo>
                  <a:cubicBezTo>
                    <a:pt x="250" y="279"/>
                    <a:pt x="261" y="278"/>
                    <a:pt x="271" y="282"/>
                  </a:cubicBezTo>
                  <a:cubicBezTo>
                    <a:pt x="282" y="286"/>
                    <a:pt x="291" y="295"/>
                    <a:pt x="306" y="299"/>
                  </a:cubicBezTo>
                  <a:cubicBezTo>
                    <a:pt x="321" y="304"/>
                    <a:pt x="336" y="310"/>
                    <a:pt x="346" y="316"/>
                  </a:cubicBezTo>
                  <a:cubicBezTo>
                    <a:pt x="356" y="323"/>
                    <a:pt x="368" y="320"/>
                    <a:pt x="381" y="315"/>
                  </a:cubicBezTo>
                  <a:cubicBezTo>
                    <a:pt x="395" y="309"/>
                    <a:pt x="406" y="316"/>
                    <a:pt x="414" y="319"/>
                  </a:cubicBezTo>
                  <a:cubicBezTo>
                    <a:pt x="417" y="321"/>
                    <a:pt x="425" y="327"/>
                    <a:pt x="433" y="334"/>
                  </a:cubicBezTo>
                  <a:cubicBezTo>
                    <a:pt x="439" y="324"/>
                    <a:pt x="446" y="315"/>
                    <a:pt x="447" y="31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7" name="Freeform 1622">
              <a:extLst>
                <a:ext uri="{FF2B5EF4-FFF2-40B4-BE49-F238E27FC236}">
                  <a16:creationId xmlns:a16="http://schemas.microsoft.com/office/drawing/2014/main" id="{C1B3216D-528C-0941-8E52-E24B748CED0F}"/>
                </a:ext>
              </a:extLst>
            </p:cNvPr>
            <p:cNvSpPr>
              <a:spLocks/>
            </p:cNvSpPr>
            <p:nvPr/>
          </p:nvSpPr>
          <p:spPr bwMode="auto">
            <a:xfrm>
              <a:off x="2632167" y="2889346"/>
              <a:ext cx="96841" cy="90491"/>
            </a:xfrm>
            <a:custGeom>
              <a:avLst/>
              <a:gdLst>
                <a:gd name="T0" fmla="*/ 65 w 75"/>
                <a:gd name="T1" fmla="*/ 49 h 73"/>
                <a:gd name="T2" fmla="*/ 75 w 75"/>
                <a:gd name="T3" fmla="*/ 39 h 73"/>
                <a:gd name="T4" fmla="*/ 68 w 75"/>
                <a:gd name="T5" fmla="*/ 35 h 73"/>
                <a:gd name="T6" fmla="*/ 59 w 75"/>
                <a:gd name="T7" fmla="*/ 36 h 73"/>
                <a:gd name="T8" fmla="*/ 60 w 75"/>
                <a:gd name="T9" fmla="*/ 0 h 73"/>
                <a:gd name="T10" fmla="*/ 30 w 75"/>
                <a:gd name="T11" fmla="*/ 0 h 73"/>
                <a:gd name="T12" fmla="*/ 25 w 75"/>
                <a:gd name="T13" fmla="*/ 13 h 73"/>
                <a:gd name="T14" fmla="*/ 37 w 75"/>
                <a:gd name="T15" fmla="*/ 30 h 73"/>
                <a:gd name="T16" fmla="*/ 14 w 75"/>
                <a:gd name="T17" fmla="*/ 33 h 73"/>
                <a:gd name="T18" fmla="*/ 0 w 75"/>
                <a:gd name="T19" fmla="*/ 52 h 73"/>
                <a:gd name="T20" fmla="*/ 19 w 75"/>
                <a:gd name="T21" fmla="*/ 69 h 73"/>
                <a:gd name="T22" fmla="*/ 44 w 75"/>
                <a:gd name="T23" fmla="*/ 73 h 73"/>
                <a:gd name="T24" fmla="*/ 44 w 75"/>
                <a:gd name="T25" fmla="*/ 73 h 73"/>
                <a:gd name="T26" fmla="*/ 57 w 75"/>
                <a:gd name="T27" fmla="*/ 63 h 73"/>
                <a:gd name="T28" fmla="*/ 65 w 75"/>
                <a:gd name="T29"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73">
                  <a:moveTo>
                    <a:pt x="65" y="49"/>
                  </a:moveTo>
                  <a:cubicBezTo>
                    <a:pt x="69" y="46"/>
                    <a:pt x="72" y="42"/>
                    <a:pt x="75" y="39"/>
                  </a:cubicBezTo>
                  <a:cubicBezTo>
                    <a:pt x="69" y="42"/>
                    <a:pt x="67" y="39"/>
                    <a:pt x="68" y="35"/>
                  </a:cubicBezTo>
                  <a:cubicBezTo>
                    <a:pt x="59" y="36"/>
                    <a:pt x="59" y="36"/>
                    <a:pt x="59" y="36"/>
                  </a:cubicBezTo>
                  <a:cubicBezTo>
                    <a:pt x="60" y="0"/>
                    <a:pt x="60" y="0"/>
                    <a:pt x="60" y="0"/>
                  </a:cubicBezTo>
                  <a:cubicBezTo>
                    <a:pt x="53" y="1"/>
                    <a:pt x="33" y="0"/>
                    <a:pt x="30" y="0"/>
                  </a:cubicBezTo>
                  <a:cubicBezTo>
                    <a:pt x="27" y="0"/>
                    <a:pt x="26" y="12"/>
                    <a:pt x="25" y="13"/>
                  </a:cubicBezTo>
                  <a:cubicBezTo>
                    <a:pt x="23" y="14"/>
                    <a:pt x="39" y="25"/>
                    <a:pt x="37" y="30"/>
                  </a:cubicBezTo>
                  <a:cubicBezTo>
                    <a:pt x="36" y="35"/>
                    <a:pt x="16" y="33"/>
                    <a:pt x="14" y="33"/>
                  </a:cubicBezTo>
                  <a:cubicBezTo>
                    <a:pt x="13" y="33"/>
                    <a:pt x="6" y="42"/>
                    <a:pt x="0" y="52"/>
                  </a:cubicBezTo>
                  <a:cubicBezTo>
                    <a:pt x="7" y="59"/>
                    <a:pt x="15" y="66"/>
                    <a:pt x="19" y="69"/>
                  </a:cubicBezTo>
                  <a:cubicBezTo>
                    <a:pt x="26" y="73"/>
                    <a:pt x="38" y="68"/>
                    <a:pt x="44" y="73"/>
                  </a:cubicBezTo>
                  <a:cubicBezTo>
                    <a:pt x="44" y="73"/>
                    <a:pt x="44" y="73"/>
                    <a:pt x="44" y="73"/>
                  </a:cubicBezTo>
                  <a:cubicBezTo>
                    <a:pt x="49" y="68"/>
                    <a:pt x="55" y="63"/>
                    <a:pt x="57" y="63"/>
                  </a:cubicBezTo>
                  <a:cubicBezTo>
                    <a:pt x="60" y="62"/>
                    <a:pt x="57" y="55"/>
                    <a:pt x="65" y="4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8" name="Freeform 1623">
              <a:extLst>
                <a:ext uri="{FF2B5EF4-FFF2-40B4-BE49-F238E27FC236}">
                  <a16:creationId xmlns:a16="http://schemas.microsoft.com/office/drawing/2014/main" id="{D3656CEB-DDB7-5B49-B364-257C239C533A}"/>
                </a:ext>
              </a:extLst>
            </p:cNvPr>
            <p:cNvSpPr>
              <a:spLocks/>
            </p:cNvSpPr>
            <p:nvPr/>
          </p:nvSpPr>
          <p:spPr bwMode="auto">
            <a:xfrm>
              <a:off x="2708370" y="2875058"/>
              <a:ext cx="28576" cy="58739"/>
            </a:xfrm>
            <a:custGeom>
              <a:avLst/>
              <a:gdLst>
                <a:gd name="T0" fmla="*/ 3 w 23"/>
                <a:gd name="T1" fmla="*/ 11 h 47"/>
                <a:gd name="T2" fmla="*/ 1 w 23"/>
                <a:gd name="T3" fmla="*/ 11 h 47"/>
                <a:gd name="T4" fmla="*/ 0 w 23"/>
                <a:gd name="T5" fmla="*/ 47 h 47"/>
                <a:gd name="T6" fmla="*/ 9 w 23"/>
                <a:gd name="T7" fmla="*/ 46 h 47"/>
                <a:gd name="T8" fmla="*/ 14 w 23"/>
                <a:gd name="T9" fmla="*/ 37 h 47"/>
                <a:gd name="T10" fmla="*/ 19 w 23"/>
                <a:gd name="T11" fmla="*/ 8 h 47"/>
                <a:gd name="T12" fmla="*/ 23 w 23"/>
                <a:gd name="T13" fmla="*/ 5 h 47"/>
                <a:gd name="T14" fmla="*/ 15 w 23"/>
                <a:gd name="T15" fmla="*/ 0 h 47"/>
                <a:gd name="T16" fmla="*/ 3 w 23"/>
                <a:gd name="T1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3" y="11"/>
                  </a:moveTo>
                  <a:cubicBezTo>
                    <a:pt x="3" y="11"/>
                    <a:pt x="2" y="11"/>
                    <a:pt x="1" y="11"/>
                  </a:cubicBezTo>
                  <a:cubicBezTo>
                    <a:pt x="0" y="47"/>
                    <a:pt x="0" y="47"/>
                    <a:pt x="0" y="47"/>
                  </a:cubicBezTo>
                  <a:cubicBezTo>
                    <a:pt x="9" y="46"/>
                    <a:pt x="9" y="46"/>
                    <a:pt x="9" y="46"/>
                  </a:cubicBezTo>
                  <a:cubicBezTo>
                    <a:pt x="9" y="43"/>
                    <a:pt x="11" y="39"/>
                    <a:pt x="14" y="37"/>
                  </a:cubicBezTo>
                  <a:cubicBezTo>
                    <a:pt x="21" y="31"/>
                    <a:pt x="11" y="9"/>
                    <a:pt x="19" y="8"/>
                  </a:cubicBezTo>
                  <a:cubicBezTo>
                    <a:pt x="20" y="7"/>
                    <a:pt x="22" y="6"/>
                    <a:pt x="23" y="5"/>
                  </a:cubicBezTo>
                  <a:cubicBezTo>
                    <a:pt x="20" y="2"/>
                    <a:pt x="17" y="0"/>
                    <a:pt x="15" y="0"/>
                  </a:cubicBezTo>
                  <a:cubicBezTo>
                    <a:pt x="10" y="1"/>
                    <a:pt x="5" y="10"/>
                    <a:pt x="3" y="1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9" name="Freeform 1624">
              <a:extLst>
                <a:ext uri="{FF2B5EF4-FFF2-40B4-BE49-F238E27FC236}">
                  <a16:creationId xmlns:a16="http://schemas.microsoft.com/office/drawing/2014/main" id="{F633FD69-7F59-A14F-983D-476E65F6A367}"/>
                </a:ext>
              </a:extLst>
            </p:cNvPr>
            <p:cNvSpPr>
              <a:spLocks/>
            </p:cNvSpPr>
            <p:nvPr/>
          </p:nvSpPr>
          <p:spPr bwMode="auto">
            <a:xfrm>
              <a:off x="3040169" y="2832194"/>
              <a:ext cx="66677" cy="55564"/>
            </a:xfrm>
            <a:custGeom>
              <a:avLst/>
              <a:gdLst>
                <a:gd name="T0" fmla="*/ 24 w 52"/>
                <a:gd name="T1" fmla="*/ 4 h 44"/>
                <a:gd name="T2" fmla="*/ 36 w 52"/>
                <a:gd name="T3" fmla="*/ 29 h 44"/>
                <a:gd name="T4" fmla="*/ 2 w 52"/>
                <a:gd name="T5" fmla="*/ 35 h 44"/>
                <a:gd name="T6" fmla="*/ 24 w 52"/>
                <a:gd name="T7" fmla="*/ 40 h 44"/>
                <a:gd name="T8" fmla="*/ 49 w 52"/>
                <a:gd name="T9" fmla="*/ 44 h 44"/>
                <a:gd name="T10" fmla="*/ 52 w 52"/>
                <a:gd name="T11" fmla="*/ 9 h 44"/>
                <a:gd name="T12" fmla="*/ 24 w 52"/>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52" h="44">
                  <a:moveTo>
                    <a:pt x="24" y="4"/>
                  </a:moveTo>
                  <a:cubicBezTo>
                    <a:pt x="17" y="10"/>
                    <a:pt x="36" y="22"/>
                    <a:pt x="36" y="29"/>
                  </a:cubicBezTo>
                  <a:cubicBezTo>
                    <a:pt x="36" y="36"/>
                    <a:pt x="5" y="27"/>
                    <a:pt x="2" y="35"/>
                  </a:cubicBezTo>
                  <a:cubicBezTo>
                    <a:pt x="0" y="39"/>
                    <a:pt x="13" y="44"/>
                    <a:pt x="24" y="40"/>
                  </a:cubicBezTo>
                  <a:cubicBezTo>
                    <a:pt x="35" y="37"/>
                    <a:pt x="43" y="41"/>
                    <a:pt x="49" y="44"/>
                  </a:cubicBezTo>
                  <a:cubicBezTo>
                    <a:pt x="50" y="32"/>
                    <a:pt x="51" y="18"/>
                    <a:pt x="52" y="9"/>
                  </a:cubicBezTo>
                  <a:cubicBezTo>
                    <a:pt x="42" y="7"/>
                    <a:pt x="30" y="0"/>
                    <a:pt x="24" y="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0" name="Freeform 1625">
              <a:extLst>
                <a:ext uri="{FF2B5EF4-FFF2-40B4-BE49-F238E27FC236}">
                  <a16:creationId xmlns:a16="http://schemas.microsoft.com/office/drawing/2014/main" id="{030592A6-5672-394B-9FEA-364369405DD6}"/>
                </a:ext>
              </a:extLst>
            </p:cNvPr>
            <p:cNvSpPr>
              <a:spLocks/>
            </p:cNvSpPr>
            <p:nvPr/>
          </p:nvSpPr>
          <p:spPr bwMode="auto">
            <a:xfrm>
              <a:off x="3103672" y="2841720"/>
              <a:ext cx="76203" cy="49214"/>
            </a:xfrm>
            <a:custGeom>
              <a:avLst/>
              <a:gdLst>
                <a:gd name="T0" fmla="*/ 23 w 60"/>
                <a:gd name="T1" fmla="*/ 29 h 40"/>
                <a:gd name="T2" fmla="*/ 60 w 60"/>
                <a:gd name="T3" fmla="*/ 22 h 40"/>
                <a:gd name="T4" fmla="*/ 13 w 60"/>
                <a:gd name="T5" fmla="*/ 3 h 40"/>
                <a:gd name="T6" fmla="*/ 3 w 60"/>
                <a:gd name="T7" fmla="*/ 2 h 40"/>
                <a:gd name="T8" fmla="*/ 0 w 60"/>
                <a:gd name="T9" fmla="*/ 37 h 40"/>
                <a:gd name="T10" fmla="*/ 1 w 60"/>
                <a:gd name="T11" fmla="*/ 37 h 40"/>
                <a:gd name="T12" fmla="*/ 23 w 60"/>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23" y="29"/>
                  </a:moveTo>
                  <a:cubicBezTo>
                    <a:pt x="37" y="25"/>
                    <a:pt x="60" y="33"/>
                    <a:pt x="60" y="22"/>
                  </a:cubicBezTo>
                  <a:cubicBezTo>
                    <a:pt x="60" y="11"/>
                    <a:pt x="22" y="0"/>
                    <a:pt x="13" y="3"/>
                  </a:cubicBezTo>
                  <a:cubicBezTo>
                    <a:pt x="10" y="4"/>
                    <a:pt x="7" y="3"/>
                    <a:pt x="3" y="2"/>
                  </a:cubicBezTo>
                  <a:cubicBezTo>
                    <a:pt x="2" y="11"/>
                    <a:pt x="1" y="25"/>
                    <a:pt x="0" y="37"/>
                  </a:cubicBezTo>
                  <a:cubicBezTo>
                    <a:pt x="0" y="37"/>
                    <a:pt x="1" y="37"/>
                    <a:pt x="1" y="37"/>
                  </a:cubicBezTo>
                  <a:cubicBezTo>
                    <a:pt x="7" y="40"/>
                    <a:pt x="9" y="34"/>
                    <a:pt x="23" y="2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1" name="Freeform 1626">
              <a:extLst>
                <a:ext uri="{FF2B5EF4-FFF2-40B4-BE49-F238E27FC236}">
                  <a16:creationId xmlns:a16="http://schemas.microsoft.com/office/drawing/2014/main" id="{1CA2D6BF-60EA-0449-94FE-4959A4DBA75F}"/>
                </a:ext>
              </a:extLst>
            </p:cNvPr>
            <p:cNvSpPr>
              <a:spLocks/>
            </p:cNvSpPr>
            <p:nvPr/>
          </p:nvSpPr>
          <p:spPr bwMode="auto">
            <a:xfrm>
              <a:off x="2748059" y="2952848"/>
              <a:ext cx="96841" cy="96841"/>
            </a:xfrm>
            <a:custGeom>
              <a:avLst/>
              <a:gdLst>
                <a:gd name="T0" fmla="*/ 41 w 76"/>
                <a:gd name="T1" fmla="*/ 73 h 78"/>
                <a:gd name="T2" fmla="*/ 58 w 76"/>
                <a:gd name="T3" fmla="*/ 76 h 78"/>
                <a:gd name="T4" fmla="*/ 67 w 76"/>
                <a:gd name="T5" fmla="*/ 77 h 78"/>
                <a:gd name="T6" fmla="*/ 65 w 76"/>
                <a:gd name="T7" fmla="*/ 73 h 78"/>
                <a:gd name="T8" fmla="*/ 69 w 76"/>
                <a:gd name="T9" fmla="*/ 51 h 78"/>
                <a:gd name="T10" fmla="*/ 71 w 76"/>
                <a:gd name="T11" fmla="*/ 21 h 78"/>
                <a:gd name="T12" fmla="*/ 75 w 76"/>
                <a:gd name="T13" fmla="*/ 2 h 78"/>
                <a:gd name="T14" fmla="*/ 75 w 76"/>
                <a:gd name="T15" fmla="*/ 0 h 78"/>
                <a:gd name="T16" fmla="*/ 55 w 76"/>
                <a:gd name="T17" fmla="*/ 9 h 78"/>
                <a:gd name="T18" fmla="*/ 38 w 76"/>
                <a:gd name="T19" fmla="*/ 13 h 78"/>
                <a:gd name="T20" fmla="*/ 18 w 76"/>
                <a:gd name="T21" fmla="*/ 21 h 78"/>
                <a:gd name="T22" fmla="*/ 13 w 76"/>
                <a:gd name="T23" fmla="*/ 32 h 78"/>
                <a:gd name="T24" fmla="*/ 7 w 76"/>
                <a:gd name="T25" fmla="*/ 37 h 78"/>
                <a:gd name="T26" fmla="*/ 1 w 76"/>
                <a:gd name="T27" fmla="*/ 38 h 78"/>
                <a:gd name="T28" fmla="*/ 4 w 76"/>
                <a:gd name="T29" fmla="*/ 45 h 78"/>
                <a:gd name="T30" fmla="*/ 25 w 76"/>
                <a:gd name="T31" fmla="*/ 66 h 78"/>
                <a:gd name="T32" fmla="*/ 31 w 76"/>
                <a:gd name="T33" fmla="*/ 73 h 78"/>
                <a:gd name="T34" fmla="*/ 41 w 76"/>
                <a:gd name="T35"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8">
                  <a:moveTo>
                    <a:pt x="41" y="73"/>
                  </a:moveTo>
                  <a:cubicBezTo>
                    <a:pt x="45" y="75"/>
                    <a:pt x="54" y="73"/>
                    <a:pt x="58" y="76"/>
                  </a:cubicBezTo>
                  <a:cubicBezTo>
                    <a:pt x="60" y="78"/>
                    <a:pt x="63" y="78"/>
                    <a:pt x="67" y="77"/>
                  </a:cubicBezTo>
                  <a:cubicBezTo>
                    <a:pt x="66" y="76"/>
                    <a:pt x="65" y="74"/>
                    <a:pt x="65" y="73"/>
                  </a:cubicBezTo>
                  <a:cubicBezTo>
                    <a:pt x="62" y="68"/>
                    <a:pt x="67" y="58"/>
                    <a:pt x="69" y="51"/>
                  </a:cubicBezTo>
                  <a:cubicBezTo>
                    <a:pt x="71" y="43"/>
                    <a:pt x="67" y="25"/>
                    <a:pt x="71" y="21"/>
                  </a:cubicBezTo>
                  <a:cubicBezTo>
                    <a:pt x="76" y="16"/>
                    <a:pt x="73" y="13"/>
                    <a:pt x="75" y="2"/>
                  </a:cubicBezTo>
                  <a:cubicBezTo>
                    <a:pt x="75" y="2"/>
                    <a:pt x="75" y="1"/>
                    <a:pt x="75" y="0"/>
                  </a:cubicBezTo>
                  <a:cubicBezTo>
                    <a:pt x="66" y="0"/>
                    <a:pt x="57" y="8"/>
                    <a:pt x="55" y="9"/>
                  </a:cubicBezTo>
                  <a:cubicBezTo>
                    <a:pt x="51" y="9"/>
                    <a:pt x="39" y="6"/>
                    <a:pt x="38" y="13"/>
                  </a:cubicBezTo>
                  <a:cubicBezTo>
                    <a:pt x="36" y="19"/>
                    <a:pt x="29" y="20"/>
                    <a:pt x="18" y="21"/>
                  </a:cubicBezTo>
                  <a:cubicBezTo>
                    <a:pt x="8" y="22"/>
                    <a:pt x="13" y="30"/>
                    <a:pt x="13" y="32"/>
                  </a:cubicBezTo>
                  <a:cubicBezTo>
                    <a:pt x="12" y="33"/>
                    <a:pt x="7" y="37"/>
                    <a:pt x="7" y="37"/>
                  </a:cubicBezTo>
                  <a:cubicBezTo>
                    <a:pt x="1" y="38"/>
                    <a:pt x="1" y="38"/>
                    <a:pt x="1" y="38"/>
                  </a:cubicBezTo>
                  <a:cubicBezTo>
                    <a:pt x="1" y="41"/>
                    <a:pt x="0" y="43"/>
                    <a:pt x="4" y="45"/>
                  </a:cubicBezTo>
                  <a:cubicBezTo>
                    <a:pt x="10" y="48"/>
                    <a:pt x="18" y="62"/>
                    <a:pt x="25" y="66"/>
                  </a:cubicBezTo>
                  <a:cubicBezTo>
                    <a:pt x="28" y="67"/>
                    <a:pt x="30" y="70"/>
                    <a:pt x="31" y="73"/>
                  </a:cubicBezTo>
                  <a:cubicBezTo>
                    <a:pt x="35" y="72"/>
                    <a:pt x="39" y="72"/>
                    <a:pt x="41" y="7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2" name="Freeform 1627">
              <a:extLst>
                <a:ext uri="{FF2B5EF4-FFF2-40B4-BE49-F238E27FC236}">
                  <a16:creationId xmlns:a16="http://schemas.microsoft.com/office/drawing/2014/main" id="{07358619-8155-8348-93DF-2A19EFC74D28}"/>
                </a:ext>
              </a:extLst>
            </p:cNvPr>
            <p:cNvSpPr>
              <a:spLocks/>
            </p:cNvSpPr>
            <p:nvPr/>
          </p:nvSpPr>
          <p:spPr bwMode="auto">
            <a:xfrm>
              <a:off x="2781398" y="3043339"/>
              <a:ext cx="74615" cy="60327"/>
            </a:xfrm>
            <a:custGeom>
              <a:avLst/>
              <a:gdLst>
                <a:gd name="T0" fmla="*/ 56 w 59"/>
                <a:gd name="T1" fmla="*/ 38 h 48"/>
                <a:gd name="T2" fmla="*/ 59 w 59"/>
                <a:gd name="T3" fmla="*/ 27 h 48"/>
                <a:gd name="T4" fmla="*/ 41 w 59"/>
                <a:gd name="T5" fmla="*/ 5 h 48"/>
                <a:gd name="T6" fmla="*/ 32 w 59"/>
                <a:gd name="T7" fmla="*/ 4 h 48"/>
                <a:gd name="T8" fmla="*/ 15 w 59"/>
                <a:gd name="T9" fmla="*/ 1 h 48"/>
                <a:gd name="T10" fmla="*/ 5 w 59"/>
                <a:gd name="T11" fmla="*/ 1 h 48"/>
                <a:gd name="T12" fmla="*/ 4 w 59"/>
                <a:gd name="T13" fmla="*/ 8 h 48"/>
                <a:gd name="T14" fmla="*/ 9 w 59"/>
                <a:gd name="T15" fmla="*/ 23 h 48"/>
                <a:gd name="T16" fmla="*/ 19 w 59"/>
                <a:gd name="T17" fmla="*/ 21 h 48"/>
                <a:gd name="T18" fmla="*/ 27 w 59"/>
                <a:gd name="T19" fmla="*/ 28 h 48"/>
                <a:gd name="T20" fmla="*/ 39 w 59"/>
                <a:gd name="T21" fmla="*/ 39 h 48"/>
                <a:gd name="T22" fmla="*/ 49 w 59"/>
                <a:gd name="T23" fmla="*/ 48 h 48"/>
                <a:gd name="T24" fmla="*/ 53 w 59"/>
                <a:gd name="T25" fmla="*/ 48 h 48"/>
                <a:gd name="T26" fmla="*/ 56 w 59"/>
                <a:gd name="T27"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48">
                  <a:moveTo>
                    <a:pt x="56" y="38"/>
                  </a:moveTo>
                  <a:cubicBezTo>
                    <a:pt x="55" y="36"/>
                    <a:pt x="56" y="31"/>
                    <a:pt x="59" y="27"/>
                  </a:cubicBezTo>
                  <a:cubicBezTo>
                    <a:pt x="52" y="20"/>
                    <a:pt x="45" y="11"/>
                    <a:pt x="41" y="5"/>
                  </a:cubicBezTo>
                  <a:cubicBezTo>
                    <a:pt x="37" y="6"/>
                    <a:pt x="34" y="6"/>
                    <a:pt x="32" y="4"/>
                  </a:cubicBezTo>
                  <a:cubicBezTo>
                    <a:pt x="28" y="1"/>
                    <a:pt x="19" y="3"/>
                    <a:pt x="15" y="1"/>
                  </a:cubicBezTo>
                  <a:cubicBezTo>
                    <a:pt x="13" y="0"/>
                    <a:pt x="9" y="0"/>
                    <a:pt x="5" y="1"/>
                  </a:cubicBezTo>
                  <a:cubicBezTo>
                    <a:pt x="6" y="4"/>
                    <a:pt x="6" y="6"/>
                    <a:pt x="4" y="8"/>
                  </a:cubicBezTo>
                  <a:cubicBezTo>
                    <a:pt x="0" y="10"/>
                    <a:pt x="0" y="19"/>
                    <a:pt x="9" y="23"/>
                  </a:cubicBezTo>
                  <a:cubicBezTo>
                    <a:pt x="17" y="26"/>
                    <a:pt x="14" y="21"/>
                    <a:pt x="19" y="21"/>
                  </a:cubicBezTo>
                  <a:cubicBezTo>
                    <a:pt x="23" y="21"/>
                    <a:pt x="23" y="28"/>
                    <a:pt x="27" y="28"/>
                  </a:cubicBezTo>
                  <a:cubicBezTo>
                    <a:pt x="30" y="28"/>
                    <a:pt x="39" y="32"/>
                    <a:pt x="39" y="39"/>
                  </a:cubicBezTo>
                  <a:cubicBezTo>
                    <a:pt x="39" y="45"/>
                    <a:pt x="42" y="48"/>
                    <a:pt x="49" y="48"/>
                  </a:cubicBezTo>
                  <a:cubicBezTo>
                    <a:pt x="50" y="48"/>
                    <a:pt x="52" y="48"/>
                    <a:pt x="53" y="48"/>
                  </a:cubicBezTo>
                  <a:cubicBezTo>
                    <a:pt x="55" y="44"/>
                    <a:pt x="56" y="40"/>
                    <a:pt x="56" y="3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3" name="Freeform 1628">
              <a:extLst>
                <a:ext uri="{FF2B5EF4-FFF2-40B4-BE49-F238E27FC236}">
                  <a16:creationId xmlns:a16="http://schemas.microsoft.com/office/drawing/2014/main" id="{1D906D3E-B3C8-EE44-AA00-05A0142CF7CD}"/>
                </a:ext>
              </a:extLst>
            </p:cNvPr>
            <p:cNvSpPr>
              <a:spLocks/>
            </p:cNvSpPr>
            <p:nvPr/>
          </p:nvSpPr>
          <p:spPr bwMode="auto">
            <a:xfrm>
              <a:off x="2849663" y="3071915"/>
              <a:ext cx="131767" cy="61915"/>
            </a:xfrm>
            <a:custGeom>
              <a:avLst/>
              <a:gdLst>
                <a:gd name="T0" fmla="*/ 92 w 103"/>
                <a:gd name="T1" fmla="*/ 15 h 50"/>
                <a:gd name="T2" fmla="*/ 68 w 103"/>
                <a:gd name="T3" fmla="*/ 3 h 50"/>
                <a:gd name="T4" fmla="*/ 43 w 103"/>
                <a:gd name="T5" fmla="*/ 13 h 50"/>
                <a:gd name="T6" fmla="*/ 15 w 103"/>
                <a:gd name="T7" fmla="*/ 12 h 50"/>
                <a:gd name="T8" fmla="*/ 6 w 103"/>
                <a:gd name="T9" fmla="*/ 4 h 50"/>
                <a:gd name="T10" fmla="*/ 3 w 103"/>
                <a:gd name="T11" fmla="*/ 15 h 50"/>
                <a:gd name="T12" fmla="*/ 0 w 103"/>
                <a:gd name="T13" fmla="*/ 25 h 50"/>
                <a:gd name="T14" fmla="*/ 23 w 103"/>
                <a:gd name="T15" fmla="*/ 35 h 50"/>
                <a:gd name="T16" fmla="*/ 36 w 103"/>
                <a:gd name="T17" fmla="*/ 44 h 50"/>
                <a:gd name="T18" fmla="*/ 50 w 103"/>
                <a:gd name="T19" fmla="*/ 40 h 50"/>
                <a:gd name="T20" fmla="*/ 45 w 103"/>
                <a:gd name="T21" fmla="*/ 30 h 50"/>
                <a:gd name="T22" fmla="*/ 54 w 103"/>
                <a:gd name="T23" fmla="*/ 22 h 50"/>
                <a:gd name="T24" fmla="*/ 74 w 103"/>
                <a:gd name="T25" fmla="*/ 16 h 50"/>
                <a:gd name="T26" fmla="*/ 79 w 103"/>
                <a:gd name="T27" fmla="*/ 28 h 50"/>
                <a:gd name="T28" fmla="*/ 89 w 103"/>
                <a:gd name="T29" fmla="*/ 46 h 50"/>
                <a:gd name="T30" fmla="*/ 101 w 103"/>
                <a:gd name="T31" fmla="*/ 35 h 50"/>
                <a:gd name="T32" fmla="*/ 103 w 103"/>
                <a:gd name="T33" fmla="*/ 29 h 50"/>
                <a:gd name="T34" fmla="*/ 92 w 103"/>
                <a:gd name="T35"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50">
                  <a:moveTo>
                    <a:pt x="92" y="15"/>
                  </a:moveTo>
                  <a:cubicBezTo>
                    <a:pt x="86" y="6"/>
                    <a:pt x="75" y="7"/>
                    <a:pt x="68" y="3"/>
                  </a:cubicBezTo>
                  <a:cubicBezTo>
                    <a:pt x="61" y="0"/>
                    <a:pt x="52" y="5"/>
                    <a:pt x="43" y="13"/>
                  </a:cubicBezTo>
                  <a:cubicBezTo>
                    <a:pt x="34" y="21"/>
                    <a:pt x="22" y="16"/>
                    <a:pt x="15" y="12"/>
                  </a:cubicBezTo>
                  <a:cubicBezTo>
                    <a:pt x="12" y="11"/>
                    <a:pt x="9" y="8"/>
                    <a:pt x="6" y="4"/>
                  </a:cubicBezTo>
                  <a:cubicBezTo>
                    <a:pt x="3" y="8"/>
                    <a:pt x="2" y="13"/>
                    <a:pt x="3" y="15"/>
                  </a:cubicBezTo>
                  <a:cubicBezTo>
                    <a:pt x="3" y="17"/>
                    <a:pt x="2" y="21"/>
                    <a:pt x="0" y="25"/>
                  </a:cubicBezTo>
                  <a:cubicBezTo>
                    <a:pt x="8" y="26"/>
                    <a:pt x="18" y="29"/>
                    <a:pt x="23" y="35"/>
                  </a:cubicBezTo>
                  <a:cubicBezTo>
                    <a:pt x="29" y="42"/>
                    <a:pt x="33" y="37"/>
                    <a:pt x="36" y="44"/>
                  </a:cubicBezTo>
                  <a:cubicBezTo>
                    <a:pt x="40" y="50"/>
                    <a:pt x="48" y="44"/>
                    <a:pt x="50" y="40"/>
                  </a:cubicBezTo>
                  <a:cubicBezTo>
                    <a:pt x="52" y="36"/>
                    <a:pt x="45" y="35"/>
                    <a:pt x="45" y="30"/>
                  </a:cubicBezTo>
                  <a:cubicBezTo>
                    <a:pt x="44" y="26"/>
                    <a:pt x="52" y="28"/>
                    <a:pt x="54" y="22"/>
                  </a:cubicBezTo>
                  <a:cubicBezTo>
                    <a:pt x="56" y="16"/>
                    <a:pt x="68" y="13"/>
                    <a:pt x="74" y="16"/>
                  </a:cubicBezTo>
                  <a:cubicBezTo>
                    <a:pt x="79" y="18"/>
                    <a:pt x="84" y="22"/>
                    <a:pt x="79" y="28"/>
                  </a:cubicBezTo>
                  <a:cubicBezTo>
                    <a:pt x="75" y="32"/>
                    <a:pt x="83" y="40"/>
                    <a:pt x="89" y="46"/>
                  </a:cubicBezTo>
                  <a:cubicBezTo>
                    <a:pt x="94" y="41"/>
                    <a:pt x="99" y="36"/>
                    <a:pt x="101" y="35"/>
                  </a:cubicBezTo>
                  <a:cubicBezTo>
                    <a:pt x="102" y="34"/>
                    <a:pt x="103" y="32"/>
                    <a:pt x="103" y="29"/>
                  </a:cubicBezTo>
                  <a:cubicBezTo>
                    <a:pt x="100" y="28"/>
                    <a:pt x="97" y="22"/>
                    <a:pt x="92" y="1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4" name="Freeform 1629">
              <a:extLst>
                <a:ext uri="{FF2B5EF4-FFF2-40B4-BE49-F238E27FC236}">
                  <a16:creationId xmlns:a16="http://schemas.microsoft.com/office/drawing/2014/main" id="{377C7433-CF67-5542-85DA-EF4BC5A39614}"/>
                </a:ext>
              </a:extLst>
            </p:cNvPr>
            <p:cNvSpPr>
              <a:spLocks/>
            </p:cNvSpPr>
            <p:nvPr/>
          </p:nvSpPr>
          <p:spPr bwMode="auto">
            <a:xfrm>
              <a:off x="2809974" y="2757579"/>
              <a:ext cx="241309" cy="84140"/>
            </a:xfrm>
            <a:custGeom>
              <a:avLst/>
              <a:gdLst>
                <a:gd name="T0" fmla="*/ 151 w 187"/>
                <a:gd name="T1" fmla="*/ 42 h 67"/>
                <a:gd name="T2" fmla="*/ 66 w 187"/>
                <a:gd name="T3" fmla="*/ 8 h 67"/>
                <a:gd name="T4" fmla="*/ 3 w 187"/>
                <a:gd name="T5" fmla="*/ 30 h 67"/>
                <a:gd name="T6" fmla="*/ 34 w 187"/>
                <a:gd name="T7" fmla="*/ 16 h 67"/>
                <a:gd name="T8" fmla="*/ 51 w 187"/>
                <a:gd name="T9" fmla="*/ 23 h 67"/>
                <a:gd name="T10" fmla="*/ 81 w 187"/>
                <a:gd name="T11" fmla="*/ 30 h 67"/>
                <a:gd name="T12" fmla="*/ 118 w 187"/>
                <a:gd name="T13" fmla="*/ 50 h 67"/>
                <a:gd name="T14" fmla="*/ 127 w 187"/>
                <a:gd name="T15" fmla="*/ 64 h 67"/>
                <a:gd name="T16" fmla="*/ 184 w 187"/>
                <a:gd name="T17" fmla="*/ 62 h 67"/>
                <a:gd name="T18" fmla="*/ 151 w 187"/>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67">
                  <a:moveTo>
                    <a:pt x="151" y="42"/>
                  </a:moveTo>
                  <a:cubicBezTo>
                    <a:pt x="139" y="42"/>
                    <a:pt x="101" y="16"/>
                    <a:pt x="66" y="8"/>
                  </a:cubicBezTo>
                  <a:cubicBezTo>
                    <a:pt x="30" y="0"/>
                    <a:pt x="0" y="26"/>
                    <a:pt x="3" y="30"/>
                  </a:cubicBezTo>
                  <a:cubicBezTo>
                    <a:pt x="8" y="36"/>
                    <a:pt x="25" y="22"/>
                    <a:pt x="34" y="16"/>
                  </a:cubicBezTo>
                  <a:cubicBezTo>
                    <a:pt x="42" y="10"/>
                    <a:pt x="50" y="19"/>
                    <a:pt x="51" y="23"/>
                  </a:cubicBezTo>
                  <a:cubicBezTo>
                    <a:pt x="52" y="27"/>
                    <a:pt x="63" y="29"/>
                    <a:pt x="81" y="30"/>
                  </a:cubicBezTo>
                  <a:cubicBezTo>
                    <a:pt x="99" y="31"/>
                    <a:pt x="101" y="46"/>
                    <a:pt x="118" y="50"/>
                  </a:cubicBezTo>
                  <a:cubicBezTo>
                    <a:pt x="135" y="53"/>
                    <a:pt x="118" y="60"/>
                    <a:pt x="127" y="64"/>
                  </a:cubicBezTo>
                  <a:cubicBezTo>
                    <a:pt x="135" y="67"/>
                    <a:pt x="181" y="66"/>
                    <a:pt x="184" y="62"/>
                  </a:cubicBezTo>
                  <a:cubicBezTo>
                    <a:pt x="187" y="58"/>
                    <a:pt x="163" y="42"/>
                    <a:pt x="151" y="42"/>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5" name="Freeform 1630">
              <a:extLst>
                <a:ext uri="{FF2B5EF4-FFF2-40B4-BE49-F238E27FC236}">
                  <a16:creationId xmlns:a16="http://schemas.microsoft.com/office/drawing/2014/main" id="{5D45BC87-FADD-F545-9C95-3ABEF39E64E1}"/>
                </a:ext>
              </a:extLst>
            </p:cNvPr>
            <p:cNvSpPr>
              <a:spLocks/>
            </p:cNvSpPr>
            <p:nvPr/>
          </p:nvSpPr>
          <p:spPr bwMode="auto">
            <a:xfrm>
              <a:off x="2948091" y="2870296"/>
              <a:ext cx="55564" cy="25401"/>
            </a:xfrm>
            <a:custGeom>
              <a:avLst/>
              <a:gdLst>
                <a:gd name="T0" fmla="*/ 4 w 43"/>
                <a:gd name="T1" fmla="*/ 6 h 20"/>
                <a:gd name="T2" fmla="*/ 40 w 43"/>
                <a:gd name="T3" fmla="*/ 13 h 20"/>
                <a:gd name="T4" fmla="*/ 4 w 43"/>
                <a:gd name="T5" fmla="*/ 6 h 20"/>
              </a:gdLst>
              <a:ahLst/>
              <a:cxnLst>
                <a:cxn ang="0">
                  <a:pos x="T0" y="T1"/>
                </a:cxn>
                <a:cxn ang="0">
                  <a:pos x="T2" y="T3"/>
                </a:cxn>
                <a:cxn ang="0">
                  <a:pos x="T4" y="T5"/>
                </a:cxn>
              </a:cxnLst>
              <a:rect l="0" t="0" r="r" b="b"/>
              <a:pathLst>
                <a:path w="43" h="20">
                  <a:moveTo>
                    <a:pt x="4" y="6"/>
                  </a:moveTo>
                  <a:cubicBezTo>
                    <a:pt x="7" y="12"/>
                    <a:pt x="37" y="20"/>
                    <a:pt x="40" y="13"/>
                  </a:cubicBezTo>
                  <a:cubicBezTo>
                    <a:pt x="43" y="6"/>
                    <a:pt x="0" y="0"/>
                    <a:pt x="4" y="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6" name="Freeform 1631">
              <a:extLst>
                <a:ext uri="{FF2B5EF4-FFF2-40B4-BE49-F238E27FC236}">
                  <a16:creationId xmlns:a16="http://schemas.microsoft.com/office/drawing/2014/main" id="{C042DFD2-4810-B340-B2B3-C51DAD32B112}"/>
                </a:ext>
              </a:extLst>
            </p:cNvPr>
            <p:cNvSpPr>
              <a:spLocks/>
            </p:cNvSpPr>
            <p:nvPr/>
          </p:nvSpPr>
          <p:spPr bwMode="auto">
            <a:xfrm>
              <a:off x="3202100" y="2865533"/>
              <a:ext cx="49214" cy="28576"/>
            </a:xfrm>
            <a:custGeom>
              <a:avLst/>
              <a:gdLst>
                <a:gd name="T0" fmla="*/ 7 w 39"/>
                <a:gd name="T1" fmla="*/ 11 h 22"/>
                <a:gd name="T2" fmla="*/ 36 w 39"/>
                <a:gd name="T3" fmla="*/ 11 h 22"/>
                <a:gd name="T4" fmla="*/ 7 w 39"/>
                <a:gd name="T5" fmla="*/ 11 h 22"/>
              </a:gdLst>
              <a:ahLst/>
              <a:cxnLst>
                <a:cxn ang="0">
                  <a:pos x="T0" y="T1"/>
                </a:cxn>
                <a:cxn ang="0">
                  <a:pos x="T2" y="T3"/>
                </a:cxn>
                <a:cxn ang="0">
                  <a:pos x="T4" y="T5"/>
                </a:cxn>
              </a:cxnLst>
              <a:rect l="0" t="0" r="r" b="b"/>
              <a:pathLst>
                <a:path w="39" h="22">
                  <a:moveTo>
                    <a:pt x="7" y="11"/>
                  </a:moveTo>
                  <a:cubicBezTo>
                    <a:pt x="14" y="22"/>
                    <a:pt x="34" y="15"/>
                    <a:pt x="36" y="11"/>
                  </a:cubicBezTo>
                  <a:cubicBezTo>
                    <a:pt x="39" y="3"/>
                    <a:pt x="0" y="0"/>
                    <a:pt x="7" y="1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7" name="Freeform 1632">
              <a:extLst>
                <a:ext uri="{FF2B5EF4-FFF2-40B4-BE49-F238E27FC236}">
                  <a16:creationId xmlns:a16="http://schemas.microsoft.com/office/drawing/2014/main" id="{7B58DCC9-CFFF-2D48-9292-FD0BB6DDD9CE}"/>
                </a:ext>
              </a:extLst>
            </p:cNvPr>
            <p:cNvSpPr>
              <a:spLocks noEditPoints="1"/>
            </p:cNvSpPr>
            <p:nvPr/>
          </p:nvSpPr>
          <p:spPr bwMode="auto">
            <a:xfrm>
              <a:off x="3084621" y="754087"/>
              <a:ext cx="1385937" cy="1011271"/>
            </a:xfrm>
            <a:custGeom>
              <a:avLst/>
              <a:gdLst>
                <a:gd name="T0" fmla="*/ 947 w 1080"/>
                <a:gd name="T1" fmla="*/ 93 h 807"/>
                <a:gd name="T2" fmla="*/ 867 w 1080"/>
                <a:gd name="T3" fmla="*/ 129 h 807"/>
                <a:gd name="T4" fmla="*/ 863 w 1080"/>
                <a:gd name="T5" fmla="*/ 81 h 807"/>
                <a:gd name="T6" fmla="*/ 772 w 1080"/>
                <a:gd name="T7" fmla="*/ 74 h 807"/>
                <a:gd name="T8" fmla="*/ 862 w 1080"/>
                <a:gd name="T9" fmla="*/ 60 h 807"/>
                <a:gd name="T10" fmla="*/ 854 w 1080"/>
                <a:gd name="T11" fmla="*/ 26 h 807"/>
                <a:gd name="T12" fmla="*/ 729 w 1080"/>
                <a:gd name="T13" fmla="*/ 1 h 807"/>
                <a:gd name="T14" fmla="*/ 613 w 1080"/>
                <a:gd name="T15" fmla="*/ 16 h 807"/>
                <a:gd name="T16" fmla="*/ 526 w 1080"/>
                <a:gd name="T17" fmla="*/ 17 h 807"/>
                <a:gd name="T18" fmla="*/ 454 w 1080"/>
                <a:gd name="T19" fmla="*/ 49 h 807"/>
                <a:gd name="T20" fmla="*/ 437 w 1080"/>
                <a:gd name="T21" fmla="*/ 58 h 807"/>
                <a:gd name="T22" fmla="*/ 386 w 1080"/>
                <a:gd name="T23" fmla="*/ 74 h 807"/>
                <a:gd name="T24" fmla="*/ 337 w 1080"/>
                <a:gd name="T25" fmla="*/ 90 h 807"/>
                <a:gd name="T26" fmla="*/ 253 w 1080"/>
                <a:gd name="T27" fmla="*/ 74 h 807"/>
                <a:gd name="T28" fmla="*/ 207 w 1080"/>
                <a:gd name="T29" fmla="*/ 110 h 807"/>
                <a:gd name="T30" fmla="*/ 137 w 1080"/>
                <a:gd name="T31" fmla="*/ 154 h 807"/>
                <a:gd name="T32" fmla="*/ 0 w 1080"/>
                <a:gd name="T33" fmla="*/ 223 h 807"/>
                <a:gd name="T34" fmla="*/ 87 w 1080"/>
                <a:gd name="T35" fmla="*/ 248 h 807"/>
                <a:gd name="T36" fmla="*/ 24 w 1080"/>
                <a:gd name="T37" fmla="*/ 270 h 807"/>
                <a:gd name="T38" fmla="*/ 77 w 1080"/>
                <a:gd name="T39" fmla="*/ 304 h 807"/>
                <a:gd name="T40" fmla="*/ 147 w 1080"/>
                <a:gd name="T41" fmla="*/ 300 h 807"/>
                <a:gd name="T42" fmla="*/ 254 w 1080"/>
                <a:gd name="T43" fmla="*/ 330 h 807"/>
                <a:gd name="T44" fmla="*/ 307 w 1080"/>
                <a:gd name="T45" fmla="*/ 401 h 807"/>
                <a:gd name="T46" fmla="*/ 315 w 1080"/>
                <a:gd name="T47" fmla="*/ 465 h 807"/>
                <a:gd name="T48" fmla="*/ 382 w 1080"/>
                <a:gd name="T49" fmla="*/ 488 h 807"/>
                <a:gd name="T50" fmla="*/ 375 w 1080"/>
                <a:gd name="T51" fmla="*/ 513 h 807"/>
                <a:gd name="T52" fmla="*/ 365 w 1080"/>
                <a:gd name="T53" fmla="*/ 557 h 807"/>
                <a:gd name="T54" fmla="*/ 353 w 1080"/>
                <a:gd name="T55" fmla="*/ 611 h 807"/>
                <a:gd name="T56" fmla="*/ 367 w 1080"/>
                <a:gd name="T57" fmla="*/ 682 h 807"/>
                <a:gd name="T58" fmla="*/ 400 w 1080"/>
                <a:gd name="T59" fmla="*/ 724 h 807"/>
                <a:gd name="T60" fmla="*/ 448 w 1080"/>
                <a:gd name="T61" fmla="*/ 780 h 807"/>
                <a:gd name="T62" fmla="*/ 517 w 1080"/>
                <a:gd name="T63" fmla="*/ 806 h 807"/>
                <a:gd name="T64" fmla="*/ 537 w 1080"/>
                <a:gd name="T65" fmla="*/ 737 h 807"/>
                <a:gd name="T66" fmla="*/ 567 w 1080"/>
                <a:gd name="T67" fmla="*/ 702 h 807"/>
                <a:gd name="T68" fmla="*/ 571 w 1080"/>
                <a:gd name="T69" fmla="*/ 669 h 807"/>
                <a:gd name="T70" fmla="*/ 600 w 1080"/>
                <a:gd name="T71" fmla="*/ 647 h 807"/>
                <a:gd name="T72" fmla="*/ 627 w 1080"/>
                <a:gd name="T73" fmla="*/ 640 h 807"/>
                <a:gd name="T74" fmla="*/ 721 w 1080"/>
                <a:gd name="T75" fmla="*/ 578 h 807"/>
                <a:gd name="T76" fmla="*/ 781 w 1080"/>
                <a:gd name="T77" fmla="*/ 561 h 807"/>
                <a:gd name="T78" fmla="*/ 901 w 1080"/>
                <a:gd name="T79" fmla="*/ 509 h 807"/>
                <a:gd name="T80" fmla="*/ 836 w 1080"/>
                <a:gd name="T81" fmla="*/ 494 h 807"/>
                <a:gd name="T82" fmla="*/ 902 w 1080"/>
                <a:gd name="T83" fmla="*/ 499 h 807"/>
                <a:gd name="T84" fmla="*/ 889 w 1080"/>
                <a:gd name="T85" fmla="*/ 438 h 807"/>
                <a:gd name="T86" fmla="*/ 855 w 1080"/>
                <a:gd name="T87" fmla="*/ 408 h 807"/>
                <a:gd name="T88" fmla="*/ 931 w 1080"/>
                <a:gd name="T89" fmla="*/ 397 h 807"/>
                <a:gd name="T90" fmla="*/ 951 w 1080"/>
                <a:gd name="T91" fmla="*/ 360 h 807"/>
                <a:gd name="T92" fmla="*/ 942 w 1080"/>
                <a:gd name="T93" fmla="*/ 303 h 807"/>
                <a:gd name="T94" fmla="*/ 922 w 1080"/>
                <a:gd name="T95" fmla="*/ 278 h 807"/>
                <a:gd name="T96" fmla="*/ 929 w 1080"/>
                <a:gd name="T97" fmla="*/ 253 h 807"/>
                <a:gd name="T98" fmla="*/ 904 w 1080"/>
                <a:gd name="T99" fmla="*/ 241 h 807"/>
                <a:gd name="T100" fmla="*/ 975 w 1080"/>
                <a:gd name="T101" fmla="*/ 166 h 807"/>
                <a:gd name="T102" fmla="*/ 958 w 1080"/>
                <a:gd name="T103" fmla="*/ 147 h 807"/>
                <a:gd name="T104" fmla="*/ 978 w 1080"/>
                <a:gd name="T105" fmla="*/ 127 h 807"/>
                <a:gd name="T106" fmla="*/ 1080 w 1080"/>
                <a:gd name="T107" fmla="*/ 91 h 807"/>
                <a:gd name="T108" fmla="*/ 355 w 1080"/>
                <a:gd name="T109" fmla="*/ 515 h 807"/>
                <a:gd name="T110" fmla="*/ 337 w 1080"/>
                <a:gd name="T111" fmla="*/ 53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0" h="807">
                  <a:moveTo>
                    <a:pt x="1019" y="74"/>
                  </a:moveTo>
                  <a:cubicBezTo>
                    <a:pt x="1000" y="74"/>
                    <a:pt x="984" y="77"/>
                    <a:pt x="983" y="91"/>
                  </a:cubicBezTo>
                  <a:cubicBezTo>
                    <a:pt x="982" y="104"/>
                    <a:pt x="958" y="88"/>
                    <a:pt x="947" y="93"/>
                  </a:cubicBezTo>
                  <a:cubicBezTo>
                    <a:pt x="937" y="98"/>
                    <a:pt x="942" y="82"/>
                    <a:pt x="931" y="87"/>
                  </a:cubicBezTo>
                  <a:cubicBezTo>
                    <a:pt x="921" y="92"/>
                    <a:pt x="910" y="105"/>
                    <a:pt x="897" y="110"/>
                  </a:cubicBezTo>
                  <a:cubicBezTo>
                    <a:pt x="885" y="115"/>
                    <a:pt x="875" y="128"/>
                    <a:pt x="867" y="129"/>
                  </a:cubicBezTo>
                  <a:cubicBezTo>
                    <a:pt x="860" y="130"/>
                    <a:pt x="884" y="105"/>
                    <a:pt x="897" y="93"/>
                  </a:cubicBezTo>
                  <a:cubicBezTo>
                    <a:pt x="909" y="80"/>
                    <a:pt x="902" y="66"/>
                    <a:pt x="886" y="67"/>
                  </a:cubicBezTo>
                  <a:cubicBezTo>
                    <a:pt x="869" y="69"/>
                    <a:pt x="873" y="79"/>
                    <a:pt x="863" y="81"/>
                  </a:cubicBezTo>
                  <a:cubicBezTo>
                    <a:pt x="854" y="83"/>
                    <a:pt x="809" y="106"/>
                    <a:pt x="807" y="99"/>
                  </a:cubicBezTo>
                  <a:cubicBezTo>
                    <a:pt x="805" y="92"/>
                    <a:pt x="844" y="81"/>
                    <a:pt x="843" y="76"/>
                  </a:cubicBezTo>
                  <a:cubicBezTo>
                    <a:pt x="843" y="71"/>
                    <a:pt x="794" y="71"/>
                    <a:pt x="772" y="74"/>
                  </a:cubicBezTo>
                  <a:cubicBezTo>
                    <a:pt x="750" y="77"/>
                    <a:pt x="711" y="90"/>
                    <a:pt x="711" y="83"/>
                  </a:cubicBezTo>
                  <a:cubicBezTo>
                    <a:pt x="710" y="77"/>
                    <a:pt x="756" y="68"/>
                    <a:pt x="779" y="66"/>
                  </a:cubicBezTo>
                  <a:cubicBezTo>
                    <a:pt x="802" y="63"/>
                    <a:pt x="844" y="67"/>
                    <a:pt x="862" y="60"/>
                  </a:cubicBezTo>
                  <a:cubicBezTo>
                    <a:pt x="879" y="53"/>
                    <a:pt x="906" y="52"/>
                    <a:pt x="911" y="46"/>
                  </a:cubicBezTo>
                  <a:cubicBezTo>
                    <a:pt x="915" y="41"/>
                    <a:pt x="890" y="33"/>
                    <a:pt x="878" y="33"/>
                  </a:cubicBezTo>
                  <a:cubicBezTo>
                    <a:pt x="865" y="34"/>
                    <a:pt x="853" y="32"/>
                    <a:pt x="854" y="26"/>
                  </a:cubicBezTo>
                  <a:cubicBezTo>
                    <a:pt x="855" y="20"/>
                    <a:pt x="834" y="18"/>
                    <a:pt x="832" y="14"/>
                  </a:cubicBezTo>
                  <a:cubicBezTo>
                    <a:pt x="830" y="9"/>
                    <a:pt x="791" y="13"/>
                    <a:pt x="783" y="7"/>
                  </a:cubicBezTo>
                  <a:cubicBezTo>
                    <a:pt x="774" y="2"/>
                    <a:pt x="750" y="0"/>
                    <a:pt x="729" y="1"/>
                  </a:cubicBezTo>
                  <a:cubicBezTo>
                    <a:pt x="708" y="3"/>
                    <a:pt x="666" y="2"/>
                    <a:pt x="656" y="3"/>
                  </a:cubicBezTo>
                  <a:cubicBezTo>
                    <a:pt x="646" y="4"/>
                    <a:pt x="639" y="8"/>
                    <a:pt x="631" y="7"/>
                  </a:cubicBezTo>
                  <a:cubicBezTo>
                    <a:pt x="622" y="7"/>
                    <a:pt x="608" y="10"/>
                    <a:pt x="613" y="16"/>
                  </a:cubicBezTo>
                  <a:cubicBezTo>
                    <a:pt x="623" y="26"/>
                    <a:pt x="599" y="30"/>
                    <a:pt x="601" y="22"/>
                  </a:cubicBezTo>
                  <a:cubicBezTo>
                    <a:pt x="602" y="15"/>
                    <a:pt x="580" y="11"/>
                    <a:pt x="574" y="17"/>
                  </a:cubicBezTo>
                  <a:cubicBezTo>
                    <a:pt x="566" y="23"/>
                    <a:pt x="531" y="10"/>
                    <a:pt x="526" y="17"/>
                  </a:cubicBezTo>
                  <a:cubicBezTo>
                    <a:pt x="521" y="24"/>
                    <a:pt x="479" y="21"/>
                    <a:pt x="467" y="24"/>
                  </a:cubicBezTo>
                  <a:cubicBezTo>
                    <a:pt x="455" y="26"/>
                    <a:pt x="486" y="34"/>
                    <a:pt x="485" y="40"/>
                  </a:cubicBezTo>
                  <a:cubicBezTo>
                    <a:pt x="484" y="45"/>
                    <a:pt x="446" y="40"/>
                    <a:pt x="454" y="49"/>
                  </a:cubicBezTo>
                  <a:cubicBezTo>
                    <a:pt x="462" y="58"/>
                    <a:pt x="487" y="65"/>
                    <a:pt x="499" y="77"/>
                  </a:cubicBezTo>
                  <a:cubicBezTo>
                    <a:pt x="511" y="89"/>
                    <a:pt x="489" y="82"/>
                    <a:pt x="476" y="73"/>
                  </a:cubicBezTo>
                  <a:cubicBezTo>
                    <a:pt x="462" y="64"/>
                    <a:pt x="445" y="67"/>
                    <a:pt x="437" y="58"/>
                  </a:cubicBezTo>
                  <a:cubicBezTo>
                    <a:pt x="428" y="50"/>
                    <a:pt x="397" y="43"/>
                    <a:pt x="389" y="48"/>
                  </a:cubicBezTo>
                  <a:cubicBezTo>
                    <a:pt x="380" y="54"/>
                    <a:pt x="410" y="66"/>
                    <a:pt x="410" y="73"/>
                  </a:cubicBezTo>
                  <a:cubicBezTo>
                    <a:pt x="410" y="79"/>
                    <a:pt x="390" y="71"/>
                    <a:pt x="386" y="74"/>
                  </a:cubicBezTo>
                  <a:cubicBezTo>
                    <a:pt x="382" y="76"/>
                    <a:pt x="364" y="56"/>
                    <a:pt x="354" y="56"/>
                  </a:cubicBezTo>
                  <a:cubicBezTo>
                    <a:pt x="343" y="56"/>
                    <a:pt x="352" y="65"/>
                    <a:pt x="352" y="78"/>
                  </a:cubicBezTo>
                  <a:cubicBezTo>
                    <a:pt x="352" y="91"/>
                    <a:pt x="332" y="99"/>
                    <a:pt x="337" y="90"/>
                  </a:cubicBezTo>
                  <a:cubicBezTo>
                    <a:pt x="343" y="81"/>
                    <a:pt x="339" y="58"/>
                    <a:pt x="328" y="54"/>
                  </a:cubicBezTo>
                  <a:cubicBezTo>
                    <a:pt x="317" y="50"/>
                    <a:pt x="289" y="63"/>
                    <a:pt x="274" y="63"/>
                  </a:cubicBezTo>
                  <a:cubicBezTo>
                    <a:pt x="260" y="62"/>
                    <a:pt x="240" y="67"/>
                    <a:pt x="253" y="74"/>
                  </a:cubicBezTo>
                  <a:cubicBezTo>
                    <a:pt x="265" y="81"/>
                    <a:pt x="252" y="86"/>
                    <a:pt x="242" y="78"/>
                  </a:cubicBezTo>
                  <a:cubicBezTo>
                    <a:pt x="231" y="70"/>
                    <a:pt x="195" y="78"/>
                    <a:pt x="202" y="83"/>
                  </a:cubicBezTo>
                  <a:cubicBezTo>
                    <a:pt x="209" y="88"/>
                    <a:pt x="212" y="103"/>
                    <a:pt x="207" y="110"/>
                  </a:cubicBezTo>
                  <a:cubicBezTo>
                    <a:pt x="202" y="116"/>
                    <a:pt x="187" y="103"/>
                    <a:pt x="173" y="104"/>
                  </a:cubicBezTo>
                  <a:cubicBezTo>
                    <a:pt x="159" y="105"/>
                    <a:pt x="89" y="139"/>
                    <a:pt x="93" y="148"/>
                  </a:cubicBezTo>
                  <a:cubicBezTo>
                    <a:pt x="98" y="156"/>
                    <a:pt x="127" y="149"/>
                    <a:pt x="137" y="154"/>
                  </a:cubicBezTo>
                  <a:cubicBezTo>
                    <a:pt x="146" y="160"/>
                    <a:pt x="134" y="179"/>
                    <a:pt x="122" y="187"/>
                  </a:cubicBezTo>
                  <a:cubicBezTo>
                    <a:pt x="111" y="195"/>
                    <a:pt x="68" y="187"/>
                    <a:pt x="67" y="197"/>
                  </a:cubicBezTo>
                  <a:cubicBezTo>
                    <a:pt x="66" y="206"/>
                    <a:pt x="0" y="208"/>
                    <a:pt x="0" y="223"/>
                  </a:cubicBezTo>
                  <a:cubicBezTo>
                    <a:pt x="0" y="228"/>
                    <a:pt x="3" y="234"/>
                    <a:pt x="10" y="236"/>
                  </a:cubicBezTo>
                  <a:cubicBezTo>
                    <a:pt x="19" y="238"/>
                    <a:pt x="31" y="235"/>
                    <a:pt x="39" y="244"/>
                  </a:cubicBezTo>
                  <a:cubicBezTo>
                    <a:pt x="48" y="253"/>
                    <a:pt x="71" y="254"/>
                    <a:pt x="87" y="248"/>
                  </a:cubicBezTo>
                  <a:cubicBezTo>
                    <a:pt x="103" y="241"/>
                    <a:pt x="115" y="249"/>
                    <a:pt x="115" y="258"/>
                  </a:cubicBezTo>
                  <a:cubicBezTo>
                    <a:pt x="114" y="268"/>
                    <a:pt x="78" y="255"/>
                    <a:pt x="67" y="261"/>
                  </a:cubicBezTo>
                  <a:cubicBezTo>
                    <a:pt x="56" y="268"/>
                    <a:pt x="22" y="262"/>
                    <a:pt x="24" y="270"/>
                  </a:cubicBezTo>
                  <a:cubicBezTo>
                    <a:pt x="26" y="277"/>
                    <a:pt x="42" y="275"/>
                    <a:pt x="56" y="278"/>
                  </a:cubicBezTo>
                  <a:cubicBezTo>
                    <a:pt x="69" y="281"/>
                    <a:pt x="57" y="286"/>
                    <a:pt x="56" y="292"/>
                  </a:cubicBezTo>
                  <a:cubicBezTo>
                    <a:pt x="56" y="298"/>
                    <a:pt x="64" y="297"/>
                    <a:pt x="77" y="304"/>
                  </a:cubicBezTo>
                  <a:cubicBezTo>
                    <a:pt x="91" y="310"/>
                    <a:pt x="113" y="315"/>
                    <a:pt x="106" y="307"/>
                  </a:cubicBezTo>
                  <a:cubicBezTo>
                    <a:pt x="99" y="299"/>
                    <a:pt x="120" y="300"/>
                    <a:pt x="124" y="305"/>
                  </a:cubicBezTo>
                  <a:cubicBezTo>
                    <a:pt x="127" y="309"/>
                    <a:pt x="137" y="298"/>
                    <a:pt x="147" y="300"/>
                  </a:cubicBezTo>
                  <a:cubicBezTo>
                    <a:pt x="157" y="303"/>
                    <a:pt x="161" y="291"/>
                    <a:pt x="169" y="296"/>
                  </a:cubicBezTo>
                  <a:cubicBezTo>
                    <a:pt x="176" y="301"/>
                    <a:pt x="213" y="305"/>
                    <a:pt x="225" y="311"/>
                  </a:cubicBezTo>
                  <a:cubicBezTo>
                    <a:pt x="238" y="318"/>
                    <a:pt x="255" y="320"/>
                    <a:pt x="254" y="330"/>
                  </a:cubicBezTo>
                  <a:cubicBezTo>
                    <a:pt x="252" y="340"/>
                    <a:pt x="264" y="347"/>
                    <a:pt x="278" y="353"/>
                  </a:cubicBezTo>
                  <a:cubicBezTo>
                    <a:pt x="292" y="359"/>
                    <a:pt x="295" y="373"/>
                    <a:pt x="294" y="382"/>
                  </a:cubicBezTo>
                  <a:cubicBezTo>
                    <a:pt x="294" y="391"/>
                    <a:pt x="309" y="397"/>
                    <a:pt x="307" y="401"/>
                  </a:cubicBezTo>
                  <a:cubicBezTo>
                    <a:pt x="304" y="405"/>
                    <a:pt x="306" y="411"/>
                    <a:pt x="316" y="419"/>
                  </a:cubicBezTo>
                  <a:cubicBezTo>
                    <a:pt x="325" y="428"/>
                    <a:pt x="301" y="434"/>
                    <a:pt x="307" y="441"/>
                  </a:cubicBezTo>
                  <a:cubicBezTo>
                    <a:pt x="312" y="449"/>
                    <a:pt x="298" y="463"/>
                    <a:pt x="315" y="465"/>
                  </a:cubicBezTo>
                  <a:cubicBezTo>
                    <a:pt x="332" y="468"/>
                    <a:pt x="329" y="454"/>
                    <a:pt x="342" y="454"/>
                  </a:cubicBezTo>
                  <a:cubicBezTo>
                    <a:pt x="354" y="454"/>
                    <a:pt x="341" y="465"/>
                    <a:pt x="348" y="471"/>
                  </a:cubicBezTo>
                  <a:cubicBezTo>
                    <a:pt x="355" y="478"/>
                    <a:pt x="369" y="477"/>
                    <a:pt x="382" y="488"/>
                  </a:cubicBezTo>
                  <a:cubicBezTo>
                    <a:pt x="395" y="499"/>
                    <a:pt x="386" y="504"/>
                    <a:pt x="375" y="495"/>
                  </a:cubicBezTo>
                  <a:cubicBezTo>
                    <a:pt x="362" y="486"/>
                    <a:pt x="328" y="488"/>
                    <a:pt x="328" y="491"/>
                  </a:cubicBezTo>
                  <a:cubicBezTo>
                    <a:pt x="328" y="494"/>
                    <a:pt x="366" y="516"/>
                    <a:pt x="375" y="513"/>
                  </a:cubicBezTo>
                  <a:cubicBezTo>
                    <a:pt x="384" y="510"/>
                    <a:pt x="396" y="526"/>
                    <a:pt x="391" y="531"/>
                  </a:cubicBezTo>
                  <a:cubicBezTo>
                    <a:pt x="385" y="537"/>
                    <a:pt x="388" y="550"/>
                    <a:pt x="387" y="556"/>
                  </a:cubicBezTo>
                  <a:cubicBezTo>
                    <a:pt x="386" y="562"/>
                    <a:pt x="373" y="556"/>
                    <a:pt x="365" y="557"/>
                  </a:cubicBezTo>
                  <a:cubicBezTo>
                    <a:pt x="356" y="558"/>
                    <a:pt x="351" y="561"/>
                    <a:pt x="351" y="570"/>
                  </a:cubicBezTo>
                  <a:cubicBezTo>
                    <a:pt x="351" y="578"/>
                    <a:pt x="337" y="585"/>
                    <a:pt x="336" y="596"/>
                  </a:cubicBezTo>
                  <a:cubicBezTo>
                    <a:pt x="334" y="607"/>
                    <a:pt x="346" y="606"/>
                    <a:pt x="353" y="611"/>
                  </a:cubicBezTo>
                  <a:cubicBezTo>
                    <a:pt x="360" y="615"/>
                    <a:pt x="341" y="619"/>
                    <a:pt x="340" y="626"/>
                  </a:cubicBezTo>
                  <a:cubicBezTo>
                    <a:pt x="339" y="634"/>
                    <a:pt x="357" y="648"/>
                    <a:pt x="364" y="652"/>
                  </a:cubicBezTo>
                  <a:cubicBezTo>
                    <a:pt x="371" y="656"/>
                    <a:pt x="365" y="673"/>
                    <a:pt x="367" y="682"/>
                  </a:cubicBezTo>
                  <a:cubicBezTo>
                    <a:pt x="370" y="691"/>
                    <a:pt x="379" y="680"/>
                    <a:pt x="378" y="692"/>
                  </a:cubicBezTo>
                  <a:cubicBezTo>
                    <a:pt x="377" y="703"/>
                    <a:pt x="386" y="702"/>
                    <a:pt x="386" y="709"/>
                  </a:cubicBezTo>
                  <a:cubicBezTo>
                    <a:pt x="387" y="716"/>
                    <a:pt x="403" y="715"/>
                    <a:pt x="400" y="724"/>
                  </a:cubicBezTo>
                  <a:cubicBezTo>
                    <a:pt x="397" y="734"/>
                    <a:pt x="405" y="741"/>
                    <a:pt x="408" y="746"/>
                  </a:cubicBezTo>
                  <a:cubicBezTo>
                    <a:pt x="412" y="751"/>
                    <a:pt x="426" y="760"/>
                    <a:pt x="428" y="767"/>
                  </a:cubicBezTo>
                  <a:cubicBezTo>
                    <a:pt x="431" y="773"/>
                    <a:pt x="439" y="782"/>
                    <a:pt x="448" y="780"/>
                  </a:cubicBezTo>
                  <a:cubicBezTo>
                    <a:pt x="457" y="777"/>
                    <a:pt x="458" y="786"/>
                    <a:pt x="465" y="785"/>
                  </a:cubicBezTo>
                  <a:cubicBezTo>
                    <a:pt x="473" y="784"/>
                    <a:pt x="484" y="788"/>
                    <a:pt x="486" y="794"/>
                  </a:cubicBezTo>
                  <a:cubicBezTo>
                    <a:pt x="488" y="800"/>
                    <a:pt x="511" y="805"/>
                    <a:pt x="517" y="806"/>
                  </a:cubicBezTo>
                  <a:cubicBezTo>
                    <a:pt x="523" y="807"/>
                    <a:pt x="524" y="795"/>
                    <a:pt x="530" y="792"/>
                  </a:cubicBezTo>
                  <a:cubicBezTo>
                    <a:pt x="536" y="789"/>
                    <a:pt x="534" y="766"/>
                    <a:pt x="539" y="765"/>
                  </a:cubicBezTo>
                  <a:cubicBezTo>
                    <a:pt x="544" y="763"/>
                    <a:pt x="542" y="739"/>
                    <a:pt x="537" y="737"/>
                  </a:cubicBezTo>
                  <a:cubicBezTo>
                    <a:pt x="532" y="735"/>
                    <a:pt x="534" y="726"/>
                    <a:pt x="546" y="728"/>
                  </a:cubicBezTo>
                  <a:cubicBezTo>
                    <a:pt x="558" y="730"/>
                    <a:pt x="554" y="718"/>
                    <a:pt x="560" y="716"/>
                  </a:cubicBezTo>
                  <a:cubicBezTo>
                    <a:pt x="565" y="714"/>
                    <a:pt x="563" y="704"/>
                    <a:pt x="567" y="702"/>
                  </a:cubicBezTo>
                  <a:cubicBezTo>
                    <a:pt x="571" y="701"/>
                    <a:pt x="571" y="694"/>
                    <a:pt x="567" y="690"/>
                  </a:cubicBezTo>
                  <a:cubicBezTo>
                    <a:pt x="564" y="686"/>
                    <a:pt x="568" y="683"/>
                    <a:pt x="574" y="682"/>
                  </a:cubicBezTo>
                  <a:cubicBezTo>
                    <a:pt x="580" y="681"/>
                    <a:pt x="579" y="672"/>
                    <a:pt x="571" y="669"/>
                  </a:cubicBezTo>
                  <a:cubicBezTo>
                    <a:pt x="562" y="665"/>
                    <a:pt x="565" y="656"/>
                    <a:pt x="573" y="662"/>
                  </a:cubicBezTo>
                  <a:cubicBezTo>
                    <a:pt x="582" y="668"/>
                    <a:pt x="588" y="663"/>
                    <a:pt x="583" y="657"/>
                  </a:cubicBezTo>
                  <a:cubicBezTo>
                    <a:pt x="578" y="651"/>
                    <a:pt x="589" y="648"/>
                    <a:pt x="600" y="647"/>
                  </a:cubicBezTo>
                  <a:cubicBezTo>
                    <a:pt x="611" y="646"/>
                    <a:pt x="616" y="640"/>
                    <a:pt x="614" y="632"/>
                  </a:cubicBezTo>
                  <a:cubicBezTo>
                    <a:pt x="612" y="623"/>
                    <a:pt x="627" y="624"/>
                    <a:pt x="623" y="631"/>
                  </a:cubicBezTo>
                  <a:cubicBezTo>
                    <a:pt x="620" y="638"/>
                    <a:pt x="622" y="646"/>
                    <a:pt x="627" y="640"/>
                  </a:cubicBezTo>
                  <a:cubicBezTo>
                    <a:pt x="632" y="635"/>
                    <a:pt x="642" y="639"/>
                    <a:pt x="660" y="634"/>
                  </a:cubicBezTo>
                  <a:cubicBezTo>
                    <a:pt x="677" y="628"/>
                    <a:pt x="695" y="614"/>
                    <a:pt x="699" y="600"/>
                  </a:cubicBezTo>
                  <a:cubicBezTo>
                    <a:pt x="703" y="586"/>
                    <a:pt x="723" y="587"/>
                    <a:pt x="721" y="578"/>
                  </a:cubicBezTo>
                  <a:cubicBezTo>
                    <a:pt x="718" y="568"/>
                    <a:pt x="724" y="565"/>
                    <a:pt x="737" y="571"/>
                  </a:cubicBezTo>
                  <a:cubicBezTo>
                    <a:pt x="751" y="577"/>
                    <a:pt x="740" y="567"/>
                    <a:pt x="755" y="567"/>
                  </a:cubicBezTo>
                  <a:cubicBezTo>
                    <a:pt x="769" y="567"/>
                    <a:pt x="767" y="562"/>
                    <a:pt x="781" y="561"/>
                  </a:cubicBezTo>
                  <a:cubicBezTo>
                    <a:pt x="795" y="561"/>
                    <a:pt x="831" y="554"/>
                    <a:pt x="844" y="544"/>
                  </a:cubicBezTo>
                  <a:cubicBezTo>
                    <a:pt x="856" y="534"/>
                    <a:pt x="883" y="525"/>
                    <a:pt x="894" y="518"/>
                  </a:cubicBezTo>
                  <a:cubicBezTo>
                    <a:pt x="905" y="511"/>
                    <a:pt x="907" y="505"/>
                    <a:pt x="901" y="509"/>
                  </a:cubicBezTo>
                  <a:cubicBezTo>
                    <a:pt x="894" y="513"/>
                    <a:pt x="880" y="513"/>
                    <a:pt x="869" y="511"/>
                  </a:cubicBezTo>
                  <a:cubicBezTo>
                    <a:pt x="859" y="508"/>
                    <a:pt x="842" y="499"/>
                    <a:pt x="830" y="506"/>
                  </a:cubicBezTo>
                  <a:cubicBezTo>
                    <a:pt x="818" y="513"/>
                    <a:pt x="826" y="496"/>
                    <a:pt x="836" y="494"/>
                  </a:cubicBezTo>
                  <a:cubicBezTo>
                    <a:pt x="845" y="493"/>
                    <a:pt x="841" y="488"/>
                    <a:pt x="839" y="478"/>
                  </a:cubicBezTo>
                  <a:cubicBezTo>
                    <a:pt x="836" y="467"/>
                    <a:pt x="855" y="474"/>
                    <a:pt x="864" y="486"/>
                  </a:cubicBezTo>
                  <a:cubicBezTo>
                    <a:pt x="872" y="498"/>
                    <a:pt x="888" y="503"/>
                    <a:pt x="902" y="499"/>
                  </a:cubicBezTo>
                  <a:cubicBezTo>
                    <a:pt x="916" y="495"/>
                    <a:pt x="903" y="483"/>
                    <a:pt x="909" y="476"/>
                  </a:cubicBezTo>
                  <a:cubicBezTo>
                    <a:pt x="914" y="468"/>
                    <a:pt x="865" y="443"/>
                    <a:pt x="863" y="435"/>
                  </a:cubicBezTo>
                  <a:cubicBezTo>
                    <a:pt x="860" y="427"/>
                    <a:pt x="875" y="432"/>
                    <a:pt x="889" y="438"/>
                  </a:cubicBezTo>
                  <a:cubicBezTo>
                    <a:pt x="902" y="444"/>
                    <a:pt x="905" y="427"/>
                    <a:pt x="905" y="420"/>
                  </a:cubicBezTo>
                  <a:cubicBezTo>
                    <a:pt x="905" y="413"/>
                    <a:pt x="876" y="412"/>
                    <a:pt x="863" y="419"/>
                  </a:cubicBezTo>
                  <a:cubicBezTo>
                    <a:pt x="850" y="427"/>
                    <a:pt x="838" y="410"/>
                    <a:pt x="855" y="408"/>
                  </a:cubicBezTo>
                  <a:cubicBezTo>
                    <a:pt x="873" y="406"/>
                    <a:pt x="857" y="398"/>
                    <a:pt x="862" y="393"/>
                  </a:cubicBezTo>
                  <a:cubicBezTo>
                    <a:pt x="867" y="388"/>
                    <a:pt x="890" y="408"/>
                    <a:pt x="901" y="405"/>
                  </a:cubicBezTo>
                  <a:cubicBezTo>
                    <a:pt x="913" y="401"/>
                    <a:pt x="921" y="405"/>
                    <a:pt x="931" y="397"/>
                  </a:cubicBezTo>
                  <a:cubicBezTo>
                    <a:pt x="941" y="390"/>
                    <a:pt x="913" y="382"/>
                    <a:pt x="907" y="376"/>
                  </a:cubicBezTo>
                  <a:cubicBezTo>
                    <a:pt x="902" y="369"/>
                    <a:pt x="936" y="371"/>
                    <a:pt x="947" y="372"/>
                  </a:cubicBezTo>
                  <a:cubicBezTo>
                    <a:pt x="957" y="372"/>
                    <a:pt x="960" y="357"/>
                    <a:pt x="951" y="360"/>
                  </a:cubicBezTo>
                  <a:cubicBezTo>
                    <a:pt x="943" y="363"/>
                    <a:pt x="913" y="349"/>
                    <a:pt x="919" y="340"/>
                  </a:cubicBezTo>
                  <a:cubicBezTo>
                    <a:pt x="926" y="331"/>
                    <a:pt x="937" y="342"/>
                    <a:pt x="950" y="335"/>
                  </a:cubicBezTo>
                  <a:cubicBezTo>
                    <a:pt x="963" y="328"/>
                    <a:pt x="951" y="303"/>
                    <a:pt x="942" y="303"/>
                  </a:cubicBezTo>
                  <a:cubicBezTo>
                    <a:pt x="933" y="303"/>
                    <a:pt x="911" y="299"/>
                    <a:pt x="911" y="295"/>
                  </a:cubicBezTo>
                  <a:cubicBezTo>
                    <a:pt x="911" y="290"/>
                    <a:pt x="892" y="286"/>
                    <a:pt x="898" y="281"/>
                  </a:cubicBezTo>
                  <a:cubicBezTo>
                    <a:pt x="903" y="276"/>
                    <a:pt x="910" y="287"/>
                    <a:pt x="922" y="278"/>
                  </a:cubicBezTo>
                  <a:cubicBezTo>
                    <a:pt x="934" y="269"/>
                    <a:pt x="959" y="280"/>
                    <a:pt x="970" y="278"/>
                  </a:cubicBezTo>
                  <a:cubicBezTo>
                    <a:pt x="980" y="276"/>
                    <a:pt x="965" y="256"/>
                    <a:pt x="959" y="259"/>
                  </a:cubicBezTo>
                  <a:cubicBezTo>
                    <a:pt x="952" y="263"/>
                    <a:pt x="931" y="264"/>
                    <a:pt x="929" y="253"/>
                  </a:cubicBezTo>
                  <a:cubicBezTo>
                    <a:pt x="928" y="242"/>
                    <a:pt x="950" y="253"/>
                    <a:pt x="953" y="248"/>
                  </a:cubicBezTo>
                  <a:cubicBezTo>
                    <a:pt x="957" y="243"/>
                    <a:pt x="923" y="229"/>
                    <a:pt x="918" y="240"/>
                  </a:cubicBezTo>
                  <a:cubicBezTo>
                    <a:pt x="913" y="251"/>
                    <a:pt x="894" y="247"/>
                    <a:pt x="904" y="241"/>
                  </a:cubicBezTo>
                  <a:cubicBezTo>
                    <a:pt x="914" y="235"/>
                    <a:pt x="916" y="217"/>
                    <a:pt x="915" y="208"/>
                  </a:cubicBezTo>
                  <a:cubicBezTo>
                    <a:pt x="914" y="199"/>
                    <a:pt x="950" y="199"/>
                    <a:pt x="946" y="184"/>
                  </a:cubicBezTo>
                  <a:cubicBezTo>
                    <a:pt x="942" y="170"/>
                    <a:pt x="963" y="166"/>
                    <a:pt x="975" y="166"/>
                  </a:cubicBezTo>
                  <a:cubicBezTo>
                    <a:pt x="987" y="166"/>
                    <a:pt x="975" y="151"/>
                    <a:pt x="963" y="152"/>
                  </a:cubicBezTo>
                  <a:cubicBezTo>
                    <a:pt x="952" y="154"/>
                    <a:pt x="940" y="167"/>
                    <a:pt x="934" y="162"/>
                  </a:cubicBezTo>
                  <a:cubicBezTo>
                    <a:pt x="928" y="156"/>
                    <a:pt x="948" y="147"/>
                    <a:pt x="958" y="147"/>
                  </a:cubicBezTo>
                  <a:cubicBezTo>
                    <a:pt x="968" y="147"/>
                    <a:pt x="994" y="146"/>
                    <a:pt x="1002" y="141"/>
                  </a:cubicBezTo>
                  <a:cubicBezTo>
                    <a:pt x="1011" y="136"/>
                    <a:pt x="987" y="131"/>
                    <a:pt x="970" y="133"/>
                  </a:cubicBezTo>
                  <a:cubicBezTo>
                    <a:pt x="953" y="135"/>
                    <a:pt x="953" y="128"/>
                    <a:pt x="978" y="127"/>
                  </a:cubicBezTo>
                  <a:cubicBezTo>
                    <a:pt x="1003" y="127"/>
                    <a:pt x="999" y="122"/>
                    <a:pt x="1017" y="119"/>
                  </a:cubicBezTo>
                  <a:cubicBezTo>
                    <a:pt x="1035" y="117"/>
                    <a:pt x="1029" y="110"/>
                    <a:pt x="1040" y="110"/>
                  </a:cubicBezTo>
                  <a:cubicBezTo>
                    <a:pt x="1051" y="109"/>
                    <a:pt x="1080" y="97"/>
                    <a:pt x="1080" y="91"/>
                  </a:cubicBezTo>
                  <a:cubicBezTo>
                    <a:pt x="1080" y="86"/>
                    <a:pt x="1038" y="74"/>
                    <a:pt x="1019" y="74"/>
                  </a:cubicBezTo>
                  <a:close/>
                  <a:moveTo>
                    <a:pt x="369" y="528"/>
                  </a:moveTo>
                  <a:cubicBezTo>
                    <a:pt x="370" y="520"/>
                    <a:pt x="360" y="525"/>
                    <a:pt x="355" y="515"/>
                  </a:cubicBezTo>
                  <a:cubicBezTo>
                    <a:pt x="350" y="505"/>
                    <a:pt x="323" y="501"/>
                    <a:pt x="321" y="509"/>
                  </a:cubicBezTo>
                  <a:cubicBezTo>
                    <a:pt x="320" y="512"/>
                    <a:pt x="311" y="517"/>
                    <a:pt x="318" y="524"/>
                  </a:cubicBezTo>
                  <a:cubicBezTo>
                    <a:pt x="325" y="531"/>
                    <a:pt x="330" y="528"/>
                    <a:pt x="337" y="536"/>
                  </a:cubicBezTo>
                  <a:cubicBezTo>
                    <a:pt x="345" y="543"/>
                    <a:pt x="369" y="537"/>
                    <a:pt x="369" y="52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8" name="Freeform 1633">
              <a:extLst>
                <a:ext uri="{FF2B5EF4-FFF2-40B4-BE49-F238E27FC236}">
                  <a16:creationId xmlns:a16="http://schemas.microsoft.com/office/drawing/2014/main" id="{5D4DBDDA-083A-4840-8EED-DB6BBF7A0B77}"/>
                </a:ext>
              </a:extLst>
            </p:cNvPr>
            <p:cNvSpPr>
              <a:spLocks noEditPoints="1"/>
            </p:cNvSpPr>
            <p:nvPr/>
          </p:nvSpPr>
          <p:spPr bwMode="auto">
            <a:xfrm>
              <a:off x="1528815" y="771550"/>
              <a:ext cx="2016197" cy="1517701"/>
            </a:xfrm>
            <a:custGeom>
              <a:avLst/>
              <a:gdLst>
                <a:gd name="T0" fmla="*/ 321 w 1571"/>
                <a:gd name="T1" fmla="*/ 1069 h 1211"/>
                <a:gd name="T2" fmla="*/ 295 w 1571"/>
                <a:gd name="T3" fmla="*/ 356 h 1211"/>
                <a:gd name="T4" fmla="*/ 605 w 1571"/>
                <a:gd name="T5" fmla="*/ 393 h 1211"/>
                <a:gd name="T6" fmla="*/ 401 w 1571"/>
                <a:gd name="T7" fmla="*/ 420 h 1211"/>
                <a:gd name="T8" fmla="*/ 604 w 1571"/>
                <a:gd name="T9" fmla="*/ 523 h 1211"/>
                <a:gd name="T10" fmla="*/ 371 w 1571"/>
                <a:gd name="T11" fmla="*/ 303 h 1211"/>
                <a:gd name="T12" fmla="*/ 325 w 1571"/>
                <a:gd name="T13" fmla="*/ 290 h 1211"/>
                <a:gd name="T14" fmla="*/ 577 w 1571"/>
                <a:gd name="T15" fmla="*/ 333 h 1211"/>
                <a:gd name="T16" fmla="*/ 465 w 1571"/>
                <a:gd name="T17" fmla="*/ 225 h 1211"/>
                <a:gd name="T18" fmla="*/ 645 w 1571"/>
                <a:gd name="T19" fmla="*/ 187 h 1211"/>
                <a:gd name="T20" fmla="*/ 651 w 1571"/>
                <a:gd name="T21" fmla="*/ 252 h 1211"/>
                <a:gd name="T22" fmla="*/ 656 w 1571"/>
                <a:gd name="T23" fmla="*/ 289 h 1211"/>
                <a:gd name="T24" fmla="*/ 849 w 1571"/>
                <a:gd name="T25" fmla="*/ 230 h 1211"/>
                <a:gd name="T26" fmla="*/ 770 w 1571"/>
                <a:gd name="T27" fmla="*/ 363 h 1211"/>
                <a:gd name="T28" fmla="*/ 1074 w 1571"/>
                <a:gd name="T29" fmla="*/ 344 h 1211"/>
                <a:gd name="T30" fmla="*/ 907 w 1571"/>
                <a:gd name="T31" fmla="*/ 237 h 1211"/>
                <a:gd name="T32" fmla="*/ 935 w 1571"/>
                <a:gd name="T33" fmla="*/ 130 h 1211"/>
                <a:gd name="T34" fmla="*/ 918 w 1571"/>
                <a:gd name="T35" fmla="*/ 104 h 1211"/>
                <a:gd name="T36" fmla="*/ 992 w 1571"/>
                <a:gd name="T37" fmla="*/ 188 h 1211"/>
                <a:gd name="T38" fmla="*/ 1092 w 1571"/>
                <a:gd name="T39" fmla="*/ 282 h 1211"/>
                <a:gd name="T40" fmla="*/ 1244 w 1571"/>
                <a:gd name="T41" fmla="*/ 136 h 1211"/>
                <a:gd name="T42" fmla="*/ 1188 w 1571"/>
                <a:gd name="T43" fmla="*/ 14 h 1211"/>
                <a:gd name="T44" fmla="*/ 889 w 1571"/>
                <a:gd name="T45" fmla="*/ 72 h 1211"/>
                <a:gd name="T46" fmla="*/ 976 w 1571"/>
                <a:gd name="T47" fmla="*/ 689 h 1211"/>
                <a:gd name="T48" fmla="*/ 1294 w 1571"/>
                <a:gd name="T49" fmla="*/ 532 h 1211"/>
                <a:gd name="T50" fmla="*/ 1166 w 1571"/>
                <a:gd name="T51" fmla="*/ 426 h 1211"/>
                <a:gd name="T52" fmla="*/ 976 w 1571"/>
                <a:gd name="T53" fmla="*/ 392 h 1211"/>
                <a:gd name="T54" fmla="*/ 1101 w 1571"/>
                <a:gd name="T55" fmla="*/ 483 h 1211"/>
                <a:gd name="T56" fmla="*/ 1152 w 1571"/>
                <a:gd name="T57" fmla="*/ 640 h 1211"/>
                <a:gd name="T58" fmla="*/ 1329 w 1571"/>
                <a:gd name="T59" fmla="*/ 655 h 1211"/>
                <a:gd name="T60" fmla="*/ 1067 w 1571"/>
                <a:gd name="T61" fmla="*/ 377 h 1211"/>
                <a:gd name="T62" fmla="*/ 1506 w 1571"/>
                <a:gd name="T63" fmla="*/ 1003 h 1211"/>
                <a:gd name="T64" fmla="*/ 172 w 1571"/>
                <a:gd name="T65" fmla="*/ 984 h 1211"/>
                <a:gd name="T66" fmla="*/ 1284 w 1571"/>
                <a:gd name="T67" fmla="*/ 1074 h 1211"/>
                <a:gd name="T68" fmla="*/ 1506 w 1571"/>
                <a:gd name="T69" fmla="*/ 952 h 1211"/>
                <a:gd name="T70" fmla="*/ 1400 w 1571"/>
                <a:gd name="T71" fmla="*/ 876 h 1211"/>
                <a:gd name="T72" fmla="*/ 1320 w 1571"/>
                <a:gd name="T73" fmla="*/ 826 h 1211"/>
                <a:gd name="T74" fmla="*/ 1193 w 1571"/>
                <a:gd name="T75" fmla="*/ 724 h 1211"/>
                <a:gd name="T76" fmla="*/ 1137 w 1571"/>
                <a:gd name="T77" fmla="*/ 849 h 1211"/>
                <a:gd name="T78" fmla="*/ 1042 w 1571"/>
                <a:gd name="T79" fmla="*/ 966 h 1211"/>
                <a:gd name="T80" fmla="*/ 841 w 1571"/>
                <a:gd name="T81" fmla="*/ 822 h 1211"/>
                <a:gd name="T82" fmla="*/ 905 w 1571"/>
                <a:gd name="T83" fmla="*/ 674 h 1211"/>
                <a:gd name="T84" fmla="*/ 1014 w 1571"/>
                <a:gd name="T85" fmla="*/ 605 h 1211"/>
                <a:gd name="T86" fmla="*/ 995 w 1571"/>
                <a:gd name="T87" fmla="*/ 531 h 1211"/>
                <a:gd name="T88" fmla="*/ 906 w 1571"/>
                <a:gd name="T89" fmla="*/ 537 h 1211"/>
                <a:gd name="T90" fmla="*/ 839 w 1571"/>
                <a:gd name="T91" fmla="*/ 424 h 1211"/>
                <a:gd name="T92" fmla="*/ 810 w 1571"/>
                <a:gd name="T93" fmla="*/ 457 h 1211"/>
                <a:gd name="T94" fmla="*/ 794 w 1571"/>
                <a:gd name="T95" fmla="*/ 569 h 1211"/>
                <a:gd name="T96" fmla="*/ 770 w 1571"/>
                <a:gd name="T97" fmla="*/ 545 h 1211"/>
                <a:gd name="T98" fmla="*/ 624 w 1571"/>
                <a:gd name="T99" fmla="*/ 545 h 1211"/>
                <a:gd name="T100" fmla="*/ 418 w 1571"/>
                <a:gd name="T101" fmla="*/ 531 h 1211"/>
                <a:gd name="T102" fmla="*/ 151 w 1571"/>
                <a:gd name="T103" fmla="*/ 533 h 1211"/>
                <a:gd name="T104" fmla="*/ 73 w 1571"/>
                <a:gd name="T105" fmla="*/ 533 h 1211"/>
                <a:gd name="T106" fmla="*/ 198 w 1571"/>
                <a:gd name="T107" fmla="*/ 920 h 1211"/>
                <a:gd name="T108" fmla="*/ 284 w 1571"/>
                <a:gd name="T109" fmla="*/ 1029 h 1211"/>
                <a:gd name="T110" fmla="*/ 974 w 1571"/>
                <a:gd name="T111" fmla="*/ 1078 h 1211"/>
                <a:gd name="T112" fmla="*/ 1096 w 1571"/>
                <a:gd name="T113" fmla="*/ 1198 h 1211"/>
                <a:gd name="T114" fmla="*/ 1354 w 1571"/>
                <a:gd name="T115" fmla="*/ 1130 h 1211"/>
                <a:gd name="T116" fmla="*/ 380 w 1571"/>
                <a:gd name="T117" fmla="*/ 637 h 1211"/>
                <a:gd name="T118" fmla="*/ 376 w 1571"/>
                <a:gd name="T119" fmla="*/ 613 h 1211"/>
                <a:gd name="T120" fmla="*/ 787 w 1571"/>
                <a:gd name="T121" fmla="*/ 1027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1" h="1211">
                  <a:moveTo>
                    <a:pt x="310" y="1061"/>
                  </a:moveTo>
                  <a:cubicBezTo>
                    <a:pt x="305" y="1056"/>
                    <a:pt x="291" y="1057"/>
                    <a:pt x="289" y="1052"/>
                  </a:cubicBezTo>
                  <a:cubicBezTo>
                    <a:pt x="288" y="1047"/>
                    <a:pt x="275" y="1029"/>
                    <a:pt x="269" y="1029"/>
                  </a:cubicBezTo>
                  <a:cubicBezTo>
                    <a:pt x="262" y="1029"/>
                    <a:pt x="253" y="1030"/>
                    <a:pt x="246" y="1024"/>
                  </a:cubicBezTo>
                  <a:cubicBezTo>
                    <a:pt x="238" y="1018"/>
                    <a:pt x="233" y="1018"/>
                    <a:pt x="227" y="1021"/>
                  </a:cubicBezTo>
                  <a:cubicBezTo>
                    <a:pt x="222" y="1025"/>
                    <a:pt x="233" y="1026"/>
                    <a:pt x="233" y="1029"/>
                  </a:cubicBezTo>
                  <a:cubicBezTo>
                    <a:pt x="232" y="1033"/>
                    <a:pt x="236" y="1036"/>
                    <a:pt x="241" y="1035"/>
                  </a:cubicBezTo>
                  <a:cubicBezTo>
                    <a:pt x="246" y="1034"/>
                    <a:pt x="248" y="1044"/>
                    <a:pt x="253" y="1044"/>
                  </a:cubicBezTo>
                  <a:cubicBezTo>
                    <a:pt x="258" y="1045"/>
                    <a:pt x="259" y="1052"/>
                    <a:pt x="265" y="1052"/>
                  </a:cubicBezTo>
                  <a:cubicBezTo>
                    <a:pt x="270" y="1052"/>
                    <a:pt x="271" y="1058"/>
                    <a:pt x="274" y="1062"/>
                  </a:cubicBezTo>
                  <a:cubicBezTo>
                    <a:pt x="277" y="1065"/>
                    <a:pt x="283" y="1062"/>
                    <a:pt x="283" y="1066"/>
                  </a:cubicBezTo>
                  <a:cubicBezTo>
                    <a:pt x="283" y="1069"/>
                    <a:pt x="289" y="1072"/>
                    <a:pt x="291" y="1076"/>
                  </a:cubicBezTo>
                  <a:cubicBezTo>
                    <a:pt x="302" y="1077"/>
                    <a:pt x="311" y="1078"/>
                    <a:pt x="319" y="1076"/>
                  </a:cubicBezTo>
                  <a:cubicBezTo>
                    <a:pt x="319" y="1073"/>
                    <a:pt x="320" y="1071"/>
                    <a:pt x="321" y="1069"/>
                  </a:cubicBezTo>
                  <a:cubicBezTo>
                    <a:pt x="323" y="1063"/>
                    <a:pt x="315" y="1067"/>
                    <a:pt x="310" y="1061"/>
                  </a:cubicBezTo>
                  <a:close/>
                  <a:moveTo>
                    <a:pt x="297" y="440"/>
                  </a:moveTo>
                  <a:cubicBezTo>
                    <a:pt x="311" y="443"/>
                    <a:pt x="312" y="468"/>
                    <a:pt x="322" y="468"/>
                  </a:cubicBezTo>
                  <a:cubicBezTo>
                    <a:pt x="328" y="468"/>
                    <a:pt x="323" y="460"/>
                    <a:pt x="333" y="460"/>
                  </a:cubicBezTo>
                  <a:cubicBezTo>
                    <a:pt x="343" y="460"/>
                    <a:pt x="341" y="455"/>
                    <a:pt x="350" y="456"/>
                  </a:cubicBezTo>
                  <a:cubicBezTo>
                    <a:pt x="360" y="456"/>
                    <a:pt x="368" y="453"/>
                    <a:pt x="368" y="442"/>
                  </a:cubicBezTo>
                  <a:cubicBezTo>
                    <a:pt x="368" y="431"/>
                    <a:pt x="375" y="427"/>
                    <a:pt x="384" y="425"/>
                  </a:cubicBezTo>
                  <a:cubicBezTo>
                    <a:pt x="394" y="423"/>
                    <a:pt x="385" y="411"/>
                    <a:pt x="398" y="408"/>
                  </a:cubicBezTo>
                  <a:cubicBezTo>
                    <a:pt x="412" y="405"/>
                    <a:pt x="448" y="389"/>
                    <a:pt x="455" y="384"/>
                  </a:cubicBezTo>
                  <a:cubicBezTo>
                    <a:pt x="461" y="380"/>
                    <a:pt x="447" y="374"/>
                    <a:pt x="433" y="365"/>
                  </a:cubicBezTo>
                  <a:cubicBezTo>
                    <a:pt x="419" y="356"/>
                    <a:pt x="408" y="354"/>
                    <a:pt x="397" y="361"/>
                  </a:cubicBezTo>
                  <a:cubicBezTo>
                    <a:pt x="386" y="368"/>
                    <a:pt x="394" y="353"/>
                    <a:pt x="386" y="357"/>
                  </a:cubicBezTo>
                  <a:cubicBezTo>
                    <a:pt x="377" y="361"/>
                    <a:pt x="354" y="351"/>
                    <a:pt x="350" y="347"/>
                  </a:cubicBezTo>
                  <a:cubicBezTo>
                    <a:pt x="347" y="343"/>
                    <a:pt x="305" y="356"/>
                    <a:pt x="295" y="356"/>
                  </a:cubicBezTo>
                  <a:cubicBezTo>
                    <a:pt x="285" y="356"/>
                    <a:pt x="296" y="366"/>
                    <a:pt x="303" y="372"/>
                  </a:cubicBezTo>
                  <a:cubicBezTo>
                    <a:pt x="310" y="377"/>
                    <a:pt x="286" y="395"/>
                    <a:pt x="290" y="399"/>
                  </a:cubicBezTo>
                  <a:cubicBezTo>
                    <a:pt x="295" y="402"/>
                    <a:pt x="286" y="413"/>
                    <a:pt x="275" y="425"/>
                  </a:cubicBezTo>
                  <a:cubicBezTo>
                    <a:pt x="264" y="438"/>
                    <a:pt x="282" y="437"/>
                    <a:pt x="297" y="440"/>
                  </a:cubicBezTo>
                  <a:close/>
                  <a:moveTo>
                    <a:pt x="688" y="504"/>
                  </a:moveTo>
                  <a:cubicBezTo>
                    <a:pt x="692" y="499"/>
                    <a:pt x="712" y="515"/>
                    <a:pt x="713" y="503"/>
                  </a:cubicBezTo>
                  <a:cubicBezTo>
                    <a:pt x="713" y="492"/>
                    <a:pt x="691" y="486"/>
                    <a:pt x="681" y="480"/>
                  </a:cubicBezTo>
                  <a:cubicBezTo>
                    <a:pt x="672" y="474"/>
                    <a:pt x="668" y="477"/>
                    <a:pt x="653" y="466"/>
                  </a:cubicBezTo>
                  <a:cubicBezTo>
                    <a:pt x="638" y="455"/>
                    <a:pt x="657" y="449"/>
                    <a:pt x="646" y="441"/>
                  </a:cubicBezTo>
                  <a:cubicBezTo>
                    <a:pt x="635" y="432"/>
                    <a:pt x="631" y="409"/>
                    <a:pt x="639" y="401"/>
                  </a:cubicBezTo>
                  <a:cubicBezTo>
                    <a:pt x="647" y="393"/>
                    <a:pt x="656" y="381"/>
                    <a:pt x="641" y="376"/>
                  </a:cubicBezTo>
                  <a:cubicBezTo>
                    <a:pt x="627" y="370"/>
                    <a:pt x="605" y="381"/>
                    <a:pt x="607" y="384"/>
                  </a:cubicBezTo>
                  <a:cubicBezTo>
                    <a:pt x="609" y="387"/>
                    <a:pt x="629" y="398"/>
                    <a:pt x="629" y="402"/>
                  </a:cubicBezTo>
                  <a:cubicBezTo>
                    <a:pt x="629" y="407"/>
                    <a:pt x="611" y="389"/>
                    <a:pt x="605" y="393"/>
                  </a:cubicBezTo>
                  <a:cubicBezTo>
                    <a:pt x="598" y="397"/>
                    <a:pt x="591" y="385"/>
                    <a:pt x="586" y="393"/>
                  </a:cubicBezTo>
                  <a:cubicBezTo>
                    <a:pt x="580" y="401"/>
                    <a:pt x="593" y="428"/>
                    <a:pt x="598" y="436"/>
                  </a:cubicBezTo>
                  <a:cubicBezTo>
                    <a:pt x="602" y="444"/>
                    <a:pt x="593" y="444"/>
                    <a:pt x="587" y="445"/>
                  </a:cubicBezTo>
                  <a:cubicBezTo>
                    <a:pt x="580" y="447"/>
                    <a:pt x="580" y="424"/>
                    <a:pt x="573" y="415"/>
                  </a:cubicBezTo>
                  <a:cubicBezTo>
                    <a:pt x="567" y="406"/>
                    <a:pt x="542" y="396"/>
                    <a:pt x="541" y="402"/>
                  </a:cubicBezTo>
                  <a:cubicBezTo>
                    <a:pt x="539" y="409"/>
                    <a:pt x="556" y="409"/>
                    <a:pt x="554" y="417"/>
                  </a:cubicBezTo>
                  <a:cubicBezTo>
                    <a:pt x="552" y="426"/>
                    <a:pt x="542" y="412"/>
                    <a:pt x="534" y="419"/>
                  </a:cubicBezTo>
                  <a:cubicBezTo>
                    <a:pt x="525" y="426"/>
                    <a:pt x="526" y="421"/>
                    <a:pt x="528" y="414"/>
                  </a:cubicBezTo>
                  <a:cubicBezTo>
                    <a:pt x="530" y="407"/>
                    <a:pt x="516" y="399"/>
                    <a:pt x="500" y="401"/>
                  </a:cubicBezTo>
                  <a:cubicBezTo>
                    <a:pt x="484" y="402"/>
                    <a:pt x="493" y="413"/>
                    <a:pt x="488" y="417"/>
                  </a:cubicBezTo>
                  <a:cubicBezTo>
                    <a:pt x="483" y="421"/>
                    <a:pt x="460" y="415"/>
                    <a:pt x="475" y="412"/>
                  </a:cubicBezTo>
                  <a:cubicBezTo>
                    <a:pt x="490" y="409"/>
                    <a:pt x="483" y="400"/>
                    <a:pt x="478" y="392"/>
                  </a:cubicBezTo>
                  <a:cubicBezTo>
                    <a:pt x="473" y="383"/>
                    <a:pt x="458" y="393"/>
                    <a:pt x="433" y="402"/>
                  </a:cubicBezTo>
                  <a:cubicBezTo>
                    <a:pt x="409" y="410"/>
                    <a:pt x="398" y="420"/>
                    <a:pt x="401" y="420"/>
                  </a:cubicBezTo>
                  <a:cubicBezTo>
                    <a:pt x="404" y="421"/>
                    <a:pt x="405" y="425"/>
                    <a:pt x="396" y="433"/>
                  </a:cubicBezTo>
                  <a:cubicBezTo>
                    <a:pt x="386" y="441"/>
                    <a:pt x="396" y="448"/>
                    <a:pt x="404" y="448"/>
                  </a:cubicBezTo>
                  <a:cubicBezTo>
                    <a:pt x="413" y="448"/>
                    <a:pt x="405" y="455"/>
                    <a:pt x="412" y="456"/>
                  </a:cubicBezTo>
                  <a:cubicBezTo>
                    <a:pt x="417" y="458"/>
                    <a:pt x="445" y="445"/>
                    <a:pt x="453" y="451"/>
                  </a:cubicBezTo>
                  <a:cubicBezTo>
                    <a:pt x="461" y="456"/>
                    <a:pt x="407" y="460"/>
                    <a:pt x="407" y="469"/>
                  </a:cubicBezTo>
                  <a:cubicBezTo>
                    <a:pt x="407" y="478"/>
                    <a:pt x="437" y="484"/>
                    <a:pt x="458" y="480"/>
                  </a:cubicBezTo>
                  <a:cubicBezTo>
                    <a:pt x="480" y="476"/>
                    <a:pt x="519" y="483"/>
                    <a:pt x="519" y="489"/>
                  </a:cubicBezTo>
                  <a:cubicBezTo>
                    <a:pt x="519" y="494"/>
                    <a:pt x="493" y="492"/>
                    <a:pt x="473" y="492"/>
                  </a:cubicBezTo>
                  <a:cubicBezTo>
                    <a:pt x="454" y="491"/>
                    <a:pt x="420" y="497"/>
                    <a:pt x="422" y="503"/>
                  </a:cubicBezTo>
                  <a:cubicBezTo>
                    <a:pt x="423" y="510"/>
                    <a:pt x="426" y="510"/>
                    <a:pt x="446" y="520"/>
                  </a:cubicBezTo>
                  <a:cubicBezTo>
                    <a:pt x="466" y="529"/>
                    <a:pt x="487" y="515"/>
                    <a:pt x="487" y="528"/>
                  </a:cubicBezTo>
                  <a:cubicBezTo>
                    <a:pt x="486" y="542"/>
                    <a:pt x="498" y="545"/>
                    <a:pt x="525" y="546"/>
                  </a:cubicBezTo>
                  <a:cubicBezTo>
                    <a:pt x="552" y="546"/>
                    <a:pt x="565" y="533"/>
                    <a:pt x="578" y="534"/>
                  </a:cubicBezTo>
                  <a:cubicBezTo>
                    <a:pt x="591" y="535"/>
                    <a:pt x="598" y="532"/>
                    <a:pt x="604" y="523"/>
                  </a:cubicBezTo>
                  <a:cubicBezTo>
                    <a:pt x="610" y="514"/>
                    <a:pt x="616" y="519"/>
                    <a:pt x="617" y="524"/>
                  </a:cubicBezTo>
                  <a:cubicBezTo>
                    <a:pt x="619" y="528"/>
                    <a:pt x="636" y="528"/>
                    <a:pt x="640" y="532"/>
                  </a:cubicBezTo>
                  <a:cubicBezTo>
                    <a:pt x="650" y="541"/>
                    <a:pt x="683" y="539"/>
                    <a:pt x="695" y="532"/>
                  </a:cubicBezTo>
                  <a:cubicBezTo>
                    <a:pt x="708" y="526"/>
                    <a:pt x="690" y="509"/>
                    <a:pt x="684" y="517"/>
                  </a:cubicBezTo>
                  <a:cubicBezTo>
                    <a:pt x="677" y="524"/>
                    <a:pt x="672" y="520"/>
                    <a:pt x="670" y="516"/>
                  </a:cubicBezTo>
                  <a:cubicBezTo>
                    <a:pt x="669" y="512"/>
                    <a:pt x="683" y="510"/>
                    <a:pt x="688" y="504"/>
                  </a:cubicBezTo>
                  <a:close/>
                  <a:moveTo>
                    <a:pt x="390" y="312"/>
                  </a:moveTo>
                  <a:cubicBezTo>
                    <a:pt x="404" y="313"/>
                    <a:pt x="419" y="301"/>
                    <a:pt x="418" y="294"/>
                  </a:cubicBezTo>
                  <a:cubicBezTo>
                    <a:pt x="417" y="287"/>
                    <a:pt x="383" y="311"/>
                    <a:pt x="390" y="312"/>
                  </a:cubicBezTo>
                  <a:close/>
                  <a:moveTo>
                    <a:pt x="325" y="290"/>
                  </a:moveTo>
                  <a:cubicBezTo>
                    <a:pt x="331" y="292"/>
                    <a:pt x="325" y="303"/>
                    <a:pt x="332" y="300"/>
                  </a:cubicBezTo>
                  <a:cubicBezTo>
                    <a:pt x="338" y="297"/>
                    <a:pt x="340" y="296"/>
                    <a:pt x="344" y="298"/>
                  </a:cubicBezTo>
                  <a:cubicBezTo>
                    <a:pt x="353" y="300"/>
                    <a:pt x="354" y="293"/>
                    <a:pt x="358" y="289"/>
                  </a:cubicBezTo>
                  <a:cubicBezTo>
                    <a:pt x="362" y="285"/>
                    <a:pt x="361" y="303"/>
                    <a:pt x="371" y="303"/>
                  </a:cubicBezTo>
                  <a:cubicBezTo>
                    <a:pt x="379" y="303"/>
                    <a:pt x="378" y="284"/>
                    <a:pt x="386" y="290"/>
                  </a:cubicBezTo>
                  <a:cubicBezTo>
                    <a:pt x="394" y="295"/>
                    <a:pt x="396" y="287"/>
                    <a:pt x="397" y="282"/>
                  </a:cubicBezTo>
                  <a:cubicBezTo>
                    <a:pt x="399" y="277"/>
                    <a:pt x="399" y="267"/>
                    <a:pt x="408" y="266"/>
                  </a:cubicBezTo>
                  <a:cubicBezTo>
                    <a:pt x="416" y="264"/>
                    <a:pt x="409" y="274"/>
                    <a:pt x="413" y="281"/>
                  </a:cubicBezTo>
                  <a:cubicBezTo>
                    <a:pt x="419" y="291"/>
                    <a:pt x="429" y="282"/>
                    <a:pt x="429" y="277"/>
                  </a:cubicBezTo>
                  <a:cubicBezTo>
                    <a:pt x="430" y="273"/>
                    <a:pt x="444" y="276"/>
                    <a:pt x="444" y="270"/>
                  </a:cubicBezTo>
                  <a:cubicBezTo>
                    <a:pt x="443" y="265"/>
                    <a:pt x="447" y="263"/>
                    <a:pt x="444" y="257"/>
                  </a:cubicBezTo>
                  <a:cubicBezTo>
                    <a:pt x="440" y="251"/>
                    <a:pt x="450" y="252"/>
                    <a:pt x="455" y="248"/>
                  </a:cubicBezTo>
                  <a:cubicBezTo>
                    <a:pt x="459" y="243"/>
                    <a:pt x="448" y="247"/>
                    <a:pt x="440" y="240"/>
                  </a:cubicBezTo>
                  <a:cubicBezTo>
                    <a:pt x="433" y="233"/>
                    <a:pt x="429" y="242"/>
                    <a:pt x="429" y="247"/>
                  </a:cubicBezTo>
                  <a:cubicBezTo>
                    <a:pt x="429" y="251"/>
                    <a:pt x="415" y="248"/>
                    <a:pt x="406" y="244"/>
                  </a:cubicBezTo>
                  <a:cubicBezTo>
                    <a:pt x="397" y="241"/>
                    <a:pt x="386" y="255"/>
                    <a:pt x="374" y="261"/>
                  </a:cubicBezTo>
                  <a:cubicBezTo>
                    <a:pt x="361" y="267"/>
                    <a:pt x="361" y="278"/>
                    <a:pt x="349" y="277"/>
                  </a:cubicBezTo>
                  <a:cubicBezTo>
                    <a:pt x="337" y="277"/>
                    <a:pt x="320" y="287"/>
                    <a:pt x="325" y="290"/>
                  </a:cubicBezTo>
                  <a:close/>
                  <a:moveTo>
                    <a:pt x="447" y="286"/>
                  </a:moveTo>
                  <a:cubicBezTo>
                    <a:pt x="437" y="287"/>
                    <a:pt x="437" y="298"/>
                    <a:pt x="450" y="298"/>
                  </a:cubicBezTo>
                  <a:cubicBezTo>
                    <a:pt x="462" y="298"/>
                    <a:pt x="466" y="302"/>
                    <a:pt x="448" y="301"/>
                  </a:cubicBezTo>
                  <a:cubicBezTo>
                    <a:pt x="430" y="300"/>
                    <a:pt x="422" y="316"/>
                    <a:pt x="435" y="312"/>
                  </a:cubicBezTo>
                  <a:cubicBezTo>
                    <a:pt x="447" y="309"/>
                    <a:pt x="462" y="309"/>
                    <a:pt x="453" y="312"/>
                  </a:cubicBezTo>
                  <a:cubicBezTo>
                    <a:pt x="444" y="316"/>
                    <a:pt x="418" y="318"/>
                    <a:pt x="422" y="323"/>
                  </a:cubicBezTo>
                  <a:cubicBezTo>
                    <a:pt x="424" y="326"/>
                    <a:pt x="434" y="325"/>
                    <a:pt x="444" y="329"/>
                  </a:cubicBezTo>
                  <a:cubicBezTo>
                    <a:pt x="455" y="333"/>
                    <a:pt x="461" y="335"/>
                    <a:pt x="469" y="327"/>
                  </a:cubicBezTo>
                  <a:cubicBezTo>
                    <a:pt x="476" y="318"/>
                    <a:pt x="487" y="309"/>
                    <a:pt x="483" y="321"/>
                  </a:cubicBezTo>
                  <a:cubicBezTo>
                    <a:pt x="479" y="333"/>
                    <a:pt x="495" y="324"/>
                    <a:pt x="516" y="323"/>
                  </a:cubicBezTo>
                  <a:cubicBezTo>
                    <a:pt x="537" y="323"/>
                    <a:pt x="512" y="336"/>
                    <a:pt x="491" y="338"/>
                  </a:cubicBezTo>
                  <a:cubicBezTo>
                    <a:pt x="469" y="339"/>
                    <a:pt x="473" y="350"/>
                    <a:pt x="490" y="354"/>
                  </a:cubicBezTo>
                  <a:cubicBezTo>
                    <a:pt x="507" y="358"/>
                    <a:pt x="544" y="343"/>
                    <a:pt x="552" y="334"/>
                  </a:cubicBezTo>
                  <a:cubicBezTo>
                    <a:pt x="561" y="326"/>
                    <a:pt x="569" y="339"/>
                    <a:pt x="577" y="333"/>
                  </a:cubicBezTo>
                  <a:cubicBezTo>
                    <a:pt x="586" y="327"/>
                    <a:pt x="602" y="334"/>
                    <a:pt x="617" y="330"/>
                  </a:cubicBezTo>
                  <a:cubicBezTo>
                    <a:pt x="632" y="327"/>
                    <a:pt x="634" y="299"/>
                    <a:pt x="623" y="295"/>
                  </a:cubicBezTo>
                  <a:cubicBezTo>
                    <a:pt x="613" y="290"/>
                    <a:pt x="613" y="300"/>
                    <a:pt x="604" y="302"/>
                  </a:cubicBezTo>
                  <a:cubicBezTo>
                    <a:pt x="595" y="303"/>
                    <a:pt x="591" y="292"/>
                    <a:pt x="584" y="285"/>
                  </a:cubicBezTo>
                  <a:cubicBezTo>
                    <a:pt x="577" y="278"/>
                    <a:pt x="581" y="265"/>
                    <a:pt x="571" y="266"/>
                  </a:cubicBezTo>
                  <a:cubicBezTo>
                    <a:pt x="561" y="268"/>
                    <a:pt x="539" y="284"/>
                    <a:pt x="552" y="286"/>
                  </a:cubicBezTo>
                  <a:cubicBezTo>
                    <a:pt x="566" y="287"/>
                    <a:pt x="561" y="295"/>
                    <a:pt x="554" y="298"/>
                  </a:cubicBezTo>
                  <a:cubicBezTo>
                    <a:pt x="547" y="301"/>
                    <a:pt x="570" y="306"/>
                    <a:pt x="567" y="311"/>
                  </a:cubicBezTo>
                  <a:cubicBezTo>
                    <a:pt x="564" y="316"/>
                    <a:pt x="528" y="312"/>
                    <a:pt x="526" y="304"/>
                  </a:cubicBezTo>
                  <a:cubicBezTo>
                    <a:pt x="525" y="296"/>
                    <a:pt x="497" y="282"/>
                    <a:pt x="485" y="285"/>
                  </a:cubicBezTo>
                  <a:cubicBezTo>
                    <a:pt x="473" y="288"/>
                    <a:pt x="478" y="276"/>
                    <a:pt x="466" y="275"/>
                  </a:cubicBezTo>
                  <a:cubicBezTo>
                    <a:pt x="455" y="274"/>
                    <a:pt x="458" y="285"/>
                    <a:pt x="447" y="286"/>
                  </a:cubicBezTo>
                  <a:close/>
                  <a:moveTo>
                    <a:pt x="488" y="230"/>
                  </a:moveTo>
                  <a:cubicBezTo>
                    <a:pt x="492" y="220"/>
                    <a:pt x="462" y="222"/>
                    <a:pt x="465" y="225"/>
                  </a:cubicBezTo>
                  <a:cubicBezTo>
                    <a:pt x="470" y="232"/>
                    <a:pt x="484" y="239"/>
                    <a:pt x="488" y="230"/>
                  </a:cubicBezTo>
                  <a:close/>
                  <a:moveTo>
                    <a:pt x="553" y="226"/>
                  </a:moveTo>
                  <a:cubicBezTo>
                    <a:pt x="563" y="224"/>
                    <a:pt x="559" y="216"/>
                    <a:pt x="542" y="219"/>
                  </a:cubicBezTo>
                  <a:cubicBezTo>
                    <a:pt x="526" y="221"/>
                    <a:pt x="498" y="221"/>
                    <a:pt x="498" y="233"/>
                  </a:cubicBezTo>
                  <a:cubicBezTo>
                    <a:pt x="498" y="242"/>
                    <a:pt x="503" y="247"/>
                    <a:pt x="521" y="248"/>
                  </a:cubicBezTo>
                  <a:cubicBezTo>
                    <a:pt x="539" y="250"/>
                    <a:pt x="555" y="233"/>
                    <a:pt x="546" y="233"/>
                  </a:cubicBezTo>
                  <a:cubicBezTo>
                    <a:pt x="537" y="233"/>
                    <a:pt x="543" y="227"/>
                    <a:pt x="553" y="226"/>
                  </a:cubicBezTo>
                  <a:close/>
                  <a:moveTo>
                    <a:pt x="515" y="211"/>
                  </a:moveTo>
                  <a:cubicBezTo>
                    <a:pt x="523" y="214"/>
                    <a:pt x="530" y="204"/>
                    <a:pt x="536" y="208"/>
                  </a:cubicBezTo>
                  <a:cubicBezTo>
                    <a:pt x="541" y="213"/>
                    <a:pt x="566" y="217"/>
                    <a:pt x="566" y="205"/>
                  </a:cubicBezTo>
                  <a:cubicBezTo>
                    <a:pt x="566" y="192"/>
                    <a:pt x="535" y="190"/>
                    <a:pt x="527" y="195"/>
                  </a:cubicBezTo>
                  <a:cubicBezTo>
                    <a:pt x="519" y="200"/>
                    <a:pt x="483" y="201"/>
                    <a:pt x="494" y="209"/>
                  </a:cubicBezTo>
                  <a:cubicBezTo>
                    <a:pt x="500" y="214"/>
                    <a:pt x="507" y="208"/>
                    <a:pt x="515" y="211"/>
                  </a:cubicBezTo>
                  <a:close/>
                  <a:moveTo>
                    <a:pt x="645" y="187"/>
                  </a:moveTo>
                  <a:cubicBezTo>
                    <a:pt x="655" y="180"/>
                    <a:pt x="672" y="190"/>
                    <a:pt x="669" y="198"/>
                  </a:cubicBezTo>
                  <a:cubicBezTo>
                    <a:pt x="666" y="205"/>
                    <a:pt x="639" y="196"/>
                    <a:pt x="641" y="202"/>
                  </a:cubicBezTo>
                  <a:cubicBezTo>
                    <a:pt x="641" y="205"/>
                    <a:pt x="645" y="214"/>
                    <a:pt x="663" y="208"/>
                  </a:cubicBezTo>
                  <a:cubicBezTo>
                    <a:pt x="682" y="203"/>
                    <a:pt x="698" y="207"/>
                    <a:pt x="710" y="217"/>
                  </a:cubicBezTo>
                  <a:cubicBezTo>
                    <a:pt x="723" y="227"/>
                    <a:pt x="735" y="231"/>
                    <a:pt x="743" y="221"/>
                  </a:cubicBezTo>
                  <a:cubicBezTo>
                    <a:pt x="752" y="211"/>
                    <a:pt x="732" y="209"/>
                    <a:pt x="736" y="201"/>
                  </a:cubicBezTo>
                  <a:cubicBezTo>
                    <a:pt x="740" y="194"/>
                    <a:pt x="724" y="189"/>
                    <a:pt x="715" y="189"/>
                  </a:cubicBezTo>
                  <a:cubicBezTo>
                    <a:pt x="706" y="189"/>
                    <a:pt x="703" y="173"/>
                    <a:pt x="696" y="176"/>
                  </a:cubicBezTo>
                  <a:cubicBezTo>
                    <a:pt x="689" y="180"/>
                    <a:pt x="685" y="185"/>
                    <a:pt x="685" y="175"/>
                  </a:cubicBezTo>
                  <a:cubicBezTo>
                    <a:pt x="685" y="165"/>
                    <a:pt x="644" y="164"/>
                    <a:pt x="634" y="168"/>
                  </a:cubicBezTo>
                  <a:cubicBezTo>
                    <a:pt x="623" y="172"/>
                    <a:pt x="636" y="193"/>
                    <a:pt x="645" y="187"/>
                  </a:cubicBezTo>
                  <a:close/>
                  <a:moveTo>
                    <a:pt x="651" y="252"/>
                  </a:moveTo>
                  <a:cubicBezTo>
                    <a:pt x="657" y="244"/>
                    <a:pt x="626" y="219"/>
                    <a:pt x="624" y="231"/>
                  </a:cubicBezTo>
                  <a:cubicBezTo>
                    <a:pt x="623" y="243"/>
                    <a:pt x="644" y="261"/>
                    <a:pt x="651" y="252"/>
                  </a:cubicBezTo>
                  <a:close/>
                  <a:moveTo>
                    <a:pt x="753" y="150"/>
                  </a:moveTo>
                  <a:cubicBezTo>
                    <a:pt x="758" y="140"/>
                    <a:pt x="720" y="133"/>
                    <a:pt x="729" y="141"/>
                  </a:cubicBezTo>
                  <a:cubicBezTo>
                    <a:pt x="735" y="146"/>
                    <a:pt x="747" y="159"/>
                    <a:pt x="753" y="150"/>
                  </a:cubicBezTo>
                  <a:close/>
                  <a:moveTo>
                    <a:pt x="664" y="327"/>
                  </a:moveTo>
                  <a:cubicBezTo>
                    <a:pt x="670" y="321"/>
                    <a:pt x="652" y="308"/>
                    <a:pt x="648" y="319"/>
                  </a:cubicBezTo>
                  <a:cubicBezTo>
                    <a:pt x="643" y="330"/>
                    <a:pt x="659" y="334"/>
                    <a:pt x="664" y="327"/>
                  </a:cubicBezTo>
                  <a:close/>
                  <a:moveTo>
                    <a:pt x="753" y="273"/>
                  </a:moveTo>
                  <a:cubicBezTo>
                    <a:pt x="752" y="280"/>
                    <a:pt x="734" y="271"/>
                    <a:pt x="720" y="266"/>
                  </a:cubicBezTo>
                  <a:cubicBezTo>
                    <a:pt x="706" y="260"/>
                    <a:pt x="714" y="277"/>
                    <a:pt x="725" y="286"/>
                  </a:cubicBezTo>
                  <a:cubicBezTo>
                    <a:pt x="736" y="295"/>
                    <a:pt x="720" y="291"/>
                    <a:pt x="705" y="280"/>
                  </a:cubicBezTo>
                  <a:cubicBezTo>
                    <a:pt x="690" y="270"/>
                    <a:pt x="692" y="287"/>
                    <a:pt x="699" y="293"/>
                  </a:cubicBezTo>
                  <a:cubicBezTo>
                    <a:pt x="706" y="298"/>
                    <a:pt x="697" y="306"/>
                    <a:pt x="688" y="294"/>
                  </a:cubicBezTo>
                  <a:cubicBezTo>
                    <a:pt x="678" y="281"/>
                    <a:pt x="674" y="268"/>
                    <a:pt x="659" y="267"/>
                  </a:cubicBezTo>
                  <a:cubicBezTo>
                    <a:pt x="644" y="266"/>
                    <a:pt x="651" y="282"/>
                    <a:pt x="656" y="289"/>
                  </a:cubicBezTo>
                  <a:cubicBezTo>
                    <a:pt x="664" y="299"/>
                    <a:pt x="672" y="302"/>
                    <a:pt x="685" y="309"/>
                  </a:cubicBezTo>
                  <a:cubicBezTo>
                    <a:pt x="697" y="316"/>
                    <a:pt x="717" y="305"/>
                    <a:pt x="727" y="308"/>
                  </a:cubicBezTo>
                  <a:cubicBezTo>
                    <a:pt x="736" y="310"/>
                    <a:pt x="717" y="322"/>
                    <a:pt x="723" y="330"/>
                  </a:cubicBezTo>
                  <a:cubicBezTo>
                    <a:pt x="729" y="338"/>
                    <a:pt x="746" y="332"/>
                    <a:pt x="760" y="331"/>
                  </a:cubicBezTo>
                  <a:cubicBezTo>
                    <a:pt x="773" y="330"/>
                    <a:pt x="767" y="323"/>
                    <a:pt x="774" y="317"/>
                  </a:cubicBezTo>
                  <a:cubicBezTo>
                    <a:pt x="782" y="312"/>
                    <a:pt x="767" y="312"/>
                    <a:pt x="773" y="299"/>
                  </a:cubicBezTo>
                  <a:cubicBezTo>
                    <a:pt x="779" y="286"/>
                    <a:pt x="753" y="265"/>
                    <a:pt x="753" y="273"/>
                  </a:cubicBezTo>
                  <a:close/>
                  <a:moveTo>
                    <a:pt x="785" y="226"/>
                  </a:moveTo>
                  <a:cubicBezTo>
                    <a:pt x="797" y="226"/>
                    <a:pt x="807" y="225"/>
                    <a:pt x="817" y="221"/>
                  </a:cubicBezTo>
                  <a:cubicBezTo>
                    <a:pt x="827" y="217"/>
                    <a:pt x="811" y="217"/>
                    <a:pt x="818" y="208"/>
                  </a:cubicBezTo>
                  <a:cubicBezTo>
                    <a:pt x="825" y="198"/>
                    <a:pt x="801" y="198"/>
                    <a:pt x="800" y="201"/>
                  </a:cubicBezTo>
                  <a:cubicBezTo>
                    <a:pt x="798" y="204"/>
                    <a:pt x="767" y="182"/>
                    <a:pt x="763" y="189"/>
                  </a:cubicBezTo>
                  <a:cubicBezTo>
                    <a:pt x="758" y="196"/>
                    <a:pt x="774" y="226"/>
                    <a:pt x="785" y="226"/>
                  </a:cubicBezTo>
                  <a:close/>
                  <a:moveTo>
                    <a:pt x="849" y="230"/>
                  </a:moveTo>
                  <a:cubicBezTo>
                    <a:pt x="847" y="226"/>
                    <a:pt x="788" y="233"/>
                    <a:pt x="797" y="240"/>
                  </a:cubicBezTo>
                  <a:cubicBezTo>
                    <a:pt x="813" y="251"/>
                    <a:pt x="850" y="235"/>
                    <a:pt x="849" y="230"/>
                  </a:cubicBezTo>
                  <a:close/>
                  <a:moveTo>
                    <a:pt x="840" y="345"/>
                  </a:moveTo>
                  <a:cubicBezTo>
                    <a:pt x="854" y="344"/>
                    <a:pt x="847" y="327"/>
                    <a:pt x="832" y="315"/>
                  </a:cubicBezTo>
                  <a:cubicBezTo>
                    <a:pt x="816" y="303"/>
                    <a:pt x="781" y="327"/>
                    <a:pt x="787" y="332"/>
                  </a:cubicBezTo>
                  <a:cubicBezTo>
                    <a:pt x="794" y="338"/>
                    <a:pt x="826" y="345"/>
                    <a:pt x="840" y="345"/>
                  </a:cubicBezTo>
                  <a:close/>
                  <a:moveTo>
                    <a:pt x="740" y="454"/>
                  </a:moveTo>
                  <a:cubicBezTo>
                    <a:pt x="757" y="466"/>
                    <a:pt x="752" y="445"/>
                    <a:pt x="771" y="445"/>
                  </a:cubicBezTo>
                  <a:cubicBezTo>
                    <a:pt x="791" y="446"/>
                    <a:pt x="792" y="414"/>
                    <a:pt x="795" y="402"/>
                  </a:cubicBezTo>
                  <a:cubicBezTo>
                    <a:pt x="798" y="391"/>
                    <a:pt x="779" y="392"/>
                    <a:pt x="784" y="400"/>
                  </a:cubicBezTo>
                  <a:cubicBezTo>
                    <a:pt x="789" y="409"/>
                    <a:pt x="783" y="417"/>
                    <a:pt x="782" y="407"/>
                  </a:cubicBezTo>
                  <a:cubicBezTo>
                    <a:pt x="780" y="397"/>
                    <a:pt x="765" y="406"/>
                    <a:pt x="760" y="399"/>
                  </a:cubicBezTo>
                  <a:cubicBezTo>
                    <a:pt x="754" y="391"/>
                    <a:pt x="777" y="390"/>
                    <a:pt x="782" y="380"/>
                  </a:cubicBezTo>
                  <a:cubicBezTo>
                    <a:pt x="788" y="370"/>
                    <a:pt x="764" y="371"/>
                    <a:pt x="770" y="363"/>
                  </a:cubicBezTo>
                  <a:cubicBezTo>
                    <a:pt x="775" y="356"/>
                    <a:pt x="735" y="364"/>
                    <a:pt x="747" y="369"/>
                  </a:cubicBezTo>
                  <a:cubicBezTo>
                    <a:pt x="759" y="374"/>
                    <a:pt x="748" y="380"/>
                    <a:pt x="737" y="372"/>
                  </a:cubicBezTo>
                  <a:cubicBezTo>
                    <a:pt x="726" y="364"/>
                    <a:pt x="696" y="377"/>
                    <a:pt x="706" y="386"/>
                  </a:cubicBezTo>
                  <a:cubicBezTo>
                    <a:pt x="715" y="393"/>
                    <a:pt x="741" y="381"/>
                    <a:pt x="726" y="402"/>
                  </a:cubicBezTo>
                  <a:cubicBezTo>
                    <a:pt x="711" y="422"/>
                    <a:pt x="705" y="396"/>
                    <a:pt x="691" y="399"/>
                  </a:cubicBezTo>
                  <a:cubicBezTo>
                    <a:pt x="677" y="401"/>
                    <a:pt x="683" y="418"/>
                    <a:pt x="704" y="424"/>
                  </a:cubicBezTo>
                  <a:cubicBezTo>
                    <a:pt x="725" y="431"/>
                    <a:pt x="723" y="442"/>
                    <a:pt x="740" y="454"/>
                  </a:cubicBezTo>
                  <a:close/>
                  <a:moveTo>
                    <a:pt x="868" y="329"/>
                  </a:moveTo>
                  <a:cubicBezTo>
                    <a:pt x="873" y="345"/>
                    <a:pt x="879" y="334"/>
                    <a:pt x="888" y="340"/>
                  </a:cubicBezTo>
                  <a:cubicBezTo>
                    <a:pt x="897" y="346"/>
                    <a:pt x="910" y="350"/>
                    <a:pt x="917" y="344"/>
                  </a:cubicBezTo>
                  <a:cubicBezTo>
                    <a:pt x="924" y="338"/>
                    <a:pt x="927" y="333"/>
                    <a:pt x="929" y="338"/>
                  </a:cubicBezTo>
                  <a:cubicBezTo>
                    <a:pt x="933" y="347"/>
                    <a:pt x="950" y="348"/>
                    <a:pt x="988" y="349"/>
                  </a:cubicBezTo>
                  <a:cubicBezTo>
                    <a:pt x="1026" y="350"/>
                    <a:pt x="1016" y="334"/>
                    <a:pt x="1027" y="340"/>
                  </a:cubicBezTo>
                  <a:cubicBezTo>
                    <a:pt x="1038" y="346"/>
                    <a:pt x="1063" y="346"/>
                    <a:pt x="1074" y="344"/>
                  </a:cubicBezTo>
                  <a:cubicBezTo>
                    <a:pt x="1085" y="341"/>
                    <a:pt x="1091" y="324"/>
                    <a:pt x="1090" y="316"/>
                  </a:cubicBezTo>
                  <a:cubicBezTo>
                    <a:pt x="1089" y="307"/>
                    <a:pt x="1005" y="300"/>
                    <a:pt x="990" y="309"/>
                  </a:cubicBezTo>
                  <a:cubicBezTo>
                    <a:pt x="976" y="317"/>
                    <a:pt x="952" y="305"/>
                    <a:pt x="940" y="311"/>
                  </a:cubicBezTo>
                  <a:cubicBezTo>
                    <a:pt x="929" y="317"/>
                    <a:pt x="932" y="303"/>
                    <a:pt x="911" y="302"/>
                  </a:cubicBezTo>
                  <a:cubicBezTo>
                    <a:pt x="890" y="302"/>
                    <a:pt x="913" y="291"/>
                    <a:pt x="917" y="286"/>
                  </a:cubicBezTo>
                  <a:cubicBezTo>
                    <a:pt x="921" y="281"/>
                    <a:pt x="885" y="269"/>
                    <a:pt x="870" y="272"/>
                  </a:cubicBezTo>
                  <a:cubicBezTo>
                    <a:pt x="855" y="275"/>
                    <a:pt x="846" y="267"/>
                    <a:pt x="832" y="261"/>
                  </a:cubicBezTo>
                  <a:cubicBezTo>
                    <a:pt x="818" y="255"/>
                    <a:pt x="780" y="256"/>
                    <a:pt x="788" y="267"/>
                  </a:cubicBezTo>
                  <a:cubicBezTo>
                    <a:pt x="793" y="275"/>
                    <a:pt x="839" y="291"/>
                    <a:pt x="843" y="284"/>
                  </a:cubicBezTo>
                  <a:cubicBezTo>
                    <a:pt x="848" y="276"/>
                    <a:pt x="860" y="293"/>
                    <a:pt x="867" y="302"/>
                  </a:cubicBezTo>
                  <a:cubicBezTo>
                    <a:pt x="874" y="310"/>
                    <a:pt x="862" y="313"/>
                    <a:pt x="868" y="329"/>
                  </a:cubicBezTo>
                  <a:close/>
                  <a:moveTo>
                    <a:pt x="907" y="237"/>
                  </a:moveTo>
                  <a:cubicBezTo>
                    <a:pt x="893" y="230"/>
                    <a:pt x="876" y="244"/>
                    <a:pt x="890" y="250"/>
                  </a:cubicBezTo>
                  <a:cubicBezTo>
                    <a:pt x="903" y="255"/>
                    <a:pt x="922" y="244"/>
                    <a:pt x="907" y="237"/>
                  </a:cubicBezTo>
                  <a:close/>
                  <a:moveTo>
                    <a:pt x="795" y="149"/>
                  </a:moveTo>
                  <a:cubicBezTo>
                    <a:pt x="806" y="155"/>
                    <a:pt x="800" y="162"/>
                    <a:pt x="812" y="168"/>
                  </a:cubicBezTo>
                  <a:cubicBezTo>
                    <a:pt x="825" y="173"/>
                    <a:pt x="861" y="161"/>
                    <a:pt x="864" y="169"/>
                  </a:cubicBezTo>
                  <a:cubicBezTo>
                    <a:pt x="867" y="178"/>
                    <a:pt x="827" y="179"/>
                    <a:pt x="832" y="184"/>
                  </a:cubicBezTo>
                  <a:cubicBezTo>
                    <a:pt x="838" y="190"/>
                    <a:pt x="861" y="198"/>
                    <a:pt x="857" y="203"/>
                  </a:cubicBezTo>
                  <a:cubicBezTo>
                    <a:pt x="854" y="208"/>
                    <a:pt x="895" y="221"/>
                    <a:pt x="899" y="215"/>
                  </a:cubicBezTo>
                  <a:cubicBezTo>
                    <a:pt x="903" y="208"/>
                    <a:pt x="914" y="210"/>
                    <a:pt x="924" y="214"/>
                  </a:cubicBezTo>
                  <a:cubicBezTo>
                    <a:pt x="934" y="218"/>
                    <a:pt x="935" y="190"/>
                    <a:pt x="942" y="194"/>
                  </a:cubicBezTo>
                  <a:cubicBezTo>
                    <a:pt x="949" y="199"/>
                    <a:pt x="948" y="184"/>
                    <a:pt x="960" y="180"/>
                  </a:cubicBezTo>
                  <a:cubicBezTo>
                    <a:pt x="972" y="175"/>
                    <a:pt x="989" y="175"/>
                    <a:pt x="990" y="169"/>
                  </a:cubicBezTo>
                  <a:cubicBezTo>
                    <a:pt x="990" y="165"/>
                    <a:pt x="986" y="160"/>
                    <a:pt x="972" y="162"/>
                  </a:cubicBezTo>
                  <a:cubicBezTo>
                    <a:pt x="958" y="163"/>
                    <a:pt x="949" y="158"/>
                    <a:pt x="955" y="150"/>
                  </a:cubicBezTo>
                  <a:cubicBezTo>
                    <a:pt x="961" y="142"/>
                    <a:pt x="940" y="140"/>
                    <a:pt x="947" y="133"/>
                  </a:cubicBezTo>
                  <a:cubicBezTo>
                    <a:pt x="955" y="127"/>
                    <a:pt x="932" y="121"/>
                    <a:pt x="935" y="130"/>
                  </a:cubicBezTo>
                  <a:cubicBezTo>
                    <a:pt x="937" y="140"/>
                    <a:pt x="921" y="131"/>
                    <a:pt x="918" y="122"/>
                  </a:cubicBezTo>
                  <a:cubicBezTo>
                    <a:pt x="916" y="114"/>
                    <a:pt x="884" y="111"/>
                    <a:pt x="863" y="92"/>
                  </a:cubicBezTo>
                  <a:cubicBezTo>
                    <a:pt x="842" y="73"/>
                    <a:pt x="820" y="86"/>
                    <a:pt x="832" y="88"/>
                  </a:cubicBezTo>
                  <a:cubicBezTo>
                    <a:pt x="845" y="90"/>
                    <a:pt x="844" y="97"/>
                    <a:pt x="834" y="96"/>
                  </a:cubicBezTo>
                  <a:cubicBezTo>
                    <a:pt x="824" y="95"/>
                    <a:pt x="806" y="97"/>
                    <a:pt x="822" y="103"/>
                  </a:cubicBezTo>
                  <a:cubicBezTo>
                    <a:pt x="839" y="109"/>
                    <a:pt x="821" y="111"/>
                    <a:pt x="807" y="111"/>
                  </a:cubicBezTo>
                  <a:cubicBezTo>
                    <a:pt x="794" y="111"/>
                    <a:pt x="793" y="129"/>
                    <a:pt x="810" y="131"/>
                  </a:cubicBezTo>
                  <a:cubicBezTo>
                    <a:pt x="828" y="133"/>
                    <a:pt x="815" y="144"/>
                    <a:pt x="801" y="140"/>
                  </a:cubicBezTo>
                  <a:cubicBezTo>
                    <a:pt x="787" y="136"/>
                    <a:pt x="782" y="143"/>
                    <a:pt x="795" y="149"/>
                  </a:cubicBezTo>
                  <a:close/>
                  <a:moveTo>
                    <a:pt x="889" y="72"/>
                  </a:moveTo>
                  <a:cubicBezTo>
                    <a:pt x="900" y="65"/>
                    <a:pt x="909" y="69"/>
                    <a:pt x="900" y="74"/>
                  </a:cubicBezTo>
                  <a:cubicBezTo>
                    <a:pt x="890" y="79"/>
                    <a:pt x="893" y="82"/>
                    <a:pt x="907" y="81"/>
                  </a:cubicBezTo>
                  <a:cubicBezTo>
                    <a:pt x="920" y="80"/>
                    <a:pt x="901" y="85"/>
                    <a:pt x="901" y="93"/>
                  </a:cubicBezTo>
                  <a:cubicBezTo>
                    <a:pt x="901" y="101"/>
                    <a:pt x="917" y="96"/>
                    <a:pt x="918" y="104"/>
                  </a:cubicBezTo>
                  <a:cubicBezTo>
                    <a:pt x="918" y="111"/>
                    <a:pt x="952" y="115"/>
                    <a:pt x="962" y="105"/>
                  </a:cubicBezTo>
                  <a:cubicBezTo>
                    <a:pt x="972" y="96"/>
                    <a:pt x="968" y="108"/>
                    <a:pt x="968" y="114"/>
                  </a:cubicBezTo>
                  <a:cubicBezTo>
                    <a:pt x="967" y="120"/>
                    <a:pt x="1015" y="126"/>
                    <a:pt x="1018" y="118"/>
                  </a:cubicBezTo>
                  <a:cubicBezTo>
                    <a:pt x="1020" y="110"/>
                    <a:pt x="1027" y="113"/>
                    <a:pt x="1037" y="115"/>
                  </a:cubicBezTo>
                  <a:cubicBezTo>
                    <a:pt x="1046" y="118"/>
                    <a:pt x="1092" y="107"/>
                    <a:pt x="1093" y="97"/>
                  </a:cubicBezTo>
                  <a:cubicBezTo>
                    <a:pt x="1094" y="88"/>
                    <a:pt x="1108" y="102"/>
                    <a:pt x="1093" y="112"/>
                  </a:cubicBezTo>
                  <a:cubicBezTo>
                    <a:pt x="1078" y="122"/>
                    <a:pt x="1048" y="121"/>
                    <a:pt x="1035" y="125"/>
                  </a:cubicBezTo>
                  <a:cubicBezTo>
                    <a:pt x="1022" y="129"/>
                    <a:pt x="1044" y="138"/>
                    <a:pt x="1057" y="148"/>
                  </a:cubicBezTo>
                  <a:cubicBezTo>
                    <a:pt x="1070" y="158"/>
                    <a:pt x="1040" y="153"/>
                    <a:pt x="1027" y="140"/>
                  </a:cubicBezTo>
                  <a:cubicBezTo>
                    <a:pt x="1015" y="126"/>
                    <a:pt x="986" y="126"/>
                    <a:pt x="972" y="127"/>
                  </a:cubicBezTo>
                  <a:cubicBezTo>
                    <a:pt x="957" y="128"/>
                    <a:pt x="961" y="155"/>
                    <a:pt x="972" y="155"/>
                  </a:cubicBezTo>
                  <a:cubicBezTo>
                    <a:pt x="983" y="155"/>
                    <a:pt x="994" y="159"/>
                    <a:pt x="1005" y="176"/>
                  </a:cubicBezTo>
                  <a:cubicBezTo>
                    <a:pt x="1016" y="194"/>
                    <a:pt x="1040" y="190"/>
                    <a:pt x="1040" y="198"/>
                  </a:cubicBezTo>
                  <a:cubicBezTo>
                    <a:pt x="1040" y="205"/>
                    <a:pt x="1009" y="191"/>
                    <a:pt x="992" y="188"/>
                  </a:cubicBezTo>
                  <a:cubicBezTo>
                    <a:pt x="975" y="185"/>
                    <a:pt x="947" y="196"/>
                    <a:pt x="947" y="208"/>
                  </a:cubicBezTo>
                  <a:cubicBezTo>
                    <a:pt x="946" y="221"/>
                    <a:pt x="972" y="219"/>
                    <a:pt x="989" y="209"/>
                  </a:cubicBezTo>
                  <a:cubicBezTo>
                    <a:pt x="1006" y="199"/>
                    <a:pt x="993" y="212"/>
                    <a:pt x="985" y="220"/>
                  </a:cubicBezTo>
                  <a:cubicBezTo>
                    <a:pt x="976" y="228"/>
                    <a:pt x="1005" y="234"/>
                    <a:pt x="1005" y="244"/>
                  </a:cubicBezTo>
                  <a:cubicBezTo>
                    <a:pt x="1005" y="253"/>
                    <a:pt x="984" y="250"/>
                    <a:pt x="982" y="241"/>
                  </a:cubicBezTo>
                  <a:cubicBezTo>
                    <a:pt x="979" y="233"/>
                    <a:pt x="972" y="224"/>
                    <a:pt x="951" y="226"/>
                  </a:cubicBezTo>
                  <a:cubicBezTo>
                    <a:pt x="931" y="227"/>
                    <a:pt x="936" y="241"/>
                    <a:pt x="949" y="243"/>
                  </a:cubicBezTo>
                  <a:cubicBezTo>
                    <a:pt x="961" y="244"/>
                    <a:pt x="962" y="254"/>
                    <a:pt x="948" y="254"/>
                  </a:cubicBezTo>
                  <a:cubicBezTo>
                    <a:pt x="934" y="254"/>
                    <a:pt x="902" y="263"/>
                    <a:pt x="912" y="272"/>
                  </a:cubicBezTo>
                  <a:cubicBezTo>
                    <a:pt x="923" y="282"/>
                    <a:pt x="963" y="272"/>
                    <a:pt x="970" y="278"/>
                  </a:cubicBezTo>
                  <a:cubicBezTo>
                    <a:pt x="977" y="284"/>
                    <a:pt x="997" y="287"/>
                    <a:pt x="1001" y="280"/>
                  </a:cubicBezTo>
                  <a:cubicBezTo>
                    <a:pt x="1006" y="273"/>
                    <a:pt x="1022" y="276"/>
                    <a:pt x="1037" y="276"/>
                  </a:cubicBezTo>
                  <a:cubicBezTo>
                    <a:pt x="1053" y="276"/>
                    <a:pt x="1057" y="278"/>
                    <a:pt x="1064" y="284"/>
                  </a:cubicBezTo>
                  <a:cubicBezTo>
                    <a:pt x="1071" y="291"/>
                    <a:pt x="1083" y="288"/>
                    <a:pt x="1092" y="282"/>
                  </a:cubicBezTo>
                  <a:cubicBezTo>
                    <a:pt x="1101" y="276"/>
                    <a:pt x="1101" y="276"/>
                    <a:pt x="1112" y="276"/>
                  </a:cubicBezTo>
                  <a:cubicBezTo>
                    <a:pt x="1123" y="276"/>
                    <a:pt x="1125" y="269"/>
                    <a:pt x="1119" y="260"/>
                  </a:cubicBezTo>
                  <a:cubicBezTo>
                    <a:pt x="1114" y="251"/>
                    <a:pt x="1100" y="266"/>
                    <a:pt x="1098" y="260"/>
                  </a:cubicBezTo>
                  <a:cubicBezTo>
                    <a:pt x="1096" y="252"/>
                    <a:pt x="1083" y="250"/>
                    <a:pt x="1062" y="253"/>
                  </a:cubicBezTo>
                  <a:cubicBezTo>
                    <a:pt x="1040" y="256"/>
                    <a:pt x="1049" y="239"/>
                    <a:pt x="1062" y="243"/>
                  </a:cubicBezTo>
                  <a:cubicBezTo>
                    <a:pt x="1076" y="247"/>
                    <a:pt x="1094" y="245"/>
                    <a:pt x="1108" y="241"/>
                  </a:cubicBezTo>
                  <a:cubicBezTo>
                    <a:pt x="1123" y="237"/>
                    <a:pt x="1112" y="230"/>
                    <a:pt x="1112" y="224"/>
                  </a:cubicBezTo>
                  <a:cubicBezTo>
                    <a:pt x="1112" y="218"/>
                    <a:pt x="1130" y="222"/>
                    <a:pt x="1144" y="222"/>
                  </a:cubicBezTo>
                  <a:cubicBezTo>
                    <a:pt x="1159" y="222"/>
                    <a:pt x="1179" y="199"/>
                    <a:pt x="1180" y="186"/>
                  </a:cubicBezTo>
                  <a:cubicBezTo>
                    <a:pt x="1180" y="172"/>
                    <a:pt x="1148" y="176"/>
                    <a:pt x="1133" y="176"/>
                  </a:cubicBezTo>
                  <a:cubicBezTo>
                    <a:pt x="1117" y="176"/>
                    <a:pt x="1143" y="164"/>
                    <a:pt x="1173" y="165"/>
                  </a:cubicBezTo>
                  <a:cubicBezTo>
                    <a:pt x="1202" y="167"/>
                    <a:pt x="1189" y="154"/>
                    <a:pt x="1195" y="149"/>
                  </a:cubicBezTo>
                  <a:cubicBezTo>
                    <a:pt x="1200" y="144"/>
                    <a:pt x="1214" y="154"/>
                    <a:pt x="1229" y="151"/>
                  </a:cubicBezTo>
                  <a:cubicBezTo>
                    <a:pt x="1244" y="148"/>
                    <a:pt x="1234" y="136"/>
                    <a:pt x="1244" y="136"/>
                  </a:cubicBezTo>
                  <a:cubicBezTo>
                    <a:pt x="1251" y="136"/>
                    <a:pt x="1267" y="125"/>
                    <a:pt x="1299" y="107"/>
                  </a:cubicBezTo>
                  <a:cubicBezTo>
                    <a:pt x="1331" y="89"/>
                    <a:pt x="1356" y="92"/>
                    <a:pt x="1358" y="82"/>
                  </a:cubicBezTo>
                  <a:cubicBezTo>
                    <a:pt x="1360" y="72"/>
                    <a:pt x="1313" y="82"/>
                    <a:pt x="1306" y="79"/>
                  </a:cubicBezTo>
                  <a:cubicBezTo>
                    <a:pt x="1298" y="75"/>
                    <a:pt x="1338" y="67"/>
                    <a:pt x="1347" y="69"/>
                  </a:cubicBezTo>
                  <a:cubicBezTo>
                    <a:pt x="1356" y="72"/>
                    <a:pt x="1369" y="69"/>
                    <a:pt x="1401" y="54"/>
                  </a:cubicBezTo>
                  <a:cubicBezTo>
                    <a:pt x="1433" y="38"/>
                    <a:pt x="1419" y="34"/>
                    <a:pt x="1406" y="36"/>
                  </a:cubicBezTo>
                  <a:cubicBezTo>
                    <a:pt x="1392" y="39"/>
                    <a:pt x="1378" y="34"/>
                    <a:pt x="1378" y="25"/>
                  </a:cubicBezTo>
                  <a:cubicBezTo>
                    <a:pt x="1379" y="17"/>
                    <a:pt x="1359" y="25"/>
                    <a:pt x="1358" y="20"/>
                  </a:cubicBezTo>
                  <a:cubicBezTo>
                    <a:pt x="1357" y="15"/>
                    <a:pt x="1338" y="18"/>
                    <a:pt x="1318" y="25"/>
                  </a:cubicBezTo>
                  <a:cubicBezTo>
                    <a:pt x="1298" y="33"/>
                    <a:pt x="1317" y="18"/>
                    <a:pt x="1325" y="14"/>
                  </a:cubicBezTo>
                  <a:cubicBezTo>
                    <a:pt x="1334" y="11"/>
                    <a:pt x="1274" y="14"/>
                    <a:pt x="1263" y="7"/>
                  </a:cubicBezTo>
                  <a:cubicBezTo>
                    <a:pt x="1253" y="0"/>
                    <a:pt x="1241" y="19"/>
                    <a:pt x="1232" y="10"/>
                  </a:cubicBezTo>
                  <a:cubicBezTo>
                    <a:pt x="1223" y="0"/>
                    <a:pt x="1198" y="8"/>
                    <a:pt x="1202" y="15"/>
                  </a:cubicBezTo>
                  <a:cubicBezTo>
                    <a:pt x="1205" y="22"/>
                    <a:pt x="1198" y="22"/>
                    <a:pt x="1188" y="14"/>
                  </a:cubicBezTo>
                  <a:cubicBezTo>
                    <a:pt x="1179" y="7"/>
                    <a:pt x="1161" y="15"/>
                    <a:pt x="1144" y="13"/>
                  </a:cubicBezTo>
                  <a:cubicBezTo>
                    <a:pt x="1128" y="11"/>
                    <a:pt x="1135" y="26"/>
                    <a:pt x="1117" y="18"/>
                  </a:cubicBezTo>
                  <a:cubicBezTo>
                    <a:pt x="1099" y="11"/>
                    <a:pt x="1080" y="14"/>
                    <a:pt x="1085" y="17"/>
                  </a:cubicBezTo>
                  <a:cubicBezTo>
                    <a:pt x="1091" y="19"/>
                    <a:pt x="1083" y="24"/>
                    <a:pt x="1076" y="21"/>
                  </a:cubicBezTo>
                  <a:cubicBezTo>
                    <a:pt x="1068" y="19"/>
                    <a:pt x="1061" y="22"/>
                    <a:pt x="1065" y="30"/>
                  </a:cubicBezTo>
                  <a:cubicBezTo>
                    <a:pt x="1069" y="38"/>
                    <a:pt x="1036" y="28"/>
                    <a:pt x="1036" y="36"/>
                  </a:cubicBezTo>
                  <a:cubicBezTo>
                    <a:pt x="1036" y="45"/>
                    <a:pt x="1024" y="50"/>
                    <a:pt x="1015" y="42"/>
                  </a:cubicBezTo>
                  <a:cubicBezTo>
                    <a:pt x="1005" y="34"/>
                    <a:pt x="976" y="32"/>
                    <a:pt x="984" y="39"/>
                  </a:cubicBezTo>
                  <a:cubicBezTo>
                    <a:pt x="993" y="46"/>
                    <a:pt x="958" y="42"/>
                    <a:pt x="967" y="49"/>
                  </a:cubicBezTo>
                  <a:cubicBezTo>
                    <a:pt x="976" y="56"/>
                    <a:pt x="955" y="61"/>
                    <a:pt x="955" y="57"/>
                  </a:cubicBezTo>
                  <a:cubicBezTo>
                    <a:pt x="955" y="54"/>
                    <a:pt x="936" y="47"/>
                    <a:pt x="928" y="54"/>
                  </a:cubicBezTo>
                  <a:cubicBezTo>
                    <a:pt x="920" y="61"/>
                    <a:pt x="918" y="69"/>
                    <a:pt x="914" y="65"/>
                  </a:cubicBezTo>
                  <a:cubicBezTo>
                    <a:pt x="910" y="60"/>
                    <a:pt x="893" y="61"/>
                    <a:pt x="876" y="68"/>
                  </a:cubicBezTo>
                  <a:cubicBezTo>
                    <a:pt x="860" y="74"/>
                    <a:pt x="879" y="79"/>
                    <a:pt x="889" y="72"/>
                  </a:cubicBezTo>
                  <a:close/>
                  <a:moveTo>
                    <a:pt x="1087" y="747"/>
                  </a:moveTo>
                  <a:cubicBezTo>
                    <a:pt x="1092" y="746"/>
                    <a:pt x="1103" y="726"/>
                    <a:pt x="1089" y="727"/>
                  </a:cubicBezTo>
                  <a:cubicBezTo>
                    <a:pt x="1075" y="728"/>
                    <a:pt x="1078" y="748"/>
                    <a:pt x="1087" y="747"/>
                  </a:cubicBezTo>
                  <a:close/>
                  <a:moveTo>
                    <a:pt x="1018" y="729"/>
                  </a:moveTo>
                  <a:cubicBezTo>
                    <a:pt x="1030" y="737"/>
                    <a:pt x="1049" y="716"/>
                    <a:pt x="1047" y="710"/>
                  </a:cubicBezTo>
                  <a:cubicBezTo>
                    <a:pt x="1046" y="704"/>
                    <a:pt x="1003" y="720"/>
                    <a:pt x="1018" y="729"/>
                  </a:cubicBezTo>
                  <a:close/>
                  <a:moveTo>
                    <a:pt x="1074" y="686"/>
                  </a:moveTo>
                  <a:cubicBezTo>
                    <a:pt x="1076" y="679"/>
                    <a:pt x="1048" y="675"/>
                    <a:pt x="1050" y="667"/>
                  </a:cubicBezTo>
                  <a:cubicBezTo>
                    <a:pt x="1051" y="658"/>
                    <a:pt x="1024" y="651"/>
                    <a:pt x="1015" y="647"/>
                  </a:cubicBezTo>
                  <a:cubicBezTo>
                    <a:pt x="1007" y="642"/>
                    <a:pt x="993" y="639"/>
                    <a:pt x="993" y="630"/>
                  </a:cubicBezTo>
                  <a:cubicBezTo>
                    <a:pt x="993" y="621"/>
                    <a:pt x="975" y="628"/>
                    <a:pt x="974" y="642"/>
                  </a:cubicBezTo>
                  <a:cubicBezTo>
                    <a:pt x="973" y="656"/>
                    <a:pt x="965" y="653"/>
                    <a:pt x="969" y="666"/>
                  </a:cubicBezTo>
                  <a:cubicBezTo>
                    <a:pt x="973" y="679"/>
                    <a:pt x="952" y="683"/>
                    <a:pt x="954" y="690"/>
                  </a:cubicBezTo>
                  <a:cubicBezTo>
                    <a:pt x="957" y="697"/>
                    <a:pt x="967" y="689"/>
                    <a:pt x="976" y="689"/>
                  </a:cubicBezTo>
                  <a:cubicBezTo>
                    <a:pt x="986" y="689"/>
                    <a:pt x="974" y="702"/>
                    <a:pt x="986" y="703"/>
                  </a:cubicBezTo>
                  <a:cubicBezTo>
                    <a:pt x="995" y="704"/>
                    <a:pt x="1011" y="693"/>
                    <a:pt x="1015" y="686"/>
                  </a:cubicBezTo>
                  <a:cubicBezTo>
                    <a:pt x="1019" y="680"/>
                    <a:pt x="1027" y="678"/>
                    <a:pt x="1038" y="686"/>
                  </a:cubicBezTo>
                  <a:cubicBezTo>
                    <a:pt x="1049" y="693"/>
                    <a:pt x="1073" y="694"/>
                    <a:pt x="1074" y="686"/>
                  </a:cubicBezTo>
                  <a:close/>
                  <a:moveTo>
                    <a:pt x="1330" y="618"/>
                  </a:moveTo>
                  <a:cubicBezTo>
                    <a:pt x="1339" y="618"/>
                    <a:pt x="1341" y="630"/>
                    <a:pt x="1356" y="643"/>
                  </a:cubicBezTo>
                  <a:cubicBezTo>
                    <a:pt x="1371" y="655"/>
                    <a:pt x="1372" y="647"/>
                    <a:pt x="1374" y="638"/>
                  </a:cubicBezTo>
                  <a:cubicBezTo>
                    <a:pt x="1377" y="629"/>
                    <a:pt x="1393" y="636"/>
                    <a:pt x="1392" y="628"/>
                  </a:cubicBezTo>
                  <a:cubicBezTo>
                    <a:pt x="1392" y="619"/>
                    <a:pt x="1406" y="609"/>
                    <a:pt x="1415" y="605"/>
                  </a:cubicBezTo>
                  <a:cubicBezTo>
                    <a:pt x="1425" y="601"/>
                    <a:pt x="1407" y="592"/>
                    <a:pt x="1395" y="593"/>
                  </a:cubicBezTo>
                  <a:cubicBezTo>
                    <a:pt x="1382" y="593"/>
                    <a:pt x="1380" y="585"/>
                    <a:pt x="1380" y="579"/>
                  </a:cubicBezTo>
                  <a:cubicBezTo>
                    <a:pt x="1380" y="574"/>
                    <a:pt x="1356" y="560"/>
                    <a:pt x="1349" y="563"/>
                  </a:cubicBezTo>
                  <a:cubicBezTo>
                    <a:pt x="1341" y="565"/>
                    <a:pt x="1328" y="553"/>
                    <a:pt x="1317" y="552"/>
                  </a:cubicBezTo>
                  <a:cubicBezTo>
                    <a:pt x="1307" y="551"/>
                    <a:pt x="1292" y="543"/>
                    <a:pt x="1294" y="532"/>
                  </a:cubicBezTo>
                  <a:cubicBezTo>
                    <a:pt x="1295" y="521"/>
                    <a:pt x="1314" y="535"/>
                    <a:pt x="1318" y="527"/>
                  </a:cubicBezTo>
                  <a:cubicBezTo>
                    <a:pt x="1322" y="518"/>
                    <a:pt x="1299" y="523"/>
                    <a:pt x="1298" y="517"/>
                  </a:cubicBezTo>
                  <a:cubicBezTo>
                    <a:pt x="1297" y="510"/>
                    <a:pt x="1303" y="513"/>
                    <a:pt x="1308" y="509"/>
                  </a:cubicBezTo>
                  <a:cubicBezTo>
                    <a:pt x="1313" y="505"/>
                    <a:pt x="1304" y="497"/>
                    <a:pt x="1299" y="494"/>
                  </a:cubicBezTo>
                  <a:cubicBezTo>
                    <a:pt x="1293" y="491"/>
                    <a:pt x="1292" y="500"/>
                    <a:pt x="1286" y="500"/>
                  </a:cubicBezTo>
                  <a:cubicBezTo>
                    <a:pt x="1281" y="500"/>
                    <a:pt x="1285" y="492"/>
                    <a:pt x="1289" y="486"/>
                  </a:cubicBezTo>
                  <a:cubicBezTo>
                    <a:pt x="1293" y="481"/>
                    <a:pt x="1271" y="474"/>
                    <a:pt x="1262" y="478"/>
                  </a:cubicBezTo>
                  <a:cubicBezTo>
                    <a:pt x="1252" y="481"/>
                    <a:pt x="1249" y="475"/>
                    <a:pt x="1249" y="469"/>
                  </a:cubicBezTo>
                  <a:cubicBezTo>
                    <a:pt x="1249" y="463"/>
                    <a:pt x="1233" y="469"/>
                    <a:pt x="1227" y="474"/>
                  </a:cubicBezTo>
                  <a:cubicBezTo>
                    <a:pt x="1220" y="478"/>
                    <a:pt x="1213" y="469"/>
                    <a:pt x="1220" y="468"/>
                  </a:cubicBezTo>
                  <a:cubicBezTo>
                    <a:pt x="1228" y="467"/>
                    <a:pt x="1238" y="461"/>
                    <a:pt x="1235" y="454"/>
                  </a:cubicBezTo>
                  <a:cubicBezTo>
                    <a:pt x="1233" y="447"/>
                    <a:pt x="1213" y="446"/>
                    <a:pt x="1209" y="455"/>
                  </a:cubicBezTo>
                  <a:cubicBezTo>
                    <a:pt x="1205" y="463"/>
                    <a:pt x="1188" y="445"/>
                    <a:pt x="1188" y="438"/>
                  </a:cubicBezTo>
                  <a:cubicBezTo>
                    <a:pt x="1188" y="431"/>
                    <a:pt x="1163" y="438"/>
                    <a:pt x="1166" y="426"/>
                  </a:cubicBezTo>
                  <a:cubicBezTo>
                    <a:pt x="1170" y="414"/>
                    <a:pt x="1137" y="411"/>
                    <a:pt x="1129" y="411"/>
                  </a:cubicBezTo>
                  <a:cubicBezTo>
                    <a:pt x="1120" y="411"/>
                    <a:pt x="1108" y="418"/>
                    <a:pt x="1109" y="426"/>
                  </a:cubicBezTo>
                  <a:cubicBezTo>
                    <a:pt x="1111" y="434"/>
                    <a:pt x="1100" y="431"/>
                    <a:pt x="1098" y="422"/>
                  </a:cubicBezTo>
                  <a:cubicBezTo>
                    <a:pt x="1097" y="413"/>
                    <a:pt x="1076" y="431"/>
                    <a:pt x="1069" y="431"/>
                  </a:cubicBezTo>
                  <a:cubicBezTo>
                    <a:pt x="1063" y="431"/>
                    <a:pt x="1073" y="409"/>
                    <a:pt x="1070" y="402"/>
                  </a:cubicBezTo>
                  <a:cubicBezTo>
                    <a:pt x="1067" y="395"/>
                    <a:pt x="1062" y="392"/>
                    <a:pt x="1058" y="381"/>
                  </a:cubicBezTo>
                  <a:cubicBezTo>
                    <a:pt x="1053" y="369"/>
                    <a:pt x="1029" y="374"/>
                    <a:pt x="1023" y="381"/>
                  </a:cubicBezTo>
                  <a:cubicBezTo>
                    <a:pt x="1017" y="388"/>
                    <a:pt x="997" y="384"/>
                    <a:pt x="986" y="395"/>
                  </a:cubicBezTo>
                  <a:cubicBezTo>
                    <a:pt x="975" y="406"/>
                    <a:pt x="986" y="417"/>
                    <a:pt x="991" y="421"/>
                  </a:cubicBezTo>
                  <a:cubicBezTo>
                    <a:pt x="996" y="425"/>
                    <a:pt x="975" y="431"/>
                    <a:pt x="982" y="438"/>
                  </a:cubicBezTo>
                  <a:cubicBezTo>
                    <a:pt x="989" y="444"/>
                    <a:pt x="1000" y="441"/>
                    <a:pt x="1001" y="451"/>
                  </a:cubicBezTo>
                  <a:cubicBezTo>
                    <a:pt x="1001" y="461"/>
                    <a:pt x="975" y="448"/>
                    <a:pt x="971" y="439"/>
                  </a:cubicBezTo>
                  <a:cubicBezTo>
                    <a:pt x="967" y="431"/>
                    <a:pt x="972" y="423"/>
                    <a:pt x="967" y="417"/>
                  </a:cubicBezTo>
                  <a:cubicBezTo>
                    <a:pt x="961" y="410"/>
                    <a:pt x="966" y="402"/>
                    <a:pt x="976" y="392"/>
                  </a:cubicBezTo>
                  <a:cubicBezTo>
                    <a:pt x="986" y="381"/>
                    <a:pt x="994" y="382"/>
                    <a:pt x="994" y="376"/>
                  </a:cubicBezTo>
                  <a:cubicBezTo>
                    <a:pt x="994" y="370"/>
                    <a:pt x="950" y="370"/>
                    <a:pt x="925" y="393"/>
                  </a:cubicBezTo>
                  <a:cubicBezTo>
                    <a:pt x="899" y="417"/>
                    <a:pt x="907" y="448"/>
                    <a:pt x="908" y="454"/>
                  </a:cubicBezTo>
                  <a:cubicBezTo>
                    <a:pt x="910" y="460"/>
                    <a:pt x="932" y="457"/>
                    <a:pt x="946" y="461"/>
                  </a:cubicBezTo>
                  <a:cubicBezTo>
                    <a:pt x="959" y="465"/>
                    <a:pt x="952" y="471"/>
                    <a:pt x="942" y="469"/>
                  </a:cubicBezTo>
                  <a:cubicBezTo>
                    <a:pt x="932" y="467"/>
                    <a:pt x="914" y="464"/>
                    <a:pt x="915" y="471"/>
                  </a:cubicBezTo>
                  <a:cubicBezTo>
                    <a:pt x="916" y="478"/>
                    <a:pt x="937" y="492"/>
                    <a:pt x="950" y="489"/>
                  </a:cubicBezTo>
                  <a:cubicBezTo>
                    <a:pt x="962" y="485"/>
                    <a:pt x="962" y="485"/>
                    <a:pt x="968" y="492"/>
                  </a:cubicBezTo>
                  <a:cubicBezTo>
                    <a:pt x="973" y="499"/>
                    <a:pt x="988" y="497"/>
                    <a:pt x="1003" y="498"/>
                  </a:cubicBezTo>
                  <a:cubicBezTo>
                    <a:pt x="1018" y="499"/>
                    <a:pt x="1035" y="504"/>
                    <a:pt x="1042" y="505"/>
                  </a:cubicBezTo>
                  <a:cubicBezTo>
                    <a:pt x="1049" y="506"/>
                    <a:pt x="1058" y="501"/>
                    <a:pt x="1060" y="497"/>
                  </a:cubicBezTo>
                  <a:cubicBezTo>
                    <a:pt x="1062" y="493"/>
                    <a:pt x="1091" y="503"/>
                    <a:pt x="1100" y="503"/>
                  </a:cubicBezTo>
                  <a:cubicBezTo>
                    <a:pt x="1108" y="502"/>
                    <a:pt x="1103" y="494"/>
                    <a:pt x="1098" y="492"/>
                  </a:cubicBezTo>
                  <a:cubicBezTo>
                    <a:pt x="1092" y="489"/>
                    <a:pt x="1094" y="479"/>
                    <a:pt x="1101" y="483"/>
                  </a:cubicBezTo>
                  <a:cubicBezTo>
                    <a:pt x="1108" y="487"/>
                    <a:pt x="1120" y="489"/>
                    <a:pt x="1123" y="496"/>
                  </a:cubicBezTo>
                  <a:cubicBezTo>
                    <a:pt x="1125" y="502"/>
                    <a:pt x="1131" y="499"/>
                    <a:pt x="1132" y="505"/>
                  </a:cubicBezTo>
                  <a:cubicBezTo>
                    <a:pt x="1133" y="510"/>
                    <a:pt x="1158" y="517"/>
                    <a:pt x="1159" y="523"/>
                  </a:cubicBezTo>
                  <a:cubicBezTo>
                    <a:pt x="1159" y="529"/>
                    <a:pt x="1134" y="532"/>
                    <a:pt x="1141" y="538"/>
                  </a:cubicBezTo>
                  <a:cubicBezTo>
                    <a:pt x="1148" y="543"/>
                    <a:pt x="1159" y="531"/>
                    <a:pt x="1169" y="530"/>
                  </a:cubicBezTo>
                  <a:cubicBezTo>
                    <a:pt x="1178" y="529"/>
                    <a:pt x="1178" y="550"/>
                    <a:pt x="1185" y="547"/>
                  </a:cubicBezTo>
                  <a:cubicBezTo>
                    <a:pt x="1195" y="543"/>
                    <a:pt x="1202" y="551"/>
                    <a:pt x="1212" y="564"/>
                  </a:cubicBezTo>
                  <a:cubicBezTo>
                    <a:pt x="1221" y="578"/>
                    <a:pt x="1211" y="590"/>
                    <a:pt x="1212" y="595"/>
                  </a:cubicBezTo>
                  <a:cubicBezTo>
                    <a:pt x="1213" y="600"/>
                    <a:pt x="1231" y="598"/>
                    <a:pt x="1241" y="593"/>
                  </a:cubicBezTo>
                  <a:cubicBezTo>
                    <a:pt x="1251" y="587"/>
                    <a:pt x="1260" y="599"/>
                    <a:pt x="1268" y="606"/>
                  </a:cubicBezTo>
                  <a:cubicBezTo>
                    <a:pt x="1276" y="613"/>
                    <a:pt x="1239" y="625"/>
                    <a:pt x="1242" y="618"/>
                  </a:cubicBezTo>
                  <a:cubicBezTo>
                    <a:pt x="1245" y="612"/>
                    <a:pt x="1220" y="593"/>
                    <a:pt x="1198" y="602"/>
                  </a:cubicBezTo>
                  <a:cubicBezTo>
                    <a:pt x="1175" y="611"/>
                    <a:pt x="1191" y="624"/>
                    <a:pt x="1193" y="632"/>
                  </a:cubicBezTo>
                  <a:cubicBezTo>
                    <a:pt x="1195" y="639"/>
                    <a:pt x="1173" y="647"/>
                    <a:pt x="1152" y="640"/>
                  </a:cubicBezTo>
                  <a:cubicBezTo>
                    <a:pt x="1130" y="633"/>
                    <a:pt x="1137" y="645"/>
                    <a:pt x="1128" y="645"/>
                  </a:cubicBezTo>
                  <a:cubicBezTo>
                    <a:pt x="1119" y="645"/>
                    <a:pt x="1110" y="658"/>
                    <a:pt x="1118" y="667"/>
                  </a:cubicBezTo>
                  <a:cubicBezTo>
                    <a:pt x="1126" y="675"/>
                    <a:pt x="1143" y="668"/>
                    <a:pt x="1157" y="668"/>
                  </a:cubicBezTo>
                  <a:cubicBezTo>
                    <a:pt x="1171" y="669"/>
                    <a:pt x="1173" y="673"/>
                    <a:pt x="1174" y="665"/>
                  </a:cubicBezTo>
                  <a:cubicBezTo>
                    <a:pt x="1176" y="657"/>
                    <a:pt x="1191" y="661"/>
                    <a:pt x="1201" y="664"/>
                  </a:cubicBezTo>
                  <a:cubicBezTo>
                    <a:pt x="1211" y="666"/>
                    <a:pt x="1209" y="680"/>
                    <a:pt x="1221" y="682"/>
                  </a:cubicBezTo>
                  <a:cubicBezTo>
                    <a:pt x="1234" y="683"/>
                    <a:pt x="1223" y="696"/>
                    <a:pt x="1231" y="704"/>
                  </a:cubicBezTo>
                  <a:cubicBezTo>
                    <a:pt x="1239" y="713"/>
                    <a:pt x="1264" y="708"/>
                    <a:pt x="1274" y="718"/>
                  </a:cubicBezTo>
                  <a:cubicBezTo>
                    <a:pt x="1283" y="727"/>
                    <a:pt x="1323" y="746"/>
                    <a:pt x="1328" y="739"/>
                  </a:cubicBezTo>
                  <a:cubicBezTo>
                    <a:pt x="1335" y="731"/>
                    <a:pt x="1294" y="695"/>
                    <a:pt x="1282" y="692"/>
                  </a:cubicBezTo>
                  <a:cubicBezTo>
                    <a:pt x="1270" y="689"/>
                    <a:pt x="1294" y="685"/>
                    <a:pt x="1309" y="697"/>
                  </a:cubicBezTo>
                  <a:cubicBezTo>
                    <a:pt x="1324" y="708"/>
                    <a:pt x="1346" y="714"/>
                    <a:pt x="1356" y="700"/>
                  </a:cubicBezTo>
                  <a:cubicBezTo>
                    <a:pt x="1367" y="686"/>
                    <a:pt x="1347" y="690"/>
                    <a:pt x="1347" y="679"/>
                  </a:cubicBezTo>
                  <a:cubicBezTo>
                    <a:pt x="1347" y="669"/>
                    <a:pt x="1340" y="655"/>
                    <a:pt x="1329" y="655"/>
                  </a:cubicBezTo>
                  <a:cubicBezTo>
                    <a:pt x="1318" y="655"/>
                    <a:pt x="1290" y="633"/>
                    <a:pt x="1300" y="629"/>
                  </a:cubicBezTo>
                  <a:cubicBezTo>
                    <a:pt x="1310" y="624"/>
                    <a:pt x="1297" y="618"/>
                    <a:pt x="1305" y="609"/>
                  </a:cubicBezTo>
                  <a:cubicBezTo>
                    <a:pt x="1313" y="600"/>
                    <a:pt x="1320" y="617"/>
                    <a:pt x="1330" y="618"/>
                  </a:cubicBezTo>
                  <a:close/>
                  <a:moveTo>
                    <a:pt x="1165" y="580"/>
                  </a:moveTo>
                  <a:cubicBezTo>
                    <a:pt x="1174" y="578"/>
                    <a:pt x="1172" y="564"/>
                    <a:pt x="1167" y="557"/>
                  </a:cubicBezTo>
                  <a:cubicBezTo>
                    <a:pt x="1163" y="551"/>
                    <a:pt x="1153" y="550"/>
                    <a:pt x="1144" y="551"/>
                  </a:cubicBezTo>
                  <a:cubicBezTo>
                    <a:pt x="1136" y="552"/>
                    <a:pt x="1121" y="565"/>
                    <a:pt x="1129" y="578"/>
                  </a:cubicBezTo>
                  <a:cubicBezTo>
                    <a:pt x="1137" y="592"/>
                    <a:pt x="1155" y="582"/>
                    <a:pt x="1165" y="580"/>
                  </a:cubicBezTo>
                  <a:close/>
                  <a:moveTo>
                    <a:pt x="1067" y="377"/>
                  </a:moveTo>
                  <a:cubicBezTo>
                    <a:pt x="1062" y="387"/>
                    <a:pt x="1077" y="387"/>
                    <a:pt x="1078" y="399"/>
                  </a:cubicBezTo>
                  <a:cubicBezTo>
                    <a:pt x="1079" y="410"/>
                    <a:pt x="1094" y="414"/>
                    <a:pt x="1105" y="407"/>
                  </a:cubicBezTo>
                  <a:cubicBezTo>
                    <a:pt x="1116" y="400"/>
                    <a:pt x="1147" y="409"/>
                    <a:pt x="1147" y="400"/>
                  </a:cubicBezTo>
                  <a:cubicBezTo>
                    <a:pt x="1147" y="392"/>
                    <a:pt x="1114" y="376"/>
                    <a:pt x="1102" y="378"/>
                  </a:cubicBezTo>
                  <a:cubicBezTo>
                    <a:pt x="1091" y="381"/>
                    <a:pt x="1072" y="366"/>
                    <a:pt x="1067" y="377"/>
                  </a:cubicBezTo>
                  <a:close/>
                  <a:moveTo>
                    <a:pt x="1360" y="1042"/>
                  </a:moveTo>
                  <a:cubicBezTo>
                    <a:pt x="1362" y="1049"/>
                    <a:pt x="1407" y="1067"/>
                    <a:pt x="1409" y="1059"/>
                  </a:cubicBezTo>
                  <a:cubicBezTo>
                    <a:pt x="1410" y="1050"/>
                    <a:pt x="1359" y="1037"/>
                    <a:pt x="1360" y="1042"/>
                  </a:cubicBezTo>
                  <a:close/>
                  <a:moveTo>
                    <a:pt x="1559" y="1089"/>
                  </a:moveTo>
                  <a:cubicBezTo>
                    <a:pt x="1556" y="1095"/>
                    <a:pt x="1551" y="1085"/>
                    <a:pt x="1558" y="1080"/>
                  </a:cubicBezTo>
                  <a:cubicBezTo>
                    <a:pt x="1565" y="1074"/>
                    <a:pt x="1557" y="1072"/>
                    <a:pt x="1550" y="1075"/>
                  </a:cubicBezTo>
                  <a:cubicBezTo>
                    <a:pt x="1544" y="1079"/>
                    <a:pt x="1546" y="1061"/>
                    <a:pt x="1552" y="1058"/>
                  </a:cubicBezTo>
                  <a:cubicBezTo>
                    <a:pt x="1557" y="1055"/>
                    <a:pt x="1537" y="1049"/>
                    <a:pt x="1537" y="1055"/>
                  </a:cubicBezTo>
                  <a:cubicBezTo>
                    <a:pt x="1537" y="1060"/>
                    <a:pt x="1523" y="1057"/>
                    <a:pt x="1522" y="1051"/>
                  </a:cubicBezTo>
                  <a:cubicBezTo>
                    <a:pt x="1520" y="1046"/>
                    <a:pt x="1510" y="1045"/>
                    <a:pt x="1514" y="1041"/>
                  </a:cubicBezTo>
                  <a:cubicBezTo>
                    <a:pt x="1518" y="1037"/>
                    <a:pt x="1502" y="1035"/>
                    <a:pt x="1500" y="1042"/>
                  </a:cubicBezTo>
                  <a:cubicBezTo>
                    <a:pt x="1499" y="1048"/>
                    <a:pt x="1494" y="1037"/>
                    <a:pt x="1502" y="1029"/>
                  </a:cubicBezTo>
                  <a:cubicBezTo>
                    <a:pt x="1510" y="1021"/>
                    <a:pt x="1507" y="1013"/>
                    <a:pt x="1514" y="1009"/>
                  </a:cubicBezTo>
                  <a:cubicBezTo>
                    <a:pt x="1522" y="1005"/>
                    <a:pt x="1514" y="1000"/>
                    <a:pt x="1506" y="1003"/>
                  </a:cubicBezTo>
                  <a:cubicBezTo>
                    <a:pt x="1498" y="1007"/>
                    <a:pt x="1477" y="1035"/>
                    <a:pt x="1477" y="1043"/>
                  </a:cubicBezTo>
                  <a:cubicBezTo>
                    <a:pt x="1477" y="1051"/>
                    <a:pt x="1477" y="1060"/>
                    <a:pt x="1470" y="1060"/>
                  </a:cubicBezTo>
                  <a:cubicBezTo>
                    <a:pt x="1462" y="1059"/>
                    <a:pt x="1454" y="1066"/>
                    <a:pt x="1460" y="1070"/>
                  </a:cubicBezTo>
                  <a:cubicBezTo>
                    <a:pt x="1465" y="1074"/>
                    <a:pt x="1445" y="1086"/>
                    <a:pt x="1455" y="1092"/>
                  </a:cubicBezTo>
                  <a:cubicBezTo>
                    <a:pt x="1461" y="1095"/>
                    <a:pt x="1472" y="1090"/>
                    <a:pt x="1482" y="1091"/>
                  </a:cubicBezTo>
                  <a:cubicBezTo>
                    <a:pt x="1491" y="1092"/>
                    <a:pt x="1499" y="1093"/>
                    <a:pt x="1507" y="1087"/>
                  </a:cubicBezTo>
                  <a:cubicBezTo>
                    <a:pt x="1514" y="1081"/>
                    <a:pt x="1514" y="1092"/>
                    <a:pt x="1523" y="1091"/>
                  </a:cubicBezTo>
                  <a:cubicBezTo>
                    <a:pt x="1531" y="1090"/>
                    <a:pt x="1518" y="1098"/>
                    <a:pt x="1519" y="1104"/>
                  </a:cubicBezTo>
                  <a:cubicBezTo>
                    <a:pt x="1519" y="1109"/>
                    <a:pt x="1528" y="1100"/>
                    <a:pt x="1534" y="1097"/>
                  </a:cubicBezTo>
                  <a:cubicBezTo>
                    <a:pt x="1540" y="1094"/>
                    <a:pt x="1548" y="1097"/>
                    <a:pt x="1545" y="1103"/>
                  </a:cubicBezTo>
                  <a:cubicBezTo>
                    <a:pt x="1542" y="1108"/>
                    <a:pt x="1562" y="1113"/>
                    <a:pt x="1567" y="1105"/>
                  </a:cubicBezTo>
                  <a:cubicBezTo>
                    <a:pt x="1571" y="1096"/>
                    <a:pt x="1562" y="1083"/>
                    <a:pt x="1559" y="1089"/>
                  </a:cubicBezTo>
                  <a:close/>
                  <a:moveTo>
                    <a:pt x="145" y="945"/>
                  </a:moveTo>
                  <a:cubicBezTo>
                    <a:pt x="131" y="953"/>
                    <a:pt x="165" y="988"/>
                    <a:pt x="172" y="984"/>
                  </a:cubicBezTo>
                  <a:cubicBezTo>
                    <a:pt x="177" y="981"/>
                    <a:pt x="163" y="966"/>
                    <a:pt x="163" y="957"/>
                  </a:cubicBezTo>
                  <a:cubicBezTo>
                    <a:pt x="163" y="947"/>
                    <a:pt x="159" y="938"/>
                    <a:pt x="145" y="945"/>
                  </a:cubicBezTo>
                  <a:close/>
                  <a:moveTo>
                    <a:pt x="1434" y="1124"/>
                  </a:moveTo>
                  <a:cubicBezTo>
                    <a:pt x="1428" y="1124"/>
                    <a:pt x="1433" y="1116"/>
                    <a:pt x="1434" y="1112"/>
                  </a:cubicBezTo>
                  <a:cubicBezTo>
                    <a:pt x="1434" y="1107"/>
                    <a:pt x="1422" y="1114"/>
                    <a:pt x="1421" y="1119"/>
                  </a:cubicBezTo>
                  <a:cubicBezTo>
                    <a:pt x="1421" y="1124"/>
                    <a:pt x="1412" y="1126"/>
                    <a:pt x="1412" y="1129"/>
                  </a:cubicBezTo>
                  <a:cubicBezTo>
                    <a:pt x="1412" y="1138"/>
                    <a:pt x="1411" y="1133"/>
                    <a:pt x="1405" y="1136"/>
                  </a:cubicBezTo>
                  <a:cubicBezTo>
                    <a:pt x="1399" y="1139"/>
                    <a:pt x="1374" y="1136"/>
                    <a:pt x="1374" y="1131"/>
                  </a:cubicBezTo>
                  <a:cubicBezTo>
                    <a:pt x="1373" y="1125"/>
                    <a:pt x="1355" y="1123"/>
                    <a:pt x="1355" y="1115"/>
                  </a:cubicBezTo>
                  <a:cubicBezTo>
                    <a:pt x="1354" y="1108"/>
                    <a:pt x="1345" y="1105"/>
                    <a:pt x="1352" y="1097"/>
                  </a:cubicBezTo>
                  <a:cubicBezTo>
                    <a:pt x="1359" y="1089"/>
                    <a:pt x="1351" y="1085"/>
                    <a:pt x="1344" y="1091"/>
                  </a:cubicBezTo>
                  <a:cubicBezTo>
                    <a:pt x="1338" y="1097"/>
                    <a:pt x="1334" y="1088"/>
                    <a:pt x="1343" y="1084"/>
                  </a:cubicBezTo>
                  <a:cubicBezTo>
                    <a:pt x="1352" y="1081"/>
                    <a:pt x="1369" y="1077"/>
                    <a:pt x="1360" y="1061"/>
                  </a:cubicBezTo>
                  <a:cubicBezTo>
                    <a:pt x="1351" y="1046"/>
                    <a:pt x="1297" y="1066"/>
                    <a:pt x="1284" y="1074"/>
                  </a:cubicBezTo>
                  <a:cubicBezTo>
                    <a:pt x="1270" y="1082"/>
                    <a:pt x="1253" y="1107"/>
                    <a:pt x="1245" y="1107"/>
                  </a:cubicBezTo>
                  <a:cubicBezTo>
                    <a:pt x="1238" y="1107"/>
                    <a:pt x="1258" y="1094"/>
                    <a:pt x="1261" y="1088"/>
                  </a:cubicBezTo>
                  <a:cubicBezTo>
                    <a:pt x="1265" y="1083"/>
                    <a:pt x="1261" y="1078"/>
                    <a:pt x="1265" y="1080"/>
                  </a:cubicBezTo>
                  <a:cubicBezTo>
                    <a:pt x="1269" y="1082"/>
                    <a:pt x="1281" y="1063"/>
                    <a:pt x="1290" y="1057"/>
                  </a:cubicBezTo>
                  <a:cubicBezTo>
                    <a:pt x="1298" y="1051"/>
                    <a:pt x="1307" y="1057"/>
                    <a:pt x="1308" y="1052"/>
                  </a:cubicBezTo>
                  <a:cubicBezTo>
                    <a:pt x="1309" y="1047"/>
                    <a:pt x="1313" y="1043"/>
                    <a:pt x="1321" y="1036"/>
                  </a:cubicBezTo>
                  <a:cubicBezTo>
                    <a:pt x="1329" y="1029"/>
                    <a:pt x="1422" y="1030"/>
                    <a:pt x="1431" y="1031"/>
                  </a:cubicBezTo>
                  <a:cubicBezTo>
                    <a:pt x="1440" y="1031"/>
                    <a:pt x="1458" y="1019"/>
                    <a:pt x="1463" y="1011"/>
                  </a:cubicBezTo>
                  <a:cubicBezTo>
                    <a:pt x="1468" y="1003"/>
                    <a:pt x="1475" y="1003"/>
                    <a:pt x="1487" y="1004"/>
                  </a:cubicBezTo>
                  <a:cubicBezTo>
                    <a:pt x="1500" y="1005"/>
                    <a:pt x="1505" y="993"/>
                    <a:pt x="1512" y="989"/>
                  </a:cubicBezTo>
                  <a:cubicBezTo>
                    <a:pt x="1518" y="985"/>
                    <a:pt x="1516" y="983"/>
                    <a:pt x="1510" y="982"/>
                  </a:cubicBezTo>
                  <a:cubicBezTo>
                    <a:pt x="1505" y="981"/>
                    <a:pt x="1500" y="977"/>
                    <a:pt x="1505" y="977"/>
                  </a:cubicBezTo>
                  <a:cubicBezTo>
                    <a:pt x="1511" y="976"/>
                    <a:pt x="1513" y="973"/>
                    <a:pt x="1516" y="966"/>
                  </a:cubicBezTo>
                  <a:cubicBezTo>
                    <a:pt x="1518" y="959"/>
                    <a:pt x="1514" y="962"/>
                    <a:pt x="1506" y="952"/>
                  </a:cubicBezTo>
                  <a:cubicBezTo>
                    <a:pt x="1499" y="943"/>
                    <a:pt x="1495" y="956"/>
                    <a:pt x="1487" y="955"/>
                  </a:cubicBezTo>
                  <a:cubicBezTo>
                    <a:pt x="1480" y="954"/>
                    <a:pt x="1493" y="945"/>
                    <a:pt x="1486" y="941"/>
                  </a:cubicBezTo>
                  <a:cubicBezTo>
                    <a:pt x="1480" y="937"/>
                    <a:pt x="1468" y="939"/>
                    <a:pt x="1459" y="947"/>
                  </a:cubicBezTo>
                  <a:cubicBezTo>
                    <a:pt x="1450" y="955"/>
                    <a:pt x="1450" y="947"/>
                    <a:pt x="1442" y="955"/>
                  </a:cubicBezTo>
                  <a:cubicBezTo>
                    <a:pt x="1434" y="963"/>
                    <a:pt x="1434" y="951"/>
                    <a:pt x="1438" y="948"/>
                  </a:cubicBezTo>
                  <a:cubicBezTo>
                    <a:pt x="1442" y="945"/>
                    <a:pt x="1444" y="948"/>
                    <a:pt x="1448" y="943"/>
                  </a:cubicBezTo>
                  <a:cubicBezTo>
                    <a:pt x="1452" y="939"/>
                    <a:pt x="1455" y="943"/>
                    <a:pt x="1464" y="938"/>
                  </a:cubicBezTo>
                  <a:cubicBezTo>
                    <a:pt x="1473" y="932"/>
                    <a:pt x="1481" y="934"/>
                    <a:pt x="1484" y="930"/>
                  </a:cubicBezTo>
                  <a:cubicBezTo>
                    <a:pt x="1486" y="926"/>
                    <a:pt x="1479" y="920"/>
                    <a:pt x="1471" y="922"/>
                  </a:cubicBezTo>
                  <a:cubicBezTo>
                    <a:pt x="1462" y="924"/>
                    <a:pt x="1456" y="910"/>
                    <a:pt x="1451" y="914"/>
                  </a:cubicBezTo>
                  <a:cubicBezTo>
                    <a:pt x="1445" y="918"/>
                    <a:pt x="1446" y="908"/>
                    <a:pt x="1440" y="912"/>
                  </a:cubicBezTo>
                  <a:cubicBezTo>
                    <a:pt x="1434" y="916"/>
                    <a:pt x="1430" y="911"/>
                    <a:pt x="1428" y="903"/>
                  </a:cubicBezTo>
                  <a:cubicBezTo>
                    <a:pt x="1425" y="896"/>
                    <a:pt x="1408" y="884"/>
                    <a:pt x="1398" y="881"/>
                  </a:cubicBezTo>
                  <a:cubicBezTo>
                    <a:pt x="1388" y="878"/>
                    <a:pt x="1394" y="872"/>
                    <a:pt x="1400" y="876"/>
                  </a:cubicBezTo>
                  <a:cubicBezTo>
                    <a:pt x="1405" y="880"/>
                    <a:pt x="1412" y="872"/>
                    <a:pt x="1414" y="868"/>
                  </a:cubicBezTo>
                  <a:cubicBezTo>
                    <a:pt x="1416" y="864"/>
                    <a:pt x="1410" y="861"/>
                    <a:pt x="1407" y="860"/>
                  </a:cubicBezTo>
                  <a:cubicBezTo>
                    <a:pt x="1404" y="860"/>
                    <a:pt x="1404" y="855"/>
                    <a:pt x="1405" y="851"/>
                  </a:cubicBezTo>
                  <a:cubicBezTo>
                    <a:pt x="1405" y="847"/>
                    <a:pt x="1394" y="842"/>
                    <a:pt x="1393" y="838"/>
                  </a:cubicBezTo>
                  <a:cubicBezTo>
                    <a:pt x="1393" y="834"/>
                    <a:pt x="1386" y="832"/>
                    <a:pt x="1387" y="828"/>
                  </a:cubicBezTo>
                  <a:cubicBezTo>
                    <a:pt x="1387" y="824"/>
                    <a:pt x="1380" y="819"/>
                    <a:pt x="1380" y="815"/>
                  </a:cubicBezTo>
                  <a:cubicBezTo>
                    <a:pt x="1380" y="810"/>
                    <a:pt x="1368" y="801"/>
                    <a:pt x="1368" y="795"/>
                  </a:cubicBezTo>
                  <a:cubicBezTo>
                    <a:pt x="1367" y="790"/>
                    <a:pt x="1361" y="786"/>
                    <a:pt x="1359" y="779"/>
                  </a:cubicBezTo>
                  <a:cubicBezTo>
                    <a:pt x="1356" y="772"/>
                    <a:pt x="1353" y="776"/>
                    <a:pt x="1351" y="785"/>
                  </a:cubicBezTo>
                  <a:cubicBezTo>
                    <a:pt x="1349" y="794"/>
                    <a:pt x="1340" y="794"/>
                    <a:pt x="1343" y="797"/>
                  </a:cubicBezTo>
                  <a:cubicBezTo>
                    <a:pt x="1348" y="804"/>
                    <a:pt x="1344" y="804"/>
                    <a:pt x="1340" y="808"/>
                  </a:cubicBezTo>
                  <a:cubicBezTo>
                    <a:pt x="1337" y="812"/>
                    <a:pt x="1343" y="817"/>
                    <a:pt x="1337" y="817"/>
                  </a:cubicBezTo>
                  <a:cubicBezTo>
                    <a:pt x="1331" y="817"/>
                    <a:pt x="1334" y="830"/>
                    <a:pt x="1331" y="824"/>
                  </a:cubicBezTo>
                  <a:cubicBezTo>
                    <a:pt x="1328" y="819"/>
                    <a:pt x="1320" y="820"/>
                    <a:pt x="1320" y="826"/>
                  </a:cubicBezTo>
                  <a:cubicBezTo>
                    <a:pt x="1320" y="831"/>
                    <a:pt x="1308" y="836"/>
                    <a:pt x="1302" y="836"/>
                  </a:cubicBezTo>
                  <a:cubicBezTo>
                    <a:pt x="1297" y="835"/>
                    <a:pt x="1297" y="825"/>
                    <a:pt x="1293" y="828"/>
                  </a:cubicBezTo>
                  <a:cubicBezTo>
                    <a:pt x="1289" y="831"/>
                    <a:pt x="1290" y="819"/>
                    <a:pt x="1283" y="819"/>
                  </a:cubicBezTo>
                  <a:cubicBezTo>
                    <a:pt x="1276" y="820"/>
                    <a:pt x="1272" y="819"/>
                    <a:pt x="1274" y="813"/>
                  </a:cubicBezTo>
                  <a:cubicBezTo>
                    <a:pt x="1276" y="807"/>
                    <a:pt x="1262" y="805"/>
                    <a:pt x="1267" y="801"/>
                  </a:cubicBezTo>
                  <a:cubicBezTo>
                    <a:pt x="1271" y="798"/>
                    <a:pt x="1265" y="791"/>
                    <a:pt x="1265" y="781"/>
                  </a:cubicBezTo>
                  <a:cubicBezTo>
                    <a:pt x="1264" y="771"/>
                    <a:pt x="1270" y="770"/>
                    <a:pt x="1270" y="766"/>
                  </a:cubicBezTo>
                  <a:cubicBezTo>
                    <a:pt x="1270" y="762"/>
                    <a:pt x="1266" y="762"/>
                    <a:pt x="1261" y="765"/>
                  </a:cubicBezTo>
                  <a:cubicBezTo>
                    <a:pt x="1256" y="769"/>
                    <a:pt x="1256" y="761"/>
                    <a:pt x="1251" y="762"/>
                  </a:cubicBezTo>
                  <a:cubicBezTo>
                    <a:pt x="1246" y="762"/>
                    <a:pt x="1231" y="761"/>
                    <a:pt x="1230" y="754"/>
                  </a:cubicBezTo>
                  <a:cubicBezTo>
                    <a:pt x="1229" y="747"/>
                    <a:pt x="1224" y="751"/>
                    <a:pt x="1222" y="744"/>
                  </a:cubicBezTo>
                  <a:cubicBezTo>
                    <a:pt x="1220" y="737"/>
                    <a:pt x="1213" y="742"/>
                    <a:pt x="1213" y="738"/>
                  </a:cubicBezTo>
                  <a:cubicBezTo>
                    <a:pt x="1213" y="733"/>
                    <a:pt x="1211" y="731"/>
                    <a:pt x="1206" y="731"/>
                  </a:cubicBezTo>
                  <a:cubicBezTo>
                    <a:pt x="1201" y="730"/>
                    <a:pt x="1200" y="725"/>
                    <a:pt x="1193" y="724"/>
                  </a:cubicBezTo>
                  <a:cubicBezTo>
                    <a:pt x="1187" y="724"/>
                    <a:pt x="1179" y="729"/>
                    <a:pt x="1176" y="730"/>
                  </a:cubicBezTo>
                  <a:cubicBezTo>
                    <a:pt x="1172" y="732"/>
                    <a:pt x="1163" y="725"/>
                    <a:pt x="1160" y="727"/>
                  </a:cubicBezTo>
                  <a:cubicBezTo>
                    <a:pt x="1156" y="730"/>
                    <a:pt x="1155" y="726"/>
                    <a:pt x="1146" y="723"/>
                  </a:cubicBezTo>
                  <a:cubicBezTo>
                    <a:pt x="1136" y="720"/>
                    <a:pt x="1123" y="719"/>
                    <a:pt x="1122" y="723"/>
                  </a:cubicBezTo>
                  <a:cubicBezTo>
                    <a:pt x="1121" y="726"/>
                    <a:pt x="1114" y="727"/>
                    <a:pt x="1115" y="736"/>
                  </a:cubicBezTo>
                  <a:cubicBezTo>
                    <a:pt x="1116" y="744"/>
                    <a:pt x="1124" y="742"/>
                    <a:pt x="1126" y="748"/>
                  </a:cubicBezTo>
                  <a:cubicBezTo>
                    <a:pt x="1128" y="753"/>
                    <a:pt x="1122" y="751"/>
                    <a:pt x="1122" y="756"/>
                  </a:cubicBezTo>
                  <a:cubicBezTo>
                    <a:pt x="1121" y="762"/>
                    <a:pt x="1116" y="761"/>
                    <a:pt x="1116" y="765"/>
                  </a:cubicBezTo>
                  <a:cubicBezTo>
                    <a:pt x="1116" y="768"/>
                    <a:pt x="1120" y="767"/>
                    <a:pt x="1122" y="774"/>
                  </a:cubicBezTo>
                  <a:cubicBezTo>
                    <a:pt x="1124" y="781"/>
                    <a:pt x="1128" y="781"/>
                    <a:pt x="1129" y="790"/>
                  </a:cubicBezTo>
                  <a:cubicBezTo>
                    <a:pt x="1130" y="800"/>
                    <a:pt x="1126" y="798"/>
                    <a:pt x="1122" y="799"/>
                  </a:cubicBezTo>
                  <a:cubicBezTo>
                    <a:pt x="1118" y="800"/>
                    <a:pt x="1122" y="805"/>
                    <a:pt x="1117" y="811"/>
                  </a:cubicBezTo>
                  <a:cubicBezTo>
                    <a:pt x="1111" y="817"/>
                    <a:pt x="1107" y="824"/>
                    <a:pt x="1111" y="828"/>
                  </a:cubicBezTo>
                  <a:cubicBezTo>
                    <a:pt x="1115" y="832"/>
                    <a:pt x="1131" y="839"/>
                    <a:pt x="1137" y="849"/>
                  </a:cubicBezTo>
                  <a:cubicBezTo>
                    <a:pt x="1144" y="860"/>
                    <a:pt x="1143" y="876"/>
                    <a:pt x="1141" y="888"/>
                  </a:cubicBezTo>
                  <a:cubicBezTo>
                    <a:pt x="1139" y="900"/>
                    <a:pt x="1126" y="902"/>
                    <a:pt x="1116" y="912"/>
                  </a:cubicBezTo>
                  <a:cubicBezTo>
                    <a:pt x="1107" y="923"/>
                    <a:pt x="1096" y="921"/>
                    <a:pt x="1092" y="921"/>
                  </a:cubicBezTo>
                  <a:cubicBezTo>
                    <a:pt x="1087" y="922"/>
                    <a:pt x="1090" y="931"/>
                    <a:pt x="1096" y="939"/>
                  </a:cubicBezTo>
                  <a:cubicBezTo>
                    <a:pt x="1103" y="946"/>
                    <a:pt x="1098" y="948"/>
                    <a:pt x="1101" y="956"/>
                  </a:cubicBezTo>
                  <a:cubicBezTo>
                    <a:pt x="1105" y="964"/>
                    <a:pt x="1101" y="970"/>
                    <a:pt x="1106" y="977"/>
                  </a:cubicBezTo>
                  <a:cubicBezTo>
                    <a:pt x="1111" y="984"/>
                    <a:pt x="1108" y="987"/>
                    <a:pt x="1102" y="992"/>
                  </a:cubicBezTo>
                  <a:cubicBezTo>
                    <a:pt x="1096" y="997"/>
                    <a:pt x="1105" y="995"/>
                    <a:pt x="1105" y="1001"/>
                  </a:cubicBezTo>
                  <a:cubicBezTo>
                    <a:pt x="1105" y="1008"/>
                    <a:pt x="1102" y="1004"/>
                    <a:pt x="1097" y="1001"/>
                  </a:cubicBezTo>
                  <a:cubicBezTo>
                    <a:pt x="1092" y="997"/>
                    <a:pt x="1087" y="1007"/>
                    <a:pt x="1087" y="1011"/>
                  </a:cubicBezTo>
                  <a:cubicBezTo>
                    <a:pt x="1087" y="1016"/>
                    <a:pt x="1075" y="1006"/>
                    <a:pt x="1073" y="1006"/>
                  </a:cubicBezTo>
                  <a:cubicBezTo>
                    <a:pt x="1070" y="1006"/>
                    <a:pt x="1073" y="999"/>
                    <a:pt x="1066" y="994"/>
                  </a:cubicBezTo>
                  <a:cubicBezTo>
                    <a:pt x="1059" y="988"/>
                    <a:pt x="1054" y="987"/>
                    <a:pt x="1054" y="982"/>
                  </a:cubicBezTo>
                  <a:cubicBezTo>
                    <a:pt x="1054" y="976"/>
                    <a:pt x="1042" y="972"/>
                    <a:pt x="1042" y="966"/>
                  </a:cubicBezTo>
                  <a:cubicBezTo>
                    <a:pt x="1042" y="960"/>
                    <a:pt x="1043" y="944"/>
                    <a:pt x="1040" y="939"/>
                  </a:cubicBezTo>
                  <a:cubicBezTo>
                    <a:pt x="1038" y="934"/>
                    <a:pt x="1040" y="929"/>
                    <a:pt x="1042" y="925"/>
                  </a:cubicBezTo>
                  <a:cubicBezTo>
                    <a:pt x="1045" y="921"/>
                    <a:pt x="1040" y="914"/>
                    <a:pt x="1033" y="914"/>
                  </a:cubicBezTo>
                  <a:cubicBezTo>
                    <a:pt x="1026" y="914"/>
                    <a:pt x="1016" y="912"/>
                    <a:pt x="1006" y="912"/>
                  </a:cubicBezTo>
                  <a:cubicBezTo>
                    <a:pt x="996" y="913"/>
                    <a:pt x="991" y="912"/>
                    <a:pt x="988" y="909"/>
                  </a:cubicBezTo>
                  <a:cubicBezTo>
                    <a:pt x="985" y="906"/>
                    <a:pt x="976" y="900"/>
                    <a:pt x="963" y="897"/>
                  </a:cubicBezTo>
                  <a:cubicBezTo>
                    <a:pt x="951" y="894"/>
                    <a:pt x="946" y="888"/>
                    <a:pt x="945" y="884"/>
                  </a:cubicBezTo>
                  <a:cubicBezTo>
                    <a:pt x="943" y="881"/>
                    <a:pt x="931" y="878"/>
                    <a:pt x="929" y="875"/>
                  </a:cubicBezTo>
                  <a:cubicBezTo>
                    <a:pt x="926" y="871"/>
                    <a:pt x="914" y="869"/>
                    <a:pt x="909" y="870"/>
                  </a:cubicBezTo>
                  <a:cubicBezTo>
                    <a:pt x="905" y="871"/>
                    <a:pt x="893" y="860"/>
                    <a:pt x="886" y="860"/>
                  </a:cubicBezTo>
                  <a:cubicBezTo>
                    <a:pt x="879" y="861"/>
                    <a:pt x="862" y="868"/>
                    <a:pt x="860" y="868"/>
                  </a:cubicBezTo>
                  <a:cubicBezTo>
                    <a:pt x="857" y="869"/>
                    <a:pt x="860" y="862"/>
                    <a:pt x="862" y="860"/>
                  </a:cubicBezTo>
                  <a:cubicBezTo>
                    <a:pt x="864" y="857"/>
                    <a:pt x="856" y="845"/>
                    <a:pt x="854" y="837"/>
                  </a:cubicBezTo>
                  <a:cubicBezTo>
                    <a:pt x="852" y="830"/>
                    <a:pt x="850" y="821"/>
                    <a:pt x="841" y="822"/>
                  </a:cubicBezTo>
                  <a:cubicBezTo>
                    <a:pt x="833" y="823"/>
                    <a:pt x="824" y="819"/>
                    <a:pt x="822" y="817"/>
                  </a:cubicBezTo>
                  <a:cubicBezTo>
                    <a:pt x="819" y="816"/>
                    <a:pt x="819" y="794"/>
                    <a:pt x="821" y="784"/>
                  </a:cubicBezTo>
                  <a:cubicBezTo>
                    <a:pt x="823" y="775"/>
                    <a:pt x="833" y="761"/>
                    <a:pt x="833" y="755"/>
                  </a:cubicBezTo>
                  <a:cubicBezTo>
                    <a:pt x="833" y="749"/>
                    <a:pt x="840" y="746"/>
                    <a:pt x="846" y="745"/>
                  </a:cubicBezTo>
                  <a:cubicBezTo>
                    <a:pt x="852" y="743"/>
                    <a:pt x="847" y="732"/>
                    <a:pt x="853" y="731"/>
                  </a:cubicBezTo>
                  <a:cubicBezTo>
                    <a:pt x="859" y="730"/>
                    <a:pt x="859" y="728"/>
                    <a:pt x="860" y="723"/>
                  </a:cubicBezTo>
                  <a:cubicBezTo>
                    <a:pt x="861" y="718"/>
                    <a:pt x="868" y="722"/>
                    <a:pt x="864" y="718"/>
                  </a:cubicBezTo>
                  <a:cubicBezTo>
                    <a:pt x="861" y="714"/>
                    <a:pt x="864" y="713"/>
                    <a:pt x="873" y="713"/>
                  </a:cubicBezTo>
                  <a:cubicBezTo>
                    <a:pt x="882" y="713"/>
                    <a:pt x="895" y="709"/>
                    <a:pt x="893" y="700"/>
                  </a:cubicBezTo>
                  <a:cubicBezTo>
                    <a:pt x="891" y="691"/>
                    <a:pt x="868" y="698"/>
                    <a:pt x="868" y="691"/>
                  </a:cubicBezTo>
                  <a:cubicBezTo>
                    <a:pt x="868" y="683"/>
                    <a:pt x="838" y="683"/>
                    <a:pt x="840" y="679"/>
                  </a:cubicBezTo>
                  <a:cubicBezTo>
                    <a:pt x="842" y="674"/>
                    <a:pt x="870" y="682"/>
                    <a:pt x="880" y="686"/>
                  </a:cubicBezTo>
                  <a:cubicBezTo>
                    <a:pt x="890" y="690"/>
                    <a:pt x="893" y="689"/>
                    <a:pt x="901" y="689"/>
                  </a:cubicBezTo>
                  <a:cubicBezTo>
                    <a:pt x="909" y="688"/>
                    <a:pt x="904" y="678"/>
                    <a:pt x="905" y="674"/>
                  </a:cubicBezTo>
                  <a:cubicBezTo>
                    <a:pt x="907" y="669"/>
                    <a:pt x="922" y="680"/>
                    <a:pt x="931" y="678"/>
                  </a:cubicBezTo>
                  <a:cubicBezTo>
                    <a:pt x="940" y="675"/>
                    <a:pt x="949" y="657"/>
                    <a:pt x="956" y="652"/>
                  </a:cubicBezTo>
                  <a:cubicBezTo>
                    <a:pt x="964" y="647"/>
                    <a:pt x="957" y="642"/>
                    <a:pt x="943" y="643"/>
                  </a:cubicBezTo>
                  <a:cubicBezTo>
                    <a:pt x="928" y="645"/>
                    <a:pt x="920" y="639"/>
                    <a:pt x="912" y="633"/>
                  </a:cubicBezTo>
                  <a:cubicBezTo>
                    <a:pt x="904" y="627"/>
                    <a:pt x="905" y="623"/>
                    <a:pt x="913" y="623"/>
                  </a:cubicBezTo>
                  <a:cubicBezTo>
                    <a:pt x="922" y="624"/>
                    <a:pt x="941" y="640"/>
                    <a:pt x="949" y="641"/>
                  </a:cubicBezTo>
                  <a:cubicBezTo>
                    <a:pt x="956" y="641"/>
                    <a:pt x="969" y="626"/>
                    <a:pt x="975" y="621"/>
                  </a:cubicBezTo>
                  <a:cubicBezTo>
                    <a:pt x="981" y="617"/>
                    <a:pt x="969" y="615"/>
                    <a:pt x="965" y="611"/>
                  </a:cubicBezTo>
                  <a:cubicBezTo>
                    <a:pt x="961" y="608"/>
                    <a:pt x="972" y="605"/>
                    <a:pt x="979" y="605"/>
                  </a:cubicBezTo>
                  <a:cubicBezTo>
                    <a:pt x="985" y="605"/>
                    <a:pt x="988" y="611"/>
                    <a:pt x="990" y="614"/>
                  </a:cubicBezTo>
                  <a:cubicBezTo>
                    <a:pt x="992" y="616"/>
                    <a:pt x="1003" y="612"/>
                    <a:pt x="1009" y="612"/>
                  </a:cubicBezTo>
                  <a:cubicBezTo>
                    <a:pt x="1014" y="612"/>
                    <a:pt x="1008" y="603"/>
                    <a:pt x="999" y="599"/>
                  </a:cubicBezTo>
                  <a:cubicBezTo>
                    <a:pt x="990" y="596"/>
                    <a:pt x="999" y="589"/>
                    <a:pt x="1002" y="595"/>
                  </a:cubicBezTo>
                  <a:cubicBezTo>
                    <a:pt x="1005" y="600"/>
                    <a:pt x="1011" y="599"/>
                    <a:pt x="1014" y="605"/>
                  </a:cubicBezTo>
                  <a:cubicBezTo>
                    <a:pt x="1019" y="614"/>
                    <a:pt x="1022" y="608"/>
                    <a:pt x="1029" y="605"/>
                  </a:cubicBezTo>
                  <a:cubicBezTo>
                    <a:pt x="1037" y="603"/>
                    <a:pt x="1041" y="598"/>
                    <a:pt x="1046" y="593"/>
                  </a:cubicBezTo>
                  <a:cubicBezTo>
                    <a:pt x="1050" y="589"/>
                    <a:pt x="1051" y="594"/>
                    <a:pt x="1056" y="587"/>
                  </a:cubicBezTo>
                  <a:cubicBezTo>
                    <a:pt x="1061" y="579"/>
                    <a:pt x="1053" y="572"/>
                    <a:pt x="1047" y="568"/>
                  </a:cubicBezTo>
                  <a:cubicBezTo>
                    <a:pt x="1041" y="563"/>
                    <a:pt x="1047" y="558"/>
                    <a:pt x="1041" y="555"/>
                  </a:cubicBezTo>
                  <a:cubicBezTo>
                    <a:pt x="1035" y="552"/>
                    <a:pt x="1034" y="546"/>
                    <a:pt x="1042" y="548"/>
                  </a:cubicBezTo>
                  <a:cubicBezTo>
                    <a:pt x="1049" y="549"/>
                    <a:pt x="1056" y="547"/>
                    <a:pt x="1059" y="541"/>
                  </a:cubicBezTo>
                  <a:cubicBezTo>
                    <a:pt x="1063" y="536"/>
                    <a:pt x="1047" y="535"/>
                    <a:pt x="1055" y="531"/>
                  </a:cubicBezTo>
                  <a:cubicBezTo>
                    <a:pt x="1062" y="527"/>
                    <a:pt x="1056" y="523"/>
                    <a:pt x="1049" y="523"/>
                  </a:cubicBezTo>
                  <a:cubicBezTo>
                    <a:pt x="1042" y="523"/>
                    <a:pt x="1036" y="519"/>
                    <a:pt x="1035" y="514"/>
                  </a:cubicBezTo>
                  <a:cubicBezTo>
                    <a:pt x="1035" y="508"/>
                    <a:pt x="1023" y="512"/>
                    <a:pt x="1015" y="508"/>
                  </a:cubicBezTo>
                  <a:cubicBezTo>
                    <a:pt x="1008" y="505"/>
                    <a:pt x="992" y="505"/>
                    <a:pt x="988" y="506"/>
                  </a:cubicBezTo>
                  <a:cubicBezTo>
                    <a:pt x="984" y="506"/>
                    <a:pt x="983" y="522"/>
                    <a:pt x="989" y="523"/>
                  </a:cubicBezTo>
                  <a:cubicBezTo>
                    <a:pt x="995" y="523"/>
                    <a:pt x="1000" y="529"/>
                    <a:pt x="995" y="531"/>
                  </a:cubicBezTo>
                  <a:cubicBezTo>
                    <a:pt x="990" y="533"/>
                    <a:pt x="995" y="539"/>
                    <a:pt x="992" y="539"/>
                  </a:cubicBezTo>
                  <a:cubicBezTo>
                    <a:pt x="988" y="539"/>
                    <a:pt x="981" y="537"/>
                    <a:pt x="980" y="547"/>
                  </a:cubicBezTo>
                  <a:cubicBezTo>
                    <a:pt x="979" y="557"/>
                    <a:pt x="978" y="561"/>
                    <a:pt x="972" y="564"/>
                  </a:cubicBezTo>
                  <a:cubicBezTo>
                    <a:pt x="965" y="568"/>
                    <a:pt x="970" y="553"/>
                    <a:pt x="964" y="553"/>
                  </a:cubicBezTo>
                  <a:cubicBezTo>
                    <a:pt x="958" y="554"/>
                    <a:pt x="957" y="566"/>
                    <a:pt x="961" y="567"/>
                  </a:cubicBezTo>
                  <a:cubicBezTo>
                    <a:pt x="966" y="568"/>
                    <a:pt x="967" y="572"/>
                    <a:pt x="968" y="578"/>
                  </a:cubicBezTo>
                  <a:cubicBezTo>
                    <a:pt x="969" y="584"/>
                    <a:pt x="959" y="580"/>
                    <a:pt x="956" y="587"/>
                  </a:cubicBezTo>
                  <a:cubicBezTo>
                    <a:pt x="952" y="594"/>
                    <a:pt x="951" y="584"/>
                    <a:pt x="946" y="579"/>
                  </a:cubicBezTo>
                  <a:cubicBezTo>
                    <a:pt x="940" y="574"/>
                    <a:pt x="934" y="566"/>
                    <a:pt x="934" y="560"/>
                  </a:cubicBezTo>
                  <a:cubicBezTo>
                    <a:pt x="934" y="555"/>
                    <a:pt x="937" y="553"/>
                    <a:pt x="941" y="553"/>
                  </a:cubicBezTo>
                  <a:cubicBezTo>
                    <a:pt x="946" y="552"/>
                    <a:pt x="941" y="548"/>
                    <a:pt x="941" y="541"/>
                  </a:cubicBezTo>
                  <a:cubicBezTo>
                    <a:pt x="941" y="534"/>
                    <a:pt x="936" y="536"/>
                    <a:pt x="929" y="529"/>
                  </a:cubicBezTo>
                  <a:cubicBezTo>
                    <a:pt x="923" y="521"/>
                    <a:pt x="916" y="521"/>
                    <a:pt x="913" y="525"/>
                  </a:cubicBezTo>
                  <a:cubicBezTo>
                    <a:pt x="909" y="528"/>
                    <a:pt x="912" y="535"/>
                    <a:pt x="906" y="537"/>
                  </a:cubicBezTo>
                  <a:cubicBezTo>
                    <a:pt x="901" y="540"/>
                    <a:pt x="903" y="551"/>
                    <a:pt x="898" y="551"/>
                  </a:cubicBezTo>
                  <a:cubicBezTo>
                    <a:pt x="894" y="552"/>
                    <a:pt x="897" y="532"/>
                    <a:pt x="893" y="530"/>
                  </a:cubicBezTo>
                  <a:cubicBezTo>
                    <a:pt x="889" y="528"/>
                    <a:pt x="889" y="524"/>
                    <a:pt x="895" y="523"/>
                  </a:cubicBezTo>
                  <a:cubicBezTo>
                    <a:pt x="901" y="522"/>
                    <a:pt x="904" y="516"/>
                    <a:pt x="899" y="516"/>
                  </a:cubicBezTo>
                  <a:cubicBezTo>
                    <a:pt x="894" y="516"/>
                    <a:pt x="885" y="510"/>
                    <a:pt x="882" y="509"/>
                  </a:cubicBezTo>
                  <a:cubicBezTo>
                    <a:pt x="878" y="507"/>
                    <a:pt x="872" y="515"/>
                    <a:pt x="868" y="512"/>
                  </a:cubicBezTo>
                  <a:cubicBezTo>
                    <a:pt x="864" y="509"/>
                    <a:pt x="869" y="501"/>
                    <a:pt x="869" y="497"/>
                  </a:cubicBezTo>
                  <a:cubicBezTo>
                    <a:pt x="870" y="493"/>
                    <a:pt x="875" y="499"/>
                    <a:pt x="879" y="494"/>
                  </a:cubicBezTo>
                  <a:cubicBezTo>
                    <a:pt x="883" y="488"/>
                    <a:pt x="868" y="488"/>
                    <a:pt x="868" y="482"/>
                  </a:cubicBezTo>
                  <a:cubicBezTo>
                    <a:pt x="868" y="476"/>
                    <a:pt x="857" y="475"/>
                    <a:pt x="853" y="473"/>
                  </a:cubicBezTo>
                  <a:cubicBezTo>
                    <a:pt x="849" y="471"/>
                    <a:pt x="855" y="461"/>
                    <a:pt x="853" y="457"/>
                  </a:cubicBezTo>
                  <a:cubicBezTo>
                    <a:pt x="852" y="453"/>
                    <a:pt x="837" y="440"/>
                    <a:pt x="831" y="442"/>
                  </a:cubicBezTo>
                  <a:cubicBezTo>
                    <a:pt x="825" y="443"/>
                    <a:pt x="823" y="433"/>
                    <a:pt x="826" y="434"/>
                  </a:cubicBezTo>
                  <a:cubicBezTo>
                    <a:pt x="830" y="434"/>
                    <a:pt x="833" y="432"/>
                    <a:pt x="839" y="424"/>
                  </a:cubicBezTo>
                  <a:cubicBezTo>
                    <a:pt x="846" y="417"/>
                    <a:pt x="847" y="415"/>
                    <a:pt x="842" y="413"/>
                  </a:cubicBezTo>
                  <a:cubicBezTo>
                    <a:pt x="837" y="411"/>
                    <a:pt x="835" y="407"/>
                    <a:pt x="843" y="407"/>
                  </a:cubicBezTo>
                  <a:cubicBezTo>
                    <a:pt x="852" y="408"/>
                    <a:pt x="866" y="413"/>
                    <a:pt x="871" y="409"/>
                  </a:cubicBezTo>
                  <a:cubicBezTo>
                    <a:pt x="875" y="406"/>
                    <a:pt x="890" y="383"/>
                    <a:pt x="896" y="375"/>
                  </a:cubicBezTo>
                  <a:cubicBezTo>
                    <a:pt x="902" y="366"/>
                    <a:pt x="892" y="366"/>
                    <a:pt x="878" y="367"/>
                  </a:cubicBezTo>
                  <a:cubicBezTo>
                    <a:pt x="864" y="368"/>
                    <a:pt x="861" y="361"/>
                    <a:pt x="849" y="361"/>
                  </a:cubicBezTo>
                  <a:cubicBezTo>
                    <a:pt x="837" y="360"/>
                    <a:pt x="815" y="363"/>
                    <a:pt x="812" y="366"/>
                  </a:cubicBezTo>
                  <a:cubicBezTo>
                    <a:pt x="809" y="370"/>
                    <a:pt x="818" y="373"/>
                    <a:pt x="817" y="377"/>
                  </a:cubicBezTo>
                  <a:cubicBezTo>
                    <a:pt x="816" y="381"/>
                    <a:pt x="808" y="374"/>
                    <a:pt x="805" y="376"/>
                  </a:cubicBezTo>
                  <a:cubicBezTo>
                    <a:pt x="802" y="377"/>
                    <a:pt x="807" y="383"/>
                    <a:pt x="805" y="396"/>
                  </a:cubicBezTo>
                  <a:cubicBezTo>
                    <a:pt x="804" y="410"/>
                    <a:pt x="808" y="411"/>
                    <a:pt x="812" y="416"/>
                  </a:cubicBezTo>
                  <a:cubicBezTo>
                    <a:pt x="816" y="421"/>
                    <a:pt x="815" y="427"/>
                    <a:pt x="815" y="436"/>
                  </a:cubicBezTo>
                  <a:cubicBezTo>
                    <a:pt x="815" y="445"/>
                    <a:pt x="807" y="444"/>
                    <a:pt x="804" y="446"/>
                  </a:cubicBezTo>
                  <a:cubicBezTo>
                    <a:pt x="801" y="448"/>
                    <a:pt x="811" y="451"/>
                    <a:pt x="810" y="457"/>
                  </a:cubicBezTo>
                  <a:cubicBezTo>
                    <a:pt x="808" y="462"/>
                    <a:pt x="800" y="454"/>
                    <a:pt x="795" y="455"/>
                  </a:cubicBezTo>
                  <a:cubicBezTo>
                    <a:pt x="791" y="457"/>
                    <a:pt x="787" y="470"/>
                    <a:pt x="792" y="474"/>
                  </a:cubicBezTo>
                  <a:cubicBezTo>
                    <a:pt x="797" y="479"/>
                    <a:pt x="799" y="478"/>
                    <a:pt x="795" y="483"/>
                  </a:cubicBezTo>
                  <a:cubicBezTo>
                    <a:pt x="791" y="488"/>
                    <a:pt x="787" y="496"/>
                    <a:pt x="796" y="503"/>
                  </a:cubicBezTo>
                  <a:cubicBezTo>
                    <a:pt x="805" y="510"/>
                    <a:pt x="823" y="510"/>
                    <a:pt x="832" y="515"/>
                  </a:cubicBezTo>
                  <a:cubicBezTo>
                    <a:pt x="841" y="521"/>
                    <a:pt x="828" y="518"/>
                    <a:pt x="831" y="524"/>
                  </a:cubicBezTo>
                  <a:cubicBezTo>
                    <a:pt x="835" y="531"/>
                    <a:pt x="825" y="533"/>
                    <a:pt x="826" y="539"/>
                  </a:cubicBezTo>
                  <a:cubicBezTo>
                    <a:pt x="826" y="544"/>
                    <a:pt x="830" y="541"/>
                    <a:pt x="834" y="532"/>
                  </a:cubicBezTo>
                  <a:cubicBezTo>
                    <a:pt x="839" y="524"/>
                    <a:pt x="843" y="535"/>
                    <a:pt x="842" y="542"/>
                  </a:cubicBezTo>
                  <a:cubicBezTo>
                    <a:pt x="842" y="550"/>
                    <a:pt x="835" y="545"/>
                    <a:pt x="830" y="553"/>
                  </a:cubicBezTo>
                  <a:cubicBezTo>
                    <a:pt x="825" y="560"/>
                    <a:pt x="820" y="561"/>
                    <a:pt x="813" y="560"/>
                  </a:cubicBezTo>
                  <a:cubicBezTo>
                    <a:pt x="805" y="558"/>
                    <a:pt x="810" y="570"/>
                    <a:pt x="813" y="577"/>
                  </a:cubicBezTo>
                  <a:cubicBezTo>
                    <a:pt x="816" y="584"/>
                    <a:pt x="812" y="586"/>
                    <a:pt x="803" y="584"/>
                  </a:cubicBezTo>
                  <a:cubicBezTo>
                    <a:pt x="795" y="581"/>
                    <a:pt x="790" y="576"/>
                    <a:pt x="794" y="569"/>
                  </a:cubicBezTo>
                  <a:cubicBezTo>
                    <a:pt x="798" y="562"/>
                    <a:pt x="801" y="555"/>
                    <a:pt x="796" y="555"/>
                  </a:cubicBezTo>
                  <a:cubicBezTo>
                    <a:pt x="791" y="556"/>
                    <a:pt x="780" y="555"/>
                    <a:pt x="776" y="550"/>
                  </a:cubicBezTo>
                  <a:cubicBezTo>
                    <a:pt x="773" y="544"/>
                    <a:pt x="778" y="546"/>
                    <a:pt x="789" y="548"/>
                  </a:cubicBezTo>
                  <a:cubicBezTo>
                    <a:pt x="800" y="549"/>
                    <a:pt x="791" y="541"/>
                    <a:pt x="798" y="541"/>
                  </a:cubicBezTo>
                  <a:cubicBezTo>
                    <a:pt x="806" y="541"/>
                    <a:pt x="812" y="545"/>
                    <a:pt x="819" y="539"/>
                  </a:cubicBezTo>
                  <a:cubicBezTo>
                    <a:pt x="825" y="533"/>
                    <a:pt x="814" y="522"/>
                    <a:pt x="809" y="524"/>
                  </a:cubicBezTo>
                  <a:cubicBezTo>
                    <a:pt x="803" y="526"/>
                    <a:pt x="795" y="528"/>
                    <a:pt x="795" y="523"/>
                  </a:cubicBezTo>
                  <a:cubicBezTo>
                    <a:pt x="795" y="517"/>
                    <a:pt x="804" y="521"/>
                    <a:pt x="809" y="520"/>
                  </a:cubicBezTo>
                  <a:cubicBezTo>
                    <a:pt x="814" y="519"/>
                    <a:pt x="807" y="512"/>
                    <a:pt x="799" y="514"/>
                  </a:cubicBezTo>
                  <a:cubicBezTo>
                    <a:pt x="791" y="515"/>
                    <a:pt x="785" y="516"/>
                    <a:pt x="779" y="509"/>
                  </a:cubicBezTo>
                  <a:cubicBezTo>
                    <a:pt x="773" y="503"/>
                    <a:pt x="762" y="499"/>
                    <a:pt x="759" y="514"/>
                  </a:cubicBezTo>
                  <a:cubicBezTo>
                    <a:pt x="756" y="529"/>
                    <a:pt x="745" y="521"/>
                    <a:pt x="741" y="526"/>
                  </a:cubicBezTo>
                  <a:cubicBezTo>
                    <a:pt x="737" y="531"/>
                    <a:pt x="746" y="535"/>
                    <a:pt x="756" y="535"/>
                  </a:cubicBezTo>
                  <a:cubicBezTo>
                    <a:pt x="767" y="535"/>
                    <a:pt x="775" y="545"/>
                    <a:pt x="770" y="545"/>
                  </a:cubicBezTo>
                  <a:cubicBezTo>
                    <a:pt x="765" y="545"/>
                    <a:pt x="767" y="553"/>
                    <a:pt x="762" y="550"/>
                  </a:cubicBezTo>
                  <a:cubicBezTo>
                    <a:pt x="756" y="547"/>
                    <a:pt x="751" y="550"/>
                    <a:pt x="755" y="555"/>
                  </a:cubicBezTo>
                  <a:cubicBezTo>
                    <a:pt x="758" y="559"/>
                    <a:pt x="753" y="561"/>
                    <a:pt x="753" y="566"/>
                  </a:cubicBezTo>
                  <a:cubicBezTo>
                    <a:pt x="754" y="571"/>
                    <a:pt x="745" y="566"/>
                    <a:pt x="737" y="566"/>
                  </a:cubicBezTo>
                  <a:cubicBezTo>
                    <a:pt x="729" y="565"/>
                    <a:pt x="713" y="568"/>
                    <a:pt x="703" y="570"/>
                  </a:cubicBezTo>
                  <a:cubicBezTo>
                    <a:pt x="692" y="572"/>
                    <a:pt x="679" y="568"/>
                    <a:pt x="675" y="563"/>
                  </a:cubicBezTo>
                  <a:cubicBezTo>
                    <a:pt x="670" y="558"/>
                    <a:pt x="664" y="559"/>
                    <a:pt x="656" y="559"/>
                  </a:cubicBezTo>
                  <a:cubicBezTo>
                    <a:pt x="648" y="559"/>
                    <a:pt x="650" y="551"/>
                    <a:pt x="640" y="551"/>
                  </a:cubicBezTo>
                  <a:cubicBezTo>
                    <a:pt x="630" y="551"/>
                    <a:pt x="632" y="542"/>
                    <a:pt x="631" y="537"/>
                  </a:cubicBezTo>
                  <a:cubicBezTo>
                    <a:pt x="630" y="532"/>
                    <a:pt x="610" y="533"/>
                    <a:pt x="602" y="538"/>
                  </a:cubicBezTo>
                  <a:cubicBezTo>
                    <a:pt x="595" y="543"/>
                    <a:pt x="580" y="541"/>
                    <a:pt x="577" y="550"/>
                  </a:cubicBezTo>
                  <a:cubicBezTo>
                    <a:pt x="573" y="558"/>
                    <a:pt x="580" y="557"/>
                    <a:pt x="584" y="557"/>
                  </a:cubicBezTo>
                  <a:cubicBezTo>
                    <a:pt x="590" y="557"/>
                    <a:pt x="590" y="550"/>
                    <a:pt x="601" y="551"/>
                  </a:cubicBezTo>
                  <a:cubicBezTo>
                    <a:pt x="612" y="553"/>
                    <a:pt x="620" y="540"/>
                    <a:pt x="624" y="545"/>
                  </a:cubicBezTo>
                  <a:cubicBezTo>
                    <a:pt x="629" y="550"/>
                    <a:pt x="606" y="559"/>
                    <a:pt x="595" y="560"/>
                  </a:cubicBezTo>
                  <a:cubicBezTo>
                    <a:pt x="585" y="562"/>
                    <a:pt x="588" y="570"/>
                    <a:pt x="597" y="584"/>
                  </a:cubicBezTo>
                  <a:cubicBezTo>
                    <a:pt x="607" y="599"/>
                    <a:pt x="593" y="591"/>
                    <a:pt x="593" y="598"/>
                  </a:cubicBezTo>
                  <a:cubicBezTo>
                    <a:pt x="593" y="605"/>
                    <a:pt x="575" y="595"/>
                    <a:pt x="582" y="593"/>
                  </a:cubicBezTo>
                  <a:cubicBezTo>
                    <a:pt x="589" y="591"/>
                    <a:pt x="586" y="583"/>
                    <a:pt x="580" y="578"/>
                  </a:cubicBezTo>
                  <a:cubicBezTo>
                    <a:pt x="574" y="574"/>
                    <a:pt x="570" y="578"/>
                    <a:pt x="571" y="573"/>
                  </a:cubicBezTo>
                  <a:cubicBezTo>
                    <a:pt x="572" y="568"/>
                    <a:pt x="565" y="574"/>
                    <a:pt x="559" y="569"/>
                  </a:cubicBezTo>
                  <a:cubicBezTo>
                    <a:pt x="554" y="565"/>
                    <a:pt x="551" y="562"/>
                    <a:pt x="544" y="566"/>
                  </a:cubicBezTo>
                  <a:cubicBezTo>
                    <a:pt x="536" y="569"/>
                    <a:pt x="528" y="568"/>
                    <a:pt x="511" y="571"/>
                  </a:cubicBezTo>
                  <a:cubicBezTo>
                    <a:pt x="495" y="574"/>
                    <a:pt x="465" y="573"/>
                    <a:pt x="459" y="568"/>
                  </a:cubicBezTo>
                  <a:cubicBezTo>
                    <a:pt x="454" y="562"/>
                    <a:pt x="473" y="552"/>
                    <a:pt x="479" y="554"/>
                  </a:cubicBezTo>
                  <a:cubicBezTo>
                    <a:pt x="485" y="555"/>
                    <a:pt x="482" y="548"/>
                    <a:pt x="473" y="541"/>
                  </a:cubicBezTo>
                  <a:cubicBezTo>
                    <a:pt x="464" y="533"/>
                    <a:pt x="444" y="529"/>
                    <a:pt x="444" y="533"/>
                  </a:cubicBezTo>
                  <a:cubicBezTo>
                    <a:pt x="444" y="538"/>
                    <a:pt x="433" y="534"/>
                    <a:pt x="418" y="531"/>
                  </a:cubicBezTo>
                  <a:cubicBezTo>
                    <a:pt x="404" y="528"/>
                    <a:pt x="402" y="523"/>
                    <a:pt x="392" y="523"/>
                  </a:cubicBezTo>
                  <a:cubicBezTo>
                    <a:pt x="383" y="523"/>
                    <a:pt x="369" y="520"/>
                    <a:pt x="358" y="511"/>
                  </a:cubicBezTo>
                  <a:cubicBezTo>
                    <a:pt x="347" y="503"/>
                    <a:pt x="321" y="505"/>
                    <a:pt x="318" y="513"/>
                  </a:cubicBezTo>
                  <a:cubicBezTo>
                    <a:pt x="315" y="521"/>
                    <a:pt x="306" y="520"/>
                    <a:pt x="298" y="520"/>
                  </a:cubicBezTo>
                  <a:cubicBezTo>
                    <a:pt x="289" y="520"/>
                    <a:pt x="302" y="511"/>
                    <a:pt x="298" y="509"/>
                  </a:cubicBezTo>
                  <a:cubicBezTo>
                    <a:pt x="294" y="507"/>
                    <a:pt x="299" y="496"/>
                    <a:pt x="293" y="495"/>
                  </a:cubicBezTo>
                  <a:cubicBezTo>
                    <a:pt x="286" y="494"/>
                    <a:pt x="280" y="521"/>
                    <a:pt x="269" y="520"/>
                  </a:cubicBezTo>
                  <a:cubicBezTo>
                    <a:pt x="257" y="519"/>
                    <a:pt x="252" y="492"/>
                    <a:pt x="242" y="485"/>
                  </a:cubicBezTo>
                  <a:cubicBezTo>
                    <a:pt x="232" y="478"/>
                    <a:pt x="223" y="478"/>
                    <a:pt x="232" y="488"/>
                  </a:cubicBezTo>
                  <a:cubicBezTo>
                    <a:pt x="240" y="499"/>
                    <a:pt x="225" y="491"/>
                    <a:pt x="225" y="498"/>
                  </a:cubicBezTo>
                  <a:cubicBezTo>
                    <a:pt x="226" y="505"/>
                    <a:pt x="212" y="514"/>
                    <a:pt x="212" y="510"/>
                  </a:cubicBezTo>
                  <a:cubicBezTo>
                    <a:pt x="213" y="506"/>
                    <a:pt x="205" y="501"/>
                    <a:pt x="195" y="512"/>
                  </a:cubicBezTo>
                  <a:cubicBezTo>
                    <a:pt x="186" y="523"/>
                    <a:pt x="179" y="522"/>
                    <a:pt x="178" y="518"/>
                  </a:cubicBezTo>
                  <a:cubicBezTo>
                    <a:pt x="178" y="514"/>
                    <a:pt x="150" y="528"/>
                    <a:pt x="151" y="533"/>
                  </a:cubicBezTo>
                  <a:cubicBezTo>
                    <a:pt x="152" y="537"/>
                    <a:pt x="147" y="541"/>
                    <a:pt x="139" y="541"/>
                  </a:cubicBezTo>
                  <a:cubicBezTo>
                    <a:pt x="132" y="540"/>
                    <a:pt x="138" y="534"/>
                    <a:pt x="144" y="531"/>
                  </a:cubicBezTo>
                  <a:cubicBezTo>
                    <a:pt x="150" y="527"/>
                    <a:pt x="168" y="513"/>
                    <a:pt x="178" y="511"/>
                  </a:cubicBezTo>
                  <a:cubicBezTo>
                    <a:pt x="187" y="510"/>
                    <a:pt x="205" y="502"/>
                    <a:pt x="205" y="498"/>
                  </a:cubicBezTo>
                  <a:cubicBezTo>
                    <a:pt x="206" y="494"/>
                    <a:pt x="196" y="497"/>
                    <a:pt x="190" y="496"/>
                  </a:cubicBezTo>
                  <a:cubicBezTo>
                    <a:pt x="184" y="495"/>
                    <a:pt x="173" y="502"/>
                    <a:pt x="162" y="506"/>
                  </a:cubicBezTo>
                  <a:cubicBezTo>
                    <a:pt x="152" y="511"/>
                    <a:pt x="140" y="510"/>
                    <a:pt x="143" y="516"/>
                  </a:cubicBezTo>
                  <a:cubicBezTo>
                    <a:pt x="146" y="522"/>
                    <a:pt x="133" y="515"/>
                    <a:pt x="130" y="519"/>
                  </a:cubicBezTo>
                  <a:cubicBezTo>
                    <a:pt x="128" y="524"/>
                    <a:pt x="122" y="519"/>
                    <a:pt x="126" y="517"/>
                  </a:cubicBezTo>
                  <a:cubicBezTo>
                    <a:pt x="130" y="514"/>
                    <a:pt x="117" y="510"/>
                    <a:pt x="117" y="513"/>
                  </a:cubicBezTo>
                  <a:cubicBezTo>
                    <a:pt x="117" y="515"/>
                    <a:pt x="115" y="519"/>
                    <a:pt x="105" y="519"/>
                  </a:cubicBezTo>
                  <a:cubicBezTo>
                    <a:pt x="96" y="519"/>
                    <a:pt x="86" y="526"/>
                    <a:pt x="93" y="530"/>
                  </a:cubicBezTo>
                  <a:cubicBezTo>
                    <a:pt x="99" y="535"/>
                    <a:pt x="103" y="537"/>
                    <a:pt x="100" y="541"/>
                  </a:cubicBezTo>
                  <a:cubicBezTo>
                    <a:pt x="97" y="544"/>
                    <a:pt x="87" y="532"/>
                    <a:pt x="73" y="533"/>
                  </a:cubicBezTo>
                  <a:cubicBezTo>
                    <a:pt x="59" y="535"/>
                    <a:pt x="32" y="518"/>
                    <a:pt x="32" y="514"/>
                  </a:cubicBezTo>
                  <a:cubicBezTo>
                    <a:pt x="32" y="511"/>
                    <a:pt x="13" y="513"/>
                    <a:pt x="0" y="512"/>
                  </a:cubicBezTo>
                  <a:cubicBezTo>
                    <a:pt x="0" y="782"/>
                    <a:pt x="0" y="782"/>
                    <a:pt x="0" y="782"/>
                  </a:cubicBezTo>
                  <a:cubicBezTo>
                    <a:pt x="0" y="782"/>
                    <a:pt x="6" y="787"/>
                    <a:pt x="9" y="784"/>
                  </a:cubicBezTo>
                  <a:cubicBezTo>
                    <a:pt x="12" y="781"/>
                    <a:pt x="16" y="785"/>
                    <a:pt x="25" y="781"/>
                  </a:cubicBezTo>
                  <a:cubicBezTo>
                    <a:pt x="34" y="777"/>
                    <a:pt x="37" y="786"/>
                    <a:pt x="37" y="790"/>
                  </a:cubicBezTo>
                  <a:cubicBezTo>
                    <a:pt x="37" y="794"/>
                    <a:pt x="50" y="801"/>
                    <a:pt x="55" y="807"/>
                  </a:cubicBezTo>
                  <a:cubicBezTo>
                    <a:pt x="60" y="814"/>
                    <a:pt x="63" y="820"/>
                    <a:pt x="68" y="816"/>
                  </a:cubicBezTo>
                  <a:cubicBezTo>
                    <a:pt x="74" y="813"/>
                    <a:pt x="85" y="811"/>
                    <a:pt x="85" y="804"/>
                  </a:cubicBezTo>
                  <a:cubicBezTo>
                    <a:pt x="85" y="797"/>
                    <a:pt x="109" y="796"/>
                    <a:pt x="109" y="805"/>
                  </a:cubicBezTo>
                  <a:cubicBezTo>
                    <a:pt x="109" y="814"/>
                    <a:pt x="133" y="824"/>
                    <a:pt x="147" y="848"/>
                  </a:cubicBezTo>
                  <a:cubicBezTo>
                    <a:pt x="160" y="872"/>
                    <a:pt x="158" y="877"/>
                    <a:pt x="178" y="885"/>
                  </a:cubicBezTo>
                  <a:cubicBezTo>
                    <a:pt x="198" y="893"/>
                    <a:pt x="197" y="897"/>
                    <a:pt x="195" y="904"/>
                  </a:cubicBezTo>
                  <a:cubicBezTo>
                    <a:pt x="192" y="911"/>
                    <a:pt x="207" y="914"/>
                    <a:pt x="198" y="920"/>
                  </a:cubicBezTo>
                  <a:cubicBezTo>
                    <a:pt x="195" y="922"/>
                    <a:pt x="191" y="925"/>
                    <a:pt x="186" y="929"/>
                  </a:cubicBezTo>
                  <a:cubicBezTo>
                    <a:pt x="187" y="932"/>
                    <a:pt x="190" y="934"/>
                    <a:pt x="194" y="938"/>
                  </a:cubicBezTo>
                  <a:cubicBezTo>
                    <a:pt x="198" y="941"/>
                    <a:pt x="185" y="941"/>
                    <a:pt x="189" y="945"/>
                  </a:cubicBezTo>
                  <a:cubicBezTo>
                    <a:pt x="193" y="948"/>
                    <a:pt x="188" y="954"/>
                    <a:pt x="192" y="958"/>
                  </a:cubicBezTo>
                  <a:cubicBezTo>
                    <a:pt x="196" y="963"/>
                    <a:pt x="203" y="961"/>
                    <a:pt x="207" y="957"/>
                  </a:cubicBezTo>
                  <a:cubicBezTo>
                    <a:pt x="212" y="954"/>
                    <a:pt x="215" y="962"/>
                    <a:pt x="211" y="968"/>
                  </a:cubicBezTo>
                  <a:cubicBezTo>
                    <a:pt x="208" y="974"/>
                    <a:pt x="215" y="978"/>
                    <a:pt x="219" y="974"/>
                  </a:cubicBezTo>
                  <a:cubicBezTo>
                    <a:pt x="222" y="969"/>
                    <a:pt x="230" y="981"/>
                    <a:pt x="233" y="982"/>
                  </a:cubicBezTo>
                  <a:cubicBezTo>
                    <a:pt x="237" y="984"/>
                    <a:pt x="240" y="990"/>
                    <a:pt x="234" y="990"/>
                  </a:cubicBezTo>
                  <a:cubicBezTo>
                    <a:pt x="228" y="990"/>
                    <a:pt x="229" y="1001"/>
                    <a:pt x="234" y="1001"/>
                  </a:cubicBezTo>
                  <a:cubicBezTo>
                    <a:pt x="238" y="1001"/>
                    <a:pt x="237" y="1007"/>
                    <a:pt x="237" y="1010"/>
                  </a:cubicBezTo>
                  <a:cubicBezTo>
                    <a:pt x="237" y="1014"/>
                    <a:pt x="251" y="1019"/>
                    <a:pt x="256" y="1017"/>
                  </a:cubicBezTo>
                  <a:cubicBezTo>
                    <a:pt x="261" y="1016"/>
                    <a:pt x="266" y="1020"/>
                    <a:pt x="268" y="1025"/>
                  </a:cubicBezTo>
                  <a:cubicBezTo>
                    <a:pt x="271" y="1029"/>
                    <a:pt x="280" y="1032"/>
                    <a:pt x="284" y="1029"/>
                  </a:cubicBezTo>
                  <a:cubicBezTo>
                    <a:pt x="287" y="1027"/>
                    <a:pt x="289" y="1035"/>
                    <a:pt x="290" y="1040"/>
                  </a:cubicBezTo>
                  <a:cubicBezTo>
                    <a:pt x="291" y="1045"/>
                    <a:pt x="299" y="1042"/>
                    <a:pt x="304" y="1042"/>
                  </a:cubicBezTo>
                  <a:cubicBezTo>
                    <a:pt x="308" y="1042"/>
                    <a:pt x="311" y="1048"/>
                    <a:pt x="314" y="1047"/>
                  </a:cubicBezTo>
                  <a:cubicBezTo>
                    <a:pt x="321" y="1044"/>
                    <a:pt x="323" y="1056"/>
                    <a:pt x="328" y="1064"/>
                  </a:cubicBezTo>
                  <a:cubicBezTo>
                    <a:pt x="814" y="1061"/>
                    <a:pt x="814" y="1061"/>
                    <a:pt x="814" y="1061"/>
                  </a:cubicBezTo>
                  <a:cubicBezTo>
                    <a:pt x="814" y="1061"/>
                    <a:pt x="814" y="1049"/>
                    <a:pt x="820" y="1053"/>
                  </a:cubicBezTo>
                  <a:cubicBezTo>
                    <a:pt x="826" y="1057"/>
                    <a:pt x="820" y="1064"/>
                    <a:pt x="827" y="1067"/>
                  </a:cubicBezTo>
                  <a:cubicBezTo>
                    <a:pt x="834" y="1069"/>
                    <a:pt x="839" y="1073"/>
                    <a:pt x="842" y="1072"/>
                  </a:cubicBezTo>
                  <a:cubicBezTo>
                    <a:pt x="846" y="1070"/>
                    <a:pt x="852" y="1065"/>
                    <a:pt x="858" y="1072"/>
                  </a:cubicBezTo>
                  <a:cubicBezTo>
                    <a:pt x="865" y="1080"/>
                    <a:pt x="869" y="1073"/>
                    <a:pt x="873" y="1078"/>
                  </a:cubicBezTo>
                  <a:cubicBezTo>
                    <a:pt x="877" y="1083"/>
                    <a:pt x="883" y="1086"/>
                    <a:pt x="888" y="1081"/>
                  </a:cubicBezTo>
                  <a:cubicBezTo>
                    <a:pt x="892" y="1076"/>
                    <a:pt x="906" y="1082"/>
                    <a:pt x="913" y="1084"/>
                  </a:cubicBezTo>
                  <a:cubicBezTo>
                    <a:pt x="922" y="1077"/>
                    <a:pt x="929" y="1063"/>
                    <a:pt x="936" y="1063"/>
                  </a:cubicBezTo>
                  <a:cubicBezTo>
                    <a:pt x="947" y="1063"/>
                    <a:pt x="972" y="1065"/>
                    <a:pt x="974" y="1078"/>
                  </a:cubicBezTo>
                  <a:cubicBezTo>
                    <a:pt x="976" y="1092"/>
                    <a:pt x="991" y="1079"/>
                    <a:pt x="993" y="1092"/>
                  </a:cubicBezTo>
                  <a:cubicBezTo>
                    <a:pt x="994" y="1102"/>
                    <a:pt x="1004" y="1111"/>
                    <a:pt x="1003" y="1116"/>
                  </a:cubicBezTo>
                  <a:cubicBezTo>
                    <a:pt x="1006" y="1118"/>
                    <a:pt x="1009" y="1121"/>
                    <a:pt x="1013" y="1123"/>
                  </a:cubicBezTo>
                  <a:cubicBezTo>
                    <a:pt x="1018" y="1122"/>
                    <a:pt x="1031" y="1124"/>
                    <a:pt x="1040" y="1127"/>
                  </a:cubicBezTo>
                  <a:cubicBezTo>
                    <a:pt x="1051" y="1131"/>
                    <a:pt x="1067" y="1122"/>
                    <a:pt x="1073" y="1135"/>
                  </a:cubicBezTo>
                  <a:cubicBezTo>
                    <a:pt x="1078" y="1149"/>
                    <a:pt x="1091" y="1159"/>
                    <a:pt x="1079" y="1160"/>
                  </a:cubicBezTo>
                  <a:cubicBezTo>
                    <a:pt x="1069" y="1160"/>
                    <a:pt x="1055" y="1146"/>
                    <a:pt x="1056" y="1154"/>
                  </a:cubicBezTo>
                  <a:cubicBezTo>
                    <a:pt x="1057" y="1162"/>
                    <a:pt x="1051" y="1158"/>
                    <a:pt x="1051" y="1170"/>
                  </a:cubicBezTo>
                  <a:cubicBezTo>
                    <a:pt x="1051" y="1182"/>
                    <a:pt x="1043" y="1198"/>
                    <a:pt x="1038" y="1197"/>
                  </a:cubicBezTo>
                  <a:cubicBezTo>
                    <a:pt x="1038" y="1197"/>
                    <a:pt x="1038" y="1197"/>
                    <a:pt x="1038" y="1197"/>
                  </a:cubicBezTo>
                  <a:cubicBezTo>
                    <a:pt x="1037" y="1201"/>
                    <a:pt x="1037" y="1207"/>
                    <a:pt x="1041" y="1211"/>
                  </a:cubicBezTo>
                  <a:cubicBezTo>
                    <a:pt x="1046" y="1207"/>
                    <a:pt x="1055" y="1199"/>
                    <a:pt x="1062" y="1200"/>
                  </a:cubicBezTo>
                  <a:cubicBezTo>
                    <a:pt x="1074" y="1200"/>
                    <a:pt x="1077" y="1207"/>
                    <a:pt x="1085" y="1202"/>
                  </a:cubicBezTo>
                  <a:cubicBezTo>
                    <a:pt x="1093" y="1196"/>
                    <a:pt x="1094" y="1194"/>
                    <a:pt x="1096" y="1198"/>
                  </a:cubicBezTo>
                  <a:cubicBezTo>
                    <a:pt x="1096" y="1199"/>
                    <a:pt x="1096" y="1199"/>
                    <a:pt x="1096" y="1200"/>
                  </a:cubicBezTo>
                  <a:cubicBezTo>
                    <a:pt x="1099" y="1198"/>
                    <a:pt x="1101" y="1197"/>
                    <a:pt x="1101" y="1195"/>
                  </a:cubicBezTo>
                  <a:cubicBezTo>
                    <a:pt x="1101" y="1193"/>
                    <a:pt x="1101" y="1191"/>
                    <a:pt x="1100" y="1188"/>
                  </a:cubicBezTo>
                  <a:cubicBezTo>
                    <a:pt x="1092" y="1190"/>
                    <a:pt x="1090" y="1190"/>
                    <a:pt x="1087" y="1185"/>
                  </a:cubicBezTo>
                  <a:cubicBezTo>
                    <a:pt x="1084" y="1177"/>
                    <a:pt x="1111" y="1169"/>
                    <a:pt x="1123" y="1171"/>
                  </a:cubicBezTo>
                  <a:cubicBezTo>
                    <a:pt x="1135" y="1172"/>
                    <a:pt x="1144" y="1164"/>
                    <a:pt x="1148" y="1169"/>
                  </a:cubicBezTo>
                  <a:cubicBezTo>
                    <a:pt x="1155" y="1162"/>
                    <a:pt x="1168" y="1151"/>
                    <a:pt x="1171" y="1151"/>
                  </a:cubicBezTo>
                  <a:cubicBezTo>
                    <a:pt x="1176" y="1151"/>
                    <a:pt x="1232" y="1151"/>
                    <a:pt x="1232" y="1151"/>
                  </a:cubicBezTo>
                  <a:cubicBezTo>
                    <a:pt x="1232" y="1151"/>
                    <a:pt x="1251" y="1139"/>
                    <a:pt x="1254" y="1128"/>
                  </a:cubicBezTo>
                  <a:cubicBezTo>
                    <a:pt x="1256" y="1117"/>
                    <a:pt x="1269" y="1091"/>
                    <a:pt x="1276" y="1096"/>
                  </a:cubicBezTo>
                  <a:cubicBezTo>
                    <a:pt x="1283" y="1102"/>
                    <a:pt x="1299" y="1098"/>
                    <a:pt x="1300" y="1103"/>
                  </a:cubicBezTo>
                  <a:cubicBezTo>
                    <a:pt x="1300" y="1108"/>
                    <a:pt x="1294" y="1126"/>
                    <a:pt x="1315" y="1152"/>
                  </a:cubicBezTo>
                  <a:cubicBezTo>
                    <a:pt x="1322" y="1148"/>
                    <a:pt x="1329" y="1144"/>
                    <a:pt x="1333" y="1144"/>
                  </a:cubicBezTo>
                  <a:cubicBezTo>
                    <a:pt x="1340" y="1145"/>
                    <a:pt x="1351" y="1135"/>
                    <a:pt x="1354" y="1130"/>
                  </a:cubicBezTo>
                  <a:cubicBezTo>
                    <a:pt x="1357" y="1124"/>
                    <a:pt x="1361" y="1135"/>
                    <a:pt x="1355" y="1137"/>
                  </a:cubicBezTo>
                  <a:cubicBezTo>
                    <a:pt x="1349" y="1139"/>
                    <a:pt x="1360" y="1144"/>
                    <a:pt x="1371" y="1143"/>
                  </a:cubicBezTo>
                  <a:cubicBezTo>
                    <a:pt x="1382" y="1143"/>
                    <a:pt x="1366" y="1147"/>
                    <a:pt x="1358" y="1147"/>
                  </a:cubicBezTo>
                  <a:cubicBezTo>
                    <a:pt x="1349" y="1146"/>
                    <a:pt x="1346" y="1148"/>
                    <a:pt x="1335" y="1159"/>
                  </a:cubicBezTo>
                  <a:cubicBezTo>
                    <a:pt x="1324" y="1169"/>
                    <a:pt x="1327" y="1173"/>
                    <a:pt x="1333" y="1178"/>
                  </a:cubicBezTo>
                  <a:cubicBezTo>
                    <a:pt x="1339" y="1184"/>
                    <a:pt x="1347" y="1181"/>
                    <a:pt x="1356" y="1174"/>
                  </a:cubicBezTo>
                  <a:cubicBezTo>
                    <a:pt x="1365" y="1166"/>
                    <a:pt x="1364" y="1159"/>
                    <a:pt x="1373" y="1159"/>
                  </a:cubicBezTo>
                  <a:cubicBezTo>
                    <a:pt x="1382" y="1160"/>
                    <a:pt x="1404" y="1151"/>
                    <a:pt x="1414" y="1148"/>
                  </a:cubicBezTo>
                  <a:cubicBezTo>
                    <a:pt x="1423" y="1145"/>
                    <a:pt x="1417" y="1144"/>
                    <a:pt x="1417" y="1139"/>
                  </a:cubicBezTo>
                  <a:cubicBezTo>
                    <a:pt x="1417" y="1135"/>
                    <a:pt x="1434" y="1135"/>
                    <a:pt x="1441" y="1131"/>
                  </a:cubicBezTo>
                  <a:cubicBezTo>
                    <a:pt x="1447" y="1126"/>
                    <a:pt x="1439" y="1123"/>
                    <a:pt x="1434" y="1124"/>
                  </a:cubicBezTo>
                  <a:close/>
                  <a:moveTo>
                    <a:pt x="416" y="617"/>
                  </a:moveTo>
                  <a:cubicBezTo>
                    <a:pt x="406" y="629"/>
                    <a:pt x="402" y="631"/>
                    <a:pt x="392" y="629"/>
                  </a:cubicBezTo>
                  <a:cubicBezTo>
                    <a:pt x="381" y="628"/>
                    <a:pt x="375" y="633"/>
                    <a:pt x="380" y="637"/>
                  </a:cubicBezTo>
                  <a:cubicBezTo>
                    <a:pt x="385" y="640"/>
                    <a:pt x="385" y="643"/>
                    <a:pt x="375" y="646"/>
                  </a:cubicBezTo>
                  <a:cubicBezTo>
                    <a:pt x="364" y="648"/>
                    <a:pt x="356" y="657"/>
                    <a:pt x="352" y="656"/>
                  </a:cubicBezTo>
                  <a:cubicBezTo>
                    <a:pt x="348" y="655"/>
                    <a:pt x="371" y="639"/>
                    <a:pt x="365" y="634"/>
                  </a:cubicBezTo>
                  <a:cubicBezTo>
                    <a:pt x="359" y="630"/>
                    <a:pt x="344" y="642"/>
                    <a:pt x="344" y="647"/>
                  </a:cubicBezTo>
                  <a:cubicBezTo>
                    <a:pt x="344" y="652"/>
                    <a:pt x="334" y="653"/>
                    <a:pt x="328" y="652"/>
                  </a:cubicBezTo>
                  <a:cubicBezTo>
                    <a:pt x="322" y="652"/>
                    <a:pt x="315" y="646"/>
                    <a:pt x="320" y="646"/>
                  </a:cubicBezTo>
                  <a:cubicBezTo>
                    <a:pt x="326" y="645"/>
                    <a:pt x="322" y="639"/>
                    <a:pt x="330" y="635"/>
                  </a:cubicBezTo>
                  <a:cubicBezTo>
                    <a:pt x="338" y="632"/>
                    <a:pt x="329" y="628"/>
                    <a:pt x="331" y="624"/>
                  </a:cubicBezTo>
                  <a:cubicBezTo>
                    <a:pt x="334" y="621"/>
                    <a:pt x="350" y="628"/>
                    <a:pt x="351" y="621"/>
                  </a:cubicBezTo>
                  <a:cubicBezTo>
                    <a:pt x="351" y="615"/>
                    <a:pt x="334" y="610"/>
                    <a:pt x="329" y="614"/>
                  </a:cubicBezTo>
                  <a:cubicBezTo>
                    <a:pt x="323" y="617"/>
                    <a:pt x="310" y="626"/>
                    <a:pt x="294" y="619"/>
                  </a:cubicBezTo>
                  <a:cubicBezTo>
                    <a:pt x="289" y="617"/>
                    <a:pt x="333" y="612"/>
                    <a:pt x="341" y="606"/>
                  </a:cubicBezTo>
                  <a:cubicBezTo>
                    <a:pt x="348" y="599"/>
                    <a:pt x="382" y="591"/>
                    <a:pt x="384" y="597"/>
                  </a:cubicBezTo>
                  <a:cubicBezTo>
                    <a:pt x="387" y="603"/>
                    <a:pt x="366" y="607"/>
                    <a:pt x="376" y="613"/>
                  </a:cubicBezTo>
                  <a:cubicBezTo>
                    <a:pt x="386" y="619"/>
                    <a:pt x="403" y="615"/>
                    <a:pt x="406" y="609"/>
                  </a:cubicBezTo>
                  <a:cubicBezTo>
                    <a:pt x="410" y="603"/>
                    <a:pt x="426" y="604"/>
                    <a:pt x="416" y="617"/>
                  </a:cubicBezTo>
                  <a:close/>
                  <a:moveTo>
                    <a:pt x="515" y="742"/>
                  </a:moveTo>
                  <a:cubicBezTo>
                    <a:pt x="503" y="753"/>
                    <a:pt x="504" y="750"/>
                    <a:pt x="493" y="752"/>
                  </a:cubicBezTo>
                  <a:cubicBezTo>
                    <a:pt x="482" y="754"/>
                    <a:pt x="491" y="764"/>
                    <a:pt x="478" y="765"/>
                  </a:cubicBezTo>
                  <a:cubicBezTo>
                    <a:pt x="465" y="766"/>
                    <a:pt x="435" y="768"/>
                    <a:pt x="430" y="760"/>
                  </a:cubicBezTo>
                  <a:cubicBezTo>
                    <a:pt x="429" y="758"/>
                    <a:pt x="447" y="760"/>
                    <a:pt x="448" y="755"/>
                  </a:cubicBezTo>
                  <a:cubicBezTo>
                    <a:pt x="449" y="749"/>
                    <a:pt x="454" y="741"/>
                    <a:pt x="462" y="741"/>
                  </a:cubicBezTo>
                  <a:cubicBezTo>
                    <a:pt x="470" y="741"/>
                    <a:pt x="469" y="731"/>
                    <a:pt x="457" y="724"/>
                  </a:cubicBezTo>
                  <a:cubicBezTo>
                    <a:pt x="444" y="718"/>
                    <a:pt x="475" y="714"/>
                    <a:pt x="482" y="724"/>
                  </a:cubicBezTo>
                  <a:cubicBezTo>
                    <a:pt x="489" y="734"/>
                    <a:pt x="502" y="741"/>
                    <a:pt x="509" y="734"/>
                  </a:cubicBezTo>
                  <a:cubicBezTo>
                    <a:pt x="516" y="727"/>
                    <a:pt x="557" y="707"/>
                    <a:pt x="557" y="716"/>
                  </a:cubicBezTo>
                  <a:cubicBezTo>
                    <a:pt x="557" y="726"/>
                    <a:pt x="527" y="732"/>
                    <a:pt x="515" y="742"/>
                  </a:cubicBezTo>
                  <a:close/>
                  <a:moveTo>
                    <a:pt x="787" y="1027"/>
                  </a:moveTo>
                  <a:cubicBezTo>
                    <a:pt x="778" y="1028"/>
                    <a:pt x="788" y="1004"/>
                    <a:pt x="772" y="995"/>
                  </a:cubicBezTo>
                  <a:cubicBezTo>
                    <a:pt x="754" y="985"/>
                    <a:pt x="746" y="966"/>
                    <a:pt x="746" y="956"/>
                  </a:cubicBezTo>
                  <a:cubicBezTo>
                    <a:pt x="746" y="946"/>
                    <a:pt x="761" y="941"/>
                    <a:pt x="767" y="949"/>
                  </a:cubicBezTo>
                  <a:cubicBezTo>
                    <a:pt x="774" y="957"/>
                    <a:pt x="783" y="989"/>
                    <a:pt x="789" y="999"/>
                  </a:cubicBezTo>
                  <a:cubicBezTo>
                    <a:pt x="794" y="1009"/>
                    <a:pt x="794" y="1026"/>
                    <a:pt x="787" y="102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49" name="Freeform 1634">
              <a:extLst>
                <a:ext uri="{FF2B5EF4-FFF2-40B4-BE49-F238E27FC236}">
                  <a16:creationId xmlns:a16="http://schemas.microsoft.com/office/drawing/2014/main" id="{2CD22424-AA8E-E64E-942F-97EA40B9AC44}"/>
                </a:ext>
              </a:extLst>
            </p:cNvPr>
            <p:cNvSpPr>
              <a:spLocks noEditPoints="1"/>
            </p:cNvSpPr>
            <p:nvPr/>
          </p:nvSpPr>
          <p:spPr bwMode="auto">
            <a:xfrm>
              <a:off x="914431" y="1346244"/>
              <a:ext cx="2301957" cy="1524051"/>
            </a:xfrm>
            <a:custGeom>
              <a:avLst/>
              <a:gdLst>
                <a:gd name="T0" fmla="*/ 547 w 1794"/>
                <a:gd name="T1" fmla="*/ 358 h 1217"/>
                <a:gd name="T2" fmla="*/ 479 w 1794"/>
                <a:gd name="T3" fmla="*/ 54 h 1217"/>
                <a:gd name="T4" fmla="*/ 290 w 1794"/>
                <a:gd name="T5" fmla="*/ 31 h 1217"/>
                <a:gd name="T6" fmla="*/ 211 w 1794"/>
                <a:gd name="T7" fmla="*/ 15 h 1217"/>
                <a:gd name="T8" fmla="*/ 145 w 1794"/>
                <a:gd name="T9" fmla="*/ 32 h 1217"/>
                <a:gd name="T10" fmla="*/ 29 w 1794"/>
                <a:gd name="T11" fmla="*/ 92 h 1217"/>
                <a:gd name="T12" fmla="*/ 111 w 1794"/>
                <a:gd name="T13" fmla="*/ 160 h 1217"/>
                <a:gd name="T14" fmla="*/ 26 w 1794"/>
                <a:gd name="T15" fmla="*/ 165 h 1217"/>
                <a:gd name="T16" fmla="*/ 92 w 1794"/>
                <a:gd name="T17" fmla="*/ 212 h 1217"/>
                <a:gd name="T18" fmla="*/ 67 w 1794"/>
                <a:gd name="T19" fmla="*/ 246 h 1217"/>
                <a:gd name="T20" fmla="*/ 71 w 1794"/>
                <a:gd name="T21" fmla="*/ 341 h 1217"/>
                <a:gd name="T22" fmla="*/ 149 w 1794"/>
                <a:gd name="T23" fmla="*/ 368 h 1217"/>
                <a:gd name="T24" fmla="*/ 159 w 1794"/>
                <a:gd name="T25" fmla="*/ 419 h 1217"/>
                <a:gd name="T26" fmla="*/ 131 w 1794"/>
                <a:gd name="T27" fmla="*/ 448 h 1217"/>
                <a:gd name="T28" fmla="*/ 229 w 1794"/>
                <a:gd name="T29" fmla="*/ 390 h 1217"/>
                <a:gd name="T30" fmla="*/ 270 w 1794"/>
                <a:gd name="T31" fmla="*/ 333 h 1217"/>
                <a:gd name="T32" fmla="*/ 298 w 1794"/>
                <a:gd name="T33" fmla="*/ 313 h 1217"/>
                <a:gd name="T34" fmla="*/ 353 w 1794"/>
                <a:gd name="T35" fmla="*/ 336 h 1217"/>
                <a:gd name="T36" fmla="*/ 388 w 1794"/>
                <a:gd name="T37" fmla="*/ 314 h 1217"/>
                <a:gd name="T38" fmla="*/ 431 w 1794"/>
                <a:gd name="T39" fmla="*/ 332 h 1217"/>
                <a:gd name="T40" fmla="*/ 532 w 1794"/>
                <a:gd name="T41" fmla="*/ 362 h 1217"/>
                <a:gd name="T42" fmla="*/ 587 w 1794"/>
                <a:gd name="T43" fmla="*/ 387 h 1217"/>
                <a:gd name="T44" fmla="*/ 589 w 1794"/>
                <a:gd name="T45" fmla="*/ 408 h 1217"/>
                <a:gd name="T46" fmla="*/ 608 w 1794"/>
                <a:gd name="T47" fmla="*/ 410 h 1217"/>
                <a:gd name="T48" fmla="*/ 627 w 1794"/>
                <a:gd name="T49" fmla="*/ 428 h 1217"/>
                <a:gd name="T50" fmla="*/ 619 w 1794"/>
                <a:gd name="T51" fmla="*/ 468 h 1217"/>
                <a:gd name="T52" fmla="*/ 658 w 1794"/>
                <a:gd name="T53" fmla="*/ 467 h 1217"/>
                <a:gd name="T54" fmla="*/ 23 w 1794"/>
                <a:gd name="T55" fmla="*/ 488 h 1217"/>
                <a:gd name="T56" fmla="*/ 278 w 1794"/>
                <a:gd name="T57" fmla="*/ 374 h 1217"/>
                <a:gd name="T58" fmla="*/ 276 w 1794"/>
                <a:gd name="T59" fmla="*/ 399 h 1217"/>
                <a:gd name="T60" fmla="*/ 38 w 1794"/>
                <a:gd name="T61" fmla="*/ 341 h 1217"/>
                <a:gd name="T62" fmla="*/ 220 w 1794"/>
                <a:gd name="T63" fmla="*/ 1192 h 1217"/>
                <a:gd name="T64" fmla="*/ 146 w 1794"/>
                <a:gd name="T65" fmla="*/ 1157 h 1217"/>
                <a:gd name="T66" fmla="*/ 1733 w 1794"/>
                <a:gd name="T67" fmla="*/ 670 h 1217"/>
                <a:gd name="T68" fmla="*/ 1579 w 1794"/>
                <a:gd name="T69" fmla="*/ 730 h 1217"/>
                <a:gd name="T70" fmla="*/ 1520 w 1794"/>
                <a:gd name="T71" fmla="*/ 753 h 1217"/>
                <a:gd name="T72" fmla="*/ 1453 w 1794"/>
                <a:gd name="T73" fmla="*/ 698 h 1217"/>
                <a:gd name="T74" fmla="*/ 1490 w 1794"/>
                <a:gd name="T75" fmla="*/ 667 h 1217"/>
                <a:gd name="T76" fmla="*/ 1417 w 1794"/>
                <a:gd name="T77" fmla="*/ 649 h 1217"/>
                <a:gd name="T78" fmla="*/ 1367 w 1794"/>
                <a:gd name="T79" fmla="*/ 623 h 1217"/>
                <a:gd name="T80" fmla="*/ 1293 w 1794"/>
                <a:gd name="T81" fmla="*/ 603 h 1217"/>
                <a:gd name="T82" fmla="*/ 801 w 1794"/>
                <a:gd name="T83" fmla="*/ 624 h 1217"/>
                <a:gd name="T84" fmla="*/ 787 w 1794"/>
                <a:gd name="T85" fmla="*/ 665 h 1217"/>
                <a:gd name="T86" fmla="*/ 790 w 1794"/>
                <a:gd name="T87" fmla="*/ 826 h 1217"/>
                <a:gd name="T88" fmla="*/ 849 w 1794"/>
                <a:gd name="T89" fmla="*/ 913 h 1217"/>
                <a:gd name="T90" fmla="*/ 966 w 1794"/>
                <a:gd name="T91" fmla="*/ 960 h 1217"/>
                <a:gd name="T92" fmla="*/ 1126 w 1794"/>
                <a:gd name="T93" fmla="*/ 1000 h 1217"/>
                <a:gd name="T94" fmla="*/ 1219 w 1794"/>
                <a:gd name="T95" fmla="*/ 1061 h 1217"/>
                <a:gd name="T96" fmla="*/ 1268 w 1794"/>
                <a:gd name="T97" fmla="*/ 1033 h 1217"/>
                <a:gd name="T98" fmla="*/ 1333 w 1794"/>
                <a:gd name="T99" fmla="*/ 1006 h 1217"/>
                <a:gd name="T100" fmla="*/ 1394 w 1794"/>
                <a:gd name="T101" fmla="*/ 1012 h 1217"/>
                <a:gd name="T102" fmla="*/ 1465 w 1794"/>
                <a:gd name="T103" fmla="*/ 1006 h 1217"/>
                <a:gd name="T104" fmla="*/ 1526 w 1794"/>
                <a:gd name="T105" fmla="*/ 1078 h 1217"/>
                <a:gd name="T106" fmla="*/ 1535 w 1794"/>
                <a:gd name="T107" fmla="*/ 988 h 1217"/>
                <a:gd name="T108" fmla="*/ 1616 w 1794"/>
                <a:gd name="T109" fmla="*/ 899 h 1217"/>
                <a:gd name="T110" fmla="*/ 1625 w 1794"/>
                <a:gd name="T111" fmla="*/ 857 h 1217"/>
                <a:gd name="T112" fmla="*/ 1632 w 1794"/>
                <a:gd name="T113" fmla="*/ 851 h 1217"/>
                <a:gd name="T114" fmla="*/ 1675 w 1794"/>
                <a:gd name="T115" fmla="*/ 787 h 1217"/>
                <a:gd name="T116" fmla="*/ 1722 w 1794"/>
                <a:gd name="T117" fmla="*/ 751 h 1217"/>
                <a:gd name="T118" fmla="*/ 1794 w 1794"/>
                <a:gd name="T119" fmla="*/ 694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4" h="1217">
                  <a:moveTo>
                    <a:pt x="674" y="446"/>
                  </a:moveTo>
                  <a:cubicBezTo>
                    <a:pt x="676" y="439"/>
                    <a:pt x="677" y="435"/>
                    <a:pt x="657" y="427"/>
                  </a:cubicBezTo>
                  <a:cubicBezTo>
                    <a:pt x="637" y="419"/>
                    <a:pt x="639" y="414"/>
                    <a:pt x="626" y="390"/>
                  </a:cubicBezTo>
                  <a:cubicBezTo>
                    <a:pt x="612" y="366"/>
                    <a:pt x="588" y="356"/>
                    <a:pt x="588" y="347"/>
                  </a:cubicBezTo>
                  <a:cubicBezTo>
                    <a:pt x="588" y="338"/>
                    <a:pt x="564" y="339"/>
                    <a:pt x="564" y="346"/>
                  </a:cubicBezTo>
                  <a:cubicBezTo>
                    <a:pt x="564" y="353"/>
                    <a:pt x="553" y="355"/>
                    <a:pt x="547" y="358"/>
                  </a:cubicBezTo>
                  <a:cubicBezTo>
                    <a:pt x="542" y="362"/>
                    <a:pt x="539" y="356"/>
                    <a:pt x="534" y="349"/>
                  </a:cubicBezTo>
                  <a:cubicBezTo>
                    <a:pt x="529" y="343"/>
                    <a:pt x="516" y="336"/>
                    <a:pt x="516" y="332"/>
                  </a:cubicBezTo>
                  <a:cubicBezTo>
                    <a:pt x="516" y="328"/>
                    <a:pt x="513" y="319"/>
                    <a:pt x="504" y="323"/>
                  </a:cubicBezTo>
                  <a:cubicBezTo>
                    <a:pt x="495" y="327"/>
                    <a:pt x="491" y="323"/>
                    <a:pt x="488" y="326"/>
                  </a:cubicBezTo>
                  <a:cubicBezTo>
                    <a:pt x="485" y="329"/>
                    <a:pt x="479" y="324"/>
                    <a:pt x="479" y="324"/>
                  </a:cubicBezTo>
                  <a:cubicBezTo>
                    <a:pt x="479" y="54"/>
                    <a:pt x="479" y="54"/>
                    <a:pt x="479" y="54"/>
                  </a:cubicBezTo>
                  <a:cubicBezTo>
                    <a:pt x="475" y="53"/>
                    <a:pt x="473" y="53"/>
                    <a:pt x="470" y="52"/>
                  </a:cubicBezTo>
                  <a:cubicBezTo>
                    <a:pt x="459" y="48"/>
                    <a:pt x="442" y="40"/>
                    <a:pt x="433" y="42"/>
                  </a:cubicBezTo>
                  <a:cubicBezTo>
                    <a:pt x="424" y="44"/>
                    <a:pt x="406" y="46"/>
                    <a:pt x="400" y="43"/>
                  </a:cubicBezTo>
                  <a:cubicBezTo>
                    <a:pt x="394" y="40"/>
                    <a:pt x="385" y="37"/>
                    <a:pt x="372" y="39"/>
                  </a:cubicBezTo>
                  <a:cubicBezTo>
                    <a:pt x="359" y="41"/>
                    <a:pt x="351" y="32"/>
                    <a:pt x="335" y="28"/>
                  </a:cubicBezTo>
                  <a:cubicBezTo>
                    <a:pt x="318" y="24"/>
                    <a:pt x="295" y="29"/>
                    <a:pt x="290" y="31"/>
                  </a:cubicBezTo>
                  <a:cubicBezTo>
                    <a:pt x="284" y="33"/>
                    <a:pt x="285" y="25"/>
                    <a:pt x="278" y="26"/>
                  </a:cubicBezTo>
                  <a:cubicBezTo>
                    <a:pt x="271" y="27"/>
                    <a:pt x="277" y="23"/>
                    <a:pt x="273" y="17"/>
                  </a:cubicBezTo>
                  <a:cubicBezTo>
                    <a:pt x="269" y="11"/>
                    <a:pt x="249" y="17"/>
                    <a:pt x="242" y="18"/>
                  </a:cubicBezTo>
                  <a:cubicBezTo>
                    <a:pt x="235" y="18"/>
                    <a:pt x="233" y="14"/>
                    <a:pt x="234" y="11"/>
                  </a:cubicBezTo>
                  <a:cubicBezTo>
                    <a:pt x="234" y="7"/>
                    <a:pt x="228" y="8"/>
                    <a:pt x="225" y="13"/>
                  </a:cubicBezTo>
                  <a:cubicBezTo>
                    <a:pt x="222" y="18"/>
                    <a:pt x="214" y="18"/>
                    <a:pt x="211" y="15"/>
                  </a:cubicBezTo>
                  <a:cubicBezTo>
                    <a:pt x="208" y="12"/>
                    <a:pt x="218" y="11"/>
                    <a:pt x="218" y="7"/>
                  </a:cubicBezTo>
                  <a:cubicBezTo>
                    <a:pt x="219" y="4"/>
                    <a:pt x="208" y="2"/>
                    <a:pt x="204" y="1"/>
                  </a:cubicBezTo>
                  <a:cubicBezTo>
                    <a:pt x="200" y="0"/>
                    <a:pt x="194" y="5"/>
                    <a:pt x="186" y="12"/>
                  </a:cubicBezTo>
                  <a:cubicBezTo>
                    <a:pt x="177" y="20"/>
                    <a:pt x="165" y="19"/>
                    <a:pt x="158" y="18"/>
                  </a:cubicBezTo>
                  <a:cubicBezTo>
                    <a:pt x="150" y="17"/>
                    <a:pt x="141" y="19"/>
                    <a:pt x="141" y="23"/>
                  </a:cubicBezTo>
                  <a:cubicBezTo>
                    <a:pt x="142" y="27"/>
                    <a:pt x="151" y="27"/>
                    <a:pt x="145" y="32"/>
                  </a:cubicBezTo>
                  <a:cubicBezTo>
                    <a:pt x="140" y="38"/>
                    <a:pt x="138" y="25"/>
                    <a:pt x="132" y="31"/>
                  </a:cubicBezTo>
                  <a:cubicBezTo>
                    <a:pt x="127" y="37"/>
                    <a:pt x="111" y="36"/>
                    <a:pt x="107" y="36"/>
                  </a:cubicBezTo>
                  <a:cubicBezTo>
                    <a:pt x="103" y="35"/>
                    <a:pt x="90" y="49"/>
                    <a:pt x="86" y="53"/>
                  </a:cubicBezTo>
                  <a:cubicBezTo>
                    <a:pt x="82" y="57"/>
                    <a:pt x="89" y="60"/>
                    <a:pt x="79" y="72"/>
                  </a:cubicBezTo>
                  <a:cubicBezTo>
                    <a:pt x="68" y="83"/>
                    <a:pt x="40" y="81"/>
                    <a:pt x="34" y="81"/>
                  </a:cubicBezTo>
                  <a:cubicBezTo>
                    <a:pt x="28" y="81"/>
                    <a:pt x="32" y="87"/>
                    <a:pt x="29" y="92"/>
                  </a:cubicBezTo>
                  <a:cubicBezTo>
                    <a:pt x="26" y="96"/>
                    <a:pt x="33" y="100"/>
                    <a:pt x="49" y="104"/>
                  </a:cubicBezTo>
                  <a:cubicBezTo>
                    <a:pt x="65" y="108"/>
                    <a:pt x="76" y="129"/>
                    <a:pt x="78" y="135"/>
                  </a:cubicBezTo>
                  <a:cubicBezTo>
                    <a:pt x="80" y="140"/>
                    <a:pt x="100" y="134"/>
                    <a:pt x="107" y="135"/>
                  </a:cubicBezTo>
                  <a:cubicBezTo>
                    <a:pt x="115" y="137"/>
                    <a:pt x="107" y="147"/>
                    <a:pt x="113" y="151"/>
                  </a:cubicBezTo>
                  <a:cubicBezTo>
                    <a:pt x="120" y="154"/>
                    <a:pt x="130" y="149"/>
                    <a:pt x="132" y="154"/>
                  </a:cubicBezTo>
                  <a:cubicBezTo>
                    <a:pt x="134" y="160"/>
                    <a:pt x="119" y="154"/>
                    <a:pt x="111" y="160"/>
                  </a:cubicBezTo>
                  <a:cubicBezTo>
                    <a:pt x="103" y="166"/>
                    <a:pt x="99" y="169"/>
                    <a:pt x="96" y="165"/>
                  </a:cubicBezTo>
                  <a:cubicBezTo>
                    <a:pt x="93" y="160"/>
                    <a:pt x="80" y="163"/>
                    <a:pt x="73" y="164"/>
                  </a:cubicBezTo>
                  <a:cubicBezTo>
                    <a:pt x="67" y="165"/>
                    <a:pt x="73" y="156"/>
                    <a:pt x="73" y="152"/>
                  </a:cubicBezTo>
                  <a:cubicBezTo>
                    <a:pt x="74" y="148"/>
                    <a:pt x="64" y="145"/>
                    <a:pt x="52" y="153"/>
                  </a:cubicBezTo>
                  <a:cubicBezTo>
                    <a:pt x="39" y="160"/>
                    <a:pt x="43" y="157"/>
                    <a:pt x="42" y="163"/>
                  </a:cubicBezTo>
                  <a:cubicBezTo>
                    <a:pt x="40" y="169"/>
                    <a:pt x="35" y="160"/>
                    <a:pt x="26" y="165"/>
                  </a:cubicBezTo>
                  <a:cubicBezTo>
                    <a:pt x="18" y="170"/>
                    <a:pt x="5" y="173"/>
                    <a:pt x="3" y="178"/>
                  </a:cubicBezTo>
                  <a:cubicBezTo>
                    <a:pt x="0" y="183"/>
                    <a:pt x="20" y="187"/>
                    <a:pt x="28" y="189"/>
                  </a:cubicBezTo>
                  <a:cubicBezTo>
                    <a:pt x="36" y="190"/>
                    <a:pt x="19" y="195"/>
                    <a:pt x="25" y="197"/>
                  </a:cubicBezTo>
                  <a:cubicBezTo>
                    <a:pt x="31" y="199"/>
                    <a:pt x="28" y="205"/>
                    <a:pt x="38" y="210"/>
                  </a:cubicBezTo>
                  <a:cubicBezTo>
                    <a:pt x="48" y="215"/>
                    <a:pt x="70" y="210"/>
                    <a:pt x="76" y="210"/>
                  </a:cubicBezTo>
                  <a:cubicBezTo>
                    <a:pt x="82" y="210"/>
                    <a:pt x="87" y="217"/>
                    <a:pt x="92" y="212"/>
                  </a:cubicBezTo>
                  <a:cubicBezTo>
                    <a:pt x="97" y="207"/>
                    <a:pt x="114" y="193"/>
                    <a:pt x="123" y="201"/>
                  </a:cubicBezTo>
                  <a:cubicBezTo>
                    <a:pt x="132" y="209"/>
                    <a:pt x="113" y="208"/>
                    <a:pt x="118" y="213"/>
                  </a:cubicBezTo>
                  <a:cubicBezTo>
                    <a:pt x="123" y="218"/>
                    <a:pt x="129" y="230"/>
                    <a:pt x="120" y="237"/>
                  </a:cubicBezTo>
                  <a:cubicBezTo>
                    <a:pt x="111" y="243"/>
                    <a:pt x="103" y="239"/>
                    <a:pt x="98" y="238"/>
                  </a:cubicBezTo>
                  <a:cubicBezTo>
                    <a:pt x="94" y="238"/>
                    <a:pt x="97" y="247"/>
                    <a:pt x="89" y="253"/>
                  </a:cubicBezTo>
                  <a:cubicBezTo>
                    <a:pt x="82" y="259"/>
                    <a:pt x="76" y="246"/>
                    <a:pt x="67" y="246"/>
                  </a:cubicBezTo>
                  <a:cubicBezTo>
                    <a:pt x="57" y="246"/>
                    <a:pt x="59" y="259"/>
                    <a:pt x="60" y="264"/>
                  </a:cubicBezTo>
                  <a:cubicBezTo>
                    <a:pt x="60" y="270"/>
                    <a:pt x="46" y="263"/>
                    <a:pt x="42" y="277"/>
                  </a:cubicBezTo>
                  <a:cubicBezTo>
                    <a:pt x="39" y="291"/>
                    <a:pt x="24" y="279"/>
                    <a:pt x="34" y="293"/>
                  </a:cubicBezTo>
                  <a:cubicBezTo>
                    <a:pt x="43" y="307"/>
                    <a:pt x="42" y="298"/>
                    <a:pt x="50" y="304"/>
                  </a:cubicBezTo>
                  <a:cubicBezTo>
                    <a:pt x="57" y="309"/>
                    <a:pt x="41" y="319"/>
                    <a:pt x="49" y="320"/>
                  </a:cubicBezTo>
                  <a:cubicBezTo>
                    <a:pt x="57" y="322"/>
                    <a:pt x="65" y="336"/>
                    <a:pt x="71" y="341"/>
                  </a:cubicBezTo>
                  <a:cubicBezTo>
                    <a:pt x="76" y="346"/>
                    <a:pt x="83" y="338"/>
                    <a:pt x="91" y="338"/>
                  </a:cubicBezTo>
                  <a:cubicBezTo>
                    <a:pt x="100" y="338"/>
                    <a:pt x="96" y="326"/>
                    <a:pt x="100" y="330"/>
                  </a:cubicBezTo>
                  <a:cubicBezTo>
                    <a:pt x="105" y="335"/>
                    <a:pt x="112" y="347"/>
                    <a:pt x="107" y="350"/>
                  </a:cubicBezTo>
                  <a:cubicBezTo>
                    <a:pt x="103" y="354"/>
                    <a:pt x="107" y="363"/>
                    <a:pt x="106" y="368"/>
                  </a:cubicBezTo>
                  <a:cubicBezTo>
                    <a:pt x="105" y="373"/>
                    <a:pt x="124" y="371"/>
                    <a:pt x="125" y="366"/>
                  </a:cubicBezTo>
                  <a:cubicBezTo>
                    <a:pt x="126" y="360"/>
                    <a:pt x="141" y="359"/>
                    <a:pt x="149" y="368"/>
                  </a:cubicBezTo>
                  <a:cubicBezTo>
                    <a:pt x="158" y="377"/>
                    <a:pt x="160" y="378"/>
                    <a:pt x="160" y="371"/>
                  </a:cubicBezTo>
                  <a:cubicBezTo>
                    <a:pt x="160" y="364"/>
                    <a:pt x="167" y="356"/>
                    <a:pt x="168" y="362"/>
                  </a:cubicBezTo>
                  <a:cubicBezTo>
                    <a:pt x="168" y="368"/>
                    <a:pt x="175" y="370"/>
                    <a:pt x="187" y="364"/>
                  </a:cubicBezTo>
                  <a:cubicBezTo>
                    <a:pt x="199" y="359"/>
                    <a:pt x="194" y="365"/>
                    <a:pt x="187" y="372"/>
                  </a:cubicBezTo>
                  <a:cubicBezTo>
                    <a:pt x="179" y="383"/>
                    <a:pt x="187" y="399"/>
                    <a:pt x="181" y="401"/>
                  </a:cubicBezTo>
                  <a:cubicBezTo>
                    <a:pt x="175" y="402"/>
                    <a:pt x="170" y="418"/>
                    <a:pt x="159" y="419"/>
                  </a:cubicBezTo>
                  <a:cubicBezTo>
                    <a:pt x="149" y="420"/>
                    <a:pt x="132" y="440"/>
                    <a:pt x="130" y="443"/>
                  </a:cubicBezTo>
                  <a:cubicBezTo>
                    <a:pt x="127" y="446"/>
                    <a:pt x="106" y="436"/>
                    <a:pt x="102" y="445"/>
                  </a:cubicBezTo>
                  <a:cubicBezTo>
                    <a:pt x="99" y="454"/>
                    <a:pt x="86" y="461"/>
                    <a:pt x="89" y="465"/>
                  </a:cubicBezTo>
                  <a:cubicBezTo>
                    <a:pt x="92" y="467"/>
                    <a:pt x="110" y="458"/>
                    <a:pt x="111" y="453"/>
                  </a:cubicBezTo>
                  <a:cubicBezTo>
                    <a:pt x="111" y="449"/>
                    <a:pt x="114" y="449"/>
                    <a:pt x="117" y="453"/>
                  </a:cubicBezTo>
                  <a:cubicBezTo>
                    <a:pt x="120" y="456"/>
                    <a:pt x="128" y="451"/>
                    <a:pt x="131" y="448"/>
                  </a:cubicBezTo>
                  <a:cubicBezTo>
                    <a:pt x="135" y="445"/>
                    <a:pt x="141" y="446"/>
                    <a:pt x="144" y="447"/>
                  </a:cubicBezTo>
                  <a:cubicBezTo>
                    <a:pt x="148" y="447"/>
                    <a:pt x="149" y="442"/>
                    <a:pt x="160" y="440"/>
                  </a:cubicBezTo>
                  <a:cubicBezTo>
                    <a:pt x="170" y="438"/>
                    <a:pt x="168" y="435"/>
                    <a:pt x="170" y="430"/>
                  </a:cubicBezTo>
                  <a:cubicBezTo>
                    <a:pt x="173" y="424"/>
                    <a:pt x="198" y="413"/>
                    <a:pt x="203" y="411"/>
                  </a:cubicBezTo>
                  <a:cubicBezTo>
                    <a:pt x="207" y="410"/>
                    <a:pt x="204" y="402"/>
                    <a:pt x="210" y="402"/>
                  </a:cubicBezTo>
                  <a:cubicBezTo>
                    <a:pt x="215" y="402"/>
                    <a:pt x="222" y="395"/>
                    <a:pt x="229" y="390"/>
                  </a:cubicBezTo>
                  <a:cubicBezTo>
                    <a:pt x="236" y="384"/>
                    <a:pt x="237" y="387"/>
                    <a:pt x="242" y="385"/>
                  </a:cubicBezTo>
                  <a:cubicBezTo>
                    <a:pt x="247" y="383"/>
                    <a:pt x="244" y="373"/>
                    <a:pt x="249" y="372"/>
                  </a:cubicBezTo>
                  <a:cubicBezTo>
                    <a:pt x="254" y="371"/>
                    <a:pt x="258" y="367"/>
                    <a:pt x="258" y="363"/>
                  </a:cubicBezTo>
                  <a:cubicBezTo>
                    <a:pt x="258" y="359"/>
                    <a:pt x="245" y="359"/>
                    <a:pt x="244" y="356"/>
                  </a:cubicBezTo>
                  <a:cubicBezTo>
                    <a:pt x="242" y="353"/>
                    <a:pt x="254" y="343"/>
                    <a:pt x="258" y="343"/>
                  </a:cubicBezTo>
                  <a:cubicBezTo>
                    <a:pt x="262" y="344"/>
                    <a:pt x="269" y="339"/>
                    <a:pt x="270" y="333"/>
                  </a:cubicBezTo>
                  <a:cubicBezTo>
                    <a:pt x="270" y="327"/>
                    <a:pt x="276" y="325"/>
                    <a:pt x="282" y="320"/>
                  </a:cubicBezTo>
                  <a:cubicBezTo>
                    <a:pt x="287" y="314"/>
                    <a:pt x="285" y="310"/>
                    <a:pt x="291" y="309"/>
                  </a:cubicBezTo>
                  <a:cubicBezTo>
                    <a:pt x="296" y="309"/>
                    <a:pt x="300" y="302"/>
                    <a:pt x="306" y="299"/>
                  </a:cubicBezTo>
                  <a:cubicBezTo>
                    <a:pt x="311" y="296"/>
                    <a:pt x="306" y="303"/>
                    <a:pt x="316" y="303"/>
                  </a:cubicBezTo>
                  <a:cubicBezTo>
                    <a:pt x="327" y="304"/>
                    <a:pt x="325" y="313"/>
                    <a:pt x="317" y="310"/>
                  </a:cubicBezTo>
                  <a:cubicBezTo>
                    <a:pt x="309" y="306"/>
                    <a:pt x="305" y="307"/>
                    <a:pt x="298" y="313"/>
                  </a:cubicBezTo>
                  <a:cubicBezTo>
                    <a:pt x="291" y="320"/>
                    <a:pt x="297" y="322"/>
                    <a:pt x="291" y="329"/>
                  </a:cubicBezTo>
                  <a:cubicBezTo>
                    <a:pt x="286" y="337"/>
                    <a:pt x="285" y="341"/>
                    <a:pt x="292" y="342"/>
                  </a:cubicBezTo>
                  <a:cubicBezTo>
                    <a:pt x="300" y="343"/>
                    <a:pt x="293" y="348"/>
                    <a:pt x="286" y="350"/>
                  </a:cubicBezTo>
                  <a:cubicBezTo>
                    <a:pt x="280" y="352"/>
                    <a:pt x="284" y="356"/>
                    <a:pt x="293" y="356"/>
                  </a:cubicBezTo>
                  <a:cubicBezTo>
                    <a:pt x="302" y="356"/>
                    <a:pt x="316" y="343"/>
                    <a:pt x="328" y="337"/>
                  </a:cubicBezTo>
                  <a:cubicBezTo>
                    <a:pt x="341" y="330"/>
                    <a:pt x="350" y="337"/>
                    <a:pt x="353" y="336"/>
                  </a:cubicBezTo>
                  <a:cubicBezTo>
                    <a:pt x="357" y="334"/>
                    <a:pt x="350" y="329"/>
                    <a:pt x="354" y="327"/>
                  </a:cubicBezTo>
                  <a:cubicBezTo>
                    <a:pt x="358" y="325"/>
                    <a:pt x="349" y="323"/>
                    <a:pt x="346" y="316"/>
                  </a:cubicBezTo>
                  <a:cubicBezTo>
                    <a:pt x="343" y="309"/>
                    <a:pt x="350" y="313"/>
                    <a:pt x="352" y="307"/>
                  </a:cubicBezTo>
                  <a:cubicBezTo>
                    <a:pt x="353" y="302"/>
                    <a:pt x="358" y="304"/>
                    <a:pt x="362" y="307"/>
                  </a:cubicBezTo>
                  <a:cubicBezTo>
                    <a:pt x="366" y="309"/>
                    <a:pt x="371" y="304"/>
                    <a:pt x="375" y="311"/>
                  </a:cubicBezTo>
                  <a:cubicBezTo>
                    <a:pt x="378" y="319"/>
                    <a:pt x="382" y="309"/>
                    <a:pt x="388" y="314"/>
                  </a:cubicBezTo>
                  <a:cubicBezTo>
                    <a:pt x="395" y="320"/>
                    <a:pt x="387" y="319"/>
                    <a:pt x="380" y="320"/>
                  </a:cubicBezTo>
                  <a:cubicBezTo>
                    <a:pt x="374" y="322"/>
                    <a:pt x="377" y="331"/>
                    <a:pt x="382" y="327"/>
                  </a:cubicBezTo>
                  <a:cubicBezTo>
                    <a:pt x="388" y="322"/>
                    <a:pt x="392" y="320"/>
                    <a:pt x="397" y="324"/>
                  </a:cubicBezTo>
                  <a:cubicBezTo>
                    <a:pt x="401" y="328"/>
                    <a:pt x="403" y="326"/>
                    <a:pt x="407" y="322"/>
                  </a:cubicBezTo>
                  <a:cubicBezTo>
                    <a:pt x="411" y="318"/>
                    <a:pt x="411" y="323"/>
                    <a:pt x="411" y="326"/>
                  </a:cubicBezTo>
                  <a:cubicBezTo>
                    <a:pt x="411" y="329"/>
                    <a:pt x="419" y="330"/>
                    <a:pt x="431" y="332"/>
                  </a:cubicBezTo>
                  <a:cubicBezTo>
                    <a:pt x="443" y="334"/>
                    <a:pt x="464" y="331"/>
                    <a:pt x="469" y="331"/>
                  </a:cubicBezTo>
                  <a:cubicBezTo>
                    <a:pt x="475" y="330"/>
                    <a:pt x="473" y="339"/>
                    <a:pt x="485" y="341"/>
                  </a:cubicBezTo>
                  <a:cubicBezTo>
                    <a:pt x="497" y="344"/>
                    <a:pt x="500" y="329"/>
                    <a:pt x="506" y="334"/>
                  </a:cubicBezTo>
                  <a:cubicBezTo>
                    <a:pt x="513" y="340"/>
                    <a:pt x="506" y="341"/>
                    <a:pt x="503" y="345"/>
                  </a:cubicBezTo>
                  <a:cubicBezTo>
                    <a:pt x="499" y="349"/>
                    <a:pt x="507" y="350"/>
                    <a:pt x="511" y="352"/>
                  </a:cubicBezTo>
                  <a:cubicBezTo>
                    <a:pt x="516" y="354"/>
                    <a:pt x="527" y="357"/>
                    <a:pt x="532" y="362"/>
                  </a:cubicBezTo>
                  <a:cubicBezTo>
                    <a:pt x="537" y="367"/>
                    <a:pt x="540" y="372"/>
                    <a:pt x="553" y="379"/>
                  </a:cubicBezTo>
                  <a:cubicBezTo>
                    <a:pt x="565" y="385"/>
                    <a:pt x="553" y="363"/>
                    <a:pt x="563" y="370"/>
                  </a:cubicBezTo>
                  <a:cubicBezTo>
                    <a:pt x="573" y="377"/>
                    <a:pt x="569" y="370"/>
                    <a:pt x="577" y="377"/>
                  </a:cubicBezTo>
                  <a:cubicBezTo>
                    <a:pt x="585" y="384"/>
                    <a:pt x="582" y="374"/>
                    <a:pt x="579" y="363"/>
                  </a:cubicBezTo>
                  <a:cubicBezTo>
                    <a:pt x="575" y="351"/>
                    <a:pt x="582" y="359"/>
                    <a:pt x="586" y="364"/>
                  </a:cubicBezTo>
                  <a:cubicBezTo>
                    <a:pt x="589" y="370"/>
                    <a:pt x="589" y="380"/>
                    <a:pt x="587" y="387"/>
                  </a:cubicBezTo>
                  <a:cubicBezTo>
                    <a:pt x="585" y="394"/>
                    <a:pt x="573" y="388"/>
                    <a:pt x="574" y="384"/>
                  </a:cubicBezTo>
                  <a:cubicBezTo>
                    <a:pt x="575" y="381"/>
                    <a:pt x="562" y="382"/>
                    <a:pt x="562" y="388"/>
                  </a:cubicBezTo>
                  <a:cubicBezTo>
                    <a:pt x="562" y="393"/>
                    <a:pt x="570" y="404"/>
                    <a:pt x="576" y="405"/>
                  </a:cubicBezTo>
                  <a:cubicBezTo>
                    <a:pt x="583" y="406"/>
                    <a:pt x="578" y="416"/>
                    <a:pt x="582" y="417"/>
                  </a:cubicBezTo>
                  <a:cubicBezTo>
                    <a:pt x="587" y="419"/>
                    <a:pt x="587" y="429"/>
                    <a:pt x="590" y="427"/>
                  </a:cubicBezTo>
                  <a:cubicBezTo>
                    <a:pt x="593" y="426"/>
                    <a:pt x="592" y="413"/>
                    <a:pt x="589" y="408"/>
                  </a:cubicBezTo>
                  <a:cubicBezTo>
                    <a:pt x="585" y="402"/>
                    <a:pt x="587" y="395"/>
                    <a:pt x="591" y="396"/>
                  </a:cubicBezTo>
                  <a:cubicBezTo>
                    <a:pt x="596" y="398"/>
                    <a:pt x="591" y="406"/>
                    <a:pt x="594" y="409"/>
                  </a:cubicBezTo>
                  <a:cubicBezTo>
                    <a:pt x="596" y="411"/>
                    <a:pt x="599" y="406"/>
                    <a:pt x="604" y="403"/>
                  </a:cubicBezTo>
                  <a:cubicBezTo>
                    <a:pt x="610" y="400"/>
                    <a:pt x="602" y="391"/>
                    <a:pt x="604" y="386"/>
                  </a:cubicBezTo>
                  <a:cubicBezTo>
                    <a:pt x="606" y="381"/>
                    <a:pt x="612" y="390"/>
                    <a:pt x="614" y="398"/>
                  </a:cubicBezTo>
                  <a:cubicBezTo>
                    <a:pt x="617" y="406"/>
                    <a:pt x="608" y="406"/>
                    <a:pt x="608" y="410"/>
                  </a:cubicBezTo>
                  <a:cubicBezTo>
                    <a:pt x="608" y="415"/>
                    <a:pt x="601" y="413"/>
                    <a:pt x="599" y="415"/>
                  </a:cubicBezTo>
                  <a:cubicBezTo>
                    <a:pt x="596" y="417"/>
                    <a:pt x="598" y="433"/>
                    <a:pt x="601" y="433"/>
                  </a:cubicBezTo>
                  <a:cubicBezTo>
                    <a:pt x="604" y="434"/>
                    <a:pt x="606" y="420"/>
                    <a:pt x="608" y="427"/>
                  </a:cubicBezTo>
                  <a:cubicBezTo>
                    <a:pt x="610" y="434"/>
                    <a:pt x="617" y="419"/>
                    <a:pt x="619" y="425"/>
                  </a:cubicBezTo>
                  <a:cubicBezTo>
                    <a:pt x="621" y="431"/>
                    <a:pt x="630" y="438"/>
                    <a:pt x="634" y="436"/>
                  </a:cubicBezTo>
                  <a:cubicBezTo>
                    <a:pt x="637" y="435"/>
                    <a:pt x="632" y="428"/>
                    <a:pt x="627" y="428"/>
                  </a:cubicBezTo>
                  <a:cubicBezTo>
                    <a:pt x="621" y="427"/>
                    <a:pt x="622" y="419"/>
                    <a:pt x="627" y="418"/>
                  </a:cubicBezTo>
                  <a:cubicBezTo>
                    <a:pt x="632" y="418"/>
                    <a:pt x="641" y="431"/>
                    <a:pt x="641" y="436"/>
                  </a:cubicBezTo>
                  <a:cubicBezTo>
                    <a:pt x="641" y="440"/>
                    <a:pt x="636" y="440"/>
                    <a:pt x="632" y="445"/>
                  </a:cubicBezTo>
                  <a:cubicBezTo>
                    <a:pt x="628" y="449"/>
                    <a:pt x="622" y="437"/>
                    <a:pt x="617" y="437"/>
                  </a:cubicBezTo>
                  <a:cubicBezTo>
                    <a:pt x="612" y="438"/>
                    <a:pt x="617" y="445"/>
                    <a:pt x="619" y="451"/>
                  </a:cubicBezTo>
                  <a:cubicBezTo>
                    <a:pt x="621" y="456"/>
                    <a:pt x="613" y="464"/>
                    <a:pt x="619" y="468"/>
                  </a:cubicBezTo>
                  <a:cubicBezTo>
                    <a:pt x="626" y="472"/>
                    <a:pt x="624" y="465"/>
                    <a:pt x="625" y="462"/>
                  </a:cubicBezTo>
                  <a:cubicBezTo>
                    <a:pt x="626" y="459"/>
                    <a:pt x="632" y="463"/>
                    <a:pt x="635" y="466"/>
                  </a:cubicBezTo>
                  <a:cubicBezTo>
                    <a:pt x="638" y="468"/>
                    <a:pt x="639" y="460"/>
                    <a:pt x="639" y="456"/>
                  </a:cubicBezTo>
                  <a:cubicBezTo>
                    <a:pt x="639" y="453"/>
                    <a:pt x="645" y="454"/>
                    <a:pt x="648" y="459"/>
                  </a:cubicBezTo>
                  <a:cubicBezTo>
                    <a:pt x="651" y="464"/>
                    <a:pt x="652" y="454"/>
                    <a:pt x="656" y="455"/>
                  </a:cubicBezTo>
                  <a:cubicBezTo>
                    <a:pt x="661" y="456"/>
                    <a:pt x="658" y="463"/>
                    <a:pt x="658" y="467"/>
                  </a:cubicBezTo>
                  <a:cubicBezTo>
                    <a:pt x="658" y="472"/>
                    <a:pt x="666" y="464"/>
                    <a:pt x="665" y="469"/>
                  </a:cubicBezTo>
                  <a:cubicBezTo>
                    <a:pt x="665" y="469"/>
                    <a:pt x="665" y="470"/>
                    <a:pt x="665" y="471"/>
                  </a:cubicBezTo>
                  <a:cubicBezTo>
                    <a:pt x="670" y="467"/>
                    <a:pt x="674" y="464"/>
                    <a:pt x="677" y="462"/>
                  </a:cubicBezTo>
                  <a:cubicBezTo>
                    <a:pt x="686" y="456"/>
                    <a:pt x="671" y="453"/>
                    <a:pt x="674" y="446"/>
                  </a:cubicBezTo>
                  <a:close/>
                  <a:moveTo>
                    <a:pt x="14" y="501"/>
                  </a:moveTo>
                  <a:cubicBezTo>
                    <a:pt x="23" y="498"/>
                    <a:pt x="27" y="493"/>
                    <a:pt x="23" y="488"/>
                  </a:cubicBezTo>
                  <a:cubicBezTo>
                    <a:pt x="19" y="483"/>
                    <a:pt x="6" y="504"/>
                    <a:pt x="14" y="501"/>
                  </a:cubicBezTo>
                  <a:close/>
                  <a:moveTo>
                    <a:pt x="80" y="466"/>
                  </a:moveTo>
                  <a:cubicBezTo>
                    <a:pt x="71" y="463"/>
                    <a:pt x="49" y="477"/>
                    <a:pt x="57" y="478"/>
                  </a:cubicBezTo>
                  <a:cubicBezTo>
                    <a:pt x="62" y="479"/>
                    <a:pt x="64" y="473"/>
                    <a:pt x="71" y="473"/>
                  </a:cubicBezTo>
                  <a:cubicBezTo>
                    <a:pt x="77" y="473"/>
                    <a:pt x="89" y="469"/>
                    <a:pt x="80" y="466"/>
                  </a:cubicBezTo>
                  <a:close/>
                  <a:moveTo>
                    <a:pt x="278" y="374"/>
                  </a:moveTo>
                  <a:cubicBezTo>
                    <a:pt x="279" y="370"/>
                    <a:pt x="273" y="370"/>
                    <a:pt x="265" y="379"/>
                  </a:cubicBezTo>
                  <a:cubicBezTo>
                    <a:pt x="257" y="388"/>
                    <a:pt x="250" y="393"/>
                    <a:pt x="249" y="397"/>
                  </a:cubicBezTo>
                  <a:cubicBezTo>
                    <a:pt x="248" y="402"/>
                    <a:pt x="239" y="397"/>
                    <a:pt x="236" y="402"/>
                  </a:cubicBezTo>
                  <a:cubicBezTo>
                    <a:pt x="233" y="408"/>
                    <a:pt x="238" y="420"/>
                    <a:pt x="244" y="416"/>
                  </a:cubicBezTo>
                  <a:cubicBezTo>
                    <a:pt x="249" y="412"/>
                    <a:pt x="249" y="416"/>
                    <a:pt x="253" y="416"/>
                  </a:cubicBezTo>
                  <a:cubicBezTo>
                    <a:pt x="256" y="416"/>
                    <a:pt x="273" y="405"/>
                    <a:pt x="276" y="399"/>
                  </a:cubicBezTo>
                  <a:cubicBezTo>
                    <a:pt x="280" y="394"/>
                    <a:pt x="270" y="392"/>
                    <a:pt x="269" y="389"/>
                  </a:cubicBezTo>
                  <a:cubicBezTo>
                    <a:pt x="269" y="385"/>
                    <a:pt x="278" y="385"/>
                    <a:pt x="282" y="383"/>
                  </a:cubicBezTo>
                  <a:cubicBezTo>
                    <a:pt x="286" y="381"/>
                    <a:pt x="278" y="379"/>
                    <a:pt x="278" y="374"/>
                  </a:cubicBezTo>
                  <a:close/>
                  <a:moveTo>
                    <a:pt x="29" y="328"/>
                  </a:moveTo>
                  <a:cubicBezTo>
                    <a:pt x="28" y="322"/>
                    <a:pt x="12" y="328"/>
                    <a:pt x="14" y="334"/>
                  </a:cubicBezTo>
                  <a:cubicBezTo>
                    <a:pt x="16" y="340"/>
                    <a:pt x="31" y="343"/>
                    <a:pt x="38" y="341"/>
                  </a:cubicBezTo>
                  <a:cubicBezTo>
                    <a:pt x="44" y="339"/>
                    <a:pt x="46" y="333"/>
                    <a:pt x="42" y="329"/>
                  </a:cubicBezTo>
                  <a:cubicBezTo>
                    <a:pt x="37" y="325"/>
                    <a:pt x="30" y="334"/>
                    <a:pt x="29" y="328"/>
                  </a:cubicBezTo>
                  <a:close/>
                  <a:moveTo>
                    <a:pt x="220" y="1192"/>
                  </a:moveTo>
                  <a:cubicBezTo>
                    <a:pt x="210" y="1193"/>
                    <a:pt x="215" y="1217"/>
                    <a:pt x="221" y="1213"/>
                  </a:cubicBezTo>
                  <a:cubicBezTo>
                    <a:pt x="224" y="1210"/>
                    <a:pt x="231" y="1210"/>
                    <a:pt x="233" y="1206"/>
                  </a:cubicBezTo>
                  <a:cubicBezTo>
                    <a:pt x="236" y="1201"/>
                    <a:pt x="230" y="1191"/>
                    <a:pt x="220" y="1192"/>
                  </a:cubicBezTo>
                  <a:close/>
                  <a:moveTo>
                    <a:pt x="207" y="1177"/>
                  </a:moveTo>
                  <a:cubicBezTo>
                    <a:pt x="201" y="1178"/>
                    <a:pt x="205" y="1188"/>
                    <a:pt x="209" y="1185"/>
                  </a:cubicBezTo>
                  <a:cubicBezTo>
                    <a:pt x="215" y="1181"/>
                    <a:pt x="213" y="1176"/>
                    <a:pt x="207" y="1177"/>
                  </a:cubicBezTo>
                  <a:close/>
                  <a:moveTo>
                    <a:pt x="146" y="1157"/>
                  </a:moveTo>
                  <a:cubicBezTo>
                    <a:pt x="151" y="1162"/>
                    <a:pt x="155" y="1161"/>
                    <a:pt x="156" y="1156"/>
                  </a:cubicBezTo>
                  <a:cubicBezTo>
                    <a:pt x="158" y="1151"/>
                    <a:pt x="140" y="1151"/>
                    <a:pt x="146" y="1157"/>
                  </a:cubicBezTo>
                  <a:close/>
                  <a:moveTo>
                    <a:pt x="174" y="1169"/>
                  </a:moveTo>
                  <a:cubicBezTo>
                    <a:pt x="177" y="1175"/>
                    <a:pt x="181" y="1176"/>
                    <a:pt x="184" y="1170"/>
                  </a:cubicBezTo>
                  <a:cubicBezTo>
                    <a:pt x="188" y="1165"/>
                    <a:pt x="169" y="1162"/>
                    <a:pt x="174" y="1169"/>
                  </a:cubicBezTo>
                  <a:close/>
                  <a:moveTo>
                    <a:pt x="1779" y="645"/>
                  </a:moveTo>
                  <a:cubicBezTo>
                    <a:pt x="1778" y="640"/>
                    <a:pt x="1762" y="644"/>
                    <a:pt x="1755" y="638"/>
                  </a:cubicBezTo>
                  <a:cubicBezTo>
                    <a:pt x="1748" y="633"/>
                    <a:pt x="1735" y="659"/>
                    <a:pt x="1733" y="670"/>
                  </a:cubicBezTo>
                  <a:cubicBezTo>
                    <a:pt x="1730" y="681"/>
                    <a:pt x="1711" y="693"/>
                    <a:pt x="1711" y="693"/>
                  </a:cubicBezTo>
                  <a:cubicBezTo>
                    <a:pt x="1711" y="693"/>
                    <a:pt x="1655" y="693"/>
                    <a:pt x="1650" y="693"/>
                  </a:cubicBezTo>
                  <a:cubicBezTo>
                    <a:pt x="1647" y="693"/>
                    <a:pt x="1634" y="704"/>
                    <a:pt x="1627" y="711"/>
                  </a:cubicBezTo>
                  <a:cubicBezTo>
                    <a:pt x="1627" y="711"/>
                    <a:pt x="1627" y="711"/>
                    <a:pt x="1627" y="712"/>
                  </a:cubicBezTo>
                  <a:cubicBezTo>
                    <a:pt x="1633" y="722"/>
                    <a:pt x="1613" y="728"/>
                    <a:pt x="1593" y="729"/>
                  </a:cubicBezTo>
                  <a:cubicBezTo>
                    <a:pt x="1587" y="729"/>
                    <a:pt x="1582" y="730"/>
                    <a:pt x="1579" y="730"/>
                  </a:cubicBezTo>
                  <a:cubicBezTo>
                    <a:pt x="1580" y="733"/>
                    <a:pt x="1580" y="735"/>
                    <a:pt x="1580" y="737"/>
                  </a:cubicBezTo>
                  <a:cubicBezTo>
                    <a:pt x="1580" y="739"/>
                    <a:pt x="1578" y="740"/>
                    <a:pt x="1575" y="742"/>
                  </a:cubicBezTo>
                  <a:cubicBezTo>
                    <a:pt x="1572" y="748"/>
                    <a:pt x="1548" y="760"/>
                    <a:pt x="1534" y="767"/>
                  </a:cubicBezTo>
                  <a:cubicBezTo>
                    <a:pt x="1519" y="774"/>
                    <a:pt x="1499" y="771"/>
                    <a:pt x="1499" y="759"/>
                  </a:cubicBezTo>
                  <a:cubicBezTo>
                    <a:pt x="1499" y="747"/>
                    <a:pt x="1510" y="749"/>
                    <a:pt x="1512" y="755"/>
                  </a:cubicBezTo>
                  <a:cubicBezTo>
                    <a:pt x="1513" y="757"/>
                    <a:pt x="1516" y="755"/>
                    <a:pt x="1520" y="753"/>
                  </a:cubicBezTo>
                  <a:cubicBezTo>
                    <a:pt x="1516" y="749"/>
                    <a:pt x="1516" y="743"/>
                    <a:pt x="1517" y="739"/>
                  </a:cubicBezTo>
                  <a:cubicBezTo>
                    <a:pt x="1512" y="737"/>
                    <a:pt x="1519" y="720"/>
                    <a:pt x="1510" y="717"/>
                  </a:cubicBezTo>
                  <a:cubicBezTo>
                    <a:pt x="1501" y="713"/>
                    <a:pt x="1490" y="730"/>
                    <a:pt x="1491" y="720"/>
                  </a:cubicBezTo>
                  <a:cubicBezTo>
                    <a:pt x="1493" y="710"/>
                    <a:pt x="1507" y="701"/>
                    <a:pt x="1498" y="688"/>
                  </a:cubicBezTo>
                  <a:cubicBezTo>
                    <a:pt x="1490" y="674"/>
                    <a:pt x="1474" y="674"/>
                    <a:pt x="1471" y="684"/>
                  </a:cubicBezTo>
                  <a:cubicBezTo>
                    <a:pt x="1468" y="695"/>
                    <a:pt x="1457" y="690"/>
                    <a:pt x="1453" y="698"/>
                  </a:cubicBezTo>
                  <a:cubicBezTo>
                    <a:pt x="1449" y="706"/>
                    <a:pt x="1445" y="723"/>
                    <a:pt x="1448" y="735"/>
                  </a:cubicBezTo>
                  <a:cubicBezTo>
                    <a:pt x="1451" y="748"/>
                    <a:pt x="1447" y="754"/>
                    <a:pt x="1436" y="761"/>
                  </a:cubicBezTo>
                  <a:cubicBezTo>
                    <a:pt x="1424" y="768"/>
                    <a:pt x="1418" y="750"/>
                    <a:pt x="1422" y="727"/>
                  </a:cubicBezTo>
                  <a:cubicBezTo>
                    <a:pt x="1426" y="712"/>
                    <a:pt x="1434" y="697"/>
                    <a:pt x="1426" y="697"/>
                  </a:cubicBezTo>
                  <a:cubicBezTo>
                    <a:pt x="1419" y="697"/>
                    <a:pt x="1437" y="678"/>
                    <a:pt x="1453" y="674"/>
                  </a:cubicBezTo>
                  <a:cubicBezTo>
                    <a:pt x="1469" y="670"/>
                    <a:pt x="1490" y="672"/>
                    <a:pt x="1490" y="667"/>
                  </a:cubicBezTo>
                  <a:cubicBezTo>
                    <a:pt x="1490" y="666"/>
                    <a:pt x="1490" y="666"/>
                    <a:pt x="1492" y="665"/>
                  </a:cubicBezTo>
                  <a:cubicBezTo>
                    <a:pt x="1488" y="663"/>
                    <a:pt x="1485" y="660"/>
                    <a:pt x="1482" y="658"/>
                  </a:cubicBezTo>
                  <a:cubicBezTo>
                    <a:pt x="1481" y="659"/>
                    <a:pt x="1481" y="660"/>
                    <a:pt x="1480" y="661"/>
                  </a:cubicBezTo>
                  <a:cubicBezTo>
                    <a:pt x="1473" y="666"/>
                    <a:pt x="1475" y="654"/>
                    <a:pt x="1463" y="654"/>
                  </a:cubicBezTo>
                  <a:cubicBezTo>
                    <a:pt x="1451" y="654"/>
                    <a:pt x="1440" y="665"/>
                    <a:pt x="1430" y="660"/>
                  </a:cubicBezTo>
                  <a:cubicBezTo>
                    <a:pt x="1421" y="656"/>
                    <a:pt x="1426" y="649"/>
                    <a:pt x="1417" y="649"/>
                  </a:cubicBezTo>
                  <a:cubicBezTo>
                    <a:pt x="1408" y="649"/>
                    <a:pt x="1423" y="633"/>
                    <a:pt x="1411" y="640"/>
                  </a:cubicBezTo>
                  <a:cubicBezTo>
                    <a:pt x="1398" y="647"/>
                    <a:pt x="1379" y="664"/>
                    <a:pt x="1371" y="656"/>
                  </a:cubicBezTo>
                  <a:cubicBezTo>
                    <a:pt x="1362" y="648"/>
                    <a:pt x="1354" y="659"/>
                    <a:pt x="1348" y="652"/>
                  </a:cubicBezTo>
                  <a:cubicBezTo>
                    <a:pt x="1342" y="646"/>
                    <a:pt x="1370" y="629"/>
                    <a:pt x="1383" y="630"/>
                  </a:cubicBezTo>
                  <a:cubicBezTo>
                    <a:pt x="1387" y="630"/>
                    <a:pt x="1390" y="628"/>
                    <a:pt x="1392" y="626"/>
                  </a:cubicBezTo>
                  <a:cubicBezTo>
                    <a:pt x="1385" y="624"/>
                    <a:pt x="1371" y="618"/>
                    <a:pt x="1367" y="623"/>
                  </a:cubicBezTo>
                  <a:cubicBezTo>
                    <a:pt x="1362" y="628"/>
                    <a:pt x="1356" y="625"/>
                    <a:pt x="1352" y="620"/>
                  </a:cubicBezTo>
                  <a:cubicBezTo>
                    <a:pt x="1348" y="615"/>
                    <a:pt x="1344" y="622"/>
                    <a:pt x="1337" y="614"/>
                  </a:cubicBezTo>
                  <a:cubicBezTo>
                    <a:pt x="1331" y="607"/>
                    <a:pt x="1325" y="612"/>
                    <a:pt x="1321" y="614"/>
                  </a:cubicBezTo>
                  <a:cubicBezTo>
                    <a:pt x="1318" y="615"/>
                    <a:pt x="1313" y="611"/>
                    <a:pt x="1306" y="609"/>
                  </a:cubicBezTo>
                  <a:cubicBezTo>
                    <a:pt x="1299" y="606"/>
                    <a:pt x="1305" y="599"/>
                    <a:pt x="1299" y="595"/>
                  </a:cubicBezTo>
                  <a:cubicBezTo>
                    <a:pt x="1293" y="591"/>
                    <a:pt x="1293" y="603"/>
                    <a:pt x="1293" y="603"/>
                  </a:cubicBezTo>
                  <a:cubicBezTo>
                    <a:pt x="807" y="606"/>
                    <a:pt x="807" y="606"/>
                    <a:pt x="807" y="606"/>
                  </a:cubicBezTo>
                  <a:cubicBezTo>
                    <a:pt x="807" y="606"/>
                    <a:pt x="808" y="607"/>
                    <a:pt x="808" y="608"/>
                  </a:cubicBezTo>
                  <a:cubicBezTo>
                    <a:pt x="814" y="614"/>
                    <a:pt x="810" y="619"/>
                    <a:pt x="811" y="626"/>
                  </a:cubicBezTo>
                  <a:cubicBezTo>
                    <a:pt x="813" y="634"/>
                    <a:pt x="812" y="644"/>
                    <a:pt x="806" y="644"/>
                  </a:cubicBezTo>
                  <a:cubicBezTo>
                    <a:pt x="800" y="644"/>
                    <a:pt x="799" y="638"/>
                    <a:pt x="804" y="635"/>
                  </a:cubicBezTo>
                  <a:cubicBezTo>
                    <a:pt x="808" y="633"/>
                    <a:pt x="806" y="624"/>
                    <a:pt x="801" y="624"/>
                  </a:cubicBezTo>
                  <a:cubicBezTo>
                    <a:pt x="799" y="624"/>
                    <a:pt x="798" y="621"/>
                    <a:pt x="798" y="618"/>
                  </a:cubicBezTo>
                  <a:cubicBezTo>
                    <a:pt x="790" y="620"/>
                    <a:pt x="781" y="619"/>
                    <a:pt x="770" y="618"/>
                  </a:cubicBezTo>
                  <a:cubicBezTo>
                    <a:pt x="770" y="618"/>
                    <a:pt x="770" y="619"/>
                    <a:pt x="770" y="619"/>
                  </a:cubicBezTo>
                  <a:cubicBezTo>
                    <a:pt x="771" y="624"/>
                    <a:pt x="773" y="634"/>
                    <a:pt x="779" y="643"/>
                  </a:cubicBezTo>
                  <a:cubicBezTo>
                    <a:pt x="786" y="651"/>
                    <a:pt x="781" y="656"/>
                    <a:pt x="787" y="659"/>
                  </a:cubicBezTo>
                  <a:cubicBezTo>
                    <a:pt x="793" y="662"/>
                    <a:pt x="793" y="666"/>
                    <a:pt x="787" y="665"/>
                  </a:cubicBezTo>
                  <a:cubicBezTo>
                    <a:pt x="782" y="664"/>
                    <a:pt x="786" y="669"/>
                    <a:pt x="784" y="681"/>
                  </a:cubicBezTo>
                  <a:cubicBezTo>
                    <a:pt x="782" y="693"/>
                    <a:pt x="782" y="717"/>
                    <a:pt x="781" y="724"/>
                  </a:cubicBezTo>
                  <a:cubicBezTo>
                    <a:pt x="780" y="732"/>
                    <a:pt x="771" y="744"/>
                    <a:pt x="776" y="752"/>
                  </a:cubicBezTo>
                  <a:cubicBezTo>
                    <a:pt x="781" y="760"/>
                    <a:pt x="785" y="771"/>
                    <a:pt x="782" y="780"/>
                  </a:cubicBezTo>
                  <a:cubicBezTo>
                    <a:pt x="779" y="790"/>
                    <a:pt x="780" y="796"/>
                    <a:pt x="784" y="803"/>
                  </a:cubicBezTo>
                  <a:cubicBezTo>
                    <a:pt x="788" y="811"/>
                    <a:pt x="785" y="824"/>
                    <a:pt x="790" y="826"/>
                  </a:cubicBezTo>
                  <a:cubicBezTo>
                    <a:pt x="794" y="829"/>
                    <a:pt x="799" y="835"/>
                    <a:pt x="803" y="842"/>
                  </a:cubicBezTo>
                  <a:cubicBezTo>
                    <a:pt x="807" y="849"/>
                    <a:pt x="811" y="844"/>
                    <a:pt x="812" y="851"/>
                  </a:cubicBezTo>
                  <a:cubicBezTo>
                    <a:pt x="813" y="859"/>
                    <a:pt x="813" y="860"/>
                    <a:pt x="819" y="862"/>
                  </a:cubicBezTo>
                  <a:cubicBezTo>
                    <a:pt x="825" y="865"/>
                    <a:pt x="821" y="872"/>
                    <a:pt x="821" y="876"/>
                  </a:cubicBezTo>
                  <a:cubicBezTo>
                    <a:pt x="821" y="880"/>
                    <a:pt x="829" y="887"/>
                    <a:pt x="840" y="896"/>
                  </a:cubicBezTo>
                  <a:cubicBezTo>
                    <a:pt x="850" y="905"/>
                    <a:pt x="841" y="913"/>
                    <a:pt x="849" y="913"/>
                  </a:cubicBezTo>
                  <a:cubicBezTo>
                    <a:pt x="856" y="913"/>
                    <a:pt x="863" y="917"/>
                    <a:pt x="871" y="922"/>
                  </a:cubicBezTo>
                  <a:cubicBezTo>
                    <a:pt x="878" y="926"/>
                    <a:pt x="880" y="923"/>
                    <a:pt x="885" y="925"/>
                  </a:cubicBezTo>
                  <a:cubicBezTo>
                    <a:pt x="891" y="926"/>
                    <a:pt x="900" y="937"/>
                    <a:pt x="902" y="944"/>
                  </a:cubicBezTo>
                  <a:cubicBezTo>
                    <a:pt x="903" y="948"/>
                    <a:pt x="904" y="951"/>
                    <a:pt x="906" y="955"/>
                  </a:cubicBezTo>
                  <a:cubicBezTo>
                    <a:pt x="946" y="950"/>
                    <a:pt x="946" y="950"/>
                    <a:pt x="946" y="950"/>
                  </a:cubicBezTo>
                  <a:cubicBezTo>
                    <a:pt x="946" y="950"/>
                    <a:pt x="959" y="959"/>
                    <a:pt x="966" y="960"/>
                  </a:cubicBezTo>
                  <a:cubicBezTo>
                    <a:pt x="973" y="962"/>
                    <a:pt x="1012" y="976"/>
                    <a:pt x="1012" y="976"/>
                  </a:cubicBezTo>
                  <a:cubicBezTo>
                    <a:pt x="1062" y="976"/>
                    <a:pt x="1062" y="976"/>
                    <a:pt x="1062" y="976"/>
                  </a:cubicBezTo>
                  <a:cubicBezTo>
                    <a:pt x="1068" y="968"/>
                    <a:pt x="1068" y="968"/>
                    <a:pt x="1068" y="968"/>
                  </a:cubicBezTo>
                  <a:cubicBezTo>
                    <a:pt x="1095" y="968"/>
                    <a:pt x="1095" y="968"/>
                    <a:pt x="1095" y="968"/>
                  </a:cubicBezTo>
                  <a:cubicBezTo>
                    <a:pt x="1095" y="968"/>
                    <a:pt x="1113" y="986"/>
                    <a:pt x="1115" y="986"/>
                  </a:cubicBezTo>
                  <a:cubicBezTo>
                    <a:pt x="1118" y="987"/>
                    <a:pt x="1126" y="995"/>
                    <a:pt x="1126" y="1000"/>
                  </a:cubicBezTo>
                  <a:cubicBezTo>
                    <a:pt x="1126" y="1005"/>
                    <a:pt x="1129" y="1009"/>
                    <a:pt x="1133" y="1011"/>
                  </a:cubicBezTo>
                  <a:cubicBezTo>
                    <a:pt x="1137" y="1014"/>
                    <a:pt x="1151" y="1023"/>
                    <a:pt x="1153" y="1022"/>
                  </a:cubicBezTo>
                  <a:cubicBezTo>
                    <a:pt x="1155" y="1021"/>
                    <a:pt x="1159" y="1005"/>
                    <a:pt x="1167" y="1006"/>
                  </a:cubicBezTo>
                  <a:cubicBezTo>
                    <a:pt x="1175" y="1006"/>
                    <a:pt x="1195" y="1012"/>
                    <a:pt x="1198" y="1024"/>
                  </a:cubicBezTo>
                  <a:cubicBezTo>
                    <a:pt x="1202" y="1035"/>
                    <a:pt x="1212" y="1045"/>
                    <a:pt x="1215" y="1047"/>
                  </a:cubicBezTo>
                  <a:cubicBezTo>
                    <a:pt x="1218" y="1050"/>
                    <a:pt x="1217" y="1057"/>
                    <a:pt x="1219" y="1061"/>
                  </a:cubicBezTo>
                  <a:cubicBezTo>
                    <a:pt x="1222" y="1064"/>
                    <a:pt x="1221" y="1072"/>
                    <a:pt x="1224" y="1072"/>
                  </a:cubicBezTo>
                  <a:cubicBezTo>
                    <a:pt x="1227" y="1072"/>
                    <a:pt x="1242" y="1081"/>
                    <a:pt x="1249" y="1080"/>
                  </a:cubicBezTo>
                  <a:cubicBezTo>
                    <a:pt x="1251" y="1080"/>
                    <a:pt x="1254" y="1081"/>
                    <a:pt x="1256" y="1083"/>
                  </a:cubicBezTo>
                  <a:cubicBezTo>
                    <a:pt x="1257" y="1069"/>
                    <a:pt x="1243" y="1067"/>
                    <a:pt x="1251" y="1060"/>
                  </a:cubicBezTo>
                  <a:cubicBezTo>
                    <a:pt x="1261" y="1053"/>
                    <a:pt x="1251" y="1047"/>
                    <a:pt x="1255" y="1044"/>
                  </a:cubicBezTo>
                  <a:cubicBezTo>
                    <a:pt x="1260" y="1040"/>
                    <a:pt x="1268" y="1037"/>
                    <a:pt x="1268" y="1033"/>
                  </a:cubicBezTo>
                  <a:cubicBezTo>
                    <a:pt x="1268" y="1028"/>
                    <a:pt x="1273" y="1028"/>
                    <a:pt x="1279" y="1029"/>
                  </a:cubicBezTo>
                  <a:cubicBezTo>
                    <a:pt x="1285" y="1029"/>
                    <a:pt x="1297" y="1019"/>
                    <a:pt x="1296" y="1014"/>
                  </a:cubicBezTo>
                  <a:cubicBezTo>
                    <a:pt x="1295" y="1010"/>
                    <a:pt x="1297" y="1009"/>
                    <a:pt x="1305" y="1011"/>
                  </a:cubicBezTo>
                  <a:cubicBezTo>
                    <a:pt x="1312" y="1012"/>
                    <a:pt x="1311" y="1002"/>
                    <a:pt x="1316" y="1004"/>
                  </a:cubicBezTo>
                  <a:cubicBezTo>
                    <a:pt x="1320" y="1005"/>
                    <a:pt x="1324" y="1008"/>
                    <a:pt x="1325" y="1004"/>
                  </a:cubicBezTo>
                  <a:cubicBezTo>
                    <a:pt x="1325" y="1001"/>
                    <a:pt x="1330" y="1002"/>
                    <a:pt x="1333" y="1006"/>
                  </a:cubicBezTo>
                  <a:cubicBezTo>
                    <a:pt x="1337" y="1011"/>
                    <a:pt x="1347" y="1012"/>
                    <a:pt x="1348" y="1007"/>
                  </a:cubicBezTo>
                  <a:cubicBezTo>
                    <a:pt x="1349" y="1001"/>
                    <a:pt x="1354" y="1007"/>
                    <a:pt x="1359" y="1012"/>
                  </a:cubicBezTo>
                  <a:cubicBezTo>
                    <a:pt x="1365" y="1018"/>
                    <a:pt x="1367" y="1016"/>
                    <a:pt x="1374" y="1017"/>
                  </a:cubicBezTo>
                  <a:cubicBezTo>
                    <a:pt x="1382" y="1017"/>
                    <a:pt x="1382" y="1015"/>
                    <a:pt x="1382" y="1010"/>
                  </a:cubicBezTo>
                  <a:cubicBezTo>
                    <a:pt x="1383" y="1006"/>
                    <a:pt x="1390" y="1020"/>
                    <a:pt x="1398" y="1021"/>
                  </a:cubicBezTo>
                  <a:cubicBezTo>
                    <a:pt x="1405" y="1022"/>
                    <a:pt x="1399" y="1017"/>
                    <a:pt x="1394" y="1012"/>
                  </a:cubicBezTo>
                  <a:cubicBezTo>
                    <a:pt x="1388" y="1008"/>
                    <a:pt x="1395" y="1006"/>
                    <a:pt x="1390" y="1002"/>
                  </a:cubicBezTo>
                  <a:cubicBezTo>
                    <a:pt x="1386" y="999"/>
                    <a:pt x="1396" y="994"/>
                    <a:pt x="1406" y="995"/>
                  </a:cubicBezTo>
                  <a:cubicBezTo>
                    <a:pt x="1415" y="995"/>
                    <a:pt x="1415" y="997"/>
                    <a:pt x="1418" y="992"/>
                  </a:cubicBezTo>
                  <a:cubicBezTo>
                    <a:pt x="1422" y="986"/>
                    <a:pt x="1425" y="992"/>
                    <a:pt x="1425" y="997"/>
                  </a:cubicBezTo>
                  <a:cubicBezTo>
                    <a:pt x="1425" y="1001"/>
                    <a:pt x="1440" y="994"/>
                    <a:pt x="1449" y="994"/>
                  </a:cubicBezTo>
                  <a:cubicBezTo>
                    <a:pt x="1457" y="994"/>
                    <a:pt x="1464" y="1001"/>
                    <a:pt x="1465" y="1006"/>
                  </a:cubicBezTo>
                  <a:cubicBezTo>
                    <a:pt x="1466" y="1010"/>
                    <a:pt x="1471" y="1013"/>
                    <a:pt x="1477" y="1008"/>
                  </a:cubicBezTo>
                  <a:cubicBezTo>
                    <a:pt x="1483" y="1002"/>
                    <a:pt x="1488" y="997"/>
                    <a:pt x="1494" y="1002"/>
                  </a:cubicBezTo>
                  <a:cubicBezTo>
                    <a:pt x="1499" y="1008"/>
                    <a:pt x="1505" y="1015"/>
                    <a:pt x="1511" y="1022"/>
                  </a:cubicBezTo>
                  <a:cubicBezTo>
                    <a:pt x="1518" y="1028"/>
                    <a:pt x="1508" y="1036"/>
                    <a:pt x="1512" y="1042"/>
                  </a:cubicBezTo>
                  <a:cubicBezTo>
                    <a:pt x="1515" y="1047"/>
                    <a:pt x="1511" y="1054"/>
                    <a:pt x="1519" y="1059"/>
                  </a:cubicBezTo>
                  <a:cubicBezTo>
                    <a:pt x="1527" y="1065"/>
                    <a:pt x="1520" y="1076"/>
                    <a:pt x="1526" y="1078"/>
                  </a:cubicBezTo>
                  <a:cubicBezTo>
                    <a:pt x="1532" y="1079"/>
                    <a:pt x="1537" y="1089"/>
                    <a:pt x="1538" y="1093"/>
                  </a:cubicBezTo>
                  <a:cubicBezTo>
                    <a:pt x="1539" y="1097"/>
                    <a:pt x="1551" y="1102"/>
                    <a:pt x="1552" y="1095"/>
                  </a:cubicBezTo>
                  <a:cubicBezTo>
                    <a:pt x="1552" y="1089"/>
                    <a:pt x="1559" y="1081"/>
                    <a:pt x="1559" y="1074"/>
                  </a:cubicBezTo>
                  <a:cubicBezTo>
                    <a:pt x="1560" y="1068"/>
                    <a:pt x="1555" y="1046"/>
                    <a:pt x="1550" y="1039"/>
                  </a:cubicBezTo>
                  <a:cubicBezTo>
                    <a:pt x="1544" y="1032"/>
                    <a:pt x="1551" y="1030"/>
                    <a:pt x="1544" y="1022"/>
                  </a:cubicBezTo>
                  <a:cubicBezTo>
                    <a:pt x="1538" y="1014"/>
                    <a:pt x="1534" y="999"/>
                    <a:pt x="1535" y="988"/>
                  </a:cubicBezTo>
                  <a:cubicBezTo>
                    <a:pt x="1535" y="976"/>
                    <a:pt x="1549" y="957"/>
                    <a:pt x="1555" y="951"/>
                  </a:cubicBezTo>
                  <a:cubicBezTo>
                    <a:pt x="1562" y="945"/>
                    <a:pt x="1570" y="948"/>
                    <a:pt x="1571" y="942"/>
                  </a:cubicBezTo>
                  <a:cubicBezTo>
                    <a:pt x="1573" y="936"/>
                    <a:pt x="1581" y="928"/>
                    <a:pt x="1586" y="928"/>
                  </a:cubicBezTo>
                  <a:cubicBezTo>
                    <a:pt x="1590" y="928"/>
                    <a:pt x="1595" y="929"/>
                    <a:pt x="1596" y="924"/>
                  </a:cubicBezTo>
                  <a:cubicBezTo>
                    <a:pt x="1597" y="919"/>
                    <a:pt x="1605" y="913"/>
                    <a:pt x="1615" y="911"/>
                  </a:cubicBezTo>
                  <a:cubicBezTo>
                    <a:pt x="1625" y="909"/>
                    <a:pt x="1619" y="904"/>
                    <a:pt x="1616" y="899"/>
                  </a:cubicBezTo>
                  <a:cubicBezTo>
                    <a:pt x="1614" y="895"/>
                    <a:pt x="1619" y="890"/>
                    <a:pt x="1621" y="893"/>
                  </a:cubicBezTo>
                  <a:cubicBezTo>
                    <a:pt x="1623" y="896"/>
                    <a:pt x="1629" y="896"/>
                    <a:pt x="1633" y="894"/>
                  </a:cubicBezTo>
                  <a:cubicBezTo>
                    <a:pt x="1637" y="891"/>
                    <a:pt x="1646" y="884"/>
                    <a:pt x="1637" y="883"/>
                  </a:cubicBezTo>
                  <a:cubicBezTo>
                    <a:pt x="1629" y="883"/>
                    <a:pt x="1627" y="879"/>
                    <a:pt x="1632" y="877"/>
                  </a:cubicBezTo>
                  <a:cubicBezTo>
                    <a:pt x="1637" y="875"/>
                    <a:pt x="1632" y="866"/>
                    <a:pt x="1625" y="865"/>
                  </a:cubicBezTo>
                  <a:cubicBezTo>
                    <a:pt x="1618" y="864"/>
                    <a:pt x="1621" y="861"/>
                    <a:pt x="1625" y="857"/>
                  </a:cubicBezTo>
                  <a:cubicBezTo>
                    <a:pt x="1629" y="852"/>
                    <a:pt x="1619" y="845"/>
                    <a:pt x="1614" y="842"/>
                  </a:cubicBezTo>
                  <a:cubicBezTo>
                    <a:pt x="1609" y="838"/>
                    <a:pt x="1617" y="836"/>
                    <a:pt x="1621" y="835"/>
                  </a:cubicBezTo>
                  <a:cubicBezTo>
                    <a:pt x="1625" y="835"/>
                    <a:pt x="1622" y="817"/>
                    <a:pt x="1623" y="812"/>
                  </a:cubicBezTo>
                  <a:cubicBezTo>
                    <a:pt x="1625" y="808"/>
                    <a:pt x="1632" y="808"/>
                    <a:pt x="1629" y="812"/>
                  </a:cubicBezTo>
                  <a:cubicBezTo>
                    <a:pt x="1627" y="817"/>
                    <a:pt x="1623" y="824"/>
                    <a:pt x="1628" y="830"/>
                  </a:cubicBezTo>
                  <a:cubicBezTo>
                    <a:pt x="1633" y="835"/>
                    <a:pt x="1634" y="842"/>
                    <a:pt x="1632" y="851"/>
                  </a:cubicBezTo>
                  <a:cubicBezTo>
                    <a:pt x="1631" y="860"/>
                    <a:pt x="1634" y="857"/>
                    <a:pt x="1640" y="846"/>
                  </a:cubicBezTo>
                  <a:cubicBezTo>
                    <a:pt x="1646" y="834"/>
                    <a:pt x="1647" y="824"/>
                    <a:pt x="1643" y="823"/>
                  </a:cubicBezTo>
                  <a:cubicBezTo>
                    <a:pt x="1639" y="821"/>
                    <a:pt x="1640" y="810"/>
                    <a:pt x="1644" y="815"/>
                  </a:cubicBezTo>
                  <a:cubicBezTo>
                    <a:pt x="1648" y="821"/>
                    <a:pt x="1650" y="821"/>
                    <a:pt x="1656" y="814"/>
                  </a:cubicBezTo>
                  <a:cubicBezTo>
                    <a:pt x="1663" y="807"/>
                    <a:pt x="1670" y="795"/>
                    <a:pt x="1666" y="792"/>
                  </a:cubicBezTo>
                  <a:cubicBezTo>
                    <a:pt x="1661" y="790"/>
                    <a:pt x="1668" y="787"/>
                    <a:pt x="1675" y="787"/>
                  </a:cubicBezTo>
                  <a:cubicBezTo>
                    <a:pt x="1683" y="788"/>
                    <a:pt x="1700" y="783"/>
                    <a:pt x="1701" y="780"/>
                  </a:cubicBezTo>
                  <a:cubicBezTo>
                    <a:pt x="1705" y="773"/>
                    <a:pt x="1674" y="784"/>
                    <a:pt x="1674" y="780"/>
                  </a:cubicBezTo>
                  <a:cubicBezTo>
                    <a:pt x="1674" y="775"/>
                    <a:pt x="1694" y="771"/>
                    <a:pt x="1703" y="771"/>
                  </a:cubicBezTo>
                  <a:cubicBezTo>
                    <a:pt x="1712" y="770"/>
                    <a:pt x="1708" y="758"/>
                    <a:pt x="1711" y="763"/>
                  </a:cubicBezTo>
                  <a:cubicBezTo>
                    <a:pt x="1715" y="768"/>
                    <a:pt x="1721" y="767"/>
                    <a:pt x="1726" y="764"/>
                  </a:cubicBezTo>
                  <a:cubicBezTo>
                    <a:pt x="1731" y="761"/>
                    <a:pt x="1728" y="752"/>
                    <a:pt x="1722" y="751"/>
                  </a:cubicBezTo>
                  <a:cubicBezTo>
                    <a:pt x="1716" y="749"/>
                    <a:pt x="1726" y="745"/>
                    <a:pt x="1724" y="742"/>
                  </a:cubicBezTo>
                  <a:cubicBezTo>
                    <a:pt x="1722" y="738"/>
                    <a:pt x="1728" y="724"/>
                    <a:pt x="1735" y="722"/>
                  </a:cubicBezTo>
                  <a:cubicBezTo>
                    <a:pt x="1743" y="721"/>
                    <a:pt x="1739" y="716"/>
                    <a:pt x="1746" y="716"/>
                  </a:cubicBezTo>
                  <a:cubicBezTo>
                    <a:pt x="1752" y="716"/>
                    <a:pt x="1753" y="709"/>
                    <a:pt x="1758" y="703"/>
                  </a:cubicBezTo>
                  <a:cubicBezTo>
                    <a:pt x="1764" y="698"/>
                    <a:pt x="1772" y="712"/>
                    <a:pt x="1780" y="704"/>
                  </a:cubicBezTo>
                  <a:cubicBezTo>
                    <a:pt x="1784" y="701"/>
                    <a:pt x="1789" y="697"/>
                    <a:pt x="1794" y="694"/>
                  </a:cubicBezTo>
                  <a:cubicBezTo>
                    <a:pt x="1773" y="668"/>
                    <a:pt x="1779" y="650"/>
                    <a:pt x="1779" y="64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0" name="Freeform 1635">
              <a:extLst>
                <a:ext uri="{FF2B5EF4-FFF2-40B4-BE49-F238E27FC236}">
                  <a16:creationId xmlns:a16="http://schemas.microsoft.com/office/drawing/2014/main" id="{66E48625-F367-FD43-853F-F7505DB689BF}"/>
                </a:ext>
              </a:extLst>
            </p:cNvPr>
            <p:cNvSpPr>
              <a:spLocks/>
            </p:cNvSpPr>
            <p:nvPr/>
          </p:nvSpPr>
          <p:spPr bwMode="auto">
            <a:xfrm>
              <a:off x="4194323" y="1530401"/>
              <a:ext cx="242896" cy="119067"/>
            </a:xfrm>
            <a:custGeom>
              <a:avLst/>
              <a:gdLst>
                <a:gd name="T0" fmla="*/ 159 w 189"/>
                <a:gd name="T1" fmla="*/ 67 h 95"/>
                <a:gd name="T2" fmla="*/ 173 w 189"/>
                <a:gd name="T3" fmla="*/ 56 h 95"/>
                <a:gd name="T4" fmla="*/ 186 w 189"/>
                <a:gd name="T5" fmla="*/ 43 h 95"/>
                <a:gd name="T6" fmla="*/ 177 w 189"/>
                <a:gd name="T7" fmla="*/ 28 h 95"/>
                <a:gd name="T8" fmla="*/ 168 w 189"/>
                <a:gd name="T9" fmla="*/ 20 h 95"/>
                <a:gd name="T10" fmla="*/ 165 w 189"/>
                <a:gd name="T11" fmla="*/ 9 h 95"/>
                <a:gd name="T12" fmla="*/ 153 w 189"/>
                <a:gd name="T13" fmla="*/ 10 h 95"/>
                <a:gd name="T14" fmla="*/ 136 w 189"/>
                <a:gd name="T15" fmla="*/ 2 h 95"/>
                <a:gd name="T16" fmla="*/ 133 w 189"/>
                <a:gd name="T17" fmla="*/ 12 h 95"/>
                <a:gd name="T18" fmla="*/ 123 w 189"/>
                <a:gd name="T19" fmla="*/ 13 h 95"/>
                <a:gd name="T20" fmla="*/ 116 w 189"/>
                <a:gd name="T21" fmla="*/ 13 h 95"/>
                <a:gd name="T22" fmla="*/ 106 w 189"/>
                <a:gd name="T23" fmla="*/ 15 h 95"/>
                <a:gd name="T24" fmla="*/ 97 w 189"/>
                <a:gd name="T25" fmla="*/ 12 h 95"/>
                <a:gd name="T26" fmla="*/ 85 w 189"/>
                <a:gd name="T27" fmla="*/ 20 h 95"/>
                <a:gd name="T28" fmla="*/ 78 w 189"/>
                <a:gd name="T29" fmla="*/ 16 h 95"/>
                <a:gd name="T30" fmla="*/ 70 w 189"/>
                <a:gd name="T31" fmla="*/ 22 h 95"/>
                <a:gd name="T32" fmla="*/ 68 w 189"/>
                <a:gd name="T33" fmla="*/ 30 h 95"/>
                <a:gd name="T34" fmla="*/ 56 w 189"/>
                <a:gd name="T35" fmla="*/ 35 h 95"/>
                <a:gd name="T36" fmla="*/ 51 w 189"/>
                <a:gd name="T37" fmla="*/ 21 h 95"/>
                <a:gd name="T38" fmla="*/ 24 w 189"/>
                <a:gd name="T39" fmla="*/ 3 h 95"/>
                <a:gd name="T40" fmla="*/ 27 w 189"/>
                <a:gd name="T41" fmla="*/ 13 h 95"/>
                <a:gd name="T42" fmla="*/ 21 w 189"/>
                <a:gd name="T43" fmla="*/ 13 h 95"/>
                <a:gd name="T44" fmla="*/ 9 w 189"/>
                <a:gd name="T45" fmla="*/ 17 h 95"/>
                <a:gd name="T46" fmla="*/ 0 w 189"/>
                <a:gd name="T47" fmla="*/ 29 h 95"/>
                <a:gd name="T48" fmla="*/ 17 w 189"/>
                <a:gd name="T49" fmla="*/ 33 h 95"/>
                <a:gd name="T50" fmla="*/ 39 w 189"/>
                <a:gd name="T51" fmla="*/ 33 h 95"/>
                <a:gd name="T52" fmla="*/ 35 w 189"/>
                <a:gd name="T53" fmla="*/ 42 h 95"/>
                <a:gd name="T54" fmla="*/ 26 w 189"/>
                <a:gd name="T55" fmla="*/ 46 h 95"/>
                <a:gd name="T56" fmla="*/ 6 w 189"/>
                <a:gd name="T57" fmla="*/ 52 h 95"/>
                <a:gd name="T58" fmla="*/ 32 w 189"/>
                <a:gd name="T59" fmla="*/ 52 h 95"/>
                <a:gd name="T60" fmla="*/ 38 w 189"/>
                <a:gd name="T61" fmla="*/ 59 h 95"/>
                <a:gd name="T62" fmla="*/ 43 w 189"/>
                <a:gd name="T63" fmla="*/ 65 h 95"/>
                <a:gd name="T64" fmla="*/ 37 w 189"/>
                <a:gd name="T65" fmla="*/ 73 h 95"/>
                <a:gd name="T66" fmla="*/ 28 w 189"/>
                <a:gd name="T67" fmla="*/ 79 h 95"/>
                <a:gd name="T68" fmla="*/ 51 w 189"/>
                <a:gd name="T69" fmla="*/ 78 h 95"/>
                <a:gd name="T70" fmla="*/ 83 w 189"/>
                <a:gd name="T71" fmla="*/ 91 h 95"/>
                <a:gd name="T72" fmla="*/ 113 w 189"/>
                <a:gd name="T73" fmla="*/ 84 h 95"/>
                <a:gd name="T74" fmla="*/ 135 w 189"/>
                <a:gd name="T75" fmla="*/ 76 h 95"/>
                <a:gd name="T76" fmla="*/ 159 w 189"/>
                <a:gd name="T77" fmla="*/ 6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95">
                  <a:moveTo>
                    <a:pt x="159" y="67"/>
                  </a:moveTo>
                  <a:cubicBezTo>
                    <a:pt x="169" y="67"/>
                    <a:pt x="169" y="56"/>
                    <a:pt x="173" y="56"/>
                  </a:cubicBezTo>
                  <a:cubicBezTo>
                    <a:pt x="177" y="57"/>
                    <a:pt x="184" y="48"/>
                    <a:pt x="186" y="43"/>
                  </a:cubicBezTo>
                  <a:cubicBezTo>
                    <a:pt x="189" y="38"/>
                    <a:pt x="184" y="28"/>
                    <a:pt x="177" y="28"/>
                  </a:cubicBezTo>
                  <a:cubicBezTo>
                    <a:pt x="171" y="28"/>
                    <a:pt x="166" y="24"/>
                    <a:pt x="168" y="20"/>
                  </a:cubicBezTo>
                  <a:cubicBezTo>
                    <a:pt x="169" y="16"/>
                    <a:pt x="164" y="12"/>
                    <a:pt x="165" y="9"/>
                  </a:cubicBezTo>
                  <a:cubicBezTo>
                    <a:pt x="165" y="6"/>
                    <a:pt x="157" y="9"/>
                    <a:pt x="153" y="10"/>
                  </a:cubicBezTo>
                  <a:cubicBezTo>
                    <a:pt x="148" y="11"/>
                    <a:pt x="139" y="0"/>
                    <a:pt x="136" y="2"/>
                  </a:cubicBezTo>
                  <a:cubicBezTo>
                    <a:pt x="132" y="4"/>
                    <a:pt x="135" y="9"/>
                    <a:pt x="133" y="12"/>
                  </a:cubicBezTo>
                  <a:cubicBezTo>
                    <a:pt x="132" y="15"/>
                    <a:pt x="123" y="9"/>
                    <a:pt x="123" y="13"/>
                  </a:cubicBezTo>
                  <a:cubicBezTo>
                    <a:pt x="123" y="17"/>
                    <a:pt x="119" y="17"/>
                    <a:pt x="116" y="13"/>
                  </a:cubicBezTo>
                  <a:cubicBezTo>
                    <a:pt x="113" y="9"/>
                    <a:pt x="106" y="12"/>
                    <a:pt x="106" y="15"/>
                  </a:cubicBezTo>
                  <a:cubicBezTo>
                    <a:pt x="106" y="18"/>
                    <a:pt x="103" y="15"/>
                    <a:pt x="97" y="12"/>
                  </a:cubicBezTo>
                  <a:cubicBezTo>
                    <a:pt x="91" y="8"/>
                    <a:pt x="84" y="16"/>
                    <a:pt x="85" y="20"/>
                  </a:cubicBezTo>
                  <a:cubicBezTo>
                    <a:pt x="85" y="24"/>
                    <a:pt x="83" y="25"/>
                    <a:pt x="78" y="16"/>
                  </a:cubicBezTo>
                  <a:cubicBezTo>
                    <a:pt x="73" y="8"/>
                    <a:pt x="67" y="17"/>
                    <a:pt x="70" y="22"/>
                  </a:cubicBezTo>
                  <a:cubicBezTo>
                    <a:pt x="72" y="26"/>
                    <a:pt x="71" y="32"/>
                    <a:pt x="68" y="30"/>
                  </a:cubicBezTo>
                  <a:cubicBezTo>
                    <a:pt x="64" y="27"/>
                    <a:pt x="58" y="31"/>
                    <a:pt x="56" y="35"/>
                  </a:cubicBezTo>
                  <a:cubicBezTo>
                    <a:pt x="54" y="39"/>
                    <a:pt x="45" y="24"/>
                    <a:pt x="51" y="21"/>
                  </a:cubicBezTo>
                  <a:cubicBezTo>
                    <a:pt x="57" y="18"/>
                    <a:pt x="32" y="3"/>
                    <a:pt x="24" y="3"/>
                  </a:cubicBezTo>
                  <a:cubicBezTo>
                    <a:pt x="17" y="3"/>
                    <a:pt x="22" y="9"/>
                    <a:pt x="27" y="13"/>
                  </a:cubicBezTo>
                  <a:cubicBezTo>
                    <a:pt x="32" y="17"/>
                    <a:pt x="23" y="16"/>
                    <a:pt x="21" y="13"/>
                  </a:cubicBezTo>
                  <a:cubicBezTo>
                    <a:pt x="18" y="9"/>
                    <a:pt x="12" y="12"/>
                    <a:pt x="9" y="17"/>
                  </a:cubicBezTo>
                  <a:cubicBezTo>
                    <a:pt x="6" y="22"/>
                    <a:pt x="1" y="25"/>
                    <a:pt x="0" y="29"/>
                  </a:cubicBezTo>
                  <a:cubicBezTo>
                    <a:pt x="0" y="32"/>
                    <a:pt x="9" y="36"/>
                    <a:pt x="17" y="33"/>
                  </a:cubicBezTo>
                  <a:cubicBezTo>
                    <a:pt x="25" y="30"/>
                    <a:pt x="34" y="29"/>
                    <a:pt x="39" y="33"/>
                  </a:cubicBezTo>
                  <a:cubicBezTo>
                    <a:pt x="43" y="37"/>
                    <a:pt x="31" y="38"/>
                    <a:pt x="35" y="42"/>
                  </a:cubicBezTo>
                  <a:cubicBezTo>
                    <a:pt x="39" y="45"/>
                    <a:pt x="36" y="47"/>
                    <a:pt x="26" y="46"/>
                  </a:cubicBezTo>
                  <a:cubicBezTo>
                    <a:pt x="16" y="46"/>
                    <a:pt x="4" y="49"/>
                    <a:pt x="6" y="52"/>
                  </a:cubicBezTo>
                  <a:cubicBezTo>
                    <a:pt x="8" y="55"/>
                    <a:pt x="31" y="49"/>
                    <a:pt x="32" y="52"/>
                  </a:cubicBezTo>
                  <a:cubicBezTo>
                    <a:pt x="32" y="56"/>
                    <a:pt x="32" y="62"/>
                    <a:pt x="38" y="59"/>
                  </a:cubicBezTo>
                  <a:cubicBezTo>
                    <a:pt x="44" y="56"/>
                    <a:pt x="40" y="64"/>
                    <a:pt x="43" y="65"/>
                  </a:cubicBezTo>
                  <a:cubicBezTo>
                    <a:pt x="46" y="66"/>
                    <a:pt x="45" y="73"/>
                    <a:pt x="37" y="73"/>
                  </a:cubicBezTo>
                  <a:cubicBezTo>
                    <a:pt x="29" y="74"/>
                    <a:pt x="25" y="75"/>
                    <a:pt x="28" y="79"/>
                  </a:cubicBezTo>
                  <a:cubicBezTo>
                    <a:pt x="33" y="83"/>
                    <a:pt x="42" y="80"/>
                    <a:pt x="51" y="78"/>
                  </a:cubicBezTo>
                  <a:cubicBezTo>
                    <a:pt x="59" y="76"/>
                    <a:pt x="72" y="87"/>
                    <a:pt x="83" y="91"/>
                  </a:cubicBezTo>
                  <a:cubicBezTo>
                    <a:pt x="93" y="95"/>
                    <a:pt x="111" y="89"/>
                    <a:pt x="113" y="84"/>
                  </a:cubicBezTo>
                  <a:cubicBezTo>
                    <a:pt x="115" y="78"/>
                    <a:pt x="129" y="80"/>
                    <a:pt x="135" y="76"/>
                  </a:cubicBezTo>
                  <a:cubicBezTo>
                    <a:pt x="141" y="73"/>
                    <a:pt x="149" y="68"/>
                    <a:pt x="159" y="6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1" name="Freeform 1636">
              <a:extLst>
                <a:ext uri="{FF2B5EF4-FFF2-40B4-BE49-F238E27FC236}">
                  <a16:creationId xmlns:a16="http://schemas.microsoft.com/office/drawing/2014/main" id="{4A691F2F-B5BA-2541-8F6E-507B53B35158}"/>
                </a:ext>
              </a:extLst>
            </p:cNvPr>
            <p:cNvSpPr>
              <a:spLocks/>
            </p:cNvSpPr>
            <p:nvPr/>
          </p:nvSpPr>
          <p:spPr bwMode="auto">
            <a:xfrm>
              <a:off x="2956029" y="2711540"/>
              <a:ext cx="19051" cy="41276"/>
            </a:xfrm>
            <a:custGeom>
              <a:avLst/>
              <a:gdLst>
                <a:gd name="T0" fmla="*/ 13 w 15"/>
                <a:gd name="T1" fmla="*/ 30 h 33"/>
                <a:gd name="T2" fmla="*/ 6 w 15"/>
                <a:gd name="T3" fmla="*/ 23 h 33"/>
                <a:gd name="T4" fmla="*/ 0 w 15"/>
                <a:gd name="T5" fmla="*/ 11 h 33"/>
                <a:gd name="T6" fmla="*/ 6 w 15"/>
                <a:gd name="T7" fmla="*/ 6 h 33"/>
                <a:gd name="T8" fmla="*/ 8 w 15"/>
                <a:gd name="T9" fmla="*/ 19 h 33"/>
                <a:gd name="T10" fmla="*/ 13 w 15"/>
                <a:gd name="T11" fmla="*/ 30 h 33"/>
              </a:gdLst>
              <a:ahLst/>
              <a:cxnLst>
                <a:cxn ang="0">
                  <a:pos x="T0" y="T1"/>
                </a:cxn>
                <a:cxn ang="0">
                  <a:pos x="T2" y="T3"/>
                </a:cxn>
                <a:cxn ang="0">
                  <a:pos x="T4" y="T5"/>
                </a:cxn>
                <a:cxn ang="0">
                  <a:pos x="T6" y="T7"/>
                </a:cxn>
                <a:cxn ang="0">
                  <a:pos x="T8" y="T9"/>
                </a:cxn>
                <a:cxn ang="0">
                  <a:pos x="T10" y="T11"/>
                </a:cxn>
              </a:cxnLst>
              <a:rect l="0" t="0" r="r" b="b"/>
              <a:pathLst>
                <a:path w="15" h="33">
                  <a:moveTo>
                    <a:pt x="13" y="30"/>
                  </a:moveTo>
                  <a:cubicBezTo>
                    <a:pt x="12" y="33"/>
                    <a:pt x="6" y="27"/>
                    <a:pt x="6" y="23"/>
                  </a:cubicBezTo>
                  <a:cubicBezTo>
                    <a:pt x="6" y="19"/>
                    <a:pt x="0" y="18"/>
                    <a:pt x="0" y="11"/>
                  </a:cubicBezTo>
                  <a:cubicBezTo>
                    <a:pt x="0" y="4"/>
                    <a:pt x="3" y="0"/>
                    <a:pt x="6" y="6"/>
                  </a:cubicBezTo>
                  <a:cubicBezTo>
                    <a:pt x="10" y="12"/>
                    <a:pt x="8" y="16"/>
                    <a:pt x="8" y="19"/>
                  </a:cubicBezTo>
                  <a:cubicBezTo>
                    <a:pt x="9" y="22"/>
                    <a:pt x="15" y="26"/>
                    <a:pt x="13" y="3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2" name="Freeform 1637">
              <a:extLst>
                <a:ext uri="{FF2B5EF4-FFF2-40B4-BE49-F238E27FC236}">
                  <a16:creationId xmlns:a16="http://schemas.microsoft.com/office/drawing/2014/main" id="{A0A677D7-20F5-604B-AD3E-40FE9396E1E0}"/>
                </a:ext>
              </a:extLst>
            </p:cNvPr>
            <p:cNvSpPr>
              <a:spLocks/>
            </p:cNvSpPr>
            <p:nvPr/>
          </p:nvSpPr>
          <p:spPr bwMode="auto">
            <a:xfrm>
              <a:off x="3054457" y="3175106"/>
              <a:ext cx="901732" cy="898555"/>
            </a:xfrm>
            <a:custGeom>
              <a:avLst/>
              <a:gdLst>
                <a:gd name="T0" fmla="*/ 395 w 703"/>
                <a:gd name="T1" fmla="*/ 667 h 718"/>
                <a:gd name="T2" fmla="*/ 406 w 703"/>
                <a:gd name="T3" fmla="*/ 670 h 718"/>
                <a:gd name="T4" fmla="*/ 451 w 703"/>
                <a:gd name="T5" fmla="*/ 591 h 718"/>
                <a:gd name="T6" fmla="*/ 480 w 703"/>
                <a:gd name="T7" fmla="*/ 535 h 718"/>
                <a:gd name="T8" fmla="*/ 526 w 703"/>
                <a:gd name="T9" fmla="*/ 509 h 718"/>
                <a:gd name="T10" fmla="*/ 581 w 703"/>
                <a:gd name="T11" fmla="*/ 494 h 718"/>
                <a:gd name="T12" fmla="*/ 603 w 703"/>
                <a:gd name="T13" fmla="*/ 452 h 718"/>
                <a:gd name="T14" fmla="*/ 621 w 703"/>
                <a:gd name="T15" fmla="*/ 412 h 718"/>
                <a:gd name="T16" fmla="*/ 627 w 703"/>
                <a:gd name="T17" fmla="*/ 329 h 718"/>
                <a:gd name="T18" fmla="*/ 640 w 703"/>
                <a:gd name="T19" fmla="*/ 321 h 718"/>
                <a:gd name="T20" fmla="*/ 695 w 703"/>
                <a:gd name="T21" fmla="*/ 246 h 718"/>
                <a:gd name="T22" fmla="*/ 634 w 703"/>
                <a:gd name="T23" fmla="*/ 162 h 718"/>
                <a:gd name="T24" fmla="*/ 525 w 703"/>
                <a:gd name="T25" fmla="*/ 149 h 718"/>
                <a:gd name="T26" fmla="*/ 461 w 703"/>
                <a:gd name="T27" fmla="*/ 115 h 718"/>
                <a:gd name="T28" fmla="*/ 455 w 703"/>
                <a:gd name="T29" fmla="*/ 103 h 718"/>
                <a:gd name="T30" fmla="*/ 413 w 703"/>
                <a:gd name="T31" fmla="*/ 93 h 718"/>
                <a:gd name="T32" fmla="*/ 403 w 703"/>
                <a:gd name="T33" fmla="*/ 19 h 718"/>
                <a:gd name="T34" fmla="*/ 346 w 703"/>
                <a:gd name="T35" fmla="*/ 49 h 718"/>
                <a:gd name="T36" fmla="*/ 298 w 703"/>
                <a:gd name="T37" fmla="*/ 59 h 718"/>
                <a:gd name="T38" fmla="*/ 258 w 703"/>
                <a:gd name="T39" fmla="*/ 62 h 718"/>
                <a:gd name="T40" fmla="*/ 246 w 703"/>
                <a:gd name="T41" fmla="*/ 1 h 718"/>
                <a:gd name="T42" fmla="*/ 201 w 703"/>
                <a:gd name="T43" fmla="*/ 26 h 718"/>
                <a:gd name="T44" fmla="*/ 167 w 703"/>
                <a:gd name="T45" fmla="*/ 22 h 718"/>
                <a:gd name="T46" fmla="*/ 187 w 703"/>
                <a:gd name="T47" fmla="*/ 49 h 718"/>
                <a:gd name="T48" fmla="*/ 164 w 703"/>
                <a:gd name="T49" fmla="*/ 72 h 718"/>
                <a:gd name="T50" fmla="*/ 131 w 703"/>
                <a:gd name="T51" fmla="*/ 75 h 718"/>
                <a:gd name="T52" fmla="*/ 74 w 703"/>
                <a:gd name="T53" fmla="*/ 65 h 718"/>
                <a:gd name="T54" fmla="*/ 70 w 703"/>
                <a:gd name="T55" fmla="*/ 91 h 718"/>
                <a:gd name="T56" fmla="*/ 71 w 703"/>
                <a:gd name="T57" fmla="*/ 168 h 718"/>
                <a:gd name="T58" fmla="*/ 19 w 703"/>
                <a:gd name="T59" fmla="*/ 187 h 718"/>
                <a:gd name="T60" fmla="*/ 3 w 703"/>
                <a:gd name="T61" fmla="*/ 224 h 718"/>
                <a:gd name="T62" fmla="*/ 24 w 703"/>
                <a:gd name="T63" fmla="*/ 261 h 718"/>
                <a:gd name="T64" fmla="*/ 60 w 703"/>
                <a:gd name="T65" fmla="*/ 267 h 718"/>
                <a:gd name="T66" fmla="*/ 102 w 703"/>
                <a:gd name="T67" fmla="*/ 287 h 718"/>
                <a:gd name="T68" fmla="*/ 154 w 703"/>
                <a:gd name="T69" fmla="*/ 271 h 718"/>
                <a:gd name="T70" fmla="*/ 194 w 703"/>
                <a:gd name="T71" fmla="*/ 320 h 718"/>
                <a:gd name="T72" fmla="*/ 235 w 703"/>
                <a:gd name="T73" fmla="*/ 338 h 718"/>
                <a:gd name="T74" fmla="*/ 246 w 703"/>
                <a:gd name="T75" fmla="*/ 378 h 718"/>
                <a:gd name="T76" fmla="*/ 291 w 703"/>
                <a:gd name="T77" fmla="*/ 413 h 718"/>
                <a:gd name="T78" fmla="*/ 284 w 703"/>
                <a:gd name="T79" fmla="*/ 457 h 718"/>
                <a:gd name="T80" fmla="*/ 311 w 703"/>
                <a:gd name="T81" fmla="*/ 495 h 718"/>
                <a:gd name="T82" fmla="*/ 347 w 703"/>
                <a:gd name="T83" fmla="*/ 526 h 718"/>
                <a:gd name="T84" fmla="*/ 360 w 703"/>
                <a:gd name="T85" fmla="*/ 585 h 718"/>
                <a:gd name="T86" fmla="*/ 292 w 703"/>
                <a:gd name="T87" fmla="*/ 648 h 718"/>
                <a:gd name="T88" fmla="*/ 321 w 703"/>
                <a:gd name="T89" fmla="*/ 665 h 718"/>
                <a:gd name="T90" fmla="*/ 362 w 703"/>
                <a:gd name="T91" fmla="*/ 69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3" h="718">
                  <a:moveTo>
                    <a:pt x="372" y="710"/>
                  </a:moveTo>
                  <a:cubicBezTo>
                    <a:pt x="383" y="702"/>
                    <a:pt x="381" y="697"/>
                    <a:pt x="386" y="688"/>
                  </a:cubicBezTo>
                  <a:cubicBezTo>
                    <a:pt x="391" y="679"/>
                    <a:pt x="386" y="675"/>
                    <a:pt x="395" y="667"/>
                  </a:cubicBezTo>
                  <a:cubicBezTo>
                    <a:pt x="404" y="658"/>
                    <a:pt x="394" y="653"/>
                    <a:pt x="404" y="648"/>
                  </a:cubicBezTo>
                  <a:cubicBezTo>
                    <a:pt x="415" y="643"/>
                    <a:pt x="414" y="652"/>
                    <a:pt x="405" y="664"/>
                  </a:cubicBezTo>
                  <a:cubicBezTo>
                    <a:pt x="396" y="675"/>
                    <a:pt x="394" y="678"/>
                    <a:pt x="406" y="670"/>
                  </a:cubicBezTo>
                  <a:cubicBezTo>
                    <a:pt x="418" y="661"/>
                    <a:pt x="422" y="649"/>
                    <a:pt x="429" y="635"/>
                  </a:cubicBezTo>
                  <a:cubicBezTo>
                    <a:pt x="435" y="622"/>
                    <a:pt x="440" y="617"/>
                    <a:pt x="446" y="617"/>
                  </a:cubicBezTo>
                  <a:cubicBezTo>
                    <a:pt x="452" y="616"/>
                    <a:pt x="452" y="601"/>
                    <a:pt x="451" y="591"/>
                  </a:cubicBezTo>
                  <a:cubicBezTo>
                    <a:pt x="451" y="581"/>
                    <a:pt x="448" y="572"/>
                    <a:pt x="452" y="565"/>
                  </a:cubicBezTo>
                  <a:cubicBezTo>
                    <a:pt x="456" y="558"/>
                    <a:pt x="452" y="552"/>
                    <a:pt x="457" y="552"/>
                  </a:cubicBezTo>
                  <a:cubicBezTo>
                    <a:pt x="463" y="552"/>
                    <a:pt x="471" y="544"/>
                    <a:pt x="480" y="535"/>
                  </a:cubicBezTo>
                  <a:cubicBezTo>
                    <a:pt x="488" y="527"/>
                    <a:pt x="494" y="526"/>
                    <a:pt x="503" y="525"/>
                  </a:cubicBezTo>
                  <a:cubicBezTo>
                    <a:pt x="512" y="524"/>
                    <a:pt x="507" y="521"/>
                    <a:pt x="512" y="520"/>
                  </a:cubicBezTo>
                  <a:cubicBezTo>
                    <a:pt x="518" y="518"/>
                    <a:pt x="522" y="512"/>
                    <a:pt x="526" y="509"/>
                  </a:cubicBezTo>
                  <a:cubicBezTo>
                    <a:pt x="530" y="505"/>
                    <a:pt x="546" y="509"/>
                    <a:pt x="555" y="509"/>
                  </a:cubicBezTo>
                  <a:cubicBezTo>
                    <a:pt x="565" y="509"/>
                    <a:pt x="571" y="510"/>
                    <a:pt x="571" y="504"/>
                  </a:cubicBezTo>
                  <a:cubicBezTo>
                    <a:pt x="571" y="498"/>
                    <a:pt x="575" y="494"/>
                    <a:pt x="581" y="494"/>
                  </a:cubicBezTo>
                  <a:cubicBezTo>
                    <a:pt x="586" y="494"/>
                    <a:pt x="589" y="492"/>
                    <a:pt x="589" y="484"/>
                  </a:cubicBezTo>
                  <a:cubicBezTo>
                    <a:pt x="589" y="476"/>
                    <a:pt x="591" y="472"/>
                    <a:pt x="596" y="468"/>
                  </a:cubicBezTo>
                  <a:cubicBezTo>
                    <a:pt x="600" y="465"/>
                    <a:pt x="601" y="457"/>
                    <a:pt x="603" y="452"/>
                  </a:cubicBezTo>
                  <a:cubicBezTo>
                    <a:pt x="604" y="447"/>
                    <a:pt x="609" y="450"/>
                    <a:pt x="609" y="442"/>
                  </a:cubicBezTo>
                  <a:cubicBezTo>
                    <a:pt x="609" y="435"/>
                    <a:pt x="612" y="427"/>
                    <a:pt x="612" y="421"/>
                  </a:cubicBezTo>
                  <a:cubicBezTo>
                    <a:pt x="612" y="415"/>
                    <a:pt x="618" y="416"/>
                    <a:pt x="621" y="412"/>
                  </a:cubicBezTo>
                  <a:cubicBezTo>
                    <a:pt x="624" y="407"/>
                    <a:pt x="619" y="402"/>
                    <a:pt x="623" y="390"/>
                  </a:cubicBezTo>
                  <a:cubicBezTo>
                    <a:pt x="627" y="378"/>
                    <a:pt x="623" y="366"/>
                    <a:pt x="623" y="355"/>
                  </a:cubicBezTo>
                  <a:cubicBezTo>
                    <a:pt x="623" y="344"/>
                    <a:pt x="623" y="333"/>
                    <a:pt x="627" y="329"/>
                  </a:cubicBezTo>
                  <a:cubicBezTo>
                    <a:pt x="631" y="326"/>
                    <a:pt x="629" y="324"/>
                    <a:pt x="626" y="322"/>
                  </a:cubicBezTo>
                  <a:cubicBezTo>
                    <a:pt x="623" y="321"/>
                    <a:pt x="626" y="317"/>
                    <a:pt x="629" y="317"/>
                  </a:cubicBezTo>
                  <a:cubicBezTo>
                    <a:pt x="632" y="318"/>
                    <a:pt x="635" y="324"/>
                    <a:pt x="640" y="321"/>
                  </a:cubicBezTo>
                  <a:cubicBezTo>
                    <a:pt x="645" y="318"/>
                    <a:pt x="650" y="304"/>
                    <a:pt x="654" y="293"/>
                  </a:cubicBezTo>
                  <a:cubicBezTo>
                    <a:pt x="658" y="282"/>
                    <a:pt x="665" y="283"/>
                    <a:pt x="671" y="281"/>
                  </a:cubicBezTo>
                  <a:cubicBezTo>
                    <a:pt x="676" y="278"/>
                    <a:pt x="688" y="265"/>
                    <a:pt x="695" y="246"/>
                  </a:cubicBezTo>
                  <a:cubicBezTo>
                    <a:pt x="703" y="227"/>
                    <a:pt x="695" y="208"/>
                    <a:pt x="692" y="194"/>
                  </a:cubicBezTo>
                  <a:cubicBezTo>
                    <a:pt x="689" y="181"/>
                    <a:pt x="685" y="184"/>
                    <a:pt x="677" y="184"/>
                  </a:cubicBezTo>
                  <a:cubicBezTo>
                    <a:pt x="669" y="185"/>
                    <a:pt x="654" y="183"/>
                    <a:pt x="634" y="162"/>
                  </a:cubicBezTo>
                  <a:cubicBezTo>
                    <a:pt x="615" y="141"/>
                    <a:pt x="596" y="142"/>
                    <a:pt x="583" y="146"/>
                  </a:cubicBezTo>
                  <a:cubicBezTo>
                    <a:pt x="570" y="149"/>
                    <a:pt x="557" y="139"/>
                    <a:pt x="548" y="137"/>
                  </a:cubicBezTo>
                  <a:cubicBezTo>
                    <a:pt x="539" y="135"/>
                    <a:pt x="531" y="146"/>
                    <a:pt x="525" y="149"/>
                  </a:cubicBezTo>
                  <a:cubicBezTo>
                    <a:pt x="519" y="151"/>
                    <a:pt x="528" y="139"/>
                    <a:pt x="528" y="132"/>
                  </a:cubicBezTo>
                  <a:cubicBezTo>
                    <a:pt x="529" y="124"/>
                    <a:pt x="505" y="114"/>
                    <a:pt x="487" y="107"/>
                  </a:cubicBezTo>
                  <a:cubicBezTo>
                    <a:pt x="469" y="100"/>
                    <a:pt x="461" y="103"/>
                    <a:pt x="461" y="115"/>
                  </a:cubicBezTo>
                  <a:cubicBezTo>
                    <a:pt x="461" y="126"/>
                    <a:pt x="454" y="111"/>
                    <a:pt x="449" y="123"/>
                  </a:cubicBezTo>
                  <a:cubicBezTo>
                    <a:pt x="443" y="135"/>
                    <a:pt x="433" y="128"/>
                    <a:pt x="440" y="124"/>
                  </a:cubicBezTo>
                  <a:cubicBezTo>
                    <a:pt x="446" y="120"/>
                    <a:pt x="453" y="111"/>
                    <a:pt x="455" y="103"/>
                  </a:cubicBezTo>
                  <a:cubicBezTo>
                    <a:pt x="457" y="96"/>
                    <a:pt x="429" y="90"/>
                    <a:pt x="419" y="94"/>
                  </a:cubicBezTo>
                  <a:cubicBezTo>
                    <a:pt x="410" y="98"/>
                    <a:pt x="416" y="112"/>
                    <a:pt x="408" y="108"/>
                  </a:cubicBezTo>
                  <a:cubicBezTo>
                    <a:pt x="400" y="103"/>
                    <a:pt x="406" y="93"/>
                    <a:pt x="413" y="93"/>
                  </a:cubicBezTo>
                  <a:cubicBezTo>
                    <a:pt x="419" y="94"/>
                    <a:pt x="426" y="81"/>
                    <a:pt x="430" y="71"/>
                  </a:cubicBezTo>
                  <a:cubicBezTo>
                    <a:pt x="435" y="62"/>
                    <a:pt x="423" y="60"/>
                    <a:pt x="416" y="52"/>
                  </a:cubicBezTo>
                  <a:cubicBezTo>
                    <a:pt x="409" y="45"/>
                    <a:pt x="410" y="22"/>
                    <a:pt x="403" y="19"/>
                  </a:cubicBezTo>
                  <a:cubicBezTo>
                    <a:pt x="396" y="26"/>
                    <a:pt x="385" y="38"/>
                    <a:pt x="382" y="47"/>
                  </a:cubicBezTo>
                  <a:cubicBezTo>
                    <a:pt x="379" y="58"/>
                    <a:pt x="374" y="52"/>
                    <a:pt x="364" y="55"/>
                  </a:cubicBezTo>
                  <a:cubicBezTo>
                    <a:pt x="354" y="58"/>
                    <a:pt x="349" y="54"/>
                    <a:pt x="346" y="49"/>
                  </a:cubicBezTo>
                  <a:cubicBezTo>
                    <a:pt x="344" y="45"/>
                    <a:pt x="334" y="49"/>
                    <a:pt x="327" y="49"/>
                  </a:cubicBezTo>
                  <a:cubicBezTo>
                    <a:pt x="320" y="48"/>
                    <a:pt x="324" y="57"/>
                    <a:pt x="319" y="60"/>
                  </a:cubicBezTo>
                  <a:cubicBezTo>
                    <a:pt x="315" y="63"/>
                    <a:pt x="302" y="55"/>
                    <a:pt x="298" y="59"/>
                  </a:cubicBezTo>
                  <a:cubicBezTo>
                    <a:pt x="294" y="64"/>
                    <a:pt x="291" y="59"/>
                    <a:pt x="289" y="64"/>
                  </a:cubicBezTo>
                  <a:cubicBezTo>
                    <a:pt x="287" y="68"/>
                    <a:pt x="280" y="65"/>
                    <a:pt x="278" y="68"/>
                  </a:cubicBezTo>
                  <a:cubicBezTo>
                    <a:pt x="275" y="71"/>
                    <a:pt x="268" y="72"/>
                    <a:pt x="258" y="62"/>
                  </a:cubicBezTo>
                  <a:cubicBezTo>
                    <a:pt x="249" y="51"/>
                    <a:pt x="250" y="34"/>
                    <a:pt x="255" y="30"/>
                  </a:cubicBezTo>
                  <a:cubicBezTo>
                    <a:pt x="259" y="27"/>
                    <a:pt x="259" y="18"/>
                    <a:pt x="253" y="15"/>
                  </a:cubicBezTo>
                  <a:cubicBezTo>
                    <a:pt x="247" y="13"/>
                    <a:pt x="253" y="2"/>
                    <a:pt x="246" y="1"/>
                  </a:cubicBezTo>
                  <a:cubicBezTo>
                    <a:pt x="238" y="0"/>
                    <a:pt x="239" y="9"/>
                    <a:pt x="235" y="11"/>
                  </a:cubicBezTo>
                  <a:cubicBezTo>
                    <a:pt x="230" y="12"/>
                    <a:pt x="218" y="20"/>
                    <a:pt x="213" y="19"/>
                  </a:cubicBezTo>
                  <a:cubicBezTo>
                    <a:pt x="208" y="18"/>
                    <a:pt x="201" y="20"/>
                    <a:pt x="201" y="26"/>
                  </a:cubicBezTo>
                  <a:cubicBezTo>
                    <a:pt x="201" y="32"/>
                    <a:pt x="195" y="30"/>
                    <a:pt x="194" y="26"/>
                  </a:cubicBezTo>
                  <a:cubicBezTo>
                    <a:pt x="193" y="21"/>
                    <a:pt x="182" y="23"/>
                    <a:pt x="178" y="20"/>
                  </a:cubicBezTo>
                  <a:cubicBezTo>
                    <a:pt x="175" y="17"/>
                    <a:pt x="160" y="19"/>
                    <a:pt x="167" y="22"/>
                  </a:cubicBezTo>
                  <a:cubicBezTo>
                    <a:pt x="173" y="26"/>
                    <a:pt x="174" y="30"/>
                    <a:pt x="174" y="36"/>
                  </a:cubicBezTo>
                  <a:cubicBezTo>
                    <a:pt x="174" y="41"/>
                    <a:pt x="178" y="40"/>
                    <a:pt x="178" y="47"/>
                  </a:cubicBezTo>
                  <a:cubicBezTo>
                    <a:pt x="178" y="54"/>
                    <a:pt x="184" y="49"/>
                    <a:pt x="187" y="49"/>
                  </a:cubicBezTo>
                  <a:cubicBezTo>
                    <a:pt x="191" y="49"/>
                    <a:pt x="191" y="55"/>
                    <a:pt x="185" y="56"/>
                  </a:cubicBezTo>
                  <a:cubicBezTo>
                    <a:pt x="180" y="57"/>
                    <a:pt x="177" y="61"/>
                    <a:pt x="175" y="66"/>
                  </a:cubicBezTo>
                  <a:cubicBezTo>
                    <a:pt x="174" y="71"/>
                    <a:pt x="168" y="67"/>
                    <a:pt x="164" y="72"/>
                  </a:cubicBezTo>
                  <a:cubicBezTo>
                    <a:pt x="159" y="76"/>
                    <a:pt x="155" y="80"/>
                    <a:pt x="151" y="78"/>
                  </a:cubicBezTo>
                  <a:cubicBezTo>
                    <a:pt x="148" y="76"/>
                    <a:pt x="146" y="77"/>
                    <a:pt x="142" y="80"/>
                  </a:cubicBezTo>
                  <a:cubicBezTo>
                    <a:pt x="138" y="82"/>
                    <a:pt x="137" y="80"/>
                    <a:pt x="131" y="75"/>
                  </a:cubicBezTo>
                  <a:cubicBezTo>
                    <a:pt x="127" y="72"/>
                    <a:pt x="125" y="65"/>
                    <a:pt x="118" y="58"/>
                  </a:cubicBezTo>
                  <a:cubicBezTo>
                    <a:pt x="114" y="60"/>
                    <a:pt x="105" y="63"/>
                    <a:pt x="101" y="63"/>
                  </a:cubicBezTo>
                  <a:cubicBezTo>
                    <a:pt x="94" y="63"/>
                    <a:pt x="75" y="61"/>
                    <a:pt x="74" y="65"/>
                  </a:cubicBezTo>
                  <a:cubicBezTo>
                    <a:pt x="73" y="68"/>
                    <a:pt x="75" y="74"/>
                    <a:pt x="79" y="74"/>
                  </a:cubicBezTo>
                  <a:cubicBezTo>
                    <a:pt x="82" y="75"/>
                    <a:pt x="88" y="77"/>
                    <a:pt x="82" y="81"/>
                  </a:cubicBezTo>
                  <a:cubicBezTo>
                    <a:pt x="76" y="86"/>
                    <a:pt x="70" y="80"/>
                    <a:pt x="70" y="91"/>
                  </a:cubicBezTo>
                  <a:cubicBezTo>
                    <a:pt x="70" y="102"/>
                    <a:pt x="84" y="109"/>
                    <a:pt x="81" y="120"/>
                  </a:cubicBezTo>
                  <a:cubicBezTo>
                    <a:pt x="80" y="125"/>
                    <a:pt x="78" y="138"/>
                    <a:pt x="78" y="144"/>
                  </a:cubicBezTo>
                  <a:cubicBezTo>
                    <a:pt x="78" y="149"/>
                    <a:pt x="76" y="167"/>
                    <a:pt x="71" y="168"/>
                  </a:cubicBezTo>
                  <a:cubicBezTo>
                    <a:pt x="66" y="169"/>
                    <a:pt x="62" y="163"/>
                    <a:pt x="56" y="169"/>
                  </a:cubicBezTo>
                  <a:cubicBezTo>
                    <a:pt x="50" y="174"/>
                    <a:pt x="42" y="171"/>
                    <a:pt x="34" y="176"/>
                  </a:cubicBezTo>
                  <a:cubicBezTo>
                    <a:pt x="27" y="182"/>
                    <a:pt x="19" y="180"/>
                    <a:pt x="19" y="187"/>
                  </a:cubicBezTo>
                  <a:cubicBezTo>
                    <a:pt x="18" y="194"/>
                    <a:pt x="12" y="197"/>
                    <a:pt x="13" y="204"/>
                  </a:cubicBezTo>
                  <a:cubicBezTo>
                    <a:pt x="15" y="210"/>
                    <a:pt x="10" y="208"/>
                    <a:pt x="5" y="213"/>
                  </a:cubicBezTo>
                  <a:cubicBezTo>
                    <a:pt x="1" y="218"/>
                    <a:pt x="6" y="221"/>
                    <a:pt x="3" y="224"/>
                  </a:cubicBezTo>
                  <a:cubicBezTo>
                    <a:pt x="0" y="228"/>
                    <a:pt x="4" y="234"/>
                    <a:pt x="7" y="240"/>
                  </a:cubicBezTo>
                  <a:cubicBezTo>
                    <a:pt x="11" y="245"/>
                    <a:pt x="15" y="249"/>
                    <a:pt x="15" y="255"/>
                  </a:cubicBezTo>
                  <a:cubicBezTo>
                    <a:pt x="14" y="260"/>
                    <a:pt x="18" y="262"/>
                    <a:pt x="24" y="261"/>
                  </a:cubicBezTo>
                  <a:cubicBezTo>
                    <a:pt x="29" y="261"/>
                    <a:pt x="25" y="271"/>
                    <a:pt x="33" y="271"/>
                  </a:cubicBezTo>
                  <a:cubicBezTo>
                    <a:pt x="41" y="271"/>
                    <a:pt x="50" y="273"/>
                    <a:pt x="52" y="269"/>
                  </a:cubicBezTo>
                  <a:cubicBezTo>
                    <a:pt x="54" y="264"/>
                    <a:pt x="60" y="260"/>
                    <a:pt x="60" y="267"/>
                  </a:cubicBezTo>
                  <a:cubicBezTo>
                    <a:pt x="60" y="274"/>
                    <a:pt x="58" y="292"/>
                    <a:pt x="64" y="290"/>
                  </a:cubicBezTo>
                  <a:cubicBezTo>
                    <a:pt x="69" y="288"/>
                    <a:pt x="81" y="289"/>
                    <a:pt x="87" y="291"/>
                  </a:cubicBezTo>
                  <a:cubicBezTo>
                    <a:pt x="92" y="293"/>
                    <a:pt x="98" y="291"/>
                    <a:pt x="102" y="287"/>
                  </a:cubicBezTo>
                  <a:cubicBezTo>
                    <a:pt x="105" y="283"/>
                    <a:pt x="110" y="283"/>
                    <a:pt x="117" y="279"/>
                  </a:cubicBezTo>
                  <a:cubicBezTo>
                    <a:pt x="124" y="275"/>
                    <a:pt x="131" y="270"/>
                    <a:pt x="138" y="270"/>
                  </a:cubicBezTo>
                  <a:cubicBezTo>
                    <a:pt x="145" y="270"/>
                    <a:pt x="156" y="266"/>
                    <a:pt x="154" y="271"/>
                  </a:cubicBezTo>
                  <a:cubicBezTo>
                    <a:pt x="153" y="276"/>
                    <a:pt x="152" y="295"/>
                    <a:pt x="160" y="305"/>
                  </a:cubicBezTo>
                  <a:cubicBezTo>
                    <a:pt x="169" y="315"/>
                    <a:pt x="173" y="319"/>
                    <a:pt x="181" y="318"/>
                  </a:cubicBezTo>
                  <a:cubicBezTo>
                    <a:pt x="189" y="317"/>
                    <a:pt x="188" y="321"/>
                    <a:pt x="194" y="320"/>
                  </a:cubicBezTo>
                  <a:cubicBezTo>
                    <a:pt x="199" y="320"/>
                    <a:pt x="196" y="327"/>
                    <a:pt x="201" y="327"/>
                  </a:cubicBezTo>
                  <a:cubicBezTo>
                    <a:pt x="206" y="327"/>
                    <a:pt x="215" y="328"/>
                    <a:pt x="215" y="333"/>
                  </a:cubicBezTo>
                  <a:cubicBezTo>
                    <a:pt x="215" y="339"/>
                    <a:pt x="231" y="334"/>
                    <a:pt x="235" y="338"/>
                  </a:cubicBezTo>
                  <a:cubicBezTo>
                    <a:pt x="238" y="341"/>
                    <a:pt x="243" y="343"/>
                    <a:pt x="242" y="350"/>
                  </a:cubicBezTo>
                  <a:cubicBezTo>
                    <a:pt x="240" y="356"/>
                    <a:pt x="249" y="361"/>
                    <a:pt x="244" y="363"/>
                  </a:cubicBezTo>
                  <a:cubicBezTo>
                    <a:pt x="239" y="366"/>
                    <a:pt x="246" y="371"/>
                    <a:pt x="246" y="378"/>
                  </a:cubicBezTo>
                  <a:cubicBezTo>
                    <a:pt x="247" y="385"/>
                    <a:pt x="254" y="387"/>
                    <a:pt x="266" y="387"/>
                  </a:cubicBezTo>
                  <a:cubicBezTo>
                    <a:pt x="277" y="386"/>
                    <a:pt x="280" y="387"/>
                    <a:pt x="280" y="396"/>
                  </a:cubicBezTo>
                  <a:cubicBezTo>
                    <a:pt x="280" y="404"/>
                    <a:pt x="288" y="405"/>
                    <a:pt x="291" y="413"/>
                  </a:cubicBezTo>
                  <a:cubicBezTo>
                    <a:pt x="293" y="421"/>
                    <a:pt x="287" y="429"/>
                    <a:pt x="288" y="436"/>
                  </a:cubicBezTo>
                  <a:cubicBezTo>
                    <a:pt x="289" y="440"/>
                    <a:pt x="286" y="446"/>
                    <a:pt x="283" y="448"/>
                  </a:cubicBezTo>
                  <a:cubicBezTo>
                    <a:pt x="287" y="453"/>
                    <a:pt x="287" y="455"/>
                    <a:pt x="284" y="457"/>
                  </a:cubicBezTo>
                  <a:cubicBezTo>
                    <a:pt x="279" y="460"/>
                    <a:pt x="290" y="467"/>
                    <a:pt x="287" y="479"/>
                  </a:cubicBezTo>
                  <a:cubicBezTo>
                    <a:pt x="284" y="490"/>
                    <a:pt x="284" y="493"/>
                    <a:pt x="296" y="493"/>
                  </a:cubicBezTo>
                  <a:cubicBezTo>
                    <a:pt x="308" y="494"/>
                    <a:pt x="307" y="497"/>
                    <a:pt x="311" y="495"/>
                  </a:cubicBezTo>
                  <a:cubicBezTo>
                    <a:pt x="316" y="492"/>
                    <a:pt x="322" y="504"/>
                    <a:pt x="324" y="510"/>
                  </a:cubicBezTo>
                  <a:cubicBezTo>
                    <a:pt x="325" y="515"/>
                    <a:pt x="330" y="529"/>
                    <a:pt x="332" y="529"/>
                  </a:cubicBezTo>
                  <a:cubicBezTo>
                    <a:pt x="334" y="529"/>
                    <a:pt x="341" y="523"/>
                    <a:pt x="347" y="526"/>
                  </a:cubicBezTo>
                  <a:cubicBezTo>
                    <a:pt x="353" y="529"/>
                    <a:pt x="345" y="549"/>
                    <a:pt x="345" y="557"/>
                  </a:cubicBezTo>
                  <a:cubicBezTo>
                    <a:pt x="350" y="557"/>
                    <a:pt x="355" y="557"/>
                    <a:pt x="357" y="558"/>
                  </a:cubicBezTo>
                  <a:cubicBezTo>
                    <a:pt x="360" y="560"/>
                    <a:pt x="362" y="581"/>
                    <a:pt x="360" y="585"/>
                  </a:cubicBezTo>
                  <a:cubicBezTo>
                    <a:pt x="358" y="589"/>
                    <a:pt x="345" y="593"/>
                    <a:pt x="339" y="597"/>
                  </a:cubicBezTo>
                  <a:cubicBezTo>
                    <a:pt x="332" y="601"/>
                    <a:pt x="316" y="617"/>
                    <a:pt x="308" y="629"/>
                  </a:cubicBezTo>
                  <a:cubicBezTo>
                    <a:pt x="304" y="636"/>
                    <a:pt x="297" y="642"/>
                    <a:pt x="292" y="648"/>
                  </a:cubicBezTo>
                  <a:cubicBezTo>
                    <a:pt x="295" y="648"/>
                    <a:pt x="297" y="648"/>
                    <a:pt x="298" y="647"/>
                  </a:cubicBezTo>
                  <a:cubicBezTo>
                    <a:pt x="301" y="646"/>
                    <a:pt x="307" y="646"/>
                    <a:pt x="313" y="653"/>
                  </a:cubicBezTo>
                  <a:cubicBezTo>
                    <a:pt x="319" y="660"/>
                    <a:pt x="318" y="666"/>
                    <a:pt x="321" y="665"/>
                  </a:cubicBezTo>
                  <a:cubicBezTo>
                    <a:pt x="323" y="665"/>
                    <a:pt x="326" y="656"/>
                    <a:pt x="331" y="662"/>
                  </a:cubicBezTo>
                  <a:cubicBezTo>
                    <a:pt x="335" y="669"/>
                    <a:pt x="348" y="674"/>
                    <a:pt x="350" y="678"/>
                  </a:cubicBezTo>
                  <a:cubicBezTo>
                    <a:pt x="353" y="681"/>
                    <a:pt x="362" y="683"/>
                    <a:pt x="362" y="691"/>
                  </a:cubicBezTo>
                  <a:cubicBezTo>
                    <a:pt x="362" y="697"/>
                    <a:pt x="360" y="709"/>
                    <a:pt x="364" y="718"/>
                  </a:cubicBezTo>
                  <a:cubicBezTo>
                    <a:pt x="366" y="715"/>
                    <a:pt x="369" y="712"/>
                    <a:pt x="372" y="71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3" name="Freeform 1638">
              <a:extLst>
                <a:ext uri="{FF2B5EF4-FFF2-40B4-BE49-F238E27FC236}">
                  <a16:creationId xmlns:a16="http://schemas.microsoft.com/office/drawing/2014/main" id="{ACF23D1A-E4D1-BF49-9C12-FCFA245560FC}"/>
                </a:ext>
              </a:extLst>
            </p:cNvPr>
            <p:cNvSpPr>
              <a:spLocks/>
            </p:cNvSpPr>
            <p:nvPr/>
          </p:nvSpPr>
          <p:spPr bwMode="auto">
            <a:xfrm>
              <a:off x="3408483" y="3983171"/>
              <a:ext cx="112717" cy="120654"/>
            </a:xfrm>
            <a:custGeom>
              <a:avLst/>
              <a:gdLst>
                <a:gd name="T0" fmla="*/ 86 w 88"/>
                <a:gd name="T1" fmla="*/ 45 h 96"/>
                <a:gd name="T2" fmla="*/ 74 w 88"/>
                <a:gd name="T3" fmla="*/ 32 h 96"/>
                <a:gd name="T4" fmla="*/ 55 w 88"/>
                <a:gd name="T5" fmla="*/ 16 h 96"/>
                <a:gd name="T6" fmla="*/ 45 w 88"/>
                <a:gd name="T7" fmla="*/ 19 h 96"/>
                <a:gd name="T8" fmla="*/ 37 w 88"/>
                <a:gd name="T9" fmla="*/ 7 h 96"/>
                <a:gd name="T10" fmla="*/ 22 w 88"/>
                <a:gd name="T11" fmla="*/ 1 h 96"/>
                <a:gd name="T12" fmla="*/ 16 w 88"/>
                <a:gd name="T13" fmla="*/ 2 h 96"/>
                <a:gd name="T14" fmla="*/ 11 w 88"/>
                <a:gd name="T15" fmla="*/ 12 h 96"/>
                <a:gd name="T16" fmla="*/ 5 w 88"/>
                <a:gd name="T17" fmla="*/ 42 h 96"/>
                <a:gd name="T18" fmla="*/ 0 w 88"/>
                <a:gd name="T19" fmla="*/ 65 h 96"/>
                <a:gd name="T20" fmla="*/ 6 w 88"/>
                <a:gd name="T21" fmla="*/ 75 h 96"/>
                <a:gd name="T22" fmla="*/ 4 w 88"/>
                <a:gd name="T23" fmla="*/ 83 h 96"/>
                <a:gd name="T24" fmla="*/ 11 w 88"/>
                <a:gd name="T25" fmla="*/ 86 h 96"/>
                <a:gd name="T26" fmla="*/ 34 w 88"/>
                <a:gd name="T27" fmla="*/ 92 h 96"/>
                <a:gd name="T28" fmla="*/ 48 w 88"/>
                <a:gd name="T29" fmla="*/ 92 h 96"/>
                <a:gd name="T30" fmla="*/ 74 w 88"/>
                <a:gd name="T31" fmla="*/ 89 h 96"/>
                <a:gd name="T32" fmla="*/ 88 w 88"/>
                <a:gd name="T33" fmla="*/ 72 h 96"/>
                <a:gd name="T34" fmla="*/ 86 w 88"/>
                <a:gd name="T35"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96">
                  <a:moveTo>
                    <a:pt x="86" y="45"/>
                  </a:moveTo>
                  <a:cubicBezTo>
                    <a:pt x="86" y="37"/>
                    <a:pt x="77" y="35"/>
                    <a:pt x="74" y="32"/>
                  </a:cubicBezTo>
                  <a:cubicBezTo>
                    <a:pt x="72" y="28"/>
                    <a:pt x="59" y="23"/>
                    <a:pt x="55" y="16"/>
                  </a:cubicBezTo>
                  <a:cubicBezTo>
                    <a:pt x="50" y="10"/>
                    <a:pt x="47" y="19"/>
                    <a:pt x="45" y="19"/>
                  </a:cubicBezTo>
                  <a:cubicBezTo>
                    <a:pt x="42" y="20"/>
                    <a:pt x="43" y="14"/>
                    <a:pt x="37" y="7"/>
                  </a:cubicBezTo>
                  <a:cubicBezTo>
                    <a:pt x="31" y="0"/>
                    <a:pt x="25" y="0"/>
                    <a:pt x="22" y="1"/>
                  </a:cubicBezTo>
                  <a:cubicBezTo>
                    <a:pt x="21" y="2"/>
                    <a:pt x="19" y="2"/>
                    <a:pt x="16" y="2"/>
                  </a:cubicBezTo>
                  <a:cubicBezTo>
                    <a:pt x="13" y="5"/>
                    <a:pt x="11" y="9"/>
                    <a:pt x="11" y="12"/>
                  </a:cubicBezTo>
                  <a:cubicBezTo>
                    <a:pt x="11" y="19"/>
                    <a:pt x="6" y="28"/>
                    <a:pt x="5" y="42"/>
                  </a:cubicBezTo>
                  <a:cubicBezTo>
                    <a:pt x="5" y="56"/>
                    <a:pt x="1" y="54"/>
                    <a:pt x="0" y="65"/>
                  </a:cubicBezTo>
                  <a:cubicBezTo>
                    <a:pt x="0" y="76"/>
                    <a:pt x="4" y="74"/>
                    <a:pt x="6" y="75"/>
                  </a:cubicBezTo>
                  <a:cubicBezTo>
                    <a:pt x="6" y="76"/>
                    <a:pt x="5" y="80"/>
                    <a:pt x="4" y="83"/>
                  </a:cubicBezTo>
                  <a:cubicBezTo>
                    <a:pt x="6" y="84"/>
                    <a:pt x="8" y="87"/>
                    <a:pt x="11" y="86"/>
                  </a:cubicBezTo>
                  <a:cubicBezTo>
                    <a:pt x="18" y="85"/>
                    <a:pt x="25" y="88"/>
                    <a:pt x="34" y="92"/>
                  </a:cubicBezTo>
                  <a:cubicBezTo>
                    <a:pt x="42" y="96"/>
                    <a:pt x="39" y="91"/>
                    <a:pt x="48" y="92"/>
                  </a:cubicBezTo>
                  <a:cubicBezTo>
                    <a:pt x="56" y="93"/>
                    <a:pt x="65" y="94"/>
                    <a:pt x="74" y="89"/>
                  </a:cubicBezTo>
                  <a:cubicBezTo>
                    <a:pt x="80" y="85"/>
                    <a:pt x="83" y="78"/>
                    <a:pt x="88" y="72"/>
                  </a:cubicBezTo>
                  <a:cubicBezTo>
                    <a:pt x="84" y="63"/>
                    <a:pt x="86" y="51"/>
                    <a:pt x="86" y="4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4" name="Freeform 1639">
              <a:extLst>
                <a:ext uri="{FF2B5EF4-FFF2-40B4-BE49-F238E27FC236}">
                  <a16:creationId xmlns:a16="http://schemas.microsoft.com/office/drawing/2014/main" id="{79F3A88F-64A3-2D40-9806-8755185F8AC4}"/>
                </a:ext>
              </a:extLst>
            </p:cNvPr>
            <p:cNvSpPr>
              <a:spLocks noEditPoints="1"/>
            </p:cNvSpPr>
            <p:nvPr/>
          </p:nvSpPr>
          <p:spPr bwMode="auto">
            <a:xfrm>
              <a:off x="3059220" y="3781551"/>
              <a:ext cx="458804" cy="882680"/>
            </a:xfrm>
            <a:custGeom>
              <a:avLst/>
              <a:gdLst>
                <a:gd name="T0" fmla="*/ 101 w 358"/>
                <a:gd name="T1" fmla="*/ 668 h 705"/>
                <a:gd name="T2" fmla="*/ 94 w 358"/>
                <a:gd name="T3" fmla="*/ 652 h 705"/>
                <a:gd name="T4" fmla="*/ 88 w 358"/>
                <a:gd name="T5" fmla="*/ 701 h 705"/>
                <a:gd name="T6" fmla="*/ 126 w 358"/>
                <a:gd name="T7" fmla="*/ 702 h 705"/>
                <a:gd name="T8" fmla="*/ 136 w 358"/>
                <a:gd name="T9" fmla="*/ 691 h 705"/>
                <a:gd name="T10" fmla="*/ 341 w 358"/>
                <a:gd name="T11" fmla="*/ 72 h 705"/>
                <a:gd name="T12" fmla="*/ 332 w 358"/>
                <a:gd name="T13" fmla="*/ 100 h 705"/>
                <a:gd name="T14" fmla="*/ 303 w 358"/>
                <a:gd name="T15" fmla="*/ 110 h 705"/>
                <a:gd name="T16" fmla="*/ 270 w 358"/>
                <a:gd name="T17" fmla="*/ 105 h 705"/>
                <a:gd name="T18" fmla="*/ 289 w 358"/>
                <a:gd name="T19" fmla="*/ 70 h 705"/>
                <a:gd name="T20" fmla="*/ 237 w 358"/>
                <a:gd name="T21" fmla="*/ 43 h 705"/>
                <a:gd name="T22" fmla="*/ 193 w 358"/>
                <a:gd name="T23" fmla="*/ 6 h 705"/>
                <a:gd name="T24" fmla="*/ 165 w 358"/>
                <a:gd name="T25" fmla="*/ 16 h 705"/>
                <a:gd name="T26" fmla="*/ 129 w 358"/>
                <a:gd name="T27" fmla="*/ 9 h 705"/>
                <a:gd name="T28" fmla="*/ 113 w 358"/>
                <a:gd name="T29" fmla="*/ 40 h 705"/>
                <a:gd name="T30" fmla="*/ 91 w 358"/>
                <a:gd name="T31" fmla="*/ 68 h 705"/>
                <a:gd name="T32" fmla="*/ 93 w 358"/>
                <a:gd name="T33" fmla="*/ 99 h 705"/>
                <a:gd name="T34" fmla="*/ 78 w 358"/>
                <a:gd name="T35" fmla="*/ 122 h 705"/>
                <a:gd name="T36" fmla="*/ 65 w 358"/>
                <a:gd name="T37" fmla="*/ 148 h 705"/>
                <a:gd name="T38" fmla="*/ 57 w 358"/>
                <a:gd name="T39" fmla="*/ 180 h 705"/>
                <a:gd name="T40" fmla="*/ 63 w 358"/>
                <a:gd name="T41" fmla="*/ 216 h 705"/>
                <a:gd name="T42" fmla="*/ 63 w 358"/>
                <a:gd name="T43" fmla="*/ 246 h 705"/>
                <a:gd name="T44" fmla="*/ 57 w 358"/>
                <a:gd name="T45" fmla="*/ 281 h 705"/>
                <a:gd name="T46" fmla="*/ 45 w 358"/>
                <a:gd name="T47" fmla="*/ 322 h 705"/>
                <a:gd name="T48" fmla="*/ 39 w 358"/>
                <a:gd name="T49" fmla="*/ 339 h 705"/>
                <a:gd name="T50" fmla="*/ 33 w 358"/>
                <a:gd name="T51" fmla="*/ 363 h 705"/>
                <a:gd name="T52" fmla="*/ 32 w 358"/>
                <a:gd name="T53" fmla="*/ 388 h 705"/>
                <a:gd name="T54" fmla="*/ 28 w 358"/>
                <a:gd name="T55" fmla="*/ 425 h 705"/>
                <a:gd name="T56" fmla="*/ 33 w 358"/>
                <a:gd name="T57" fmla="*/ 446 h 705"/>
                <a:gd name="T58" fmla="*/ 41 w 358"/>
                <a:gd name="T59" fmla="*/ 463 h 705"/>
                <a:gd name="T60" fmla="*/ 36 w 358"/>
                <a:gd name="T61" fmla="*/ 478 h 705"/>
                <a:gd name="T62" fmla="*/ 33 w 358"/>
                <a:gd name="T63" fmla="*/ 506 h 705"/>
                <a:gd name="T64" fmla="*/ 20 w 358"/>
                <a:gd name="T65" fmla="*/ 530 h 705"/>
                <a:gd name="T66" fmla="*/ 14 w 358"/>
                <a:gd name="T67" fmla="*/ 556 h 705"/>
                <a:gd name="T68" fmla="*/ 5 w 358"/>
                <a:gd name="T69" fmla="*/ 584 h 705"/>
                <a:gd name="T70" fmla="*/ 24 w 358"/>
                <a:gd name="T71" fmla="*/ 601 h 705"/>
                <a:gd name="T72" fmla="*/ 34 w 358"/>
                <a:gd name="T73" fmla="*/ 628 h 705"/>
                <a:gd name="T74" fmla="*/ 74 w 358"/>
                <a:gd name="T75" fmla="*/ 633 h 705"/>
                <a:gd name="T76" fmla="*/ 82 w 358"/>
                <a:gd name="T77" fmla="*/ 619 h 705"/>
                <a:gd name="T78" fmla="*/ 83 w 358"/>
                <a:gd name="T79" fmla="*/ 589 h 705"/>
                <a:gd name="T80" fmla="*/ 104 w 358"/>
                <a:gd name="T81" fmla="*/ 570 h 705"/>
                <a:gd name="T82" fmla="*/ 137 w 358"/>
                <a:gd name="T83" fmla="*/ 533 h 705"/>
                <a:gd name="T84" fmla="*/ 122 w 358"/>
                <a:gd name="T85" fmla="*/ 511 h 705"/>
                <a:gd name="T86" fmla="*/ 139 w 358"/>
                <a:gd name="T87" fmla="*/ 467 h 705"/>
                <a:gd name="T88" fmla="*/ 148 w 358"/>
                <a:gd name="T89" fmla="*/ 446 h 705"/>
                <a:gd name="T90" fmla="*/ 160 w 358"/>
                <a:gd name="T91" fmla="*/ 422 h 705"/>
                <a:gd name="T92" fmla="*/ 171 w 358"/>
                <a:gd name="T93" fmla="*/ 421 h 705"/>
                <a:gd name="T94" fmla="*/ 165 w 358"/>
                <a:gd name="T95" fmla="*/ 410 h 705"/>
                <a:gd name="T96" fmla="*/ 153 w 358"/>
                <a:gd name="T97" fmla="*/ 392 h 705"/>
                <a:gd name="T98" fmla="*/ 180 w 358"/>
                <a:gd name="T99" fmla="*/ 383 h 705"/>
                <a:gd name="T100" fmla="*/ 202 w 358"/>
                <a:gd name="T101" fmla="*/ 356 h 705"/>
                <a:gd name="T102" fmla="*/ 208 w 358"/>
                <a:gd name="T103" fmla="*/ 337 h 705"/>
                <a:gd name="T104" fmla="*/ 287 w 358"/>
                <a:gd name="T105" fmla="*/ 318 h 705"/>
                <a:gd name="T106" fmla="*/ 295 w 358"/>
                <a:gd name="T107" fmla="*/ 283 h 705"/>
                <a:gd name="T108" fmla="*/ 282 w 358"/>
                <a:gd name="T109" fmla="*/ 257 h 705"/>
                <a:gd name="T110" fmla="*/ 276 w 358"/>
                <a:gd name="T111" fmla="*/ 244 h 705"/>
                <a:gd name="T112" fmla="*/ 272 w 358"/>
                <a:gd name="T113" fmla="*/ 226 h 705"/>
                <a:gd name="T114" fmla="*/ 283 w 358"/>
                <a:gd name="T115" fmla="*/ 173 h 705"/>
                <a:gd name="T116" fmla="*/ 335 w 358"/>
                <a:gd name="T117" fmla="*/ 112 h 705"/>
                <a:gd name="T118" fmla="*/ 353 w 358"/>
                <a:gd name="T119" fmla="*/ 7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705">
                  <a:moveTo>
                    <a:pt x="136" y="691"/>
                  </a:moveTo>
                  <a:cubicBezTo>
                    <a:pt x="126" y="690"/>
                    <a:pt x="107" y="672"/>
                    <a:pt x="101" y="668"/>
                  </a:cubicBezTo>
                  <a:cubicBezTo>
                    <a:pt x="95" y="663"/>
                    <a:pt x="100" y="658"/>
                    <a:pt x="93" y="660"/>
                  </a:cubicBezTo>
                  <a:cubicBezTo>
                    <a:pt x="86" y="661"/>
                    <a:pt x="90" y="654"/>
                    <a:pt x="94" y="652"/>
                  </a:cubicBezTo>
                  <a:cubicBezTo>
                    <a:pt x="98" y="650"/>
                    <a:pt x="93" y="644"/>
                    <a:pt x="88" y="643"/>
                  </a:cubicBezTo>
                  <a:cubicBezTo>
                    <a:pt x="88" y="653"/>
                    <a:pt x="85" y="700"/>
                    <a:pt x="88" y="701"/>
                  </a:cubicBezTo>
                  <a:cubicBezTo>
                    <a:pt x="91" y="701"/>
                    <a:pt x="112" y="698"/>
                    <a:pt x="118" y="702"/>
                  </a:cubicBezTo>
                  <a:cubicBezTo>
                    <a:pt x="120" y="703"/>
                    <a:pt x="123" y="705"/>
                    <a:pt x="126" y="702"/>
                  </a:cubicBezTo>
                  <a:cubicBezTo>
                    <a:pt x="130" y="698"/>
                    <a:pt x="142" y="700"/>
                    <a:pt x="148" y="696"/>
                  </a:cubicBezTo>
                  <a:cubicBezTo>
                    <a:pt x="154" y="692"/>
                    <a:pt x="146" y="691"/>
                    <a:pt x="136" y="691"/>
                  </a:cubicBezTo>
                  <a:close/>
                  <a:moveTo>
                    <a:pt x="353" y="73"/>
                  </a:moveTo>
                  <a:cubicBezTo>
                    <a:pt x="351" y="72"/>
                    <a:pt x="346" y="72"/>
                    <a:pt x="341" y="72"/>
                  </a:cubicBezTo>
                  <a:cubicBezTo>
                    <a:pt x="341" y="73"/>
                    <a:pt x="341" y="74"/>
                    <a:pt x="341" y="74"/>
                  </a:cubicBezTo>
                  <a:cubicBezTo>
                    <a:pt x="342" y="82"/>
                    <a:pt x="338" y="101"/>
                    <a:pt x="332" y="100"/>
                  </a:cubicBezTo>
                  <a:cubicBezTo>
                    <a:pt x="327" y="100"/>
                    <a:pt x="323" y="108"/>
                    <a:pt x="319" y="107"/>
                  </a:cubicBezTo>
                  <a:cubicBezTo>
                    <a:pt x="314" y="106"/>
                    <a:pt x="308" y="113"/>
                    <a:pt x="303" y="110"/>
                  </a:cubicBezTo>
                  <a:cubicBezTo>
                    <a:pt x="298" y="107"/>
                    <a:pt x="290" y="111"/>
                    <a:pt x="286" y="109"/>
                  </a:cubicBezTo>
                  <a:cubicBezTo>
                    <a:pt x="282" y="106"/>
                    <a:pt x="270" y="108"/>
                    <a:pt x="270" y="105"/>
                  </a:cubicBezTo>
                  <a:cubicBezTo>
                    <a:pt x="270" y="102"/>
                    <a:pt x="276" y="103"/>
                    <a:pt x="276" y="93"/>
                  </a:cubicBezTo>
                  <a:cubicBezTo>
                    <a:pt x="276" y="84"/>
                    <a:pt x="292" y="73"/>
                    <a:pt x="289" y="70"/>
                  </a:cubicBezTo>
                  <a:cubicBezTo>
                    <a:pt x="287" y="66"/>
                    <a:pt x="260" y="58"/>
                    <a:pt x="257" y="53"/>
                  </a:cubicBezTo>
                  <a:cubicBezTo>
                    <a:pt x="253" y="48"/>
                    <a:pt x="248" y="44"/>
                    <a:pt x="237" y="43"/>
                  </a:cubicBezTo>
                  <a:cubicBezTo>
                    <a:pt x="226" y="42"/>
                    <a:pt x="227" y="37"/>
                    <a:pt x="217" y="31"/>
                  </a:cubicBezTo>
                  <a:cubicBezTo>
                    <a:pt x="209" y="26"/>
                    <a:pt x="197" y="13"/>
                    <a:pt x="193" y="6"/>
                  </a:cubicBezTo>
                  <a:cubicBezTo>
                    <a:pt x="186" y="5"/>
                    <a:pt x="177" y="4"/>
                    <a:pt x="175" y="6"/>
                  </a:cubicBezTo>
                  <a:cubicBezTo>
                    <a:pt x="173" y="9"/>
                    <a:pt x="169" y="24"/>
                    <a:pt x="165" y="16"/>
                  </a:cubicBezTo>
                  <a:cubicBezTo>
                    <a:pt x="161" y="9"/>
                    <a:pt x="153" y="9"/>
                    <a:pt x="145" y="8"/>
                  </a:cubicBezTo>
                  <a:cubicBezTo>
                    <a:pt x="137" y="7"/>
                    <a:pt x="137" y="0"/>
                    <a:pt x="129" y="9"/>
                  </a:cubicBezTo>
                  <a:cubicBezTo>
                    <a:pt x="125" y="13"/>
                    <a:pt x="121" y="16"/>
                    <a:pt x="116" y="19"/>
                  </a:cubicBezTo>
                  <a:cubicBezTo>
                    <a:pt x="116" y="28"/>
                    <a:pt x="114" y="37"/>
                    <a:pt x="113" y="40"/>
                  </a:cubicBezTo>
                  <a:cubicBezTo>
                    <a:pt x="110" y="44"/>
                    <a:pt x="93" y="51"/>
                    <a:pt x="92" y="56"/>
                  </a:cubicBezTo>
                  <a:cubicBezTo>
                    <a:pt x="92" y="60"/>
                    <a:pt x="95" y="66"/>
                    <a:pt x="91" y="68"/>
                  </a:cubicBezTo>
                  <a:cubicBezTo>
                    <a:pt x="88" y="71"/>
                    <a:pt x="99" y="84"/>
                    <a:pt x="93" y="88"/>
                  </a:cubicBezTo>
                  <a:cubicBezTo>
                    <a:pt x="87" y="91"/>
                    <a:pt x="97" y="96"/>
                    <a:pt x="93" y="99"/>
                  </a:cubicBezTo>
                  <a:cubicBezTo>
                    <a:pt x="90" y="102"/>
                    <a:pt x="83" y="104"/>
                    <a:pt x="83" y="108"/>
                  </a:cubicBezTo>
                  <a:cubicBezTo>
                    <a:pt x="83" y="111"/>
                    <a:pt x="82" y="120"/>
                    <a:pt x="78" y="122"/>
                  </a:cubicBezTo>
                  <a:cubicBezTo>
                    <a:pt x="73" y="125"/>
                    <a:pt x="70" y="133"/>
                    <a:pt x="70" y="138"/>
                  </a:cubicBezTo>
                  <a:cubicBezTo>
                    <a:pt x="70" y="144"/>
                    <a:pt x="62" y="140"/>
                    <a:pt x="65" y="148"/>
                  </a:cubicBezTo>
                  <a:cubicBezTo>
                    <a:pt x="68" y="155"/>
                    <a:pt x="71" y="164"/>
                    <a:pt x="65" y="166"/>
                  </a:cubicBezTo>
                  <a:cubicBezTo>
                    <a:pt x="59" y="167"/>
                    <a:pt x="61" y="180"/>
                    <a:pt x="57" y="180"/>
                  </a:cubicBezTo>
                  <a:cubicBezTo>
                    <a:pt x="54" y="180"/>
                    <a:pt x="53" y="192"/>
                    <a:pt x="57" y="199"/>
                  </a:cubicBezTo>
                  <a:cubicBezTo>
                    <a:pt x="62" y="205"/>
                    <a:pt x="63" y="210"/>
                    <a:pt x="63" y="216"/>
                  </a:cubicBezTo>
                  <a:cubicBezTo>
                    <a:pt x="63" y="222"/>
                    <a:pt x="70" y="225"/>
                    <a:pt x="68" y="232"/>
                  </a:cubicBezTo>
                  <a:cubicBezTo>
                    <a:pt x="65" y="238"/>
                    <a:pt x="66" y="244"/>
                    <a:pt x="63" y="246"/>
                  </a:cubicBezTo>
                  <a:cubicBezTo>
                    <a:pt x="59" y="249"/>
                    <a:pt x="62" y="257"/>
                    <a:pt x="57" y="259"/>
                  </a:cubicBezTo>
                  <a:cubicBezTo>
                    <a:pt x="53" y="261"/>
                    <a:pt x="61" y="278"/>
                    <a:pt x="57" y="281"/>
                  </a:cubicBezTo>
                  <a:cubicBezTo>
                    <a:pt x="54" y="284"/>
                    <a:pt x="44" y="287"/>
                    <a:pt x="44" y="299"/>
                  </a:cubicBezTo>
                  <a:cubicBezTo>
                    <a:pt x="44" y="310"/>
                    <a:pt x="46" y="317"/>
                    <a:pt x="45" y="322"/>
                  </a:cubicBezTo>
                  <a:cubicBezTo>
                    <a:pt x="44" y="326"/>
                    <a:pt x="50" y="325"/>
                    <a:pt x="49" y="332"/>
                  </a:cubicBezTo>
                  <a:cubicBezTo>
                    <a:pt x="48" y="339"/>
                    <a:pt x="39" y="335"/>
                    <a:pt x="39" y="339"/>
                  </a:cubicBezTo>
                  <a:cubicBezTo>
                    <a:pt x="38" y="343"/>
                    <a:pt x="41" y="352"/>
                    <a:pt x="38" y="352"/>
                  </a:cubicBezTo>
                  <a:cubicBezTo>
                    <a:pt x="35" y="353"/>
                    <a:pt x="33" y="356"/>
                    <a:pt x="33" y="363"/>
                  </a:cubicBezTo>
                  <a:cubicBezTo>
                    <a:pt x="33" y="371"/>
                    <a:pt x="29" y="372"/>
                    <a:pt x="28" y="376"/>
                  </a:cubicBezTo>
                  <a:cubicBezTo>
                    <a:pt x="28" y="379"/>
                    <a:pt x="32" y="383"/>
                    <a:pt x="32" y="388"/>
                  </a:cubicBezTo>
                  <a:cubicBezTo>
                    <a:pt x="32" y="392"/>
                    <a:pt x="35" y="406"/>
                    <a:pt x="31" y="407"/>
                  </a:cubicBezTo>
                  <a:cubicBezTo>
                    <a:pt x="27" y="407"/>
                    <a:pt x="25" y="423"/>
                    <a:pt x="28" y="425"/>
                  </a:cubicBezTo>
                  <a:cubicBezTo>
                    <a:pt x="32" y="427"/>
                    <a:pt x="32" y="432"/>
                    <a:pt x="30" y="435"/>
                  </a:cubicBezTo>
                  <a:cubicBezTo>
                    <a:pt x="28" y="438"/>
                    <a:pt x="37" y="441"/>
                    <a:pt x="33" y="446"/>
                  </a:cubicBezTo>
                  <a:cubicBezTo>
                    <a:pt x="28" y="451"/>
                    <a:pt x="32" y="457"/>
                    <a:pt x="38" y="455"/>
                  </a:cubicBezTo>
                  <a:cubicBezTo>
                    <a:pt x="43" y="453"/>
                    <a:pt x="46" y="463"/>
                    <a:pt x="41" y="463"/>
                  </a:cubicBezTo>
                  <a:cubicBezTo>
                    <a:pt x="35" y="463"/>
                    <a:pt x="29" y="463"/>
                    <a:pt x="34" y="467"/>
                  </a:cubicBezTo>
                  <a:cubicBezTo>
                    <a:pt x="38" y="470"/>
                    <a:pt x="43" y="476"/>
                    <a:pt x="36" y="478"/>
                  </a:cubicBezTo>
                  <a:cubicBezTo>
                    <a:pt x="29" y="481"/>
                    <a:pt x="35" y="486"/>
                    <a:pt x="34" y="492"/>
                  </a:cubicBezTo>
                  <a:cubicBezTo>
                    <a:pt x="32" y="498"/>
                    <a:pt x="38" y="504"/>
                    <a:pt x="33" y="506"/>
                  </a:cubicBezTo>
                  <a:cubicBezTo>
                    <a:pt x="28" y="507"/>
                    <a:pt x="35" y="517"/>
                    <a:pt x="28" y="518"/>
                  </a:cubicBezTo>
                  <a:cubicBezTo>
                    <a:pt x="20" y="519"/>
                    <a:pt x="25" y="526"/>
                    <a:pt x="20" y="530"/>
                  </a:cubicBezTo>
                  <a:cubicBezTo>
                    <a:pt x="16" y="533"/>
                    <a:pt x="27" y="540"/>
                    <a:pt x="21" y="543"/>
                  </a:cubicBezTo>
                  <a:cubicBezTo>
                    <a:pt x="15" y="547"/>
                    <a:pt x="19" y="556"/>
                    <a:pt x="14" y="556"/>
                  </a:cubicBezTo>
                  <a:cubicBezTo>
                    <a:pt x="8" y="556"/>
                    <a:pt x="5" y="564"/>
                    <a:pt x="4" y="567"/>
                  </a:cubicBezTo>
                  <a:cubicBezTo>
                    <a:pt x="3" y="571"/>
                    <a:pt x="0" y="578"/>
                    <a:pt x="5" y="584"/>
                  </a:cubicBezTo>
                  <a:cubicBezTo>
                    <a:pt x="9" y="589"/>
                    <a:pt x="3" y="593"/>
                    <a:pt x="8" y="595"/>
                  </a:cubicBezTo>
                  <a:cubicBezTo>
                    <a:pt x="12" y="597"/>
                    <a:pt x="26" y="594"/>
                    <a:pt x="24" y="601"/>
                  </a:cubicBezTo>
                  <a:cubicBezTo>
                    <a:pt x="22" y="607"/>
                    <a:pt x="23" y="621"/>
                    <a:pt x="25" y="621"/>
                  </a:cubicBezTo>
                  <a:cubicBezTo>
                    <a:pt x="28" y="621"/>
                    <a:pt x="29" y="629"/>
                    <a:pt x="34" y="628"/>
                  </a:cubicBezTo>
                  <a:cubicBezTo>
                    <a:pt x="38" y="628"/>
                    <a:pt x="57" y="625"/>
                    <a:pt x="65" y="628"/>
                  </a:cubicBezTo>
                  <a:cubicBezTo>
                    <a:pt x="69" y="629"/>
                    <a:pt x="72" y="631"/>
                    <a:pt x="74" y="633"/>
                  </a:cubicBezTo>
                  <a:cubicBezTo>
                    <a:pt x="79" y="631"/>
                    <a:pt x="89" y="638"/>
                    <a:pt x="91" y="635"/>
                  </a:cubicBezTo>
                  <a:cubicBezTo>
                    <a:pt x="94" y="633"/>
                    <a:pt x="81" y="622"/>
                    <a:pt x="82" y="619"/>
                  </a:cubicBezTo>
                  <a:cubicBezTo>
                    <a:pt x="82" y="615"/>
                    <a:pt x="80" y="609"/>
                    <a:pt x="80" y="606"/>
                  </a:cubicBezTo>
                  <a:cubicBezTo>
                    <a:pt x="80" y="602"/>
                    <a:pt x="78" y="593"/>
                    <a:pt x="83" y="589"/>
                  </a:cubicBezTo>
                  <a:cubicBezTo>
                    <a:pt x="89" y="585"/>
                    <a:pt x="89" y="581"/>
                    <a:pt x="93" y="582"/>
                  </a:cubicBezTo>
                  <a:cubicBezTo>
                    <a:pt x="96" y="583"/>
                    <a:pt x="103" y="579"/>
                    <a:pt x="104" y="570"/>
                  </a:cubicBezTo>
                  <a:cubicBezTo>
                    <a:pt x="104" y="560"/>
                    <a:pt x="108" y="557"/>
                    <a:pt x="116" y="550"/>
                  </a:cubicBezTo>
                  <a:cubicBezTo>
                    <a:pt x="125" y="543"/>
                    <a:pt x="139" y="536"/>
                    <a:pt x="137" y="533"/>
                  </a:cubicBezTo>
                  <a:cubicBezTo>
                    <a:pt x="135" y="530"/>
                    <a:pt x="140" y="520"/>
                    <a:pt x="140" y="516"/>
                  </a:cubicBezTo>
                  <a:cubicBezTo>
                    <a:pt x="140" y="512"/>
                    <a:pt x="127" y="512"/>
                    <a:pt x="122" y="511"/>
                  </a:cubicBezTo>
                  <a:cubicBezTo>
                    <a:pt x="118" y="509"/>
                    <a:pt x="102" y="498"/>
                    <a:pt x="110" y="484"/>
                  </a:cubicBezTo>
                  <a:cubicBezTo>
                    <a:pt x="118" y="469"/>
                    <a:pt x="135" y="468"/>
                    <a:pt x="139" y="467"/>
                  </a:cubicBezTo>
                  <a:cubicBezTo>
                    <a:pt x="144" y="467"/>
                    <a:pt x="140" y="460"/>
                    <a:pt x="144" y="458"/>
                  </a:cubicBezTo>
                  <a:cubicBezTo>
                    <a:pt x="147" y="456"/>
                    <a:pt x="148" y="452"/>
                    <a:pt x="148" y="446"/>
                  </a:cubicBezTo>
                  <a:cubicBezTo>
                    <a:pt x="148" y="439"/>
                    <a:pt x="148" y="429"/>
                    <a:pt x="155" y="428"/>
                  </a:cubicBezTo>
                  <a:cubicBezTo>
                    <a:pt x="162" y="427"/>
                    <a:pt x="164" y="423"/>
                    <a:pt x="160" y="422"/>
                  </a:cubicBezTo>
                  <a:cubicBezTo>
                    <a:pt x="156" y="421"/>
                    <a:pt x="154" y="416"/>
                    <a:pt x="161" y="415"/>
                  </a:cubicBezTo>
                  <a:cubicBezTo>
                    <a:pt x="168" y="414"/>
                    <a:pt x="165" y="421"/>
                    <a:pt x="171" y="421"/>
                  </a:cubicBezTo>
                  <a:cubicBezTo>
                    <a:pt x="176" y="421"/>
                    <a:pt x="184" y="412"/>
                    <a:pt x="178" y="407"/>
                  </a:cubicBezTo>
                  <a:cubicBezTo>
                    <a:pt x="171" y="402"/>
                    <a:pt x="169" y="410"/>
                    <a:pt x="165" y="410"/>
                  </a:cubicBezTo>
                  <a:cubicBezTo>
                    <a:pt x="162" y="411"/>
                    <a:pt x="159" y="406"/>
                    <a:pt x="156" y="406"/>
                  </a:cubicBezTo>
                  <a:cubicBezTo>
                    <a:pt x="152" y="406"/>
                    <a:pt x="154" y="396"/>
                    <a:pt x="153" y="392"/>
                  </a:cubicBezTo>
                  <a:cubicBezTo>
                    <a:pt x="151" y="389"/>
                    <a:pt x="149" y="380"/>
                    <a:pt x="152" y="376"/>
                  </a:cubicBezTo>
                  <a:cubicBezTo>
                    <a:pt x="155" y="372"/>
                    <a:pt x="169" y="383"/>
                    <a:pt x="180" y="383"/>
                  </a:cubicBezTo>
                  <a:cubicBezTo>
                    <a:pt x="192" y="384"/>
                    <a:pt x="201" y="378"/>
                    <a:pt x="201" y="373"/>
                  </a:cubicBezTo>
                  <a:cubicBezTo>
                    <a:pt x="201" y="369"/>
                    <a:pt x="195" y="361"/>
                    <a:pt x="202" y="356"/>
                  </a:cubicBezTo>
                  <a:cubicBezTo>
                    <a:pt x="209" y="352"/>
                    <a:pt x="203" y="350"/>
                    <a:pt x="201" y="344"/>
                  </a:cubicBezTo>
                  <a:cubicBezTo>
                    <a:pt x="199" y="338"/>
                    <a:pt x="205" y="334"/>
                    <a:pt x="208" y="337"/>
                  </a:cubicBezTo>
                  <a:cubicBezTo>
                    <a:pt x="211" y="340"/>
                    <a:pt x="234" y="338"/>
                    <a:pt x="253" y="334"/>
                  </a:cubicBezTo>
                  <a:cubicBezTo>
                    <a:pt x="272" y="330"/>
                    <a:pt x="285" y="323"/>
                    <a:pt x="287" y="318"/>
                  </a:cubicBezTo>
                  <a:cubicBezTo>
                    <a:pt x="288" y="312"/>
                    <a:pt x="300" y="299"/>
                    <a:pt x="303" y="295"/>
                  </a:cubicBezTo>
                  <a:cubicBezTo>
                    <a:pt x="305" y="290"/>
                    <a:pt x="303" y="284"/>
                    <a:pt x="295" y="283"/>
                  </a:cubicBezTo>
                  <a:cubicBezTo>
                    <a:pt x="287" y="282"/>
                    <a:pt x="288" y="273"/>
                    <a:pt x="292" y="268"/>
                  </a:cubicBezTo>
                  <a:cubicBezTo>
                    <a:pt x="296" y="263"/>
                    <a:pt x="290" y="258"/>
                    <a:pt x="282" y="257"/>
                  </a:cubicBezTo>
                  <a:cubicBezTo>
                    <a:pt x="275" y="256"/>
                    <a:pt x="263" y="251"/>
                    <a:pt x="270" y="245"/>
                  </a:cubicBezTo>
                  <a:cubicBezTo>
                    <a:pt x="273" y="242"/>
                    <a:pt x="275" y="243"/>
                    <a:pt x="276" y="244"/>
                  </a:cubicBezTo>
                  <a:cubicBezTo>
                    <a:pt x="277" y="241"/>
                    <a:pt x="278" y="237"/>
                    <a:pt x="278" y="236"/>
                  </a:cubicBezTo>
                  <a:cubicBezTo>
                    <a:pt x="276" y="235"/>
                    <a:pt x="272" y="237"/>
                    <a:pt x="272" y="226"/>
                  </a:cubicBezTo>
                  <a:cubicBezTo>
                    <a:pt x="273" y="215"/>
                    <a:pt x="277" y="217"/>
                    <a:pt x="277" y="203"/>
                  </a:cubicBezTo>
                  <a:cubicBezTo>
                    <a:pt x="278" y="189"/>
                    <a:pt x="283" y="180"/>
                    <a:pt x="283" y="173"/>
                  </a:cubicBezTo>
                  <a:cubicBezTo>
                    <a:pt x="283" y="165"/>
                    <a:pt x="297" y="156"/>
                    <a:pt x="304" y="144"/>
                  </a:cubicBezTo>
                  <a:cubicBezTo>
                    <a:pt x="312" y="132"/>
                    <a:pt x="328" y="116"/>
                    <a:pt x="335" y="112"/>
                  </a:cubicBezTo>
                  <a:cubicBezTo>
                    <a:pt x="341" y="108"/>
                    <a:pt x="354" y="104"/>
                    <a:pt x="356" y="100"/>
                  </a:cubicBezTo>
                  <a:cubicBezTo>
                    <a:pt x="358" y="96"/>
                    <a:pt x="356" y="75"/>
                    <a:pt x="353" y="7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5" name="Freeform 1640">
              <a:extLst>
                <a:ext uri="{FF2B5EF4-FFF2-40B4-BE49-F238E27FC236}">
                  <a16:creationId xmlns:a16="http://schemas.microsoft.com/office/drawing/2014/main" id="{EC8D3D72-BBCA-8849-91B1-2A9EB492FAD0}"/>
                </a:ext>
              </a:extLst>
            </p:cNvPr>
            <p:cNvSpPr>
              <a:spLocks/>
            </p:cNvSpPr>
            <p:nvPr/>
          </p:nvSpPr>
          <p:spPr bwMode="auto">
            <a:xfrm>
              <a:off x="3010006" y="3683123"/>
              <a:ext cx="201620" cy="998571"/>
            </a:xfrm>
            <a:custGeom>
              <a:avLst/>
              <a:gdLst>
                <a:gd name="T0" fmla="*/ 62 w 156"/>
                <a:gd name="T1" fmla="*/ 680 h 797"/>
                <a:gd name="T2" fmla="*/ 42 w 156"/>
                <a:gd name="T3" fmla="*/ 646 h 797"/>
                <a:gd name="T4" fmla="*/ 58 w 156"/>
                <a:gd name="T5" fmla="*/ 609 h 797"/>
                <a:gd name="T6" fmla="*/ 72 w 156"/>
                <a:gd name="T7" fmla="*/ 571 h 797"/>
                <a:gd name="T8" fmla="*/ 79 w 156"/>
                <a:gd name="T9" fmla="*/ 542 h 797"/>
                <a:gd name="T10" fmla="*/ 68 w 156"/>
                <a:gd name="T11" fmla="*/ 514 h 797"/>
                <a:gd name="T12" fmla="*/ 70 w 156"/>
                <a:gd name="T13" fmla="*/ 467 h 797"/>
                <a:gd name="T14" fmla="*/ 76 w 156"/>
                <a:gd name="T15" fmla="*/ 431 h 797"/>
                <a:gd name="T16" fmla="*/ 83 w 156"/>
                <a:gd name="T17" fmla="*/ 401 h 797"/>
                <a:gd name="T18" fmla="*/ 95 w 156"/>
                <a:gd name="T19" fmla="*/ 338 h 797"/>
                <a:gd name="T20" fmla="*/ 101 w 156"/>
                <a:gd name="T21" fmla="*/ 295 h 797"/>
                <a:gd name="T22" fmla="*/ 103 w 156"/>
                <a:gd name="T23" fmla="*/ 245 h 797"/>
                <a:gd name="T24" fmla="*/ 116 w 156"/>
                <a:gd name="T25" fmla="*/ 201 h 797"/>
                <a:gd name="T26" fmla="*/ 131 w 156"/>
                <a:gd name="T27" fmla="*/ 167 h 797"/>
                <a:gd name="T28" fmla="*/ 151 w 156"/>
                <a:gd name="T29" fmla="*/ 119 h 797"/>
                <a:gd name="T30" fmla="*/ 139 w 156"/>
                <a:gd name="T31" fmla="*/ 82 h 797"/>
                <a:gd name="T32" fmla="*/ 130 w 156"/>
                <a:gd name="T33" fmla="*/ 39 h 797"/>
                <a:gd name="T34" fmla="*/ 111 w 156"/>
                <a:gd name="T35" fmla="*/ 3 h 797"/>
                <a:gd name="T36" fmla="*/ 100 w 156"/>
                <a:gd name="T37" fmla="*/ 35 h 797"/>
                <a:gd name="T38" fmla="*/ 96 w 156"/>
                <a:gd name="T39" fmla="*/ 117 h 797"/>
                <a:gd name="T40" fmla="*/ 82 w 156"/>
                <a:gd name="T41" fmla="*/ 200 h 797"/>
                <a:gd name="T42" fmla="*/ 74 w 156"/>
                <a:gd name="T43" fmla="*/ 255 h 797"/>
                <a:gd name="T44" fmla="*/ 64 w 156"/>
                <a:gd name="T45" fmla="*/ 328 h 797"/>
                <a:gd name="T46" fmla="*/ 40 w 156"/>
                <a:gd name="T47" fmla="*/ 392 h 797"/>
                <a:gd name="T48" fmla="*/ 37 w 156"/>
                <a:gd name="T49" fmla="*/ 448 h 797"/>
                <a:gd name="T50" fmla="*/ 26 w 156"/>
                <a:gd name="T51" fmla="*/ 498 h 797"/>
                <a:gd name="T52" fmla="*/ 49 w 156"/>
                <a:gd name="T53" fmla="*/ 471 h 797"/>
                <a:gd name="T54" fmla="*/ 53 w 156"/>
                <a:gd name="T55" fmla="*/ 501 h 797"/>
                <a:gd name="T56" fmla="*/ 46 w 156"/>
                <a:gd name="T57" fmla="*/ 535 h 797"/>
                <a:gd name="T58" fmla="*/ 38 w 156"/>
                <a:gd name="T59" fmla="*/ 558 h 797"/>
                <a:gd name="T60" fmla="*/ 36 w 156"/>
                <a:gd name="T61" fmla="*/ 553 h 797"/>
                <a:gd name="T62" fmla="*/ 23 w 156"/>
                <a:gd name="T63" fmla="*/ 559 h 797"/>
                <a:gd name="T64" fmla="*/ 2 w 156"/>
                <a:gd name="T65" fmla="*/ 585 h 797"/>
                <a:gd name="T66" fmla="*/ 25 w 156"/>
                <a:gd name="T67" fmla="*/ 587 h 797"/>
                <a:gd name="T68" fmla="*/ 38 w 156"/>
                <a:gd name="T69" fmla="*/ 609 h 797"/>
                <a:gd name="T70" fmla="*/ 16 w 156"/>
                <a:gd name="T71" fmla="*/ 614 h 797"/>
                <a:gd name="T72" fmla="*/ 19 w 156"/>
                <a:gd name="T73" fmla="*/ 626 h 797"/>
                <a:gd name="T74" fmla="*/ 8 w 156"/>
                <a:gd name="T75" fmla="*/ 645 h 797"/>
                <a:gd name="T76" fmla="*/ 22 w 156"/>
                <a:gd name="T77" fmla="*/ 651 h 797"/>
                <a:gd name="T78" fmla="*/ 24 w 156"/>
                <a:gd name="T79" fmla="*/ 668 h 797"/>
                <a:gd name="T80" fmla="*/ 13 w 156"/>
                <a:gd name="T81" fmla="*/ 690 h 797"/>
                <a:gd name="T82" fmla="*/ 35 w 156"/>
                <a:gd name="T83" fmla="*/ 694 h 797"/>
                <a:gd name="T84" fmla="*/ 43 w 156"/>
                <a:gd name="T85" fmla="*/ 701 h 797"/>
                <a:gd name="T86" fmla="*/ 34 w 156"/>
                <a:gd name="T87" fmla="*/ 722 h 797"/>
                <a:gd name="T88" fmla="*/ 63 w 156"/>
                <a:gd name="T89" fmla="*/ 722 h 797"/>
                <a:gd name="T90" fmla="*/ 43 w 156"/>
                <a:gd name="T91" fmla="*/ 738 h 797"/>
                <a:gd name="T92" fmla="*/ 65 w 156"/>
                <a:gd name="T93" fmla="*/ 735 h 797"/>
                <a:gd name="T94" fmla="*/ 40 w 156"/>
                <a:gd name="T95" fmla="*/ 753 h 797"/>
                <a:gd name="T96" fmla="*/ 63 w 156"/>
                <a:gd name="T97" fmla="*/ 755 h 797"/>
                <a:gd name="T98" fmla="*/ 99 w 156"/>
                <a:gd name="T99" fmla="*/ 721 h 797"/>
                <a:gd name="T100" fmla="*/ 110 w 156"/>
                <a:gd name="T101" fmla="*/ 740 h 797"/>
                <a:gd name="T102" fmla="*/ 94 w 156"/>
                <a:gd name="T103" fmla="*/ 746 h 797"/>
                <a:gd name="T104" fmla="*/ 77 w 156"/>
                <a:gd name="T105" fmla="*/ 760 h 797"/>
                <a:gd name="T106" fmla="*/ 90 w 156"/>
                <a:gd name="T107" fmla="*/ 786 h 797"/>
                <a:gd name="T108" fmla="*/ 115 w 156"/>
                <a:gd name="T109" fmla="*/ 782 h 797"/>
                <a:gd name="T110" fmla="*/ 141 w 156"/>
                <a:gd name="T111" fmla="*/ 784 h 797"/>
                <a:gd name="T112" fmla="*/ 126 w 156"/>
                <a:gd name="T113" fmla="*/ 780 h 797"/>
                <a:gd name="T114" fmla="*/ 110 w 156"/>
                <a:gd name="T115" fmla="*/ 715 h 797"/>
                <a:gd name="T116" fmla="*/ 72 w 156"/>
                <a:gd name="T117" fmla="*/ 70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97">
                  <a:moveTo>
                    <a:pt x="72" y="707"/>
                  </a:moveTo>
                  <a:cubicBezTo>
                    <a:pt x="67" y="708"/>
                    <a:pt x="66" y="700"/>
                    <a:pt x="63" y="700"/>
                  </a:cubicBezTo>
                  <a:cubicBezTo>
                    <a:pt x="61" y="700"/>
                    <a:pt x="60" y="686"/>
                    <a:pt x="62" y="680"/>
                  </a:cubicBezTo>
                  <a:cubicBezTo>
                    <a:pt x="64" y="673"/>
                    <a:pt x="50" y="676"/>
                    <a:pt x="46" y="674"/>
                  </a:cubicBezTo>
                  <a:cubicBezTo>
                    <a:pt x="41" y="672"/>
                    <a:pt x="47" y="668"/>
                    <a:pt x="43" y="663"/>
                  </a:cubicBezTo>
                  <a:cubicBezTo>
                    <a:pt x="38" y="657"/>
                    <a:pt x="41" y="650"/>
                    <a:pt x="42" y="646"/>
                  </a:cubicBezTo>
                  <a:cubicBezTo>
                    <a:pt x="43" y="643"/>
                    <a:pt x="46" y="635"/>
                    <a:pt x="52" y="635"/>
                  </a:cubicBezTo>
                  <a:cubicBezTo>
                    <a:pt x="57" y="635"/>
                    <a:pt x="53" y="626"/>
                    <a:pt x="59" y="622"/>
                  </a:cubicBezTo>
                  <a:cubicBezTo>
                    <a:pt x="65" y="619"/>
                    <a:pt x="54" y="612"/>
                    <a:pt x="58" y="609"/>
                  </a:cubicBezTo>
                  <a:cubicBezTo>
                    <a:pt x="63" y="605"/>
                    <a:pt x="58" y="598"/>
                    <a:pt x="66" y="597"/>
                  </a:cubicBezTo>
                  <a:cubicBezTo>
                    <a:pt x="73" y="596"/>
                    <a:pt x="66" y="586"/>
                    <a:pt x="71" y="585"/>
                  </a:cubicBezTo>
                  <a:cubicBezTo>
                    <a:pt x="76" y="583"/>
                    <a:pt x="70" y="577"/>
                    <a:pt x="72" y="571"/>
                  </a:cubicBezTo>
                  <a:cubicBezTo>
                    <a:pt x="73" y="565"/>
                    <a:pt x="67" y="560"/>
                    <a:pt x="74" y="557"/>
                  </a:cubicBezTo>
                  <a:cubicBezTo>
                    <a:pt x="81" y="555"/>
                    <a:pt x="76" y="549"/>
                    <a:pt x="72" y="546"/>
                  </a:cubicBezTo>
                  <a:cubicBezTo>
                    <a:pt x="67" y="542"/>
                    <a:pt x="73" y="542"/>
                    <a:pt x="79" y="542"/>
                  </a:cubicBezTo>
                  <a:cubicBezTo>
                    <a:pt x="84" y="542"/>
                    <a:pt x="81" y="532"/>
                    <a:pt x="76" y="534"/>
                  </a:cubicBezTo>
                  <a:cubicBezTo>
                    <a:pt x="70" y="536"/>
                    <a:pt x="66" y="530"/>
                    <a:pt x="71" y="525"/>
                  </a:cubicBezTo>
                  <a:cubicBezTo>
                    <a:pt x="75" y="520"/>
                    <a:pt x="66" y="517"/>
                    <a:pt x="68" y="514"/>
                  </a:cubicBezTo>
                  <a:cubicBezTo>
                    <a:pt x="70" y="511"/>
                    <a:pt x="70" y="506"/>
                    <a:pt x="66" y="504"/>
                  </a:cubicBezTo>
                  <a:cubicBezTo>
                    <a:pt x="63" y="502"/>
                    <a:pt x="65" y="486"/>
                    <a:pt x="69" y="486"/>
                  </a:cubicBezTo>
                  <a:cubicBezTo>
                    <a:pt x="73" y="485"/>
                    <a:pt x="70" y="471"/>
                    <a:pt x="70" y="467"/>
                  </a:cubicBezTo>
                  <a:cubicBezTo>
                    <a:pt x="70" y="462"/>
                    <a:pt x="66" y="458"/>
                    <a:pt x="66" y="455"/>
                  </a:cubicBezTo>
                  <a:cubicBezTo>
                    <a:pt x="67" y="451"/>
                    <a:pt x="71" y="450"/>
                    <a:pt x="71" y="442"/>
                  </a:cubicBezTo>
                  <a:cubicBezTo>
                    <a:pt x="71" y="435"/>
                    <a:pt x="73" y="432"/>
                    <a:pt x="76" y="431"/>
                  </a:cubicBezTo>
                  <a:cubicBezTo>
                    <a:pt x="79" y="431"/>
                    <a:pt x="76" y="422"/>
                    <a:pt x="77" y="418"/>
                  </a:cubicBezTo>
                  <a:cubicBezTo>
                    <a:pt x="77" y="414"/>
                    <a:pt x="86" y="418"/>
                    <a:pt x="87" y="411"/>
                  </a:cubicBezTo>
                  <a:cubicBezTo>
                    <a:pt x="88" y="404"/>
                    <a:pt x="82" y="405"/>
                    <a:pt x="83" y="401"/>
                  </a:cubicBezTo>
                  <a:cubicBezTo>
                    <a:pt x="84" y="396"/>
                    <a:pt x="82" y="389"/>
                    <a:pt x="82" y="378"/>
                  </a:cubicBezTo>
                  <a:cubicBezTo>
                    <a:pt x="82" y="366"/>
                    <a:pt x="92" y="363"/>
                    <a:pt x="95" y="360"/>
                  </a:cubicBezTo>
                  <a:cubicBezTo>
                    <a:pt x="99" y="357"/>
                    <a:pt x="91" y="340"/>
                    <a:pt x="95" y="338"/>
                  </a:cubicBezTo>
                  <a:cubicBezTo>
                    <a:pt x="100" y="336"/>
                    <a:pt x="97" y="328"/>
                    <a:pt x="101" y="325"/>
                  </a:cubicBezTo>
                  <a:cubicBezTo>
                    <a:pt x="104" y="323"/>
                    <a:pt x="103" y="317"/>
                    <a:pt x="106" y="311"/>
                  </a:cubicBezTo>
                  <a:cubicBezTo>
                    <a:pt x="108" y="304"/>
                    <a:pt x="101" y="301"/>
                    <a:pt x="101" y="295"/>
                  </a:cubicBezTo>
                  <a:cubicBezTo>
                    <a:pt x="101" y="289"/>
                    <a:pt x="100" y="284"/>
                    <a:pt x="95" y="278"/>
                  </a:cubicBezTo>
                  <a:cubicBezTo>
                    <a:pt x="91" y="271"/>
                    <a:pt x="92" y="259"/>
                    <a:pt x="95" y="259"/>
                  </a:cubicBezTo>
                  <a:cubicBezTo>
                    <a:pt x="99" y="259"/>
                    <a:pt x="97" y="246"/>
                    <a:pt x="103" y="245"/>
                  </a:cubicBezTo>
                  <a:cubicBezTo>
                    <a:pt x="109" y="243"/>
                    <a:pt x="106" y="234"/>
                    <a:pt x="103" y="227"/>
                  </a:cubicBezTo>
                  <a:cubicBezTo>
                    <a:pt x="100" y="219"/>
                    <a:pt x="108" y="223"/>
                    <a:pt x="108" y="217"/>
                  </a:cubicBezTo>
                  <a:cubicBezTo>
                    <a:pt x="108" y="212"/>
                    <a:pt x="111" y="204"/>
                    <a:pt x="116" y="201"/>
                  </a:cubicBezTo>
                  <a:cubicBezTo>
                    <a:pt x="120" y="199"/>
                    <a:pt x="121" y="190"/>
                    <a:pt x="121" y="187"/>
                  </a:cubicBezTo>
                  <a:cubicBezTo>
                    <a:pt x="121" y="183"/>
                    <a:pt x="128" y="181"/>
                    <a:pt x="131" y="178"/>
                  </a:cubicBezTo>
                  <a:cubicBezTo>
                    <a:pt x="135" y="175"/>
                    <a:pt x="125" y="170"/>
                    <a:pt x="131" y="167"/>
                  </a:cubicBezTo>
                  <a:cubicBezTo>
                    <a:pt x="137" y="163"/>
                    <a:pt x="126" y="150"/>
                    <a:pt x="129" y="147"/>
                  </a:cubicBezTo>
                  <a:cubicBezTo>
                    <a:pt x="133" y="145"/>
                    <a:pt x="130" y="139"/>
                    <a:pt x="130" y="135"/>
                  </a:cubicBezTo>
                  <a:cubicBezTo>
                    <a:pt x="131" y="130"/>
                    <a:pt x="148" y="123"/>
                    <a:pt x="151" y="119"/>
                  </a:cubicBezTo>
                  <a:cubicBezTo>
                    <a:pt x="152" y="116"/>
                    <a:pt x="154" y="107"/>
                    <a:pt x="154" y="98"/>
                  </a:cubicBezTo>
                  <a:cubicBezTo>
                    <a:pt x="149" y="102"/>
                    <a:pt x="144" y="104"/>
                    <a:pt x="143" y="102"/>
                  </a:cubicBezTo>
                  <a:cubicBezTo>
                    <a:pt x="142" y="98"/>
                    <a:pt x="144" y="87"/>
                    <a:pt x="139" y="82"/>
                  </a:cubicBezTo>
                  <a:cubicBezTo>
                    <a:pt x="134" y="78"/>
                    <a:pt x="137" y="68"/>
                    <a:pt x="133" y="66"/>
                  </a:cubicBezTo>
                  <a:cubicBezTo>
                    <a:pt x="128" y="64"/>
                    <a:pt x="122" y="55"/>
                    <a:pt x="126" y="52"/>
                  </a:cubicBezTo>
                  <a:cubicBezTo>
                    <a:pt x="131" y="48"/>
                    <a:pt x="126" y="42"/>
                    <a:pt x="130" y="39"/>
                  </a:cubicBezTo>
                  <a:cubicBezTo>
                    <a:pt x="134" y="36"/>
                    <a:pt x="128" y="35"/>
                    <a:pt x="123" y="29"/>
                  </a:cubicBezTo>
                  <a:cubicBezTo>
                    <a:pt x="118" y="23"/>
                    <a:pt x="125" y="15"/>
                    <a:pt x="119" y="10"/>
                  </a:cubicBezTo>
                  <a:cubicBezTo>
                    <a:pt x="112" y="6"/>
                    <a:pt x="112" y="0"/>
                    <a:pt x="111" y="3"/>
                  </a:cubicBezTo>
                  <a:cubicBezTo>
                    <a:pt x="109" y="5"/>
                    <a:pt x="109" y="14"/>
                    <a:pt x="103" y="17"/>
                  </a:cubicBezTo>
                  <a:cubicBezTo>
                    <a:pt x="103" y="17"/>
                    <a:pt x="101" y="18"/>
                    <a:pt x="100" y="19"/>
                  </a:cubicBezTo>
                  <a:cubicBezTo>
                    <a:pt x="100" y="24"/>
                    <a:pt x="98" y="31"/>
                    <a:pt x="100" y="35"/>
                  </a:cubicBezTo>
                  <a:cubicBezTo>
                    <a:pt x="102" y="41"/>
                    <a:pt x="103" y="70"/>
                    <a:pt x="101" y="81"/>
                  </a:cubicBezTo>
                  <a:cubicBezTo>
                    <a:pt x="99" y="92"/>
                    <a:pt x="96" y="101"/>
                    <a:pt x="94" y="107"/>
                  </a:cubicBezTo>
                  <a:cubicBezTo>
                    <a:pt x="92" y="114"/>
                    <a:pt x="99" y="114"/>
                    <a:pt x="96" y="117"/>
                  </a:cubicBezTo>
                  <a:cubicBezTo>
                    <a:pt x="93" y="121"/>
                    <a:pt x="94" y="128"/>
                    <a:pt x="94" y="141"/>
                  </a:cubicBezTo>
                  <a:cubicBezTo>
                    <a:pt x="94" y="153"/>
                    <a:pt x="87" y="175"/>
                    <a:pt x="86" y="181"/>
                  </a:cubicBezTo>
                  <a:cubicBezTo>
                    <a:pt x="86" y="188"/>
                    <a:pt x="81" y="192"/>
                    <a:pt x="82" y="200"/>
                  </a:cubicBezTo>
                  <a:cubicBezTo>
                    <a:pt x="83" y="207"/>
                    <a:pt x="78" y="211"/>
                    <a:pt x="74" y="215"/>
                  </a:cubicBezTo>
                  <a:cubicBezTo>
                    <a:pt x="70" y="218"/>
                    <a:pt x="81" y="230"/>
                    <a:pt x="81" y="236"/>
                  </a:cubicBezTo>
                  <a:cubicBezTo>
                    <a:pt x="80" y="242"/>
                    <a:pt x="72" y="245"/>
                    <a:pt x="74" y="255"/>
                  </a:cubicBezTo>
                  <a:cubicBezTo>
                    <a:pt x="76" y="268"/>
                    <a:pt x="74" y="290"/>
                    <a:pt x="74" y="294"/>
                  </a:cubicBezTo>
                  <a:cubicBezTo>
                    <a:pt x="74" y="298"/>
                    <a:pt x="69" y="298"/>
                    <a:pt x="70" y="306"/>
                  </a:cubicBezTo>
                  <a:cubicBezTo>
                    <a:pt x="71" y="314"/>
                    <a:pt x="65" y="316"/>
                    <a:pt x="64" y="328"/>
                  </a:cubicBezTo>
                  <a:cubicBezTo>
                    <a:pt x="63" y="340"/>
                    <a:pt x="54" y="356"/>
                    <a:pt x="50" y="365"/>
                  </a:cubicBezTo>
                  <a:cubicBezTo>
                    <a:pt x="47" y="374"/>
                    <a:pt x="47" y="379"/>
                    <a:pt x="42" y="379"/>
                  </a:cubicBezTo>
                  <a:cubicBezTo>
                    <a:pt x="37" y="379"/>
                    <a:pt x="36" y="385"/>
                    <a:pt x="40" y="392"/>
                  </a:cubicBezTo>
                  <a:cubicBezTo>
                    <a:pt x="43" y="400"/>
                    <a:pt x="37" y="407"/>
                    <a:pt x="42" y="415"/>
                  </a:cubicBezTo>
                  <a:cubicBezTo>
                    <a:pt x="47" y="423"/>
                    <a:pt x="45" y="425"/>
                    <a:pt x="43" y="433"/>
                  </a:cubicBezTo>
                  <a:cubicBezTo>
                    <a:pt x="40" y="440"/>
                    <a:pt x="37" y="440"/>
                    <a:pt x="37" y="448"/>
                  </a:cubicBezTo>
                  <a:cubicBezTo>
                    <a:pt x="37" y="455"/>
                    <a:pt x="32" y="460"/>
                    <a:pt x="35" y="468"/>
                  </a:cubicBezTo>
                  <a:cubicBezTo>
                    <a:pt x="38" y="476"/>
                    <a:pt x="37" y="479"/>
                    <a:pt x="33" y="479"/>
                  </a:cubicBezTo>
                  <a:cubicBezTo>
                    <a:pt x="29" y="479"/>
                    <a:pt x="27" y="485"/>
                    <a:pt x="26" y="498"/>
                  </a:cubicBezTo>
                  <a:cubicBezTo>
                    <a:pt x="24" y="511"/>
                    <a:pt x="25" y="511"/>
                    <a:pt x="34" y="510"/>
                  </a:cubicBezTo>
                  <a:cubicBezTo>
                    <a:pt x="43" y="509"/>
                    <a:pt x="36" y="478"/>
                    <a:pt x="42" y="478"/>
                  </a:cubicBezTo>
                  <a:cubicBezTo>
                    <a:pt x="48" y="478"/>
                    <a:pt x="43" y="473"/>
                    <a:pt x="49" y="471"/>
                  </a:cubicBezTo>
                  <a:cubicBezTo>
                    <a:pt x="54" y="470"/>
                    <a:pt x="49" y="477"/>
                    <a:pt x="53" y="478"/>
                  </a:cubicBezTo>
                  <a:cubicBezTo>
                    <a:pt x="57" y="479"/>
                    <a:pt x="60" y="482"/>
                    <a:pt x="54" y="486"/>
                  </a:cubicBezTo>
                  <a:cubicBezTo>
                    <a:pt x="49" y="489"/>
                    <a:pt x="56" y="496"/>
                    <a:pt x="53" y="501"/>
                  </a:cubicBezTo>
                  <a:cubicBezTo>
                    <a:pt x="50" y="505"/>
                    <a:pt x="46" y="510"/>
                    <a:pt x="49" y="515"/>
                  </a:cubicBezTo>
                  <a:cubicBezTo>
                    <a:pt x="51" y="520"/>
                    <a:pt x="46" y="519"/>
                    <a:pt x="45" y="526"/>
                  </a:cubicBezTo>
                  <a:cubicBezTo>
                    <a:pt x="45" y="533"/>
                    <a:pt x="49" y="533"/>
                    <a:pt x="46" y="535"/>
                  </a:cubicBezTo>
                  <a:cubicBezTo>
                    <a:pt x="43" y="536"/>
                    <a:pt x="50" y="541"/>
                    <a:pt x="46" y="542"/>
                  </a:cubicBezTo>
                  <a:cubicBezTo>
                    <a:pt x="42" y="543"/>
                    <a:pt x="44" y="548"/>
                    <a:pt x="47" y="553"/>
                  </a:cubicBezTo>
                  <a:cubicBezTo>
                    <a:pt x="49" y="557"/>
                    <a:pt x="41" y="555"/>
                    <a:pt x="38" y="558"/>
                  </a:cubicBezTo>
                  <a:cubicBezTo>
                    <a:pt x="34" y="561"/>
                    <a:pt x="41" y="565"/>
                    <a:pt x="39" y="570"/>
                  </a:cubicBezTo>
                  <a:cubicBezTo>
                    <a:pt x="37" y="574"/>
                    <a:pt x="31" y="567"/>
                    <a:pt x="28" y="565"/>
                  </a:cubicBezTo>
                  <a:cubicBezTo>
                    <a:pt x="25" y="563"/>
                    <a:pt x="32" y="558"/>
                    <a:pt x="36" y="553"/>
                  </a:cubicBezTo>
                  <a:cubicBezTo>
                    <a:pt x="39" y="548"/>
                    <a:pt x="32" y="538"/>
                    <a:pt x="26" y="540"/>
                  </a:cubicBezTo>
                  <a:cubicBezTo>
                    <a:pt x="20" y="543"/>
                    <a:pt x="32" y="549"/>
                    <a:pt x="32" y="554"/>
                  </a:cubicBezTo>
                  <a:cubicBezTo>
                    <a:pt x="32" y="559"/>
                    <a:pt x="22" y="553"/>
                    <a:pt x="23" y="559"/>
                  </a:cubicBezTo>
                  <a:cubicBezTo>
                    <a:pt x="23" y="564"/>
                    <a:pt x="16" y="562"/>
                    <a:pt x="13" y="566"/>
                  </a:cubicBezTo>
                  <a:cubicBezTo>
                    <a:pt x="9" y="570"/>
                    <a:pt x="17" y="573"/>
                    <a:pt x="13" y="575"/>
                  </a:cubicBezTo>
                  <a:cubicBezTo>
                    <a:pt x="9" y="576"/>
                    <a:pt x="3" y="581"/>
                    <a:pt x="2" y="585"/>
                  </a:cubicBezTo>
                  <a:cubicBezTo>
                    <a:pt x="2" y="589"/>
                    <a:pt x="7" y="590"/>
                    <a:pt x="7" y="586"/>
                  </a:cubicBezTo>
                  <a:cubicBezTo>
                    <a:pt x="7" y="582"/>
                    <a:pt x="13" y="581"/>
                    <a:pt x="15" y="586"/>
                  </a:cubicBezTo>
                  <a:cubicBezTo>
                    <a:pt x="17" y="591"/>
                    <a:pt x="20" y="586"/>
                    <a:pt x="25" y="587"/>
                  </a:cubicBezTo>
                  <a:cubicBezTo>
                    <a:pt x="31" y="588"/>
                    <a:pt x="30" y="597"/>
                    <a:pt x="27" y="596"/>
                  </a:cubicBezTo>
                  <a:cubicBezTo>
                    <a:pt x="24" y="596"/>
                    <a:pt x="20" y="601"/>
                    <a:pt x="21" y="607"/>
                  </a:cubicBezTo>
                  <a:cubicBezTo>
                    <a:pt x="22" y="613"/>
                    <a:pt x="33" y="607"/>
                    <a:pt x="38" y="609"/>
                  </a:cubicBezTo>
                  <a:cubicBezTo>
                    <a:pt x="42" y="610"/>
                    <a:pt x="41" y="618"/>
                    <a:pt x="38" y="616"/>
                  </a:cubicBezTo>
                  <a:cubicBezTo>
                    <a:pt x="35" y="613"/>
                    <a:pt x="29" y="608"/>
                    <a:pt x="26" y="613"/>
                  </a:cubicBezTo>
                  <a:cubicBezTo>
                    <a:pt x="24" y="618"/>
                    <a:pt x="19" y="615"/>
                    <a:pt x="16" y="614"/>
                  </a:cubicBezTo>
                  <a:cubicBezTo>
                    <a:pt x="12" y="612"/>
                    <a:pt x="0" y="620"/>
                    <a:pt x="4" y="624"/>
                  </a:cubicBezTo>
                  <a:cubicBezTo>
                    <a:pt x="8" y="627"/>
                    <a:pt x="8" y="632"/>
                    <a:pt x="11" y="631"/>
                  </a:cubicBezTo>
                  <a:cubicBezTo>
                    <a:pt x="13" y="631"/>
                    <a:pt x="18" y="629"/>
                    <a:pt x="19" y="626"/>
                  </a:cubicBezTo>
                  <a:cubicBezTo>
                    <a:pt x="21" y="623"/>
                    <a:pt x="26" y="620"/>
                    <a:pt x="27" y="627"/>
                  </a:cubicBezTo>
                  <a:cubicBezTo>
                    <a:pt x="27" y="634"/>
                    <a:pt x="19" y="630"/>
                    <a:pt x="18" y="634"/>
                  </a:cubicBezTo>
                  <a:cubicBezTo>
                    <a:pt x="16" y="638"/>
                    <a:pt x="13" y="641"/>
                    <a:pt x="8" y="645"/>
                  </a:cubicBezTo>
                  <a:cubicBezTo>
                    <a:pt x="4" y="648"/>
                    <a:pt x="8" y="654"/>
                    <a:pt x="12" y="652"/>
                  </a:cubicBezTo>
                  <a:cubicBezTo>
                    <a:pt x="16" y="650"/>
                    <a:pt x="11" y="657"/>
                    <a:pt x="16" y="658"/>
                  </a:cubicBezTo>
                  <a:cubicBezTo>
                    <a:pt x="22" y="658"/>
                    <a:pt x="23" y="654"/>
                    <a:pt x="22" y="651"/>
                  </a:cubicBezTo>
                  <a:cubicBezTo>
                    <a:pt x="21" y="647"/>
                    <a:pt x="25" y="638"/>
                    <a:pt x="29" y="642"/>
                  </a:cubicBezTo>
                  <a:cubicBezTo>
                    <a:pt x="34" y="647"/>
                    <a:pt x="27" y="651"/>
                    <a:pt x="27" y="655"/>
                  </a:cubicBezTo>
                  <a:cubicBezTo>
                    <a:pt x="27" y="659"/>
                    <a:pt x="24" y="664"/>
                    <a:pt x="24" y="668"/>
                  </a:cubicBezTo>
                  <a:cubicBezTo>
                    <a:pt x="24" y="672"/>
                    <a:pt x="19" y="670"/>
                    <a:pt x="20" y="675"/>
                  </a:cubicBezTo>
                  <a:cubicBezTo>
                    <a:pt x="20" y="679"/>
                    <a:pt x="9" y="676"/>
                    <a:pt x="14" y="679"/>
                  </a:cubicBezTo>
                  <a:cubicBezTo>
                    <a:pt x="19" y="683"/>
                    <a:pt x="11" y="687"/>
                    <a:pt x="13" y="690"/>
                  </a:cubicBezTo>
                  <a:cubicBezTo>
                    <a:pt x="16" y="693"/>
                    <a:pt x="18" y="686"/>
                    <a:pt x="23" y="687"/>
                  </a:cubicBezTo>
                  <a:cubicBezTo>
                    <a:pt x="27" y="689"/>
                    <a:pt x="26" y="690"/>
                    <a:pt x="32" y="688"/>
                  </a:cubicBezTo>
                  <a:cubicBezTo>
                    <a:pt x="37" y="685"/>
                    <a:pt x="40" y="692"/>
                    <a:pt x="35" y="694"/>
                  </a:cubicBezTo>
                  <a:cubicBezTo>
                    <a:pt x="30" y="695"/>
                    <a:pt x="25" y="701"/>
                    <a:pt x="27" y="702"/>
                  </a:cubicBezTo>
                  <a:cubicBezTo>
                    <a:pt x="29" y="703"/>
                    <a:pt x="36" y="698"/>
                    <a:pt x="38" y="703"/>
                  </a:cubicBezTo>
                  <a:cubicBezTo>
                    <a:pt x="39" y="708"/>
                    <a:pt x="43" y="706"/>
                    <a:pt x="43" y="701"/>
                  </a:cubicBezTo>
                  <a:cubicBezTo>
                    <a:pt x="44" y="695"/>
                    <a:pt x="53" y="700"/>
                    <a:pt x="55" y="705"/>
                  </a:cubicBezTo>
                  <a:cubicBezTo>
                    <a:pt x="56" y="710"/>
                    <a:pt x="45" y="712"/>
                    <a:pt x="39" y="711"/>
                  </a:cubicBezTo>
                  <a:cubicBezTo>
                    <a:pt x="33" y="710"/>
                    <a:pt x="30" y="717"/>
                    <a:pt x="34" y="722"/>
                  </a:cubicBezTo>
                  <a:cubicBezTo>
                    <a:pt x="38" y="727"/>
                    <a:pt x="43" y="722"/>
                    <a:pt x="47" y="717"/>
                  </a:cubicBezTo>
                  <a:cubicBezTo>
                    <a:pt x="51" y="713"/>
                    <a:pt x="72" y="714"/>
                    <a:pt x="74" y="719"/>
                  </a:cubicBezTo>
                  <a:cubicBezTo>
                    <a:pt x="76" y="724"/>
                    <a:pt x="64" y="720"/>
                    <a:pt x="63" y="722"/>
                  </a:cubicBezTo>
                  <a:cubicBezTo>
                    <a:pt x="62" y="725"/>
                    <a:pt x="53" y="728"/>
                    <a:pt x="52" y="724"/>
                  </a:cubicBezTo>
                  <a:cubicBezTo>
                    <a:pt x="51" y="721"/>
                    <a:pt x="43" y="726"/>
                    <a:pt x="42" y="731"/>
                  </a:cubicBezTo>
                  <a:cubicBezTo>
                    <a:pt x="42" y="736"/>
                    <a:pt x="36" y="736"/>
                    <a:pt x="43" y="738"/>
                  </a:cubicBezTo>
                  <a:cubicBezTo>
                    <a:pt x="50" y="740"/>
                    <a:pt x="48" y="730"/>
                    <a:pt x="59" y="731"/>
                  </a:cubicBezTo>
                  <a:cubicBezTo>
                    <a:pt x="70" y="732"/>
                    <a:pt x="76" y="721"/>
                    <a:pt x="79" y="727"/>
                  </a:cubicBezTo>
                  <a:cubicBezTo>
                    <a:pt x="82" y="733"/>
                    <a:pt x="70" y="739"/>
                    <a:pt x="65" y="735"/>
                  </a:cubicBezTo>
                  <a:cubicBezTo>
                    <a:pt x="61" y="731"/>
                    <a:pt x="56" y="737"/>
                    <a:pt x="56" y="743"/>
                  </a:cubicBezTo>
                  <a:cubicBezTo>
                    <a:pt x="57" y="749"/>
                    <a:pt x="44" y="742"/>
                    <a:pt x="38" y="741"/>
                  </a:cubicBezTo>
                  <a:cubicBezTo>
                    <a:pt x="31" y="740"/>
                    <a:pt x="34" y="747"/>
                    <a:pt x="40" y="753"/>
                  </a:cubicBezTo>
                  <a:cubicBezTo>
                    <a:pt x="45" y="758"/>
                    <a:pt x="48" y="752"/>
                    <a:pt x="55" y="756"/>
                  </a:cubicBezTo>
                  <a:cubicBezTo>
                    <a:pt x="61" y="760"/>
                    <a:pt x="61" y="765"/>
                    <a:pt x="66" y="761"/>
                  </a:cubicBezTo>
                  <a:cubicBezTo>
                    <a:pt x="71" y="757"/>
                    <a:pt x="66" y="757"/>
                    <a:pt x="63" y="755"/>
                  </a:cubicBezTo>
                  <a:cubicBezTo>
                    <a:pt x="60" y="753"/>
                    <a:pt x="63" y="746"/>
                    <a:pt x="70" y="750"/>
                  </a:cubicBezTo>
                  <a:cubicBezTo>
                    <a:pt x="77" y="753"/>
                    <a:pt x="86" y="747"/>
                    <a:pt x="84" y="737"/>
                  </a:cubicBezTo>
                  <a:cubicBezTo>
                    <a:pt x="81" y="728"/>
                    <a:pt x="90" y="724"/>
                    <a:pt x="99" y="721"/>
                  </a:cubicBezTo>
                  <a:cubicBezTo>
                    <a:pt x="108" y="717"/>
                    <a:pt x="104" y="726"/>
                    <a:pt x="97" y="729"/>
                  </a:cubicBezTo>
                  <a:cubicBezTo>
                    <a:pt x="90" y="732"/>
                    <a:pt x="89" y="734"/>
                    <a:pt x="94" y="739"/>
                  </a:cubicBezTo>
                  <a:cubicBezTo>
                    <a:pt x="99" y="745"/>
                    <a:pt x="106" y="736"/>
                    <a:pt x="110" y="740"/>
                  </a:cubicBezTo>
                  <a:cubicBezTo>
                    <a:pt x="115" y="744"/>
                    <a:pt x="103" y="744"/>
                    <a:pt x="101" y="748"/>
                  </a:cubicBezTo>
                  <a:cubicBezTo>
                    <a:pt x="99" y="752"/>
                    <a:pt x="108" y="757"/>
                    <a:pt x="101" y="760"/>
                  </a:cubicBezTo>
                  <a:cubicBezTo>
                    <a:pt x="95" y="764"/>
                    <a:pt x="98" y="748"/>
                    <a:pt x="94" y="746"/>
                  </a:cubicBezTo>
                  <a:cubicBezTo>
                    <a:pt x="90" y="744"/>
                    <a:pt x="86" y="748"/>
                    <a:pt x="90" y="757"/>
                  </a:cubicBezTo>
                  <a:cubicBezTo>
                    <a:pt x="94" y="766"/>
                    <a:pt x="86" y="758"/>
                    <a:pt x="82" y="754"/>
                  </a:cubicBezTo>
                  <a:cubicBezTo>
                    <a:pt x="78" y="749"/>
                    <a:pt x="72" y="756"/>
                    <a:pt x="77" y="760"/>
                  </a:cubicBezTo>
                  <a:cubicBezTo>
                    <a:pt x="82" y="765"/>
                    <a:pt x="68" y="760"/>
                    <a:pt x="68" y="767"/>
                  </a:cubicBezTo>
                  <a:cubicBezTo>
                    <a:pt x="68" y="775"/>
                    <a:pt x="74" y="769"/>
                    <a:pt x="81" y="770"/>
                  </a:cubicBezTo>
                  <a:cubicBezTo>
                    <a:pt x="88" y="772"/>
                    <a:pt x="85" y="782"/>
                    <a:pt x="90" y="786"/>
                  </a:cubicBezTo>
                  <a:cubicBezTo>
                    <a:pt x="95" y="790"/>
                    <a:pt x="91" y="773"/>
                    <a:pt x="96" y="772"/>
                  </a:cubicBezTo>
                  <a:cubicBezTo>
                    <a:pt x="102" y="771"/>
                    <a:pt x="97" y="785"/>
                    <a:pt x="109" y="789"/>
                  </a:cubicBezTo>
                  <a:cubicBezTo>
                    <a:pt x="121" y="792"/>
                    <a:pt x="110" y="786"/>
                    <a:pt x="115" y="782"/>
                  </a:cubicBezTo>
                  <a:cubicBezTo>
                    <a:pt x="121" y="778"/>
                    <a:pt x="128" y="794"/>
                    <a:pt x="133" y="796"/>
                  </a:cubicBezTo>
                  <a:cubicBezTo>
                    <a:pt x="139" y="797"/>
                    <a:pt x="135" y="789"/>
                    <a:pt x="131" y="784"/>
                  </a:cubicBezTo>
                  <a:cubicBezTo>
                    <a:pt x="127" y="779"/>
                    <a:pt x="135" y="782"/>
                    <a:pt x="141" y="784"/>
                  </a:cubicBezTo>
                  <a:cubicBezTo>
                    <a:pt x="147" y="786"/>
                    <a:pt x="152" y="787"/>
                    <a:pt x="153" y="782"/>
                  </a:cubicBezTo>
                  <a:cubicBezTo>
                    <a:pt x="153" y="781"/>
                    <a:pt x="155" y="781"/>
                    <a:pt x="156" y="781"/>
                  </a:cubicBezTo>
                  <a:cubicBezTo>
                    <a:pt x="150" y="777"/>
                    <a:pt x="129" y="780"/>
                    <a:pt x="126" y="780"/>
                  </a:cubicBezTo>
                  <a:cubicBezTo>
                    <a:pt x="123" y="779"/>
                    <a:pt x="126" y="732"/>
                    <a:pt x="126" y="722"/>
                  </a:cubicBezTo>
                  <a:cubicBezTo>
                    <a:pt x="126" y="721"/>
                    <a:pt x="125" y="721"/>
                    <a:pt x="125" y="721"/>
                  </a:cubicBezTo>
                  <a:cubicBezTo>
                    <a:pt x="120" y="721"/>
                    <a:pt x="108" y="722"/>
                    <a:pt x="110" y="715"/>
                  </a:cubicBezTo>
                  <a:cubicBezTo>
                    <a:pt x="111" y="713"/>
                    <a:pt x="111" y="713"/>
                    <a:pt x="112" y="712"/>
                  </a:cubicBezTo>
                  <a:cubicBezTo>
                    <a:pt x="110" y="710"/>
                    <a:pt x="107" y="708"/>
                    <a:pt x="103" y="707"/>
                  </a:cubicBezTo>
                  <a:cubicBezTo>
                    <a:pt x="95" y="704"/>
                    <a:pt x="76" y="707"/>
                    <a:pt x="72" y="70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6" name="Freeform 1641">
              <a:extLst>
                <a:ext uri="{FF2B5EF4-FFF2-40B4-BE49-F238E27FC236}">
                  <a16:creationId xmlns:a16="http://schemas.microsoft.com/office/drawing/2014/main" id="{E74F793D-8336-CB4D-BC0E-5FCD574A13CD}"/>
                </a:ext>
              </a:extLst>
            </p:cNvPr>
            <p:cNvSpPr>
              <a:spLocks/>
            </p:cNvSpPr>
            <p:nvPr/>
          </p:nvSpPr>
          <p:spPr bwMode="auto">
            <a:xfrm>
              <a:off x="3306879" y="3725987"/>
              <a:ext cx="200032" cy="196857"/>
            </a:xfrm>
            <a:custGeom>
              <a:avLst/>
              <a:gdLst>
                <a:gd name="T0" fmla="*/ 150 w 156"/>
                <a:gd name="T1" fmla="*/ 85 h 157"/>
                <a:gd name="T2" fmla="*/ 135 w 156"/>
                <a:gd name="T3" fmla="*/ 88 h 157"/>
                <a:gd name="T4" fmla="*/ 127 w 156"/>
                <a:gd name="T5" fmla="*/ 69 h 157"/>
                <a:gd name="T6" fmla="*/ 114 w 156"/>
                <a:gd name="T7" fmla="*/ 54 h 157"/>
                <a:gd name="T8" fmla="*/ 99 w 156"/>
                <a:gd name="T9" fmla="*/ 52 h 157"/>
                <a:gd name="T10" fmla="*/ 90 w 156"/>
                <a:gd name="T11" fmla="*/ 38 h 157"/>
                <a:gd name="T12" fmla="*/ 87 w 156"/>
                <a:gd name="T13" fmla="*/ 16 h 157"/>
                <a:gd name="T14" fmla="*/ 86 w 156"/>
                <a:gd name="T15" fmla="*/ 7 h 157"/>
                <a:gd name="T16" fmla="*/ 83 w 156"/>
                <a:gd name="T17" fmla="*/ 8 h 157"/>
                <a:gd name="T18" fmla="*/ 66 w 156"/>
                <a:gd name="T19" fmla="*/ 0 h 157"/>
                <a:gd name="T20" fmla="*/ 46 w 156"/>
                <a:gd name="T21" fmla="*/ 2 h 157"/>
                <a:gd name="T22" fmla="*/ 25 w 156"/>
                <a:gd name="T23" fmla="*/ 6 h 157"/>
                <a:gd name="T24" fmla="*/ 11 w 156"/>
                <a:gd name="T25" fmla="*/ 23 h 157"/>
                <a:gd name="T26" fmla="*/ 6 w 156"/>
                <a:gd name="T27" fmla="*/ 50 h 157"/>
                <a:gd name="T28" fmla="*/ 0 w 156"/>
                <a:gd name="T29" fmla="*/ 50 h 157"/>
                <a:gd name="T30" fmla="*/ 24 w 156"/>
                <a:gd name="T31" fmla="*/ 75 h 157"/>
                <a:gd name="T32" fmla="*/ 44 w 156"/>
                <a:gd name="T33" fmla="*/ 87 h 157"/>
                <a:gd name="T34" fmla="*/ 64 w 156"/>
                <a:gd name="T35" fmla="*/ 97 h 157"/>
                <a:gd name="T36" fmla="*/ 96 w 156"/>
                <a:gd name="T37" fmla="*/ 114 h 157"/>
                <a:gd name="T38" fmla="*/ 83 w 156"/>
                <a:gd name="T39" fmla="*/ 137 h 157"/>
                <a:gd name="T40" fmla="*/ 77 w 156"/>
                <a:gd name="T41" fmla="*/ 149 h 157"/>
                <a:gd name="T42" fmla="*/ 93 w 156"/>
                <a:gd name="T43" fmla="*/ 153 h 157"/>
                <a:gd name="T44" fmla="*/ 110 w 156"/>
                <a:gd name="T45" fmla="*/ 154 h 157"/>
                <a:gd name="T46" fmla="*/ 126 w 156"/>
                <a:gd name="T47" fmla="*/ 151 h 157"/>
                <a:gd name="T48" fmla="*/ 139 w 156"/>
                <a:gd name="T49" fmla="*/ 144 h 157"/>
                <a:gd name="T50" fmla="*/ 148 w 156"/>
                <a:gd name="T51" fmla="*/ 118 h 157"/>
                <a:gd name="T52" fmla="*/ 150 w 156"/>
                <a:gd name="T5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57">
                  <a:moveTo>
                    <a:pt x="150" y="85"/>
                  </a:moveTo>
                  <a:cubicBezTo>
                    <a:pt x="144" y="82"/>
                    <a:pt x="137" y="88"/>
                    <a:pt x="135" y="88"/>
                  </a:cubicBezTo>
                  <a:cubicBezTo>
                    <a:pt x="133" y="88"/>
                    <a:pt x="128" y="74"/>
                    <a:pt x="127" y="69"/>
                  </a:cubicBezTo>
                  <a:cubicBezTo>
                    <a:pt x="125" y="63"/>
                    <a:pt x="119" y="51"/>
                    <a:pt x="114" y="54"/>
                  </a:cubicBezTo>
                  <a:cubicBezTo>
                    <a:pt x="110" y="56"/>
                    <a:pt x="111" y="53"/>
                    <a:pt x="99" y="52"/>
                  </a:cubicBezTo>
                  <a:cubicBezTo>
                    <a:pt x="87" y="52"/>
                    <a:pt x="87" y="49"/>
                    <a:pt x="90" y="38"/>
                  </a:cubicBezTo>
                  <a:cubicBezTo>
                    <a:pt x="93" y="26"/>
                    <a:pt x="82" y="19"/>
                    <a:pt x="87" y="16"/>
                  </a:cubicBezTo>
                  <a:cubicBezTo>
                    <a:pt x="90" y="14"/>
                    <a:pt x="90" y="12"/>
                    <a:pt x="86" y="7"/>
                  </a:cubicBezTo>
                  <a:cubicBezTo>
                    <a:pt x="85" y="7"/>
                    <a:pt x="84" y="8"/>
                    <a:pt x="83" y="8"/>
                  </a:cubicBezTo>
                  <a:cubicBezTo>
                    <a:pt x="79" y="8"/>
                    <a:pt x="74" y="0"/>
                    <a:pt x="66" y="0"/>
                  </a:cubicBezTo>
                  <a:cubicBezTo>
                    <a:pt x="59" y="0"/>
                    <a:pt x="51" y="0"/>
                    <a:pt x="46" y="2"/>
                  </a:cubicBezTo>
                  <a:cubicBezTo>
                    <a:pt x="41" y="5"/>
                    <a:pt x="31" y="2"/>
                    <a:pt x="25" y="6"/>
                  </a:cubicBezTo>
                  <a:cubicBezTo>
                    <a:pt x="18" y="10"/>
                    <a:pt x="11" y="19"/>
                    <a:pt x="11" y="23"/>
                  </a:cubicBezTo>
                  <a:cubicBezTo>
                    <a:pt x="12" y="26"/>
                    <a:pt x="9" y="49"/>
                    <a:pt x="6" y="50"/>
                  </a:cubicBezTo>
                  <a:cubicBezTo>
                    <a:pt x="5" y="50"/>
                    <a:pt x="3" y="50"/>
                    <a:pt x="0" y="50"/>
                  </a:cubicBezTo>
                  <a:cubicBezTo>
                    <a:pt x="4" y="57"/>
                    <a:pt x="16" y="70"/>
                    <a:pt x="24" y="75"/>
                  </a:cubicBezTo>
                  <a:cubicBezTo>
                    <a:pt x="34" y="81"/>
                    <a:pt x="33" y="86"/>
                    <a:pt x="44" y="87"/>
                  </a:cubicBezTo>
                  <a:cubicBezTo>
                    <a:pt x="55" y="88"/>
                    <a:pt x="60" y="92"/>
                    <a:pt x="64" y="97"/>
                  </a:cubicBezTo>
                  <a:cubicBezTo>
                    <a:pt x="67" y="102"/>
                    <a:pt x="94" y="110"/>
                    <a:pt x="96" y="114"/>
                  </a:cubicBezTo>
                  <a:cubicBezTo>
                    <a:pt x="99" y="117"/>
                    <a:pt x="83" y="128"/>
                    <a:pt x="83" y="137"/>
                  </a:cubicBezTo>
                  <a:cubicBezTo>
                    <a:pt x="83" y="147"/>
                    <a:pt x="77" y="146"/>
                    <a:pt x="77" y="149"/>
                  </a:cubicBezTo>
                  <a:cubicBezTo>
                    <a:pt x="77" y="152"/>
                    <a:pt x="89" y="150"/>
                    <a:pt x="93" y="153"/>
                  </a:cubicBezTo>
                  <a:cubicBezTo>
                    <a:pt x="97" y="155"/>
                    <a:pt x="105" y="151"/>
                    <a:pt x="110" y="154"/>
                  </a:cubicBezTo>
                  <a:cubicBezTo>
                    <a:pt x="115" y="157"/>
                    <a:pt x="121" y="150"/>
                    <a:pt x="126" y="151"/>
                  </a:cubicBezTo>
                  <a:cubicBezTo>
                    <a:pt x="130" y="152"/>
                    <a:pt x="134" y="144"/>
                    <a:pt x="139" y="144"/>
                  </a:cubicBezTo>
                  <a:cubicBezTo>
                    <a:pt x="145" y="145"/>
                    <a:pt x="149" y="126"/>
                    <a:pt x="148" y="118"/>
                  </a:cubicBezTo>
                  <a:cubicBezTo>
                    <a:pt x="147" y="111"/>
                    <a:pt x="156" y="88"/>
                    <a:pt x="150" y="8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7" name="Freeform 1642">
              <a:extLst>
                <a:ext uri="{FF2B5EF4-FFF2-40B4-BE49-F238E27FC236}">
                  <a16:creationId xmlns:a16="http://schemas.microsoft.com/office/drawing/2014/main" id="{9E0B49C1-7142-DE44-B665-DA5A2D208D60}"/>
                </a:ext>
              </a:extLst>
            </p:cNvPr>
            <p:cNvSpPr>
              <a:spLocks/>
            </p:cNvSpPr>
            <p:nvPr/>
          </p:nvSpPr>
          <p:spPr bwMode="auto">
            <a:xfrm>
              <a:off x="2940153" y="3008413"/>
              <a:ext cx="271472" cy="376250"/>
            </a:xfrm>
            <a:custGeom>
              <a:avLst/>
              <a:gdLst>
                <a:gd name="T0" fmla="*/ 32 w 211"/>
                <a:gd name="T1" fmla="*/ 219 h 301"/>
                <a:gd name="T2" fmla="*/ 46 w 211"/>
                <a:gd name="T3" fmla="*/ 219 h 301"/>
                <a:gd name="T4" fmla="*/ 58 w 211"/>
                <a:gd name="T5" fmla="*/ 229 h 301"/>
                <a:gd name="T6" fmla="*/ 59 w 211"/>
                <a:gd name="T7" fmla="*/ 230 h 301"/>
                <a:gd name="T8" fmla="*/ 74 w 211"/>
                <a:gd name="T9" fmla="*/ 230 h 301"/>
                <a:gd name="T10" fmla="*/ 85 w 211"/>
                <a:gd name="T11" fmla="*/ 244 h 301"/>
                <a:gd name="T12" fmla="*/ 96 w 211"/>
                <a:gd name="T13" fmla="*/ 255 h 301"/>
                <a:gd name="T14" fmla="*/ 103 w 211"/>
                <a:gd name="T15" fmla="*/ 267 h 301"/>
                <a:gd name="T16" fmla="*/ 123 w 211"/>
                <a:gd name="T17" fmla="*/ 269 h 301"/>
                <a:gd name="T18" fmla="*/ 133 w 211"/>
                <a:gd name="T19" fmla="*/ 268 h 301"/>
                <a:gd name="T20" fmla="*/ 145 w 211"/>
                <a:gd name="T21" fmla="*/ 267 h 301"/>
                <a:gd name="T22" fmla="*/ 158 w 211"/>
                <a:gd name="T23" fmla="*/ 278 h 301"/>
                <a:gd name="T24" fmla="*/ 149 w 211"/>
                <a:gd name="T25" fmla="*/ 292 h 301"/>
                <a:gd name="T26" fmla="*/ 159 w 211"/>
                <a:gd name="T27" fmla="*/ 301 h 301"/>
                <a:gd name="T28" fmla="*/ 160 w 211"/>
                <a:gd name="T29" fmla="*/ 301 h 301"/>
                <a:gd name="T30" fmla="*/ 167 w 211"/>
                <a:gd name="T31" fmla="*/ 277 h 301"/>
                <a:gd name="T32" fmla="*/ 170 w 211"/>
                <a:gd name="T33" fmla="*/ 253 h 301"/>
                <a:gd name="T34" fmla="*/ 159 w 211"/>
                <a:gd name="T35" fmla="*/ 224 h 301"/>
                <a:gd name="T36" fmla="*/ 171 w 211"/>
                <a:gd name="T37" fmla="*/ 214 h 301"/>
                <a:gd name="T38" fmla="*/ 168 w 211"/>
                <a:gd name="T39" fmla="*/ 207 h 301"/>
                <a:gd name="T40" fmla="*/ 163 w 211"/>
                <a:gd name="T41" fmla="*/ 198 h 301"/>
                <a:gd name="T42" fmla="*/ 190 w 211"/>
                <a:gd name="T43" fmla="*/ 196 h 301"/>
                <a:gd name="T44" fmla="*/ 209 w 211"/>
                <a:gd name="T45" fmla="*/ 189 h 301"/>
                <a:gd name="T46" fmla="*/ 206 w 211"/>
                <a:gd name="T47" fmla="*/ 180 h 301"/>
                <a:gd name="T48" fmla="*/ 207 w 211"/>
                <a:gd name="T49" fmla="*/ 167 h 301"/>
                <a:gd name="T50" fmla="*/ 200 w 211"/>
                <a:gd name="T51" fmla="*/ 153 h 301"/>
                <a:gd name="T52" fmla="*/ 204 w 211"/>
                <a:gd name="T53" fmla="*/ 121 h 301"/>
                <a:gd name="T54" fmla="*/ 184 w 211"/>
                <a:gd name="T55" fmla="*/ 115 h 301"/>
                <a:gd name="T56" fmla="*/ 159 w 211"/>
                <a:gd name="T57" fmla="*/ 105 h 301"/>
                <a:gd name="T58" fmla="*/ 129 w 211"/>
                <a:gd name="T59" fmla="*/ 102 h 301"/>
                <a:gd name="T60" fmla="*/ 117 w 211"/>
                <a:gd name="T61" fmla="*/ 79 h 301"/>
                <a:gd name="T62" fmla="*/ 110 w 211"/>
                <a:gd name="T63" fmla="*/ 67 h 301"/>
                <a:gd name="T64" fmla="*/ 101 w 211"/>
                <a:gd name="T65" fmla="*/ 63 h 301"/>
                <a:gd name="T66" fmla="*/ 104 w 211"/>
                <a:gd name="T67" fmla="*/ 55 h 301"/>
                <a:gd name="T68" fmla="*/ 107 w 211"/>
                <a:gd name="T69" fmla="*/ 42 h 301"/>
                <a:gd name="T70" fmla="*/ 122 w 211"/>
                <a:gd name="T71" fmla="*/ 22 h 301"/>
                <a:gd name="T72" fmla="*/ 127 w 211"/>
                <a:gd name="T73" fmla="*/ 19 h 301"/>
                <a:gd name="T74" fmla="*/ 132 w 211"/>
                <a:gd name="T75" fmla="*/ 15 h 301"/>
                <a:gd name="T76" fmla="*/ 136 w 211"/>
                <a:gd name="T77" fmla="*/ 4 h 301"/>
                <a:gd name="T78" fmla="*/ 116 w 211"/>
                <a:gd name="T79" fmla="*/ 14 h 301"/>
                <a:gd name="T80" fmla="*/ 101 w 211"/>
                <a:gd name="T81" fmla="*/ 23 h 301"/>
                <a:gd name="T82" fmla="*/ 85 w 211"/>
                <a:gd name="T83" fmla="*/ 28 h 301"/>
                <a:gd name="T84" fmla="*/ 77 w 211"/>
                <a:gd name="T85" fmla="*/ 27 h 301"/>
                <a:gd name="T86" fmla="*/ 60 w 211"/>
                <a:gd name="T87" fmla="*/ 42 h 301"/>
                <a:gd name="T88" fmla="*/ 54 w 211"/>
                <a:gd name="T89" fmla="*/ 59 h 301"/>
                <a:gd name="T90" fmla="*/ 36 w 211"/>
                <a:gd name="T91" fmla="*/ 79 h 301"/>
                <a:gd name="T92" fmla="*/ 32 w 211"/>
                <a:gd name="T93" fmla="*/ 80 h 301"/>
                <a:gd name="T94" fmla="*/ 30 w 211"/>
                <a:gd name="T95" fmla="*/ 86 h 301"/>
                <a:gd name="T96" fmla="*/ 18 w 211"/>
                <a:gd name="T97" fmla="*/ 97 h 301"/>
                <a:gd name="T98" fmla="*/ 24 w 211"/>
                <a:gd name="T99" fmla="*/ 103 h 301"/>
                <a:gd name="T100" fmla="*/ 27 w 211"/>
                <a:gd name="T101" fmla="*/ 116 h 301"/>
                <a:gd name="T102" fmla="*/ 27 w 211"/>
                <a:gd name="T103" fmla="*/ 126 h 301"/>
                <a:gd name="T104" fmla="*/ 30 w 211"/>
                <a:gd name="T105" fmla="*/ 153 h 301"/>
                <a:gd name="T106" fmla="*/ 26 w 211"/>
                <a:gd name="T107" fmla="*/ 169 h 301"/>
                <a:gd name="T108" fmla="*/ 12 w 211"/>
                <a:gd name="T109" fmla="*/ 180 h 301"/>
                <a:gd name="T110" fmla="*/ 3 w 211"/>
                <a:gd name="T111" fmla="*/ 192 h 301"/>
                <a:gd name="T112" fmla="*/ 0 w 211"/>
                <a:gd name="T113" fmla="*/ 199 h 301"/>
                <a:gd name="T114" fmla="*/ 21 w 211"/>
                <a:gd name="T115" fmla="*/ 211 h 301"/>
                <a:gd name="T116" fmla="*/ 32 w 211"/>
                <a:gd name="T117" fmla="*/ 21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301">
                  <a:moveTo>
                    <a:pt x="32" y="219"/>
                  </a:moveTo>
                  <a:cubicBezTo>
                    <a:pt x="37" y="222"/>
                    <a:pt x="44" y="222"/>
                    <a:pt x="46" y="219"/>
                  </a:cubicBezTo>
                  <a:cubicBezTo>
                    <a:pt x="47" y="217"/>
                    <a:pt x="52" y="222"/>
                    <a:pt x="58" y="229"/>
                  </a:cubicBezTo>
                  <a:cubicBezTo>
                    <a:pt x="59" y="230"/>
                    <a:pt x="59" y="230"/>
                    <a:pt x="59" y="230"/>
                  </a:cubicBezTo>
                  <a:cubicBezTo>
                    <a:pt x="65" y="229"/>
                    <a:pt x="72" y="228"/>
                    <a:pt x="74" y="230"/>
                  </a:cubicBezTo>
                  <a:cubicBezTo>
                    <a:pt x="79" y="233"/>
                    <a:pt x="78" y="244"/>
                    <a:pt x="85" y="244"/>
                  </a:cubicBezTo>
                  <a:cubicBezTo>
                    <a:pt x="92" y="245"/>
                    <a:pt x="96" y="252"/>
                    <a:pt x="96" y="255"/>
                  </a:cubicBezTo>
                  <a:cubicBezTo>
                    <a:pt x="95" y="259"/>
                    <a:pt x="103" y="261"/>
                    <a:pt x="103" y="267"/>
                  </a:cubicBezTo>
                  <a:cubicBezTo>
                    <a:pt x="102" y="272"/>
                    <a:pt x="120" y="271"/>
                    <a:pt x="123" y="269"/>
                  </a:cubicBezTo>
                  <a:cubicBezTo>
                    <a:pt x="125" y="267"/>
                    <a:pt x="130" y="266"/>
                    <a:pt x="133" y="268"/>
                  </a:cubicBezTo>
                  <a:cubicBezTo>
                    <a:pt x="136" y="270"/>
                    <a:pt x="142" y="266"/>
                    <a:pt x="145" y="267"/>
                  </a:cubicBezTo>
                  <a:cubicBezTo>
                    <a:pt x="148" y="268"/>
                    <a:pt x="160" y="273"/>
                    <a:pt x="158" y="278"/>
                  </a:cubicBezTo>
                  <a:cubicBezTo>
                    <a:pt x="155" y="282"/>
                    <a:pt x="147" y="289"/>
                    <a:pt x="149" y="292"/>
                  </a:cubicBezTo>
                  <a:cubicBezTo>
                    <a:pt x="150" y="295"/>
                    <a:pt x="157" y="297"/>
                    <a:pt x="159" y="301"/>
                  </a:cubicBezTo>
                  <a:cubicBezTo>
                    <a:pt x="159" y="301"/>
                    <a:pt x="160" y="301"/>
                    <a:pt x="160" y="301"/>
                  </a:cubicBezTo>
                  <a:cubicBezTo>
                    <a:pt x="165" y="300"/>
                    <a:pt x="167" y="282"/>
                    <a:pt x="167" y="277"/>
                  </a:cubicBezTo>
                  <a:cubicBezTo>
                    <a:pt x="167" y="271"/>
                    <a:pt x="169" y="258"/>
                    <a:pt x="170" y="253"/>
                  </a:cubicBezTo>
                  <a:cubicBezTo>
                    <a:pt x="173" y="242"/>
                    <a:pt x="159" y="235"/>
                    <a:pt x="159" y="224"/>
                  </a:cubicBezTo>
                  <a:cubicBezTo>
                    <a:pt x="159" y="213"/>
                    <a:pt x="165" y="219"/>
                    <a:pt x="171" y="214"/>
                  </a:cubicBezTo>
                  <a:cubicBezTo>
                    <a:pt x="177" y="210"/>
                    <a:pt x="171" y="208"/>
                    <a:pt x="168" y="207"/>
                  </a:cubicBezTo>
                  <a:cubicBezTo>
                    <a:pt x="164" y="207"/>
                    <a:pt x="162" y="201"/>
                    <a:pt x="163" y="198"/>
                  </a:cubicBezTo>
                  <a:cubicBezTo>
                    <a:pt x="164" y="194"/>
                    <a:pt x="183" y="196"/>
                    <a:pt x="190" y="196"/>
                  </a:cubicBezTo>
                  <a:cubicBezTo>
                    <a:pt x="196" y="196"/>
                    <a:pt x="209" y="190"/>
                    <a:pt x="209" y="189"/>
                  </a:cubicBezTo>
                  <a:cubicBezTo>
                    <a:pt x="210" y="188"/>
                    <a:pt x="211" y="184"/>
                    <a:pt x="206" y="180"/>
                  </a:cubicBezTo>
                  <a:cubicBezTo>
                    <a:pt x="201" y="176"/>
                    <a:pt x="203" y="171"/>
                    <a:pt x="207" y="167"/>
                  </a:cubicBezTo>
                  <a:cubicBezTo>
                    <a:pt x="211" y="163"/>
                    <a:pt x="205" y="158"/>
                    <a:pt x="200" y="153"/>
                  </a:cubicBezTo>
                  <a:cubicBezTo>
                    <a:pt x="195" y="148"/>
                    <a:pt x="199" y="130"/>
                    <a:pt x="204" y="121"/>
                  </a:cubicBezTo>
                  <a:cubicBezTo>
                    <a:pt x="210" y="112"/>
                    <a:pt x="193" y="114"/>
                    <a:pt x="184" y="115"/>
                  </a:cubicBezTo>
                  <a:cubicBezTo>
                    <a:pt x="174" y="117"/>
                    <a:pt x="165" y="113"/>
                    <a:pt x="159" y="105"/>
                  </a:cubicBezTo>
                  <a:cubicBezTo>
                    <a:pt x="153" y="97"/>
                    <a:pt x="144" y="102"/>
                    <a:pt x="129" y="102"/>
                  </a:cubicBezTo>
                  <a:cubicBezTo>
                    <a:pt x="114" y="102"/>
                    <a:pt x="117" y="85"/>
                    <a:pt x="117" y="79"/>
                  </a:cubicBezTo>
                  <a:cubicBezTo>
                    <a:pt x="118" y="72"/>
                    <a:pt x="110" y="71"/>
                    <a:pt x="110" y="67"/>
                  </a:cubicBezTo>
                  <a:cubicBezTo>
                    <a:pt x="110" y="63"/>
                    <a:pt x="105" y="63"/>
                    <a:pt x="101" y="63"/>
                  </a:cubicBezTo>
                  <a:cubicBezTo>
                    <a:pt x="97" y="64"/>
                    <a:pt x="101" y="59"/>
                    <a:pt x="104" y="55"/>
                  </a:cubicBezTo>
                  <a:cubicBezTo>
                    <a:pt x="107" y="52"/>
                    <a:pt x="106" y="49"/>
                    <a:pt x="107" y="42"/>
                  </a:cubicBezTo>
                  <a:cubicBezTo>
                    <a:pt x="107" y="35"/>
                    <a:pt x="117" y="29"/>
                    <a:pt x="122" y="22"/>
                  </a:cubicBezTo>
                  <a:cubicBezTo>
                    <a:pt x="123" y="21"/>
                    <a:pt x="125" y="19"/>
                    <a:pt x="127" y="19"/>
                  </a:cubicBezTo>
                  <a:cubicBezTo>
                    <a:pt x="128" y="17"/>
                    <a:pt x="129" y="16"/>
                    <a:pt x="132" y="15"/>
                  </a:cubicBezTo>
                  <a:cubicBezTo>
                    <a:pt x="140" y="14"/>
                    <a:pt x="143" y="9"/>
                    <a:pt x="136" y="4"/>
                  </a:cubicBezTo>
                  <a:cubicBezTo>
                    <a:pt x="129" y="0"/>
                    <a:pt x="124" y="13"/>
                    <a:pt x="116" y="14"/>
                  </a:cubicBezTo>
                  <a:cubicBezTo>
                    <a:pt x="108" y="15"/>
                    <a:pt x="106" y="20"/>
                    <a:pt x="101" y="23"/>
                  </a:cubicBezTo>
                  <a:cubicBezTo>
                    <a:pt x="95" y="26"/>
                    <a:pt x="85" y="23"/>
                    <a:pt x="85" y="28"/>
                  </a:cubicBezTo>
                  <a:cubicBezTo>
                    <a:pt x="84" y="33"/>
                    <a:pt x="81" y="28"/>
                    <a:pt x="77" y="27"/>
                  </a:cubicBezTo>
                  <a:cubicBezTo>
                    <a:pt x="72" y="26"/>
                    <a:pt x="60" y="36"/>
                    <a:pt x="60" y="42"/>
                  </a:cubicBezTo>
                  <a:cubicBezTo>
                    <a:pt x="61" y="48"/>
                    <a:pt x="62" y="53"/>
                    <a:pt x="54" y="59"/>
                  </a:cubicBezTo>
                  <a:cubicBezTo>
                    <a:pt x="45" y="64"/>
                    <a:pt x="40" y="74"/>
                    <a:pt x="36" y="79"/>
                  </a:cubicBezTo>
                  <a:cubicBezTo>
                    <a:pt x="35" y="81"/>
                    <a:pt x="34" y="81"/>
                    <a:pt x="32" y="80"/>
                  </a:cubicBezTo>
                  <a:cubicBezTo>
                    <a:pt x="32" y="83"/>
                    <a:pt x="31" y="85"/>
                    <a:pt x="30" y="86"/>
                  </a:cubicBezTo>
                  <a:cubicBezTo>
                    <a:pt x="28" y="87"/>
                    <a:pt x="23" y="92"/>
                    <a:pt x="18" y="97"/>
                  </a:cubicBezTo>
                  <a:cubicBezTo>
                    <a:pt x="20" y="99"/>
                    <a:pt x="22" y="101"/>
                    <a:pt x="24" y="103"/>
                  </a:cubicBezTo>
                  <a:cubicBezTo>
                    <a:pt x="29" y="108"/>
                    <a:pt x="26" y="113"/>
                    <a:pt x="27" y="116"/>
                  </a:cubicBezTo>
                  <a:cubicBezTo>
                    <a:pt x="29" y="119"/>
                    <a:pt x="30" y="124"/>
                    <a:pt x="27" y="126"/>
                  </a:cubicBezTo>
                  <a:cubicBezTo>
                    <a:pt x="24" y="128"/>
                    <a:pt x="27" y="150"/>
                    <a:pt x="30" y="153"/>
                  </a:cubicBezTo>
                  <a:cubicBezTo>
                    <a:pt x="34" y="157"/>
                    <a:pt x="30" y="161"/>
                    <a:pt x="26" y="169"/>
                  </a:cubicBezTo>
                  <a:cubicBezTo>
                    <a:pt x="23" y="176"/>
                    <a:pt x="19" y="180"/>
                    <a:pt x="12" y="180"/>
                  </a:cubicBezTo>
                  <a:cubicBezTo>
                    <a:pt x="5" y="181"/>
                    <a:pt x="5" y="192"/>
                    <a:pt x="3" y="192"/>
                  </a:cubicBezTo>
                  <a:cubicBezTo>
                    <a:pt x="1" y="192"/>
                    <a:pt x="0" y="196"/>
                    <a:pt x="0" y="199"/>
                  </a:cubicBezTo>
                  <a:cubicBezTo>
                    <a:pt x="6" y="205"/>
                    <a:pt x="18" y="211"/>
                    <a:pt x="21" y="211"/>
                  </a:cubicBezTo>
                  <a:cubicBezTo>
                    <a:pt x="25" y="211"/>
                    <a:pt x="27" y="217"/>
                    <a:pt x="32" y="21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8" name="Freeform 1643">
              <a:extLst>
                <a:ext uri="{FF2B5EF4-FFF2-40B4-BE49-F238E27FC236}">
                  <a16:creationId xmlns:a16="http://schemas.microsoft.com/office/drawing/2014/main" id="{A838D514-1BEF-BD44-A183-3622B1038631}"/>
                </a:ext>
              </a:extLst>
            </p:cNvPr>
            <p:cNvSpPr>
              <a:spLocks/>
            </p:cNvSpPr>
            <p:nvPr/>
          </p:nvSpPr>
          <p:spPr bwMode="auto">
            <a:xfrm>
              <a:off x="3152886" y="3506905"/>
              <a:ext cx="277822" cy="307985"/>
            </a:xfrm>
            <a:custGeom>
              <a:avLst/>
              <a:gdLst>
                <a:gd name="T0" fmla="*/ 214 w 216"/>
                <a:gd name="T1" fmla="*/ 147 h 245"/>
                <a:gd name="T2" fmla="*/ 203 w 216"/>
                <a:gd name="T3" fmla="*/ 130 h 245"/>
                <a:gd name="T4" fmla="*/ 189 w 216"/>
                <a:gd name="T5" fmla="*/ 121 h 245"/>
                <a:gd name="T6" fmla="*/ 169 w 216"/>
                <a:gd name="T7" fmla="*/ 112 h 245"/>
                <a:gd name="T8" fmla="*/ 167 w 216"/>
                <a:gd name="T9" fmla="*/ 97 h 245"/>
                <a:gd name="T10" fmla="*/ 165 w 216"/>
                <a:gd name="T11" fmla="*/ 84 h 245"/>
                <a:gd name="T12" fmla="*/ 158 w 216"/>
                <a:gd name="T13" fmla="*/ 72 h 245"/>
                <a:gd name="T14" fmla="*/ 138 w 216"/>
                <a:gd name="T15" fmla="*/ 67 h 245"/>
                <a:gd name="T16" fmla="*/ 124 w 216"/>
                <a:gd name="T17" fmla="*/ 61 h 245"/>
                <a:gd name="T18" fmla="*/ 117 w 216"/>
                <a:gd name="T19" fmla="*/ 54 h 245"/>
                <a:gd name="T20" fmla="*/ 104 w 216"/>
                <a:gd name="T21" fmla="*/ 52 h 245"/>
                <a:gd name="T22" fmla="*/ 83 w 216"/>
                <a:gd name="T23" fmla="*/ 39 h 245"/>
                <a:gd name="T24" fmla="*/ 77 w 216"/>
                <a:gd name="T25" fmla="*/ 5 h 245"/>
                <a:gd name="T26" fmla="*/ 61 w 216"/>
                <a:gd name="T27" fmla="*/ 4 h 245"/>
                <a:gd name="T28" fmla="*/ 40 w 216"/>
                <a:gd name="T29" fmla="*/ 13 h 245"/>
                <a:gd name="T30" fmla="*/ 25 w 216"/>
                <a:gd name="T31" fmla="*/ 21 h 245"/>
                <a:gd name="T32" fmla="*/ 10 w 216"/>
                <a:gd name="T33" fmla="*/ 25 h 245"/>
                <a:gd name="T34" fmla="*/ 4 w 216"/>
                <a:gd name="T35" fmla="*/ 23 h 245"/>
                <a:gd name="T36" fmla="*/ 16 w 216"/>
                <a:gd name="T37" fmla="*/ 48 h 245"/>
                <a:gd name="T38" fmla="*/ 11 w 216"/>
                <a:gd name="T39" fmla="*/ 58 h 245"/>
                <a:gd name="T40" fmla="*/ 13 w 216"/>
                <a:gd name="T41" fmla="*/ 83 h 245"/>
                <a:gd name="T42" fmla="*/ 9 w 216"/>
                <a:gd name="T43" fmla="*/ 97 h 245"/>
                <a:gd name="T44" fmla="*/ 4 w 216"/>
                <a:gd name="T45" fmla="*/ 112 h 245"/>
                <a:gd name="T46" fmla="*/ 11 w 216"/>
                <a:gd name="T47" fmla="*/ 121 h 245"/>
                <a:gd name="T48" fmla="*/ 2 w 216"/>
                <a:gd name="T49" fmla="*/ 135 h 245"/>
                <a:gd name="T50" fmla="*/ 0 w 216"/>
                <a:gd name="T51" fmla="*/ 142 h 245"/>
                <a:gd name="T52" fmla="*/ 8 w 216"/>
                <a:gd name="T53" fmla="*/ 150 h 245"/>
                <a:gd name="T54" fmla="*/ 12 w 216"/>
                <a:gd name="T55" fmla="*/ 169 h 245"/>
                <a:gd name="T56" fmla="*/ 19 w 216"/>
                <a:gd name="T57" fmla="*/ 179 h 245"/>
                <a:gd name="T58" fmla="*/ 15 w 216"/>
                <a:gd name="T59" fmla="*/ 192 h 245"/>
                <a:gd name="T60" fmla="*/ 22 w 216"/>
                <a:gd name="T61" fmla="*/ 206 h 245"/>
                <a:gd name="T62" fmla="*/ 28 w 216"/>
                <a:gd name="T63" fmla="*/ 222 h 245"/>
                <a:gd name="T64" fmla="*/ 32 w 216"/>
                <a:gd name="T65" fmla="*/ 242 h 245"/>
                <a:gd name="T66" fmla="*/ 56 w 216"/>
                <a:gd name="T67" fmla="*/ 228 h 245"/>
                <a:gd name="T68" fmla="*/ 72 w 216"/>
                <a:gd name="T69" fmla="*/ 227 h 245"/>
                <a:gd name="T70" fmla="*/ 92 w 216"/>
                <a:gd name="T71" fmla="*/ 235 h 245"/>
                <a:gd name="T72" fmla="*/ 102 w 216"/>
                <a:gd name="T73" fmla="*/ 225 h 245"/>
                <a:gd name="T74" fmla="*/ 126 w 216"/>
                <a:gd name="T75" fmla="*/ 225 h 245"/>
                <a:gd name="T76" fmla="*/ 131 w 216"/>
                <a:gd name="T77" fmla="*/ 198 h 245"/>
                <a:gd name="T78" fmla="*/ 145 w 216"/>
                <a:gd name="T79" fmla="*/ 181 h 245"/>
                <a:gd name="T80" fmla="*/ 166 w 216"/>
                <a:gd name="T81" fmla="*/ 177 h 245"/>
                <a:gd name="T82" fmla="*/ 186 w 216"/>
                <a:gd name="T83" fmla="*/ 175 h 245"/>
                <a:gd name="T84" fmla="*/ 203 w 216"/>
                <a:gd name="T85" fmla="*/ 183 h 245"/>
                <a:gd name="T86" fmla="*/ 211 w 216"/>
                <a:gd name="T87" fmla="*/ 170 h 245"/>
                <a:gd name="T88" fmla="*/ 214 w 216"/>
                <a:gd name="T89" fmla="*/ 1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6" h="245">
                  <a:moveTo>
                    <a:pt x="214" y="147"/>
                  </a:moveTo>
                  <a:cubicBezTo>
                    <a:pt x="211" y="139"/>
                    <a:pt x="203" y="138"/>
                    <a:pt x="203" y="130"/>
                  </a:cubicBezTo>
                  <a:cubicBezTo>
                    <a:pt x="203" y="121"/>
                    <a:pt x="200" y="120"/>
                    <a:pt x="189" y="121"/>
                  </a:cubicBezTo>
                  <a:cubicBezTo>
                    <a:pt x="177" y="121"/>
                    <a:pt x="170" y="119"/>
                    <a:pt x="169" y="112"/>
                  </a:cubicBezTo>
                  <a:cubicBezTo>
                    <a:pt x="169" y="105"/>
                    <a:pt x="162" y="100"/>
                    <a:pt x="167" y="97"/>
                  </a:cubicBezTo>
                  <a:cubicBezTo>
                    <a:pt x="172" y="95"/>
                    <a:pt x="163" y="90"/>
                    <a:pt x="165" y="84"/>
                  </a:cubicBezTo>
                  <a:cubicBezTo>
                    <a:pt x="166" y="77"/>
                    <a:pt x="161" y="75"/>
                    <a:pt x="158" y="72"/>
                  </a:cubicBezTo>
                  <a:cubicBezTo>
                    <a:pt x="154" y="68"/>
                    <a:pt x="138" y="73"/>
                    <a:pt x="138" y="67"/>
                  </a:cubicBezTo>
                  <a:cubicBezTo>
                    <a:pt x="138" y="62"/>
                    <a:pt x="129" y="61"/>
                    <a:pt x="124" y="61"/>
                  </a:cubicBezTo>
                  <a:cubicBezTo>
                    <a:pt x="119" y="61"/>
                    <a:pt x="122" y="54"/>
                    <a:pt x="117" y="54"/>
                  </a:cubicBezTo>
                  <a:cubicBezTo>
                    <a:pt x="111" y="55"/>
                    <a:pt x="112" y="51"/>
                    <a:pt x="104" y="52"/>
                  </a:cubicBezTo>
                  <a:cubicBezTo>
                    <a:pt x="96" y="53"/>
                    <a:pt x="92" y="49"/>
                    <a:pt x="83" y="39"/>
                  </a:cubicBezTo>
                  <a:cubicBezTo>
                    <a:pt x="75" y="29"/>
                    <a:pt x="76" y="10"/>
                    <a:pt x="77" y="5"/>
                  </a:cubicBezTo>
                  <a:cubicBezTo>
                    <a:pt x="79" y="0"/>
                    <a:pt x="68" y="4"/>
                    <a:pt x="61" y="4"/>
                  </a:cubicBezTo>
                  <a:cubicBezTo>
                    <a:pt x="54" y="4"/>
                    <a:pt x="47" y="9"/>
                    <a:pt x="40" y="13"/>
                  </a:cubicBezTo>
                  <a:cubicBezTo>
                    <a:pt x="33" y="17"/>
                    <a:pt x="28" y="17"/>
                    <a:pt x="25" y="21"/>
                  </a:cubicBezTo>
                  <a:cubicBezTo>
                    <a:pt x="21" y="25"/>
                    <a:pt x="15" y="27"/>
                    <a:pt x="10" y="25"/>
                  </a:cubicBezTo>
                  <a:cubicBezTo>
                    <a:pt x="8" y="24"/>
                    <a:pt x="6" y="24"/>
                    <a:pt x="4" y="23"/>
                  </a:cubicBezTo>
                  <a:cubicBezTo>
                    <a:pt x="7" y="31"/>
                    <a:pt x="14" y="44"/>
                    <a:pt x="16" y="48"/>
                  </a:cubicBezTo>
                  <a:cubicBezTo>
                    <a:pt x="18" y="54"/>
                    <a:pt x="13" y="55"/>
                    <a:pt x="11" y="58"/>
                  </a:cubicBezTo>
                  <a:cubicBezTo>
                    <a:pt x="9" y="60"/>
                    <a:pt x="12" y="78"/>
                    <a:pt x="13" y="83"/>
                  </a:cubicBezTo>
                  <a:cubicBezTo>
                    <a:pt x="13" y="87"/>
                    <a:pt x="5" y="95"/>
                    <a:pt x="9" y="97"/>
                  </a:cubicBezTo>
                  <a:cubicBezTo>
                    <a:pt x="12" y="100"/>
                    <a:pt x="4" y="108"/>
                    <a:pt x="4" y="112"/>
                  </a:cubicBezTo>
                  <a:cubicBezTo>
                    <a:pt x="4" y="117"/>
                    <a:pt x="11" y="117"/>
                    <a:pt x="11" y="121"/>
                  </a:cubicBezTo>
                  <a:cubicBezTo>
                    <a:pt x="11" y="124"/>
                    <a:pt x="5" y="133"/>
                    <a:pt x="2" y="135"/>
                  </a:cubicBezTo>
                  <a:cubicBezTo>
                    <a:pt x="0" y="136"/>
                    <a:pt x="0" y="139"/>
                    <a:pt x="0" y="142"/>
                  </a:cubicBezTo>
                  <a:cubicBezTo>
                    <a:pt x="1" y="142"/>
                    <a:pt x="2" y="146"/>
                    <a:pt x="8" y="150"/>
                  </a:cubicBezTo>
                  <a:cubicBezTo>
                    <a:pt x="14" y="155"/>
                    <a:pt x="7" y="163"/>
                    <a:pt x="12" y="169"/>
                  </a:cubicBezTo>
                  <a:cubicBezTo>
                    <a:pt x="17" y="175"/>
                    <a:pt x="23" y="176"/>
                    <a:pt x="19" y="179"/>
                  </a:cubicBezTo>
                  <a:cubicBezTo>
                    <a:pt x="15" y="182"/>
                    <a:pt x="20" y="188"/>
                    <a:pt x="15" y="192"/>
                  </a:cubicBezTo>
                  <a:cubicBezTo>
                    <a:pt x="11" y="195"/>
                    <a:pt x="17" y="204"/>
                    <a:pt x="22" y="206"/>
                  </a:cubicBezTo>
                  <a:cubicBezTo>
                    <a:pt x="26" y="208"/>
                    <a:pt x="23" y="218"/>
                    <a:pt x="28" y="222"/>
                  </a:cubicBezTo>
                  <a:cubicBezTo>
                    <a:pt x="33" y="227"/>
                    <a:pt x="31" y="238"/>
                    <a:pt x="32" y="242"/>
                  </a:cubicBezTo>
                  <a:cubicBezTo>
                    <a:pt x="34" y="245"/>
                    <a:pt x="48" y="236"/>
                    <a:pt x="56" y="228"/>
                  </a:cubicBezTo>
                  <a:cubicBezTo>
                    <a:pt x="64" y="219"/>
                    <a:pt x="64" y="226"/>
                    <a:pt x="72" y="227"/>
                  </a:cubicBezTo>
                  <a:cubicBezTo>
                    <a:pt x="80" y="228"/>
                    <a:pt x="88" y="228"/>
                    <a:pt x="92" y="235"/>
                  </a:cubicBezTo>
                  <a:cubicBezTo>
                    <a:pt x="96" y="243"/>
                    <a:pt x="100" y="228"/>
                    <a:pt x="102" y="225"/>
                  </a:cubicBezTo>
                  <a:cubicBezTo>
                    <a:pt x="105" y="222"/>
                    <a:pt x="123" y="226"/>
                    <a:pt x="126" y="225"/>
                  </a:cubicBezTo>
                  <a:cubicBezTo>
                    <a:pt x="129" y="224"/>
                    <a:pt x="132" y="201"/>
                    <a:pt x="131" y="198"/>
                  </a:cubicBezTo>
                  <a:cubicBezTo>
                    <a:pt x="131" y="194"/>
                    <a:pt x="138" y="185"/>
                    <a:pt x="145" y="181"/>
                  </a:cubicBezTo>
                  <a:cubicBezTo>
                    <a:pt x="151" y="177"/>
                    <a:pt x="161" y="180"/>
                    <a:pt x="166" y="177"/>
                  </a:cubicBezTo>
                  <a:cubicBezTo>
                    <a:pt x="171" y="175"/>
                    <a:pt x="179" y="175"/>
                    <a:pt x="186" y="175"/>
                  </a:cubicBezTo>
                  <a:cubicBezTo>
                    <a:pt x="194" y="175"/>
                    <a:pt x="199" y="183"/>
                    <a:pt x="203" y="183"/>
                  </a:cubicBezTo>
                  <a:cubicBezTo>
                    <a:pt x="207" y="183"/>
                    <a:pt x="212" y="176"/>
                    <a:pt x="211" y="170"/>
                  </a:cubicBezTo>
                  <a:cubicBezTo>
                    <a:pt x="210" y="163"/>
                    <a:pt x="216" y="155"/>
                    <a:pt x="214" y="14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59" name="Freeform 1644">
              <a:extLst>
                <a:ext uri="{FF2B5EF4-FFF2-40B4-BE49-F238E27FC236}">
                  <a16:creationId xmlns:a16="http://schemas.microsoft.com/office/drawing/2014/main" id="{D176BC30-B52A-B74F-9AF7-CA33ADDE05A0}"/>
                </a:ext>
              </a:extLst>
            </p:cNvPr>
            <p:cNvSpPr>
              <a:spLocks/>
            </p:cNvSpPr>
            <p:nvPr/>
          </p:nvSpPr>
          <p:spPr bwMode="auto">
            <a:xfrm>
              <a:off x="2883001" y="3292585"/>
              <a:ext cx="293698" cy="414351"/>
            </a:xfrm>
            <a:custGeom>
              <a:avLst/>
              <a:gdLst>
                <a:gd name="T0" fmla="*/ 210 w 228"/>
                <a:gd name="T1" fmla="*/ 314 h 330"/>
                <a:gd name="T2" fmla="*/ 210 w 228"/>
                <a:gd name="T3" fmla="*/ 313 h 330"/>
                <a:gd name="T4" fmla="*/ 212 w 228"/>
                <a:gd name="T5" fmla="*/ 306 h 330"/>
                <a:gd name="T6" fmla="*/ 221 w 228"/>
                <a:gd name="T7" fmla="*/ 292 h 330"/>
                <a:gd name="T8" fmla="*/ 214 w 228"/>
                <a:gd name="T9" fmla="*/ 283 h 330"/>
                <a:gd name="T10" fmla="*/ 219 w 228"/>
                <a:gd name="T11" fmla="*/ 268 h 330"/>
                <a:gd name="T12" fmla="*/ 223 w 228"/>
                <a:gd name="T13" fmla="*/ 254 h 330"/>
                <a:gd name="T14" fmla="*/ 221 w 228"/>
                <a:gd name="T15" fmla="*/ 229 h 330"/>
                <a:gd name="T16" fmla="*/ 226 w 228"/>
                <a:gd name="T17" fmla="*/ 219 h 330"/>
                <a:gd name="T18" fmla="*/ 214 w 228"/>
                <a:gd name="T19" fmla="*/ 194 h 330"/>
                <a:gd name="T20" fmla="*/ 197 w 228"/>
                <a:gd name="T21" fmla="*/ 195 h 330"/>
                <a:gd name="T22" fmla="*/ 193 w 228"/>
                <a:gd name="T23" fmla="*/ 172 h 330"/>
                <a:gd name="T24" fmla="*/ 185 w 228"/>
                <a:gd name="T25" fmla="*/ 174 h 330"/>
                <a:gd name="T26" fmla="*/ 166 w 228"/>
                <a:gd name="T27" fmla="*/ 176 h 330"/>
                <a:gd name="T28" fmla="*/ 157 w 228"/>
                <a:gd name="T29" fmla="*/ 166 h 330"/>
                <a:gd name="T30" fmla="*/ 148 w 228"/>
                <a:gd name="T31" fmla="*/ 160 h 330"/>
                <a:gd name="T32" fmla="*/ 140 w 228"/>
                <a:gd name="T33" fmla="*/ 145 h 330"/>
                <a:gd name="T34" fmla="*/ 136 w 228"/>
                <a:gd name="T35" fmla="*/ 129 h 330"/>
                <a:gd name="T36" fmla="*/ 138 w 228"/>
                <a:gd name="T37" fmla="*/ 118 h 330"/>
                <a:gd name="T38" fmla="*/ 146 w 228"/>
                <a:gd name="T39" fmla="*/ 109 h 330"/>
                <a:gd name="T40" fmla="*/ 152 w 228"/>
                <a:gd name="T41" fmla="*/ 92 h 330"/>
                <a:gd name="T42" fmla="*/ 167 w 228"/>
                <a:gd name="T43" fmla="*/ 81 h 330"/>
                <a:gd name="T44" fmla="*/ 189 w 228"/>
                <a:gd name="T45" fmla="*/ 74 h 330"/>
                <a:gd name="T46" fmla="*/ 203 w 228"/>
                <a:gd name="T47" fmla="*/ 73 h 330"/>
                <a:gd name="T48" fmla="*/ 193 w 228"/>
                <a:gd name="T49" fmla="*/ 64 h 330"/>
                <a:gd name="T50" fmla="*/ 202 w 228"/>
                <a:gd name="T51" fmla="*/ 50 h 330"/>
                <a:gd name="T52" fmla="*/ 189 w 228"/>
                <a:gd name="T53" fmla="*/ 39 h 330"/>
                <a:gd name="T54" fmla="*/ 177 w 228"/>
                <a:gd name="T55" fmla="*/ 40 h 330"/>
                <a:gd name="T56" fmla="*/ 167 w 228"/>
                <a:gd name="T57" fmla="*/ 41 h 330"/>
                <a:gd name="T58" fmla="*/ 147 w 228"/>
                <a:gd name="T59" fmla="*/ 39 h 330"/>
                <a:gd name="T60" fmla="*/ 140 w 228"/>
                <a:gd name="T61" fmla="*/ 27 h 330"/>
                <a:gd name="T62" fmla="*/ 129 w 228"/>
                <a:gd name="T63" fmla="*/ 16 h 330"/>
                <a:gd name="T64" fmla="*/ 118 w 228"/>
                <a:gd name="T65" fmla="*/ 2 h 330"/>
                <a:gd name="T66" fmla="*/ 103 w 228"/>
                <a:gd name="T67" fmla="*/ 2 h 330"/>
                <a:gd name="T68" fmla="*/ 107 w 228"/>
                <a:gd name="T69" fmla="*/ 15 h 330"/>
                <a:gd name="T70" fmla="*/ 97 w 228"/>
                <a:gd name="T71" fmla="*/ 33 h 330"/>
                <a:gd name="T72" fmla="*/ 63 w 228"/>
                <a:gd name="T73" fmla="*/ 51 h 330"/>
                <a:gd name="T74" fmla="*/ 47 w 228"/>
                <a:gd name="T75" fmla="*/ 80 h 330"/>
                <a:gd name="T76" fmla="*/ 34 w 228"/>
                <a:gd name="T77" fmla="*/ 80 h 330"/>
                <a:gd name="T78" fmla="*/ 21 w 228"/>
                <a:gd name="T79" fmla="*/ 77 h 330"/>
                <a:gd name="T80" fmla="*/ 21 w 228"/>
                <a:gd name="T81" fmla="*/ 68 h 330"/>
                <a:gd name="T82" fmla="*/ 17 w 228"/>
                <a:gd name="T83" fmla="*/ 59 h 330"/>
                <a:gd name="T84" fmla="*/ 3 w 228"/>
                <a:gd name="T85" fmla="*/ 74 h 330"/>
                <a:gd name="T86" fmla="*/ 9 w 228"/>
                <a:gd name="T87" fmla="*/ 98 h 330"/>
                <a:gd name="T88" fmla="*/ 4 w 228"/>
                <a:gd name="T89" fmla="*/ 103 h 330"/>
                <a:gd name="T90" fmla="*/ 23 w 228"/>
                <a:gd name="T91" fmla="*/ 118 h 330"/>
                <a:gd name="T92" fmla="*/ 41 w 228"/>
                <a:gd name="T93" fmla="*/ 143 h 330"/>
                <a:gd name="T94" fmla="*/ 53 w 228"/>
                <a:gd name="T95" fmla="*/ 169 h 330"/>
                <a:gd name="T96" fmla="*/ 81 w 228"/>
                <a:gd name="T97" fmla="*/ 222 h 330"/>
                <a:gd name="T98" fmla="*/ 91 w 228"/>
                <a:gd name="T99" fmla="*/ 244 h 330"/>
                <a:gd name="T100" fmla="*/ 98 w 228"/>
                <a:gd name="T101" fmla="*/ 260 h 330"/>
                <a:gd name="T102" fmla="*/ 126 w 228"/>
                <a:gd name="T103" fmla="*/ 280 h 330"/>
                <a:gd name="T104" fmla="*/ 176 w 228"/>
                <a:gd name="T105" fmla="*/ 311 h 330"/>
                <a:gd name="T106" fmla="*/ 198 w 228"/>
                <a:gd name="T107" fmla="*/ 327 h 330"/>
                <a:gd name="T108" fmla="*/ 199 w 228"/>
                <a:gd name="T109" fmla="*/ 330 h 330"/>
                <a:gd name="T110" fmla="*/ 202 w 228"/>
                <a:gd name="T111" fmla="*/ 328 h 330"/>
                <a:gd name="T112" fmla="*/ 210 w 228"/>
                <a:gd name="T113" fmla="*/ 31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330">
                  <a:moveTo>
                    <a:pt x="210" y="314"/>
                  </a:moveTo>
                  <a:cubicBezTo>
                    <a:pt x="210" y="313"/>
                    <a:pt x="210" y="313"/>
                    <a:pt x="210" y="313"/>
                  </a:cubicBezTo>
                  <a:cubicBezTo>
                    <a:pt x="210" y="310"/>
                    <a:pt x="210" y="307"/>
                    <a:pt x="212" y="306"/>
                  </a:cubicBezTo>
                  <a:cubicBezTo>
                    <a:pt x="215" y="304"/>
                    <a:pt x="221" y="295"/>
                    <a:pt x="221" y="292"/>
                  </a:cubicBezTo>
                  <a:cubicBezTo>
                    <a:pt x="221" y="288"/>
                    <a:pt x="214" y="288"/>
                    <a:pt x="214" y="283"/>
                  </a:cubicBezTo>
                  <a:cubicBezTo>
                    <a:pt x="214" y="279"/>
                    <a:pt x="222" y="271"/>
                    <a:pt x="219" y="268"/>
                  </a:cubicBezTo>
                  <a:cubicBezTo>
                    <a:pt x="215" y="266"/>
                    <a:pt x="223" y="258"/>
                    <a:pt x="223" y="254"/>
                  </a:cubicBezTo>
                  <a:cubicBezTo>
                    <a:pt x="222" y="249"/>
                    <a:pt x="219" y="231"/>
                    <a:pt x="221" y="229"/>
                  </a:cubicBezTo>
                  <a:cubicBezTo>
                    <a:pt x="223" y="226"/>
                    <a:pt x="228" y="225"/>
                    <a:pt x="226" y="219"/>
                  </a:cubicBezTo>
                  <a:cubicBezTo>
                    <a:pt x="224" y="215"/>
                    <a:pt x="217" y="202"/>
                    <a:pt x="214" y="194"/>
                  </a:cubicBezTo>
                  <a:cubicBezTo>
                    <a:pt x="208" y="194"/>
                    <a:pt x="201" y="194"/>
                    <a:pt x="197" y="195"/>
                  </a:cubicBezTo>
                  <a:cubicBezTo>
                    <a:pt x="191" y="197"/>
                    <a:pt x="193" y="179"/>
                    <a:pt x="193" y="172"/>
                  </a:cubicBezTo>
                  <a:cubicBezTo>
                    <a:pt x="193" y="165"/>
                    <a:pt x="187" y="169"/>
                    <a:pt x="185" y="174"/>
                  </a:cubicBezTo>
                  <a:cubicBezTo>
                    <a:pt x="183" y="178"/>
                    <a:pt x="174" y="176"/>
                    <a:pt x="166" y="176"/>
                  </a:cubicBezTo>
                  <a:cubicBezTo>
                    <a:pt x="158" y="176"/>
                    <a:pt x="162" y="166"/>
                    <a:pt x="157" y="166"/>
                  </a:cubicBezTo>
                  <a:cubicBezTo>
                    <a:pt x="151" y="167"/>
                    <a:pt x="147" y="165"/>
                    <a:pt x="148" y="160"/>
                  </a:cubicBezTo>
                  <a:cubicBezTo>
                    <a:pt x="148" y="154"/>
                    <a:pt x="144" y="150"/>
                    <a:pt x="140" y="145"/>
                  </a:cubicBezTo>
                  <a:cubicBezTo>
                    <a:pt x="137" y="139"/>
                    <a:pt x="133" y="133"/>
                    <a:pt x="136" y="129"/>
                  </a:cubicBezTo>
                  <a:cubicBezTo>
                    <a:pt x="139" y="126"/>
                    <a:pt x="134" y="123"/>
                    <a:pt x="138" y="118"/>
                  </a:cubicBezTo>
                  <a:cubicBezTo>
                    <a:pt x="143" y="113"/>
                    <a:pt x="148" y="115"/>
                    <a:pt x="146" y="109"/>
                  </a:cubicBezTo>
                  <a:cubicBezTo>
                    <a:pt x="145" y="102"/>
                    <a:pt x="151" y="99"/>
                    <a:pt x="152" y="92"/>
                  </a:cubicBezTo>
                  <a:cubicBezTo>
                    <a:pt x="152" y="85"/>
                    <a:pt x="160" y="87"/>
                    <a:pt x="167" y="81"/>
                  </a:cubicBezTo>
                  <a:cubicBezTo>
                    <a:pt x="175" y="76"/>
                    <a:pt x="183" y="79"/>
                    <a:pt x="189" y="74"/>
                  </a:cubicBezTo>
                  <a:cubicBezTo>
                    <a:pt x="195" y="69"/>
                    <a:pt x="199" y="73"/>
                    <a:pt x="203" y="73"/>
                  </a:cubicBezTo>
                  <a:cubicBezTo>
                    <a:pt x="201" y="69"/>
                    <a:pt x="194" y="67"/>
                    <a:pt x="193" y="64"/>
                  </a:cubicBezTo>
                  <a:cubicBezTo>
                    <a:pt x="191" y="61"/>
                    <a:pt x="199" y="54"/>
                    <a:pt x="202" y="50"/>
                  </a:cubicBezTo>
                  <a:cubicBezTo>
                    <a:pt x="204" y="45"/>
                    <a:pt x="192" y="40"/>
                    <a:pt x="189" y="39"/>
                  </a:cubicBezTo>
                  <a:cubicBezTo>
                    <a:pt x="186" y="38"/>
                    <a:pt x="180" y="42"/>
                    <a:pt x="177" y="40"/>
                  </a:cubicBezTo>
                  <a:cubicBezTo>
                    <a:pt x="174" y="38"/>
                    <a:pt x="169" y="39"/>
                    <a:pt x="167" y="41"/>
                  </a:cubicBezTo>
                  <a:cubicBezTo>
                    <a:pt x="164" y="43"/>
                    <a:pt x="146" y="44"/>
                    <a:pt x="147" y="39"/>
                  </a:cubicBezTo>
                  <a:cubicBezTo>
                    <a:pt x="147" y="33"/>
                    <a:pt x="139" y="31"/>
                    <a:pt x="140" y="27"/>
                  </a:cubicBezTo>
                  <a:cubicBezTo>
                    <a:pt x="140" y="24"/>
                    <a:pt x="136" y="17"/>
                    <a:pt x="129" y="16"/>
                  </a:cubicBezTo>
                  <a:cubicBezTo>
                    <a:pt x="122" y="16"/>
                    <a:pt x="123" y="5"/>
                    <a:pt x="118" y="2"/>
                  </a:cubicBezTo>
                  <a:cubicBezTo>
                    <a:pt x="116" y="0"/>
                    <a:pt x="109" y="1"/>
                    <a:pt x="103" y="2"/>
                  </a:cubicBezTo>
                  <a:cubicBezTo>
                    <a:pt x="109" y="9"/>
                    <a:pt x="111" y="12"/>
                    <a:pt x="107" y="15"/>
                  </a:cubicBezTo>
                  <a:cubicBezTo>
                    <a:pt x="102" y="19"/>
                    <a:pt x="107" y="20"/>
                    <a:pt x="97" y="33"/>
                  </a:cubicBezTo>
                  <a:cubicBezTo>
                    <a:pt x="88" y="46"/>
                    <a:pt x="71" y="49"/>
                    <a:pt x="63" y="51"/>
                  </a:cubicBezTo>
                  <a:cubicBezTo>
                    <a:pt x="55" y="54"/>
                    <a:pt x="51" y="69"/>
                    <a:pt x="47" y="80"/>
                  </a:cubicBezTo>
                  <a:cubicBezTo>
                    <a:pt x="42" y="90"/>
                    <a:pt x="39" y="86"/>
                    <a:pt x="34" y="80"/>
                  </a:cubicBezTo>
                  <a:cubicBezTo>
                    <a:pt x="30" y="74"/>
                    <a:pt x="26" y="82"/>
                    <a:pt x="21" y="77"/>
                  </a:cubicBezTo>
                  <a:cubicBezTo>
                    <a:pt x="16" y="72"/>
                    <a:pt x="18" y="72"/>
                    <a:pt x="21" y="68"/>
                  </a:cubicBezTo>
                  <a:cubicBezTo>
                    <a:pt x="22" y="66"/>
                    <a:pt x="21" y="62"/>
                    <a:pt x="17" y="59"/>
                  </a:cubicBezTo>
                  <a:cubicBezTo>
                    <a:pt x="12" y="60"/>
                    <a:pt x="6" y="68"/>
                    <a:pt x="3" y="74"/>
                  </a:cubicBezTo>
                  <a:cubicBezTo>
                    <a:pt x="0" y="81"/>
                    <a:pt x="8" y="94"/>
                    <a:pt x="9" y="98"/>
                  </a:cubicBezTo>
                  <a:cubicBezTo>
                    <a:pt x="11" y="103"/>
                    <a:pt x="5" y="99"/>
                    <a:pt x="4" y="103"/>
                  </a:cubicBezTo>
                  <a:cubicBezTo>
                    <a:pt x="3" y="107"/>
                    <a:pt x="17" y="114"/>
                    <a:pt x="23" y="118"/>
                  </a:cubicBezTo>
                  <a:cubicBezTo>
                    <a:pt x="29" y="123"/>
                    <a:pt x="35" y="136"/>
                    <a:pt x="41" y="143"/>
                  </a:cubicBezTo>
                  <a:cubicBezTo>
                    <a:pt x="47" y="149"/>
                    <a:pt x="47" y="154"/>
                    <a:pt x="53" y="169"/>
                  </a:cubicBezTo>
                  <a:cubicBezTo>
                    <a:pt x="60" y="185"/>
                    <a:pt x="72" y="211"/>
                    <a:pt x="81" y="222"/>
                  </a:cubicBezTo>
                  <a:cubicBezTo>
                    <a:pt x="89" y="232"/>
                    <a:pt x="93" y="241"/>
                    <a:pt x="91" y="244"/>
                  </a:cubicBezTo>
                  <a:cubicBezTo>
                    <a:pt x="89" y="247"/>
                    <a:pt x="92" y="256"/>
                    <a:pt x="98" y="260"/>
                  </a:cubicBezTo>
                  <a:cubicBezTo>
                    <a:pt x="104" y="265"/>
                    <a:pt x="109" y="272"/>
                    <a:pt x="126" y="280"/>
                  </a:cubicBezTo>
                  <a:cubicBezTo>
                    <a:pt x="142" y="288"/>
                    <a:pt x="172" y="304"/>
                    <a:pt x="176" y="311"/>
                  </a:cubicBezTo>
                  <a:cubicBezTo>
                    <a:pt x="181" y="319"/>
                    <a:pt x="195" y="326"/>
                    <a:pt x="198" y="327"/>
                  </a:cubicBezTo>
                  <a:cubicBezTo>
                    <a:pt x="198" y="328"/>
                    <a:pt x="199" y="329"/>
                    <a:pt x="199" y="330"/>
                  </a:cubicBezTo>
                  <a:cubicBezTo>
                    <a:pt x="200" y="329"/>
                    <a:pt x="202" y="328"/>
                    <a:pt x="202" y="328"/>
                  </a:cubicBezTo>
                  <a:cubicBezTo>
                    <a:pt x="208" y="325"/>
                    <a:pt x="208" y="316"/>
                    <a:pt x="210" y="31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0" name="Freeform 1645">
              <a:extLst>
                <a:ext uri="{FF2B5EF4-FFF2-40B4-BE49-F238E27FC236}">
                  <a16:creationId xmlns:a16="http://schemas.microsoft.com/office/drawing/2014/main" id="{4D9AED1A-8265-C54F-AF8E-14118BD5C331}"/>
                </a:ext>
              </a:extLst>
            </p:cNvPr>
            <p:cNvSpPr>
              <a:spLocks/>
            </p:cNvSpPr>
            <p:nvPr/>
          </p:nvSpPr>
          <p:spPr bwMode="auto">
            <a:xfrm>
              <a:off x="3063983" y="3019526"/>
              <a:ext cx="314336" cy="257184"/>
            </a:xfrm>
            <a:custGeom>
              <a:avLst/>
              <a:gdLst>
                <a:gd name="T0" fmla="*/ 25 w 245"/>
                <a:gd name="T1" fmla="*/ 13 h 206"/>
                <a:gd name="T2" fmla="*/ 10 w 245"/>
                <a:gd name="T3" fmla="*/ 33 h 206"/>
                <a:gd name="T4" fmla="*/ 7 w 245"/>
                <a:gd name="T5" fmla="*/ 46 h 206"/>
                <a:gd name="T6" fmla="*/ 4 w 245"/>
                <a:gd name="T7" fmla="*/ 54 h 206"/>
                <a:gd name="T8" fmla="*/ 13 w 245"/>
                <a:gd name="T9" fmla="*/ 58 h 206"/>
                <a:gd name="T10" fmla="*/ 20 w 245"/>
                <a:gd name="T11" fmla="*/ 70 h 206"/>
                <a:gd name="T12" fmla="*/ 32 w 245"/>
                <a:gd name="T13" fmla="*/ 93 h 206"/>
                <a:gd name="T14" fmla="*/ 62 w 245"/>
                <a:gd name="T15" fmla="*/ 96 h 206"/>
                <a:gd name="T16" fmla="*/ 87 w 245"/>
                <a:gd name="T17" fmla="*/ 106 h 206"/>
                <a:gd name="T18" fmla="*/ 107 w 245"/>
                <a:gd name="T19" fmla="*/ 112 h 206"/>
                <a:gd name="T20" fmla="*/ 103 w 245"/>
                <a:gd name="T21" fmla="*/ 144 h 206"/>
                <a:gd name="T22" fmla="*/ 110 w 245"/>
                <a:gd name="T23" fmla="*/ 158 h 206"/>
                <a:gd name="T24" fmla="*/ 109 w 245"/>
                <a:gd name="T25" fmla="*/ 171 h 206"/>
                <a:gd name="T26" fmla="*/ 112 w 245"/>
                <a:gd name="T27" fmla="*/ 180 h 206"/>
                <a:gd name="T28" fmla="*/ 110 w 245"/>
                <a:gd name="T29" fmla="*/ 182 h 206"/>
                <a:gd name="T30" fmla="*/ 123 w 245"/>
                <a:gd name="T31" fmla="*/ 199 h 206"/>
                <a:gd name="T32" fmla="*/ 134 w 245"/>
                <a:gd name="T33" fmla="*/ 204 h 206"/>
                <a:gd name="T34" fmla="*/ 143 w 245"/>
                <a:gd name="T35" fmla="*/ 202 h 206"/>
                <a:gd name="T36" fmla="*/ 156 w 245"/>
                <a:gd name="T37" fmla="*/ 196 h 206"/>
                <a:gd name="T38" fmla="*/ 167 w 245"/>
                <a:gd name="T39" fmla="*/ 190 h 206"/>
                <a:gd name="T40" fmla="*/ 177 w 245"/>
                <a:gd name="T41" fmla="*/ 180 h 206"/>
                <a:gd name="T42" fmla="*/ 179 w 245"/>
                <a:gd name="T43" fmla="*/ 173 h 206"/>
                <a:gd name="T44" fmla="*/ 170 w 245"/>
                <a:gd name="T45" fmla="*/ 171 h 206"/>
                <a:gd name="T46" fmla="*/ 166 w 245"/>
                <a:gd name="T47" fmla="*/ 160 h 206"/>
                <a:gd name="T48" fmla="*/ 159 w 245"/>
                <a:gd name="T49" fmla="*/ 146 h 206"/>
                <a:gd name="T50" fmla="*/ 170 w 245"/>
                <a:gd name="T51" fmla="*/ 144 h 206"/>
                <a:gd name="T52" fmla="*/ 186 w 245"/>
                <a:gd name="T53" fmla="*/ 150 h 206"/>
                <a:gd name="T54" fmla="*/ 193 w 245"/>
                <a:gd name="T55" fmla="*/ 150 h 206"/>
                <a:gd name="T56" fmla="*/ 205 w 245"/>
                <a:gd name="T57" fmla="*/ 143 h 206"/>
                <a:gd name="T58" fmla="*/ 227 w 245"/>
                <a:gd name="T59" fmla="*/ 135 h 206"/>
                <a:gd name="T60" fmla="*/ 231 w 245"/>
                <a:gd name="T61" fmla="*/ 128 h 206"/>
                <a:gd name="T62" fmla="*/ 220 w 245"/>
                <a:gd name="T63" fmla="*/ 114 h 206"/>
                <a:gd name="T64" fmla="*/ 222 w 245"/>
                <a:gd name="T65" fmla="*/ 105 h 206"/>
                <a:gd name="T66" fmla="*/ 230 w 245"/>
                <a:gd name="T67" fmla="*/ 96 h 206"/>
                <a:gd name="T68" fmla="*/ 232 w 245"/>
                <a:gd name="T69" fmla="*/ 87 h 206"/>
                <a:gd name="T70" fmla="*/ 239 w 245"/>
                <a:gd name="T71" fmla="*/ 75 h 206"/>
                <a:gd name="T72" fmla="*/ 245 w 245"/>
                <a:gd name="T73" fmla="*/ 66 h 206"/>
                <a:gd name="T74" fmla="*/ 220 w 245"/>
                <a:gd name="T75" fmla="*/ 64 h 206"/>
                <a:gd name="T76" fmla="*/ 224 w 245"/>
                <a:gd name="T77" fmla="*/ 49 h 206"/>
                <a:gd name="T78" fmla="*/ 198 w 245"/>
                <a:gd name="T79" fmla="*/ 40 h 206"/>
                <a:gd name="T80" fmla="*/ 201 w 245"/>
                <a:gd name="T81" fmla="*/ 30 h 206"/>
                <a:gd name="T82" fmla="*/ 186 w 245"/>
                <a:gd name="T83" fmla="*/ 26 h 206"/>
                <a:gd name="T84" fmla="*/ 152 w 245"/>
                <a:gd name="T85" fmla="*/ 38 h 206"/>
                <a:gd name="T86" fmla="*/ 118 w 245"/>
                <a:gd name="T87" fmla="*/ 28 h 206"/>
                <a:gd name="T88" fmla="*/ 95 w 245"/>
                <a:gd name="T89" fmla="*/ 24 h 206"/>
                <a:gd name="T90" fmla="*/ 82 w 245"/>
                <a:gd name="T91" fmla="*/ 10 h 206"/>
                <a:gd name="T92" fmla="*/ 67 w 245"/>
                <a:gd name="T93" fmla="*/ 0 h 206"/>
                <a:gd name="T94" fmla="*/ 62 w 245"/>
                <a:gd name="T95" fmla="*/ 12 h 206"/>
                <a:gd name="T96" fmla="*/ 38 w 245"/>
                <a:gd name="T97" fmla="*/ 26 h 206"/>
                <a:gd name="T98" fmla="*/ 44 w 245"/>
                <a:gd name="T99" fmla="*/ 51 h 206"/>
                <a:gd name="T100" fmla="*/ 25 w 245"/>
                <a:gd name="T101" fmla="*/ 45 h 206"/>
                <a:gd name="T102" fmla="*/ 33 w 245"/>
                <a:gd name="T103" fmla="*/ 22 h 206"/>
                <a:gd name="T104" fmla="*/ 30 w 245"/>
                <a:gd name="T105" fmla="*/ 10 h 206"/>
                <a:gd name="T106" fmla="*/ 25 w 245"/>
                <a:gd name="T107" fmla="*/ 1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206">
                  <a:moveTo>
                    <a:pt x="25" y="13"/>
                  </a:moveTo>
                  <a:cubicBezTo>
                    <a:pt x="20" y="20"/>
                    <a:pt x="10" y="26"/>
                    <a:pt x="10" y="33"/>
                  </a:cubicBezTo>
                  <a:cubicBezTo>
                    <a:pt x="9" y="40"/>
                    <a:pt x="10" y="43"/>
                    <a:pt x="7" y="46"/>
                  </a:cubicBezTo>
                  <a:cubicBezTo>
                    <a:pt x="4" y="50"/>
                    <a:pt x="0" y="55"/>
                    <a:pt x="4" y="54"/>
                  </a:cubicBezTo>
                  <a:cubicBezTo>
                    <a:pt x="8" y="54"/>
                    <a:pt x="13" y="54"/>
                    <a:pt x="13" y="58"/>
                  </a:cubicBezTo>
                  <a:cubicBezTo>
                    <a:pt x="13" y="62"/>
                    <a:pt x="21" y="63"/>
                    <a:pt x="20" y="70"/>
                  </a:cubicBezTo>
                  <a:cubicBezTo>
                    <a:pt x="20" y="76"/>
                    <a:pt x="17" y="93"/>
                    <a:pt x="32" y="93"/>
                  </a:cubicBezTo>
                  <a:cubicBezTo>
                    <a:pt x="47" y="93"/>
                    <a:pt x="56" y="88"/>
                    <a:pt x="62" y="96"/>
                  </a:cubicBezTo>
                  <a:cubicBezTo>
                    <a:pt x="68" y="104"/>
                    <a:pt x="77" y="108"/>
                    <a:pt x="87" y="106"/>
                  </a:cubicBezTo>
                  <a:cubicBezTo>
                    <a:pt x="96" y="105"/>
                    <a:pt x="113" y="103"/>
                    <a:pt x="107" y="112"/>
                  </a:cubicBezTo>
                  <a:cubicBezTo>
                    <a:pt x="102" y="121"/>
                    <a:pt x="98" y="139"/>
                    <a:pt x="103" y="144"/>
                  </a:cubicBezTo>
                  <a:cubicBezTo>
                    <a:pt x="108" y="149"/>
                    <a:pt x="114" y="154"/>
                    <a:pt x="110" y="158"/>
                  </a:cubicBezTo>
                  <a:cubicBezTo>
                    <a:pt x="106" y="162"/>
                    <a:pt x="104" y="167"/>
                    <a:pt x="109" y="171"/>
                  </a:cubicBezTo>
                  <a:cubicBezTo>
                    <a:pt x="114" y="175"/>
                    <a:pt x="113" y="179"/>
                    <a:pt x="112" y="180"/>
                  </a:cubicBezTo>
                  <a:cubicBezTo>
                    <a:pt x="112" y="180"/>
                    <a:pt x="111" y="181"/>
                    <a:pt x="110" y="182"/>
                  </a:cubicBezTo>
                  <a:cubicBezTo>
                    <a:pt x="117" y="189"/>
                    <a:pt x="119" y="196"/>
                    <a:pt x="123" y="199"/>
                  </a:cubicBezTo>
                  <a:cubicBezTo>
                    <a:pt x="129" y="204"/>
                    <a:pt x="130" y="206"/>
                    <a:pt x="134" y="204"/>
                  </a:cubicBezTo>
                  <a:cubicBezTo>
                    <a:pt x="138" y="201"/>
                    <a:pt x="140" y="200"/>
                    <a:pt x="143" y="202"/>
                  </a:cubicBezTo>
                  <a:cubicBezTo>
                    <a:pt x="147" y="204"/>
                    <a:pt x="151" y="200"/>
                    <a:pt x="156" y="196"/>
                  </a:cubicBezTo>
                  <a:cubicBezTo>
                    <a:pt x="160" y="191"/>
                    <a:pt x="166" y="195"/>
                    <a:pt x="167" y="190"/>
                  </a:cubicBezTo>
                  <a:cubicBezTo>
                    <a:pt x="169" y="185"/>
                    <a:pt x="172" y="181"/>
                    <a:pt x="177" y="180"/>
                  </a:cubicBezTo>
                  <a:cubicBezTo>
                    <a:pt x="183" y="179"/>
                    <a:pt x="183" y="173"/>
                    <a:pt x="179" y="173"/>
                  </a:cubicBezTo>
                  <a:cubicBezTo>
                    <a:pt x="176" y="173"/>
                    <a:pt x="170" y="178"/>
                    <a:pt x="170" y="171"/>
                  </a:cubicBezTo>
                  <a:cubicBezTo>
                    <a:pt x="170" y="164"/>
                    <a:pt x="166" y="165"/>
                    <a:pt x="166" y="160"/>
                  </a:cubicBezTo>
                  <a:cubicBezTo>
                    <a:pt x="166" y="154"/>
                    <a:pt x="165" y="150"/>
                    <a:pt x="159" y="146"/>
                  </a:cubicBezTo>
                  <a:cubicBezTo>
                    <a:pt x="152" y="143"/>
                    <a:pt x="167" y="141"/>
                    <a:pt x="170" y="144"/>
                  </a:cubicBezTo>
                  <a:cubicBezTo>
                    <a:pt x="174" y="147"/>
                    <a:pt x="185" y="145"/>
                    <a:pt x="186" y="150"/>
                  </a:cubicBezTo>
                  <a:cubicBezTo>
                    <a:pt x="187" y="154"/>
                    <a:pt x="193" y="156"/>
                    <a:pt x="193" y="150"/>
                  </a:cubicBezTo>
                  <a:cubicBezTo>
                    <a:pt x="193" y="144"/>
                    <a:pt x="200" y="142"/>
                    <a:pt x="205" y="143"/>
                  </a:cubicBezTo>
                  <a:cubicBezTo>
                    <a:pt x="210" y="144"/>
                    <a:pt x="222" y="136"/>
                    <a:pt x="227" y="135"/>
                  </a:cubicBezTo>
                  <a:cubicBezTo>
                    <a:pt x="229" y="134"/>
                    <a:pt x="230" y="131"/>
                    <a:pt x="231" y="128"/>
                  </a:cubicBezTo>
                  <a:cubicBezTo>
                    <a:pt x="228" y="124"/>
                    <a:pt x="222" y="116"/>
                    <a:pt x="220" y="114"/>
                  </a:cubicBezTo>
                  <a:cubicBezTo>
                    <a:pt x="216" y="111"/>
                    <a:pt x="222" y="109"/>
                    <a:pt x="222" y="105"/>
                  </a:cubicBezTo>
                  <a:cubicBezTo>
                    <a:pt x="221" y="100"/>
                    <a:pt x="222" y="97"/>
                    <a:pt x="230" y="96"/>
                  </a:cubicBezTo>
                  <a:cubicBezTo>
                    <a:pt x="238" y="96"/>
                    <a:pt x="237" y="89"/>
                    <a:pt x="232" y="87"/>
                  </a:cubicBezTo>
                  <a:cubicBezTo>
                    <a:pt x="228" y="84"/>
                    <a:pt x="234" y="77"/>
                    <a:pt x="239" y="75"/>
                  </a:cubicBezTo>
                  <a:cubicBezTo>
                    <a:pt x="241" y="74"/>
                    <a:pt x="243" y="71"/>
                    <a:pt x="245" y="66"/>
                  </a:cubicBezTo>
                  <a:cubicBezTo>
                    <a:pt x="237" y="63"/>
                    <a:pt x="225" y="64"/>
                    <a:pt x="220" y="64"/>
                  </a:cubicBezTo>
                  <a:cubicBezTo>
                    <a:pt x="213" y="64"/>
                    <a:pt x="224" y="56"/>
                    <a:pt x="224" y="49"/>
                  </a:cubicBezTo>
                  <a:cubicBezTo>
                    <a:pt x="225" y="42"/>
                    <a:pt x="206" y="41"/>
                    <a:pt x="198" y="40"/>
                  </a:cubicBezTo>
                  <a:cubicBezTo>
                    <a:pt x="191" y="38"/>
                    <a:pt x="193" y="30"/>
                    <a:pt x="201" y="30"/>
                  </a:cubicBezTo>
                  <a:cubicBezTo>
                    <a:pt x="208" y="29"/>
                    <a:pt x="196" y="24"/>
                    <a:pt x="186" y="26"/>
                  </a:cubicBezTo>
                  <a:cubicBezTo>
                    <a:pt x="175" y="27"/>
                    <a:pt x="160" y="33"/>
                    <a:pt x="152" y="38"/>
                  </a:cubicBezTo>
                  <a:cubicBezTo>
                    <a:pt x="143" y="42"/>
                    <a:pt x="128" y="24"/>
                    <a:pt x="118" y="28"/>
                  </a:cubicBezTo>
                  <a:cubicBezTo>
                    <a:pt x="109" y="32"/>
                    <a:pt x="95" y="32"/>
                    <a:pt x="95" y="24"/>
                  </a:cubicBezTo>
                  <a:cubicBezTo>
                    <a:pt x="96" y="16"/>
                    <a:pt x="91" y="9"/>
                    <a:pt x="82" y="10"/>
                  </a:cubicBezTo>
                  <a:cubicBezTo>
                    <a:pt x="72" y="11"/>
                    <a:pt x="74" y="0"/>
                    <a:pt x="67" y="0"/>
                  </a:cubicBezTo>
                  <a:cubicBezTo>
                    <a:pt x="59" y="0"/>
                    <a:pt x="67" y="9"/>
                    <a:pt x="62" y="12"/>
                  </a:cubicBezTo>
                  <a:cubicBezTo>
                    <a:pt x="57" y="14"/>
                    <a:pt x="39" y="18"/>
                    <a:pt x="38" y="26"/>
                  </a:cubicBezTo>
                  <a:cubicBezTo>
                    <a:pt x="37" y="33"/>
                    <a:pt x="47" y="44"/>
                    <a:pt x="44" y="51"/>
                  </a:cubicBezTo>
                  <a:cubicBezTo>
                    <a:pt x="40" y="58"/>
                    <a:pt x="28" y="53"/>
                    <a:pt x="25" y="45"/>
                  </a:cubicBezTo>
                  <a:cubicBezTo>
                    <a:pt x="21" y="38"/>
                    <a:pt x="35" y="26"/>
                    <a:pt x="33" y="22"/>
                  </a:cubicBezTo>
                  <a:cubicBezTo>
                    <a:pt x="31" y="19"/>
                    <a:pt x="29" y="13"/>
                    <a:pt x="30" y="10"/>
                  </a:cubicBezTo>
                  <a:cubicBezTo>
                    <a:pt x="28" y="10"/>
                    <a:pt x="26" y="12"/>
                    <a:pt x="25" y="1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1" name="Freeform 1646">
              <a:extLst>
                <a:ext uri="{FF2B5EF4-FFF2-40B4-BE49-F238E27FC236}">
                  <a16:creationId xmlns:a16="http://schemas.microsoft.com/office/drawing/2014/main" id="{E61CB56A-3BA9-3E49-93B9-2A5A3B35C1FD}"/>
                </a:ext>
              </a:extLst>
            </p:cNvPr>
            <p:cNvSpPr>
              <a:spLocks/>
            </p:cNvSpPr>
            <p:nvPr/>
          </p:nvSpPr>
          <p:spPr bwMode="auto">
            <a:xfrm>
              <a:off x="3416420" y="3151293"/>
              <a:ext cx="96841" cy="100016"/>
            </a:xfrm>
            <a:custGeom>
              <a:avLst/>
              <a:gdLst>
                <a:gd name="T0" fmla="*/ 19 w 76"/>
                <a:gd name="T1" fmla="*/ 17 h 80"/>
                <a:gd name="T2" fmla="*/ 10 w 76"/>
                <a:gd name="T3" fmla="*/ 25 h 80"/>
                <a:gd name="T4" fmla="*/ 3 w 76"/>
                <a:gd name="T5" fmla="*/ 40 h 80"/>
                <a:gd name="T6" fmla="*/ 18 w 76"/>
                <a:gd name="T7" fmla="*/ 59 h 80"/>
                <a:gd name="T8" fmla="*/ 28 w 76"/>
                <a:gd name="T9" fmla="*/ 78 h 80"/>
                <a:gd name="T10" fmla="*/ 37 w 76"/>
                <a:gd name="T11" fmla="*/ 79 h 80"/>
                <a:gd name="T12" fmla="*/ 45 w 76"/>
                <a:gd name="T13" fmla="*/ 68 h 80"/>
                <a:gd name="T14" fmla="*/ 64 w 76"/>
                <a:gd name="T15" fmla="*/ 68 h 80"/>
                <a:gd name="T16" fmla="*/ 66 w 76"/>
                <a:gd name="T17" fmla="*/ 71 h 80"/>
                <a:gd name="T18" fmla="*/ 71 w 76"/>
                <a:gd name="T19" fmla="*/ 62 h 80"/>
                <a:gd name="T20" fmla="*/ 69 w 76"/>
                <a:gd name="T21" fmla="*/ 39 h 80"/>
                <a:gd name="T22" fmla="*/ 73 w 76"/>
                <a:gd name="T23" fmla="*/ 18 h 80"/>
                <a:gd name="T24" fmla="*/ 76 w 76"/>
                <a:gd name="T25" fmla="*/ 9 h 80"/>
                <a:gd name="T26" fmla="*/ 58 w 76"/>
                <a:gd name="T27" fmla="*/ 5 h 80"/>
                <a:gd name="T28" fmla="*/ 36 w 76"/>
                <a:gd name="T29" fmla="*/ 5 h 80"/>
                <a:gd name="T30" fmla="*/ 22 w 76"/>
                <a:gd name="T31" fmla="*/ 5 h 80"/>
                <a:gd name="T32" fmla="*/ 21 w 76"/>
                <a:gd name="T33" fmla="*/ 6 h 80"/>
                <a:gd name="T34" fmla="*/ 19 w 76"/>
                <a:gd name="T35"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80">
                  <a:moveTo>
                    <a:pt x="19" y="17"/>
                  </a:moveTo>
                  <a:cubicBezTo>
                    <a:pt x="21" y="22"/>
                    <a:pt x="16" y="24"/>
                    <a:pt x="10" y="25"/>
                  </a:cubicBezTo>
                  <a:cubicBezTo>
                    <a:pt x="5" y="26"/>
                    <a:pt x="7" y="37"/>
                    <a:pt x="3" y="40"/>
                  </a:cubicBezTo>
                  <a:cubicBezTo>
                    <a:pt x="0" y="43"/>
                    <a:pt x="16" y="52"/>
                    <a:pt x="18" y="59"/>
                  </a:cubicBezTo>
                  <a:cubicBezTo>
                    <a:pt x="20" y="63"/>
                    <a:pt x="25" y="72"/>
                    <a:pt x="28" y="78"/>
                  </a:cubicBezTo>
                  <a:cubicBezTo>
                    <a:pt x="32" y="79"/>
                    <a:pt x="35" y="80"/>
                    <a:pt x="37" y="79"/>
                  </a:cubicBezTo>
                  <a:cubicBezTo>
                    <a:pt x="42" y="76"/>
                    <a:pt x="38" y="67"/>
                    <a:pt x="45" y="68"/>
                  </a:cubicBezTo>
                  <a:cubicBezTo>
                    <a:pt x="52" y="68"/>
                    <a:pt x="62" y="64"/>
                    <a:pt x="64" y="68"/>
                  </a:cubicBezTo>
                  <a:cubicBezTo>
                    <a:pt x="65" y="69"/>
                    <a:pt x="65" y="70"/>
                    <a:pt x="66" y="71"/>
                  </a:cubicBezTo>
                  <a:cubicBezTo>
                    <a:pt x="68" y="67"/>
                    <a:pt x="71" y="64"/>
                    <a:pt x="71" y="62"/>
                  </a:cubicBezTo>
                  <a:cubicBezTo>
                    <a:pt x="73" y="60"/>
                    <a:pt x="73" y="47"/>
                    <a:pt x="69" y="39"/>
                  </a:cubicBezTo>
                  <a:cubicBezTo>
                    <a:pt x="66" y="31"/>
                    <a:pt x="69" y="21"/>
                    <a:pt x="73" y="18"/>
                  </a:cubicBezTo>
                  <a:cubicBezTo>
                    <a:pt x="73" y="17"/>
                    <a:pt x="75" y="14"/>
                    <a:pt x="76" y="9"/>
                  </a:cubicBezTo>
                  <a:cubicBezTo>
                    <a:pt x="70" y="7"/>
                    <a:pt x="64" y="4"/>
                    <a:pt x="58" y="5"/>
                  </a:cubicBezTo>
                  <a:cubicBezTo>
                    <a:pt x="49" y="6"/>
                    <a:pt x="39" y="10"/>
                    <a:pt x="36" y="5"/>
                  </a:cubicBezTo>
                  <a:cubicBezTo>
                    <a:pt x="32" y="0"/>
                    <a:pt x="27" y="1"/>
                    <a:pt x="22" y="5"/>
                  </a:cubicBezTo>
                  <a:cubicBezTo>
                    <a:pt x="22" y="5"/>
                    <a:pt x="21" y="6"/>
                    <a:pt x="21" y="6"/>
                  </a:cubicBezTo>
                  <a:cubicBezTo>
                    <a:pt x="19" y="10"/>
                    <a:pt x="17" y="14"/>
                    <a:pt x="19" y="1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2" name="Freeform 1647">
              <a:extLst>
                <a:ext uri="{FF2B5EF4-FFF2-40B4-BE49-F238E27FC236}">
                  <a16:creationId xmlns:a16="http://schemas.microsoft.com/office/drawing/2014/main" id="{E2B96DDB-8AC8-1845-B616-9374C0E72398}"/>
                </a:ext>
              </a:extLst>
            </p:cNvPr>
            <p:cNvSpPr>
              <a:spLocks/>
            </p:cNvSpPr>
            <p:nvPr/>
          </p:nvSpPr>
          <p:spPr bwMode="auto">
            <a:xfrm>
              <a:off x="3341805" y="3102078"/>
              <a:ext cx="109541" cy="161930"/>
            </a:xfrm>
            <a:custGeom>
              <a:avLst/>
              <a:gdLst>
                <a:gd name="T0" fmla="*/ 23 w 86"/>
                <a:gd name="T1" fmla="*/ 9 h 130"/>
                <a:gd name="T2" fmla="*/ 16 w 86"/>
                <a:gd name="T3" fmla="*/ 21 h 130"/>
                <a:gd name="T4" fmla="*/ 14 w 86"/>
                <a:gd name="T5" fmla="*/ 30 h 130"/>
                <a:gd name="T6" fmla="*/ 6 w 86"/>
                <a:gd name="T7" fmla="*/ 39 h 130"/>
                <a:gd name="T8" fmla="*/ 4 w 86"/>
                <a:gd name="T9" fmla="*/ 48 h 130"/>
                <a:gd name="T10" fmla="*/ 15 w 86"/>
                <a:gd name="T11" fmla="*/ 62 h 130"/>
                <a:gd name="T12" fmla="*/ 22 w 86"/>
                <a:gd name="T13" fmla="*/ 59 h 130"/>
                <a:gd name="T14" fmla="*/ 29 w 86"/>
                <a:gd name="T15" fmla="*/ 73 h 130"/>
                <a:gd name="T16" fmla="*/ 31 w 86"/>
                <a:gd name="T17" fmla="*/ 88 h 130"/>
                <a:gd name="T18" fmla="*/ 34 w 86"/>
                <a:gd name="T19" fmla="*/ 120 h 130"/>
                <a:gd name="T20" fmla="*/ 54 w 86"/>
                <a:gd name="T21" fmla="*/ 126 h 130"/>
                <a:gd name="T22" fmla="*/ 65 w 86"/>
                <a:gd name="T23" fmla="*/ 122 h 130"/>
                <a:gd name="T24" fmla="*/ 74 w 86"/>
                <a:gd name="T25" fmla="*/ 117 h 130"/>
                <a:gd name="T26" fmla="*/ 86 w 86"/>
                <a:gd name="T27" fmla="*/ 117 h 130"/>
                <a:gd name="T28" fmla="*/ 76 w 86"/>
                <a:gd name="T29" fmla="*/ 98 h 130"/>
                <a:gd name="T30" fmla="*/ 61 w 86"/>
                <a:gd name="T31" fmla="*/ 79 h 130"/>
                <a:gd name="T32" fmla="*/ 68 w 86"/>
                <a:gd name="T33" fmla="*/ 64 h 130"/>
                <a:gd name="T34" fmla="*/ 77 w 86"/>
                <a:gd name="T35" fmla="*/ 56 h 130"/>
                <a:gd name="T36" fmla="*/ 79 w 86"/>
                <a:gd name="T37" fmla="*/ 45 h 130"/>
                <a:gd name="T38" fmla="*/ 62 w 86"/>
                <a:gd name="T39" fmla="*/ 30 h 130"/>
                <a:gd name="T40" fmla="*/ 53 w 86"/>
                <a:gd name="T41" fmla="*/ 19 h 130"/>
                <a:gd name="T42" fmla="*/ 36 w 86"/>
                <a:gd name="T43" fmla="*/ 4 h 130"/>
                <a:gd name="T44" fmla="*/ 29 w 86"/>
                <a:gd name="T45" fmla="*/ 0 h 130"/>
                <a:gd name="T46" fmla="*/ 23 w 86"/>
                <a:gd name="T4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30">
                  <a:moveTo>
                    <a:pt x="23" y="9"/>
                  </a:moveTo>
                  <a:cubicBezTo>
                    <a:pt x="18" y="11"/>
                    <a:pt x="12" y="18"/>
                    <a:pt x="16" y="21"/>
                  </a:cubicBezTo>
                  <a:cubicBezTo>
                    <a:pt x="21" y="23"/>
                    <a:pt x="22" y="30"/>
                    <a:pt x="14" y="30"/>
                  </a:cubicBezTo>
                  <a:cubicBezTo>
                    <a:pt x="6" y="31"/>
                    <a:pt x="5" y="34"/>
                    <a:pt x="6" y="39"/>
                  </a:cubicBezTo>
                  <a:cubicBezTo>
                    <a:pt x="6" y="43"/>
                    <a:pt x="0" y="45"/>
                    <a:pt x="4" y="48"/>
                  </a:cubicBezTo>
                  <a:cubicBezTo>
                    <a:pt x="6" y="50"/>
                    <a:pt x="12" y="58"/>
                    <a:pt x="15" y="62"/>
                  </a:cubicBezTo>
                  <a:cubicBezTo>
                    <a:pt x="17" y="60"/>
                    <a:pt x="18" y="58"/>
                    <a:pt x="22" y="59"/>
                  </a:cubicBezTo>
                  <a:cubicBezTo>
                    <a:pt x="29" y="60"/>
                    <a:pt x="23" y="71"/>
                    <a:pt x="29" y="73"/>
                  </a:cubicBezTo>
                  <a:cubicBezTo>
                    <a:pt x="35" y="76"/>
                    <a:pt x="35" y="85"/>
                    <a:pt x="31" y="88"/>
                  </a:cubicBezTo>
                  <a:cubicBezTo>
                    <a:pt x="26" y="92"/>
                    <a:pt x="25" y="109"/>
                    <a:pt x="34" y="120"/>
                  </a:cubicBezTo>
                  <a:cubicBezTo>
                    <a:pt x="44" y="130"/>
                    <a:pt x="51" y="129"/>
                    <a:pt x="54" y="126"/>
                  </a:cubicBezTo>
                  <a:cubicBezTo>
                    <a:pt x="56" y="123"/>
                    <a:pt x="63" y="126"/>
                    <a:pt x="65" y="122"/>
                  </a:cubicBezTo>
                  <a:cubicBezTo>
                    <a:pt x="67" y="117"/>
                    <a:pt x="70" y="122"/>
                    <a:pt x="74" y="117"/>
                  </a:cubicBezTo>
                  <a:cubicBezTo>
                    <a:pt x="77" y="115"/>
                    <a:pt x="82" y="116"/>
                    <a:pt x="86" y="117"/>
                  </a:cubicBezTo>
                  <a:cubicBezTo>
                    <a:pt x="83" y="111"/>
                    <a:pt x="78" y="102"/>
                    <a:pt x="76" y="98"/>
                  </a:cubicBezTo>
                  <a:cubicBezTo>
                    <a:pt x="74" y="91"/>
                    <a:pt x="58" y="82"/>
                    <a:pt x="61" y="79"/>
                  </a:cubicBezTo>
                  <a:cubicBezTo>
                    <a:pt x="65" y="76"/>
                    <a:pt x="63" y="65"/>
                    <a:pt x="68" y="64"/>
                  </a:cubicBezTo>
                  <a:cubicBezTo>
                    <a:pt x="74" y="63"/>
                    <a:pt x="79" y="61"/>
                    <a:pt x="77" y="56"/>
                  </a:cubicBezTo>
                  <a:cubicBezTo>
                    <a:pt x="75" y="53"/>
                    <a:pt x="77" y="49"/>
                    <a:pt x="79" y="45"/>
                  </a:cubicBezTo>
                  <a:cubicBezTo>
                    <a:pt x="74" y="44"/>
                    <a:pt x="67" y="30"/>
                    <a:pt x="62" y="30"/>
                  </a:cubicBezTo>
                  <a:cubicBezTo>
                    <a:pt x="58" y="30"/>
                    <a:pt x="52" y="26"/>
                    <a:pt x="53" y="19"/>
                  </a:cubicBezTo>
                  <a:cubicBezTo>
                    <a:pt x="55" y="13"/>
                    <a:pt x="42" y="12"/>
                    <a:pt x="36" y="4"/>
                  </a:cubicBezTo>
                  <a:cubicBezTo>
                    <a:pt x="34" y="3"/>
                    <a:pt x="32" y="1"/>
                    <a:pt x="29" y="0"/>
                  </a:cubicBezTo>
                  <a:cubicBezTo>
                    <a:pt x="27" y="5"/>
                    <a:pt x="25" y="8"/>
                    <a:pt x="23" y="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3" name="Freeform 1648">
              <a:extLst>
                <a:ext uri="{FF2B5EF4-FFF2-40B4-BE49-F238E27FC236}">
                  <a16:creationId xmlns:a16="http://schemas.microsoft.com/office/drawing/2014/main" id="{A72F9B1A-8377-0842-B588-231F81BD236F}"/>
                </a:ext>
              </a:extLst>
            </p:cNvPr>
            <p:cNvSpPr>
              <a:spLocks/>
            </p:cNvSpPr>
            <p:nvPr/>
          </p:nvSpPr>
          <p:spPr bwMode="auto">
            <a:xfrm>
              <a:off x="3500561" y="3162405"/>
              <a:ext cx="71440" cy="84140"/>
            </a:xfrm>
            <a:custGeom>
              <a:avLst/>
              <a:gdLst>
                <a:gd name="T0" fmla="*/ 3 w 55"/>
                <a:gd name="T1" fmla="*/ 30 h 68"/>
                <a:gd name="T2" fmla="*/ 5 w 55"/>
                <a:gd name="T3" fmla="*/ 53 h 68"/>
                <a:gd name="T4" fmla="*/ 0 w 55"/>
                <a:gd name="T5" fmla="*/ 62 h 68"/>
                <a:gd name="T6" fmla="*/ 16 w 55"/>
                <a:gd name="T7" fmla="*/ 65 h 68"/>
                <a:gd name="T8" fmla="*/ 34 w 55"/>
                <a:gd name="T9" fmla="*/ 57 h 68"/>
                <a:gd name="T10" fmla="*/ 55 w 55"/>
                <a:gd name="T11" fmla="*/ 29 h 68"/>
                <a:gd name="T12" fmla="*/ 55 w 55"/>
                <a:gd name="T13" fmla="*/ 28 h 68"/>
                <a:gd name="T14" fmla="*/ 25 w 55"/>
                <a:gd name="T15" fmla="*/ 5 h 68"/>
                <a:gd name="T16" fmla="*/ 10 w 55"/>
                <a:gd name="T17" fmla="*/ 0 h 68"/>
                <a:gd name="T18" fmla="*/ 7 w 55"/>
                <a:gd name="T19" fmla="*/ 9 h 68"/>
                <a:gd name="T20" fmla="*/ 3 w 55"/>
                <a:gd name="T21"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68">
                  <a:moveTo>
                    <a:pt x="3" y="30"/>
                  </a:moveTo>
                  <a:cubicBezTo>
                    <a:pt x="7" y="38"/>
                    <a:pt x="7" y="51"/>
                    <a:pt x="5" y="53"/>
                  </a:cubicBezTo>
                  <a:cubicBezTo>
                    <a:pt x="5" y="55"/>
                    <a:pt x="2" y="58"/>
                    <a:pt x="0" y="62"/>
                  </a:cubicBezTo>
                  <a:cubicBezTo>
                    <a:pt x="3" y="65"/>
                    <a:pt x="8" y="67"/>
                    <a:pt x="16" y="65"/>
                  </a:cubicBezTo>
                  <a:cubicBezTo>
                    <a:pt x="26" y="62"/>
                    <a:pt x="31" y="68"/>
                    <a:pt x="34" y="57"/>
                  </a:cubicBezTo>
                  <a:cubicBezTo>
                    <a:pt x="37" y="48"/>
                    <a:pt x="48" y="36"/>
                    <a:pt x="55" y="29"/>
                  </a:cubicBezTo>
                  <a:cubicBezTo>
                    <a:pt x="55" y="29"/>
                    <a:pt x="55" y="29"/>
                    <a:pt x="55" y="28"/>
                  </a:cubicBezTo>
                  <a:cubicBezTo>
                    <a:pt x="48" y="25"/>
                    <a:pt x="36" y="7"/>
                    <a:pt x="25" y="5"/>
                  </a:cubicBezTo>
                  <a:cubicBezTo>
                    <a:pt x="20" y="4"/>
                    <a:pt x="15" y="2"/>
                    <a:pt x="10" y="0"/>
                  </a:cubicBezTo>
                  <a:cubicBezTo>
                    <a:pt x="9" y="5"/>
                    <a:pt x="7" y="8"/>
                    <a:pt x="7" y="9"/>
                  </a:cubicBezTo>
                  <a:cubicBezTo>
                    <a:pt x="3" y="12"/>
                    <a:pt x="0" y="22"/>
                    <a:pt x="3" y="3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4" name="Freeform 1649">
              <a:extLst>
                <a:ext uri="{FF2B5EF4-FFF2-40B4-BE49-F238E27FC236}">
                  <a16:creationId xmlns:a16="http://schemas.microsoft.com/office/drawing/2014/main" id="{18895F84-2ABF-0D4A-AD73-DB3DB78EF5D5}"/>
                </a:ext>
              </a:extLst>
            </p:cNvPr>
            <p:cNvSpPr>
              <a:spLocks noEditPoints="1"/>
            </p:cNvSpPr>
            <p:nvPr/>
          </p:nvSpPr>
          <p:spPr bwMode="auto">
            <a:xfrm>
              <a:off x="2648043" y="3257659"/>
              <a:ext cx="377838" cy="147642"/>
            </a:xfrm>
            <a:custGeom>
              <a:avLst/>
              <a:gdLst>
                <a:gd name="T0" fmla="*/ 286 w 295"/>
                <a:gd name="T1" fmla="*/ 30 h 119"/>
                <a:gd name="T2" fmla="*/ 274 w 295"/>
                <a:gd name="T3" fmla="*/ 20 h 119"/>
                <a:gd name="T4" fmla="*/ 260 w 295"/>
                <a:gd name="T5" fmla="*/ 20 h 119"/>
                <a:gd name="T6" fmla="*/ 249 w 295"/>
                <a:gd name="T7" fmla="*/ 12 h 119"/>
                <a:gd name="T8" fmla="*/ 228 w 295"/>
                <a:gd name="T9" fmla="*/ 0 h 119"/>
                <a:gd name="T10" fmla="*/ 228 w 295"/>
                <a:gd name="T11" fmla="*/ 3 h 119"/>
                <a:gd name="T12" fmla="*/ 215 w 295"/>
                <a:gd name="T13" fmla="*/ 9 h 119"/>
                <a:gd name="T14" fmla="*/ 209 w 295"/>
                <a:gd name="T15" fmla="*/ 22 h 119"/>
                <a:gd name="T16" fmla="*/ 202 w 295"/>
                <a:gd name="T17" fmla="*/ 32 h 119"/>
                <a:gd name="T18" fmla="*/ 197 w 295"/>
                <a:gd name="T19" fmla="*/ 42 h 119"/>
                <a:gd name="T20" fmla="*/ 193 w 295"/>
                <a:gd name="T21" fmla="*/ 54 h 119"/>
                <a:gd name="T22" fmla="*/ 192 w 295"/>
                <a:gd name="T23" fmla="*/ 66 h 119"/>
                <a:gd name="T24" fmla="*/ 202 w 295"/>
                <a:gd name="T25" fmla="*/ 75 h 119"/>
                <a:gd name="T26" fmla="*/ 211 w 295"/>
                <a:gd name="T27" fmla="*/ 76 h 119"/>
                <a:gd name="T28" fmla="*/ 203 w 295"/>
                <a:gd name="T29" fmla="*/ 87 h 119"/>
                <a:gd name="T30" fmla="*/ 201 w 295"/>
                <a:gd name="T31" fmla="*/ 88 h 119"/>
                <a:gd name="T32" fmla="*/ 205 w 295"/>
                <a:gd name="T33" fmla="*/ 97 h 119"/>
                <a:gd name="T34" fmla="*/ 205 w 295"/>
                <a:gd name="T35" fmla="*/ 106 h 119"/>
                <a:gd name="T36" fmla="*/ 218 w 295"/>
                <a:gd name="T37" fmla="*/ 109 h 119"/>
                <a:gd name="T38" fmla="*/ 231 w 295"/>
                <a:gd name="T39" fmla="*/ 109 h 119"/>
                <a:gd name="T40" fmla="*/ 247 w 295"/>
                <a:gd name="T41" fmla="*/ 80 h 119"/>
                <a:gd name="T42" fmla="*/ 281 w 295"/>
                <a:gd name="T43" fmla="*/ 62 h 119"/>
                <a:gd name="T44" fmla="*/ 291 w 295"/>
                <a:gd name="T45" fmla="*/ 44 h 119"/>
                <a:gd name="T46" fmla="*/ 286 w 295"/>
                <a:gd name="T47" fmla="*/ 30 h 119"/>
                <a:gd name="T48" fmla="*/ 8 w 295"/>
                <a:gd name="T49" fmla="*/ 25 h 119"/>
                <a:gd name="T50" fmla="*/ 19 w 295"/>
                <a:gd name="T51" fmla="*/ 43 h 119"/>
                <a:gd name="T52" fmla="*/ 8 w 295"/>
                <a:gd name="T53" fmla="*/ 2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119">
                  <a:moveTo>
                    <a:pt x="286" y="30"/>
                  </a:moveTo>
                  <a:cubicBezTo>
                    <a:pt x="280" y="23"/>
                    <a:pt x="275" y="18"/>
                    <a:pt x="274" y="20"/>
                  </a:cubicBezTo>
                  <a:cubicBezTo>
                    <a:pt x="272" y="23"/>
                    <a:pt x="265" y="23"/>
                    <a:pt x="260" y="20"/>
                  </a:cubicBezTo>
                  <a:cubicBezTo>
                    <a:pt x="255" y="18"/>
                    <a:pt x="253" y="12"/>
                    <a:pt x="249" y="12"/>
                  </a:cubicBezTo>
                  <a:cubicBezTo>
                    <a:pt x="246" y="12"/>
                    <a:pt x="234" y="6"/>
                    <a:pt x="228" y="0"/>
                  </a:cubicBezTo>
                  <a:cubicBezTo>
                    <a:pt x="227" y="1"/>
                    <a:pt x="227" y="2"/>
                    <a:pt x="228" y="3"/>
                  </a:cubicBezTo>
                  <a:cubicBezTo>
                    <a:pt x="228" y="6"/>
                    <a:pt x="222" y="8"/>
                    <a:pt x="215" y="9"/>
                  </a:cubicBezTo>
                  <a:cubicBezTo>
                    <a:pt x="209" y="9"/>
                    <a:pt x="209" y="17"/>
                    <a:pt x="209" y="22"/>
                  </a:cubicBezTo>
                  <a:cubicBezTo>
                    <a:pt x="209" y="27"/>
                    <a:pt x="204" y="27"/>
                    <a:pt x="202" y="32"/>
                  </a:cubicBezTo>
                  <a:cubicBezTo>
                    <a:pt x="199" y="38"/>
                    <a:pt x="202" y="39"/>
                    <a:pt x="197" y="42"/>
                  </a:cubicBezTo>
                  <a:cubicBezTo>
                    <a:pt x="192" y="44"/>
                    <a:pt x="190" y="49"/>
                    <a:pt x="193" y="54"/>
                  </a:cubicBezTo>
                  <a:cubicBezTo>
                    <a:pt x="196" y="58"/>
                    <a:pt x="193" y="63"/>
                    <a:pt x="192" y="66"/>
                  </a:cubicBezTo>
                  <a:cubicBezTo>
                    <a:pt x="191" y="68"/>
                    <a:pt x="197" y="69"/>
                    <a:pt x="202" y="75"/>
                  </a:cubicBezTo>
                  <a:cubicBezTo>
                    <a:pt x="208" y="80"/>
                    <a:pt x="208" y="73"/>
                    <a:pt x="211" y="76"/>
                  </a:cubicBezTo>
                  <a:cubicBezTo>
                    <a:pt x="213" y="80"/>
                    <a:pt x="209" y="87"/>
                    <a:pt x="203" y="87"/>
                  </a:cubicBezTo>
                  <a:cubicBezTo>
                    <a:pt x="202" y="87"/>
                    <a:pt x="202" y="88"/>
                    <a:pt x="201" y="88"/>
                  </a:cubicBezTo>
                  <a:cubicBezTo>
                    <a:pt x="205" y="91"/>
                    <a:pt x="206" y="95"/>
                    <a:pt x="205" y="97"/>
                  </a:cubicBezTo>
                  <a:cubicBezTo>
                    <a:pt x="202" y="101"/>
                    <a:pt x="200" y="101"/>
                    <a:pt x="205" y="106"/>
                  </a:cubicBezTo>
                  <a:cubicBezTo>
                    <a:pt x="210" y="111"/>
                    <a:pt x="214" y="103"/>
                    <a:pt x="218" y="109"/>
                  </a:cubicBezTo>
                  <a:cubicBezTo>
                    <a:pt x="223" y="115"/>
                    <a:pt x="226" y="119"/>
                    <a:pt x="231" y="109"/>
                  </a:cubicBezTo>
                  <a:cubicBezTo>
                    <a:pt x="235" y="98"/>
                    <a:pt x="239" y="83"/>
                    <a:pt x="247" y="80"/>
                  </a:cubicBezTo>
                  <a:cubicBezTo>
                    <a:pt x="255" y="78"/>
                    <a:pt x="272" y="75"/>
                    <a:pt x="281" y="62"/>
                  </a:cubicBezTo>
                  <a:cubicBezTo>
                    <a:pt x="291" y="49"/>
                    <a:pt x="286" y="48"/>
                    <a:pt x="291" y="44"/>
                  </a:cubicBezTo>
                  <a:cubicBezTo>
                    <a:pt x="295" y="40"/>
                    <a:pt x="293" y="38"/>
                    <a:pt x="286" y="30"/>
                  </a:cubicBezTo>
                  <a:close/>
                  <a:moveTo>
                    <a:pt x="8" y="25"/>
                  </a:moveTo>
                  <a:cubicBezTo>
                    <a:pt x="0" y="37"/>
                    <a:pt x="16" y="48"/>
                    <a:pt x="19" y="43"/>
                  </a:cubicBezTo>
                  <a:cubicBezTo>
                    <a:pt x="23" y="37"/>
                    <a:pt x="16" y="13"/>
                    <a:pt x="8" y="2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5" name="Freeform 1650">
              <a:extLst>
                <a:ext uri="{FF2B5EF4-FFF2-40B4-BE49-F238E27FC236}">
                  <a16:creationId xmlns:a16="http://schemas.microsoft.com/office/drawing/2014/main" id="{E757072F-BC91-1940-9211-C285F5D76663}"/>
                </a:ext>
              </a:extLst>
            </p:cNvPr>
            <p:cNvSpPr>
              <a:spLocks/>
            </p:cNvSpPr>
            <p:nvPr/>
          </p:nvSpPr>
          <p:spPr bwMode="auto">
            <a:xfrm>
              <a:off x="3327517" y="3046514"/>
              <a:ext cx="28576" cy="22226"/>
            </a:xfrm>
            <a:custGeom>
              <a:avLst/>
              <a:gdLst>
                <a:gd name="T0" fmla="*/ 5 w 22"/>
                <a:gd name="T1" fmla="*/ 16 h 18"/>
                <a:gd name="T2" fmla="*/ 4 w 22"/>
                <a:gd name="T3" fmla="*/ 7 h 18"/>
                <a:gd name="T4" fmla="*/ 17 w 22"/>
                <a:gd name="T5" fmla="*/ 4 h 18"/>
                <a:gd name="T6" fmla="*/ 18 w 22"/>
                <a:gd name="T7" fmla="*/ 14 h 18"/>
                <a:gd name="T8" fmla="*/ 5 w 22"/>
                <a:gd name="T9" fmla="*/ 16 h 18"/>
              </a:gdLst>
              <a:ahLst/>
              <a:cxnLst>
                <a:cxn ang="0">
                  <a:pos x="T0" y="T1"/>
                </a:cxn>
                <a:cxn ang="0">
                  <a:pos x="T2" y="T3"/>
                </a:cxn>
                <a:cxn ang="0">
                  <a:pos x="T4" y="T5"/>
                </a:cxn>
                <a:cxn ang="0">
                  <a:pos x="T6" y="T7"/>
                </a:cxn>
                <a:cxn ang="0">
                  <a:pos x="T8" y="T9"/>
                </a:cxn>
              </a:cxnLst>
              <a:rect l="0" t="0" r="r" b="b"/>
              <a:pathLst>
                <a:path w="22" h="18">
                  <a:moveTo>
                    <a:pt x="5" y="16"/>
                  </a:moveTo>
                  <a:cubicBezTo>
                    <a:pt x="2" y="13"/>
                    <a:pt x="8" y="9"/>
                    <a:pt x="4" y="7"/>
                  </a:cubicBezTo>
                  <a:cubicBezTo>
                    <a:pt x="0" y="6"/>
                    <a:pt x="13" y="0"/>
                    <a:pt x="17" y="4"/>
                  </a:cubicBezTo>
                  <a:cubicBezTo>
                    <a:pt x="21" y="7"/>
                    <a:pt x="22" y="12"/>
                    <a:pt x="18" y="14"/>
                  </a:cubicBezTo>
                  <a:cubicBezTo>
                    <a:pt x="15" y="15"/>
                    <a:pt x="7" y="18"/>
                    <a:pt x="5" y="1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6" name="Freeform 1651">
              <a:extLst>
                <a:ext uri="{FF2B5EF4-FFF2-40B4-BE49-F238E27FC236}">
                  <a16:creationId xmlns:a16="http://schemas.microsoft.com/office/drawing/2014/main" id="{C2B371D0-50CE-9947-BE01-6BAD0E0149A0}"/>
                </a:ext>
              </a:extLst>
            </p:cNvPr>
            <p:cNvSpPr>
              <a:spLocks noEditPoints="1"/>
            </p:cNvSpPr>
            <p:nvPr/>
          </p:nvSpPr>
          <p:spPr bwMode="auto">
            <a:xfrm>
              <a:off x="5321488" y="2290839"/>
              <a:ext cx="425465" cy="163518"/>
            </a:xfrm>
            <a:custGeom>
              <a:avLst/>
              <a:gdLst>
                <a:gd name="T0" fmla="*/ 322 w 331"/>
                <a:gd name="T1" fmla="*/ 91 h 131"/>
                <a:gd name="T2" fmla="*/ 322 w 331"/>
                <a:gd name="T3" fmla="*/ 73 h 131"/>
                <a:gd name="T4" fmla="*/ 321 w 331"/>
                <a:gd name="T5" fmla="*/ 58 h 131"/>
                <a:gd name="T6" fmla="*/ 326 w 331"/>
                <a:gd name="T7" fmla="*/ 49 h 131"/>
                <a:gd name="T8" fmla="*/ 323 w 331"/>
                <a:gd name="T9" fmla="*/ 42 h 131"/>
                <a:gd name="T10" fmla="*/ 309 w 331"/>
                <a:gd name="T11" fmla="*/ 37 h 131"/>
                <a:gd name="T12" fmla="*/ 305 w 331"/>
                <a:gd name="T13" fmla="*/ 21 h 131"/>
                <a:gd name="T14" fmla="*/ 292 w 331"/>
                <a:gd name="T15" fmla="*/ 12 h 131"/>
                <a:gd name="T16" fmla="*/ 274 w 331"/>
                <a:gd name="T17" fmla="*/ 12 h 131"/>
                <a:gd name="T18" fmla="*/ 241 w 331"/>
                <a:gd name="T19" fmla="*/ 23 h 131"/>
                <a:gd name="T20" fmla="*/ 210 w 331"/>
                <a:gd name="T21" fmla="*/ 24 h 131"/>
                <a:gd name="T22" fmla="*/ 189 w 331"/>
                <a:gd name="T23" fmla="*/ 17 h 131"/>
                <a:gd name="T24" fmla="*/ 174 w 331"/>
                <a:gd name="T25" fmla="*/ 10 h 131"/>
                <a:gd name="T26" fmla="*/ 147 w 331"/>
                <a:gd name="T27" fmla="*/ 3 h 131"/>
                <a:gd name="T28" fmla="*/ 94 w 331"/>
                <a:gd name="T29" fmla="*/ 19 h 131"/>
                <a:gd name="T30" fmla="*/ 55 w 331"/>
                <a:gd name="T31" fmla="*/ 21 h 131"/>
                <a:gd name="T32" fmla="*/ 46 w 331"/>
                <a:gd name="T33" fmla="*/ 35 h 131"/>
                <a:gd name="T34" fmla="*/ 9 w 331"/>
                <a:gd name="T35" fmla="*/ 38 h 131"/>
                <a:gd name="T36" fmla="*/ 6 w 331"/>
                <a:gd name="T37" fmla="*/ 51 h 131"/>
                <a:gd name="T38" fmla="*/ 13 w 331"/>
                <a:gd name="T39" fmla="*/ 56 h 131"/>
                <a:gd name="T40" fmla="*/ 15 w 331"/>
                <a:gd name="T41" fmla="*/ 69 h 131"/>
                <a:gd name="T42" fmla="*/ 15 w 331"/>
                <a:gd name="T43" fmla="*/ 81 h 131"/>
                <a:gd name="T44" fmla="*/ 15 w 331"/>
                <a:gd name="T45" fmla="*/ 91 h 131"/>
                <a:gd name="T46" fmla="*/ 24 w 331"/>
                <a:gd name="T47" fmla="*/ 100 h 131"/>
                <a:gd name="T48" fmla="*/ 35 w 331"/>
                <a:gd name="T49" fmla="*/ 107 h 131"/>
                <a:gd name="T50" fmla="*/ 44 w 331"/>
                <a:gd name="T51" fmla="*/ 110 h 131"/>
                <a:gd name="T52" fmla="*/ 55 w 331"/>
                <a:gd name="T53" fmla="*/ 121 h 131"/>
                <a:gd name="T54" fmla="*/ 78 w 331"/>
                <a:gd name="T55" fmla="*/ 117 h 131"/>
                <a:gd name="T56" fmla="*/ 92 w 331"/>
                <a:gd name="T57" fmla="*/ 110 h 131"/>
                <a:gd name="T58" fmla="*/ 116 w 331"/>
                <a:gd name="T59" fmla="*/ 124 h 131"/>
                <a:gd name="T60" fmla="*/ 135 w 331"/>
                <a:gd name="T61" fmla="*/ 121 h 131"/>
                <a:gd name="T62" fmla="*/ 151 w 331"/>
                <a:gd name="T63" fmla="*/ 111 h 131"/>
                <a:gd name="T64" fmla="*/ 165 w 331"/>
                <a:gd name="T65" fmla="*/ 114 h 131"/>
                <a:gd name="T66" fmla="*/ 178 w 331"/>
                <a:gd name="T67" fmla="*/ 111 h 131"/>
                <a:gd name="T68" fmla="*/ 173 w 331"/>
                <a:gd name="T69" fmla="*/ 125 h 131"/>
                <a:gd name="T70" fmla="*/ 174 w 331"/>
                <a:gd name="T71" fmla="*/ 131 h 131"/>
                <a:gd name="T72" fmla="*/ 184 w 331"/>
                <a:gd name="T73" fmla="*/ 118 h 131"/>
                <a:gd name="T74" fmla="*/ 191 w 331"/>
                <a:gd name="T75" fmla="*/ 114 h 131"/>
                <a:gd name="T76" fmla="*/ 207 w 331"/>
                <a:gd name="T77" fmla="*/ 114 h 131"/>
                <a:gd name="T78" fmla="*/ 218 w 331"/>
                <a:gd name="T79" fmla="*/ 112 h 131"/>
                <a:gd name="T80" fmla="*/ 239 w 331"/>
                <a:gd name="T81" fmla="*/ 113 h 131"/>
                <a:gd name="T82" fmla="*/ 262 w 331"/>
                <a:gd name="T83" fmla="*/ 106 h 131"/>
                <a:gd name="T84" fmla="*/ 282 w 331"/>
                <a:gd name="T85" fmla="*/ 103 h 131"/>
                <a:gd name="T86" fmla="*/ 288 w 331"/>
                <a:gd name="T87" fmla="*/ 105 h 131"/>
                <a:gd name="T88" fmla="*/ 296 w 331"/>
                <a:gd name="T89" fmla="*/ 99 h 131"/>
                <a:gd name="T90" fmla="*/ 312 w 331"/>
                <a:gd name="T91" fmla="*/ 102 h 131"/>
                <a:gd name="T92" fmla="*/ 330 w 331"/>
                <a:gd name="T93" fmla="*/ 105 h 131"/>
                <a:gd name="T94" fmla="*/ 322 w 331"/>
                <a:gd name="T95" fmla="*/ 91 h 131"/>
                <a:gd name="T96" fmla="*/ 28 w 331"/>
                <a:gd name="T97" fmla="*/ 24 h 131"/>
                <a:gd name="T98" fmla="*/ 52 w 331"/>
                <a:gd name="T99" fmla="*/ 22 h 131"/>
                <a:gd name="T100" fmla="*/ 39 w 331"/>
                <a:gd name="T101" fmla="*/ 11 h 131"/>
                <a:gd name="T102" fmla="*/ 34 w 331"/>
                <a:gd name="T103" fmla="*/ 2 h 131"/>
                <a:gd name="T104" fmla="*/ 27 w 331"/>
                <a:gd name="T105" fmla="*/ 3 h 131"/>
                <a:gd name="T106" fmla="*/ 9 w 331"/>
                <a:gd name="T107" fmla="*/ 3 h 131"/>
                <a:gd name="T108" fmla="*/ 11 w 331"/>
                <a:gd name="T109" fmla="*/ 15 h 131"/>
                <a:gd name="T110" fmla="*/ 6 w 331"/>
                <a:gd name="T111" fmla="*/ 23 h 131"/>
                <a:gd name="T112" fmla="*/ 2 w 331"/>
                <a:gd name="T113" fmla="*/ 29 h 131"/>
                <a:gd name="T114" fmla="*/ 12 w 331"/>
                <a:gd name="T115" fmla="*/ 34 h 131"/>
                <a:gd name="T116" fmla="*/ 28 w 331"/>
                <a:gd name="T11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1" h="131">
                  <a:moveTo>
                    <a:pt x="322" y="91"/>
                  </a:moveTo>
                  <a:cubicBezTo>
                    <a:pt x="319" y="91"/>
                    <a:pt x="323" y="75"/>
                    <a:pt x="322" y="73"/>
                  </a:cubicBezTo>
                  <a:cubicBezTo>
                    <a:pt x="321" y="70"/>
                    <a:pt x="317" y="58"/>
                    <a:pt x="321" y="58"/>
                  </a:cubicBezTo>
                  <a:cubicBezTo>
                    <a:pt x="325" y="58"/>
                    <a:pt x="321" y="49"/>
                    <a:pt x="326" y="49"/>
                  </a:cubicBezTo>
                  <a:cubicBezTo>
                    <a:pt x="325" y="46"/>
                    <a:pt x="324" y="43"/>
                    <a:pt x="323" y="42"/>
                  </a:cubicBezTo>
                  <a:cubicBezTo>
                    <a:pt x="320" y="40"/>
                    <a:pt x="312" y="44"/>
                    <a:pt x="309" y="37"/>
                  </a:cubicBezTo>
                  <a:cubicBezTo>
                    <a:pt x="306" y="29"/>
                    <a:pt x="309" y="28"/>
                    <a:pt x="305" y="21"/>
                  </a:cubicBezTo>
                  <a:cubicBezTo>
                    <a:pt x="300" y="15"/>
                    <a:pt x="298" y="9"/>
                    <a:pt x="292" y="12"/>
                  </a:cubicBezTo>
                  <a:cubicBezTo>
                    <a:pt x="289" y="13"/>
                    <a:pt x="282" y="13"/>
                    <a:pt x="274" y="12"/>
                  </a:cubicBezTo>
                  <a:cubicBezTo>
                    <a:pt x="265" y="20"/>
                    <a:pt x="247" y="25"/>
                    <a:pt x="241" y="23"/>
                  </a:cubicBezTo>
                  <a:cubicBezTo>
                    <a:pt x="234" y="20"/>
                    <a:pt x="220" y="24"/>
                    <a:pt x="210" y="24"/>
                  </a:cubicBezTo>
                  <a:cubicBezTo>
                    <a:pt x="200" y="24"/>
                    <a:pt x="197" y="17"/>
                    <a:pt x="189" y="17"/>
                  </a:cubicBezTo>
                  <a:cubicBezTo>
                    <a:pt x="181" y="18"/>
                    <a:pt x="181" y="10"/>
                    <a:pt x="174" y="10"/>
                  </a:cubicBezTo>
                  <a:cubicBezTo>
                    <a:pt x="166" y="10"/>
                    <a:pt x="172" y="6"/>
                    <a:pt x="147" y="3"/>
                  </a:cubicBezTo>
                  <a:cubicBezTo>
                    <a:pt x="123" y="0"/>
                    <a:pt x="102" y="13"/>
                    <a:pt x="94" y="19"/>
                  </a:cubicBezTo>
                  <a:cubicBezTo>
                    <a:pt x="86" y="26"/>
                    <a:pt x="58" y="20"/>
                    <a:pt x="55" y="21"/>
                  </a:cubicBezTo>
                  <a:cubicBezTo>
                    <a:pt x="53" y="23"/>
                    <a:pt x="56" y="31"/>
                    <a:pt x="46" y="35"/>
                  </a:cubicBezTo>
                  <a:cubicBezTo>
                    <a:pt x="37" y="39"/>
                    <a:pt x="16" y="35"/>
                    <a:pt x="9" y="38"/>
                  </a:cubicBezTo>
                  <a:cubicBezTo>
                    <a:pt x="2" y="41"/>
                    <a:pt x="0" y="52"/>
                    <a:pt x="6" y="51"/>
                  </a:cubicBezTo>
                  <a:cubicBezTo>
                    <a:pt x="12" y="51"/>
                    <a:pt x="15" y="54"/>
                    <a:pt x="13" y="56"/>
                  </a:cubicBezTo>
                  <a:cubicBezTo>
                    <a:pt x="11" y="59"/>
                    <a:pt x="18" y="66"/>
                    <a:pt x="15" y="69"/>
                  </a:cubicBezTo>
                  <a:cubicBezTo>
                    <a:pt x="11" y="72"/>
                    <a:pt x="11" y="78"/>
                    <a:pt x="15" y="81"/>
                  </a:cubicBezTo>
                  <a:cubicBezTo>
                    <a:pt x="19" y="85"/>
                    <a:pt x="20" y="90"/>
                    <a:pt x="15" y="91"/>
                  </a:cubicBezTo>
                  <a:cubicBezTo>
                    <a:pt x="10" y="92"/>
                    <a:pt x="24" y="98"/>
                    <a:pt x="24" y="100"/>
                  </a:cubicBezTo>
                  <a:cubicBezTo>
                    <a:pt x="24" y="103"/>
                    <a:pt x="35" y="104"/>
                    <a:pt x="35" y="107"/>
                  </a:cubicBezTo>
                  <a:cubicBezTo>
                    <a:pt x="35" y="110"/>
                    <a:pt x="39" y="111"/>
                    <a:pt x="44" y="110"/>
                  </a:cubicBezTo>
                  <a:cubicBezTo>
                    <a:pt x="50" y="108"/>
                    <a:pt x="52" y="116"/>
                    <a:pt x="55" y="121"/>
                  </a:cubicBezTo>
                  <a:cubicBezTo>
                    <a:pt x="59" y="126"/>
                    <a:pt x="78" y="123"/>
                    <a:pt x="78" y="117"/>
                  </a:cubicBezTo>
                  <a:cubicBezTo>
                    <a:pt x="78" y="111"/>
                    <a:pt x="84" y="110"/>
                    <a:pt x="92" y="110"/>
                  </a:cubicBezTo>
                  <a:cubicBezTo>
                    <a:pt x="101" y="111"/>
                    <a:pt x="112" y="123"/>
                    <a:pt x="116" y="124"/>
                  </a:cubicBezTo>
                  <a:cubicBezTo>
                    <a:pt x="120" y="126"/>
                    <a:pt x="129" y="121"/>
                    <a:pt x="135" y="121"/>
                  </a:cubicBezTo>
                  <a:cubicBezTo>
                    <a:pt x="140" y="121"/>
                    <a:pt x="148" y="113"/>
                    <a:pt x="151" y="111"/>
                  </a:cubicBezTo>
                  <a:cubicBezTo>
                    <a:pt x="154" y="109"/>
                    <a:pt x="160" y="117"/>
                    <a:pt x="165" y="114"/>
                  </a:cubicBezTo>
                  <a:cubicBezTo>
                    <a:pt x="169" y="112"/>
                    <a:pt x="175" y="109"/>
                    <a:pt x="178" y="111"/>
                  </a:cubicBezTo>
                  <a:cubicBezTo>
                    <a:pt x="181" y="112"/>
                    <a:pt x="170" y="121"/>
                    <a:pt x="173" y="125"/>
                  </a:cubicBezTo>
                  <a:cubicBezTo>
                    <a:pt x="175" y="126"/>
                    <a:pt x="174" y="129"/>
                    <a:pt x="174" y="131"/>
                  </a:cubicBezTo>
                  <a:cubicBezTo>
                    <a:pt x="185" y="129"/>
                    <a:pt x="184" y="122"/>
                    <a:pt x="184" y="118"/>
                  </a:cubicBezTo>
                  <a:cubicBezTo>
                    <a:pt x="185" y="115"/>
                    <a:pt x="188" y="112"/>
                    <a:pt x="191" y="114"/>
                  </a:cubicBezTo>
                  <a:cubicBezTo>
                    <a:pt x="195" y="117"/>
                    <a:pt x="200" y="118"/>
                    <a:pt x="207" y="114"/>
                  </a:cubicBezTo>
                  <a:cubicBezTo>
                    <a:pt x="215" y="111"/>
                    <a:pt x="216" y="109"/>
                    <a:pt x="218" y="112"/>
                  </a:cubicBezTo>
                  <a:cubicBezTo>
                    <a:pt x="221" y="116"/>
                    <a:pt x="227" y="113"/>
                    <a:pt x="239" y="113"/>
                  </a:cubicBezTo>
                  <a:cubicBezTo>
                    <a:pt x="250" y="113"/>
                    <a:pt x="252" y="105"/>
                    <a:pt x="262" y="106"/>
                  </a:cubicBezTo>
                  <a:cubicBezTo>
                    <a:pt x="273" y="107"/>
                    <a:pt x="282" y="103"/>
                    <a:pt x="282" y="103"/>
                  </a:cubicBezTo>
                  <a:cubicBezTo>
                    <a:pt x="288" y="105"/>
                    <a:pt x="288" y="105"/>
                    <a:pt x="288" y="105"/>
                  </a:cubicBezTo>
                  <a:cubicBezTo>
                    <a:pt x="291" y="103"/>
                    <a:pt x="291" y="100"/>
                    <a:pt x="296" y="99"/>
                  </a:cubicBezTo>
                  <a:cubicBezTo>
                    <a:pt x="305" y="98"/>
                    <a:pt x="308" y="104"/>
                    <a:pt x="312" y="102"/>
                  </a:cubicBezTo>
                  <a:cubicBezTo>
                    <a:pt x="316" y="100"/>
                    <a:pt x="329" y="114"/>
                    <a:pt x="330" y="105"/>
                  </a:cubicBezTo>
                  <a:cubicBezTo>
                    <a:pt x="331" y="103"/>
                    <a:pt x="325" y="92"/>
                    <a:pt x="322" y="91"/>
                  </a:cubicBezTo>
                  <a:close/>
                  <a:moveTo>
                    <a:pt x="28" y="24"/>
                  </a:moveTo>
                  <a:cubicBezTo>
                    <a:pt x="35" y="22"/>
                    <a:pt x="49" y="25"/>
                    <a:pt x="52" y="22"/>
                  </a:cubicBezTo>
                  <a:cubicBezTo>
                    <a:pt x="56" y="19"/>
                    <a:pt x="43" y="15"/>
                    <a:pt x="39" y="11"/>
                  </a:cubicBezTo>
                  <a:cubicBezTo>
                    <a:pt x="36" y="9"/>
                    <a:pt x="35" y="5"/>
                    <a:pt x="34" y="2"/>
                  </a:cubicBezTo>
                  <a:cubicBezTo>
                    <a:pt x="32" y="3"/>
                    <a:pt x="30" y="4"/>
                    <a:pt x="27" y="3"/>
                  </a:cubicBezTo>
                  <a:cubicBezTo>
                    <a:pt x="23" y="1"/>
                    <a:pt x="11" y="2"/>
                    <a:pt x="9" y="3"/>
                  </a:cubicBezTo>
                  <a:cubicBezTo>
                    <a:pt x="7" y="4"/>
                    <a:pt x="11" y="11"/>
                    <a:pt x="11" y="15"/>
                  </a:cubicBezTo>
                  <a:cubicBezTo>
                    <a:pt x="11" y="19"/>
                    <a:pt x="6" y="20"/>
                    <a:pt x="6" y="23"/>
                  </a:cubicBezTo>
                  <a:cubicBezTo>
                    <a:pt x="6" y="25"/>
                    <a:pt x="4" y="27"/>
                    <a:pt x="2" y="29"/>
                  </a:cubicBezTo>
                  <a:cubicBezTo>
                    <a:pt x="5" y="32"/>
                    <a:pt x="8" y="34"/>
                    <a:pt x="12" y="34"/>
                  </a:cubicBezTo>
                  <a:cubicBezTo>
                    <a:pt x="19" y="34"/>
                    <a:pt x="22" y="26"/>
                    <a:pt x="28" y="2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7" name="Freeform 1652">
              <a:extLst>
                <a:ext uri="{FF2B5EF4-FFF2-40B4-BE49-F238E27FC236}">
                  <a16:creationId xmlns:a16="http://schemas.microsoft.com/office/drawing/2014/main" id="{E5A73B87-CA44-F149-B11D-55000969D2B0}"/>
                </a:ext>
              </a:extLst>
            </p:cNvPr>
            <p:cNvSpPr>
              <a:spLocks/>
            </p:cNvSpPr>
            <p:nvPr/>
          </p:nvSpPr>
          <p:spPr bwMode="auto">
            <a:xfrm>
              <a:off x="5062717" y="1920939"/>
              <a:ext cx="219083" cy="174631"/>
            </a:xfrm>
            <a:custGeom>
              <a:avLst/>
              <a:gdLst>
                <a:gd name="T0" fmla="*/ 3 w 171"/>
                <a:gd name="T1" fmla="*/ 30 h 140"/>
                <a:gd name="T2" fmla="*/ 3 w 171"/>
                <a:gd name="T3" fmla="*/ 49 h 140"/>
                <a:gd name="T4" fmla="*/ 4 w 171"/>
                <a:gd name="T5" fmla="*/ 56 h 140"/>
                <a:gd name="T6" fmla="*/ 8 w 171"/>
                <a:gd name="T7" fmla="*/ 64 h 140"/>
                <a:gd name="T8" fmla="*/ 10 w 171"/>
                <a:gd name="T9" fmla="*/ 74 h 140"/>
                <a:gd name="T10" fmla="*/ 15 w 171"/>
                <a:gd name="T11" fmla="*/ 88 h 140"/>
                <a:gd name="T12" fmla="*/ 15 w 171"/>
                <a:gd name="T13" fmla="*/ 96 h 140"/>
                <a:gd name="T14" fmla="*/ 25 w 171"/>
                <a:gd name="T15" fmla="*/ 102 h 140"/>
                <a:gd name="T16" fmla="*/ 37 w 171"/>
                <a:gd name="T17" fmla="*/ 110 h 140"/>
                <a:gd name="T18" fmla="*/ 46 w 171"/>
                <a:gd name="T19" fmla="*/ 114 h 140"/>
                <a:gd name="T20" fmla="*/ 56 w 171"/>
                <a:gd name="T21" fmla="*/ 112 h 140"/>
                <a:gd name="T22" fmla="*/ 61 w 171"/>
                <a:gd name="T23" fmla="*/ 119 h 140"/>
                <a:gd name="T24" fmla="*/ 73 w 171"/>
                <a:gd name="T25" fmla="*/ 121 h 140"/>
                <a:gd name="T26" fmla="*/ 81 w 171"/>
                <a:gd name="T27" fmla="*/ 132 h 140"/>
                <a:gd name="T28" fmla="*/ 91 w 171"/>
                <a:gd name="T29" fmla="*/ 131 h 140"/>
                <a:gd name="T30" fmla="*/ 106 w 171"/>
                <a:gd name="T31" fmla="*/ 132 h 140"/>
                <a:gd name="T32" fmla="*/ 120 w 171"/>
                <a:gd name="T33" fmla="*/ 134 h 140"/>
                <a:gd name="T34" fmla="*/ 135 w 171"/>
                <a:gd name="T35" fmla="*/ 137 h 140"/>
                <a:gd name="T36" fmla="*/ 145 w 171"/>
                <a:gd name="T37" fmla="*/ 140 h 140"/>
                <a:gd name="T38" fmla="*/ 144 w 171"/>
                <a:gd name="T39" fmla="*/ 128 h 140"/>
                <a:gd name="T40" fmla="*/ 161 w 171"/>
                <a:gd name="T41" fmla="*/ 111 h 140"/>
                <a:gd name="T42" fmla="*/ 169 w 171"/>
                <a:gd name="T43" fmla="*/ 105 h 140"/>
                <a:gd name="T44" fmla="*/ 162 w 171"/>
                <a:gd name="T45" fmla="*/ 88 h 140"/>
                <a:gd name="T46" fmla="*/ 161 w 171"/>
                <a:gd name="T47" fmla="*/ 72 h 140"/>
                <a:gd name="T48" fmla="*/ 155 w 171"/>
                <a:gd name="T49" fmla="*/ 63 h 140"/>
                <a:gd name="T50" fmla="*/ 165 w 171"/>
                <a:gd name="T51" fmla="*/ 54 h 140"/>
                <a:gd name="T52" fmla="*/ 164 w 171"/>
                <a:gd name="T53" fmla="*/ 39 h 140"/>
                <a:gd name="T54" fmla="*/ 161 w 171"/>
                <a:gd name="T55" fmla="*/ 26 h 140"/>
                <a:gd name="T56" fmla="*/ 148 w 171"/>
                <a:gd name="T57" fmla="*/ 16 h 140"/>
                <a:gd name="T58" fmla="*/ 147 w 171"/>
                <a:gd name="T59" fmla="*/ 15 h 140"/>
                <a:gd name="T60" fmla="*/ 101 w 171"/>
                <a:gd name="T61" fmla="*/ 13 h 140"/>
                <a:gd name="T62" fmla="*/ 92 w 171"/>
                <a:gd name="T63" fmla="*/ 10 h 140"/>
                <a:gd name="T64" fmla="*/ 83 w 171"/>
                <a:gd name="T65" fmla="*/ 15 h 140"/>
                <a:gd name="T66" fmla="*/ 74 w 171"/>
                <a:gd name="T67" fmla="*/ 4 h 140"/>
                <a:gd name="T68" fmla="*/ 36 w 171"/>
                <a:gd name="T69" fmla="*/ 15 h 140"/>
                <a:gd name="T70" fmla="*/ 8 w 171"/>
                <a:gd name="T71" fmla="*/ 24 h 140"/>
                <a:gd name="T72" fmla="*/ 3 w 171"/>
                <a:gd name="T73" fmla="*/ 28 h 140"/>
                <a:gd name="T74" fmla="*/ 3 w 171"/>
                <a:gd name="T75"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140">
                  <a:moveTo>
                    <a:pt x="3" y="30"/>
                  </a:moveTo>
                  <a:cubicBezTo>
                    <a:pt x="4" y="33"/>
                    <a:pt x="6" y="44"/>
                    <a:pt x="3" y="49"/>
                  </a:cubicBezTo>
                  <a:cubicBezTo>
                    <a:pt x="0" y="53"/>
                    <a:pt x="1" y="54"/>
                    <a:pt x="4" y="56"/>
                  </a:cubicBezTo>
                  <a:cubicBezTo>
                    <a:pt x="7" y="57"/>
                    <a:pt x="8" y="61"/>
                    <a:pt x="8" y="64"/>
                  </a:cubicBezTo>
                  <a:cubicBezTo>
                    <a:pt x="8" y="67"/>
                    <a:pt x="10" y="67"/>
                    <a:pt x="10" y="74"/>
                  </a:cubicBezTo>
                  <a:cubicBezTo>
                    <a:pt x="11" y="80"/>
                    <a:pt x="12" y="85"/>
                    <a:pt x="15" y="88"/>
                  </a:cubicBezTo>
                  <a:cubicBezTo>
                    <a:pt x="16" y="90"/>
                    <a:pt x="16" y="93"/>
                    <a:pt x="15" y="96"/>
                  </a:cubicBezTo>
                  <a:cubicBezTo>
                    <a:pt x="18" y="98"/>
                    <a:pt x="22" y="100"/>
                    <a:pt x="25" y="102"/>
                  </a:cubicBezTo>
                  <a:cubicBezTo>
                    <a:pt x="34" y="105"/>
                    <a:pt x="36" y="107"/>
                    <a:pt x="37" y="110"/>
                  </a:cubicBezTo>
                  <a:cubicBezTo>
                    <a:pt x="38" y="113"/>
                    <a:pt x="45" y="118"/>
                    <a:pt x="46" y="114"/>
                  </a:cubicBezTo>
                  <a:cubicBezTo>
                    <a:pt x="48" y="110"/>
                    <a:pt x="53" y="112"/>
                    <a:pt x="56" y="112"/>
                  </a:cubicBezTo>
                  <a:cubicBezTo>
                    <a:pt x="60" y="112"/>
                    <a:pt x="60" y="116"/>
                    <a:pt x="61" y="119"/>
                  </a:cubicBezTo>
                  <a:cubicBezTo>
                    <a:pt x="61" y="121"/>
                    <a:pt x="70" y="120"/>
                    <a:pt x="73" y="121"/>
                  </a:cubicBezTo>
                  <a:cubicBezTo>
                    <a:pt x="75" y="123"/>
                    <a:pt x="77" y="130"/>
                    <a:pt x="81" y="132"/>
                  </a:cubicBezTo>
                  <a:cubicBezTo>
                    <a:pt x="85" y="134"/>
                    <a:pt x="88" y="129"/>
                    <a:pt x="91" y="131"/>
                  </a:cubicBezTo>
                  <a:cubicBezTo>
                    <a:pt x="94" y="132"/>
                    <a:pt x="102" y="134"/>
                    <a:pt x="106" y="132"/>
                  </a:cubicBezTo>
                  <a:cubicBezTo>
                    <a:pt x="111" y="131"/>
                    <a:pt x="114" y="134"/>
                    <a:pt x="120" y="134"/>
                  </a:cubicBezTo>
                  <a:cubicBezTo>
                    <a:pt x="126" y="133"/>
                    <a:pt x="133" y="135"/>
                    <a:pt x="135" y="137"/>
                  </a:cubicBezTo>
                  <a:cubicBezTo>
                    <a:pt x="136" y="138"/>
                    <a:pt x="141" y="139"/>
                    <a:pt x="145" y="140"/>
                  </a:cubicBezTo>
                  <a:cubicBezTo>
                    <a:pt x="146" y="137"/>
                    <a:pt x="144" y="130"/>
                    <a:pt x="144" y="128"/>
                  </a:cubicBezTo>
                  <a:cubicBezTo>
                    <a:pt x="145" y="126"/>
                    <a:pt x="159" y="114"/>
                    <a:pt x="161" y="111"/>
                  </a:cubicBezTo>
                  <a:cubicBezTo>
                    <a:pt x="163" y="109"/>
                    <a:pt x="167" y="109"/>
                    <a:pt x="169" y="105"/>
                  </a:cubicBezTo>
                  <a:cubicBezTo>
                    <a:pt x="171" y="101"/>
                    <a:pt x="163" y="90"/>
                    <a:pt x="162" y="88"/>
                  </a:cubicBezTo>
                  <a:cubicBezTo>
                    <a:pt x="160" y="85"/>
                    <a:pt x="159" y="76"/>
                    <a:pt x="161" y="72"/>
                  </a:cubicBezTo>
                  <a:cubicBezTo>
                    <a:pt x="162" y="68"/>
                    <a:pt x="155" y="66"/>
                    <a:pt x="155" y="63"/>
                  </a:cubicBezTo>
                  <a:cubicBezTo>
                    <a:pt x="155" y="60"/>
                    <a:pt x="161" y="56"/>
                    <a:pt x="165" y="54"/>
                  </a:cubicBezTo>
                  <a:cubicBezTo>
                    <a:pt x="168" y="53"/>
                    <a:pt x="167" y="42"/>
                    <a:pt x="164" y="39"/>
                  </a:cubicBezTo>
                  <a:cubicBezTo>
                    <a:pt x="161" y="36"/>
                    <a:pt x="159" y="31"/>
                    <a:pt x="161" y="26"/>
                  </a:cubicBezTo>
                  <a:cubicBezTo>
                    <a:pt x="163" y="20"/>
                    <a:pt x="150" y="16"/>
                    <a:pt x="148" y="16"/>
                  </a:cubicBezTo>
                  <a:cubicBezTo>
                    <a:pt x="147" y="16"/>
                    <a:pt x="147" y="15"/>
                    <a:pt x="147" y="15"/>
                  </a:cubicBezTo>
                  <a:cubicBezTo>
                    <a:pt x="135" y="17"/>
                    <a:pt x="103" y="14"/>
                    <a:pt x="101" y="13"/>
                  </a:cubicBezTo>
                  <a:cubicBezTo>
                    <a:pt x="100" y="12"/>
                    <a:pt x="96" y="11"/>
                    <a:pt x="92" y="10"/>
                  </a:cubicBezTo>
                  <a:cubicBezTo>
                    <a:pt x="91" y="12"/>
                    <a:pt x="87" y="15"/>
                    <a:pt x="83" y="15"/>
                  </a:cubicBezTo>
                  <a:cubicBezTo>
                    <a:pt x="75" y="15"/>
                    <a:pt x="74" y="7"/>
                    <a:pt x="74" y="4"/>
                  </a:cubicBezTo>
                  <a:cubicBezTo>
                    <a:pt x="74" y="0"/>
                    <a:pt x="44" y="7"/>
                    <a:pt x="36" y="15"/>
                  </a:cubicBezTo>
                  <a:cubicBezTo>
                    <a:pt x="28" y="23"/>
                    <a:pt x="9" y="20"/>
                    <a:pt x="8" y="24"/>
                  </a:cubicBezTo>
                  <a:cubicBezTo>
                    <a:pt x="8" y="27"/>
                    <a:pt x="5" y="29"/>
                    <a:pt x="3" y="28"/>
                  </a:cubicBezTo>
                  <a:cubicBezTo>
                    <a:pt x="3" y="29"/>
                    <a:pt x="3" y="30"/>
                    <a:pt x="3" y="3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8" name="Freeform 1653">
              <a:extLst>
                <a:ext uri="{FF2B5EF4-FFF2-40B4-BE49-F238E27FC236}">
                  <a16:creationId xmlns:a16="http://schemas.microsoft.com/office/drawing/2014/main" id="{421DAACF-3B7F-3F49-ACA7-942A8037F698}"/>
                </a:ext>
              </a:extLst>
            </p:cNvPr>
            <p:cNvSpPr>
              <a:spLocks/>
            </p:cNvSpPr>
            <p:nvPr/>
          </p:nvSpPr>
          <p:spPr bwMode="auto">
            <a:xfrm>
              <a:off x="5094468" y="2203523"/>
              <a:ext cx="82553" cy="76203"/>
            </a:xfrm>
            <a:custGeom>
              <a:avLst/>
              <a:gdLst>
                <a:gd name="T0" fmla="*/ 47 w 64"/>
                <a:gd name="T1" fmla="*/ 56 h 61"/>
                <a:gd name="T2" fmla="*/ 61 w 64"/>
                <a:gd name="T3" fmla="*/ 36 h 61"/>
                <a:gd name="T4" fmla="*/ 63 w 64"/>
                <a:gd name="T5" fmla="*/ 13 h 61"/>
                <a:gd name="T6" fmla="*/ 47 w 64"/>
                <a:gd name="T7" fmla="*/ 5 h 61"/>
                <a:gd name="T8" fmla="*/ 20 w 64"/>
                <a:gd name="T9" fmla="*/ 2 h 61"/>
                <a:gd name="T10" fmla="*/ 8 w 64"/>
                <a:gd name="T11" fmla="*/ 4 h 61"/>
                <a:gd name="T12" fmla="*/ 1 w 64"/>
                <a:gd name="T13" fmla="*/ 9 h 61"/>
                <a:gd name="T14" fmla="*/ 9 w 64"/>
                <a:gd name="T15" fmla="*/ 21 h 61"/>
                <a:gd name="T16" fmla="*/ 23 w 64"/>
                <a:gd name="T17" fmla="*/ 39 h 61"/>
                <a:gd name="T18" fmla="*/ 38 w 64"/>
                <a:gd name="T19" fmla="*/ 55 h 61"/>
                <a:gd name="T20" fmla="*/ 47 w 64"/>
                <a:gd name="T21" fmla="*/ 61 h 61"/>
                <a:gd name="T22" fmla="*/ 47 w 64"/>
                <a:gd name="T23"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61">
                  <a:moveTo>
                    <a:pt x="47" y="56"/>
                  </a:moveTo>
                  <a:cubicBezTo>
                    <a:pt x="47" y="52"/>
                    <a:pt x="58" y="36"/>
                    <a:pt x="61" y="36"/>
                  </a:cubicBezTo>
                  <a:cubicBezTo>
                    <a:pt x="63" y="36"/>
                    <a:pt x="64" y="21"/>
                    <a:pt x="63" y="13"/>
                  </a:cubicBezTo>
                  <a:cubicBezTo>
                    <a:pt x="54" y="7"/>
                    <a:pt x="47" y="5"/>
                    <a:pt x="47" y="5"/>
                  </a:cubicBezTo>
                  <a:cubicBezTo>
                    <a:pt x="47" y="5"/>
                    <a:pt x="24" y="4"/>
                    <a:pt x="20" y="2"/>
                  </a:cubicBezTo>
                  <a:cubicBezTo>
                    <a:pt x="16" y="0"/>
                    <a:pt x="12" y="7"/>
                    <a:pt x="8" y="4"/>
                  </a:cubicBezTo>
                  <a:cubicBezTo>
                    <a:pt x="5" y="2"/>
                    <a:pt x="0" y="5"/>
                    <a:pt x="1" y="9"/>
                  </a:cubicBezTo>
                  <a:cubicBezTo>
                    <a:pt x="1" y="13"/>
                    <a:pt x="9" y="15"/>
                    <a:pt x="9" y="21"/>
                  </a:cubicBezTo>
                  <a:cubicBezTo>
                    <a:pt x="9" y="27"/>
                    <a:pt x="24" y="35"/>
                    <a:pt x="23" y="39"/>
                  </a:cubicBezTo>
                  <a:cubicBezTo>
                    <a:pt x="23" y="41"/>
                    <a:pt x="32" y="47"/>
                    <a:pt x="38" y="55"/>
                  </a:cubicBezTo>
                  <a:cubicBezTo>
                    <a:pt x="40" y="57"/>
                    <a:pt x="44" y="59"/>
                    <a:pt x="47" y="61"/>
                  </a:cubicBezTo>
                  <a:cubicBezTo>
                    <a:pt x="47" y="59"/>
                    <a:pt x="48" y="57"/>
                    <a:pt x="47" y="5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69" name="Freeform 1654">
              <a:extLst>
                <a:ext uri="{FF2B5EF4-FFF2-40B4-BE49-F238E27FC236}">
                  <a16:creationId xmlns:a16="http://schemas.microsoft.com/office/drawing/2014/main" id="{8F8CD597-F41A-DA47-B862-588692FAD98A}"/>
                </a:ext>
              </a:extLst>
            </p:cNvPr>
            <p:cNvSpPr>
              <a:spLocks/>
            </p:cNvSpPr>
            <p:nvPr/>
          </p:nvSpPr>
          <p:spPr bwMode="auto">
            <a:xfrm>
              <a:off x="5054779" y="2168597"/>
              <a:ext cx="120654" cy="103191"/>
            </a:xfrm>
            <a:custGeom>
              <a:avLst/>
              <a:gdLst>
                <a:gd name="T0" fmla="*/ 54 w 94"/>
                <a:gd name="T1" fmla="*/ 67 h 83"/>
                <a:gd name="T2" fmla="*/ 40 w 94"/>
                <a:gd name="T3" fmla="*/ 49 h 83"/>
                <a:gd name="T4" fmla="*/ 32 w 94"/>
                <a:gd name="T5" fmla="*/ 37 h 83"/>
                <a:gd name="T6" fmla="*/ 39 w 94"/>
                <a:gd name="T7" fmla="*/ 32 h 83"/>
                <a:gd name="T8" fmla="*/ 51 w 94"/>
                <a:gd name="T9" fmla="*/ 30 h 83"/>
                <a:gd name="T10" fmla="*/ 78 w 94"/>
                <a:gd name="T11" fmla="*/ 33 h 83"/>
                <a:gd name="T12" fmla="*/ 94 w 94"/>
                <a:gd name="T13" fmla="*/ 41 h 83"/>
                <a:gd name="T14" fmla="*/ 93 w 94"/>
                <a:gd name="T15" fmla="*/ 37 h 83"/>
                <a:gd name="T16" fmla="*/ 87 w 94"/>
                <a:gd name="T17" fmla="*/ 24 h 83"/>
                <a:gd name="T18" fmla="*/ 83 w 94"/>
                <a:gd name="T19" fmla="*/ 14 h 83"/>
                <a:gd name="T20" fmla="*/ 77 w 94"/>
                <a:gd name="T21" fmla="*/ 15 h 83"/>
                <a:gd name="T22" fmla="*/ 59 w 94"/>
                <a:gd name="T23" fmla="*/ 11 h 83"/>
                <a:gd name="T24" fmla="*/ 44 w 94"/>
                <a:gd name="T25" fmla="*/ 0 h 83"/>
                <a:gd name="T26" fmla="*/ 34 w 94"/>
                <a:gd name="T27" fmla="*/ 8 h 83"/>
                <a:gd name="T28" fmla="*/ 29 w 94"/>
                <a:gd name="T29" fmla="*/ 16 h 83"/>
                <a:gd name="T30" fmla="*/ 23 w 94"/>
                <a:gd name="T31" fmla="*/ 24 h 83"/>
                <a:gd name="T32" fmla="*/ 12 w 94"/>
                <a:gd name="T33" fmla="*/ 24 h 83"/>
                <a:gd name="T34" fmla="*/ 0 w 94"/>
                <a:gd name="T35" fmla="*/ 26 h 83"/>
                <a:gd name="T36" fmla="*/ 3 w 94"/>
                <a:gd name="T37" fmla="*/ 33 h 83"/>
                <a:gd name="T38" fmla="*/ 16 w 94"/>
                <a:gd name="T39" fmla="*/ 39 h 83"/>
                <a:gd name="T40" fmla="*/ 32 w 94"/>
                <a:gd name="T41" fmla="*/ 64 h 83"/>
                <a:gd name="T42" fmla="*/ 46 w 94"/>
                <a:gd name="T43" fmla="*/ 72 h 83"/>
                <a:gd name="T44" fmla="*/ 61 w 94"/>
                <a:gd name="T45" fmla="*/ 80 h 83"/>
                <a:gd name="T46" fmla="*/ 69 w 94"/>
                <a:gd name="T47" fmla="*/ 83 h 83"/>
                <a:gd name="T48" fmla="*/ 54 w 94"/>
                <a:gd name="T49" fmla="*/ 6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3">
                  <a:moveTo>
                    <a:pt x="54" y="67"/>
                  </a:moveTo>
                  <a:cubicBezTo>
                    <a:pt x="55" y="63"/>
                    <a:pt x="40" y="55"/>
                    <a:pt x="40" y="49"/>
                  </a:cubicBezTo>
                  <a:cubicBezTo>
                    <a:pt x="40" y="43"/>
                    <a:pt x="32" y="41"/>
                    <a:pt x="32" y="37"/>
                  </a:cubicBezTo>
                  <a:cubicBezTo>
                    <a:pt x="31" y="33"/>
                    <a:pt x="36" y="30"/>
                    <a:pt x="39" y="32"/>
                  </a:cubicBezTo>
                  <a:cubicBezTo>
                    <a:pt x="43" y="35"/>
                    <a:pt x="47" y="28"/>
                    <a:pt x="51" y="30"/>
                  </a:cubicBezTo>
                  <a:cubicBezTo>
                    <a:pt x="55" y="32"/>
                    <a:pt x="78" y="33"/>
                    <a:pt x="78" y="33"/>
                  </a:cubicBezTo>
                  <a:cubicBezTo>
                    <a:pt x="78" y="33"/>
                    <a:pt x="85" y="35"/>
                    <a:pt x="94" y="41"/>
                  </a:cubicBezTo>
                  <a:cubicBezTo>
                    <a:pt x="94" y="39"/>
                    <a:pt x="93" y="38"/>
                    <a:pt x="93" y="37"/>
                  </a:cubicBezTo>
                  <a:cubicBezTo>
                    <a:pt x="91" y="32"/>
                    <a:pt x="93" y="26"/>
                    <a:pt x="87" y="24"/>
                  </a:cubicBezTo>
                  <a:cubicBezTo>
                    <a:pt x="85" y="23"/>
                    <a:pt x="83" y="18"/>
                    <a:pt x="83" y="14"/>
                  </a:cubicBezTo>
                  <a:cubicBezTo>
                    <a:pt x="80" y="14"/>
                    <a:pt x="78" y="15"/>
                    <a:pt x="77" y="15"/>
                  </a:cubicBezTo>
                  <a:cubicBezTo>
                    <a:pt x="72" y="17"/>
                    <a:pt x="62" y="16"/>
                    <a:pt x="59" y="11"/>
                  </a:cubicBezTo>
                  <a:cubicBezTo>
                    <a:pt x="56" y="8"/>
                    <a:pt x="48" y="3"/>
                    <a:pt x="44" y="0"/>
                  </a:cubicBezTo>
                  <a:cubicBezTo>
                    <a:pt x="42" y="2"/>
                    <a:pt x="36" y="7"/>
                    <a:pt x="34" y="8"/>
                  </a:cubicBezTo>
                  <a:cubicBezTo>
                    <a:pt x="30" y="8"/>
                    <a:pt x="32" y="16"/>
                    <a:pt x="29" y="16"/>
                  </a:cubicBezTo>
                  <a:cubicBezTo>
                    <a:pt x="26" y="16"/>
                    <a:pt x="24" y="22"/>
                    <a:pt x="23" y="24"/>
                  </a:cubicBezTo>
                  <a:cubicBezTo>
                    <a:pt x="22" y="26"/>
                    <a:pt x="15" y="22"/>
                    <a:pt x="12" y="24"/>
                  </a:cubicBezTo>
                  <a:cubicBezTo>
                    <a:pt x="10" y="24"/>
                    <a:pt x="3" y="25"/>
                    <a:pt x="0" y="26"/>
                  </a:cubicBezTo>
                  <a:cubicBezTo>
                    <a:pt x="0" y="30"/>
                    <a:pt x="0" y="33"/>
                    <a:pt x="3" y="33"/>
                  </a:cubicBezTo>
                  <a:cubicBezTo>
                    <a:pt x="7" y="33"/>
                    <a:pt x="16" y="33"/>
                    <a:pt x="16" y="39"/>
                  </a:cubicBezTo>
                  <a:cubicBezTo>
                    <a:pt x="17" y="45"/>
                    <a:pt x="28" y="59"/>
                    <a:pt x="32" y="64"/>
                  </a:cubicBezTo>
                  <a:cubicBezTo>
                    <a:pt x="36" y="69"/>
                    <a:pt x="46" y="68"/>
                    <a:pt x="46" y="72"/>
                  </a:cubicBezTo>
                  <a:cubicBezTo>
                    <a:pt x="47" y="75"/>
                    <a:pt x="53" y="79"/>
                    <a:pt x="61" y="80"/>
                  </a:cubicBezTo>
                  <a:cubicBezTo>
                    <a:pt x="63" y="80"/>
                    <a:pt x="66" y="81"/>
                    <a:pt x="69" y="83"/>
                  </a:cubicBezTo>
                  <a:cubicBezTo>
                    <a:pt x="63" y="75"/>
                    <a:pt x="54" y="69"/>
                    <a:pt x="54" y="6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0" name="Freeform 1655">
              <a:extLst>
                <a:ext uri="{FF2B5EF4-FFF2-40B4-BE49-F238E27FC236}">
                  <a16:creationId xmlns:a16="http://schemas.microsoft.com/office/drawing/2014/main" id="{1A552F60-8F01-5C43-BDF8-B16B2A828505}"/>
                </a:ext>
              </a:extLst>
            </p:cNvPr>
            <p:cNvSpPr>
              <a:spLocks/>
            </p:cNvSpPr>
            <p:nvPr/>
          </p:nvSpPr>
          <p:spPr bwMode="auto">
            <a:xfrm>
              <a:off x="5170670" y="2278138"/>
              <a:ext cx="42864" cy="79378"/>
            </a:xfrm>
            <a:custGeom>
              <a:avLst/>
              <a:gdLst>
                <a:gd name="T0" fmla="*/ 22 w 33"/>
                <a:gd name="T1" fmla="*/ 55 h 64"/>
                <a:gd name="T2" fmla="*/ 26 w 33"/>
                <a:gd name="T3" fmla="*/ 48 h 64"/>
                <a:gd name="T4" fmla="*/ 33 w 33"/>
                <a:gd name="T5" fmla="*/ 38 h 64"/>
                <a:gd name="T6" fmla="*/ 33 w 33"/>
                <a:gd name="T7" fmla="*/ 37 h 64"/>
                <a:gd name="T8" fmla="*/ 23 w 33"/>
                <a:gd name="T9" fmla="*/ 26 h 64"/>
                <a:gd name="T10" fmla="*/ 25 w 33"/>
                <a:gd name="T11" fmla="*/ 8 h 64"/>
                <a:gd name="T12" fmla="*/ 10 w 33"/>
                <a:gd name="T13" fmla="*/ 0 h 64"/>
                <a:gd name="T14" fmla="*/ 1 w 33"/>
                <a:gd name="T15" fmla="*/ 12 h 64"/>
                <a:gd name="T16" fmla="*/ 6 w 33"/>
                <a:gd name="T17" fmla="*/ 23 h 64"/>
                <a:gd name="T18" fmla="*/ 5 w 33"/>
                <a:gd name="T19" fmla="*/ 49 h 64"/>
                <a:gd name="T20" fmla="*/ 17 w 33"/>
                <a:gd name="T21" fmla="*/ 64 h 64"/>
                <a:gd name="T22" fmla="*/ 22 w 33"/>
                <a:gd name="T23"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64">
                  <a:moveTo>
                    <a:pt x="22" y="55"/>
                  </a:moveTo>
                  <a:cubicBezTo>
                    <a:pt x="26" y="54"/>
                    <a:pt x="24" y="51"/>
                    <a:pt x="26" y="48"/>
                  </a:cubicBezTo>
                  <a:cubicBezTo>
                    <a:pt x="29" y="45"/>
                    <a:pt x="32" y="40"/>
                    <a:pt x="33" y="38"/>
                  </a:cubicBezTo>
                  <a:cubicBezTo>
                    <a:pt x="33" y="38"/>
                    <a:pt x="33" y="38"/>
                    <a:pt x="33" y="37"/>
                  </a:cubicBezTo>
                  <a:cubicBezTo>
                    <a:pt x="28" y="33"/>
                    <a:pt x="24" y="31"/>
                    <a:pt x="23" y="26"/>
                  </a:cubicBezTo>
                  <a:cubicBezTo>
                    <a:pt x="22" y="22"/>
                    <a:pt x="23" y="14"/>
                    <a:pt x="25" y="8"/>
                  </a:cubicBezTo>
                  <a:cubicBezTo>
                    <a:pt x="22" y="6"/>
                    <a:pt x="12" y="0"/>
                    <a:pt x="10" y="0"/>
                  </a:cubicBezTo>
                  <a:cubicBezTo>
                    <a:pt x="7" y="0"/>
                    <a:pt x="2" y="6"/>
                    <a:pt x="1" y="12"/>
                  </a:cubicBezTo>
                  <a:cubicBezTo>
                    <a:pt x="8" y="16"/>
                    <a:pt x="11" y="18"/>
                    <a:pt x="6" y="23"/>
                  </a:cubicBezTo>
                  <a:cubicBezTo>
                    <a:pt x="1" y="28"/>
                    <a:pt x="0" y="45"/>
                    <a:pt x="5" y="49"/>
                  </a:cubicBezTo>
                  <a:cubicBezTo>
                    <a:pt x="11" y="53"/>
                    <a:pt x="12" y="62"/>
                    <a:pt x="17" y="64"/>
                  </a:cubicBezTo>
                  <a:cubicBezTo>
                    <a:pt x="19" y="60"/>
                    <a:pt x="20" y="55"/>
                    <a:pt x="22" y="5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1" name="Freeform 1656">
              <a:extLst>
                <a:ext uri="{FF2B5EF4-FFF2-40B4-BE49-F238E27FC236}">
                  <a16:creationId xmlns:a16="http://schemas.microsoft.com/office/drawing/2014/main" id="{F9482A23-ECFE-F44F-AD2C-270A3DE771ED}"/>
                </a:ext>
              </a:extLst>
            </p:cNvPr>
            <p:cNvSpPr>
              <a:spLocks/>
            </p:cNvSpPr>
            <p:nvPr/>
          </p:nvSpPr>
          <p:spPr bwMode="auto">
            <a:xfrm>
              <a:off x="4961113" y="2098745"/>
              <a:ext cx="168281" cy="73027"/>
            </a:xfrm>
            <a:custGeom>
              <a:avLst/>
              <a:gdLst>
                <a:gd name="T0" fmla="*/ 111 w 131"/>
                <a:gd name="T1" fmla="*/ 5 h 59"/>
                <a:gd name="T2" fmla="*/ 94 w 131"/>
                <a:gd name="T3" fmla="*/ 0 h 59"/>
                <a:gd name="T4" fmla="*/ 92 w 131"/>
                <a:gd name="T5" fmla="*/ 8 h 59"/>
                <a:gd name="T6" fmla="*/ 76 w 131"/>
                <a:gd name="T7" fmla="*/ 9 h 59"/>
                <a:gd name="T8" fmla="*/ 67 w 131"/>
                <a:gd name="T9" fmla="*/ 15 h 59"/>
                <a:gd name="T10" fmla="*/ 60 w 131"/>
                <a:gd name="T11" fmla="*/ 26 h 59"/>
                <a:gd name="T12" fmla="*/ 53 w 131"/>
                <a:gd name="T13" fmla="*/ 31 h 59"/>
                <a:gd name="T14" fmla="*/ 35 w 131"/>
                <a:gd name="T15" fmla="*/ 35 h 59"/>
                <a:gd name="T16" fmla="*/ 24 w 131"/>
                <a:gd name="T17" fmla="*/ 36 h 59"/>
                <a:gd name="T18" fmla="*/ 14 w 131"/>
                <a:gd name="T19" fmla="*/ 37 h 59"/>
                <a:gd name="T20" fmla="*/ 4 w 131"/>
                <a:gd name="T21" fmla="*/ 35 h 59"/>
                <a:gd name="T22" fmla="*/ 2 w 131"/>
                <a:gd name="T23" fmla="*/ 44 h 59"/>
                <a:gd name="T24" fmla="*/ 11 w 131"/>
                <a:gd name="T25" fmla="*/ 49 h 59"/>
                <a:gd name="T26" fmla="*/ 22 w 131"/>
                <a:gd name="T27" fmla="*/ 51 h 59"/>
                <a:gd name="T28" fmla="*/ 33 w 131"/>
                <a:gd name="T29" fmla="*/ 47 h 59"/>
                <a:gd name="T30" fmla="*/ 47 w 131"/>
                <a:gd name="T31" fmla="*/ 46 h 59"/>
                <a:gd name="T32" fmla="*/ 50 w 131"/>
                <a:gd name="T33" fmla="*/ 53 h 59"/>
                <a:gd name="T34" fmla="*/ 66 w 131"/>
                <a:gd name="T35" fmla="*/ 55 h 59"/>
                <a:gd name="T36" fmla="*/ 86 w 131"/>
                <a:gd name="T37" fmla="*/ 59 h 59"/>
                <a:gd name="T38" fmla="*/ 101 w 131"/>
                <a:gd name="T39" fmla="*/ 53 h 59"/>
                <a:gd name="T40" fmla="*/ 113 w 131"/>
                <a:gd name="T41" fmla="*/ 49 h 59"/>
                <a:gd name="T42" fmla="*/ 113 w 131"/>
                <a:gd name="T43" fmla="*/ 49 h 59"/>
                <a:gd name="T44" fmla="*/ 116 w 131"/>
                <a:gd name="T45" fmla="*/ 45 h 59"/>
                <a:gd name="T46" fmla="*/ 119 w 131"/>
                <a:gd name="T47" fmla="*/ 38 h 59"/>
                <a:gd name="T48" fmla="*/ 121 w 131"/>
                <a:gd name="T49" fmla="*/ 31 h 59"/>
                <a:gd name="T50" fmla="*/ 129 w 131"/>
                <a:gd name="T51" fmla="*/ 26 h 59"/>
                <a:gd name="T52" fmla="*/ 131 w 131"/>
                <a:gd name="T53" fmla="*/ 21 h 59"/>
                <a:gd name="T54" fmla="*/ 124 w 131"/>
                <a:gd name="T55" fmla="*/ 7 h 59"/>
                <a:gd name="T56" fmla="*/ 111 w 131"/>
                <a:gd name="T57"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59">
                  <a:moveTo>
                    <a:pt x="111" y="5"/>
                  </a:moveTo>
                  <a:cubicBezTo>
                    <a:pt x="106" y="0"/>
                    <a:pt x="94" y="0"/>
                    <a:pt x="94" y="0"/>
                  </a:cubicBezTo>
                  <a:cubicBezTo>
                    <a:pt x="94" y="0"/>
                    <a:pt x="93" y="5"/>
                    <a:pt x="92" y="8"/>
                  </a:cubicBezTo>
                  <a:cubicBezTo>
                    <a:pt x="90" y="10"/>
                    <a:pt x="82" y="10"/>
                    <a:pt x="76" y="9"/>
                  </a:cubicBezTo>
                  <a:cubicBezTo>
                    <a:pt x="75" y="11"/>
                    <a:pt x="68" y="13"/>
                    <a:pt x="67" y="15"/>
                  </a:cubicBezTo>
                  <a:cubicBezTo>
                    <a:pt x="65" y="19"/>
                    <a:pt x="57" y="17"/>
                    <a:pt x="60" y="26"/>
                  </a:cubicBezTo>
                  <a:cubicBezTo>
                    <a:pt x="62" y="36"/>
                    <a:pt x="55" y="33"/>
                    <a:pt x="53" y="31"/>
                  </a:cubicBezTo>
                  <a:cubicBezTo>
                    <a:pt x="50" y="30"/>
                    <a:pt x="38" y="32"/>
                    <a:pt x="35" y="35"/>
                  </a:cubicBezTo>
                  <a:cubicBezTo>
                    <a:pt x="31" y="38"/>
                    <a:pt x="27" y="37"/>
                    <a:pt x="24" y="36"/>
                  </a:cubicBezTo>
                  <a:cubicBezTo>
                    <a:pt x="22" y="34"/>
                    <a:pt x="16" y="33"/>
                    <a:pt x="14" y="37"/>
                  </a:cubicBezTo>
                  <a:cubicBezTo>
                    <a:pt x="11" y="41"/>
                    <a:pt x="7" y="34"/>
                    <a:pt x="4" y="35"/>
                  </a:cubicBezTo>
                  <a:cubicBezTo>
                    <a:pt x="0" y="35"/>
                    <a:pt x="2" y="42"/>
                    <a:pt x="2" y="44"/>
                  </a:cubicBezTo>
                  <a:cubicBezTo>
                    <a:pt x="2" y="46"/>
                    <a:pt x="7" y="50"/>
                    <a:pt x="11" y="49"/>
                  </a:cubicBezTo>
                  <a:cubicBezTo>
                    <a:pt x="14" y="47"/>
                    <a:pt x="19" y="49"/>
                    <a:pt x="22" y="51"/>
                  </a:cubicBezTo>
                  <a:cubicBezTo>
                    <a:pt x="25" y="53"/>
                    <a:pt x="31" y="49"/>
                    <a:pt x="33" y="47"/>
                  </a:cubicBezTo>
                  <a:cubicBezTo>
                    <a:pt x="35" y="46"/>
                    <a:pt x="46" y="46"/>
                    <a:pt x="47" y="46"/>
                  </a:cubicBezTo>
                  <a:cubicBezTo>
                    <a:pt x="48" y="46"/>
                    <a:pt x="48" y="52"/>
                    <a:pt x="50" y="53"/>
                  </a:cubicBezTo>
                  <a:cubicBezTo>
                    <a:pt x="52" y="54"/>
                    <a:pt x="60" y="55"/>
                    <a:pt x="66" y="55"/>
                  </a:cubicBezTo>
                  <a:cubicBezTo>
                    <a:pt x="73" y="56"/>
                    <a:pt x="83" y="59"/>
                    <a:pt x="86" y="59"/>
                  </a:cubicBezTo>
                  <a:cubicBezTo>
                    <a:pt x="89" y="59"/>
                    <a:pt x="94" y="53"/>
                    <a:pt x="101" y="53"/>
                  </a:cubicBezTo>
                  <a:cubicBezTo>
                    <a:pt x="108" y="53"/>
                    <a:pt x="112" y="49"/>
                    <a:pt x="113" y="49"/>
                  </a:cubicBezTo>
                  <a:cubicBezTo>
                    <a:pt x="113" y="49"/>
                    <a:pt x="113" y="49"/>
                    <a:pt x="113" y="49"/>
                  </a:cubicBezTo>
                  <a:cubicBezTo>
                    <a:pt x="114" y="47"/>
                    <a:pt x="115" y="46"/>
                    <a:pt x="116" y="45"/>
                  </a:cubicBezTo>
                  <a:cubicBezTo>
                    <a:pt x="119" y="45"/>
                    <a:pt x="117" y="40"/>
                    <a:pt x="119" y="38"/>
                  </a:cubicBezTo>
                  <a:cubicBezTo>
                    <a:pt x="121" y="35"/>
                    <a:pt x="117" y="30"/>
                    <a:pt x="121" y="31"/>
                  </a:cubicBezTo>
                  <a:cubicBezTo>
                    <a:pt x="125" y="31"/>
                    <a:pt x="129" y="31"/>
                    <a:pt x="129" y="26"/>
                  </a:cubicBezTo>
                  <a:cubicBezTo>
                    <a:pt x="129" y="24"/>
                    <a:pt x="130" y="23"/>
                    <a:pt x="131" y="21"/>
                  </a:cubicBezTo>
                  <a:cubicBezTo>
                    <a:pt x="127" y="16"/>
                    <a:pt x="124" y="7"/>
                    <a:pt x="124" y="7"/>
                  </a:cubicBezTo>
                  <a:cubicBezTo>
                    <a:pt x="124" y="7"/>
                    <a:pt x="115" y="10"/>
                    <a:pt x="111" y="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2" name="Freeform 1657">
              <a:extLst>
                <a:ext uri="{FF2B5EF4-FFF2-40B4-BE49-F238E27FC236}">
                  <a16:creationId xmlns:a16="http://schemas.microsoft.com/office/drawing/2014/main" id="{6AA84A4B-DFCA-0047-95F5-8E5262BAB6F3}"/>
                </a:ext>
              </a:extLst>
            </p:cNvPr>
            <p:cNvSpPr>
              <a:spLocks/>
            </p:cNvSpPr>
            <p:nvPr/>
          </p:nvSpPr>
          <p:spPr bwMode="auto">
            <a:xfrm>
              <a:off x="5107168" y="2106682"/>
              <a:ext cx="147643" cy="82553"/>
            </a:xfrm>
            <a:custGeom>
              <a:avLst/>
              <a:gdLst>
                <a:gd name="T0" fmla="*/ 111 w 115"/>
                <a:gd name="T1" fmla="*/ 13 h 66"/>
                <a:gd name="T2" fmla="*/ 107 w 115"/>
                <a:gd name="T3" fmla="*/ 10 h 66"/>
                <a:gd name="T4" fmla="*/ 96 w 115"/>
                <a:gd name="T5" fmla="*/ 6 h 66"/>
                <a:gd name="T6" fmla="*/ 79 w 115"/>
                <a:gd name="T7" fmla="*/ 1 h 66"/>
                <a:gd name="T8" fmla="*/ 63 w 115"/>
                <a:gd name="T9" fmla="*/ 11 h 66"/>
                <a:gd name="T10" fmla="*/ 44 w 115"/>
                <a:gd name="T11" fmla="*/ 17 h 66"/>
                <a:gd name="T12" fmla="*/ 20 w 115"/>
                <a:gd name="T13" fmla="*/ 17 h 66"/>
                <a:gd name="T14" fmla="*/ 18 w 115"/>
                <a:gd name="T15" fmla="*/ 14 h 66"/>
                <a:gd name="T16" fmla="*/ 16 w 115"/>
                <a:gd name="T17" fmla="*/ 19 h 66"/>
                <a:gd name="T18" fmla="*/ 8 w 115"/>
                <a:gd name="T19" fmla="*/ 24 h 66"/>
                <a:gd name="T20" fmla="*/ 6 w 115"/>
                <a:gd name="T21" fmla="*/ 31 h 66"/>
                <a:gd name="T22" fmla="*/ 3 w 115"/>
                <a:gd name="T23" fmla="*/ 38 h 66"/>
                <a:gd name="T24" fmla="*/ 0 w 115"/>
                <a:gd name="T25" fmla="*/ 42 h 66"/>
                <a:gd name="T26" fmla="*/ 4 w 115"/>
                <a:gd name="T27" fmla="*/ 49 h 66"/>
                <a:gd name="T28" fmla="*/ 4 w 115"/>
                <a:gd name="T29" fmla="*/ 49 h 66"/>
                <a:gd name="T30" fmla="*/ 19 w 115"/>
                <a:gd name="T31" fmla="*/ 60 h 66"/>
                <a:gd name="T32" fmla="*/ 37 w 115"/>
                <a:gd name="T33" fmla="*/ 64 h 66"/>
                <a:gd name="T34" fmla="*/ 61 w 115"/>
                <a:gd name="T35" fmla="*/ 57 h 66"/>
                <a:gd name="T36" fmla="*/ 69 w 115"/>
                <a:gd name="T37" fmla="*/ 59 h 66"/>
                <a:gd name="T38" fmla="*/ 74 w 115"/>
                <a:gd name="T39" fmla="*/ 60 h 66"/>
                <a:gd name="T40" fmla="*/ 84 w 115"/>
                <a:gd name="T41" fmla="*/ 53 h 66"/>
                <a:gd name="T42" fmla="*/ 100 w 115"/>
                <a:gd name="T43" fmla="*/ 26 h 66"/>
                <a:gd name="T44" fmla="*/ 112 w 115"/>
                <a:gd name="T45" fmla="*/ 19 h 66"/>
                <a:gd name="T46" fmla="*/ 111 w 115"/>
                <a:gd name="T47"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66">
                  <a:moveTo>
                    <a:pt x="111" y="13"/>
                  </a:moveTo>
                  <a:cubicBezTo>
                    <a:pt x="110" y="12"/>
                    <a:pt x="108" y="11"/>
                    <a:pt x="107" y="10"/>
                  </a:cubicBezTo>
                  <a:cubicBezTo>
                    <a:pt x="102" y="9"/>
                    <a:pt x="97" y="8"/>
                    <a:pt x="96" y="6"/>
                  </a:cubicBezTo>
                  <a:cubicBezTo>
                    <a:pt x="93" y="3"/>
                    <a:pt x="81" y="2"/>
                    <a:pt x="79" y="1"/>
                  </a:cubicBezTo>
                  <a:cubicBezTo>
                    <a:pt x="78" y="0"/>
                    <a:pt x="67" y="11"/>
                    <a:pt x="63" y="11"/>
                  </a:cubicBezTo>
                  <a:cubicBezTo>
                    <a:pt x="60" y="11"/>
                    <a:pt x="44" y="13"/>
                    <a:pt x="44" y="17"/>
                  </a:cubicBezTo>
                  <a:cubicBezTo>
                    <a:pt x="44" y="21"/>
                    <a:pt x="26" y="22"/>
                    <a:pt x="20" y="17"/>
                  </a:cubicBezTo>
                  <a:cubicBezTo>
                    <a:pt x="20" y="17"/>
                    <a:pt x="19" y="16"/>
                    <a:pt x="18" y="14"/>
                  </a:cubicBezTo>
                  <a:cubicBezTo>
                    <a:pt x="17" y="16"/>
                    <a:pt x="16" y="17"/>
                    <a:pt x="16" y="19"/>
                  </a:cubicBezTo>
                  <a:cubicBezTo>
                    <a:pt x="16" y="24"/>
                    <a:pt x="12" y="24"/>
                    <a:pt x="8" y="24"/>
                  </a:cubicBezTo>
                  <a:cubicBezTo>
                    <a:pt x="4" y="23"/>
                    <a:pt x="8" y="28"/>
                    <a:pt x="6" y="31"/>
                  </a:cubicBezTo>
                  <a:cubicBezTo>
                    <a:pt x="4" y="33"/>
                    <a:pt x="6" y="38"/>
                    <a:pt x="3" y="38"/>
                  </a:cubicBezTo>
                  <a:cubicBezTo>
                    <a:pt x="2" y="39"/>
                    <a:pt x="1" y="40"/>
                    <a:pt x="0" y="42"/>
                  </a:cubicBezTo>
                  <a:cubicBezTo>
                    <a:pt x="1" y="43"/>
                    <a:pt x="4" y="49"/>
                    <a:pt x="4" y="49"/>
                  </a:cubicBezTo>
                  <a:cubicBezTo>
                    <a:pt x="4" y="49"/>
                    <a:pt x="4" y="49"/>
                    <a:pt x="4" y="49"/>
                  </a:cubicBezTo>
                  <a:cubicBezTo>
                    <a:pt x="8" y="52"/>
                    <a:pt x="16" y="57"/>
                    <a:pt x="19" y="60"/>
                  </a:cubicBezTo>
                  <a:cubicBezTo>
                    <a:pt x="22" y="65"/>
                    <a:pt x="32" y="66"/>
                    <a:pt x="37" y="64"/>
                  </a:cubicBezTo>
                  <a:cubicBezTo>
                    <a:pt x="41" y="63"/>
                    <a:pt x="61" y="57"/>
                    <a:pt x="61" y="57"/>
                  </a:cubicBezTo>
                  <a:cubicBezTo>
                    <a:pt x="61" y="57"/>
                    <a:pt x="66" y="59"/>
                    <a:pt x="69" y="59"/>
                  </a:cubicBezTo>
                  <a:cubicBezTo>
                    <a:pt x="70" y="59"/>
                    <a:pt x="71" y="60"/>
                    <a:pt x="74" y="60"/>
                  </a:cubicBezTo>
                  <a:cubicBezTo>
                    <a:pt x="75" y="59"/>
                    <a:pt x="80" y="57"/>
                    <a:pt x="84" y="53"/>
                  </a:cubicBezTo>
                  <a:cubicBezTo>
                    <a:pt x="90" y="47"/>
                    <a:pt x="98" y="28"/>
                    <a:pt x="100" y="26"/>
                  </a:cubicBezTo>
                  <a:cubicBezTo>
                    <a:pt x="103" y="24"/>
                    <a:pt x="109" y="21"/>
                    <a:pt x="112" y="19"/>
                  </a:cubicBezTo>
                  <a:cubicBezTo>
                    <a:pt x="115" y="16"/>
                    <a:pt x="114" y="14"/>
                    <a:pt x="111" y="1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3" name="Freeform 1658">
              <a:extLst>
                <a:ext uri="{FF2B5EF4-FFF2-40B4-BE49-F238E27FC236}">
                  <a16:creationId xmlns:a16="http://schemas.microsoft.com/office/drawing/2014/main" id="{01C5A9A9-DE3F-FA46-8161-6427277B3F6F}"/>
                </a:ext>
              </a:extLst>
            </p:cNvPr>
            <p:cNvSpPr>
              <a:spLocks/>
            </p:cNvSpPr>
            <p:nvPr/>
          </p:nvSpPr>
          <p:spPr bwMode="auto">
            <a:xfrm>
              <a:off x="5021440" y="2041593"/>
              <a:ext cx="141293" cy="69852"/>
            </a:xfrm>
            <a:custGeom>
              <a:avLst/>
              <a:gdLst>
                <a:gd name="T0" fmla="*/ 106 w 111"/>
                <a:gd name="T1" fmla="*/ 25 h 56"/>
                <a:gd name="T2" fmla="*/ 94 w 111"/>
                <a:gd name="T3" fmla="*/ 23 h 56"/>
                <a:gd name="T4" fmla="*/ 89 w 111"/>
                <a:gd name="T5" fmla="*/ 16 h 56"/>
                <a:gd name="T6" fmla="*/ 79 w 111"/>
                <a:gd name="T7" fmla="*/ 18 h 56"/>
                <a:gd name="T8" fmla="*/ 70 w 111"/>
                <a:gd name="T9" fmla="*/ 14 h 56"/>
                <a:gd name="T10" fmla="*/ 58 w 111"/>
                <a:gd name="T11" fmla="*/ 6 h 56"/>
                <a:gd name="T12" fmla="*/ 48 w 111"/>
                <a:gd name="T13" fmla="*/ 0 h 56"/>
                <a:gd name="T14" fmla="*/ 47 w 111"/>
                <a:gd name="T15" fmla="*/ 2 h 56"/>
                <a:gd name="T16" fmla="*/ 38 w 111"/>
                <a:gd name="T17" fmla="*/ 2 h 56"/>
                <a:gd name="T18" fmla="*/ 23 w 111"/>
                <a:gd name="T19" fmla="*/ 9 h 56"/>
                <a:gd name="T20" fmla="*/ 5 w 111"/>
                <a:gd name="T21" fmla="*/ 16 h 56"/>
                <a:gd name="T22" fmla="*/ 6 w 111"/>
                <a:gd name="T23" fmla="*/ 25 h 56"/>
                <a:gd name="T24" fmla="*/ 12 w 111"/>
                <a:gd name="T25" fmla="*/ 40 h 56"/>
                <a:gd name="T26" fmla="*/ 30 w 111"/>
                <a:gd name="T27" fmla="*/ 54 h 56"/>
                <a:gd name="T28" fmla="*/ 30 w 111"/>
                <a:gd name="T29" fmla="*/ 55 h 56"/>
                <a:gd name="T30" fmla="*/ 46 w 111"/>
                <a:gd name="T31" fmla="*/ 54 h 56"/>
                <a:gd name="T32" fmla="*/ 48 w 111"/>
                <a:gd name="T33" fmla="*/ 46 h 56"/>
                <a:gd name="T34" fmla="*/ 65 w 111"/>
                <a:gd name="T35" fmla="*/ 51 h 56"/>
                <a:gd name="T36" fmla="*/ 78 w 111"/>
                <a:gd name="T37" fmla="*/ 53 h 56"/>
                <a:gd name="T38" fmla="*/ 79 w 111"/>
                <a:gd name="T39" fmla="*/ 56 h 56"/>
                <a:gd name="T40" fmla="*/ 84 w 111"/>
                <a:gd name="T41" fmla="*/ 51 h 56"/>
                <a:gd name="T42" fmla="*/ 101 w 111"/>
                <a:gd name="T43" fmla="*/ 42 h 56"/>
                <a:gd name="T44" fmla="*/ 111 w 111"/>
                <a:gd name="T45" fmla="*/ 34 h 56"/>
                <a:gd name="T46" fmla="*/ 106 w 111"/>
                <a:gd name="T47"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56">
                  <a:moveTo>
                    <a:pt x="106" y="25"/>
                  </a:moveTo>
                  <a:cubicBezTo>
                    <a:pt x="103" y="24"/>
                    <a:pt x="94" y="25"/>
                    <a:pt x="94" y="23"/>
                  </a:cubicBezTo>
                  <a:cubicBezTo>
                    <a:pt x="93" y="20"/>
                    <a:pt x="93" y="16"/>
                    <a:pt x="89" y="16"/>
                  </a:cubicBezTo>
                  <a:cubicBezTo>
                    <a:pt x="86" y="16"/>
                    <a:pt x="81" y="14"/>
                    <a:pt x="79" y="18"/>
                  </a:cubicBezTo>
                  <a:cubicBezTo>
                    <a:pt x="78" y="22"/>
                    <a:pt x="71" y="17"/>
                    <a:pt x="70" y="14"/>
                  </a:cubicBezTo>
                  <a:cubicBezTo>
                    <a:pt x="69" y="11"/>
                    <a:pt x="67" y="9"/>
                    <a:pt x="58" y="6"/>
                  </a:cubicBezTo>
                  <a:cubicBezTo>
                    <a:pt x="55" y="4"/>
                    <a:pt x="51" y="2"/>
                    <a:pt x="48" y="0"/>
                  </a:cubicBezTo>
                  <a:cubicBezTo>
                    <a:pt x="48" y="0"/>
                    <a:pt x="48" y="1"/>
                    <a:pt x="47" y="2"/>
                  </a:cubicBezTo>
                  <a:cubicBezTo>
                    <a:pt x="46" y="4"/>
                    <a:pt x="40" y="0"/>
                    <a:pt x="38" y="2"/>
                  </a:cubicBezTo>
                  <a:cubicBezTo>
                    <a:pt x="35" y="4"/>
                    <a:pt x="28" y="5"/>
                    <a:pt x="23" y="9"/>
                  </a:cubicBezTo>
                  <a:cubicBezTo>
                    <a:pt x="19" y="13"/>
                    <a:pt x="10" y="14"/>
                    <a:pt x="5" y="16"/>
                  </a:cubicBezTo>
                  <a:cubicBezTo>
                    <a:pt x="0" y="17"/>
                    <a:pt x="4" y="22"/>
                    <a:pt x="6" y="25"/>
                  </a:cubicBezTo>
                  <a:cubicBezTo>
                    <a:pt x="8" y="29"/>
                    <a:pt x="8" y="37"/>
                    <a:pt x="12" y="40"/>
                  </a:cubicBezTo>
                  <a:cubicBezTo>
                    <a:pt x="16" y="43"/>
                    <a:pt x="29" y="51"/>
                    <a:pt x="30" y="54"/>
                  </a:cubicBezTo>
                  <a:cubicBezTo>
                    <a:pt x="31" y="54"/>
                    <a:pt x="31" y="54"/>
                    <a:pt x="30" y="55"/>
                  </a:cubicBezTo>
                  <a:cubicBezTo>
                    <a:pt x="36" y="56"/>
                    <a:pt x="44" y="56"/>
                    <a:pt x="46" y="54"/>
                  </a:cubicBezTo>
                  <a:cubicBezTo>
                    <a:pt x="47" y="51"/>
                    <a:pt x="48" y="46"/>
                    <a:pt x="48" y="46"/>
                  </a:cubicBezTo>
                  <a:cubicBezTo>
                    <a:pt x="48" y="46"/>
                    <a:pt x="60" y="46"/>
                    <a:pt x="65" y="51"/>
                  </a:cubicBezTo>
                  <a:cubicBezTo>
                    <a:pt x="69" y="56"/>
                    <a:pt x="78" y="53"/>
                    <a:pt x="78" y="53"/>
                  </a:cubicBezTo>
                  <a:cubicBezTo>
                    <a:pt x="78" y="53"/>
                    <a:pt x="79" y="54"/>
                    <a:pt x="79" y="56"/>
                  </a:cubicBezTo>
                  <a:cubicBezTo>
                    <a:pt x="81" y="53"/>
                    <a:pt x="82" y="51"/>
                    <a:pt x="84" y="51"/>
                  </a:cubicBezTo>
                  <a:cubicBezTo>
                    <a:pt x="89" y="50"/>
                    <a:pt x="96" y="49"/>
                    <a:pt x="101" y="42"/>
                  </a:cubicBezTo>
                  <a:cubicBezTo>
                    <a:pt x="104" y="39"/>
                    <a:pt x="108" y="36"/>
                    <a:pt x="111" y="34"/>
                  </a:cubicBezTo>
                  <a:cubicBezTo>
                    <a:pt x="109" y="31"/>
                    <a:pt x="108" y="27"/>
                    <a:pt x="106" y="2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4" name="Freeform 1659">
              <a:extLst>
                <a:ext uri="{FF2B5EF4-FFF2-40B4-BE49-F238E27FC236}">
                  <a16:creationId xmlns:a16="http://schemas.microsoft.com/office/drawing/2014/main" id="{1B6A4C89-1A31-9546-BA59-3D8EA7BDA4C4}"/>
                </a:ext>
              </a:extLst>
            </p:cNvPr>
            <p:cNvSpPr>
              <a:spLocks/>
            </p:cNvSpPr>
            <p:nvPr/>
          </p:nvSpPr>
          <p:spPr bwMode="auto">
            <a:xfrm>
              <a:off x="5121456" y="2082869"/>
              <a:ext cx="127005" cy="52389"/>
            </a:xfrm>
            <a:custGeom>
              <a:avLst/>
              <a:gdLst>
                <a:gd name="T0" fmla="*/ 74 w 99"/>
                <a:gd name="T1" fmla="*/ 5 h 42"/>
                <a:gd name="T2" fmla="*/ 60 w 99"/>
                <a:gd name="T3" fmla="*/ 3 h 42"/>
                <a:gd name="T4" fmla="*/ 45 w 99"/>
                <a:gd name="T5" fmla="*/ 2 h 42"/>
                <a:gd name="T6" fmla="*/ 35 w 99"/>
                <a:gd name="T7" fmla="*/ 3 h 42"/>
                <a:gd name="T8" fmla="*/ 32 w 99"/>
                <a:gd name="T9" fmla="*/ 1 h 42"/>
                <a:gd name="T10" fmla="*/ 22 w 99"/>
                <a:gd name="T11" fmla="*/ 9 h 42"/>
                <a:gd name="T12" fmla="*/ 5 w 99"/>
                <a:gd name="T13" fmla="*/ 18 h 42"/>
                <a:gd name="T14" fmla="*/ 0 w 99"/>
                <a:gd name="T15" fmla="*/ 23 h 42"/>
                <a:gd name="T16" fmla="*/ 8 w 99"/>
                <a:gd name="T17" fmla="*/ 37 h 42"/>
                <a:gd name="T18" fmla="*/ 32 w 99"/>
                <a:gd name="T19" fmla="*/ 37 h 42"/>
                <a:gd name="T20" fmla="*/ 51 w 99"/>
                <a:gd name="T21" fmla="*/ 31 h 42"/>
                <a:gd name="T22" fmla="*/ 67 w 99"/>
                <a:gd name="T23" fmla="*/ 21 h 42"/>
                <a:gd name="T24" fmla="*/ 84 w 99"/>
                <a:gd name="T25" fmla="*/ 26 h 42"/>
                <a:gd name="T26" fmla="*/ 95 w 99"/>
                <a:gd name="T27" fmla="*/ 30 h 42"/>
                <a:gd name="T28" fmla="*/ 91 w 99"/>
                <a:gd name="T29" fmla="*/ 24 h 42"/>
                <a:gd name="T30" fmla="*/ 99 w 99"/>
                <a:gd name="T31" fmla="*/ 11 h 42"/>
                <a:gd name="T32" fmla="*/ 99 w 99"/>
                <a:gd name="T33" fmla="*/ 11 h 42"/>
                <a:gd name="T34" fmla="*/ 89 w 99"/>
                <a:gd name="T35" fmla="*/ 8 h 42"/>
                <a:gd name="T36" fmla="*/ 74 w 99"/>
                <a:gd name="T3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42">
                  <a:moveTo>
                    <a:pt x="74" y="5"/>
                  </a:moveTo>
                  <a:cubicBezTo>
                    <a:pt x="68" y="5"/>
                    <a:pt x="65" y="2"/>
                    <a:pt x="60" y="3"/>
                  </a:cubicBezTo>
                  <a:cubicBezTo>
                    <a:pt x="56" y="5"/>
                    <a:pt x="48" y="3"/>
                    <a:pt x="45" y="2"/>
                  </a:cubicBezTo>
                  <a:cubicBezTo>
                    <a:pt x="42" y="0"/>
                    <a:pt x="39" y="5"/>
                    <a:pt x="35" y="3"/>
                  </a:cubicBezTo>
                  <a:cubicBezTo>
                    <a:pt x="34" y="2"/>
                    <a:pt x="33" y="2"/>
                    <a:pt x="32" y="1"/>
                  </a:cubicBezTo>
                  <a:cubicBezTo>
                    <a:pt x="29" y="3"/>
                    <a:pt x="25" y="6"/>
                    <a:pt x="22" y="9"/>
                  </a:cubicBezTo>
                  <a:cubicBezTo>
                    <a:pt x="17" y="16"/>
                    <a:pt x="10" y="17"/>
                    <a:pt x="5" y="18"/>
                  </a:cubicBezTo>
                  <a:cubicBezTo>
                    <a:pt x="3" y="18"/>
                    <a:pt x="2" y="20"/>
                    <a:pt x="0" y="23"/>
                  </a:cubicBezTo>
                  <a:cubicBezTo>
                    <a:pt x="2" y="27"/>
                    <a:pt x="5" y="34"/>
                    <a:pt x="8" y="37"/>
                  </a:cubicBezTo>
                  <a:cubicBezTo>
                    <a:pt x="14" y="42"/>
                    <a:pt x="32" y="41"/>
                    <a:pt x="32" y="37"/>
                  </a:cubicBezTo>
                  <a:cubicBezTo>
                    <a:pt x="32" y="33"/>
                    <a:pt x="48" y="31"/>
                    <a:pt x="51" y="31"/>
                  </a:cubicBezTo>
                  <a:cubicBezTo>
                    <a:pt x="55" y="31"/>
                    <a:pt x="66" y="20"/>
                    <a:pt x="67" y="21"/>
                  </a:cubicBezTo>
                  <a:cubicBezTo>
                    <a:pt x="69" y="22"/>
                    <a:pt x="81" y="23"/>
                    <a:pt x="84" y="26"/>
                  </a:cubicBezTo>
                  <a:cubicBezTo>
                    <a:pt x="85" y="28"/>
                    <a:pt x="90" y="29"/>
                    <a:pt x="95" y="30"/>
                  </a:cubicBezTo>
                  <a:cubicBezTo>
                    <a:pt x="93" y="28"/>
                    <a:pt x="91" y="26"/>
                    <a:pt x="91" y="24"/>
                  </a:cubicBezTo>
                  <a:cubicBezTo>
                    <a:pt x="91" y="21"/>
                    <a:pt x="97" y="13"/>
                    <a:pt x="99" y="11"/>
                  </a:cubicBezTo>
                  <a:cubicBezTo>
                    <a:pt x="99" y="11"/>
                    <a:pt x="99" y="11"/>
                    <a:pt x="99" y="11"/>
                  </a:cubicBezTo>
                  <a:cubicBezTo>
                    <a:pt x="95" y="10"/>
                    <a:pt x="90" y="9"/>
                    <a:pt x="89" y="8"/>
                  </a:cubicBezTo>
                  <a:cubicBezTo>
                    <a:pt x="87" y="6"/>
                    <a:pt x="80" y="4"/>
                    <a:pt x="74" y="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5" name="Freeform 1660">
              <a:extLst>
                <a:ext uri="{FF2B5EF4-FFF2-40B4-BE49-F238E27FC236}">
                  <a16:creationId xmlns:a16="http://schemas.microsoft.com/office/drawing/2014/main" id="{D87DD2E9-8B4F-EB41-B1DB-E682C0BC1453}"/>
                </a:ext>
              </a:extLst>
            </p:cNvPr>
            <p:cNvSpPr>
              <a:spLocks/>
            </p:cNvSpPr>
            <p:nvPr/>
          </p:nvSpPr>
          <p:spPr bwMode="auto">
            <a:xfrm>
              <a:off x="4816645" y="1968565"/>
              <a:ext cx="93666" cy="77790"/>
            </a:xfrm>
            <a:custGeom>
              <a:avLst/>
              <a:gdLst>
                <a:gd name="T0" fmla="*/ 23 w 73"/>
                <a:gd name="T1" fmla="*/ 49 h 63"/>
                <a:gd name="T2" fmla="*/ 35 w 73"/>
                <a:gd name="T3" fmla="*/ 50 h 63"/>
                <a:gd name="T4" fmla="*/ 48 w 73"/>
                <a:gd name="T5" fmla="*/ 59 h 63"/>
                <a:gd name="T6" fmla="*/ 51 w 73"/>
                <a:gd name="T7" fmla="*/ 63 h 63"/>
                <a:gd name="T8" fmla="*/ 53 w 73"/>
                <a:gd name="T9" fmla="*/ 49 h 63"/>
                <a:gd name="T10" fmla="*/ 54 w 73"/>
                <a:gd name="T11" fmla="*/ 41 h 63"/>
                <a:gd name="T12" fmla="*/ 64 w 73"/>
                <a:gd name="T13" fmla="*/ 36 h 63"/>
                <a:gd name="T14" fmla="*/ 68 w 73"/>
                <a:gd name="T15" fmla="*/ 30 h 63"/>
                <a:gd name="T16" fmla="*/ 62 w 73"/>
                <a:gd name="T17" fmla="*/ 21 h 63"/>
                <a:gd name="T18" fmla="*/ 71 w 73"/>
                <a:gd name="T19" fmla="*/ 13 h 63"/>
                <a:gd name="T20" fmla="*/ 71 w 73"/>
                <a:gd name="T21" fmla="*/ 1 h 63"/>
                <a:gd name="T22" fmla="*/ 66 w 73"/>
                <a:gd name="T23" fmla="*/ 2 h 63"/>
                <a:gd name="T24" fmla="*/ 48 w 73"/>
                <a:gd name="T25" fmla="*/ 3 h 63"/>
                <a:gd name="T26" fmla="*/ 41 w 73"/>
                <a:gd name="T27" fmla="*/ 15 h 63"/>
                <a:gd name="T28" fmla="*/ 33 w 73"/>
                <a:gd name="T29" fmla="*/ 16 h 63"/>
                <a:gd name="T30" fmla="*/ 25 w 73"/>
                <a:gd name="T31" fmla="*/ 20 h 63"/>
                <a:gd name="T32" fmla="*/ 17 w 73"/>
                <a:gd name="T33" fmla="*/ 34 h 63"/>
                <a:gd name="T34" fmla="*/ 3 w 73"/>
                <a:gd name="T35" fmla="*/ 51 h 63"/>
                <a:gd name="T36" fmla="*/ 0 w 73"/>
                <a:gd name="T37" fmla="*/ 52 h 63"/>
                <a:gd name="T38" fmla="*/ 6 w 73"/>
                <a:gd name="T39" fmla="*/ 54 h 63"/>
                <a:gd name="T40" fmla="*/ 23 w 73"/>
                <a:gd name="T41"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63">
                  <a:moveTo>
                    <a:pt x="23" y="49"/>
                  </a:moveTo>
                  <a:cubicBezTo>
                    <a:pt x="26" y="46"/>
                    <a:pt x="32" y="47"/>
                    <a:pt x="35" y="50"/>
                  </a:cubicBezTo>
                  <a:cubicBezTo>
                    <a:pt x="38" y="54"/>
                    <a:pt x="43" y="54"/>
                    <a:pt x="48" y="59"/>
                  </a:cubicBezTo>
                  <a:cubicBezTo>
                    <a:pt x="49" y="60"/>
                    <a:pt x="50" y="62"/>
                    <a:pt x="51" y="63"/>
                  </a:cubicBezTo>
                  <a:cubicBezTo>
                    <a:pt x="52" y="59"/>
                    <a:pt x="52" y="52"/>
                    <a:pt x="53" y="49"/>
                  </a:cubicBezTo>
                  <a:cubicBezTo>
                    <a:pt x="55" y="45"/>
                    <a:pt x="52" y="41"/>
                    <a:pt x="54" y="41"/>
                  </a:cubicBezTo>
                  <a:cubicBezTo>
                    <a:pt x="57" y="41"/>
                    <a:pt x="64" y="41"/>
                    <a:pt x="64" y="36"/>
                  </a:cubicBezTo>
                  <a:cubicBezTo>
                    <a:pt x="64" y="31"/>
                    <a:pt x="66" y="33"/>
                    <a:pt x="68" y="30"/>
                  </a:cubicBezTo>
                  <a:cubicBezTo>
                    <a:pt x="70" y="28"/>
                    <a:pt x="63" y="22"/>
                    <a:pt x="62" y="21"/>
                  </a:cubicBezTo>
                  <a:cubicBezTo>
                    <a:pt x="61" y="19"/>
                    <a:pt x="67" y="19"/>
                    <a:pt x="71" y="13"/>
                  </a:cubicBezTo>
                  <a:cubicBezTo>
                    <a:pt x="73" y="10"/>
                    <a:pt x="72" y="6"/>
                    <a:pt x="71" y="1"/>
                  </a:cubicBezTo>
                  <a:cubicBezTo>
                    <a:pt x="70" y="2"/>
                    <a:pt x="69" y="4"/>
                    <a:pt x="66" y="2"/>
                  </a:cubicBezTo>
                  <a:cubicBezTo>
                    <a:pt x="62" y="0"/>
                    <a:pt x="56" y="1"/>
                    <a:pt x="48" y="3"/>
                  </a:cubicBezTo>
                  <a:cubicBezTo>
                    <a:pt x="41" y="4"/>
                    <a:pt x="38" y="12"/>
                    <a:pt x="41" y="15"/>
                  </a:cubicBezTo>
                  <a:cubicBezTo>
                    <a:pt x="44" y="18"/>
                    <a:pt x="34" y="20"/>
                    <a:pt x="33" y="16"/>
                  </a:cubicBezTo>
                  <a:cubicBezTo>
                    <a:pt x="32" y="11"/>
                    <a:pt x="24" y="14"/>
                    <a:pt x="25" y="20"/>
                  </a:cubicBezTo>
                  <a:cubicBezTo>
                    <a:pt x="25" y="25"/>
                    <a:pt x="16" y="27"/>
                    <a:pt x="17" y="34"/>
                  </a:cubicBezTo>
                  <a:cubicBezTo>
                    <a:pt x="17" y="41"/>
                    <a:pt x="8" y="47"/>
                    <a:pt x="3" y="51"/>
                  </a:cubicBezTo>
                  <a:cubicBezTo>
                    <a:pt x="2" y="51"/>
                    <a:pt x="1" y="52"/>
                    <a:pt x="0" y="52"/>
                  </a:cubicBezTo>
                  <a:cubicBezTo>
                    <a:pt x="3" y="54"/>
                    <a:pt x="5" y="54"/>
                    <a:pt x="6" y="54"/>
                  </a:cubicBezTo>
                  <a:cubicBezTo>
                    <a:pt x="11" y="54"/>
                    <a:pt x="20" y="52"/>
                    <a:pt x="23" y="4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6" name="Freeform 1661">
              <a:extLst>
                <a:ext uri="{FF2B5EF4-FFF2-40B4-BE49-F238E27FC236}">
                  <a16:creationId xmlns:a16="http://schemas.microsoft.com/office/drawing/2014/main" id="{E46074E3-8BCD-F442-8D10-E6EEAAB553CA}"/>
                </a:ext>
              </a:extLst>
            </p:cNvPr>
            <p:cNvSpPr>
              <a:spLocks/>
            </p:cNvSpPr>
            <p:nvPr/>
          </p:nvSpPr>
          <p:spPr bwMode="auto">
            <a:xfrm>
              <a:off x="4875385" y="2066994"/>
              <a:ext cx="15876" cy="20638"/>
            </a:xfrm>
            <a:custGeom>
              <a:avLst/>
              <a:gdLst>
                <a:gd name="T0" fmla="*/ 7 w 12"/>
                <a:gd name="T1" fmla="*/ 0 h 16"/>
                <a:gd name="T2" fmla="*/ 0 w 12"/>
                <a:gd name="T3" fmla="*/ 15 h 16"/>
                <a:gd name="T4" fmla="*/ 12 w 12"/>
                <a:gd name="T5" fmla="*/ 16 h 16"/>
                <a:gd name="T6" fmla="*/ 6 w 12"/>
                <a:gd name="T7" fmla="*/ 2 h 16"/>
                <a:gd name="T8" fmla="*/ 7 w 12"/>
                <a:gd name="T9" fmla="*/ 0 h 16"/>
              </a:gdLst>
              <a:ahLst/>
              <a:cxnLst>
                <a:cxn ang="0">
                  <a:pos x="T0" y="T1"/>
                </a:cxn>
                <a:cxn ang="0">
                  <a:pos x="T2" y="T3"/>
                </a:cxn>
                <a:cxn ang="0">
                  <a:pos x="T4" y="T5"/>
                </a:cxn>
                <a:cxn ang="0">
                  <a:pos x="T6" y="T7"/>
                </a:cxn>
                <a:cxn ang="0">
                  <a:pos x="T8" y="T9"/>
                </a:cxn>
              </a:cxnLst>
              <a:rect l="0" t="0" r="r" b="b"/>
              <a:pathLst>
                <a:path w="12" h="16">
                  <a:moveTo>
                    <a:pt x="7" y="0"/>
                  </a:moveTo>
                  <a:cubicBezTo>
                    <a:pt x="3" y="2"/>
                    <a:pt x="0" y="6"/>
                    <a:pt x="0" y="15"/>
                  </a:cubicBezTo>
                  <a:cubicBezTo>
                    <a:pt x="4" y="15"/>
                    <a:pt x="9" y="15"/>
                    <a:pt x="12" y="16"/>
                  </a:cubicBezTo>
                  <a:cubicBezTo>
                    <a:pt x="11" y="7"/>
                    <a:pt x="7" y="4"/>
                    <a:pt x="6" y="2"/>
                  </a:cubicBezTo>
                  <a:cubicBezTo>
                    <a:pt x="6" y="1"/>
                    <a:pt x="6" y="1"/>
                    <a:pt x="7" y="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7" name="Freeform 1662">
              <a:extLst>
                <a:ext uri="{FF2B5EF4-FFF2-40B4-BE49-F238E27FC236}">
                  <a16:creationId xmlns:a16="http://schemas.microsoft.com/office/drawing/2014/main" id="{F62452A3-3663-EA47-9D30-1DC232F4F0FE}"/>
                </a:ext>
              </a:extLst>
            </p:cNvPr>
            <p:cNvSpPr>
              <a:spLocks/>
            </p:cNvSpPr>
            <p:nvPr/>
          </p:nvSpPr>
          <p:spPr bwMode="auto">
            <a:xfrm>
              <a:off x="4800770" y="2025717"/>
              <a:ext cx="88903" cy="61915"/>
            </a:xfrm>
            <a:custGeom>
              <a:avLst/>
              <a:gdLst>
                <a:gd name="T0" fmla="*/ 2 w 69"/>
                <a:gd name="T1" fmla="*/ 14 h 49"/>
                <a:gd name="T2" fmla="*/ 9 w 69"/>
                <a:gd name="T3" fmla="*/ 20 h 49"/>
                <a:gd name="T4" fmla="*/ 18 w 69"/>
                <a:gd name="T5" fmla="*/ 26 h 49"/>
                <a:gd name="T6" fmla="*/ 29 w 69"/>
                <a:gd name="T7" fmla="*/ 32 h 49"/>
                <a:gd name="T8" fmla="*/ 34 w 69"/>
                <a:gd name="T9" fmla="*/ 38 h 49"/>
                <a:gd name="T10" fmla="*/ 41 w 69"/>
                <a:gd name="T11" fmla="*/ 34 h 49"/>
                <a:gd name="T12" fmla="*/ 47 w 69"/>
                <a:gd name="T13" fmla="*/ 43 h 49"/>
                <a:gd name="T14" fmla="*/ 56 w 69"/>
                <a:gd name="T15" fmla="*/ 48 h 49"/>
                <a:gd name="T16" fmla="*/ 58 w 69"/>
                <a:gd name="T17" fmla="*/ 48 h 49"/>
                <a:gd name="T18" fmla="*/ 65 w 69"/>
                <a:gd name="T19" fmla="*/ 33 h 49"/>
                <a:gd name="T20" fmla="*/ 68 w 69"/>
                <a:gd name="T21" fmla="*/ 28 h 49"/>
                <a:gd name="T22" fmla="*/ 63 w 69"/>
                <a:gd name="T23" fmla="*/ 17 h 49"/>
                <a:gd name="T24" fmla="*/ 63 w 69"/>
                <a:gd name="T25" fmla="*/ 17 h 49"/>
                <a:gd name="T26" fmla="*/ 60 w 69"/>
                <a:gd name="T27" fmla="*/ 13 h 49"/>
                <a:gd name="T28" fmla="*/ 47 w 69"/>
                <a:gd name="T29" fmla="*/ 4 h 49"/>
                <a:gd name="T30" fmla="*/ 35 w 69"/>
                <a:gd name="T31" fmla="*/ 3 h 49"/>
                <a:gd name="T32" fmla="*/ 18 w 69"/>
                <a:gd name="T33" fmla="*/ 8 h 49"/>
                <a:gd name="T34" fmla="*/ 12 w 69"/>
                <a:gd name="T35" fmla="*/ 6 h 49"/>
                <a:gd name="T36" fmla="*/ 0 w 69"/>
                <a:gd name="T37" fmla="*/ 11 h 49"/>
                <a:gd name="T38" fmla="*/ 2 w 69"/>
                <a:gd name="T39"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9">
                  <a:moveTo>
                    <a:pt x="2" y="14"/>
                  </a:moveTo>
                  <a:cubicBezTo>
                    <a:pt x="3" y="16"/>
                    <a:pt x="7" y="23"/>
                    <a:pt x="9" y="20"/>
                  </a:cubicBezTo>
                  <a:cubicBezTo>
                    <a:pt x="10" y="17"/>
                    <a:pt x="14" y="24"/>
                    <a:pt x="18" y="26"/>
                  </a:cubicBezTo>
                  <a:cubicBezTo>
                    <a:pt x="21" y="28"/>
                    <a:pt x="28" y="30"/>
                    <a:pt x="29" y="32"/>
                  </a:cubicBezTo>
                  <a:cubicBezTo>
                    <a:pt x="29" y="35"/>
                    <a:pt x="30" y="40"/>
                    <a:pt x="34" y="38"/>
                  </a:cubicBezTo>
                  <a:cubicBezTo>
                    <a:pt x="37" y="37"/>
                    <a:pt x="41" y="31"/>
                    <a:pt x="41" y="34"/>
                  </a:cubicBezTo>
                  <a:cubicBezTo>
                    <a:pt x="41" y="37"/>
                    <a:pt x="43" y="43"/>
                    <a:pt x="47" y="43"/>
                  </a:cubicBezTo>
                  <a:cubicBezTo>
                    <a:pt x="50" y="42"/>
                    <a:pt x="52" y="49"/>
                    <a:pt x="56" y="48"/>
                  </a:cubicBezTo>
                  <a:cubicBezTo>
                    <a:pt x="56" y="48"/>
                    <a:pt x="57" y="48"/>
                    <a:pt x="58" y="48"/>
                  </a:cubicBezTo>
                  <a:cubicBezTo>
                    <a:pt x="58" y="39"/>
                    <a:pt x="61" y="35"/>
                    <a:pt x="65" y="33"/>
                  </a:cubicBezTo>
                  <a:cubicBezTo>
                    <a:pt x="65" y="32"/>
                    <a:pt x="68" y="30"/>
                    <a:pt x="68" y="28"/>
                  </a:cubicBezTo>
                  <a:cubicBezTo>
                    <a:pt x="69" y="25"/>
                    <a:pt x="63" y="20"/>
                    <a:pt x="63" y="17"/>
                  </a:cubicBezTo>
                  <a:cubicBezTo>
                    <a:pt x="63" y="17"/>
                    <a:pt x="63" y="17"/>
                    <a:pt x="63" y="17"/>
                  </a:cubicBezTo>
                  <a:cubicBezTo>
                    <a:pt x="62" y="16"/>
                    <a:pt x="61" y="14"/>
                    <a:pt x="60" y="13"/>
                  </a:cubicBezTo>
                  <a:cubicBezTo>
                    <a:pt x="55" y="8"/>
                    <a:pt x="50" y="8"/>
                    <a:pt x="47" y="4"/>
                  </a:cubicBezTo>
                  <a:cubicBezTo>
                    <a:pt x="44" y="1"/>
                    <a:pt x="38" y="0"/>
                    <a:pt x="35" y="3"/>
                  </a:cubicBezTo>
                  <a:cubicBezTo>
                    <a:pt x="32" y="6"/>
                    <a:pt x="23" y="8"/>
                    <a:pt x="18" y="8"/>
                  </a:cubicBezTo>
                  <a:cubicBezTo>
                    <a:pt x="17" y="8"/>
                    <a:pt x="15" y="8"/>
                    <a:pt x="12" y="6"/>
                  </a:cubicBezTo>
                  <a:cubicBezTo>
                    <a:pt x="8" y="8"/>
                    <a:pt x="4" y="10"/>
                    <a:pt x="0" y="11"/>
                  </a:cubicBezTo>
                  <a:cubicBezTo>
                    <a:pt x="1" y="12"/>
                    <a:pt x="2" y="12"/>
                    <a:pt x="2" y="1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8" name="Freeform 1663">
              <a:extLst>
                <a:ext uri="{FF2B5EF4-FFF2-40B4-BE49-F238E27FC236}">
                  <a16:creationId xmlns:a16="http://schemas.microsoft.com/office/drawing/2014/main" id="{632E1D96-6D24-774A-AB33-AE2721BCDD27}"/>
                </a:ext>
              </a:extLst>
            </p:cNvPr>
            <p:cNvSpPr>
              <a:spLocks/>
            </p:cNvSpPr>
            <p:nvPr/>
          </p:nvSpPr>
          <p:spPr bwMode="auto">
            <a:xfrm>
              <a:off x="5200834" y="2117795"/>
              <a:ext cx="204795" cy="130179"/>
            </a:xfrm>
            <a:custGeom>
              <a:avLst/>
              <a:gdLst>
                <a:gd name="T0" fmla="*/ 143 w 160"/>
                <a:gd name="T1" fmla="*/ 69 h 104"/>
                <a:gd name="T2" fmla="*/ 136 w 160"/>
                <a:gd name="T3" fmla="*/ 65 h 104"/>
                <a:gd name="T4" fmla="*/ 137 w 160"/>
                <a:gd name="T5" fmla="*/ 64 h 104"/>
                <a:gd name="T6" fmla="*/ 134 w 160"/>
                <a:gd name="T7" fmla="*/ 45 h 104"/>
                <a:gd name="T8" fmla="*/ 122 w 160"/>
                <a:gd name="T9" fmla="*/ 20 h 104"/>
                <a:gd name="T10" fmla="*/ 111 w 160"/>
                <a:gd name="T11" fmla="*/ 0 h 104"/>
                <a:gd name="T12" fmla="*/ 102 w 160"/>
                <a:gd name="T13" fmla="*/ 4 h 104"/>
                <a:gd name="T14" fmla="*/ 92 w 160"/>
                <a:gd name="T15" fmla="*/ 9 h 104"/>
                <a:gd name="T16" fmla="*/ 84 w 160"/>
                <a:gd name="T17" fmla="*/ 10 h 104"/>
                <a:gd name="T18" fmla="*/ 76 w 160"/>
                <a:gd name="T19" fmla="*/ 12 h 104"/>
                <a:gd name="T20" fmla="*/ 65 w 160"/>
                <a:gd name="T21" fmla="*/ 9 h 104"/>
                <a:gd name="T22" fmla="*/ 48 w 160"/>
                <a:gd name="T23" fmla="*/ 6 h 104"/>
                <a:gd name="T24" fmla="*/ 41 w 160"/>
                <a:gd name="T25" fmla="*/ 7 h 104"/>
                <a:gd name="T26" fmla="*/ 39 w 160"/>
                <a:gd name="T27" fmla="*/ 11 h 104"/>
                <a:gd name="T28" fmla="*/ 27 w 160"/>
                <a:gd name="T29" fmla="*/ 18 h 104"/>
                <a:gd name="T30" fmla="*/ 11 w 160"/>
                <a:gd name="T31" fmla="*/ 45 h 104"/>
                <a:gd name="T32" fmla="*/ 0 w 160"/>
                <a:gd name="T33" fmla="*/ 53 h 104"/>
                <a:gd name="T34" fmla="*/ 7 w 160"/>
                <a:gd name="T35" fmla="*/ 63 h 104"/>
                <a:gd name="T36" fmla="*/ 12 w 160"/>
                <a:gd name="T37" fmla="*/ 69 h 104"/>
                <a:gd name="T38" fmla="*/ 15 w 160"/>
                <a:gd name="T39" fmla="*/ 80 h 104"/>
                <a:gd name="T40" fmla="*/ 34 w 160"/>
                <a:gd name="T41" fmla="*/ 86 h 104"/>
                <a:gd name="T42" fmla="*/ 35 w 160"/>
                <a:gd name="T43" fmla="*/ 94 h 104"/>
                <a:gd name="T44" fmla="*/ 45 w 160"/>
                <a:gd name="T45" fmla="*/ 101 h 104"/>
                <a:gd name="T46" fmla="*/ 64 w 160"/>
                <a:gd name="T47" fmla="*/ 103 h 104"/>
                <a:gd name="T48" fmla="*/ 83 w 160"/>
                <a:gd name="T49" fmla="*/ 103 h 104"/>
                <a:gd name="T50" fmla="*/ 95 w 160"/>
                <a:gd name="T51" fmla="*/ 98 h 104"/>
                <a:gd name="T52" fmla="*/ 116 w 160"/>
                <a:gd name="T53" fmla="*/ 94 h 104"/>
                <a:gd name="T54" fmla="*/ 130 w 160"/>
                <a:gd name="T55" fmla="*/ 98 h 104"/>
                <a:gd name="T56" fmla="*/ 141 w 160"/>
                <a:gd name="T57" fmla="*/ 104 h 104"/>
                <a:gd name="T58" fmla="*/ 141 w 160"/>
                <a:gd name="T59" fmla="*/ 94 h 104"/>
                <a:gd name="T60" fmla="*/ 150 w 160"/>
                <a:gd name="T61" fmla="*/ 80 h 104"/>
                <a:gd name="T62" fmla="*/ 159 w 160"/>
                <a:gd name="T63" fmla="*/ 70 h 104"/>
                <a:gd name="T64" fmla="*/ 159 w 160"/>
                <a:gd name="T65" fmla="*/ 69 h 104"/>
                <a:gd name="T66" fmla="*/ 153 w 160"/>
                <a:gd name="T67" fmla="*/ 65 h 104"/>
                <a:gd name="T68" fmla="*/ 143 w 160"/>
                <a:gd name="T69" fmla="*/ 6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04">
                  <a:moveTo>
                    <a:pt x="143" y="69"/>
                  </a:moveTo>
                  <a:cubicBezTo>
                    <a:pt x="139" y="69"/>
                    <a:pt x="135" y="67"/>
                    <a:pt x="136" y="65"/>
                  </a:cubicBezTo>
                  <a:cubicBezTo>
                    <a:pt x="136" y="65"/>
                    <a:pt x="136" y="65"/>
                    <a:pt x="137" y="64"/>
                  </a:cubicBezTo>
                  <a:cubicBezTo>
                    <a:pt x="132" y="61"/>
                    <a:pt x="130" y="48"/>
                    <a:pt x="134" y="45"/>
                  </a:cubicBezTo>
                  <a:cubicBezTo>
                    <a:pt x="138" y="41"/>
                    <a:pt x="127" y="25"/>
                    <a:pt x="122" y="20"/>
                  </a:cubicBezTo>
                  <a:cubicBezTo>
                    <a:pt x="120" y="17"/>
                    <a:pt x="115" y="9"/>
                    <a:pt x="111" y="0"/>
                  </a:cubicBezTo>
                  <a:cubicBezTo>
                    <a:pt x="107" y="1"/>
                    <a:pt x="103" y="3"/>
                    <a:pt x="102" y="4"/>
                  </a:cubicBezTo>
                  <a:cubicBezTo>
                    <a:pt x="101" y="7"/>
                    <a:pt x="95" y="9"/>
                    <a:pt x="92" y="9"/>
                  </a:cubicBezTo>
                  <a:cubicBezTo>
                    <a:pt x="89" y="9"/>
                    <a:pt x="86" y="8"/>
                    <a:pt x="84" y="10"/>
                  </a:cubicBezTo>
                  <a:cubicBezTo>
                    <a:pt x="81" y="13"/>
                    <a:pt x="77" y="14"/>
                    <a:pt x="76" y="12"/>
                  </a:cubicBezTo>
                  <a:cubicBezTo>
                    <a:pt x="74" y="11"/>
                    <a:pt x="69" y="9"/>
                    <a:pt x="65" y="9"/>
                  </a:cubicBezTo>
                  <a:cubicBezTo>
                    <a:pt x="62" y="9"/>
                    <a:pt x="50" y="6"/>
                    <a:pt x="48" y="6"/>
                  </a:cubicBezTo>
                  <a:cubicBezTo>
                    <a:pt x="46" y="6"/>
                    <a:pt x="43" y="6"/>
                    <a:pt x="41" y="7"/>
                  </a:cubicBezTo>
                  <a:cubicBezTo>
                    <a:pt x="41" y="8"/>
                    <a:pt x="41" y="9"/>
                    <a:pt x="39" y="11"/>
                  </a:cubicBezTo>
                  <a:cubicBezTo>
                    <a:pt x="36" y="13"/>
                    <a:pt x="30" y="16"/>
                    <a:pt x="27" y="18"/>
                  </a:cubicBezTo>
                  <a:cubicBezTo>
                    <a:pt x="25" y="20"/>
                    <a:pt x="17" y="39"/>
                    <a:pt x="11" y="45"/>
                  </a:cubicBezTo>
                  <a:cubicBezTo>
                    <a:pt x="6" y="50"/>
                    <a:pt x="1" y="51"/>
                    <a:pt x="0" y="53"/>
                  </a:cubicBezTo>
                  <a:cubicBezTo>
                    <a:pt x="0" y="55"/>
                    <a:pt x="7" y="60"/>
                    <a:pt x="7" y="63"/>
                  </a:cubicBezTo>
                  <a:cubicBezTo>
                    <a:pt x="7" y="66"/>
                    <a:pt x="8" y="69"/>
                    <a:pt x="12" y="69"/>
                  </a:cubicBezTo>
                  <a:cubicBezTo>
                    <a:pt x="17" y="69"/>
                    <a:pt x="12" y="79"/>
                    <a:pt x="15" y="80"/>
                  </a:cubicBezTo>
                  <a:cubicBezTo>
                    <a:pt x="18" y="81"/>
                    <a:pt x="34" y="82"/>
                    <a:pt x="34" y="86"/>
                  </a:cubicBezTo>
                  <a:cubicBezTo>
                    <a:pt x="34" y="89"/>
                    <a:pt x="36" y="92"/>
                    <a:pt x="35" y="94"/>
                  </a:cubicBezTo>
                  <a:cubicBezTo>
                    <a:pt x="40" y="95"/>
                    <a:pt x="44" y="101"/>
                    <a:pt x="45" y="101"/>
                  </a:cubicBezTo>
                  <a:cubicBezTo>
                    <a:pt x="48" y="100"/>
                    <a:pt x="62" y="103"/>
                    <a:pt x="64" y="103"/>
                  </a:cubicBezTo>
                  <a:cubicBezTo>
                    <a:pt x="67" y="102"/>
                    <a:pt x="79" y="103"/>
                    <a:pt x="83" y="103"/>
                  </a:cubicBezTo>
                  <a:cubicBezTo>
                    <a:pt x="87" y="104"/>
                    <a:pt x="92" y="102"/>
                    <a:pt x="95" y="98"/>
                  </a:cubicBezTo>
                  <a:cubicBezTo>
                    <a:pt x="99" y="94"/>
                    <a:pt x="112" y="94"/>
                    <a:pt x="116" y="94"/>
                  </a:cubicBezTo>
                  <a:cubicBezTo>
                    <a:pt x="121" y="95"/>
                    <a:pt x="129" y="96"/>
                    <a:pt x="130" y="98"/>
                  </a:cubicBezTo>
                  <a:cubicBezTo>
                    <a:pt x="131" y="100"/>
                    <a:pt x="136" y="102"/>
                    <a:pt x="141" y="104"/>
                  </a:cubicBezTo>
                  <a:cubicBezTo>
                    <a:pt x="142" y="101"/>
                    <a:pt x="141" y="98"/>
                    <a:pt x="141" y="94"/>
                  </a:cubicBezTo>
                  <a:cubicBezTo>
                    <a:pt x="141" y="89"/>
                    <a:pt x="145" y="80"/>
                    <a:pt x="150" y="80"/>
                  </a:cubicBezTo>
                  <a:cubicBezTo>
                    <a:pt x="155" y="79"/>
                    <a:pt x="160" y="79"/>
                    <a:pt x="159" y="70"/>
                  </a:cubicBezTo>
                  <a:cubicBezTo>
                    <a:pt x="159" y="70"/>
                    <a:pt x="159" y="70"/>
                    <a:pt x="159" y="69"/>
                  </a:cubicBezTo>
                  <a:cubicBezTo>
                    <a:pt x="156" y="67"/>
                    <a:pt x="154" y="65"/>
                    <a:pt x="153" y="65"/>
                  </a:cubicBezTo>
                  <a:cubicBezTo>
                    <a:pt x="151" y="65"/>
                    <a:pt x="145" y="69"/>
                    <a:pt x="143" y="6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9" name="Freeform 1664">
              <a:extLst>
                <a:ext uri="{FF2B5EF4-FFF2-40B4-BE49-F238E27FC236}">
                  <a16:creationId xmlns:a16="http://schemas.microsoft.com/office/drawing/2014/main" id="{04EEDE79-3183-5C47-AA53-AFFB426929E9}"/>
                </a:ext>
              </a:extLst>
            </p:cNvPr>
            <p:cNvSpPr>
              <a:spLocks/>
            </p:cNvSpPr>
            <p:nvPr/>
          </p:nvSpPr>
          <p:spPr bwMode="auto">
            <a:xfrm>
              <a:off x="5342127" y="2113033"/>
              <a:ext cx="69852" cy="84140"/>
            </a:xfrm>
            <a:custGeom>
              <a:avLst/>
              <a:gdLst>
                <a:gd name="T0" fmla="*/ 39 w 54"/>
                <a:gd name="T1" fmla="*/ 18 h 68"/>
                <a:gd name="T2" fmla="*/ 27 w 54"/>
                <a:gd name="T3" fmla="*/ 9 h 68"/>
                <a:gd name="T4" fmla="*/ 13 w 54"/>
                <a:gd name="T5" fmla="*/ 1 h 68"/>
                <a:gd name="T6" fmla="*/ 0 w 54"/>
                <a:gd name="T7" fmla="*/ 4 h 68"/>
                <a:gd name="T8" fmla="*/ 11 w 54"/>
                <a:gd name="T9" fmla="*/ 24 h 68"/>
                <a:gd name="T10" fmla="*/ 23 w 54"/>
                <a:gd name="T11" fmla="*/ 49 h 68"/>
                <a:gd name="T12" fmla="*/ 26 w 54"/>
                <a:gd name="T13" fmla="*/ 68 h 68"/>
                <a:gd name="T14" fmla="*/ 36 w 54"/>
                <a:gd name="T15" fmla="*/ 53 h 68"/>
                <a:gd name="T16" fmla="*/ 42 w 54"/>
                <a:gd name="T17" fmla="*/ 45 h 68"/>
                <a:gd name="T18" fmla="*/ 54 w 54"/>
                <a:gd name="T19" fmla="*/ 47 h 68"/>
                <a:gd name="T20" fmla="*/ 50 w 54"/>
                <a:gd name="T21" fmla="*/ 36 h 68"/>
                <a:gd name="T22" fmla="*/ 39 w 54"/>
                <a:gd name="T23" fmla="*/ 1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8">
                  <a:moveTo>
                    <a:pt x="39" y="18"/>
                  </a:moveTo>
                  <a:cubicBezTo>
                    <a:pt x="37" y="11"/>
                    <a:pt x="30" y="9"/>
                    <a:pt x="27" y="9"/>
                  </a:cubicBezTo>
                  <a:cubicBezTo>
                    <a:pt x="23" y="9"/>
                    <a:pt x="17" y="0"/>
                    <a:pt x="13" y="1"/>
                  </a:cubicBezTo>
                  <a:cubicBezTo>
                    <a:pt x="10" y="1"/>
                    <a:pt x="5" y="2"/>
                    <a:pt x="0" y="4"/>
                  </a:cubicBezTo>
                  <a:cubicBezTo>
                    <a:pt x="4" y="13"/>
                    <a:pt x="9" y="21"/>
                    <a:pt x="11" y="24"/>
                  </a:cubicBezTo>
                  <a:cubicBezTo>
                    <a:pt x="16" y="29"/>
                    <a:pt x="27" y="45"/>
                    <a:pt x="23" y="49"/>
                  </a:cubicBezTo>
                  <a:cubicBezTo>
                    <a:pt x="19" y="52"/>
                    <a:pt x="21" y="65"/>
                    <a:pt x="26" y="68"/>
                  </a:cubicBezTo>
                  <a:cubicBezTo>
                    <a:pt x="28" y="66"/>
                    <a:pt x="36" y="56"/>
                    <a:pt x="36" y="53"/>
                  </a:cubicBezTo>
                  <a:cubicBezTo>
                    <a:pt x="36" y="50"/>
                    <a:pt x="36" y="44"/>
                    <a:pt x="42" y="45"/>
                  </a:cubicBezTo>
                  <a:cubicBezTo>
                    <a:pt x="49" y="47"/>
                    <a:pt x="54" y="49"/>
                    <a:pt x="54" y="47"/>
                  </a:cubicBezTo>
                  <a:cubicBezTo>
                    <a:pt x="54" y="45"/>
                    <a:pt x="53" y="38"/>
                    <a:pt x="50" y="36"/>
                  </a:cubicBezTo>
                  <a:cubicBezTo>
                    <a:pt x="48" y="33"/>
                    <a:pt x="41" y="25"/>
                    <a:pt x="39" y="1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0" name="Freeform 1665">
              <a:extLst>
                <a:ext uri="{FF2B5EF4-FFF2-40B4-BE49-F238E27FC236}">
                  <a16:creationId xmlns:a16="http://schemas.microsoft.com/office/drawing/2014/main" id="{5B24FCBD-ED42-4545-A3DB-6C3ED12AD85E}"/>
                </a:ext>
              </a:extLst>
            </p:cNvPr>
            <p:cNvSpPr>
              <a:spLocks/>
            </p:cNvSpPr>
            <p:nvPr/>
          </p:nvSpPr>
          <p:spPr bwMode="auto">
            <a:xfrm>
              <a:off x="5238935" y="2235274"/>
              <a:ext cx="142880" cy="74615"/>
            </a:xfrm>
            <a:custGeom>
              <a:avLst/>
              <a:gdLst>
                <a:gd name="T0" fmla="*/ 86 w 111"/>
                <a:gd name="T1" fmla="*/ 0 h 60"/>
                <a:gd name="T2" fmla="*/ 65 w 111"/>
                <a:gd name="T3" fmla="*/ 4 h 60"/>
                <a:gd name="T4" fmla="*/ 53 w 111"/>
                <a:gd name="T5" fmla="*/ 9 h 60"/>
                <a:gd name="T6" fmla="*/ 34 w 111"/>
                <a:gd name="T7" fmla="*/ 9 h 60"/>
                <a:gd name="T8" fmla="*/ 15 w 111"/>
                <a:gd name="T9" fmla="*/ 7 h 60"/>
                <a:gd name="T10" fmla="*/ 5 w 111"/>
                <a:gd name="T11" fmla="*/ 0 h 60"/>
                <a:gd name="T12" fmla="*/ 4 w 111"/>
                <a:gd name="T13" fmla="*/ 1 h 60"/>
                <a:gd name="T14" fmla="*/ 4 w 111"/>
                <a:gd name="T15" fmla="*/ 14 h 60"/>
                <a:gd name="T16" fmla="*/ 9 w 111"/>
                <a:gd name="T17" fmla="*/ 25 h 60"/>
                <a:gd name="T18" fmla="*/ 4 w 111"/>
                <a:gd name="T19" fmla="*/ 32 h 60"/>
                <a:gd name="T20" fmla="*/ 4 w 111"/>
                <a:gd name="T21" fmla="*/ 41 h 60"/>
                <a:gd name="T22" fmla="*/ 13 w 111"/>
                <a:gd name="T23" fmla="*/ 52 h 60"/>
                <a:gd name="T24" fmla="*/ 17 w 111"/>
                <a:gd name="T25" fmla="*/ 57 h 60"/>
                <a:gd name="T26" fmla="*/ 40 w 111"/>
                <a:gd name="T27" fmla="*/ 57 h 60"/>
                <a:gd name="T28" fmla="*/ 59 w 111"/>
                <a:gd name="T29" fmla="*/ 60 h 60"/>
                <a:gd name="T30" fmla="*/ 66 w 111"/>
                <a:gd name="T31" fmla="*/ 56 h 60"/>
                <a:gd name="T32" fmla="*/ 74 w 111"/>
                <a:gd name="T33" fmla="*/ 52 h 60"/>
                <a:gd name="T34" fmla="*/ 74 w 111"/>
                <a:gd name="T35" fmla="*/ 47 h 60"/>
                <a:gd name="T36" fmla="*/ 92 w 111"/>
                <a:gd name="T37" fmla="*/ 47 h 60"/>
                <a:gd name="T38" fmla="*/ 99 w 111"/>
                <a:gd name="T39" fmla="*/ 46 h 60"/>
                <a:gd name="T40" fmla="*/ 97 w 111"/>
                <a:gd name="T41" fmla="*/ 42 h 60"/>
                <a:gd name="T42" fmla="*/ 93 w 111"/>
                <a:gd name="T43" fmla="*/ 28 h 60"/>
                <a:gd name="T44" fmla="*/ 107 w 111"/>
                <a:gd name="T45" fmla="*/ 13 h 60"/>
                <a:gd name="T46" fmla="*/ 111 w 111"/>
                <a:gd name="T47" fmla="*/ 10 h 60"/>
                <a:gd name="T48" fmla="*/ 100 w 111"/>
                <a:gd name="T49" fmla="*/ 4 h 60"/>
                <a:gd name="T50" fmla="*/ 86 w 111"/>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60">
                  <a:moveTo>
                    <a:pt x="86" y="0"/>
                  </a:moveTo>
                  <a:cubicBezTo>
                    <a:pt x="82" y="0"/>
                    <a:pt x="69" y="0"/>
                    <a:pt x="65" y="4"/>
                  </a:cubicBezTo>
                  <a:cubicBezTo>
                    <a:pt x="62" y="8"/>
                    <a:pt x="57" y="10"/>
                    <a:pt x="53" y="9"/>
                  </a:cubicBezTo>
                  <a:cubicBezTo>
                    <a:pt x="49" y="9"/>
                    <a:pt x="37" y="8"/>
                    <a:pt x="34" y="9"/>
                  </a:cubicBezTo>
                  <a:cubicBezTo>
                    <a:pt x="32" y="9"/>
                    <a:pt x="18" y="6"/>
                    <a:pt x="15" y="7"/>
                  </a:cubicBezTo>
                  <a:cubicBezTo>
                    <a:pt x="14" y="7"/>
                    <a:pt x="10" y="1"/>
                    <a:pt x="5" y="0"/>
                  </a:cubicBezTo>
                  <a:cubicBezTo>
                    <a:pt x="5" y="0"/>
                    <a:pt x="5" y="1"/>
                    <a:pt x="4" y="1"/>
                  </a:cubicBezTo>
                  <a:cubicBezTo>
                    <a:pt x="0" y="4"/>
                    <a:pt x="0" y="10"/>
                    <a:pt x="4" y="14"/>
                  </a:cubicBezTo>
                  <a:cubicBezTo>
                    <a:pt x="8" y="17"/>
                    <a:pt x="13" y="25"/>
                    <a:pt x="9" y="25"/>
                  </a:cubicBezTo>
                  <a:cubicBezTo>
                    <a:pt x="6" y="25"/>
                    <a:pt x="3" y="30"/>
                    <a:pt x="4" y="32"/>
                  </a:cubicBezTo>
                  <a:cubicBezTo>
                    <a:pt x="4" y="34"/>
                    <a:pt x="2" y="39"/>
                    <a:pt x="4" y="41"/>
                  </a:cubicBezTo>
                  <a:cubicBezTo>
                    <a:pt x="5" y="42"/>
                    <a:pt x="13" y="50"/>
                    <a:pt x="13" y="52"/>
                  </a:cubicBezTo>
                  <a:cubicBezTo>
                    <a:pt x="14" y="54"/>
                    <a:pt x="17" y="55"/>
                    <a:pt x="17" y="57"/>
                  </a:cubicBezTo>
                  <a:cubicBezTo>
                    <a:pt x="23" y="56"/>
                    <a:pt x="37" y="56"/>
                    <a:pt x="40" y="57"/>
                  </a:cubicBezTo>
                  <a:cubicBezTo>
                    <a:pt x="45" y="59"/>
                    <a:pt x="59" y="60"/>
                    <a:pt x="59" y="60"/>
                  </a:cubicBezTo>
                  <a:cubicBezTo>
                    <a:pt x="63" y="60"/>
                    <a:pt x="67" y="59"/>
                    <a:pt x="66" y="56"/>
                  </a:cubicBezTo>
                  <a:cubicBezTo>
                    <a:pt x="65" y="54"/>
                    <a:pt x="71" y="52"/>
                    <a:pt x="74" y="52"/>
                  </a:cubicBezTo>
                  <a:cubicBezTo>
                    <a:pt x="74" y="50"/>
                    <a:pt x="73" y="48"/>
                    <a:pt x="74" y="47"/>
                  </a:cubicBezTo>
                  <a:cubicBezTo>
                    <a:pt x="76" y="46"/>
                    <a:pt x="88" y="45"/>
                    <a:pt x="92" y="47"/>
                  </a:cubicBezTo>
                  <a:cubicBezTo>
                    <a:pt x="95" y="48"/>
                    <a:pt x="97" y="47"/>
                    <a:pt x="99" y="46"/>
                  </a:cubicBezTo>
                  <a:cubicBezTo>
                    <a:pt x="99" y="44"/>
                    <a:pt x="98" y="42"/>
                    <a:pt x="97" y="42"/>
                  </a:cubicBezTo>
                  <a:cubicBezTo>
                    <a:pt x="94" y="41"/>
                    <a:pt x="90" y="29"/>
                    <a:pt x="93" y="28"/>
                  </a:cubicBezTo>
                  <a:cubicBezTo>
                    <a:pt x="97" y="28"/>
                    <a:pt x="102" y="15"/>
                    <a:pt x="107" y="13"/>
                  </a:cubicBezTo>
                  <a:cubicBezTo>
                    <a:pt x="110" y="13"/>
                    <a:pt x="111" y="11"/>
                    <a:pt x="111" y="10"/>
                  </a:cubicBezTo>
                  <a:cubicBezTo>
                    <a:pt x="106" y="8"/>
                    <a:pt x="101" y="6"/>
                    <a:pt x="100" y="4"/>
                  </a:cubicBezTo>
                  <a:cubicBezTo>
                    <a:pt x="99" y="2"/>
                    <a:pt x="91" y="1"/>
                    <a:pt x="86" y="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1" name="Freeform 1666">
              <a:extLst>
                <a:ext uri="{FF2B5EF4-FFF2-40B4-BE49-F238E27FC236}">
                  <a16:creationId xmlns:a16="http://schemas.microsoft.com/office/drawing/2014/main" id="{FD837364-CC10-E642-B346-6BE2BEE25300}"/>
                </a:ext>
              </a:extLst>
            </p:cNvPr>
            <p:cNvSpPr>
              <a:spLocks/>
            </p:cNvSpPr>
            <p:nvPr/>
          </p:nvSpPr>
          <p:spPr bwMode="auto">
            <a:xfrm>
              <a:off x="5199246" y="2281313"/>
              <a:ext cx="61915" cy="42864"/>
            </a:xfrm>
            <a:custGeom>
              <a:avLst/>
              <a:gdLst>
                <a:gd name="T0" fmla="*/ 11 w 48"/>
                <a:gd name="T1" fmla="*/ 34 h 34"/>
                <a:gd name="T2" fmla="*/ 11 w 48"/>
                <a:gd name="T3" fmla="*/ 34 h 34"/>
                <a:gd name="T4" fmla="*/ 12 w 48"/>
                <a:gd name="T5" fmla="*/ 34 h 34"/>
                <a:gd name="T6" fmla="*/ 12 w 48"/>
                <a:gd name="T7" fmla="*/ 34 h 34"/>
                <a:gd name="T8" fmla="*/ 13 w 48"/>
                <a:gd name="T9" fmla="*/ 34 h 34"/>
                <a:gd name="T10" fmla="*/ 13 w 48"/>
                <a:gd name="T11" fmla="*/ 34 h 34"/>
                <a:gd name="T12" fmla="*/ 19 w 48"/>
                <a:gd name="T13" fmla="*/ 34 h 34"/>
                <a:gd name="T14" fmla="*/ 19 w 48"/>
                <a:gd name="T15" fmla="*/ 34 h 34"/>
                <a:gd name="T16" fmla="*/ 21 w 48"/>
                <a:gd name="T17" fmla="*/ 34 h 34"/>
                <a:gd name="T18" fmla="*/ 21 w 48"/>
                <a:gd name="T19" fmla="*/ 34 h 34"/>
                <a:gd name="T20" fmla="*/ 23 w 48"/>
                <a:gd name="T21" fmla="*/ 33 h 34"/>
                <a:gd name="T22" fmla="*/ 31 w 48"/>
                <a:gd name="T23" fmla="*/ 28 h 34"/>
                <a:gd name="T24" fmla="*/ 47 w 48"/>
                <a:gd name="T25" fmla="*/ 21 h 34"/>
                <a:gd name="T26" fmla="*/ 48 w 48"/>
                <a:gd name="T27" fmla="*/ 20 h 34"/>
                <a:gd name="T28" fmla="*/ 44 w 48"/>
                <a:gd name="T29" fmla="*/ 15 h 34"/>
                <a:gd name="T30" fmla="*/ 35 w 48"/>
                <a:gd name="T31" fmla="*/ 4 h 34"/>
                <a:gd name="T32" fmla="*/ 34 w 48"/>
                <a:gd name="T33" fmla="*/ 2 h 34"/>
                <a:gd name="T34" fmla="*/ 34 w 48"/>
                <a:gd name="T35" fmla="*/ 2 h 34"/>
                <a:gd name="T36" fmla="*/ 34 w 48"/>
                <a:gd name="T37" fmla="*/ 0 h 34"/>
                <a:gd name="T38" fmla="*/ 4 w 48"/>
                <a:gd name="T39" fmla="*/ 6 h 34"/>
                <a:gd name="T40" fmla="*/ 3 w 48"/>
                <a:gd name="T41" fmla="*/ 5 h 34"/>
                <a:gd name="T42" fmla="*/ 1 w 48"/>
                <a:gd name="T43" fmla="*/ 23 h 34"/>
                <a:gd name="T44" fmla="*/ 11 w 48"/>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34">
                  <a:moveTo>
                    <a:pt x="11" y="34"/>
                  </a:moveTo>
                  <a:cubicBezTo>
                    <a:pt x="11" y="34"/>
                    <a:pt x="11" y="34"/>
                    <a:pt x="11" y="34"/>
                  </a:cubicBezTo>
                  <a:cubicBezTo>
                    <a:pt x="11" y="34"/>
                    <a:pt x="11" y="34"/>
                    <a:pt x="12" y="34"/>
                  </a:cubicBezTo>
                  <a:cubicBezTo>
                    <a:pt x="12" y="34"/>
                    <a:pt x="12" y="34"/>
                    <a:pt x="12" y="34"/>
                  </a:cubicBezTo>
                  <a:cubicBezTo>
                    <a:pt x="12" y="34"/>
                    <a:pt x="13" y="34"/>
                    <a:pt x="13" y="34"/>
                  </a:cubicBezTo>
                  <a:cubicBezTo>
                    <a:pt x="13" y="34"/>
                    <a:pt x="13" y="34"/>
                    <a:pt x="13" y="34"/>
                  </a:cubicBezTo>
                  <a:cubicBezTo>
                    <a:pt x="15" y="34"/>
                    <a:pt x="17" y="34"/>
                    <a:pt x="19" y="34"/>
                  </a:cubicBezTo>
                  <a:cubicBezTo>
                    <a:pt x="19" y="34"/>
                    <a:pt x="19" y="34"/>
                    <a:pt x="19" y="34"/>
                  </a:cubicBezTo>
                  <a:cubicBezTo>
                    <a:pt x="20" y="34"/>
                    <a:pt x="20" y="34"/>
                    <a:pt x="21" y="34"/>
                  </a:cubicBezTo>
                  <a:cubicBezTo>
                    <a:pt x="21" y="34"/>
                    <a:pt x="21" y="34"/>
                    <a:pt x="21" y="34"/>
                  </a:cubicBezTo>
                  <a:cubicBezTo>
                    <a:pt x="22" y="34"/>
                    <a:pt x="22" y="33"/>
                    <a:pt x="23" y="33"/>
                  </a:cubicBezTo>
                  <a:cubicBezTo>
                    <a:pt x="28" y="32"/>
                    <a:pt x="29" y="27"/>
                    <a:pt x="31" y="28"/>
                  </a:cubicBezTo>
                  <a:cubicBezTo>
                    <a:pt x="33" y="29"/>
                    <a:pt x="46" y="23"/>
                    <a:pt x="47" y="21"/>
                  </a:cubicBezTo>
                  <a:cubicBezTo>
                    <a:pt x="48" y="20"/>
                    <a:pt x="48" y="20"/>
                    <a:pt x="48" y="20"/>
                  </a:cubicBezTo>
                  <a:cubicBezTo>
                    <a:pt x="48" y="18"/>
                    <a:pt x="45" y="17"/>
                    <a:pt x="44" y="15"/>
                  </a:cubicBezTo>
                  <a:cubicBezTo>
                    <a:pt x="44" y="13"/>
                    <a:pt x="36" y="5"/>
                    <a:pt x="35" y="4"/>
                  </a:cubicBezTo>
                  <a:cubicBezTo>
                    <a:pt x="34" y="3"/>
                    <a:pt x="34" y="3"/>
                    <a:pt x="34" y="2"/>
                  </a:cubicBezTo>
                  <a:cubicBezTo>
                    <a:pt x="34" y="2"/>
                    <a:pt x="34" y="2"/>
                    <a:pt x="34" y="2"/>
                  </a:cubicBezTo>
                  <a:cubicBezTo>
                    <a:pt x="34" y="2"/>
                    <a:pt x="34" y="1"/>
                    <a:pt x="34" y="0"/>
                  </a:cubicBezTo>
                  <a:cubicBezTo>
                    <a:pt x="22" y="2"/>
                    <a:pt x="4" y="6"/>
                    <a:pt x="4" y="6"/>
                  </a:cubicBezTo>
                  <a:cubicBezTo>
                    <a:pt x="4" y="6"/>
                    <a:pt x="3" y="6"/>
                    <a:pt x="3" y="5"/>
                  </a:cubicBezTo>
                  <a:cubicBezTo>
                    <a:pt x="1" y="11"/>
                    <a:pt x="0" y="19"/>
                    <a:pt x="1" y="23"/>
                  </a:cubicBezTo>
                  <a:cubicBezTo>
                    <a:pt x="2" y="28"/>
                    <a:pt x="6" y="30"/>
                    <a:pt x="11" y="3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2" name="Freeform 1667">
              <a:extLst>
                <a:ext uri="{FF2B5EF4-FFF2-40B4-BE49-F238E27FC236}">
                  <a16:creationId xmlns:a16="http://schemas.microsoft.com/office/drawing/2014/main" id="{2DC9BBD1-AD73-6D4C-9C64-11D878857A44}"/>
                </a:ext>
              </a:extLst>
            </p:cNvPr>
            <p:cNvSpPr>
              <a:spLocks/>
            </p:cNvSpPr>
            <p:nvPr/>
          </p:nvSpPr>
          <p:spPr bwMode="auto">
            <a:xfrm>
              <a:off x="5238935" y="1998729"/>
              <a:ext cx="403239" cy="230195"/>
            </a:xfrm>
            <a:custGeom>
              <a:avLst/>
              <a:gdLst>
                <a:gd name="T0" fmla="*/ 293 w 315"/>
                <a:gd name="T1" fmla="*/ 104 h 183"/>
                <a:gd name="T2" fmla="*/ 311 w 315"/>
                <a:gd name="T3" fmla="*/ 94 h 183"/>
                <a:gd name="T4" fmla="*/ 313 w 315"/>
                <a:gd name="T5" fmla="*/ 83 h 183"/>
                <a:gd name="T6" fmla="*/ 314 w 315"/>
                <a:gd name="T7" fmla="*/ 71 h 183"/>
                <a:gd name="T8" fmla="*/ 289 w 315"/>
                <a:gd name="T9" fmla="*/ 60 h 183"/>
                <a:gd name="T10" fmla="*/ 267 w 315"/>
                <a:gd name="T11" fmla="*/ 49 h 183"/>
                <a:gd name="T12" fmla="*/ 248 w 315"/>
                <a:gd name="T13" fmla="*/ 50 h 183"/>
                <a:gd name="T14" fmla="*/ 233 w 315"/>
                <a:gd name="T15" fmla="*/ 43 h 183"/>
                <a:gd name="T16" fmla="*/ 212 w 315"/>
                <a:gd name="T17" fmla="*/ 26 h 183"/>
                <a:gd name="T18" fmla="*/ 206 w 315"/>
                <a:gd name="T19" fmla="*/ 3 h 183"/>
                <a:gd name="T20" fmla="*/ 180 w 315"/>
                <a:gd name="T21" fmla="*/ 2 h 183"/>
                <a:gd name="T22" fmla="*/ 167 w 315"/>
                <a:gd name="T23" fmla="*/ 4 h 183"/>
                <a:gd name="T24" fmla="*/ 145 w 315"/>
                <a:gd name="T25" fmla="*/ 18 h 183"/>
                <a:gd name="T26" fmla="*/ 125 w 315"/>
                <a:gd name="T27" fmla="*/ 22 h 183"/>
                <a:gd name="T28" fmla="*/ 103 w 315"/>
                <a:gd name="T29" fmla="*/ 18 h 183"/>
                <a:gd name="T30" fmla="*/ 74 w 315"/>
                <a:gd name="T31" fmla="*/ 14 h 183"/>
                <a:gd name="T32" fmla="*/ 33 w 315"/>
                <a:gd name="T33" fmla="*/ 17 h 183"/>
                <a:gd name="T34" fmla="*/ 25 w 315"/>
                <a:gd name="T35" fmla="*/ 25 h 183"/>
                <a:gd name="T36" fmla="*/ 24 w 315"/>
                <a:gd name="T37" fmla="*/ 48 h 183"/>
                <a:gd name="T38" fmla="*/ 8 w 315"/>
                <a:gd name="T39" fmla="*/ 77 h 183"/>
                <a:gd name="T40" fmla="*/ 8 w 315"/>
                <a:gd name="T41" fmla="*/ 99 h 183"/>
                <a:gd name="T42" fmla="*/ 18 w 315"/>
                <a:gd name="T43" fmla="*/ 100 h 183"/>
                <a:gd name="T44" fmla="*/ 46 w 315"/>
                <a:gd name="T45" fmla="*/ 106 h 183"/>
                <a:gd name="T46" fmla="*/ 62 w 315"/>
                <a:gd name="T47" fmla="*/ 103 h 183"/>
                <a:gd name="T48" fmla="*/ 94 w 315"/>
                <a:gd name="T49" fmla="*/ 91 h 183"/>
                <a:gd name="T50" fmla="*/ 120 w 315"/>
                <a:gd name="T51" fmla="*/ 108 h 183"/>
                <a:gd name="T52" fmla="*/ 135 w 315"/>
                <a:gd name="T53" fmla="*/ 137 h 183"/>
                <a:gd name="T54" fmla="*/ 117 w 315"/>
                <a:gd name="T55" fmla="*/ 143 h 183"/>
                <a:gd name="T56" fmla="*/ 113 w 315"/>
                <a:gd name="T57" fmla="*/ 163 h 183"/>
                <a:gd name="T58" fmla="*/ 129 w 315"/>
                <a:gd name="T59" fmla="*/ 163 h 183"/>
                <a:gd name="T60" fmla="*/ 153 w 315"/>
                <a:gd name="T61" fmla="*/ 132 h 183"/>
                <a:gd name="T62" fmla="*/ 174 w 315"/>
                <a:gd name="T63" fmla="*/ 141 h 183"/>
                <a:gd name="T64" fmla="*/ 179 w 315"/>
                <a:gd name="T65" fmla="*/ 158 h 183"/>
                <a:gd name="T66" fmla="*/ 198 w 315"/>
                <a:gd name="T67" fmla="*/ 180 h 183"/>
                <a:gd name="T68" fmla="*/ 229 w 315"/>
                <a:gd name="T69" fmla="*/ 169 h 183"/>
                <a:gd name="T70" fmla="*/ 235 w 315"/>
                <a:gd name="T71" fmla="*/ 161 h 183"/>
                <a:gd name="T72" fmla="*/ 243 w 315"/>
                <a:gd name="T73" fmla="*/ 133 h 183"/>
                <a:gd name="T74" fmla="*/ 279 w 315"/>
                <a:gd name="T75" fmla="*/ 12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183">
                  <a:moveTo>
                    <a:pt x="280" y="114"/>
                  </a:moveTo>
                  <a:cubicBezTo>
                    <a:pt x="282" y="113"/>
                    <a:pt x="291" y="104"/>
                    <a:pt x="293" y="104"/>
                  </a:cubicBezTo>
                  <a:cubicBezTo>
                    <a:pt x="296" y="104"/>
                    <a:pt x="308" y="107"/>
                    <a:pt x="308" y="105"/>
                  </a:cubicBezTo>
                  <a:cubicBezTo>
                    <a:pt x="308" y="103"/>
                    <a:pt x="312" y="96"/>
                    <a:pt x="311" y="94"/>
                  </a:cubicBezTo>
                  <a:cubicBezTo>
                    <a:pt x="310" y="92"/>
                    <a:pt x="306" y="89"/>
                    <a:pt x="307" y="87"/>
                  </a:cubicBezTo>
                  <a:cubicBezTo>
                    <a:pt x="308" y="85"/>
                    <a:pt x="313" y="85"/>
                    <a:pt x="313" y="83"/>
                  </a:cubicBezTo>
                  <a:cubicBezTo>
                    <a:pt x="313" y="81"/>
                    <a:pt x="309" y="80"/>
                    <a:pt x="309" y="78"/>
                  </a:cubicBezTo>
                  <a:cubicBezTo>
                    <a:pt x="309" y="76"/>
                    <a:pt x="315" y="74"/>
                    <a:pt x="314" y="71"/>
                  </a:cubicBezTo>
                  <a:cubicBezTo>
                    <a:pt x="314" y="67"/>
                    <a:pt x="309" y="67"/>
                    <a:pt x="304" y="64"/>
                  </a:cubicBezTo>
                  <a:cubicBezTo>
                    <a:pt x="299" y="62"/>
                    <a:pt x="294" y="63"/>
                    <a:pt x="289" y="60"/>
                  </a:cubicBezTo>
                  <a:cubicBezTo>
                    <a:pt x="284" y="58"/>
                    <a:pt x="275" y="60"/>
                    <a:pt x="275" y="58"/>
                  </a:cubicBezTo>
                  <a:cubicBezTo>
                    <a:pt x="275" y="56"/>
                    <a:pt x="268" y="51"/>
                    <a:pt x="267" y="49"/>
                  </a:cubicBezTo>
                  <a:cubicBezTo>
                    <a:pt x="265" y="46"/>
                    <a:pt x="260" y="47"/>
                    <a:pt x="257" y="49"/>
                  </a:cubicBezTo>
                  <a:cubicBezTo>
                    <a:pt x="254" y="51"/>
                    <a:pt x="251" y="52"/>
                    <a:pt x="248" y="50"/>
                  </a:cubicBezTo>
                  <a:cubicBezTo>
                    <a:pt x="245" y="48"/>
                    <a:pt x="242" y="45"/>
                    <a:pt x="239" y="46"/>
                  </a:cubicBezTo>
                  <a:cubicBezTo>
                    <a:pt x="237" y="47"/>
                    <a:pt x="232" y="47"/>
                    <a:pt x="233" y="43"/>
                  </a:cubicBezTo>
                  <a:cubicBezTo>
                    <a:pt x="234" y="39"/>
                    <a:pt x="228" y="30"/>
                    <a:pt x="225" y="29"/>
                  </a:cubicBezTo>
                  <a:cubicBezTo>
                    <a:pt x="222" y="28"/>
                    <a:pt x="214" y="30"/>
                    <a:pt x="212" y="26"/>
                  </a:cubicBezTo>
                  <a:cubicBezTo>
                    <a:pt x="210" y="22"/>
                    <a:pt x="207" y="19"/>
                    <a:pt x="208" y="16"/>
                  </a:cubicBezTo>
                  <a:cubicBezTo>
                    <a:pt x="210" y="13"/>
                    <a:pt x="208" y="6"/>
                    <a:pt x="206" y="3"/>
                  </a:cubicBezTo>
                  <a:cubicBezTo>
                    <a:pt x="204" y="0"/>
                    <a:pt x="194" y="0"/>
                    <a:pt x="191" y="1"/>
                  </a:cubicBezTo>
                  <a:cubicBezTo>
                    <a:pt x="189" y="2"/>
                    <a:pt x="182" y="0"/>
                    <a:pt x="180" y="2"/>
                  </a:cubicBezTo>
                  <a:cubicBezTo>
                    <a:pt x="177" y="3"/>
                    <a:pt x="175" y="6"/>
                    <a:pt x="171" y="6"/>
                  </a:cubicBezTo>
                  <a:cubicBezTo>
                    <a:pt x="169" y="6"/>
                    <a:pt x="168" y="6"/>
                    <a:pt x="167" y="4"/>
                  </a:cubicBezTo>
                  <a:cubicBezTo>
                    <a:pt x="162" y="6"/>
                    <a:pt x="155" y="6"/>
                    <a:pt x="155" y="6"/>
                  </a:cubicBezTo>
                  <a:cubicBezTo>
                    <a:pt x="155" y="6"/>
                    <a:pt x="145" y="15"/>
                    <a:pt x="145" y="18"/>
                  </a:cubicBezTo>
                  <a:cubicBezTo>
                    <a:pt x="145" y="21"/>
                    <a:pt x="144" y="26"/>
                    <a:pt x="142" y="24"/>
                  </a:cubicBezTo>
                  <a:cubicBezTo>
                    <a:pt x="139" y="21"/>
                    <a:pt x="128" y="21"/>
                    <a:pt x="125" y="22"/>
                  </a:cubicBezTo>
                  <a:cubicBezTo>
                    <a:pt x="123" y="24"/>
                    <a:pt x="119" y="16"/>
                    <a:pt x="114" y="19"/>
                  </a:cubicBezTo>
                  <a:cubicBezTo>
                    <a:pt x="109" y="21"/>
                    <a:pt x="103" y="15"/>
                    <a:pt x="103" y="18"/>
                  </a:cubicBezTo>
                  <a:cubicBezTo>
                    <a:pt x="102" y="20"/>
                    <a:pt x="95" y="18"/>
                    <a:pt x="91" y="16"/>
                  </a:cubicBezTo>
                  <a:cubicBezTo>
                    <a:pt x="86" y="14"/>
                    <a:pt x="77" y="17"/>
                    <a:pt x="74" y="14"/>
                  </a:cubicBezTo>
                  <a:cubicBezTo>
                    <a:pt x="71" y="10"/>
                    <a:pt x="51" y="10"/>
                    <a:pt x="44" y="10"/>
                  </a:cubicBezTo>
                  <a:cubicBezTo>
                    <a:pt x="37" y="10"/>
                    <a:pt x="36" y="14"/>
                    <a:pt x="33" y="17"/>
                  </a:cubicBezTo>
                  <a:cubicBezTo>
                    <a:pt x="30" y="20"/>
                    <a:pt x="27" y="19"/>
                    <a:pt x="23" y="19"/>
                  </a:cubicBezTo>
                  <a:cubicBezTo>
                    <a:pt x="24" y="21"/>
                    <a:pt x="24" y="24"/>
                    <a:pt x="25" y="25"/>
                  </a:cubicBezTo>
                  <a:cubicBezTo>
                    <a:pt x="26" y="27"/>
                    <a:pt x="34" y="38"/>
                    <a:pt x="32" y="42"/>
                  </a:cubicBezTo>
                  <a:cubicBezTo>
                    <a:pt x="30" y="46"/>
                    <a:pt x="26" y="46"/>
                    <a:pt x="24" y="48"/>
                  </a:cubicBezTo>
                  <a:cubicBezTo>
                    <a:pt x="22" y="51"/>
                    <a:pt x="8" y="63"/>
                    <a:pt x="7" y="65"/>
                  </a:cubicBezTo>
                  <a:cubicBezTo>
                    <a:pt x="7" y="67"/>
                    <a:pt x="10" y="76"/>
                    <a:pt x="8" y="77"/>
                  </a:cubicBezTo>
                  <a:cubicBezTo>
                    <a:pt x="6" y="79"/>
                    <a:pt x="0" y="87"/>
                    <a:pt x="0" y="90"/>
                  </a:cubicBezTo>
                  <a:cubicBezTo>
                    <a:pt x="0" y="93"/>
                    <a:pt x="4" y="98"/>
                    <a:pt x="8" y="99"/>
                  </a:cubicBezTo>
                  <a:cubicBezTo>
                    <a:pt x="9" y="99"/>
                    <a:pt x="10" y="100"/>
                    <a:pt x="11" y="101"/>
                  </a:cubicBezTo>
                  <a:cubicBezTo>
                    <a:pt x="13" y="100"/>
                    <a:pt x="16" y="100"/>
                    <a:pt x="18" y="100"/>
                  </a:cubicBezTo>
                  <a:cubicBezTo>
                    <a:pt x="20" y="100"/>
                    <a:pt x="32" y="103"/>
                    <a:pt x="35" y="103"/>
                  </a:cubicBezTo>
                  <a:cubicBezTo>
                    <a:pt x="39" y="103"/>
                    <a:pt x="44" y="105"/>
                    <a:pt x="46" y="106"/>
                  </a:cubicBezTo>
                  <a:cubicBezTo>
                    <a:pt x="47" y="108"/>
                    <a:pt x="51" y="107"/>
                    <a:pt x="54" y="104"/>
                  </a:cubicBezTo>
                  <a:cubicBezTo>
                    <a:pt x="56" y="102"/>
                    <a:pt x="59" y="103"/>
                    <a:pt x="62" y="103"/>
                  </a:cubicBezTo>
                  <a:cubicBezTo>
                    <a:pt x="65" y="103"/>
                    <a:pt x="71" y="101"/>
                    <a:pt x="72" y="98"/>
                  </a:cubicBezTo>
                  <a:cubicBezTo>
                    <a:pt x="74" y="95"/>
                    <a:pt x="89" y="91"/>
                    <a:pt x="94" y="91"/>
                  </a:cubicBezTo>
                  <a:cubicBezTo>
                    <a:pt x="98" y="90"/>
                    <a:pt x="104" y="99"/>
                    <a:pt x="108" y="99"/>
                  </a:cubicBezTo>
                  <a:cubicBezTo>
                    <a:pt x="111" y="99"/>
                    <a:pt x="118" y="101"/>
                    <a:pt x="120" y="108"/>
                  </a:cubicBezTo>
                  <a:cubicBezTo>
                    <a:pt x="122" y="115"/>
                    <a:pt x="129" y="123"/>
                    <a:pt x="131" y="126"/>
                  </a:cubicBezTo>
                  <a:cubicBezTo>
                    <a:pt x="134" y="128"/>
                    <a:pt x="135" y="135"/>
                    <a:pt x="135" y="137"/>
                  </a:cubicBezTo>
                  <a:cubicBezTo>
                    <a:pt x="135" y="139"/>
                    <a:pt x="130" y="137"/>
                    <a:pt x="123" y="135"/>
                  </a:cubicBezTo>
                  <a:cubicBezTo>
                    <a:pt x="117" y="134"/>
                    <a:pt x="117" y="140"/>
                    <a:pt x="117" y="143"/>
                  </a:cubicBezTo>
                  <a:cubicBezTo>
                    <a:pt x="117" y="146"/>
                    <a:pt x="108" y="157"/>
                    <a:pt x="106" y="159"/>
                  </a:cubicBezTo>
                  <a:cubicBezTo>
                    <a:pt x="105" y="161"/>
                    <a:pt x="109" y="163"/>
                    <a:pt x="113" y="163"/>
                  </a:cubicBezTo>
                  <a:cubicBezTo>
                    <a:pt x="115" y="163"/>
                    <a:pt x="121" y="159"/>
                    <a:pt x="123" y="159"/>
                  </a:cubicBezTo>
                  <a:cubicBezTo>
                    <a:pt x="124" y="159"/>
                    <a:pt x="126" y="161"/>
                    <a:pt x="129" y="163"/>
                  </a:cubicBezTo>
                  <a:cubicBezTo>
                    <a:pt x="128" y="155"/>
                    <a:pt x="130" y="156"/>
                    <a:pt x="137" y="150"/>
                  </a:cubicBezTo>
                  <a:cubicBezTo>
                    <a:pt x="145" y="144"/>
                    <a:pt x="146" y="134"/>
                    <a:pt x="153" y="132"/>
                  </a:cubicBezTo>
                  <a:cubicBezTo>
                    <a:pt x="159" y="131"/>
                    <a:pt x="162" y="128"/>
                    <a:pt x="172" y="130"/>
                  </a:cubicBezTo>
                  <a:cubicBezTo>
                    <a:pt x="182" y="131"/>
                    <a:pt x="167" y="137"/>
                    <a:pt x="174" y="141"/>
                  </a:cubicBezTo>
                  <a:cubicBezTo>
                    <a:pt x="181" y="145"/>
                    <a:pt x="202" y="140"/>
                    <a:pt x="203" y="145"/>
                  </a:cubicBezTo>
                  <a:cubicBezTo>
                    <a:pt x="204" y="150"/>
                    <a:pt x="179" y="156"/>
                    <a:pt x="179" y="158"/>
                  </a:cubicBezTo>
                  <a:cubicBezTo>
                    <a:pt x="180" y="161"/>
                    <a:pt x="192" y="164"/>
                    <a:pt x="197" y="166"/>
                  </a:cubicBezTo>
                  <a:cubicBezTo>
                    <a:pt x="201" y="169"/>
                    <a:pt x="196" y="177"/>
                    <a:pt x="198" y="180"/>
                  </a:cubicBezTo>
                  <a:cubicBezTo>
                    <a:pt x="200" y="183"/>
                    <a:pt x="207" y="180"/>
                    <a:pt x="212" y="177"/>
                  </a:cubicBezTo>
                  <a:cubicBezTo>
                    <a:pt x="218" y="173"/>
                    <a:pt x="222" y="174"/>
                    <a:pt x="229" y="169"/>
                  </a:cubicBezTo>
                  <a:cubicBezTo>
                    <a:pt x="236" y="165"/>
                    <a:pt x="251" y="169"/>
                    <a:pt x="252" y="166"/>
                  </a:cubicBezTo>
                  <a:cubicBezTo>
                    <a:pt x="254" y="163"/>
                    <a:pt x="248" y="160"/>
                    <a:pt x="235" y="161"/>
                  </a:cubicBezTo>
                  <a:cubicBezTo>
                    <a:pt x="221" y="162"/>
                    <a:pt x="220" y="149"/>
                    <a:pt x="220" y="147"/>
                  </a:cubicBezTo>
                  <a:cubicBezTo>
                    <a:pt x="220" y="144"/>
                    <a:pt x="234" y="134"/>
                    <a:pt x="243" y="133"/>
                  </a:cubicBezTo>
                  <a:cubicBezTo>
                    <a:pt x="251" y="132"/>
                    <a:pt x="257" y="130"/>
                    <a:pt x="265" y="126"/>
                  </a:cubicBezTo>
                  <a:cubicBezTo>
                    <a:pt x="268" y="125"/>
                    <a:pt x="274" y="123"/>
                    <a:pt x="279" y="122"/>
                  </a:cubicBezTo>
                  <a:cubicBezTo>
                    <a:pt x="278" y="118"/>
                    <a:pt x="277" y="114"/>
                    <a:pt x="280" y="11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3" name="Freeform 1668">
              <a:extLst>
                <a:ext uri="{FF2B5EF4-FFF2-40B4-BE49-F238E27FC236}">
                  <a16:creationId xmlns:a16="http://schemas.microsoft.com/office/drawing/2014/main" id="{BA6CE955-11BC-E14A-9271-410DAB0FFFFA}"/>
                </a:ext>
              </a:extLst>
            </p:cNvPr>
            <p:cNvSpPr>
              <a:spLocks/>
            </p:cNvSpPr>
            <p:nvPr/>
          </p:nvSpPr>
          <p:spPr bwMode="auto">
            <a:xfrm>
              <a:off x="5261161" y="1882837"/>
              <a:ext cx="212733" cy="149230"/>
            </a:xfrm>
            <a:custGeom>
              <a:avLst/>
              <a:gdLst>
                <a:gd name="T0" fmla="*/ 155 w 165"/>
                <a:gd name="T1" fmla="*/ 58 h 119"/>
                <a:gd name="T2" fmla="*/ 145 w 165"/>
                <a:gd name="T3" fmla="*/ 48 h 119"/>
                <a:gd name="T4" fmla="*/ 137 w 165"/>
                <a:gd name="T5" fmla="*/ 37 h 119"/>
                <a:gd name="T6" fmla="*/ 135 w 165"/>
                <a:gd name="T7" fmla="*/ 25 h 119"/>
                <a:gd name="T8" fmla="*/ 133 w 165"/>
                <a:gd name="T9" fmla="*/ 13 h 119"/>
                <a:gd name="T10" fmla="*/ 117 w 165"/>
                <a:gd name="T11" fmla="*/ 8 h 119"/>
                <a:gd name="T12" fmla="*/ 107 w 165"/>
                <a:gd name="T13" fmla="*/ 8 h 119"/>
                <a:gd name="T14" fmla="*/ 98 w 165"/>
                <a:gd name="T15" fmla="*/ 4 h 119"/>
                <a:gd name="T16" fmla="*/ 89 w 165"/>
                <a:gd name="T17" fmla="*/ 1 h 119"/>
                <a:gd name="T18" fmla="*/ 88 w 165"/>
                <a:gd name="T19" fmla="*/ 0 h 119"/>
                <a:gd name="T20" fmla="*/ 82 w 165"/>
                <a:gd name="T21" fmla="*/ 2 h 119"/>
                <a:gd name="T22" fmla="*/ 76 w 165"/>
                <a:gd name="T23" fmla="*/ 8 h 119"/>
                <a:gd name="T24" fmla="*/ 64 w 165"/>
                <a:gd name="T25" fmla="*/ 10 h 119"/>
                <a:gd name="T26" fmla="*/ 59 w 165"/>
                <a:gd name="T27" fmla="*/ 19 h 119"/>
                <a:gd name="T28" fmla="*/ 57 w 165"/>
                <a:gd name="T29" fmla="*/ 26 h 119"/>
                <a:gd name="T30" fmla="*/ 51 w 165"/>
                <a:gd name="T31" fmla="*/ 30 h 119"/>
                <a:gd name="T32" fmla="*/ 42 w 165"/>
                <a:gd name="T33" fmla="*/ 39 h 119"/>
                <a:gd name="T34" fmla="*/ 40 w 165"/>
                <a:gd name="T35" fmla="*/ 47 h 119"/>
                <a:gd name="T36" fmla="*/ 28 w 165"/>
                <a:gd name="T37" fmla="*/ 51 h 119"/>
                <a:gd name="T38" fmla="*/ 19 w 165"/>
                <a:gd name="T39" fmla="*/ 55 h 119"/>
                <a:gd name="T40" fmla="*/ 6 w 165"/>
                <a:gd name="T41" fmla="*/ 54 h 119"/>
                <a:gd name="T42" fmla="*/ 6 w 165"/>
                <a:gd name="T43" fmla="*/ 56 h 119"/>
                <a:gd name="T44" fmla="*/ 9 w 165"/>
                <a:gd name="T45" fmla="*/ 69 h 119"/>
                <a:gd name="T46" fmla="*/ 10 w 165"/>
                <a:gd name="T47" fmla="*/ 84 h 119"/>
                <a:gd name="T48" fmla="*/ 0 w 165"/>
                <a:gd name="T49" fmla="*/ 93 h 119"/>
                <a:gd name="T50" fmla="*/ 6 w 165"/>
                <a:gd name="T51" fmla="*/ 102 h 119"/>
                <a:gd name="T52" fmla="*/ 5 w 165"/>
                <a:gd name="T53" fmla="*/ 112 h 119"/>
                <a:gd name="T54" fmla="*/ 15 w 165"/>
                <a:gd name="T55" fmla="*/ 110 h 119"/>
                <a:gd name="T56" fmla="*/ 26 w 165"/>
                <a:gd name="T57" fmla="*/ 103 h 119"/>
                <a:gd name="T58" fmla="*/ 56 w 165"/>
                <a:gd name="T59" fmla="*/ 107 h 119"/>
                <a:gd name="T60" fmla="*/ 73 w 165"/>
                <a:gd name="T61" fmla="*/ 109 h 119"/>
                <a:gd name="T62" fmla="*/ 85 w 165"/>
                <a:gd name="T63" fmla="*/ 111 h 119"/>
                <a:gd name="T64" fmla="*/ 96 w 165"/>
                <a:gd name="T65" fmla="*/ 112 h 119"/>
                <a:gd name="T66" fmla="*/ 107 w 165"/>
                <a:gd name="T67" fmla="*/ 115 h 119"/>
                <a:gd name="T68" fmla="*/ 124 w 165"/>
                <a:gd name="T69" fmla="*/ 117 h 119"/>
                <a:gd name="T70" fmla="*/ 127 w 165"/>
                <a:gd name="T71" fmla="*/ 111 h 119"/>
                <a:gd name="T72" fmla="*/ 137 w 165"/>
                <a:gd name="T73" fmla="*/ 99 h 119"/>
                <a:gd name="T74" fmla="*/ 149 w 165"/>
                <a:gd name="T75" fmla="*/ 97 h 119"/>
                <a:gd name="T76" fmla="*/ 146 w 165"/>
                <a:gd name="T77" fmla="*/ 90 h 119"/>
                <a:gd name="T78" fmla="*/ 143 w 165"/>
                <a:gd name="T79" fmla="*/ 73 h 119"/>
                <a:gd name="T80" fmla="*/ 156 w 165"/>
                <a:gd name="T81" fmla="*/ 75 h 119"/>
                <a:gd name="T82" fmla="*/ 165 w 165"/>
                <a:gd name="T83" fmla="*/ 67 h 119"/>
                <a:gd name="T84" fmla="*/ 155 w 165"/>
                <a:gd name="T85" fmla="*/ 5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 h="119">
                  <a:moveTo>
                    <a:pt x="155" y="58"/>
                  </a:moveTo>
                  <a:cubicBezTo>
                    <a:pt x="152" y="57"/>
                    <a:pt x="150" y="50"/>
                    <a:pt x="145" y="48"/>
                  </a:cubicBezTo>
                  <a:cubicBezTo>
                    <a:pt x="140" y="46"/>
                    <a:pt x="141" y="40"/>
                    <a:pt x="137" y="37"/>
                  </a:cubicBezTo>
                  <a:cubicBezTo>
                    <a:pt x="132" y="34"/>
                    <a:pt x="135" y="29"/>
                    <a:pt x="135" y="25"/>
                  </a:cubicBezTo>
                  <a:cubicBezTo>
                    <a:pt x="134" y="20"/>
                    <a:pt x="135" y="14"/>
                    <a:pt x="133" y="13"/>
                  </a:cubicBezTo>
                  <a:cubicBezTo>
                    <a:pt x="131" y="11"/>
                    <a:pt x="121" y="6"/>
                    <a:pt x="117" y="8"/>
                  </a:cubicBezTo>
                  <a:cubicBezTo>
                    <a:pt x="112" y="10"/>
                    <a:pt x="109" y="11"/>
                    <a:pt x="107" y="8"/>
                  </a:cubicBezTo>
                  <a:cubicBezTo>
                    <a:pt x="105" y="4"/>
                    <a:pt x="103" y="2"/>
                    <a:pt x="98" y="4"/>
                  </a:cubicBezTo>
                  <a:cubicBezTo>
                    <a:pt x="94" y="5"/>
                    <a:pt x="91" y="3"/>
                    <a:pt x="89" y="1"/>
                  </a:cubicBezTo>
                  <a:cubicBezTo>
                    <a:pt x="88" y="1"/>
                    <a:pt x="88" y="0"/>
                    <a:pt x="88" y="0"/>
                  </a:cubicBezTo>
                  <a:cubicBezTo>
                    <a:pt x="86" y="0"/>
                    <a:pt x="84" y="1"/>
                    <a:pt x="82" y="2"/>
                  </a:cubicBezTo>
                  <a:cubicBezTo>
                    <a:pt x="80" y="4"/>
                    <a:pt x="79" y="8"/>
                    <a:pt x="76" y="8"/>
                  </a:cubicBezTo>
                  <a:cubicBezTo>
                    <a:pt x="72" y="8"/>
                    <a:pt x="68" y="6"/>
                    <a:pt x="64" y="10"/>
                  </a:cubicBezTo>
                  <a:cubicBezTo>
                    <a:pt x="59" y="13"/>
                    <a:pt x="58" y="16"/>
                    <a:pt x="59" y="19"/>
                  </a:cubicBezTo>
                  <a:cubicBezTo>
                    <a:pt x="59" y="22"/>
                    <a:pt x="60" y="26"/>
                    <a:pt x="57" y="26"/>
                  </a:cubicBezTo>
                  <a:cubicBezTo>
                    <a:pt x="54" y="26"/>
                    <a:pt x="54" y="29"/>
                    <a:pt x="51" y="30"/>
                  </a:cubicBezTo>
                  <a:cubicBezTo>
                    <a:pt x="48" y="31"/>
                    <a:pt x="43" y="36"/>
                    <a:pt x="42" y="39"/>
                  </a:cubicBezTo>
                  <a:cubicBezTo>
                    <a:pt x="42" y="41"/>
                    <a:pt x="42" y="47"/>
                    <a:pt x="40" y="47"/>
                  </a:cubicBezTo>
                  <a:cubicBezTo>
                    <a:pt x="38" y="47"/>
                    <a:pt x="30" y="48"/>
                    <a:pt x="28" y="51"/>
                  </a:cubicBezTo>
                  <a:cubicBezTo>
                    <a:pt x="26" y="53"/>
                    <a:pt x="24" y="56"/>
                    <a:pt x="19" y="55"/>
                  </a:cubicBezTo>
                  <a:cubicBezTo>
                    <a:pt x="17" y="54"/>
                    <a:pt x="11" y="54"/>
                    <a:pt x="6" y="54"/>
                  </a:cubicBezTo>
                  <a:cubicBezTo>
                    <a:pt x="6" y="55"/>
                    <a:pt x="6" y="55"/>
                    <a:pt x="6" y="56"/>
                  </a:cubicBezTo>
                  <a:cubicBezTo>
                    <a:pt x="4" y="61"/>
                    <a:pt x="6" y="66"/>
                    <a:pt x="9" y="69"/>
                  </a:cubicBezTo>
                  <a:cubicBezTo>
                    <a:pt x="12" y="72"/>
                    <a:pt x="13" y="83"/>
                    <a:pt x="10" y="84"/>
                  </a:cubicBezTo>
                  <a:cubicBezTo>
                    <a:pt x="6" y="86"/>
                    <a:pt x="0" y="90"/>
                    <a:pt x="0" y="93"/>
                  </a:cubicBezTo>
                  <a:cubicBezTo>
                    <a:pt x="0" y="96"/>
                    <a:pt x="7" y="98"/>
                    <a:pt x="6" y="102"/>
                  </a:cubicBezTo>
                  <a:cubicBezTo>
                    <a:pt x="5" y="104"/>
                    <a:pt x="5" y="108"/>
                    <a:pt x="5" y="112"/>
                  </a:cubicBezTo>
                  <a:cubicBezTo>
                    <a:pt x="9" y="112"/>
                    <a:pt x="12" y="113"/>
                    <a:pt x="15" y="110"/>
                  </a:cubicBezTo>
                  <a:cubicBezTo>
                    <a:pt x="18" y="107"/>
                    <a:pt x="19" y="103"/>
                    <a:pt x="26" y="103"/>
                  </a:cubicBezTo>
                  <a:cubicBezTo>
                    <a:pt x="33" y="103"/>
                    <a:pt x="53" y="103"/>
                    <a:pt x="56" y="107"/>
                  </a:cubicBezTo>
                  <a:cubicBezTo>
                    <a:pt x="59" y="110"/>
                    <a:pt x="68" y="107"/>
                    <a:pt x="73" y="109"/>
                  </a:cubicBezTo>
                  <a:cubicBezTo>
                    <a:pt x="77" y="111"/>
                    <a:pt x="84" y="113"/>
                    <a:pt x="85" y="111"/>
                  </a:cubicBezTo>
                  <a:cubicBezTo>
                    <a:pt x="85" y="108"/>
                    <a:pt x="91" y="114"/>
                    <a:pt x="96" y="112"/>
                  </a:cubicBezTo>
                  <a:cubicBezTo>
                    <a:pt x="101" y="109"/>
                    <a:pt x="105" y="117"/>
                    <a:pt x="107" y="115"/>
                  </a:cubicBezTo>
                  <a:cubicBezTo>
                    <a:pt x="110" y="114"/>
                    <a:pt x="121" y="114"/>
                    <a:pt x="124" y="117"/>
                  </a:cubicBezTo>
                  <a:cubicBezTo>
                    <a:pt x="126" y="119"/>
                    <a:pt x="127" y="114"/>
                    <a:pt x="127" y="111"/>
                  </a:cubicBezTo>
                  <a:cubicBezTo>
                    <a:pt x="127" y="108"/>
                    <a:pt x="137" y="99"/>
                    <a:pt x="137" y="99"/>
                  </a:cubicBezTo>
                  <a:cubicBezTo>
                    <a:pt x="137" y="99"/>
                    <a:pt x="144" y="99"/>
                    <a:pt x="149" y="97"/>
                  </a:cubicBezTo>
                  <a:cubicBezTo>
                    <a:pt x="148" y="96"/>
                    <a:pt x="147" y="93"/>
                    <a:pt x="146" y="90"/>
                  </a:cubicBezTo>
                  <a:cubicBezTo>
                    <a:pt x="144" y="81"/>
                    <a:pt x="141" y="76"/>
                    <a:pt x="143" y="73"/>
                  </a:cubicBezTo>
                  <a:cubicBezTo>
                    <a:pt x="146" y="70"/>
                    <a:pt x="152" y="77"/>
                    <a:pt x="156" y="75"/>
                  </a:cubicBezTo>
                  <a:cubicBezTo>
                    <a:pt x="159" y="74"/>
                    <a:pt x="165" y="70"/>
                    <a:pt x="165" y="67"/>
                  </a:cubicBezTo>
                  <a:cubicBezTo>
                    <a:pt x="164" y="63"/>
                    <a:pt x="158" y="59"/>
                    <a:pt x="155" y="5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4" name="Freeform 1669">
              <a:extLst>
                <a:ext uri="{FF2B5EF4-FFF2-40B4-BE49-F238E27FC236}">
                  <a16:creationId xmlns:a16="http://schemas.microsoft.com/office/drawing/2014/main" id="{CAC80E0D-C3DC-9C40-97B5-4F2E7E26EF71}"/>
                </a:ext>
              </a:extLst>
            </p:cNvPr>
            <p:cNvSpPr>
              <a:spLocks/>
            </p:cNvSpPr>
            <p:nvPr/>
          </p:nvSpPr>
          <p:spPr bwMode="auto">
            <a:xfrm>
              <a:off x="5208772" y="1822510"/>
              <a:ext cx="166693" cy="76203"/>
            </a:xfrm>
            <a:custGeom>
              <a:avLst/>
              <a:gdLst>
                <a:gd name="T0" fmla="*/ 44 w 130"/>
                <a:gd name="T1" fmla="*/ 43 h 61"/>
                <a:gd name="T2" fmla="*/ 66 w 130"/>
                <a:gd name="T3" fmla="*/ 43 h 61"/>
                <a:gd name="T4" fmla="*/ 77 w 130"/>
                <a:gd name="T5" fmla="*/ 47 h 61"/>
                <a:gd name="T6" fmla="*/ 93 w 130"/>
                <a:gd name="T7" fmla="*/ 56 h 61"/>
                <a:gd name="T8" fmla="*/ 102 w 130"/>
                <a:gd name="T9" fmla="*/ 61 h 61"/>
                <a:gd name="T10" fmla="*/ 106 w 130"/>
                <a:gd name="T11" fmla="*/ 58 h 61"/>
                <a:gd name="T12" fmla="*/ 118 w 130"/>
                <a:gd name="T13" fmla="*/ 56 h 61"/>
                <a:gd name="T14" fmla="*/ 124 w 130"/>
                <a:gd name="T15" fmla="*/ 50 h 61"/>
                <a:gd name="T16" fmla="*/ 130 w 130"/>
                <a:gd name="T17" fmla="*/ 48 h 61"/>
                <a:gd name="T18" fmla="*/ 126 w 130"/>
                <a:gd name="T19" fmla="*/ 37 h 61"/>
                <a:gd name="T20" fmla="*/ 121 w 130"/>
                <a:gd name="T21" fmla="*/ 27 h 61"/>
                <a:gd name="T22" fmla="*/ 119 w 130"/>
                <a:gd name="T23" fmla="*/ 17 h 61"/>
                <a:gd name="T24" fmla="*/ 116 w 130"/>
                <a:gd name="T25" fmla="*/ 12 h 61"/>
                <a:gd name="T26" fmla="*/ 99 w 130"/>
                <a:gd name="T27" fmla="*/ 11 h 61"/>
                <a:gd name="T28" fmla="*/ 81 w 130"/>
                <a:gd name="T29" fmla="*/ 1 h 61"/>
                <a:gd name="T30" fmla="*/ 62 w 130"/>
                <a:gd name="T31" fmla="*/ 1 h 61"/>
                <a:gd name="T32" fmla="*/ 61 w 130"/>
                <a:gd name="T33" fmla="*/ 18 h 61"/>
                <a:gd name="T34" fmla="*/ 46 w 130"/>
                <a:gd name="T35" fmla="*/ 25 h 61"/>
                <a:gd name="T36" fmla="*/ 31 w 130"/>
                <a:gd name="T37" fmla="*/ 7 h 61"/>
                <a:gd name="T38" fmla="*/ 14 w 130"/>
                <a:gd name="T39" fmla="*/ 15 h 61"/>
                <a:gd name="T40" fmla="*/ 7 w 130"/>
                <a:gd name="T41" fmla="*/ 29 h 61"/>
                <a:gd name="T42" fmla="*/ 4 w 130"/>
                <a:gd name="T43" fmla="*/ 46 h 61"/>
                <a:gd name="T44" fmla="*/ 4 w 130"/>
                <a:gd name="T45" fmla="*/ 47 h 61"/>
                <a:gd name="T46" fmla="*/ 18 w 130"/>
                <a:gd name="T47" fmla="*/ 43 h 61"/>
                <a:gd name="T48" fmla="*/ 44 w 130"/>
                <a:gd name="T49"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1">
                  <a:moveTo>
                    <a:pt x="44" y="43"/>
                  </a:moveTo>
                  <a:cubicBezTo>
                    <a:pt x="49" y="43"/>
                    <a:pt x="60" y="45"/>
                    <a:pt x="66" y="43"/>
                  </a:cubicBezTo>
                  <a:cubicBezTo>
                    <a:pt x="73" y="40"/>
                    <a:pt x="73" y="48"/>
                    <a:pt x="77" y="47"/>
                  </a:cubicBezTo>
                  <a:cubicBezTo>
                    <a:pt x="81" y="46"/>
                    <a:pt x="89" y="52"/>
                    <a:pt x="93" y="56"/>
                  </a:cubicBezTo>
                  <a:cubicBezTo>
                    <a:pt x="96" y="58"/>
                    <a:pt x="99" y="59"/>
                    <a:pt x="102" y="61"/>
                  </a:cubicBezTo>
                  <a:cubicBezTo>
                    <a:pt x="103" y="60"/>
                    <a:pt x="104" y="59"/>
                    <a:pt x="106" y="58"/>
                  </a:cubicBezTo>
                  <a:cubicBezTo>
                    <a:pt x="110" y="54"/>
                    <a:pt x="114" y="56"/>
                    <a:pt x="118" y="56"/>
                  </a:cubicBezTo>
                  <a:cubicBezTo>
                    <a:pt x="121" y="56"/>
                    <a:pt x="122" y="52"/>
                    <a:pt x="124" y="50"/>
                  </a:cubicBezTo>
                  <a:cubicBezTo>
                    <a:pt x="126" y="49"/>
                    <a:pt x="128" y="48"/>
                    <a:pt x="130" y="48"/>
                  </a:cubicBezTo>
                  <a:cubicBezTo>
                    <a:pt x="129" y="45"/>
                    <a:pt x="128" y="39"/>
                    <a:pt x="126" y="37"/>
                  </a:cubicBezTo>
                  <a:cubicBezTo>
                    <a:pt x="123" y="34"/>
                    <a:pt x="119" y="29"/>
                    <a:pt x="121" y="27"/>
                  </a:cubicBezTo>
                  <a:cubicBezTo>
                    <a:pt x="122" y="24"/>
                    <a:pt x="122" y="20"/>
                    <a:pt x="119" y="17"/>
                  </a:cubicBezTo>
                  <a:cubicBezTo>
                    <a:pt x="117" y="15"/>
                    <a:pt x="116" y="14"/>
                    <a:pt x="116" y="12"/>
                  </a:cubicBezTo>
                  <a:cubicBezTo>
                    <a:pt x="109" y="11"/>
                    <a:pt x="101" y="11"/>
                    <a:pt x="99" y="11"/>
                  </a:cubicBezTo>
                  <a:cubicBezTo>
                    <a:pt x="96" y="12"/>
                    <a:pt x="83" y="2"/>
                    <a:pt x="81" y="1"/>
                  </a:cubicBezTo>
                  <a:cubicBezTo>
                    <a:pt x="80" y="0"/>
                    <a:pt x="70" y="0"/>
                    <a:pt x="62" y="1"/>
                  </a:cubicBezTo>
                  <a:cubicBezTo>
                    <a:pt x="57" y="6"/>
                    <a:pt x="61" y="10"/>
                    <a:pt x="61" y="18"/>
                  </a:cubicBezTo>
                  <a:cubicBezTo>
                    <a:pt x="60" y="27"/>
                    <a:pt x="51" y="25"/>
                    <a:pt x="46" y="25"/>
                  </a:cubicBezTo>
                  <a:cubicBezTo>
                    <a:pt x="41" y="25"/>
                    <a:pt x="33" y="10"/>
                    <a:pt x="31" y="7"/>
                  </a:cubicBezTo>
                  <a:cubicBezTo>
                    <a:pt x="28" y="4"/>
                    <a:pt x="20" y="11"/>
                    <a:pt x="14" y="15"/>
                  </a:cubicBezTo>
                  <a:cubicBezTo>
                    <a:pt x="8" y="18"/>
                    <a:pt x="11" y="26"/>
                    <a:pt x="7" y="29"/>
                  </a:cubicBezTo>
                  <a:cubicBezTo>
                    <a:pt x="2" y="32"/>
                    <a:pt x="0" y="38"/>
                    <a:pt x="4" y="46"/>
                  </a:cubicBezTo>
                  <a:cubicBezTo>
                    <a:pt x="4" y="46"/>
                    <a:pt x="4" y="46"/>
                    <a:pt x="4" y="47"/>
                  </a:cubicBezTo>
                  <a:cubicBezTo>
                    <a:pt x="10" y="46"/>
                    <a:pt x="15" y="45"/>
                    <a:pt x="18" y="43"/>
                  </a:cubicBezTo>
                  <a:cubicBezTo>
                    <a:pt x="24" y="39"/>
                    <a:pt x="39" y="43"/>
                    <a:pt x="44" y="4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5" name="Freeform 1670">
              <a:extLst>
                <a:ext uri="{FF2B5EF4-FFF2-40B4-BE49-F238E27FC236}">
                  <a16:creationId xmlns:a16="http://schemas.microsoft.com/office/drawing/2014/main" id="{B5958DFB-A3DC-7241-BC24-4FEC7D176B0B}"/>
                </a:ext>
              </a:extLst>
            </p:cNvPr>
            <p:cNvSpPr>
              <a:spLocks/>
            </p:cNvSpPr>
            <p:nvPr/>
          </p:nvSpPr>
          <p:spPr bwMode="auto">
            <a:xfrm>
              <a:off x="5208772" y="1871725"/>
              <a:ext cx="130180" cy="80965"/>
            </a:xfrm>
            <a:custGeom>
              <a:avLst/>
              <a:gdLst>
                <a:gd name="T0" fmla="*/ 14 w 102"/>
                <a:gd name="T1" fmla="*/ 33 h 65"/>
                <a:gd name="T2" fmla="*/ 25 w 102"/>
                <a:gd name="T3" fmla="*/ 36 h 65"/>
                <a:gd name="T4" fmla="*/ 35 w 102"/>
                <a:gd name="T5" fmla="*/ 42 h 65"/>
                <a:gd name="T6" fmla="*/ 35 w 102"/>
                <a:gd name="T7" fmla="*/ 55 h 65"/>
                <a:gd name="T8" fmla="*/ 48 w 102"/>
                <a:gd name="T9" fmla="*/ 63 h 65"/>
                <a:gd name="T10" fmla="*/ 61 w 102"/>
                <a:gd name="T11" fmla="*/ 64 h 65"/>
                <a:gd name="T12" fmla="*/ 70 w 102"/>
                <a:gd name="T13" fmla="*/ 60 h 65"/>
                <a:gd name="T14" fmla="*/ 82 w 102"/>
                <a:gd name="T15" fmla="*/ 56 h 65"/>
                <a:gd name="T16" fmla="*/ 84 w 102"/>
                <a:gd name="T17" fmla="*/ 48 h 65"/>
                <a:gd name="T18" fmla="*/ 93 w 102"/>
                <a:gd name="T19" fmla="*/ 39 h 65"/>
                <a:gd name="T20" fmla="*/ 99 w 102"/>
                <a:gd name="T21" fmla="*/ 35 h 65"/>
                <a:gd name="T22" fmla="*/ 101 w 102"/>
                <a:gd name="T23" fmla="*/ 28 h 65"/>
                <a:gd name="T24" fmla="*/ 102 w 102"/>
                <a:gd name="T25" fmla="*/ 22 h 65"/>
                <a:gd name="T26" fmla="*/ 93 w 102"/>
                <a:gd name="T27" fmla="*/ 17 h 65"/>
                <a:gd name="T28" fmla="*/ 77 w 102"/>
                <a:gd name="T29" fmla="*/ 8 h 65"/>
                <a:gd name="T30" fmla="*/ 66 w 102"/>
                <a:gd name="T31" fmla="*/ 4 h 65"/>
                <a:gd name="T32" fmla="*/ 44 w 102"/>
                <a:gd name="T33" fmla="*/ 4 h 65"/>
                <a:gd name="T34" fmla="*/ 18 w 102"/>
                <a:gd name="T35" fmla="*/ 4 h 65"/>
                <a:gd name="T36" fmla="*/ 4 w 102"/>
                <a:gd name="T37" fmla="*/ 8 h 65"/>
                <a:gd name="T38" fmla="*/ 3 w 102"/>
                <a:gd name="T39" fmla="*/ 27 h 65"/>
                <a:gd name="T40" fmla="*/ 4 w 102"/>
                <a:gd name="T41" fmla="*/ 32 h 65"/>
                <a:gd name="T42" fmla="*/ 14 w 102"/>
                <a:gd name="T4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65">
                  <a:moveTo>
                    <a:pt x="14" y="33"/>
                  </a:moveTo>
                  <a:cubicBezTo>
                    <a:pt x="16" y="35"/>
                    <a:pt x="22" y="38"/>
                    <a:pt x="25" y="36"/>
                  </a:cubicBezTo>
                  <a:cubicBezTo>
                    <a:pt x="27" y="35"/>
                    <a:pt x="35" y="39"/>
                    <a:pt x="35" y="42"/>
                  </a:cubicBezTo>
                  <a:cubicBezTo>
                    <a:pt x="35" y="45"/>
                    <a:pt x="33" y="55"/>
                    <a:pt x="35" y="55"/>
                  </a:cubicBezTo>
                  <a:cubicBezTo>
                    <a:pt x="36" y="55"/>
                    <a:pt x="48" y="58"/>
                    <a:pt x="48" y="63"/>
                  </a:cubicBezTo>
                  <a:cubicBezTo>
                    <a:pt x="53" y="63"/>
                    <a:pt x="59" y="63"/>
                    <a:pt x="61" y="64"/>
                  </a:cubicBezTo>
                  <a:cubicBezTo>
                    <a:pt x="66" y="65"/>
                    <a:pt x="68" y="62"/>
                    <a:pt x="70" y="60"/>
                  </a:cubicBezTo>
                  <a:cubicBezTo>
                    <a:pt x="72" y="57"/>
                    <a:pt x="80" y="56"/>
                    <a:pt x="82" y="56"/>
                  </a:cubicBezTo>
                  <a:cubicBezTo>
                    <a:pt x="84" y="56"/>
                    <a:pt x="84" y="50"/>
                    <a:pt x="84" y="48"/>
                  </a:cubicBezTo>
                  <a:cubicBezTo>
                    <a:pt x="85" y="45"/>
                    <a:pt x="90" y="40"/>
                    <a:pt x="93" y="39"/>
                  </a:cubicBezTo>
                  <a:cubicBezTo>
                    <a:pt x="96" y="38"/>
                    <a:pt x="96" y="35"/>
                    <a:pt x="99" y="35"/>
                  </a:cubicBezTo>
                  <a:cubicBezTo>
                    <a:pt x="102" y="35"/>
                    <a:pt x="101" y="31"/>
                    <a:pt x="101" y="28"/>
                  </a:cubicBezTo>
                  <a:cubicBezTo>
                    <a:pt x="101" y="26"/>
                    <a:pt x="101" y="24"/>
                    <a:pt x="102" y="22"/>
                  </a:cubicBezTo>
                  <a:cubicBezTo>
                    <a:pt x="99" y="20"/>
                    <a:pt x="96" y="19"/>
                    <a:pt x="93" y="17"/>
                  </a:cubicBezTo>
                  <a:cubicBezTo>
                    <a:pt x="89" y="13"/>
                    <a:pt x="81" y="7"/>
                    <a:pt x="77" y="8"/>
                  </a:cubicBezTo>
                  <a:cubicBezTo>
                    <a:pt x="73" y="9"/>
                    <a:pt x="73" y="1"/>
                    <a:pt x="66" y="4"/>
                  </a:cubicBezTo>
                  <a:cubicBezTo>
                    <a:pt x="60" y="6"/>
                    <a:pt x="49" y="4"/>
                    <a:pt x="44" y="4"/>
                  </a:cubicBezTo>
                  <a:cubicBezTo>
                    <a:pt x="39" y="4"/>
                    <a:pt x="24" y="0"/>
                    <a:pt x="18" y="4"/>
                  </a:cubicBezTo>
                  <a:cubicBezTo>
                    <a:pt x="15" y="6"/>
                    <a:pt x="10" y="7"/>
                    <a:pt x="4" y="8"/>
                  </a:cubicBezTo>
                  <a:cubicBezTo>
                    <a:pt x="8" y="15"/>
                    <a:pt x="7" y="22"/>
                    <a:pt x="3" y="27"/>
                  </a:cubicBezTo>
                  <a:cubicBezTo>
                    <a:pt x="0" y="30"/>
                    <a:pt x="1" y="30"/>
                    <a:pt x="4" y="32"/>
                  </a:cubicBezTo>
                  <a:cubicBezTo>
                    <a:pt x="8" y="31"/>
                    <a:pt x="13" y="30"/>
                    <a:pt x="14" y="3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6" name="Freeform 1671">
              <a:extLst>
                <a:ext uri="{FF2B5EF4-FFF2-40B4-BE49-F238E27FC236}">
                  <a16:creationId xmlns:a16="http://schemas.microsoft.com/office/drawing/2014/main" id="{7921A5F9-A879-0E41-804C-07BC0EE267C9}"/>
                </a:ext>
              </a:extLst>
            </p:cNvPr>
            <p:cNvSpPr>
              <a:spLocks/>
            </p:cNvSpPr>
            <p:nvPr/>
          </p:nvSpPr>
          <p:spPr bwMode="auto">
            <a:xfrm>
              <a:off x="4884910" y="2136846"/>
              <a:ext cx="101604" cy="55564"/>
            </a:xfrm>
            <a:custGeom>
              <a:avLst/>
              <a:gdLst>
                <a:gd name="T0" fmla="*/ 71 w 79"/>
                <a:gd name="T1" fmla="*/ 18 h 44"/>
                <a:gd name="T2" fmla="*/ 62 w 79"/>
                <a:gd name="T3" fmla="*/ 13 h 44"/>
                <a:gd name="T4" fmla="*/ 62 w 79"/>
                <a:gd name="T5" fmla="*/ 6 h 44"/>
                <a:gd name="T6" fmla="*/ 52 w 79"/>
                <a:gd name="T7" fmla="*/ 1 h 44"/>
                <a:gd name="T8" fmla="*/ 40 w 79"/>
                <a:gd name="T9" fmla="*/ 2 h 44"/>
                <a:gd name="T10" fmla="*/ 25 w 79"/>
                <a:gd name="T11" fmla="*/ 2 h 44"/>
                <a:gd name="T12" fmla="*/ 22 w 79"/>
                <a:gd name="T13" fmla="*/ 5 h 44"/>
                <a:gd name="T14" fmla="*/ 13 w 79"/>
                <a:gd name="T15" fmla="*/ 12 h 44"/>
                <a:gd name="T16" fmla="*/ 2 w 79"/>
                <a:gd name="T17" fmla="*/ 26 h 44"/>
                <a:gd name="T18" fmla="*/ 4 w 79"/>
                <a:gd name="T19" fmla="*/ 32 h 44"/>
                <a:gd name="T20" fmla="*/ 12 w 79"/>
                <a:gd name="T21" fmla="*/ 33 h 44"/>
                <a:gd name="T22" fmla="*/ 15 w 79"/>
                <a:gd name="T23" fmla="*/ 42 h 44"/>
                <a:gd name="T24" fmla="*/ 15 w 79"/>
                <a:gd name="T25" fmla="*/ 42 h 44"/>
                <a:gd name="T26" fmla="*/ 30 w 79"/>
                <a:gd name="T27" fmla="*/ 41 h 44"/>
                <a:gd name="T28" fmla="*/ 39 w 79"/>
                <a:gd name="T29" fmla="*/ 28 h 44"/>
                <a:gd name="T30" fmla="*/ 49 w 79"/>
                <a:gd name="T31" fmla="*/ 40 h 44"/>
                <a:gd name="T32" fmla="*/ 54 w 79"/>
                <a:gd name="T33" fmla="*/ 34 h 44"/>
                <a:gd name="T34" fmla="*/ 60 w 79"/>
                <a:gd name="T35" fmla="*/ 30 h 44"/>
                <a:gd name="T36" fmla="*/ 68 w 79"/>
                <a:gd name="T37" fmla="*/ 28 h 44"/>
                <a:gd name="T38" fmla="*/ 73 w 79"/>
                <a:gd name="T39" fmla="*/ 26 h 44"/>
                <a:gd name="T40" fmla="*/ 76 w 79"/>
                <a:gd name="T41" fmla="*/ 22 h 44"/>
                <a:gd name="T42" fmla="*/ 79 w 79"/>
                <a:gd name="T43" fmla="*/ 19 h 44"/>
                <a:gd name="T44" fmla="*/ 71 w 79"/>
                <a:gd name="T4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44">
                  <a:moveTo>
                    <a:pt x="71" y="18"/>
                  </a:moveTo>
                  <a:cubicBezTo>
                    <a:pt x="67" y="19"/>
                    <a:pt x="62" y="15"/>
                    <a:pt x="62" y="13"/>
                  </a:cubicBezTo>
                  <a:cubicBezTo>
                    <a:pt x="62" y="12"/>
                    <a:pt x="61" y="8"/>
                    <a:pt x="62" y="6"/>
                  </a:cubicBezTo>
                  <a:cubicBezTo>
                    <a:pt x="59" y="4"/>
                    <a:pt x="55" y="2"/>
                    <a:pt x="52" y="1"/>
                  </a:cubicBezTo>
                  <a:cubicBezTo>
                    <a:pt x="46" y="0"/>
                    <a:pt x="44" y="0"/>
                    <a:pt x="40" y="2"/>
                  </a:cubicBezTo>
                  <a:cubicBezTo>
                    <a:pt x="37" y="3"/>
                    <a:pt x="30" y="3"/>
                    <a:pt x="25" y="2"/>
                  </a:cubicBezTo>
                  <a:cubicBezTo>
                    <a:pt x="24" y="4"/>
                    <a:pt x="23" y="5"/>
                    <a:pt x="22" y="5"/>
                  </a:cubicBezTo>
                  <a:cubicBezTo>
                    <a:pt x="19" y="5"/>
                    <a:pt x="14" y="8"/>
                    <a:pt x="13" y="12"/>
                  </a:cubicBezTo>
                  <a:cubicBezTo>
                    <a:pt x="12" y="16"/>
                    <a:pt x="4" y="19"/>
                    <a:pt x="2" y="26"/>
                  </a:cubicBezTo>
                  <a:cubicBezTo>
                    <a:pt x="0" y="33"/>
                    <a:pt x="1" y="36"/>
                    <a:pt x="4" y="32"/>
                  </a:cubicBezTo>
                  <a:cubicBezTo>
                    <a:pt x="8" y="28"/>
                    <a:pt x="12" y="29"/>
                    <a:pt x="12" y="33"/>
                  </a:cubicBezTo>
                  <a:cubicBezTo>
                    <a:pt x="12" y="36"/>
                    <a:pt x="17" y="37"/>
                    <a:pt x="15" y="42"/>
                  </a:cubicBezTo>
                  <a:cubicBezTo>
                    <a:pt x="15" y="42"/>
                    <a:pt x="15" y="42"/>
                    <a:pt x="15" y="42"/>
                  </a:cubicBezTo>
                  <a:cubicBezTo>
                    <a:pt x="20" y="41"/>
                    <a:pt x="28" y="41"/>
                    <a:pt x="30" y="41"/>
                  </a:cubicBezTo>
                  <a:cubicBezTo>
                    <a:pt x="34" y="41"/>
                    <a:pt x="37" y="29"/>
                    <a:pt x="39" y="28"/>
                  </a:cubicBezTo>
                  <a:cubicBezTo>
                    <a:pt x="41" y="27"/>
                    <a:pt x="45" y="37"/>
                    <a:pt x="49" y="40"/>
                  </a:cubicBezTo>
                  <a:cubicBezTo>
                    <a:pt x="53" y="44"/>
                    <a:pt x="54" y="37"/>
                    <a:pt x="54" y="34"/>
                  </a:cubicBezTo>
                  <a:cubicBezTo>
                    <a:pt x="54" y="31"/>
                    <a:pt x="57" y="30"/>
                    <a:pt x="60" y="30"/>
                  </a:cubicBezTo>
                  <a:cubicBezTo>
                    <a:pt x="62" y="31"/>
                    <a:pt x="68" y="32"/>
                    <a:pt x="68" y="28"/>
                  </a:cubicBezTo>
                  <a:cubicBezTo>
                    <a:pt x="68" y="25"/>
                    <a:pt x="71" y="26"/>
                    <a:pt x="73" y="26"/>
                  </a:cubicBezTo>
                  <a:cubicBezTo>
                    <a:pt x="76" y="26"/>
                    <a:pt x="76" y="22"/>
                    <a:pt x="76" y="22"/>
                  </a:cubicBezTo>
                  <a:cubicBezTo>
                    <a:pt x="79" y="19"/>
                    <a:pt x="79" y="19"/>
                    <a:pt x="79" y="19"/>
                  </a:cubicBezTo>
                  <a:cubicBezTo>
                    <a:pt x="77" y="17"/>
                    <a:pt x="73" y="16"/>
                    <a:pt x="71" y="1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7" name="Freeform 1672">
              <a:extLst>
                <a:ext uri="{FF2B5EF4-FFF2-40B4-BE49-F238E27FC236}">
                  <a16:creationId xmlns:a16="http://schemas.microsoft.com/office/drawing/2014/main" id="{A4821961-9E9C-1E4C-AEE0-70F85BA07F2F}"/>
                </a:ext>
              </a:extLst>
            </p:cNvPr>
            <p:cNvSpPr>
              <a:spLocks/>
            </p:cNvSpPr>
            <p:nvPr/>
          </p:nvSpPr>
          <p:spPr bwMode="auto">
            <a:xfrm>
              <a:off x="4881735" y="1925701"/>
              <a:ext cx="203207" cy="223845"/>
            </a:xfrm>
            <a:custGeom>
              <a:avLst/>
              <a:gdLst>
                <a:gd name="T0" fmla="*/ 20 w 158"/>
                <a:gd name="T1" fmla="*/ 47 h 179"/>
                <a:gd name="T2" fmla="*/ 11 w 158"/>
                <a:gd name="T3" fmla="*/ 55 h 179"/>
                <a:gd name="T4" fmla="*/ 17 w 158"/>
                <a:gd name="T5" fmla="*/ 64 h 179"/>
                <a:gd name="T6" fmla="*/ 13 w 158"/>
                <a:gd name="T7" fmla="*/ 70 h 179"/>
                <a:gd name="T8" fmla="*/ 3 w 158"/>
                <a:gd name="T9" fmla="*/ 75 h 179"/>
                <a:gd name="T10" fmla="*/ 2 w 158"/>
                <a:gd name="T11" fmla="*/ 83 h 179"/>
                <a:gd name="T12" fmla="*/ 0 w 158"/>
                <a:gd name="T13" fmla="*/ 97 h 179"/>
                <a:gd name="T14" fmla="*/ 5 w 158"/>
                <a:gd name="T15" fmla="*/ 108 h 179"/>
                <a:gd name="T16" fmla="*/ 1 w 158"/>
                <a:gd name="T17" fmla="*/ 115 h 179"/>
                <a:gd name="T18" fmla="*/ 7 w 158"/>
                <a:gd name="T19" fmla="*/ 129 h 179"/>
                <a:gd name="T20" fmla="*/ 11 w 158"/>
                <a:gd name="T21" fmla="*/ 132 h 179"/>
                <a:gd name="T22" fmla="*/ 22 w 158"/>
                <a:gd name="T23" fmla="*/ 137 h 179"/>
                <a:gd name="T24" fmla="*/ 32 w 158"/>
                <a:gd name="T25" fmla="*/ 140 h 179"/>
                <a:gd name="T26" fmla="*/ 35 w 158"/>
                <a:gd name="T27" fmla="*/ 146 h 179"/>
                <a:gd name="T28" fmla="*/ 28 w 158"/>
                <a:gd name="T29" fmla="*/ 160 h 179"/>
                <a:gd name="T30" fmla="*/ 27 w 158"/>
                <a:gd name="T31" fmla="*/ 171 h 179"/>
                <a:gd name="T32" fmla="*/ 42 w 158"/>
                <a:gd name="T33" fmla="*/ 171 h 179"/>
                <a:gd name="T34" fmla="*/ 54 w 158"/>
                <a:gd name="T35" fmla="*/ 170 h 179"/>
                <a:gd name="T36" fmla="*/ 64 w 158"/>
                <a:gd name="T37" fmla="*/ 175 h 179"/>
                <a:gd name="T38" fmla="*/ 66 w 158"/>
                <a:gd name="T39" fmla="*/ 173 h 179"/>
                <a:gd name="T40" fmla="*/ 76 w 158"/>
                <a:gd name="T41" fmla="*/ 175 h 179"/>
                <a:gd name="T42" fmla="*/ 86 w 158"/>
                <a:gd name="T43" fmla="*/ 174 h 179"/>
                <a:gd name="T44" fmla="*/ 97 w 158"/>
                <a:gd name="T45" fmla="*/ 173 h 179"/>
                <a:gd name="T46" fmla="*/ 115 w 158"/>
                <a:gd name="T47" fmla="*/ 169 h 179"/>
                <a:gd name="T48" fmla="*/ 122 w 158"/>
                <a:gd name="T49" fmla="*/ 164 h 179"/>
                <a:gd name="T50" fmla="*/ 129 w 158"/>
                <a:gd name="T51" fmla="*/ 153 h 179"/>
                <a:gd name="T52" fmla="*/ 138 w 158"/>
                <a:gd name="T53" fmla="*/ 146 h 179"/>
                <a:gd name="T54" fmla="*/ 120 w 158"/>
                <a:gd name="T55" fmla="*/ 132 h 179"/>
                <a:gd name="T56" fmla="*/ 114 w 158"/>
                <a:gd name="T57" fmla="*/ 117 h 179"/>
                <a:gd name="T58" fmla="*/ 113 w 158"/>
                <a:gd name="T59" fmla="*/ 108 h 179"/>
                <a:gd name="T60" fmla="*/ 131 w 158"/>
                <a:gd name="T61" fmla="*/ 101 h 179"/>
                <a:gd name="T62" fmla="*/ 146 w 158"/>
                <a:gd name="T63" fmla="*/ 94 h 179"/>
                <a:gd name="T64" fmla="*/ 155 w 158"/>
                <a:gd name="T65" fmla="*/ 94 h 179"/>
                <a:gd name="T66" fmla="*/ 156 w 158"/>
                <a:gd name="T67" fmla="*/ 84 h 179"/>
                <a:gd name="T68" fmla="*/ 151 w 158"/>
                <a:gd name="T69" fmla="*/ 70 h 179"/>
                <a:gd name="T70" fmla="*/ 149 w 158"/>
                <a:gd name="T71" fmla="*/ 60 h 179"/>
                <a:gd name="T72" fmla="*/ 145 w 158"/>
                <a:gd name="T73" fmla="*/ 52 h 179"/>
                <a:gd name="T74" fmla="*/ 144 w 158"/>
                <a:gd name="T75" fmla="*/ 45 h 179"/>
                <a:gd name="T76" fmla="*/ 144 w 158"/>
                <a:gd name="T77" fmla="*/ 26 h 179"/>
                <a:gd name="T78" fmla="*/ 144 w 158"/>
                <a:gd name="T79" fmla="*/ 24 h 179"/>
                <a:gd name="T80" fmla="*/ 143 w 158"/>
                <a:gd name="T81" fmla="*/ 22 h 179"/>
                <a:gd name="T82" fmla="*/ 132 w 158"/>
                <a:gd name="T83" fmla="*/ 16 h 179"/>
                <a:gd name="T84" fmla="*/ 134 w 158"/>
                <a:gd name="T85" fmla="*/ 6 h 179"/>
                <a:gd name="T86" fmla="*/ 118 w 158"/>
                <a:gd name="T87" fmla="*/ 10 h 179"/>
                <a:gd name="T88" fmla="*/ 98 w 158"/>
                <a:gd name="T89" fmla="*/ 22 h 179"/>
                <a:gd name="T90" fmla="*/ 89 w 158"/>
                <a:gd name="T91" fmla="*/ 15 h 179"/>
                <a:gd name="T92" fmla="*/ 83 w 158"/>
                <a:gd name="T93" fmla="*/ 12 h 179"/>
                <a:gd name="T94" fmla="*/ 70 w 158"/>
                <a:gd name="T95" fmla="*/ 6 h 179"/>
                <a:gd name="T96" fmla="*/ 69 w 158"/>
                <a:gd name="T97" fmla="*/ 2 h 179"/>
                <a:gd name="T98" fmla="*/ 62 w 158"/>
                <a:gd name="T99" fmla="*/ 2 h 179"/>
                <a:gd name="T100" fmla="*/ 46 w 158"/>
                <a:gd name="T101" fmla="*/ 0 h 179"/>
                <a:gd name="T102" fmla="*/ 49 w 158"/>
                <a:gd name="T103" fmla="*/ 8 h 179"/>
                <a:gd name="T104" fmla="*/ 54 w 158"/>
                <a:gd name="T105" fmla="*/ 24 h 179"/>
                <a:gd name="T106" fmla="*/ 46 w 158"/>
                <a:gd name="T107" fmla="*/ 31 h 179"/>
                <a:gd name="T108" fmla="*/ 33 w 158"/>
                <a:gd name="T109" fmla="*/ 29 h 179"/>
                <a:gd name="T110" fmla="*/ 20 w 158"/>
                <a:gd name="T111" fmla="*/ 31 h 179"/>
                <a:gd name="T112" fmla="*/ 20 w 158"/>
                <a:gd name="T113" fmla="*/ 35 h 179"/>
                <a:gd name="T114" fmla="*/ 20 w 158"/>
                <a:gd name="T115" fmla="*/ 4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79">
                  <a:moveTo>
                    <a:pt x="20" y="47"/>
                  </a:moveTo>
                  <a:cubicBezTo>
                    <a:pt x="16" y="53"/>
                    <a:pt x="10" y="53"/>
                    <a:pt x="11" y="55"/>
                  </a:cubicBezTo>
                  <a:cubicBezTo>
                    <a:pt x="12" y="56"/>
                    <a:pt x="19" y="62"/>
                    <a:pt x="17" y="64"/>
                  </a:cubicBezTo>
                  <a:cubicBezTo>
                    <a:pt x="15" y="67"/>
                    <a:pt x="13" y="65"/>
                    <a:pt x="13" y="70"/>
                  </a:cubicBezTo>
                  <a:cubicBezTo>
                    <a:pt x="13" y="75"/>
                    <a:pt x="6" y="75"/>
                    <a:pt x="3" y="75"/>
                  </a:cubicBezTo>
                  <a:cubicBezTo>
                    <a:pt x="1" y="75"/>
                    <a:pt x="4" y="79"/>
                    <a:pt x="2" y="83"/>
                  </a:cubicBezTo>
                  <a:cubicBezTo>
                    <a:pt x="1" y="87"/>
                    <a:pt x="1" y="94"/>
                    <a:pt x="0" y="97"/>
                  </a:cubicBezTo>
                  <a:cubicBezTo>
                    <a:pt x="0" y="100"/>
                    <a:pt x="6" y="105"/>
                    <a:pt x="5" y="108"/>
                  </a:cubicBezTo>
                  <a:cubicBezTo>
                    <a:pt x="5" y="111"/>
                    <a:pt x="0" y="113"/>
                    <a:pt x="1" y="115"/>
                  </a:cubicBezTo>
                  <a:cubicBezTo>
                    <a:pt x="2" y="117"/>
                    <a:pt x="6" y="120"/>
                    <a:pt x="7" y="129"/>
                  </a:cubicBezTo>
                  <a:cubicBezTo>
                    <a:pt x="9" y="130"/>
                    <a:pt x="10" y="131"/>
                    <a:pt x="11" y="132"/>
                  </a:cubicBezTo>
                  <a:cubicBezTo>
                    <a:pt x="13" y="135"/>
                    <a:pt x="17" y="137"/>
                    <a:pt x="22" y="137"/>
                  </a:cubicBezTo>
                  <a:cubicBezTo>
                    <a:pt x="27" y="137"/>
                    <a:pt x="29" y="140"/>
                    <a:pt x="32" y="140"/>
                  </a:cubicBezTo>
                  <a:cubicBezTo>
                    <a:pt x="34" y="140"/>
                    <a:pt x="40" y="142"/>
                    <a:pt x="35" y="146"/>
                  </a:cubicBezTo>
                  <a:cubicBezTo>
                    <a:pt x="30" y="150"/>
                    <a:pt x="29" y="155"/>
                    <a:pt x="28" y="160"/>
                  </a:cubicBezTo>
                  <a:cubicBezTo>
                    <a:pt x="27" y="164"/>
                    <a:pt x="27" y="168"/>
                    <a:pt x="27" y="171"/>
                  </a:cubicBezTo>
                  <a:cubicBezTo>
                    <a:pt x="32" y="172"/>
                    <a:pt x="39" y="172"/>
                    <a:pt x="42" y="171"/>
                  </a:cubicBezTo>
                  <a:cubicBezTo>
                    <a:pt x="46" y="169"/>
                    <a:pt x="48" y="169"/>
                    <a:pt x="54" y="170"/>
                  </a:cubicBezTo>
                  <a:cubicBezTo>
                    <a:pt x="57" y="171"/>
                    <a:pt x="61" y="173"/>
                    <a:pt x="64" y="175"/>
                  </a:cubicBezTo>
                  <a:cubicBezTo>
                    <a:pt x="64" y="173"/>
                    <a:pt x="65" y="173"/>
                    <a:pt x="66" y="173"/>
                  </a:cubicBezTo>
                  <a:cubicBezTo>
                    <a:pt x="69" y="172"/>
                    <a:pt x="73" y="179"/>
                    <a:pt x="76" y="175"/>
                  </a:cubicBezTo>
                  <a:cubicBezTo>
                    <a:pt x="78" y="171"/>
                    <a:pt x="84" y="172"/>
                    <a:pt x="86" y="174"/>
                  </a:cubicBezTo>
                  <a:cubicBezTo>
                    <a:pt x="89" y="175"/>
                    <a:pt x="93" y="176"/>
                    <a:pt x="97" y="173"/>
                  </a:cubicBezTo>
                  <a:cubicBezTo>
                    <a:pt x="100" y="170"/>
                    <a:pt x="112" y="168"/>
                    <a:pt x="115" y="169"/>
                  </a:cubicBezTo>
                  <a:cubicBezTo>
                    <a:pt x="117" y="171"/>
                    <a:pt x="124" y="174"/>
                    <a:pt x="122" y="164"/>
                  </a:cubicBezTo>
                  <a:cubicBezTo>
                    <a:pt x="119" y="155"/>
                    <a:pt x="127" y="157"/>
                    <a:pt x="129" y="153"/>
                  </a:cubicBezTo>
                  <a:cubicBezTo>
                    <a:pt x="130" y="150"/>
                    <a:pt x="140" y="148"/>
                    <a:pt x="138" y="146"/>
                  </a:cubicBezTo>
                  <a:cubicBezTo>
                    <a:pt x="137" y="143"/>
                    <a:pt x="124" y="135"/>
                    <a:pt x="120" y="132"/>
                  </a:cubicBezTo>
                  <a:cubicBezTo>
                    <a:pt x="116" y="129"/>
                    <a:pt x="116" y="121"/>
                    <a:pt x="114" y="117"/>
                  </a:cubicBezTo>
                  <a:cubicBezTo>
                    <a:pt x="112" y="114"/>
                    <a:pt x="108" y="109"/>
                    <a:pt x="113" y="108"/>
                  </a:cubicBezTo>
                  <a:cubicBezTo>
                    <a:pt x="118" y="106"/>
                    <a:pt x="127" y="105"/>
                    <a:pt x="131" y="101"/>
                  </a:cubicBezTo>
                  <a:cubicBezTo>
                    <a:pt x="136" y="97"/>
                    <a:pt x="143" y="96"/>
                    <a:pt x="146" y="94"/>
                  </a:cubicBezTo>
                  <a:cubicBezTo>
                    <a:pt x="148" y="92"/>
                    <a:pt x="154" y="96"/>
                    <a:pt x="155" y="94"/>
                  </a:cubicBezTo>
                  <a:cubicBezTo>
                    <a:pt x="157" y="91"/>
                    <a:pt x="158" y="87"/>
                    <a:pt x="156" y="84"/>
                  </a:cubicBezTo>
                  <a:cubicBezTo>
                    <a:pt x="153" y="81"/>
                    <a:pt x="152" y="76"/>
                    <a:pt x="151" y="70"/>
                  </a:cubicBezTo>
                  <a:cubicBezTo>
                    <a:pt x="151" y="63"/>
                    <a:pt x="149" y="63"/>
                    <a:pt x="149" y="60"/>
                  </a:cubicBezTo>
                  <a:cubicBezTo>
                    <a:pt x="149" y="57"/>
                    <a:pt x="148" y="53"/>
                    <a:pt x="145" y="52"/>
                  </a:cubicBezTo>
                  <a:cubicBezTo>
                    <a:pt x="142" y="50"/>
                    <a:pt x="141" y="49"/>
                    <a:pt x="144" y="45"/>
                  </a:cubicBezTo>
                  <a:cubicBezTo>
                    <a:pt x="147" y="40"/>
                    <a:pt x="145" y="29"/>
                    <a:pt x="144" y="26"/>
                  </a:cubicBezTo>
                  <a:cubicBezTo>
                    <a:pt x="144" y="26"/>
                    <a:pt x="144" y="25"/>
                    <a:pt x="144" y="24"/>
                  </a:cubicBezTo>
                  <a:cubicBezTo>
                    <a:pt x="143" y="24"/>
                    <a:pt x="143" y="23"/>
                    <a:pt x="143" y="22"/>
                  </a:cubicBezTo>
                  <a:cubicBezTo>
                    <a:pt x="142" y="18"/>
                    <a:pt x="139" y="16"/>
                    <a:pt x="132" y="16"/>
                  </a:cubicBezTo>
                  <a:cubicBezTo>
                    <a:pt x="126" y="16"/>
                    <a:pt x="136" y="9"/>
                    <a:pt x="134" y="6"/>
                  </a:cubicBezTo>
                  <a:cubicBezTo>
                    <a:pt x="131" y="3"/>
                    <a:pt x="124" y="12"/>
                    <a:pt x="118" y="10"/>
                  </a:cubicBezTo>
                  <a:cubicBezTo>
                    <a:pt x="112" y="8"/>
                    <a:pt x="104" y="18"/>
                    <a:pt x="98" y="22"/>
                  </a:cubicBezTo>
                  <a:cubicBezTo>
                    <a:pt x="93" y="26"/>
                    <a:pt x="85" y="21"/>
                    <a:pt x="89" y="15"/>
                  </a:cubicBezTo>
                  <a:cubicBezTo>
                    <a:pt x="93" y="9"/>
                    <a:pt x="89" y="9"/>
                    <a:pt x="83" y="12"/>
                  </a:cubicBezTo>
                  <a:cubicBezTo>
                    <a:pt x="77" y="14"/>
                    <a:pt x="69" y="11"/>
                    <a:pt x="70" y="6"/>
                  </a:cubicBezTo>
                  <a:cubicBezTo>
                    <a:pt x="70" y="4"/>
                    <a:pt x="70" y="3"/>
                    <a:pt x="69" y="2"/>
                  </a:cubicBezTo>
                  <a:cubicBezTo>
                    <a:pt x="66" y="2"/>
                    <a:pt x="64" y="2"/>
                    <a:pt x="62" y="2"/>
                  </a:cubicBezTo>
                  <a:cubicBezTo>
                    <a:pt x="60" y="1"/>
                    <a:pt x="53" y="0"/>
                    <a:pt x="46" y="0"/>
                  </a:cubicBezTo>
                  <a:cubicBezTo>
                    <a:pt x="48" y="3"/>
                    <a:pt x="51" y="6"/>
                    <a:pt x="49" y="8"/>
                  </a:cubicBezTo>
                  <a:cubicBezTo>
                    <a:pt x="47" y="13"/>
                    <a:pt x="51" y="17"/>
                    <a:pt x="54" y="24"/>
                  </a:cubicBezTo>
                  <a:cubicBezTo>
                    <a:pt x="57" y="30"/>
                    <a:pt x="47" y="26"/>
                    <a:pt x="46" y="31"/>
                  </a:cubicBezTo>
                  <a:cubicBezTo>
                    <a:pt x="46" y="35"/>
                    <a:pt x="37" y="30"/>
                    <a:pt x="33" y="29"/>
                  </a:cubicBezTo>
                  <a:cubicBezTo>
                    <a:pt x="30" y="27"/>
                    <a:pt x="20" y="28"/>
                    <a:pt x="20" y="31"/>
                  </a:cubicBezTo>
                  <a:cubicBezTo>
                    <a:pt x="20" y="32"/>
                    <a:pt x="20" y="33"/>
                    <a:pt x="20" y="35"/>
                  </a:cubicBezTo>
                  <a:cubicBezTo>
                    <a:pt x="21" y="40"/>
                    <a:pt x="22" y="44"/>
                    <a:pt x="20" y="4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8" name="Freeform 1673">
              <a:extLst>
                <a:ext uri="{FF2B5EF4-FFF2-40B4-BE49-F238E27FC236}">
                  <a16:creationId xmlns:a16="http://schemas.microsoft.com/office/drawing/2014/main" id="{C811B5B5-123A-9E44-8225-A067E177D26D}"/>
                </a:ext>
              </a:extLst>
            </p:cNvPr>
            <p:cNvSpPr>
              <a:spLocks/>
            </p:cNvSpPr>
            <p:nvPr/>
          </p:nvSpPr>
          <p:spPr bwMode="auto">
            <a:xfrm>
              <a:off x="5211947" y="1389108"/>
              <a:ext cx="238133" cy="369900"/>
            </a:xfrm>
            <a:custGeom>
              <a:avLst/>
              <a:gdLst>
                <a:gd name="T0" fmla="*/ 158 w 186"/>
                <a:gd name="T1" fmla="*/ 248 h 295"/>
                <a:gd name="T2" fmla="*/ 184 w 186"/>
                <a:gd name="T3" fmla="*/ 223 h 295"/>
                <a:gd name="T4" fmla="*/ 179 w 186"/>
                <a:gd name="T5" fmla="*/ 209 h 295"/>
                <a:gd name="T6" fmla="*/ 157 w 186"/>
                <a:gd name="T7" fmla="*/ 191 h 295"/>
                <a:gd name="T8" fmla="*/ 168 w 186"/>
                <a:gd name="T9" fmla="*/ 181 h 295"/>
                <a:gd name="T10" fmla="*/ 158 w 186"/>
                <a:gd name="T11" fmla="*/ 172 h 295"/>
                <a:gd name="T12" fmla="*/ 161 w 186"/>
                <a:gd name="T13" fmla="*/ 163 h 295"/>
                <a:gd name="T14" fmla="*/ 152 w 186"/>
                <a:gd name="T15" fmla="*/ 157 h 295"/>
                <a:gd name="T16" fmla="*/ 156 w 186"/>
                <a:gd name="T17" fmla="*/ 152 h 295"/>
                <a:gd name="T18" fmla="*/ 154 w 186"/>
                <a:gd name="T19" fmla="*/ 139 h 295"/>
                <a:gd name="T20" fmla="*/ 160 w 186"/>
                <a:gd name="T21" fmla="*/ 128 h 295"/>
                <a:gd name="T22" fmla="*/ 143 w 186"/>
                <a:gd name="T23" fmla="*/ 102 h 295"/>
                <a:gd name="T24" fmla="*/ 148 w 186"/>
                <a:gd name="T25" fmla="*/ 91 h 295"/>
                <a:gd name="T26" fmla="*/ 159 w 186"/>
                <a:gd name="T27" fmla="*/ 78 h 295"/>
                <a:gd name="T28" fmla="*/ 146 w 186"/>
                <a:gd name="T29" fmla="*/ 65 h 295"/>
                <a:gd name="T30" fmla="*/ 136 w 186"/>
                <a:gd name="T31" fmla="*/ 59 h 295"/>
                <a:gd name="T32" fmla="*/ 133 w 186"/>
                <a:gd name="T33" fmla="*/ 49 h 295"/>
                <a:gd name="T34" fmla="*/ 136 w 186"/>
                <a:gd name="T35" fmla="*/ 40 h 295"/>
                <a:gd name="T36" fmla="*/ 142 w 186"/>
                <a:gd name="T37" fmla="*/ 34 h 295"/>
                <a:gd name="T38" fmla="*/ 146 w 186"/>
                <a:gd name="T39" fmla="*/ 28 h 295"/>
                <a:gd name="T40" fmla="*/ 146 w 186"/>
                <a:gd name="T41" fmla="*/ 18 h 295"/>
                <a:gd name="T42" fmla="*/ 128 w 186"/>
                <a:gd name="T43" fmla="*/ 6 h 295"/>
                <a:gd name="T44" fmla="*/ 114 w 186"/>
                <a:gd name="T45" fmla="*/ 6 h 295"/>
                <a:gd name="T46" fmla="*/ 96 w 186"/>
                <a:gd name="T47" fmla="*/ 10 h 295"/>
                <a:gd name="T48" fmla="*/ 85 w 186"/>
                <a:gd name="T49" fmla="*/ 21 h 295"/>
                <a:gd name="T50" fmla="*/ 82 w 186"/>
                <a:gd name="T51" fmla="*/ 37 h 295"/>
                <a:gd name="T52" fmla="*/ 74 w 186"/>
                <a:gd name="T53" fmla="*/ 47 h 295"/>
                <a:gd name="T54" fmla="*/ 64 w 186"/>
                <a:gd name="T55" fmla="*/ 44 h 295"/>
                <a:gd name="T56" fmla="*/ 51 w 186"/>
                <a:gd name="T57" fmla="*/ 43 h 295"/>
                <a:gd name="T58" fmla="*/ 31 w 186"/>
                <a:gd name="T59" fmla="*/ 42 h 295"/>
                <a:gd name="T60" fmla="*/ 12 w 186"/>
                <a:gd name="T61" fmla="*/ 28 h 295"/>
                <a:gd name="T62" fmla="*/ 0 w 186"/>
                <a:gd name="T63" fmla="*/ 37 h 295"/>
                <a:gd name="T64" fmla="*/ 20 w 186"/>
                <a:gd name="T65" fmla="*/ 51 h 295"/>
                <a:gd name="T66" fmla="*/ 45 w 186"/>
                <a:gd name="T67" fmla="*/ 66 h 295"/>
                <a:gd name="T68" fmla="*/ 46 w 186"/>
                <a:gd name="T69" fmla="*/ 83 h 295"/>
                <a:gd name="T70" fmla="*/ 50 w 186"/>
                <a:gd name="T71" fmla="*/ 99 h 295"/>
                <a:gd name="T72" fmla="*/ 49 w 186"/>
                <a:gd name="T73" fmla="*/ 114 h 295"/>
                <a:gd name="T74" fmla="*/ 52 w 186"/>
                <a:gd name="T75" fmla="*/ 123 h 295"/>
                <a:gd name="T76" fmla="*/ 55 w 186"/>
                <a:gd name="T77" fmla="*/ 132 h 295"/>
                <a:gd name="T78" fmla="*/ 69 w 186"/>
                <a:gd name="T79" fmla="*/ 137 h 295"/>
                <a:gd name="T80" fmla="*/ 75 w 186"/>
                <a:gd name="T81" fmla="*/ 151 h 295"/>
                <a:gd name="T82" fmla="*/ 72 w 186"/>
                <a:gd name="T83" fmla="*/ 157 h 295"/>
                <a:gd name="T84" fmla="*/ 63 w 186"/>
                <a:gd name="T85" fmla="*/ 165 h 295"/>
                <a:gd name="T86" fmla="*/ 45 w 186"/>
                <a:gd name="T87" fmla="*/ 183 h 295"/>
                <a:gd name="T88" fmla="*/ 34 w 186"/>
                <a:gd name="T89" fmla="*/ 191 h 295"/>
                <a:gd name="T90" fmla="*/ 25 w 186"/>
                <a:gd name="T91" fmla="*/ 200 h 295"/>
                <a:gd name="T92" fmla="*/ 12 w 186"/>
                <a:gd name="T93" fmla="*/ 206 h 295"/>
                <a:gd name="T94" fmla="*/ 5 w 186"/>
                <a:gd name="T95" fmla="*/ 218 h 295"/>
                <a:gd name="T96" fmla="*/ 5 w 186"/>
                <a:gd name="T97" fmla="*/ 228 h 295"/>
                <a:gd name="T98" fmla="*/ 7 w 186"/>
                <a:gd name="T99" fmla="*/ 240 h 295"/>
                <a:gd name="T100" fmla="*/ 10 w 186"/>
                <a:gd name="T101" fmla="*/ 260 h 295"/>
                <a:gd name="T102" fmla="*/ 5 w 186"/>
                <a:gd name="T103" fmla="*/ 278 h 295"/>
                <a:gd name="T104" fmla="*/ 22 w 186"/>
                <a:gd name="T105" fmla="*/ 285 h 295"/>
                <a:gd name="T106" fmla="*/ 33 w 186"/>
                <a:gd name="T107" fmla="*/ 290 h 295"/>
                <a:gd name="T108" fmla="*/ 52 w 186"/>
                <a:gd name="T109" fmla="*/ 295 h 295"/>
                <a:gd name="T110" fmla="*/ 107 w 186"/>
                <a:gd name="T111" fmla="*/ 282 h 295"/>
                <a:gd name="T112" fmla="*/ 122 w 186"/>
                <a:gd name="T113" fmla="*/ 280 h 295"/>
                <a:gd name="T114" fmla="*/ 131 w 186"/>
                <a:gd name="T115" fmla="*/ 270 h 295"/>
                <a:gd name="T116" fmla="*/ 158 w 186"/>
                <a:gd name="T117" fmla="*/ 24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295">
                  <a:moveTo>
                    <a:pt x="158" y="248"/>
                  </a:moveTo>
                  <a:cubicBezTo>
                    <a:pt x="162" y="238"/>
                    <a:pt x="181" y="231"/>
                    <a:pt x="184" y="223"/>
                  </a:cubicBezTo>
                  <a:cubicBezTo>
                    <a:pt x="186" y="218"/>
                    <a:pt x="186" y="216"/>
                    <a:pt x="179" y="209"/>
                  </a:cubicBezTo>
                  <a:cubicBezTo>
                    <a:pt x="173" y="201"/>
                    <a:pt x="157" y="195"/>
                    <a:pt x="157" y="191"/>
                  </a:cubicBezTo>
                  <a:cubicBezTo>
                    <a:pt x="156" y="187"/>
                    <a:pt x="168" y="187"/>
                    <a:pt x="168" y="181"/>
                  </a:cubicBezTo>
                  <a:cubicBezTo>
                    <a:pt x="167" y="176"/>
                    <a:pt x="161" y="176"/>
                    <a:pt x="158" y="172"/>
                  </a:cubicBezTo>
                  <a:cubicBezTo>
                    <a:pt x="156" y="168"/>
                    <a:pt x="162" y="165"/>
                    <a:pt x="161" y="163"/>
                  </a:cubicBezTo>
                  <a:cubicBezTo>
                    <a:pt x="161" y="161"/>
                    <a:pt x="153" y="160"/>
                    <a:pt x="152" y="157"/>
                  </a:cubicBezTo>
                  <a:cubicBezTo>
                    <a:pt x="152" y="155"/>
                    <a:pt x="157" y="155"/>
                    <a:pt x="156" y="152"/>
                  </a:cubicBezTo>
                  <a:cubicBezTo>
                    <a:pt x="155" y="149"/>
                    <a:pt x="150" y="143"/>
                    <a:pt x="154" y="139"/>
                  </a:cubicBezTo>
                  <a:cubicBezTo>
                    <a:pt x="157" y="134"/>
                    <a:pt x="165" y="139"/>
                    <a:pt x="160" y="128"/>
                  </a:cubicBezTo>
                  <a:cubicBezTo>
                    <a:pt x="154" y="118"/>
                    <a:pt x="145" y="105"/>
                    <a:pt x="143" y="102"/>
                  </a:cubicBezTo>
                  <a:cubicBezTo>
                    <a:pt x="141" y="99"/>
                    <a:pt x="145" y="93"/>
                    <a:pt x="148" y="91"/>
                  </a:cubicBezTo>
                  <a:cubicBezTo>
                    <a:pt x="151" y="89"/>
                    <a:pt x="159" y="81"/>
                    <a:pt x="159" y="78"/>
                  </a:cubicBezTo>
                  <a:cubicBezTo>
                    <a:pt x="159" y="75"/>
                    <a:pt x="149" y="67"/>
                    <a:pt x="146" y="65"/>
                  </a:cubicBezTo>
                  <a:cubicBezTo>
                    <a:pt x="144" y="64"/>
                    <a:pt x="138" y="64"/>
                    <a:pt x="136" y="59"/>
                  </a:cubicBezTo>
                  <a:cubicBezTo>
                    <a:pt x="133" y="54"/>
                    <a:pt x="130" y="52"/>
                    <a:pt x="133" y="49"/>
                  </a:cubicBezTo>
                  <a:cubicBezTo>
                    <a:pt x="136" y="46"/>
                    <a:pt x="136" y="43"/>
                    <a:pt x="136" y="40"/>
                  </a:cubicBezTo>
                  <a:cubicBezTo>
                    <a:pt x="136" y="36"/>
                    <a:pt x="141" y="39"/>
                    <a:pt x="142" y="34"/>
                  </a:cubicBezTo>
                  <a:cubicBezTo>
                    <a:pt x="143" y="32"/>
                    <a:pt x="144" y="30"/>
                    <a:pt x="146" y="28"/>
                  </a:cubicBezTo>
                  <a:cubicBezTo>
                    <a:pt x="146" y="24"/>
                    <a:pt x="147" y="21"/>
                    <a:pt x="146" y="18"/>
                  </a:cubicBezTo>
                  <a:cubicBezTo>
                    <a:pt x="145" y="13"/>
                    <a:pt x="131" y="11"/>
                    <a:pt x="128" y="6"/>
                  </a:cubicBezTo>
                  <a:cubicBezTo>
                    <a:pt x="124" y="0"/>
                    <a:pt x="116" y="2"/>
                    <a:pt x="114" y="6"/>
                  </a:cubicBezTo>
                  <a:cubicBezTo>
                    <a:pt x="111" y="9"/>
                    <a:pt x="96" y="5"/>
                    <a:pt x="96" y="10"/>
                  </a:cubicBezTo>
                  <a:cubicBezTo>
                    <a:pt x="96" y="15"/>
                    <a:pt x="85" y="16"/>
                    <a:pt x="85" y="21"/>
                  </a:cubicBezTo>
                  <a:cubicBezTo>
                    <a:pt x="85" y="27"/>
                    <a:pt x="90" y="37"/>
                    <a:pt x="82" y="37"/>
                  </a:cubicBezTo>
                  <a:cubicBezTo>
                    <a:pt x="73" y="36"/>
                    <a:pt x="79" y="40"/>
                    <a:pt x="74" y="47"/>
                  </a:cubicBezTo>
                  <a:cubicBezTo>
                    <a:pt x="69" y="53"/>
                    <a:pt x="69" y="42"/>
                    <a:pt x="64" y="44"/>
                  </a:cubicBezTo>
                  <a:cubicBezTo>
                    <a:pt x="59" y="46"/>
                    <a:pt x="53" y="39"/>
                    <a:pt x="51" y="43"/>
                  </a:cubicBezTo>
                  <a:cubicBezTo>
                    <a:pt x="48" y="47"/>
                    <a:pt x="40" y="44"/>
                    <a:pt x="31" y="42"/>
                  </a:cubicBezTo>
                  <a:cubicBezTo>
                    <a:pt x="23" y="41"/>
                    <a:pt x="19" y="29"/>
                    <a:pt x="12" y="28"/>
                  </a:cubicBezTo>
                  <a:cubicBezTo>
                    <a:pt x="8" y="28"/>
                    <a:pt x="3" y="31"/>
                    <a:pt x="0" y="37"/>
                  </a:cubicBezTo>
                  <a:cubicBezTo>
                    <a:pt x="7" y="41"/>
                    <a:pt x="11" y="47"/>
                    <a:pt x="20" y="51"/>
                  </a:cubicBezTo>
                  <a:cubicBezTo>
                    <a:pt x="29" y="55"/>
                    <a:pt x="46" y="60"/>
                    <a:pt x="45" y="66"/>
                  </a:cubicBezTo>
                  <a:cubicBezTo>
                    <a:pt x="44" y="72"/>
                    <a:pt x="41" y="80"/>
                    <a:pt x="46" y="83"/>
                  </a:cubicBezTo>
                  <a:cubicBezTo>
                    <a:pt x="50" y="85"/>
                    <a:pt x="45" y="96"/>
                    <a:pt x="50" y="99"/>
                  </a:cubicBezTo>
                  <a:cubicBezTo>
                    <a:pt x="55" y="101"/>
                    <a:pt x="53" y="114"/>
                    <a:pt x="49" y="114"/>
                  </a:cubicBezTo>
                  <a:cubicBezTo>
                    <a:pt x="45" y="114"/>
                    <a:pt x="50" y="120"/>
                    <a:pt x="52" y="123"/>
                  </a:cubicBezTo>
                  <a:cubicBezTo>
                    <a:pt x="53" y="124"/>
                    <a:pt x="54" y="127"/>
                    <a:pt x="55" y="132"/>
                  </a:cubicBezTo>
                  <a:cubicBezTo>
                    <a:pt x="60" y="133"/>
                    <a:pt x="65" y="135"/>
                    <a:pt x="69" y="137"/>
                  </a:cubicBezTo>
                  <a:cubicBezTo>
                    <a:pt x="76" y="140"/>
                    <a:pt x="75" y="145"/>
                    <a:pt x="75" y="151"/>
                  </a:cubicBezTo>
                  <a:cubicBezTo>
                    <a:pt x="76" y="156"/>
                    <a:pt x="76" y="160"/>
                    <a:pt x="72" y="157"/>
                  </a:cubicBezTo>
                  <a:cubicBezTo>
                    <a:pt x="69" y="155"/>
                    <a:pt x="65" y="157"/>
                    <a:pt x="63" y="165"/>
                  </a:cubicBezTo>
                  <a:cubicBezTo>
                    <a:pt x="60" y="173"/>
                    <a:pt x="51" y="182"/>
                    <a:pt x="45" y="183"/>
                  </a:cubicBezTo>
                  <a:cubicBezTo>
                    <a:pt x="39" y="183"/>
                    <a:pt x="39" y="190"/>
                    <a:pt x="34" y="191"/>
                  </a:cubicBezTo>
                  <a:cubicBezTo>
                    <a:pt x="29" y="192"/>
                    <a:pt x="24" y="195"/>
                    <a:pt x="25" y="200"/>
                  </a:cubicBezTo>
                  <a:cubicBezTo>
                    <a:pt x="25" y="206"/>
                    <a:pt x="17" y="206"/>
                    <a:pt x="12" y="206"/>
                  </a:cubicBezTo>
                  <a:cubicBezTo>
                    <a:pt x="7" y="206"/>
                    <a:pt x="9" y="215"/>
                    <a:pt x="5" y="218"/>
                  </a:cubicBezTo>
                  <a:cubicBezTo>
                    <a:pt x="1" y="220"/>
                    <a:pt x="1" y="223"/>
                    <a:pt x="5" y="228"/>
                  </a:cubicBezTo>
                  <a:cubicBezTo>
                    <a:pt x="9" y="233"/>
                    <a:pt x="6" y="237"/>
                    <a:pt x="7" y="240"/>
                  </a:cubicBezTo>
                  <a:cubicBezTo>
                    <a:pt x="8" y="243"/>
                    <a:pt x="14" y="251"/>
                    <a:pt x="10" y="260"/>
                  </a:cubicBezTo>
                  <a:cubicBezTo>
                    <a:pt x="6" y="269"/>
                    <a:pt x="2" y="279"/>
                    <a:pt x="5" y="278"/>
                  </a:cubicBezTo>
                  <a:cubicBezTo>
                    <a:pt x="9" y="277"/>
                    <a:pt x="17" y="285"/>
                    <a:pt x="22" y="285"/>
                  </a:cubicBezTo>
                  <a:cubicBezTo>
                    <a:pt x="27" y="284"/>
                    <a:pt x="28" y="292"/>
                    <a:pt x="33" y="290"/>
                  </a:cubicBezTo>
                  <a:cubicBezTo>
                    <a:pt x="37" y="289"/>
                    <a:pt x="37" y="295"/>
                    <a:pt x="52" y="295"/>
                  </a:cubicBezTo>
                  <a:cubicBezTo>
                    <a:pt x="66" y="294"/>
                    <a:pt x="95" y="282"/>
                    <a:pt x="107" y="282"/>
                  </a:cubicBezTo>
                  <a:cubicBezTo>
                    <a:pt x="113" y="282"/>
                    <a:pt x="118" y="281"/>
                    <a:pt x="122" y="280"/>
                  </a:cubicBezTo>
                  <a:cubicBezTo>
                    <a:pt x="125" y="277"/>
                    <a:pt x="128" y="273"/>
                    <a:pt x="131" y="270"/>
                  </a:cubicBezTo>
                  <a:cubicBezTo>
                    <a:pt x="138" y="262"/>
                    <a:pt x="154" y="257"/>
                    <a:pt x="158" y="24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89" name="Freeform 1674">
              <a:extLst>
                <a:ext uri="{FF2B5EF4-FFF2-40B4-BE49-F238E27FC236}">
                  <a16:creationId xmlns:a16="http://schemas.microsoft.com/office/drawing/2014/main" id="{68C5F1A8-A51D-5B44-B5AC-013E68A2FD34}"/>
                </a:ext>
              </a:extLst>
            </p:cNvPr>
            <p:cNvSpPr>
              <a:spLocks noEditPoints="1"/>
            </p:cNvSpPr>
            <p:nvPr/>
          </p:nvSpPr>
          <p:spPr bwMode="auto">
            <a:xfrm>
              <a:off x="4632489" y="2040005"/>
              <a:ext cx="330212" cy="269884"/>
            </a:xfrm>
            <a:custGeom>
              <a:avLst/>
              <a:gdLst>
                <a:gd name="T0" fmla="*/ 227 w 258"/>
                <a:gd name="T1" fmla="*/ 49 h 216"/>
                <a:gd name="T2" fmla="*/ 217 w 258"/>
                <a:gd name="T3" fmla="*/ 46 h 216"/>
                <a:gd name="T4" fmla="*/ 206 w 258"/>
                <a:gd name="T5" fmla="*/ 41 h 216"/>
                <a:gd name="T6" fmla="*/ 188 w 258"/>
                <a:gd name="T7" fmla="*/ 37 h 216"/>
                <a:gd name="T8" fmla="*/ 179 w 258"/>
                <a:gd name="T9" fmla="*/ 32 h 216"/>
                <a:gd name="T10" fmla="*/ 173 w 258"/>
                <a:gd name="T11" fmla="*/ 23 h 216"/>
                <a:gd name="T12" fmla="*/ 166 w 258"/>
                <a:gd name="T13" fmla="*/ 27 h 216"/>
                <a:gd name="T14" fmla="*/ 161 w 258"/>
                <a:gd name="T15" fmla="*/ 21 h 216"/>
                <a:gd name="T16" fmla="*/ 150 w 258"/>
                <a:gd name="T17" fmla="*/ 15 h 216"/>
                <a:gd name="T18" fmla="*/ 141 w 258"/>
                <a:gd name="T19" fmla="*/ 9 h 216"/>
                <a:gd name="T20" fmla="*/ 134 w 258"/>
                <a:gd name="T21" fmla="*/ 3 h 216"/>
                <a:gd name="T22" fmla="*/ 132 w 258"/>
                <a:gd name="T23" fmla="*/ 0 h 216"/>
                <a:gd name="T24" fmla="*/ 128 w 258"/>
                <a:gd name="T25" fmla="*/ 1 h 216"/>
                <a:gd name="T26" fmla="*/ 117 w 258"/>
                <a:gd name="T27" fmla="*/ 16 h 216"/>
                <a:gd name="T28" fmla="*/ 99 w 258"/>
                <a:gd name="T29" fmla="*/ 28 h 216"/>
                <a:gd name="T30" fmla="*/ 88 w 258"/>
                <a:gd name="T31" fmla="*/ 41 h 216"/>
                <a:gd name="T32" fmla="*/ 65 w 258"/>
                <a:gd name="T33" fmla="*/ 33 h 216"/>
                <a:gd name="T34" fmla="*/ 55 w 258"/>
                <a:gd name="T35" fmla="*/ 40 h 216"/>
                <a:gd name="T36" fmla="*/ 58 w 258"/>
                <a:gd name="T37" fmla="*/ 59 h 216"/>
                <a:gd name="T38" fmla="*/ 42 w 258"/>
                <a:gd name="T39" fmla="*/ 58 h 216"/>
                <a:gd name="T40" fmla="*/ 32 w 258"/>
                <a:gd name="T41" fmla="*/ 53 h 216"/>
                <a:gd name="T42" fmla="*/ 14 w 258"/>
                <a:gd name="T43" fmla="*/ 54 h 216"/>
                <a:gd name="T44" fmla="*/ 3 w 258"/>
                <a:gd name="T45" fmla="*/ 63 h 216"/>
                <a:gd name="T46" fmla="*/ 6 w 258"/>
                <a:gd name="T47" fmla="*/ 74 h 216"/>
                <a:gd name="T48" fmla="*/ 29 w 258"/>
                <a:gd name="T49" fmla="*/ 81 h 216"/>
                <a:gd name="T50" fmla="*/ 44 w 258"/>
                <a:gd name="T51" fmla="*/ 85 h 216"/>
                <a:gd name="T52" fmla="*/ 50 w 258"/>
                <a:gd name="T53" fmla="*/ 93 h 216"/>
                <a:gd name="T54" fmla="*/ 64 w 258"/>
                <a:gd name="T55" fmla="*/ 108 h 216"/>
                <a:gd name="T56" fmla="*/ 69 w 258"/>
                <a:gd name="T57" fmla="*/ 122 h 216"/>
                <a:gd name="T58" fmla="*/ 66 w 258"/>
                <a:gd name="T59" fmla="*/ 143 h 216"/>
                <a:gd name="T60" fmla="*/ 58 w 258"/>
                <a:gd name="T61" fmla="*/ 175 h 216"/>
                <a:gd name="T62" fmla="*/ 57 w 258"/>
                <a:gd name="T63" fmla="*/ 175 h 216"/>
                <a:gd name="T64" fmla="*/ 67 w 258"/>
                <a:gd name="T65" fmla="*/ 180 h 216"/>
                <a:gd name="T66" fmla="*/ 84 w 258"/>
                <a:gd name="T67" fmla="*/ 188 h 216"/>
                <a:gd name="T68" fmla="*/ 98 w 258"/>
                <a:gd name="T69" fmla="*/ 187 h 216"/>
                <a:gd name="T70" fmla="*/ 106 w 258"/>
                <a:gd name="T71" fmla="*/ 189 h 216"/>
                <a:gd name="T72" fmla="*/ 127 w 258"/>
                <a:gd name="T73" fmla="*/ 194 h 216"/>
                <a:gd name="T74" fmla="*/ 145 w 258"/>
                <a:gd name="T75" fmla="*/ 195 h 216"/>
                <a:gd name="T76" fmla="*/ 144 w 258"/>
                <a:gd name="T77" fmla="*/ 190 h 216"/>
                <a:gd name="T78" fmla="*/ 159 w 258"/>
                <a:gd name="T79" fmla="*/ 173 h 216"/>
                <a:gd name="T80" fmla="*/ 191 w 258"/>
                <a:gd name="T81" fmla="*/ 180 h 216"/>
                <a:gd name="T82" fmla="*/ 211 w 258"/>
                <a:gd name="T83" fmla="*/ 173 h 216"/>
                <a:gd name="T84" fmla="*/ 222 w 258"/>
                <a:gd name="T85" fmla="*/ 166 h 216"/>
                <a:gd name="T86" fmla="*/ 224 w 258"/>
                <a:gd name="T87" fmla="*/ 160 h 216"/>
                <a:gd name="T88" fmla="*/ 216 w 258"/>
                <a:gd name="T89" fmla="*/ 157 h 216"/>
                <a:gd name="T90" fmla="*/ 212 w 258"/>
                <a:gd name="T91" fmla="*/ 148 h 216"/>
                <a:gd name="T92" fmla="*/ 207 w 258"/>
                <a:gd name="T93" fmla="*/ 139 h 216"/>
                <a:gd name="T94" fmla="*/ 211 w 258"/>
                <a:gd name="T95" fmla="*/ 135 h 216"/>
                <a:gd name="T96" fmla="*/ 214 w 258"/>
                <a:gd name="T97" fmla="*/ 128 h 216"/>
                <a:gd name="T98" fmla="*/ 212 w 258"/>
                <a:gd name="T99" fmla="*/ 120 h 216"/>
                <a:gd name="T100" fmla="*/ 209 w 258"/>
                <a:gd name="T101" fmla="*/ 111 h 216"/>
                <a:gd name="T102" fmla="*/ 201 w 258"/>
                <a:gd name="T103" fmla="*/ 110 h 216"/>
                <a:gd name="T104" fmla="*/ 199 w 258"/>
                <a:gd name="T105" fmla="*/ 104 h 216"/>
                <a:gd name="T106" fmla="*/ 210 w 258"/>
                <a:gd name="T107" fmla="*/ 90 h 216"/>
                <a:gd name="T108" fmla="*/ 219 w 258"/>
                <a:gd name="T109" fmla="*/ 83 h 216"/>
                <a:gd name="T110" fmla="*/ 223 w 258"/>
                <a:gd name="T111" fmla="*/ 69 h 216"/>
                <a:gd name="T112" fmla="*/ 230 w 258"/>
                <a:gd name="T113" fmla="*/ 55 h 216"/>
                <a:gd name="T114" fmla="*/ 227 w 258"/>
                <a:gd name="T115" fmla="*/ 49 h 216"/>
                <a:gd name="T116" fmla="*/ 255 w 258"/>
                <a:gd name="T117" fmla="*/ 182 h 216"/>
                <a:gd name="T118" fmla="*/ 244 w 258"/>
                <a:gd name="T119" fmla="*/ 191 h 216"/>
                <a:gd name="T120" fmla="*/ 251 w 258"/>
                <a:gd name="T121" fmla="*/ 215 h 216"/>
                <a:gd name="T122" fmla="*/ 255 w 258"/>
                <a:gd name="T123" fmla="*/ 18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16">
                  <a:moveTo>
                    <a:pt x="227" y="49"/>
                  </a:moveTo>
                  <a:cubicBezTo>
                    <a:pt x="224" y="49"/>
                    <a:pt x="222" y="46"/>
                    <a:pt x="217" y="46"/>
                  </a:cubicBezTo>
                  <a:cubicBezTo>
                    <a:pt x="212" y="46"/>
                    <a:pt x="208" y="44"/>
                    <a:pt x="206" y="41"/>
                  </a:cubicBezTo>
                  <a:cubicBezTo>
                    <a:pt x="204" y="37"/>
                    <a:pt x="191" y="37"/>
                    <a:pt x="188" y="37"/>
                  </a:cubicBezTo>
                  <a:cubicBezTo>
                    <a:pt x="184" y="38"/>
                    <a:pt x="182" y="31"/>
                    <a:pt x="179" y="32"/>
                  </a:cubicBezTo>
                  <a:cubicBezTo>
                    <a:pt x="175" y="32"/>
                    <a:pt x="173" y="26"/>
                    <a:pt x="173" y="23"/>
                  </a:cubicBezTo>
                  <a:cubicBezTo>
                    <a:pt x="173" y="20"/>
                    <a:pt x="169" y="26"/>
                    <a:pt x="166" y="27"/>
                  </a:cubicBezTo>
                  <a:cubicBezTo>
                    <a:pt x="162" y="29"/>
                    <a:pt x="161" y="24"/>
                    <a:pt x="161" y="21"/>
                  </a:cubicBezTo>
                  <a:cubicBezTo>
                    <a:pt x="160" y="19"/>
                    <a:pt x="153" y="17"/>
                    <a:pt x="150" y="15"/>
                  </a:cubicBezTo>
                  <a:cubicBezTo>
                    <a:pt x="146" y="13"/>
                    <a:pt x="142" y="6"/>
                    <a:pt x="141" y="9"/>
                  </a:cubicBezTo>
                  <a:cubicBezTo>
                    <a:pt x="139" y="12"/>
                    <a:pt x="135" y="5"/>
                    <a:pt x="134" y="3"/>
                  </a:cubicBezTo>
                  <a:cubicBezTo>
                    <a:pt x="134" y="1"/>
                    <a:pt x="133" y="1"/>
                    <a:pt x="132" y="0"/>
                  </a:cubicBezTo>
                  <a:cubicBezTo>
                    <a:pt x="131" y="0"/>
                    <a:pt x="129" y="1"/>
                    <a:pt x="128" y="1"/>
                  </a:cubicBezTo>
                  <a:cubicBezTo>
                    <a:pt x="122" y="0"/>
                    <a:pt x="116" y="5"/>
                    <a:pt x="117" y="16"/>
                  </a:cubicBezTo>
                  <a:cubicBezTo>
                    <a:pt x="118" y="26"/>
                    <a:pt x="110" y="27"/>
                    <a:pt x="99" y="28"/>
                  </a:cubicBezTo>
                  <a:cubicBezTo>
                    <a:pt x="88" y="29"/>
                    <a:pt x="92" y="37"/>
                    <a:pt x="88" y="41"/>
                  </a:cubicBezTo>
                  <a:cubicBezTo>
                    <a:pt x="83" y="44"/>
                    <a:pt x="68" y="39"/>
                    <a:pt x="65" y="33"/>
                  </a:cubicBezTo>
                  <a:cubicBezTo>
                    <a:pt x="63" y="27"/>
                    <a:pt x="49" y="33"/>
                    <a:pt x="55" y="40"/>
                  </a:cubicBezTo>
                  <a:cubicBezTo>
                    <a:pt x="61" y="47"/>
                    <a:pt x="61" y="56"/>
                    <a:pt x="58" y="59"/>
                  </a:cubicBezTo>
                  <a:cubicBezTo>
                    <a:pt x="54" y="61"/>
                    <a:pt x="47" y="54"/>
                    <a:pt x="42" y="58"/>
                  </a:cubicBezTo>
                  <a:cubicBezTo>
                    <a:pt x="38" y="61"/>
                    <a:pt x="37" y="55"/>
                    <a:pt x="32" y="53"/>
                  </a:cubicBezTo>
                  <a:cubicBezTo>
                    <a:pt x="26" y="50"/>
                    <a:pt x="23" y="55"/>
                    <a:pt x="14" y="54"/>
                  </a:cubicBezTo>
                  <a:cubicBezTo>
                    <a:pt x="5" y="54"/>
                    <a:pt x="0" y="59"/>
                    <a:pt x="3" y="63"/>
                  </a:cubicBezTo>
                  <a:cubicBezTo>
                    <a:pt x="7" y="67"/>
                    <a:pt x="3" y="70"/>
                    <a:pt x="6" y="74"/>
                  </a:cubicBezTo>
                  <a:cubicBezTo>
                    <a:pt x="8" y="77"/>
                    <a:pt x="20" y="76"/>
                    <a:pt x="29" y="81"/>
                  </a:cubicBezTo>
                  <a:cubicBezTo>
                    <a:pt x="38" y="86"/>
                    <a:pt x="40" y="82"/>
                    <a:pt x="44" y="85"/>
                  </a:cubicBezTo>
                  <a:cubicBezTo>
                    <a:pt x="49" y="89"/>
                    <a:pt x="50" y="87"/>
                    <a:pt x="50" y="93"/>
                  </a:cubicBezTo>
                  <a:cubicBezTo>
                    <a:pt x="50" y="100"/>
                    <a:pt x="55" y="106"/>
                    <a:pt x="64" y="108"/>
                  </a:cubicBezTo>
                  <a:cubicBezTo>
                    <a:pt x="73" y="111"/>
                    <a:pt x="66" y="116"/>
                    <a:pt x="69" y="122"/>
                  </a:cubicBezTo>
                  <a:cubicBezTo>
                    <a:pt x="71" y="128"/>
                    <a:pt x="65" y="136"/>
                    <a:pt x="66" y="143"/>
                  </a:cubicBezTo>
                  <a:cubicBezTo>
                    <a:pt x="67" y="150"/>
                    <a:pt x="62" y="173"/>
                    <a:pt x="58" y="175"/>
                  </a:cubicBezTo>
                  <a:cubicBezTo>
                    <a:pt x="57" y="175"/>
                    <a:pt x="57" y="175"/>
                    <a:pt x="57" y="175"/>
                  </a:cubicBezTo>
                  <a:cubicBezTo>
                    <a:pt x="61" y="177"/>
                    <a:pt x="65" y="179"/>
                    <a:pt x="67" y="180"/>
                  </a:cubicBezTo>
                  <a:cubicBezTo>
                    <a:pt x="70" y="183"/>
                    <a:pt x="79" y="185"/>
                    <a:pt x="84" y="188"/>
                  </a:cubicBezTo>
                  <a:cubicBezTo>
                    <a:pt x="89" y="192"/>
                    <a:pt x="98" y="191"/>
                    <a:pt x="98" y="187"/>
                  </a:cubicBezTo>
                  <a:cubicBezTo>
                    <a:pt x="98" y="183"/>
                    <a:pt x="103" y="186"/>
                    <a:pt x="106" y="189"/>
                  </a:cubicBezTo>
                  <a:cubicBezTo>
                    <a:pt x="109" y="192"/>
                    <a:pt x="121" y="193"/>
                    <a:pt x="127" y="194"/>
                  </a:cubicBezTo>
                  <a:cubicBezTo>
                    <a:pt x="132" y="195"/>
                    <a:pt x="139" y="195"/>
                    <a:pt x="145" y="195"/>
                  </a:cubicBezTo>
                  <a:cubicBezTo>
                    <a:pt x="145" y="193"/>
                    <a:pt x="144" y="192"/>
                    <a:pt x="144" y="190"/>
                  </a:cubicBezTo>
                  <a:cubicBezTo>
                    <a:pt x="141" y="180"/>
                    <a:pt x="150" y="174"/>
                    <a:pt x="159" y="173"/>
                  </a:cubicBezTo>
                  <a:cubicBezTo>
                    <a:pt x="167" y="171"/>
                    <a:pt x="186" y="177"/>
                    <a:pt x="191" y="180"/>
                  </a:cubicBezTo>
                  <a:cubicBezTo>
                    <a:pt x="196" y="183"/>
                    <a:pt x="203" y="182"/>
                    <a:pt x="211" y="173"/>
                  </a:cubicBezTo>
                  <a:cubicBezTo>
                    <a:pt x="216" y="168"/>
                    <a:pt x="219" y="167"/>
                    <a:pt x="222" y="166"/>
                  </a:cubicBezTo>
                  <a:cubicBezTo>
                    <a:pt x="223" y="164"/>
                    <a:pt x="224" y="162"/>
                    <a:pt x="224" y="160"/>
                  </a:cubicBezTo>
                  <a:cubicBezTo>
                    <a:pt x="225" y="157"/>
                    <a:pt x="220" y="157"/>
                    <a:pt x="216" y="157"/>
                  </a:cubicBezTo>
                  <a:cubicBezTo>
                    <a:pt x="212" y="157"/>
                    <a:pt x="209" y="153"/>
                    <a:pt x="212" y="148"/>
                  </a:cubicBezTo>
                  <a:cubicBezTo>
                    <a:pt x="215" y="144"/>
                    <a:pt x="210" y="144"/>
                    <a:pt x="207" y="139"/>
                  </a:cubicBezTo>
                  <a:cubicBezTo>
                    <a:pt x="204" y="135"/>
                    <a:pt x="208" y="136"/>
                    <a:pt x="211" y="135"/>
                  </a:cubicBezTo>
                  <a:cubicBezTo>
                    <a:pt x="213" y="134"/>
                    <a:pt x="216" y="129"/>
                    <a:pt x="214" y="128"/>
                  </a:cubicBezTo>
                  <a:cubicBezTo>
                    <a:pt x="212" y="127"/>
                    <a:pt x="211" y="124"/>
                    <a:pt x="212" y="120"/>
                  </a:cubicBezTo>
                  <a:cubicBezTo>
                    <a:pt x="214" y="115"/>
                    <a:pt x="209" y="114"/>
                    <a:pt x="209" y="111"/>
                  </a:cubicBezTo>
                  <a:cubicBezTo>
                    <a:pt x="209" y="107"/>
                    <a:pt x="205" y="106"/>
                    <a:pt x="201" y="110"/>
                  </a:cubicBezTo>
                  <a:cubicBezTo>
                    <a:pt x="198" y="114"/>
                    <a:pt x="197" y="111"/>
                    <a:pt x="199" y="104"/>
                  </a:cubicBezTo>
                  <a:cubicBezTo>
                    <a:pt x="201" y="97"/>
                    <a:pt x="209" y="94"/>
                    <a:pt x="210" y="90"/>
                  </a:cubicBezTo>
                  <a:cubicBezTo>
                    <a:pt x="211" y="86"/>
                    <a:pt x="216" y="83"/>
                    <a:pt x="219" y="83"/>
                  </a:cubicBezTo>
                  <a:cubicBezTo>
                    <a:pt x="223" y="83"/>
                    <a:pt x="222" y="75"/>
                    <a:pt x="223" y="69"/>
                  </a:cubicBezTo>
                  <a:cubicBezTo>
                    <a:pt x="224" y="64"/>
                    <a:pt x="225" y="59"/>
                    <a:pt x="230" y="55"/>
                  </a:cubicBezTo>
                  <a:cubicBezTo>
                    <a:pt x="235" y="51"/>
                    <a:pt x="229" y="49"/>
                    <a:pt x="227" y="49"/>
                  </a:cubicBezTo>
                  <a:close/>
                  <a:moveTo>
                    <a:pt x="255" y="182"/>
                  </a:moveTo>
                  <a:cubicBezTo>
                    <a:pt x="252" y="182"/>
                    <a:pt x="251" y="187"/>
                    <a:pt x="244" y="191"/>
                  </a:cubicBezTo>
                  <a:cubicBezTo>
                    <a:pt x="236" y="196"/>
                    <a:pt x="244" y="216"/>
                    <a:pt x="251" y="215"/>
                  </a:cubicBezTo>
                  <a:cubicBezTo>
                    <a:pt x="258" y="214"/>
                    <a:pt x="257" y="182"/>
                    <a:pt x="255" y="182"/>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0" name="Freeform 1675">
              <a:extLst>
                <a:ext uri="{FF2B5EF4-FFF2-40B4-BE49-F238E27FC236}">
                  <a16:creationId xmlns:a16="http://schemas.microsoft.com/office/drawing/2014/main" id="{443B0D98-4293-1D4B-8C5A-D981404935FB}"/>
                </a:ext>
              </a:extLst>
            </p:cNvPr>
            <p:cNvSpPr>
              <a:spLocks noEditPoints="1"/>
            </p:cNvSpPr>
            <p:nvPr/>
          </p:nvSpPr>
          <p:spPr bwMode="auto">
            <a:xfrm>
              <a:off x="4530885" y="2247975"/>
              <a:ext cx="290523" cy="203207"/>
            </a:xfrm>
            <a:custGeom>
              <a:avLst/>
              <a:gdLst>
                <a:gd name="T0" fmla="*/ 224 w 227"/>
                <a:gd name="T1" fmla="*/ 29 h 162"/>
                <a:gd name="T2" fmla="*/ 206 w 227"/>
                <a:gd name="T3" fmla="*/ 28 h 162"/>
                <a:gd name="T4" fmla="*/ 185 w 227"/>
                <a:gd name="T5" fmla="*/ 23 h 162"/>
                <a:gd name="T6" fmla="*/ 177 w 227"/>
                <a:gd name="T7" fmla="*/ 21 h 162"/>
                <a:gd name="T8" fmla="*/ 163 w 227"/>
                <a:gd name="T9" fmla="*/ 22 h 162"/>
                <a:gd name="T10" fmla="*/ 146 w 227"/>
                <a:gd name="T11" fmla="*/ 14 h 162"/>
                <a:gd name="T12" fmla="*/ 136 w 227"/>
                <a:gd name="T13" fmla="*/ 9 h 162"/>
                <a:gd name="T14" fmla="*/ 105 w 227"/>
                <a:gd name="T15" fmla="*/ 6 h 162"/>
                <a:gd name="T16" fmla="*/ 47 w 227"/>
                <a:gd name="T17" fmla="*/ 5 h 162"/>
                <a:gd name="T18" fmla="*/ 26 w 227"/>
                <a:gd name="T19" fmla="*/ 0 h 162"/>
                <a:gd name="T20" fmla="*/ 11 w 227"/>
                <a:gd name="T21" fmla="*/ 9 h 162"/>
                <a:gd name="T22" fmla="*/ 7 w 227"/>
                <a:gd name="T23" fmla="*/ 22 h 162"/>
                <a:gd name="T24" fmla="*/ 10 w 227"/>
                <a:gd name="T25" fmla="*/ 39 h 162"/>
                <a:gd name="T26" fmla="*/ 15 w 227"/>
                <a:gd name="T27" fmla="*/ 37 h 162"/>
                <a:gd name="T28" fmla="*/ 21 w 227"/>
                <a:gd name="T29" fmla="*/ 38 h 162"/>
                <a:gd name="T30" fmla="*/ 32 w 227"/>
                <a:gd name="T31" fmla="*/ 40 h 162"/>
                <a:gd name="T32" fmla="*/ 39 w 227"/>
                <a:gd name="T33" fmla="*/ 40 h 162"/>
                <a:gd name="T34" fmla="*/ 50 w 227"/>
                <a:gd name="T35" fmla="*/ 42 h 162"/>
                <a:gd name="T36" fmla="*/ 54 w 227"/>
                <a:gd name="T37" fmla="*/ 49 h 162"/>
                <a:gd name="T38" fmla="*/ 43 w 227"/>
                <a:gd name="T39" fmla="*/ 59 h 162"/>
                <a:gd name="T40" fmla="*/ 44 w 227"/>
                <a:gd name="T41" fmla="*/ 76 h 162"/>
                <a:gd name="T42" fmla="*/ 41 w 227"/>
                <a:gd name="T43" fmla="*/ 88 h 162"/>
                <a:gd name="T44" fmla="*/ 37 w 227"/>
                <a:gd name="T45" fmla="*/ 95 h 162"/>
                <a:gd name="T46" fmla="*/ 42 w 227"/>
                <a:gd name="T47" fmla="*/ 104 h 162"/>
                <a:gd name="T48" fmla="*/ 37 w 227"/>
                <a:gd name="T49" fmla="*/ 114 h 162"/>
                <a:gd name="T50" fmla="*/ 41 w 227"/>
                <a:gd name="T51" fmla="*/ 123 h 162"/>
                <a:gd name="T52" fmla="*/ 34 w 227"/>
                <a:gd name="T53" fmla="*/ 134 h 162"/>
                <a:gd name="T54" fmla="*/ 37 w 227"/>
                <a:gd name="T55" fmla="*/ 139 h 162"/>
                <a:gd name="T56" fmla="*/ 46 w 227"/>
                <a:gd name="T57" fmla="*/ 140 h 162"/>
                <a:gd name="T58" fmla="*/ 67 w 227"/>
                <a:gd name="T59" fmla="*/ 160 h 162"/>
                <a:gd name="T60" fmla="*/ 71 w 227"/>
                <a:gd name="T61" fmla="*/ 155 h 162"/>
                <a:gd name="T62" fmla="*/ 82 w 227"/>
                <a:gd name="T63" fmla="*/ 154 h 162"/>
                <a:gd name="T64" fmla="*/ 98 w 227"/>
                <a:gd name="T65" fmla="*/ 148 h 162"/>
                <a:gd name="T66" fmla="*/ 120 w 227"/>
                <a:gd name="T67" fmla="*/ 147 h 162"/>
                <a:gd name="T68" fmla="*/ 133 w 227"/>
                <a:gd name="T69" fmla="*/ 141 h 162"/>
                <a:gd name="T70" fmla="*/ 147 w 227"/>
                <a:gd name="T71" fmla="*/ 131 h 162"/>
                <a:gd name="T72" fmla="*/ 153 w 227"/>
                <a:gd name="T73" fmla="*/ 119 h 162"/>
                <a:gd name="T74" fmla="*/ 166 w 227"/>
                <a:gd name="T75" fmla="*/ 105 h 162"/>
                <a:gd name="T76" fmla="*/ 167 w 227"/>
                <a:gd name="T77" fmla="*/ 79 h 162"/>
                <a:gd name="T78" fmla="*/ 181 w 227"/>
                <a:gd name="T79" fmla="*/ 62 h 162"/>
                <a:gd name="T80" fmla="*/ 197 w 227"/>
                <a:gd name="T81" fmla="*/ 54 h 162"/>
                <a:gd name="T82" fmla="*/ 217 w 227"/>
                <a:gd name="T83" fmla="*/ 43 h 162"/>
                <a:gd name="T84" fmla="*/ 224 w 227"/>
                <a:gd name="T85" fmla="*/ 29 h 162"/>
                <a:gd name="T86" fmla="*/ 226 w 227"/>
                <a:gd name="T87" fmla="*/ 86 h 162"/>
                <a:gd name="T88" fmla="*/ 210 w 227"/>
                <a:gd name="T89" fmla="*/ 91 h 162"/>
                <a:gd name="T90" fmla="*/ 226 w 227"/>
                <a:gd name="T91" fmla="*/ 8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7" h="162">
                  <a:moveTo>
                    <a:pt x="224" y="29"/>
                  </a:moveTo>
                  <a:cubicBezTo>
                    <a:pt x="218" y="29"/>
                    <a:pt x="211" y="29"/>
                    <a:pt x="206" y="28"/>
                  </a:cubicBezTo>
                  <a:cubicBezTo>
                    <a:pt x="200" y="27"/>
                    <a:pt x="188" y="26"/>
                    <a:pt x="185" y="23"/>
                  </a:cubicBezTo>
                  <a:cubicBezTo>
                    <a:pt x="182" y="20"/>
                    <a:pt x="177" y="17"/>
                    <a:pt x="177" y="21"/>
                  </a:cubicBezTo>
                  <a:cubicBezTo>
                    <a:pt x="177" y="25"/>
                    <a:pt x="168" y="26"/>
                    <a:pt x="163" y="22"/>
                  </a:cubicBezTo>
                  <a:cubicBezTo>
                    <a:pt x="158" y="19"/>
                    <a:pt x="149" y="17"/>
                    <a:pt x="146" y="14"/>
                  </a:cubicBezTo>
                  <a:cubicBezTo>
                    <a:pt x="144" y="13"/>
                    <a:pt x="140" y="11"/>
                    <a:pt x="136" y="9"/>
                  </a:cubicBezTo>
                  <a:cubicBezTo>
                    <a:pt x="130" y="10"/>
                    <a:pt x="115" y="5"/>
                    <a:pt x="105" y="6"/>
                  </a:cubicBezTo>
                  <a:cubicBezTo>
                    <a:pt x="94" y="7"/>
                    <a:pt x="60" y="4"/>
                    <a:pt x="47" y="5"/>
                  </a:cubicBezTo>
                  <a:cubicBezTo>
                    <a:pt x="34" y="6"/>
                    <a:pt x="33" y="0"/>
                    <a:pt x="26" y="0"/>
                  </a:cubicBezTo>
                  <a:cubicBezTo>
                    <a:pt x="18" y="0"/>
                    <a:pt x="21" y="9"/>
                    <a:pt x="11" y="9"/>
                  </a:cubicBezTo>
                  <a:cubicBezTo>
                    <a:pt x="1" y="9"/>
                    <a:pt x="0" y="16"/>
                    <a:pt x="7" y="22"/>
                  </a:cubicBezTo>
                  <a:cubicBezTo>
                    <a:pt x="11" y="25"/>
                    <a:pt x="11" y="32"/>
                    <a:pt x="10" y="39"/>
                  </a:cubicBezTo>
                  <a:cubicBezTo>
                    <a:pt x="12" y="39"/>
                    <a:pt x="14" y="38"/>
                    <a:pt x="15" y="37"/>
                  </a:cubicBezTo>
                  <a:cubicBezTo>
                    <a:pt x="18" y="33"/>
                    <a:pt x="21" y="34"/>
                    <a:pt x="21" y="38"/>
                  </a:cubicBezTo>
                  <a:cubicBezTo>
                    <a:pt x="21" y="42"/>
                    <a:pt x="28" y="40"/>
                    <a:pt x="32" y="40"/>
                  </a:cubicBezTo>
                  <a:cubicBezTo>
                    <a:pt x="36" y="40"/>
                    <a:pt x="35" y="43"/>
                    <a:pt x="39" y="40"/>
                  </a:cubicBezTo>
                  <a:cubicBezTo>
                    <a:pt x="43" y="37"/>
                    <a:pt x="50" y="38"/>
                    <a:pt x="50" y="42"/>
                  </a:cubicBezTo>
                  <a:cubicBezTo>
                    <a:pt x="50" y="46"/>
                    <a:pt x="59" y="44"/>
                    <a:pt x="54" y="49"/>
                  </a:cubicBezTo>
                  <a:cubicBezTo>
                    <a:pt x="49" y="54"/>
                    <a:pt x="43" y="55"/>
                    <a:pt x="43" y="59"/>
                  </a:cubicBezTo>
                  <a:cubicBezTo>
                    <a:pt x="43" y="63"/>
                    <a:pt x="49" y="71"/>
                    <a:pt x="44" y="76"/>
                  </a:cubicBezTo>
                  <a:cubicBezTo>
                    <a:pt x="40" y="80"/>
                    <a:pt x="45" y="88"/>
                    <a:pt x="41" y="88"/>
                  </a:cubicBezTo>
                  <a:cubicBezTo>
                    <a:pt x="37" y="88"/>
                    <a:pt x="31" y="90"/>
                    <a:pt x="37" y="95"/>
                  </a:cubicBezTo>
                  <a:cubicBezTo>
                    <a:pt x="42" y="100"/>
                    <a:pt x="45" y="104"/>
                    <a:pt x="42" y="104"/>
                  </a:cubicBezTo>
                  <a:cubicBezTo>
                    <a:pt x="38" y="104"/>
                    <a:pt x="35" y="112"/>
                    <a:pt x="37" y="114"/>
                  </a:cubicBezTo>
                  <a:cubicBezTo>
                    <a:pt x="39" y="116"/>
                    <a:pt x="48" y="121"/>
                    <a:pt x="41" y="123"/>
                  </a:cubicBezTo>
                  <a:cubicBezTo>
                    <a:pt x="34" y="124"/>
                    <a:pt x="34" y="130"/>
                    <a:pt x="34" y="134"/>
                  </a:cubicBezTo>
                  <a:cubicBezTo>
                    <a:pt x="34" y="135"/>
                    <a:pt x="35" y="137"/>
                    <a:pt x="37" y="139"/>
                  </a:cubicBezTo>
                  <a:cubicBezTo>
                    <a:pt x="40" y="139"/>
                    <a:pt x="43" y="139"/>
                    <a:pt x="46" y="140"/>
                  </a:cubicBezTo>
                  <a:cubicBezTo>
                    <a:pt x="53" y="143"/>
                    <a:pt x="57" y="162"/>
                    <a:pt x="67" y="160"/>
                  </a:cubicBezTo>
                  <a:cubicBezTo>
                    <a:pt x="71" y="160"/>
                    <a:pt x="69" y="157"/>
                    <a:pt x="71" y="155"/>
                  </a:cubicBezTo>
                  <a:cubicBezTo>
                    <a:pt x="74" y="152"/>
                    <a:pt x="77" y="154"/>
                    <a:pt x="82" y="154"/>
                  </a:cubicBezTo>
                  <a:cubicBezTo>
                    <a:pt x="86" y="154"/>
                    <a:pt x="88" y="148"/>
                    <a:pt x="98" y="148"/>
                  </a:cubicBezTo>
                  <a:cubicBezTo>
                    <a:pt x="108" y="148"/>
                    <a:pt x="114" y="147"/>
                    <a:pt x="120" y="147"/>
                  </a:cubicBezTo>
                  <a:cubicBezTo>
                    <a:pt x="126" y="147"/>
                    <a:pt x="131" y="145"/>
                    <a:pt x="133" y="141"/>
                  </a:cubicBezTo>
                  <a:cubicBezTo>
                    <a:pt x="135" y="136"/>
                    <a:pt x="140" y="132"/>
                    <a:pt x="147" y="131"/>
                  </a:cubicBezTo>
                  <a:cubicBezTo>
                    <a:pt x="154" y="130"/>
                    <a:pt x="153" y="123"/>
                    <a:pt x="153" y="119"/>
                  </a:cubicBezTo>
                  <a:cubicBezTo>
                    <a:pt x="154" y="115"/>
                    <a:pt x="166" y="108"/>
                    <a:pt x="166" y="105"/>
                  </a:cubicBezTo>
                  <a:cubicBezTo>
                    <a:pt x="167" y="102"/>
                    <a:pt x="160" y="90"/>
                    <a:pt x="167" y="79"/>
                  </a:cubicBezTo>
                  <a:cubicBezTo>
                    <a:pt x="174" y="69"/>
                    <a:pt x="181" y="68"/>
                    <a:pt x="181" y="62"/>
                  </a:cubicBezTo>
                  <a:cubicBezTo>
                    <a:pt x="181" y="57"/>
                    <a:pt x="189" y="55"/>
                    <a:pt x="197" y="54"/>
                  </a:cubicBezTo>
                  <a:cubicBezTo>
                    <a:pt x="206" y="53"/>
                    <a:pt x="209" y="47"/>
                    <a:pt x="217" y="43"/>
                  </a:cubicBezTo>
                  <a:cubicBezTo>
                    <a:pt x="223" y="41"/>
                    <a:pt x="225" y="36"/>
                    <a:pt x="224" y="29"/>
                  </a:cubicBezTo>
                  <a:close/>
                  <a:moveTo>
                    <a:pt x="226" y="86"/>
                  </a:moveTo>
                  <a:cubicBezTo>
                    <a:pt x="224" y="77"/>
                    <a:pt x="206" y="88"/>
                    <a:pt x="210" y="91"/>
                  </a:cubicBezTo>
                  <a:cubicBezTo>
                    <a:pt x="218" y="96"/>
                    <a:pt x="227" y="95"/>
                    <a:pt x="226" y="8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1" name="Freeform 1676">
              <a:extLst>
                <a:ext uri="{FF2B5EF4-FFF2-40B4-BE49-F238E27FC236}">
                  <a16:creationId xmlns:a16="http://schemas.microsoft.com/office/drawing/2014/main" id="{27ECB954-25C6-7E44-ADEE-A4C2BBB3E618}"/>
                </a:ext>
              </a:extLst>
            </p:cNvPr>
            <p:cNvSpPr>
              <a:spLocks noEditPoints="1"/>
            </p:cNvSpPr>
            <p:nvPr/>
          </p:nvSpPr>
          <p:spPr bwMode="auto">
            <a:xfrm>
              <a:off x="5192896" y="2300364"/>
              <a:ext cx="142880" cy="174631"/>
            </a:xfrm>
            <a:custGeom>
              <a:avLst/>
              <a:gdLst>
                <a:gd name="T0" fmla="*/ 110 w 112"/>
                <a:gd name="T1" fmla="*/ 0 h 140"/>
                <a:gd name="T2" fmla="*/ 102 w 112"/>
                <a:gd name="T3" fmla="*/ 4 h 140"/>
                <a:gd name="T4" fmla="*/ 95 w 112"/>
                <a:gd name="T5" fmla="*/ 8 h 140"/>
                <a:gd name="T6" fmla="*/ 76 w 112"/>
                <a:gd name="T7" fmla="*/ 5 h 140"/>
                <a:gd name="T8" fmla="*/ 53 w 112"/>
                <a:gd name="T9" fmla="*/ 5 h 140"/>
                <a:gd name="T10" fmla="*/ 52 w 112"/>
                <a:gd name="T11" fmla="*/ 6 h 140"/>
                <a:gd name="T12" fmla="*/ 36 w 112"/>
                <a:gd name="T13" fmla="*/ 13 h 140"/>
                <a:gd name="T14" fmla="*/ 28 w 112"/>
                <a:gd name="T15" fmla="*/ 18 h 140"/>
                <a:gd name="T16" fmla="*/ 16 w 112"/>
                <a:gd name="T17" fmla="*/ 20 h 140"/>
                <a:gd name="T18" fmla="*/ 9 w 112"/>
                <a:gd name="T19" fmla="*/ 30 h 140"/>
                <a:gd name="T20" fmla="*/ 5 w 112"/>
                <a:gd name="T21" fmla="*/ 37 h 140"/>
                <a:gd name="T22" fmla="*/ 0 w 112"/>
                <a:gd name="T23" fmla="*/ 46 h 140"/>
                <a:gd name="T24" fmla="*/ 1 w 112"/>
                <a:gd name="T25" fmla="*/ 47 h 140"/>
                <a:gd name="T26" fmla="*/ 10 w 112"/>
                <a:gd name="T27" fmla="*/ 62 h 140"/>
                <a:gd name="T28" fmla="*/ 23 w 112"/>
                <a:gd name="T29" fmla="*/ 66 h 140"/>
                <a:gd name="T30" fmla="*/ 39 w 112"/>
                <a:gd name="T31" fmla="*/ 72 h 140"/>
                <a:gd name="T32" fmla="*/ 20 w 112"/>
                <a:gd name="T33" fmla="*/ 73 h 140"/>
                <a:gd name="T34" fmla="*/ 24 w 112"/>
                <a:gd name="T35" fmla="*/ 88 h 140"/>
                <a:gd name="T36" fmla="*/ 33 w 112"/>
                <a:gd name="T37" fmla="*/ 100 h 140"/>
                <a:gd name="T38" fmla="*/ 49 w 112"/>
                <a:gd name="T39" fmla="*/ 108 h 140"/>
                <a:gd name="T40" fmla="*/ 46 w 112"/>
                <a:gd name="T41" fmla="*/ 90 h 140"/>
                <a:gd name="T42" fmla="*/ 58 w 112"/>
                <a:gd name="T43" fmla="*/ 90 h 140"/>
                <a:gd name="T44" fmla="*/ 50 w 112"/>
                <a:gd name="T45" fmla="*/ 83 h 140"/>
                <a:gd name="T46" fmla="*/ 56 w 112"/>
                <a:gd name="T47" fmla="*/ 79 h 140"/>
                <a:gd name="T48" fmla="*/ 69 w 112"/>
                <a:gd name="T49" fmla="*/ 78 h 140"/>
                <a:gd name="T50" fmla="*/ 63 w 112"/>
                <a:gd name="T51" fmla="*/ 64 h 140"/>
                <a:gd name="T52" fmla="*/ 49 w 112"/>
                <a:gd name="T53" fmla="*/ 64 h 140"/>
                <a:gd name="T54" fmla="*/ 55 w 112"/>
                <a:gd name="T55" fmla="*/ 55 h 140"/>
                <a:gd name="T56" fmla="*/ 40 w 112"/>
                <a:gd name="T57" fmla="*/ 35 h 140"/>
                <a:gd name="T58" fmla="*/ 49 w 112"/>
                <a:gd name="T59" fmla="*/ 30 h 140"/>
                <a:gd name="T60" fmla="*/ 63 w 112"/>
                <a:gd name="T61" fmla="*/ 32 h 140"/>
                <a:gd name="T62" fmla="*/ 67 w 112"/>
                <a:gd name="T63" fmla="*/ 19 h 140"/>
                <a:gd name="T64" fmla="*/ 78 w 112"/>
                <a:gd name="T65" fmla="*/ 22 h 140"/>
                <a:gd name="T66" fmla="*/ 91 w 112"/>
                <a:gd name="T67" fmla="*/ 16 h 140"/>
                <a:gd name="T68" fmla="*/ 103 w 112"/>
                <a:gd name="T69" fmla="*/ 21 h 140"/>
                <a:gd name="T70" fmla="*/ 107 w 112"/>
                <a:gd name="T71" fmla="*/ 15 h 140"/>
                <a:gd name="T72" fmla="*/ 112 w 112"/>
                <a:gd name="T73" fmla="*/ 7 h 140"/>
                <a:gd name="T74" fmla="*/ 110 w 112"/>
                <a:gd name="T75" fmla="*/ 0 h 140"/>
                <a:gd name="T76" fmla="*/ 96 w 112"/>
                <a:gd name="T77" fmla="*/ 132 h 140"/>
                <a:gd name="T78" fmla="*/ 68 w 112"/>
                <a:gd name="T79" fmla="*/ 128 h 140"/>
                <a:gd name="T80" fmla="*/ 57 w 112"/>
                <a:gd name="T81" fmla="*/ 133 h 140"/>
                <a:gd name="T82" fmla="*/ 83 w 112"/>
                <a:gd name="T83" fmla="*/ 140 h 140"/>
                <a:gd name="T84" fmla="*/ 107 w 112"/>
                <a:gd name="T85" fmla="*/ 132 h 140"/>
                <a:gd name="T86" fmla="*/ 96 w 112"/>
                <a:gd name="T87" fmla="*/ 13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40">
                  <a:moveTo>
                    <a:pt x="110" y="0"/>
                  </a:moveTo>
                  <a:cubicBezTo>
                    <a:pt x="107" y="0"/>
                    <a:pt x="101" y="2"/>
                    <a:pt x="102" y="4"/>
                  </a:cubicBezTo>
                  <a:cubicBezTo>
                    <a:pt x="103" y="7"/>
                    <a:pt x="99" y="8"/>
                    <a:pt x="95" y="8"/>
                  </a:cubicBezTo>
                  <a:cubicBezTo>
                    <a:pt x="95" y="8"/>
                    <a:pt x="81" y="7"/>
                    <a:pt x="76" y="5"/>
                  </a:cubicBezTo>
                  <a:cubicBezTo>
                    <a:pt x="73" y="4"/>
                    <a:pt x="59" y="4"/>
                    <a:pt x="53" y="5"/>
                  </a:cubicBezTo>
                  <a:cubicBezTo>
                    <a:pt x="53" y="5"/>
                    <a:pt x="53" y="5"/>
                    <a:pt x="52" y="6"/>
                  </a:cubicBezTo>
                  <a:cubicBezTo>
                    <a:pt x="51" y="8"/>
                    <a:pt x="38" y="14"/>
                    <a:pt x="36" y="13"/>
                  </a:cubicBezTo>
                  <a:cubicBezTo>
                    <a:pt x="34" y="12"/>
                    <a:pt x="33" y="17"/>
                    <a:pt x="28" y="18"/>
                  </a:cubicBezTo>
                  <a:cubicBezTo>
                    <a:pt x="23" y="19"/>
                    <a:pt x="16" y="18"/>
                    <a:pt x="16" y="20"/>
                  </a:cubicBezTo>
                  <a:cubicBezTo>
                    <a:pt x="15" y="22"/>
                    <a:pt x="12" y="27"/>
                    <a:pt x="9" y="30"/>
                  </a:cubicBezTo>
                  <a:cubicBezTo>
                    <a:pt x="7" y="33"/>
                    <a:pt x="9" y="36"/>
                    <a:pt x="5" y="37"/>
                  </a:cubicBezTo>
                  <a:cubicBezTo>
                    <a:pt x="3" y="37"/>
                    <a:pt x="2" y="42"/>
                    <a:pt x="0" y="46"/>
                  </a:cubicBezTo>
                  <a:cubicBezTo>
                    <a:pt x="0" y="46"/>
                    <a:pt x="1" y="47"/>
                    <a:pt x="1" y="47"/>
                  </a:cubicBezTo>
                  <a:cubicBezTo>
                    <a:pt x="7" y="48"/>
                    <a:pt x="11" y="55"/>
                    <a:pt x="10" y="62"/>
                  </a:cubicBezTo>
                  <a:cubicBezTo>
                    <a:pt x="9" y="68"/>
                    <a:pt x="19" y="71"/>
                    <a:pt x="23" y="66"/>
                  </a:cubicBezTo>
                  <a:cubicBezTo>
                    <a:pt x="27" y="61"/>
                    <a:pt x="39" y="69"/>
                    <a:pt x="39" y="72"/>
                  </a:cubicBezTo>
                  <a:cubicBezTo>
                    <a:pt x="39" y="75"/>
                    <a:pt x="27" y="68"/>
                    <a:pt x="20" y="73"/>
                  </a:cubicBezTo>
                  <a:cubicBezTo>
                    <a:pt x="13" y="78"/>
                    <a:pt x="25" y="83"/>
                    <a:pt x="24" y="88"/>
                  </a:cubicBezTo>
                  <a:cubicBezTo>
                    <a:pt x="22" y="93"/>
                    <a:pt x="27" y="101"/>
                    <a:pt x="33" y="100"/>
                  </a:cubicBezTo>
                  <a:cubicBezTo>
                    <a:pt x="39" y="100"/>
                    <a:pt x="45" y="110"/>
                    <a:pt x="49" y="108"/>
                  </a:cubicBezTo>
                  <a:cubicBezTo>
                    <a:pt x="53" y="106"/>
                    <a:pt x="45" y="92"/>
                    <a:pt x="46" y="90"/>
                  </a:cubicBezTo>
                  <a:cubicBezTo>
                    <a:pt x="47" y="88"/>
                    <a:pt x="55" y="94"/>
                    <a:pt x="58" y="90"/>
                  </a:cubicBezTo>
                  <a:cubicBezTo>
                    <a:pt x="62" y="86"/>
                    <a:pt x="56" y="83"/>
                    <a:pt x="50" y="83"/>
                  </a:cubicBezTo>
                  <a:cubicBezTo>
                    <a:pt x="45" y="83"/>
                    <a:pt x="50" y="76"/>
                    <a:pt x="56" y="79"/>
                  </a:cubicBezTo>
                  <a:cubicBezTo>
                    <a:pt x="63" y="83"/>
                    <a:pt x="66" y="78"/>
                    <a:pt x="69" y="78"/>
                  </a:cubicBezTo>
                  <a:cubicBezTo>
                    <a:pt x="72" y="77"/>
                    <a:pt x="73" y="66"/>
                    <a:pt x="63" y="64"/>
                  </a:cubicBezTo>
                  <a:cubicBezTo>
                    <a:pt x="54" y="61"/>
                    <a:pt x="55" y="71"/>
                    <a:pt x="49" y="64"/>
                  </a:cubicBezTo>
                  <a:cubicBezTo>
                    <a:pt x="43" y="58"/>
                    <a:pt x="55" y="60"/>
                    <a:pt x="55" y="55"/>
                  </a:cubicBezTo>
                  <a:cubicBezTo>
                    <a:pt x="55" y="49"/>
                    <a:pt x="45" y="41"/>
                    <a:pt x="40" y="35"/>
                  </a:cubicBezTo>
                  <a:cubicBezTo>
                    <a:pt x="36" y="28"/>
                    <a:pt x="47" y="25"/>
                    <a:pt x="49" y="30"/>
                  </a:cubicBezTo>
                  <a:cubicBezTo>
                    <a:pt x="52" y="35"/>
                    <a:pt x="59" y="34"/>
                    <a:pt x="63" y="32"/>
                  </a:cubicBezTo>
                  <a:cubicBezTo>
                    <a:pt x="68" y="30"/>
                    <a:pt x="59" y="22"/>
                    <a:pt x="67" y="19"/>
                  </a:cubicBezTo>
                  <a:cubicBezTo>
                    <a:pt x="75" y="16"/>
                    <a:pt x="75" y="21"/>
                    <a:pt x="78" y="22"/>
                  </a:cubicBezTo>
                  <a:cubicBezTo>
                    <a:pt x="80" y="23"/>
                    <a:pt x="82" y="16"/>
                    <a:pt x="91" y="16"/>
                  </a:cubicBezTo>
                  <a:cubicBezTo>
                    <a:pt x="95" y="16"/>
                    <a:pt x="99" y="18"/>
                    <a:pt x="103" y="21"/>
                  </a:cubicBezTo>
                  <a:cubicBezTo>
                    <a:pt x="105" y="19"/>
                    <a:pt x="107" y="17"/>
                    <a:pt x="107" y="15"/>
                  </a:cubicBezTo>
                  <a:cubicBezTo>
                    <a:pt x="107" y="12"/>
                    <a:pt x="112" y="11"/>
                    <a:pt x="112" y="7"/>
                  </a:cubicBezTo>
                  <a:cubicBezTo>
                    <a:pt x="112" y="5"/>
                    <a:pt x="111" y="2"/>
                    <a:pt x="110" y="0"/>
                  </a:cubicBezTo>
                  <a:close/>
                  <a:moveTo>
                    <a:pt x="96" y="132"/>
                  </a:moveTo>
                  <a:cubicBezTo>
                    <a:pt x="92" y="129"/>
                    <a:pt x="73" y="133"/>
                    <a:pt x="68" y="128"/>
                  </a:cubicBezTo>
                  <a:cubicBezTo>
                    <a:pt x="63" y="124"/>
                    <a:pt x="53" y="132"/>
                    <a:pt x="57" y="133"/>
                  </a:cubicBezTo>
                  <a:cubicBezTo>
                    <a:pt x="63" y="134"/>
                    <a:pt x="73" y="139"/>
                    <a:pt x="83" y="140"/>
                  </a:cubicBezTo>
                  <a:cubicBezTo>
                    <a:pt x="93" y="140"/>
                    <a:pt x="107" y="135"/>
                    <a:pt x="107" y="132"/>
                  </a:cubicBezTo>
                  <a:cubicBezTo>
                    <a:pt x="106" y="130"/>
                    <a:pt x="100" y="134"/>
                    <a:pt x="96" y="132"/>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2" name="Freeform 1677">
              <a:extLst>
                <a:ext uri="{FF2B5EF4-FFF2-40B4-BE49-F238E27FC236}">
                  <a16:creationId xmlns:a16="http://schemas.microsoft.com/office/drawing/2014/main" id="{5799CF51-2CCB-0243-9525-377766B9384C}"/>
                </a:ext>
              </a:extLst>
            </p:cNvPr>
            <p:cNvSpPr>
              <a:spLocks/>
            </p:cNvSpPr>
            <p:nvPr/>
          </p:nvSpPr>
          <p:spPr bwMode="auto">
            <a:xfrm>
              <a:off x="5459606" y="2451182"/>
              <a:ext cx="58740" cy="36514"/>
            </a:xfrm>
            <a:custGeom>
              <a:avLst/>
              <a:gdLst>
                <a:gd name="T0" fmla="*/ 31 w 46"/>
                <a:gd name="T1" fmla="*/ 18 h 29"/>
                <a:gd name="T2" fmla="*/ 40 w 46"/>
                <a:gd name="T3" fmla="*/ 7 h 29"/>
                <a:gd name="T4" fmla="*/ 40 w 46"/>
                <a:gd name="T5" fmla="*/ 3 h 29"/>
                <a:gd name="T6" fmla="*/ 15 w 46"/>
                <a:gd name="T7" fmla="*/ 11 h 29"/>
                <a:gd name="T8" fmla="*/ 7 w 46"/>
                <a:gd name="T9" fmla="*/ 23 h 29"/>
                <a:gd name="T10" fmla="*/ 31 w 46"/>
                <a:gd name="T11" fmla="*/ 18 h 29"/>
              </a:gdLst>
              <a:ahLst/>
              <a:cxnLst>
                <a:cxn ang="0">
                  <a:pos x="T0" y="T1"/>
                </a:cxn>
                <a:cxn ang="0">
                  <a:pos x="T2" y="T3"/>
                </a:cxn>
                <a:cxn ang="0">
                  <a:pos x="T4" y="T5"/>
                </a:cxn>
                <a:cxn ang="0">
                  <a:pos x="T6" y="T7"/>
                </a:cxn>
                <a:cxn ang="0">
                  <a:pos x="T8" y="T9"/>
                </a:cxn>
                <a:cxn ang="0">
                  <a:pos x="T10" y="T11"/>
                </a:cxn>
              </a:cxnLst>
              <a:rect l="0" t="0" r="r" b="b"/>
              <a:pathLst>
                <a:path w="46" h="29">
                  <a:moveTo>
                    <a:pt x="31" y="18"/>
                  </a:moveTo>
                  <a:cubicBezTo>
                    <a:pt x="30" y="15"/>
                    <a:pt x="34" y="9"/>
                    <a:pt x="40" y="7"/>
                  </a:cubicBezTo>
                  <a:cubicBezTo>
                    <a:pt x="46" y="4"/>
                    <a:pt x="44" y="0"/>
                    <a:pt x="40" y="3"/>
                  </a:cubicBezTo>
                  <a:cubicBezTo>
                    <a:pt x="36" y="7"/>
                    <a:pt x="27" y="10"/>
                    <a:pt x="15" y="11"/>
                  </a:cubicBezTo>
                  <a:cubicBezTo>
                    <a:pt x="3" y="11"/>
                    <a:pt x="0" y="19"/>
                    <a:pt x="7" y="23"/>
                  </a:cubicBezTo>
                  <a:cubicBezTo>
                    <a:pt x="16" y="29"/>
                    <a:pt x="31" y="21"/>
                    <a:pt x="31" y="1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3" name="Freeform 1678">
              <a:extLst>
                <a:ext uri="{FF2B5EF4-FFF2-40B4-BE49-F238E27FC236}">
                  <a16:creationId xmlns:a16="http://schemas.microsoft.com/office/drawing/2014/main" id="{EF4EDE2E-5F50-3446-AA7F-0415E5C0127E}"/>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4" name="Freeform 1679">
              <a:extLst>
                <a:ext uri="{FF2B5EF4-FFF2-40B4-BE49-F238E27FC236}">
                  <a16:creationId xmlns:a16="http://schemas.microsoft.com/office/drawing/2014/main" id="{274C597B-6E4C-A949-B141-5BBA0198472D}"/>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5" name="Freeform 1680">
              <a:extLst>
                <a:ext uri="{FF2B5EF4-FFF2-40B4-BE49-F238E27FC236}">
                  <a16:creationId xmlns:a16="http://schemas.microsoft.com/office/drawing/2014/main" id="{9686940B-D6C5-4A42-92E9-B6C2B01AFD2B}"/>
                </a:ext>
              </a:extLst>
            </p:cNvPr>
            <p:cNvSpPr>
              <a:spLocks noEditPoints="1"/>
            </p:cNvSpPr>
            <p:nvPr/>
          </p:nvSpPr>
          <p:spPr bwMode="auto">
            <a:xfrm>
              <a:off x="4926187" y="1833623"/>
              <a:ext cx="107954" cy="100016"/>
            </a:xfrm>
            <a:custGeom>
              <a:avLst/>
              <a:gdLst>
                <a:gd name="T0" fmla="*/ 43 w 85"/>
                <a:gd name="T1" fmla="*/ 30 h 81"/>
                <a:gd name="T2" fmla="*/ 42 w 85"/>
                <a:gd name="T3" fmla="*/ 18 h 81"/>
                <a:gd name="T4" fmla="*/ 44 w 85"/>
                <a:gd name="T5" fmla="*/ 3 h 81"/>
                <a:gd name="T6" fmla="*/ 32 w 85"/>
                <a:gd name="T7" fmla="*/ 10 h 81"/>
                <a:gd name="T8" fmla="*/ 21 w 85"/>
                <a:gd name="T9" fmla="*/ 15 h 81"/>
                <a:gd name="T10" fmla="*/ 22 w 85"/>
                <a:gd name="T11" fmla="*/ 23 h 81"/>
                <a:gd name="T12" fmla="*/ 12 w 85"/>
                <a:gd name="T13" fmla="*/ 18 h 81"/>
                <a:gd name="T14" fmla="*/ 3 w 85"/>
                <a:gd name="T15" fmla="*/ 31 h 81"/>
                <a:gd name="T16" fmla="*/ 3 w 85"/>
                <a:gd name="T17" fmla="*/ 51 h 81"/>
                <a:gd name="T18" fmla="*/ 10 w 85"/>
                <a:gd name="T19" fmla="*/ 66 h 81"/>
                <a:gd name="T20" fmla="*/ 12 w 85"/>
                <a:gd name="T21" fmla="*/ 74 h 81"/>
                <a:gd name="T22" fmla="*/ 28 w 85"/>
                <a:gd name="T23" fmla="*/ 76 h 81"/>
                <a:gd name="T24" fmla="*/ 35 w 85"/>
                <a:gd name="T25" fmla="*/ 76 h 81"/>
                <a:gd name="T26" fmla="*/ 28 w 85"/>
                <a:gd name="T27" fmla="*/ 66 h 81"/>
                <a:gd name="T28" fmla="*/ 37 w 85"/>
                <a:gd name="T29" fmla="*/ 68 h 81"/>
                <a:gd name="T30" fmla="*/ 50 w 85"/>
                <a:gd name="T31" fmla="*/ 68 h 81"/>
                <a:gd name="T32" fmla="*/ 43 w 85"/>
                <a:gd name="T33" fmla="*/ 57 h 81"/>
                <a:gd name="T34" fmla="*/ 35 w 85"/>
                <a:gd name="T35" fmla="*/ 56 h 81"/>
                <a:gd name="T36" fmla="*/ 40 w 85"/>
                <a:gd name="T37" fmla="*/ 45 h 81"/>
                <a:gd name="T38" fmla="*/ 51 w 85"/>
                <a:gd name="T39" fmla="*/ 39 h 81"/>
                <a:gd name="T40" fmla="*/ 43 w 85"/>
                <a:gd name="T41" fmla="*/ 30 h 81"/>
                <a:gd name="T42" fmla="*/ 82 w 85"/>
                <a:gd name="T43" fmla="*/ 46 h 81"/>
                <a:gd name="T44" fmla="*/ 76 w 85"/>
                <a:gd name="T45" fmla="*/ 50 h 81"/>
                <a:gd name="T46" fmla="*/ 70 w 85"/>
                <a:gd name="T47" fmla="*/ 46 h 81"/>
                <a:gd name="T48" fmla="*/ 59 w 85"/>
                <a:gd name="T49" fmla="*/ 51 h 81"/>
                <a:gd name="T50" fmla="*/ 66 w 85"/>
                <a:gd name="T51" fmla="*/ 67 h 81"/>
                <a:gd name="T52" fmla="*/ 61 w 85"/>
                <a:gd name="T53" fmla="*/ 72 h 81"/>
                <a:gd name="T54" fmla="*/ 65 w 85"/>
                <a:gd name="T55" fmla="*/ 80 h 81"/>
                <a:gd name="T56" fmla="*/ 78 w 85"/>
                <a:gd name="T57" fmla="*/ 65 h 81"/>
                <a:gd name="T58" fmla="*/ 82 w 85"/>
                <a:gd name="T59"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1">
                  <a:moveTo>
                    <a:pt x="43" y="30"/>
                  </a:moveTo>
                  <a:cubicBezTo>
                    <a:pt x="40" y="29"/>
                    <a:pt x="39" y="21"/>
                    <a:pt x="42" y="18"/>
                  </a:cubicBezTo>
                  <a:cubicBezTo>
                    <a:pt x="46" y="15"/>
                    <a:pt x="47" y="6"/>
                    <a:pt x="44" y="3"/>
                  </a:cubicBezTo>
                  <a:cubicBezTo>
                    <a:pt x="42" y="0"/>
                    <a:pt x="32" y="3"/>
                    <a:pt x="32" y="10"/>
                  </a:cubicBezTo>
                  <a:cubicBezTo>
                    <a:pt x="31" y="17"/>
                    <a:pt x="23" y="14"/>
                    <a:pt x="21" y="15"/>
                  </a:cubicBezTo>
                  <a:cubicBezTo>
                    <a:pt x="19" y="17"/>
                    <a:pt x="25" y="20"/>
                    <a:pt x="22" y="23"/>
                  </a:cubicBezTo>
                  <a:cubicBezTo>
                    <a:pt x="18" y="26"/>
                    <a:pt x="17" y="19"/>
                    <a:pt x="12" y="18"/>
                  </a:cubicBezTo>
                  <a:cubicBezTo>
                    <a:pt x="6" y="18"/>
                    <a:pt x="6" y="26"/>
                    <a:pt x="3" y="31"/>
                  </a:cubicBezTo>
                  <a:cubicBezTo>
                    <a:pt x="0" y="35"/>
                    <a:pt x="2" y="45"/>
                    <a:pt x="3" y="51"/>
                  </a:cubicBezTo>
                  <a:cubicBezTo>
                    <a:pt x="4" y="57"/>
                    <a:pt x="11" y="61"/>
                    <a:pt x="10" y="66"/>
                  </a:cubicBezTo>
                  <a:cubicBezTo>
                    <a:pt x="9" y="69"/>
                    <a:pt x="10" y="71"/>
                    <a:pt x="12" y="74"/>
                  </a:cubicBezTo>
                  <a:cubicBezTo>
                    <a:pt x="19" y="74"/>
                    <a:pt x="26" y="75"/>
                    <a:pt x="28" y="76"/>
                  </a:cubicBezTo>
                  <a:cubicBezTo>
                    <a:pt x="30" y="76"/>
                    <a:pt x="32" y="76"/>
                    <a:pt x="35" y="76"/>
                  </a:cubicBezTo>
                  <a:cubicBezTo>
                    <a:pt x="33" y="72"/>
                    <a:pt x="27" y="69"/>
                    <a:pt x="28" y="66"/>
                  </a:cubicBezTo>
                  <a:cubicBezTo>
                    <a:pt x="28" y="62"/>
                    <a:pt x="33" y="65"/>
                    <a:pt x="37" y="68"/>
                  </a:cubicBezTo>
                  <a:cubicBezTo>
                    <a:pt x="41" y="71"/>
                    <a:pt x="49" y="71"/>
                    <a:pt x="50" y="68"/>
                  </a:cubicBezTo>
                  <a:cubicBezTo>
                    <a:pt x="50" y="65"/>
                    <a:pt x="48" y="54"/>
                    <a:pt x="43" y="57"/>
                  </a:cubicBezTo>
                  <a:cubicBezTo>
                    <a:pt x="38" y="59"/>
                    <a:pt x="37" y="58"/>
                    <a:pt x="35" y="56"/>
                  </a:cubicBezTo>
                  <a:cubicBezTo>
                    <a:pt x="33" y="53"/>
                    <a:pt x="39" y="49"/>
                    <a:pt x="40" y="45"/>
                  </a:cubicBezTo>
                  <a:cubicBezTo>
                    <a:pt x="41" y="40"/>
                    <a:pt x="50" y="42"/>
                    <a:pt x="51" y="39"/>
                  </a:cubicBezTo>
                  <a:cubicBezTo>
                    <a:pt x="53" y="35"/>
                    <a:pt x="46" y="32"/>
                    <a:pt x="43" y="30"/>
                  </a:cubicBezTo>
                  <a:close/>
                  <a:moveTo>
                    <a:pt x="82" y="46"/>
                  </a:moveTo>
                  <a:cubicBezTo>
                    <a:pt x="80" y="45"/>
                    <a:pt x="79" y="50"/>
                    <a:pt x="76" y="50"/>
                  </a:cubicBezTo>
                  <a:cubicBezTo>
                    <a:pt x="74" y="51"/>
                    <a:pt x="71" y="40"/>
                    <a:pt x="70" y="46"/>
                  </a:cubicBezTo>
                  <a:cubicBezTo>
                    <a:pt x="69" y="52"/>
                    <a:pt x="64" y="44"/>
                    <a:pt x="59" y="51"/>
                  </a:cubicBezTo>
                  <a:cubicBezTo>
                    <a:pt x="54" y="58"/>
                    <a:pt x="62" y="65"/>
                    <a:pt x="66" y="67"/>
                  </a:cubicBezTo>
                  <a:cubicBezTo>
                    <a:pt x="69" y="70"/>
                    <a:pt x="65" y="73"/>
                    <a:pt x="61" y="72"/>
                  </a:cubicBezTo>
                  <a:cubicBezTo>
                    <a:pt x="56" y="71"/>
                    <a:pt x="59" y="79"/>
                    <a:pt x="65" y="80"/>
                  </a:cubicBezTo>
                  <a:cubicBezTo>
                    <a:pt x="72" y="81"/>
                    <a:pt x="79" y="68"/>
                    <a:pt x="78" y="65"/>
                  </a:cubicBezTo>
                  <a:cubicBezTo>
                    <a:pt x="77" y="62"/>
                    <a:pt x="85" y="48"/>
                    <a:pt x="82" y="4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6" name="Freeform 1681">
              <a:extLst>
                <a:ext uri="{FF2B5EF4-FFF2-40B4-BE49-F238E27FC236}">
                  <a16:creationId xmlns:a16="http://schemas.microsoft.com/office/drawing/2014/main" id="{CFD09A4E-6C4E-FC47-B402-DA66BB6445A5}"/>
                </a:ext>
              </a:extLst>
            </p:cNvPr>
            <p:cNvSpPr>
              <a:spLocks noEditPoints="1"/>
            </p:cNvSpPr>
            <p:nvPr/>
          </p:nvSpPr>
          <p:spPr bwMode="auto">
            <a:xfrm>
              <a:off x="5000802" y="1430385"/>
              <a:ext cx="280998" cy="481029"/>
            </a:xfrm>
            <a:custGeom>
              <a:avLst/>
              <a:gdLst>
                <a:gd name="T0" fmla="*/ 214 w 220"/>
                <a:gd name="T1" fmla="*/ 82 h 385"/>
                <a:gd name="T2" fmla="*/ 211 w 220"/>
                <a:gd name="T3" fmla="*/ 51 h 385"/>
                <a:gd name="T4" fmla="*/ 185 w 220"/>
                <a:gd name="T5" fmla="*/ 19 h 385"/>
                <a:gd name="T6" fmla="*/ 154 w 220"/>
                <a:gd name="T7" fmla="*/ 17 h 385"/>
                <a:gd name="T8" fmla="*/ 124 w 220"/>
                <a:gd name="T9" fmla="*/ 17 h 385"/>
                <a:gd name="T10" fmla="*/ 106 w 220"/>
                <a:gd name="T11" fmla="*/ 35 h 385"/>
                <a:gd name="T12" fmla="*/ 87 w 220"/>
                <a:gd name="T13" fmla="*/ 57 h 385"/>
                <a:gd name="T14" fmla="*/ 74 w 220"/>
                <a:gd name="T15" fmla="*/ 80 h 385"/>
                <a:gd name="T16" fmla="*/ 57 w 220"/>
                <a:gd name="T17" fmla="*/ 93 h 385"/>
                <a:gd name="T18" fmla="*/ 45 w 220"/>
                <a:gd name="T19" fmla="*/ 132 h 385"/>
                <a:gd name="T20" fmla="*/ 49 w 220"/>
                <a:gd name="T21" fmla="*/ 151 h 385"/>
                <a:gd name="T22" fmla="*/ 20 w 220"/>
                <a:gd name="T23" fmla="*/ 164 h 385"/>
                <a:gd name="T24" fmla="*/ 18 w 220"/>
                <a:gd name="T25" fmla="*/ 199 h 385"/>
                <a:gd name="T26" fmla="*/ 29 w 220"/>
                <a:gd name="T27" fmla="*/ 228 h 385"/>
                <a:gd name="T28" fmla="*/ 23 w 220"/>
                <a:gd name="T29" fmla="*/ 246 h 385"/>
                <a:gd name="T30" fmla="*/ 12 w 220"/>
                <a:gd name="T31" fmla="*/ 267 h 385"/>
                <a:gd name="T32" fmla="*/ 5 w 220"/>
                <a:gd name="T33" fmla="*/ 293 h 385"/>
                <a:gd name="T34" fmla="*/ 0 w 220"/>
                <a:gd name="T35" fmla="*/ 294 h 385"/>
                <a:gd name="T36" fmla="*/ 14 w 220"/>
                <a:gd name="T37" fmla="*/ 330 h 385"/>
                <a:gd name="T38" fmla="*/ 26 w 220"/>
                <a:gd name="T39" fmla="*/ 359 h 385"/>
                <a:gd name="T40" fmla="*/ 32 w 220"/>
                <a:gd name="T41" fmla="*/ 382 h 385"/>
                <a:gd name="T42" fmla="*/ 52 w 220"/>
                <a:gd name="T43" fmla="*/ 371 h 385"/>
                <a:gd name="T44" fmla="*/ 72 w 220"/>
                <a:gd name="T45" fmla="*/ 364 h 385"/>
                <a:gd name="T46" fmla="*/ 89 w 220"/>
                <a:gd name="T47" fmla="*/ 359 h 385"/>
                <a:gd name="T48" fmla="*/ 92 w 220"/>
                <a:gd name="T49" fmla="*/ 343 h 385"/>
                <a:gd name="T50" fmla="*/ 95 w 220"/>
                <a:gd name="T51" fmla="*/ 306 h 385"/>
                <a:gd name="T52" fmla="*/ 121 w 220"/>
                <a:gd name="T53" fmla="*/ 280 h 385"/>
                <a:gd name="T54" fmla="*/ 114 w 220"/>
                <a:gd name="T55" fmla="*/ 247 h 385"/>
                <a:gd name="T56" fmla="*/ 100 w 220"/>
                <a:gd name="T57" fmla="*/ 224 h 385"/>
                <a:gd name="T58" fmla="*/ 111 w 220"/>
                <a:gd name="T59" fmla="*/ 193 h 385"/>
                <a:gd name="T60" fmla="*/ 132 w 220"/>
                <a:gd name="T61" fmla="*/ 171 h 385"/>
                <a:gd name="T62" fmla="*/ 175 w 220"/>
                <a:gd name="T63" fmla="*/ 141 h 385"/>
                <a:gd name="T64" fmla="*/ 180 w 220"/>
                <a:gd name="T65" fmla="*/ 110 h 385"/>
                <a:gd name="T66" fmla="*/ 210 w 220"/>
                <a:gd name="T67" fmla="*/ 99 h 385"/>
                <a:gd name="T68" fmla="*/ 217 w 220"/>
                <a:gd name="T69" fmla="*/ 91 h 385"/>
                <a:gd name="T70" fmla="*/ 117 w 220"/>
                <a:gd name="T71" fmla="*/ 3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85">
                  <a:moveTo>
                    <a:pt x="217" y="91"/>
                  </a:moveTo>
                  <a:cubicBezTo>
                    <a:pt x="215" y="88"/>
                    <a:pt x="210" y="82"/>
                    <a:pt x="214" y="82"/>
                  </a:cubicBezTo>
                  <a:cubicBezTo>
                    <a:pt x="218" y="82"/>
                    <a:pt x="220" y="69"/>
                    <a:pt x="215" y="67"/>
                  </a:cubicBezTo>
                  <a:cubicBezTo>
                    <a:pt x="210" y="64"/>
                    <a:pt x="215" y="53"/>
                    <a:pt x="211" y="51"/>
                  </a:cubicBezTo>
                  <a:cubicBezTo>
                    <a:pt x="206" y="48"/>
                    <a:pt x="209" y="40"/>
                    <a:pt x="210" y="34"/>
                  </a:cubicBezTo>
                  <a:cubicBezTo>
                    <a:pt x="211" y="28"/>
                    <a:pt x="194" y="23"/>
                    <a:pt x="185" y="19"/>
                  </a:cubicBezTo>
                  <a:cubicBezTo>
                    <a:pt x="175" y="15"/>
                    <a:pt x="171" y="8"/>
                    <a:pt x="164" y="4"/>
                  </a:cubicBezTo>
                  <a:cubicBezTo>
                    <a:pt x="156" y="0"/>
                    <a:pt x="154" y="10"/>
                    <a:pt x="154" y="17"/>
                  </a:cubicBezTo>
                  <a:cubicBezTo>
                    <a:pt x="154" y="24"/>
                    <a:pt x="147" y="25"/>
                    <a:pt x="142" y="20"/>
                  </a:cubicBezTo>
                  <a:cubicBezTo>
                    <a:pt x="137" y="16"/>
                    <a:pt x="131" y="20"/>
                    <a:pt x="124" y="17"/>
                  </a:cubicBezTo>
                  <a:cubicBezTo>
                    <a:pt x="116" y="14"/>
                    <a:pt x="119" y="25"/>
                    <a:pt x="119" y="30"/>
                  </a:cubicBezTo>
                  <a:cubicBezTo>
                    <a:pt x="119" y="35"/>
                    <a:pt x="111" y="35"/>
                    <a:pt x="106" y="35"/>
                  </a:cubicBezTo>
                  <a:cubicBezTo>
                    <a:pt x="101" y="35"/>
                    <a:pt x="93" y="39"/>
                    <a:pt x="93" y="45"/>
                  </a:cubicBezTo>
                  <a:cubicBezTo>
                    <a:pt x="93" y="51"/>
                    <a:pt x="85" y="54"/>
                    <a:pt x="87" y="57"/>
                  </a:cubicBezTo>
                  <a:cubicBezTo>
                    <a:pt x="90" y="61"/>
                    <a:pt x="87" y="64"/>
                    <a:pt x="83" y="67"/>
                  </a:cubicBezTo>
                  <a:cubicBezTo>
                    <a:pt x="80" y="69"/>
                    <a:pt x="77" y="77"/>
                    <a:pt x="74" y="80"/>
                  </a:cubicBezTo>
                  <a:cubicBezTo>
                    <a:pt x="72" y="82"/>
                    <a:pt x="76" y="87"/>
                    <a:pt x="71" y="90"/>
                  </a:cubicBezTo>
                  <a:cubicBezTo>
                    <a:pt x="66" y="93"/>
                    <a:pt x="60" y="91"/>
                    <a:pt x="57" y="93"/>
                  </a:cubicBezTo>
                  <a:cubicBezTo>
                    <a:pt x="55" y="96"/>
                    <a:pt x="57" y="102"/>
                    <a:pt x="56" y="109"/>
                  </a:cubicBezTo>
                  <a:cubicBezTo>
                    <a:pt x="56" y="117"/>
                    <a:pt x="50" y="125"/>
                    <a:pt x="45" y="132"/>
                  </a:cubicBezTo>
                  <a:cubicBezTo>
                    <a:pt x="40" y="139"/>
                    <a:pt x="46" y="140"/>
                    <a:pt x="49" y="141"/>
                  </a:cubicBezTo>
                  <a:cubicBezTo>
                    <a:pt x="51" y="142"/>
                    <a:pt x="51" y="146"/>
                    <a:pt x="49" y="151"/>
                  </a:cubicBezTo>
                  <a:cubicBezTo>
                    <a:pt x="46" y="156"/>
                    <a:pt x="41" y="153"/>
                    <a:pt x="37" y="152"/>
                  </a:cubicBezTo>
                  <a:cubicBezTo>
                    <a:pt x="34" y="151"/>
                    <a:pt x="25" y="155"/>
                    <a:pt x="20" y="164"/>
                  </a:cubicBezTo>
                  <a:cubicBezTo>
                    <a:pt x="15" y="172"/>
                    <a:pt x="16" y="177"/>
                    <a:pt x="18" y="181"/>
                  </a:cubicBezTo>
                  <a:cubicBezTo>
                    <a:pt x="20" y="186"/>
                    <a:pt x="14" y="191"/>
                    <a:pt x="18" y="199"/>
                  </a:cubicBezTo>
                  <a:cubicBezTo>
                    <a:pt x="22" y="207"/>
                    <a:pt x="16" y="209"/>
                    <a:pt x="17" y="216"/>
                  </a:cubicBezTo>
                  <a:cubicBezTo>
                    <a:pt x="18" y="222"/>
                    <a:pt x="28" y="222"/>
                    <a:pt x="29" y="228"/>
                  </a:cubicBezTo>
                  <a:cubicBezTo>
                    <a:pt x="30" y="235"/>
                    <a:pt x="25" y="237"/>
                    <a:pt x="22" y="237"/>
                  </a:cubicBezTo>
                  <a:cubicBezTo>
                    <a:pt x="19" y="237"/>
                    <a:pt x="20" y="244"/>
                    <a:pt x="23" y="246"/>
                  </a:cubicBezTo>
                  <a:cubicBezTo>
                    <a:pt x="26" y="247"/>
                    <a:pt x="25" y="259"/>
                    <a:pt x="24" y="263"/>
                  </a:cubicBezTo>
                  <a:cubicBezTo>
                    <a:pt x="22" y="266"/>
                    <a:pt x="11" y="263"/>
                    <a:pt x="12" y="267"/>
                  </a:cubicBezTo>
                  <a:cubicBezTo>
                    <a:pt x="13" y="271"/>
                    <a:pt x="10" y="278"/>
                    <a:pt x="10" y="281"/>
                  </a:cubicBezTo>
                  <a:cubicBezTo>
                    <a:pt x="10" y="284"/>
                    <a:pt x="9" y="295"/>
                    <a:pt x="5" y="293"/>
                  </a:cubicBezTo>
                  <a:cubicBezTo>
                    <a:pt x="4" y="292"/>
                    <a:pt x="2" y="292"/>
                    <a:pt x="0" y="292"/>
                  </a:cubicBezTo>
                  <a:cubicBezTo>
                    <a:pt x="0" y="292"/>
                    <a:pt x="0" y="293"/>
                    <a:pt x="0" y="294"/>
                  </a:cubicBezTo>
                  <a:cubicBezTo>
                    <a:pt x="0" y="300"/>
                    <a:pt x="2" y="307"/>
                    <a:pt x="8" y="311"/>
                  </a:cubicBezTo>
                  <a:cubicBezTo>
                    <a:pt x="13" y="316"/>
                    <a:pt x="9" y="323"/>
                    <a:pt x="14" y="330"/>
                  </a:cubicBezTo>
                  <a:cubicBezTo>
                    <a:pt x="19" y="336"/>
                    <a:pt x="17" y="341"/>
                    <a:pt x="23" y="346"/>
                  </a:cubicBezTo>
                  <a:cubicBezTo>
                    <a:pt x="28" y="350"/>
                    <a:pt x="29" y="353"/>
                    <a:pt x="26" y="359"/>
                  </a:cubicBezTo>
                  <a:cubicBezTo>
                    <a:pt x="24" y="365"/>
                    <a:pt x="31" y="363"/>
                    <a:pt x="31" y="367"/>
                  </a:cubicBezTo>
                  <a:cubicBezTo>
                    <a:pt x="32" y="371"/>
                    <a:pt x="30" y="378"/>
                    <a:pt x="32" y="382"/>
                  </a:cubicBezTo>
                  <a:cubicBezTo>
                    <a:pt x="34" y="385"/>
                    <a:pt x="37" y="382"/>
                    <a:pt x="46" y="382"/>
                  </a:cubicBezTo>
                  <a:cubicBezTo>
                    <a:pt x="54" y="381"/>
                    <a:pt x="52" y="376"/>
                    <a:pt x="52" y="371"/>
                  </a:cubicBezTo>
                  <a:cubicBezTo>
                    <a:pt x="52" y="366"/>
                    <a:pt x="56" y="368"/>
                    <a:pt x="57" y="365"/>
                  </a:cubicBezTo>
                  <a:cubicBezTo>
                    <a:pt x="59" y="362"/>
                    <a:pt x="66" y="361"/>
                    <a:pt x="72" y="364"/>
                  </a:cubicBezTo>
                  <a:cubicBezTo>
                    <a:pt x="78" y="367"/>
                    <a:pt x="81" y="362"/>
                    <a:pt x="82" y="356"/>
                  </a:cubicBezTo>
                  <a:cubicBezTo>
                    <a:pt x="83" y="350"/>
                    <a:pt x="87" y="357"/>
                    <a:pt x="89" y="359"/>
                  </a:cubicBezTo>
                  <a:cubicBezTo>
                    <a:pt x="90" y="360"/>
                    <a:pt x="96" y="349"/>
                    <a:pt x="98" y="342"/>
                  </a:cubicBezTo>
                  <a:cubicBezTo>
                    <a:pt x="101" y="335"/>
                    <a:pt x="98" y="336"/>
                    <a:pt x="92" y="343"/>
                  </a:cubicBezTo>
                  <a:cubicBezTo>
                    <a:pt x="86" y="350"/>
                    <a:pt x="90" y="336"/>
                    <a:pt x="92" y="331"/>
                  </a:cubicBezTo>
                  <a:cubicBezTo>
                    <a:pt x="94" y="325"/>
                    <a:pt x="94" y="309"/>
                    <a:pt x="95" y="306"/>
                  </a:cubicBezTo>
                  <a:cubicBezTo>
                    <a:pt x="96" y="302"/>
                    <a:pt x="97" y="296"/>
                    <a:pt x="105" y="295"/>
                  </a:cubicBezTo>
                  <a:cubicBezTo>
                    <a:pt x="112" y="293"/>
                    <a:pt x="122" y="284"/>
                    <a:pt x="121" y="280"/>
                  </a:cubicBezTo>
                  <a:cubicBezTo>
                    <a:pt x="119" y="276"/>
                    <a:pt x="131" y="270"/>
                    <a:pt x="131" y="266"/>
                  </a:cubicBezTo>
                  <a:cubicBezTo>
                    <a:pt x="131" y="262"/>
                    <a:pt x="119" y="250"/>
                    <a:pt x="114" y="247"/>
                  </a:cubicBezTo>
                  <a:cubicBezTo>
                    <a:pt x="110" y="245"/>
                    <a:pt x="101" y="247"/>
                    <a:pt x="102" y="244"/>
                  </a:cubicBezTo>
                  <a:cubicBezTo>
                    <a:pt x="103" y="241"/>
                    <a:pt x="101" y="230"/>
                    <a:pt x="100" y="224"/>
                  </a:cubicBezTo>
                  <a:cubicBezTo>
                    <a:pt x="99" y="218"/>
                    <a:pt x="106" y="212"/>
                    <a:pt x="106" y="207"/>
                  </a:cubicBezTo>
                  <a:cubicBezTo>
                    <a:pt x="106" y="201"/>
                    <a:pt x="106" y="195"/>
                    <a:pt x="111" y="193"/>
                  </a:cubicBezTo>
                  <a:cubicBezTo>
                    <a:pt x="116" y="191"/>
                    <a:pt x="113" y="187"/>
                    <a:pt x="119" y="185"/>
                  </a:cubicBezTo>
                  <a:cubicBezTo>
                    <a:pt x="126" y="184"/>
                    <a:pt x="125" y="174"/>
                    <a:pt x="132" y="171"/>
                  </a:cubicBezTo>
                  <a:cubicBezTo>
                    <a:pt x="139" y="168"/>
                    <a:pt x="139" y="166"/>
                    <a:pt x="148" y="162"/>
                  </a:cubicBezTo>
                  <a:cubicBezTo>
                    <a:pt x="157" y="157"/>
                    <a:pt x="173" y="147"/>
                    <a:pt x="175" y="141"/>
                  </a:cubicBezTo>
                  <a:cubicBezTo>
                    <a:pt x="178" y="136"/>
                    <a:pt x="166" y="130"/>
                    <a:pt x="174" y="124"/>
                  </a:cubicBezTo>
                  <a:cubicBezTo>
                    <a:pt x="181" y="119"/>
                    <a:pt x="175" y="112"/>
                    <a:pt x="180" y="110"/>
                  </a:cubicBezTo>
                  <a:cubicBezTo>
                    <a:pt x="186" y="108"/>
                    <a:pt x="188" y="105"/>
                    <a:pt x="192" y="101"/>
                  </a:cubicBezTo>
                  <a:cubicBezTo>
                    <a:pt x="196" y="97"/>
                    <a:pt x="201" y="101"/>
                    <a:pt x="210" y="99"/>
                  </a:cubicBezTo>
                  <a:cubicBezTo>
                    <a:pt x="214" y="99"/>
                    <a:pt x="217" y="99"/>
                    <a:pt x="220" y="100"/>
                  </a:cubicBezTo>
                  <a:cubicBezTo>
                    <a:pt x="219" y="95"/>
                    <a:pt x="218" y="92"/>
                    <a:pt x="217" y="91"/>
                  </a:cubicBezTo>
                  <a:close/>
                  <a:moveTo>
                    <a:pt x="129" y="320"/>
                  </a:moveTo>
                  <a:cubicBezTo>
                    <a:pt x="119" y="320"/>
                    <a:pt x="115" y="340"/>
                    <a:pt x="117" y="343"/>
                  </a:cubicBezTo>
                  <a:cubicBezTo>
                    <a:pt x="119" y="346"/>
                    <a:pt x="139" y="320"/>
                    <a:pt x="129" y="32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7" name="Freeform 1682">
              <a:extLst>
                <a:ext uri="{FF2B5EF4-FFF2-40B4-BE49-F238E27FC236}">
                  <a16:creationId xmlns:a16="http://schemas.microsoft.com/office/drawing/2014/main" id="{78175111-D73D-DD4C-88B0-68527F5FA809}"/>
                </a:ext>
              </a:extLst>
            </p:cNvPr>
            <p:cNvSpPr>
              <a:spLocks noEditPoints="1"/>
            </p:cNvSpPr>
            <p:nvPr/>
          </p:nvSpPr>
          <p:spPr bwMode="auto">
            <a:xfrm>
              <a:off x="5232585" y="1770121"/>
              <a:ext cx="142880" cy="68265"/>
            </a:xfrm>
            <a:custGeom>
              <a:avLst/>
              <a:gdLst>
                <a:gd name="T0" fmla="*/ 103 w 111"/>
                <a:gd name="T1" fmla="*/ 15 h 54"/>
                <a:gd name="T2" fmla="*/ 106 w 111"/>
                <a:gd name="T3" fmla="*/ 3 h 54"/>
                <a:gd name="T4" fmla="*/ 103 w 111"/>
                <a:gd name="T5" fmla="*/ 5 h 54"/>
                <a:gd name="T6" fmla="*/ 69 w 111"/>
                <a:gd name="T7" fmla="*/ 2 h 54"/>
                <a:gd name="T8" fmla="*/ 36 w 111"/>
                <a:gd name="T9" fmla="*/ 8 h 54"/>
                <a:gd name="T10" fmla="*/ 26 w 111"/>
                <a:gd name="T11" fmla="*/ 18 h 54"/>
                <a:gd name="T12" fmla="*/ 29 w 111"/>
                <a:gd name="T13" fmla="*/ 30 h 54"/>
                <a:gd name="T14" fmla="*/ 40 w 111"/>
                <a:gd name="T15" fmla="*/ 36 h 54"/>
                <a:gd name="T16" fmla="*/ 43 w 111"/>
                <a:gd name="T17" fmla="*/ 43 h 54"/>
                <a:gd name="T18" fmla="*/ 43 w 111"/>
                <a:gd name="T19" fmla="*/ 43 h 54"/>
                <a:gd name="T20" fmla="*/ 62 w 111"/>
                <a:gd name="T21" fmla="*/ 43 h 54"/>
                <a:gd name="T22" fmla="*/ 80 w 111"/>
                <a:gd name="T23" fmla="*/ 53 h 54"/>
                <a:gd name="T24" fmla="*/ 97 w 111"/>
                <a:gd name="T25" fmla="*/ 54 h 54"/>
                <a:gd name="T26" fmla="*/ 97 w 111"/>
                <a:gd name="T27" fmla="*/ 49 h 54"/>
                <a:gd name="T28" fmla="*/ 102 w 111"/>
                <a:gd name="T29" fmla="*/ 44 h 54"/>
                <a:gd name="T30" fmla="*/ 98 w 111"/>
                <a:gd name="T31" fmla="*/ 34 h 54"/>
                <a:gd name="T32" fmla="*/ 97 w 111"/>
                <a:gd name="T33" fmla="*/ 24 h 54"/>
                <a:gd name="T34" fmla="*/ 103 w 111"/>
                <a:gd name="T35" fmla="*/ 15 h 54"/>
                <a:gd name="T36" fmla="*/ 11 w 111"/>
                <a:gd name="T37" fmla="*/ 28 h 54"/>
                <a:gd name="T38" fmla="*/ 3 w 111"/>
                <a:gd name="T39" fmla="*/ 43 h 54"/>
                <a:gd name="T40" fmla="*/ 22 w 111"/>
                <a:gd name="T41" fmla="*/ 31 h 54"/>
                <a:gd name="T42" fmla="*/ 11 w 111"/>
                <a:gd name="T43" fmla="*/ 28 h 54"/>
                <a:gd name="T44" fmla="*/ 18 w 111"/>
                <a:gd name="T45" fmla="*/ 20 h 54"/>
                <a:gd name="T46" fmla="*/ 7 w 111"/>
                <a:gd name="T47" fmla="*/ 21 h 54"/>
                <a:gd name="T48" fmla="*/ 18 w 111"/>
                <a:gd name="T4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54">
                  <a:moveTo>
                    <a:pt x="103" y="15"/>
                  </a:moveTo>
                  <a:cubicBezTo>
                    <a:pt x="105" y="10"/>
                    <a:pt x="111" y="10"/>
                    <a:pt x="106" y="3"/>
                  </a:cubicBezTo>
                  <a:cubicBezTo>
                    <a:pt x="106" y="4"/>
                    <a:pt x="104" y="5"/>
                    <a:pt x="103" y="5"/>
                  </a:cubicBezTo>
                  <a:cubicBezTo>
                    <a:pt x="95" y="7"/>
                    <a:pt x="79" y="0"/>
                    <a:pt x="69" y="2"/>
                  </a:cubicBezTo>
                  <a:cubicBezTo>
                    <a:pt x="60" y="4"/>
                    <a:pt x="41" y="4"/>
                    <a:pt x="36" y="8"/>
                  </a:cubicBezTo>
                  <a:cubicBezTo>
                    <a:pt x="32" y="13"/>
                    <a:pt x="21" y="14"/>
                    <a:pt x="26" y="18"/>
                  </a:cubicBezTo>
                  <a:cubicBezTo>
                    <a:pt x="31" y="23"/>
                    <a:pt x="26" y="25"/>
                    <a:pt x="29" y="30"/>
                  </a:cubicBezTo>
                  <a:cubicBezTo>
                    <a:pt x="33" y="35"/>
                    <a:pt x="35" y="37"/>
                    <a:pt x="40" y="36"/>
                  </a:cubicBezTo>
                  <a:cubicBezTo>
                    <a:pt x="45" y="35"/>
                    <a:pt x="49" y="37"/>
                    <a:pt x="43" y="43"/>
                  </a:cubicBezTo>
                  <a:cubicBezTo>
                    <a:pt x="43" y="43"/>
                    <a:pt x="43" y="43"/>
                    <a:pt x="43" y="43"/>
                  </a:cubicBezTo>
                  <a:cubicBezTo>
                    <a:pt x="51" y="42"/>
                    <a:pt x="61" y="42"/>
                    <a:pt x="62" y="43"/>
                  </a:cubicBezTo>
                  <a:cubicBezTo>
                    <a:pt x="64" y="44"/>
                    <a:pt x="77" y="54"/>
                    <a:pt x="80" y="53"/>
                  </a:cubicBezTo>
                  <a:cubicBezTo>
                    <a:pt x="82" y="53"/>
                    <a:pt x="90" y="53"/>
                    <a:pt x="97" y="54"/>
                  </a:cubicBezTo>
                  <a:cubicBezTo>
                    <a:pt x="96" y="52"/>
                    <a:pt x="96" y="50"/>
                    <a:pt x="97" y="49"/>
                  </a:cubicBezTo>
                  <a:cubicBezTo>
                    <a:pt x="100" y="47"/>
                    <a:pt x="105" y="47"/>
                    <a:pt x="102" y="44"/>
                  </a:cubicBezTo>
                  <a:cubicBezTo>
                    <a:pt x="99" y="40"/>
                    <a:pt x="99" y="39"/>
                    <a:pt x="98" y="34"/>
                  </a:cubicBezTo>
                  <a:cubicBezTo>
                    <a:pt x="98" y="29"/>
                    <a:pt x="97" y="27"/>
                    <a:pt x="97" y="24"/>
                  </a:cubicBezTo>
                  <a:cubicBezTo>
                    <a:pt x="97" y="21"/>
                    <a:pt x="100" y="20"/>
                    <a:pt x="103" y="15"/>
                  </a:cubicBezTo>
                  <a:close/>
                  <a:moveTo>
                    <a:pt x="11" y="28"/>
                  </a:moveTo>
                  <a:cubicBezTo>
                    <a:pt x="1" y="30"/>
                    <a:pt x="0" y="43"/>
                    <a:pt x="3" y="43"/>
                  </a:cubicBezTo>
                  <a:cubicBezTo>
                    <a:pt x="8" y="43"/>
                    <a:pt x="19" y="34"/>
                    <a:pt x="22" y="31"/>
                  </a:cubicBezTo>
                  <a:cubicBezTo>
                    <a:pt x="25" y="28"/>
                    <a:pt x="20" y="25"/>
                    <a:pt x="11" y="28"/>
                  </a:cubicBezTo>
                  <a:close/>
                  <a:moveTo>
                    <a:pt x="18" y="20"/>
                  </a:moveTo>
                  <a:cubicBezTo>
                    <a:pt x="20" y="16"/>
                    <a:pt x="3" y="18"/>
                    <a:pt x="7" y="21"/>
                  </a:cubicBezTo>
                  <a:cubicBezTo>
                    <a:pt x="10" y="24"/>
                    <a:pt x="16" y="24"/>
                    <a:pt x="18" y="2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8" name="Freeform 1683">
              <a:extLst>
                <a:ext uri="{FF2B5EF4-FFF2-40B4-BE49-F238E27FC236}">
                  <a16:creationId xmlns:a16="http://schemas.microsoft.com/office/drawing/2014/main" id="{2858DDDB-25D1-8B43-A775-365DE1DDEE83}"/>
                </a:ext>
              </a:extLst>
            </p:cNvPr>
            <p:cNvSpPr>
              <a:spLocks noEditPoints="1"/>
            </p:cNvSpPr>
            <p:nvPr/>
          </p:nvSpPr>
          <p:spPr bwMode="auto">
            <a:xfrm>
              <a:off x="4854747" y="919193"/>
              <a:ext cx="587396" cy="906493"/>
            </a:xfrm>
            <a:custGeom>
              <a:avLst/>
              <a:gdLst>
                <a:gd name="T0" fmla="*/ 432 w 457"/>
                <a:gd name="T1" fmla="*/ 378 h 723"/>
                <a:gd name="T2" fmla="*/ 434 w 457"/>
                <a:gd name="T3" fmla="*/ 356 h 723"/>
                <a:gd name="T4" fmla="*/ 408 w 457"/>
                <a:gd name="T5" fmla="*/ 353 h 723"/>
                <a:gd name="T6" fmla="*/ 380 w 457"/>
                <a:gd name="T7" fmla="*/ 351 h 723"/>
                <a:gd name="T8" fmla="*/ 366 w 457"/>
                <a:gd name="T9" fmla="*/ 349 h 723"/>
                <a:gd name="T10" fmla="*/ 339 w 457"/>
                <a:gd name="T11" fmla="*/ 356 h 723"/>
                <a:gd name="T12" fmla="*/ 317 w 457"/>
                <a:gd name="T13" fmla="*/ 379 h 723"/>
                <a:gd name="T14" fmla="*/ 317 w 457"/>
                <a:gd name="T15" fmla="*/ 354 h 723"/>
                <a:gd name="T16" fmla="*/ 285 w 457"/>
                <a:gd name="T17" fmla="*/ 372 h 723"/>
                <a:gd name="T18" fmla="*/ 272 w 457"/>
                <a:gd name="T19" fmla="*/ 378 h 723"/>
                <a:gd name="T20" fmla="*/ 259 w 457"/>
                <a:gd name="T21" fmla="*/ 374 h 723"/>
                <a:gd name="T22" fmla="*/ 234 w 457"/>
                <a:gd name="T23" fmla="*/ 393 h 723"/>
                <a:gd name="T24" fmla="*/ 218 w 457"/>
                <a:gd name="T25" fmla="*/ 406 h 723"/>
                <a:gd name="T26" fmla="*/ 202 w 457"/>
                <a:gd name="T27" fmla="*/ 414 h 723"/>
                <a:gd name="T28" fmla="*/ 175 w 457"/>
                <a:gd name="T29" fmla="*/ 421 h 723"/>
                <a:gd name="T30" fmla="*/ 165 w 457"/>
                <a:gd name="T31" fmla="*/ 436 h 723"/>
                <a:gd name="T32" fmla="*/ 202 w 457"/>
                <a:gd name="T33" fmla="*/ 437 h 723"/>
                <a:gd name="T34" fmla="*/ 174 w 457"/>
                <a:gd name="T35" fmla="*/ 456 h 723"/>
                <a:gd name="T36" fmla="*/ 135 w 457"/>
                <a:gd name="T37" fmla="*/ 499 h 723"/>
                <a:gd name="T38" fmla="*/ 109 w 457"/>
                <a:gd name="T39" fmla="*/ 533 h 723"/>
                <a:gd name="T40" fmla="*/ 87 w 457"/>
                <a:gd name="T41" fmla="*/ 564 h 723"/>
                <a:gd name="T42" fmla="*/ 57 w 457"/>
                <a:gd name="T43" fmla="*/ 585 h 723"/>
                <a:gd name="T44" fmla="*/ 25 w 457"/>
                <a:gd name="T45" fmla="*/ 605 h 723"/>
                <a:gd name="T46" fmla="*/ 9 w 457"/>
                <a:gd name="T47" fmla="*/ 632 h 723"/>
                <a:gd name="T48" fmla="*/ 4 w 457"/>
                <a:gd name="T49" fmla="*/ 664 h 723"/>
                <a:gd name="T50" fmla="*/ 20 w 457"/>
                <a:gd name="T51" fmla="*/ 675 h 723"/>
                <a:gd name="T52" fmla="*/ 15 w 457"/>
                <a:gd name="T53" fmla="*/ 687 h 723"/>
                <a:gd name="T54" fmla="*/ 32 w 457"/>
                <a:gd name="T55" fmla="*/ 715 h 723"/>
                <a:gd name="T56" fmla="*/ 102 w 457"/>
                <a:gd name="T57" fmla="*/ 681 h 723"/>
                <a:gd name="T58" fmla="*/ 123 w 457"/>
                <a:gd name="T59" fmla="*/ 688 h 723"/>
                <a:gd name="T60" fmla="*/ 135 w 457"/>
                <a:gd name="T61" fmla="*/ 644 h 723"/>
                <a:gd name="T62" fmla="*/ 131 w 457"/>
                <a:gd name="T63" fmla="*/ 588 h 723"/>
                <a:gd name="T64" fmla="*/ 162 w 457"/>
                <a:gd name="T65" fmla="*/ 548 h 723"/>
                <a:gd name="T66" fmla="*/ 184 w 457"/>
                <a:gd name="T67" fmla="*/ 497 h 723"/>
                <a:gd name="T68" fmla="*/ 206 w 457"/>
                <a:gd name="T69" fmla="*/ 452 h 723"/>
                <a:gd name="T70" fmla="*/ 255 w 457"/>
                <a:gd name="T71" fmla="*/ 427 h 723"/>
                <a:gd name="T72" fmla="*/ 290 w 457"/>
                <a:gd name="T73" fmla="*/ 403 h 723"/>
                <a:gd name="T74" fmla="*/ 352 w 457"/>
                <a:gd name="T75" fmla="*/ 422 h 723"/>
                <a:gd name="T76" fmla="*/ 392 w 457"/>
                <a:gd name="T77" fmla="*/ 381 h 723"/>
                <a:gd name="T78" fmla="*/ 432 w 457"/>
                <a:gd name="T79" fmla="*/ 399 h 723"/>
                <a:gd name="T80" fmla="*/ 127 w 457"/>
                <a:gd name="T81" fmla="*/ 52 h 723"/>
                <a:gd name="T82" fmla="*/ 170 w 457"/>
                <a:gd name="T83" fmla="*/ 77 h 723"/>
                <a:gd name="T84" fmla="*/ 202 w 457"/>
                <a:gd name="T85" fmla="*/ 84 h 723"/>
                <a:gd name="T86" fmla="*/ 205 w 457"/>
                <a:gd name="T87" fmla="*/ 108 h 723"/>
                <a:gd name="T88" fmla="*/ 174 w 457"/>
                <a:gd name="T89" fmla="*/ 136 h 723"/>
                <a:gd name="T90" fmla="*/ 209 w 457"/>
                <a:gd name="T91" fmla="*/ 150 h 723"/>
                <a:gd name="T92" fmla="*/ 250 w 457"/>
                <a:gd name="T93" fmla="*/ 81 h 723"/>
                <a:gd name="T94" fmla="*/ 284 w 457"/>
                <a:gd name="T95" fmla="*/ 99 h 723"/>
                <a:gd name="T96" fmla="*/ 330 w 457"/>
                <a:gd name="T97" fmla="*/ 117 h 723"/>
                <a:gd name="T98" fmla="*/ 315 w 457"/>
                <a:gd name="T99" fmla="*/ 94 h 723"/>
                <a:gd name="T100" fmla="*/ 275 w 457"/>
                <a:gd name="T101" fmla="*/ 61 h 723"/>
                <a:gd name="T102" fmla="*/ 236 w 457"/>
                <a:gd name="T103" fmla="*/ 40 h 723"/>
                <a:gd name="T104" fmla="*/ 198 w 457"/>
                <a:gd name="T105" fmla="*/ 19 h 723"/>
                <a:gd name="T106" fmla="*/ 183 w 457"/>
                <a:gd name="T107" fmla="*/ 40 h 723"/>
                <a:gd name="T108" fmla="*/ 146 w 457"/>
                <a:gd name="T109" fmla="*/ 38 h 723"/>
                <a:gd name="T110" fmla="*/ 123 w 457"/>
                <a:gd name="T111" fmla="*/ 30 h 723"/>
                <a:gd name="T112" fmla="*/ 111 w 457"/>
                <a:gd name="T113" fmla="*/ 84 h 723"/>
                <a:gd name="T114" fmla="*/ 111 w 457"/>
                <a:gd name="T115" fmla="*/ 84 h 723"/>
                <a:gd name="T116" fmla="*/ 261 w 457"/>
                <a:gd name="T117" fmla="*/ 42 h 723"/>
                <a:gd name="T118" fmla="*/ 366 w 457"/>
                <a:gd name="T119" fmla="*/ 39 h 723"/>
                <a:gd name="T120" fmla="*/ 320 w 457"/>
                <a:gd name="T121" fmla="*/ 15 h 723"/>
                <a:gd name="T122" fmla="*/ 278 w 457"/>
                <a:gd name="T123" fmla="*/ 12 h 723"/>
                <a:gd name="T124" fmla="*/ 247 w 457"/>
                <a:gd name="T125" fmla="*/ 15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723">
                  <a:moveTo>
                    <a:pt x="443" y="386"/>
                  </a:moveTo>
                  <a:cubicBezTo>
                    <a:pt x="442" y="390"/>
                    <a:pt x="435" y="390"/>
                    <a:pt x="435" y="386"/>
                  </a:cubicBezTo>
                  <a:cubicBezTo>
                    <a:pt x="435" y="382"/>
                    <a:pt x="424" y="379"/>
                    <a:pt x="423" y="377"/>
                  </a:cubicBezTo>
                  <a:cubicBezTo>
                    <a:pt x="423" y="375"/>
                    <a:pt x="428" y="375"/>
                    <a:pt x="432" y="378"/>
                  </a:cubicBezTo>
                  <a:cubicBezTo>
                    <a:pt x="436" y="380"/>
                    <a:pt x="439" y="378"/>
                    <a:pt x="444" y="374"/>
                  </a:cubicBezTo>
                  <a:cubicBezTo>
                    <a:pt x="449" y="369"/>
                    <a:pt x="455" y="373"/>
                    <a:pt x="456" y="369"/>
                  </a:cubicBezTo>
                  <a:cubicBezTo>
                    <a:pt x="457" y="365"/>
                    <a:pt x="448" y="363"/>
                    <a:pt x="447" y="360"/>
                  </a:cubicBezTo>
                  <a:cubicBezTo>
                    <a:pt x="445" y="358"/>
                    <a:pt x="439" y="355"/>
                    <a:pt x="434" y="356"/>
                  </a:cubicBezTo>
                  <a:cubicBezTo>
                    <a:pt x="428" y="357"/>
                    <a:pt x="428" y="355"/>
                    <a:pt x="424" y="351"/>
                  </a:cubicBezTo>
                  <a:cubicBezTo>
                    <a:pt x="421" y="348"/>
                    <a:pt x="410" y="354"/>
                    <a:pt x="410" y="361"/>
                  </a:cubicBezTo>
                  <a:cubicBezTo>
                    <a:pt x="410" y="368"/>
                    <a:pt x="404" y="366"/>
                    <a:pt x="406" y="362"/>
                  </a:cubicBezTo>
                  <a:cubicBezTo>
                    <a:pt x="409" y="359"/>
                    <a:pt x="403" y="354"/>
                    <a:pt x="408" y="353"/>
                  </a:cubicBezTo>
                  <a:cubicBezTo>
                    <a:pt x="414" y="351"/>
                    <a:pt x="411" y="343"/>
                    <a:pt x="401" y="343"/>
                  </a:cubicBezTo>
                  <a:cubicBezTo>
                    <a:pt x="391" y="342"/>
                    <a:pt x="388" y="350"/>
                    <a:pt x="390" y="353"/>
                  </a:cubicBezTo>
                  <a:cubicBezTo>
                    <a:pt x="392" y="355"/>
                    <a:pt x="384" y="366"/>
                    <a:pt x="380" y="366"/>
                  </a:cubicBezTo>
                  <a:cubicBezTo>
                    <a:pt x="376" y="366"/>
                    <a:pt x="380" y="357"/>
                    <a:pt x="380" y="351"/>
                  </a:cubicBezTo>
                  <a:cubicBezTo>
                    <a:pt x="380" y="346"/>
                    <a:pt x="376" y="349"/>
                    <a:pt x="369" y="357"/>
                  </a:cubicBezTo>
                  <a:cubicBezTo>
                    <a:pt x="361" y="366"/>
                    <a:pt x="356" y="373"/>
                    <a:pt x="352" y="374"/>
                  </a:cubicBezTo>
                  <a:cubicBezTo>
                    <a:pt x="348" y="375"/>
                    <a:pt x="348" y="367"/>
                    <a:pt x="355" y="363"/>
                  </a:cubicBezTo>
                  <a:cubicBezTo>
                    <a:pt x="362" y="359"/>
                    <a:pt x="362" y="349"/>
                    <a:pt x="366" y="349"/>
                  </a:cubicBezTo>
                  <a:cubicBezTo>
                    <a:pt x="371" y="349"/>
                    <a:pt x="371" y="344"/>
                    <a:pt x="364" y="343"/>
                  </a:cubicBezTo>
                  <a:cubicBezTo>
                    <a:pt x="358" y="341"/>
                    <a:pt x="357" y="348"/>
                    <a:pt x="355" y="350"/>
                  </a:cubicBezTo>
                  <a:cubicBezTo>
                    <a:pt x="352" y="353"/>
                    <a:pt x="342" y="347"/>
                    <a:pt x="342" y="349"/>
                  </a:cubicBezTo>
                  <a:cubicBezTo>
                    <a:pt x="342" y="351"/>
                    <a:pt x="336" y="352"/>
                    <a:pt x="339" y="356"/>
                  </a:cubicBezTo>
                  <a:cubicBezTo>
                    <a:pt x="342" y="360"/>
                    <a:pt x="338" y="363"/>
                    <a:pt x="335" y="358"/>
                  </a:cubicBezTo>
                  <a:cubicBezTo>
                    <a:pt x="332" y="354"/>
                    <a:pt x="326" y="357"/>
                    <a:pt x="323" y="362"/>
                  </a:cubicBezTo>
                  <a:cubicBezTo>
                    <a:pt x="320" y="368"/>
                    <a:pt x="315" y="367"/>
                    <a:pt x="319" y="369"/>
                  </a:cubicBezTo>
                  <a:cubicBezTo>
                    <a:pt x="322" y="371"/>
                    <a:pt x="321" y="378"/>
                    <a:pt x="317" y="379"/>
                  </a:cubicBezTo>
                  <a:cubicBezTo>
                    <a:pt x="312" y="381"/>
                    <a:pt x="314" y="367"/>
                    <a:pt x="310" y="368"/>
                  </a:cubicBezTo>
                  <a:cubicBezTo>
                    <a:pt x="307" y="369"/>
                    <a:pt x="309" y="361"/>
                    <a:pt x="314" y="361"/>
                  </a:cubicBezTo>
                  <a:cubicBezTo>
                    <a:pt x="319" y="361"/>
                    <a:pt x="324" y="354"/>
                    <a:pt x="323" y="352"/>
                  </a:cubicBezTo>
                  <a:cubicBezTo>
                    <a:pt x="322" y="349"/>
                    <a:pt x="317" y="350"/>
                    <a:pt x="317" y="354"/>
                  </a:cubicBezTo>
                  <a:cubicBezTo>
                    <a:pt x="317" y="357"/>
                    <a:pt x="309" y="357"/>
                    <a:pt x="303" y="356"/>
                  </a:cubicBezTo>
                  <a:cubicBezTo>
                    <a:pt x="296" y="356"/>
                    <a:pt x="296" y="364"/>
                    <a:pt x="304" y="368"/>
                  </a:cubicBezTo>
                  <a:cubicBezTo>
                    <a:pt x="311" y="372"/>
                    <a:pt x="302" y="375"/>
                    <a:pt x="299" y="372"/>
                  </a:cubicBezTo>
                  <a:cubicBezTo>
                    <a:pt x="295" y="369"/>
                    <a:pt x="289" y="370"/>
                    <a:pt x="285" y="372"/>
                  </a:cubicBezTo>
                  <a:cubicBezTo>
                    <a:pt x="282" y="374"/>
                    <a:pt x="295" y="379"/>
                    <a:pt x="295" y="381"/>
                  </a:cubicBezTo>
                  <a:cubicBezTo>
                    <a:pt x="296" y="383"/>
                    <a:pt x="289" y="378"/>
                    <a:pt x="287" y="380"/>
                  </a:cubicBezTo>
                  <a:cubicBezTo>
                    <a:pt x="285" y="382"/>
                    <a:pt x="278" y="379"/>
                    <a:pt x="278" y="374"/>
                  </a:cubicBezTo>
                  <a:cubicBezTo>
                    <a:pt x="277" y="370"/>
                    <a:pt x="265" y="376"/>
                    <a:pt x="272" y="378"/>
                  </a:cubicBezTo>
                  <a:cubicBezTo>
                    <a:pt x="278" y="379"/>
                    <a:pt x="276" y="383"/>
                    <a:pt x="276" y="389"/>
                  </a:cubicBezTo>
                  <a:cubicBezTo>
                    <a:pt x="276" y="395"/>
                    <a:pt x="269" y="390"/>
                    <a:pt x="270" y="385"/>
                  </a:cubicBezTo>
                  <a:cubicBezTo>
                    <a:pt x="272" y="380"/>
                    <a:pt x="265" y="381"/>
                    <a:pt x="260" y="385"/>
                  </a:cubicBezTo>
                  <a:cubicBezTo>
                    <a:pt x="255" y="388"/>
                    <a:pt x="261" y="379"/>
                    <a:pt x="259" y="374"/>
                  </a:cubicBezTo>
                  <a:cubicBezTo>
                    <a:pt x="257" y="370"/>
                    <a:pt x="252" y="374"/>
                    <a:pt x="247" y="375"/>
                  </a:cubicBezTo>
                  <a:cubicBezTo>
                    <a:pt x="241" y="377"/>
                    <a:pt x="238" y="377"/>
                    <a:pt x="242" y="380"/>
                  </a:cubicBezTo>
                  <a:cubicBezTo>
                    <a:pt x="245" y="384"/>
                    <a:pt x="245" y="389"/>
                    <a:pt x="240" y="388"/>
                  </a:cubicBezTo>
                  <a:cubicBezTo>
                    <a:pt x="236" y="388"/>
                    <a:pt x="234" y="388"/>
                    <a:pt x="234" y="393"/>
                  </a:cubicBezTo>
                  <a:cubicBezTo>
                    <a:pt x="235" y="397"/>
                    <a:pt x="229" y="397"/>
                    <a:pt x="228" y="393"/>
                  </a:cubicBezTo>
                  <a:cubicBezTo>
                    <a:pt x="228" y="390"/>
                    <a:pt x="219" y="391"/>
                    <a:pt x="216" y="395"/>
                  </a:cubicBezTo>
                  <a:cubicBezTo>
                    <a:pt x="214" y="399"/>
                    <a:pt x="206" y="402"/>
                    <a:pt x="207" y="407"/>
                  </a:cubicBezTo>
                  <a:cubicBezTo>
                    <a:pt x="208" y="412"/>
                    <a:pt x="214" y="405"/>
                    <a:pt x="218" y="406"/>
                  </a:cubicBezTo>
                  <a:cubicBezTo>
                    <a:pt x="223" y="408"/>
                    <a:pt x="218" y="410"/>
                    <a:pt x="221" y="412"/>
                  </a:cubicBezTo>
                  <a:cubicBezTo>
                    <a:pt x="223" y="415"/>
                    <a:pt x="223" y="421"/>
                    <a:pt x="219" y="417"/>
                  </a:cubicBezTo>
                  <a:cubicBezTo>
                    <a:pt x="215" y="414"/>
                    <a:pt x="211" y="413"/>
                    <a:pt x="210" y="418"/>
                  </a:cubicBezTo>
                  <a:cubicBezTo>
                    <a:pt x="209" y="424"/>
                    <a:pt x="205" y="417"/>
                    <a:pt x="202" y="414"/>
                  </a:cubicBezTo>
                  <a:cubicBezTo>
                    <a:pt x="199" y="410"/>
                    <a:pt x="196" y="421"/>
                    <a:pt x="192" y="418"/>
                  </a:cubicBezTo>
                  <a:cubicBezTo>
                    <a:pt x="189" y="416"/>
                    <a:pt x="199" y="408"/>
                    <a:pt x="197" y="404"/>
                  </a:cubicBezTo>
                  <a:cubicBezTo>
                    <a:pt x="194" y="400"/>
                    <a:pt x="192" y="406"/>
                    <a:pt x="186" y="412"/>
                  </a:cubicBezTo>
                  <a:cubicBezTo>
                    <a:pt x="180" y="418"/>
                    <a:pt x="172" y="418"/>
                    <a:pt x="175" y="421"/>
                  </a:cubicBezTo>
                  <a:cubicBezTo>
                    <a:pt x="178" y="423"/>
                    <a:pt x="169" y="425"/>
                    <a:pt x="167" y="430"/>
                  </a:cubicBezTo>
                  <a:cubicBezTo>
                    <a:pt x="166" y="435"/>
                    <a:pt x="154" y="437"/>
                    <a:pt x="146" y="442"/>
                  </a:cubicBezTo>
                  <a:cubicBezTo>
                    <a:pt x="138" y="447"/>
                    <a:pt x="147" y="447"/>
                    <a:pt x="152" y="442"/>
                  </a:cubicBezTo>
                  <a:cubicBezTo>
                    <a:pt x="156" y="438"/>
                    <a:pt x="158" y="440"/>
                    <a:pt x="165" y="436"/>
                  </a:cubicBezTo>
                  <a:cubicBezTo>
                    <a:pt x="172" y="432"/>
                    <a:pt x="179" y="428"/>
                    <a:pt x="182" y="430"/>
                  </a:cubicBezTo>
                  <a:cubicBezTo>
                    <a:pt x="185" y="432"/>
                    <a:pt x="189" y="433"/>
                    <a:pt x="192" y="428"/>
                  </a:cubicBezTo>
                  <a:cubicBezTo>
                    <a:pt x="196" y="423"/>
                    <a:pt x="200" y="424"/>
                    <a:pt x="203" y="427"/>
                  </a:cubicBezTo>
                  <a:cubicBezTo>
                    <a:pt x="207" y="430"/>
                    <a:pt x="198" y="433"/>
                    <a:pt x="202" y="437"/>
                  </a:cubicBezTo>
                  <a:cubicBezTo>
                    <a:pt x="206" y="441"/>
                    <a:pt x="197" y="443"/>
                    <a:pt x="197" y="440"/>
                  </a:cubicBezTo>
                  <a:cubicBezTo>
                    <a:pt x="197" y="436"/>
                    <a:pt x="192" y="433"/>
                    <a:pt x="190" y="436"/>
                  </a:cubicBezTo>
                  <a:cubicBezTo>
                    <a:pt x="188" y="440"/>
                    <a:pt x="185" y="443"/>
                    <a:pt x="181" y="444"/>
                  </a:cubicBezTo>
                  <a:cubicBezTo>
                    <a:pt x="178" y="444"/>
                    <a:pt x="174" y="450"/>
                    <a:pt x="174" y="456"/>
                  </a:cubicBezTo>
                  <a:cubicBezTo>
                    <a:pt x="174" y="463"/>
                    <a:pt x="168" y="456"/>
                    <a:pt x="168" y="462"/>
                  </a:cubicBezTo>
                  <a:cubicBezTo>
                    <a:pt x="167" y="467"/>
                    <a:pt x="159" y="477"/>
                    <a:pt x="152" y="484"/>
                  </a:cubicBezTo>
                  <a:cubicBezTo>
                    <a:pt x="144" y="491"/>
                    <a:pt x="151" y="493"/>
                    <a:pt x="149" y="497"/>
                  </a:cubicBezTo>
                  <a:cubicBezTo>
                    <a:pt x="147" y="501"/>
                    <a:pt x="138" y="497"/>
                    <a:pt x="135" y="499"/>
                  </a:cubicBezTo>
                  <a:cubicBezTo>
                    <a:pt x="132" y="501"/>
                    <a:pt x="137" y="512"/>
                    <a:pt x="133" y="515"/>
                  </a:cubicBezTo>
                  <a:cubicBezTo>
                    <a:pt x="129" y="519"/>
                    <a:pt x="133" y="524"/>
                    <a:pt x="133" y="527"/>
                  </a:cubicBezTo>
                  <a:cubicBezTo>
                    <a:pt x="133" y="531"/>
                    <a:pt x="123" y="525"/>
                    <a:pt x="122" y="529"/>
                  </a:cubicBezTo>
                  <a:cubicBezTo>
                    <a:pt x="121" y="533"/>
                    <a:pt x="112" y="532"/>
                    <a:pt x="109" y="533"/>
                  </a:cubicBezTo>
                  <a:cubicBezTo>
                    <a:pt x="107" y="534"/>
                    <a:pt x="115" y="540"/>
                    <a:pt x="119" y="544"/>
                  </a:cubicBezTo>
                  <a:cubicBezTo>
                    <a:pt x="124" y="548"/>
                    <a:pt x="115" y="550"/>
                    <a:pt x="114" y="546"/>
                  </a:cubicBezTo>
                  <a:cubicBezTo>
                    <a:pt x="113" y="542"/>
                    <a:pt x="106" y="549"/>
                    <a:pt x="98" y="553"/>
                  </a:cubicBezTo>
                  <a:cubicBezTo>
                    <a:pt x="90" y="556"/>
                    <a:pt x="94" y="563"/>
                    <a:pt x="87" y="564"/>
                  </a:cubicBezTo>
                  <a:cubicBezTo>
                    <a:pt x="81" y="564"/>
                    <a:pt x="83" y="574"/>
                    <a:pt x="79" y="577"/>
                  </a:cubicBezTo>
                  <a:cubicBezTo>
                    <a:pt x="75" y="580"/>
                    <a:pt x="76" y="570"/>
                    <a:pt x="69" y="569"/>
                  </a:cubicBezTo>
                  <a:cubicBezTo>
                    <a:pt x="63" y="569"/>
                    <a:pt x="63" y="574"/>
                    <a:pt x="67" y="579"/>
                  </a:cubicBezTo>
                  <a:cubicBezTo>
                    <a:pt x="71" y="585"/>
                    <a:pt x="61" y="581"/>
                    <a:pt x="57" y="585"/>
                  </a:cubicBezTo>
                  <a:cubicBezTo>
                    <a:pt x="54" y="590"/>
                    <a:pt x="43" y="588"/>
                    <a:pt x="40" y="592"/>
                  </a:cubicBezTo>
                  <a:cubicBezTo>
                    <a:pt x="38" y="596"/>
                    <a:pt x="48" y="596"/>
                    <a:pt x="50" y="599"/>
                  </a:cubicBezTo>
                  <a:cubicBezTo>
                    <a:pt x="51" y="602"/>
                    <a:pt x="40" y="600"/>
                    <a:pt x="35" y="599"/>
                  </a:cubicBezTo>
                  <a:cubicBezTo>
                    <a:pt x="29" y="598"/>
                    <a:pt x="30" y="606"/>
                    <a:pt x="25" y="605"/>
                  </a:cubicBezTo>
                  <a:cubicBezTo>
                    <a:pt x="20" y="604"/>
                    <a:pt x="14" y="610"/>
                    <a:pt x="17" y="613"/>
                  </a:cubicBezTo>
                  <a:cubicBezTo>
                    <a:pt x="21" y="617"/>
                    <a:pt x="14" y="617"/>
                    <a:pt x="11" y="615"/>
                  </a:cubicBezTo>
                  <a:cubicBezTo>
                    <a:pt x="7" y="613"/>
                    <a:pt x="4" y="618"/>
                    <a:pt x="3" y="623"/>
                  </a:cubicBezTo>
                  <a:cubicBezTo>
                    <a:pt x="1" y="627"/>
                    <a:pt x="10" y="630"/>
                    <a:pt x="9" y="632"/>
                  </a:cubicBezTo>
                  <a:cubicBezTo>
                    <a:pt x="9" y="634"/>
                    <a:pt x="3" y="637"/>
                    <a:pt x="7" y="638"/>
                  </a:cubicBezTo>
                  <a:cubicBezTo>
                    <a:pt x="12" y="639"/>
                    <a:pt x="9" y="644"/>
                    <a:pt x="5" y="645"/>
                  </a:cubicBezTo>
                  <a:cubicBezTo>
                    <a:pt x="2" y="646"/>
                    <a:pt x="2" y="649"/>
                    <a:pt x="5" y="653"/>
                  </a:cubicBezTo>
                  <a:cubicBezTo>
                    <a:pt x="9" y="657"/>
                    <a:pt x="0" y="658"/>
                    <a:pt x="4" y="664"/>
                  </a:cubicBezTo>
                  <a:cubicBezTo>
                    <a:pt x="8" y="670"/>
                    <a:pt x="11" y="662"/>
                    <a:pt x="13" y="667"/>
                  </a:cubicBezTo>
                  <a:cubicBezTo>
                    <a:pt x="15" y="671"/>
                    <a:pt x="20" y="667"/>
                    <a:pt x="26" y="662"/>
                  </a:cubicBezTo>
                  <a:cubicBezTo>
                    <a:pt x="32" y="657"/>
                    <a:pt x="34" y="668"/>
                    <a:pt x="29" y="668"/>
                  </a:cubicBezTo>
                  <a:cubicBezTo>
                    <a:pt x="24" y="667"/>
                    <a:pt x="19" y="670"/>
                    <a:pt x="20" y="675"/>
                  </a:cubicBezTo>
                  <a:cubicBezTo>
                    <a:pt x="21" y="680"/>
                    <a:pt x="12" y="679"/>
                    <a:pt x="13" y="673"/>
                  </a:cubicBezTo>
                  <a:cubicBezTo>
                    <a:pt x="13" y="667"/>
                    <a:pt x="3" y="674"/>
                    <a:pt x="7" y="678"/>
                  </a:cubicBezTo>
                  <a:cubicBezTo>
                    <a:pt x="10" y="682"/>
                    <a:pt x="5" y="685"/>
                    <a:pt x="5" y="689"/>
                  </a:cubicBezTo>
                  <a:cubicBezTo>
                    <a:pt x="5" y="693"/>
                    <a:pt x="12" y="692"/>
                    <a:pt x="15" y="687"/>
                  </a:cubicBezTo>
                  <a:cubicBezTo>
                    <a:pt x="18" y="683"/>
                    <a:pt x="23" y="684"/>
                    <a:pt x="25" y="688"/>
                  </a:cubicBezTo>
                  <a:cubicBezTo>
                    <a:pt x="27" y="693"/>
                    <a:pt x="20" y="689"/>
                    <a:pt x="20" y="695"/>
                  </a:cubicBezTo>
                  <a:cubicBezTo>
                    <a:pt x="20" y="701"/>
                    <a:pt x="16" y="696"/>
                    <a:pt x="13" y="701"/>
                  </a:cubicBezTo>
                  <a:cubicBezTo>
                    <a:pt x="10" y="706"/>
                    <a:pt x="26" y="714"/>
                    <a:pt x="32" y="715"/>
                  </a:cubicBezTo>
                  <a:cubicBezTo>
                    <a:pt x="37" y="717"/>
                    <a:pt x="42" y="723"/>
                    <a:pt x="52" y="721"/>
                  </a:cubicBezTo>
                  <a:cubicBezTo>
                    <a:pt x="63" y="719"/>
                    <a:pt x="82" y="700"/>
                    <a:pt x="85" y="697"/>
                  </a:cubicBezTo>
                  <a:cubicBezTo>
                    <a:pt x="88" y="693"/>
                    <a:pt x="93" y="697"/>
                    <a:pt x="97" y="694"/>
                  </a:cubicBezTo>
                  <a:cubicBezTo>
                    <a:pt x="101" y="691"/>
                    <a:pt x="99" y="683"/>
                    <a:pt x="102" y="681"/>
                  </a:cubicBezTo>
                  <a:cubicBezTo>
                    <a:pt x="105" y="680"/>
                    <a:pt x="106" y="690"/>
                    <a:pt x="109" y="691"/>
                  </a:cubicBezTo>
                  <a:cubicBezTo>
                    <a:pt x="111" y="692"/>
                    <a:pt x="113" y="694"/>
                    <a:pt x="113" y="699"/>
                  </a:cubicBezTo>
                  <a:cubicBezTo>
                    <a:pt x="115" y="699"/>
                    <a:pt x="117" y="699"/>
                    <a:pt x="118" y="700"/>
                  </a:cubicBezTo>
                  <a:cubicBezTo>
                    <a:pt x="122" y="702"/>
                    <a:pt x="123" y="691"/>
                    <a:pt x="123" y="688"/>
                  </a:cubicBezTo>
                  <a:cubicBezTo>
                    <a:pt x="123" y="685"/>
                    <a:pt x="126" y="678"/>
                    <a:pt x="125" y="674"/>
                  </a:cubicBezTo>
                  <a:cubicBezTo>
                    <a:pt x="124" y="670"/>
                    <a:pt x="135" y="673"/>
                    <a:pt x="137" y="670"/>
                  </a:cubicBezTo>
                  <a:cubicBezTo>
                    <a:pt x="138" y="666"/>
                    <a:pt x="139" y="654"/>
                    <a:pt x="136" y="653"/>
                  </a:cubicBezTo>
                  <a:cubicBezTo>
                    <a:pt x="133" y="651"/>
                    <a:pt x="132" y="644"/>
                    <a:pt x="135" y="644"/>
                  </a:cubicBezTo>
                  <a:cubicBezTo>
                    <a:pt x="138" y="644"/>
                    <a:pt x="143" y="642"/>
                    <a:pt x="142" y="635"/>
                  </a:cubicBezTo>
                  <a:cubicBezTo>
                    <a:pt x="141" y="629"/>
                    <a:pt x="131" y="629"/>
                    <a:pt x="130" y="623"/>
                  </a:cubicBezTo>
                  <a:cubicBezTo>
                    <a:pt x="129" y="616"/>
                    <a:pt x="135" y="614"/>
                    <a:pt x="131" y="606"/>
                  </a:cubicBezTo>
                  <a:cubicBezTo>
                    <a:pt x="127" y="598"/>
                    <a:pt x="133" y="593"/>
                    <a:pt x="131" y="588"/>
                  </a:cubicBezTo>
                  <a:cubicBezTo>
                    <a:pt x="129" y="584"/>
                    <a:pt x="128" y="579"/>
                    <a:pt x="133" y="571"/>
                  </a:cubicBezTo>
                  <a:cubicBezTo>
                    <a:pt x="138" y="562"/>
                    <a:pt x="147" y="558"/>
                    <a:pt x="150" y="559"/>
                  </a:cubicBezTo>
                  <a:cubicBezTo>
                    <a:pt x="154" y="560"/>
                    <a:pt x="159" y="563"/>
                    <a:pt x="162" y="558"/>
                  </a:cubicBezTo>
                  <a:cubicBezTo>
                    <a:pt x="164" y="553"/>
                    <a:pt x="164" y="549"/>
                    <a:pt x="162" y="548"/>
                  </a:cubicBezTo>
                  <a:cubicBezTo>
                    <a:pt x="159" y="547"/>
                    <a:pt x="153" y="546"/>
                    <a:pt x="158" y="539"/>
                  </a:cubicBezTo>
                  <a:cubicBezTo>
                    <a:pt x="163" y="532"/>
                    <a:pt x="169" y="524"/>
                    <a:pt x="169" y="516"/>
                  </a:cubicBezTo>
                  <a:cubicBezTo>
                    <a:pt x="170" y="509"/>
                    <a:pt x="168" y="503"/>
                    <a:pt x="170" y="500"/>
                  </a:cubicBezTo>
                  <a:cubicBezTo>
                    <a:pt x="173" y="498"/>
                    <a:pt x="179" y="500"/>
                    <a:pt x="184" y="497"/>
                  </a:cubicBezTo>
                  <a:cubicBezTo>
                    <a:pt x="189" y="494"/>
                    <a:pt x="185" y="489"/>
                    <a:pt x="187" y="487"/>
                  </a:cubicBezTo>
                  <a:cubicBezTo>
                    <a:pt x="190" y="484"/>
                    <a:pt x="193" y="476"/>
                    <a:pt x="196" y="474"/>
                  </a:cubicBezTo>
                  <a:cubicBezTo>
                    <a:pt x="200" y="471"/>
                    <a:pt x="203" y="468"/>
                    <a:pt x="200" y="464"/>
                  </a:cubicBezTo>
                  <a:cubicBezTo>
                    <a:pt x="198" y="461"/>
                    <a:pt x="206" y="458"/>
                    <a:pt x="206" y="452"/>
                  </a:cubicBezTo>
                  <a:cubicBezTo>
                    <a:pt x="206" y="446"/>
                    <a:pt x="214" y="442"/>
                    <a:pt x="219" y="442"/>
                  </a:cubicBezTo>
                  <a:cubicBezTo>
                    <a:pt x="224" y="442"/>
                    <a:pt x="232" y="442"/>
                    <a:pt x="232" y="437"/>
                  </a:cubicBezTo>
                  <a:cubicBezTo>
                    <a:pt x="232" y="432"/>
                    <a:pt x="229" y="421"/>
                    <a:pt x="237" y="424"/>
                  </a:cubicBezTo>
                  <a:cubicBezTo>
                    <a:pt x="244" y="427"/>
                    <a:pt x="250" y="423"/>
                    <a:pt x="255" y="427"/>
                  </a:cubicBezTo>
                  <a:cubicBezTo>
                    <a:pt x="260" y="432"/>
                    <a:pt x="267" y="431"/>
                    <a:pt x="267" y="424"/>
                  </a:cubicBezTo>
                  <a:cubicBezTo>
                    <a:pt x="267" y="417"/>
                    <a:pt x="269" y="407"/>
                    <a:pt x="277" y="411"/>
                  </a:cubicBezTo>
                  <a:cubicBezTo>
                    <a:pt x="277" y="411"/>
                    <a:pt x="278" y="411"/>
                    <a:pt x="278" y="412"/>
                  </a:cubicBezTo>
                  <a:cubicBezTo>
                    <a:pt x="281" y="406"/>
                    <a:pt x="286" y="403"/>
                    <a:pt x="290" y="403"/>
                  </a:cubicBezTo>
                  <a:cubicBezTo>
                    <a:pt x="297" y="404"/>
                    <a:pt x="301" y="416"/>
                    <a:pt x="309" y="417"/>
                  </a:cubicBezTo>
                  <a:cubicBezTo>
                    <a:pt x="318" y="419"/>
                    <a:pt x="326" y="422"/>
                    <a:pt x="329" y="418"/>
                  </a:cubicBezTo>
                  <a:cubicBezTo>
                    <a:pt x="331" y="414"/>
                    <a:pt x="337" y="421"/>
                    <a:pt x="342" y="419"/>
                  </a:cubicBezTo>
                  <a:cubicBezTo>
                    <a:pt x="347" y="417"/>
                    <a:pt x="347" y="428"/>
                    <a:pt x="352" y="422"/>
                  </a:cubicBezTo>
                  <a:cubicBezTo>
                    <a:pt x="357" y="415"/>
                    <a:pt x="351" y="411"/>
                    <a:pt x="360" y="412"/>
                  </a:cubicBezTo>
                  <a:cubicBezTo>
                    <a:pt x="368" y="412"/>
                    <a:pt x="363" y="402"/>
                    <a:pt x="363" y="396"/>
                  </a:cubicBezTo>
                  <a:cubicBezTo>
                    <a:pt x="363" y="391"/>
                    <a:pt x="374" y="390"/>
                    <a:pt x="374" y="385"/>
                  </a:cubicBezTo>
                  <a:cubicBezTo>
                    <a:pt x="374" y="380"/>
                    <a:pt x="389" y="384"/>
                    <a:pt x="392" y="381"/>
                  </a:cubicBezTo>
                  <a:cubicBezTo>
                    <a:pt x="394" y="377"/>
                    <a:pt x="402" y="375"/>
                    <a:pt x="406" y="381"/>
                  </a:cubicBezTo>
                  <a:cubicBezTo>
                    <a:pt x="409" y="386"/>
                    <a:pt x="423" y="388"/>
                    <a:pt x="424" y="393"/>
                  </a:cubicBezTo>
                  <a:cubicBezTo>
                    <a:pt x="425" y="396"/>
                    <a:pt x="424" y="399"/>
                    <a:pt x="424" y="403"/>
                  </a:cubicBezTo>
                  <a:cubicBezTo>
                    <a:pt x="427" y="401"/>
                    <a:pt x="429" y="399"/>
                    <a:pt x="432" y="399"/>
                  </a:cubicBezTo>
                  <a:cubicBezTo>
                    <a:pt x="438" y="399"/>
                    <a:pt x="442" y="391"/>
                    <a:pt x="447" y="392"/>
                  </a:cubicBezTo>
                  <a:cubicBezTo>
                    <a:pt x="451" y="393"/>
                    <a:pt x="455" y="392"/>
                    <a:pt x="456" y="386"/>
                  </a:cubicBezTo>
                  <a:cubicBezTo>
                    <a:pt x="452" y="383"/>
                    <a:pt x="444" y="383"/>
                    <a:pt x="443" y="386"/>
                  </a:cubicBezTo>
                  <a:close/>
                  <a:moveTo>
                    <a:pt x="127" y="52"/>
                  </a:moveTo>
                  <a:cubicBezTo>
                    <a:pt x="135" y="54"/>
                    <a:pt x="120" y="62"/>
                    <a:pt x="117" y="69"/>
                  </a:cubicBezTo>
                  <a:cubicBezTo>
                    <a:pt x="115" y="77"/>
                    <a:pt x="129" y="83"/>
                    <a:pt x="135" y="89"/>
                  </a:cubicBezTo>
                  <a:cubicBezTo>
                    <a:pt x="141" y="94"/>
                    <a:pt x="155" y="94"/>
                    <a:pt x="160" y="90"/>
                  </a:cubicBezTo>
                  <a:cubicBezTo>
                    <a:pt x="165" y="87"/>
                    <a:pt x="163" y="76"/>
                    <a:pt x="170" y="77"/>
                  </a:cubicBezTo>
                  <a:cubicBezTo>
                    <a:pt x="177" y="77"/>
                    <a:pt x="173" y="71"/>
                    <a:pt x="179" y="69"/>
                  </a:cubicBezTo>
                  <a:cubicBezTo>
                    <a:pt x="184" y="67"/>
                    <a:pt x="185" y="74"/>
                    <a:pt x="180" y="80"/>
                  </a:cubicBezTo>
                  <a:cubicBezTo>
                    <a:pt x="175" y="85"/>
                    <a:pt x="188" y="85"/>
                    <a:pt x="195" y="78"/>
                  </a:cubicBezTo>
                  <a:cubicBezTo>
                    <a:pt x="202" y="71"/>
                    <a:pt x="204" y="78"/>
                    <a:pt x="202" y="84"/>
                  </a:cubicBezTo>
                  <a:cubicBezTo>
                    <a:pt x="201" y="90"/>
                    <a:pt x="186" y="87"/>
                    <a:pt x="181" y="94"/>
                  </a:cubicBezTo>
                  <a:cubicBezTo>
                    <a:pt x="176" y="101"/>
                    <a:pt x="161" y="95"/>
                    <a:pt x="154" y="103"/>
                  </a:cubicBezTo>
                  <a:cubicBezTo>
                    <a:pt x="147" y="111"/>
                    <a:pt x="160" y="111"/>
                    <a:pt x="170" y="109"/>
                  </a:cubicBezTo>
                  <a:cubicBezTo>
                    <a:pt x="179" y="107"/>
                    <a:pt x="198" y="106"/>
                    <a:pt x="205" y="108"/>
                  </a:cubicBezTo>
                  <a:cubicBezTo>
                    <a:pt x="212" y="109"/>
                    <a:pt x="200" y="112"/>
                    <a:pt x="189" y="112"/>
                  </a:cubicBezTo>
                  <a:cubicBezTo>
                    <a:pt x="177" y="112"/>
                    <a:pt x="173" y="115"/>
                    <a:pt x="173" y="118"/>
                  </a:cubicBezTo>
                  <a:cubicBezTo>
                    <a:pt x="174" y="121"/>
                    <a:pt x="157" y="115"/>
                    <a:pt x="156" y="122"/>
                  </a:cubicBezTo>
                  <a:cubicBezTo>
                    <a:pt x="156" y="129"/>
                    <a:pt x="172" y="132"/>
                    <a:pt x="174" y="136"/>
                  </a:cubicBezTo>
                  <a:cubicBezTo>
                    <a:pt x="176" y="140"/>
                    <a:pt x="187" y="136"/>
                    <a:pt x="191" y="138"/>
                  </a:cubicBezTo>
                  <a:cubicBezTo>
                    <a:pt x="195" y="139"/>
                    <a:pt x="184" y="142"/>
                    <a:pt x="182" y="144"/>
                  </a:cubicBezTo>
                  <a:cubicBezTo>
                    <a:pt x="181" y="146"/>
                    <a:pt x="195" y="149"/>
                    <a:pt x="197" y="153"/>
                  </a:cubicBezTo>
                  <a:cubicBezTo>
                    <a:pt x="199" y="157"/>
                    <a:pt x="209" y="155"/>
                    <a:pt x="209" y="150"/>
                  </a:cubicBezTo>
                  <a:cubicBezTo>
                    <a:pt x="208" y="143"/>
                    <a:pt x="217" y="122"/>
                    <a:pt x="229" y="118"/>
                  </a:cubicBezTo>
                  <a:cubicBezTo>
                    <a:pt x="241" y="114"/>
                    <a:pt x="234" y="110"/>
                    <a:pt x="236" y="103"/>
                  </a:cubicBezTo>
                  <a:cubicBezTo>
                    <a:pt x="237" y="96"/>
                    <a:pt x="247" y="102"/>
                    <a:pt x="244" y="96"/>
                  </a:cubicBezTo>
                  <a:cubicBezTo>
                    <a:pt x="241" y="91"/>
                    <a:pt x="243" y="88"/>
                    <a:pt x="250" y="81"/>
                  </a:cubicBezTo>
                  <a:cubicBezTo>
                    <a:pt x="258" y="74"/>
                    <a:pt x="262" y="80"/>
                    <a:pt x="271" y="75"/>
                  </a:cubicBezTo>
                  <a:cubicBezTo>
                    <a:pt x="280" y="71"/>
                    <a:pt x="285" y="78"/>
                    <a:pt x="275" y="79"/>
                  </a:cubicBezTo>
                  <a:cubicBezTo>
                    <a:pt x="266" y="80"/>
                    <a:pt x="270" y="90"/>
                    <a:pt x="278" y="92"/>
                  </a:cubicBezTo>
                  <a:cubicBezTo>
                    <a:pt x="285" y="95"/>
                    <a:pt x="278" y="97"/>
                    <a:pt x="284" y="99"/>
                  </a:cubicBezTo>
                  <a:cubicBezTo>
                    <a:pt x="289" y="100"/>
                    <a:pt x="288" y="108"/>
                    <a:pt x="281" y="115"/>
                  </a:cubicBezTo>
                  <a:cubicBezTo>
                    <a:pt x="274" y="123"/>
                    <a:pt x="283" y="124"/>
                    <a:pt x="297" y="119"/>
                  </a:cubicBezTo>
                  <a:cubicBezTo>
                    <a:pt x="312" y="114"/>
                    <a:pt x="303" y="124"/>
                    <a:pt x="307" y="128"/>
                  </a:cubicBezTo>
                  <a:cubicBezTo>
                    <a:pt x="312" y="132"/>
                    <a:pt x="323" y="125"/>
                    <a:pt x="330" y="117"/>
                  </a:cubicBezTo>
                  <a:cubicBezTo>
                    <a:pt x="336" y="110"/>
                    <a:pt x="345" y="111"/>
                    <a:pt x="345" y="107"/>
                  </a:cubicBezTo>
                  <a:cubicBezTo>
                    <a:pt x="344" y="103"/>
                    <a:pt x="338" y="102"/>
                    <a:pt x="332" y="104"/>
                  </a:cubicBezTo>
                  <a:cubicBezTo>
                    <a:pt x="327" y="106"/>
                    <a:pt x="313" y="105"/>
                    <a:pt x="318" y="101"/>
                  </a:cubicBezTo>
                  <a:cubicBezTo>
                    <a:pt x="323" y="96"/>
                    <a:pt x="322" y="93"/>
                    <a:pt x="315" y="94"/>
                  </a:cubicBezTo>
                  <a:cubicBezTo>
                    <a:pt x="308" y="94"/>
                    <a:pt x="295" y="91"/>
                    <a:pt x="301" y="88"/>
                  </a:cubicBezTo>
                  <a:cubicBezTo>
                    <a:pt x="307" y="86"/>
                    <a:pt x="297" y="78"/>
                    <a:pt x="291" y="79"/>
                  </a:cubicBezTo>
                  <a:cubicBezTo>
                    <a:pt x="286" y="79"/>
                    <a:pt x="287" y="73"/>
                    <a:pt x="288" y="69"/>
                  </a:cubicBezTo>
                  <a:cubicBezTo>
                    <a:pt x="288" y="64"/>
                    <a:pt x="272" y="62"/>
                    <a:pt x="275" y="61"/>
                  </a:cubicBezTo>
                  <a:cubicBezTo>
                    <a:pt x="278" y="59"/>
                    <a:pt x="269" y="56"/>
                    <a:pt x="266" y="59"/>
                  </a:cubicBezTo>
                  <a:cubicBezTo>
                    <a:pt x="264" y="62"/>
                    <a:pt x="259" y="61"/>
                    <a:pt x="259" y="56"/>
                  </a:cubicBezTo>
                  <a:cubicBezTo>
                    <a:pt x="259" y="52"/>
                    <a:pt x="247" y="53"/>
                    <a:pt x="243" y="53"/>
                  </a:cubicBezTo>
                  <a:cubicBezTo>
                    <a:pt x="238" y="54"/>
                    <a:pt x="240" y="43"/>
                    <a:pt x="236" y="40"/>
                  </a:cubicBezTo>
                  <a:cubicBezTo>
                    <a:pt x="231" y="36"/>
                    <a:pt x="225" y="47"/>
                    <a:pt x="221" y="46"/>
                  </a:cubicBezTo>
                  <a:cubicBezTo>
                    <a:pt x="218" y="45"/>
                    <a:pt x="224" y="38"/>
                    <a:pt x="226" y="33"/>
                  </a:cubicBezTo>
                  <a:cubicBezTo>
                    <a:pt x="228" y="29"/>
                    <a:pt x="209" y="22"/>
                    <a:pt x="208" y="27"/>
                  </a:cubicBezTo>
                  <a:cubicBezTo>
                    <a:pt x="206" y="32"/>
                    <a:pt x="202" y="20"/>
                    <a:pt x="198" y="19"/>
                  </a:cubicBezTo>
                  <a:cubicBezTo>
                    <a:pt x="194" y="18"/>
                    <a:pt x="197" y="27"/>
                    <a:pt x="194" y="27"/>
                  </a:cubicBezTo>
                  <a:cubicBezTo>
                    <a:pt x="190" y="28"/>
                    <a:pt x="186" y="32"/>
                    <a:pt x="191" y="36"/>
                  </a:cubicBezTo>
                  <a:cubicBezTo>
                    <a:pt x="197" y="40"/>
                    <a:pt x="203" y="59"/>
                    <a:pt x="202" y="62"/>
                  </a:cubicBezTo>
                  <a:cubicBezTo>
                    <a:pt x="202" y="65"/>
                    <a:pt x="184" y="48"/>
                    <a:pt x="183" y="40"/>
                  </a:cubicBezTo>
                  <a:cubicBezTo>
                    <a:pt x="182" y="32"/>
                    <a:pt x="173" y="25"/>
                    <a:pt x="171" y="31"/>
                  </a:cubicBezTo>
                  <a:cubicBezTo>
                    <a:pt x="168" y="37"/>
                    <a:pt x="162" y="39"/>
                    <a:pt x="164" y="45"/>
                  </a:cubicBezTo>
                  <a:cubicBezTo>
                    <a:pt x="166" y="51"/>
                    <a:pt x="159" y="53"/>
                    <a:pt x="159" y="48"/>
                  </a:cubicBezTo>
                  <a:cubicBezTo>
                    <a:pt x="159" y="44"/>
                    <a:pt x="149" y="38"/>
                    <a:pt x="146" y="38"/>
                  </a:cubicBezTo>
                  <a:cubicBezTo>
                    <a:pt x="142" y="37"/>
                    <a:pt x="155" y="35"/>
                    <a:pt x="161" y="32"/>
                  </a:cubicBezTo>
                  <a:cubicBezTo>
                    <a:pt x="166" y="29"/>
                    <a:pt x="156" y="26"/>
                    <a:pt x="150" y="29"/>
                  </a:cubicBezTo>
                  <a:cubicBezTo>
                    <a:pt x="145" y="32"/>
                    <a:pt x="139" y="27"/>
                    <a:pt x="136" y="31"/>
                  </a:cubicBezTo>
                  <a:cubicBezTo>
                    <a:pt x="132" y="35"/>
                    <a:pt x="129" y="31"/>
                    <a:pt x="123" y="30"/>
                  </a:cubicBezTo>
                  <a:cubicBezTo>
                    <a:pt x="118" y="29"/>
                    <a:pt x="113" y="38"/>
                    <a:pt x="109" y="36"/>
                  </a:cubicBezTo>
                  <a:cubicBezTo>
                    <a:pt x="105" y="35"/>
                    <a:pt x="103" y="44"/>
                    <a:pt x="109" y="54"/>
                  </a:cubicBezTo>
                  <a:cubicBezTo>
                    <a:pt x="115" y="63"/>
                    <a:pt x="120" y="51"/>
                    <a:pt x="127" y="52"/>
                  </a:cubicBezTo>
                  <a:close/>
                  <a:moveTo>
                    <a:pt x="111" y="84"/>
                  </a:moveTo>
                  <a:cubicBezTo>
                    <a:pt x="116" y="85"/>
                    <a:pt x="120" y="93"/>
                    <a:pt x="124" y="92"/>
                  </a:cubicBezTo>
                  <a:cubicBezTo>
                    <a:pt x="126" y="92"/>
                    <a:pt x="117" y="83"/>
                    <a:pt x="112" y="77"/>
                  </a:cubicBezTo>
                  <a:cubicBezTo>
                    <a:pt x="107" y="72"/>
                    <a:pt x="107" y="66"/>
                    <a:pt x="100" y="68"/>
                  </a:cubicBezTo>
                  <a:cubicBezTo>
                    <a:pt x="93" y="70"/>
                    <a:pt x="107" y="83"/>
                    <a:pt x="111" y="84"/>
                  </a:cubicBezTo>
                  <a:close/>
                  <a:moveTo>
                    <a:pt x="236" y="20"/>
                  </a:moveTo>
                  <a:cubicBezTo>
                    <a:pt x="239" y="23"/>
                    <a:pt x="230" y="23"/>
                    <a:pt x="234" y="27"/>
                  </a:cubicBezTo>
                  <a:cubicBezTo>
                    <a:pt x="245" y="39"/>
                    <a:pt x="292" y="26"/>
                    <a:pt x="298" y="29"/>
                  </a:cubicBezTo>
                  <a:cubicBezTo>
                    <a:pt x="304" y="33"/>
                    <a:pt x="259" y="37"/>
                    <a:pt x="261" y="42"/>
                  </a:cubicBezTo>
                  <a:cubicBezTo>
                    <a:pt x="263" y="46"/>
                    <a:pt x="300" y="50"/>
                    <a:pt x="303" y="47"/>
                  </a:cubicBezTo>
                  <a:cubicBezTo>
                    <a:pt x="305" y="44"/>
                    <a:pt x="312" y="53"/>
                    <a:pt x="324" y="54"/>
                  </a:cubicBezTo>
                  <a:cubicBezTo>
                    <a:pt x="336" y="55"/>
                    <a:pt x="335" y="49"/>
                    <a:pt x="344" y="49"/>
                  </a:cubicBezTo>
                  <a:cubicBezTo>
                    <a:pt x="353" y="49"/>
                    <a:pt x="366" y="44"/>
                    <a:pt x="366" y="39"/>
                  </a:cubicBezTo>
                  <a:cubicBezTo>
                    <a:pt x="367" y="34"/>
                    <a:pt x="393" y="28"/>
                    <a:pt x="391" y="19"/>
                  </a:cubicBezTo>
                  <a:cubicBezTo>
                    <a:pt x="388" y="11"/>
                    <a:pt x="363" y="17"/>
                    <a:pt x="356" y="13"/>
                  </a:cubicBezTo>
                  <a:cubicBezTo>
                    <a:pt x="349" y="9"/>
                    <a:pt x="332" y="5"/>
                    <a:pt x="330" y="10"/>
                  </a:cubicBezTo>
                  <a:cubicBezTo>
                    <a:pt x="327" y="16"/>
                    <a:pt x="322" y="17"/>
                    <a:pt x="320" y="15"/>
                  </a:cubicBezTo>
                  <a:cubicBezTo>
                    <a:pt x="317" y="13"/>
                    <a:pt x="321" y="0"/>
                    <a:pt x="310" y="4"/>
                  </a:cubicBezTo>
                  <a:cubicBezTo>
                    <a:pt x="298" y="7"/>
                    <a:pt x="309" y="19"/>
                    <a:pt x="306" y="21"/>
                  </a:cubicBezTo>
                  <a:cubicBezTo>
                    <a:pt x="304" y="22"/>
                    <a:pt x="293" y="18"/>
                    <a:pt x="292" y="13"/>
                  </a:cubicBezTo>
                  <a:cubicBezTo>
                    <a:pt x="292" y="8"/>
                    <a:pt x="279" y="19"/>
                    <a:pt x="278" y="12"/>
                  </a:cubicBezTo>
                  <a:cubicBezTo>
                    <a:pt x="276" y="6"/>
                    <a:pt x="262" y="1"/>
                    <a:pt x="259" y="1"/>
                  </a:cubicBezTo>
                  <a:cubicBezTo>
                    <a:pt x="256" y="2"/>
                    <a:pt x="262" y="6"/>
                    <a:pt x="260" y="9"/>
                  </a:cubicBezTo>
                  <a:cubicBezTo>
                    <a:pt x="258" y="12"/>
                    <a:pt x="250" y="6"/>
                    <a:pt x="247" y="6"/>
                  </a:cubicBezTo>
                  <a:cubicBezTo>
                    <a:pt x="244" y="5"/>
                    <a:pt x="249" y="12"/>
                    <a:pt x="247" y="15"/>
                  </a:cubicBezTo>
                  <a:cubicBezTo>
                    <a:pt x="246" y="18"/>
                    <a:pt x="240" y="6"/>
                    <a:pt x="234" y="6"/>
                  </a:cubicBezTo>
                  <a:cubicBezTo>
                    <a:pt x="229" y="6"/>
                    <a:pt x="231" y="12"/>
                    <a:pt x="227" y="13"/>
                  </a:cubicBezTo>
                  <a:cubicBezTo>
                    <a:pt x="223" y="13"/>
                    <a:pt x="232" y="18"/>
                    <a:pt x="236" y="2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99" name="Freeform 1684">
              <a:extLst>
                <a:ext uri="{FF2B5EF4-FFF2-40B4-BE49-F238E27FC236}">
                  <a16:creationId xmlns:a16="http://schemas.microsoft.com/office/drawing/2014/main" id="{9D647E8D-97EC-DC41-9B3F-0CD725A1CF66}"/>
                </a:ext>
              </a:extLst>
            </p:cNvPr>
            <p:cNvSpPr>
              <a:spLocks/>
            </p:cNvSpPr>
            <p:nvPr/>
          </p:nvSpPr>
          <p:spPr bwMode="auto">
            <a:xfrm>
              <a:off x="5035728" y="2159072"/>
              <a:ext cx="76203" cy="42864"/>
            </a:xfrm>
            <a:custGeom>
              <a:avLst/>
              <a:gdLst>
                <a:gd name="T0" fmla="*/ 0 w 59"/>
                <a:gd name="T1" fmla="*/ 29 h 33"/>
                <a:gd name="T2" fmla="*/ 11 w 59"/>
                <a:gd name="T3" fmla="*/ 28 h 33"/>
                <a:gd name="T4" fmla="*/ 15 w 59"/>
                <a:gd name="T5" fmla="*/ 33 h 33"/>
                <a:gd name="T6" fmla="*/ 27 w 59"/>
                <a:gd name="T7" fmla="*/ 31 h 33"/>
                <a:gd name="T8" fmla="*/ 38 w 59"/>
                <a:gd name="T9" fmla="*/ 31 h 33"/>
                <a:gd name="T10" fmla="*/ 44 w 59"/>
                <a:gd name="T11" fmla="*/ 23 h 33"/>
                <a:gd name="T12" fmla="*/ 49 w 59"/>
                <a:gd name="T13" fmla="*/ 15 h 33"/>
                <a:gd name="T14" fmla="*/ 59 w 59"/>
                <a:gd name="T15" fmla="*/ 7 h 33"/>
                <a:gd name="T16" fmla="*/ 55 w 59"/>
                <a:gd name="T17" fmla="*/ 0 h 33"/>
                <a:gd name="T18" fmla="*/ 43 w 59"/>
                <a:gd name="T19" fmla="*/ 4 h 33"/>
                <a:gd name="T20" fmla="*/ 28 w 59"/>
                <a:gd name="T21" fmla="*/ 10 h 33"/>
                <a:gd name="T22" fmla="*/ 8 w 59"/>
                <a:gd name="T23" fmla="*/ 6 h 33"/>
                <a:gd name="T24" fmla="*/ 1 w 59"/>
                <a:gd name="T25" fmla="*/ 6 h 33"/>
                <a:gd name="T26" fmla="*/ 0 w 59"/>
                <a:gd name="T2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3">
                  <a:moveTo>
                    <a:pt x="0" y="29"/>
                  </a:moveTo>
                  <a:cubicBezTo>
                    <a:pt x="4" y="27"/>
                    <a:pt x="9" y="27"/>
                    <a:pt x="11" y="28"/>
                  </a:cubicBezTo>
                  <a:cubicBezTo>
                    <a:pt x="14" y="29"/>
                    <a:pt x="14" y="31"/>
                    <a:pt x="15" y="33"/>
                  </a:cubicBezTo>
                  <a:cubicBezTo>
                    <a:pt x="18" y="32"/>
                    <a:pt x="25" y="31"/>
                    <a:pt x="27" y="31"/>
                  </a:cubicBezTo>
                  <a:cubicBezTo>
                    <a:pt x="30" y="29"/>
                    <a:pt x="37" y="33"/>
                    <a:pt x="38" y="31"/>
                  </a:cubicBezTo>
                  <a:cubicBezTo>
                    <a:pt x="39" y="29"/>
                    <a:pt x="41" y="23"/>
                    <a:pt x="44" y="23"/>
                  </a:cubicBezTo>
                  <a:cubicBezTo>
                    <a:pt x="47" y="23"/>
                    <a:pt x="45" y="15"/>
                    <a:pt x="49" y="15"/>
                  </a:cubicBezTo>
                  <a:cubicBezTo>
                    <a:pt x="52" y="14"/>
                    <a:pt x="59" y="7"/>
                    <a:pt x="59" y="7"/>
                  </a:cubicBezTo>
                  <a:cubicBezTo>
                    <a:pt x="59" y="7"/>
                    <a:pt x="56" y="1"/>
                    <a:pt x="55" y="0"/>
                  </a:cubicBezTo>
                  <a:cubicBezTo>
                    <a:pt x="54" y="0"/>
                    <a:pt x="50" y="4"/>
                    <a:pt x="43" y="4"/>
                  </a:cubicBezTo>
                  <a:cubicBezTo>
                    <a:pt x="36" y="4"/>
                    <a:pt x="31" y="10"/>
                    <a:pt x="28" y="10"/>
                  </a:cubicBezTo>
                  <a:cubicBezTo>
                    <a:pt x="25" y="10"/>
                    <a:pt x="15" y="7"/>
                    <a:pt x="8" y="6"/>
                  </a:cubicBezTo>
                  <a:cubicBezTo>
                    <a:pt x="6" y="6"/>
                    <a:pt x="3" y="6"/>
                    <a:pt x="1" y="6"/>
                  </a:cubicBezTo>
                  <a:cubicBezTo>
                    <a:pt x="1" y="12"/>
                    <a:pt x="0" y="21"/>
                    <a:pt x="0" y="2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0" name="Freeform 1685">
              <a:extLst>
                <a:ext uri="{FF2B5EF4-FFF2-40B4-BE49-F238E27FC236}">
                  <a16:creationId xmlns:a16="http://schemas.microsoft.com/office/drawing/2014/main" id="{1490A356-EBE7-8247-89CD-2AAEE8BB8090}"/>
                </a:ext>
              </a:extLst>
            </p:cNvPr>
            <p:cNvSpPr>
              <a:spLocks noEditPoints="1"/>
            </p:cNvSpPr>
            <p:nvPr/>
          </p:nvSpPr>
          <p:spPr bwMode="auto">
            <a:xfrm>
              <a:off x="4894436" y="2155897"/>
              <a:ext cx="260359" cy="276234"/>
            </a:xfrm>
            <a:custGeom>
              <a:avLst/>
              <a:gdLst>
                <a:gd name="T0" fmla="*/ 142 w 204"/>
                <a:gd name="T1" fmla="*/ 191 h 221"/>
                <a:gd name="T2" fmla="*/ 120 w 204"/>
                <a:gd name="T3" fmla="*/ 191 h 221"/>
                <a:gd name="T4" fmla="*/ 105 w 204"/>
                <a:gd name="T5" fmla="*/ 198 h 221"/>
                <a:gd name="T6" fmla="*/ 124 w 204"/>
                <a:gd name="T7" fmla="*/ 208 h 221"/>
                <a:gd name="T8" fmla="*/ 144 w 204"/>
                <a:gd name="T9" fmla="*/ 221 h 221"/>
                <a:gd name="T10" fmla="*/ 148 w 204"/>
                <a:gd name="T11" fmla="*/ 209 h 221"/>
                <a:gd name="T12" fmla="*/ 156 w 204"/>
                <a:gd name="T13" fmla="*/ 192 h 221"/>
                <a:gd name="T14" fmla="*/ 142 w 204"/>
                <a:gd name="T15" fmla="*/ 191 h 221"/>
                <a:gd name="T16" fmla="*/ 41 w 204"/>
                <a:gd name="T17" fmla="*/ 132 h 221"/>
                <a:gd name="T18" fmla="*/ 28 w 204"/>
                <a:gd name="T19" fmla="*/ 135 h 221"/>
                <a:gd name="T20" fmla="*/ 34 w 204"/>
                <a:gd name="T21" fmla="*/ 158 h 221"/>
                <a:gd name="T22" fmla="*/ 42 w 204"/>
                <a:gd name="T23" fmla="*/ 175 h 221"/>
                <a:gd name="T24" fmla="*/ 54 w 204"/>
                <a:gd name="T25" fmla="*/ 167 h 221"/>
                <a:gd name="T26" fmla="*/ 57 w 204"/>
                <a:gd name="T27" fmla="*/ 139 h 221"/>
                <a:gd name="T28" fmla="*/ 41 w 204"/>
                <a:gd name="T29" fmla="*/ 132 h 221"/>
                <a:gd name="T30" fmla="*/ 168 w 204"/>
                <a:gd name="T31" fmla="*/ 124 h 221"/>
                <a:gd name="T32" fmla="*/ 155 w 204"/>
                <a:gd name="T33" fmla="*/ 113 h 221"/>
                <a:gd name="T34" fmla="*/ 128 w 204"/>
                <a:gd name="T35" fmla="*/ 85 h 221"/>
                <a:gd name="T36" fmla="*/ 103 w 204"/>
                <a:gd name="T37" fmla="*/ 60 h 221"/>
                <a:gd name="T38" fmla="*/ 103 w 204"/>
                <a:gd name="T39" fmla="*/ 42 h 221"/>
                <a:gd name="T40" fmla="*/ 111 w 204"/>
                <a:gd name="T41" fmla="*/ 32 h 221"/>
                <a:gd name="T42" fmla="*/ 112 w 204"/>
                <a:gd name="T43" fmla="*/ 9 h 221"/>
                <a:gd name="T44" fmla="*/ 103 w 204"/>
                <a:gd name="T45" fmla="*/ 7 h 221"/>
                <a:gd name="T46" fmla="*/ 100 w 204"/>
                <a:gd name="T47" fmla="*/ 0 h 221"/>
                <a:gd name="T48" fmla="*/ 86 w 204"/>
                <a:gd name="T49" fmla="*/ 1 h 221"/>
                <a:gd name="T50" fmla="*/ 75 w 204"/>
                <a:gd name="T51" fmla="*/ 5 h 221"/>
                <a:gd name="T52" fmla="*/ 72 w 204"/>
                <a:gd name="T53" fmla="*/ 4 h 221"/>
                <a:gd name="T54" fmla="*/ 69 w 204"/>
                <a:gd name="T55" fmla="*/ 7 h 221"/>
                <a:gd name="T56" fmla="*/ 66 w 204"/>
                <a:gd name="T57" fmla="*/ 11 h 221"/>
                <a:gd name="T58" fmla="*/ 61 w 204"/>
                <a:gd name="T59" fmla="*/ 13 h 221"/>
                <a:gd name="T60" fmla="*/ 53 w 204"/>
                <a:gd name="T61" fmla="*/ 15 h 221"/>
                <a:gd name="T62" fmla="*/ 47 w 204"/>
                <a:gd name="T63" fmla="*/ 19 h 221"/>
                <a:gd name="T64" fmla="*/ 42 w 204"/>
                <a:gd name="T65" fmla="*/ 25 h 221"/>
                <a:gd name="T66" fmla="*/ 32 w 204"/>
                <a:gd name="T67" fmla="*/ 13 h 221"/>
                <a:gd name="T68" fmla="*/ 23 w 204"/>
                <a:gd name="T69" fmla="*/ 26 h 221"/>
                <a:gd name="T70" fmla="*/ 8 w 204"/>
                <a:gd name="T71" fmla="*/ 27 h 221"/>
                <a:gd name="T72" fmla="*/ 10 w 204"/>
                <a:gd name="T73" fmla="*/ 35 h 221"/>
                <a:gd name="T74" fmla="*/ 7 w 204"/>
                <a:gd name="T75" fmla="*/ 42 h 221"/>
                <a:gd name="T76" fmla="*/ 3 w 204"/>
                <a:gd name="T77" fmla="*/ 46 h 221"/>
                <a:gd name="T78" fmla="*/ 8 w 204"/>
                <a:gd name="T79" fmla="*/ 55 h 221"/>
                <a:gd name="T80" fmla="*/ 12 w 204"/>
                <a:gd name="T81" fmla="*/ 64 h 221"/>
                <a:gd name="T82" fmla="*/ 20 w 204"/>
                <a:gd name="T83" fmla="*/ 67 h 221"/>
                <a:gd name="T84" fmla="*/ 18 w 204"/>
                <a:gd name="T85" fmla="*/ 73 h 221"/>
                <a:gd name="T86" fmla="*/ 27 w 204"/>
                <a:gd name="T87" fmla="*/ 70 h 221"/>
                <a:gd name="T88" fmla="*/ 39 w 204"/>
                <a:gd name="T89" fmla="*/ 60 h 221"/>
                <a:gd name="T90" fmla="*/ 64 w 204"/>
                <a:gd name="T91" fmla="*/ 70 h 221"/>
                <a:gd name="T92" fmla="*/ 69 w 204"/>
                <a:gd name="T93" fmla="*/ 81 h 221"/>
                <a:gd name="T94" fmla="*/ 86 w 204"/>
                <a:gd name="T95" fmla="*/ 102 h 221"/>
                <a:gd name="T96" fmla="*/ 110 w 204"/>
                <a:gd name="T97" fmla="*/ 123 h 221"/>
                <a:gd name="T98" fmla="*/ 127 w 204"/>
                <a:gd name="T99" fmla="*/ 130 h 221"/>
                <a:gd name="T100" fmla="*/ 142 w 204"/>
                <a:gd name="T101" fmla="*/ 140 h 221"/>
                <a:gd name="T102" fmla="*/ 155 w 204"/>
                <a:gd name="T103" fmla="*/ 151 h 221"/>
                <a:gd name="T104" fmla="*/ 161 w 204"/>
                <a:gd name="T105" fmla="*/ 161 h 221"/>
                <a:gd name="T106" fmla="*/ 161 w 204"/>
                <a:gd name="T107" fmla="*/ 180 h 221"/>
                <a:gd name="T108" fmla="*/ 162 w 204"/>
                <a:gd name="T109" fmla="*/ 194 h 221"/>
                <a:gd name="T110" fmla="*/ 171 w 204"/>
                <a:gd name="T111" fmla="*/ 180 h 221"/>
                <a:gd name="T112" fmla="*/ 181 w 204"/>
                <a:gd name="T113" fmla="*/ 169 h 221"/>
                <a:gd name="T114" fmla="*/ 173 w 204"/>
                <a:gd name="T115" fmla="*/ 155 h 221"/>
                <a:gd name="T116" fmla="*/ 190 w 204"/>
                <a:gd name="T117" fmla="*/ 148 h 221"/>
                <a:gd name="T118" fmla="*/ 203 w 204"/>
                <a:gd name="T119" fmla="*/ 149 h 221"/>
                <a:gd name="T120" fmla="*/ 168 w 204"/>
                <a:gd name="T121" fmla="*/ 12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21">
                  <a:moveTo>
                    <a:pt x="142" y="191"/>
                  </a:moveTo>
                  <a:cubicBezTo>
                    <a:pt x="131" y="194"/>
                    <a:pt x="126" y="194"/>
                    <a:pt x="120" y="191"/>
                  </a:cubicBezTo>
                  <a:cubicBezTo>
                    <a:pt x="114" y="188"/>
                    <a:pt x="104" y="194"/>
                    <a:pt x="105" y="198"/>
                  </a:cubicBezTo>
                  <a:cubicBezTo>
                    <a:pt x="106" y="201"/>
                    <a:pt x="111" y="205"/>
                    <a:pt x="124" y="208"/>
                  </a:cubicBezTo>
                  <a:cubicBezTo>
                    <a:pt x="137" y="212"/>
                    <a:pt x="138" y="221"/>
                    <a:pt x="144" y="221"/>
                  </a:cubicBezTo>
                  <a:cubicBezTo>
                    <a:pt x="149" y="221"/>
                    <a:pt x="150" y="216"/>
                    <a:pt x="148" y="209"/>
                  </a:cubicBezTo>
                  <a:cubicBezTo>
                    <a:pt x="147" y="202"/>
                    <a:pt x="155" y="194"/>
                    <a:pt x="156" y="192"/>
                  </a:cubicBezTo>
                  <a:cubicBezTo>
                    <a:pt x="156" y="191"/>
                    <a:pt x="152" y="189"/>
                    <a:pt x="142" y="191"/>
                  </a:cubicBezTo>
                  <a:close/>
                  <a:moveTo>
                    <a:pt x="41" y="132"/>
                  </a:moveTo>
                  <a:cubicBezTo>
                    <a:pt x="35" y="137"/>
                    <a:pt x="30" y="131"/>
                    <a:pt x="28" y="135"/>
                  </a:cubicBezTo>
                  <a:cubicBezTo>
                    <a:pt x="25" y="140"/>
                    <a:pt x="37" y="148"/>
                    <a:pt x="34" y="158"/>
                  </a:cubicBezTo>
                  <a:cubicBezTo>
                    <a:pt x="32" y="168"/>
                    <a:pt x="36" y="181"/>
                    <a:pt x="42" y="175"/>
                  </a:cubicBezTo>
                  <a:cubicBezTo>
                    <a:pt x="48" y="169"/>
                    <a:pt x="51" y="172"/>
                    <a:pt x="54" y="167"/>
                  </a:cubicBezTo>
                  <a:cubicBezTo>
                    <a:pt x="57" y="163"/>
                    <a:pt x="54" y="146"/>
                    <a:pt x="57" y="139"/>
                  </a:cubicBezTo>
                  <a:cubicBezTo>
                    <a:pt x="59" y="131"/>
                    <a:pt x="46" y="127"/>
                    <a:pt x="41" y="132"/>
                  </a:cubicBezTo>
                  <a:close/>
                  <a:moveTo>
                    <a:pt x="168" y="124"/>
                  </a:moveTo>
                  <a:cubicBezTo>
                    <a:pt x="162" y="120"/>
                    <a:pt x="166" y="113"/>
                    <a:pt x="155" y="113"/>
                  </a:cubicBezTo>
                  <a:cubicBezTo>
                    <a:pt x="145" y="114"/>
                    <a:pt x="132" y="101"/>
                    <a:pt x="128" y="85"/>
                  </a:cubicBezTo>
                  <a:cubicBezTo>
                    <a:pt x="124" y="70"/>
                    <a:pt x="107" y="69"/>
                    <a:pt x="103" y="60"/>
                  </a:cubicBezTo>
                  <a:cubicBezTo>
                    <a:pt x="99" y="51"/>
                    <a:pt x="107" y="50"/>
                    <a:pt x="103" y="42"/>
                  </a:cubicBezTo>
                  <a:cubicBezTo>
                    <a:pt x="101" y="38"/>
                    <a:pt x="106" y="34"/>
                    <a:pt x="111" y="32"/>
                  </a:cubicBezTo>
                  <a:cubicBezTo>
                    <a:pt x="111" y="24"/>
                    <a:pt x="112" y="15"/>
                    <a:pt x="112" y="9"/>
                  </a:cubicBezTo>
                  <a:cubicBezTo>
                    <a:pt x="108" y="8"/>
                    <a:pt x="104" y="8"/>
                    <a:pt x="103" y="7"/>
                  </a:cubicBezTo>
                  <a:cubicBezTo>
                    <a:pt x="101" y="6"/>
                    <a:pt x="101" y="0"/>
                    <a:pt x="100" y="0"/>
                  </a:cubicBezTo>
                  <a:cubicBezTo>
                    <a:pt x="99" y="0"/>
                    <a:pt x="88" y="0"/>
                    <a:pt x="86" y="1"/>
                  </a:cubicBezTo>
                  <a:cubicBezTo>
                    <a:pt x="84" y="3"/>
                    <a:pt x="78" y="7"/>
                    <a:pt x="75" y="5"/>
                  </a:cubicBezTo>
                  <a:cubicBezTo>
                    <a:pt x="74" y="5"/>
                    <a:pt x="73" y="4"/>
                    <a:pt x="72" y="4"/>
                  </a:cubicBezTo>
                  <a:cubicBezTo>
                    <a:pt x="69" y="7"/>
                    <a:pt x="69" y="7"/>
                    <a:pt x="69" y="7"/>
                  </a:cubicBezTo>
                  <a:cubicBezTo>
                    <a:pt x="69" y="7"/>
                    <a:pt x="69" y="11"/>
                    <a:pt x="66" y="11"/>
                  </a:cubicBezTo>
                  <a:cubicBezTo>
                    <a:pt x="64" y="11"/>
                    <a:pt x="61" y="10"/>
                    <a:pt x="61" y="13"/>
                  </a:cubicBezTo>
                  <a:cubicBezTo>
                    <a:pt x="61" y="17"/>
                    <a:pt x="55" y="16"/>
                    <a:pt x="53" y="15"/>
                  </a:cubicBezTo>
                  <a:cubicBezTo>
                    <a:pt x="50" y="15"/>
                    <a:pt x="47" y="16"/>
                    <a:pt x="47" y="19"/>
                  </a:cubicBezTo>
                  <a:cubicBezTo>
                    <a:pt x="47" y="22"/>
                    <a:pt x="46" y="29"/>
                    <a:pt x="42" y="25"/>
                  </a:cubicBezTo>
                  <a:cubicBezTo>
                    <a:pt x="38" y="22"/>
                    <a:pt x="34" y="12"/>
                    <a:pt x="32" y="13"/>
                  </a:cubicBezTo>
                  <a:cubicBezTo>
                    <a:pt x="30" y="14"/>
                    <a:pt x="27" y="26"/>
                    <a:pt x="23" y="26"/>
                  </a:cubicBezTo>
                  <a:cubicBezTo>
                    <a:pt x="21" y="26"/>
                    <a:pt x="13" y="26"/>
                    <a:pt x="8" y="27"/>
                  </a:cubicBezTo>
                  <a:cubicBezTo>
                    <a:pt x="7" y="31"/>
                    <a:pt x="8" y="34"/>
                    <a:pt x="10" y="35"/>
                  </a:cubicBezTo>
                  <a:cubicBezTo>
                    <a:pt x="12" y="36"/>
                    <a:pt x="9" y="41"/>
                    <a:pt x="7" y="42"/>
                  </a:cubicBezTo>
                  <a:cubicBezTo>
                    <a:pt x="4" y="43"/>
                    <a:pt x="0" y="42"/>
                    <a:pt x="3" y="46"/>
                  </a:cubicBezTo>
                  <a:cubicBezTo>
                    <a:pt x="6" y="51"/>
                    <a:pt x="11" y="51"/>
                    <a:pt x="8" y="55"/>
                  </a:cubicBezTo>
                  <a:cubicBezTo>
                    <a:pt x="5" y="60"/>
                    <a:pt x="8" y="64"/>
                    <a:pt x="12" y="64"/>
                  </a:cubicBezTo>
                  <a:cubicBezTo>
                    <a:pt x="16" y="64"/>
                    <a:pt x="21" y="64"/>
                    <a:pt x="20" y="67"/>
                  </a:cubicBezTo>
                  <a:cubicBezTo>
                    <a:pt x="20" y="69"/>
                    <a:pt x="19" y="71"/>
                    <a:pt x="18" y="73"/>
                  </a:cubicBezTo>
                  <a:cubicBezTo>
                    <a:pt x="21" y="72"/>
                    <a:pt x="24" y="72"/>
                    <a:pt x="27" y="70"/>
                  </a:cubicBezTo>
                  <a:cubicBezTo>
                    <a:pt x="32" y="67"/>
                    <a:pt x="30" y="63"/>
                    <a:pt x="39" y="60"/>
                  </a:cubicBezTo>
                  <a:cubicBezTo>
                    <a:pt x="48" y="57"/>
                    <a:pt x="60" y="65"/>
                    <a:pt x="64" y="70"/>
                  </a:cubicBezTo>
                  <a:cubicBezTo>
                    <a:pt x="67" y="76"/>
                    <a:pt x="69" y="76"/>
                    <a:pt x="69" y="81"/>
                  </a:cubicBezTo>
                  <a:cubicBezTo>
                    <a:pt x="70" y="85"/>
                    <a:pt x="73" y="94"/>
                    <a:pt x="86" y="102"/>
                  </a:cubicBezTo>
                  <a:cubicBezTo>
                    <a:pt x="99" y="110"/>
                    <a:pt x="103" y="119"/>
                    <a:pt x="110" y="123"/>
                  </a:cubicBezTo>
                  <a:cubicBezTo>
                    <a:pt x="117" y="126"/>
                    <a:pt x="123" y="125"/>
                    <a:pt x="127" y="130"/>
                  </a:cubicBezTo>
                  <a:cubicBezTo>
                    <a:pt x="131" y="135"/>
                    <a:pt x="136" y="137"/>
                    <a:pt x="142" y="140"/>
                  </a:cubicBezTo>
                  <a:cubicBezTo>
                    <a:pt x="149" y="143"/>
                    <a:pt x="149" y="150"/>
                    <a:pt x="155" y="151"/>
                  </a:cubicBezTo>
                  <a:cubicBezTo>
                    <a:pt x="161" y="151"/>
                    <a:pt x="157" y="157"/>
                    <a:pt x="161" y="161"/>
                  </a:cubicBezTo>
                  <a:cubicBezTo>
                    <a:pt x="164" y="166"/>
                    <a:pt x="165" y="175"/>
                    <a:pt x="161" y="180"/>
                  </a:cubicBezTo>
                  <a:cubicBezTo>
                    <a:pt x="157" y="185"/>
                    <a:pt x="160" y="194"/>
                    <a:pt x="162" y="194"/>
                  </a:cubicBezTo>
                  <a:cubicBezTo>
                    <a:pt x="165" y="194"/>
                    <a:pt x="170" y="185"/>
                    <a:pt x="171" y="180"/>
                  </a:cubicBezTo>
                  <a:cubicBezTo>
                    <a:pt x="172" y="174"/>
                    <a:pt x="177" y="175"/>
                    <a:pt x="181" y="169"/>
                  </a:cubicBezTo>
                  <a:cubicBezTo>
                    <a:pt x="185" y="164"/>
                    <a:pt x="175" y="162"/>
                    <a:pt x="173" y="155"/>
                  </a:cubicBezTo>
                  <a:cubicBezTo>
                    <a:pt x="171" y="148"/>
                    <a:pt x="181" y="142"/>
                    <a:pt x="190" y="148"/>
                  </a:cubicBezTo>
                  <a:cubicBezTo>
                    <a:pt x="199" y="154"/>
                    <a:pt x="203" y="157"/>
                    <a:pt x="203" y="149"/>
                  </a:cubicBezTo>
                  <a:cubicBezTo>
                    <a:pt x="204" y="140"/>
                    <a:pt x="175" y="128"/>
                    <a:pt x="168" y="12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1" name="Freeform 1686">
              <a:extLst>
                <a:ext uri="{FF2B5EF4-FFF2-40B4-BE49-F238E27FC236}">
                  <a16:creationId xmlns:a16="http://schemas.microsoft.com/office/drawing/2014/main" id="{EF8C9249-13D4-F049-AAE1-B6B682EAD97B}"/>
                </a:ext>
              </a:extLst>
            </p:cNvPr>
            <p:cNvSpPr>
              <a:spLocks/>
            </p:cNvSpPr>
            <p:nvPr/>
          </p:nvSpPr>
          <p:spPr bwMode="auto">
            <a:xfrm>
              <a:off x="5154795" y="2257500"/>
              <a:ext cx="26988" cy="34926"/>
            </a:xfrm>
            <a:custGeom>
              <a:avLst/>
              <a:gdLst>
                <a:gd name="T0" fmla="*/ 7 w 21"/>
                <a:gd name="T1" fmla="*/ 0 h 28"/>
                <a:gd name="T2" fmla="*/ 0 w 21"/>
                <a:gd name="T3" fmla="*/ 13 h 28"/>
                <a:gd name="T4" fmla="*/ 0 w 21"/>
                <a:gd name="T5" fmla="*/ 18 h 28"/>
                <a:gd name="T6" fmla="*/ 12 w 21"/>
                <a:gd name="T7" fmla="*/ 28 h 28"/>
                <a:gd name="T8" fmla="*/ 13 w 21"/>
                <a:gd name="T9" fmla="*/ 28 h 28"/>
                <a:gd name="T10" fmla="*/ 21 w 21"/>
                <a:gd name="T11" fmla="*/ 16 h 28"/>
                <a:gd name="T12" fmla="*/ 7 w 2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1" h="28">
                  <a:moveTo>
                    <a:pt x="7" y="0"/>
                  </a:moveTo>
                  <a:cubicBezTo>
                    <a:pt x="4" y="5"/>
                    <a:pt x="0" y="11"/>
                    <a:pt x="0" y="13"/>
                  </a:cubicBezTo>
                  <a:cubicBezTo>
                    <a:pt x="1" y="14"/>
                    <a:pt x="0" y="16"/>
                    <a:pt x="0" y="18"/>
                  </a:cubicBezTo>
                  <a:cubicBezTo>
                    <a:pt x="4" y="22"/>
                    <a:pt x="9" y="26"/>
                    <a:pt x="12" y="28"/>
                  </a:cubicBezTo>
                  <a:cubicBezTo>
                    <a:pt x="12" y="28"/>
                    <a:pt x="13" y="28"/>
                    <a:pt x="13" y="28"/>
                  </a:cubicBezTo>
                  <a:cubicBezTo>
                    <a:pt x="14" y="22"/>
                    <a:pt x="18" y="16"/>
                    <a:pt x="21" y="16"/>
                  </a:cubicBezTo>
                  <a:cubicBezTo>
                    <a:pt x="17" y="11"/>
                    <a:pt x="11" y="4"/>
                    <a:pt x="7" y="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2" name="Freeform 1687">
              <a:extLst>
                <a:ext uri="{FF2B5EF4-FFF2-40B4-BE49-F238E27FC236}">
                  <a16:creationId xmlns:a16="http://schemas.microsoft.com/office/drawing/2014/main" id="{610F1F30-44A4-1D46-955E-919F4A74C5E9}"/>
                </a:ext>
              </a:extLst>
            </p:cNvPr>
            <p:cNvSpPr>
              <a:spLocks/>
            </p:cNvSpPr>
            <p:nvPr/>
          </p:nvSpPr>
          <p:spPr bwMode="auto">
            <a:xfrm>
              <a:off x="5161145" y="2178122"/>
              <a:ext cx="93666" cy="111129"/>
            </a:xfrm>
            <a:custGeom>
              <a:avLst/>
              <a:gdLst>
                <a:gd name="T0" fmla="*/ 64 w 73"/>
                <a:gd name="T1" fmla="*/ 59 h 88"/>
                <a:gd name="T2" fmla="*/ 64 w 73"/>
                <a:gd name="T3" fmla="*/ 46 h 88"/>
                <a:gd name="T4" fmla="*/ 64 w 73"/>
                <a:gd name="T5" fmla="*/ 37 h 88"/>
                <a:gd name="T6" fmla="*/ 45 w 73"/>
                <a:gd name="T7" fmla="*/ 31 h 88"/>
                <a:gd name="T8" fmla="*/ 42 w 73"/>
                <a:gd name="T9" fmla="*/ 20 h 88"/>
                <a:gd name="T10" fmla="*/ 37 w 73"/>
                <a:gd name="T11" fmla="*/ 14 h 88"/>
                <a:gd name="T12" fmla="*/ 30 w 73"/>
                <a:gd name="T13" fmla="*/ 4 h 88"/>
                <a:gd name="T14" fmla="*/ 31 w 73"/>
                <a:gd name="T15" fmla="*/ 3 h 88"/>
                <a:gd name="T16" fmla="*/ 26 w 73"/>
                <a:gd name="T17" fmla="*/ 2 h 88"/>
                <a:gd name="T18" fmla="*/ 18 w 73"/>
                <a:gd name="T19" fmla="*/ 0 h 88"/>
                <a:gd name="T20" fmla="*/ 0 w 73"/>
                <a:gd name="T21" fmla="*/ 6 h 88"/>
                <a:gd name="T22" fmla="*/ 4 w 73"/>
                <a:gd name="T23" fmla="*/ 16 h 88"/>
                <a:gd name="T24" fmla="*/ 10 w 73"/>
                <a:gd name="T25" fmla="*/ 29 h 88"/>
                <a:gd name="T26" fmla="*/ 9 w 73"/>
                <a:gd name="T27" fmla="*/ 56 h 88"/>
                <a:gd name="T28" fmla="*/ 2 w 73"/>
                <a:gd name="T29" fmla="*/ 63 h 88"/>
                <a:gd name="T30" fmla="*/ 16 w 73"/>
                <a:gd name="T31" fmla="*/ 79 h 88"/>
                <a:gd name="T32" fmla="*/ 17 w 73"/>
                <a:gd name="T33" fmla="*/ 79 h 88"/>
                <a:gd name="T34" fmla="*/ 33 w 73"/>
                <a:gd name="T35" fmla="*/ 88 h 88"/>
                <a:gd name="T36" fmla="*/ 63 w 73"/>
                <a:gd name="T37" fmla="*/ 82 h 88"/>
                <a:gd name="T38" fmla="*/ 64 w 73"/>
                <a:gd name="T39" fmla="*/ 77 h 88"/>
                <a:gd name="T40" fmla="*/ 69 w 73"/>
                <a:gd name="T41" fmla="*/ 70 h 88"/>
                <a:gd name="T42" fmla="*/ 64 w 73"/>
                <a:gd name="T43"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8">
                  <a:moveTo>
                    <a:pt x="64" y="59"/>
                  </a:moveTo>
                  <a:cubicBezTo>
                    <a:pt x="60" y="55"/>
                    <a:pt x="60" y="49"/>
                    <a:pt x="64" y="46"/>
                  </a:cubicBezTo>
                  <a:cubicBezTo>
                    <a:pt x="67" y="44"/>
                    <a:pt x="64" y="41"/>
                    <a:pt x="64" y="37"/>
                  </a:cubicBezTo>
                  <a:cubicBezTo>
                    <a:pt x="64" y="33"/>
                    <a:pt x="48" y="32"/>
                    <a:pt x="45" y="31"/>
                  </a:cubicBezTo>
                  <a:cubicBezTo>
                    <a:pt x="42" y="30"/>
                    <a:pt x="47" y="20"/>
                    <a:pt x="42" y="20"/>
                  </a:cubicBezTo>
                  <a:cubicBezTo>
                    <a:pt x="38" y="20"/>
                    <a:pt x="37" y="17"/>
                    <a:pt x="37" y="14"/>
                  </a:cubicBezTo>
                  <a:cubicBezTo>
                    <a:pt x="37" y="11"/>
                    <a:pt x="30" y="6"/>
                    <a:pt x="30" y="4"/>
                  </a:cubicBezTo>
                  <a:cubicBezTo>
                    <a:pt x="30" y="4"/>
                    <a:pt x="31" y="3"/>
                    <a:pt x="31" y="3"/>
                  </a:cubicBezTo>
                  <a:cubicBezTo>
                    <a:pt x="28" y="3"/>
                    <a:pt x="27" y="2"/>
                    <a:pt x="26" y="2"/>
                  </a:cubicBezTo>
                  <a:cubicBezTo>
                    <a:pt x="23" y="2"/>
                    <a:pt x="18" y="0"/>
                    <a:pt x="18" y="0"/>
                  </a:cubicBezTo>
                  <a:cubicBezTo>
                    <a:pt x="18" y="0"/>
                    <a:pt x="7" y="3"/>
                    <a:pt x="0" y="6"/>
                  </a:cubicBezTo>
                  <a:cubicBezTo>
                    <a:pt x="0" y="10"/>
                    <a:pt x="2" y="15"/>
                    <a:pt x="4" y="16"/>
                  </a:cubicBezTo>
                  <a:cubicBezTo>
                    <a:pt x="10" y="18"/>
                    <a:pt x="8" y="24"/>
                    <a:pt x="10" y="29"/>
                  </a:cubicBezTo>
                  <a:cubicBezTo>
                    <a:pt x="12" y="34"/>
                    <a:pt x="12" y="56"/>
                    <a:pt x="9" y="56"/>
                  </a:cubicBezTo>
                  <a:cubicBezTo>
                    <a:pt x="8" y="56"/>
                    <a:pt x="5" y="59"/>
                    <a:pt x="2" y="63"/>
                  </a:cubicBezTo>
                  <a:cubicBezTo>
                    <a:pt x="6" y="67"/>
                    <a:pt x="12" y="74"/>
                    <a:pt x="16" y="79"/>
                  </a:cubicBezTo>
                  <a:cubicBezTo>
                    <a:pt x="16" y="79"/>
                    <a:pt x="16" y="79"/>
                    <a:pt x="17" y="79"/>
                  </a:cubicBezTo>
                  <a:cubicBezTo>
                    <a:pt x="20" y="79"/>
                    <a:pt x="33" y="88"/>
                    <a:pt x="33" y="88"/>
                  </a:cubicBezTo>
                  <a:cubicBezTo>
                    <a:pt x="33" y="88"/>
                    <a:pt x="51" y="84"/>
                    <a:pt x="63" y="82"/>
                  </a:cubicBezTo>
                  <a:cubicBezTo>
                    <a:pt x="63" y="80"/>
                    <a:pt x="64" y="78"/>
                    <a:pt x="64" y="77"/>
                  </a:cubicBezTo>
                  <a:cubicBezTo>
                    <a:pt x="63" y="75"/>
                    <a:pt x="66" y="70"/>
                    <a:pt x="69" y="70"/>
                  </a:cubicBezTo>
                  <a:cubicBezTo>
                    <a:pt x="73" y="70"/>
                    <a:pt x="68" y="62"/>
                    <a:pt x="64" y="5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3" name="Freeform 1690">
              <a:extLst>
                <a:ext uri="{FF2B5EF4-FFF2-40B4-BE49-F238E27FC236}">
                  <a16:creationId xmlns:a16="http://schemas.microsoft.com/office/drawing/2014/main" id="{BECAC46F-C92D-6448-81B9-9EDBCEC1A509}"/>
                </a:ext>
              </a:extLst>
            </p:cNvPr>
            <p:cNvSpPr>
              <a:spLocks/>
            </p:cNvSpPr>
            <p:nvPr/>
          </p:nvSpPr>
          <p:spPr bwMode="auto">
            <a:xfrm>
              <a:off x="6393089" y="2425781"/>
              <a:ext cx="150818" cy="122242"/>
            </a:xfrm>
            <a:custGeom>
              <a:avLst/>
              <a:gdLst>
                <a:gd name="T0" fmla="*/ 114 w 117"/>
                <a:gd name="T1" fmla="*/ 85 h 98"/>
                <a:gd name="T2" fmla="*/ 104 w 117"/>
                <a:gd name="T3" fmla="*/ 70 h 98"/>
                <a:gd name="T4" fmla="*/ 103 w 117"/>
                <a:gd name="T5" fmla="*/ 53 h 98"/>
                <a:gd name="T6" fmla="*/ 93 w 117"/>
                <a:gd name="T7" fmla="*/ 41 h 98"/>
                <a:gd name="T8" fmla="*/ 86 w 117"/>
                <a:gd name="T9" fmla="*/ 33 h 98"/>
                <a:gd name="T10" fmla="*/ 79 w 117"/>
                <a:gd name="T11" fmla="*/ 33 h 98"/>
                <a:gd name="T12" fmla="*/ 65 w 117"/>
                <a:gd name="T13" fmla="*/ 28 h 98"/>
                <a:gd name="T14" fmla="*/ 56 w 117"/>
                <a:gd name="T15" fmla="*/ 15 h 98"/>
                <a:gd name="T16" fmla="*/ 40 w 117"/>
                <a:gd name="T17" fmla="*/ 1 h 98"/>
                <a:gd name="T18" fmla="*/ 34 w 117"/>
                <a:gd name="T19" fmla="*/ 3 h 98"/>
                <a:gd name="T20" fmla="*/ 31 w 117"/>
                <a:gd name="T21" fmla="*/ 0 h 98"/>
                <a:gd name="T22" fmla="*/ 13 w 117"/>
                <a:gd name="T23" fmla="*/ 6 h 98"/>
                <a:gd name="T24" fmla="*/ 14 w 117"/>
                <a:gd name="T25" fmla="*/ 8 h 98"/>
                <a:gd name="T26" fmla="*/ 5 w 117"/>
                <a:gd name="T27" fmla="*/ 14 h 98"/>
                <a:gd name="T28" fmla="*/ 0 w 117"/>
                <a:gd name="T29" fmla="*/ 18 h 98"/>
                <a:gd name="T30" fmla="*/ 0 w 117"/>
                <a:gd name="T31" fmla="*/ 23 h 98"/>
                <a:gd name="T32" fmla="*/ 5 w 117"/>
                <a:gd name="T33" fmla="*/ 25 h 98"/>
                <a:gd name="T34" fmla="*/ 15 w 117"/>
                <a:gd name="T35" fmla="*/ 41 h 98"/>
                <a:gd name="T36" fmla="*/ 9 w 117"/>
                <a:gd name="T37" fmla="*/ 44 h 98"/>
                <a:gd name="T38" fmla="*/ 9 w 117"/>
                <a:gd name="T39" fmla="*/ 58 h 98"/>
                <a:gd name="T40" fmla="*/ 13 w 117"/>
                <a:gd name="T41" fmla="*/ 75 h 98"/>
                <a:gd name="T42" fmla="*/ 21 w 117"/>
                <a:gd name="T43" fmla="*/ 86 h 98"/>
                <a:gd name="T44" fmla="*/ 26 w 117"/>
                <a:gd name="T45" fmla="*/ 87 h 98"/>
                <a:gd name="T46" fmla="*/ 29 w 117"/>
                <a:gd name="T47" fmla="*/ 90 h 98"/>
                <a:gd name="T48" fmla="*/ 33 w 117"/>
                <a:gd name="T49" fmla="*/ 91 h 98"/>
                <a:gd name="T50" fmla="*/ 40 w 117"/>
                <a:gd name="T51" fmla="*/ 93 h 98"/>
                <a:gd name="T52" fmla="*/ 41 w 117"/>
                <a:gd name="T53" fmla="*/ 94 h 98"/>
                <a:gd name="T54" fmla="*/ 42 w 117"/>
                <a:gd name="T55" fmla="*/ 98 h 98"/>
                <a:gd name="T56" fmla="*/ 57 w 117"/>
                <a:gd name="T57" fmla="*/ 93 h 98"/>
                <a:gd name="T58" fmla="*/ 59 w 117"/>
                <a:gd name="T59" fmla="*/ 85 h 98"/>
                <a:gd name="T60" fmla="*/ 68 w 117"/>
                <a:gd name="T61" fmla="*/ 80 h 98"/>
                <a:gd name="T62" fmla="*/ 78 w 117"/>
                <a:gd name="T63" fmla="*/ 85 h 98"/>
                <a:gd name="T64" fmla="*/ 89 w 117"/>
                <a:gd name="T65" fmla="*/ 85 h 98"/>
                <a:gd name="T66" fmla="*/ 98 w 117"/>
                <a:gd name="T67" fmla="*/ 92 h 98"/>
                <a:gd name="T68" fmla="*/ 103 w 117"/>
                <a:gd name="T69" fmla="*/ 91 h 98"/>
                <a:gd name="T70" fmla="*/ 114 w 117"/>
                <a:gd name="T71" fmla="*/ 8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98">
                  <a:moveTo>
                    <a:pt x="114" y="85"/>
                  </a:moveTo>
                  <a:cubicBezTo>
                    <a:pt x="110" y="79"/>
                    <a:pt x="104" y="73"/>
                    <a:pt x="104" y="70"/>
                  </a:cubicBezTo>
                  <a:cubicBezTo>
                    <a:pt x="104" y="66"/>
                    <a:pt x="108" y="56"/>
                    <a:pt x="103" y="53"/>
                  </a:cubicBezTo>
                  <a:cubicBezTo>
                    <a:pt x="99" y="50"/>
                    <a:pt x="94" y="46"/>
                    <a:pt x="93" y="41"/>
                  </a:cubicBezTo>
                  <a:cubicBezTo>
                    <a:pt x="92" y="36"/>
                    <a:pt x="86" y="33"/>
                    <a:pt x="86" y="33"/>
                  </a:cubicBezTo>
                  <a:cubicBezTo>
                    <a:pt x="79" y="33"/>
                    <a:pt x="79" y="33"/>
                    <a:pt x="79" y="33"/>
                  </a:cubicBezTo>
                  <a:cubicBezTo>
                    <a:pt x="65" y="28"/>
                    <a:pt x="65" y="28"/>
                    <a:pt x="65" y="28"/>
                  </a:cubicBezTo>
                  <a:cubicBezTo>
                    <a:pt x="56" y="24"/>
                    <a:pt x="56" y="17"/>
                    <a:pt x="56" y="15"/>
                  </a:cubicBezTo>
                  <a:cubicBezTo>
                    <a:pt x="56" y="12"/>
                    <a:pt x="46" y="7"/>
                    <a:pt x="40" y="1"/>
                  </a:cubicBezTo>
                  <a:cubicBezTo>
                    <a:pt x="39" y="2"/>
                    <a:pt x="37" y="2"/>
                    <a:pt x="34" y="3"/>
                  </a:cubicBezTo>
                  <a:cubicBezTo>
                    <a:pt x="33" y="2"/>
                    <a:pt x="32" y="1"/>
                    <a:pt x="31" y="0"/>
                  </a:cubicBezTo>
                  <a:cubicBezTo>
                    <a:pt x="26" y="6"/>
                    <a:pt x="17" y="7"/>
                    <a:pt x="13" y="6"/>
                  </a:cubicBezTo>
                  <a:cubicBezTo>
                    <a:pt x="14" y="8"/>
                    <a:pt x="14" y="8"/>
                    <a:pt x="14" y="8"/>
                  </a:cubicBezTo>
                  <a:cubicBezTo>
                    <a:pt x="5" y="14"/>
                    <a:pt x="5" y="14"/>
                    <a:pt x="5" y="14"/>
                  </a:cubicBezTo>
                  <a:cubicBezTo>
                    <a:pt x="0" y="18"/>
                    <a:pt x="0" y="18"/>
                    <a:pt x="0" y="18"/>
                  </a:cubicBezTo>
                  <a:cubicBezTo>
                    <a:pt x="0" y="23"/>
                    <a:pt x="0" y="23"/>
                    <a:pt x="0" y="23"/>
                  </a:cubicBezTo>
                  <a:cubicBezTo>
                    <a:pt x="5" y="25"/>
                    <a:pt x="5" y="25"/>
                    <a:pt x="5" y="25"/>
                  </a:cubicBezTo>
                  <a:cubicBezTo>
                    <a:pt x="15" y="41"/>
                    <a:pt x="15" y="41"/>
                    <a:pt x="15" y="41"/>
                  </a:cubicBezTo>
                  <a:cubicBezTo>
                    <a:pt x="9" y="44"/>
                    <a:pt x="9" y="44"/>
                    <a:pt x="9" y="44"/>
                  </a:cubicBezTo>
                  <a:cubicBezTo>
                    <a:pt x="9" y="58"/>
                    <a:pt x="9" y="58"/>
                    <a:pt x="9" y="58"/>
                  </a:cubicBezTo>
                  <a:cubicBezTo>
                    <a:pt x="13" y="75"/>
                    <a:pt x="13" y="75"/>
                    <a:pt x="13" y="75"/>
                  </a:cubicBezTo>
                  <a:cubicBezTo>
                    <a:pt x="21" y="86"/>
                    <a:pt x="21" y="86"/>
                    <a:pt x="21" y="86"/>
                  </a:cubicBezTo>
                  <a:cubicBezTo>
                    <a:pt x="26" y="87"/>
                    <a:pt x="26" y="87"/>
                    <a:pt x="26" y="87"/>
                  </a:cubicBezTo>
                  <a:cubicBezTo>
                    <a:pt x="26" y="87"/>
                    <a:pt x="28" y="89"/>
                    <a:pt x="29" y="90"/>
                  </a:cubicBezTo>
                  <a:cubicBezTo>
                    <a:pt x="30" y="91"/>
                    <a:pt x="31" y="91"/>
                    <a:pt x="33" y="91"/>
                  </a:cubicBezTo>
                  <a:cubicBezTo>
                    <a:pt x="36" y="91"/>
                    <a:pt x="39" y="92"/>
                    <a:pt x="40" y="93"/>
                  </a:cubicBezTo>
                  <a:cubicBezTo>
                    <a:pt x="40" y="93"/>
                    <a:pt x="41" y="94"/>
                    <a:pt x="41" y="94"/>
                  </a:cubicBezTo>
                  <a:cubicBezTo>
                    <a:pt x="42" y="98"/>
                    <a:pt x="42" y="98"/>
                    <a:pt x="42" y="98"/>
                  </a:cubicBezTo>
                  <a:cubicBezTo>
                    <a:pt x="57" y="93"/>
                    <a:pt x="57" y="93"/>
                    <a:pt x="57" y="93"/>
                  </a:cubicBezTo>
                  <a:cubicBezTo>
                    <a:pt x="59" y="85"/>
                    <a:pt x="59" y="85"/>
                    <a:pt x="59" y="85"/>
                  </a:cubicBezTo>
                  <a:cubicBezTo>
                    <a:pt x="68" y="80"/>
                    <a:pt x="68" y="80"/>
                    <a:pt x="68" y="80"/>
                  </a:cubicBezTo>
                  <a:cubicBezTo>
                    <a:pt x="78" y="85"/>
                    <a:pt x="78" y="85"/>
                    <a:pt x="78" y="85"/>
                  </a:cubicBezTo>
                  <a:cubicBezTo>
                    <a:pt x="89" y="85"/>
                    <a:pt x="89" y="85"/>
                    <a:pt x="89" y="85"/>
                  </a:cubicBezTo>
                  <a:cubicBezTo>
                    <a:pt x="98" y="92"/>
                    <a:pt x="98" y="92"/>
                    <a:pt x="98" y="92"/>
                  </a:cubicBezTo>
                  <a:cubicBezTo>
                    <a:pt x="103" y="91"/>
                    <a:pt x="103" y="91"/>
                    <a:pt x="103" y="91"/>
                  </a:cubicBezTo>
                  <a:cubicBezTo>
                    <a:pt x="108" y="95"/>
                    <a:pt x="117" y="91"/>
                    <a:pt x="114" y="85"/>
                  </a:cubicBezTo>
                  <a:close/>
                </a:path>
              </a:pathLst>
            </a:custGeom>
            <a:solidFill>
              <a:srgbClr val="00BCEB"/>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4" name="Freeform 1691">
              <a:extLst>
                <a:ext uri="{FF2B5EF4-FFF2-40B4-BE49-F238E27FC236}">
                  <a16:creationId xmlns:a16="http://schemas.microsoft.com/office/drawing/2014/main" id="{61478558-B6B1-5040-9466-88304BA4B209}"/>
                </a:ext>
              </a:extLst>
            </p:cNvPr>
            <p:cNvSpPr>
              <a:spLocks/>
            </p:cNvSpPr>
            <p:nvPr/>
          </p:nvSpPr>
          <p:spPr bwMode="auto">
            <a:xfrm>
              <a:off x="5535808" y="2419430"/>
              <a:ext cx="157168" cy="120654"/>
            </a:xfrm>
            <a:custGeom>
              <a:avLst/>
              <a:gdLst>
                <a:gd name="T0" fmla="*/ 14 w 122"/>
                <a:gd name="T1" fmla="*/ 63 h 97"/>
                <a:gd name="T2" fmla="*/ 0 w 122"/>
                <a:gd name="T3" fmla="*/ 82 h 97"/>
                <a:gd name="T4" fmla="*/ 1 w 122"/>
                <a:gd name="T5" fmla="*/ 82 h 97"/>
                <a:gd name="T6" fmla="*/ 3 w 122"/>
                <a:gd name="T7" fmla="*/ 89 h 97"/>
                <a:gd name="T8" fmla="*/ 19 w 122"/>
                <a:gd name="T9" fmla="*/ 97 h 97"/>
                <a:gd name="T10" fmla="*/ 35 w 122"/>
                <a:gd name="T11" fmla="*/ 88 h 97"/>
                <a:gd name="T12" fmla="*/ 96 w 122"/>
                <a:gd name="T13" fmla="*/ 57 h 97"/>
                <a:gd name="T14" fmla="*/ 100 w 122"/>
                <a:gd name="T15" fmla="*/ 47 h 97"/>
                <a:gd name="T16" fmla="*/ 101 w 122"/>
                <a:gd name="T17" fmla="*/ 33 h 97"/>
                <a:gd name="T18" fmla="*/ 100 w 122"/>
                <a:gd name="T19" fmla="*/ 18 h 97"/>
                <a:gd name="T20" fmla="*/ 111 w 122"/>
                <a:gd name="T21" fmla="*/ 10 h 97"/>
                <a:gd name="T22" fmla="*/ 122 w 122"/>
                <a:gd name="T23" fmla="*/ 2 h 97"/>
                <a:gd name="T24" fmla="*/ 115 w 122"/>
                <a:gd name="T25" fmla="*/ 0 h 97"/>
                <a:gd name="T26" fmla="*/ 95 w 122"/>
                <a:gd name="T27" fmla="*/ 3 h 97"/>
                <a:gd name="T28" fmla="*/ 72 w 122"/>
                <a:gd name="T29" fmla="*/ 10 h 97"/>
                <a:gd name="T30" fmla="*/ 51 w 122"/>
                <a:gd name="T31" fmla="*/ 9 h 97"/>
                <a:gd name="T32" fmla="*/ 40 w 122"/>
                <a:gd name="T33" fmla="*/ 11 h 97"/>
                <a:gd name="T34" fmla="*/ 24 w 122"/>
                <a:gd name="T35" fmla="*/ 11 h 97"/>
                <a:gd name="T36" fmla="*/ 17 w 122"/>
                <a:gd name="T37" fmla="*/ 15 h 97"/>
                <a:gd name="T38" fmla="*/ 7 w 122"/>
                <a:gd name="T39" fmla="*/ 28 h 97"/>
                <a:gd name="T40" fmla="*/ 7 w 122"/>
                <a:gd name="T41" fmla="*/ 37 h 97"/>
                <a:gd name="T42" fmla="*/ 5 w 122"/>
                <a:gd name="T43" fmla="*/ 50 h 97"/>
                <a:gd name="T44" fmla="*/ 14 w 122"/>
                <a:gd name="T4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7">
                  <a:moveTo>
                    <a:pt x="14" y="63"/>
                  </a:moveTo>
                  <a:cubicBezTo>
                    <a:pt x="11" y="66"/>
                    <a:pt x="5" y="74"/>
                    <a:pt x="0" y="82"/>
                  </a:cubicBezTo>
                  <a:cubicBezTo>
                    <a:pt x="1" y="82"/>
                    <a:pt x="1" y="82"/>
                    <a:pt x="1" y="82"/>
                  </a:cubicBezTo>
                  <a:cubicBezTo>
                    <a:pt x="3" y="89"/>
                    <a:pt x="3" y="89"/>
                    <a:pt x="3" y="89"/>
                  </a:cubicBezTo>
                  <a:cubicBezTo>
                    <a:pt x="19" y="97"/>
                    <a:pt x="19" y="97"/>
                    <a:pt x="19" y="97"/>
                  </a:cubicBezTo>
                  <a:cubicBezTo>
                    <a:pt x="19" y="97"/>
                    <a:pt x="30" y="89"/>
                    <a:pt x="35" y="88"/>
                  </a:cubicBezTo>
                  <a:cubicBezTo>
                    <a:pt x="40" y="87"/>
                    <a:pt x="96" y="57"/>
                    <a:pt x="96" y="57"/>
                  </a:cubicBezTo>
                  <a:cubicBezTo>
                    <a:pt x="96" y="57"/>
                    <a:pt x="101" y="50"/>
                    <a:pt x="100" y="47"/>
                  </a:cubicBezTo>
                  <a:cubicBezTo>
                    <a:pt x="99" y="44"/>
                    <a:pt x="99" y="36"/>
                    <a:pt x="101" y="33"/>
                  </a:cubicBezTo>
                  <a:cubicBezTo>
                    <a:pt x="104" y="29"/>
                    <a:pt x="98" y="24"/>
                    <a:pt x="100" y="18"/>
                  </a:cubicBezTo>
                  <a:cubicBezTo>
                    <a:pt x="102" y="13"/>
                    <a:pt x="111" y="10"/>
                    <a:pt x="111" y="10"/>
                  </a:cubicBezTo>
                  <a:cubicBezTo>
                    <a:pt x="122" y="2"/>
                    <a:pt x="122" y="2"/>
                    <a:pt x="122" y="2"/>
                  </a:cubicBezTo>
                  <a:cubicBezTo>
                    <a:pt x="115" y="0"/>
                    <a:pt x="115" y="0"/>
                    <a:pt x="115" y="0"/>
                  </a:cubicBezTo>
                  <a:cubicBezTo>
                    <a:pt x="115" y="0"/>
                    <a:pt x="106" y="4"/>
                    <a:pt x="95" y="3"/>
                  </a:cubicBezTo>
                  <a:cubicBezTo>
                    <a:pt x="85" y="2"/>
                    <a:pt x="83" y="10"/>
                    <a:pt x="72" y="10"/>
                  </a:cubicBezTo>
                  <a:cubicBezTo>
                    <a:pt x="60" y="10"/>
                    <a:pt x="54" y="13"/>
                    <a:pt x="51" y="9"/>
                  </a:cubicBezTo>
                  <a:cubicBezTo>
                    <a:pt x="49" y="6"/>
                    <a:pt x="48" y="8"/>
                    <a:pt x="40" y="11"/>
                  </a:cubicBezTo>
                  <a:cubicBezTo>
                    <a:pt x="33" y="15"/>
                    <a:pt x="28" y="14"/>
                    <a:pt x="24" y="11"/>
                  </a:cubicBezTo>
                  <a:cubicBezTo>
                    <a:pt x="21" y="9"/>
                    <a:pt x="18" y="12"/>
                    <a:pt x="17" y="15"/>
                  </a:cubicBezTo>
                  <a:cubicBezTo>
                    <a:pt x="17" y="19"/>
                    <a:pt x="18" y="26"/>
                    <a:pt x="7" y="28"/>
                  </a:cubicBezTo>
                  <a:cubicBezTo>
                    <a:pt x="6" y="31"/>
                    <a:pt x="5" y="34"/>
                    <a:pt x="7" y="37"/>
                  </a:cubicBezTo>
                  <a:cubicBezTo>
                    <a:pt x="9" y="40"/>
                    <a:pt x="6" y="44"/>
                    <a:pt x="5" y="50"/>
                  </a:cubicBezTo>
                  <a:cubicBezTo>
                    <a:pt x="19" y="49"/>
                    <a:pt x="17" y="60"/>
                    <a:pt x="14" y="6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5" name="Freeform 1692">
              <a:extLst>
                <a:ext uri="{FF2B5EF4-FFF2-40B4-BE49-F238E27FC236}">
                  <a16:creationId xmlns:a16="http://schemas.microsoft.com/office/drawing/2014/main" id="{07B924C7-E4BE-A844-B5EC-7E775575DC35}"/>
                </a:ext>
              </a:extLst>
            </p:cNvPr>
            <p:cNvSpPr>
              <a:spLocks/>
            </p:cNvSpPr>
            <p:nvPr/>
          </p:nvSpPr>
          <p:spPr bwMode="auto">
            <a:xfrm>
              <a:off x="7574231" y="2392442"/>
              <a:ext cx="85728" cy="104779"/>
            </a:xfrm>
            <a:custGeom>
              <a:avLst/>
              <a:gdLst>
                <a:gd name="T0" fmla="*/ 16 w 67"/>
                <a:gd name="T1" fmla="*/ 7 h 83"/>
                <a:gd name="T2" fmla="*/ 6 w 67"/>
                <a:gd name="T3" fmla="*/ 14 h 83"/>
                <a:gd name="T4" fmla="*/ 11 w 67"/>
                <a:gd name="T5" fmla="*/ 24 h 83"/>
                <a:gd name="T6" fmla="*/ 10 w 67"/>
                <a:gd name="T7" fmla="*/ 31 h 83"/>
                <a:gd name="T8" fmla="*/ 9 w 67"/>
                <a:gd name="T9" fmla="*/ 47 h 83"/>
                <a:gd name="T10" fmla="*/ 4 w 67"/>
                <a:gd name="T11" fmla="*/ 69 h 83"/>
                <a:gd name="T12" fmla="*/ 6 w 67"/>
                <a:gd name="T13" fmla="*/ 81 h 83"/>
                <a:gd name="T14" fmla="*/ 40 w 67"/>
                <a:gd name="T15" fmla="*/ 70 h 83"/>
                <a:gd name="T16" fmla="*/ 57 w 67"/>
                <a:gd name="T17" fmla="*/ 62 h 83"/>
                <a:gd name="T18" fmla="*/ 65 w 67"/>
                <a:gd name="T19" fmla="*/ 55 h 83"/>
                <a:gd name="T20" fmla="*/ 60 w 67"/>
                <a:gd name="T21" fmla="*/ 29 h 83"/>
                <a:gd name="T22" fmla="*/ 42 w 67"/>
                <a:gd name="T23" fmla="*/ 0 h 83"/>
                <a:gd name="T24" fmla="*/ 32 w 67"/>
                <a:gd name="T25" fmla="*/ 3 h 83"/>
                <a:gd name="T26" fmla="*/ 16 w 67"/>
                <a:gd name="T27"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3">
                  <a:moveTo>
                    <a:pt x="16" y="7"/>
                  </a:moveTo>
                  <a:cubicBezTo>
                    <a:pt x="15" y="8"/>
                    <a:pt x="10" y="11"/>
                    <a:pt x="6" y="14"/>
                  </a:cubicBezTo>
                  <a:cubicBezTo>
                    <a:pt x="8" y="18"/>
                    <a:pt x="7" y="23"/>
                    <a:pt x="11" y="24"/>
                  </a:cubicBezTo>
                  <a:cubicBezTo>
                    <a:pt x="17" y="24"/>
                    <a:pt x="16" y="33"/>
                    <a:pt x="10" y="31"/>
                  </a:cubicBezTo>
                  <a:cubicBezTo>
                    <a:pt x="4" y="30"/>
                    <a:pt x="4" y="39"/>
                    <a:pt x="9" y="47"/>
                  </a:cubicBezTo>
                  <a:cubicBezTo>
                    <a:pt x="15" y="56"/>
                    <a:pt x="0" y="65"/>
                    <a:pt x="4" y="69"/>
                  </a:cubicBezTo>
                  <a:cubicBezTo>
                    <a:pt x="8" y="73"/>
                    <a:pt x="5" y="78"/>
                    <a:pt x="6" y="81"/>
                  </a:cubicBezTo>
                  <a:cubicBezTo>
                    <a:pt x="8" y="83"/>
                    <a:pt x="30" y="79"/>
                    <a:pt x="40" y="70"/>
                  </a:cubicBezTo>
                  <a:cubicBezTo>
                    <a:pt x="50" y="60"/>
                    <a:pt x="52" y="61"/>
                    <a:pt x="57" y="62"/>
                  </a:cubicBezTo>
                  <a:cubicBezTo>
                    <a:pt x="62" y="64"/>
                    <a:pt x="67" y="59"/>
                    <a:pt x="65" y="55"/>
                  </a:cubicBezTo>
                  <a:cubicBezTo>
                    <a:pt x="62" y="51"/>
                    <a:pt x="59" y="41"/>
                    <a:pt x="60" y="29"/>
                  </a:cubicBezTo>
                  <a:cubicBezTo>
                    <a:pt x="60" y="22"/>
                    <a:pt x="51" y="10"/>
                    <a:pt x="42" y="0"/>
                  </a:cubicBezTo>
                  <a:cubicBezTo>
                    <a:pt x="39" y="2"/>
                    <a:pt x="36" y="3"/>
                    <a:pt x="32" y="3"/>
                  </a:cubicBezTo>
                  <a:cubicBezTo>
                    <a:pt x="26" y="3"/>
                    <a:pt x="19" y="4"/>
                    <a:pt x="16" y="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6" name="Freeform 1693">
              <a:extLst>
                <a:ext uri="{FF2B5EF4-FFF2-40B4-BE49-F238E27FC236}">
                  <a16:creationId xmlns:a16="http://schemas.microsoft.com/office/drawing/2014/main" id="{BCEE1A82-FABF-444B-932A-C58324ABE7FD}"/>
                </a:ext>
              </a:extLst>
            </p:cNvPr>
            <p:cNvSpPr>
              <a:spLocks/>
            </p:cNvSpPr>
            <p:nvPr/>
          </p:nvSpPr>
          <p:spPr bwMode="auto">
            <a:xfrm>
              <a:off x="6721713" y="2687727"/>
              <a:ext cx="101604" cy="130179"/>
            </a:xfrm>
            <a:custGeom>
              <a:avLst/>
              <a:gdLst>
                <a:gd name="T0" fmla="*/ 79 w 79"/>
                <a:gd name="T1" fmla="*/ 87 h 104"/>
                <a:gd name="T2" fmla="*/ 72 w 79"/>
                <a:gd name="T3" fmla="*/ 53 h 104"/>
                <a:gd name="T4" fmla="*/ 59 w 79"/>
                <a:gd name="T5" fmla="*/ 67 h 104"/>
                <a:gd name="T6" fmla="*/ 60 w 79"/>
                <a:gd name="T7" fmla="*/ 48 h 104"/>
                <a:gd name="T8" fmla="*/ 74 w 79"/>
                <a:gd name="T9" fmla="*/ 30 h 104"/>
                <a:gd name="T10" fmla="*/ 61 w 79"/>
                <a:gd name="T11" fmla="*/ 26 h 104"/>
                <a:gd name="T12" fmla="*/ 41 w 79"/>
                <a:gd name="T13" fmla="*/ 27 h 104"/>
                <a:gd name="T14" fmla="*/ 33 w 79"/>
                <a:gd name="T15" fmla="*/ 18 h 104"/>
                <a:gd name="T16" fmla="*/ 21 w 79"/>
                <a:gd name="T17" fmla="*/ 9 h 104"/>
                <a:gd name="T18" fmla="*/ 6 w 79"/>
                <a:gd name="T19" fmla="*/ 9 h 104"/>
                <a:gd name="T20" fmla="*/ 18 w 79"/>
                <a:gd name="T21" fmla="*/ 24 h 104"/>
                <a:gd name="T22" fmla="*/ 8 w 79"/>
                <a:gd name="T23" fmla="*/ 31 h 104"/>
                <a:gd name="T24" fmla="*/ 12 w 79"/>
                <a:gd name="T25" fmla="*/ 57 h 104"/>
                <a:gd name="T26" fmla="*/ 19 w 79"/>
                <a:gd name="T27" fmla="*/ 90 h 104"/>
                <a:gd name="T28" fmla="*/ 30 w 79"/>
                <a:gd name="T29" fmla="*/ 86 h 104"/>
                <a:gd name="T30" fmla="*/ 45 w 79"/>
                <a:gd name="T31" fmla="*/ 80 h 104"/>
                <a:gd name="T32" fmla="*/ 55 w 79"/>
                <a:gd name="T33" fmla="*/ 71 h 104"/>
                <a:gd name="T34" fmla="*/ 65 w 79"/>
                <a:gd name="T35" fmla="*/ 95 h 104"/>
                <a:gd name="T36" fmla="*/ 67 w 79"/>
                <a:gd name="T37" fmla="*/ 104 h 104"/>
                <a:gd name="T38" fmla="*/ 74 w 79"/>
                <a:gd name="T39" fmla="*/ 99 h 104"/>
                <a:gd name="T40" fmla="*/ 79 w 79"/>
                <a:gd name="T41" fmla="*/ 8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104">
                  <a:moveTo>
                    <a:pt x="79" y="87"/>
                  </a:moveTo>
                  <a:cubicBezTo>
                    <a:pt x="76" y="70"/>
                    <a:pt x="74" y="53"/>
                    <a:pt x="72" y="53"/>
                  </a:cubicBezTo>
                  <a:cubicBezTo>
                    <a:pt x="68" y="53"/>
                    <a:pt x="64" y="68"/>
                    <a:pt x="59" y="67"/>
                  </a:cubicBezTo>
                  <a:cubicBezTo>
                    <a:pt x="54" y="66"/>
                    <a:pt x="54" y="48"/>
                    <a:pt x="60" y="48"/>
                  </a:cubicBezTo>
                  <a:cubicBezTo>
                    <a:pt x="66" y="48"/>
                    <a:pt x="74" y="34"/>
                    <a:pt x="74" y="30"/>
                  </a:cubicBezTo>
                  <a:cubicBezTo>
                    <a:pt x="74" y="26"/>
                    <a:pt x="67" y="26"/>
                    <a:pt x="61" y="26"/>
                  </a:cubicBezTo>
                  <a:cubicBezTo>
                    <a:pt x="55" y="26"/>
                    <a:pt x="41" y="27"/>
                    <a:pt x="41" y="27"/>
                  </a:cubicBezTo>
                  <a:cubicBezTo>
                    <a:pt x="41" y="27"/>
                    <a:pt x="33" y="24"/>
                    <a:pt x="33" y="18"/>
                  </a:cubicBezTo>
                  <a:cubicBezTo>
                    <a:pt x="33" y="13"/>
                    <a:pt x="29" y="9"/>
                    <a:pt x="21" y="9"/>
                  </a:cubicBezTo>
                  <a:cubicBezTo>
                    <a:pt x="12" y="9"/>
                    <a:pt x="12" y="0"/>
                    <a:pt x="6" y="9"/>
                  </a:cubicBezTo>
                  <a:cubicBezTo>
                    <a:pt x="0" y="17"/>
                    <a:pt x="20" y="17"/>
                    <a:pt x="18" y="24"/>
                  </a:cubicBezTo>
                  <a:cubicBezTo>
                    <a:pt x="16" y="30"/>
                    <a:pt x="9" y="26"/>
                    <a:pt x="8" y="31"/>
                  </a:cubicBezTo>
                  <a:cubicBezTo>
                    <a:pt x="7" y="36"/>
                    <a:pt x="9" y="50"/>
                    <a:pt x="12" y="57"/>
                  </a:cubicBezTo>
                  <a:cubicBezTo>
                    <a:pt x="15" y="63"/>
                    <a:pt x="19" y="78"/>
                    <a:pt x="19" y="90"/>
                  </a:cubicBezTo>
                  <a:cubicBezTo>
                    <a:pt x="24" y="89"/>
                    <a:pt x="26" y="86"/>
                    <a:pt x="30" y="86"/>
                  </a:cubicBezTo>
                  <a:cubicBezTo>
                    <a:pt x="36" y="86"/>
                    <a:pt x="44" y="86"/>
                    <a:pt x="45" y="80"/>
                  </a:cubicBezTo>
                  <a:cubicBezTo>
                    <a:pt x="45" y="74"/>
                    <a:pt x="52" y="69"/>
                    <a:pt x="55" y="71"/>
                  </a:cubicBezTo>
                  <a:cubicBezTo>
                    <a:pt x="59" y="73"/>
                    <a:pt x="64" y="88"/>
                    <a:pt x="65" y="95"/>
                  </a:cubicBezTo>
                  <a:cubicBezTo>
                    <a:pt x="65" y="98"/>
                    <a:pt x="66" y="101"/>
                    <a:pt x="67" y="104"/>
                  </a:cubicBezTo>
                  <a:cubicBezTo>
                    <a:pt x="70" y="101"/>
                    <a:pt x="74" y="99"/>
                    <a:pt x="74" y="99"/>
                  </a:cubicBezTo>
                  <a:cubicBezTo>
                    <a:pt x="74" y="99"/>
                    <a:pt x="76" y="91"/>
                    <a:pt x="79" y="8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7" name="Freeform 1694">
              <a:extLst>
                <a:ext uri="{FF2B5EF4-FFF2-40B4-BE49-F238E27FC236}">
                  <a16:creationId xmlns:a16="http://schemas.microsoft.com/office/drawing/2014/main" id="{42F3E804-304F-2E4D-AE4B-C9196D590B6D}"/>
                </a:ext>
              </a:extLst>
            </p:cNvPr>
            <p:cNvSpPr>
              <a:spLocks/>
            </p:cNvSpPr>
            <p:nvPr/>
          </p:nvSpPr>
          <p:spPr bwMode="auto">
            <a:xfrm>
              <a:off x="6723301" y="2013017"/>
              <a:ext cx="711225" cy="298460"/>
            </a:xfrm>
            <a:custGeom>
              <a:avLst/>
              <a:gdLst>
                <a:gd name="T0" fmla="*/ 514 w 555"/>
                <a:gd name="T1" fmla="*/ 102 h 238"/>
                <a:gd name="T2" fmla="*/ 479 w 555"/>
                <a:gd name="T3" fmla="*/ 99 h 238"/>
                <a:gd name="T4" fmla="*/ 482 w 555"/>
                <a:gd name="T5" fmla="*/ 81 h 238"/>
                <a:gd name="T6" fmla="*/ 483 w 555"/>
                <a:gd name="T7" fmla="*/ 51 h 238"/>
                <a:gd name="T8" fmla="*/ 446 w 555"/>
                <a:gd name="T9" fmla="*/ 47 h 238"/>
                <a:gd name="T10" fmla="*/ 418 w 555"/>
                <a:gd name="T11" fmla="*/ 62 h 238"/>
                <a:gd name="T12" fmla="*/ 372 w 555"/>
                <a:gd name="T13" fmla="*/ 67 h 238"/>
                <a:gd name="T14" fmla="*/ 340 w 555"/>
                <a:gd name="T15" fmla="*/ 53 h 238"/>
                <a:gd name="T16" fmla="*/ 312 w 555"/>
                <a:gd name="T17" fmla="*/ 43 h 238"/>
                <a:gd name="T18" fmla="*/ 280 w 555"/>
                <a:gd name="T19" fmla="*/ 41 h 238"/>
                <a:gd name="T20" fmla="*/ 251 w 555"/>
                <a:gd name="T21" fmla="*/ 43 h 238"/>
                <a:gd name="T22" fmla="*/ 238 w 555"/>
                <a:gd name="T23" fmla="*/ 19 h 238"/>
                <a:gd name="T24" fmla="*/ 208 w 555"/>
                <a:gd name="T25" fmla="*/ 9 h 238"/>
                <a:gd name="T26" fmla="*/ 184 w 555"/>
                <a:gd name="T27" fmla="*/ 1 h 238"/>
                <a:gd name="T28" fmla="*/ 168 w 555"/>
                <a:gd name="T29" fmla="*/ 13 h 238"/>
                <a:gd name="T30" fmla="*/ 167 w 555"/>
                <a:gd name="T31" fmla="*/ 36 h 238"/>
                <a:gd name="T32" fmla="*/ 152 w 555"/>
                <a:gd name="T33" fmla="*/ 54 h 238"/>
                <a:gd name="T34" fmla="*/ 126 w 555"/>
                <a:gd name="T35" fmla="*/ 52 h 238"/>
                <a:gd name="T36" fmla="*/ 105 w 555"/>
                <a:gd name="T37" fmla="*/ 36 h 238"/>
                <a:gd name="T38" fmla="*/ 68 w 555"/>
                <a:gd name="T39" fmla="*/ 34 h 238"/>
                <a:gd name="T40" fmla="*/ 45 w 555"/>
                <a:gd name="T41" fmla="*/ 47 h 238"/>
                <a:gd name="T42" fmla="*/ 15 w 555"/>
                <a:gd name="T43" fmla="*/ 62 h 238"/>
                <a:gd name="T44" fmla="*/ 0 w 555"/>
                <a:gd name="T45" fmla="*/ 68 h 238"/>
                <a:gd name="T46" fmla="*/ 13 w 555"/>
                <a:gd name="T47" fmla="*/ 86 h 238"/>
                <a:gd name="T48" fmla="*/ 44 w 555"/>
                <a:gd name="T49" fmla="*/ 107 h 238"/>
                <a:gd name="T50" fmla="*/ 53 w 555"/>
                <a:gd name="T51" fmla="*/ 138 h 238"/>
                <a:gd name="T52" fmla="*/ 88 w 555"/>
                <a:gd name="T53" fmla="*/ 162 h 238"/>
                <a:gd name="T54" fmla="*/ 113 w 555"/>
                <a:gd name="T55" fmla="*/ 178 h 238"/>
                <a:gd name="T56" fmla="*/ 137 w 555"/>
                <a:gd name="T57" fmla="*/ 211 h 238"/>
                <a:gd name="T58" fmla="*/ 201 w 555"/>
                <a:gd name="T59" fmla="*/ 215 h 238"/>
                <a:gd name="T60" fmla="*/ 253 w 555"/>
                <a:gd name="T61" fmla="*/ 226 h 238"/>
                <a:gd name="T62" fmla="*/ 284 w 555"/>
                <a:gd name="T63" fmla="*/ 237 h 238"/>
                <a:gd name="T64" fmla="*/ 355 w 555"/>
                <a:gd name="T65" fmla="*/ 220 h 238"/>
                <a:gd name="T66" fmla="*/ 408 w 555"/>
                <a:gd name="T67" fmla="*/ 190 h 238"/>
                <a:gd name="T68" fmla="*/ 421 w 555"/>
                <a:gd name="T69" fmla="*/ 165 h 238"/>
                <a:gd name="T70" fmla="*/ 475 w 555"/>
                <a:gd name="T71" fmla="*/ 154 h 238"/>
                <a:gd name="T72" fmla="*/ 513 w 555"/>
                <a:gd name="T73" fmla="*/ 131 h 238"/>
                <a:gd name="T74" fmla="*/ 554 w 555"/>
                <a:gd name="T75" fmla="*/ 1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238">
                  <a:moveTo>
                    <a:pt x="531" y="100"/>
                  </a:moveTo>
                  <a:cubicBezTo>
                    <a:pt x="525" y="93"/>
                    <a:pt x="516" y="96"/>
                    <a:pt x="514" y="102"/>
                  </a:cubicBezTo>
                  <a:cubicBezTo>
                    <a:pt x="512" y="108"/>
                    <a:pt x="507" y="100"/>
                    <a:pt x="497" y="100"/>
                  </a:cubicBezTo>
                  <a:cubicBezTo>
                    <a:pt x="487" y="100"/>
                    <a:pt x="486" y="106"/>
                    <a:pt x="479" y="99"/>
                  </a:cubicBezTo>
                  <a:cubicBezTo>
                    <a:pt x="472" y="92"/>
                    <a:pt x="481" y="90"/>
                    <a:pt x="481" y="90"/>
                  </a:cubicBezTo>
                  <a:cubicBezTo>
                    <a:pt x="482" y="81"/>
                    <a:pt x="482" y="81"/>
                    <a:pt x="482" y="81"/>
                  </a:cubicBezTo>
                  <a:cubicBezTo>
                    <a:pt x="496" y="52"/>
                    <a:pt x="496" y="52"/>
                    <a:pt x="496" y="52"/>
                  </a:cubicBezTo>
                  <a:cubicBezTo>
                    <a:pt x="492" y="51"/>
                    <a:pt x="486" y="50"/>
                    <a:pt x="483" y="51"/>
                  </a:cubicBezTo>
                  <a:cubicBezTo>
                    <a:pt x="479" y="53"/>
                    <a:pt x="469" y="52"/>
                    <a:pt x="468" y="48"/>
                  </a:cubicBezTo>
                  <a:cubicBezTo>
                    <a:pt x="467" y="44"/>
                    <a:pt x="451" y="44"/>
                    <a:pt x="446" y="47"/>
                  </a:cubicBezTo>
                  <a:cubicBezTo>
                    <a:pt x="442" y="50"/>
                    <a:pt x="433" y="53"/>
                    <a:pt x="432" y="56"/>
                  </a:cubicBezTo>
                  <a:cubicBezTo>
                    <a:pt x="432" y="60"/>
                    <a:pt x="422" y="59"/>
                    <a:pt x="418" y="62"/>
                  </a:cubicBezTo>
                  <a:cubicBezTo>
                    <a:pt x="415" y="64"/>
                    <a:pt x="396" y="65"/>
                    <a:pt x="395" y="67"/>
                  </a:cubicBezTo>
                  <a:cubicBezTo>
                    <a:pt x="395" y="69"/>
                    <a:pt x="375" y="70"/>
                    <a:pt x="372" y="67"/>
                  </a:cubicBezTo>
                  <a:cubicBezTo>
                    <a:pt x="369" y="65"/>
                    <a:pt x="351" y="67"/>
                    <a:pt x="349" y="63"/>
                  </a:cubicBezTo>
                  <a:cubicBezTo>
                    <a:pt x="347" y="59"/>
                    <a:pt x="340" y="57"/>
                    <a:pt x="340" y="53"/>
                  </a:cubicBezTo>
                  <a:cubicBezTo>
                    <a:pt x="340" y="50"/>
                    <a:pt x="327" y="50"/>
                    <a:pt x="325" y="46"/>
                  </a:cubicBezTo>
                  <a:cubicBezTo>
                    <a:pt x="324" y="43"/>
                    <a:pt x="313" y="42"/>
                    <a:pt x="312" y="43"/>
                  </a:cubicBezTo>
                  <a:cubicBezTo>
                    <a:pt x="310" y="44"/>
                    <a:pt x="299" y="40"/>
                    <a:pt x="296" y="39"/>
                  </a:cubicBezTo>
                  <a:cubicBezTo>
                    <a:pt x="293" y="39"/>
                    <a:pt x="283" y="41"/>
                    <a:pt x="280" y="41"/>
                  </a:cubicBezTo>
                  <a:cubicBezTo>
                    <a:pt x="276" y="41"/>
                    <a:pt x="271" y="47"/>
                    <a:pt x="267" y="47"/>
                  </a:cubicBezTo>
                  <a:cubicBezTo>
                    <a:pt x="263" y="48"/>
                    <a:pt x="253" y="41"/>
                    <a:pt x="251" y="43"/>
                  </a:cubicBezTo>
                  <a:cubicBezTo>
                    <a:pt x="249" y="44"/>
                    <a:pt x="243" y="38"/>
                    <a:pt x="240" y="34"/>
                  </a:cubicBezTo>
                  <a:cubicBezTo>
                    <a:pt x="238" y="31"/>
                    <a:pt x="240" y="22"/>
                    <a:pt x="238" y="19"/>
                  </a:cubicBezTo>
                  <a:cubicBezTo>
                    <a:pt x="236" y="16"/>
                    <a:pt x="225" y="16"/>
                    <a:pt x="221" y="14"/>
                  </a:cubicBezTo>
                  <a:cubicBezTo>
                    <a:pt x="217" y="12"/>
                    <a:pt x="212" y="9"/>
                    <a:pt x="208" y="9"/>
                  </a:cubicBezTo>
                  <a:cubicBezTo>
                    <a:pt x="204" y="9"/>
                    <a:pt x="199" y="8"/>
                    <a:pt x="197" y="6"/>
                  </a:cubicBezTo>
                  <a:cubicBezTo>
                    <a:pt x="196" y="5"/>
                    <a:pt x="188" y="2"/>
                    <a:pt x="184" y="1"/>
                  </a:cubicBezTo>
                  <a:cubicBezTo>
                    <a:pt x="180" y="0"/>
                    <a:pt x="180" y="5"/>
                    <a:pt x="178" y="7"/>
                  </a:cubicBezTo>
                  <a:cubicBezTo>
                    <a:pt x="176" y="9"/>
                    <a:pt x="169" y="9"/>
                    <a:pt x="168" y="13"/>
                  </a:cubicBezTo>
                  <a:cubicBezTo>
                    <a:pt x="167" y="17"/>
                    <a:pt x="160" y="18"/>
                    <a:pt x="161" y="22"/>
                  </a:cubicBezTo>
                  <a:cubicBezTo>
                    <a:pt x="162" y="26"/>
                    <a:pt x="165" y="34"/>
                    <a:pt x="167" y="36"/>
                  </a:cubicBezTo>
                  <a:cubicBezTo>
                    <a:pt x="170" y="39"/>
                    <a:pt x="168" y="45"/>
                    <a:pt x="167" y="47"/>
                  </a:cubicBezTo>
                  <a:cubicBezTo>
                    <a:pt x="165" y="49"/>
                    <a:pt x="154" y="51"/>
                    <a:pt x="152" y="54"/>
                  </a:cubicBezTo>
                  <a:cubicBezTo>
                    <a:pt x="150" y="58"/>
                    <a:pt x="145" y="54"/>
                    <a:pt x="140" y="51"/>
                  </a:cubicBezTo>
                  <a:cubicBezTo>
                    <a:pt x="135" y="47"/>
                    <a:pt x="128" y="50"/>
                    <a:pt x="126" y="52"/>
                  </a:cubicBezTo>
                  <a:cubicBezTo>
                    <a:pt x="123" y="54"/>
                    <a:pt x="114" y="46"/>
                    <a:pt x="111" y="46"/>
                  </a:cubicBezTo>
                  <a:cubicBezTo>
                    <a:pt x="108" y="45"/>
                    <a:pt x="108" y="35"/>
                    <a:pt x="105" y="36"/>
                  </a:cubicBezTo>
                  <a:cubicBezTo>
                    <a:pt x="103" y="36"/>
                    <a:pt x="84" y="33"/>
                    <a:pt x="81" y="32"/>
                  </a:cubicBezTo>
                  <a:cubicBezTo>
                    <a:pt x="77" y="31"/>
                    <a:pt x="69" y="31"/>
                    <a:pt x="68" y="34"/>
                  </a:cubicBezTo>
                  <a:cubicBezTo>
                    <a:pt x="67" y="36"/>
                    <a:pt x="58" y="36"/>
                    <a:pt x="56" y="39"/>
                  </a:cubicBezTo>
                  <a:cubicBezTo>
                    <a:pt x="55" y="42"/>
                    <a:pt x="47" y="44"/>
                    <a:pt x="45" y="47"/>
                  </a:cubicBezTo>
                  <a:cubicBezTo>
                    <a:pt x="42" y="50"/>
                    <a:pt x="33" y="50"/>
                    <a:pt x="31" y="55"/>
                  </a:cubicBezTo>
                  <a:cubicBezTo>
                    <a:pt x="29" y="59"/>
                    <a:pt x="18" y="62"/>
                    <a:pt x="15" y="62"/>
                  </a:cubicBezTo>
                  <a:cubicBezTo>
                    <a:pt x="12" y="63"/>
                    <a:pt x="4" y="64"/>
                    <a:pt x="3" y="67"/>
                  </a:cubicBezTo>
                  <a:cubicBezTo>
                    <a:pt x="3" y="68"/>
                    <a:pt x="2" y="68"/>
                    <a:pt x="0" y="68"/>
                  </a:cubicBezTo>
                  <a:cubicBezTo>
                    <a:pt x="0" y="69"/>
                    <a:pt x="0" y="69"/>
                    <a:pt x="1" y="70"/>
                  </a:cubicBezTo>
                  <a:cubicBezTo>
                    <a:pt x="3" y="82"/>
                    <a:pt x="8" y="81"/>
                    <a:pt x="13" y="86"/>
                  </a:cubicBezTo>
                  <a:cubicBezTo>
                    <a:pt x="19" y="91"/>
                    <a:pt x="23" y="94"/>
                    <a:pt x="29" y="95"/>
                  </a:cubicBezTo>
                  <a:cubicBezTo>
                    <a:pt x="35" y="95"/>
                    <a:pt x="43" y="102"/>
                    <a:pt x="44" y="107"/>
                  </a:cubicBezTo>
                  <a:cubicBezTo>
                    <a:pt x="45" y="112"/>
                    <a:pt x="50" y="118"/>
                    <a:pt x="54" y="120"/>
                  </a:cubicBezTo>
                  <a:cubicBezTo>
                    <a:pt x="57" y="123"/>
                    <a:pt x="53" y="132"/>
                    <a:pt x="53" y="138"/>
                  </a:cubicBezTo>
                  <a:cubicBezTo>
                    <a:pt x="53" y="145"/>
                    <a:pt x="45" y="146"/>
                    <a:pt x="49" y="153"/>
                  </a:cubicBezTo>
                  <a:cubicBezTo>
                    <a:pt x="53" y="159"/>
                    <a:pt x="80" y="162"/>
                    <a:pt x="88" y="162"/>
                  </a:cubicBezTo>
                  <a:cubicBezTo>
                    <a:pt x="96" y="162"/>
                    <a:pt x="99" y="170"/>
                    <a:pt x="101" y="170"/>
                  </a:cubicBezTo>
                  <a:cubicBezTo>
                    <a:pt x="107" y="171"/>
                    <a:pt x="107" y="177"/>
                    <a:pt x="113" y="178"/>
                  </a:cubicBezTo>
                  <a:cubicBezTo>
                    <a:pt x="119" y="179"/>
                    <a:pt x="124" y="183"/>
                    <a:pt x="126" y="193"/>
                  </a:cubicBezTo>
                  <a:cubicBezTo>
                    <a:pt x="129" y="203"/>
                    <a:pt x="136" y="207"/>
                    <a:pt x="137" y="211"/>
                  </a:cubicBezTo>
                  <a:cubicBezTo>
                    <a:pt x="138" y="216"/>
                    <a:pt x="150" y="212"/>
                    <a:pt x="159" y="213"/>
                  </a:cubicBezTo>
                  <a:cubicBezTo>
                    <a:pt x="169" y="215"/>
                    <a:pt x="195" y="213"/>
                    <a:pt x="201" y="215"/>
                  </a:cubicBezTo>
                  <a:cubicBezTo>
                    <a:pt x="208" y="216"/>
                    <a:pt x="224" y="215"/>
                    <a:pt x="233" y="221"/>
                  </a:cubicBezTo>
                  <a:cubicBezTo>
                    <a:pt x="242" y="228"/>
                    <a:pt x="247" y="223"/>
                    <a:pt x="253" y="226"/>
                  </a:cubicBezTo>
                  <a:cubicBezTo>
                    <a:pt x="258" y="229"/>
                    <a:pt x="263" y="232"/>
                    <a:pt x="271" y="231"/>
                  </a:cubicBezTo>
                  <a:cubicBezTo>
                    <a:pt x="279" y="229"/>
                    <a:pt x="279" y="236"/>
                    <a:pt x="284" y="237"/>
                  </a:cubicBezTo>
                  <a:cubicBezTo>
                    <a:pt x="290" y="238"/>
                    <a:pt x="300" y="228"/>
                    <a:pt x="315" y="221"/>
                  </a:cubicBezTo>
                  <a:cubicBezTo>
                    <a:pt x="330" y="215"/>
                    <a:pt x="347" y="219"/>
                    <a:pt x="355" y="220"/>
                  </a:cubicBezTo>
                  <a:cubicBezTo>
                    <a:pt x="363" y="221"/>
                    <a:pt x="378" y="217"/>
                    <a:pt x="387" y="207"/>
                  </a:cubicBezTo>
                  <a:cubicBezTo>
                    <a:pt x="396" y="196"/>
                    <a:pt x="407" y="199"/>
                    <a:pt x="408" y="190"/>
                  </a:cubicBezTo>
                  <a:cubicBezTo>
                    <a:pt x="409" y="181"/>
                    <a:pt x="399" y="177"/>
                    <a:pt x="404" y="169"/>
                  </a:cubicBezTo>
                  <a:cubicBezTo>
                    <a:pt x="408" y="161"/>
                    <a:pt x="416" y="162"/>
                    <a:pt x="421" y="165"/>
                  </a:cubicBezTo>
                  <a:cubicBezTo>
                    <a:pt x="425" y="167"/>
                    <a:pt x="438" y="170"/>
                    <a:pt x="449" y="162"/>
                  </a:cubicBezTo>
                  <a:cubicBezTo>
                    <a:pt x="461" y="154"/>
                    <a:pt x="465" y="156"/>
                    <a:pt x="475" y="154"/>
                  </a:cubicBezTo>
                  <a:cubicBezTo>
                    <a:pt x="486" y="153"/>
                    <a:pt x="484" y="146"/>
                    <a:pt x="491" y="140"/>
                  </a:cubicBezTo>
                  <a:cubicBezTo>
                    <a:pt x="498" y="133"/>
                    <a:pt x="506" y="131"/>
                    <a:pt x="513" y="131"/>
                  </a:cubicBezTo>
                  <a:cubicBezTo>
                    <a:pt x="520" y="131"/>
                    <a:pt x="529" y="124"/>
                    <a:pt x="535" y="126"/>
                  </a:cubicBezTo>
                  <a:cubicBezTo>
                    <a:pt x="542" y="128"/>
                    <a:pt x="553" y="129"/>
                    <a:pt x="554" y="124"/>
                  </a:cubicBezTo>
                  <a:cubicBezTo>
                    <a:pt x="555" y="118"/>
                    <a:pt x="537" y="107"/>
                    <a:pt x="531" y="10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8" name="Freeform 1696">
              <a:extLst>
                <a:ext uri="{FF2B5EF4-FFF2-40B4-BE49-F238E27FC236}">
                  <a16:creationId xmlns:a16="http://schemas.microsoft.com/office/drawing/2014/main" id="{86196A9F-19C3-864C-ADA5-20314474E0FC}"/>
                </a:ext>
              </a:extLst>
            </p:cNvPr>
            <p:cNvSpPr>
              <a:spLocks/>
            </p:cNvSpPr>
            <p:nvPr/>
          </p:nvSpPr>
          <p:spPr bwMode="auto">
            <a:xfrm>
              <a:off x="5635825" y="2251150"/>
              <a:ext cx="155581" cy="68265"/>
            </a:xfrm>
            <a:custGeom>
              <a:avLst/>
              <a:gdLst>
                <a:gd name="T0" fmla="*/ 48 w 122"/>
                <a:gd name="T1" fmla="*/ 43 h 55"/>
                <a:gd name="T2" fmla="*/ 61 w 122"/>
                <a:gd name="T3" fmla="*/ 52 h 55"/>
                <a:gd name="T4" fmla="*/ 61 w 122"/>
                <a:gd name="T5" fmla="*/ 54 h 55"/>
                <a:gd name="T6" fmla="*/ 79 w 122"/>
                <a:gd name="T7" fmla="*/ 50 h 55"/>
                <a:gd name="T8" fmla="*/ 95 w 122"/>
                <a:gd name="T9" fmla="*/ 52 h 55"/>
                <a:gd name="T10" fmla="*/ 94 w 122"/>
                <a:gd name="T11" fmla="*/ 48 h 55"/>
                <a:gd name="T12" fmla="*/ 106 w 122"/>
                <a:gd name="T13" fmla="*/ 51 h 55"/>
                <a:gd name="T14" fmla="*/ 119 w 122"/>
                <a:gd name="T15" fmla="*/ 52 h 55"/>
                <a:gd name="T16" fmla="*/ 114 w 122"/>
                <a:gd name="T17" fmla="*/ 45 h 55"/>
                <a:gd name="T18" fmla="*/ 117 w 122"/>
                <a:gd name="T19" fmla="*/ 38 h 55"/>
                <a:gd name="T20" fmla="*/ 106 w 122"/>
                <a:gd name="T21" fmla="*/ 33 h 55"/>
                <a:gd name="T22" fmla="*/ 101 w 122"/>
                <a:gd name="T23" fmla="*/ 22 h 55"/>
                <a:gd name="T24" fmla="*/ 95 w 122"/>
                <a:gd name="T25" fmla="*/ 19 h 55"/>
                <a:gd name="T26" fmla="*/ 77 w 122"/>
                <a:gd name="T27" fmla="*/ 22 h 55"/>
                <a:gd name="T28" fmla="*/ 66 w 122"/>
                <a:gd name="T29" fmla="*/ 16 h 55"/>
                <a:gd name="T30" fmla="*/ 55 w 122"/>
                <a:gd name="T31" fmla="*/ 9 h 55"/>
                <a:gd name="T32" fmla="*/ 27 w 122"/>
                <a:gd name="T33" fmla="*/ 7 h 55"/>
                <a:gd name="T34" fmla="*/ 6 w 122"/>
                <a:gd name="T35" fmla="*/ 1 h 55"/>
                <a:gd name="T36" fmla="*/ 0 w 122"/>
                <a:gd name="T37" fmla="*/ 4 h 55"/>
                <a:gd name="T38" fmla="*/ 27 w 122"/>
                <a:gd name="T39" fmla="*/ 19 h 55"/>
                <a:gd name="T40" fmla="*/ 34 w 122"/>
                <a:gd name="T41" fmla="*/ 37 h 55"/>
                <a:gd name="T42" fmla="*/ 30 w 122"/>
                <a:gd name="T43" fmla="*/ 43 h 55"/>
                <a:gd name="T44" fmla="*/ 48 w 122"/>
                <a:gd name="T45"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55">
                  <a:moveTo>
                    <a:pt x="48" y="43"/>
                  </a:moveTo>
                  <a:cubicBezTo>
                    <a:pt x="54" y="40"/>
                    <a:pt x="56" y="46"/>
                    <a:pt x="61" y="52"/>
                  </a:cubicBezTo>
                  <a:cubicBezTo>
                    <a:pt x="61" y="53"/>
                    <a:pt x="61" y="53"/>
                    <a:pt x="61" y="54"/>
                  </a:cubicBezTo>
                  <a:cubicBezTo>
                    <a:pt x="68" y="53"/>
                    <a:pt x="73" y="51"/>
                    <a:pt x="79" y="50"/>
                  </a:cubicBezTo>
                  <a:cubicBezTo>
                    <a:pt x="84" y="49"/>
                    <a:pt x="90" y="51"/>
                    <a:pt x="95" y="52"/>
                  </a:cubicBezTo>
                  <a:cubicBezTo>
                    <a:pt x="94" y="50"/>
                    <a:pt x="93" y="49"/>
                    <a:pt x="94" y="48"/>
                  </a:cubicBezTo>
                  <a:cubicBezTo>
                    <a:pt x="95" y="45"/>
                    <a:pt x="103" y="49"/>
                    <a:pt x="106" y="51"/>
                  </a:cubicBezTo>
                  <a:cubicBezTo>
                    <a:pt x="109" y="54"/>
                    <a:pt x="117" y="55"/>
                    <a:pt x="119" y="52"/>
                  </a:cubicBezTo>
                  <a:cubicBezTo>
                    <a:pt x="122" y="50"/>
                    <a:pt x="115" y="47"/>
                    <a:pt x="114" y="45"/>
                  </a:cubicBezTo>
                  <a:cubicBezTo>
                    <a:pt x="113" y="43"/>
                    <a:pt x="115" y="41"/>
                    <a:pt x="117" y="38"/>
                  </a:cubicBezTo>
                  <a:cubicBezTo>
                    <a:pt x="113" y="36"/>
                    <a:pt x="108" y="32"/>
                    <a:pt x="106" y="33"/>
                  </a:cubicBezTo>
                  <a:cubicBezTo>
                    <a:pt x="104" y="33"/>
                    <a:pt x="104" y="22"/>
                    <a:pt x="101" y="22"/>
                  </a:cubicBezTo>
                  <a:cubicBezTo>
                    <a:pt x="98" y="22"/>
                    <a:pt x="98" y="19"/>
                    <a:pt x="95" y="19"/>
                  </a:cubicBezTo>
                  <a:cubicBezTo>
                    <a:pt x="92" y="19"/>
                    <a:pt x="80" y="19"/>
                    <a:pt x="77" y="22"/>
                  </a:cubicBezTo>
                  <a:cubicBezTo>
                    <a:pt x="74" y="24"/>
                    <a:pt x="70" y="16"/>
                    <a:pt x="66" y="16"/>
                  </a:cubicBezTo>
                  <a:cubicBezTo>
                    <a:pt x="62" y="16"/>
                    <a:pt x="57" y="12"/>
                    <a:pt x="55" y="9"/>
                  </a:cubicBezTo>
                  <a:cubicBezTo>
                    <a:pt x="52" y="6"/>
                    <a:pt x="33" y="11"/>
                    <a:pt x="27" y="7"/>
                  </a:cubicBezTo>
                  <a:cubicBezTo>
                    <a:pt x="22" y="3"/>
                    <a:pt x="12" y="0"/>
                    <a:pt x="6" y="1"/>
                  </a:cubicBezTo>
                  <a:cubicBezTo>
                    <a:pt x="5" y="1"/>
                    <a:pt x="2" y="2"/>
                    <a:pt x="0" y="4"/>
                  </a:cubicBezTo>
                  <a:cubicBezTo>
                    <a:pt x="10" y="10"/>
                    <a:pt x="25" y="8"/>
                    <a:pt x="27" y="19"/>
                  </a:cubicBezTo>
                  <a:cubicBezTo>
                    <a:pt x="29" y="31"/>
                    <a:pt x="36" y="26"/>
                    <a:pt x="34" y="37"/>
                  </a:cubicBezTo>
                  <a:cubicBezTo>
                    <a:pt x="33" y="39"/>
                    <a:pt x="32" y="41"/>
                    <a:pt x="30" y="43"/>
                  </a:cubicBezTo>
                  <a:cubicBezTo>
                    <a:pt x="38" y="44"/>
                    <a:pt x="45" y="44"/>
                    <a:pt x="48" y="4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09" name="Freeform 1697">
              <a:extLst>
                <a:ext uri="{FF2B5EF4-FFF2-40B4-BE49-F238E27FC236}">
                  <a16:creationId xmlns:a16="http://schemas.microsoft.com/office/drawing/2014/main" id="{5357526A-A244-1345-8D4C-F11399C94120}"/>
                </a:ext>
              </a:extLst>
            </p:cNvPr>
            <p:cNvSpPr>
              <a:spLocks/>
            </p:cNvSpPr>
            <p:nvPr/>
          </p:nvSpPr>
          <p:spPr bwMode="auto">
            <a:xfrm>
              <a:off x="6508981" y="2455944"/>
              <a:ext cx="53977" cy="47627"/>
            </a:xfrm>
            <a:custGeom>
              <a:avLst/>
              <a:gdLst>
                <a:gd name="T0" fmla="*/ 20 w 42"/>
                <a:gd name="T1" fmla="*/ 1 h 39"/>
                <a:gd name="T2" fmla="*/ 0 w 42"/>
                <a:gd name="T3" fmla="*/ 12 h 39"/>
                <a:gd name="T4" fmla="*/ 3 w 42"/>
                <a:gd name="T5" fmla="*/ 17 h 39"/>
                <a:gd name="T6" fmla="*/ 13 w 42"/>
                <a:gd name="T7" fmla="*/ 29 h 39"/>
                <a:gd name="T8" fmla="*/ 15 w 42"/>
                <a:gd name="T9" fmla="*/ 39 h 39"/>
                <a:gd name="T10" fmla="*/ 23 w 42"/>
                <a:gd name="T11" fmla="*/ 39 h 39"/>
                <a:gd name="T12" fmla="*/ 40 w 42"/>
                <a:gd name="T13" fmla="*/ 18 h 39"/>
                <a:gd name="T14" fmla="*/ 20 w 42"/>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9">
                  <a:moveTo>
                    <a:pt x="20" y="1"/>
                  </a:moveTo>
                  <a:cubicBezTo>
                    <a:pt x="14" y="0"/>
                    <a:pt x="2" y="7"/>
                    <a:pt x="0" y="12"/>
                  </a:cubicBezTo>
                  <a:cubicBezTo>
                    <a:pt x="1" y="14"/>
                    <a:pt x="2" y="15"/>
                    <a:pt x="3" y="17"/>
                  </a:cubicBezTo>
                  <a:cubicBezTo>
                    <a:pt x="4" y="22"/>
                    <a:pt x="9" y="26"/>
                    <a:pt x="13" y="29"/>
                  </a:cubicBezTo>
                  <a:cubicBezTo>
                    <a:pt x="16" y="31"/>
                    <a:pt x="16" y="35"/>
                    <a:pt x="15" y="39"/>
                  </a:cubicBezTo>
                  <a:cubicBezTo>
                    <a:pt x="18" y="39"/>
                    <a:pt x="21" y="39"/>
                    <a:pt x="23" y="39"/>
                  </a:cubicBezTo>
                  <a:cubicBezTo>
                    <a:pt x="28" y="37"/>
                    <a:pt x="39" y="22"/>
                    <a:pt x="40" y="18"/>
                  </a:cubicBezTo>
                  <a:cubicBezTo>
                    <a:pt x="42" y="13"/>
                    <a:pt x="27" y="1"/>
                    <a:pt x="20" y="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0" name="Freeform 1698">
              <a:extLst>
                <a:ext uri="{FF2B5EF4-FFF2-40B4-BE49-F238E27FC236}">
                  <a16:creationId xmlns:a16="http://schemas.microsoft.com/office/drawing/2014/main" id="{AC1F821C-ADEA-5349-83B3-DF6AE4E496BC}"/>
                </a:ext>
              </a:extLst>
            </p:cNvPr>
            <p:cNvSpPr>
              <a:spLocks/>
            </p:cNvSpPr>
            <p:nvPr/>
          </p:nvSpPr>
          <p:spPr bwMode="auto">
            <a:xfrm>
              <a:off x="7529780" y="2271788"/>
              <a:ext cx="157168" cy="144467"/>
            </a:xfrm>
            <a:custGeom>
              <a:avLst/>
              <a:gdLst>
                <a:gd name="T0" fmla="*/ 117 w 122"/>
                <a:gd name="T1" fmla="*/ 5 h 115"/>
                <a:gd name="T2" fmla="*/ 102 w 122"/>
                <a:gd name="T3" fmla="*/ 0 h 115"/>
                <a:gd name="T4" fmla="*/ 92 w 122"/>
                <a:gd name="T5" fmla="*/ 13 h 115"/>
                <a:gd name="T6" fmla="*/ 79 w 122"/>
                <a:gd name="T7" fmla="*/ 22 h 115"/>
                <a:gd name="T8" fmla="*/ 72 w 122"/>
                <a:gd name="T9" fmla="*/ 29 h 115"/>
                <a:gd name="T10" fmla="*/ 61 w 122"/>
                <a:gd name="T11" fmla="*/ 33 h 115"/>
                <a:gd name="T12" fmla="*/ 50 w 122"/>
                <a:gd name="T13" fmla="*/ 28 h 115"/>
                <a:gd name="T14" fmla="*/ 38 w 122"/>
                <a:gd name="T15" fmla="*/ 41 h 115"/>
                <a:gd name="T16" fmla="*/ 5 w 122"/>
                <a:gd name="T17" fmla="*/ 59 h 115"/>
                <a:gd name="T18" fmla="*/ 0 w 122"/>
                <a:gd name="T19" fmla="*/ 66 h 115"/>
                <a:gd name="T20" fmla="*/ 21 w 122"/>
                <a:gd name="T21" fmla="*/ 76 h 115"/>
                <a:gd name="T22" fmla="*/ 10 w 122"/>
                <a:gd name="T23" fmla="*/ 95 h 115"/>
                <a:gd name="T24" fmla="*/ 13 w 122"/>
                <a:gd name="T25" fmla="*/ 106 h 115"/>
                <a:gd name="T26" fmla="*/ 22 w 122"/>
                <a:gd name="T27" fmla="*/ 111 h 115"/>
                <a:gd name="T28" fmla="*/ 36 w 122"/>
                <a:gd name="T29" fmla="*/ 108 h 115"/>
                <a:gd name="T30" fmla="*/ 40 w 122"/>
                <a:gd name="T31" fmla="*/ 110 h 115"/>
                <a:gd name="T32" fmla="*/ 50 w 122"/>
                <a:gd name="T33" fmla="*/ 103 h 115"/>
                <a:gd name="T34" fmla="*/ 66 w 122"/>
                <a:gd name="T35" fmla="*/ 99 h 115"/>
                <a:gd name="T36" fmla="*/ 76 w 122"/>
                <a:gd name="T37" fmla="*/ 96 h 115"/>
                <a:gd name="T38" fmla="*/ 60 w 122"/>
                <a:gd name="T39" fmla="*/ 81 h 115"/>
                <a:gd name="T40" fmla="*/ 65 w 122"/>
                <a:gd name="T41" fmla="*/ 65 h 115"/>
                <a:gd name="T42" fmla="*/ 96 w 122"/>
                <a:gd name="T43" fmla="*/ 46 h 115"/>
                <a:gd name="T44" fmla="*/ 102 w 122"/>
                <a:gd name="T45" fmla="*/ 25 h 115"/>
                <a:gd name="T46" fmla="*/ 122 w 122"/>
                <a:gd name="T47" fmla="*/ 6 h 115"/>
                <a:gd name="T48" fmla="*/ 117 w 122"/>
                <a:gd name="T49" fmla="*/ 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115">
                  <a:moveTo>
                    <a:pt x="117" y="5"/>
                  </a:moveTo>
                  <a:cubicBezTo>
                    <a:pt x="110" y="8"/>
                    <a:pt x="108" y="0"/>
                    <a:pt x="102" y="0"/>
                  </a:cubicBezTo>
                  <a:cubicBezTo>
                    <a:pt x="96" y="0"/>
                    <a:pt x="97" y="13"/>
                    <a:pt x="92" y="13"/>
                  </a:cubicBezTo>
                  <a:cubicBezTo>
                    <a:pt x="86" y="13"/>
                    <a:pt x="87" y="21"/>
                    <a:pt x="79" y="22"/>
                  </a:cubicBezTo>
                  <a:cubicBezTo>
                    <a:pt x="71" y="24"/>
                    <a:pt x="69" y="24"/>
                    <a:pt x="72" y="29"/>
                  </a:cubicBezTo>
                  <a:cubicBezTo>
                    <a:pt x="76" y="35"/>
                    <a:pt x="68" y="33"/>
                    <a:pt x="61" y="33"/>
                  </a:cubicBezTo>
                  <a:cubicBezTo>
                    <a:pt x="54" y="33"/>
                    <a:pt x="54" y="28"/>
                    <a:pt x="50" y="28"/>
                  </a:cubicBezTo>
                  <a:cubicBezTo>
                    <a:pt x="45" y="28"/>
                    <a:pt x="42" y="36"/>
                    <a:pt x="38" y="41"/>
                  </a:cubicBezTo>
                  <a:cubicBezTo>
                    <a:pt x="35" y="45"/>
                    <a:pt x="12" y="55"/>
                    <a:pt x="5" y="59"/>
                  </a:cubicBezTo>
                  <a:cubicBezTo>
                    <a:pt x="3" y="60"/>
                    <a:pt x="2" y="63"/>
                    <a:pt x="0" y="66"/>
                  </a:cubicBezTo>
                  <a:cubicBezTo>
                    <a:pt x="9" y="67"/>
                    <a:pt x="17" y="72"/>
                    <a:pt x="21" y="76"/>
                  </a:cubicBezTo>
                  <a:cubicBezTo>
                    <a:pt x="25" y="83"/>
                    <a:pt x="15" y="90"/>
                    <a:pt x="10" y="95"/>
                  </a:cubicBezTo>
                  <a:cubicBezTo>
                    <a:pt x="5" y="101"/>
                    <a:pt x="13" y="101"/>
                    <a:pt x="13" y="106"/>
                  </a:cubicBezTo>
                  <a:cubicBezTo>
                    <a:pt x="14" y="111"/>
                    <a:pt x="20" y="115"/>
                    <a:pt x="22" y="111"/>
                  </a:cubicBezTo>
                  <a:cubicBezTo>
                    <a:pt x="24" y="106"/>
                    <a:pt x="28" y="108"/>
                    <a:pt x="36" y="108"/>
                  </a:cubicBezTo>
                  <a:cubicBezTo>
                    <a:pt x="38" y="108"/>
                    <a:pt x="39" y="109"/>
                    <a:pt x="40" y="110"/>
                  </a:cubicBezTo>
                  <a:cubicBezTo>
                    <a:pt x="44" y="107"/>
                    <a:pt x="49" y="104"/>
                    <a:pt x="50" y="103"/>
                  </a:cubicBezTo>
                  <a:cubicBezTo>
                    <a:pt x="53" y="100"/>
                    <a:pt x="60" y="99"/>
                    <a:pt x="66" y="99"/>
                  </a:cubicBezTo>
                  <a:cubicBezTo>
                    <a:pt x="70" y="99"/>
                    <a:pt x="73" y="98"/>
                    <a:pt x="76" y="96"/>
                  </a:cubicBezTo>
                  <a:cubicBezTo>
                    <a:pt x="69" y="88"/>
                    <a:pt x="62" y="82"/>
                    <a:pt x="60" y="81"/>
                  </a:cubicBezTo>
                  <a:cubicBezTo>
                    <a:pt x="54" y="77"/>
                    <a:pt x="58" y="67"/>
                    <a:pt x="65" y="65"/>
                  </a:cubicBezTo>
                  <a:cubicBezTo>
                    <a:pt x="72" y="63"/>
                    <a:pt x="90" y="50"/>
                    <a:pt x="96" y="46"/>
                  </a:cubicBezTo>
                  <a:cubicBezTo>
                    <a:pt x="101" y="43"/>
                    <a:pt x="97" y="33"/>
                    <a:pt x="102" y="25"/>
                  </a:cubicBezTo>
                  <a:cubicBezTo>
                    <a:pt x="104" y="21"/>
                    <a:pt x="113" y="13"/>
                    <a:pt x="122" y="6"/>
                  </a:cubicBezTo>
                  <a:cubicBezTo>
                    <a:pt x="120" y="5"/>
                    <a:pt x="118" y="5"/>
                    <a:pt x="117" y="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1" name="Freeform 1699">
              <a:extLst>
                <a:ext uri="{FF2B5EF4-FFF2-40B4-BE49-F238E27FC236}">
                  <a16:creationId xmlns:a16="http://schemas.microsoft.com/office/drawing/2014/main" id="{6CF41704-6B1A-CD45-ABBE-8861CA4152D0}"/>
                </a:ext>
              </a:extLst>
            </p:cNvPr>
            <p:cNvSpPr>
              <a:spLocks/>
            </p:cNvSpPr>
            <p:nvPr/>
          </p:nvSpPr>
          <p:spPr bwMode="auto">
            <a:xfrm>
              <a:off x="6556607" y="2594061"/>
              <a:ext cx="173044" cy="98428"/>
            </a:xfrm>
            <a:custGeom>
              <a:avLst/>
              <a:gdLst>
                <a:gd name="T0" fmla="*/ 133 w 135"/>
                <a:gd name="T1" fmla="*/ 50 h 78"/>
                <a:gd name="T2" fmla="*/ 129 w 135"/>
                <a:gd name="T3" fmla="*/ 50 h 78"/>
                <a:gd name="T4" fmla="*/ 106 w 135"/>
                <a:gd name="T5" fmla="*/ 45 h 78"/>
                <a:gd name="T6" fmla="*/ 72 w 135"/>
                <a:gd name="T7" fmla="*/ 32 h 78"/>
                <a:gd name="T8" fmla="*/ 36 w 135"/>
                <a:gd name="T9" fmla="*/ 5 h 78"/>
                <a:gd name="T10" fmla="*/ 22 w 135"/>
                <a:gd name="T11" fmla="*/ 3 h 78"/>
                <a:gd name="T12" fmla="*/ 11 w 135"/>
                <a:gd name="T13" fmla="*/ 6 h 78"/>
                <a:gd name="T14" fmla="*/ 3 w 135"/>
                <a:gd name="T15" fmla="*/ 16 h 78"/>
                <a:gd name="T16" fmla="*/ 0 w 135"/>
                <a:gd name="T17" fmla="*/ 29 h 78"/>
                <a:gd name="T18" fmla="*/ 9 w 135"/>
                <a:gd name="T19" fmla="*/ 36 h 78"/>
                <a:gd name="T20" fmla="*/ 23 w 135"/>
                <a:gd name="T21" fmla="*/ 43 h 78"/>
                <a:gd name="T22" fmla="*/ 36 w 135"/>
                <a:gd name="T23" fmla="*/ 50 h 78"/>
                <a:gd name="T24" fmla="*/ 51 w 135"/>
                <a:gd name="T25" fmla="*/ 59 h 78"/>
                <a:gd name="T26" fmla="*/ 68 w 135"/>
                <a:gd name="T27" fmla="*/ 56 h 78"/>
                <a:gd name="T28" fmla="*/ 77 w 135"/>
                <a:gd name="T29" fmla="*/ 66 h 78"/>
                <a:gd name="T30" fmla="*/ 100 w 135"/>
                <a:gd name="T31" fmla="*/ 75 h 78"/>
                <a:gd name="T32" fmla="*/ 131 w 135"/>
                <a:gd name="T33" fmla="*/ 72 h 78"/>
                <a:gd name="T34" fmla="*/ 132 w 135"/>
                <a:gd name="T35" fmla="*/ 54 h 78"/>
                <a:gd name="T36" fmla="*/ 133 w 135"/>
                <a:gd name="T3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78">
                  <a:moveTo>
                    <a:pt x="133" y="50"/>
                  </a:moveTo>
                  <a:cubicBezTo>
                    <a:pt x="132" y="50"/>
                    <a:pt x="130" y="50"/>
                    <a:pt x="129" y="50"/>
                  </a:cubicBezTo>
                  <a:cubicBezTo>
                    <a:pt x="119" y="50"/>
                    <a:pt x="112" y="45"/>
                    <a:pt x="106" y="45"/>
                  </a:cubicBezTo>
                  <a:cubicBezTo>
                    <a:pt x="99" y="46"/>
                    <a:pt x="80" y="38"/>
                    <a:pt x="72" y="32"/>
                  </a:cubicBezTo>
                  <a:cubicBezTo>
                    <a:pt x="64" y="25"/>
                    <a:pt x="41" y="11"/>
                    <a:pt x="36" y="5"/>
                  </a:cubicBezTo>
                  <a:cubicBezTo>
                    <a:pt x="30" y="0"/>
                    <a:pt x="22" y="0"/>
                    <a:pt x="22" y="3"/>
                  </a:cubicBezTo>
                  <a:cubicBezTo>
                    <a:pt x="21" y="5"/>
                    <a:pt x="17" y="5"/>
                    <a:pt x="11" y="6"/>
                  </a:cubicBezTo>
                  <a:cubicBezTo>
                    <a:pt x="9" y="9"/>
                    <a:pt x="3" y="12"/>
                    <a:pt x="3" y="16"/>
                  </a:cubicBezTo>
                  <a:cubicBezTo>
                    <a:pt x="3" y="20"/>
                    <a:pt x="0" y="26"/>
                    <a:pt x="0" y="29"/>
                  </a:cubicBezTo>
                  <a:cubicBezTo>
                    <a:pt x="0" y="33"/>
                    <a:pt x="7" y="34"/>
                    <a:pt x="9" y="36"/>
                  </a:cubicBezTo>
                  <a:cubicBezTo>
                    <a:pt x="11" y="39"/>
                    <a:pt x="22" y="41"/>
                    <a:pt x="23" y="43"/>
                  </a:cubicBezTo>
                  <a:cubicBezTo>
                    <a:pt x="24" y="46"/>
                    <a:pt x="31" y="50"/>
                    <a:pt x="36" y="50"/>
                  </a:cubicBezTo>
                  <a:cubicBezTo>
                    <a:pt x="41" y="51"/>
                    <a:pt x="48" y="57"/>
                    <a:pt x="51" y="59"/>
                  </a:cubicBezTo>
                  <a:cubicBezTo>
                    <a:pt x="54" y="61"/>
                    <a:pt x="64" y="56"/>
                    <a:pt x="68" y="56"/>
                  </a:cubicBezTo>
                  <a:cubicBezTo>
                    <a:pt x="71" y="56"/>
                    <a:pt x="77" y="62"/>
                    <a:pt x="77" y="66"/>
                  </a:cubicBezTo>
                  <a:cubicBezTo>
                    <a:pt x="78" y="69"/>
                    <a:pt x="96" y="71"/>
                    <a:pt x="100" y="75"/>
                  </a:cubicBezTo>
                  <a:cubicBezTo>
                    <a:pt x="105" y="78"/>
                    <a:pt x="127" y="76"/>
                    <a:pt x="131" y="72"/>
                  </a:cubicBezTo>
                  <a:cubicBezTo>
                    <a:pt x="135" y="68"/>
                    <a:pt x="132" y="60"/>
                    <a:pt x="132" y="54"/>
                  </a:cubicBezTo>
                  <a:cubicBezTo>
                    <a:pt x="132" y="52"/>
                    <a:pt x="132" y="51"/>
                    <a:pt x="133" y="5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2" name="Freeform 1700">
              <a:extLst>
                <a:ext uri="{FF2B5EF4-FFF2-40B4-BE49-F238E27FC236}">
                  <a16:creationId xmlns:a16="http://schemas.microsoft.com/office/drawing/2014/main" id="{5D71FDE3-9FDD-0D46-BE2D-3BB9FDDFA466}"/>
                </a:ext>
              </a:extLst>
            </p:cNvPr>
            <p:cNvSpPr>
              <a:spLocks/>
            </p:cNvSpPr>
            <p:nvPr/>
          </p:nvSpPr>
          <p:spPr bwMode="auto">
            <a:xfrm>
              <a:off x="6807441" y="2640100"/>
              <a:ext cx="193682" cy="415939"/>
            </a:xfrm>
            <a:custGeom>
              <a:avLst/>
              <a:gdLst>
                <a:gd name="T0" fmla="*/ 122 w 151"/>
                <a:gd name="T1" fmla="*/ 303 h 333"/>
                <a:gd name="T2" fmla="*/ 117 w 151"/>
                <a:gd name="T3" fmla="*/ 289 h 333"/>
                <a:gd name="T4" fmla="*/ 110 w 151"/>
                <a:gd name="T5" fmla="*/ 268 h 333"/>
                <a:gd name="T6" fmla="*/ 103 w 151"/>
                <a:gd name="T7" fmla="*/ 249 h 333"/>
                <a:gd name="T8" fmla="*/ 106 w 151"/>
                <a:gd name="T9" fmla="*/ 236 h 333"/>
                <a:gd name="T10" fmla="*/ 107 w 151"/>
                <a:gd name="T11" fmla="*/ 228 h 333"/>
                <a:gd name="T12" fmla="*/ 103 w 151"/>
                <a:gd name="T13" fmla="*/ 216 h 333"/>
                <a:gd name="T14" fmla="*/ 90 w 151"/>
                <a:gd name="T15" fmla="*/ 200 h 333"/>
                <a:gd name="T16" fmla="*/ 94 w 151"/>
                <a:gd name="T17" fmla="*/ 172 h 333"/>
                <a:gd name="T18" fmla="*/ 103 w 151"/>
                <a:gd name="T19" fmla="*/ 167 h 333"/>
                <a:gd name="T20" fmla="*/ 117 w 151"/>
                <a:gd name="T21" fmla="*/ 163 h 333"/>
                <a:gd name="T22" fmla="*/ 133 w 151"/>
                <a:gd name="T23" fmla="*/ 154 h 333"/>
                <a:gd name="T24" fmla="*/ 142 w 151"/>
                <a:gd name="T25" fmla="*/ 146 h 333"/>
                <a:gd name="T26" fmla="*/ 151 w 151"/>
                <a:gd name="T27" fmla="*/ 131 h 333"/>
                <a:gd name="T28" fmla="*/ 151 w 151"/>
                <a:gd name="T29" fmla="*/ 131 h 333"/>
                <a:gd name="T30" fmla="*/ 143 w 151"/>
                <a:gd name="T31" fmla="*/ 133 h 333"/>
                <a:gd name="T32" fmla="*/ 132 w 151"/>
                <a:gd name="T33" fmla="*/ 127 h 333"/>
                <a:gd name="T34" fmla="*/ 123 w 151"/>
                <a:gd name="T35" fmla="*/ 122 h 333"/>
                <a:gd name="T36" fmla="*/ 123 w 151"/>
                <a:gd name="T37" fmla="*/ 111 h 333"/>
                <a:gd name="T38" fmla="*/ 116 w 151"/>
                <a:gd name="T39" fmla="*/ 103 h 333"/>
                <a:gd name="T40" fmla="*/ 110 w 151"/>
                <a:gd name="T41" fmla="*/ 88 h 333"/>
                <a:gd name="T42" fmla="*/ 94 w 151"/>
                <a:gd name="T43" fmla="*/ 85 h 333"/>
                <a:gd name="T44" fmla="*/ 91 w 151"/>
                <a:gd name="T45" fmla="*/ 77 h 333"/>
                <a:gd name="T46" fmla="*/ 106 w 151"/>
                <a:gd name="T47" fmla="*/ 52 h 333"/>
                <a:gd name="T48" fmla="*/ 110 w 151"/>
                <a:gd name="T49" fmla="*/ 26 h 333"/>
                <a:gd name="T50" fmla="*/ 103 w 151"/>
                <a:gd name="T51" fmla="*/ 18 h 333"/>
                <a:gd name="T52" fmla="*/ 99 w 151"/>
                <a:gd name="T53" fmla="*/ 8 h 333"/>
                <a:gd name="T54" fmla="*/ 87 w 151"/>
                <a:gd name="T55" fmla="*/ 3 h 333"/>
                <a:gd name="T56" fmla="*/ 84 w 151"/>
                <a:gd name="T57" fmla="*/ 4 h 333"/>
                <a:gd name="T58" fmla="*/ 85 w 151"/>
                <a:gd name="T59" fmla="*/ 5 h 333"/>
                <a:gd name="T60" fmla="*/ 81 w 151"/>
                <a:gd name="T61" fmla="*/ 13 h 333"/>
                <a:gd name="T62" fmla="*/ 82 w 151"/>
                <a:gd name="T63" fmla="*/ 25 h 333"/>
                <a:gd name="T64" fmla="*/ 74 w 151"/>
                <a:gd name="T65" fmla="*/ 25 h 333"/>
                <a:gd name="T66" fmla="*/ 60 w 151"/>
                <a:gd name="T67" fmla="*/ 31 h 333"/>
                <a:gd name="T68" fmla="*/ 48 w 151"/>
                <a:gd name="T69" fmla="*/ 45 h 333"/>
                <a:gd name="T70" fmla="*/ 43 w 151"/>
                <a:gd name="T71" fmla="*/ 66 h 333"/>
                <a:gd name="T72" fmla="*/ 37 w 151"/>
                <a:gd name="T73" fmla="*/ 88 h 333"/>
                <a:gd name="T74" fmla="*/ 23 w 151"/>
                <a:gd name="T75" fmla="*/ 87 h 333"/>
                <a:gd name="T76" fmla="*/ 19 w 151"/>
                <a:gd name="T77" fmla="*/ 105 h 333"/>
                <a:gd name="T78" fmla="*/ 14 w 151"/>
                <a:gd name="T79" fmla="*/ 124 h 333"/>
                <a:gd name="T80" fmla="*/ 7 w 151"/>
                <a:gd name="T81" fmla="*/ 137 h 333"/>
                <a:gd name="T82" fmla="*/ 0 w 151"/>
                <a:gd name="T83" fmla="*/ 142 h 333"/>
                <a:gd name="T84" fmla="*/ 17 w 151"/>
                <a:gd name="T85" fmla="*/ 159 h 333"/>
                <a:gd name="T86" fmla="*/ 37 w 151"/>
                <a:gd name="T87" fmla="*/ 195 h 333"/>
                <a:gd name="T88" fmla="*/ 34 w 151"/>
                <a:gd name="T89" fmla="*/ 224 h 333"/>
                <a:gd name="T90" fmla="*/ 42 w 151"/>
                <a:gd name="T91" fmla="*/ 233 h 333"/>
                <a:gd name="T92" fmla="*/ 59 w 151"/>
                <a:gd name="T93" fmla="*/ 231 h 333"/>
                <a:gd name="T94" fmla="*/ 74 w 151"/>
                <a:gd name="T95" fmla="*/ 213 h 333"/>
                <a:gd name="T96" fmla="*/ 83 w 151"/>
                <a:gd name="T97" fmla="*/ 220 h 333"/>
                <a:gd name="T98" fmla="*/ 90 w 151"/>
                <a:gd name="T99" fmla="*/ 240 h 333"/>
                <a:gd name="T100" fmla="*/ 99 w 151"/>
                <a:gd name="T101" fmla="*/ 278 h 333"/>
                <a:gd name="T102" fmla="*/ 106 w 151"/>
                <a:gd name="T103" fmla="*/ 306 h 333"/>
                <a:gd name="T104" fmla="*/ 108 w 151"/>
                <a:gd name="T105" fmla="*/ 327 h 333"/>
                <a:gd name="T106" fmla="*/ 107 w 151"/>
                <a:gd name="T107" fmla="*/ 332 h 333"/>
                <a:gd name="T108" fmla="*/ 122 w 151"/>
                <a:gd name="T109" fmla="*/ 3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333">
                  <a:moveTo>
                    <a:pt x="122" y="303"/>
                  </a:moveTo>
                  <a:cubicBezTo>
                    <a:pt x="122" y="296"/>
                    <a:pt x="117" y="295"/>
                    <a:pt x="117" y="289"/>
                  </a:cubicBezTo>
                  <a:cubicBezTo>
                    <a:pt x="117" y="284"/>
                    <a:pt x="117" y="274"/>
                    <a:pt x="110" y="268"/>
                  </a:cubicBezTo>
                  <a:cubicBezTo>
                    <a:pt x="103" y="261"/>
                    <a:pt x="99" y="252"/>
                    <a:pt x="103" y="249"/>
                  </a:cubicBezTo>
                  <a:cubicBezTo>
                    <a:pt x="108" y="245"/>
                    <a:pt x="104" y="236"/>
                    <a:pt x="106" y="236"/>
                  </a:cubicBezTo>
                  <a:cubicBezTo>
                    <a:pt x="108" y="237"/>
                    <a:pt x="111" y="230"/>
                    <a:pt x="107" y="228"/>
                  </a:cubicBezTo>
                  <a:cubicBezTo>
                    <a:pt x="103" y="226"/>
                    <a:pt x="107" y="218"/>
                    <a:pt x="103" y="216"/>
                  </a:cubicBezTo>
                  <a:cubicBezTo>
                    <a:pt x="100" y="215"/>
                    <a:pt x="90" y="204"/>
                    <a:pt x="90" y="200"/>
                  </a:cubicBezTo>
                  <a:cubicBezTo>
                    <a:pt x="90" y="197"/>
                    <a:pt x="93" y="177"/>
                    <a:pt x="94" y="172"/>
                  </a:cubicBezTo>
                  <a:cubicBezTo>
                    <a:pt x="94" y="167"/>
                    <a:pt x="101" y="167"/>
                    <a:pt x="103" y="167"/>
                  </a:cubicBezTo>
                  <a:cubicBezTo>
                    <a:pt x="106" y="167"/>
                    <a:pt x="114" y="167"/>
                    <a:pt x="117" y="163"/>
                  </a:cubicBezTo>
                  <a:cubicBezTo>
                    <a:pt x="120" y="158"/>
                    <a:pt x="131" y="157"/>
                    <a:pt x="133" y="154"/>
                  </a:cubicBezTo>
                  <a:cubicBezTo>
                    <a:pt x="134" y="150"/>
                    <a:pt x="142" y="150"/>
                    <a:pt x="142" y="146"/>
                  </a:cubicBezTo>
                  <a:cubicBezTo>
                    <a:pt x="142" y="142"/>
                    <a:pt x="151" y="131"/>
                    <a:pt x="151" y="131"/>
                  </a:cubicBezTo>
                  <a:cubicBezTo>
                    <a:pt x="151" y="131"/>
                    <a:pt x="151" y="131"/>
                    <a:pt x="151" y="131"/>
                  </a:cubicBezTo>
                  <a:cubicBezTo>
                    <a:pt x="150" y="129"/>
                    <a:pt x="148" y="131"/>
                    <a:pt x="143" y="133"/>
                  </a:cubicBezTo>
                  <a:cubicBezTo>
                    <a:pt x="135" y="136"/>
                    <a:pt x="132" y="132"/>
                    <a:pt x="132" y="127"/>
                  </a:cubicBezTo>
                  <a:cubicBezTo>
                    <a:pt x="133" y="122"/>
                    <a:pt x="127" y="122"/>
                    <a:pt x="123" y="122"/>
                  </a:cubicBezTo>
                  <a:cubicBezTo>
                    <a:pt x="118" y="122"/>
                    <a:pt x="121" y="115"/>
                    <a:pt x="123" y="111"/>
                  </a:cubicBezTo>
                  <a:cubicBezTo>
                    <a:pt x="124" y="106"/>
                    <a:pt x="121" y="103"/>
                    <a:pt x="116" y="103"/>
                  </a:cubicBezTo>
                  <a:cubicBezTo>
                    <a:pt x="111" y="102"/>
                    <a:pt x="108" y="91"/>
                    <a:pt x="110" y="88"/>
                  </a:cubicBezTo>
                  <a:cubicBezTo>
                    <a:pt x="112" y="85"/>
                    <a:pt x="100" y="83"/>
                    <a:pt x="94" y="85"/>
                  </a:cubicBezTo>
                  <a:cubicBezTo>
                    <a:pt x="89" y="88"/>
                    <a:pt x="93" y="81"/>
                    <a:pt x="91" y="77"/>
                  </a:cubicBezTo>
                  <a:cubicBezTo>
                    <a:pt x="90" y="73"/>
                    <a:pt x="98" y="59"/>
                    <a:pt x="106" y="52"/>
                  </a:cubicBezTo>
                  <a:cubicBezTo>
                    <a:pt x="113" y="45"/>
                    <a:pt x="110" y="35"/>
                    <a:pt x="110" y="26"/>
                  </a:cubicBezTo>
                  <a:cubicBezTo>
                    <a:pt x="110" y="18"/>
                    <a:pt x="106" y="18"/>
                    <a:pt x="103" y="18"/>
                  </a:cubicBezTo>
                  <a:cubicBezTo>
                    <a:pt x="99" y="18"/>
                    <a:pt x="99" y="12"/>
                    <a:pt x="99" y="8"/>
                  </a:cubicBezTo>
                  <a:cubicBezTo>
                    <a:pt x="99" y="3"/>
                    <a:pt x="92" y="0"/>
                    <a:pt x="87" y="3"/>
                  </a:cubicBezTo>
                  <a:cubicBezTo>
                    <a:pt x="87" y="3"/>
                    <a:pt x="86" y="4"/>
                    <a:pt x="84" y="4"/>
                  </a:cubicBezTo>
                  <a:cubicBezTo>
                    <a:pt x="85" y="4"/>
                    <a:pt x="85" y="5"/>
                    <a:pt x="85" y="5"/>
                  </a:cubicBezTo>
                  <a:cubicBezTo>
                    <a:pt x="85" y="5"/>
                    <a:pt x="83" y="11"/>
                    <a:pt x="81" y="13"/>
                  </a:cubicBezTo>
                  <a:cubicBezTo>
                    <a:pt x="78" y="14"/>
                    <a:pt x="78" y="18"/>
                    <a:pt x="82" y="25"/>
                  </a:cubicBezTo>
                  <a:cubicBezTo>
                    <a:pt x="86" y="31"/>
                    <a:pt x="76" y="28"/>
                    <a:pt x="74" y="25"/>
                  </a:cubicBezTo>
                  <a:cubicBezTo>
                    <a:pt x="73" y="21"/>
                    <a:pt x="64" y="27"/>
                    <a:pt x="60" y="31"/>
                  </a:cubicBezTo>
                  <a:cubicBezTo>
                    <a:pt x="55" y="35"/>
                    <a:pt x="48" y="37"/>
                    <a:pt x="48" y="45"/>
                  </a:cubicBezTo>
                  <a:cubicBezTo>
                    <a:pt x="48" y="53"/>
                    <a:pt x="41" y="60"/>
                    <a:pt x="43" y="66"/>
                  </a:cubicBezTo>
                  <a:cubicBezTo>
                    <a:pt x="44" y="73"/>
                    <a:pt x="36" y="85"/>
                    <a:pt x="37" y="88"/>
                  </a:cubicBezTo>
                  <a:cubicBezTo>
                    <a:pt x="37" y="92"/>
                    <a:pt x="25" y="87"/>
                    <a:pt x="23" y="87"/>
                  </a:cubicBezTo>
                  <a:cubicBezTo>
                    <a:pt x="21" y="87"/>
                    <a:pt x="22" y="101"/>
                    <a:pt x="19" y="105"/>
                  </a:cubicBezTo>
                  <a:cubicBezTo>
                    <a:pt x="16" y="109"/>
                    <a:pt x="19" y="124"/>
                    <a:pt x="14" y="124"/>
                  </a:cubicBezTo>
                  <a:cubicBezTo>
                    <a:pt x="10" y="124"/>
                    <a:pt x="7" y="137"/>
                    <a:pt x="7" y="137"/>
                  </a:cubicBezTo>
                  <a:cubicBezTo>
                    <a:pt x="7" y="137"/>
                    <a:pt x="3" y="139"/>
                    <a:pt x="0" y="142"/>
                  </a:cubicBezTo>
                  <a:cubicBezTo>
                    <a:pt x="4" y="149"/>
                    <a:pt x="10" y="157"/>
                    <a:pt x="17" y="159"/>
                  </a:cubicBezTo>
                  <a:cubicBezTo>
                    <a:pt x="27" y="164"/>
                    <a:pt x="34" y="184"/>
                    <a:pt x="37" y="195"/>
                  </a:cubicBezTo>
                  <a:cubicBezTo>
                    <a:pt x="40" y="206"/>
                    <a:pt x="38" y="217"/>
                    <a:pt x="34" y="224"/>
                  </a:cubicBezTo>
                  <a:cubicBezTo>
                    <a:pt x="31" y="230"/>
                    <a:pt x="36" y="230"/>
                    <a:pt x="42" y="233"/>
                  </a:cubicBezTo>
                  <a:cubicBezTo>
                    <a:pt x="48" y="236"/>
                    <a:pt x="54" y="237"/>
                    <a:pt x="59" y="231"/>
                  </a:cubicBezTo>
                  <a:cubicBezTo>
                    <a:pt x="63" y="225"/>
                    <a:pt x="72" y="220"/>
                    <a:pt x="74" y="213"/>
                  </a:cubicBezTo>
                  <a:cubicBezTo>
                    <a:pt x="75" y="206"/>
                    <a:pt x="79" y="217"/>
                    <a:pt x="83" y="220"/>
                  </a:cubicBezTo>
                  <a:cubicBezTo>
                    <a:pt x="87" y="224"/>
                    <a:pt x="89" y="231"/>
                    <a:pt x="90" y="240"/>
                  </a:cubicBezTo>
                  <a:cubicBezTo>
                    <a:pt x="91" y="249"/>
                    <a:pt x="92" y="271"/>
                    <a:pt x="99" y="278"/>
                  </a:cubicBezTo>
                  <a:cubicBezTo>
                    <a:pt x="107" y="285"/>
                    <a:pt x="108" y="301"/>
                    <a:pt x="106" y="306"/>
                  </a:cubicBezTo>
                  <a:cubicBezTo>
                    <a:pt x="104" y="311"/>
                    <a:pt x="110" y="321"/>
                    <a:pt x="108" y="327"/>
                  </a:cubicBezTo>
                  <a:cubicBezTo>
                    <a:pt x="108" y="328"/>
                    <a:pt x="108" y="330"/>
                    <a:pt x="107" y="332"/>
                  </a:cubicBezTo>
                  <a:cubicBezTo>
                    <a:pt x="114" y="333"/>
                    <a:pt x="122" y="303"/>
                    <a:pt x="122" y="30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3" name="Freeform 1701">
              <a:extLst>
                <a:ext uri="{FF2B5EF4-FFF2-40B4-BE49-F238E27FC236}">
                  <a16:creationId xmlns:a16="http://schemas.microsoft.com/office/drawing/2014/main" id="{CBFA0F93-345A-7C4E-A685-42834DDF2C0A}"/>
                </a:ext>
              </a:extLst>
            </p:cNvPr>
            <p:cNvSpPr>
              <a:spLocks/>
            </p:cNvSpPr>
            <p:nvPr/>
          </p:nvSpPr>
          <p:spPr bwMode="auto">
            <a:xfrm>
              <a:off x="6742351" y="2646451"/>
              <a:ext cx="69852" cy="39689"/>
            </a:xfrm>
            <a:custGeom>
              <a:avLst/>
              <a:gdLst>
                <a:gd name="T0" fmla="*/ 52 w 54"/>
                <a:gd name="T1" fmla="*/ 11 h 32"/>
                <a:gd name="T2" fmla="*/ 31 w 54"/>
                <a:gd name="T3" fmla="*/ 5 h 32"/>
                <a:gd name="T4" fmla="*/ 17 w 54"/>
                <a:gd name="T5" fmla="*/ 3 h 32"/>
                <a:gd name="T6" fmla="*/ 4 w 54"/>
                <a:gd name="T7" fmla="*/ 14 h 32"/>
                <a:gd name="T8" fmla="*/ 0 w 54"/>
                <a:gd name="T9" fmla="*/ 21 h 32"/>
                <a:gd name="T10" fmla="*/ 5 w 54"/>
                <a:gd name="T11" fmla="*/ 25 h 32"/>
                <a:gd name="T12" fmla="*/ 17 w 54"/>
                <a:gd name="T13" fmla="*/ 28 h 32"/>
                <a:gd name="T14" fmla="*/ 33 w 54"/>
                <a:gd name="T15" fmla="*/ 29 h 32"/>
                <a:gd name="T16" fmla="*/ 51 w 54"/>
                <a:gd name="T17" fmla="*/ 27 h 32"/>
                <a:gd name="T18" fmla="*/ 49 w 54"/>
                <a:gd name="T19" fmla="*/ 12 h 32"/>
                <a:gd name="T20" fmla="*/ 52 w 54"/>
                <a:gd name="T21"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32">
                  <a:moveTo>
                    <a:pt x="52" y="11"/>
                  </a:moveTo>
                  <a:cubicBezTo>
                    <a:pt x="41" y="1"/>
                    <a:pt x="38" y="9"/>
                    <a:pt x="31" y="5"/>
                  </a:cubicBezTo>
                  <a:cubicBezTo>
                    <a:pt x="24" y="1"/>
                    <a:pt x="20" y="0"/>
                    <a:pt x="17" y="3"/>
                  </a:cubicBezTo>
                  <a:cubicBezTo>
                    <a:pt x="13" y="6"/>
                    <a:pt x="8" y="5"/>
                    <a:pt x="4" y="14"/>
                  </a:cubicBezTo>
                  <a:cubicBezTo>
                    <a:pt x="3" y="17"/>
                    <a:pt x="2" y="19"/>
                    <a:pt x="0" y="21"/>
                  </a:cubicBezTo>
                  <a:cubicBezTo>
                    <a:pt x="1" y="24"/>
                    <a:pt x="3" y="26"/>
                    <a:pt x="5" y="25"/>
                  </a:cubicBezTo>
                  <a:cubicBezTo>
                    <a:pt x="8" y="25"/>
                    <a:pt x="11" y="29"/>
                    <a:pt x="17" y="28"/>
                  </a:cubicBezTo>
                  <a:cubicBezTo>
                    <a:pt x="22" y="27"/>
                    <a:pt x="26" y="32"/>
                    <a:pt x="33" y="29"/>
                  </a:cubicBezTo>
                  <a:cubicBezTo>
                    <a:pt x="41" y="27"/>
                    <a:pt x="48" y="32"/>
                    <a:pt x="51" y="27"/>
                  </a:cubicBezTo>
                  <a:cubicBezTo>
                    <a:pt x="54" y="22"/>
                    <a:pt x="49" y="12"/>
                    <a:pt x="49" y="12"/>
                  </a:cubicBezTo>
                  <a:cubicBezTo>
                    <a:pt x="49" y="12"/>
                    <a:pt x="50" y="11"/>
                    <a:pt x="52" y="1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4" name="Freeform 1702">
              <a:extLst>
                <a:ext uri="{FF2B5EF4-FFF2-40B4-BE49-F238E27FC236}">
                  <a16:creationId xmlns:a16="http://schemas.microsoft.com/office/drawing/2014/main" id="{65081970-B1A4-0948-A5BE-A78FAB5A2CEE}"/>
                </a:ext>
              </a:extLst>
            </p:cNvPr>
            <p:cNvSpPr>
              <a:spLocks/>
            </p:cNvSpPr>
            <p:nvPr/>
          </p:nvSpPr>
          <p:spPr bwMode="auto">
            <a:xfrm>
              <a:off x="7024937" y="2762342"/>
              <a:ext cx="168281" cy="339736"/>
            </a:xfrm>
            <a:custGeom>
              <a:avLst/>
              <a:gdLst>
                <a:gd name="T0" fmla="*/ 96 w 130"/>
                <a:gd name="T1" fmla="*/ 33 h 271"/>
                <a:gd name="T2" fmla="*/ 79 w 130"/>
                <a:gd name="T3" fmla="*/ 20 h 271"/>
                <a:gd name="T4" fmla="*/ 74 w 130"/>
                <a:gd name="T5" fmla="*/ 10 h 271"/>
                <a:gd name="T6" fmla="*/ 60 w 130"/>
                <a:gd name="T7" fmla="*/ 2 h 271"/>
                <a:gd name="T8" fmla="*/ 46 w 130"/>
                <a:gd name="T9" fmla="*/ 11 h 271"/>
                <a:gd name="T10" fmla="*/ 34 w 130"/>
                <a:gd name="T11" fmla="*/ 13 h 271"/>
                <a:gd name="T12" fmla="*/ 18 w 130"/>
                <a:gd name="T13" fmla="*/ 13 h 271"/>
                <a:gd name="T14" fmla="*/ 5 w 130"/>
                <a:gd name="T15" fmla="*/ 14 h 271"/>
                <a:gd name="T16" fmla="*/ 0 w 130"/>
                <a:gd name="T17" fmla="*/ 18 h 271"/>
                <a:gd name="T18" fmla="*/ 7 w 130"/>
                <a:gd name="T19" fmla="*/ 28 h 271"/>
                <a:gd name="T20" fmla="*/ 16 w 130"/>
                <a:gd name="T21" fmla="*/ 41 h 271"/>
                <a:gd name="T22" fmla="*/ 30 w 130"/>
                <a:gd name="T23" fmla="*/ 49 h 271"/>
                <a:gd name="T24" fmla="*/ 43 w 130"/>
                <a:gd name="T25" fmla="*/ 52 h 271"/>
                <a:gd name="T26" fmla="*/ 48 w 130"/>
                <a:gd name="T27" fmla="*/ 65 h 271"/>
                <a:gd name="T28" fmla="*/ 35 w 130"/>
                <a:gd name="T29" fmla="*/ 73 h 271"/>
                <a:gd name="T30" fmla="*/ 54 w 130"/>
                <a:gd name="T31" fmla="*/ 90 h 271"/>
                <a:gd name="T32" fmla="*/ 63 w 130"/>
                <a:gd name="T33" fmla="*/ 106 h 271"/>
                <a:gd name="T34" fmla="*/ 77 w 130"/>
                <a:gd name="T35" fmla="*/ 125 h 271"/>
                <a:gd name="T36" fmla="*/ 92 w 130"/>
                <a:gd name="T37" fmla="*/ 138 h 271"/>
                <a:gd name="T38" fmla="*/ 95 w 130"/>
                <a:gd name="T39" fmla="*/ 156 h 271"/>
                <a:gd name="T40" fmla="*/ 101 w 130"/>
                <a:gd name="T41" fmla="*/ 185 h 271"/>
                <a:gd name="T42" fmla="*/ 88 w 130"/>
                <a:gd name="T43" fmla="*/ 205 h 271"/>
                <a:gd name="T44" fmla="*/ 73 w 130"/>
                <a:gd name="T45" fmla="*/ 215 h 271"/>
                <a:gd name="T46" fmla="*/ 73 w 130"/>
                <a:gd name="T47" fmla="*/ 231 h 271"/>
                <a:gd name="T48" fmla="*/ 53 w 130"/>
                <a:gd name="T49" fmla="*/ 231 h 271"/>
                <a:gd name="T50" fmla="*/ 42 w 130"/>
                <a:gd name="T51" fmla="*/ 239 h 271"/>
                <a:gd name="T52" fmla="*/ 50 w 130"/>
                <a:gd name="T53" fmla="*/ 245 h 271"/>
                <a:gd name="T54" fmla="*/ 45 w 130"/>
                <a:gd name="T55" fmla="*/ 261 h 271"/>
                <a:gd name="T56" fmla="*/ 53 w 130"/>
                <a:gd name="T57" fmla="*/ 268 h 271"/>
                <a:gd name="T58" fmla="*/ 69 w 130"/>
                <a:gd name="T59" fmla="*/ 255 h 271"/>
                <a:gd name="T60" fmla="*/ 74 w 130"/>
                <a:gd name="T61" fmla="*/ 249 h 271"/>
                <a:gd name="T62" fmla="*/ 78 w 130"/>
                <a:gd name="T63" fmla="*/ 239 h 271"/>
                <a:gd name="T64" fmla="*/ 89 w 130"/>
                <a:gd name="T65" fmla="*/ 237 h 271"/>
                <a:gd name="T66" fmla="*/ 113 w 130"/>
                <a:gd name="T67" fmla="*/ 226 h 271"/>
                <a:gd name="T68" fmla="*/ 127 w 130"/>
                <a:gd name="T69" fmla="*/ 203 h 271"/>
                <a:gd name="T70" fmla="*/ 123 w 130"/>
                <a:gd name="T71" fmla="*/ 162 h 271"/>
                <a:gd name="T72" fmla="*/ 106 w 130"/>
                <a:gd name="T73" fmla="*/ 134 h 271"/>
                <a:gd name="T74" fmla="*/ 78 w 130"/>
                <a:gd name="T75" fmla="*/ 110 h 271"/>
                <a:gd name="T76" fmla="*/ 70 w 130"/>
                <a:gd name="T77" fmla="*/ 96 h 271"/>
                <a:gd name="T78" fmla="*/ 65 w 130"/>
                <a:gd name="T79" fmla="*/ 72 h 271"/>
                <a:gd name="T80" fmla="*/ 78 w 130"/>
                <a:gd name="T81" fmla="*/ 57 h 271"/>
                <a:gd name="T82" fmla="*/ 85 w 130"/>
                <a:gd name="T83" fmla="*/ 47 h 271"/>
                <a:gd name="T84" fmla="*/ 99 w 130"/>
                <a:gd name="T85" fmla="*/ 37 h 271"/>
                <a:gd name="T86" fmla="*/ 100 w 130"/>
                <a:gd name="T87" fmla="*/ 36 h 271"/>
                <a:gd name="T88" fmla="*/ 96 w 130"/>
                <a:gd name="T89" fmla="*/ 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271">
                  <a:moveTo>
                    <a:pt x="96" y="33"/>
                  </a:moveTo>
                  <a:cubicBezTo>
                    <a:pt x="92" y="33"/>
                    <a:pt x="79" y="24"/>
                    <a:pt x="79" y="20"/>
                  </a:cubicBezTo>
                  <a:cubicBezTo>
                    <a:pt x="79" y="17"/>
                    <a:pt x="85" y="11"/>
                    <a:pt x="74" y="10"/>
                  </a:cubicBezTo>
                  <a:cubicBezTo>
                    <a:pt x="63" y="8"/>
                    <a:pt x="62" y="4"/>
                    <a:pt x="60" y="2"/>
                  </a:cubicBezTo>
                  <a:cubicBezTo>
                    <a:pt x="57" y="0"/>
                    <a:pt x="48" y="6"/>
                    <a:pt x="46" y="11"/>
                  </a:cubicBezTo>
                  <a:cubicBezTo>
                    <a:pt x="43" y="16"/>
                    <a:pt x="40" y="10"/>
                    <a:pt x="34" y="13"/>
                  </a:cubicBezTo>
                  <a:cubicBezTo>
                    <a:pt x="27" y="17"/>
                    <a:pt x="21" y="8"/>
                    <a:pt x="18" y="13"/>
                  </a:cubicBezTo>
                  <a:cubicBezTo>
                    <a:pt x="16" y="18"/>
                    <a:pt x="9" y="10"/>
                    <a:pt x="5" y="14"/>
                  </a:cubicBezTo>
                  <a:cubicBezTo>
                    <a:pt x="4" y="16"/>
                    <a:pt x="2" y="17"/>
                    <a:pt x="0" y="18"/>
                  </a:cubicBezTo>
                  <a:cubicBezTo>
                    <a:pt x="3" y="22"/>
                    <a:pt x="7" y="25"/>
                    <a:pt x="7" y="28"/>
                  </a:cubicBezTo>
                  <a:cubicBezTo>
                    <a:pt x="7" y="32"/>
                    <a:pt x="16" y="35"/>
                    <a:pt x="16" y="41"/>
                  </a:cubicBezTo>
                  <a:cubicBezTo>
                    <a:pt x="16" y="46"/>
                    <a:pt x="27" y="51"/>
                    <a:pt x="30" y="49"/>
                  </a:cubicBezTo>
                  <a:cubicBezTo>
                    <a:pt x="34" y="46"/>
                    <a:pt x="41" y="44"/>
                    <a:pt x="43" y="52"/>
                  </a:cubicBezTo>
                  <a:cubicBezTo>
                    <a:pt x="44" y="60"/>
                    <a:pt x="48" y="60"/>
                    <a:pt x="48" y="65"/>
                  </a:cubicBezTo>
                  <a:cubicBezTo>
                    <a:pt x="48" y="71"/>
                    <a:pt x="37" y="68"/>
                    <a:pt x="35" y="73"/>
                  </a:cubicBezTo>
                  <a:cubicBezTo>
                    <a:pt x="32" y="79"/>
                    <a:pt x="54" y="86"/>
                    <a:pt x="54" y="90"/>
                  </a:cubicBezTo>
                  <a:cubicBezTo>
                    <a:pt x="54" y="95"/>
                    <a:pt x="60" y="100"/>
                    <a:pt x="63" y="106"/>
                  </a:cubicBezTo>
                  <a:cubicBezTo>
                    <a:pt x="65" y="111"/>
                    <a:pt x="75" y="118"/>
                    <a:pt x="77" y="125"/>
                  </a:cubicBezTo>
                  <a:cubicBezTo>
                    <a:pt x="79" y="131"/>
                    <a:pt x="88" y="135"/>
                    <a:pt x="92" y="138"/>
                  </a:cubicBezTo>
                  <a:cubicBezTo>
                    <a:pt x="95" y="141"/>
                    <a:pt x="96" y="149"/>
                    <a:pt x="95" y="156"/>
                  </a:cubicBezTo>
                  <a:cubicBezTo>
                    <a:pt x="94" y="163"/>
                    <a:pt x="94" y="175"/>
                    <a:pt x="101" y="185"/>
                  </a:cubicBezTo>
                  <a:cubicBezTo>
                    <a:pt x="107" y="195"/>
                    <a:pt x="93" y="200"/>
                    <a:pt x="88" y="205"/>
                  </a:cubicBezTo>
                  <a:cubicBezTo>
                    <a:pt x="84" y="211"/>
                    <a:pt x="86" y="219"/>
                    <a:pt x="73" y="215"/>
                  </a:cubicBezTo>
                  <a:cubicBezTo>
                    <a:pt x="59" y="212"/>
                    <a:pt x="75" y="226"/>
                    <a:pt x="73" y="231"/>
                  </a:cubicBezTo>
                  <a:cubicBezTo>
                    <a:pt x="70" y="235"/>
                    <a:pt x="53" y="226"/>
                    <a:pt x="53" y="231"/>
                  </a:cubicBezTo>
                  <a:cubicBezTo>
                    <a:pt x="53" y="234"/>
                    <a:pt x="47" y="237"/>
                    <a:pt x="42" y="239"/>
                  </a:cubicBezTo>
                  <a:cubicBezTo>
                    <a:pt x="44" y="242"/>
                    <a:pt x="46" y="243"/>
                    <a:pt x="50" y="245"/>
                  </a:cubicBezTo>
                  <a:cubicBezTo>
                    <a:pt x="54" y="248"/>
                    <a:pt x="44" y="252"/>
                    <a:pt x="45" y="261"/>
                  </a:cubicBezTo>
                  <a:cubicBezTo>
                    <a:pt x="45" y="269"/>
                    <a:pt x="51" y="271"/>
                    <a:pt x="53" y="268"/>
                  </a:cubicBezTo>
                  <a:cubicBezTo>
                    <a:pt x="56" y="264"/>
                    <a:pt x="65" y="257"/>
                    <a:pt x="69" y="255"/>
                  </a:cubicBezTo>
                  <a:cubicBezTo>
                    <a:pt x="73" y="254"/>
                    <a:pt x="69" y="248"/>
                    <a:pt x="74" y="249"/>
                  </a:cubicBezTo>
                  <a:cubicBezTo>
                    <a:pt x="78" y="249"/>
                    <a:pt x="76" y="243"/>
                    <a:pt x="78" y="239"/>
                  </a:cubicBezTo>
                  <a:cubicBezTo>
                    <a:pt x="80" y="236"/>
                    <a:pt x="83" y="237"/>
                    <a:pt x="89" y="237"/>
                  </a:cubicBezTo>
                  <a:cubicBezTo>
                    <a:pt x="95" y="238"/>
                    <a:pt x="104" y="232"/>
                    <a:pt x="113" y="226"/>
                  </a:cubicBezTo>
                  <a:cubicBezTo>
                    <a:pt x="122" y="220"/>
                    <a:pt x="124" y="219"/>
                    <a:pt x="127" y="203"/>
                  </a:cubicBezTo>
                  <a:cubicBezTo>
                    <a:pt x="130" y="186"/>
                    <a:pt x="123" y="167"/>
                    <a:pt x="123" y="162"/>
                  </a:cubicBezTo>
                  <a:cubicBezTo>
                    <a:pt x="123" y="157"/>
                    <a:pt x="111" y="134"/>
                    <a:pt x="106" y="134"/>
                  </a:cubicBezTo>
                  <a:cubicBezTo>
                    <a:pt x="102" y="134"/>
                    <a:pt x="81" y="113"/>
                    <a:pt x="78" y="110"/>
                  </a:cubicBezTo>
                  <a:cubicBezTo>
                    <a:pt x="74" y="107"/>
                    <a:pt x="75" y="101"/>
                    <a:pt x="70" y="96"/>
                  </a:cubicBezTo>
                  <a:cubicBezTo>
                    <a:pt x="65" y="92"/>
                    <a:pt x="64" y="80"/>
                    <a:pt x="65" y="72"/>
                  </a:cubicBezTo>
                  <a:cubicBezTo>
                    <a:pt x="67" y="64"/>
                    <a:pt x="78" y="62"/>
                    <a:pt x="78" y="57"/>
                  </a:cubicBezTo>
                  <a:cubicBezTo>
                    <a:pt x="78" y="52"/>
                    <a:pt x="79" y="47"/>
                    <a:pt x="85" y="47"/>
                  </a:cubicBezTo>
                  <a:cubicBezTo>
                    <a:pt x="90" y="46"/>
                    <a:pt x="96" y="42"/>
                    <a:pt x="99" y="37"/>
                  </a:cubicBezTo>
                  <a:cubicBezTo>
                    <a:pt x="99" y="37"/>
                    <a:pt x="99" y="36"/>
                    <a:pt x="100" y="36"/>
                  </a:cubicBezTo>
                  <a:cubicBezTo>
                    <a:pt x="99" y="34"/>
                    <a:pt x="97" y="33"/>
                    <a:pt x="96" y="3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5" name="Freeform 1703">
              <a:extLst>
                <a:ext uri="{FF2B5EF4-FFF2-40B4-BE49-F238E27FC236}">
                  <a16:creationId xmlns:a16="http://schemas.microsoft.com/office/drawing/2014/main" id="{0143EE7B-EFB0-0A41-9402-19303AB5FC8B}"/>
                </a:ext>
              </a:extLst>
            </p:cNvPr>
            <p:cNvSpPr>
              <a:spLocks/>
            </p:cNvSpPr>
            <p:nvPr/>
          </p:nvSpPr>
          <p:spPr bwMode="auto">
            <a:xfrm>
              <a:off x="7024937" y="2967136"/>
              <a:ext cx="138117" cy="95253"/>
            </a:xfrm>
            <a:custGeom>
              <a:avLst/>
              <a:gdLst>
                <a:gd name="T0" fmla="*/ 53 w 107"/>
                <a:gd name="T1" fmla="*/ 68 h 76"/>
                <a:gd name="T2" fmla="*/ 73 w 107"/>
                <a:gd name="T3" fmla="*/ 68 h 76"/>
                <a:gd name="T4" fmla="*/ 73 w 107"/>
                <a:gd name="T5" fmla="*/ 52 h 76"/>
                <a:gd name="T6" fmla="*/ 88 w 107"/>
                <a:gd name="T7" fmla="*/ 42 h 76"/>
                <a:gd name="T8" fmla="*/ 101 w 107"/>
                <a:gd name="T9" fmla="*/ 22 h 76"/>
                <a:gd name="T10" fmla="*/ 95 w 107"/>
                <a:gd name="T11" fmla="*/ 0 h 76"/>
                <a:gd name="T12" fmla="*/ 82 w 107"/>
                <a:gd name="T13" fmla="*/ 3 h 76"/>
                <a:gd name="T14" fmla="*/ 70 w 107"/>
                <a:gd name="T15" fmla="*/ 6 h 76"/>
                <a:gd name="T16" fmla="*/ 65 w 107"/>
                <a:gd name="T17" fmla="*/ 11 h 76"/>
                <a:gd name="T18" fmla="*/ 55 w 107"/>
                <a:gd name="T19" fmla="*/ 4 h 76"/>
                <a:gd name="T20" fmla="*/ 31 w 107"/>
                <a:gd name="T21" fmla="*/ 3 h 76"/>
                <a:gd name="T22" fmla="*/ 7 w 107"/>
                <a:gd name="T23" fmla="*/ 15 h 76"/>
                <a:gd name="T24" fmla="*/ 7 w 107"/>
                <a:gd name="T25" fmla="*/ 31 h 76"/>
                <a:gd name="T26" fmla="*/ 10 w 107"/>
                <a:gd name="T27" fmla="*/ 45 h 76"/>
                <a:gd name="T28" fmla="*/ 10 w 107"/>
                <a:gd name="T29" fmla="*/ 45 h 76"/>
                <a:gd name="T30" fmla="*/ 14 w 107"/>
                <a:gd name="T31" fmla="*/ 61 h 76"/>
                <a:gd name="T32" fmla="*/ 25 w 107"/>
                <a:gd name="T33" fmla="*/ 63 h 76"/>
                <a:gd name="T34" fmla="*/ 26 w 107"/>
                <a:gd name="T35" fmla="*/ 72 h 76"/>
                <a:gd name="T36" fmla="*/ 40 w 107"/>
                <a:gd name="T37" fmla="*/ 74 h 76"/>
                <a:gd name="T38" fmla="*/ 42 w 107"/>
                <a:gd name="T39" fmla="*/ 76 h 76"/>
                <a:gd name="T40" fmla="*/ 53 w 107"/>
                <a:gd name="T4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76">
                  <a:moveTo>
                    <a:pt x="53" y="68"/>
                  </a:moveTo>
                  <a:cubicBezTo>
                    <a:pt x="53" y="63"/>
                    <a:pt x="70" y="72"/>
                    <a:pt x="73" y="68"/>
                  </a:cubicBezTo>
                  <a:cubicBezTo>
                    <a:pt x="75" y="63"/>
                    <a:pt x="59" y="49"/>
                    <a:pt x="73" y="52"/>
                  </a:cubicBezTo>
                  <a:cubicBezTo>
                    <a:pt x="86" y="56"/>
                    <a:pt x="84" y="48"/>
                    <a:pt x="88" y="42"/>
                  </a:cubicBezTo>
                  <a:cubicBezTo>
                    <a:pt x="93" y="37"/>
                    <a:pt x="107" y="32"/>
                    <a:pt x="101" y="22"/>
                  </a:cubicBezTo>
                  <a:cubicBezTo>
                    <a:pt x="96" y="15"/>
                    <a:pt x="95" y="7"/>
                    <a:pt x="95" y="0"/>
                  </a:cubicBezTo>
                  <a:cubicBezTo>
                    <a:pt x="90" y="3"/>
                    <a:pt x="85" y="4"/>
                    <a:pt x="82" y="3"/>
                  </a:cubicBezTo>
                  <a:cubicBezTo>
                    <a:pt x="78" y="1"/>
                    <a:pt x="70" y="0"/>
                    <a:pt x="70" y="6"/>
                  </a:cubicBezTo>
                  <a:cubicBezTo>
                    <a:pt x="70" y="12"/>
                    <a:pt x="64" y="14"/>
                    <a:pt x="65" y="11"/>
                  </a:cubicBezTo>
                  <a:cubicBezTo>
                    <a:pt x="65" y="8"/>
                    <a:pt x="59" y="9"/>
                    <a:pt x="55" y="4"/>
                  </a:cubicBezTo>
                  <a:cubicBezTo>
                    <a:pt x="51" y="0"/>
                    <a:pt x="38" y="6"/>
                    <a:pt x="31" y="3"/>
                  </a:cubicBezTo>
                  <a:cubicBezTo>
                    <a:pt x="24" y="1"/>
                    <a:pt x="13" y="7"/>
                    <a:pt x="7" y="15"/>
                  </a:cubicBezTo>
                  <a:cubicBezTo>
                    <a:pt x="0" y="24"/>
                    <a:pt x="7" y="24"/>
                    <a:pt x="7" y="31"/>
                  </a:cubicBezTo>
                  <a:cubicBezTo>
                    <a:pt x="7" y="39"/>
                    <a:pt x="12" y="39"/>
                    <a:pt x="10" y="45"/>
                  </a:cubicBezTo>
                  <a:cubicBezTo>
                    <a:pt x="10" y="45"/>
                    <a:pt x="10" y="45"/>
                    <a:pt x="10" y="45"/>
                  </a:cubicBezTo>
                  <a:cubicBezTo>
                    <a:pt x="16" y="48"/>
                    <a:pt x="14" y="56"/>
                    <a:pt x="14" y="61"/>
                  </a:cubicBezTo>
                  <a:cubicBezTo>
                    <a:pt x="15" y="66"/>
                    <a:pt x="22" y="63"/>
                    <a:pt x="25" y="63"/>
                  </a:cubicBezTo>
                  <a:cubicBezTo>
                    <a:pt x="29" y="63"/>
                    <a:pt x="23" y="69"/>
                    <a:pt x="26" y="72"/>
                  </a:cubicBezTo>
                  <a:cubicBezTo>
                    <a:pt x="29" y="76"/>
                    <a:pt x="38" y="69"/>
                    <a:pt x="40" y="74"/>
                  </a:cubicBezTo>
                  <a:cubicBezTo>
                    <a:pt x="41" y="75"/>
                    <a:pt x="41" y="76"/>
                    <a:pt x="42" y="76"/>
                  </a:cubicBezTo>
                  <a:cubicBezTo>
                    <a:pt x="47" y="74"/>
                    <a:pt x="53" y="71"/>
                    <a:pt x="53" y="6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6" name="Freeform 1704">
              <a:extLst>
                <a:ext uri="{FF2B5EF4-FFF2-40B4-BE49-F238E27FC236}">
                  <a16:creationId xmlns:a16="http://schemas.microsoft.com/office/drawing/2014/main" id="{F07BF4A7-559C-F24F-801E-81FEB8DA47B8}"/>
                </a:ext>
              </a:extLst>
            </p:cNvPr>
            <p:cNvSpPr>
              <a:spLocks/>
            </p:cNvSpPr>
            <p:nvPr/>
          </p:nvSpPr>
          <p:spPr bwMode="auto">
            <a:xfrm>
              <a:off x="6982073" y="2782980"/>
              <a:ext cx="166693" cy="201619"/>
            </a:xfrm>
            <a:custGeom>
              <a:avLst/>
              <a:gdLst>
                <a:gd name="T0" fmla="*/ 88 w 130"/>
                <a:gd name="T1" fmla="*/ 73 h 160"/>
                <a:gd name="T2" fmla="*/ 69 w 130"/>
                <a:gd name="T3" fmla="*/ 56 h 160"/>
                <a:gd name="T4" fmla="*/ 82 w 130"/>
                <a:gd name="T5" fmla="*/ 48 h 160"/>
                <a:gd name="T6" fmla="*/ 77 w 130"/>
                <a:gd name="T7" fmla="*/ 35 h 160"/>
                <a:gd name="T8" fmla="*/ 64 w 130"/>
                <a:gd name="T9" fmla="*/ 32 h 160"/>
                <a:gd name="T10" fmla="*/ 50 w 130"/>
                <a:gd name="T11" fmla="*/ 24 h 160"/>
                <a:gd name="T12" fmla="*/ 41 w 130"/>
                <a:gd name="T13" fmla="*/ 11 h 160"/>
                <a:gd name="T14" fmla="*/ 34 w 130"/>
                <a:gd name="T15" fmla="*/ 1 h 160"/>
                <a:gd name="T16" fmla="*/ 27 w 130"/>
                <a:gd name="T17" fmla="*/ 2 h 160"/>
                <a:gd name="T18" fmla="*/ 25 w 130"/>
                <a:gd name="T19" fmla="*/ 11 h 160"/>
                <a:gd name="T20" fmla="*/ 24 w 130"/>
                <a:gd name="T21" fmla="*/ 25 h 160"/>
                <a:gd name="T22" fmla="*/ 15 w 130"/>
                <a:gd name="T23" fmla="*/ 16 h 160"/>
                <a:gd name="T24" fmla="*/ 6 w 130"/>
                <a:gd name="T25" fmla="*/ 31 h 160"/>
                <a:gd name="T26" fmla="*/ 0 w 130"/>
                <a:gd name="T27" fmla="*/ 36 h 160"/>
                <a:gd name="T28" fmla="*/ 3 w 130"/>
                <a:gd name="T29" fmla="*/ 39 h 160"/>
                <a:gd name="T30" fmla="*/ 5 w 130"/>
                <a:gd name="T31" fmla="*/ 53 h 160"/>
                <a:gd name="T32" fmla="*/ 17 w 130"/>
                <a:gd name="T33" fmla="*/ 57 h 160"/>
                <a:gd name="T34" fmla="*/ 15 w 130"/>
                <a:gd name="T35" fmla="*/ 76 h 160"/>
                <a:gd name="T36" fmla="*/ 11 w 130"/>
                <a:gd name="T37" fmla="*/ 90 h 160"/>
                <a:gd name="T38" fmla="*/ 26 w 130"/>
                <a:gd name="T39" fmla="*/ 84 h 160"/>
                <a:gd name="T40" fmla="*/ 39 w 130"/>
                <a:gd name="T41" fmla="*/ 83 h 160"/>
                <a:gd name="T42" fmla="*/ 51 w 130"/>
                <a:gd name="T43" fmla="*/ 80 h 160"/>
                <a:gd name="T44" fmla="*/ 67 w 130"/>
                <a:gd name="T45" fmla="*/ 79 h 160"/>
                <a:gd name="T46" fmla="*/ 80 w 130"/>
                <a:gd name="T47" fmla="*/ 92 h 160"/>
                <a:gd name="T48" fmla="*/ 81 w 130"/>
                <a:gd name="T49" fmla="*/ 113 h 160"/>
                <a:gd name="T50" fmla="*/ 93 w 130"/>
                <a:gd name="T51" fmla="*/ 132 h 160"/>
                <a:gd name="T52" fmla="*/ 91 w 130"/>
                <a:gd name="T53" fmla="*/ 152 h 160"/>
                <a:gd name="T54" fmla="*/ 99 w 130"/>
                <a:gd name="T55" fmla="*/ 157 h 160"/>
                <a:gd name="T56" fmla="*/ 104 w 130"/>
                <a:gd name="T57" fmla="*/ 152 h 160"/>
                <a:gd name="T58" fmla="*/ 116 w 130"/>
                <a:gd name="T59" fmla="*/ 149 h 160"/>
                <a:gd name="T60" fmla="*/ 129 w 130"/>
                <a:gd name="T61" fmla="*/ 146 h 160"/>
                <a:gd name="T62" fmla="*/ 129 w 130"/>
                <a:gd name="T63" fmla="*/ 139 h 160"/>
                <a:gd name="T64" fmla="*/ 126 w 130"/>
                <a:gd name="T65" fmla="*/ 121 h 160"/>
                <a:gd name="T66" fmla="*/ 111 w 130"/>
                <a:gd name="T67" fmla="*/ 108 h 160"/>
                <a:gd name="T68" fmla="*/ 97 w 130"/>
                <a:gd name="T69" fmla="*/ 89 h 160"/>
                <a:gd name="T70" fmla="*/ 88 w 130"/>
                <a:gd name="T71" fmla="*/ 7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60">
                  <a:moveTo>
                    <a:pt x="88" y="73"/>
                  </a:moveTo>
                  <a:cubicBezTo>
                    <a:pt x="88" y="69"/>
                    <a:pt x="66" y="62"/>
                    <a:pt x="69" y="56"/>
                  </a:cubicBezTo>
                  <a:cubicBezTo>
                    <a:pt x="71" y="51"/>
                    <a:pt x="82" y="54"/>
                    <a:pt x="82" y="48"/>
                  </a:cubicBezTo>
                  <a:cubicBezTo>
                    <a:pt x="82" y="43"/>
                    <a:pt x="78" y="43"/>
                    <a:pt x="77" y="35"/>
                  </a:cubicBezTo>
                  <a:cubicBezTo>
                    <a:pt x="75" y="27"/>
                    <a:pt x="68" y="29"/>
                    <a:pt x="64" y="32"/>
                  </a:cubicBezTo>
                  <a:cubicBezTo>
                    <a:pt x="61" y="34"/>
                    <a:pt x="50" y="29"/>
                    <a:pt x="50" y="24"/>
                  </a:cubicBezTo>
                  <a:cubicBezTo>
                    <a:pt x="50" y="18"/>
                    <a:pt x="41" y="15"/>
                    <a:pt x="41" y="11"/>
                  </a:cubicBezTo>
                  <a:cubicBezTo>
                    <a:pt x="41" y="8"/>
                    <a:pt x="37" y="5"/>
                    <a:pt x="34" y="1"/>
                  </a:cubicBezTo>
                  <a:cubicBezTo>
                    <a:pt x="32" y="3"/>
                    <a:pt x="29" y="3"/>
                    <a:pt x="27" y="2"/>
                  </a:cubicBezTo>
                  <a:cubicBezTo>
                    <a:pt x="25" y="0"/>
                    <a:pt x="23" y="9"/>
                    <a:pt x="25" y="11"/>
                  </a:cubicBezTo>
                  <a:cubicBezTo>
                    <a:pt x="27" y="13"/>
                    <a:pt x="29" y="26"/>
                    <a:pt x="24" y="25"/>
                  </a:cubicBezTo>
                  <a:cubicBezTo>
                    <a:pt x="18" y="23"/>
                    <a:pt x="18" y="16"/>
                    <a:pt x="15" y="16"/>
                  </a:cubicBezTo>
                  <a:cubicBezTo>
                    <a:pt x="15" y="16"/>
                    <a:pt x="6" y="27"/>
                    <a:pt x="6" y="31"/>
                  </a:cubicBezTo>
                  <a:cubicBezTo>
                    <a:pt x="6" y="34"/>
                    <a:pt x="2" y="35"/>
                    <a:pt x="0" y="36"/>
                  </a:cubicBezTo>
                  <a:cubicBezTo>
                    <a:pt x="1" y="37"/>
                    <a:pt x="3" y="39"/>
                    <a:pt x="3" y="39"/>
                  </a:cubicBezTo>
                  <a:cubicBezTo>
                    <a:pt x="5" y="42"/>
                    <a:pt x="2" y="48"/>
                    <a:pt x="5" y="53"/>
                  </a:cubicBezTo>
                  <a:cubicBezTo>
                    <a:pt x="7" y="58"/>
                    <a:pt x="14" y="50"/>
                    <a:pt x="17" y="57"/>
                  </a:cubicBezTo>
                  <a:cubicBezTo>
                    <a:pt x="19" y="65"/>
                    <a:pt x="15" y="69"/>
                    <a:pt x="15" y="76"/>
                  </a:cubicBezTo>
                  <a:cubicBezTo>
                    <a:pt x="15" y="84"/>
                    <a:pt x="9" y="83"/>
                    <a:pt x="11" y="90"/>
                  </a:cubicBezTo>
                  <a:cubicBezTo>
                    <a:pt x="12" y="97"/>
                    <a:pt x="20" y="88"/>
                    <a:pt x="26" y="84"/>
                  </a:cubicBezTo>
                  <a:cubicBezTo>
                    <a:pt x="32" y="79"/>
                    <a:pt x="37" y="80"/>
                    <a:pt x="39" y="83"/>
                  </a:cubicBezTo>
                  <a:cubicBezTo>
                    <a:pt x="41" y="86"/>
                    <a:pt x="49" y="84"/>
                    <a:pt x="51" y="80"/>
                  </a:cubicBezTo>
                  <a:cubicBezTo>
                    <a:pt x="52" y="76"/>
                    <a:pt x="63" y="75"/>
                    <a:pt x="67" y="79"/>
                  </a:cubicBezTo>
                  <a:cubicBezTo>
                    <a:pt x="71" y="84"/>
                    <a:pt x="75" y="89"/>
                    <a:pt x="80" y="92"/>
                  </a:cubicBezTo>
                  <a:cubicBezTo>
                    <a:pt x="85" y="95"/>
                    <a:pt x="76" y="112"/>
                    <a:pt x="81" y="113"/>
                  </a:cubicBezTo>
                  <a:cubicBezTo>
                    <a:pt x="87" y="115"/>
                    <a:pt x="94" y="123"/>
                    <a:pt x="93" y="132"/>
                  </a:cubicBezTo>
                  <a:cubicBezTo>
                    <a:pt x="93" y="140"/>
                    <a:pt x="97" y="145"/>
                    <a:pt x="91" y="152"/>
                  </a:cubicBezTo>
                  <a:cubicBezTo>
                    <a:pt x="95" y="154"/>
                    <a:pt x="99" y="154"/>
                    <a:pt x="99" y="157"/>
                  </a:cubicBezTo>
                  <a:cubicBezTo>
                    <a:pt x="98" y="160"/>
                    <a:pt x="104" y="158"/>
                    <a:pt x="104" y="152"/>
                  </a:cubicBezTo>
                  <a:cubicBezTo>
                    <a:pt x="104" y="146"/>
                    <a:pt x="112" y="147"/>
                    <a:pt x="116" y="149"/>
                  </a:cubicBezTo>
                  <a:cubicBezTo>
                    <a:pt x="119" y="150"/>
                    <a:pt x="124" y="149"/>
                    <a:pt x="129" y="146"/>
                  </a:cubicBezTo>
                  <a:cubicBezTo>
                    <a:pt x="129" y="143"/>
                    <a:pt x="129" y="141"/>
                    <a:pt x="129" y="139"/>
                  </a:cubicBezTo>
                  <a:cubicBezTo>
                    <a:pt x="130" y="132"/>
                    <a:pt x="129" y="124"/>
                    <a:pt x="126" y="121"/>
                  </a:cubicBezTo>
                  <a:cubicBezTo>
                    <a:pt x="122" y="118"/>
                    <a:pt x="113" y="114"/>
                    <a:pt x="111" y="108"/>
                  </a:cubicBezTo>
                  <a:cubicBezTo>
                    <a:pt x="109" y="101"/>
                    <a:pt x="99" y="94"/>
                    <a:pt x="97" y="89"/>
                  </a:cubicBezTo>
                  <a:cubicBezTo>
                    <a:pt x="94" y="83"/>
                    <a:pt x="88" y="78"/>
                    <a:pt x="88" y="7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7" name="Freeform 1705">
              <a:extLst>
                <a:ext uri="{FF2B5EF4-FFF2-40B4-BE49-F238E27FC236}">
                  <a16:creationId xmlns:a16="http://schemas.microsoft.com/office/drawing/2014/main" id="{54479DE4-3B24-E04B-A350-58A01122A45C}"/>
                </a:ext>
              </a:extLst>
            </p:cNvPr>
            <p:cNvSpPr>
              <a:spLocks/>
            </p:cNvSpPr>
            <p:nvPr/>
          </p:nvSpPr>
          <p:spPr bwMode="auto">
            <a:xfrm>
              <a:off x="6923333" y="2829019"/>
              <a:ext cx="182569" cy="334974"/>
            </a:xfrm>
            <a:custGeom>
              <a:avLst/>
              <a:gdLst>
                <a:gd name="T0" fmla="*/ 87 w 143"/>
                <a:gd name="T1" fmla="*/ 141 h 268"/>
                <a:gd name="T2" fmla="*/ 87 w 143"/>
                <a:gd name="T3" fmla="*/ 125 h 268"/>
                <a:gd name="T4" fmla="*/ 111 w 143"/>
                <a:gd name="T5" fmla="*/ 113 h 268"/>
                <a:gd name="T6" fmla="*/ 135 w 143"/>
                <a:gd name="T7" fmla="*/ 114 h 268"/>
                <a:gd name="T8" fmla="*/ 137 w 143"/>
                <a:gd name="T9" fmla="*/ 116 h 268"/>
                <a:gd name="T10" fmla="*/ 139 w 143"/>
                <a:gd name="T11" fmla="*/ 96 h 268"/>
                <a:gd name="T12" fmla="*/ 127 w 143"/>
                <a:gd name="T13" fmla="*/ 77 h 268"/>
                <a:gd name="T14" fmla="*/ 126 w 143"/>
                <a:gd name="T15" fmla="*/ 56 h 268"/>
                <a:gd name="T16" fmla="*/ 113 w 143"/>
                <a:gd name="T17" fmla="*/ 43 h 268"/>
                <a:gd name="T18" fmla="*/ 97 w 143"/>
                <a:gd name="T19" fmla="*/ 44 h 268"/>
                <a:gd name="T20" fmla="*/ 85 w 143"/>
                <a:gd name="T21" fmla="*/ 47 h 268"/>
                <a:gd name="T22" fmla="*/ 72 w 143"/>
                <a:gd name="T23" fmla="*/ 48 h 268"/>
                <a:gd name="T24" fmla="*/ 57 w 143"/>
                <a:gd name="T25" fmla="*/ 54 h 268"/>
                <a:gd name="T26" fmla="*/ 61 w 143"/>
                <a:gd name="T27" fmla="*/ 40 h 268"/>
                <a:gd name="T28" fmla="*/ 63 w 143"/>
                <a:gd name="T29" fmla="*/ 21 h 268"/>
                <a:gd name="T30" fmla="*/ 51 w 143"/>
                <a:gd name="T31" fmla="*/ 17 h 268"/>
                <a:gd name="T32" fmla="*/ 49 w 143"/>
                <a:gd name="T33" fmla="*/ 3 h 268"/>
                <a:gd name="T34" fmla="*/ 46 w 143"/>
                <a:gd name="T35" fmla="*/ 0 h 268"/>
                <a:gd name="T36" fmla="*/ 43 w 143"/>
                <a:gd name="T37" fmla="*/ 3 h 268"/>
                <a:gd name="T38" fmla="*/ 27 w 143"/>
                <a:gd name="T39" fmla="*/ 12 h 268"/>
                <a:gd name="T40" fmla="*/ 13 w 143"/>
                <a:gd name="T41" fmla="*/ 16 h 268"/>
                <a:gd name="T42" fmla="*/ 4 w 143"/>
                <a:gd name="T43" fmla="*/ 21 h 268"/>
                <a:gd name="T44" fmla="*/ 0 w 143"/>
                <a:gd name="T45" fmla="*/ 49 h 268"/>
                <a:gd name="T46" fmla="*/ 13 w 143"/>
                <a:gd name="T47" fmla="*/ 65 h 268"/>
                <a:gd name="T48" fmla="*/ 17 w 143"/>
                <a:gd name="T49" fmla="*/ 77 h 268"/>
                <a:gd name="T50" fmla="*/ 16 w 143"/>
                <a:gd name="T51" fmla="*/ 85 h 268"/>
                <a:gd name="T52" fmla="*/ 13 w 143"/>
                <a:gd name="T53" fmla="*/ 98 h 268"/>
                <a:gd name="T54" fmla="*/ 20 w 143"/>
                <a:gd name="T55" fmla="*/ 117 h 268"/>
                <a:gd name="T56" fmla="*/ 27 w 143"/>
                <a:gd name="T57" fmla="*/ 138 h 268"/>
                <a:gd name="T58" fmla="*/ 32 w 143"/>
                <a:gd name="T59" fmla="*/ 152 h 268"/>
                <a:gd name="T60" fmla="*/ 17 w 143"/>
                <a:gd name="T61" fmla="*/ 181 h 268"/>
                <a:gd name="T62" fmla="*/ 12 w 143"/>
                <a:gd name="T63" fmla="*/ 207 h 268"/>
                <a:gd name="T64" fmla="*/ 13 w 143"/>
                <a:gd name="T65" fmla="*/ 222 h 268"/>
                <a:gd name="T66" fmla="*/ 36 w 143"/>
                <a:gd name="T67" fmla="*/ 245 h 268"/>
                <a:gd name="T68" fmla="*/ 42 w 143"/>
                <a:gd name="T69" fmla="*/ 254 h 268"/>
                <a:gd name="T70" fmla="*/ 52 w 143"/>
                <a:gd name="T71" fmla="*/ 254 h 268"/>
                <a:gd name="T72" fmla="*/ 61 w 143"/>
                <a:gd name="T73" fmla="*/ 265 h 268"/>
                <a:gd name="T74" fmla="*/ 74 w 143"/>
                <a:gd name="T75" fmla="*/ 266 h 268"/>
                <a:gd name="T76" fmla="*/ 80 w 143"/>
                <a:gd name="T77" fmla="*/ 259 h 268"/>
                <a:gd name="T78" fmla="*/ 60 w 143"/>
                <a:gd name="T79" fmla="*/ 248 h 268"/>
                <a:gd name="T80" fmla="*/ 47 w 143"/>
                <a:gd name="T81" fmla="*/ 227 h 268"/>
                <a:gd name="T82" fmla="*/ 41 w 143"/>
                <a:gd name="T83" fmla="*/ 211 h 268"/>
                <a:gd name="T84" fmla="*/ 30 w 143"/>
                <a:gd name="T85" fmla="*/ 203 h 268"/>
                <a:gd name="T86" fmla="*/ 32 w 143"/>
                <a:gd name="T87" fmla="*/ 175 h 268"/>
                <a:gd name="T88" fmla="*/ 41 w 143"/>
                <a:gd name="T89" fmla="*/ 139 h 268"/>
                <a:gd name="T90" fmla="*/ 56 w 143"/>
                <a:gd name="T91" fmla="*/ 134 h 268"/>
                <a:gd name="T92" fmla="*/ 70 w 143"/>
                <a:gd name="T93" fmla="*/ 145 h 268"/>
                <a:gd name="T94" fmla="*/ 88 w 143"/>
                <a:gd name="T95" fmla="*/ 155 h 268"/>
                <a:gd name="T96" fmla="*/ 90 w 143"/>
                <a:gd name="T97" fmla="*/ 155 h 268"/>
                <a:gd name="T98" fmla="*/ 90 w 143"/>
                <a:gd name="T99" fmla="*/ 155 h 268"/>
                <a:gd name="T100" fmla="*/ 87 w 143"/>
                <a:gd name="T101" fmla="*/ 14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3" h="268">
                  <a:moveTo>
                    <a:pt x="87" y="141"/>
                  </a:moveTo>
                  <a:cubicBezTo>
                    <a:pt x="87" y="134"/>
                    <a:pt x="80" y="134"/>
                    <a:pt x="87" y="125"/>
                  </a:cubicBezTo>
                  <a:cubicBezTo>
                    <a:pt x="93" y="117"/>
                    <a:pt x="104" y="111"/>
                    <a:pt x="111" y="113"/>
                  </a:cubicBezTo>
                  <a:cubicBezTo>
                    <a:pt x="118" y="116"/>
                    <a:pt x="131" y="110"/>
                    <a:pt x="135" y="114"/>
                  </a:cubicBezTo>
                  <a:cubicBezTo>
                    <a:pt x="136" y="115"/>
                    <a:pt x="136" y="115"/>
                    <a:pt x="137" y="116"/>
                  </a:cubicBezTo>
                  <a:cubicBezTo>
                    <a:pt x="143" y="109"/>
                    <a:pt x="139" y="104"/>
                    <a:pt x="139" y="96"/>
                  </a:cubicBezTo>
                  <a:cubicBezTo>
                    <a:pt x="140" y="87"/>
                    <a:pt x="133" y="79"/>
                    <a:pt x="127" y="77"/>
                  </a:cubicBezTo>
                  <a:cubicBezTo>
                    <a:pt x="122" y="76"/>
                    <a:pt x="131" y="59"/>
                    <a:pt x="126" y="56"/>
                  </a:cubicBezTo>
                  <a:cubicBezTo>
                    <a:pt x="121" y="53"/>
                    <a:pt x="117" y="48"/>
                    <a:pt x="113" y="43"/>
                  </a:cubicBezTo>
                  <a:cubicBezTo>
                    <a:pt x="109" y="39"/>
                    <a:pt x="98" y="40"/>
                    <a:pt x="97" y="44"/>
                  </a:cubicBezTo>
                  <a:cubicBezTo>
                    <a:pt x="95" y="48"/>
                    <a:pt x="87" y="50"/>
                    <a:pt x="85" y="47"/>
                  </a:cubicBezTo>
                  <a:cubicBezTo>
                    <a:pt x="83" y="44"/>
                    <a:pt x="78" y="43"/>
                    <a:pt x="72" y="48"/>
                  </a:cubicBezTo>
                  <a:cubicBezTo>
                    <a:pt x="66" y="52"/>
                    <a:pt x="58" y="61"/>
                    <a:pt x="57" y="54"/>
                  </a:cubicBezTo>
                  <a:cubicBezTo>
                    <a:pt x="55" y="47"/>
                    <a:pt x="61" y="48"/>
                    <a:pt x="61" y="40"/>
                  </a:cubicBezTo>
                  <a:cubicBezTo>
                    <a:pt x="61" y="33"/>
                    <a:pt x="65" y="29"/>
                    <a:pt x="63" y="21"/>
                  </a:cubicBezTo>
                  <a:cubicBezTo>
                    <a:pt x="60" y="14"/>
                    <a:pt x="53" y="22"/>
                    <a:pt x="51" y="17"/>
                  </a:cubicBezTo>
                  <a:cubicBezTo>
                    <a:pt x="48" y="12"/>
                    <a:pt x="51" y="6"/>
                    <a:pt x="49" y="3"/>
                  </a:cubicBezTo>
                  <a:cubicBezTo>
                    <a:pt x="49" y="3"/>
                    <a:pt x="47" y="1"/>
                    <a:pt x="46" y="0"/>
                  </a:cubicBezTo>
                  <a:cubicBezTo>
                    <a:pt x="44" y="1"/>
                    <a:pt x="43" y="1"/>
                    <a:pt x="43" y="3"/>
                  </a:cubicBezTo>
                  <a:cubicBezTo>
                    <a:pt x="41" y="6"/>
                    <a:pt x="30" y="7"/>
                    <a:pt x="27" y="12"/>
                  </a:cubicBezTo>
                  <a:cubicBezTo>
                    <a:pt x="24" y="16"/>
                    <a:pt x="16" y="16"/>
                    <a:pt x="13" y="16"/>
                  </a:cubicBezTo>
                  <a:cubicBezTo>
                    <a:pt x="11" y="16"/>
                    <a:pt x="4" y="16"/>
                    <a:pt x="4" y="21"/>
                  </a:cubicBezTo>
                  <a:cubicBezTo>
                    <a:pt x="3" y="26"/>
                    <a:pt x="0" y="46"/>
                    <a:pt x="0" y="49"/>
                  </a:cubicBezTo>
                  <a:cubicBezTo>
                    <a:pt x="0" y="53"/>
                    <a:pt x="10" y="64"/>
                    <a:pt x="13" y="65"/>
                  </a:cubicBezTo>
                  <a:cubicBezTo>
                    <a:pt x="17" y="67"/>
                    <a:pt x="13" y="75"/>
                    <a:pt x="17" y="77"/>
                  </a:cubicBezTo>
                  <a:cubicBezTo>
                    <a:pt x="21" y="79"/>
                    <a:pt x="18" y="86"/>
                    <a:pt x="16" y="85"/>
                  </a:cubicBezTo>
                  <a:cubicBezTo>
                    <a:pt x="14" y="85"/>
                    <a:pt x="18" y="94"/>
                    <a:pt x="13" y="98"/>
                  </a:cubicBezTo>
                  <a:cubicBezTo>
                    <a:pt x="9" y="101"/>
                    <a:pt x="13" y="110"/>
                    <a:pt x="20" y="117"/>
                  </a:cubicBezTo>
                  <a:cubicBezTo>
                    <a:pt x="27" y="123"/>
                    <a:pt x="27" y="133"/>
                    <a:pt x="27" y="138"/>
                  </a:cubicBezTo>
                  <a:cubicBezTo>
                    <a:pt x="27" y="144"/>
                    <a:pt x="32" y="145"/>
                    <a:pt x="32" y="152"/>
                  </a:cubicBezTo>
                  <a:cubicBezTo>
                    <a:pt x="32" y="152"/>
                    <a:pt x="24" y="182"/>
                    <a:pt x="17" y="181"/>
                  </a:cubicBezTo>
                  <a:cubicBezTo>
                    <a:pt x="16" y="188"/>
                    <a:pt x="14" y="200"/>
                    <a:pt x="12" y="207"/>
                  </a:cubicBezTo>
                  <a:cubicBezTo>
                    <a:pt x="10" y="215"/>
                    <a:pt x="9" y="222"/>
                    <a:pt x="13" y="222"/>
                  </a:cubicBezTo>
                  <a:cubicBezTo>
                    <a:pt x="18" y="223"/>
                    <a:pt x="27" y="233"/>
                    <a:pt x="36" y="245"/>
                  </a:cubicBezTo>
                  <a:cubicBezTo>
                    <a:pt x="39" y="248"/>
                    <a:pt x="40" y="251"/>
                    <a:pt x="42" y="254"/>
                  </a:cubicBezTo>
                  <a:cubicBezTo>
                    <a:pt x="45" y="253"/>
                    <a:pt x="48" y="254"/>
                    <a:pt x="52" y="254"/>
                  </a:cubicBezTo>
                  <a:cubicBezTo>
                    <a:pt x="59" y="256"/>
                    <a:pt x="61" y="261"/>
                    <a:pt x="61" y="265"/>
                  </a:cubicBezTo>
                  <a:cubicBezTo>
                    <a:pt x="61" y="268"/>
                    <a:pt x="72" y="267"/>
                    <a:pt x="74" y="266"/>
                  </a:cubicBezTo>
                  <a:cubicBezTo>
                    <a:pt x="76" y="266"/>
                    <a:pt x="74" y="261"/>
                    <a:pt x="80" y="259"/>
                  </a:cubicBezTo>
                  <a:cubicBezTo>
                    <a:pt x="76" y="254"/>
                    <a:pt x="67" y="248"/>
                    <a:pt x="60" y="248"/>
                  </a:cubicBezTo>
                  <a:cubicBezTo>
                    <a:pt x="51" y="247"/>
                    <a:pt x="47" y="233"/>
                    <a:pt x="47" y="227"/>
                  </a:cubicBezTo>
                  <a:cubicBezTo>
                    <a:pt x="48" y="221"/>
                    <a:pt x="41" y="216"/>
                    <a:pt x="41" y="211"/>
                  </a:cubicBezTo>
                  <a:cubicBezTo>
                    <a:pt x="41" y="206"/>
                    <a:pt x="36" y="206"/>
                    <a:pt x="30" y="203"/>
                  </a:cubicBezTo>
                  <a:cubicBezTo>
                    <a:pt x="24" y="200"/>
                    <a:pt x="31" y="182"/>
                    <a:pt x="32" y="175"/>
                  </a:cubicBezTo>
                  <a:cubicBezTo>
                    <a:pt x="33" y="167"/>
                    <a:pt x="45" y="145"/>
                    <a:pt x="41" y="139"/>
                  </a:cubicBezTo>
                  <a:cubicBezTo>
                    <a:pt x="38" y="132"/>
                    <a:pt x="54" y="127"/>
                    <a:pt x="56" y="134"/>
                  </a:cubicBezTo>
                  <a:cubicBezTo>
                    <a:pt x="58" y="142"/>
                    <a:pt x="59" y="145"/>
                    <a:pt x="70" y="145"/>
                  </a:cubicBezTo>
                  <a:cubicBezTo>
                    <a:pt x="80" y="144"/>
                    <a:pt x="80" y="152"/>
                    <a:pt x="88" y="155"/>
                  </a:cubicBezTo>
                  <a:cubicBezTo>
                    <a:pt x="89" y="155"/>
                    <a:pt x="89" y="155"/>
                    <a:pt x="90" y="155"/>
                  </a:cubicBezTo>
                  <a:cubicBezTo>
                    <a:pt x="90" y="155"/>
                    <a:pt x="90" y="155"/>
                    <a:pt x="90" y="155"/>
                  </a:cubicBezTo>
                  <a:cubicBezTo>
                    <a:pt x="92" y="149"/>
                    <a:pt x="87" y="149"/>
                    <a:pt x="87" y="14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8" name="Freeform 1706">
              <a:extLst>
                <a:ext uri="{FF2B5EF4-FFF2-40B4-BE49-F238E27FC236}">
                  <a16:creationId xmlns:a16="http://schemas.microsoft.com/office/drawing/2014/main" id="{54E843AD-B105-EF41-A661-006C23AF1D03}"/>
                </a:ext>
              </a:extLst>
            </p:cNvPr>
            <p:cNvSpPr>
              <a:spLocks/>
            </p:cNvSpPr>
            <p:nvPr/>
          </p:nvSpPr>
          <p:spPr bwMode="auto">
            <a:xfrm>
              <a:off x="5515170" y="2548022"/>
              <a:ext cx="477855" cy="373075"/>
            </a:xfrm>
            <a:custGeom>
              <a:avLst/>
              <a:gdLst>
                <a:gd name="T0" fmla="*/ 223 w 372"/>
                <a:gd name="T1" fmla="*/ 62 h 298"/>
                <a:gd name="T2" fmla="*/ 191 w 372"/>
                <a:gd name="T3" fmla="*/ 59 h 298"/>
                <a:gd name="T4" fmla="*/ 170 w 372"/>
                <a:gd name="T5" fmla="*/ 52 h 298"/>
                <a:gd name="T6" fmla="*/ 128 w 372"/>
                <a:gd name="T7" fmla="*/ 20 h 298"/>
                <a:gd name="T8" fmla="*/ 93 w 372"/>
                <a:gd name="T9" fmla="*/ 0 h 298"/>
                <a:gd name="T10" fmla="*/ 78 w 372"/>
                <a:gd name="T11" fmla="*/ 0 h 298"/>
                <a:gd name="T12" fmla="*/ 60 w 372"/>
                <a:gd name="T13" fmla="*/ 6 h 298"/>
                <a:gd name="T14" fmla="*/ 43 w 372"/>
                <a:gd name="T15" fmla="*/ 17 h 298"/>
                <a:gd name="T16" fmla="*/ 56 w 372"/>
                <a:gd name="T17" fmla="*/ 32 h 298"/>
                <a:gd name="T18" fmla="*/ 46 w 372"/>
                <a:gd name="T19" fmla="*/ 41 h 298"/>
                <a:gd name="T20" fmla="*/ 35 w 372"/>
                <a:gd name="T21" fmla="*/ 45 h 298"/>
                <a:gd name="T22" fmla="*/ 21 w 372"/>
                <a:gd name="T23" fmla="*/ 56 h 298"/>
                <a:gd name="T24" fmla="*/ 3 w 372"/>
                <a:gd name="T25" fmla="*/ 48 h 298"/>
                <a:gd name="T26" fmla="*/ 1 w 372"/>
                <a:gd name="T27" fmla="*/ 53 h 298"/>
                <a:gd name="T28" fmla="*/ 1 w 372"/>
                <a:gd name="T29" fmla="*/ 58 h 298"/>
                <a:gd name="T30" fmla="*/ 4 w 372"/>
                <a:gd name="T31" fmla="*/ 78 h 298"/>
                <a:gd name="T32" fmla="*/ 18 w 372"/>
                <a:gd name="T33" fmla="*/ 96 h 298"/>
                <a:gd name="T34" fmla="*/ 43 w 372"/>
                <a:gd name="T35" fmla="*/ 135 h 298"/>
                <a:gd name="T36" fmla="*/ 57 w 372"/>
                <a:gd name="T37" fmla="*/ 155 h 298"/>
                <a:gd name="T38" fmla="*/ 73 w 372"/>
                <a:gd name="T39" fmla="*/ 175 h 298"/>
                <a:gd name="T40" fmla="*/ 77 w 372"/>
                <a:gd name="T41" fmla="*/ 194 h 298"/>
                <a:gd name="T42" fmla="*/ 92 w 372"/>
                <a:gd name="T43" fmla="*/ 224 h 298"/>
                <a:gd name="T44" fmla="*/ 112 w 372"/>
                <a:gd name="T45" fmla="*/ 247 h 298"/>
                <a:gd name="T46" fmla="*/ 128 w 372"/>
                <a:gd name="T47" fmla="*/ 274 h 298"/>
                <a:gd name="T48" fmla="*/ 134 w 372"/>
                <a:gd name="T49" fmla="*/ 287 h 298"/>
                <a:gd name="T50" fmla="*/ 140 w 372"/>
                <a:gd name="T51" fmla="*/ 298 h 298"/>
                <a:gd name="T52" fmla="*/ 148 w 372"/>
                <a:gd name="T53" fmla="*/ 293 h 298"/>
                <a:gd name="T54" fmla="*/ 148 w 372"/>
                <a:gd name="T55" fmla="*/ 284 h 298"/>
                <a:gd name="T56" fmla="*/ 155 w 372"/>
                <a:gd name="T57" fmla="*/ 277 h 298"/>
                <a:gd name="T58" fmla="*/ 168 w 372"/>
                <a:gd name="T59" fmla="*/ 279 h 298"/>
                <a:gd name="T60" fmla="*/ 190 w 372"/>
                <a:gd name="T61" fmla="*/ 281 h 298"/>
                <a:gd name="T62" fmla="*/ 215 w 372"/>
                <a:gd name="T63" fmla="*/ 285 h 298"/>
                <a:gd name="T64" fmla="*/ 227 w 372"/>
                <a:gd name="T65" fmla="*/ 281 h 298"/>
                <a:gd name="T66" fmla="*/ 254 w 372"/>
                <a:gd name="T67" fmla="*/ 257 h 298"/>
                <a:gd name="T68" fmla="*/ 289 w 372"/>
                <a:gd name="T69" fmla="*/ 255 h 298"/>
                <a:gd name="T70" fmla="*/ 360 w 372"/>
                <a:gd name="T71" fmla="*/ 232 h 298"/>
                <a:gd name="T72" fmla="*/ 372 w 372"/>
                <a:gd name="T73" fmla="*/ 195 h 298"/>
                <a:gd name="T74" fmla="*/ 363 w 372"/>
                <a:gd name="T75" fmla="*/ 182 h 298"/>
                <a:gd name="T76" fmla="*/ 319 w 372"/>
                <a:gd name="T77" fmla="*/ 177 h 298"/>
                <a:gd name="T78" fmla="*/ 305 w 372"/>
                <a:gd name="T79" fmla="*/ 158 h 298"/>
                <a:gd name="T80" fmla="*/ 298 w 372"/>
                <a:gd name="T81" fmla="*/ 147 h 298"/>
                <a:gd name="T82" fmla="*/ 283 w 372"/>
                <a:gd name="T83" fmla="*/ 137 h 298"/>
                <a:gd name="T84" fmla="*/ 274 w 372"/>
                <a:gd name="T85" fmla="*/ 118 h 298"/>
                <a:gd name="T86" fmla="*/ 266 w 372"/>
                <a:gd name="T87" fmla="*/ 99 h 298"/>
                <a:gd name="T88" fmla="*/ 248 w 372"/>
                <a:gd name="T89" fmla="*/ 78 h 298"/>
                <a:gd name="T90" fmla="*/ 246 w 372"/>
                <a:gd name="T91" fmla="*/ 71 h 298"/>
                <a:gd name="T92" fmla="*/ 232 w 372"/>
                <a:gd name="T93" fmla="*/ 70 h 298"/>
                <a:gd name="T94" fmla="*/ 223 w 372"/>
                <a:gd name="T95" fmla="*/ 6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2" h="298">
                  <a:moveTo>
                    <a:pt x="223" y="62"/>
                  </a:moveTo>
                  <a:cubicBezTo>
                    <a:pt x="223" y="62"/>
                    <a:pt x="195" y="59"/>
                    <a:pt x="191" y="59"/>
                  </a:cubicBezTo>
                  <a:cubicBezTo>
                    <a:pt x="187" y="59"/>
                    <a:pt x="177" y="57"/>
                    <a:pt x="170" y="52"/>
                  </a:cubicBezTo>
                  <a:cubicBezTo>
                    <a:pt x="164" y="46"/>
                    <a:pt x="134" y="23"/>
                    <a:pt x="128" y="20"/>
                  </a:cubicBezTo>
                  <a:cubicBezTo>
                    <a:pt x="122" y="18"/>
                    <a:pt x="99" y="1"/>
                    <a:pt x="93" y="0"/>
                  </a:cubicBezTo>
                  <a:cubicBezTo>
                    <a:pt x="87" y="0"/>
                    <a:pt x="86" y="0"/>
                    <a:pt x="78" y="0"/>
                  </a:cubicBezTo>
                  <a:cubicBezTo>
                    <a:pt x="71" y="0"/>
                    <a:pt x="74" y="5"/>
                    <a:pt x="60" y="6"/>
                  </a:cubicBezTo>
                  <a:cubicBezTo>
                    <a:pt x="46" y="6"/>
                    <a:pt x="39" y="16"/>
                    <a:pt x="43" y="17"/>
                  </a:cubicBezTo>
                  <a:cubicBezTo>
                    <a:pt x="47" y="18"/>
                    <a:pt x="60" y="30"/>
                    <a:pt x="56" y="32"/>
                  </a:cubicBezTo>
                  <a:cubicBezTo>
                    <a:pt x="52" y="34"/>
                    <a:pt x="51" y="41"/>
                    <a:pt x="46" y="41"/>
                  </a:cubicBezTo>
                  <a:cubicBezTo>
                    <a:pt x="40" y="41"/>
                    <a:pt x="35" y="41"/>
                    <a:pt x="35" y="45"/>
                  </a:cubicBezTo>
                  <a:cubicBezTo>
                    <a:pt x="35" y="50"/>
                    <a:pt x="27" y="57"/>
                    <a:pt x="21" y="56"/>
                  </a:cubicBezTo>
                  <a:cubicBezTo>
                    <a:pt x="17" y="56"/>
                    <a:pt x="9" y="52"/>
                    <a:pt x="3" y="48"/>
                  </a:cubicBezTo>
                  <a:cubicBezTo>
                    <a:pt x="1" y="53"/>
                    <a:pt x="1" y="53"/>
                    <a:pt x="1" y="53"/>
                  </a:cubicBezTo>
                  <a:cubicBezTo>
                    <a:pt x="1" y="58"/>
                    <a:pt x="1" y="58"/>
                    <a:pt x="1" y="58"/>
                  </a:cubicBezTo>
                  <a:cubicBezTo>
                    <a:pt x="2" y="62"/>
                    <a:pt x="0" y="77"/>
                    <a:pt x="4" y="78"/>
                  </a:cubicBezTo>
                  <a:cubicBezTo>
                    <a:pt x="8" y="79"/>
                    <a:pt x="10" y="86"/>
                    <a:pt x="18" y="96"/>
                  </a:cubicBezTo>
                  <a:cubicBezTo>
                    <a:pt x="26" y="105"/>
                    <a:pt x="43" y="129"/>
                    <a:pt x="43" y="135"/>
                  </a:cubicBezTo>
                  <a:cubicBezTo>
                    <a:pt x="44" y="141"/>
                    <a:pt x="47" y="148"/>
                    <a:pt x="57" y="155"/>
                  </a:cubicBezTo>
                  <a:cubicBezTo>
                    <a:pt x="67" y="162"/>
                    <a:pt x="67" y="170"/>
                    <a:pt x="73" y="175"/>
                  </a:cubicBezTo>
                  <a:cubicBezTo>
                    <a:pt x="78" y="179"/>
                    <a:pt x="77" y="184"/>
                    <a:pt x="77" y="194"/>
                  </a:cubicBezTo>
                  <a:cubicBezTo>
                    <a:pt x="78" y="205"/>
                    <a:pt x="82" y="218"/>
                    <a:pt x="92" y="224"/>
                  </a:cubicBezTo>
                  <a:cubicBezTo>
                    <a:pt x="101" y="230"/>
                    <a:pt x="108" y="236"/>
                    <a:pt x="112" y="247"/>
                  </a:cubicBezTo>
                  <a:cubicBezTo>
                    <a:pt x="117" y="258"/>
                    <a:pt x="122" y="268"/>
                    <a:pt x="128" y="274"/>
                  </a:cubicBezTo>
                  <a:cubicBezTo>
                    <a:pt x="134" y="280"/>
                    <a:pt x="131" y="283"/>
                    <a:pt x="134" y="287"/>
                  </a:cubicBezTo>
                  <a:cubicBezTo>
                    <a:pt x="136" y="290"/>
                    <a:pt x="138" y="294"/>
                    <a:pt x="140" y="298"/>
                  </a:cubicBezTo>
                  <a:cubicBezTo>
                    <a:pt x="145" y="295"/>
                    <a:pt x="148" y="294"/>
                    <a:pt x="148" y="293"/>
                  </a:cubicBezTo>
                  <a:cubicBezTo>
                    <a:pt x="149" y="291"/>
                    <a:pt x="146" y="286"/>
                    <a:pt x="148" y="284"/>
                  </a:cubicBezTo>
                  <a:cubicBezTo>
                    <a:pt x="149" y="282"/>
                    <a:pt x="152" y="278"/>
                    <a:pt x="155" y="277"/>
                  </a:cubicBezTo>
                  <a:cubicBezTo>
                    <a:pt x="158" y="276"/>
                    <a:pt x="162" y="280"/>
                    <a:pt x="168" y="279"/>
                  </a:cubicBezTo>
                  <a:cubicBezTo>
                    <a:pt x="175" y="278"/>
                    <a:pt x="188" y="280"/>
                    <a:pt x="190" y="281"/>
                  </a:cubicBezTo>
                  <a:cubicBezTo>
                    <a:pt x="192" y="283"/>
                    <a:pt x="210" y="282"/>
                    <a:pt x="215" y="285"/>
                  </a:cubicBezTo>
                  <a:cubicBezTo>
                    <a:pt x="219" y="289"/>
                    <a:pt x="224" y="288"/>
                    <a:pt x="227" y="281"/>
                  </a:cubicBezTo>
                  <a:cubicBezTo>
                    <a:pt x="230" y="274"/>
                    <a:pt x="251" y="258"/>
                    <a:pt x="254" y="257"/>
                  </a:cubicBezTo>
                  <a:cubicBezTo>
                    <a:pt x="257" y="255"/>
                    <a:pt x="280" y="257"/>
                    <a:pt x="289" y="255"/>
                  </a:cubicBezTo>
                  <a:cubicBezTo>
                    <a:pt x="298" y="253"/>
                    <a:pt x="357" y="234"/>
                    <a:pt x="360" y="232"/>
                  </a:cubicBezTo>
                  <a:cubicBezTo>
                    <a:pt x="362" y="230"/>
                    <a:pt x="372" y="198"/>
                    <a:pt x="372" y="195"/>
                  </a:cubicBezTo>
                  <a:cubicBezTo>
                    <a:pt x="372" y="191"/>
                    <a:pt x="367" y="182"/>
                    <a:pt x="363" y="182"/>
                  </a:cubicBezTo>
                  <a:cubicBezTo>
                    <a:pt x="358" y="183"/>
                    <a:pt x="321" y="179"/>
                    <a:pt x="319" y="177"/>
                  </a:cubicBezTo>
                  <a:cubicBezTo>
                    <a:pt x="316" y="176"/>
                    <a:pt x="307" y="169"/>
                    <a:pt x="305" y="158"/>
                  </a:cubicBezTo>
                  <a:cubicBezTo>
                    <a:pt x="302" y="156"/>
                    <a:pt x="299" y="151"/>
                    <a:pt x="298" y="147"/>
                  </a:cubicBezTo>
                  <a:cubicBezTo>
                    <a:pt x="294" y="148"/>
                    <a:pt x="287" y="147"/>
                    <a:pt x="283" y="137"/>
                  </a:cubicBezTo>
                  <a:cubicBezTo>
                    <a:pt x="280" y="135"/>
                    <a:pt x="271" y="122"/>
                    <a:pt x="274" y="118"/>
                  </a:cubicBezTo>
                  <a:cubicBezTo>
                    <a:pt x="278" y="114"/>
                    <a:pt x="272" y="104"/>
                    <a:pt x="266" y="99"/>
                  </a:cubicBezTo>
                  <a:cubicBezTo>
                    <a:pt x="260" y="94"/>
                    <a:pt x="248" y="84"/>
                    <a:pt x="248" y="78"/>
                  </a:cubicBezTo>
                  <a:cubicBezTo>
                    <a:pt x="248" y="76"/>
                    <a:pt x="247" y="74"/>
                    <a:pt x="246" y="71"/>
                  </a:cubicBezTo>
                  <a:cubicBezTo>
                    <a:pt x="232" y="70"/>
                    <a:pt x="232" y="70"/>
                    <a:pt x="232" y="70"/>
                  </a:cubicBezTo>
                  <a:lnTo>
                    <a:pt x="223" y="62"/>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19" name="Freeform 1707">
              <a:extLst>
                <a:ext uri="{FF2B5EF4-FFF2-40B4-BE49-F238E27FC236}">
                  <a16:creationId xmlns:a16="http://schemas.microsoft.com/office/drawing/2014/main" id="{9252C192-0713-2F45-87DC-D34C6F859E22}"/>
                </a:ext>
              </a:extLst>
            </p:cNvPr>
            <p:cNvSpPr>
              <a:spLocks/>
            </p:cNvSpPr>
            <p:nvPr/>
          </p:nvSpPr>
          <p:spPr bwMode="auto">
            <a:xfrm>
              <a:off x="5908884" y="2717891"/>
              <a:ext cx="180981" cy="200032"/>
            </a:xfrm>
            <a:custGeom>
              <a:avLst/>
              <a:gdLst>
                <a:gd name="T0" fmla="*/ 70 w 142"/>
                <a:gd name="T1" fmla="*/ 4 h 159"/>
                <a:gd name="T2" fmla="*/ 70 w 142"/>
                <a:gd name="T3" fmla="*/ 17 h 159"/>
                <a:gd name="T4" fmla="*/ 59 w 142"/>
                <a:gd name="T5" fmla="*/ 31 h 159"/>
                <a:gd name="T6" fmla="*/ 53 w 142"/>
                <a:gd name="T7" fmla="*/ 46 h 159"/>
                <a:gd name="T8" fmla="*/ 57 w 142"/>
                <a:gd name="T9" fmla="*/ 46 h 159"/>
                <a:gd name="T10" fmla="*/ 66 w 142"/>
                <a:gd name="T11" fmla="*/ 59 h 159"/>
                <a:gd name="T12" fmla="*/ 54 w 142"/>
                <a:gd name="T13" fmla="*/ 96 h 159"/>
                <a:gd name="T14" fmla="*/ 0 w 142"/>
                <a:gd name="T15" fmla="*/ 114 h 159"/>
                <a:gd name="T16" fmla="*/ 21 w 142"/>
                <a:gd name="T17" fmla="*/ 159 h 159"/>
                <a:gd name="T18" fmla="*/ 26 w 142"/>
                <a:gd name="T19" fmla="*/ 156 h 159"/>
                <a:gd name="T20" fmla="*/ 55 w 142"/>
                <a:gd name="T21" fmla="*/ 151 h 159"/>
                <a:gd name="T22" fmla="*/ 61 w 142"/>
                <a:gd name="T23" fmla="*/ 138 h 159"/>
                <a:gd name="T24" fmla="*/ 81 w 142"/>
                <a:gd name="T25" fmla="*/ 134 h 159"/>
                <a:gd name="T26" fmla="*/ 92 w 142"/>
                <a:gd name="T27" fmla="*/ 118 h 159"/>
                <a:gd name="T28" fmla="*/ 103 w 142"/>
                <a:gd name="T29" fmla="*/ 113 h 159"/>
                <a:gd name="T30" fmla="*/ 109 w 142"/>
                <a:gd name="T31" fmla="*/ 89 h 159"/>
                <a:gd name="T32" fmla="*/ 124 w 142"/>
                <a:gd name="T33" fmla="*/ 79 h 159"/>
                <a:gd name="T34" fmla="*/ 138 w 142"/>
                <a:gd name="T35" fmla="*/ 58 h 159"/>
                <a:gd name="T36" fmla="*/ 137 w 142"/>
                <a:gd name="T37" fmla="*/ 49 h 159"/>
                <a:gd name="T38" fmla="*/ 122 w 142"/>
                <a:gd name="T39" fmla="*/ 30 h 159"/>
                <a:gd name="T40" fmla="*/ 93 w 142"/>
                <a:gd name="T41" fmla="*/ 19 h 159"/>
                <a:gd name="T42" fmla="*/ 83 w 142"/>
                <a:gd name="T43" fmla="*/ 0 h 159"/>
                <a:gd name="T44" fmla="*/ 77 w 142"/>
                <a:gd name="T45" fmla="*/ 4 h 159"/>
                <a:gd name="T46" fmla="*/ 70 w 142"/>
                <a:gd name="T4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59">
                  <a:moveTo>
                    <a:pt x="70" y="4"/>
                  </a:moveTo>
                  <a:cubicBezTo>
                    <a:pt x="70" y="17"/>
                    <a:pt x="70" y="17"/>
                    <a:pt x="70" y="17"/>
                  </a:cubicBezTo>
                  <a:cubicBezTo>
                    <a:pt x="59" y="31"/>
                    <a:pt x="59" y="31"/>
                    <a:pt x="59" y="31"/>
                  </a:cubicBezTo>
                  <a:cubicBezTo>
                    <a:pt x="53" y="46"/>
                    <a:pt x="53" y="46"/>
                    <a:pt x="53" y="46"/>
                  </a:cubicBezTo>
                  <a:cubicBezTo>
                    <a:pt x="55" y="46"/>
                    <a:pt x="56" y="46"/>
                    <a:pt x="57" y="46"/>
                  </a:cubicBezTo>
                  <a:cubicBezTo>
                    <a:pt x="61" y="46"/>
                    <a:pt x="66" y="55"/>
                    <a:pt x="66" y="59"/>
                  </a:cubicBezTo>
                  <a:cubicBezTo>
                    <a:pt x="66" y="62"/>
                    <a:pt x="56" y="94"/>
                    <a:pt x="54" y="96"/>
                  </a:cubicBezTo>
                  <a:cubicBezTo>
                    <a:pt x="52" y="97"/>
                    <a:pt x="21" y="108"/>
                    <a:pt x="0" y="114"/>
                  </a:cubicBezTo>
                  <a:cubicBezTo>
                    <a:pt x="4" y="123"/>
                    <a:pt x="13" y="142"/>
                    <a:pt x="21" y="159"/>
                  </a:cubicBezTo>
                  <a:cubicBezTo>
                    <a:pt x="23" y="158"/>
                    <a:pt x="24" y="157"/>
                    <a:pt x="26" y="156"/>
                  </a:cubicBezTo>
                  <a:cubicBezTo>
                    <a:pt x="36" y="151"/>
                    <a:pt x="47" y="154"/>
                    <a:pt x="55" y="151"/>
                  </a:cubicBezTo>
                  <a:cubicBezTo>
                    <a:pt x="62" y="149"/>
                    <a:pt x="55" y="143"/>
                    <a:pt x="61" y="138"/>
                  </a:cubicBezTo>
                  <a:cubicBezTo>
                    <a:pt x="68" y="132"/>
                    <a:pt x="77" y="136"/>
                    <a:pt x="81" y="134"/>
                  </a:cubicBezTo>
                  <a:cubicBezTo>
                    <a:pt x="84" y="133"/>
                    <a:pt x="86" y="121"/>
                    <a:pt x="92" y="118"/>
                  </a:cubicBezTo>
                  <a:cubicBezTo>
                    <a:pt x="98" y="116"/>
                    <a:pt x="104" y="118"/>
                    <a:pt x="103" y="113"/>
                  </a:cubicBezTo>
                  <a:cubicBezTo>
                    <a:pt x="103" y="108"/>
                    <a:pt x="104" y="90"/>
                    <a:pt x="109" y="89"/>
                  </a:cubicBezTo>
                  <a:cubicBezTo>
                    <a:pt x="115" y="88"/>
                    <a:pt x="123" y="82"/>
                    <a:pt x="124" y="79"/>
                  </a:cubicBezTo>
                  <a:cubicBezTo>
                    <a:pt x="124" y="76"/>
                    <a:pt x="135" y="64"/>
                    <a:pt x="138" y="58"/>
                  </a:cubicBezTo>
                  <a:cubicBezTo>
                    <a:pt x="142" y="53"/>
                    <a:pt x="142" y="49"/>
                    <a:pt x="137" y="49"/>
                  </a:cubicBezTo>
                  <a:cubicBezTo>
                    <a:pt x="132" y="48"/>
                    <a:pt x="124" y="34"/>
                    <a:pt x="122" y="30"/>
                  </a:cubicBezTo>
                  <a:cubicBezTo>
                    <a:pt x="120" y="26"/>
                    <a:pt x="105" y="29"/>
                    <a:pt x="93" y="19"/>
                  </a:cubicBezTo>
                  <a:cubicBezTo>
                    <a:pt x="88" y="15"/>
                    <a:pt x="85" y="8"/>
                    <a:pt x="83" y="0"/>
                  </a:cubicBezTo>
                  <a:cubicBezTo>
                    <a:pt x="77" y="4"/>
                    <a:pt x="77" y="4"/>
                    <a:pt x="77" y="4"/>
                  </a:cubicBezTo>
                  <a:lnTo>
                    <a:pt x="70" y="4"/>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0" name="Freeform 1708">
              <a:extLst>
                <a:ext uri="{FF2B5EF4-FFF2-40B4-BE49-F238E27FC236}">
                  <a16:creationId xmlns:a16="http://schemas.microsoft.com/office/drawing/2014/main" id="{C1F54F21-3222-5646-BB1F-FF469758ED8F}"/>
                </a:ext>
              </a:extLst>
            </p:cNvPr>
            <p:cNvSpPr>
              <a:spLocks/>
            </p:cNvSpPr>
            <p:nvPr/>
          </p:nvSpPr>
          <p:spPr bwMode="auto">
            <a:xfrm>
              <a:off x="5878721" y="2694077"/>
              <a:ext cx="26988" cy="39689"/>
            </a:xfrm>
            <a:custGeom>
              <a:avLst/>
              <a:gdLst>
                <a:gd name="T0" fmla="*/ 15 w 21"/>
                <a:gd name="T1" fmla="*/ 30 h 31"/>
                <a:gd name="T2" fmla="*/ 15 w 21"/>
                <a:gd name="T3" fmla="*/ 25 h 31"/>
                <a:gd name="T4" fmla="*/ 13 w 21"/>
                <a:gd name="T5" fmla="*/ 3 h 31"/>
                <a:gd name="T6" fmla="*/ 1 w 21"/>
                <a:gd name="T7" fmla="*/ 20 h 31"/>
                <a:gd name="T8" fmla="*/ 0 w 21"/>
                <a:gd name="T9" fmla="*/ 20 h 31"/>
                <a:gd name="T10" fmla="*/ 15 w 21"/>
                <a:gd name="T11" fmla="*/ 30 h 31"/>
              </a:gdLst>
              <a:ahLst/>
              <a:cxnLst>
                <a:cxn ang="0">
                  <a:pos x="T0" y="T1"/>
                </a:cxn>
                <a:cxn ang="0">
                  <a:pos x="T2" y="T3"/>
                </a:cxn>
                <a:cxn ang="0">
                  <a:pos x="T4" y="T5"/>
                </a:cxn>
                <a:cxn ang="0">
                  <a:pos x="T6" y="T7"/>
                </a:cxn>
                <a:cxn ang="0">
                  <a:pos x="T8" y="T9"/>
                </a:cxn>
                <a:cxn ang="0">
                  <a:pos x="T10" y="T11"/>
                </a:cxn>
              </a:cxnLst>
              <a:rect l="0" t="0" r="r" b="b"/>
              <a:pathLst>
                <a:path w="21" h="31">
                  <a:moveTo>
                    <a:pt x="15" y="30"/>
                  </a:moveTo>
                  <a:cubicBezTo>
                    <a:pt x="14" y="28"/>
                    <a:pt x="14" y="27"/>
                    <a:pt x="15" y="25"/>
                  </a:cubicBezTo>
                  <a:cubicBezTo>
                    <a:pt x="19" y="19"/>
                    <a:pt x="21" y="5"/>
                    <a:pt x="13" y="3"/>
                  </a:cubicBezTo>
                  <a:cubicBezTo>
                    <a:pt x="6" y="0"/>
                    <a:pt x="1" y="16"/>
                    <a:pt x="1" y="20"/>
                  </a:cubicBezTo>
                  <a:cubicBezTo>
                    <a:pt x="1" y="20"/>
                    <a:pt x="1" y="20"/>
                    <a:pt x="0" y="20"/>
                  </a:cubicBezTo>
                  <a:cubicBezTo>
                    <a:pt x="4" y="30"/>
                    <a:pt x="11" y="31"/>
                    <a:pt x="15" y="3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1" name="Freeform 1709">
              <a:extLst>
                <a:ext uri="{FF2B5EF4-FFF2-40B4-BE49-F238E27FC236}">
                  <a16:creationId xmlns:a16="http://schemas.microsoft.com/office/drawing/2014/main" id="{1D052EAE-D24E-5D4F-BA72-53E762ACA4A3}"/>
                </a:ext>
              </a:extLst>
            </p:cNvPr>
            <p:cNvSpPr>
              <a:spLocks/>
            </p:cNvSpPr>
            <p:nvPr/>
          </p:nvSpPr>
          <p:spPr bwMode="auto">
            <a:xfrm>
              <a:off x="5907297" y="2690902"/>
              <a:ext cx="107954" cy="85728"/>
            </a:xfrm>
            <a:custGeom>
              <a:avLst/>
              <a:gdLst>
                <a:gd name="T0" fmla="*/ 14 w 84"/>
                <a:gd name="T1" fmla="*/ 63 h 68"/>
                <a:gd name="T2" fmla="*/ 54 w 84"/>
                <a:gd name="T3" fmla="*/ 68 h 68"/>
                <a:gd name="T4" fmla="*/ 60 w 84"/>
                <a:gd name="T5" fmla="*/ 53 h 68"/>
                <a:gd name="T6" fmla="*/ 71 w 84"/>
                <a:gd name="T7" fmla="*/ 39 h 68"/>
                <a:gd name="T8" fmla="*/ 71 w 84"/>
                <a:gd name="T9" fmla="*/ 26 h 68"/>
                <a:gd name="T10" fmla="*/ 78 w 84"/>
                <a:gd name="T11" fmla="*/ 26 h 68"/>
                <a:gd name="T12" fmla="*/ 84 w 84"/>
                <a:gd name="T13" fmla="*/ 22 h 68"/>
                <a:gd name="T14" fmla="*/ 79 w 84"/>
                <a:gd name="T15" fmla="*/ 1 h 68"/>
                <a:gd name="T16" fmla="*/ 58 w 84"/>
                <a:gd name="T17" fmla="*/ 24 h 68"/>
                <a:gd name="T18" fmla="*/ 25 w 84"/>
                <a:gd name="T19" fmla="*/ 40 h 68"/>
                <a:gd name="T20" fmla="*/ 4 w 84"/>
                <a:gd name="T21" fmla="*/ 45 h 68"/>
                <a:gd name="T22" fmla="*/ 0 w 84"/>
                <a:gd name="T23" fmla="*/ 44 h 68"/>
                <a:gd name="T24" fmla="*/ 14 w 84"/>
                <a:gd name="T25"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68">
                  <a:moveTo>
                    <a:pt x="14" y="63"/>
                  </a:moveTo>
                  <a:cubicBezTo>
                    <a:pt x="16" y="65"/>
                    <a:pt x="44" y="68"/>
                    <a:pt x="54" y="68"/>
                  </a:cubicBezTo>
                  <a:cubicBezTo>
                    <a:pt x="60" y="53"/>
                    <a:pt x="60" y="53"/>
                    <a:pt x="60" y="53"/>
                  </a:cubicBezTo>
                  <a:cubicBezTo>
                    <a:pt x="71" y="39"/>
                    <a:pt x="71" y="39"/>
                    <a:pt x="71" y="39"/>
                  </a:cubicBezTo>
                  <a:cubicBezTo>
                    <a:pt x="71" y="26"/>
                    <a:pt x="71" y="26"/>
                    <a:pt x="71" y="26"/>
                  </a:cubicBezTo>
                  <a:cubicBezTo>
                    <a:pt x="78" y="26"/>
                    <a:pt x="78" y="26"/>
                    <a:pt x="78" y="26"/>
                  </a:cubicBezTo>
                  <a:cubicBezTo>
                    <a:pt x="84" y="22"/>
                    <a:pt x="84" y="22"/>
                    <a:pt x="84" y="22"/>
                  </a:cubicBezTo>
                  <a:cubicBezTo>
                    <a:pt x="82" y="12"/>
                    <a:pt x="81" y="1"/>
                    <a:pt x="79" y="1"/>
                  </a:cubicBezTo>
                  <a:cubicBezTo>
                    <a:pt x="76" y="0"/>
                    <a:pt x="63" y="14"/>
                    <a:pt x="58" y="24"/>
                  </a:cubicBezTo>
                  <a:cubicBezTo>
                    <a:pt x="53" y="34"/>
                    <a:pt x="38" y="42"/>
                    <a:pt x="25" y="40"/>
                  </a:cubicBezTo>
                  <a:cubicBezTo>
                    <a:pt x="12" y="38"/>
                    <a:pt x="7" y="43"/>
                    <a:pt x="4" y="45"/>
                  </a:cubicBezTo>
                  <a:cubicBezTo>
                    <a:pt x="3" y="46"/>
                    <a:pt x="2" y="46"/>
                    <a:pt x="0" y="44"/>
                  </a:cubicBezTo>
                  <a:cubicBezTo>
                    <a:pt x="2" y="55"/>
                    <a:pt x="11" y="62"/>
                    <a:pt x="14" y="6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2" name="Freeform 1710">
              <a:extLst>
                <a:ext uri="{FF2B5EF4-FFF2-40B4-BE49-F238E27FC236}">
                  <a16:creationId xmlns:a16="http://schemas.microsoft.com/office/drawing/2014/main" id="{B89C091A-2C15-AA49-8AC4-0D98CBA03870}"/>
                </a:ext>
              </a:extLst>
            </p:cNvPr>
            <p:cNvSpPr>
              <a:spLocks noEditPoints="1"/>
            </p:cNvSpPr>
            <p:nvPr/>
          </p:nvSpPr>
          <p:spPr bwMode="auto">
            <a:xfrm>
              <a:off x="6977310" y="3143355"/>
              <a:ext cx="438166" cy="133354"/>
            </a:xfrm>
            <a:custGeom>
              <a:avLst/>
              <a:gdLst>
                <a:gd name="T0" fmla="*/ 61 w 342"/>
                <a:gd name="T1" fmla="*/ 38 h 107"/>
                <a:gd name="T2" fmla="*/ 48 w 342"/>
                <a:gd name="T3" fmla="*/ 19 h 107"/>
                <a:gd name="T4" fmla="*/ 39 w 342"/>
                <a:gd name="T5" fmla="*/ 11 h 107"/>
                <a:gd name="T6" fmla="*/ 38 w 342"/>
                <a:gd name="T7" fmla="*/ 8 h 107"/>
                <a:gd name="T8" fmla="*/ 32 w 342"/>
                <a:gd name="T9" fmla="*/ 15 h 107"/>
                <a:gd name="T10" fmla="*/ 19 w 342"/>
                <a:gd name="T11" fmla="*/ 14 h 107"/>
                <a:gd name="T12" fmla="*/ 10 w 342"/>
                <a:gd name="T13" fmla="*/ 3 h 107"/>
                <a:gd name="T14" fmla="*/ 0 w 342"/>
                <a:gd name="T15" fmla="*/ 3 h 107"/>
                <a:gd name="T16" fmla="*/ 5 w 342"/>
                <a:gd name="T17" fmla="*/ 30 h 107"/>
                <a:gd name="T18" fmla="*/ 23 w 342"/>
                <a:gd name="T19" fmla="*/ 64 h 107"/>
                <a:gd name="T20" fmla="*/ 40 w 342"/>
                <a:gd name="T21" fmla="*/ 80 h 107"/>
                <a:gd name="T22" fmla="*/ 73 w 342"/>
                <a:gd name="T23" fmla="*/ 97 h 107"/>
                <a:gd name="T24" fmla="*/ 62 w 342"/>
                <a:gd name="T25" fmla="*/ 72 h 107"/>
                <a:gd name="T26" fmla="*/ 61 w 342"/>
                <a:gd name="T27" fmla="*/ 38 h 107"/>
                <a:gd name="T28" fmla="*/ 328 w 342"/>
                <a:gd name="T29" fmla="*/ 18 h 107"/>
                <a:gd name="T30" fmla="*/ 313 w 342"/>
                <a:gd name="T31" fmla="*/ 14 h 107"/>
                <a:gd name="T32" fmla="*/ 296 w 342"/>
                <a:gd name="T33" fmla="*/ 0 h 107"/>
                <a:gd name="T34" fmla="*/ 282 w 342"/>
                <a:gd name="T35" fmla="*/ 18 h 107"/>
                <a:gd name="T36" fmla="*/ 273 w 342"/>
                <a:gd name="T37" fmla="*/ 30 h 107"/>
                <a:gd name="T38" fmla="*/ 269 w 342"/>
                <a:gd name="T39" fmla="*/ 35 h 107"/>
                <a:gd name="T40" fmla="*/ 269 w 342"/>
                <a:gd name="T41" fmla="*/ 45 h 107"/>
                <a:gd name="T42" fmla="*/ 258 w 342"/>
                <a:gd name="T43" fmla="*/ 49 h 107"/>
                <a:gd name="T44" fmla="*/ 248 w 342"/>
                <a:gd name="T45" fmla="*/ 37 h 107"/>
                <a:gd name="T46" fmla="*/ 248 w 342"/>
                <a:gd name="T47" fmla="*/ 37 h 107"/>
                <a:gd name="T48" fmla="*/ 232 w 342"/>
                <a:gd name="T49" fmla="*/ 61 h 107"/>
                <a:gd name="T50" fmla="*/ 207 w 342"/>
                <a:gd name="T51" fmla="*/ 69 h 107"/>
                <a:gd name="T52" fmla="*/ 195 w 342"/>
                <a:gd name="T53" fmla="*/ 91 h 107"/>
                <a:gd name="T54" fmla="*/ 169 w 342"/>
                <a:gd name="T55" fmla="*/ 85 h 107"/>
                <a:gd name="T56" fmla="*/ 174 w 342"/>
                <a:gd name="T57" fmla="*/ 96 h 107"/>
                <a:gd name="T58" fmla="*/ 189 w 342"/>
                <a:gd name="T59" fmla="*/ 103 h 107"/>
                <a:gd name="T60" fmla="*/ 212 w 342"/>
                <a:gd name="T61" fmla="*/ 101 h 107"/>
                <a:gd name="T62" fmla="*/ 230 w 342"/>
                <a:gd name="T63" fmla="*/ 94 h 107"/>
                <a:gd name="T64" fmla="*/ 246 w 342"/>
                <a:gd name="T65" fmla="*/ 97 h 107"/>
                <a:gd name="T66" fmla="*/ 262 w 342"/>
                <a:gd name="T67" fmla="*/ 87 h 107"/>
                <a:gd name="T68" fmla="*/ 267 w 342"/>
                <a:gd name="T69" fmla="*/ 70 h 107"/>
                <a:gd name="T70" fmla="*/ 278 w 342"/>
                <a:gd name="T71" fmla="*/ 54 h 107"/>
                <a:gd name="T72" fmla="*/ 305 w 342"/>
                <a:gd name="T73" fmla="*/ 43 h 107"/>
                <a:gd name="T74" fmla="*/ 313 w 342"/>
                <a:gd name="T75" fmla="*/ 46 h 107"/>
                <a:gd name="T76" fmla="*/ 324 w 342"/>
                <a:gd name="T77" fmla="*/ 35 h 107"/>
                <a:gd name="T78" fmla="*/ 340 w 342"/>
                <a:gd name="T79" fmla="*/ 28 h 107"/>
                <a:gd name="T80" fmla="*/ 328 w 342"/>
                <a:gd name="T81"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2" h="107">
                  <a:moveTo>
                    <a:pt x="61" y="38"/>
                  </a:moveTo>
                  <a:cubicBezTo>
                    <a:pt x="62" y="26"/>
                    <a:pt x="51" y="28"/>
                    <a:pt x="48" y="19"/>
                  </a:cubicBezTo>
                  <a:cubicBezTo>
                    <a:pt x="45" y="11"/>
                    <a:pt x="41" y="16"/>
                    <a:pt x="39" y="11"/>
                  </a:cubicBezTo>
                  <a:cubicBezTo>
                    <a:pt x="39" y="10"/>
                    <a:pt x="39" y="9"/>
                    <a:pt x="38" y="8"/>
                  </a:cubicBezTo>
                  <a:cubicBezTo>
                    <a:pt x="32" y="10"/>
                    <a:pt x="34" y="15"/>
                    <a:pt x="32" y="15"/>
                  </a:cubicBezTo>
                  <a:cubicBezTo>
                    <a:pt x="30" y="16"/>
                    <a:pt x="19" y="17"/>
                    <a:pt x="19" y="14"/>
                  </a:cubicBezTo>
                  <a:cubicBezTo>
                    <a:pt x="19" y="10"/>
                    <a:pt x="17" y="5"/>
                    <a:pt x="10" y="3"/>
                  </a:cubicBezTo>
                  <a:cubicBezTo>
                    <a:pt x="6" y="3"/>
                    <a:pt x="3" y="2"/>
                    <a:pt x="0" y="3"/>
                  </a:cubicBezTo>
                  <a:cubicBezTo>
                    <a:pt x="4" y="12"/>
                    <a:pt x="4" y="22"/>
                    <a:pt x="5" y="30"/>
                  </a:cubicBezTo>
                  <a:cubicBezTo>
                    <a:pt x="5" y="40"/>
                    <a:pt x="20" y="57"/>
                    <a:pt x="23" y="64"/>
                  </a:cubicBezTo>
                  <a:cubicBezTo>
                    <a:pt x="25" y="70"/>
                    <a:pt x="29" y="72"/>
                    <a:pt x="40" y="80"/>
                  </a:cubicBezTo>
                  <a:cubicBezTo>
                    <a:pt x="50" y="87"/>
                    <a:pt x="70" y="99"/>
                    <a:pt x="73" y="97"/>
                  </a:cubicBezTo>
                  <a:cubicBezTo>
                    <a:pt x="77" y="95"/>
                    <a:pt x="67" y="78"/>
                    <a:pt x="62" y="72"/>
                  </a:cubicBezTo>
                  <a:cubicBezTo>
                    <a:pt x="56" y="66"/>
                    <a:pt x="61" y="50"/>
                    <a:pt x="61" y="38"/>
                  </a:cubicBezTo>
                  <a:close/>
                  <a:moveTo>
                    <a:pt x="328" y="18"/>
                  </a:moveTo>
                  <a:cubicBezTo>
                    <a:pt x="324" y="19"/>
                    <a:pt x="313" y="18"/>
                    <a:pt x="313" y="14"/>
                  </a:cubicBezTo>
                  <a:cubicBezTo>
                    <a:pt x="313" y="9"/>
                    <a:pt x="303" y="0"/>
                    <a:pt x="296" y="0"/>
                  </a:cubicBezTo>
                  <a:cubicBezTo>
                    <a:pt x="290" y="0"/>
                    <a:pt x="283" y="13"/>
                    <a:pt x="282" y="18"/>
                  </a:cubicBezTo>
                  <a:cubicBezTo>
                    <a:pt x="282" y="23"/>
                    <a:pt x="272" y="23"/>
                    <a:pt x="273" y="30"/>
                  </a:cubicBezTo>
                  <a:cubicBezTo>
                    <a:pt x="273" y="33"/>
                    <a:pt x="271" y="34"/>
                    <a:pt x="269" y="35"/>
                  </a:cubicBezTo>
                  <a:cubicBezTo>
                    <a:pt x="271" y="41"/>
                    <a:pt x="272" y="46"/>
                    <a:pt x="269" y="45"/>
                  </a:cubicBezTo>
                  <a:cubicBezTo>
                    <a:pt x="265" y="44"/>
                    <a:pt x="264" y="49"/>
                    <a:pt x="258" y="49"/>
                  </a:cubicBezTo>
                  <a:cubicBezTo>
                    <a:pt x="256" y="49"/>
                    <a:pt x="252" y="44"/>
                    <a:pt x="248" y="37"/>
                  </a:cubicBezTo>
                  <a:cubicBezTo>
                    <a:pt x="248" y="37"/>
                    <a:pt x="248" y="37"/>
                    <a:pt x="248" y="37"/>
                  </a:cubicBezTo>
                  <a:cubicBezTo>
                    <a:pt x="244" y="37"/>
                    <a:pt x="234" y="51"/>
                    <a:pt x="232" y="61"/>
                  </a:cubicBezTo>
                  <a:cubicBezTo>
                    <a:pt x="230" y="71"/>
                    <a:pt x="221" y="68"/>
                    <a:pt x="207" y="69"/>
                  </a:cubicBezTo>
                  <a:cubicBezTo>
                    <a:pt x="193" y="70"/>
                    <a:pt x="198" y="85"/>
                    <a:pt x="195" y="91"/>
                  </a:cubicBezTo>
                  <a:cubicBezTo>
                    <a:pt x="192" y="98"/>
                    <a:pt x="177" y="86"/>
                    <a:pt x="169" y="85"/>
                  </a:cubicBezTo>
                  <a:cubicBezTo>
                    <a:pt x="170" y="90"/>
                    <a:pt x="172" y="96"/>
                    <a:pt x="174" y="96"/>
                  </a:cubicBezTo>
                  <a:cubicBezTo>
                    <a:pt x="179" y="96"/>
                    <a:pt x="185" y="107"/>
                    <a:pt x="189" y="103"/>
                  </a:cubicBezTo>
                  <a:cubicBezTo>
                    <a:pt x="193" y="100"/>
                    <a:pt x="206" y="103"/>
                    <a:pt x="212" y="101"/>
                  </a:cubicBezTo>
                  <a:cubicBezTo>
                    <a:pt x="218" y="99"/>
                    <a:pt x="219" y="94"/>
                    <a:pt x="230" y="94"/>
                  </a:cubicBezTo>
                  <a:cubicBezTo>
                    <a:pt x="240" y="94"/>
                    <a:pt x="236" y="102"/>
                    <a:pt x="246" y="97"/>
                  </a:cubicBezTo>
                  <a:cubicBezTo>
                    <a:pt x="257" y="92"/>
                    <a:pt x="263" y="96"/>
                    <a:pt x="262" y="87"/>
                  </a:cubicBezTo>
                  <a:cubicBezTo>
                    <a:pt x="261" y="77"/>
                    <a:pt x="268" y="77"/>
                    <a:pt x="267" y="70"/>
                  </a:cubicBezTo>
                  <a:cubicBezTo>
                    <a:pt x="266" y="63"/>
                    <a:pt x="279" y="68"/>
                    <a:pt x="278" y="54"/>
                  </a:cubicBezTo>
                  <a:cubicBezTo>
                    <a:pt x="277" y="41"/>
                    <a:pt x="296" y="43"/>
                    <a:pt x="305" y="43"/>
                  </a:cubicBezTo>
                  <a:cubicBezTo>
                    <a:pt x="307" y="43"/>
                    <a:pt x="310" y="44"/>
                    <a:pt x="313" y="46"/>
                  </a:cubicBezTo>
                  <a:cubicBezTo>
                    <a:pt x="319" y="43"/>
                    <a:pt x="328" y="39"/>
                    <a:pt x="324" y="35"/>
                  </a:cubicBezTo>
                  <a:cubicBezTo>
                    <a:pt x="319" y="31"/>
                    <a:pt x="338" y="35"/>
                    <a:pt x="340" y="28"/>
                  </a:cubicBezTo>
                  <a:cubicBezTo>
                    <a:pt x="342" y="22"/>
                    <a:pt x="333" y="17"/>
                    <a:pt x="328" y="1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3" name="Freeform 1711">
              <a:extLst>
                <a:ext uri="{FF2B5EF4-FFF2-40B4-BE49-F238E27FC236}">
                  <a16:creationId xmlns:a16="http://schemas.microsoft.com/office/drawing/2014/main" id="{F0938050-5461-6842-AB64-07BA10E3D0BE}"/>
                </a:ext>
              </a:extLst>
            </p:cNvPr>
            <p:cNvSpPr>
              <a:spLocks/>
            </p:cNvSpPr>
            <p:nvPr/>
          </p:nvSpPr>
          <p:spPr bwMode="auto">
            <a:xfrm>
              <a:off x="7294821" y="3186219"/>
              <a:ext cx="31751" cy="17463"/>
            </a:xfrm>
            <a:custGeom>
              <a:avLst/>
              <a:gdLst>
                <a:gd name="T0" fmla="*/ 10 w 24"/>
                <a:gd name="T1" fmla="*/ 14 h 14"/>
                <a:gd name="T2" fmla="*/ 21 w 24"/>
                <a:gd name="T3" fmla="*/ 10 h 14"/>
                <a:gd name="T4" fmla="*/ 21 w 24"/>
                <a:gd name="T5" fmla="*/ 0 h 14"/>
                <a:gd name="T6" fmla="*/ 12 w 24"/>
                <a:gd name="T7" fmla="*/ 4 h 14"/>
                <a:gd name="T8" fmla="*/ 0 w 24"/>
                <a:gd name="T9" fmla="*/ 2 h 14"/>
                <a:gd name="T10" fmla="*/ 10 w 24"/>
                <a:gd name="T11" fmla="*/ 14 h 14"/>
              </a:gdLst>
              <a:ahLst/>
              <a:cxnLst>
                <a:cxn ang="0">
                  <a:pos x="T0" y="T1"/>
                </a:cxn>
                <a:cxn ang="0">
                  <a:pos x="T2" y="T3"/>
                </a:cxn>
                <a:cxn ang="0">
                  <a:pos x="T4" y="T5"/>
                </a:cxn>
                <a:cxn ang="0">
                  <a:pos x="T6" y="T7"/>
                </a:cxn>
                <a:cxn ang="0">
                  <a:pos x="T8" y="T9"/>
                </a:cxn>
                <a:cxn ang="0">
                  <a:pos x="T10" y="T11"/>
                </a:cxn>
              </a:cxnLst>
              <a:rect l="0" t="0" r="r" b="b"/>
              <a:pathLst>
                <a:path w="24" h="14">
                  <a:moveTo>
                    <a:pt x="10" y="14"/>
                  </a:moveTo>
                  <a:cubicBezTo>
                    <a:pt x="16" y="14"/>
                    <a:pt x="17" y="9"/>
                    <a:pt x="21" y="10"/>
                  </a:cubicBezTo>
                  <a:cubicBezTo>
                    <a:pt x="24" y="11"/>
                    <a:pt x="23" y="6"/>
                    <a:pt x="21" y="0"/>
                  </a:cubicBezTo>
                  <a:cubicBezTo>
                    <a:pt x="17" y="1"/>
                    <a:pt x="12" y="1"/>
                    <a:pt x="12" y="4"/>
                  </a:cubicBezTo>
                  <a:cubicBezTo>
                    <a:pt x="12" y="8"/>
                    <a:pt x="5" y="2"/>
                    <a:pt x="0" y="2"/>
                  </a:cubicBezTo>
                  <a:cubicBezTo>
                    <a:pt x="4" y="9"/>
                    <a:pt x="8" y="14"/>
                    <a:pt x="10" y="1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4" name="Freeform 1712">
              <a:extLst>
                <a:ext uri="{FF2B5EF4-FFF2-40B4-BE49-F238E27FC236}">
                  <a16:creationId xmlns:a16="http://schemas.microsoft.com/office/drawing/2014/main" id="{EDF3F74E-602E-E748-8F1E-531B1998B06B}"/>
                </a:ext>
              </a:extLst>
            </p:cNvPr>
            <p:cNvSpPr>
              <a:spLocks/>
            </p:cNvSpPr>
            <p:nvPr/>
          </p:nvSpPr>
          <p:spPr bwMode="auto">
            <a:xfrm>
              <a:off x="5610424" y="2413080"/>
              <a:ext cx="222258" cy="211145"/>
            </a:xfrm>
            <a:custGeom>
              <a:avLst/>
              <a:gdLst>
                <a:gd name="T0" fmla="*/ 145 w 173"/>
                <a:gd name="T1" fmla="*/ 153 h 169"/>
                <a:gd name="T2" fmla="*/ 153 w 173"/>
                <a:gd name="T3" fmla="*/ 147 h 169"/>
                <a:gd name="T4" fmla="*/ 165 w 173"/>
                <a:gd name="T5" fmla="*/ 153 h 169"/>
                <a:gd name="T6" fmla="*/ 173 w 173"/>
                <a:gd name="T7" fmla="*/ 149 h 169"/>
                <a:gd name="T8" fmla="*/ 163 w 173"/>
                <a:gd name="T9" fmla="*/ 135 h 169"/>
                <a:gd name="T10" fmla="*/ 156 w 173"/>
                <a:gd name="T11" fmla="*/ 124 h 169"/>
                <a:gd name="T12" fmla="*/ 158 w 173"/>
                <a:gd name="T13" fmla="*/ 112 h 169"/>
                <a:gd name="T14" fmla="*/ 149 w 173"/>
                <a:gd name="T15" fmla="*/ 101 h 169"/>
                <a:gd name="T16" fmla="*/ 130 w 173"/>
                <a:gd name="T17" fmla="*/ 88 h 169"/>
                <a:gd name="T18" fmla="*/ 121 w 173"/>
                <a:gd name="T19" fmla="*/ 78 h 169"/>
                <a:gd name="T20" fmla="*/ 119 w 173"/>
                <a:gd name="T21" fmla="*/ 62 h 169"/>
                <a:gd name="T22" fmla="*/ 126 w 173"/>
                <a:gd name="T23" fmla="*/ 48 h 169"/>
                <a:gd name="T24" fmla="*/ 128 w 173"/>
                <a:gd name="T25" fmla="*/ 38 h 169"/>
                <a:gd name="T26" fmla="*/ 121 w 173"/>
                <a:gd name="T27" fmla="*/ 32 h 169"/>
                <a:gd name="T28" fmla="*/ 112 w 173"/>
                <a:gd name="T29" fmla="*/ 21 h 169"/>
                <a:gd name="T30" fmla="*/ 105 w 173"/>
                <a:gd name="T31" fmla="*/ 7 h 169"/>
                <a:gd name="T32" fmla="*/ 87 w 173"/>
                <a:gd name="T33" fmla="*/ 4 h 169"/>
                <a:gd name="T34" fmla="*/ 71 w 173"/>
                <a:gd name="T35" fmla="*/ 1 h 169"/>
                <a:gd name="T36" fmla="*/ 63 w 173"/>
                <a:gd name="T37" fmla="*/ 7 h 169"/>
                <a:gd name="T38" fmla="*/ 64 w 173"/>
                <a:gd name="T39" fmla="*/ 7 h 169"/>
                <a:gd name="T40" fmla="*/ 53 w 173"/>
                <a:gd name="T41" fmla="*/ 15 h 169"/>
                <a:gd name="T42" fmla="*/ 42 w 173"/>
                <a:gd name="T43" fmla="*/ 23 h 169"/>
                <a:gd name="T44" fmla="*/ 43 w 173"/>
                <a:gd name="T45" fmla="*/ 38 h 169"/>
                <a:gd name="T46" fmla="*/ 42 w 173"/>
                <a:gd name="T47" fmla="*/ 52 h 169"/>
                <a:gd name="T48" fmla="*/ 38 w 173"/>
                <a:gd name="T49" fmla="*/ 62 h 169"/>
                <a:gd name="T50" fmla="*/ 0 w 173"/>
                <a:gd name="T51" fmla="*/ 82 h 169"/>
                <a:gd name="T52" fmla="*/ 1 w 173"/>
                <a:gd name="T53" fmla="*/ 91 h 169"/>
                <a:gd name="T54" fmla="*/ 5 w 173"/>
                <a:gd name="T55" fmla="*/ 108 h 169"/>
                <a:gd name="T56" fmla="*/ 19 w 173"/>
                <a:gd name="T57" fmla="*/ 108 h 169"/>
                <a:gd name="T58" fmla="*/ 54 w 173"/>
                <a:gd name="T59" fmla="*/ 128 h 169"/>
                <a:gd name="T60" fmla="*/ 96 w 173"/>
                <a:gd name="T61" fmla="*/ 160 h 169"/>
                <a:gd name="T62" fmla="*/ 117 w 173"/>
                <a:gd name="T63" fmla="*/ 167 h 169"/>
                <a:gd name="T64" fmla="*/ 138 w 173"/>
                <a:gd name="T65" fmla="*/ 169 h 169"/>
                <a:gd name="T66" fmla="*/ 145 w 173"/>
                <a:gd name="T67" fmla="*/ 1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3" h="169">
                  <a:moveTo>
                    <a:pt x="145" y="153"/>
                  </a:moveTo>
                  <a:cubicBezTo>
                    <a:pt x="147" y="151"/>
                    <a:pt x="148" y="148"/>
                    <a:pt x="153" y="147"/>
                  </a:cubicBezTo>
                  <a:cubicBezTo>
                    <a:pt x="157" y="146"/>
                    <a:pt x="160" y="149"/>
                    <a:pt x="165" y="153"/>
                  </a:cubicBezTo>
                  <a:cubicBezTo>
                    <a:pt x="167" y="152"/>
                    <a:pt x="170" y="150"/>
                    <a:pt x="173" y="149"/>
                  </a:cubicBezTo>
                  <a:cubicBezTo>
                    <a:pt x="168" y="144"/>
                    <a:pt x="162" y="139"/>
                    <a:pt x="163" y="135"/>
                  </a:cubicBezTo>
                  <a:cubicBezTo>
                    <a:pt x="163" y="130"/>
                    <a:pt x="157" y="127"/>
                    <a:pt x="156" y="124"/>
                  </a:cubicBezTo>
                  <a:cubicBezTo>
                    <a:pt x="156" y="120"/>
                    <a:pt x="160" y="114"/>
                    <a:pt x="158" y="112"/>
                  </a:cubicBezTo>
                  <a:cubicBezTo>
                    <a:pt x="155" y="109"/>
                    <a:pt x="154" y="102"/>
                    <a:pt x="149" y="101"/>
                  </a:cubicBezTo>
                  <a:cubicBezTo>
                    <a:pt x="144" y="101"/>
                    <a:pt x="129" y="93"/>
                    <a:pt x="130" y="88"/>
                  </a:cubicBezTo>
                  <a:cubicBezTo>
                    <a:pt x="131" y="83"/>
                    <a:pt x="124" y="80"/>
                    <a:pt x="121" y="78"/>
                  </a:cubicBezTo>
                  <a:cubicBezTo>
                    <a:pt x="119" y="77"/>
                    <a:pt x="116" y="64"/>
                    <a:pt x="119" y="62"/>
                  </a:cubicBezTo>
                  <a:cubicBezTo>
                    <a:pt x="123" y="60"/>
                    <a:pt x="122" y="48"/>
                    <a:pt x="126" y="48"/>
                  </a:cubicBezTo>
                  <a:cubicBezTo>
                    <a:pt x="131" y="48"/>
                    <a:pt x="127" y="42"/>
                    <a:pt x="128" y="38"/>
                  </a:cubicBezTo>
                  <a:cubicBezTo>
                    <a:pt x="130" y="34"/>
                    <a:pt x="125" y="32"/>
                    <a:pt x="121" y="32"/>
                  </a:cubicBezTo>
                  <a:cubicBezTo>
                    <a:pt x="118" y="32"/>
                    <a:pt x="112" y="26"/>
                    <a:pt x="112" y="21"/>
                  </a:cubicBezTo>
                  <a:cubicBezTo>
                    <a:pt x="112" y="16"/>
                    <a:pt x="105" y="9"/>
                    <a:pt x="105" y="7"/>
                  </a:cubicBezTo>
                  <a:cubicBezTo>
                    <a:pt x="104" y="16"/>
                    <a:pt x="91" y="2"/>
                    <a:pt x="87" y="4"/>
                  </a:cubicBezTo>
                  <a:cubicBezTo>
                    <a:pt x="83" y="6"/>
                    <a:pt x="80" y="0"/>
                    <a:pt x="71" y="1"/>
                  </a:cubicBezTo>
                  <a:cubicBezTo>
                    <a:pt x="66" y="2"/>
                    <a:pt x="66" y="5"/>
                    <a:pt x="63" y="7"/>
                  </a:cubicBezTo>
                  <a:cubicBezTo>
                    <a:pt x="64" y="7"/>
                    <a:pt x="64" y="7"/>
                    <a:pt x="64" y="7"/>
                  </a:cubicBezTo>
                  <a:cubicBezTo>
                    <a:pt x="53" y="15"/>
                    <a:pt x="53" y="15"/>
                    <a:pt x="53" y="15"/>
                  </a:cubicBezTo>
                  <a:cubicBezTo>
                    <a:pt x="53" y="15"/>
                    <a:pt x="44" y="18"/>
                    <a:pt x="42" y="23"/>
                  </a:cubicBezTo>
                  <a:cubicBezTo>
                    <a:pt x="40" y="29"/>
                    <a:pt x="46" y="34"/>
                    <a:pt x="43" y="38"/>
                  </a:cubicBezTo>
                  <a:cubicBezTo>
                    <a:pt x="41" y="41"/>
                    <a:pt x="41" y="49"/>
                    <a:pt x="42" y="52"/>
                  </a:cubicBezTo>
                  <a:cubicBezTo>
                    <a:pt x="43" y="55"/>
                    <a:pt x="38" y="62"/>
                    <a:pt x="38" y="62"/>
                  </a:cubicBezTo>
                  <a:cubicBezTo>
                    <a:pt x="38" y="62"/>
                    <a:pt x="17" y="73"/>
                    <a:pt x="0" y="82"/>
                  </a:cubicBezTo>
                  <a:cubicBezTo>
                    <a:pt x="0" y="85"/>
                    <a:pt x="1" y="89"/>
                    <a:pt x="1" y="91"/>
                  </a:cubicBezTo>
                  <a:cubicBezTo>
                    <a:pt x="2" y="95"/>
                    <a:pt x="4" y="102"/>
                    <a:pt x="5" y="108"/>
                  </a:cubicBezTo>
                  <a:cubicBezTo>
                    <a:pt x="12" y="108"/>
                    <a:pt x="13" y="108"/>
                    <a:pt x="19" y="108"/>
                  </a:cubicBezTo>
                  <a:cubicBezTo>
                    <a:pt x="25" y="109"/>
                    <a:pt x="48" y="126"/>
                    <a:pt x="54" y="128"/>
                  </a:cubicBezTo>
                  <a:cubicBezTo>
                    <a:pt x="60" y="131"/>
                    <a:pt x="90" y="154"/>
                    <a:pt x="96" y="160"/>
                  </a:cubicBezTo>
                  <a:cubicBezTo>
                    <a:pt x="103" y="165"/>
                    <a:pt x="113" y="167"/>
                    <a:pt x="117" y="167"/>
                  </a:cubicBezTo>
                  <a:cubicBezTo>
                    <a:pt x="120" y="167"/>
                    <a:pt x="130" y="168"/>
                    <a:pt x="138" y="169"/>
                  </a:cubicBezTo>
                  <a:cubicBezTo>
                    <a:pt x="140" y="163"/>
                    <a:pt x="144" y="155"/>
                    <a:pt x="145" y="15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5" name="Freeform 1713">
              <a:extLst>
                <a:ext uri="{FF2B5EF4-FFF2-40B4-BE49-F238E27FC236}">
                  <a16:creationId xmlns:a16="http://schemas.microsoft.com/office/drawing/2014/main" id="{10B40C74-5B28-C042-95C9-85603864FC8E}"/>
                </a:ext>
              </a:extLst>
            </p:cNvPr>
            <p:cNvSpPr>
              <a:spLocks/>
            </p:cNvSpPr>
            <p:nvPr/>
          </p:nvSpPr>
          <p:spPr bwMode="auto">
            <a:xfrm>
              <a:off x="6004138" y="2198761"/>
              <a:ext cx="400064" cy="228608"/>
            </a:xfrm>
            <a:custGeom>
              <a:avLst/>
              <a:gdLst>
                <a:gd name="T0" fmla="*/ 303 w 312"/>
                <a:gd name="T1" fmla="*/ 102 h 182"/>
                <a:gd name="T2" fmla="*/ 279 w 312"/>
                <a:gd name="T3" fmla="*/ 91 h 182"/>
                <a:gd name="T4" fmla="*/ 265 w 312"/>
                <a:gd name="T5" fmla="*/ 92 h 182"/>
                <a:gd name="T6" fmla="*/ 248 w 312"/>
                <a:gd name="T7" fmla="*/ 87 h 182"/>
                <a:gd name="T8" fmla="*/ 230 w 312"/>
                <a:gd name="T9" fmla="*/ 101 h 182"/>
                <a:gd name="T10" fmla="*/ 222 w 312"/>
                <a:gd name="T11" fmla="*/ 104 h 182"/>
                <a:gd name="T12" fmla="*/ 207 w 312"/>
                <a:gd name="T13" fmla="*/ 95 h 182"/>
                <a:gd name="T14" fmla="*/ 192 w 312"/>
                <a:gd name="T15" fmla="*/ 91 h 182"/>
                <a:gd name="T16" fmla="*/ 182 w 312"/>
                <a:gd name="T17" fmla="*/ 72 h 182"/>
                <a:gd name="T18" fmla="*/ 178 w 312"/>
                <a:gd name="T19" fmla="*/ 56 h 182"/>
                <a:gd name="T20" fmla="*/ 164 w 312"/>
                <a:gd name="T21" fmla="*/ 45 h 182"/>
                <a:gd name="T22" fmla="*/ 129 w 312"/>
                <a:gd name="T23" fmla="*/ 44 h 182"/>
                <a:gd name="T24" fmla="*/ 106 w 312"/>
                <a:gd name="T25" fmla="*/ 45 h 182"/>
                <a:gd name="T26" fmla="*/ 85 w 312"/>
                <a:gd name="T27" fmla="*/ 23 h 182"/>
                <a:gd name="T28" fmla="*/ 80 w 312"/>
                <a:gd name="T29" fmla="*/ 30 h 182"/>
                <a:gd name="T30" fmla="*/ 58 w 312"/>
                <a:gd name="T31" fmla="*/ 27 h 182"/>
                <a:gd name="T32" fmla="*/ 56 w 312"/>
                <a:gd name="T33" fmla="*/ 2 h 182"/>
                <a:gd name="T34" fmla="*/ 49 w 312"/>
                <a:gd name="T35" fmla="*/ 27 h 182"/>
                <a:gd name="T36" fmla="*/ 46 w 312"/>
                <a:gd name="T37" fmla="*/ 0 h 182"/>
                <a:gd name="T38" fmla="*/ 2 w 312"/>
                <a:gd name="T39" fmla="*/ 12 h 182"/>
                <a:gd name="T40" fmla="*/ 0 w 312"/>
                <a:gd name="T41" fmla="*/ 90 h 182"/>
                <a:gd name="T42" fmla="*/ 0 w 312"/>
                <a:gd name="T43" fmla="*/ 90 h 182"/>
                <a:gd name="T44" fmla="*/ 12 w 312"/>
                <a:gd name="T45" fmla="*/ 93 h 182"/>
                <a:gd name="T46" fmla="*/ 18 w 312"/>
                <a:gd name="T47" fmla="*/ 85 h 182"/>
                <a:gd name="T48" fmla="*/ 31 w 312"/>
                <a:gd name="T49" fmla="*/ 75 h 182"/>
                <a:gd name="T50" fmla="*/ 37 w 312"/>
                <a:gd name="T51" fmla="*/ 68 h 182"/>
                <a:gd name="T52" fmla="*/ 44 w 312"/>
                <a:gd name="T53" fmla="*/ 65 h 182"/>
                <a:gd name="T54" fmla="*/ 57 w 312"/>
                <a:gd name="T55" fmla="*/ 68 h 182"/>
                <a:gd name="T56" fmla="*/ 70 w 312"/>
                <a:gd name="T57" fmla="*/ 73 h 182"/>
                <a:gd name="T58" fmla="*/ 77 w 312"/>
                <a:gd name="T59" fmla="*/ 91 h 182"/>
                <a:gd name="T60" fmla="*/ 103 w 312"/>
                <a:gd name="T61" fmla="*/ 94 h 182"/>
                <a:gd name="T62" fmla="*/ 110 w 312"/>
                <a:gd name="T63" fmla="*/ 106 h 182"/>
                <a:gd name="T64" fmla="*/ 118 w 312"/>
                <a:gd name="T65" fmla="*/ 121 h 182"/>
                <a:gd name="T66" fmla="*/ 136 w 312"/>
                <a:gd name="T67" fmla="*/ 134 h 182"/>
                <a:gd name="T68" fmla="*/ 156 w 312"/>
                <a:gd name="T69" fmla="*/ 146 h 182"/>
                <a:gd name="T70" fmla="*/ 174 w 312"/>
                <a:gd name="T71" fmla="*/ 158 h 182"/>
                <a:gd name="T72" fmla="*/ 190 w 312"/>
                <a:gd name="T73" fmla="*/ 163 h 182"/>
                <a:gd name="T74" fmla="*/ 191 w 312"/>
                <a:gd name="T75" fmla="*/ 174 h 182"/>
                <a:gd name="T76" fmla="*/ 193 w 312"/>
                <a:gd name="T77" fmla="*/ 174 h 182"/>
                <a:gd name="T78" fmla="*/ 207 w 312"/>
                <a:gd name="T79" fmla="*/ 179 h 182"/>
                <a:gd name="T80" fmla="*/ 214 w 312"/>
                <a:gd name="T81" fmla="*/ 182 h 182"/>
                <a:gd name="T82" fmla="*/ 222 w 312"/>
                <a:gd name="T83" fmla="*/ 164 h 182"/>
                <a:gd name="T84" fmla="*/ 219 w 312"/>
                <a:gd name="T85" fmla="*/ 148 h 182"/>
                <a:gd name="T86" fmla="*/ 209 w 312"/>
                <a:gd name="T87" fmla="*/ 135 h 182"/>
                <a:gd name="T88" fmla="*/ 225 w 312"/>
                <a:gd name="T89" fmla="*/ 128 h 182"/>
                <a:gd name="T90" fmla="*/ 231 w 312"/>
                <a:gd name="T91" fmla="*/ 118 h 182"/>
                <a:gd name="T92" fmla="*/ 239 w 312"/>
                <a:gd name="T93" fmla="*/ 109 h 182"/>
                <a:gd name="T94" fmla="*/ 253 w 312"/>
                <a:gd name="T95" fmla="*/ 106 h 182"/>
                <a:gd name="T96" fmla="*/ 265 w 312"/>
                <a:gd name="T97" fmla="*/ 103 h 182"/>
                <a:gd name="T98" fmla="*/ 259 w 312"/>
                <a:gd name="T99" fmla="*/ 118 h 182"/>
                <a:gd name="T100" fmla="*/ 279 w 312"/>
                <a:gd name="T101" fmla="*/ 114 h 182"/>
                <a:gd name="T102" fmla="*/ 296 w 312"/>
                <a:gd name="T103" fmla="*/ 111 h 182"/>
                <a:gd name="T104" fmla="*/ 303 w 312"/>
                <a:gd name="T105" fmla="*/ 10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182">
                  <a:moveTo>
                    <a:pt x="303" y="102"/>
                  </a:moveTo>
                  <a:cubicBezTo>
                    <a:pt x="295" y="95"/>
                    <a:pt x="280" y="87"/>
                    <a:pt x="279" y="91"/>
                  </a:cubicBezTo>
                  <a:cubicBezTo>
                    <a:pt x="278" y="95"/>
                    <a:pt x="268" y="96"/>
                    <a:pt x="265" y="92"/>
                  </a:cubicBezTo>
                  <a:cubicBezTo>
                    <a:pt x="262" y="88"/>
                    <a:pt x="259" y="83"/>
                    <a:pt x="248" y="87"/>
                  </a:cubicBezTo>
                  <a:cubicBezTo>
                    <a:pt x="238" y="91"/>
                    <a:pt x="231" y="97"/>
                    <a:pt x="230" y="101"/>
                  </a:cubicBezTo>
                  <a:cubicBezTo>
                    <a:pt x="230" y="105"/>
                    <a:pt x="223" y="109"/>
                    <a:pt x="222" y="104"/>
                  </a:cubicBezTo>
                  <a:cubicBezTo>
                    <a:pt x="221" y="98"/>
                    <a:pt x="213" y="96"/>
                    <a:pt x="207" y="95"/>
                  </a:cubicBezTo>
                  <a:cubicBezTo>
                    <a:pt x="202" y="93"/>
                    <a:pt x="193" y="96"/>
                    <a:pt x="192" y="91"/>
                  </a:cubicBezTo>
                  <a:cubicBezTo>
                    <a:pt x="191" y="85"/>
                    <a:pt x="183" y="79"/>
                    <a:pt x="182" y="72"/>
                  </a:cubicBezTo>
                  <a:cubicBezTo>
                    <a:pt x="181" y="66"/>
                    <a:pt x="184" y="57"/>
                    <a:pt x="178" y="56"/>
                  </a:cubicBezTo>
                  <a:cubicBezTo>
                    <a:pt x="172" y="54"/>
                    <a:pt x="169" y="45"/>
                    <a:pt x="164" y="45"/>
                  </a:cubicBezTo>
                  <a:cubicBezTo>
                    <a:pt x="159" y="45"/>
                    <a:pt x="132" y="45"/>
                    <a:pt x="129" y="44"/>
                  </a:cubicBezTo>
                  <a:cubicBezTo>
                    <a:pt x="125" y="42"/>
                    <a:pt x="107" y="49"/>
                    <a:pt x="106" y="45"/>
                  </a:cubicBezTo>
                  <a:cubicBezTo>
                    <a:pt x="104" y="42"/>
                    <a:pt x="92" y="28"/>
                    <a:pt x="85" y="23"/>
                  </a:cubicBezTo>
                  <a:cubicBezTo>
                    <a:pt x="84" y="26"/>
                    <a:pt x="83" y="28"/>
                    <a:pt x="80" y="30"/>
                  </a:cubicBezTo>
                  <a:cubicBezTo>
                    <a:pt x="67" y="40"/>
                    <a:pt x="54" y="38"/>
                    <a:pt x="58" y="27"/>
                  </a:cubicBezTo>
                  <a:cubicBezTo>
                    <a:pt x="62" y="15"/>
                    <a:pt x="63" y="2"/>
                    <a:pt x="56" y="2"/>
                  </a:cubicBezTo>
                  <a:cubicBezTo>
                    <a:pt x="49" y="2"/>
                    <a:pt x="54" y="26"/>
                    <a:pt x="49" y="27"/>
                  </a:cubicBezTo>
                  <a:cubicBezTo>
                    <a:pt x="44" y="29"/>
                    <a:pt x="43" y="10"/>
                    <a:pt x="46" y="0"/>
                  </a:cubicBezTo>
                  <a:cubicBezTo>
                    <a:pt x="2" y="12"/>
                    <a:pt x="2" y="12"/>
                    <a:pt x="2" y="12"/>
                  </a:cubicBezTo>
                  <a:cubicBezTo>
                    <a:pt x="0" y="90"/>
                    <a:pt x="0" y="90"/>
                    <a:pt x="0" y="90"/>
                  </a:cubicBezTo>
                  <a:cubicBezTo>
                    <a:pt x="0" y="90"/>
                    <a:pt x="0" y="90"/>
                    <a:pt x="0" y="90"/>
                  </a:cubicBezTo>
                  <a:cubicBezTo>
                    <a:pt x="4" y="92"/>
                    <a:pt x="9" y="93"/>
                    <a:pt x="12" y="93"/>
                  </a:cubicBezTo>
                  <a:cubicBezTo>
                    <a:pt x="19" y="93"/>
                    <a:pt x="18" y="88"/>
                    <a:pt x="18" y="85"/>
                  </a:cubicBezTo>
                  <a:cubicBezTo>
                    <a:pt x="18" y="81"/>
                    <a:pt x="25" y="75"/>
                    <a:pt x="31" y="75"/>
                  </a:cubicBezTo>
                  <a:cubicBezTo>
                    <a:pt x="36" y="76"/>
                    <a:pt x="35" y="68"/>
                    <a:pt x="37" y="68"/>
                  </a:cubicBezTo>
                  <a:cubicBezTo>
                    <a:pt x="39" y="68"/>
                    <a:pt x="43" y="67"/>
                    <a:pt x="44" y="65"/>
                  </a:cubicBezTo>
                  <a:cubicBezTo>
                    <a:pt x="46" y="62"/>
                    <a:pt x="54" y="65"/>
                    <a:pt x="57" y="68"/>
                  </a:cubicBezTo>
                  <a:cubicBezTo>
                    <a:pt x="59" y="70"/>
                    <a:pt x="66" y="72"/>
                    <a:pt x="70" y="73"/>
                  </a:cubicBezTo>
                  <a:cubicBezTo>
                    <a:pt x="75" y="74"/>
                    <a:pt x="77" y="88"/>
                    <a:pt x="77" y="91"/>
                  </a:cubicBezTo>
                  <a:cubicBezTo>
                    <a:pt x="77" y="94"/>
                    <a:pt x="99" y="94"/>
                    <a:pt x="103" y="94"/>
                  </a:cubicBezTo>
                  <a:cubicBezTo>
                    <a:pt x="106" y="95"/>
                    <a:pt x="106" y="101"/>
                    <a:pt x="110" y="106"/>
                  </a:cubicBezTo>
                  <a:cubicBezTo>
                    <a:pt x="114" y="111"/>
                    <a:pt x="116" y="117"/>
                    <a:pt x="118" y="121"/>
                  </a:cubicBezTo>
                  <a:cubicBezTo>
                    <a:pt x="119" y="124"/>
                    <a:pt x="132" y="129"/>
                    <a:pt x="136" y="134"/>
                  </a:cubicBezTo>
                  <a:cubicBezTo>
                    <a:pt x="139" y="138"/>
                    <a:pt x="149" y="143"/>
                    <a:pt x="156" y="146"/>
                  </a:cubicBezTo>
                  <a:cubicBezTo>
                    <a:pt x="163" y="148"/>
                    <a:pt x="170" y="158"/>
                    <a:pt x="174" y="158"/>
                  </a:cubicBezTo>
                  <a:cubicBezTo>
                    <a:pt x="178" y="157"/>
                    <a:pt x="190" y="163"/>
                    <a:pt x="190" y="163"/>
                  </a:cubicBezTo>
                  <a:cubicBezTo>
                    <a:pt x="191" y="174"/>
                    <a:pt x="191" y="174"/>
                    <a:pt x="191" y="174"/>
                  </a:cubicBezTo>
                  <a:cubicBezTo>
                    <a:pt x="192" y="174"/>
                    <a:pt x="192" y="174"/>
                    <a:pt x="193" y="174"/>
                  </a:cubicBezTo>
                  <a:cubicBezTo>
                    <a:pt x="199" y="172"/>
                    <a:pt x="202" y="179"/>
                    <a:pt x="207" y="179"/>
                  </a:cubicBezTo>
                  <a:cubicBezTo>
                    <a:pt x="209" y="179"/>
                    <a:pt x="212" y="181"/>
                    <a:pt x="214" y="182"/>
                  </a:cubicBezTo>
                  <a:cubicBezTo>
                    <a:pt x="214" y="172"/>
                    <a:pt x="218" y="167"/>
                    <a:pt x="222" y="164"/>
                  </a:cubicBezTo>
                  <a:cubicBezTo>
                    <a:pt x="226" y="160"/>
                    <a:pt x="218" y="154"/>
                    <a:pt x="219" y="148"/>
                  </a:cubicBezTo>
                  <a:cubicBezTo>
                    <a:pt x="221" y="142"/>
                    <a:pt x="207" y="139"/>
                    <a:pt x="209" y="135"/>
                  </a:cubicBezTo>
                  <a:cubicBezTo>
                    <a:pt x="210" y="130"/>
                    <a:pt x="221" y="130"/>
                    <a:pt x="225" y="128"/>
                  </a:cubicBezTo>
                  <a:cubicBezTo>
                    <a:pt x="230" y="126"/>
                    <a:pt x="226" y="118"/>
                    <a:pt x="231" y="118"/>
                  </a:cubicBezTo>
                  <a:cubicBezTo>
                    <a:pt x="236" y="118"/>
                    <a:pt x="238" y="114"/>
                    <a:pt x="239" y="109"/>
                  </a:cubicBezTo>
                  <a:cubicBezTo>
                    <a:pt x="241" y="104"/>
                    <a:pt x="249" y="109"/>
                    <a:pt x="253" y="106"/>
                  </a:cubicBezTo>
                  <a:cubicBezTo>
                    <a:pt x="257" y="103"/>
                    <a:pt x="263" y="101"/>
                    <a:pt x="265" y="103"/>
                  </a:cubicBezTo>
                  <a:cubicBezTo>
                    <a:pt x="266" y="105"/>
                    <a:pt x="261" y="114"/>
                    <a:pt x="259" y="118"/>
                  </a:cubicBezTo>
                  <a:cubicBezTo>
                    <a:pt x="266" y="118"/>
                    <a:pt x="277" y="116"/>
                    <a:pt x="279" y="114"/>
                  </a:cubicBezTo>
                  <a:cubicBezTo>
                    <a:pt x="282" y="111"/>
                    <a:pt x="292" y="118"/>
                    <a:pt x="296" y="111"/>
                  </a:cubicBezTo>
                  <a:cubicBezTo>
                    <a:pt x="299" y="104"/>
                    <a:pt x="312" y="109"/>
                    <a:pt x="303" y="102"/>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6" name="Freeform 1714">
              <a:extLst>
                <a:ext uri="{FF2B5EF4-FFF2-40B4-BE49-F238E27FC236}">
                  <a16:creationId xmlns:a16="http://schemas.microsoft.com/office/drawing/2014/main" id="{AFEAF28C-E0B2-0B4E-BA0C-671021DBE95A}"/>
                </a:ext>
              </a:extLst>
            </p:cNvPr>
            <p:cNvSpPr>
              <a:spLocks noEditPoints="1"/>
            </p:cNvSpPr>
            <p:nvPr/>
          </p:nvSpPr>
          <p:spPr bwMode="auto">
            <a:xfrm>
              <a:off x="7652021" y="2200348"/>
              <a:ext cx="387364" cy="379425"/>
            </a:xfrm>
            <a:custGeom>
              <a:avLst/>
              <a:gdLst>
                <a:gd name="T0" fmla="*/ 267 w 302"/>
                <a:gd name="T1" fmla="*/ 38 h 303"/>
                <a:gd name="T2" fmla="*/ 217 w 302"/>
                <a:gd name="T3" fmla="*/ 15 h 303"/>
                <a:gd name="T4" fmla="*/ 211 w 302"/>
                <a:gd name="T5" fmla="*/ 49 h 303"/>
                <a:gd name="T6" fmla="*/ 190 w 302"/>
                <a:gd name="T7" fmla="*/ 65 h 303"/>
                <a:gd name="T8" fmla="*/ 187 w 302"/>
                <a:gd name="T9" fmla="*/ 89 h 303"/>
                <a:gd name="T10" fmla="*/ 205 w 302"/>
                <a:gd name="T11" fmla="*/ 84 h 303"/>
                <a:gd name="T12" fmla="*/ 209 w 302"/>
                <a:gd name="T13" fmla="*/ 69 h 303"/>
                <a:gd name="T14" fmla="*/ 247 w 302"/>
                <a:gd name="T15" fmla="*/ 71 h 303"/>
                <a:gd name="T16" fmla="*/ 282 w 302"/>
                <a:gd name="T17" fmla="*/ 51 h 303"/>
                <a:gd name="T18" fmla="*/ 285 w 302"/>
                <a:gd name="T19" fmla="*/ 33 h 303"/>
                <a:gd name="T20" fmla="*/ 186 w 302"/>
                <a:gd name="T21" fmla="*/ 128 h 303"/>
                <a:gd name="T22" fmla="*/ 166 w 302"/>
                <a:gd name="T23" fmla="*/ 169 h 303"/>
                <a:gd name="T24" fmla="*/ 139 w 302"/>
                <a:gd name="T25" fmla="*/ 176 h 303"/>
                <a:gd name="T26" fmla="*/ 115 w 302"/>
                <a:gd name="T27" fmla="*/ 208 h 303"/>
                <a:gd name="T28" fmla="*/ 82 w 302"/>
                <a:gd name="T29" fmla="*/ 214 h 303"/>
                <a:gd name="T30" fmla="*/ 29 w 302"/>
                <a:gd name="T31" fmla="*/ 236 h 303"/>
                <a:gd name="T32" fmla="*/ 48 w 302"/>
                <a:gd name="T33" fmla="*/ 242 h 303"/>
                <a:gd name="T34" fmla="*/ 100 w 302"/>
                <a:gd name="T35" fmla="*/ 246 h 303"/>
                <a:gd name="T36" fmla="*/ 127 w 302"/>
                <a:gd name="T37" fmla="*/ 233 h 303"/>
                <a:gd name="T38" fmla="*/ 155 w 302"/>
                <a:gd name="T39" fmla="*/ 229 h 303"/>
                <a:gd name="T40" fmla="*/ 178 w 302"/>
                <a:gd name="T41" fmla="*/ 220 h 303"/>
                <a:gd name="T42" fmla="*/ 200 w 302"/>
                <a:gd name="T43" fmla="*/ 192 h 303"/>
                <a:gd name="T44" fmla="*/ 220 w 302"/>
                <a:gd name="T45" fmla="*/ 146 h 303"/>
                <a:gd name="T46" fmla="*/ 189 w 302"/>
                <a:gd name="T47" fmla="*/ 105 h 303"/>
                <a:gd name="T48" fmla="*/ 58 w 302"/>
                <a:gd name="T49" fmla="*/ 245 h 303"/>
                <a:gd name="T50" fmla="*/ 65 w 302"/>
                <a:gd name="T51" fmla="*/ 264 h 303"/>
                <a:gd name="T52" fmla="*/ 92 w 302"/>
                <a:gd name="T53" fmla="*/ 243 h 303"/>
                <a:gd name="T54" fmla="*/ 38 w 302"/>
                <a:gd name="T55" fmla="*/ 261 h 303"/>
                <a:gd name="T56" fmla="*/ 10 w 302"/>
                <a:gd name="T57" fmla="*/ 256 h 303"/>
                <a:gd name="T58" fmla="*/ 13 w 302"/>
                <a:gd name="T59" fmla="*/ 263 h 303"/>
                <a:gd name="T60" fmla="*/ 22 w 302"/>
                <a:gd name="T61" fmla="*/ 302 h 303"/>
                <a:gd name="T62" fmla="*/ 38 w 302"/>
                <a:gd name="T63" fmla="*/ 26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2" h="303">
                  <a:moveTo>
                    <a:pt x="285" y="33"/>
                  </a:moveTo>
                  <a:cubicBezTo>
                    <a:pt x="281" y="29"/>
                    <a:pt x="275" y="36"/>
                    <a:pt x="267" y="38"/>
                  </a:cubicBezTo>
                  <a:cubicBezTo>
                    <a:pt x="260" y="39"/>
                    <a:pt x="235" y="19"/>
                    <a:pt x="229" y="10"/>
                  </a:cubicBezTo>
                  <a:cubicBezTo>
                    <a:pt x="223" y="0"/>
                    <a:pt x="212" y="8"/>
                    <a:pt x="217" y="15"/>
                  </a:cubicBezTo>
                  <a:cubicBezTo>
                    <a:pt x="223" y="22"/>
                    <a:pt x="216" y="24"/>
                    <a:pt x="216" y="33"/>
                  </a:cubicBezTo>
                  <a:cubicBezTo>
                    <a:pt x="216" y="42"/>
                    <a:pt x="210" y="42"/>
                    <a:pt x="211" y="49"/>
                  </a:cubicBezTo>
                  <a:cubicBezTo>
                    <a:pt x="212" y="55"/>
                    <a:pt x="203" y="54"/>
                    <a:pt x="196" y="55"/>
                  </a:cubicBezTo>
                  <a:cubicBezTo>
                    <a:pt x="190" y="56"/>
                    <a:pt x="197" y="62"/>
                    <a:pt x="190" y="65"/>
                  </a:cubicBezTo>
                  <a:cubicBezTo>
                    <a:pt x="182" y="68"/>
                    <a:pt x="183" y="74"/>
                    <a:pt x="187" y="76"/>
                  </a:cubicBezTo>
                  <a:cubicBezTo>
                    <a:pt x="190" y="78"/>
                    <a:pt x="188" y="85"/>
                    <a:pt x="187" y="89"/>
                  </a:cubicBezTo>
                  <a:cubicBezTo>
                    <a:pt x="186" y="94"/>
                    <a:pt x="191" y="90"/>
                    <a:pt x="195" y="86"/>
                  </a:cubicBezTo>
                  <a:cubicBezTo>
                    <a:pt x="200" y="81"/>
                    <a:pt x="204" y="88"/>
                    <a:pt x="205" y="84"/>
                  </a:cubicBezTo>
                  <a:cubicBezTo>
                    <a:pt x="206" y="78"/>
                    <a:pt x="194" y="76"/>
                    <a:pt x="194" y="71"/>
                  </a:cubicBezTo>
                  <a:cubicBezTo>
                    <a:pt x="195" y="65"/>
                    <a:pt x="203" y="72"/>
                    <a:pt x="209" y="69"/>
                  </a:cubicBezTo>
                  <a:cubicBezTo>
                    <a:pt x="215" y="66"/>
                    <a:pt x="228" y="68"/>
                    <a:pt x="236" y="75"/>
                  </a:cubicBezTo>
                  <a:cubicBezTo>
                    <a:pt x="243" y="82"/>
                    <a:pt x="245" y="79"/>
                    <a:pt x="247" y="71"/>
                  </a:cubicBezTo>
                  <a:cubicBezTo>
                    <a:pt x="249" y="63"/>
                    <a:pt x="261" y="59"/>
                    <a:pt x="273" y="59"/>
                  </a:cubicBezTo>
                  <a:cubicBezTo>
                    <a:pt x="285" y="59"/>
                    <a:pt x="286" y="53"/>
                    <a:pt x="282" y="51"/>
                  </a:cubicBezTo>
                  <a:cubicBezTo>
                    <a:pt x="278" y="48"/>
                    <a:pt x="302" y="33"/>
                    <a:pt x="301" y="29"/>
                  </a:cubicBezTo>
                  <a:cubicBezTo>
                    <a:pt x="301" y="25"/>
                    <a:pt x="289" y="38"/>
                    <a:pt x="285" y="33"/>
                  </a:cubicBezTo>
                  <a:close/>
                  <a:moveTo>
                    <a:pt x="189" y="105"/>
                  </a:moveTo>
                  <a:cubicBezTo>
                    <a:pt x="184" y="108"/>
                    <a:pt x="180" y="124"/>
                    <a:pt x="186" y="128"/>
                  </a:cubicBezTo>
                  <a:cubicBezTo>
                    <a:pt x="192" y="133"/>
                    <a:pt x="177" y="142"/>
                    <a:pt x="177" y="152"/>
                  </a:cubicBezTo>
                  <a:cubicBezTo>
                    <a:pt x="178" y="162"/>
                    <a:pt x="168" y="162"/>
                    <a:pt x="166" y="169"/>
                  </a:cubicBezTo>
                  <a:cubicBezTo>
                    <a:pt x="165" y="176"/>
                    <a:pt x="159" y="175"/>
                    <a:pt x="150" y="182"/>
                  </a:cubicBezTo>
                  <a:cubicBezTo>
                    <a:pt x="141" y="188"/>
                    <a:pt x="136" y="181"/>
                    <a:pt x="139" y="176"/>
                  </a:cubicBezTo>
                  <a:cubicBezTo>
                    <a:pt x="141" y="171"/>
                    <a:pt x="125" y="178"/>
                    <a:pt x="126" y="190"/>
                  </a:cubicBezTo>
                  <a:cubicBezTo>
                    <a:pt x="126" y="201"/>
                    <a:pt x="111" y="202"/>
                    <a:pt x="115" y="208"/>
                  </a:cubicBezTo>
                  <a:cubicBezTo>
                    <a:pt x="118" y="213"/>
                    <a:pt x="103" y="216"/>
                    <a:pt x="104" y="211"/>
                  </a:cubicBezTo>
                  <a:cubicBezTo>
                    <a:pt x="104" y="207"/>
                    <a:pt x="94" y="209"/>
                    <a:pt x="82" y="214"/>
                  </a:cubicBezTo>
                  <a:cubicBezTo>
                    <a:pt x="70" y="219"/>
                    <a:pt x="63" y="209"/>
                    <a:pt x="56" y="216"/>
                  </a:cubicBezTo>
                  <a:cubicBezTo>
                    <a:pt x="49" y="222"/>
                    <a:pt x="38" y="234"/>
                    <a:pt x="29" y="236"/>
                  </a:cubicBezTo>
                  <a:cubicBezTo>
                    <a:pt x="20" y="237"/>
                    <a:pt x="25" y="248"/>
                    <a:pt x="29" y="246"/>
                  </a:cubicBezTo>
                  <a:cubicBezTo>
                    <a:pt x="35" y="243"/>
                    <a:pt x="45" y="246"/>
                    <a:pt x="48" y="242"/>
                  </a:cubicBezTo>
                  <a:cubicBezTo>
                    <a:pt x="52" y="237"/>
                    <a:pt x="77" y="231"/>
                    <a:pt x="93" y="231"/>
                  </a:cubicBezTo>
                  <a:cubicBezTo>
                    <a:pt x="108" y="230"/>
                    <a:pt x="99" y="238"/>
                    <a:pt x="100" y="246"/>
                  </a:cubicBezTo>
                  <a:cubicBezTo>
                    <a:pt x="101" y="255"/>
                    <a:pt x="114" y="253"/>
                    <a:pt x="121" y="245"/>
                  </a:cubicBezTo>
                  <a:cubicBezTo>
                    <a:pt x="128" y="237"/>
                    <a:pt x="133" y="238"/>
                    <a:pt x="127" y="233"/>
                  </a:cubicBezTo>
                  <a:cubicBezTo>
                    <a:pt x="121" y="229"/>
                    <a:pt x="128" y="224"/>
                    <a:pt x="132" y="231"/>
                  </a:cubicBezTo>
                  <a:cubicBezTo>
                    <a:pt x="136" y="237"/>
                    <a:pt x="150" y="237"/>
                    <a:pt x="155" y="229"/>
                  </a:cubicBezTo>
                  <a:cubicBezTo>
                    <a:pt x="160" y="221"/>
                    <a:pt x="162" y="231"/>
                    <a:pt x="168" y="230"/>
                  </a:cubicBezTo>
                  <a:cubicBezTo>
                    <a:pt x="174" y="230"/>
                    <a:pt x="178" y="214"/>
                    <a:pt x="178" y="220"/>
                  </a:cubicBezTo>
                  <a:cubicBezTo>
                    <a:pt x="179" y="225"/>
                    <a:pt x="189" y="224"/>
                    <a:pt x="195" y="217"/>
                  </a:cubicBezTo>
                  <a:cubicBezTo>
                    <a:pt x="201" y="210"/>
                    <a:pt x="195" y="198"/>
                    <a:pt x="200" y="192"/>
                  </a:cubicBezTo>
                  <a:cubicBezTo>
                    <a:pt x="204" y="186"/>
                    <a:pt x="208" y="173"/>
                    <a:pt x="204" y="165"/>
                  </a:cubicBezTo>
                  <a:cubicBezTo>
                    <a:pt x="200" y="157"/>
                    <a:pt x="213" y="152"/>
                    <a:pt x="220" y="146"/>
                  </a:cubicBezTo>
                  <a:cubicBezTo>
                    <a:pt x="227" y="139"/>
                    <a:pt x="212" y="108"/>
                    <a:pt x="212" y="99"/>
                  </a:cubicBezTo>
                  <a:cubicBezTo>
                    <a:pt x="211" y="89"/>
                    <a:pt x="194" y="102"/>
                    <a:pt x="189" y="105"/>
                  </a:cubicBezTo>
                  <a:close/>
                  <a:moveTo>
                    <a:pt x="74" y="241"/>
                  </a:moveTo>
                  <a:cubicBezTo>
                    <a:pt x="72" y="246"/>
                    <a:pt x="66" y="244"/>
                    <a:pt x="58" y="245"/>
                  </a:cubicBezTo>
                  <a:cubicBezTo>
                    <a:pt x="49" y="247"/>
                    <a:pt x="49" y="267"/>
                    <a:pt x="55" y="269"/>
                  </a:cubicBezTo>
                  <a:cubicBezTo>
                    <a:pt x="60" y="270"/>
                    <a:pt x="63" y="270"/>
                    <a:pt x="65" y="264"/>
                  </a:cubicBezTo>
                  <a:cubicBezTo>
                    <a:pt x="67" y="258"/>
                    <a:pt x="75" y="256"/>
                    <a:pt x="80" y="258"/>
                  </a:cubicBezTo>
                  <a:cubicBezTo>
                    <a:pt x="85" y="261"/>
                    <a:pt x="92" y="250"/>
                    <a:pt x="92" y="243"/>
                  </a:cubicBezTo>
                  <a:cubicBezTo>
                    <a:pt x="92" y="235"/>
                    <a:pt x="77" y="235"/>
                    <a:pt x="74" y="241"/>
                  </a:cubicBezTo>
                  <a:close/>
                  <a:moveTo>
                    <a:pt x="38" y="261"/>
                  </a:moveTo>
                  <a:cubicBezTo>
                    <a:pt x="38" y="256"/>
                    <a:pt x="27" y="257"/>
                    <a:pt x="26" y="252"/>
                  </a:cubicBezTo>
                  <a:cubicBezTo>
                    <a:pt x="26" y="247"/>
                    <a:pt x="18" y="250"/>
                    <a:pt x="10" y="256"/>
                  </a:cubicBezTo>
                  <a:cubicBezTo>
                    <a:pt x="2" y="261"/>
                    <a:pt x="0" y="262"/>
                    <a:pt x="3" y="268"/>
                  </a:cubicBezTo>
                  <a:cubicBezTo>
                    <a:pt x="6" y="274"/>
                    <a:pt x="11" y="269"/>
                    <a:pt x="13" y="263"/>
                  </a:cubicBezTo>
                  <a:cubicBezTo>
                    <a:pt x="15" y="257"/>
                    <a:pt x="20" y="271"/>
                    <a:pt x="16" y="281"/>
                  </a:cubicBezTo>
                  <a:cubicBezTo>
                    <a:pt x="11" y="290"/>
                    <a:pt x="16" y="303"/>
                    <a:pt x="22" y="302"/>
                  </a:cubicBezTo>
                  <a:cubicBezTo>
                    <a:pt x="28" y="301"/>
                    <a:pt x="34" y="282"/>
                    <a:pt x="42" y="272"/>
                  </a:cubicBezTo>
                  <a:cubicBezTo>
                    <a:pt x="50" y="262"/>
                    <a:pt x="38" y="266"/>
                    <a:pt x="38" y="26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7" name="Freeform 1715">
              <a:extLst>
                <a:ext uri="{FF2B5EF4-FFF2-40B4-BE49-F238E27FC236}">
                  <a16:creationId xmlns:a16="http://schemas.microsoft.com/office/drawing/2014/main" id="{4445A09A-4822-F84C-B4D0-D38F69824666}"/>
                </a:ext>
              </a:extLst>
            </p:cNvPr>
            <p:cNvSpPr>
              <a:spLocks noEditPoints="1"/>
            </p:cNvSpPr>
            <p:nvPr/>
          </p:nvSpPr>
          <p:spPr bwMode="auto">
            <a:xfrm>
              <a:off x="6413727" y="1970153"/>
              <a:ext cx="1360536" cy="919193"/>
            </a:xfrm>
            <a:custGeom>
              <a:avLst/>
              <a:gdLst>
                <a:gd name="T0" fmla="*/ 1007 w 1060"/>
                <a:gd name="T1" fmla="*/ 137 h 734"/>
                <a:gd name="T2" fmla="*/ 956 w 1060"/>
                <a:gd name="T3" fmla="*/ 99 h 734"/>
                <a:gd name="T4" fmla="*/ 913 w 1060"/>
                <a:gd name="T5" fmla="*/ 41 h 734"/>
                <a:gd name="T6" fmla="*/ 852 w 1060"/>
                <a:gd name="T7" fmla="*/ 2 h 734"/>
                <a:gd name="T8" fmla="*/ 810 w 1060"/>
                <a:gd name="T9" fmla="*/ 33 h 734"/>
                <a:gd name="T10" fmla="*/ 775 w 1060"/>
                <a:gd name="T11" fmla="*/ 85 h 734"/>
                <a:gd name="T12" fmla="*/ 723 w 1060"/>
                <a:gd name="T13" fmla="*/ 115 h 734"/>
                <a:gd name="T14" fmla="*/ 755 w 1060"/>
                <a:gd name="T15" fmla="*/ 136 h 734"/>
                <a:gd name="T16" fmla="*/ 754 w 1060"/>
                <a:gd name="T17" fmla="*/ 165 h 734"/>
                <a:gd name="T18" fmla="*/ 662 w 1060"/>
                <a:gd name="T19" fmla="*/ 199 h 734"/>
                <a:gd name="T20" fmla="*/ 596 w 1060"/>
                <a:gd name="T21" fmla="*/ 254 h 734"/>
                <a:gd name="T22" fmla="*/ 494 w 1060"/>
                <a:gd name="T23" fmla="*/ 260 h 734"/>
                <a:gd name="T24" fmla="*/ 378 w 1060"/>
                <a:gd name="T25" fmla="*/ 245 h 734"/>
                <a:gd name="T26" fmla="*/ 329 w 1060"/>
                <a:gd name="T27" fmla="*/ 196 h 734"/>
                <a:gd name="T28" fmla="*/ 285 w 1060"/>
                <a:gd name="T29" fmla="*/ 141 h 734"/>
                <a:gd name="T30" fmla="*/ 241 w 1060"/>
                <a:gd name="T31" fmla="*/ 102 h 734"/>
                <a:gd name="T32" fmla="*/ 216 w 1060"/>
                <a:gd name="T33" fmla="*/ 119 h 734"/>
                <a:gd name="T34" fmla="*/ 174 w 1060"/>
                <a:gd name="T35" fmla="*/ 151 h 734"/>
                <a:gd name="T36" fmla="*/ 139 w 1060"/>
                <a:gd name="T37" fmla="*/ 190 h 734"/>
                <a:gd name="T38" fmla="*/ 123 w 1060"/>
                <a:gd name="T39" fmla="*/ 235 h 734"/>
                <a:gd name="T40" fmla="*/ 83 w 1060"/>
                <a:gd name="T41" fmla="*/ 275 h 734"/>
                <a:gd name="T42" fmla="*/ 31 w 1060"/>
                <a:gd name="T43" fmla="*/ 291 h 734"/>
                <a:gd name="T44" fmla="*/ 0 w 1060"/>
                <a:gd name="T45" fmla="*/ 314 h 734"/>
                <a:gd name="T46" fmla="*/ 24 w 1060"/>
                <a:gd name="T47" fmla="*/ 364 h 734"/>
                <a:gd name="T48" fmla="*/ 62 w 1060"/>
                <a:gd name="T49" fmla="*/ 398 h 734"/>
                <a:gd name="T50" fmla="*/ 94 w 1060"/>
                <a:gd name="T51" fmla="*/ 388 h 734"/>
                <a:gd name="T52" fmla="*/ 88 w 1060"/>
                <a:gd name="T53" fmla="*/ 433 h 734"/>
                <a:gd name="T54" fmla="*/ 89 w 1060"/>
                <a:gd name="T55" fmla="*/ 476 h 734"/>
                <a:gd name="T56" fmla="*/ 122 w 1060"/>
                <a:gd name="T57" fmla="*/ 504 h 734"/>
                <a:gd name="T58" fmla="*/ 217 w 1060"/>
                <a:gd name="T59" fmla="*/ 543 h 734"/>
                <a:gd name="T60" fmla="*/ 255 w 1060"/>
                <a:gd name="T61" fmla="*/ 552 h 734"/>
                <a:gd name="T62" fmla="*/ 287 w 1060"/>
                <a:gd name="T63" fmla="*/ 544 h 734"/>
                <a:gd name="T64" fmla="*/ 329 w 1060"/>
                <a:gd name="T65" fmla="*/ 533 h 734"/>
                <a:gd name="T66" fmla="*/ 381 w 1060"/>
                <a:gd name="T67" fmla="*/ 533 h 734"/>
                <a:gd name="T68" fmla="*/ 410 w 1060"/>
                <a:gd name="T69" fmla="*/ 552 h 734"/>
                <a:gd name="T70" fmla="*/ 401 w 1060"/>
                <a:gd name="T71" fmla="*/ 619 h 734"/>
                <a:gd name="T72" fmla="*/ 430 w 1060"/>
                <a:gd name="T73" fmla="*/ 656 h 734"/>
                <a:gd name="T74" fmla="*/ 467 w 1060"/>
                <a:gd name="T75" fmla="*/ 674 h 734"/>
                <a:gd name="T76" fmla="*/ 495 w 1060"/>
                <a:gd name="T77" fmla="*/ 645 h 734"/>
                <a:gd name="T78" fmla="*/ 551 w 1060"/>
                <a:gd name="T79" fmla="*/ 642 h 734"/>
                <a:gd name="T80" fmla="*/ 588 w 1060"/>
                <a:gd name="T81" fmla="*/ 665 h 734"/>
                <a:gd name="T82" fmla="*/ 616 w 1060"/>
                <a:gd name="T83" fmla="*/ 688 h 734"/>
                <a:gd name="T84" fmla="*/ 697 w 1060"/>
                <a:gd name="T85" fmla="*/ 646 h 734"/>
                <a:gd name="T86" fmla="*/ 759 w 1060"/>
                <a:gd name="T87" fmla="*/ 613 h 734"/>
                <a:gd name="T88" fmla="*/ 790 w 1060"/>
                <a:gd name="T89" fmla="*/ 577 h 734"/>
                <a:gd name="T90" fmla="*/ 819 w 1060"/>
                <a:gd name="T91" fmla="*/ 540 h 734"/>
                <a:gd name="T92" fmla="*/ 826 w 1060"/>
                <a:gd name="T93" fmla="*/ 506 h 734"/>
                <a:gd name="T94" fmla="*/ 817 w 1060"/>
                <a:gd name="T95" fmla="*/ 480 h 734"/>
                <a:gd name="T96" fmla="*/ 812 w 1060"/>
                <a:gd name="T97" fmla="*/ 454 h 734"/>
                <a:gd name="T98" fmla="*/ 791 w 1060"/>
                <a:gd name="T99" fmla="*/ 395 h 734"/>
                <a:gd name="T100" fmla="*/ 839 w 1060"/>
                <a:gd name="T101" fmla="*/ 367 h 734"/>
                <a:gd name="T102" fmla="*/ 778 w 1060"/>
                <a:gd name="T103" fmla="*/ 350 h 734"/>
                <a:gd name="T104" fmla="*/ 802 w 1060"/>
                <a:gd name="T105" fmla="*/ 301 h 734"/>
                <a:gd name="T106" fmla="*/ 829 w 1060"/>
                <a:gd name="T107" fmla="*/ 327 h 734"/>
                <a:gd name="T108" fmla="*/ 908 w 1060"/>
                <a:gd name="T109" fmla="*/ 282 h 734"/>
                <a:gd name="T110" fmla="*/ 949 w 1060"/>
                <a:gd name="T111" fmla="*/ 263 h 734"/>
                <a:gd name="T112" fmla="*/ 992 w 1060"/>
                <a:gd name="T113" fmla="*/ 247 h 734"/>
                <a:gd name="T114" fmla="*/ 996 w 1060"/>
                <a:gd name="T115" fmla="*/ 200 h 734"/>
                <a:gd name="T116" fmla="*/ 1045 w 1060"/>
                <a:gd name="T117" fmla="*/ 168 h 734"/>
                <a:gd name="T118" fmla="*/ 808 w 1060"/>
                <a:gd name="T119" fmla="*/ 655 h 734"/>
                <a:gd name="T120" fmla="*/ 595 w 1060"/>
                <a:gd name="T121" fmla="*/ 72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734">
                  <a:moveTo>
                    <a:pt x="1054" y="131"/>
                  </a:moveTo>
                  <a:cubicBezTo>
                    <a:pt x="1055" y="122"/>
                    <a:pt x="1044" y="125"/>
                    <a:pt x="1040" y="127"/>
                  </a:cubicBezTo>
                  <a:cubicBezTo>
                    <a:pt x="1036" y="130"/>
                    <a:pt x="1026" y="127"/>
                    <a:pt x="1023" y="134"/>
                  </a:cubicBezTo>
                  <a:cubicBezTo>
                    <a:pt x="1020" y="140"/>
                    <a:pt x="1014" y="136"/>
                    <a:pt x="1007" y="137"/>
                  </a:cubicBezTo>
                  <a:cubicBezTo>
                    <a:pt x="1000" y="138"/>
                    <a:pt x="989" y="135"/>
                    <a:pt x="990" y="130"/>
                  </a:cubicBezTo>
                  <a:cubicBezTo>
                    <a:pt x="990" y="126"/>
                    <a:pt x="986" y="121"/>
                    <a:pt x="986" y="115"/>
                  </a:cubicBezTo>
                  <a:cubicBezTo>
                    <a:pt x="987" y="110"/>
                    <a:pt x="979" y="112"/>
                    <a:pt x="974" y="107"/>
                  </a:cubicBezTo>
                  <a:cubicBezTo>
                    <a:pt x="969" y="102"/>
                    <a:pt x="958" y="98"/>
                    <a:pt x="956" y="99"/>
                  </a:cubicBezTo>
                  <a:cubicBezTo>
                    <a:pt x="954" y="100"/>
                    <a:pt x="948" y="93"/>
                    <a:pt x="939" y="93"/>
                  </a:cubicBezTo>
                  <a:cubicBezTo>
                    <a:pt x="930" y="92"/>
                    <a:pt x="931" y="87"/>
                    <a:pt x="932" y="83"/>
                  </a:cubicBezTo>
                  <a:cubicBezTo>
                    <a:pt x="933" y="79"/>
                    <a:pt x="925" y="68"/>
                    <a:pt x="923" y="62"/>
                  </a:cubicBezTo>
                  <a:cubicBezTo>
                    <a:pt x="922" y="55"/>
                    <a:pt x="915" y="54"/>
                    <a:pt x="913" y="41"/>
                  </a:cubicBezTo>
                  <a:cubicBezTo>
                    <a:pt x="910" y="27"/>
                    <a:pt x="903" y="31"/>
                    <a:pt x="904" y="25"/>
                  </a:cubicBezTo>
                  <a:cubicBezTo>
                    <a:pt x="906" y="18"/>
                    <a:pt x="895" y="15"/>
                    <a:pt x="893" y="12"/>
                  </a:cubicBezTo>
                  <a:cubicBezTo>
                    <a:pt x="890" y="8"/>
                    <a:pt x="879" y="9"/>
                    <a:pt x="872" y="5"/>
                  </a:cubicBezTo>
                  <a:cubicBezTo>
                    <a:pt x="864" y="1"/>
                    <a:pt x="859" y="4"/>
                    <a:pt x="852" y="2"/>
                  </a:cubicBezTo>
                  <a:cubicBezTo>
                    <a:pt x="844" y="0"/>
                    <a:pt x="828" y="4"/>
                    <a:pt x="826" y="4"/>
                  </a:cubicBezTo>
                  <a:cubicBezTo>
                    <a:pt x="824" y="4"/>
                    <a:pt x="810" y="2"/>
                    <a:pt x="803" y="12"/>
                  </a:cubicBezTo>
                  <a:cubicBezTo>
                    <a:pt x="796" y="21"/>
                    <a:pt x="802" y="21"/>
                    <a:pt x="805" y="21"/>
                  </a:cubicBezTo>
                  <a:cubicBezTo>
                    <a:pt x="808" y="21"/>
                    <a:pt x="809" y="30"/>
                    <a:pt x="810" y="33"/>
                  </a:cubicBezTo>
                  <a:cubicBezTo>
                    <a:pt x="811" y="37"/>
                    <a:pt x="805" y="41"/>
                    <a:pt x="802" y="42"/>
                  </a:cubicBezTo>
                  <a:cubicBezTo>
                    <a:pt x="800" y="43"/>
                    <a:pt x="792" y="55"/>
                    <a:pt x="791" y="59"/>
                  </a:cubicBezTo>
                  <a:cubicBezTo>
                    <a:pt x="790" y="63"/>
                    <a:pt x="782" y="74"/>
                    <a:pt x="783" y="77"/>
                  </a:cubicBezTo>
                  <a:cubicBezTo>
                    <a:pt x="784" y="81"/>
                    <a:pt x="779" y="85"/>
                    <a:pt x="775" y="85"/>
                  </a:cubicBezTo>
                  <a:cubicBezTo>
                    <a:pt x="771" y="86"/>
                    <a:pt x="761" y="93"/>
                    <a:pt x="758" y="94"/>
                  </a:cubicBezTo>
                  <a:cubicBezTo>
                    <a:pt x="755" y="95"/>
                    <a:pt x="743" y="93"/>
                    <a:pt x="741" y="89"/>
                  </a:cubicBezTo>
                  <a:cubicBezTo>
                    <a:pt x="741" y="88"/>
                    <a:pt x="739" y="87"/>
                    <a:pt x="737" y="86"/>
                  </a:cubicBezTo>
                  <a:cubicBezTo>
                    <a:pt x="723" y="115"/>
                    <a:pt x="723" y="115"/>
                    <a:pt x="723" y="115"/>
                  </a:cubicBezTo>
                  <a:cubicBezTo>
                    <a:pt x="722" y="124"/>
                    <a:pt x="722" y="124"/>
                    <a:pt x="722" y="124"/>
                  </a:cubicBezTo>
                  <a:cubicBezTo>
                    <a:pt x="722" y="124"/>
                    <a:pt x="713" y="126"/>
                    <a:pt x="720" y="133"/>
                  </a:cubicBezTo>
                  <a:cubicBezTo>
                    <a:pt x="727" y="140"/>
                    <a:pt x="728" y="134"/>
                    <a:pt x="738" y="134"/>
                  </a:cubicBezTo>
                  <a:cubicBezTo>
                    <a:pt x="748" y="134"/>
                    <a:pt x="753" y="142"/>
                    <a:pt x="755" y="136"/>
                  </a:cubicBezTo>
                  <a:cubicBezTo>
                    <a:pt x="757" y="130"/>
                    <a:pt x="766" y="127"/>
                    <a:pt x="772" y="134"/>
                  </a:cubicBezTo>
                  <a:cubicBezTo>
                    <a:pt x="778" y="141"/>
                    <a:pt x="796" y="152"/>
                    <a:pt x="795" y="158"/>
                  </a:cubicBezTo>
                  <a:cubicBezTo>
                    <a:pt x="794" y="163"/>
                    <a:pt x="783" y="162"/>
                    <a:pt x="776" y="160"/>
                  </a:cubicBezTo>
                  <a:cubicBezTo>
                    <a:pt x="770" y="158"/>
                    <a:pt x="761" y="165"/>
                    <a:pt x="754" y="165"/>
                  </a:cubicBezTo>
                  <a:cubicBezTo>
                    <a:pt x="747" y="165"/>
                    <a:pt x="739" y="167"/>
                    <a:pt x="732" y="174"/>
                  </a:cubicBezTo>
                  <a:cubicBezTo>
                    <a:pt x="725" y="180"/>
                    <a:pt x="727" y="187"/>
                    <a:pt x="716" y="188"/>
                  </a:cubicBezTo>
                  <a:cubicBezTo>
                    <a:pt x="706" y="190"/>
                    <a:pt x="702" y="188"/>
                    <a:pt x="690" y="196"/>
                  </a:cubicBezTo>
                  <a:cubicBezTo>
                    <a:pt x="679" y="204"/>
                    <a:pt x="666" y="201"/>
                    <a:pt x="662" y="199"/>
                  </a:cubicBezTo>
                  <a:cubicBezTo>
                    <a:pt x="657" y="196"/>
                    <a:pt x="649" y="195"/>
                    <a:pt x="645" y="203"/>
                  </a:cubicBezTo>
                  <a:cubicBezTo>
                    <a:pt x="640" y="211"/>
                    <a:pt x="650" y="215"/>
                    <a:pt x="649" y="224"/>
                  </a:cubicBezTo>
                  <a:cubicBezTo>
                    <a:pt x="648" y="233"/>
                    <a:pt x="637" y="230"/>
                    <a:pt x="628" y="241"/>
                  </a:cubicBezTo>
                  <a:cubicBezTo>
                    <a:pt x="619" y="251"/>
                    <a:pt x="604" y="255"/>
                    <a:pt x="596" y="254"/>
                  </a:cubicBezTo>
                  <a:cubicBezTo>
                    <a:pt x="588" y="253"/>
                    <a:pt x="571" y="249"/>
                    <a:pt x="556" y="255"/>
                  </a:cubicBezTo>
                  <a:cubicBezTo>
                    <a:pt x="541" y="262"/>
                    <a:pt x="531" y="272"/>
                    <a:pt x="525" y="271"/>
                  </a:cubicBezTo>
                  <a:cubicBezTo>
                    <a:pt x="520" y="270"/>
                    <a:pt x="520" y="263"/>
                    <a:pt x="512" y="265"/>
                  </a:cubicBezTo>
                  <a:cubicBezTo>
                    <a:pt x="504" y="266"/>
                    <a:pt x="499" y="263"/>
                    <a:pt x="494" y="260"/>
                  </a:cubicBezTo>
                  <a:cubicBezTo>
                    <a:pt x="488" y="257"/>
                    <a:pt x="483" y="262"/>
                    <a:pt x="474" y="255"/>
                  </a:cubicBezTo>
                  <a:cubicBezTo>
                    <a:pt x="465" y="249"/>
                    <a:pt x="449" y="250"/>
                    <a:pt x="442" y="249"/>
                  </a:cubicBezTo>
                  <a:cubicBezTo>
                    <a:pt x="436" y="247"/>
                    <a:pt x="410" y="249"/>
                    <a:pt x="400" y="247"/>
                  </a:cubicBezTo>
                  <a:cubicBezTo>
                    <a:pt x="391" y="246"/>
                    <a:pt x="379" y="250"/>
                    <a:pt x="378" y="245"/>
                  </a:cubicBezTo>
                  <a:cubicBezTo>
                    <a:pt x="377" y="241"/>
                    <a:pt x="370" y="237"/>
                    <a:pt x="367" y="227"/>
                  </a:cubicBezTo>
                  <a:cubicBezTo>
                    <a:pt x="365" y="217"/>
                    <a:pt x="360" y="213"/>
                    <a:pt x="354" y="212"/>
                  </a:cubicBezTo>
                  <a:cubicBezTo>
                    <a:pt x="348" y="211"/>
                    <a:pt x="348" y="205"/>
                    <a:pt x="342" y="204"/>
                  </a:cubicBezTo>
                  <a:cubicBezTo>
                    <a:pt x="340" y="204"/>
                    <a:pt x="337" y="196"/>
                    <a:pt x="329" y="196"/>
                  </a:cubicBezTo>
                  <a:cubicBezTo>
                    <a:pt x="321" y="196"/>
                    <a:pt x="294" y="193"/>
                    <a:pt x="290" y="187"/>
                  </a:cubicBezTo>
                  <a:cubicBezTo>
                    <a:pt x="286" y="180"/>
                    <a:pt x="294" y="179"/>
                    <a:pt x="294" y="172"/>
                  </a:cubicBezTo>
                  <a:cubicBezTo>
                    <a:pt x="294" y="166"/>
                    <a:pt x="298" y="157"/>
                    <a:pt x="295" y="154"/>
                  </a:cubicBezTo>
                  <a:cubicBezTo>
                    <a:pt x="291" y="152"/>
                    <a:pt x="286" y="146"/>
                    <a:pt x="285" y="141"/>
                  </a:cubicBezTo>
                  <a:cubicBezTo>
                    <a:pt x="284" y="136"/>
                    <a:pt x="276" y="129"/>
                    <a:pt x="270" y="129"/>
                  </a:cubicBezTo>
                  <a:cubicBezTo>
                    <a:pt x="264" y="128"/>
                    <a:pt x="260" y="125"/>
                    <a:pt x="254" y="120"/>
                  </a:cubicBezTo>
                  <a:cubicBezTo>
                    <a:pt x="249" y="115"/>
                    <a:pt x="244" y="116"/>
                    <a:pt x="242" y="104"/>
                  </a:cubicBezTo>
                  <a:cubicBezTo>
                    <a:pt x="241" y="103"/>
                    <a:pt x="241" y="103"/>
                    <a:pt x="241" y="102"/>
                  </a:cubicBezTo>
                  <a:cubicBezTo>
                    <a:pt x="239" y="102"/>
                    <a:pt x="236" y="101"/>
                    <a:pt x="234" y="101"/>
                  </a:cubicBezTo>
                  <a:cubicBezTo>
                    <a:pt x="233" y="101"/>
                    <a:pt x="231" y="100"/>
                    <a:pt x="230" y="98"/>
                  </a:cubicBezTo>
                  <a:cubicBezTo>
                    <a:pt x="228" y="103"/>
                    <a:pt x="223" y="105"/>
                    <a:pt x="223" y="109"/>
                  </a:cubicBezTo>
                  <a:cubicBezTo>
                    <a:pt x="223" y="114"/>
                    <a:pt x="222" y="119"/>
                    <a:pt x="216" y="119"/>
                  </a:cubicBezTo>
                  <a:cubicBezTo>
                    <a:pt x="210" y="119"/>
                    <a:pt x="205" y="123"/>
                    <a:pt x="204" y="132"/>
                  </a:cubicBezTo>
                  <a:cubicBezTo>
                    <a:pt x="204" y="141"/>
                    <a:pt x="209" y="143"/>
                    <a:pt x="207" y="146"/>
                  </a:cubicBezTo>
                  <a:cubicBezTo>
                    <a:pt x="204" y="150"/>
                    <a:pt x="194" y="154"/>
                    <a:pt x="190" y="153"/>
                  </a:cubicBezTo>
                  <a:cubicBezTo>
                    <a:pt x="187" y="151"/>
                    <a:pt x="180" y="152"/>
                    <a:pt x="174" y="151"/>
                  </a:cubicBezTo>
                  <a:cubicBezTo>
                    <a:pt x="168" y="150"/>
                    <a:pt x="164" y="143"/>
                    <a:pt x="162" y="151"/>
                  </a:cubicBezTo>
                  <a:cubicBezTo>
                    <a:pt x="160" y="159"/>
                    <a:pt x="148" y="183"/>
                    <a:pt x="151" y="185"/>
                  </a:cubicBezTo>
                  <a:cubicBezTo>
                    <a:pt x="154" y="188"/>
                    <a:pt x="156" y="193"/>
                    <a:pt x="151" y="193"/>
                  </a:cubicBezTo>
                  <a:cubicBezTo>
                    <a:pt x="146" y="193"/>
                    <a:pt x="141" y="193"/>
                    <a:pt x="139" y="190"/>
                  </a:cubicBezTo>
                  <a:cubicBezTo>
                    <a:pt x="136" y="188"/>
                    <a:pt x="128" y="194"/>
                    <a:pt x="122" y="193"/>
                  </a:cubicBezTo>
                  <a:cubicBezTo>
                    <a:pt x="119" y="193"/>
                    <a:pt x="108" y="198"/>
                    <a:pt x="112" y="200"/>
                  </a:cubicBezTo>
                  <a:cubicBezTo>
                    <a:pt x="116" y="202"/>
                    <a:pt x="116" y="212"/>
                    <a:pt x="116" y="216"/>
                  </a:cubicBezTo>
                  <a:cubicBezTo>
                    <a:pt x="116" y="220"/>
                    <a:pt x="124" y="231"/>
                    <a:pt x="123" y="235"/>
                  </a:cubicBezTo>
                  <a:cubicBezTo>
                    <a:pt x="121" y="239"/>
                    <a:pt x="114" y="243"/>
                    <a:pt x="114" y="248"/>
                  </a:cubicBezTo>
                  <a:cubicBezTo>
                    <a:pt x="114" y="254"/>
                    <a:pt x="115" y="258"/>
                    <a:pt x="112" y="259"/>
                  </a:cubicBezTo>
                  <a:cubicBezTo>
                    <a:pt x="110" y="261"/>
                    <a:pt x="101" y="264"/>
                    <a:pt x="97" y="267"/>
                  </a:cubicBezTo>
                  <a:cubicBezTo>
                    <a:pt x="92" y="270"/>
                    <a:pt x="85" y="270"/>
                    <a:pt x="83" y="275"/>
                  </a:cubicBezTo>
                  <a:cubicBezTo>
                    <a:pt x="81" y="280"/>
                    <a:pt x="77" y="284"/>
                    <a:pt x="69" y="283"/>
                  </a:cubicBezTo>
                  <a:cubicBezTo>
                    <a:pt x="62" y="282"/>
                    <a:pt x="58" y="281"/>
                    <a:pt x="53" y="288"/>
                  </a:cubicBezTo>
                  <a:cubicBezTo>
                    <a:pt x="47" y="294"/>
                    <a:pt x="46" y="291"/>
                    <a:pt x="42" y="295"/>
                  </a:cubicBezTo>
                  <a:cubicBezTo>
                    <a:pt x="38" y="298"/>
                    <a:pt x="34" y="292"/>
                    <a:pt x="31" y="291"/>
                  </a:cubicBezTo>
                  <a:cubicBezTo>
                    <a:pt x="28" y="290"/>
                    <a:pt x="24" y="295"/>
                    <a:pt x="21" y="295"/>
                  </a:cubicBezTo>
                  <a:cubicBezTo>
                    <a:pt x="18" y="295"/>
                    <a:pt x="15" y="300"/>
                    <a:pt x="11" y="301"/>
                  </a:cubicBezTo>
                  <a:cubicBezTo>
                    <a:pt x="7" y="302"/>
                    <a:pt x="3" y="301"/>
                    <a:pt x="3" y="306"/>
                  </a:cubicBezTo>
                  <a:cubicBezTo>
                    <a:pt x="3" y="308"/>
                    <a:pt x="2" y="312"/>
                    <a:pt x="0" y="314"/>
                  </a:cubicBezTo>
                  <a:cubicBezTo>
                    <a:pt x="0" y="314"/>
                    <a:pt x="0" y="314"/>
                    <a:pt x="0" y="314"/>
                  </a:cubicBezTo>
                  <a:cubicBezTo>
                    <a:pt x="3" y="330"/>
                    <a:pt x="3" y="330"/>
                    <a:pt x="3" y="330"/>
                  </a:cubicBezTo>
                  <a:cubicBezTo>
                    <a:pt x="3" y="330"/>
                    <a:pt x="20" y="335"/>
                    <a:pt x="21" y="341"/>
                  </a:cubicBezTo>
                  <a:cubicBezTo>
                    <a:pt x="21" y="346"/>
                    <a:pt x="24" y="364"/>
                    <a:pt x="24" y="364"/>
                  </a:cubicBezTo>
                  <a:cubicBezTo>
                    <a:pt x="24" y="364"/>
                    <a:pt x="24" y="364"/>
                    <a:pt x="24" y="364"/>
                  </a:cubicBezTo>
                  <a:cubicBezTo>
                    <a:pt x="30" y="370"/>
                    <a:pt x="40" y="375"/>
                    <a:pt x="40" y="378"/>
                  </a:cubicBezTo>
                  <a:cubicBezTo>
                    <a:pt x="40" y="380"/>
                    <a:pt x="40" y="387"/>
                    <a:pt x="49" y="391"/>
                  </a:cubicBezTo>
                  <a:cubicBezTo>
                    <a:pt x="54" y="393"/>
                    <a:pt x="59" y="396"/>
                    <a:pt x="62" y="398"/>
                  </a:cubicBezTo>
                  <a:cubicBezTo>
                    <a:pt x="63" y="397"/>
                    <a:pt x="63" y="396"/>
                    <a:pt x="63" y="396"/>
                  </a:cubicBezTo>
                  <a:cubicBezTo>
                    <a:pt x="70" y="396"/>
                    <a:pt x="70" y="396"/>
                    <a:pt x="70" y="396"/>
                  </a:cubicBezTo>
                  <a:cubicBezTo>
                    <a:pt x="70" y="396"/>
                    <a:pt x="72" y="397"/>
                    <a:pt x="74" y="399"/>
                  </a:cubicBezTo>
                  <a:cubicBezTo>
                    <a:pt x="76" y="394"/>
                    <a:pt x="88" y="387"/>
                    <a:pt x="94" y="388"/>
                  </a:cubicBezTo>
                  <a:cubicBezTo>
                    <a:pt x="101" y="388"/>
                    <a:pt x="116" y="400"/>
                    <a:pt x="114" y="405"/>
                  </a:cubicBezTo>
                  <a:cubicBezTo>
                    <a:pt x="113" y="409"/>
                    <a:pt x="102" y="424"/>
                    <a:pt x="97" y="426"/>
                  </a:cubicBezTo>
                  <a:cubicBezTo>
                    <a:pt x="95" y="426"/>
                    <a:pt x="92" y="426"/>
                    <a:pt x="89" y="426"/>
                  </a:cubicBezTo>
                  <a:cubicBezTo>
                    <a:pt x="89" y="429"/>
                    <a:pt x="88" y="431"/>
                    <a:pt x="88" y="433"/>
                  </a:cubicBezTo>
                  <a:cubicBezTo>
                    <a:pt x="88" y="436"/>
                    <a:pt x="94" y="442"/>
                    <a:pt x="98" y="448"/>
                  </a:cubicBezTo>
                  <a:cubicBezTo>
                    <a:pt x="101" y="454"/>
                    <a:pt x="92" y="458"/>
                    <a:pt x="87" y="454"/>
                  </a:cubicBezTo>
                  <a:cubicBezTo>
                    <a:pt x="83" y="450"/>
                    <a:pt x="80" y="458"/>
                    <a:pt x="83" y="462"/>
                  </a:cubicBezTo>
                  <a:cubicBezTo>
                    <a:pt x="86" y="465"/>
                    <a:pt x="85" y="475"/>
                    <a:pt x="89" y="476"/>
                  </a:cubicBezTo>
                  <a:cubicBezTo>
                    <a:pt x="94" y="477"/>
                    <a:pt x="99" y="486"/>
                    <a:pt x="104" y="486"/>
                  </a:cubicBezTo>
                  <a:cubicBezTo>
                    <a:pt x="110" y="486"/>
                    <a:pt x="115" y="495"/>
                    <a:pt x="115" y="495"/>
                  </a:cubicBezTo>
                  <a:cubicBezTo>
                    <a:pt x="115" y="495"/>
                    <a:pt x="122" y="500"/>
                    <a:pt x="122" y="503"/>
                  </a:cubicBezTo>
                  <a:cubicBezTo>
                    <a:pt x="122" y="503"/>
                    <a:pt x="122" y="504"/>
                    <a:pt x="122" y="504"/>
                  </a:cubicBezTo>
                  <a:cubicBezTo>
                    <a:pt x="128" y="503"/>
                    <a:pt x="132" y="503"/>
                    <a:pt x="133" y="501"/>
                  </a:cubicBezTo>
                  <a:cubicBezTo>
                    <a:pt x="133" y="498"/>
                    <a:pt x="141" y="498"/>
                    <a:pt x="147" y="503"/>
                  </a:cubicBezTo>
                  <a:cubicBezTo>
                    <a:pt x="152" y="509"/>
                    <a:pt x="175" y="523"/>
                    <a:pt x="183" y="530"/>
                  </a:cubicBezTo>
                  <a:cubicBezTo>
                    <a:pt x="191" y="536"/>
                    <a:pt x="210" y="544"/>
                    <a:pt x="217" y="543"/>
                  </a:cubicBezTo>
                  <a:cubicBezTo>
                    <a:pt x="223" y="543"/>
                    <a:pt x="230" y="548"/>
                    <a:pt x="240" y="548"/>
                  </a:cubicBezTo>
                  <a:cubicBezTo>
                    <a:pt x="241" y="548"/>
                    <a:pt x="243" y="548"/>
                    <a:pt x="244" y="548"/>
                  </a:cubicBezTo>
                  <a:cubicBezTo>
                    <a:pt x="245" y="546"/>
                    <a:pt x="248" y="546"/>
                    <a:pt x="250" y="543"/>
                  </a:cubicBezTo>
                  <a:cubicBezTo>
                    <a:pt x="252" y="539"/>
                    <a:pt x="257" y="547"/>
                    <a:pt x="255" y="552"/>
                  </a:cubicBezTo>
                  <a:cubicBezTo>
                    <a:pt x="255" y="555"/>
                    <a:pt x="255" y="558"/>
                    <a:pt x="256" y="560"/>
                  </a:cubicBezTo>
                  <a:cubicBezTo>
                    <a:pt x="258" y="558"/>
                    <a:pt x="259" y="556"/>
                    <a:pt x="260" y="553"/>
                  </a:cubicBezTo>
                  <a:cubicBezTo>
                    <a:pt x="264" y="544"/>
                    <a:pt x="269" y="545"/>
                    <a:pt x="273" y="542"/>
                  </a:cubicBezTo>
                  <a:cubicBezTo>
                    <a:pt x="276" y="539"/>
                    <a:pt x="280" y="540"/>
                    <a:pt x="287" y="544"/>
                  </a:cubicBezTo>
                  <a:cubicBezTo>
                    <a:pt x="294" y="548"/>
                    <a:pt x="297" y="540"/>
                    <a:pt x="308" y="550"/>
                  </a:cubicBezTo>
                  <a:cubicBezTo>
                    <a:pt x="310" y="549"/>
                    <a:pt x="312" y="548"/>
                    <a:pt x="314" y="548"/>
                  </a:cubicBezTo>
                  <a:cubicBezTo>
                    <a:pt x="316" y="548"/>
                    <a:pt x="319" y="543"/>
                    <a:pt x="322" y="540"/>
                  </a:cubicBezTo>
                  <a:cubicBezTo>
                    <a:pt x="326" y="536"/>
                    <a:pt x="325" y="532"/>
                    <a:pt x="329" y="533"/>
                  </a:cubicBezTo>
                  <a:cubicBezTo>
                    <a:pt x="333" y="534"/>
                    <a:pt x="335" y="528"/>
                    <a:pt x="344" y="523"/>
                  </a:cubicBezTo>
                  <a:cubicBezTo>
                    <a:pt x="353" y="518"/>
                    <a:pt x="361" y="526"/>
                    <a:pt x="365" y="522"/>
                  </a:cubicBezTo>
                  <a:cubicBezTo>
                    <a:pt x="369" y="519"/>
                    <a:pt x="374" y="518"/>
                    <a:pt x="374" y="521"/>
                  </a:cubicBezTo>
                  <a:cubicBezTo>
                    <a:pt x="374" y="525"/>
                    <a:pt x="380" y="529"/>
                    <a:pt x="381" y="533"/>
                  </a:cubicBezTo>
                  <a:cubicBezTo>
                    <a:pt x="382" y="537"/>
                    <a:pt x="390" y="538"/>
                    <a:pt x="391" y="538"/>
                  </a:cubicBezTo>
                  <a:cubicBezTo>
                    <a:pt x="393" y="538"/>
                    <a:pt x="394" y="537"/>
                    <a:pt x="394" y="537"/>
                  </a:cubicBezTo>
                  <a:cubicBezTo>
                    <a:pt x="399" y="534"/>
                    <a:pt x="406" y="537"/>
                    <a:pt x="406" y="542"/>
                  </a:cubicBezTo>
                  <a:cubicBezTo>
                    <a:pt x="406" y="546"/>
                    <a:pt x="406" y="552"/>
                    <a:pt x="410" y="552"/>
                  </a:cubicBezTo>
                  <a:cubicBezTo>
                    <a:pt x="413" y="552"/>
                    <a:pt x="417" y="552"/>
                    <a:pt x="417" y="560"/>
                  </a:cubicBezTo>
                  <a:cubicBezTo>
                    <a:pt x="417" y="569"/>
                    <a:pt x="420" y="579"/>
                    <a:pt x="413" y="586"/>
                  </a:cubicBezTo>
                  <a:cubicBezTo>
                    <a:pt x="405" y="593"/>
                    <a:pt x="397" y="607"/>
                    <a:pt x="398" y="611"/>
                  </a:cubicBezTo>
                  <a:cubicBezTo>
                    <a:pt x="400" y="615"/>
                    <a:pt x="396" y="622"/>
                    <a:pt x="401" y="619"/>
                  </a:cubicBezTo>
                  <a:cubicBezTo>
                    <a:pt x="407" y="617"/>
                    <a:pt x="419" y="619"/>
                    <a:pt x="417" y="622"/>
                  </a:cubicBezTo>
                  <a:cubicBezTo>
                    <a:pt x="415" y="625"/>
                    <a:pt x="418" y="636"/>
                    <a:pt x="423" y="637"/>
                  </a:cubicBezTo>
                  <a:cubicBezTo>
                    <a:pt x="428" y="637"/>
                    <a:pt x="431" y="640"/>
                    <a:pt x="430" y="645"/>
                  </a:cubicBezTo>
                  <a:cubicBezTo>
                    <a:pt x="428" y="649"/>
                    <a:pt x="425" y="656"/>
                    <a:pt x="430" y="656"/>
                  </a:cubicBezTo>
                  <a:cubicBezTo>
                    <a:pt x="434" y="656"/>
                    <a:pt x="440" y="656"/>
                    <a:pt x="439" y="661"/>
                  </a:cubicBezTo>
                  <a:cubicBezTo>
                    <a:pt x="439" y="666"/>
                    <a:pt x="442" y="670"/>
                    <a:pt x="450" y="667"/>
                  </a:cubicBezTo>
                  <a:cubicBezTo>
                    <a:pt x="455" y="665"/>
                    <a:pt x="457" y="663"/>
                    <a:pt x="458" y="665"/>
                  </a:cubicBezTo>
                  <a:cubicBezTo>
                    <a:pt x="461" y="665"/>
                    <a:pt x="462" y="672"/>
                    <a:pt x="467" y="674"/>
                  </a:cubicBezTo>
                  <a:cubicBezTo>
                    <a:pt x="472" y="675"/>
                    <a:pt x="470" y="662"/>
                    <a:pt x="468" y="660"/>
                  </a:cubicBezTo>
                  <a:cubicBezTo>
                    <a:pt x="466" y="658"/>
                    <a:pt x="468" y="649"/>
                    <a:pt x="470" y="651"/>
                  </a:cubicBezTo>
                  <a:cubicBezTo>
                    <a:pt x="472" y="653"/>
                    <a:pt x="479" y="651"/>
                    <a:pt x="482" y="646"/>
                  </a:cubicBezTo>
                  <a:cubicBezTo>
                    <a:pt x="486" y="642"/>
                    <a:pt x="493" y="650"/>
                    <a:pt x="495" y="645"/>
                  </a:cubicBezTo>
                  <a:cubicBezTo>
                    <a:pt x="498" y="640"/>
                    <a:pt x="504" y="649"/>
                    <a:pt x="511" y="645"/>
                  </a:cubicBezTo>
                  <a:cubicBezTo>
                    <a:pt x="517" y="642"/>
                    <a:pt x="520" y="648"/>
                    <a:pt x="523" y="643"/>
                  </a:cubicBezTo>
                  <a:cubicBezTo>
                    <a:pt x="525" y="638"/>
                    <a:pt x="534" y="632"/>
                    <a:pt x="537" y="634"/>
                  </a:cubicBezTo>
                  <a:cubicBezTo>
                    <a:pt x="539" y="636"/>
                    <a:pt x="540" y="640"/>
                    <a:pt x="551" y="642"/>
                  </a:cubicBezTo>
                  <a:cubicBezTo>
                    <a:pt x="562" y="643"/>
                    <a:pt x="556" y="649"/>
                    <a:pt x="556" y="652"/>
                  </a:cubicBezTo>
                  <a:cubicBezTo>
                    <a:pt x="556" y="656"/>
                    <a:pt x="569" y="665"/>
                    <a:pt x="573" y="665"/>
                  </a:cubicBezTo>
                  <a:cubicBezTo>
                    <a:pt x="574" y="665"/>
                    <a:pt x="576" y="666"/>
                    <a:pt x="577" y="668"/>
                  </a:cubicBezTo>
                  <a:cubicBezTo>
                    <a:pt x="580" y="666"/>
                    <a:pt x="586" y="669"/>
                    <a:pt x="588" y="665"/>
                  </a:cubicBezTo>
                  <a:cubicBezTo>
                    <a:pt x="589" y="661"/>
                    <a:pt x="595" y="662"/>
                    <a:pt x="597" y="666"/>
                  </a:cubicBezTo>
                  <a:cubicBezTo>
                    <a:pt x="600" y="670"/>
                    <a:pt x="602" y="670"/>
                    <a:pt x="608" y="666"/>
                  </a:cubicBezTo>
                  <a:cubicBezTo>
                    <a:pt x="613" y="661"/>
                    <a:pt x="615" y="670"/>
                    <a:pt x="612" y="673"/>
                  </a:cubicBezTo>
                  <a:cubicBezTo>
                    <a:pt x="609" y="676"/>
                    <a:pt x="611" y="684"/>
                    <a:pt x="616" y="688"/>
                  </a:cubicBezTo>
                  <a:cubicBezTo>
                    <a:pt x="621" y="693"/>
                    <a:pt x="622" y="686"/>
                    <a:pt x="621" y="681"/>
                  </a:cubicBezTo>
                  <a:cubicBezTo>
                    <a:pt x="620" y="676"/>
                    <a:pt x="629" y="672"/>
                    <a:pt x="646" y="666"/>
                  </a:cubicBezTo>
                  <a:cubicBezTo>
                    <a:pt x="662" y="661"/>
                    <a:pt x="680" y="649"/>
                    <a:pt x="680" y="646"/>
                  </a:cubicBezTo>
                  <a:cubicBezTo>
                    <a:pt x="680" y="643"/>
                    <a:pt x="692" y="651"/>
                    <a:pt x="697" y="646"/>
                  </a:cubicBezTo>
                  <a:cubicBezTo>
                    <a:pt x="703" y="642"/>
                    <a:pt x="723" y="642"/>
                    <a:pt x="728" y="642"/>
                  </a:cubicBezTo>
                  <a:cubicBezTo>
                    <a:pt x="733" y="641"/>
                    <a:pt x="733" y="637"/>
                    <a:pt x="738" y="632"/>
                  </a:cubicBezTo>
                  <a:cubicBezTo>
                    <a:pt x="744" y="628"/>
                    <a:pt x="742" y="626"/>
                    <a:pt x="749" y="624"/>
                  </a:cubicBezTo>
                  <a:cubicBezTo>
                    <a:pt x="755" y="622"/>
                    <a:pt x="759" y="617"/>
                    <a:pt x="759" y="613"/>
                  </a:cubicBezTo>
                  <a:cubicBezTo>
                    <a:pt x="759" y="610"/>
                    <a:pt x="771" y="609"/>
                    <a:pt x="771" y="606"/>
                  </a:cubicBezTo>
                  <a:cubicBezTo>
                    <a:pt x="771" y="602"/>
                    <a:pt x="780" y="601"/>
                    <a:pt x="780" y="597"/>
                  </a:cubicBezTo>
                  <a:cubicBezTo>
                    <a:pt x="780" y="593"/>
                    <a:pt x="785" y="594"/>
                    <a:pt x="787" y="591"/>
                  </a:cubicBezTo>
                  <a:cubicBezTo>
                    <a:pt x="790" y="588"/>
                    <a:pt x="785" y="578"/>
                    <a:pt x="790" y="577"/>
                  </a:cubicBezTo>
                  <a:cubicBezTo>
                    <a:pt x="794" y="576"/>
                    <a:pt x="788" y="571"/>
                    <a:pt x="787" y="569"/>
                  </a:cubicBezTo>
                  <a:cubicBezTo>
                    <a:pt x="787" y="566"/>
                    <a:pt x="795" y="566"/>
                    <a:pt x="800" y="563"/>
                  </a:cubicBezTo>
                  <a:cubicBezTo>
                    <a:pt x="804" y="560"/>
                    <a:pt x="807" y="555"/>
                    <a:pt x="808" y="551"/>
                  </a:cubicBezTo>
                  <a:cubicBezTo>
                    <a:pt x="808" y="546"/>
                    <a:pt x="816" y="541"/>
                    <a:pt x="819" y="540"/>
                  </a:cubicBezTo>
                  <a:cubicBezTo>
                    <a:pt x="822" y="539"/>
                    <a:pt x="824" y="531"/>
                    <a:pt x="823" y="526"/>
                  </a:cubicBezTo>
                  <a:cubicBezTo>
                    <a:pt x="822" y="520"/>
                    <a:pt x="829" y="521"/>
                    <a:pt x="826" y="519"/>
                  </a:cubicBezTo>
                  <a:cubicBezTo>
                    <a:pt x="822" y="516"/>
                    <a:pt x="827" y="510"/>
                    <a:pt x="833" y="508"/>
                  </a:cubicBezTo>
                  <a:cubicBezTo>
                    <a:pt x="839" y="506"/>
                    <a:pt x="829" y="503"/>
                    <a:pt x="826" y="506"/>
                  </a:cubicBezTo>
                  <a:cubicBezTo>
                    <a:pt x="822" y="509"/>
                    <a:pt x="819" y="498"/>
                    <a:pt x="816" y="502"/>
                  </a:cubicBezTo>
                  <a:cubicBezTo>
                    <a:pt x="813" y="506"/>
                    <a:pt x="804" y="500"/>
                    <a:pt x="809" y="499"/>
                  </a:cubicBezTo>
                  <a:cubicBezTo>
                    <a:pt x="815" y="497"/>
                    <a:pt x="824" y="491"/>
                    <a:pt x="828" y="490"/>
                  </a:cubicBezTo>
                  <a:cubicBezTo>
                    <a:pt x="832" y="488"/>
                    <a:pt x="822" y="480"/>
                    <a:pt x="817" y="480"/>
                  </a:cubicBezTo>
                  <a:cubicBezTo>
                    <a:pt x="812" y="480"/>
                    <a:pt x="807" y="468"/>
                    <a:pt x="802" y="468"/>
                  </a:cubicBezTo>
                  <a:cubicBezTo>
                    <a:pt x="796" y="468"/>
                    <a:pt x="806" y="465"/>
                    <a:pt x="812" y="468"/>
                  </a:cubicBezTo>
                  <a:cubicBezTo>
                    <a:pt x="818" y="471"/>
                    <a:pt x="825" y="474"/>
                    <a:pt x="827" y="471"/>
                  </a:cubicBezTo>
                  <a:cubicBezTo>
                    <a:pt x="830" y="468"/>
                    <a:pt x="817" y="458"/>
                    <a:pt x="812" y="454"/>
                  </a:cubicBezTo>
                  <a:cubicBezTo>
                    <a:pt x="808" y="451"/>
                    <a:pt x="812" y="446"/>
                    <a:pt x="809" y="444"/>
                  </a:cubicBezTo>
                  <a:cubicBezTo>
                    <a:pt x="806" y="442"/>
                    <a:pt x="800" y="428"/>
                    <a:pt x="798" y="422"/>
                  </a:cubicBezTo>
                  <a:cubicBezTo>
                    <a:pt x="796" y="416"/>
                    <a:pt x="785" y="415"/>
                    <a:pt x="782" y="411"/>
                  </a:cubicBezTo>
                  <a:cubicBezTo>
                    <a:pt x="780" y="407"/>
                    <a:pt x="783" y="398"/>
                    <a:pt x="791" y="395"/>
                  </a:cubicBezTo>
                  <a:cubicBezTo>
                    <a:pt x="799" y="391"/>
                    <a:pt x="795" y="385"/>
                    <a:pt x="799" y="385"/>
                  </a:cubicBezTo>
                  <a:cubicBezTo>
                    <a:pt x="803" y="386"/>
                    <a:pt x="806" y="385"/>
                    <a:pt x="809" y="379"/>
                  </a:cubicBezTo>
                  <a:cubicBezTo>
                    <a:pt x="812" y="373"/>
                    <a:pt x="816" y="376"/>
                    <a:pt x="819" y="373"/>
                  </a:cubicBezTo>
                  <a:cubicBezTo>
                    <a:pt x="822" y="370"/>
                    <a:pt x="835" y="370"/>
                    <a:pt x="839" y="367"/>
                  </a:cubicBezTo>
                  <a:cubicBezTo>
                    <a:pt x="844" y="364"/>
                    <a:pt x="835" y="354"/>
                    <a:pt x="829" y="356"/>
                  </a:cubicBezTo>
                  <a:cubicBezTo>
                    <a:pt x="823" y="358"/>
                    <a:pt x="816" y="355"/>
                    <a:pt x="812" y="349"/>
                  </a:cubicBezTo>
                  <a:cubicBezTo>
                    <a:pt x="808" y="343"/>
                    <a:pt x="797" y="360"/>
                    <a:pt x="789" y="364"/>
                  </a:cubicBezTo>
                  <a:cubicBezTo>
                    <a:pt x="780" y="368"/>
                    <a:pt x="775" y="357"/>
                    <a:pt x="778" y="350"/>
                  </a:cubicBezTo>
                  <a:cubicBezTo>
                    <a:pt x="781" y="343"/>
                    <a:pt x="771" y="343"/>
                    <a:pt x="759" y="344"/>
                  </a:cubicBezTo>
                  <a:cubicBezTo>
                    <a:pt x="748" y="345"/>
                    <a:pt x="752" y="323"/>
                    <a:pt x="759" y="322"/>
                  </a:cubicBezTo>
                  <a:cubicBezTo>
                    <a:pt x="766" y="321"/>
                    <a:pt x="777" y="329"/>
                    <a:pt x="781" y="316"/>
                  </a:cubicBezTo>
                  <a:cubicBezTo>
                    <a:pt x="785" y="303"/>
                    <a:pt x="792" y="313"/>
                    <a:pt x="802" y="301"/>
                  </a:cubicBezTo>
                  <a:cubicBezTo>
                    <a:pt x="812" y="290"/>
                    <a:pt x="823" y="283"/>
                    <a:pt x="832" y="290"/>
                  </a:cubicBezTo>
                  <a:cubicBezTo>
                    <a:pt x="840" y="296"/>
                    <a:pt x="822" y="307"/>
                    <a:pt x="820" y="314"/>
                  </a:cubicBezTo>
                  <a:cubicBezTo>
                    <a:pt x="817" y="320"/>
                    <a:pt x="822" y="322"/>
                    <a:pt x="817" y="327"/>
                  </a:cubicBezTo>
                  <a:cubicBezTo>
                    <a:pt x="812" y="332"/>
                    <a:pt x="819" y="333"/>
                    <a:pt x="829" y="327"/>
                  </a:cubicBezTo>
                  <a:cubicBezTo>
                    <a:pt x="839" y="320"/>
                    <a:pt x="852" y="312"/>
                    <a:pt x="862" y="309"/>
                  </a:cubicBezTo>
                  <a:cubicBezTo>
                    <a:pt x="864" y="307"/>
                    <a:pt x="867" y="307"/>
                    <a:pt x="870" y="307"/>
                  </a:cubicBezTo>
                  <a:cubicBezTo>
                    <a:pt x="872" y="304"/>
                    <a:pt x="873" y="301"/>
                    <a:pt x="875" y="300"/>
                  </a:cubicBezTo>
                  <a:cubicBezTo>
                    <a:pt x="882" y="296"/>
                    <a:pt x="905" y="286"/>
                    <a:pt x="908" y="282"/>
                  </a:cubicBezTo>
                  <a:cubicBezTo>
                    <a:pt x="912" y="277"/>
                    <a:pt x="915" y="269"/>
                    <a:pt x="920" y="269"/>
                  </a:cubicBezTo>
                  <a:cubicBezTo>
                    <a:pt x="924" y="269"/>
                    <a:pt x="924" y="274"/>
                    <a:pt x="931" y="274"/>
                  </a:cubicBezTo>
                  <a:cubicBezTo>
                    <a:pt x="938" y="274"/>
                    <a:pt x="946" y="276"/>
                    <a:pt x="942" y="270"/>
                  </a:cubicBezTo>
                  <a:cubicBezTo>
                    <a:pt x="939" y="265"/>
                    <a:pt x="941" y="265"/>
                    <a:pt x="949" y="263"/>
                  </a:cubicBezTo>
                  <a:cubicBezTo>
                    <a:pt x="957" y="262"/>
                    <a:pt x="956" y="254"/>
                    <a:pt x="962" y="254"/>
                  </a:cubicBezTo>
                  <a:cubicBezTo>
                    <a:pt x="967" y="254"/>
                    <a:pt x="966" y="241"/>
                    <a:pt x="972" y="241"/>
                  </a:cubicBezTo>
                  <a:cubicBezTo>
                    <a:pt x="978" y="241"/>
                    <a:pt x="980" y="249"/>
                    <a:pt x="987" y="246"/>
                  </a:cubicBezTo>
                  <a:cubicBezTo>
                    <a:pt x="988" y="246"/>
                    <a:pt x="990" y="246"/>
                    <a:pt x="992" y="247"/>
                  </a:cubicBezTo>
                  <a:cubicBezTo>
                    <a:pt x="993" y="246"/>
                    <a:pt x="994" y="245"/>
                    <a:pt x="996" y="244"/>
                  </a:cubicBezTo>
                  <a:cubicBezTo>
                    <a:pt x="995" y="237"/>
                    <a:pt x="996" y="230"/>
                    <a:pt x="995" y="227"/>
                  </a:cubicBezTo>
                  <a:cubicBezTo>
                    <a:pt x="992" y="221"/>
                    <a:pt x="995" y="216"/>
                    <a:pt x="994" y="212"/>
                  </a:cubicBezTo>
                  <a:cubicBezTo>
                    <a:pt x="993" y="209"/>
                    <a:pt x="992" y="200"/>
                    <a:pt x="996" y="200"/>
                  </a:cubicBezTo>
                  <a:cubicBezTo>
                    <a:pt x="1000" y="200"/>
                    <a:pt x="1006" y="189"/>
                    <a:pt x="1011" y="193"/>
                  </a:cubicBezTo>
                  <a:cubicBezTo>
                    <a:pt x="1016" y="197"/>
                    <a:pt x="1026" y="198"/>
                    <a:pt x="1026" y="193"/>
                  </a:cubicBezTo>
                  <a:cubicBezTo>
                    <a:pt x="1026" y="188"/>
                    <a:pt x="1034" y="188"/>
                    <a:pt x="1035" y="182"/>
                  </a:cubicBezTo>
                  <a:cubicBezTo>
                    <a:pt x="1036" y="175"/>
                    <a:pt x="1044" y="174"/>
                    <a:pt x="1045" y="168"/>
                  </a:cubicBezTo>
                  <a:cubicBezTo>
                    <a:pt x="1047" y="162"/>
                    <a:pt x="1049" y="149"/>
                    <a:pt x="1055" y="146"/>
                  </a:cubicBezTo>
                  <a:cubicBezTo>
                    <a:pt x="1060" y="142"/>
                    <a:pt x="1054" y="140"/>
                    <a:pt x="1054" y="131"/>
                  </a:cubicBezTo>
                  <a:close/>
                  <a:moveTo>
                    <a:pt x="798" y="625"/>
                  </a:moveTo>
                  <a:cubicBezTo>
                    <a:pt x="793" y="646"/>
                    <a:pt x="806" y="656"/>
                    <a:pt x="808" y="655"/>
                  </a:cubicBezTo>
                  <a:cubicBezTo>
                    <a:pt x="813" y="651"/>
                    <a:pt x="834" y="607"/>
                    <a:pt x="830" y="600"/>
                  </a:cubicBezTo>
                  <a:cubicBezTo>
                    <a:pt x="825" y="594"/>
                    <a:pt x="804" y="604"/>
                    <a:pt x="798" y="625"/>
                  </a:cubicBezTo>
                  <a:close/>
                  <a:moveTo>
                    <a:pt x="612" y="696"/>
                  </a:moveTo>
                  <a:cubicBezTo>
                    <a:pt x="606" y="696"/>
                    <a:pt x="588" y="706"/>
                    <a:pt x="595" y="720"/>
                  </a:cubicBezTo>
                  <a:cubicBezTo>
                    <a:pt x="602" y="734"/>
                    <a:pt x="624" y="724"/>
                    <a:pt x="625" y="718"/>
                  </a:cubicBezTo>
                  <a:cubicBezTo>
                    <a:pt x="625" y="712"/>
                    <a:pt x="636" y="702"/>
                    <a:pt x="634" y="697"/>
                  </a:cubicBezTo>
                  <a:cubicBezTo>
                    <a:pt x="633" y="694"/>
                    <a:pt x="619" y="696"/>
                    <a:pt x="612" y="69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8" name="Freeform 1716">
              <a:extLst>
                <a:ext uri="{FF2B5EF4-FFF2-40B4-BE49-F238E27FC236}">
                  <a16:creationId xmlns:a16="http://schemas.microsoft.com/office/drawing/2014/main" id="{4C7B77E9-C6B4-FE42-BE97-EC0BD55C344C}"/>
                </a:ext>
              </a:extLst>
            </p:cNvPr>
            <p:cNvSpPr>
              <a:spLocks noEditPoints="1"/>
            </p:cNvSpPr>
            <p:nvPr/>
          </p:nvSpPr>
          <p:spPr bwMode="auto">
            <a:xfrm>
              <a:off x="7369436" y="2873471"/>
              <a:ext cx="217495" cy="298460"/>
            </a:xfrm>
            <a:custGeom>
              <a:avLst/>
              <a:gdLst>
                <a:gd name="T0" fmla="*/ 90 w 170"/>
                <a:gd name="T1" fmla="*/ 92 h 238"/>
                <a:gd name="T2" fmla="*/ 111 w 170"/>
                <a:gd name="T3" fmla="*/ 107 h 238"/>
                <a:gd name="T4" fmla="*/ 117 w 170"/>
                <a:gd name="T5" fmla="*/ 123 h 238"/>
                <a:gd name="T6" fmla="*/ 124 w 170"/>
                <a:gd name="T7" fmla="*/ 131 h 238"/>
                <a:gd name="T8" fmla="*/ 133 w 170"/>
                <a:gd name="T9" fmla="*/ 153 h 238"/>
                <a:gd name="T10" fmla="*/ 139 w 170"/>
                <a:gd name="T11" fmla="*/ 148 h 238"/>
                <a:gd name="T12" fmla="*/ 146 w 170"/>
                <a:gd name="T13" fmla="*/ 137 h 238"/>
                <a:gd name="T14" fmla="*/ 142 w 170"/>
                <a:gd name="T15" fmla="*/ 116 h 238"/>
                <a:gd name="T16" fmla="*/ 122 w 170"/>
                <a:gd name="T17" fmla="*/ 102 h 238"/>
                <a:gd name="T18" fmla="*/ 110 w 170"/>
                <a:gd name="T19" fmla="*/ 86 h 238"/>
                <a:gd name="T20" fmla="*/ 85 w 170"/>
                <a:gd name="T21" fmla="*/ 82 h 238"/>
                <a:gd name="T22" fmla="*/ 76 w 170"/>
                <a:gd name="T23" fmla="*/ 66 h 238"/>
                <a:gd name="T24" fmla="*/ 88 w 170"/>
                <a:gd name="T25" fmla="*/ 41 h 238"/>
                <a:gd name="T26" fmla="*/ 87 w 170"/>
                <a:gd name="T27" fmla="*/ 12 h 238"/>
                <a:gd name="T28" fmla="*/ 84 w 170"/>
                <a:gd name="T29" fmla="*/ 6 h 238"/>
                <a:gd name="T30" fmla="*/ 59 w 170"/>
                <a:gd name="T31" fmla="*/ 4 h 238"/>
                <a:gd name="T32" fmla="*/ 55 w 170"/>
                <a:gd name="T33" fmla="*/ 45 h 238"/>
                <a:gd name="T34" fmla="*/ 47 w 170"/>
                <a:gd name="T35" fmla="*/ 43 h 238"/>
                <a:gd name="T36" fmla="*/ 51 w 170"/>
                <a:gd name="T37" fmla="*/ 67 h 238"/>
                <a:gd name="T38" fmla="*/ 56 w 170"/>
                <a:gd name="T39" fmla="*/ 81 h 238"/>
                <a:gd name="T40" fmla="*/ 74 w 170"/>
                <a:gd name="T41" fmla="*/ 86 h 238"/>
                <a:gd name="T42" fmla="*/ 90 w 170"/>
                <a:gd name="T43" fmla="*/ 92 h 238"/>
                <a:gd name="T44" fmla="*/ 57 w 170"/>
                <a:gd name="T45" fmla="*/ 96 h 238"/>
                <a:gd name="T46" fmla="*/ 73 w 170"/>
                <a:gd name="T47" fmla="*/ 115 h 238"/>
                <a:gd name="T48" fmla="*/ 57 w 170"/>
                <a:gd name="T49" fmla="*/ 96 h 238"/>
                <a:gd name="T50" fmla="*/ 86 w 170"/>
                <a:gd name="T51" fmla="*/ 147 h 238"/>
                <a:gd name="T52" fmla="*/ 95 w 170"/>
                <a:gd name="T53" fmla="*/ 142 h 238"/>
                <a:gd name="T54" fmla="*/ 97 w 170"/>
                <a:gd name="T55" fmla="*/ 156 h 238"/>
                <a:gd name="T56" fmla="*/ 99 w 170"/>
                <a:gd name="T57" fmla="*/ 175 h 238"/>
                <a:gd name="T58" fmla="*/ 118 w 170"/>
                <a:gd name="T59" fmla="*/ 147 h 238"/>
                <a:gd name="T60" fmla="*/ 111 w 170"/>
                <a:gd name="T61" fmla="*/ 144 h 238"/>
                <a:gd name="T62" fmla="*/ 85 w 170"/>
                <a:gd name="T63" fmla="*/ 123 h 238"/>
                <a:gd name="T64" fmla="*/ 86 w 170"/>
                <a:gd name="T65" fmla="*/ 147 h 238"/>
                <a:gd name="T66" fmla="*/ 24 w 170"/>
                <a:gd name="T67" fmla="*/ 157 h 238"/>
                <a:gd name="T68" fmla="*/ 2 w 170"/>
                <a:gd name="T69" fmla="*/ 186 h 238"/>
                <a:gd name="T70" fmla="*/ 34 w 170"/>
                <a:gd name="T71" fmla="*/ 156 h 238"/>
                <a:gd name="T72" fmla="*/ 38 w 170"/>
                <a:gd name="T73" fmla="*/ 137 h 238"/>
                <a:gd name="T74" fmla="*/ 24 w 170"/>
                <a:gd name="T75" fmla="*/ 157 h 238"/>
                <a:gd name="T76" fmla="*/ 117 w 170"/>
                <a:gd name="T77" fmla="*/ 167 h 238"/>
                <a:gd name="T78" fmla="*/ 130 w 170"/>
                <a:gd name="T79" fmla="*/ 159 h 238"/>
                <a:gd name="T80" fmla="*/ 117 w 170"/>
                <a:gd name="T81" fmla="*/ 167 h 238"/>
                <a:gd name="T82" fmla="*/ 164 w 170"/>
                <a:gd name="T83" fmla="*/ 208 h 238"/>
                <a:gd name="T84" fmla="*/ 160 w 170"/>
                <a:gd name="T85" fmla="*/ 169 h 238"/>
                <a:gd name="T86" fmla="*/ 147 w 170"/>
                <a:gd name="T87" fmla="*/ 168 h 238"/>
                <a:gd name="T88" fmla="*/ 137 w 170"/>
                <a:gd name="T89" fmla="*/ 177 h 238"/>
                <a:gd name="T90" fmla="*/ 127 w 170"/>
                <a:gd name="T91" fmla="*/ 185 h 238"/>
                <a:gd name="T92" fmla="*/ 111 w 170"/>
                <a:gd name="T93" fmla="*/ 181 h 238"/>
                <a:gd name="T94" fmla="*/ 91 w 170"/>
                <a:gd name="T95" fmla="*/ 193 h 238"/>
                <a:gd name="T96" fmla="*/ 84 w 170"/>
                <a:gd name="T97" fmla="*/ 212 h 238"/>
                <a:gd name="T98" fmla="*/ 100 w 170"/>
                <a:gd name="T99" fmla="*/ 203 h 238"/>
                <a:gd name="T100" fmla="*/ 113 w 170"/>
                <a:gd name="T101" fmla="*/ 198 h 238"/>
                <a:gd name="T102" fmla="*/ 128 w 170"/>
                <a:gd name="T103" fmla="*/ 229 h 238"/>
                <a:gd name="T104" fmla="*/ 146 w 170"/>
                <a:gd name="T105" fmla="*/ 238 h 238"/>
                <a:gd name="T106" fmla="*/ 145 w 170"/>
                <a:gd name="T107" fmla="*/ 216 h 238"/>
                <a:gd name="T108" fmla="*/ 164 w 170"/>
                <a:gd name="T109" fmla="*/ 2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38">
                  <a:moveTo>
                    <a:pt x="90" y="92"/>
                  </a:moveTo>
                  <a:cubicBezTo>
                    <a:pt x="100" y="90"/>
                    <a:pt x="113" y="103"/>
                    <a:pt x="111" y="107"/>
                  </a:cubicBezTo>
                  <a:cubicBezTo>
                    <a:pt x="109" y="112"/>
                    <a:pt x="112" y="127"/>
                    <a:pt x="117" y="123"/>
                  </a:cubicBezTo>
                  <a:cubicBezTo>
                    <a:pt x="121" y="119"/>
                    <a:pt x="129" y="124"/>
                    <a:pt x="124" y="131"/>
                  </a:cubicBezTo>
                  <a:cubicBezTo>
                    <a:pt x="119" y="137"/>
                    <a:pt x="131" y="144"/>
                    <a:pt x="133" y="153"/>
                  </a:cubicBezTo>
                  <a:cubicBezTo>
                    <a:pt x="134" y="161"/>
                    <a:pt x="140" y="154"/>
                    <a:pt x="139" y="148"/>
                  </a:cubicBezTo>
                  <a:cubicBezTo>
                    <a:pt x="137" y="142"/>
                    <a:pt x="140" y="142"/>
                    <a:pt x="146" y="137"/>
                  </a:cubicBezTo>
                  <a:cubicBezTo>
                    <a:pt x="153" y="133"/>
                    <a:pt x="146" y="125"/>
                    <a:pt x="142" y="116"/>
                  </a:cubicBezTo>
                  <a:cubicBezTo>
                    <a:pt x="137" y="107"/>
                    <a:pt x="122" y="110"/>
                    <a:pt x="122" y="102"/>
                  </a:cubicBezTo>
                  <a:cubicBezTo>
                    <a:pt x="122" y="94"/>
                    <a:pt x="110" y="91"/>
                    <a:pt x="110" y="86"/>
                  </a:cubicBezTo>
                  <a:cubicBezTo>
                    <a:pt x="109" y="82"/>
                    <a:pt x="94" y="77"/>
                    <a:pt x="85" y="82"/>
                  </a:cubicBezTo>
                  <a:cubicBezTo>
                    <a:pt x="76" y="87"/>
                    <a:pt x="83" y="73"/>
                    <a:pt x="76" y="66"/>
                  </a:cubicBezTo>
                  <a:cubicBezTo>
                    <a:pt x="70" y="59"/>
                    <a:pt x="81" y="49"/>
                    <a:pt x="88" y="41"/>
                  </a:cubicBezTo>
                  <a:cubicBezTo>
                    <a:pt x="96" y="33"/>
                    <a:pt x="86" y="19"/>
                    <a:pt x="87" y="12"/>
                  </a:cubicBezTo>
                  <a:cubicBezTo>
                    <a:pt x="88" y="6"/>
                    <a:pt x="88" y="4"/>
                    <a:pt x="84" y="6"/>
                  </a:cubicBezTo>
                  <a:cubicBezTo>
                    <a:pt x="81" y="8"/>
                    <a:pt x="65" y="0"/>
                    <a:pt x="59" y="4"/>
                  </a:cubicBezTo>
                  <a:cubicBezTo>
                    <a:pt x="52" y="8"/>
                    <a:pt x="58" y="43"/>
                    <a:pt x="55" y="45"/>
                  </a:cubicBezTo>
                  <a:cubicBezTo>
                    <a:pt x="52" y="48"/>
                    <a:pt x="48" y="40"/>
                    <a:pt x="47" y="43"/>
                  </a:cubicBezTo>
                  <a:cubicBezTo>
                    <a:pt x="45" y="48"/>
                    <a:pt x="47" y="67"/>
                    <a:pt x="51" y="67"/>
                  </a:cubicBezTo>
                  <a:cubicBezTo>
                    <a:pt x="56" y="67"/>
                    <a:pt x="59" y="72"/>
                    <a:pt x="56" y="81"/>
                  </a:cubicBezTo>
                  <a:cubicBezTo>
                    <a:pt x="53" y="89"/>
                    <a:pt x="64" y="90"/>
                    <a:pt x="74" y="86"/>
                  </a:cubicBezTo>
                  <a:cubicBezTo>
                    <a:pt x="84" y="83"/>
                    <a:pt x="80" y="93"/>
                    <a:pt x="90" y="92"/>
                  </a:cubicBezTo>
                  <a:close/>
                  <a:moveTo>
                    <a:pt x="57" y="96"/>
                  </a:moveTo>
                  <a:cubicBezTo>
                    <a:pt x="58" y="104"/>
                    <a:pt x="62" y="119"/>
                    <a:pt x="73" y="115"/>
                  </a:cubicBezTo>
                  <a:cubicBezTo>
                    <a:pt x="85" y="111"/>
                    <a:pt x="56" y="91"/>
                    <a:pt x="57" y="96"/>
                  </a:cubicBezTo>
                  <a:close/>
                  <a:moveTo>
                    <a:pt x="86" y="147"/>
                  </a:moveTo>
                  <a:cubicBezTo>
                    <a:pt x="88" y="146"/>
                    <a:pt x="95" y="147"/>
                    <a:pt x="95" y="142"/>
                  </a:cubicBezTo>
                  <a:cubicBezTo>
                    <a:pt x="96" y="136"/>
                    <a:pt x="101" y="151"/>
                    <a:pt x="97" y="156"/>
                  </a:cubicBezTo>
                  <a:cubicBezTo>
                    <a:pt x="92" y="160"/>
                    <a:pt x="92" y="173"/>
                    <a:pt x="99" y="175"/>
                  </a:cubicBezTo>
                  <a:cubicBezTo>
                    <a:pt x="107" y="177"/>
                    <a:pt x="120" y="152"/>
                    <a:pt x="118" y="147"/>
                  </a:cubicBezTo>
                  <a:cubicBezTo>
                    <a:pt x="116" y="142"/>
                    <a:pt x="110" y="150"/>
                    <a:pt x="111" y="144"/>
                  </a:cubicBezTo>
                  <a:cubicBezTo>
                    <a:pt x="113" y="137"/>
                    <a:pt x="93" y="121"/>
                    <a:pt x="85" y="123"/>
                  </a:cubicBezTo>
                  <a:cubicBezTo>
                    <a:pt x="77" y="124"/>
                    <a:pt x="80" y="148"/>
                    <a:pt x="86" y="147"/>
                  </a:cubicBezTo>
                  <a:close/>
                  <a:moveTo>
                    <a:pt x="24" y="157"/>
                  </a:moveTo>
                  <a:cubicBezTo>
                    <a:pt x="17" y="166"/>
                    <a:pt x="0" y="182"/>
                    <a:pt x="2" y="186"/>
                  </a:cubicBezTo>
                  <a:cubicBezTo>
                    <a:pt x="5" y="192"/>
                    <a:pt x="24" y="163"/>
                    <a:pt x="34" y="156"/>
                  </a:cubicBezTo>
                  <a:cubicBezTo>
                    <a:pt x="43" y="149"/>
                    <a:pt x="42" y="144"/>
                    <a:pt x="38" y="137"/>
                  </a:cubicBezTo>
                  <a:cubicBezTo>
                    <a:pt x="35" y="131"/>
                    <a:pt x="32" y="147"/>
                    <a:pt x="24" y="157"/>
                  </a:cubicBezTo>
                  <a:close/>
                  <a:moveTo>
                    <a:pt x="117" y="167"/>
                  </a:moveTo>
                  <a:cubicBezTo>
                    <a:pt x="119" y="172"/>
                    <a:pt x="134" y="164"/>
                    <a:pt x="130" y="159"/>
                  </a:cubicBezTo>
                  <a:cubicBezTo>
                    <a:pt x="126" y="154"/>
                    <a:pt x="116" y="163"/>
                    <a:pt x="117" y="167"/>
                  </a:cubicBezTo>
                  <a:close/>
                  <a:moveTo>
                    <a:pt x="164" y="208"/>
                  </a:moveTo>
                  <a:cubicBezTo>
                    <a:pt x="170" y="201"/>
                    <a:pt x="160" y="181"/>
                    <a:pt x="160" y="169"/>
                  </a:cubicBezTo>
                  <a:cubicBezTo>
                    <a:pt x="160" y="156"/>
                    <a:pt x="143" y="160"/>
                    <a:pt x="147" y="168"/>
                  </a:cubicBezTo>
                  <a:cubicBezTo>
                    <a:pt x="152" y="176"/>
                    <a:pt x="139" y="169"/>
                    <a:pt x="137" y="177"/>
                  </a:cubicBezTo>
                  <a:cubicBezTo>
                    <a:pt x="136" y="185"/>
                    <a:pt x="127" y="179"/>
                    <a:pt x="127" y="185"/>
                  </a:cubicBezTo>
                  <a:cubicBezTo>
                    <a:pt x="128" y="191"/>
                    <a:pt x="117" y="185"/>
                    <a:pt x="111" y="181"/>
                  </a:cubicBezTo>
                  <a:cubicBezTo>
                    <a:pt x="106" y="178"/>
                    <a:pt x="99" y="191"/>
                    <a:pt x="91" y="193"/>
                  </a:cubicBezTo>
                  <a:cubicBezTo>
                    <a:pt x="83" y="195"/>
                    <a:pt x="79" y="212"/>
                    <a:pt x="84" y="212"/>
                  </a:cubicBezTo>
                  <a:cubicBezTo>
                    <a:pt x="91" y="211"/>
                    <a:pt x="94" y="203"/>
                    <a:pt x="100" y="203"/>
                  </a:cubicBezTo>
                  <a:cubicBezTo>
                    <a:pt x="106" y="204"/>
                    <a:pt x="104" y="197"/>
                    <a:pt x="113" y="198"/>
                  </a:cubicBezTo>
                  <a:cubicBezTo>
                    <a:pt x="122" y="200"/>
                    <a:pt x="116" y="227"/>
                    <a:pt x="128" y="229"/>
                  </a:cubicBezTo>
                  <a:cubicBezTo>
                    <a:pt x="140" y="231"/>
                    <a:pt x="140" y="238"/>
                    <a:pt x="146" y="238"/>
                  </a:cubicBezTo>
                  <a:cubicBezTo>
                    <a:pt x="152" y="238"/>
                    <a:pt x="145" y="221"/>
                    <a:pt x="145" y="216"/>
                  </a:cubicBezTo>
                  <a:cubicBezTo>
                    <a:pt x="146" y="210"/>
                    <a:pt x="158" y="215"/>
                    <a:pt x="164" y="208"/>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29" name="Freeform 1717">
              <a:extLst>
                <a:ext uri="{FF2B5EF4-FFF2-40B4-BE49-F238E27FC236}">
                  <a16:creationId xmlns:a16="http://schemas.microsoft.com/office/drawing/2014/main" id="{2E96643B-5CA3-B046-9CE2-6A13AE2AF063}"/>
                </a:ext>
              </a:extLst>
            </p:cNvPr>
            <p:cNvSpPr>
              <a:spLocks noEditPoints="1"/>
            </p:cNvSpPr>
            <p:nvPr/>
          </p:nvSpPr>
          <p:spPr bwMode="auto">
            <a:xfrm>
              <a:off x="7909206" y="3354499"/>
              <a:ext cx="287348" cy="179394"/>
            </a:xfrm>
            <a:custGeom>
              <a:avLst/>
              <a:gdLst>
                <a:gd name="T0" fmla="*/ 161 w 224"/>
                <a:gd name="T1" fmla="*/ 132 h 143"/>
                <a:gd name="T2" fmla="*/ 148 w 224"/>
                <a:gd name="T3" fmla="*/ 120 h 143"/>
                <a:gd name="T4" fmla="*/ 131 w 224"/>
                <a:gd name="T5" fmla="*/ 111 h 143"/>
                <a:gd name="T6" fmla="*/ 118 w 224"/>
                <a:gd name="T7" fmla="*/ 88 h 143"/>
                <a:gd name="T8" fmla="*/ 114 w 224"/>
                <a:gd name="T9" fmla="*/ 73 h 143"/>
                <a:gd name="T10" fmla="*/ 118 w 224"/>
                <a:gd name="T11" fmla="*/ 62 h 143"/>
                <a:gd name="T12" fmla="*/ 83 w 224"/>
                <a:gd name="T13" fmla="*/ 42 h 143"/>
                <a:gd name="T14" fmla="*/ 13 w 224"/>
                <a:gd name="T15" fmla="*/ 4 h 143"/>
                <a:gd name="T16" fmla="*/ 0 w 224"/>
                <a:gd name="T17" fmla="*/ 0 h 143"/>
                <a:gd name="T18" fmla="*/ 0 w 224"/>
                <a:gd name="T19" fmla="*/ 112 h 143"/>
                <a:gd name="T20" fmla="*/ 19 w 224"/>
                <a:gd name="T21" fmla="*/ 118 h 143"/>
                <a:gd name="T22" fmla="*/ 40 w 224"/>
                <a:gd name="T23" fmla="*/ 106 h 143"/>
                <a:gd name="T24" fmla="*/ 51 w 224"/>
                <a:gd name="T25" fmla="*/ 93 h 143"/>
                <a:gd name="T26" fmla="*/ 88 w 224"/>
                <a:gd name="T27" fmla="*/ 101 h 143"/>
                <a:gd name="T28" fmla="*/ 126 w 224"/>
                <a:gd name="T29" fmla="*/ 136 h 143"/>
                <a:gd name="T30" fmla="*/ 163 w 224"/>
                <a:gd name="T31" fmla="*/ 143 h 143"/>
                <a:gd name="T32" fmla="*/ 161 w 224"/>
                <a:gd name="T33" fmla="*/ 132 h 143"/>
                <a:gd name="T34" fmla="*/ 191 w 224"/>
                <a:gd name="T35" fmla="*/ 39 h 143"/>
                <a:gd name="T36" fmla="*/ 169 w 224"/>
                <a:gd name="T37" fmla="*/ 51 h 143"/>
                <a:gd name="T38" fmla="*/ 132 w 224"/>
                <a:gd name="T39" fmla="*/ 53 h 143"/>
                <a:gd name="T40" fmla="*/ 160 w 224"/>
                <a:gd name="T41" fmla="*/ 66 h 143"/>
                <a:gd name="T42" fmla="*/ 197 w 224"/>
                <a:gd name="T43" fmla="*/ 48 h 143"/>
                <a:gd name="T44" fmla="*/ 202 w 224"/>
                <a:gd name="T45" fmla="*/ 32 h 143"/>
                <a:gd name="T46" fmla="*/ 191 w 224"/>
                <a:gd name="T47" fmla="*/ 39 h 143"/>
                <a:gd name="T48" fmla="*/ 208 w 224"/>
                <a:gd name="T49" fmla="*/ 19 h 143"/>
                <a:gd name="T50" fmla="*/ 203 w 224"/>
                <a:gd name="T51" fmla="*/ 20 h 143"/>
                <a:gd name="T52" fmla="*/ 214 w 224"/>
                <a:gd name="T53" fmla="*/ 37 h 143"/>
                <a:gd name="T54" fmla="*/ 208 w 224"/>
                <a:gd name="T55" fmla="*/ 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4" h="143">
                  <a:moveTo>
                    <a:pt x="161" y="132"/>
                  </a:moveTo>
                  <a:cubicBezTo>
                    <a:pt x="157" y="130"/>
                    <a:pt x="148" y="124"/>
                    <a:pt x="148" y="120"/>
                  </a:cubicBezTo>
                  <a:cubicBezTo>
                    <a:pt x="149" y="115"/>
                    <a:pt x="138" y="116"/>
                    <a:pt x="131" y="111"/>
                  </a:cubicBezTo>
                  <a:cubicBezTo>
                    <a:pt x="123" y="107"/>
                    <a:pt x="126" y="91"/>
                    <a:pt x="118" y="88"/>
                  </a:cubicBezTo>
                  <a:cubicBezTo>
                    <a:pt x="110" y="84"/>
                    <a:pt x="104" y="73"/>
                    <a:pt x="114" y="73"/>
                  </a:cubicBezTo>
                  <a:cubicBezTo>
                    <a:pt x="123" y="74"/>
                    <a:pt x="125" y="68"/>
                    <a:pt x="118" y="62"/>
                  </a:cubicBezTo>
                  <a:cubicBezTo>
                    <a:pt x="110" y="55"/>
                    <a:pt x="84" y="52"/>
                    <a:pt x="83" y="42"/>
                  </a:cubicBezTo>
                  <a:cubicBezTo>
                    <a:pt x="82" y="32"/>
                    <a:pt x="34" y="9"/>
                    <a:pt x="13" y="4"/>
                  </a:cubicBezTo>
                  <a:cubicBezTo>
                    <a:pt x="9" y="3"/>
                    <a:pt x="5" y="2"/>
                    <a:pt x="0" y="0"/>
                  </a:cubicBezTo>
                  <a:cubicBezTo>
                    <a:pt x="0" y="112"/>
                    <a:pt x="0" y="112"/>
                    <a:pt x="0" y="112"/>
                  </a:cubicBezTo>
                  <a:cubicBezTo>
                    <a:pt x="5" y="115"/>
                    <a:pt x="11" y="118"/>
                    <a:pt x="19" y="118"/>
                  </a:cubicBezTo>
                  <a:cubicBezTo>
                    <a:pt x="42" y="119"/>
                    <a:pt x="36" y="106"/>
                    <a:pt x="40" y="106"/>
                  </a:cubicBezTo>
                  <a:cubicBezTo>
                    <a:pt x="44" y="106"/>
                    <a:pt x="46" y="99"/>
                    <a:pt x="51" y="93"/>
                  </a:cubicBezTo>
                  <a:cubicBezTo>
                    <a:pt x="55" y="87"/>
                    <a:pt x="76" y="92"/>
                    <a:pt x="88" y="101"/>
                  </a:cubicBezTo>
                  <a:cubicBezTo>
                    <a:pt x="100" y="111"/>
                    <a:pt x="114" y="138"/>
                    <a:pt x="126" y="136"/>
                  </a:cubicBezTo>
                  <a:cubicBezTo>
                    <a:pt x="139" y="133"/>
                    <a:pt x="152" y="143"/>
                    <a:pt x="163" y="143"/>
                  </a:cubicBezTo>
                  <a:cubicBezTo>
                    <a:pt x="175" y="142"/>
                    <a:pt x="164" y="133"/>
                    <a:pt x="161" y="132"/>
                  </a:cubicBezTo>
                  <a:close/>
                  <a:moveTo>
                    <a:pt x="191" y="39"/>
                  </a:moveTo>
                  <a:cubicBezTo>
                    <a:pt x="191" y="43"/>
                    <a:pt x="182" y="46"/>
                    <a:pt x="169" y="51"/>
                  </a:cubicBezTo>
                  <a:cubicBezTo>
                    <a:pt x="156" y="56"/>
                    <a:pt x="132" y="45"/>
                    <a:pt x="132" y="53"/>
                  </a:cubicBezTo>
                  <a:cubicBezTo>
                    <a:pt x="131" y="58"/>
                    <a:pt x="146" y="66"/>
                    <a:pt x="160" y="66"/>
                  </a:cubicBezTo>
                  <a:cubicBezTo>
                    <a:pt x="174" y="66"/>
                    <a:pt x="197" y="52"/>
                    <a:pt x="197" y="48"/>
                  </a:cubicBezTo>
                  <a:cubicBezTo>
                    <a:pt x="197" y="43"/>
                    <a:pt x="206" y="36"/>
                    <a:pt x="202" y="32"/>
                  </a:cubicBezTo>
                  <a:cubicBezTo>
                    <a:pt x="198" y="28"/>
                    <a:pt x="191" y="34"/>
                    <a:pt x="191" y="39"/>
                  </a:cubicBezTo>
                  <a:close/>
                  <a:moveTo>
                    <a:pt x="208" y="19"/>
                  </a:moveTo>
                  <a:cubicBezTo>
                    <a:pt x="200" y="14"/>
                    <a:pt x="193" y="10"/>
                    <a:pt x="203" y="20"/>
                  </a:cubicBezTo>
                  <a:cubicBezTo>
                    <a:pt x="213" y="30"/>
                    <a:pt x="208" y="38"/>
                    <a:pt x="214" y="37"/>
                  </a:cubicBezTo>
                  <a:cubicBezTo>
                    <a:pt x="224" y="34"/>
                    <a:pt x="217" y="24"/>
                    <a:pt x="208" y="1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0" name="Freeform 1718">
              <a:extLst>
                <a:ext uri="{FF2B5EF4-FFF2-40B4-BE49-F238E27FC236}">
                  <a16:creationId xmlns:a16="http://schemas.microsoft.com/office/drawing/2014/main" id="{383358A3-59E3-5E49-8ED7-55D9AD765C21}"/>
                </a:ext>
              </a:extLst>
            </p:cNvPr>
            <p:cNvSpPr>
              <a:spLocks/>
            </p:cNvSpPr>
            <p:nvPr/>
          </p:nvSpPr>
          <p:spPr bwMode="auto">
            <a:xfrm>
              <a:off x="6543907" y="3076678"/>
              <a:ext cx="47627" cy="92078"/>
            </a:xfrm>
            <a:custGeom>
              <a:avLst/>
              <a:gdLst>
                <a:gd name="T0" fmla="*/ 9 w 38"/>
                <a:gd name="T1" fmla="*/ 1 h 73"/>
                <a:gd name="T2" fmla="*/ 2 w 38"/>
                <a:gd name="T3" fmla="*/ 17 h 73"/>
                <a:gd name="T4" fmla="*/ 1 w 38"/>
                <a:gd name="T5" fmla="*/ 41 h 73"/>
                <a:gd name="T6" fmla="*/ 10 w 38"/>
                <a:gd name="T7" fmla="*/ 67 h 73"/>
                <a:gd name="T8" fmla="*/ 37 w 38"/>
                <a:gd name="T9" fmla="*/ 42 h 73"/>
                <a:gd name="T10" fmla="*/ 9 w 38"/>
                <a:gd name="T11" fmla="*/ 1 h 73"/>
              </a:gdLst>
              <a:ahLst/>
              <a:cxnLst>
                <a:cxn ang="0">
                  <a:pos x="T0" y="T1"/>
                </a:cxn>
                <a:cxn ang="0">
                  <a:pos x="T2" y="T3"/>
                </a:cxn>
                <a:cxn ang="0">
                  <a:pos x="T4" y="T5"/>
                </a:cxn>
                <a:cxn ang="0">
                  <a:pos x="T6" y="T7"/>
                </a:cxn>
                <a:cxn ang="0">
                  <a:pos x="T8" y="T9"/>
                </a:cxn>
                <a:cxn ang="0">
                  <a:pos x="T10" y="T11"/>
                </a:cxn>
              </a:cxnLst>
              <a:rect l="0" t="0" r="r" b="b"/>
              <a:pathLst>
                <a:path w="38" h="73">
                  <a:moveTo>
                    <a:pt x="9" y="1"/>
                  </a:moveTo>
                  <a:cubicBezTo>
                    <a:pt x="4" y="1"/>
                    <a:pt x="5" y="10"/>
                    <a:pt x="2" y="17"/>
                  </a:cubicBezTo>
                  <a:cubicBezTo>
                    <a:pt x="0" y="24"/>
                    <a:pt x="0" y="31"/>
                    <a:pt x="1" y="41"/>
                  </a:cubicBezTo>
                  <a:cubicBezTo>
                    <a:pt x="2" y="51"/>
                    <a:pt x="1" y="61"/>
                    <a:pt x="10" y="67"/>
                  </a:cubicBezTo>
                  <a:cubicBezTo>
                    <a:pt x="20" y="73"/>
                    <a:pt x="37" y="56"/>
                    <a:pt x="37" y="42"/>
                  </a:cubicBezTo>
                  <a:cubicBezTo>
                    <a:pt x="38" y="27"/>
                    <a:pt x="13" y="0"/>
                    <a:pt x="9" y="1"/>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1" name="Freeform 1719">
              <a:extLst>
                <a:ext uri="{FF2B5EF4-FFF2-40B4-BE49-F238E27FC236}">
                  <a16:creationId xmlns:a16="http://schemas.microsoft.com/office/drawing/2014/main" id="{ECC88202-D869-FA4E-9704-B353BBB79D72}"/>
                </a:ext>
              </a:extLst>
            </p:cNvPr>
            <p:cNvSpPr>
              <a:spLocks noEditPoints="1"/>
            </p:cNvSpPr>
            <p:nvPr/>
          </p:nvSpPr>
          <p:spPr bwMode="auto">
            <a:xfrm>
              <a:off x="5694564" y="2860770"/>
              <a:ext cx="269885" cy="160343"/>
            </a:xfrm>
            <a:custGeom>
              <a:avLst/>
              <a:gdLst>
                <a:gd name="T0" fmla="*/ 150 w 211"/>
                <a:gd name="T1" fmla="*/ 5 h 128"/>
                <a:gd name="T2" fmla="*/ 115 w 211"/>
                <a:gd name="T3" fmla="*/ 7 h 128"/>
                <a:gd name="T4" fmla="*/ 88 w 211"/>
                <a:gd name="T5" fmla="*/ 31 h 128"/>
                <a:gd name="T6" fmla="*/ 76 w 211"/>
                <a:gd name="T7" fmla="*/ 35 h 128"/>
                <a:gd name="T8" fmla="*/ 51 w 211"/>
                <a:gd name="T9" fmla="*/ 31 h 128"/>
                <a:gd name="T10" fmla="*/ 29 w 211"/>
                <a:gd name="T11" fmla="*/ 29 h 128"/>
                <a:gd name="T12" fmla="*/ 16 w 211"/>
                <a:gd name="T13" fmla="*/ 27 h 128"/>
                <a:gd name="T14" fmla="*/ 9 w 211"/>
                <a:gd name="T15" fmla="*/ 34 h 128"/>
                <a:gd name="T16" fmla="*/ 9 w 211"/>
                <a:gd name="T17" fmla="*/ 43 h 128"/>
                <a:gd name="T18" fmla="*/ 1 w 211"/>
                <a:gd name="T19" fmla="*/ 48 h 128"/>
                <a:gd name="T20" fmla="*/ 3 w 211"/>
                <a:gd name="T21" fmla="*/ 59 h 128"/>
                <a:gd name="T22" fmla="*/ 8 w 211"/>
                <a:gd name="T23" fmla="*/ 87 h 128"/>
                <a:gd name="T24" fmla="*/ 14 w 211"/>
                <a:gd name="T25" fmla="*/ 113 h 128"/>
                <a:gd name="T26" fmla="*/ 46 w 211"/>
                <a:gd name="T27" fmla="*/ 109 h 128"/>
                <a:gd name="T28" fmla="*/ 69 w 211"/>
                <a:gd name="T29" fmla="*/ 102 h 128"/>
                <a:gd name="T30" fmla="*/ 88 w 211"/>
                <a:gd name="T31" fmla="*/ 92 h 128"/>
                <a:gd name="T32" fmla="*/ 105 w 211"/>
                <a:gd name="T33" fmla="*/ 90 h 128"/>
                <a:gd name="T34" fmla="*/ 119 w 211"/>
                <a:gd name="T35" fmla="*/ 80 h 128"/>
                <a:gd name="T36" fmla="*/ 156 w 211"/>
                <a:gd name="T37" fmla="*/ 68 h 128"/>
                <a:gd name="T38" fmla="*/ 173 w 211"/>
                <a:gd name="T39" fmla="*/ 50 h 128"/>
                <a:gd name="T40" fmla="*/ 188 w 211"/>
                <a:gd name="T41" fmla="*/ 45 h 128"/>
                <a:gd name="T42" fmla="*/ 167 w 211"/>
                <a:gd name="T43" fmla="*/ 0 h 128"/>
                <a:gd name="T44" fmla="*/ 150 w 211"/>
                <a:gd name="T45" fmla="*/ 5 h 128"/>
                <a:gd name="T46" fmla="*/ 193 w 211"/>
                <a:gd name="T47" fmla="*/ 122 h 128"/>
                <a:gd name="T48" fmla="*/ 211 w 211"/>
                <a:gd name="T49" fmla="*/ 118 h 128"/>
                <a:gd name="T50" fmla="*/ 193 w 211"/>
                <a:gd name="T51" fmla="*/ 12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1" h="128">
                  <a:moveTo>
                    <a:pt x="150" y="5"/>
                  </a:moveTo>
                  <a:cubicBezTo>
                    <a:pt x="141" y="7"/>
                    <a:pt x="118" y="5"/>
                    <a:pt x="115" y="7"/>
                  </a:cubicBezTo>
                  <a:cubicBezTo>
                    <a:pt x="112" y="8"/>
                    <a:pt x="91" y="24"/>
                    <a:pt x="88" y="31"/>
                  </a:cubicBezTo>
                  <a:cubicBezTo>
                    <a:pt x="85" y="38"/>
                    <a:pt x="80" y="39"/>
                    <a:pt x="76" y="35"/>
                  </a:cubicBezTo>
                  <a:cubicBezTo>
                    <a:pt x="71" y="32"/>
                    <a:pt x="53" y="33"/>
                    <a:pt x="51" y="31"/>
                  </a:cubicBezTo>
                  <a:cubicBezTo>
                    <a:pt x="49" y="30"/>
                    <a:pt x="36" y="28"/>
                    <a:pt x="29" y="29"/>
                  </a:cubicBezTo>
                  <a:cubicBezTo>
                    <a:pt x="23" y="30"/>
                    <a:pt x="19" y="26"/>
                    <a:pt x="16" y="27"/>
                  </a:cubicBezTo>
                  <a:cubicBezTo>
                    <a:pt x="13" y="28"/>
                    <a:pt x="10" y="32"/>
                    <a:pt x="9" y="34"/>
                  </a:cubicBezTo>
                  <a:cubicBezTo>
                    <a:pt x="7" y="36"/>
                    <a:pt x="10" y="41"/>
                    <a:pt x="9" y="43"/>
                  </a:cubicBezTo>
                  <a:cubicBezTo>
                    <a:pt x="9" y="44"/>
                    <a:pt x="6" y="45"/>
                    <a:pt x="1" y="48"/>
                  </a:cubicBezTo>
                  <a:cubicBezTo>
                    <a:pt x="3" y="52"/>
                    <a:pt x="4" y="56"/>
                    <a:pt x="3" y="59"/>
                  </a:cubicBezTo>
                  <a:cubicBezTo>
                    <a:pt x="0" y="65"/>
                    <a:pt x="2" y="79"/>
                    <a:pt x="8" y="87"/>
                  </a:cubicBezTo>
                  <a:cubicBezTo>
                    <a:pt x="13" y="95"/>
                    <a:pt x="11" y="110"/>
                    <a:pt x="14" y="113"/>
                  </a:cubicBezTo>
                  <a:cubicBezTo>
                    <a:pt x="16" y="115"/>
                    <a:pt x="37" y="115"/>
                    <a:pt x="46" y="109"/>
                  </a:cubicBezTo>
                  <a:cubicBezTo>
                    <a:pt x="55" y="103"/>
                    <a:pt x="61" y="102"/>
                    <a:pt x="69" y="102"/>
                  </a:cubicBezTo>
                  <a:cubicBezTo>
                    <a:pt x="76" y="102"/>
                    <a:pt x="85" y="96"/>
                    <a:pt x="88" y="92"/>
                  </a:cubicBezTo>
                  <a:cubicBezTo>
                    <a:pt x="90" y="89"/>
                    <a:pt x="101" y="89"/>
                    <a:pt x="105" y="90"/>
                  </a:cubicBezTo>
                  <a:cubicBezTo>
                    <a:pt x="110" y="90"/>
                    <a:pt x="114" y="85"/>
                    <a:pt x="119" y="80"/>
                  </a:cubicBezTo>
                  <a:cubicBezTo>
                    <a:pt x="124" y="75"/>
                    <a:pt x="140" y="73"/>
                    <a:pt x="156" y="68"/>
                  </a:cubicBezTo>
                  <a:cubicBezTo>
                    <a:pt x="173" y="63"/>
                    <a:pt x="169" y="55"/>
                    <a:pt x="173" y="50"/>
                  </a:cubicBezTo>
                  <a:cubicBezTo>
                    <a:pt x="177" y="46"/>
                    <a:pt x="181" y="47"/>
                    <a:pt x="188" y="45"/>
                  </a:cubicBezTo>
                  <a:cubicBezTo>
                    <a:pt x="180" y="28"/>
                    <a:pt x="171" y="9"/>
                    <a:pt x="167" y="0"/>
                  </a:cubicBezTo>
                  <a:cubicBezTo>
                    <a:pt x="159" y="2"/>
                    <a:pt x="152" y="4"/>
                    <a:pt x="150" y="5"/>
                  </a:cubicBezTo>
                  <a:close/>
                  <a:moveTo>
                    <a:pt x="193" y="122"/>
                  </a:moveTo>
                  <a:cubicBezTo>
                    <a:pt x="199" y="128"/>
                    <a:pt x="210" y="121"/>
                    <a:pt x="211" y="118"/>
                  </a:cubicBezTo>
                  <a:cubicBezTo>
                    <a:pt x="211" y="116"/>
                    <a:pt x="186" y="115"/>
                    <a:pt x="193" y="122"/>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2" name="Freeform 1720">
              <a:extLst>
                <a:ext uri="{FF2B5EF4-FFF2-40B4-BE49-F238E27FC236}">
                  <a16:creationId xmlns:a16="http://schemas.microsoft.com/office/drawing/2014/main" id="{B4CBA5C7-E5B5-EA42-BD8E-DEFB9ABB67CB}"/>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3" name="Freeform 1721">
              <a:extLst>
                <a:ext uri="{FF2B5EF4-FFF2-40B4-BE49-F238E27FC236}">
                  <a16:creationId xmlns:a16="http://schemas.microsoft.com/office/drawing/2014/main" id="{B1D166E7-64E8-244E-86DC-DAE02C59D1CA}"/>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4" name="Freeform 1722">
              <a:extLst>
                <a:ext uri="{FF2B5EF4-FFF2-40B4-BE49-F238E27FC236}">
                  <a16:creationId xmlns:a16="http://schemas.microsoft.com/office/drawing/2014/main" id="{299B961A-1A32-1C44-B71E-1F700674B38E}"/>
                </a:ext>
              </a:extLst>
            </p:cNvPr>
            <p:cNvSpPr>
              <a:spLocks/>
            </p:cNvSpPr>
            <p:nvPr/>
          </p:nvSpPr>
          <p:spPr bwMode="auto">
            <a:xfrm>
              <a:off x="5926347" y="2276551"/>
              <a:ext cx="323862" cy="200032"/>
            </a:xfrm>
            <a:custGeom>
              <a:avLst/>
              <a:gdLst>
                <a:gd name="T0" fmla="*/ 251 w 252"/>
                <a:gd name="T1" fmla="*/ 101 h 160"/>
                <a:gd name="T2" fmla="*/ 235 w 252"/>
                <a:gd name="T3" fmla="*/ 96 h 160"/>
                <a:gd name="T4" fmla="*/ 217 w 252"/>
                <a:gd name="T5" fmla="*/ 84 h 160"/>
                <a:gd name="T6" fmla="*/ 197 w 252"/>
                <a:gd name="T7" fmla="*/ 72 h 160"/>
                <a:gd name="T8" fmla="*/ 179 w 252"/>
                <a:gd name="T9" fmla="*/ 59 h 160"/>
                <a:gd name="T10" fmla="*/ 171 w 252"/>
                <a:gd name="T11" fmla="*/ 44 h 160"/>
                <a:gd name="T12" fmla="*/ 164 w 252"/>
                <a:gd name="T13" fmla="*/ 32 h 160"/>
                <a:gd name="T14" fmla="*/ 138 w 252"/>
                <a:gd name="T15" fmla="*/ 29 h 160"/>
                <a:gd name="T16" fmla="*/ 131 w 252"/>
                <a:gd name="T17" fmla="*/ 11 h 160"/>
                <a:gd name="T18" fmla="*/ 118 w 252"/>
                <a:gd name="T19" fmla="*/ 6 h 160"/>
                <a:gd name="T20" fmla="*/ 105 w 252"/>
                <a:gd name="T21" fmla="*/ 3 h 160"/>
                <a:gd name="T22" fmla="*/ 98 w 252"/>
                <a:gd name="T23" fmla="*/ 6 h 160"/>
                <a:gd name="T24" fmla="*/ 92 w 252"/>
                <a:gd name="T25" fmla="*/ 13 h 160"/>
                <a:gd name="T26" fmla="*/ 79 w 252"/>
                <a:gd name="T27" fmla="*/ 23 h 160"/>
                <a:gd name="T28" fmla="*/ 73 w 252"/>
                <a:gd name="T29" fmla="*/ 31 h 160"/>
                <a:gd name="T30" fmla="*/ 61 w 252"/>
                <a:gd name="T31" fmla="*/ 28 h 160"/>
                <a:gd name="T32" fmla="*/ 48 w 252"/>
                <a:gd name="T33" fmla="*/ 25 h 160"/>
                <a:gd name="T34" fmla="*/ 27 w 252"/>
                <a:gd name="T35" fmla="*/ 8 h 160"/>
                <a:gd name="T36" fmla="*/ 8 w 252"/>
                <a:gd name="T37" fmla="*/ 18 h 160"/>
                <a:gd name="T38" fmla="*/ 17 w 252"/>
                <a:gd name="T39" fmla="*/ 15 h 160"/>
                <a:gd name="T40" fmla="*/ 30 w 252"/>
                <a:gd name="T41" fmla="*/ 31 h 160"/>
                <a:gd name="T42" fmla="*/ 38 w 252"/>
                <a:gd name="T43" fmla="*/ 41 h 160"/>
                <a:gd name="T44" fmla="*/ 21 w 252"/>
                <a:gd name="T45" fmla="*/ 45 h 160"/>
                <a:gd name="T46" fmla="*/ 5 w 252"/>
                <a:gd name="T47" fmla="*/ 45 h 160"/>
                <a:gd name="T48" fmla="*/ 8 w 252"/>
                <a:gd name="T49" fmla="*/ 60 h 160"/>
                <a:gd name="T50" fmla="*/ 9 w 252"/>
                <a:gd name="T51" fmla="*/ 71 h 160"/>
                <a:gd name="T52" fmla="*/ 19 w 252"/>
                <a:gd name="T53" fmla="*/ 75 h 160"/>
                <a:gd name="T54" fmla="*/ 23 w 252"/>
                <a:gd name="T55" fmla="*/ 89 h 160"/>
                <a:gd name="T56" fmla="*/ 23 w 252"/>
                <a:gd name="T57" fmla="*/ 112 h 160"/>
                <a:gd name="T58" fmla="*/ 37 w 252"/>
                <a:gd name="T59" fmla="*/ 110 h 160"/>
                <a:gd name="T60" fmla="*/ 53 w 252"/>
                <a:gd name="T61" fmla="*/ 99 h 160"/>
                <a:gd name="T62" fmla="*/ 66 w 252"/>
                <a:gd name="T63" fmla="*/ 97 h 160"/>
                <a:gd name="T64" fmla="*/ 86 w 252"/>
                <a:gd name="T65" fmla="*/ 98 h 160"/>
                <a:gd name="T66" fmla="*/ 99 w 252"/>
                <a:gd name="T67" fmla="*/ 103 h 160"/>
                <a:gd name="T68" fmla="*/ 107 w 252"/>
                <a:gd name="T69" fmla="*/ 108 h 160"/>
                <a:gd name="T70" fmla="*/ 122 w 252"/>
                <a:gd name="T71" fmla="*/ 112 h 160"/>
                <a:gd name="T72" fmla="*/ 130 w 252"/>
                <a:gd name="T73" fmla="*/ 119 h 160"/>
                <a:gd name="T74" fmla="*/ 142 w 252"/>
                <a:gd name="T75" fmla="*/ 128 h 160"/>
                <a:gd name="T76" fmla="*/ 155 w 252"/>
                <a:gd name="T77" fmla="*/ 131 h 160"/>
                <a:gd name="T78" fmla="*/ 158 w 252"/>
                <a:gd name="T79" fmla="*/ 152 h 160"/>
                <a:gd name="T80" fmla="*/ 162 w 252"/>
                <a:gd name="T81" fmla="*/ 152 h 160"/>
                <a:gd name="T82" fmla="*/ 174 w 252"/>
                <a:gd name="T83" fmla="*/ 155 h 160"/>
                <a:gd name="T84" fmla="*/ 190 w 252"/>
                <a:gd name="T85" fmla="*/ 150 h 160"/>
                <a:gd name="T86" fmla="*/ 215 w 252"/>
                <a:gd name="T87" fmla="*/ 135 h 160"/>
                <a:gd name="T88" fmla="*/ 225 w 252"/>
                <a:gd name="T89" fmla="*/ 118 h 160"/>
                <a:gd name="T90" fmla="*/ 239 w 252"/>
                <a:gd name="T91" fmla="*/ 109 h 160"/>
                <a:gd name="T92" fmla="*/ 252 w 252"/>
                <a:gd name="T93" fmla="*/ 112 h 160"/>
                <a:gd name="T94" fmla="*/ 251 w 252"/>
                <a:gd name="T95" fmla="*/ 10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2" h="160">
                  <a:moveTo>
                    <a:pt x="251" y="101"/>
                  </a:moveTo>
                  <a:cubicBezTo>
                    <a:pt x="251" y="101"/>
                    <a:pt x="239" y="95"/>
                    <a:pt x="235" y="96"/>
                  </a:cubicBezTo>
                  <a:cubicBezTo>
                    <a:pt x="231" y="96"/>
                    <a:pt x="224" y="86"/>
                    <a:pt x="217" y="84"/>
                  </a:cubicBezTo>
                  <a:cubicBezTo>
                    <a:pt x="210" y="81"/>
                    <a:pt x="200" y="76"/>
                    <a:pt x="197" y="72"/>
                  </a:cubicBezTo>
                  <a:cubicBezTo>
                    <a:pt x="193" y="67"/>
                    <a:pt x="180" y="62"/>
                    <a:pt x="179" y="59"/>
                  </a:cubicBezTo>
                  <a:cubicBezTo>
                    <a:pt x="177" y="55"/>
                    <a:pt x="175" y="49"/>
                    <a:pt x="171" y="44"/>
                  </a:cubicBezTo>
                  <a:cubicBezTo>
                    <a:pt x="167" y="39"/>
                    <a:pt x="167" y="33"/>
                    <a:pt x="164" y="32"/>
                  </a:cubicBezTo>
                  <a:cubicBezTo>
                    <a:pt x="160" y="32"/>
                    <a:pt x="138" y="32"/>
                    <a:pt x="138" y="29"/>
                  </a:cubicBezTo>
                  <a:cubicBezTo>
                    <a:pt x="138" y="26"/>
                    <a:pt x="136" y="12"/>
                    <a:pt x="131" y="11"/>
                  </a:cubicBezTo>
                  <a:cubicBezTo>
                    <a:pt x="127" y="10"/>
                    <a:pt x="120" y="8"/>
                    <a:pt x="118" y="6"/>
                  </a:cubicBezTo>
                  <a:cubicBezTo>
                    <a:pt x="115" y="3"/>
                    <a:pt x="107" y="0"/>
                    <a:pt x="105" y="3"/>
                  </a:cubicBezTo>
                  <a:cubicBezTo>
                    <a:pt x="104" y="5"/>
                    <a:pt x="100" y="6"/>
                    <a:pt x="98" y="6"/>
                  </a:cubicBezTo>
                  <a:cubicBezTo>
                    <a:pt x="96" y="6"/>
                    <a:pt x="97" y="14"/>
                    <a:pt x="92" y="13"/>
                  </a:cubicBezTo>
                  <a:cubicBezTo>
                    <a:pt x="86" y="13"/>
                    <a:pt x="79" y="19"/>
                    <a:pt x="79" y="23"/>
                  </a:cubicBezTo>
                  <a:cubicBezTo>
                    <a:pt x="79" y="26"/>
                    <a:pt x="80" y="31"/>
                    <a:pt x="73" y="31"/>
                  </a:cubicBezTo>
                  <a:cubicBezTo>
                    <a:pt x="70" y="31"/>
                    <a:pt x="65" y="30"/>
                    <a:pt x="61" y="28"/>
                  </a:cubicBezTo>
                  <a:cubicBezTo>
                    <a:pt x="60" y="29"/>
                    <a:pt x="54" y="33"/>
                    <a:pt x="48" y="25"/>
                  </a:cubicBezTo>
                  <a:cubicBezTo>
                    <a:pt x="42" y="17"/>
                    <a:pt x="32" y="8"/>
                    <a:pt x="27" y="8"/>
                  </a:cubicBezTo>
                  <a:cubicBezTo>
                    <a:pt x="22" y="8"/>
                    <a:pt x="4" y="8"/>
                    <a:pt x="8" y="18"/>
                  </a:cubicBezTo>
                  <a:cubicBezTo>
                    <a:pt x="10" y="16"/>
                    <a:pt x="12" y="14"/>
                    <a:pt x="17" y="15"/>
                  </a:cubicBezTo>
                  <a:cubicBezTo>
                    <a:pt x="29" y="16"/>
                    <a:pt x="23" y="30"/>
                    <a:pt x="30" y="31"/>
                  </a:cubicBezTo>
                  <a:cubicBezTo>
                    <a:pt x="37" y="31"/>
                    <a:pt x="45" y="42"/>
                    <a:pt x="38" y="41"/>
                  </a:cubicBezTo>
                  <a:cubicBezTo>
                    <a:pt x="32" y="41"/>
                    <a:pt x="27" y="47"/>
                    <a:pt x="21" y="45"/>
                  </a:cubicBezTo>
                  <a:cubicBezTo>
                    <a:pt x="14" y="43"/>
                    <a:pt x="7" y="38"/>
                    <a:pt x="5" y="45"/>
                  </a:cubicBezTo>
                  <a:cubicBezTo>
                    <a:pt x="3" y="52"/>
                    <a:pt x="0" y="60"/>
                    <a:pt x="8" y="60"/>
                  </a:cubicBezTo>
                  <a:cubicBezTo>
                    <a:pt x="17" y="59"/>
                    <a:pt x="15" y="65"/>
                    <a:pt x="9" y="71"/>
                  </a:cubicBezTo>
                  <a:cubicBezTo>
                    <a:pt x="4" y="76"/>
                    <a:pt x="18" y="70"/>
                    <a:pt x="19" y="75"/>
                  </a:cubicBezTo>
                  <a:cubicBezTo>
                    <a:pt x="20" y="80"/>
                    <a:pt x="25" y="80"/>
                    <a:pt x="23" y="89"/>
                  </a:cubicBezTo>
                  <a:cubicBezTo>
                    <a:pt x="22" y="94"/>
                    <a:pt x="23" y="105"/>
                    <a:pt x="23" y="112"/>
                  </a:cubicBezTo>
                  <a:cubicBezTo>
                    <a:pt x="28" y="112"/>
                    <a:pt x="36" y="112"/>
                    <a:pt x="37" y="110"/>
                  </a:cubicBezTo>
                  <a:cubicBezTo>
                    <a:pt x="40" y="106"/>
                    <a:pt x="48" y="99"/>
                    <a:pt x="53" y="99"/>
                  </a:cubicBezTo>
                  <a:cubicBezTo>
                    <a:pt x="58" y="99"/>
                    <a:pt x="63" y="101"/>
                    <a:pt x="66" y="97"/>
                  </a:cubicBezTo>
                  <a:cubicBezTo>
                    <a:pt x="68" y="93"/>
                    <a:pt x="83" y="95"/>
                    <a:pt x="86" y="98"/>
                  </a:cubicBezTo>
                  <a:cubicBezTo>
                    <a:pt x="89" y="101"/>
                    <a:pt x="97" y="103"/>
                    <a:pt x="99" y="103"/>
                  </a:cubicBezTo>
                  <a:cubicBezTo>
                    <a:pt x="101" y="103"/>
                    <a:pt x="102" y="108"/>
                    <a:pt x="107" y="108"/>
                  </a:cubicBezTo>
                  <a:cubicBezTo>
                    <a:pt x="113" y="107"/>
                    <a:pt x="122" y="109"/>
                    <a:pt x="122" y="112"/>
                  </a:cubicBezTo>
                  <a:cubicBezTo>
                    <a:pt x="122" y="115"/>
                    <a:pt x="126" y="119"/>
                    <a:pt x="130" y="119"/>
                  </a:cubicBezTo>
                  <a:cubicBezTo>
                    <a:pt x="134" y="119"/>
                    <a:pt x="138" y="129"/>
                    <a:pt x="142" y="128"/>
                  </a:cubicBezTo>
                  <a:cubicBezTo>
                    <a:pt x="146" y="128"/>
                    <a:pt x="155" y="128"/>
                    <a:pt x="155" y="131"/>
                  </a:cubicBezTo>
                  <a:cubicBezTo>
                    <a:pt x="155" y="133"/>
                    <a:pt x="156" y="145"/>
                    <a:pt x="158" y="152"/>
                  </a:cubicBezTo>
                  <a:cubicBezTo>
                    <a:pt x="159" y="151"/>
                    <a:pt x="161" y="151"/>
                    <a:pt x="162" y="152"/>
                  </a:cubicBezTo>
                  <a:cubicBezTo>
                    <a:pt x="164" y="153"/>
                    <a:pt x="173" y="150"/>
                    <a:pt x="174" y="155"/>
                  </a:cubicBezTo>
                  <a:cubicBezTo>
                    <a:pt x="176" y="160"/>
                    <a:pt x="190" y="157"/>
                    <a:pt x="190" y="150"/>
                  </a:cubicBezTo>
                  <a:cubicBezTo>
                    <a:pt x="189" y="142"/>
                    <a:pt x="213" y="142"/>
                    <a:pt x="215" y="135"/>
                  </a:cubicBezTo>
                  <a:cubicBezTo>
                    <a:pt x="217" y="128"/>
                    <a:pt x="219" y="116"/>
                    <a:pt x="225" y="118"/>
                  </a:cubicBezTo>
                  <a:cubicBezTo>
                    <a:pt x="231" y="120"/>
                    <a:pt x="234" y="109"/>
                    <a:pt x="239" y="109"/>
                  </a:cubicBezTo>
                  <a:cubicBezTo>
                    <a:pt x="243" y="110"/>
                    <a:pt x="247" y="113"/>
                    <a:pt x="252" y="112"/>
                  </a:cubicBezTo>
                  <a:lnTo>
                    <a:pt x="251" y="101"/>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5" name="Freeform 1723">
              <a:extLst>
                <a:ext uri="{FF2B5EF4-FFF2-40B4-BE49-F238E27FC236}">
                  <a16:creationId xmlns:a16="http://schemas.microsoft.com/office/drawing/2014/main" id="{BDBE86AD-C18B-B045-9B78-69ACA777B588}"/>
                </a:ext>
              </a:extLst>
            </p:cNvPr>
            <p:cNvSpPr>
              <a:spLocks/>
            </p:cNvSpPr>
            <p:nvPr/>
          </p:nvSpPr>
          <p:spPr bwMode="auto">
            <a:xfrm>
              <a:off x="5729490" y="2349578"/>
              <a:ext cx="447691" cy="368312"/>
            </a:xfrm>
            <a:custGeom>
              <a:avLst/>
              <a:gdLst>
                <a:gd name="T0" fmla="*/ 339 w 349"/>
                <a:gd name="T1" fmla="*/ 255 h 295"/>
                <a:gd name="T2" fmla="*/ 331 w 349"/>
                <a:gd name="T3" fmla="*/ 235 h 295"/>
                <a:gd name="T4" fmla="*/ 313 w 349"/>
                <a:gd name="T5" fmla="*/ 220 h 295"/>
                <a:gd name="T6" fmla="*/ 301 w 349"/>
                <a:gd name="T7" fmla="*/ 204 h 295"/>
                <a:gd name="T8" fmla="*/ 319 w 349"/>
                <a:gd name="T9" fmla="*/ 179 h 295"/>
                <a:gd name="T10" fmla="*/ 302 w 349"/>
                <a:gd name="T11" fmla="*/ 170 h 295"/>
                <a:gd name="T12" fmla="*/ 299 w 349"/>
                <a:gd name="T13" fmla="*/ 150 h 295"/>
                <a:gd name="T14" fmla="*/ 299 w 349"/>
                <a:gd name="T15" fmla="*/ 131 h 295"/>
                <a:gd name="T16" fmla="*/ 301 w 349"/>
                <a:gd name="T17" fmla="*/ 116 h 295"/>
                <a:gd name="T18" fmla="*/ 308 w 349"/>
                <a:gd name="T19" fmla="*/ 102 h 295"/>
                <a:gd name="T20" fmla="*/ 312 w 349"/>
                <a:gd name="T21" fmla="*/ 94 h 295"/>
                <a:gd name="T22" fmla="*/ 309 w 349"/>
                <a:gd name="T23" fmla="*/ 73 h 295"/>
                <a:gd name="T24" fmla="*/ 296 w 349"/>
                <a:gd name="T25" fmla="*/ 70 h 295"/>
                <a:gd name="T26" fmla="*/ 284 w 349"/>
                <a:gd name="T27" fmla="*/ 61 h 295"/>
                <a:gd name="T28" fmla="*/ 276 w 349"/>
                <a:gd name="T29" fmla="*/ 54 h 295"/>
                <a:gd name="T30" fmla="*/ 261 w 349"/>
                <a:gd name="T31" fmla="*/ 50 h 295"/>
                <a:gd name="T32" fmla="*/ 253 w 349"/>
                <a:gd name="T33" fmla="*/ 45 h 295"/>
                <a:gd name="T34" fmla="*/ 240 w 349"/>
                <a:gd name="T35" fmla="*/ 40 h 295"/>
                <a:gd name="T36" fmla="*/ 220 w 349"/>
                <a:gd name="T37" fmla="*/ 39 h 295"/>
                <a:gd name="T38" fmla="*/ 207 w 349"/>
                <a:gd name="T39" fmla="*/ 41 h 295"/>
                <a:gd name="T40" fmla="*/ 191 w 349"/>
                <a:gd name="T41" fmla="*/ 52 h 295"/>
                <a:gd name="T42" fmla="*/ 177 w 349"/>
                <a:gd name="T43" fmla="*/ 54 h 295"/>
                <a:gd name="T44" fmla="*/ 176 w 349"/>
                <a:gd name="T45" fmla="*/ 64 h 295"/>
                <a:gd name="T46" fmla="*/ 138 w 349"/>
                <a:gd name="T47" fmla="*/ 72 h 295"/>
                <a:gd name="T48" fmla="*/ 106 w 349"/>
                <a:gd name="T49" fmla="*/ 53 h 295"/>
                <a:gd name="T50" fmla="*/ 85 w 349"/>
                <a:gd name="T51" fmla="*/ 32 h 295"/>
                <a:gd name="T52" fmla="*/ 72 w 349"/>
                <a:gd name="T53" fmla="*/ 23 h 295"/>
                <a:gd name="T54" fmla="*/ 68 w 349"/>
                <a:gd name="T55" fmla="*/ 7 h 295"/>
                <a:gd name="T56" fmla="*/ 33 w 349"/>
                <a:gd name="T57" fmla="*/ 22 h 295"/>
                <a:gd name="T58" fmla="*/ 21 w 349"/>
                <a:gd name="T59" fmla="*/ 15 h 295"/>
                <a:gd name="T60" fmla="*/ 11 w 349"/>
                <a:gd name="T61" fmla="*/ 2 h 295"/>
                <a:gd name="T62" fmla="*/ 4 w 349"/>
                <a:gd name="T63" fmla="*/ 11 h 295"/>
                <a:gd name="T64" fmla="*/ 5 w 349"/>
                <a:gd name="T65" fmla="*/ 26 h 295"/>
                <a:gd name="T66" fmla="*/ 5 w 349"/>
                <a:gd name="T67" fmla="*/ 44 h 295"/>
                <a:gd name="T68" fmla="*/ 13 w 349"/>
                <a:gd name="T69" fmla="*/ 58 h 295"/>
                <a:gd name="T70" fmla="*/ 20 w 349"/>
                <a:gd name="T71" fmla="*/ 72 h 295"/>
                <a:gd name="T72" fmla="*/ 29 w 349"/>
                <a:gd name="T73" fmla="*/ 83 h 295"/>
                <a:gd name="T74" fmla="*/ 36 w 349"/>
                <a:gd name="T75" fmla="*/ 89 h 295"/>
                <a:gd name="T76" fmla="*/ 34 w 349"/>
                <a:gd name="T77" fmla="*/ 99 h 295"/>
                <a:gd name="T78" fmla="*/ 27 w 349"/>
                <a:gd name="T79" fmla="*/ 113 h 295"/>
                <a:gd name="T80" fmla="*/ 29 w 349"/>
                <a:gd name="T81" fmla="*/ 129 h 295"/>
                <a:gd name="T82" fmla="*/ 38 w 349"/>
                <a:gd name="T83" fmla="*/ 139 h 295"/>
                <a:gd name="T84" fmla="*/ 57 w 349"/>
                <a:gd name="T85" fmla="*/ 152 h 295"/>
                <a:gd name="T86" fmla="*/ 66 w 349"/>
                <a:gd name="T87" fmla="*/ 163 h 295"/>
                <a:gd name="T88" fmla="*/ 64 w 349"/>
                <a:gd name="T89" fmla="*/ 175 h 295"/>
                <a:gd name="T90" fmla="*/ 71 w 349"/>
                <a:gd name="T91" fmla="*/ 186 h 295"/>
                <a:gd name="T92" fmla="*/ 81 w 349"/>
                <a:gd name="T93" fmla="*/ 200 h 295"/>
                <a:gd name="T94" fmla="*/ 85 w 349"/>
                <a:gd name="T95" fmla="*/ 200 h 295"/>
                <a:gd name="T96" fmla="*/ 93 w 349"/>
                <a:gd name="T97" fmla="*/ 197 h 295"/>
                <a:gd name="T98" fmla="*/ 105 w 349"/>
                <a:gd name="T99" fmla="*/ 197 h 295"/>
                <a:gd name="T100" fmla="*/ 123 w 349"/>
                <a:gd name="T101" fmla="*/ 225 h 295"/>
                <a:gd name="T102" fmla="*/ 133 w 349"/>
                <a:gd name="T103" fmla="*/ 241 h 295"/>
                <a:gd name="T104" fmla="*/ 155 w 349"/>
                <a:gd name="T105" fmla="*/ 251 h 295"/>
                <a:gd name="T106" fmla="*/ 195 w 349"/>
                <a:gd name="T107" fmla="*/ 267 h 295"/>
                <a:gd name="T108" fmla="*/ 223 w 349"/>
                <a:gd name="T109" fmla="*/ 259 h 295"/>
                <a:gd name="T110" fmla="*/ 237 w 349"/>
                <a:gd name="T111" fmla="*/ 282 h 295"/>
                <a:gd name="T112" fmla="*/ 298 w 349"/>
                <a:gd name="T113" fmla="*/ 294 h 295"/>
                <a:gd name="T114" fmla="*/ 317 w 349"/>
                <a:gd name="T115" fmla="*/ 295 h 295"/>
                <a:gd name="T116" fmla="*/ 316 w 349"/>
                <a:gd name="T117" fmla="*/ 291 h 295"/>
                <a:gd name="T118" fmla="*/ 328 w 349"/>
                <a:gd name="T119" fmla="*/ 273 h 295"/>
                <a:gd name="T120" fmla="*/ 344 w 349"/>
                <a:gd name="T121" fmla="*/ 268 h 295"/>
                <a:gd name="T122" fmla="*/ 339 w 349"/>
                <a:gd name="T123" fmla="*/ 25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295">
                  <a:moveTo>
                    <a:pt x="339" y="255"/>
                  </a:moveTo>
                  <a:cubicBezTo>
                    <a:pt x="335" y="253"/>
                    <a:pt x="339" y="239"/>
                    <a:pt x="331" y="235"/>
                  </a:cubicBezTo>
                  <a:cubicBezTo>
                    <a:pt x="323" y="232"/>
                    <a:pt x="315" y="226"/>
                    <a:pt x="313" y="220"/>
                  </a:cubicBezTo>
                  <a:cubicBezTo>
                    <a:pt x="311" y="214"/>
                    <a:pt x="300" y="209"/>
                    <a:pt x="301" y="204"/>
                  </a:cubicBezTo>
                  <a:cubicBezTo>
                    <a:pt x="302" y="200"/>
                    <a:pt x="322" y="187"/>
                    <a:pt x="319" y="179"/>
                  </a:cubicBezTo>
                  <a:cubicBezTo>
                    <a:pt x="316" y="172"/>
                    <a:pt x="303" y="173"/>
                    <a:pt x="302" y="170"/>
                  </a:cubicBezTo>
                  <a:cubicBezTo>
                    <a:pt x="300" y="168"/>
                    <a:pt x="302" y="158"/>
                    <a:pt x="299" y="150"/>
                  </a:cubicBezTo>
                  <a:cubicBezTo>
                    <a:pt x="295" y="143"/>
                    <a:pt x="302" y="136"/>
                    <a:pt x="299" y="131"/>
                  </a:cubicBezTo>
                  <a:cubicBezTo>
                    <a:pt x="296" y="127"/>
                    <a:pt x="300" y="119"/>
                    <a:pt x="301" y="116"/>
                  </a:cubicBezTo>
                  <a:cubicBezTo>
                    <a:pt x="302" y="113"/>
                    <a:pt x="309" y="109"/>
                    <a:pt x="308" y="102"/>
                  </a:cubicBezTo>
                  <a:cubicBezTo>
                    <a:pt x="308" y="98"/>
                    <a:pt x="310" y="95"/>
                    <a:pt x="312" y="94"/>
                  </a:cubicBezTo>
                  <a:cubicBezTo>
                    <a:pt x="310" y="87"/>
                    <a:pt x="309" y="75"/>
                    <a:pt x="309" y="73"/>
                  </a:cubicBezTo>
                  <a:cubicBezTo>
                    <a:pt x="309" y="70"/>
                    <a:pt x="300" y="70"/>
                    <a:pt x="296" y="70"/>
                  </a:cubicBezTo>
                  <a:cubicBezTo>
                    <a:pt x="292" y="71"/>
                    <a:pt x="288" y="61"/>
                    <a:pt x="284" y="61"/>
                  </a:cubicBezTo>
                  <a:cubicBezTo>
                    <a:pt x="280" y="61"/>
                    <a:pt x="276" y="57"/>
                    <a:pt x="276" y="54"/>
                  </a:cubicBezTo>
                  <a:cubicBezTo>
                    <a:pt x="276" y="51"/>
                    <a:pt x="267" y="49"/>
                    <a:pt x="261" y="50"/>
                  </a:cubicBezTo>
                  <a:cubicBezTo>
                    <a:pt x="256" y="50"/>
                    <a:pt x="255" y="45"/>
                    <a:pt x="253" y="45"/>
                  </a:cubicBezTo>
                  <a:cubicBezTo>
                    <a:pt x="251" y="45"/>
                    <a:pt x="243" y="43"/>
                    <a:pt x="240" y="40"/>
                  </a:cubicBezTo>
                  <a:cubicBezTo>
                    <a:pt x="237" y="37"/>
                    <a:pt x="222" y="35"/>
                    <a:pt x="220" y="39"/>
                  </a:cubicBezTo>
                  <a:cubicBezTo>
                    <a:pt x="217" y="43"/>
                    <a:pt x="212" y="41"/>
                    <a:pt x="207" y="41"/>
                  </a:cubicBezTo>
                  <a:cubicBezTo>
                    <a:pt x="202" y="41"/>
                    <a:pt x="194" y="48"/>
                    <a:pt x="191" y="52"/>
                  </a:cubicBezTo>
                  <a:cubicBezTo>
                    <a:pt x="190" y="54"/>
                    <a:pt x="182" y="54"/>
                    <a:pt x="177" y="54"/>
                  </a:cubicBezTo>
                  <a:cubicBezTo>
                    <a:pt x="177" y="59"/>
                    <a:pt x="177" y="63"/>
                    <a:pt x="176" y="64"/>
                  </a:cubicBezTo>
                  <a:cubicBezTo>
                    <a:pt x="174" y="68"/>
                    <a:pt x="153" y="71"/>
                    <a:pt x="138" y="72"/>
                  </a:cubicBezTo>
                  <a:cubicBezTo>
                    <a:pt x="123" y="73"/>
                    <a:pt x="122" y="53"/>
                    <a:pt x="106" y="53"/>
                  </a:cubicBezTo>
                  <a:cubicBezTo>
                    <a:pt x="94" y="53"/>
                    <a:pt x="85" y="42"/>
                    <a:pt x="85" y="32"/>
                  </a:cubicBezTo>
                  <a:cubicBezTo>
                    <a:pt x="78" y="29"/>
                    <a:pt x="71" y="25"/>
                    <a:pt x="72" y="23"/>
                  </a:cubicBezTo>
                  <a:cubicBezTo>
                    <a:pt x="73" y="20"/>
                    <a:pt x="77" y="3"/>
                    <a:pt x="68" y="7"/>
                  </a:cubicBezTo>
                  <a:cubicBezTo>
                    <a:pt x="60" y="11"/>
                    <a:pt x="48" y="24"/>
                    <a:pt x="33" y="22"/>
                  </a:cubicBezTo>
                  <a:cubicBezTo>
                    <a:pt x="18" y="20"/>
                    <a:pt x="29" y="19"/>
                    <a:pt x="21" y="15"/>
                  </a:cubicBezTo>
                  <a:cubicBezTo>
                    <a:pt x="13" y="12"/>
                    <a:pt x="18" y="3"/>
                    <a:pt x="11" y="2"/>
                  </a:cubicBezTo>
                  <a:cubicBezTo>
                    <a:pt x="3" y="0"/>
                    <a:pt x="9" y="11"/>
                    <a:pt x="4" y="11"/>
                  </a:cubicBezTo>
                  <a:cubicBezTo>
                    <a:pt x="0" y="11"/>
                    <a:pt x="4" y="23"/>
                    <a:pt x="5" y="26"/>
                  </a:cubicBezTo>
                  <a:cubicBezTo>
                    <a:pt x="6" y="28"/>
                    <a:pt x="2" y="44"/>
                    <a:pt x="5" y="44"/>
                  </a:cubicBezTo>
                  <a:cubicBezTo>
                    <a:pt x="8" y="45"/>
                    <a:pt x="14" y="56"/>
                    <a:pt x="13" y="58"/>
                  </a:cubicBezTo>
                  <a:cubicBezTo>
                    <a:pt x="13" y="60"/>
                    <a:pt x="20" y="67"/>
                    <a:pt x="20" y="72"/>
                  </a:cubicBezTo>
                  <a:cubicBezTo>
                    <a:pt x="20" y="77"/>
                    <a:pt x="26" y="83"/>
                    <a:pt x="29" y="83"/>
                  </a:cubicBezTo>
                  <a:cubicBezTo>
                    <a:pt x="33" y="83"/>
                    <a:pt x="38" y="85"/>
                    <a:pt x="36" y="89"/>
                  </a:cubicBezTo>
                  <a:cubicBezTo>
                    <a:pt x="35" y="93"/>
                    <a:pt x="39" y="99"/>
                    <a:pt x="34" y="99"/>
                  </a:cubicBezTo>
                  <a:cubicBezTo>
                    <a:pt x="30" y="99"/>
                    <a:pt x="31" y="111"/>
                    <a:pt x="27" y="113"/>
                  </a:cubicBezTo>
                  <a:cubicBezTo>
                    <a:pt x="24" y="115"/>
                    <a:pt x="27" y="128"/>
                    <a:pt x="29" y="129"/>
                  </a:cubicBezTo>
                  <a:cubicBezTo>
                    <a:pt x="32" y="131"/>
                    <a:pt x="39" y="134"/>
                    <a:pt x="38" y="139"/>
                  </a:cubicBezTo>
                  <a:cubicBezTo>
                    <a:pt x="37" y="144"/>
                    <a:pt x="52" y="152"/>
                    <a:pt x="57" y="152"/>
                  </a:cubicBezTo>
                  <a:cubicBezTo>
                    <a:pt x="62" y="153"/>
                    <a:pt x="63" y="160"/>
                    <a:pt x="66" y="163"/>
                  </a:cubicBezTo>
                  <a:cubicBezTo>
                    <a:pt x="68" y="165"/>
                    <a:pt x="64" y="171"/>
                    <a:pt x="64" y="175"/>
                  </a:cubicBezTo>
                  <a:cubicBezTo>
                    <a:pt x="65" y="178"/>
                    <a:pt x="71" y="181"/>
                    <a:pt x="71" y="186"/>
                  </a:cubicBezTo>
                  <a:cubicBezTo>
                    <a:pt x="70" y="190"/>
                    <a:pt x="76" y="195"/>
                    <a:pt x="81" y="200"/>
                  </a:cubicBezTo>
                  <a:cubicBezTo>
                    <a:pt x="82" y="200"/>
                    <a:pt x="84" y="200"/>
                    <a:pt x="85" y="200"/>
                  </a:cubicBezTo>
                  <a:cubicBezTo>
                    <a:pt x="89" y="200"/>
                    <a:pt x="89" y="194"/>
                    <a:pt x="93" y="197"/>
                  </a:cubicBezTo>
                  <a:cubicBezTo>
                    <a:pt x="97" y="201"/>
                    <a:pt x="101" y="197"/>
                    <a:pt x="105" y="197"/>
                  </a:cubicBezTo>
                  <a:cubicBezTo>
                    <a:pt x="109" y="197"/>
                    <a:pt x="119" y="215"/>
                    <a:pt x="123" y="225"/>
                  </a:cubicBezTo>
                  <a:cubicBezTo>
                    <a:pt x="128" y="234"/>
                    <a:pt x="127" y="237"/>
                    <a:pt x="133" y="241"/>
                  </a:cubicBezTo>
                  <a:cubicBezTo>
                    <a:pt x="139" y="245"/>
                    <a:pt x="146" y="243"/>
                    <a:pt x="155" y="251"/>
                  </a:cubicBezTo>
                  <a:cubicBezTo>
                    <a:pt x="163" y="260"/>
                    <a:pt x="185" y="266"/>
                    <a:pt x="195" y="267"/>
                  </a:cubicBezTo>
                  <a:cubicBezTo>
                    <a:pt x="204" y="267"/>
                    <a:pt x="211" y="257"/>
                    <a:pt x="223" y="259"/>
                  </a:cubicBezTo>
                  <a:cubicBezTo>
                    <a:pt x="235" y="261"/>
                    <a:pt x="232" y="277"/>
                    <a:pt x="237" y="282"/>
                  </a:cubicBezTo>
                  <a:cubicBezTo>
                    <a:pt x="241" y="288"/>
                    <a:pt x="290" y="291"/>
                    <a:pt x="298" y="294"/>
                  </a:cubicBezTo>
                  <a:cubicBezTo>
                    <a:pt x="301" y="295"/>
                    <a:pt x="309" y="295"/>
                    <a:pt x="317" y="295"/>
                  </a:cubicBezTo>
                  <a:cubicBezTo>
                    <a:pt x="317" y="293"/>
                    <a:pt x="316" y="292"/>
                    <a:pt x="316" y="291"/>
                  </a:cubicBezTo>
                  <a:cubicBezTo>
                    <a:pt x="316" y="282"/>
                    <a:pt x="322" y="276"/>
                    <a:pt x="328" y="273"/>
                  </a:cubicBezTo>
                  <a:cubicBezTo>
                    <a:pt x="333" y="270"/>
                    <a:pt x="338" y="269"/>
                    <a:pt x="344" y="268"/>
                  </a:cubicBezTo>
                  <a:cubicBezTo>
                    <a:pt x="349" y="267"/>
                    <a:pt x="344" y="256"/>
                    <a:pt x="339" y="25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6" name="Freeform 1724">
              <a:extLst>
                <a:ext uri="{FF2B5EF4-FFF2-40B4-BE49-F238E27FC236}">
                  <a16:creationId xmlns:a16="http://schemas.microsoft.com/office/drawing/2014/main" id="{B3959896-7DA7-E047-8C72-D646EE22FE25}"/>
                </a:ext>
              </a:extLst>
            </p:cNvPr>
            <p:cNvSpPr>
              <a:spLocks noEditPoints="1"/>
            </p:cNvSpPr>
            <p:nvPr/>
          </p:nvSpPr>
          <p:spPr bwMode="auto">
            <a:xfrm>
              <a:off x="5786642" y="1911413"/>
              <a:ext cx="922370" cy="423877"/>
            </a:xfrm>
            <a:custGeom>
              <a:avLst/>
              <a:gdLst>
                <a:gd name="T0" fmla="*/ 695 w 719"/>
                <a:gd name="T1" fmla="*/ 140 h 338"/>
                <a:gd name="T2" fmla="*/ 671 w 719"/>
                <a:gd name="T3" fmla="*/ 117 h 338"/>
                <a:gd name="T4" fmla="*/ 625 w 719"/>
                <a:gd name="T5" fmla="*/ 110 h 338"/>
                <a:gd name="T6" fmla="*/ 583 w 719"/>
                <a:gd name="T7" fmla="*/ 80 h 338"/>
                <a:gd name="T8" fmla="*/ 533 w 719"/>
                <a:gd name="T9" fmla="*/ 28 h 338"/>
                <a:gd name="T10" fmla="*/ 485 w 719"/>
                <a:gd name="T11" fmla="*/ 47 h 338"/>
                <a:gd name="T12" fmla="*/ 473 w 719"/>
                <a:gd name="T13" fmla="*/ 34 h 338"/>
                <a:gd name="T14" fmla="*/ 446 w 719"/>
                <a:gd name="T15" fmla="*/ 31 h 338"/>
                <a:gd name="T16" fmla="*/ 433 w 719"/>
                <a:gd name="T17" fmla="*/ 4 h 338"/>
                <a:gd name="T18" fmla="*/ 372 w 719"/>
                <a:gd name="T19" fmla="*/ 16 h 338"/>
                <a:gd name="T20" fmla="*/ 302 w 719"/>
                <a:gd name="T21" fmla="*/ 31 h 338"/>
                <a:gd name="T22" fmla="*/ 267 w 719"/>
                <a:gd name="T23" fmla="*/ 49 h 338"/>
                <a:gd name="T24" fmla="*/ 261 w 719"/>
                <a:gd name="T25" fmla="*/ 73 h 338"/>
                <a:gd name="T26" fmla="*/ 267 w 719"/>
                <a:gd name="T27" fmla="*/ 96 h 338"/>
                <a:gd name="T28" fmla="*/ 247 w 719"/>
                <a:gd name="T29" fmla="*/ 109 h 338"/>
                <a:gd name="T30" fmla="*/ 221 w 719"/>
                <a:gd name="T31" fmla="*/ 107 h 338"/>
                <a:gd name="T32" fmla="*/ 176 w 719"/>
                <a:gd name="T33" fmla="*/ 110 h 338"/>
                <a:gd name="T34" fmla="*/ 145 w 719"/>
                <a:gd name="T35" fmla="*/ 110 h 338"/>
                <a:gd name="T36" fmla="*/ 97 w 719"/>
                <a:gd name="T37" fmla="*/ 91 h 338"/>
                <a:gd name="T38" fmla="*/ 56 w 719"/>
                <a:gd name="T39" fmla="*/ 103 h 338"/>
                <a:gd name="T40" fmla="*/ 40 w 719"/>
                <a:gd name="T41" fmla="*/ 132 h 338"/>
                <a:gd name="T42" fmla="*/ 6 w 719"/>
                <a:gd name="T43" fmla="*/ 138 h 338"/>
                <a:gd name="T44" fmla="*/ 2 w 719"/>
                <a:gd name="T45" fmla="*/ 163 h 338"/>
                <a:gd name="T46" fmla="*/ 28 w 719"/>
                <a:gd name="T47" fmla="*/ 178 h 338"/>
                <a:gd name="T48" fmla="*/ 45 w 719"/>
                <a:gd name="T49" fmla="*/ 210 h 338"/>
                <a:gd name="T50" fmla="*/ 91 w 719"/>
                <a:gd name="T51" fmla="*/ 199 h 338"/>
                <a:gd name="T52" fmla="*/ 103 w 719"/>
                <a:gd name="T53" fmla="*/ 235 h 338"/>
                <a:gd name="T54" fmla="*/ 69 w 719"/>
                <a:gd name="T55" fmla="*/ 258 h 338"/>
                <a:gd name="T56" fmla="*/ 101 w 719"/>
                <a:gd name="T57" fmla="*/ 291 h 338"/>
                <a:gd name="T58" fmla="*/ 117 w 719"/>
                <a:gd name="T59" fmla="*/ 309 h 338"/>
                <a:gd name="T60" fmla="*/ 170 w 719"/>
                <a:gd name="T61" fmla="*/ 319 h 338"/>
                <a:gd name="T62" fmla="*/ 218 w 719"/>
                <a:gd name="T63" fmla="*/ 226 h 338"/>
                <a:gd name="T64" fmla="*/ 246 w 719"/>
                <a:gd name="T65" fmla="*/ 229 h 338"/>
                <a:gd name="T66" fmla="*/ 299 w 719"/>
                <a:gd name="T67" fmla="*/ 273 h 338"/>
                <a:gd name="T68" fmla="*/ 352 w 719"/>
                <a:gd name="T69" fmla="*/ 301 h 338"/>
                <a:gd name="T70" fmla="*/ 392 w 719"/>
                <a:gd name="T71" fmla="*/ 333 h 338"/>
                <a:gd name="T72" fmla="*/ 428 w 719"/>
                <a:gd name="T73" fmla="*/ 315 h 338"/>
                <a:gd name="T74" fmla="*/ 469 w 719"/>
                <a:gd name="T75" fmla="*/ 293 h 338"/>
                <a:gd name="T76" fmla="*/ 526 w 719"/>
                <a:gd name="T77" fmla="*/ 290 h 338"/>
                <a:gd name="T78" fmla="*/ 603 w 719"/>
                <a:gd name="T79" fmla="*/ 303 h 338"/>
                <a:gd name="T80" fmla="*/ 605 w 719"/>
                <a:gd name="T81" fmla="*/ 263 h 338"/>
                <a:gd name="T82" fmla="*/ 628 w 719"/>
                <a:gd name="T83" fmla="*/ 237 h 338"/>
                <a:gd name="T84" fmla="*/ 651 w 719"/>
                <a:gd name="T85" fmla="*/ 198 h 338"/>
                <a:gd name="T86" fmla="*/ 696 w 719"/>
                <a:gd name="T87" fmla="*/ 193 h 338"/>
                <a:gd name="T88" fmla="*/ 712 w 719"/>
                <a:gd name="T89" fmla="*/ 156 h 338"/>
                <a:gd name="T90" fmla="*/ 269 w 719"/>
                <a:gd name="T91" fmla="*/ 215 h 338"/>
                <a:gd name="T92" fmla="*/ 565 w 719"/>
                <a:gd name="T93" fmla="*/ 213 h 338"/>
                <a:gd name="T94" fmla="*/ 493 w 719"/>
                <a:gd name="T95" fmla="*/ 213 h 338"/>
                <a:gd name="T96" fmla="*/ 565 w 719"/>
                <a:gd name="T97" fmla="*/ 21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9" h="338">
                  <a:moveTo>
                    <a:pt x="715" y="138"/>
                  </a:moveTo>
                  <a:cubicBezTo>
                    <a:pt x="714" y="135"/>
                    <a:pt x="711" y="136"/>
                    <a:pt x="709" y="138"/>
                  </a:cubicBezTo>
                  <a:cubicBezTo>
                    <a:pt x="706" y="139"/>
                    <a:pt x="698" y="140"/>
                    <a:pt x="695" y="140"/>
                  </a:cubicBezTo>
                  <a:cubicBezTo>
                    <a:pt x="691" y="140"/>
                    <a:pt x="686" y="136"/>
                    <a:pt x="686" y="133"/>
                  </a:cubicBezTo>
                  <a:cubicBezTo>
                    <a:pt x="686" y="130"/>
                    <a:pt x="685" y="126"/>
                    <a:pt x="682" y="126"/>
                  </a:cubicBezTo>
                  <a:cubicBezTo>
                    <a:pt x="679" y="126"/>
                    <a:pt x="674" y="125"/>
                    <a:pt x="671" y="117"/>
                  </a:cubicBezTo>
                  <a:cubicBezTo>
                    <a:pt x="668" y="110"/>
                    <a:pt x="663" y="110"/>
                    <a:pt x="660" y="108"/>
                  </a:cubicBezTo>
                  <a:cubicBezTo>
                    <a:pt x="656" y="106"/>
                    <a:pt x="646" y="112"/>
                    <a:pt x="642" y="113"/>
                  </a:cubicBezTo>
                  <a:cubicBezTo>
                    <a:pt x="638" y="115"/>
                    <a:pt x="630" y="112"/>
                    <a:pt x="625" y="110"/>
                  </a:cubicBezTo>
                  <a:cubicBezTo>
                    <a:pt x="619" y="109"/>
                    <a:pt x="616" y="99"/>
                    <a:pt x="611" y="101"/>
                  </a:cubicBezTo>
                  <a:cubicBezTo>
                    <a:pt x="606" y="102"/>
                    <a:pt x="605" y="112"/>
                    <a:pt x="601" y="112"/>
                  </a:cubicBezTo>
                  <a:cubicBezTo>
                    <a:pt x="597" y="112"/>
                    <a:pt x="590" y="92"/>
                    <a:pt x="583" y="80"/>
                  </a:cubicBezTo>
                  <a:cubicBezTo>
                    <a:pt x="575" y="69"/>
                    <a:pt x="562" y="46"/>
                    <a:pt x="550" y="42"/>
                  </a:cubicBezTo>
                  <a:cubicBezTo>
                    <a:pt x="538" y="38"/>
                    <a:pt x="542" y="32"/>
                    <a:pt x="545" y="29"/>
                  </a:cubicBezTo>
                  <a:cubicBezTo>
                    <a:pt x="548" y="26"/>
                    <a:pt x="538" y="25"/>
                    <a:pt x="533" y="28"/>
                  </a:cubicBezTo>
                  <a:cubicBezTo>
                    <a:pt x="529" y="30"/>
                    <a:pt x="523" y="35"/>
                    <a:pt x="517" y="37"/>
                  </a:cubicBezTo>
                  <a:cubicBezTo>
                    <a:pt x="512" y="38"/>
                    <a:pt x="504" y="46"/>
                    <a:pt x="498" y="44"/>
                  </a:cubicBezTo>
                  <a:cubicBezTo>
                    <a:pt x="492" y="42"/>
                    <a:pt x="489" y="52"/>
                    <a:pt x="485" y="47"/>
                  </a:cubicBezTo>
                  <a:cubicBezTo>
                    <a:pt x="480" y="43"/>
                    <a:pt x="491" y="40"/>
                    <a:pt x="491" y="36"/>
                  </a:cubicBezTo>
                  <a:cubicBezTo>
                    <a:pt x="491" y="32"/>
                    <a:pt x="484" y="37"/>
                    <a:pt x="482" y="35"/>
                  </a:cubicBezTo>
                  <a:cubicBezTo>
                    <a:pt x="480" y="33"/>
                    <a:pt x="473" y="30"/>
                    <a:pt x="473" y="34"/>
                  </a:cubicBezTo>
                  <a:cubicBezTo>
                    <a:pt x="473" y="37"/>
                    <a:pt x="468" y="35"/>
                    <a:pt x="468" y="33"/>
                  </a:cubicBezTo>
                  <a:cubicBezTo>
                    <a:pt x="468" y="30"/>
                    <a:pt x="465" y="25"/>
                    <a:pt x="462" y="28"/>
                  </a:cubicBezTo>
                  <a:cubicBezTo>
                    <a:pt x="459" y="32"/>
                    <a:pt x="448" y="34"/>
                    <a:pt x="446" y="31"/>
                  </a:cubicBezTo>
                  <a:cubicBezTo>
                    <a:pt x="443" y="28"/>
                    <a:pt x="447" y="27"/>
                    <a:pt x="448" y="24"/>
                  </a:cubicBezTo>
                  <a:cubicBezTo>
                    <a:pt x="448" y="20"/>
                    <a:pt x="444" y="15"/>
                    <a:pt x="444" y="11"/>
                  </a:cubicBezTo>
                  <a:cubicBezTo>
                    <a:pt x="445" y="7"/>
                    <a:pt x="437" y="2"/>
                    <a:pt x="433" y="4"/>
                  </a:cubicBezTo>
                  <a:cubicBezTo>
                    <a:pt x="429" y="6"/>
                    <a:pt x="424" y="4"/>
                    <a:pt x="419" y="2"/>
                  </a:cubicBezTo>
                  <a:cubicBezTo>
                    <a:pt x="415" y="0"/>
                    <a:pt x="398" y="3"/>
                    <a:pt x="398" y="7"/>
                  </a:cubicBezTo>
                  <a:cubicBezTo>
                    <a:pt x="397" y="11"/>
                    <a:pt x="376" y="14"/>
                    <a:pt x="372" y="16"/>
                  </a:cubicBezTo>
                  <a:cubicBezTo>
                    <a:pt x="368" y="17"/>
                    <a:pt x="352" y="20"/>
                    <a:pt x="347" y="20"/>
                  </a:cubicBezTo>
                  <a:cubicBezTo>
                    <a:pt x="341" y="21"/>
                    <a:pt x="336" y="26"/>
                    <a:pt x="329" y="26"/>
                  </a:cubicBezTo>
                  <a:cubicBezTo>
                    <a:pt x="322" y="26"/>
                    <a:pt x="308" y="27"/>
                    <a:pt x="302" y="31"/>
                  </a:cubicBezTo>
                  <a:cubicBezTo>
                    <a:pt x="296" y="36"/>
                    <a:pt x="286" y="32"/>
                    <a:pt x="281" y="34"/>
                  </a:cubicBezTo>
                  <a:cubicBezTo>
                    <a:pt x="276" y="35"/>
                    <a:pt x="268" y="33"/>
                    <a:pt x="266" y="35"/>
                  </a:cubicBezTo>
                  <a:cubicBezTo>
                    <a:pt x="264" y="36"/>
                    <a:pt x="265" y="46"/>
                    <a:pt x="267" y="49"/>
                  </a:cubicBezTo>
                  <a:cubicBezTo>
                    <a:pt x="269" y="53"/>
                    <a:pt x="282" y="55"/>
                    <a:pt x="283" y="57"/>
                  </a:cubicBezTo>
                  <a:cubicBezTo>
                    <a:pt x="283" y="60"/>
                    <a:pt x="270" y="60"/>
                    <a:pt x="264" y="60"/>
                  </a:cubicBezTo>
                  <a:cubicBezTo>
                    <a:pt x="258" y="61"/>
                    <a:pt x="259" y="69"/>
                    <a:pt x="261" y="73"/>
                  </a:cubicBezTo>
                  <a:cubicBezTo>
                    <a:pt x="262" y="77"/>
                    <a:pt x="254" y="81"/>
                    <a:pt x="250" y="82"/>
                  </a:cubicBezTo>
                  <a:cubicBezTo>
                    <a:pt x="245" y="84"/>
                    <a:pt x="250" y="92"/>
                    <a:pt x="254" y="92"/>
                  </a:cubicBezTo>
                  <a:cubicBezTo>
                    <a:pt x="259" y="92"/>
                    <a:pt x="263" y="96"/>
                    <a:pt x="267" y="96"/>
                  </a:cubicBezTo>
                  <a:cubicBezTo>
                    <a:pt x="271" y="96"/>
                    <a:pt x="272" y="103"/>
                    <a:pt x="272" y="108"/>
                  </a:cubicBezTo>
                  <a:cubicBezTo>
                    <a:pt x="272" y="113"/>
                    <a:pt x="267" y="114"/>
                    <a:pt x="261" y="114"/>
                  </a:cubicBezTo>
                  <a:cubicBezTo>
                    <a:pt x="254" y="114"/>
                    <a:pt x="251" y="110"/>
                    <a:pt x="247" y="109"/>
                  </a:cubicBezTo>
                  <a:cubicBezTo>
                    <a:pt x="243" y="108"/>
                    <a:pt x="244" y="116"/>
                    <a:pt x="241" y="117"/>
                  </a:cubicBezTo>
                  <a:cubicBezTo>
                    <a:pt x="238" y="119"/>
                    <a:pt x="237" y="112"/>
                    <a:pt x="232" y="112"/>
                  </a:cubicBezTo>
                  <a:cubicBezTo>
                    <a:pt x="228" y="112"/>
                    <a:pt x="222" y="111"/>
                    <a:pt x="221" y="107"/>
                  </a:cubicBezTo>
                  <a:cubicBezTo>
                    <a:pt x="219" y="102"/>
                    <a:pt x="208" y="101"/>
                    <a:pt x="204" y="106"/>
                  </a:cubicBezTo>
                  <a:cubicBezTo>
                    <a:pt x="199" y="110"/>
                    <a:pt x="197" y="108"/>
                    <a:pt x="193" y="105"/>
                  </a:cubicBezTo>
                  <a:cubicBezTo>
                    <a:pt x="189" y="102"/>
                    <a:pt x="178" y="107"/>
                    <a:pt x="176" y="110"/>
                  </a:cubicBezTo>
                  <a:cubicBezTo>
                    <a:pt x="175" y="114"/>
                    <a:pt x="166" y="116"/>
                    <a:pt x="160" y="112"/>
                  </a:cubicBezTo>
                  <a:cubicBezTo>
                    <a:pt x="153" y="108"/>
                    <a:pt x="150" y="107"/>
                    <a:pt x="150" y="112"/>
                  </a:cubicBezTo>
                  <a:cubicBezTo>
                    <a:pt x="150" y="117"/>
                    <a:pt x="145" y="113"/>
                    <a:pt x="145" y="110"/>
                  </a:cubicBezTo>
                  <a:cubicBezTo>
                    <a:pt x="145" y="107"/>
                    <a:pt x="135" y="100"/>
                    <a:pt x="130" y="97"/>
                  </a:cubicBezTo>
                  <a:cubicBezTo>
                    <a:pt x="125" y="94"/>
                    <a:pt x="110" y="94"/>
                    <a:pt x="110" y="91"/>
                  </a:cubicBezTo>
                  <a:cubicBezTo>
                    <a:pt x="109" y="88"/>
                    <a:pt x="100" y="85"/>
                    <a:pt x="97" y="91"/>
                  </a:cubicBezTo>
                  <a:cubicBezTo>
                    <a:pt x="95" y="96"/>
                    <a:pt x="91" y="92"/>
                    <a:pt x="88" y="91"/>
                  </a:cubicBezTo>
                  <a:cubicBezTo>
                    <a:pt x="85" y="89"/>
                    <a:pt x="78" y="93"/>
                    <a:pt x="74" y="95"/>
                  </a:cubicBezTo>
                  <a:cubicBezTo>
                    <a:pt x="71" y="96"/>
                    <a:pt x="61" y="103"/>
                    <a:pt x="56" y="103"/>
                  </a:cubicBezTo>
                  <a:cubicBezTo>
                    <a:pt x="50" y="103"/>
                    <a:pt x="53" y="110"/>
                    <a:pt x="46" y="112"/>
                  </a:cubicBezTo>
                  <a:cubicBezTo>
                    <a:pt x="39" y="114"/>
                    <a:pt x="41" y="118"/>
                    <a:pt x="42" y="121"/>
                  </a:cubicBezTo>
                  <a:cubicBezTo>
                    <a:pt x="42" y="125"/>
                    <a:pt x="46" y="130"/>
                    <a:pt x="40" y="132"/>
                  </a:cubicBezTo>
                  <a:cubicBezTo>
                    <a:pt x="34" y="135"/>
                    <a:pt x="31" y="125"/>
                    <a:pt x="26" y="121"/>
                  </a:cubicBezTo>
                  <a:cubicBezTo>
                    <a:pt x="20" y="117"/>
                    <a:pt x="16" y="121"/>
                    <a:pt x="16" y="127"/>
                  </a:cubicBezTo>
                  <a:cubicBezTo>
                    <a:pt x="16" y="132"/>
                    <a:pt x="10" y="132"/>
                    <a:pt x="6" y="138"/>
                  </a:cubicBezTo>
                  <a:cubicBezTo>
                    <a:pt x="3" y="143"/>
                    <a:pt x="12" y="144"/>
                    <a:pt x="12" y="146"/>
                  </a:cubicBezTo>
                  <a:cubicBezTo>
                    <a:pt x="12" y="149"/>
                    <a:pt x="7" y="151"/>
                    <a:pt x="6" y="152"/>
                  </a:cubicBezTo>
                  <a:cubicBezTo>
                    <a:pt x="4" y="153"/>
                    <a:pt x="0" y="161"/>
                    <a:pt x="2" y="163"/>
                  </a:cubicBezTo>
                  <a:cubicBezTo>
                    <a:pt x="3" y="165"/>
                    <a:pt x="13" y="164"/>
                    <a:pt x="12" y="170"/>
                  </a:cubicBezTo>
                  <a:cubicBezTo>
                    <a:pt x="11" y="175"/>
                    <a:pt x="10" y="181"/>
                    <a:pt x="15" y="179"/>
                  </a:cubicBezTo>
                  <a:cubicBezTo>
                    <a:pt x="20" y="178"/>
                    <a:pt x="24" y="178"/>
                    <a:pt x="28" y="178"/>
                  </a:cubicBezTo>
                  <a:cubicBezTo>
                    <a:pt x="31" y="178"/>
                    <a:pt x="33" y="185"/>
                    <a:pt x="38" y="191"/>
                  </a:cubicBezTo>
                  <a:cubicBezTo>
                    <a:pt x="44" y="197"/>
                    <a:pt x="46" y="200"/>
                    <a:pt x="41" y="202"/>
                  </a:cubicBezTo>
                  <a:cubicBezTo>
                    <a:pt x="35" y="204"/>
                    <a:pt x="38" y="207"/>
                    <a:pt x="45" y="210"/>
                  </a:cubicBezTo>
                  <a:cubicBezTo>
                    <a:pt x="47" y="211"/>
                    <a:pt x="49" y="212"/>
                    <a:pt x="50" y="213"/>
                  </a:cubicBezTo>
                  <a:cubicBezTo>
                    <a:pt x="52" y="212"/>
                    <a:pt x="53" y="212"/>
                    <a:pt x="54" y="211"/>
                  </a:cubicBezTo>
                  <a:cubicBezTo>
                    <a:pt x="62" y="203"/>
                    <a:pt x="79" y="196"/>
                    <a:pt x="91" y="199"/>
                  </a:cubicBezTo>
                  <a:cubicBezTo>
                    <a:pt x="103" y="202"/>
                    <a:pt x="113" y="197"/>
                    <a:pt x="118" y="204"/>
                  </a:cubicBezTo>
                  <a:cubicBezTo>
                    <a:pt x="123" y="211"/>
                    <a:pt x="118" y="225"/>
                    <a:pt x="120" y="230"/>
                  </a:cubicBezTo>
                  <a:cubicBezTo>
                    <a:pt x="122" y="235"/>
                    <a:pt x="110" y="236"/>
                    <a:pt x="103" y="235"/>
                  </a:cubicBezTo>
                  <a:cubicBezTo>
                    <a:pt x="95" y="234"/>
                    <a:pt x="79" y="238"/>
                    <a:pt x="81" y="243"/>
                  </a:cubicBezTo>
                  <a:cubicBezTo>
                    <a:pt x="83" y="247"/>
                    <a:pt x="89" y="258"/>
                    <a:pt x="78" y="253"/>
                  </a:cubicBezTo>
                  <a:cubicBezTo>
                    <a:pt x="68" y="247"/>
                    <a:pt x="64" y="258"/>
                    <a:pt x="69" y="258"/>
                  </a:cubicBezTo>
                  <a:cubicBezTo>
                    <a:pt x="75" y="258"/>
                    <a:pt x="83" y="265"/>
                    <a:pt x="83" y="270"/>
                  </a:cubicBezTo>
                  <a:cubicBezTo>
                    <a:pt x="83" y="274"/>
                    <a:pt x="83" y="285"/>
                    <a:pt x="89" y="283"/>
                  </a:cubicBezTo>
                  <a:cubicBezTo>
                    <a:pt x="94" y="282"/>
                    <a:pt x="94" y="291"/>
                    <a:pt x="101" y="291"/>
                  </a:cubicBezTo>
                  <a:cubicBezTo>
                    <a:pt x="108" y="290"/>
                    <a:pt x="115" y="293"/>
                    <a:pt x="109" y="299"/>
                  </a:cubicBezTo>
                  <a:cubicBezTo>
                    <a:pt x="104" y="306"/>
                    <a:pt x="113" y="325"/>
                    <a:pt x="115" y="321"/>
                  </a:cubicBezTo>
                  <a:cubicBezTo>
                    <a:pt x="116" y="318"/>
                    <a:pt x="115" y="313"/>
                    <a:pt x="117" y="309"/>
                  </a:cubicBezTo>
                  <a:cubicBezTo>
                    <a:pt x="113" y="299"/>
                    <a:pt x="131" y="299"/>
                    <a:pt x="136" y="299"/>
                  </a:cubicBezTo>
                  <a:cubicBezTo>
                    <a:pt x="141" y="299"/>
                    <a:pt x="151" y="308"/>
                    <a:pt x="157" y="316"/>
                  </a:cubicBezTo>
                  <a:cubicBezTo>
                    <a:pt x="163" y="324"/>
                    <a:pt x="170" y="319"/>
                    <a:pt x="170" y="319"/>
                  </a:cubicBezTo>
                  <a:cubicBezTo>
                    <a:pt x="172" y="241"/>
                    <a:pt x="172" y="241"/>
                    <a:pt x="172" y="241"/>
                  </a:cubicBezTo>
                  <a:cubicBezTo>
                    <a:pt x="216" y="229"/>
                    <a:pt x="216" y="229"/>
                    <a:pt x="216" y="229"/>
                  </a:cubicBezTo>
                  <a:cubicBezTo>
                    <a:pt x="217" y="228"/>
                    <a:pt x="217" y="227"/>
                    <a:pt x="218" y="226"/>
                  </a:cubicBezTo>
                  <a:cubicBezTo>
                    <a:pt x="224" y="218"/>
                    <a:pt x="231" y="225"/>
                    <a:pt x="234" y="226"/>
                  </a:cubicBezTo>
                  <a:cubicBezTo>
                    <a:pt x="236" y="228"/>
                    <a:pt x="235" y="218"/>
                    <a:pt x="241" y="218"/>
                  </a:cubicBezTo>
                  <a:cubicBezTo>
                    <a:pt x="248" y="219"/>
                    <a:pt x="241" y="229"/>
                    <a:pt x="246" y="229"/>
                  </a:cubicBezTo>
                  <a:cubicBezTo>
                    <a:pt x="249" y="229"/>
                    <a:pt x="258" y="242"/>
                    <a:pt x="255" y="252"/>
                  </a:cubicBezTo>
                  <a:cubicBezTo>
                    <a:pt x="262" y="257"/>
                    <a:pt x="274" y="271"/>
                    <a:pt x="276" y="274"/>
                  </a:cubicBezTo>
                  <a:cubicBezTo>
                    <a:pt x="277" y="278"/>
                    <a:pt x="295" y="271"/>
                    <a:pt x="299" y="273"/>
                  </a:cubicBezTo>
                  <a:cubicBezTo>
                    <a:pt x="302" y="274"/>
                    <a:pt x="329" y="274"/>
                    <a:pt x="334" y="274"/>
                  </a:cubicBezTo>
                  <a:cubicBezTo>
                    <a:pt x="339" y="274"/>
                    <a:pt x="342" y="283"/>
                    <a:pt x="348" y="285"/>
                  </a:cubicBezTo>
                  <a:cubicBezTo>
                    <a:pt x="354" y="286"/>
                    <a:pt x="351" y="295"/>
                    <a:pt x="352" y="301"/>
                  </a:cubicBezTo>
                  <a:cubicBezTo>
                    <a:pt x="353" y="308"/>
                    <a:pt x="361" y="314"/>
                    <a:pt x="362" y="320"/>
                  </a:cubicBezTo>
                  <a:cubicBezTo>
                    <a:pt x="363" y="325"/>
                    <a:pt x="372" y="322"/>
                    <a:pt x="377" y="324"/>
                  </a:cubicBezTo>
                  <a:cubicBezTo>
                    <a:pt x="383" y="325"/>
                    <a:pt x="391" y="327"/>
                    <a:pt x="392" y="333"/>
                  </a:cubicBezTo>
                  <a:cubicBezTo>
                    <a:pt x="393" y="338"/>
                    <a:pt x="400" y="334"/>
                    <a:pt x="400" y="330"/>
                  </a:cubicBezTo>
                  <a:cubicBezTo>
                    <a:pt x="401" y="326"/>
                    <a:pt x="408" y="320"/>
                    <a:pt x="418" y="316"/>
                  </a:cubicBezTo>
                  <a:cubicBezTo>
                    <a:pt x="423" y="314"/>
                    <a:pt x="426" y="314"/>
                    <a:pt x="428" y="315"/>
                  </a:cubicBezTo>
                  <a:cubicBezTo>
                    <a:pt x="430" y="310"/>
                    <a:pt x="432" y="306"/>
                    <a:pt x="434" y="305"/>
                  </a:cubicBezTo>
                  <a:cubicBezTo>
                    <a:pt x="437" y="304"/>
                    <a:pt x="444" y="298"/>
                    <a:pt x="445" y="293"/>
                  </a:cubicBezTo>
                  <a:cubicBezTo>
                    <a:pt x="445" y="288"/>
                    <a:pt x="459" y="288"/>
                    <a:pt x="469" y="293"/>
                  </a:cubicBezTo>
                  <a:cubicBezTo>
                    <a:pt x="478" y="297"/>
                    <a:pt x="484" y="297"/>
                    <a:pt x="484" y="290"/>
                  </a:cubicBezTo>
                  <a:cubicBezTo>
                    <a:pt x="485" y="283"/>
                    <a:pt x="498" y="281"/>
                    <a:pt x="503" y="283"/>
                  </a:cubicBezTo>
                  <a:cubicBezTo>
                    <a:pt x="507" y="285"/>
                    <a:pt x="520" y="292"/>
                    <a:pt x="526" y="290"/>
                  </a:cubicBezTo>
                  <a:cubicBezTo>
                    <a:pt x="532" y="287"/>
                    <a:pt x="564" y="290"/>
                    <a:pt x="571" y="292"/>
                  </a:cubicBezTo>
                  <a:cubicBezTo>
                    <a:pt x="579" y="294"/>
                    <a:pt x="581" y="289"/>
                    <a:pt x="588" y="297"/>
                  </a:cubicBezTo>
                  <a:cubicBezTo>
                    <a:pt x="594" y="303"/>
                    <a:pt x="597" y="298"/>
                    <a:pt x="603" y="303"/>
                  </a:cubicBezTo>
                  <a:cubicBezTo>
                    <a:pt x="603" y="301"/>
                    <a:pt x="603" y="298"/>
                    <a:pt x="603" y="295"/>
                  </a:cubicBezTo>
                  <a:cubicBezTo>
                    <a:pt x="603" y="290"/>
                    <a:pt x="610" y="286"/>
                    <a:pt x="612" y="282"/>
                  </a:cubicBezTo>
                  <a:cubicBezTo>
                    <a:pt x="613" y="278"/>
                    <a:pt x="605" y="267"/>
                    <a:pt x="605" y="263"/>
                  </a:cubicBezTo>
                  <a:cubicBezTo>
                    <a:pt x="605" y="259"/>
                    <a:pt x="605" y="249"/>
                    <a:pt x="601" y="247"/>
                  </a:cubicBezTo>
                  <a:cubicBezTo>
                    <a:pt x="597" y="245"/>
                    <a:pt x="608" y="240"/>
                    <a:pt x="611" y="240"/>
                  </a:cubicBezTo>
                  <a:cubicBezTo>
                    <a:pt x="617" y="241"/>
                    <a:pt x="625" y="235"/>
                    <a:pt x="628" y="237"/>
                  </a:cubicBezTo>
                  <a:cubicBezTo>
                    <a:pt x="630" y="240"/>
                    <a:pt x="635" y="240"/>
                    <a:pt x="640" y="240"/>
                  </a:cubicBezTo>
                  <a:cubicBezTo>
                    <a:pt x="645" y="240"/>
                    <a:pt x="643" y="235"/>
                    <a:pt x="640" y="232"/>
                  </a:cubicBezTo>
                  <a:cubicBezTo>
                    <a:pt x="637" y="230"/>
                    <a:pt x="649" y="206"/>
                    <a:pt x="651" y="198"/>
                  </a:cubicBezTo>
                  <a:cubicBezTo>
                    <a:pt x="653" y="190"/>
                    <a:pt x="657" y="197"/>
                    <a:pt x="663" y="198"/>
                  </a:cubicBezTo>
                  <a:cubicBezTo>
                    <a:pt x="669" y="199"/>
                    <a:pt x="676" y="198"/>
                    <a:pt x="679" y="200"/>
                  </a:cubicBezTo>
                  <a:cubicBezTo>
                    <a:pt x="683" y="201"/>
                    <a:pt x="693" y="197"/>
                    <a:pt x="696" y="193"/>
                  </a:cubicBezTo>
                  <a:cubicBezTo>
                    <a:pt x="698" y="190"/>
                    <a:pt x="693" y="188"/>
                    <a:pt x="693" y="179"/>
                  </a:cubicBezTo>
                  <a:cubicBezTo>
                    <a:pt x="694" y="170"/>
                    <a:pt x="699" y="166"/>
                    <a:pt x="705" y="166"/>
                  </a:cubicBezTo>
                  <a:cubicBezTo>
                    <a:pt x="711" y="166"/>
                    <a:pt x="712" y="161"/>
                    <a:pt x="712" y="156"/>
                  </a:cubicBezTo>
                  <a:cubicBezTo>
                    <a:pt x="712" y="152"/>
                    <a:pt x="717" y="150"/>
                    <a:pt x="719" y="145"/>
                  </a:cubicBezTo>
                  <a:cubicBezTo>
                    <a:pt x="717" y="143"/>
                    <a:pt x="715" y="140"/>
                    <a:pt x="715" y="138"/>
                  </a:cubicBezTo>
                  <a:close/>
                  <a:moveTo>
                    <a:pt x="269" y="215"/>
                  </a:moveTo>
                  <a:cubicBezTo>
                    <a:pt x="266" y="218"/>
                    <a:pt x="246" y="212"/>
                    <a:pt x="244" y="208"/>
                  </a:cubicBezTo>
                  <a:cubicBezTo>
                    <a:pt x="242" y="204"/>
                    <a:pt x="273" y="209"/>
                    <a:pt x="269" y="215"/>
                  </a:cubicBezTo>
                  <a:close/>
                  <a:moveTo>
                    <a:pt x="565" y="213"/>
                  </a:moveTo>
                  <a:cubicBezTo>
                    <a:pt x="550" y="213"/>
                    <a:pt x="518" y="206"/>
                    <a:pt x="505" y="220"/>
                  </a:cubicBezTo>
                  <a:cubicBezTo>
                    <a:pt x="492" y="234"/>
                    <a:pt x="501" y="241"/>
                    <a:pt x="495" y="242"/>
                  </a:cubicBezTo>
                  <a:cubicBezTo>
                    <a:pt x="489" y="243"/>
                    <a:pt x="486" y="221"/>
                    <a:pt x="493" y="213"/>
                  </a:cubicBezTo>
                  <a:cubicBezTo>
                    <a:pt x="501" y="206"/>
                    <a:pt x="524" y="203"/>
                    <a:pt x="539" y="207"/>
                  </a:cubicBezTo>
                  <a:cubicBezTo>
                    <a:pt x="553" y="210"/>
                    <a:pt x="579" y="204"/>
                    <a:pt x="583" y="205"/>
                  </a:cubicBezTo>
                  <a:cubicBezTo>
                    <a:pt x="587" y="206"/>
                    <a:pt x="579" y="213"/>
                    <a:pt x="565" y="21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7" name="Freeform 1725">
              <a:extLst>
                <a:ext uri="{FF2B5EF4-FFF2-40B4-BE49-F238E27FC236}">
                  <a16:creationId xmlns:a16="http://schemas.microsoft.com/office/drawing/2014/main" id="{EE202CAC-1E1F-FE46-AB39-F15B5F7354C5}"/>
                </a:ext>
              </a:extLst>
            </p:cNvPr>
            <p:cNvSpPr>
              <a:spLocks noEditPoints="1"/>
            </p:cNvSpPr>
            <p:nvPr/>
          </p:nvSpPr>
          <p:spPr bwMode="auto">
            <a:xfrm>
              <a:off x="5181783" y="871566"/>
              <a:ext cx="3864113" cy="1447849"/>
            </a:xfrm>
            <a:custGeom>
              <a:avLst/>
              <a:gdLst>
                <a:gd name="T0" fmla="*/ 1273 w 3013"/>
                <a:gd name="T1" fmla="*/ 19 h 1156"/>
                <a:gd name="T2" fmla="*/ 1314 w 3013"/>
                <a:gd name="T3" fmla="*/ 70 h 1156"/>
                <a:gd name="T4" fmla="*/ 1427 w 3013"/>
                <a:gd name="T5" fmla="*/ 95 h 1156"/>
                <a:gd name="T6" fmla="*/ 1286 w 3013"/>
                <a:gd name="T7" fmla="*/ 44 h 1156"/>
                <a:gd name="T8" fmla="*/ 2082 w 3013"/>
                <a:gd name="T9" fmla="*/ 263 h 1156"/>
                <a:gd name="T10" fmla="*/ 2125 w 3013"/>
                <a:gd name="T11" fmla="*/ 310 h 1156"/>
                <a:gd name="T12" fmla="*/ 2171 w 3013"/>
                <a:gd name="T13" fmla="*/ 1038 h 1156"/>
                <a:gd name="T14" fmla="*/ 556 w 3013"/>
                <a:gd name="T15" fmla="*/ 38 h 1156"/>
                <a:gd name="T16" fmla="*/ 2950 w 3013"/>
                <a:gd name="T17" fmla="*/ 516 h 1156"/>
                <a:gd name="T18" fmla="*/ 2656 w 3013"/>
                <a:gd name="T19" fmla="*/ 433 h 1156"/>
                <a:gd name="T20" fmla="*/ 2472 w 3013"/>
                <a:gd name="T21" fmla="*/ 419 h 1156"/>
                <a:gd name="T22" fmla="*/ 2210 w 3013"/>
                <a:gd name="T23" fmla="*/ 346 h 1156"/>
                <a:gd name="T24" fmla="*/ 2064 w 3013"/>
                <a:gd name="T25" fmla="*/ 376 h 1156"/>
                <a:gd name="T26" fmla="*/ 1914 w 3013"/>
                <a:gd name="T27" fmla="*/ 318 h 1156"/>
                <a:gd name="T28" fmla="*/ 1722 w 3013"/>
                <a:gd name="T29" fmla="*/ 306 h 1156"/>
                <a:gd name="T30" fmla="*/ 1546 w 3013"/>
                <a:gd name="T31" fmla="*/ 301 h 1156"/>
                <a:gd name="T32" fmla="*/ 1575 w 3013"/>
                <a:gd name="T33" fmla="*/ 191 h 1156"/>
                <a:gd name="T34" fmla="*/ 1422 w 3013"/>
                <a:gd name="T35" fmla="*/ 197 h 1156"/>
                <a:gd name="T36" fmla="*/ 1252 w 3013"/>
                <a:gd name="T37" fmla="*/ 232 h 1156"/>
                <a:gd name="T38" fmla="*/ 1194 w 3013"/>
                <a:gd name="T39" fmla="*/ 296 h 1156"/>
                <a:gd name="T40" fmla="*/ 1044 w 3013"/>
                <a:gd name="T41" fmla="*/ 356 h 1156"/>
                <a:gd name="T42" fmla="*/ 975 w 3013"/>
                <a:gd name="T43" fmla="*/ 402 h 1156"/>
                <a:gd name="T44" fmla="*/ 985 w 3013"/>
                <a:gd name="T45" fmla="*/ 487 h 1156"/>
                <a:gd name="T46" fmla="*/ 943 w 3013"/>
                <a:gd name="T47" fmla="*/ 499 h 1156"/>
                <a:gd name="T48" fmla="*/ 872 w 3013"/>
                <a:gd name="T49" fmla="*/ 362 h 1156"/>
                <a:gd name="T50" fmla="*/ 732 w 3013"/>
                <a:gd name="T51" fmla="*/ 426 h 1156"/>
                <a:gd name="T52" fmla="*/ 600 w 3013"/>
                <a:gd name="T53" fmla="*/ 477 h 1156"/>
                <a:gd name="T54" fmla="*/ 480 w 3013"/>
                <a:gd name="T55" fmla="*/ 488 h 1156"/>
                <a:gd name="T56" fmla="*/ 360 w 3013"/>
                <a:gd name="T57" fmla="*/ 552 h 1156"/>
                <a:gd name="T58" fmla="*/ 266 w 3013"/>
                <a:gd name="T59" fmla="*/ 555 h 1156"/>
                <a:gd name="T60" fmla="*/ 314 w 3013"/>
                <a:gd name="T61" fmla="*/ 457 h 1156"/>
                <a:gd name="T62" fmla="*/ 157 w 3013"/>
                <a:gd name="T63" fmla="*/ 463 h 1156"/>
                <a:gd name="T64" fmla="*/ 208 w 3013"/>
                <a:gd name="T65" fmla="*/ 637 h 1156"/>
                <a:gd name="T66" fmla="*/ 140 w 3013"/>
                <a:gd name="T67" fmla="*/ 777 h 1156"/>
                <a:gd name="T68" fmla="*/ 209 w 3013"/>
                <a:gd name="T69" fmla="*/ 898 h 1156"/>
                <a:gd name="T70" fmla="*/ 349 w 3013"/>
                <a:gd name="T71" fmla="*/ 965 h 1156"/>
                <a:gd name="T72" fmla="*/ 302 w 3013"/>
                <a:gd name="T73" fmla="*/ 1067 h 1156"/>
                <a:gd name="T74" fmla="*/ 509 w 3013"/>
                <a:gd name="T75" fmla="*/ 1144 h 1156"/>
                <a:gd name="T76" fmla="*/ 488 w 3013"/>
                <a:gd name="T77" fmla="*/ 958 h 1156"/>
                <a:gd name="T78" fmla="*/ 665 w 3013"/>
                <a:gd name="T79" fmla="*/ 936 h 1156"/>
                <a:gd name="T80" fmla="*/ 738 w 3013"/>
                <a:gd name="T81" fmla="*/ 866 h 1156"/>
                <a:gd name="T82" fmla="*/ 954 w 3013"/>
                <a:gd name="T83" fmla="*/ 866 h 1156"/>
                <a:gd name="T84" fmla="*/ 1154 w 3013"/>
                <a:gd name="T85" fmla="*/ 957 h 1156"/>
                <a:gd name="T86" fmla="*/ 1328 w 3013"/>
                <a:gd name="T87" fmla="*/ 964 h 1156"/>
                <a:gd name="T88" fmla="*/ 1469 w 3013"/>
                <a:gd name="T89" fmla="*/ 959 h 1156"/>
                <a:gd name="T90" fmla="*/ 1719 w 3013"/>
                <a:gd name="T91" fmla="*/ 972 h 1156"/>
                <a:gd name="T92" fmla="*/ 1893 w 3013"/>
                <a:gd name="T93" fmla="*/ 961 h 1156"/>
                <a:gd name="T94" fmla="*/ 1957 w 3013"/>
                <a:gd name="T95" fmla="*/ 1078 h 1156"/>
                <a:gd name="T96" fmla="*/ 2136 w 3013"/>
                <a:gd name="T97" fmla="*/ 895 h 1156"/>
                <a:gd name="T98" fmla="*/ 2049 w 3013"/>
                <a:gd name="T99" fmla="*/ 829 h 1156"/>
                <a:gd name="T100" fmla="*/ 2321 w 3013"/>
                <a:gd name="T101" fmla="*/ 739 h 1156"/>
                <a:gd name="T102" fmla="*/ 2477 w 3013"/>
                <a:gd name="T103" fmla="*/ 689 h 1156"/>
                <a:gd name="T104" fmla="*/ 2415 w 3013"/>
                <a:gd name="T105" fmla="*/ 772 h 1156"/>
                <a:gd name="T106" fmla="*/ 2515 w 3013"/>
                <a:gd name="T107" fmla="*/ 814 h 1156"/>
                <a:gd name="T108" fmla="*/ 2655 w 3013"/>
                <a:gd name="T109" fmla="*/ 716 h 1156"/>
                <a:gd name="T110" fmla="*/ 2763 w 3013"/>
                <a:gd name="T111" fmla="*/ 584 h 1156"/>
                <a:gd name="T112" fmla="*/ 2933 w 3013"/>
                <a:gd name="T113" fmla="*/ 592 h 1156"/>
                <a:gd name="T114" fmla="*/ 1554 w 3013"/>
                <a:gd name="T115" fmla="*/ 887 h 1156"/>
                <a:gd name="T116" fmla="*/ 604 w 3013"/>
                <a:gd name="T117" fmla="*/ 386 h 1156"/>
                <a:gd name="T118" fmla="*/ 758 w 3013"/>
                <a:gd name="T119" fmla="*/ 207 h 1156"/>
                <a:gd name="T120" fmla="*/ 650 w 3013"/>
                <a:gd name="T121" fmla="*/ 60 h 1156"/>
                <a:gd name="T122" fmla="*/ 726 w 3013"/>
                <a:gd name="T123" fmla="*/ 2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3" h="1156">
                  <a:moveTo>
                    <a:pt x="46" y="835"/>
                  </a:moveTo>
                  <a:cubicBezTo>
                    <a:pt x="43" y="837"/>
                    <a:pt x="37" y="834"/>
                    <a:pt x="35" y="832"/>
                  </a:cubicBezTo>
                  <a:cubicBezTo>
                    <a:pt x="34" y="829"/>
                    <a:pt x="29" y="830"/>
                    <a:pt x="25" y="831"/>
                  </a:cubicBezTo>
                  <a:cubicBezTo>
                    <a:pt x="26" y="831"/>
                    <a:pt x="27" y="832"/>
                    <a:pt x="27" y="833"/>
                  </a:cubicBezTo>
                  <a:cubicBezTo>
                    <a:pt x="30" y="837"/>
                    <a:pt x="18" y="838"/>
                    <a:pt x="22" y="843"/>
                  </a:cubicBezTo>
                  <a:cubicBezTo>
                    <a:pt x="25" y="848"/>
                    <a:pt x="13" y="848"/>
                    <a:pt x="13" y="843"/>
                  </a:cubicBezTo>
                  <a:cubicBezTo>
                    <a:pt x="13" y="838"/>
                    <a:pt x="1" y="840"/>
                    <a:pt x="1" y="844"/>
                  </a:cubicBezTo>
                  <a:cubicBezTo>
                    <a:pt x="1" y="845"/>
                    <a:pt x="1" y="846"/>
                    <a:pt x="0" y="848"/>
                  </a:cubicBezTo>
                  <a:cubicBezTo>
                    <a:pt x="4" y="849"/>
                    <a:pt x="8" y="850"/>
                    <a:pt x="9" y="851"/>
                  </a:cubicBezTo>
                  <a:cubicBezTo>
                    <a:pt x="11" y="852"/>
                    <a:pt x="43" y="855"/>
                    <a:pt x="55" y="853"/>
                  </a:cubicBezTo>
                  <a:cubicBezTo>
                    <a:pt x="54" y="851"/>
                    <a:pt x="56" y="844"/>
                    <a:pt x="56" y="841"/>
                  </a:cubicBezTo>
                  <a:cubicBezTo>
                    <a:pt x="56" y="838"/>
                    <a:pt x="48" y="834"/>
                    <a:pt x="46" y="835"/>
                  </a:cubicBezTo>
                  <a:close/>
                  <a:moveTo>
                    <a:pt x="1273" y="19"/>
                  </a:moveTo>
                  <a:cubicBezTo>
                    <a:pt x="1275" y="11"/>
                    <a:pt x="1240" y="14"/>
                    <a:pt x="1249" y="22"/>
                  </a:cubicBezTo>
                  <a:cubicBezTo>
                    <a:pt x="1253" y="24"/>
                    <a:pt x="1271" y="26"/>
                    <a:pt x="1273" y="19"/>
                  </a:cubicBezTo>
                  <a:close/>
                  <a:moveTo>
                    <a:pt x="800" y="32"/>
                  </a:moveTo>
                  <a:cubicBezTo>
                    <a:pt x="820" y="30"/>
                    <a:pt x="820" y="19"/>
                    <a:pt x="809" y="17"/>
                  </a:cubicBezTo>
                  <a:cubicBezTo>
                    <a:pt x="799" y="15"/>
                    <a:pt x="797" y="23"/>
                    <a:pt x="792" y="23"/>
                  </a:cubicBezTo>
                  <a:cubicBezTo>
                    <a:pt x="787" y="22"/>
                    <a:pt x="767" y="26"/>
                    <a:pt x="771" y="31"/>
                  </a:cubicBezTo>
                  <a:cubicBezTo>
                    <a:pt x="776" y="36"/>
                    <a:pt x="791" y="33"/>
                    <a:pt x="800" y="32"/>
                  </a:cubicBezTo>
                  <a:close/>
                  <a:moveTo>
                    <a:pt x="1314" y="70"/>
                  </a:moveTo>
                  <a:cubicBezTo>
                    <a:pt x="1314" y="76"/>
                    <a:pt x="1297" y="82"/>
                    <a:pt x="1302" y="86"/>
                  </a:cubicBezTo>
                  <a:cubicBezTo>
                    <a:pt x="1306" y="90"/>
                    <a:pt x="1310" y="89"/>
                    <a:pt x="1315" y="90"/>
                  </a:cubicBezTo>
                  <a:cubicBezTo>
                    <a:pt x="1320" y="91"/>
                    <a:pt x="1323" y="104"/>
                    <a:pt x="1332" y="102"/>
                  </a:cubicBezTo>
                  <a:cubicBezTo>
                    <a:pt x="1342" y="99"/>
                    <a:pt x="1367" y="112"/>
                    <a:pt x="1382" y="112"/>
                  </a:cubicBezTo>
                  <a:cubicBezTo>
                    <a:pt x="1398" y="112"/>
                    <a:pt x="1399" y="99"/>
                    <a:pt x="1394" y="99"/>
                  </a:cubicBezTo>
                  <a:cubicBezTo>
                    <a:pt x="1390" y="98"/>
                    <a:pt x="1394" y="91"/>
                    <a:pt x="1402" y="79"/>
                  </a:cubicBezTo>
                  <a:cubicBezTo>
                    <a:pt x="1411" y="67"/>
                    <a:pt x="1376" y="58"/>
                    <a:pt x="1376" y="68"/>
                  </a:cubicBezTo>
                  <a:cubicBezTo>
                    <a:pt x="1376" y="77"/>
                    <a:pt x="1366" y="66"/>
                    <a:pt x="1363" y="60"/>
                  </a:cubicBezTo>
                  <a:cubicBezTo>
                    <a:pt x="1360" y="54"/>
                    <a:pt x="1314" y="65"/>
                    <a:pt x="1314" y="70"/>
                  </a:cubicBezTo>
                  <a:close/>
                  <a:moveTo>
                    <a:pt x="901" y="322"/>
                  </a:moveTo>
                  <a:cubicBezTo>
                    <a:pt x="908" y="323"/>
                    <a:pt x="926" y="320"/>
                    <a:pt x="928" y="316"/>
                  </a:cubicBezTo>
                  <a:cubicBezTo>
                    <a:pt x="930" y="312"/>
                    <a:pt x="921" y="308"/>
                    <a:pt x="909" y="308"/>
                  </a:cubicBezTo>
                  <a:cubicBezTo>
                    <a:pt x="897" y="308"/>
                    <a:pt x="895" y="321"/>
                    <a:pt x="901" y="322"/>
                  </a:cubicBezTo>
                  <a:close/>
                  <a:moveTo>
                    <a:pt x="1053" y="330"/>
                  </a:moveTo>
                  <a:cubicBezTo>
                    <a:pt x="1062" y="334"/>
                    <a:pt x="1068" y="333"/>
                    <a:pt x="1067" y="324"/>
                  </a:cubicBezTo>
                  <a:cubicBezTo>
                    <a:pt x="1066" y="316"/>
                    <a:pt x="1047" y="327"/>
                    <a:pt x="1053" y="330"/>
                  </a:cubicBezTo>
                  <a:close/>
                  <a:moveTo>
                    <a:pt x="1395" y="144"/>
                  </a:moveTo>
                  <a:cubicBezTo>
                    <a:pt x="1402" y="148"/>
                    <a:pt x="1426" y="139"/>
                    <a:pt x="1441" y="139"/>
                  </a:cubicBezTo>
                  <a:cubicBezTo>
                    <a:pt x="1457" y="140"/>
                    <a:pt x="1501" y="127"/>
                    <a:pt x="1502" y="119"/>
                  </a:cubicBezTo>
                  <a:cubicBezTo>
                    <a:pt x="1504" y="110"/>
                    <a:pt x="1486" y="111"/>
                    <a:pt x="1479" y="104"/>
                  </a:cubicBezTo>
                  <a:cubicBezTo>
                    <a:pt x="1473" y="96"/>
                    <a:pt x="1458" y="103"/>
                    <a:pt x="1454" y="109"/>
                  </a:cubicBezTo>
                  <a:cubicBezTo>
                    <a:pt x="1450" y="115"/>
                    <a:pt x="1446" y="109"/>
                    <a:pt x="1456" y="99"/>
                  </a:cubicBezTo>
                  <a:cubicBezTo>
                    <a:pt x="1466" y="90"/>
                    <a:pt x="1446" y="82"/>
                    <a:pt x="1446" y="88"/>
                  </a:cubicBezTo>
                  <a:cubicBezTo>
                    <a:pt x="1445" y="94"/>
                    <a:pt x="1427" y="89"/>
                    <a:pt x="1427" y="95"/>
                  </a:cubicBezTo>
                  <a:cubicBezTo>
                    <a:pt x="1427" y="101"/>
                    <a:pt x="1420" y="103"/>
                    <a:pt x="1421" y="109"/>
                  </a:cubicBezTo>
                  <a:cubicBezTo>
                    <a:pt x="1421" y="115"/>
                    <a:pt x="1408" y="106"/>
                    <a:pt x="1407" y="119"/>
                  </a:cubicBezTo>
                  <a:cubicBezTo>
                    <a:pt x="1407" y="132"/>
                    <a:pt x="1387" y="139"/>
                    <a:pt x="1395" y="144"/>
                  </a:cubicBezTo>
                  <a:close/>
                  <a:moveTo>
                    <a:pt x="1286" y="56"/>
                  </a:moveTo>
                  <a:cubicBezTo>
                    <a:pt x="1296" y="60"/>
                    <a:pt x="1293" y="62"/>
                    <a:pt x="1282" y="62"/>
                  </a:cubicBezTo>
                  <a:cubicBezTo>
                    <a:pt x="1272" y="62"/>
                    <a:pt x="1263" y="66"/>
                    <a:pt x="1270" y="69"/>
                  </a:cubicBezTo>
                  <a:cubicBezTo>
                    <a:pt x="1275" y="71"/>
                    <a:pt x="1274" y="77"/>
                    <a:pt x="1285" y="79"/>
                  </a:cubicBezTo>
                  <a:cubicBezTo>
                    <a:pt x="1296" y="82"/>
                    <a:pt x="1307" y="73"/>
                    <a:pt x="1306" y="67"/>
                  </a:cubicBezTo>
                  <a:cubicBezTo>
                    <a:pt x="1305" y="60"/>
                    <a:pt x="1344" y="55"/>
                    <a:pt x="1355" y="52"/>
                  </a:cubicBezTo>
                  <a:cubicBezTo>
                    <a:pt x="1365" y="49"/>
                    <a:pt x="1348" y="38"/>
                    <a:pt x="1360" y="37"/>
                  </a:cubicBezTo>
                  <a:cubicBezTo>
                    <a:pt x="1371" y="36"/>
                    <a:pt x="1366" y="31"/>
                    <a:pt x="1352" y="29"/>
                  </a:cubicBezTo>
                  <a:cubicBezTo>
                    <a:pt x="1338" y="27"/>
                    <a:pt x="1344" y="15"/>
                    <a:pt x="1339" y="11"/>
                  </a:cubicBezTo>
                  <a:cubicBezTo>
                    <a:pt x="1334" y="7"/>
                    <a:pt x="1332" y="16"/>
                    <a:pt x="1314" y="20"/>
                  </a:cubicBezTo>
                  <a:cubicBezTo>
                    <a:pt x="1295" y="23"/>
                    <a:pt x="1286" y="28"/>
                    <a:pt x="1294" y="32"/>
                  </a:cubicBezTo>
                  <a:cubicBezTo>
                    <a:pt x="1301" y="35"/>
                    <a:pt x="1294" y="44"/>
                    <a:pt x="1286" y="44"/>
                  </a:cubicBezTo>
                  <a:cubicBezTo>
                    <a:pt x="1278" y="43"/>
                    <a:pt x="1277" y="51"/>
                    <a:pt x="1286" y="56"/>
                  </a:cubicBezTo>
                  <a:close/>
                  <a:moveTo>
                    <a:pt x="2226" y="251"/>
                  </a:moveTo>
                  <a:cubicBezTo>
                    <a:pt x="2238" y="252"/>
                    <a:pt x="2245" y="264"/>
                    <a:pt x="2268" y="265"/>
                  </a:cubicBezTo>
                  <a:cubicBezTo>
                    <a:pt x="2292" y="267"/>
                    <a:pt x="2310" y="262"/>
                    <a:pt x="2311" y="257"/>
                  </a:cubicBezTo>
                  <a:cubicBezTo>
                    <a:pt x="2311" y="252"/>
                    <a:pt x="2289" y="244"/>
                    <a:pt x="2282" y="248"/>
                  </a:cubicBezTo>
                  <a:cubicBezTo>
                    <a:pt x="2275" y="252"/>
                    <a:pt x="2270" y="241"/>
                    <a:pt x="2262" y="244"/>
                  </a:cubicBezTo>
                  <a:cubicBezTo>
                    <a:pt x="2253" y="247"/>
                    <a:pt x="2242" y="246"/>
                    <a:pt x="2238" y="239"/>
                  </a:cubicBezTo>
                  <a:cubicBezTo>
                    <a:pt x="2234" y="231"/>
                    <a:pt x="2219" y="250"/>
                    <a:pt x="2226" y="251"/>
                  </a:cubicBezTo>
                  <a:close/>
                  <a:moveTo>
                    <a:pt x="2808" y="397"/>
                  </a:moveTo>
                  <a:cubicBezTo>
                    <a:pt x="2818" y="402"/>
                    <a:pt x="2824" y="390"/>
                    <a:pt x="2833" y="396"/>
                  </a:cubicBezTo>
                  <a:cubicBezTo>
                    <a:pt x="2841" y="402"/>
                    <a:pt x="2861" y="394"/>
                    <a:pt x="2870" y="392"/>
                  </a:cubicBezTo>
                  <a:cubicBezTo>
                    <a:pt x="2878" y="390"/>
                    <a:pt x="2874" y="380"/>
                    <a:pt x="2850" y="377"/>
                  </a:cubicBezTo>
                  <a:cubicBezTo>
                    <a:pt x="2827" y="374"/>
                    <a:pt x="2797" y="391"/>
                    <a:pt x="2808" y="397"/>
                  </a:cubicBezTo>
                  <a:close/>
                  <a:moveTo>
                    <a:pt x="2068" y="251"/>
                  </a:moveTo>
                  <a:cubicBezTo>
                    <a:pt x="2075" y="255"/>
                    <a:pt x="2078" y="259"/>
                    <a:pt x="2082" y="263"/>
                  </a:cubicBezTo>
                  <a:cubicBezTo>
                    <a:pt x="2086" y="267"/>
                    <a:pt x="2102" y="261"/>
                    <a:pt x="2108" y="259"/>
                  </a:cubicBezTo>
                  <a:cubicBezTo>
                    <a:pt x="2114" y="256"/>
                    <a:pt x="2115" y="268"/>
                    <a:pt x="2125" y="262"/>
                  </a:cubicBezTo>
                  <a:cubicBezTo>
                    <a:pt x="2134" y="255"/>
                    <a:pt x="2144" y="259"/>
                    <a:pt x="2156" y="259"/>
                  </a:cubicBezTo>
                  <a:cubicBezTo>
                    <a:pt x="2167" y="259"/>
                    <a:pt x="2154" y="244"/>
                    <a:pt x="2154" y="238"/>
                  </a:cubicBezTo>
                  <a:cubicBezTo>
                    <a:pt x="2155" y="232"/>
                    <a:pt x="2168" y="236"/>
                    <a:pt x="2164" y="241"/>
                  </a:cubicBezTo>
                  <a:cubicBezTo>
                    <a:pt x="2160" y="247"/>
                    <a:pt x="2170" y="259"/>
                    <a:pt x="2187" y="257"/>
                  </a:cubicBezTo>
                  <a:cubicBezTo>
                    <a:pt x="2203" y="256"/>
                    <a:pt x="2191" y="246"/>
                    <a:pt x="2199" y="242"/>
                  </a:cubicBezTo>
                  <a:cubicBezTo>
                    <a:pt x="2207" y="239"/>
                    <a:pt x="2206" y="235"/>
                    <a:pt x="2194" y="227"/>
                  </a:cubicBezTo>
                  <a:cubicBezTo>
                    <a:pt x="2182" y="220"/>
                    <a:pt x="2167" y="225"/>
                    <a:pt x="2156" y="220"/>
                  </a:cubicBezTo>
                  <a:cubicBezTo>
                    <a:pt x="2145" y="215"/>
                    <a:pt x="2132" y="215"/>
                    <a:pt x="2131" y="226"/>
                  </a:cubicBezTo>
                  <a:cubicBezTo>
                    <a:pt x="2131" y="238"/>
                    <a:pt x="2109" y="214"/>
                    <a:pt x="2097" y="210"/>
                  </a:cubicBezTo>
                  <a:cubicBezTo>
                    <a:pt x="2086" y="206"/>
                    <a:pt x="2050" y="243"/>
                    <a:pt x="2068" y="251"/>
                  </a:cubicBezTo>
                  <a:close/>
                  <a:moveTo>
                    <a:pt x="2177" y="318"/>
                  </a:moveTo>
                  <a:cubicBezTo>
                    <a:pt x="2186" y="316"/>
                    <a:pt x="2170" y="299"/>
                    <a:pt x="2154" y="296"/>
                  </a:cubicBezTo>
                  <a:cubicBezTo>
                    <a:pt x="2138" y="293"/>
                    <a:pt x="2123" y="307"/>
                    <a:pt x="2125" y="310"/>
                  </a:cubicBezTo>
                  <a:cubicBezTo>
                    <a:pt x="2129" y="316"/>
                    <a:pt x="2167" y="320"/>
                    <a:pt x="2177" y="318"/>
                  </a:cubicBezTo>
                  <a:close/>
                  <a:moveTo>
                    <a:pt x="2135" y="284"/>
                  </a:moveTo>
                  <a:cubicBezTo>
                    <a:pt x="2135" y="276"/>
                    <a:pt x="2107" y="286"/>
                    <a:pt x="2118" y="290"/>
                  </a:cubicBezTo>
                  <a:cubicBezTo>
                    <a:pt x="2125" y="292"/>
                    <a:pt x="2135" y="291"/>
                    <a:pt x="2135" y="284"/>
                  </a:cubicBezTo>
                  <a:close/>
                  <a:moveTo>
                    <a:pt x="2173" y="920"/>
                  </a:moveTo>
                  <a:cubicBezTo>
                    <a:pt x="2167" y="905"/>
                    <a:pt x="2181" y="891"/>
                    <a:pt x="2170" y="883"/>
                  </a:cubicBezTo>
                  <a:cubicBezTo>
                    <a:pt x="2160" y="875"/>
                    <a:pt x="2164" y="859"/>
                    <a:pt x="2159" y="862"/>
                  </a:cubicBezTo>
                  <a:cubicBezTo>
                    <a:pt x="2154" y="865"/>
                    <a:pt x="2159" y="879"/>
                    <a:pt x="2151" y="880"/>
                  </a:cubicBezTo>
                  <a:cubicBezTo>
                    <a:pt x="2142" y="881"/>
                    <a:pt x="2150" y="889"/>
                    <a:pt x="2147" y="899"/>
                  </a:cubicBezTo>
                  <a:cubicBezTo>
                    <a:pt x="2144" y="910"/>
                    <a:pt x="2149" y="925"/>
                    <a:pt x="2153" y="934"/>
                  </a:cubicBezTo>
                  <a:cubicBezTo>
                    <a:pt x="2157" y="944"/>
                    <a:pt x="2147" y="994"/>
                    <a:pt x="2151" y="1002"/>
                  </a:cubicBezTo>
                  <a:cubicBezTo>
                    <a:pt x="2155" y="1011"/>
                    <a:pt x="2144" y="1047"/>
                    <a:pt x="2148" y="1052"/>
                  </a:cubicBezTo>
                  <a:cubicBezTo>
                    <a:pt x="2154" y="1059"/>
                    <a:pt x="2150" y="1042"/>
                    <a:pt x="2159" y="1040"/>
                  </a:cubicBezTo>
                  <a:cubicBezTo>
                    <a:pt x="2169" y="1039"/>
                    <a:pt x="2169" y="1051"/>
                    <a:pt x="2175" y="1053"/>
                  </a:cubicBezTo>
                  <a:cubicBezTo>
                    <a:pt x="2180" y="1056"/>
                    <a:pt x="2177" y="1037"/>
                    <a:pt x="2171" y="1038"/>
                  </a:cubicBezTo>
                  <a:cubicBezTo>
                    <a:pt x="2166" y="1039"/>
                    <a:pt x="2162" y="1025"/>
                    <a:pt x="2159" y="1017"/>
                  </a:cubicBezTo>
                  <a:cubicBezTo>
                    <a:pt x="2157" y="1008"/>
                    <a:pt x="2165" y="999"/>
                    <a:pt x="2165" y="988"/>
                  </a:cubicBezTo>
                  <a:cubicBezTo>
                    <a:pt x="2165" y="978"/>
                    <a:pt x="2178" y="978"/>
                    <a:pt x="2186" y="986"/>
                  </a:cubicBezTo>
                  <a:cubicBezTo>
                    <a:pt x="2193" y="994"/>
                    <a:pt x="2194" y="989"/>
                    <a:pt x="2191" y="983"/>
                  </a:cubicBezTo>
                  <a:cubicBezTo>
                    <a:pt x="2188" y="977"/>
                    <a:pt x="2178" y="935"/>
                    <a:pt x="2173" y="920"/>
                  </a:cubicBezTo>
                  <a:close/>
                  <a:moveTo>
                    <a:pt x="510" y="456"/>
                  </a:moveTo>
                  <a:cubicBezTo>
                    <a:pt x="524" y="469"/>
                    <a:pt x="536" y="450"/>
                    <a:pt x="543" y="449"/>
                  </a:cubicBezTo>
                  <a:cubicBezTo>
                    <a:pt x="550" y="448"/>
                    <a:pt x="539" y="441"/>
                    <a:pt x="527" y="437"/>
                  </a:cubicBezTo>
                  <a:cubicBezTo>
                    <a:pt x="516" y="434"/>
                    <a:pt x="499" y="446"/>
                    <a:pt x="510" y="456"/>
                  </a:cubicBezTo>
                  <a:close/>
                  <a:moveTo>
                    <a:pt x="532" y="34"/>
                  </a:moveTo>
                  <a:cubicBezTo>
                    <a:pt x="540" y="39"/>
                    <a:pt x="512" y="38"/>
                    <a:pt x="508" y="43"/>
                  </a:cubicBezTo>
                  <a:cubicBezTo>
                    <a:pt x="505" y="48"/>
                    <a:pt x="489" y="46"/>
                    <a:pt x="492" y="53"/>
                  </a:cubicBezTo>
                  <a:cubicBezTo>
                    <a:pt x="495" y="59"/>
                    <a:pt x="521" y="59"/>
                    <a:pt x="521" y="54"/>
                  </a:cubicBezTo>
                  <a:cubicBezTo>
                    <a:pt x="521" y="49"/>
                    <a:pt x="534" y="54"/>
                    <a:pt x="535" y="49"/>
                  </a:cubicBezTo>
                  <a:cubicBezTo>
                    <a:pt x="536" y="44"/>
                    <a:pt x="541" y="39"/>
                    <a:pt x="556" y="38"/>
                  </a:cubicBezTo>
                  <a:cubicBezTo>
                    <a:pt x="570" y="37"/>
                    <a:pt x="570" y="32"/>
                    <a:pt x="557" y="25"/>
                  </a:cubicBezTo>
                  <a:cubicBezTo>
                    <a:pt x="543" y="19"/>
                    <a:pt x="525" y="29"/>
                    <a:pt x="532" y="34"/>
                  </a:cubicBezTo>
                  <a:close/>
                  <a:moveTo>
                    <a:pt x="483" y="39"/>
                  </a:moveTo>
                  <a:cubicBezTo>
                    <a:pt x="495" y="28"/>
                    <a:pt x="511" y="38"/>
                    <a:pt x="513" y="33"/>
                  </a:cubicBezTo>
                  <a:cubicBezTo>
                    <a:pt x="515" y="28"/>
                    <a:pt x="491" y="26"/>
                    <a:pt x="482" y="31"/>
                  </a:cubicBezTo>
                  <a:cubicBezTo>
                    <a:pt x="473" y="36"/>
                    <a:pt x="452" y="32"/>
                    <a:pt x="455" y="38"/>
                  </a:cubicBezTo>
                  <a:cubicBezTo>
                    <a:pt x="456" y="42"/>
                    <a:pt x="471" y="50"/>
                    <a:pt x="483" y="39"/>
                  </a:cubicBezTo>
                  <a:close/>
                  <a:moveTo>
                    <a:pt x="1620" y="274"/>
                  </a:moveTo>
                  <a:cubicBezTo>
                    <a:pt x="1618" y="278"/>
                    <a:pt x="1607" y="279"/>
                    <a:pt x="1610" y="283"/>
                  </a:cubicBezTo>
                  <a:cubicBezTo>
                    <a:pt x="1615" y="289"/>
                    <a:pt x="1641" y="286"/>
                    <a:pt x="1642" y="277"/>
                  </a:cubicBezTo>
                  <a:cubicBezTo>
                    <a:pt x="1642" y="269"/>
                    <a:pt x="1622" y="270"/>
                    <a:pt x="1620" y="274"/>
                  </a:cubicBezTo>
                  <a:close/>
                  <a:moveTo>
                    <a:pt x="3008" y="545"/>
                  </a:moveTo>
                  <a:cubicBezTo>
                    <a:pt x="3003" y="543"/>
                    <a:pt x="2986" y="532"/>
                    <a:pt x="2982" y="526"/>
                  </a:cubicBezTo>
                  <a:cubicBezTo>
                    <a:pt x="2978" y="520"/>
                    <a:pt x="2958" y="517"/>
                    <a:pt x="2958" y="520"/>
                  </a:cubicBezTo>
                  <a:cubicBezTo>
                    <a:pt x="2958" y="523"/>
                    <a:pt x="2951" y="520"/>
                    <a:pt x="2950" y="516"/>
                  </a:cubicBezTo>
                  <a:cubicBezTo>
                    <a:pt x="2948" y="513"/>
                    <a:pt x="2927" y="512"/>
                    <a:pt x="2927" y="516"/>
                  </a:cubicBezTo>
                  <a:cubicBezTo>
                    <a:pt x="2927" y="520"/>
                    <a:pt x="2932" y="520"/>
                    <a:pt x="2935" y="524"/>
                  </a:cubicBezTo>
                  <a:cubicBezTo>
                    <a:pt x="2938" y="528"/>
                    <a:pt x="2931" y="530"/>
                    <a:pt x="2932" y="535"/>
                  </a:cubicBezTo>
                  <a:cubicBezTo>
                    <a:pt x="2934" y="540"/>
                    <a:pt x="2925" y="533"/>
                    <a:pt x="2921" y="530"/>
                  </a:cubicBezTo>
                  <a:cubicBezTo>
                    <a:pt x="2918" y="528"/>
                    <a:pt x="2919" y="517"/>
                    <a:pt x="2920" y="512"/>
                  </a:cubicBezTo>
                  <a:cubicBezTo>
                    <a:pt x="2921" y="507"/>
                    <a:pt x="2914" y="508"/>
                    <a:pt x="2914" y="503"/>
                  </a:cubicBezTo>
                  <a:cubicBezTo>
                    <a:pt x="2913" y="498"/>
                    <a:pt x="2889" y="487"/>
                    <a:pt x="2879" y="483"/>
                  </a:cubicBezTo>
                  <a:cubicBezTo>
                    <a:pt x="2870" y="479"/>
                    <a:pt x="2857" y="475"/>
                    <a:pt x="2853" y="470"/>
                  </a:cubicBezTo>
                  <a:cubicBezTo>
                    <a:pt x="2850" y="465"/>
                    <a:pt x="2832" y="464"/>
                    <a:pt x="2825" y="457"/>
                  </a:cubicBezTo>
                  <a:cubicBezTo>
                    <a:pt x="2819" y="450"/>
                    <a:pt x="2789" y="437"/>
                    <a:pt x="2776" y="437"/>
                  </a:cubicBezTo>
                  <a:cubicBezTo>
                    <a:pt x="2763" y="436"/>
                    <a:pt x="2766" y="429"/>
                    <a:pt x="2760" y="430"/>
                  </a:cubicBezTo>
                  <a:cubicBezTo>
                    <a:pt x="2754" y="431"/>
                    <a:pt x="2727" y="430"/>
                    <a:pt x="2719" y="428"/>
                  </a:cubicBezTo>
                  <a:cubicBezTo>
                    <a:pt x="2710" y="427"/>
                    <a:pt x="2708" y="433"/>
                    <a:pt x="2702" y="431"/>
                  </a:cubicBezTo>
                  <a:cubicBezTo>
                    <a:pt x="2696" y="429"/>
                    <a:pt x="2665" y="417"/>
                    <a:pt x="2662" y="422"/>
                  </a:cubicBezTo>
                  <a:cubicBezTo>
                    <a:pt x="2658" y="426"/>
                    <a:pt x="2660" y="432"/>
                    <a:pt x="2656" y="433"/>
                  </a:cubicBezTo>
                  <a:cubicBezTo>
                    <a:pt x="2652" y="434"/>
                    <a:pt x="2656" y="439"/>
                    <a:pt x="2665" y="447"/>
                  </a:cubicBezTo>
                  <a:cubicBezTo>
                    <a:pt x="2673" y="455"/>
                    <a:pt x="2668" y="461"/>
                    <a:pt x="2660" y="464"/>
                  </a:cubicBezTo>
                  <a:cubicBezTo>
                    <a:pt x="2652" y="467"/>
                    <a:pt x="2640" y="461"/>
                    <a:pt x="2636" y="455"/>
                  </a:cubicBezTo>
                  <a:cubicBezTo>
                    <a:pt x="2632" y="449"/>
                    <a:pt x="2621" y="451"/>
                    <a:pt x="2619" y="444"/>
                  </a:cubicBezTo>
                  <a:cubicBezTo>
                    <a:pt x="2616" y="436"/>
                    <a:pt x="2622" y="435"/>
                    <a:pt x="2627" y="439"/>
                  </a:cubicBezTo>
                  <a:cubicBezTo>
                    <a:pt x="2632" y="443"/>
                    <a:pt x="2639" y="440"/>
                    <a:pt x="2640" y="434"/>
                  </a:cubicBezTo>
                  <a:cubicBezTo>
                    <a:pt x="2641" y="428"/>
                    <a:pt x="2626" y="424"/>
                    <a:pt x="2618" y="425"/>
                  </a:cubicBezTo>
                  <a:cubicBezTo>
                    <a:pt x="2610" y="425"/>
                    <a:pt x="2605" y="437"/>
                    <a:pt x="2597" y="441"/>
                  </a:cubicBezTo>
                  <a:cubicBezTo>
                    <a:pt x="2589" y="446"/>
                    <a:pt x="2556" y="439"/>
                    <a:pt x="2553" y="436"/>
                  </a:cubicBezTo>
                  <a:cubicBezTo>
                    <a:pt x="2550" y="433"/>
                    <a:pt x="2504" y="436"/>
                    <a:pt x="2500" y="439"/>
                  </a:cubicBezTo>
                  <a:cubicBezTo>
                    <a:pt x="2495" y="443"/>
                    <a:pt x="2498" y="455"/>
                    <a:pt x="2496" y="456"/>
                  </a:cubicBezTo>
                  <a:cubicBezTo>
                    <a:pt x="2494" y="457"/>
                    <a:pt x="2491" y="442"/>
                    <a:pt x="2491" y="439"/>
                  </a:cubicBezTo>
                  <a:cubicBezTo>
                    <a:pt x="2491" y="436"/>
                    <a:pt x="2486" y="434"/>
                    <a:pt x="2478" y="434"/>
                  </a:cubicBezTo>
                  <a:cubicBezTo>
                    <a:pt x="2470" y="434"/>
                    <a:pt x="2465" y="434"/>
                    <a:pt x="2468" y="430"/>
                  </a:cubicBezTo>
                  <a:cubicBezTo>
                    <a:pt x="2472" y="427"/>
                    <a:pt x="2465" y="424"/>
                    <a:pt x="2472" y="419"/>
                  </a:cubicBezTo>
                  <a:cubicBezTo>
                    <a:pt x="2478" y="415"/>
                    <a:pt x="2460" y="401"/>
                    <a:pt x="2443" y="394"/>
                  </a:cubicBezTo>
                  <a:cubicBezTo>
                    <a:pt x="2426" y="387"/>
                    <a:pt x="2387" y="391"/>
                    <a:pt x="2376" y="394"/>
                  </a:cubicBezTo>
                  <a:cubicBezTo>
                    <a:pt x="2366" y="398"/>
                    <a:pt x="2345" y="396"/>
                    <a:pt x="2335" y="397"/>
                  </a:cubicBezTo>
                  <a:cubicBezTo>
                    <a:pt x="2325" y="397"/>
                    <a:pt x="2333" y="393"/>
                    <a:pt x="2330" y="388"/>
                  </a:cubicBezTo>
                  <a:cubicBezTo>
                    <a:pt x="2327" y="383"/>
                    <a:pt x="2310" y="378"/>
                    <a:pt x="2308" y="382"/>
                  </a:cubicBezTo>
                  <a:cubicBezTo>
                    <a:pt x="2306" y="386"/>
                    <a:pt x="2301" y="382"/>
                    <a:pt x="2301" y="379"/>
                  </a:cubicBezTo>
                  <a:cubicBezTo>
                    <a:pt x="2301" y="376"/>
                    <a:pt x="2285" y="370"/>
                    <a:pt x="2279" y="371"/>
                  </a:cubicBezTo>
                  <a:cubicBezTo>
                    <a:pt x="2273" y="373"/>
                    <a:pt x="2270" y="366"/>
                    <a:pt x="2277" y="366"/>
                  </a:cubicBezTo>
                  <a:cubicBezTo>
                    <a:pt x="2285" y="366"/>
                    <a:pt x="2297" y="367"/>
                    <a:pt x="2292" y="359"/>
                  </a:cubicBezTo>
                  <a:cubicBezTo>
                    <a:pt x="2286" y="351"/>
                    <a:pt x="2239" y="348"/>
                    <a:pt x="2235" y="350"/>
                  </a:cubicBezTo>
                  <a:cubicBezTo>
                    <a:pt x="2230" y="351"/>
                    <a:pt x="2235" y="357"/>
                    <a:pt x="2224" y="367"/>
                  </a:cubicBezTo>
                  <a:cubicBezTo>
                    <a:pt x="2214" y="376"/>
                    <a:pt x="2204" y="370"/>
                    <a:pt x="2206" y="365"/>
                  </a:cubicBezTo>
                  <a:cubicBezTo>
                    <a:pt x="2207" y="360"/>
                    <a:pt x="2219" y="361"/>
                    <a:pt x="2219" y="357"/>
                  </a:cubicBezTo>
                  <a:cubicBezTo>
                    <a:pt x="2219" y="352"/>
                    <a:pt x="2202" y="354"/>
                    <a:pt x="2200" y="351"/>
                  </a:cubicBezTo>
                  <a:cubicBezTo>
                    <a:pt x="2197" y="347"/>
                    <a:pt x="2203" y="344"/>
                    <a:pt x="2210" y="346"/>
                  </a:cubicBezTo>
                  <a:cubicBezTo>
                    <a:pt x="2216" y="348"/>
                    <a:pt x="2227" y="349"/>
                    <a:pt x="2227" y="346"/>
                  </a:cubicBezTo>
                  <a:cubicBezTo>
                    <a:pt x="2228" y="343"/>
                    <a:pt x="2221" y="342"/>
                    <a:pt x="2210" y="341"/>
                  </a:cubicBezTo>
                  <a:cubicBezTo>
                    <a:pt x="2200" y="339"/>
                    <a:pt x="2175" y="333"/>
                    <a:pt x="2161" y="334"/>
                  </a:cubicBezTo>
                  <a:cubicBezTo>
                    <a:pt x="2148" y="335"/>
                    <a:pt x="2142" y="329"/>
                    <a:pt x="2135" y="329"/>
                  </a:cubicBezTo>
                  <a:cubicBezTo>
                    <a:pt x="2127" y="328"/>
                    <a:pt x="2127" y="333"/>
                    <a:pt x="2131" y="337"/>
                  </a:cubicBezTo>
                  <a:cubicBezTo>
                    <a:pt x="2134" y="341"/>
                    <a:pt x="2124" y="344"/>
                    <a:pt x="2115" y="342"/>
                  </a:cubicBezTo>
                  <a:cubicBezTo>
                    <a:pt x="2107" y="341"/>
                    <a:pt x="2094" y="347"/>
                    <a:pt x="2099" y="353"/>
                  </a:cubicBezTo>
                  <a:cubicBezTo>
                    <a:pt x="2104" y="359"/>
                    <a:pt x="2109" y="351"/>
                    <a:pt x="2113" y="353"/>
                  </a:cubicBezTo>
                  <a:cubicBezTo>
                    <a:pt x="2117" y="356"/>
                    <a:pt x="2102" y="360"/>
                    <a:pt x="2108" y="363"/>
                  </a:cubicBezTo>
                  <a:cubicBezTo>
                    <a:pt x="2115" y="366"/>
                    <a:pt x="2114" y="372"/>
                    <a:pt x="2114" y="375"/>
                  </a:cubicBezTo>
                  <a:cubicBezTo>
                    <a:pt x="2114" y="378"/>
                    <a:pt x="2103" y="380"/>
                    <a:pt x="2100" y="375"/>
                  </a:cubicBezTo>
                  <a:cubicBezTo>
                    <a:pt x="2096" y="370"/>
                    <a:pt x="2090" y="374"/>
                    <a:pt x="2083" y="374"/>
                  </a:cubicBezTo>
                  <a:cubicBezTo>
                    <a:pt x="2076" y="373"/>
                    <a:pt x="2070" y="377"/>
                    <a:pt x="2078" y="378"/>
                  </a:cubicBezTo>
                  <a:cubicBezTo>
                    <a:pt x="2086" y="379"/>
                    <a:pt x="2088" y="384"/>
                    <a:pt x="2078" y="385"/>
                  </a:cubicBezTo>
                  <a:cubicBezTo>
                    <a:pt x="2067" y="386"/>
                    <a:pt x="2070" y="375"/>
                    <a:pt x="2064" y="376"/>
                  </a:cubicBezTo>
                  <a:cubicBezTo>
                    <a:pt x="2058" y="378"/>
                    <a:pt x="2044" y="371"/>
                    <a:pt x="2037" y="372"/>
                  </a:cubicBezTo>
                  <a:cubicBezTo>
                    <a:pt x="2029" y="372"/>
                    <a:pt x="2026" y="378"/>
                    <a:pt x="2016" y="378"/>
                  </a:cubicBezTo>
                  <a:cubicBezTo>
                    <a:pt x="2007" y="379"/>
                    <a:pt x="1994" y="374"/>
                    <a:pt x="1990" y="368"/>
                  </a:cubicBezTo>
                  <a:cubicBezTo>
                    <a:pt x="1986" y="363"/>
                    <a:pt x="1985" y="362"/>
                    <a:pt x="1980" y="368"/>
                  </a:cubicBezTo>
                  <a:cubicBezTo>
                    <a:pt x="1975" y="374"/>
                    <a:pt x="1975" y="385"/>
                    <a:pt x="1970" y="386"/>
                  </a:cubicBezTo>
                  <a:cubicBezTo>
                    <a:pt x="1965" y="387"/>
                    <a:pt x="1964" y="397"/>
                    <a:pt x="1959" y="399"/>
                  </a:cubicBezTo>
                  <a:cubicBezTo>
                    <a:pt x="1954" y="402"/>
                    <a:pt x="1954" y="395"/>
                    <a:pt x="1948" y="396"/>
                  </a:cubicBezTo>
                  <a:cubicBezTo>
                    <a:pt x="1942" y="396"/>
                    <a:pt x="1923" y="378"/>
                    <a:pt x="1922" y="372"/>
                  </a:cubicBezTo>
                  <a:cubicBezTo>
                    <a:pt x="1921" y="367"/>
                    <a:pt x="1909" y="356"/>
                    <a:pt x="1906" y="354"/>
                  </a:cubicBezTo>
                  <a:cubicBezTo>
                    <a:pt x="1902" y="352"/>
                    <a:pt x="1909" y="351"/>
                    <a:pt x="1913" y="354"/>
                  </a:cubicBezTo>
                  <a:cubicBezTo>
                    <a:pt x="1916" y="358"/>
                    <a:pt x="1921" y="358"/>
                    <a:pt x="1925" y="356"/>
                  </a:cubicBezTo>
                  <a:cubicBezTo>
                    <a:pt x="1929" y="354"/>
                    <a:pt x="1929" y="344"/>
                    <a:pt x="1922" y="344"/>
                  </a:cubicBezTo>
                  <a:cubicBezTo>
                    <a:pt x="1915" y="344"/>
                    <a:pt x="1918" y="338"/>
                    <a:pt x="1921" y="337"/>
                  </a:cubicBezTo>
                  <a:cubicBezTo>
                    <a:pt x="1925" y="336"/>
                    <a:pt x="1913" y="326"/>
                    <a:pt x="1918" y="325"/>
                  </a:cubicBezTo>
                  <a:cubicBezTo>
                    <a:pt x="1922" y="323"/>
                    <a:pt x="1920" y="319"/>
                    <a:pt x="1914" y="318"/>
                  </a:cubicBezTo>
                  <a:cubicBezTo>
                    <a:pt x="1908" y="317"/>
                    <a:pt x="1902" y="313"/>
                    <a:pt x="1902" y="310"/>
                  </a:cubicBezTo>
                  <a:cubicBezTo>
                    <a:pt x="1902" y="307"/>
                    <a:pt x="1878" y="306"/>
                    <a:pt x="1879" y="310"/>
                  </a:cubicBezTo>
                  <a:cubicBezTo>
                    <a:pt x="1880" y="314"/>
                    <a:pt x="1871" y="313"/>
                    <a:pt x="1872" y="310"/>
                  </a:cubicBezTo>
                  <a:cubicBezTo>
                    <a:pt x="1873" y="306"/>
                    <a:pt x="1864" y="307"/>
                    <a:pt x="1852" y="304"/>
                  </a:cubicBezTo>
                  <a:cubicBezTo>
                    <a:pt x="1841" y="301"/>
                    <a:pt x="1840" y="293"/>
                    <a:pt x="1836" y="292"/>
                  </a:cubicBezTo>
                  <a:cubicBezTo>
                    <a:pt x="1833" y="292"/>
                    <a:pt x="1834" y="304"/>
                    <a:pt x="1828" y="301"/>
                  </a:cubicBezTo>
                  <a:cubicBezTo>
                    <a:pt x="1822" y="298"/>
                    <a:pt x="1816" y="303"/>
                    <a:pt x="1819" y="310"/>
                  </a:cubicBezTo>
                  <a:cubicBezTo>
                    <a:pt x="1822" y="317"/>
                    <a:pt x="1819" y="318"/>
                    <a:pt x="1819" y="323"/>
                  </a:cubicBezTo>
                  <a:cubicBezTo>
                    <a:pt x="1818" y="329"/>
                    <a:pt x="1815" y="327"/>
                    <a:pt x="1809" y="324"/>
                  </a:cubicBezTo>
                  <a:cubicBezTo>
                    <a:pt x="1802" y="322"/>
                    <a:pt x="1802" y="330"/>
                    <a:pt x="1787" y="326"/>
                  </a:cubicBezTo>
                  <a:cubicBezTo>
                    <a:pt x="1773" y="323"/>
                    <a:pt x="1766" y="327"/>
                    <a:pt x="1763" y="322"/>
                  </a:cubicBezTo>
                  <a:cubicBezTo>
                    <a:pt x="1761" y="317"/>
                    <a:pt x="1756" y="317"/>
                    <a:pt x="1756" y="321"/>
                  </a:cubicBezTo>
                  <a:cubicBezTo>
                    <a:pt x="1755" y="325"/>
                    <a:pt x="1733" y="323"/>
                    <a:pt x="1731" y="317"/>
                  </a:cubicBezTo>
                  <a:cubicBezTo>
                    <a:pt x="1729" y="311"/>
                    <a:pt x="1735" y="310"/>
                    <a:pt x="1738" y="309"/>
                  </a:cubicBezTo>
                  <a:cubicBezTo>
                    <a:pt x="1742" y="307"/>
                    <a:pt x="1735" y="305"/>
                    <a:pt x="1722" y="306"/>
                  </a:cubicBezTo>
                  <a:cubicBezTo>
                    <a:pt x="1710" y="307"/>
                    <a:pt x="1702" y="299"/>
                    <a:pt x="1690" y="301"/>
                  </a:cubicBezTo>
                  <a:cubicBezTo>
                    <a:pt x="1677" y="302"/>
                    <a:pt x="1649" y="305"/>
                    <a:pt x="1646" y="307"/>
                  </a:cubicBezTo>
                  <a:cubicBezTo>
                    <a:pt x="1642" y="308"/>
                    <a:pt x="1649" y="315"/>
                    <a:pt x="1643" y="316"/>
                  </a:cubicBezTo>
                  <a:cubicBezTo>
                    <a:pt x="1637" y="316"/>
                    <a:pt x="1641" y="304"/>
                    <a:pt x="1640" y="299"/>
                  </a:cubicBezTo>
                  <a:cubicBezTo>
                    <a:pt x="1639" y="293"/>
                    <a:pt x="1630" y="292"/>
                    <a:pt x="1631" y="297"/>
                  </a:cubicBezTo>
                  <a:cubicBezTo>
                    <a:pt x="1633" y="301"/>
                    <a:pt x="1617" y="303"/>
                    <a:pt x="1613" y="299"/>
                  </a:cubicBezTo>
                  <a:cubicBezTo>
                    <a:pt x="1609" y="296"/>
                    <a:pt x="1603" y="291"/>
                    <a:pt x="1593" y="289"/>
                  </a:cubicBezTo>
                  <a:cubicBezTo>
                    <a:pt x="1583" y="286"/>
                    <a:pt x="1570" y="297"/>
                    <a:pt x="1573" y="300"/>
                  </a:cubicBezTo>
                  <a:cubicBezTo>
                    <a:pt x="1576" y="303"/>
                    <a:pt x="1583" y="301"/>
                    <a:pt x="1584" y="303"/>
                  </a:cubicBezTo>
                  <a:cubicBezTo>
                    <a:pt x="1584" y="307"/>
                    <a:pt x="1562" y="306"/>
                    <a:pt x="1562" y="309"/>
                  </a:cubicBezTo>
                  <a:cubicBezTo>
                    <a:pt x="1562" y="313"/>
                    <a:pt x="1542" y="318"/>
                    <a:pt x="1535" y="319"/>
                  </a:cubicBezTo>
                  <a:cubicBezTo>
                    <a:pt x="1518" y="321"/>
                    <a:pt x="1514" y="321"/>
                    <a:pt x="1506" y="328"/>
                  </a:cubicBezTo>
                  <a:cubicBezTo>
                    <a:pt x="1498" y="334"/>
                    <a:pt x="1504" y="322"/>
                    <a:pt x="1511" y="315"/>
                  </a:cubicBezTo>
                  <a:cubicBezTo>
                    <a:pt x="1517" y="309"/>
                    <a:pt x="1524" y="312"/>
                    <a:pt x="1527" y="307"/>
                  </a:cubicBezTo>
                  <a:cubicBezTo>
                    <a:pt x="1531" y="302"/>
                    <a:pt x="1537" y="302"/>
                    <a:pt x="1546" y="301"/>
                  </a:cubicBezTo>
                  <a:cubicBezTo>
                    <a:pt x="1556" y="299"/>
                    <a:pt x="1556" y="293"/>
                    <a:pt x="1561" y="291"/>
                  </a:cubicBezTo>
                  <a:cubicBezTo>
                    <a:pt x="1565" y="289"/>
                    <a:pt x="1577" y="285"/>
                    <a:pt x="1579" y="280"/>
                  </a:cubicBezTo>
                  <a:cubicBezTo>
                    <a:pt x="1581" y="275"/>
                    <a:pt x="1604" y="268"/>
                    <a:pt x="1609" y="268"/>
                  </a:cubicBezTo>
                  <a:cubicBezTo>
                    <a:pt x="1614" y="268"/>
                    <a:pt x="1615" y="259"/>
                    <a:pt x="1617" y="259"/>
                  </a:cubicBezTo>
                  <a:cubicBezTo>
                    <a:pt x="1620" y="259"/>
                    <a:pt x="1634" y="253"/>
                    <a:pt x="1639" y="250"/>
                  </a:cubicBezTo>
                  <a:cubicBezTo>
                    <a:pt x="1644" y="248"/>
                    <a:pt x="1647" y="243"/>
                    <a:pt x="1647" y="239"/>
                  </a:cubicBezTo>
                  <a:cubicBezTo>
                    <a:pt x="1647" y="236"/>
                    <a:pt x="1640" y="237"/>
                    <a:pt x="1639" y="233"/>
                  </a:cubicBezTo>
                  <a:cubicBezTo>
                    <a:pt x="1638" y="230"/>
                    <a:pt x="1642" y="232"/>
                    <a:pt x="1648" y="230"/>
                  </a:cubicBezTo>
                  <a:cubicBezTo>
                    <a:pt x="1653" y="228"/>
                    <a:pt x="1648" y="221"/>
                    <a:pt x="1643" y="222"/>
                  </a:cubicBezTo>
                  <a:cubicBezTo>
                    <a:pt x="1639" y="224"/>
                    <a:pt x="1646" y="218"/>
                    <a:pt x="1642" y="214"/>
                  </a:cubicBezTo>
                  <a:cubicBezTo>
                    <a:pt x="1638" y="209"/>
                    <a:pt x="1630" y="217"/>
                    <a:pt x="1630" y="212"/>
                  </a:cubicBezTo>
                  <a:cubicBezTo>
                    <a:pt x="1631" y="207"/>
                    <a:pt x="1630" y="200"/>
                    <a:pt x="1627" y="197"/>
                  </a:cubicBezTo>
                  <a:cubicBezTo>
                    <a:pt x="1624" y="194"/>
                    <a:pt x="1618" y="203"/>
                    <a:pt x="1611" y="198"/>
                  </a:cubicBezTo>
                  <a:cubicBezTo>
                    <a:pt x="1605" y="193"/>
                    <a:pt x="1586" y="190"/>
                    <a:pt x="1586" y="192"/>
                  </a:cubicBezTo>
                  <a:cubicBezTo>
                    <a:pt x="1586" y="194"/>
                    <a:pt x="1577" y="189"/>
                    <a:pt x="1575" y="191"/>
                  </a:cubicBezTo>
                  <a:cubicBezTo>
                    <a:pt x="1573" y="193"/>
                    <a:pt x="1558" y="193"/>
                    <a:pt x="1553" y="191"/>
                  </a:cubicBezTo>
                  <a:cubicBezTo>
                    <a:pt x="1549" y="190"/>
                    <a:pt x="1542" y="193"/>
                    <a:pt x="1542" y="198"/>
                  </a:cubicBezTo>
                  <a:cubicBezTo>
                    <a:pt x="1542" y="202"/>
                    <a:pt x="1523" y="201"/>
                    <a:pt x="1520" y="200"/>
                  </a:cubicBezTo>
                  <a:cubicBezTo>
                    <a:pt x="1516" y="199"/>
                    <a:pt x="1532" y="186"/>
                    <a:pt x="1532" y="183"/>
                  </a:cubicBezTo>
                  <a:cubicBezTo>
                    <a:pt x="1532" y="181"/>
                    <a:pt x="1505" y="184"/>
                    <a:pt x="1503" y="181"/>
                  </a:cubicBezTo>
                  <a:cubicBezTo>
                    <a:pt x="1502" y="179"/>
                    <a:pt x="1489" y="178"/>
                    <a:pt x="1483" y="178"/>
                  </a:cubicBezTo>
                  <a:cubicBezTo>
                    <a:pt x="1477" y="178"/>
                    <a:pt x="1482" y="177"/>
                    <a:pt x="1488" y="176"/>
                  </a:cubicBezTo>
                  <a:cubicBezTo>
                    <a:pt x="1493" y="176"/>
                    <a:pt x="1498" y="171"/>
                    <a:pt x="1504" y="170"/>
                  </a:cubicBezTo>
                  <a:cubicBezTo>
                    <a:pt x="1510" y="169"/>
                    <a:pt x="1509" y="167"/>
                    <a:pt x="1506" y="163"/>
                  </a:cubicBezTo>
                  <a:cubicBezTo>
                    <a:pt x="1504" y="159"/>
                    <a:pt x="1497" y="161"/>
                    <a:pt x="1491" y="159"/>
                  </a:cubicBezTo>
                  <a:cubicBezTo>
                    <a:pt x="1485" y="158"/>
                    <a:pt x="1478" y="155"/>
                    <a:pt x="1473" y="155"/>
                  </a:cubicBezTo>
                  <a:cubicBezTo>
                    <a:pt x="1468" y="154"/>
                    <a:pt x="1462" y="157"/>
                    <a:pt x="1450" y="160"/>
                  </a:cubicBezTo>
                  <a:cubicBezTo>
                    <a:pt x="1437" y="162"/>
                    <a:pt x="1436" y="171"/>
                    <a:pt x="1430" y="174"/>
                  </a:cubicBezTo>
                  <a:cubicBezTo>
                    <a:pt x="1424" y="177"/>
                    <a:pt x="1413" y="189"/>
                    <a:pt x="1418" y="190"/>
                  </a:cubicBezTo>
                  <a:cubicBezTo>
                    <a:pt x="1423" y="191"/>
                    <a:pt x="1421" y="194"/>
                    <a:pt x="1422" y="197"/>
                  </a:cubicBezTo>
                  <a:cubicBezTo>
                    <a:pt x="1422" y="201"/>
                    <a:pt x="1418" y="201"/>
                    <a:pt x="1412" y="200"/>
                  </a:cubicBezTo>
                  <a:cubicBezTo>
                    <a:pt x="1406" y="199"/>
                    <a:pt x="1385" y="200"/>
                    <a:pt x="1385" y="204"/>
                  </a:cubicBezTo>
                  <a:cubicBezTo>
                    <a:pt x="1385" y="208"/>
                    <a:pt x="1397" y="211"/>
                    <a:pt x="1396" y="213"/>
                  </a:cubicBezTo>
                  <a:cubicBezTo>
                    <a:pt x="1395" y="215"/>
                    <a:pt x="1387" y="213"/>
                    <a:pt x="1383" y="210"/>
                  </a:cubicBezTo>
                  <a:cubicBezTo>
                    <a:pt x="1379" y="208"/>
                    <a:pt x="1369" y="209"/>
                    <a:pt x="1368" y="214"/>
                  </a:cubicBezTo>
                  <a:cubicBezTo>
                    <a:pt x="1366" y="218"/>
                    <a:pt x="1358" y="217"/>
                    <a:pt x="1356" y="216"/>
                  </a:cubicBezTo>
                  <a:cubicBezTo>
                    <a:pt x="1354" y="215"/>
                    <a:pt x="1349" y="218"/>
                    <a:pt x="1345" y="217"/>
                  </a:cubicBezTo>
                  <a:cubicBezTo>
                    <a:pt x="1341" y="216"/>
                    <a:pt x="1352" y="210"/>
                    <a:pt x="1350" y="207"/>
                  </a:cubicBezTo>
                  <a:cubicBezTo>
                    <a:pt x="1347" y="204"/>
                    <a:pt x="1334" y="207"/>
                    <a:pt x="1333" y="211"/>
                  </a:cubicBezTo>
                  <a:cubicBezTo>
                    <a:pt x="1332" y="216"/>
                    <a:pt x="1324" y="208"/>
                    <a:pt x="1321" y="210"/>
                  </a:cubicBezTo>
                  <a:cubicBezTo>
                    <a:pt x="1318" y="211"/>
                    <a:pt x="1315" y="213"/>
                    <a:pt x="1310" y="215"/>
                  </a:cubicBezTo>
                  <a:cubicBezTo>
                    <a:pt x="1304" y="218"/>
                    <a:pt x="1295" y="213"/>
                    <a:pt x="1293" y="217"/>
                  </a:cubicBezTo>
                  <a:cubicBezTo>
                    <a:pt x="1291" y="221"/>
                    <a:pt x="1303" y="222"/>
                    <a:pt x="1303" y="224"/>
                  </a:cubicBezTo>
                  <a:cubicBezTo>
                    <a:pt x="1304" y="226"/>
                    <a:pt x="1275" y="226"/>
                    <a:pt x="1274" y="229"/>
                  </a:cubicBezTo>
                  <a:cubicBezTo>
                    <a:pt x="1273" y="231"/>
                    <a:pt x="1264" y="231"/>
                    <a:pt x="1252" y="232"/>
                  </a:cubicBezTo>
                  <a:cubicBezTo>
                    <a:pt x="1240" y="232"/>
                    <a:pt x="1245" y="238"/>
                    <a:pt x="1236" y="239"/>
                  </a:cubicBezTo>
                  <a:cubicBezTo>
                    <a:pt x="1226" y="241"/>
                    <a:pt x="1222" y="242"/>
                    <a:pt x="1219" y="246"/>
                  </a:cubicBezTo>
                  <a:cubicBezTo>
                    <a:pt x="1216" y="251"/>
                    <a:pt x="1209" y="252"/>
                    <a:pt x="1205" y="248"/>
                  </a:cubicBezTo>
                  <a:cubicBezTo>
                    <a:pt x="1202" y="244"/>
                    <a:pt x="1194" y="250"/>
                    <a:pt x="1198" y="250"/>
                  </a:cubicBezTo>
                  <a:cubicBezTo>
                    <a:pt x="1203" y="251"/>
                    <a:pt x="1199" y="256"/>
                    <a:pt x="1196" y="255"/>
                  </a:cubicBezTo>
                  <a:cubicBezTo>
                    <a:pt x="1193" y="254"/>
                    <a:pt x="1185" y="260"/>
                    <a:pt x="1189" y="259"/>
                  </a:cubicBezTo>
                  <a:cubicBezTo>
                    <a:pt x="1194" y="259"/>
                    <a:pt x="1196" y="262"/>
                    <a:pt x="1194" y="265"/>
                  </a:cubicBezTo>
                  <a:cubicBezTo>
                    <a:pt x="1192" y="268"/>
                    <a:pt x="1181" y="262"/>
                    <a:pt x="1179" y="265"/>
                  </a:cubicBezTo>
                  <a:cubicBezTo>
                    <a:pt x="1176" y="267"/>
                    <a:pt x="1184" y="271"/>
                    <a:pt x="1188" y="270"/>
                  </a:cubicBezTo>
                  <a:cubicBezTo>
                    <a:pt x="1193" y="269"/>
                    <a:pt x="1196" y="273"/>
                    <a:pt x="1196" y="276"/>
                  </a:cubicBezTo>
                  <a:cubicBezTo>
                    <a:pt x="1197" y="279"/>
                    <a:pt x="1185" y="274"/>
                    <a:pt x="1183" y="277"/>
                  </a:cubicBezTo>
                  <a:cubicBezTo>
                    <a:pt x="1181" y="280"/>
                    <a:pt x="1185" y="281"/>
                    <a:pt x="1190" y="281"/>
                  </a:cubicBezTo>
                  <a:cubicBezTo>
                    <a:pt x="1195" y="282"/>
                    <a:pt x="1191" y="284"/>
                    <a:pt x="1195" y="288"/>
                  </a:cubicBezTo>
                  <a:cubicBezTo>
                    <a:pt x="1196" y="288"/>
                    <a:pt x="1196" y="288"/>
                    <a:pt x="1196" y="289"/>
                  </a:cubicBezTo>
                  <a:cubicBezTo>
                    <a:pt x="1199" y="292"/>
                    <a:pt x="1194" y="293"/>
                    <a:pt x="1194" y="296"/>
                  </a:cubicBezTo>
                  <a:cubicBezTo>
                    <a:pt x="1195" y="299"/>
                    <a:pt x="1189" y="301"/>
                    <a:pt x="1189" y="298"/>
                  </a:cubicBezTo>
                  <a:cubicBezTo>
                    <a:pt x="1189" y="295"/>
                    <a:pt x="1176" y="293"/>
                    <a:pt x="1173" y="297"/>
                  </a:cubicBezTo>
                  <a:cubicBezTo>
                    <a:pt x="1170" y="300"/>
                    <a:pt x="1168" y="303"/>
                    <a:pt x="1164" y="300"/>
                  </a:cubicBezTo>
                  <a:cubicBezTo>
                    <a:pt x="1161" y="297"/>
                    <a:pt x="1151" y="301"/>
                    <a:pt x="1138" y="301"/>
                  </a:cubicBezTo>
                  <a:cubicBezTo>
                    <a:pt x="1126" y="302"/>
                    <a:pt x="1099" y="303"/>
                    <a:pt x="1093" y="305"/>
                  </a:cubicBezTo>
                  <a:cubicBezTo>
                    <a:pt x="1086" y="307"/>
                    <a:pt x="1081" y="316"/>
                    <a:pt x="1087" y="322"/>
                  </a:cubicBezTo>
                  <a:cubicBezTo>
                    <a:pt x="1093" y="328"/>
                    <a:pt x="1087" y="331"/>
                    <a:pt x="1087" y="335"/>
                  </a:cubicBezTo>
                  <a:cubicBezTo>
                    <a:pt x="1087" y="339"/>
                    <a:pt x="1103" y="347"/>
                    <a:pt x="1111" y="348"/>
                  </a:cubicBezTo>
                  <a:cubicBezTo>
                    <a:pt x="1119" y="348"/>
                    <a:pt x="1126" y="359"/>
                    <a:pt x="1121" y="365"/>
                  </a:cubicBezTo>
                  <a:cubicBezTo>
                    <a:pt x="1116" y="371"/>
                    <a:pt x="1101" y="363"/>
                    <a:pt x="1091" y="355"/>
                  </a:cubicBezTo>
                  <a:cubicBezTo>
                    <a:pt x="1081" y="347"/>
                    <a:pt x="1058" y="344"/>
                    <a:pt x="1051" y="345"/>
                  </a:cubicBezTo>
                  <a:cubicBezTo>
                    <a:pt x="1043" y="345"/>
                    <a:pt x="1048" y="338"/>
                    <a:pt x="1038" y="338"/>
                  </a:cubicBezTo>
                  <a:cubicBezTo>
                    <a:pt x="1028" y="339"/>
                    <a:pt x="1020" y="347"/>
                    <a:pt x="1027" y="347"/>
                  </a:cubicBezTo>
                  <a:cubicBezTo>
                    <a:pt x="1033" y="347"/>
                    <a:pt x="1037" y="347"/>
                    <a:pt x="1034" y="350"/>
                  </a:cubicBezTo>
                  <a:cubicBezTo>
                    <a:pt x="1031" y="353"/>
                    <a:pt x="1036" y="352"/>
                    <a:pt x="1044" y="356"/>
                  </a:cubicBezTo>
                  <a:cubicBezTo>
                    <a:pt x="1052" y="359"/>
                    <a:pt x="1037" y="364"/>
                    <a:pt x="1029" y="358"/>
                  </a:cubicBezTo>
                  <a:cubicBezTo>
                    <a:pt x="1021" y="353"/>
                    <a:pt x="1012" y="358"/>
                    <a:pt x="1010" y="362"/>
                  </a:cubicBezTo>
                  <a:cubicBezTo>
                    <a:pt x="1008" y="366"/>
                    <a:pt x="1019" y="378"/>
                    <a:pt x="1034" y="380"/>
                  </a:cubicBezTo>
                  <a:cubicBezTo>
                    <a:pt x="1048" y="382"/>
                    <a:pt x="1043" y="387"/>
                    <a:pt x="1049" y="389"/>
                  </a:cubicBezTo>
                  <a:cubicBezTo>
                    <a:pt x="1056" y="392"/>
                    <a:pt x="1051" y="394"/>
                    <a:pt x="1047" y="394"/>
                  </a:cubicBezTo>
                  <a:cubicBezTo>
                    <a:pt x="1042" y="395"/>
                    <a:pt x="1034" y="388"/>
                    <a:pt x="1027" y="384"/>
                  </a:cubicBezTo>
                  <a:cubicBezTo>
                    <a:pt x="1019" y="380"/>
                    <a:pt x="1000" y="386"/>
                    <a:pt x="997" y="381"/>
                  </a:cubicBezTo>
                  <a:cubicBezTo>
                    <a:pt x="993" y="377"/>
                    <a:pt x="999" y="373"/>
                    <a:pt x="995" y="370"/>
                  </a:cubicBezTo>
                  <a:cubicBezTo>
                    <a:pt x="992" y="367"/>
                    <a:pt x="995" y="360"/>
                    <a:pt x="1000" y="352"/>
                  </a:cubicBezTo>
                  <a:cubicBezTo>
                    <a:pt x="1004" y="345"/>
                    <a:pt x="999" y="333"/>
                    <a:pt x="992" y="330"/>
                  </a:cubicBezTo>
                  <a:cubicBezTo>
                    <a:pt x="985" y="328"/>
                    <a:pt x="986" y="335"/>
                    <a:pt x="987" y="338"/>
                  </a:cubicBezTo>
                  <a:cubicBezTo>
                    <a:pt x="989" y="340"/>
                    <a:pt x="988" y="350"/>
                    <a:pt x="983" y="356"/>
                  </a:cubicBezTo>
                  <a:cubicBezTo>
                    <a:pt x="978" y="363"/>
                    <a:pt x="962" y="363"/>
                    <a:pt x="962" y="367"/>
                  </a:cubicBezTo>
                  <a:cubicBezTo>
                    <a:pt x="962" y="371"/>
                    <a:pt x="951" y="375"/>
                    <a:pt x="955" y="378"/>
                  </a:cubicBezTo>
                  <a:cubicBezTo>
                    <a:pt x="958" y="381"/>
                    <a:pt x="973" y="397"/>
                    <a:pt x="975" y="402"/>
                  </a:cubicBezTo>
                  <a:cubicBezTo>
                    <a:pt x="977" y="407"/>
                    <a:pt x="962" y="423"/>
                    <a:pt x="964" y="432"/>
                  </a:cubicBezTo>
                  <a:cubicBezTo>
                    <a:pt x="967" y="441"/>
                    <a:pt x="962" y="445"/>
                    <a:pt x="965" y="450"/>
                  </a:cubicBezTo>
                  <a:cubicBezTo>
                    <a:pt x="968" y="454"/>
                    <a:pt x="975" y="450"/>
                    <a:pt x="979" y="452"/>
                  </a:cubicBezTo>
                  <a:cubicBezTo>
                    <a:pt x="983" y="454"/>
                    <a:pt x="990" y="449"/>
                    <a:pt x="999" y="448"/>
                  </a:cubicBezTo>
                  <a:cubicBezTo>
                    <a:pt x="1009" y="446"/>
                    <a:pt x="1027" y="456"/>
                    <a:pt x="1033" y="459"/>
                  </a:cubicBezTo>
                  <a:cubicBezTo>
                    <a:pt x="1040" y="462"/>
                    <a:pt x="1036" y="467"/>
                    <a:pt x="1040" y="473"/>
                  </a:cubicBezTo>
                  <a:cubicBezTo>
                    <a:pt x="1043" y="478"/>
                    <a:pt x="1032" y="478"/>
                    <a:pt x="1032" y="486"/>
                  </a:cubicBezTo>
                  <a:cubicBezTo>
                    <a:pt x="1031" y="493"/>
                    <a:pt x="1051" y="497"/>
                    <a:pt x="1052" y="499"/>
                  </a:cubicBezTo>
                  <a:cubicBezTo>
                    <a:pt x="1053" y="502"/>
                    <a:pt x="1038" y="500"/>
                    <a:pt x="1032" y="498"/>
                  </a:cubicBezTo>
                  <a:cubicBezTo>
                    <a:pt x="1027" y="496"/>
                    <a:pt x="1026" y="488"/>
                    <a:pt x="1024" y="486"/>
                  </a:cubicBezTo>
                  <a:cubicBezTo>
                    <a:pt x="1022" y="485"/>
                    <a:pt x="1028" y="479"/>
                    <a:pt x="1029" y="474"/>
                  </a:cubicBezTo>
                  <a:cubicBezTo>
                    <a:pt x="1029" y="469"/>
                    <a:pt x="1022" y="466"/>
                    <a:pt x="1020" y="462"/>
                  </a:cubicBezTo>
                  <a:cubicBezTo>
                    <a:pt x="1017" y="459"/>
                    <a:pt x="1013" y="454"/>
                    <a:pt x="1009" y="455"/>
                  </a:cubicBezTo>
                  <a:cubicBezTo>
                    <a:pt x="1004" y="456"/>
                    <a:pt x="987" y="458"/>
                    <a:pt x="981" y="462"/>
                  </a:cubicBezTo>
                  <a:cubicBezTo>
                    <a:pt x="976" y="467"/>
                    <a:pt x="982" y="480"/>
                    <a:pt x="985" y="487"/>
                  </a:cubicBezTo>
                  <a:cubicBezTo>
                    <a:pt x="988" y="493"/>
                    <a:pt x="970" y="503"/>
                    <a:pt x="970" y="508"/>
                  </a:cubicBezTo>
                  <a:cubicBezTo>
                    <a:pt x="971" y="513"/>
                    <a:pt x="965" y="515"/>
                    <a:pt x="957" y="520"/>
                  </a:cubicBezTo>
                  <a:cubicBezTo>
                    <a:pt x="949" y="524"/>
                    <a:pt x="941" y="527"/>
                    <a:pt x="941" y="534"/>
                  </a:cubicBezTo>
                  <a:cubicBezTo>
                    <a:pt x="941" y="540"/>
                    <a:pt x="931" y="537"/>
                    <a:pt x="925" y="534"/>
                  </a:cubicBezTo>
                  <a:cubicBezTo>
                    <a:pt x="920" y="530"/>
                    <a:pt x="913" y="535"/>
                    <a:pt x="905" y="535"/>
                  </a:cubicBezTo>
                  <a:cubicBezTo>
                    <a:pt x="897" y="535"/>
                    <a:pt x="897" y="528"/>
                    <a:pt x="891" y="531"/>
                  </a:cubicBezTo>
                  <a:cubicBezTo>
                    <a:pt x="884" y="533"/>
                    <a:pt x="880" y="528"/>
                    <a:pt x="882" y="523"/>
                  </a:cubicBezTo>
                  <a:cubicBezTo>
                    <a:pt x="884" y="519"/>
                    <a:pt x="891" y="522"/>
                    <a:pt x="891" y="526"/>
                  </a:cubicBezTo>
                  <a:cubicBezTo>
                    <a:pt x="892" y="529"/>
                    <a:pt x="896" y="527"/>
                    <a:pt x="902" y="524"/>
                  </a:cubicBezTo>
                  <a:cubicBezTo>
                    <a:pt x="907" y="522"/>
                    <a:pt x="904" y="528"/>
                    <a:pt x="912" y="529"/>
                  </a:cubicBezTo>
                  <a:cubicBezTo>
                    <a:pt x="919" y="529"/>
                    <a:pt x="915" y="525"/>
                    <a:pt x="921" y="525"/>
                  </a:cubicBezTo>
                  <a:cubicBezTo>
                    <a:pt x="927" y="526"/>
                    <a:pt x="927" y="524"/>
                    <a:pt x="925" y="521"/>
                  </a:cubicBezTo>
                  <a:cubicBezTo>
                    <a:pt x="923" y="518"/>
                    <a:pt x="929" y="516"/>
                    <a:pt x="933" y="515"/>
                  </a:cubicBezTo>
                  <a:cubicBezTo>
                    <a:pt x="937" y="513"/>
                    <a:pt x="935" y="507"/>
                    <a:pt x="938" y="505"/>
                  </a:cubicBezTo>
                  <a:cubicBezTo>
                    <a:pt x="942" y="503"/>
                    <a:pt x="939" y="500"/>
                    <a:pt x="943" y="499"/>
                  </a:cubicBezTo>
                  <a:cubicBezTo>
                    <a:pt x="947" y="499"/>
                    <a:pt x="948" y="494"/>
                    <a:pt x="952" y="494"/>
                  </a:cubicBezTo>
                  <a:cubicBezTo>
                    <a:pt x="955" y="494"/>
                    <a:pt x="957" y="488"/>
                    <a:pt x="955" y="485"/>
                  </a:cubicBezTo>
                  <a:cubicBezTo>
                    <a:pt x="953" y="483"/>
                    <a:pt x="956" y="475"/>
                    <a:pt x="960" y="474"/>
                  </a:cubicBezTo>
                  <a:cubicBezTo>
                    <a:pt x="963" y="473"/>
                    <a:pt x="963" y="469"/>
                    <a:pt x="960" y="467"/>
                  </a:cubicBezTo>
                  <a:cubicBezTo>
                    <a:pt x="957" y="465"/>
                    <a:pt x="945" y="457"/>
                    <a:pt x="946" y="452"/>
                  </a:cubicBezTo>
                  <a:cubicBezTo>
                    <a:pt x="947" y="447"/>
                    <a:pt x="944" y="438"/>
                    <a:pt x="946" y="434"/>
                  </a:cubicBezTo>
                  <a:cubicBezTo>
                    <a:pt x="947" y="430"/>
                    <a:pt x="946" y="422"/>
                    <a:pt x="945" y="417"/>
                  </a:cubicBezTo>
                  <a:cubicBezTo>
                    <a:pt x="945" y="413"/>
                    <a:pt x="948" y="407"/>
                    <a:pt x="950" y="399"/>
                  </a:cubicBezTo>
                  <a:cubicBezTo>
                    <a:pt x="951" y="390"/>
                    <a:pt x="941" y="381"/>
                    <a:pt x="936" y="379"/>
                  </a:cubicBezTo>
                  <a:cubicBezTo>
                    <a:pt x="930" y="376"/>
                    <a:pt x="934" y="372"/>
                    <a:pt x="941" y="365"/>
                  </a:cubicBezTo>
                  <a:cubicBezTo>
                    <a:pt x="949" y="359"/>
                    <a:pt x="949" y="340"/>
                    <a:pt x="949" y="335"/>
                  </a:cubicBezTo>
                  <a:cubicBezTo>
                    <a:pt x="948" y="331"/>
                    <a:pt x="933" y="328"/>
                    <a:pt x="927" y="328"/>
                  </a:cubicBezTo>
                  <a:cubicBezTo>
                    <a:pt x="921" y="329"/>
                    <a:pt x="899" y="328"/>
                    <a:pt x="893" y="327"/>
                  </a:cubicBezTo>
                  <a:cubicBezTo>
                    <a:pt x="888" y="326"/>
                    <a:pt x="886" y="331"/>
                    <a:pt x="883" y="336"/>
                  </a:cubicBezTo>
                  <a:cubicBezTo>
                    <a:pt x="881" y="342"/>
                    <a:pt x="875" y="350"/>
                    <a:pt x="872" y="362"/>
                  </a:cubicBezTo>
                  <a:cubicBezTo>
                    <a:pt x="868" y="373"/>
                    <a:pt x="854" y="377"/>
                    <a:pt x="848" y="380"/>
                  </a:cubicBezTo>
                  <a:cubicBezTo>
                    <a:pt x="842" y="382"/>
                    <a:pt x="838" y="391"/>
                    <a:pt x="841" y="395"/>
                  </a:cubicBezTo>
                  <a:cubicBezTo>
                    <a:pt x="844" y="399"/>
                    <a:pt x="848" y="396"/>
                    <a:pt x="851" y="397"/>
                  </a:cubicBezTo>
                  <a:cubicBezTo>
                    <a:pt x="854" y="399"/>
                    <a:pt x="851" y="410"/>
                    <a:pt x="849" y="411"/>
                  </a:cubicBezTo>
                  <a:cubicBezTo>
                    <a:pt x="847" y="413"/>
                    <a:pt x="852" y="417"/>
                    <a:pt x="848" y="420"/>
                  </a:cubicBezTo>
                  <a:cubicBezTo>
                    <a:pt x="843" y="423"/>
                    <a:pt x="839" y="429"/>
                    <a:pt x="842" y="432"/>
                  </a:cubicBezTo>
                  <a:cubicBezTo>
                    <a:pt x="844" y="435"/>
                    <a:pt x="857" y="436"/>
                    <a:pt x="863" y="439"/>
                  </a:cubicBezTo>
                  <a:cubicBezTo>
                    <a:pt x="868" y="443"/>
                    <a:pt x="866" y="448"/>
                    <a:pt x="870" y="454"/>
                  </a:cubicBezTo>
                  <a:cubicBezTo>
                    <a:pt x="874" y="459"/>
                    <a:pt x="879" y="456"/>
                    <a:pt x="881" y="459"/>
                  </a:cubicBezTo>
                  <a:cubicBezTo>
                    <a:pt x="883" y="463"/>
                    <a:pt x="873" y="476"/>
                    <a:pt x="870" y="477"/>
                  </a:cubicBezTo>
                  <a:cubicBezTo>
                    <a:pt x="866" y="477"/>
                    <a:pt x="853" y="463"/>
                    <a:pt x="848" y="460"/>
                  </a:cubicBezTo>
                  <a:cubicBezTo>
                    <a:pt x="844" y="457"/>
                    <a:pt x="828" y="452"/>
                    <a:pt x="820" y="448"/>
                  </a:cubicBezTo>
                  <a:cubicBezTo>
                    <a:pt x="812" y="443"/>
                    <a:pt x="805" y="444"/>
                    <a:pt x="797" y="438"/>
                  </a:cubicBezTo>
                  <a:cubicBezTo>
                    <a:pt x="788" y="432"/>
                    <a:pt x="780" y="429"/>
                    <a:pt x="764" y="429"/>
                  </a:cubicBezTo>
                  <a:cubicBezTo>
                    <a:pt x="748" y="430"/>
                    <a:pt x="737" y="426"/>
                    <a:pt x="732" y="426"/>
                  </a:cubicBezTo>
                  <a:cubicBezTo>
                    <a:pt x="726" y="427"/>
                    <a:pt x="728" y="421"/>
                    <a:pt x="719" y="417"/>
                  </a:cubicBezTo>
                  <a:cubicBezTo>
                    <a:pt x="709" y="413"/>
                    <a:pt x="703" y="407"/>
                    <a:pt x="697" y="410"/>
                  </a:cubicBezTo>
                  <a:cubicBezTo>
                    <a:pt x="692" y="413"/>
                    <a:pt x="694" y="423"/>
                    <a:pt x="702" y="424"/>
                  </a:cubicBezTo>
                  <a:cubicBezTo>
                    <a:pt x="711" y="426"/>
                    <a:pt x="707" y="430"/>
                    <a:pt x="715" y="430"/>
                  </a:cubicBezTo>
                  <a:cubicBezTo>
                    <a:pt x="724" y="429"/>
                    <a:pt x="727" y="432"/>
                    <a:pt x="727" y="438"/>
                  </a:cubicBezTo>
                  <a:cubicBezTo>
                    <a:pt x="726" y="443"/>
                    <a:pt x="731" y="449"/>
                    <a:pt x="735" y="452"/>
                  </a:cubicBezTo>
                  <a:cubicBezTo>
                    <a:pt x="739" y="456"/>
                    <a:pt x="736" y="462"/>
                    <a:pt x="729" y="462"/>
                  </a:cubicBezTo>
                  <a:cubicBezTo>
                    <a:pt x="722" y="462"/>
                    <a:pt x="714" y="463"/>
                    <a:pt x="717" y="468"/>
                  </a:cubicBezTo>
                  <a:cubicBezTo>
                    <a:pt x="720" y="473"/>
                    <a:pt x="715" y="474"/>
                    <a:pt x="708" y="472"/>
                  </a:cubicBezTo>
                  <a:cubicBezTo>
                    <a:pt x="701" y="469"/>
                    <a:pt x="705" y="464"/>
                    <a:pt x="708" y="461"/>
                  </a:cubicBezTo>
                  <a:cubicBezTo>
                    <a:pt x="711" y="458"/>
                    <a:pt x="702" y="455"/>
                    <a:pt x="697" y="453"/>
                  </a:cubicBezTo>
                  <a:cubicBezTo>
                    <a:pt x="693" y="451"/>
                    <a:pt x="675" y="465"/>
                    <a:pt x="670" y="467"/>
                  </a:cubicBezTo>
                  <a:cubicBezTo>
                    <a:pt x="665" y="469"/>
                    <a:pt x="653" y="463"/>
                    <a:pt x="641" y="467"/>
                  </a:cubicBezTo>
                  <a:cubicBezTo>
                    <a:pt x="628" y="470"/>
                    <a:pt x="629" y="480"/>
                    <a:pt x="624" y="479"/>
                  </a:cubicBezTo>
                  <a:cubicBezTo>
                    <a:pt x="619" y="478"/>
                    <a:pt x="606" y="480"/>
                    <a:pt x="600" y="477"/>
                  </a:cubicBezTo>
                  <a:cubicBezTo>
                    <a:pt x="595" y="474"/>
                    <a:pt x="599" y="472"/>
                    <a:pt x="605" y="472"/>
                  </a:cubicBezTo>
                  <a:cubicBezTo>
                    <a:pt x="610" y="472"/>
                    <a:pt x="612" y="471"/>
                    <a:pt x="609" y="467"/>
                  </a:cubicBezTo>
                  <a:cubicBezTo>
                    <a:pt x="606" y="463"/>
                    <a:pt x="613" y="457"/>
                    <a:pt x="613" y="455"/>
                  </a:cubicBezTo>
                  <a:cubicBezTo>
                    <a:pt x="613" y="452"/>
                    <a:pt x="592" y="459"/>
                    <a:pt x="589" y="462"/>
                  </a:cubicBezTo>
                  <a:cubicBezTo>
                    <a:pt x="586" y="465"/>
                    <a:pt x="589" y="470"/>
                    <a:pt x="586" y="472"/>
                  </a:cubicBezTo>
                  <a:cubicBezTo>
                    <a:pt x="582" y="474"/>
                    <a:pt x="582" y="469"/>
                    <a:pt x="578" y="467"/>
                  </a:cubicBezTo>
                  <a:cubicBezTo>
                    <a:pt x="574" y="466"/>
                    <a:pt x="543" y="473"/>
                    <a:pt x="537" y="479"/>
                  </a:cubicBezTo>
                  <a:cubicBezTo>
                    <a:pt x="532" y="486"/>
                    <a:pt x="520" y="486"/>
                    <a:pt x="520" y="490"/>
                  </a:cubicBezTo>
                  <a:cubicBezTo>
                    <a:pt x="520" y="493"/>
                    <a:pt x="507" y="493"/>
                    <a:pt x="501" y="496"/>
                  </a:cubicBezTo>
                  <a:cubicBezTo>
                    <a:pt x="496" y="498"/>
                    <a:pt x="499" y="509"/>
                    <a:pt x="497" y="514"/>
                  </a:cubicBezTo>
                  <a:cubicBezTo>
                    <a:pt x="495" y="519"/>
                    <a:pt x="474" y="518"/>
                    <a:pt x="467" y="518"/>
                  </a:cubicBezTo>
                  <a:cubicBezTo>
                    <a:pt x="461" y="518"/>
                    <a:pt x="458" y="505"/>
                    <a:pt x="453" y="505"/>
                  </a:cubicBezTo>
                  <a:cubicBezTo>
                    <a:pt x="448" y="504"/>
                    <a:pt x="451" y="497"/>
                    <a:pt x="453" y="493"/>
                  </a:cubicBezTo>
                  <a:cubicBezTo>
                    <a:pt x="454" y="490"/>
                    <a:pt x="458" y="493"/>
                    <a:pt x="465" y="489"/>
                  </a:cubicBezTo>
                  <a:cubicBezTo>
                    <a:pt x="471" y="485"/>
                    <a:pt x="478" y="491"/>
                    <a:pt x="480" y="488"/>
                  </a:cubicBezTo>
                  <a:cubicBezTo>
                    <a:pt x="483" y="485"/>
                    <a:pt x="471" y="478"/>
                    <a:pt x="470" y="471"/>
                  </a:cubicBezTo>
                  <a:cubicBezTo>
                    <a:pt x="469" y="465"/>
                    <a:pt x="455" y="463"/>
                    <a:pt x="447" y="465"/>
                  </a:cubicBezTo>
                  <a:cubicBezTo>
                    <a:pt x="440" y="467"/>
                    <a:pt x="431" y="465"/>
                    <a:pt x="425" y="462"/>
                  </a:cubicBezTo>
                  <a:cubicBezTo>
                    <a:pt x="420" y="460"/>
                    <a:pt x="421" y="467"/>
                    <a:pt x="429" y="469"/>
                  </a:cubicBezTo>
                  <a:cubicBezTo>
                    <a:pt x="437" y="471"/>
                    <a:pt x="433" y="478"/>
                    <a:pt x="434" y="481"/>
                  </a:cubicBezTo>
                  <a:cubicBezTo>
                    <a:pt x="435" y="485"/>
                    <a:pt x="432" y="494"/>
                    <a:pt x="427" y="501"/>
                  </a:cubicBezTo>
                  <a:cubicBezTo>
                    <a:pt x="422" y="508"/>
                    <a:pt x="426" y="508"/>
                    <a:pt x="433" y="507"/>
                  </a:cubicBezTo>
                  <a:cubicBezTo>
                    <a:pt x="440" y="507"/>
                    <a:pt x="439" y="516"/>
                    <a:pt x="439" y="523"/>
                  </a:cubicBezTo>
                  <a:cubicBezTo>
                    <a:pt x="439" y="530"/>
                    <a:pt x="434" y="532"/>
                    <a:pt x="434" y="536"/>
                  </a:cubicBezTo>
                  <a:cubicBezTo>
                    <a:pt x="434" y="541"/>
                    <a:pt x="428" y="534"/>
                    <a:pt x="426" y="536"/>
                  </a:cubicBezTo>
                  <a:cubicBezTo>
                    <a:pt x="424" y="538"/>
                    <a:pt x="422" y="535"/>
                    <a:pt x="421" y="531"/>
                  </a:cubicBezTo>
                  <a:cubicBezTo>
                    <a:pt x="420" y="527"/>
                    <a:pt x="409" y="529"/>
                    <a:pt x="403" y="528"/>
                  </a:cubicBezTo>
                  <a:cubicBezTo>
                    <a:pt x="397" y="526"/>
                    <a:pt x="395" y="529"/>
                    <a:pt x="392" y="533"/>
                  </a:cubicBezTo>
                  <a:cubicBezTo>
                    <a:pt x="389" y="538"/>
                    <a:pt x="381" y="539"/>
                    <a:pt x="376" y="540"/>
                  </a:cubicBezTo>
                  <a:cubicBezTo>
                    <a:pt x="372" y="540"/>
                    <a:pt x="364" y="549"/>
                    <a:pt x="360" y="552"/>
                  </a:cubicBezTo>
                  <a:cubicBezTo>
                    <a:pt x="355" y="555"/>
                    <a:pt x="354" y="561"/>
                    <a:pt x="361" y="568"/>
                  </a:cubicBezTo>
                  <a:cubicBezTo>
                    <a:pt x="367" y="574"/>
                    <a:pt x="368" y="578"/>
                    <a:pt x="368" y="581"/>
                  </a:cubicBezTo>
                  <a:cubicBezTo>
                    <a:pt x="367" y="585"/>
                    <a:pt x="350" y="584"/>
                    <a:pt x="347" y="580"/>
                  </a:cubicBezTo>
                  <a:cubicBezTo>
                    <a:pt x="344" y="576"/>
                    <a:pt x="332" y="575"/>
                    <a:pt x="328" y="576"/>
                  </a:cubicBezTo>
                  <a:cubicBezTo>
                    <a:pt x="325" y="577"/>
                    <a:pt x="314" y="564"/>
                    <a:pt x="308" y="564"/>
                  </a:cubicBezTo>
                  <a:cubicBezTo>
                    <a:pt x="303" y="564"/>
                    <a:pt x="300" y="570"/>
                    <a:pt x="298" y="574"/>
                  </a:cubicBezTo>
                  <a:cubicBezTo>
                    <a:pt x="296" y="577"/>
                    <a:pt x="300" y="578"/>
                    <a:pt x="303" y="584"/>
                  </a:cubicBezTo>
                  <a:cubicBezTo>
                    <a:pt x="306" y="590"/>
                    <a:pt x="315" y="590"/>
                    <a:pt x="320" y="590"/>
                  </a:cubicBezTo>
                  <a:cubicBezTo>
                    <a:pt x="325" y="590"/>
                    <a:pt x="323" y="598"/>
                    <a:pt x="322" y="601"/>
                  </a:cubicBezTo>
                  <a:cubicBezTo>
                    <a:pt x="320" y="604"/>
                    <a:pt x="311" y="606"/>
                    <a:pt x="308" y="603"/>
                  </a:cubicBezTo>
                  <a:cubicBezTo>
                    <a:pt x="306" y="599"/>
                    <a:pt x="295" y="603"/>
                    <a:pt x="295" y="599"/>
                  </a:cubicBezTo>
                  <a:cubicBezTo>
                    <a:pt x="294" y="594"/>
                    <a:pt x="287" y="588"/>
                    <a:pt x="278" y="589"/>
                  </a:cubicBezTo>
                  <a:cubicBezTo>
                    <a:pt x="270" y="591"/>
                    <a:pt x="269" y="586"/>
                    <a:pt x="269" y="579"/>
                  </a:cubicBezTo>
                  <a:cubicBezTo>
                    <a:pt x="270" y="573"/>
                    <a:pt x="265" y="569"/>
                    <a:pt x="265" y="566"/>
                  </a:cubicBezTo>
                  <a:cubicBezTo>
                    <a:pt x="265" y="564"/>
                    <a:pt x="261" y="558"/>
                    <a:pt x="266" y="555"/>
                  </a:cubicBezTo>
                  <a:cubicBezTo>
                    <a:pt x="270" y="552"/>
                    <a:pt x="267" y="548"/>
                    <a:pt x="267" y="544"/>
                  </a:cubicBezTo>
                  <a:cubicBezTo>
                    <a:pt x="267" y="540"/>
                    <a:pt x="260" y="534"/>
                    <a:pt x="253" y="534"/>
                  </a:cubicBezTo>
                  <a:cubicBezTo>
                    <a:pt x="247" y="534"/>
                    <a:pt x="248" y="527"/>
                    <a:pt x="243" y="526"/>
                  </a:cubicBezTo>
                  <a:cubicBezTo>
                    <a:pt x="237" y="525"/>
                    <a:pt x="226" y="516"/>
                    <a:pt x="225" y="512"/>
                  </a:cubicBezTo>
                  <a:cubicBezTo>
                    <a:pt x="225" y="508"/>
                    <a:pt x="216" y="507"/>
                    <a:pt x="219" y="506"/>
                  </a:cubicBezTo>
                  <a:cubicBezTo>
                    <a:pt x="222" y="505"/>
                    <a:pt x="229" y="507"/>
                    <a:pt x="233" y="511"/>
                  </a:cubicBezTo>
                  <a:cubicBezTo>
                    <a:pt x="238" y="516"/>
                    <a:pt x="246" y="520"/>
                    <a:pt x="258" y="522"/>
                  </a:cubicBezTo>
                  <a:cubicBezTo>
                    <a:pt x="270" y="523"/>
                    <a:pt x="275" y="529"/>
                    <a:pt x="289" y="531"/>
                  </a:cubicBezTo>
                  <a:cubicBezTo>
                    <a:pt x="302" y="534"/>
                    <a:pt x="310" y="535"/>
                    <a:pt x="330" y="538"/>
                  </a:cubicBezTo>
                  <a:cubicBezTo>
                    <a:pt x="349" y="541"/>
                    <a:pt x="375" y="521"/>
                    <a:pt x="381" y="516"/>
                  </a:cubicBezTo>
                  <a:cubicBezTo>
                    <a:pt x="386" y="510"/>
                    <a:pt x="379" y="499"/>
                    <a:pt x="379" y="495"/>
                  </a:cubicBezTo>
                  <a:cubicBezTo>
                    <a:pt x="379" y="491"/>
                    <a:pt x="370" y="490"/>
                    <a:pt x="369" y="487"/>
                  </a:cubicBezTo>
                  <a:cubicBezTo>
                    <a:pt x="368" y="484"/>
                    <a:pt x="362" y="478"/>
                    <a:pt x="355" y="478"/>
                  </a:cubicBezTo>
                  <a:cubicBezTo>
                    <a:pt x="347" y="478"/>
                    <a:pt x="346" y="469"/>
                    <a:pt x="340" y="470"/>
                  </a:cubicBezTo>
                  <a:cubicBezTo>
                    <a:pt x="334" y="471"/>
                    <a:pt x="330" y="467"/>
                    <a:pt x="314" y="457"/>
                  </a:cubicBezTo>
                  <a:cubicBezTo>
                    <a:pt x="298" y="447"/>
                    <a:pt x="277" y="439"/>
                    <a:pt x="273" y="441"/>
                  </a:cubicBezTo>
                  <a:cubicBezTo>
                    <a:pt x="269" y="443"/>
                    <a:pt x="266" y="444"/>
                    <a:pt x="264" y="440"/>
                  </a:cubicBezTo>
                  <a:cubicBezTo>
                    <a:pt x="261" y="436"/>
                    <a:pt x="255" y="436"/>
                    <a:pt x="251" y="439"/>
                  </a:cubicBezTo>
                  <a:cubicBezTo>
                    <a:pt x="247" y="443"/>
                    <a:pt x="243" y="437"/>
                    <a:pt x="235" y="438"/>
                  </a:cubicBezTo>
                  <a:cubicBezTo>
                    <a:pt x="227" y="440"/>
                    <a:pt x="223" y="435"/>
                    <a:pt x="225" y="433"/>
                  </a:cubicBezTo>
                  <a:cubicBezTo>
                    <a:pt x="227" y="430"/>
                    <a:pt x="239" y="432"/>
                    <a:pt x="238" y="429"/>
                  </a:cubicBezTo>
                  <a:cubicBezTo>
                    <a:pt x="237" y="425"/>
                    <a:pt x="233" y="429"/>
                    <a:pt x="226" y="424"/>
                  </a:cubicBezTo>
                  <a:cubicBezTo>
                    <a:pt x="219" y="419"/>
                    <a:pt x="215" y="422"/>
                    <a:pt x="214" y="426"/>
                  </a:cubicBezTo>
                  <a:cubicBezTo>
                    <a:pt x="212" y="430"/>
                    <a:pt x="207" y="429"/>
                    <a:pt x="203" y="426"/>
                  </a:cubicBezTo>
                  <a:cubicBezTo>
                    <a:pt x="203" y="425"/>
                    <a:pt x="202" y="425"/>
                    <a:pt x="202" y="425"/>
                  </a:cubicBezTo>
                  <a:cubicBezTo>
                    <a:pt x="201" y="431"/>
                    <a:pt x="197" y="432"/>
                    <a:pt x="193" y="431"/>
                  </a:cubicBezTo>
                  <a:cubicBezTo>
                    <a:pt x="188" y="430"/>
                    <a:pt x="184" y="438"/>
                    <a:pt x="178" y="438"/>
                  </a:cubicBezTo>
                  <a:cubicBezTo>
                    <a:pt x="173" y="438"/>
                    <a:pt x="167" y="444"/>
                    <a:pt x="166" y="448"/>
                  </a:cubicBezTo>
                  <a:cubicBezTo>
                    <a:pt x="165" y="453"/>
                    <a:pt x="160" y="450"/>
                    <a:pt x="160" y="454"/>
                  </a:cubicBezTo>
                  <a:cubicBezTo>
                    <a:pt x="160" y="457"/>
                    <a:pt x="160" y="460"/>
                    <a:pt x="157" y="463"/>
                  </a:cubicBezTo>
                  <a:cubicBezTo>
                    <a:pt x="154" y="466"/>
                    <a:pt x="157" y="468"/>
                    <a:pt x="160" y="473"/>
                  </a:cubicBezTo>
                  <a:cubicBezTo>
                    <a:pt x="162" y="478"/>
                    <a:pt x="168" y="478"/>
                    <a:pt x="170" y="479"/>
                  </a:cubicBezTo>
                  <a:cubicBezTo>
                    <a:pt x="173" y="481"/>
                    <a:pt x="183" y="489"/>
                    <a:pt x="183" y="492"/>
                  </a:cubicBezTo>
                  <a:cubicBezTo>
                    <a:pt x="183" y="495"/>
                    <a:pt x="175" y="503"/>
                    <a:pt x="172" y="505"/>
                  </a:cubicBezTo>
                  <a:cubicBezTo>
                    <a:pt x="169" y="507"/>
                    <a:pt x="165" y="513"/>
                    <a:pt x="167" y="516"/>
                  </a:cubicBezTo>
                  <a:cubicBezTo>
                    <a:pt x="169" y="519"/>
                    <a:pt x="178" y="532"/>
                    <a:pt x="184" y="542"/>
                  </a:cubicBezTo>
                  <a:cubicBezTo>
                    <a:pt x="189" y="553"/>
                    <a:pt x="181" y="548"/>
                    <a:pt x="178" y="553"/>
                  </a:cubicBezTo>
                  <a:cubicBezTo>
                    <a:pt x="174" y="557"/>
                    <a:pt x="179" y="563"/>
                    <a:pt x="180" y="566"/>
                  </a:cubicBezTo>
                  <a:cubicBezTo>
                    <a:pt x="181" y="569"/>
                    <a:pt x="176" y="569"/>
                    <a:pt x="176" y="571"/>
                  </a:cubicBezTo>
                  <a:cubicBezTo>
                    <a:pt x="177" y="574"/>
                    <a:pt x="185" y="575"/>
                    <a:pt x="185" y="577"/>
                  </a:cubicBezTo>
                  <a:cubicBezTo>
                    <a:pt x="186" y="579"/>
                    <a:pt x="180" y="582"/>
                    <a:pt x="182" y="586"/>
                  </a:cubicBezTo>
                  <a:cubicBezTo>
                    <a:pt x="185" y="590"/>
                    <a:pt x="191" y="590"/>
                    <a:pt x="192" y="595"/>
                  </a:cubicBezTo>
                  <a:cubicBezTo>
                    <a:pt x="192" y="601"/>
                    <a:pt x="180" y="601"/>
                    <a:pt x="181" y="605"/>
                  </a:cubicBezTo>
                  <a:cubicBezTo>
                    <a:pt x="181" y="609"/>
                    <a:pt x="197" y="615"/>
                    <a:pt x="203" y="623"/>
                  </a:cubicBezTo>
                  <a:cubicBezTo>
                    <a:pt x="210" y="630"/>
                    <a:pt x="210" y="632"/>
                    <a:pt x="208" y="637"/>
                  </a:cubicBezTo>
                  <a:cubicBezTo>
                    <a:pt x="205" y="645"/>
                    <a:pt x="186" y="652"/>
                    <a:pt x="182" y="662"/>
                  </a:cubicBezTo>
                  <a:cubicBezTo>
                    <a:pt x="178" y="671"/>
                    <a:pt x="162" y="676"/>
                    <a:pt x="155" y="684"/>
                  </a:cubicBezTo>
                  <a:cubicBezTo>
                    <a:pt x="152" y="687"/>
                    <a:pt x="149" y="691"/>
                    <a:pt x="146" y="694"/>
                  </a:cubicBezTo>
                  <a:cubicBezTo>
                    <a:pt x="150" y="693"/>
                    <a:pt x="152" y="693"/>
                    <a:pt x="154" y="692"/>
                  </a:cubicBezTo>
                  <a:cubicBezTo>
                    <a:pt x="158" y="690"/>
                    <a:pt x="161" y="700"/>
                    <a:pt x="165" y="703"/>
                  </a:cubicBezTo>
                  <a:cubicBezTo>
                    <a:pt x="169" y="707"/>
                    <a:pt x="178" y="703"/>
                    <a:pt x="180" y="707"/>
                  </a:cubicBezTo>
                  <a:cubicBezTo>
                    <a:pt x="183" y="710"/>
                    <a:pt x="178" y="710"/>
                    <a:pt x="172" y="709"/>
                  </a:cubicBezTo>
                  <a:cubicBezTo>
                    <a:pt x="166" y="708"/>
                    <a:pt x="164" y="711"/>
                    <a:pt x="155" y="715"/>
                  </a:cubicBezTo>
                  <a:cubicBezTo>
                    <a:pt x="148" y="717"/>
                    <a:pt x="149" y="719"/>
                    <a:pt x="146" y="721"/>
                  </a:cubicBezTo>
                  <a:cubicBezTo>
                    <a:pt x="151" y="728"/>
                    <a:pt x="145" y="728"/>
                    <a:pt x="143" y="733"/>
                  </a:cubicBezTo>
                  <a:cubicBezTo>
                    <a:pt x="140" y="738"/>
                    <a:pt x="137" y="739"/>
                    <a:pt x="137" y="742"/>
                  </a:cubicBezTo>
                  <a:cubicBezTo>
                    <a:pt x="137" y="745"/>
                    <a:pt x="138" y="747"/>
                    <a:pt x="138" y="752"/>
                  </a:cubicBezTo>
                  <a:cubicBezTo>
                    <a:pt x="139" y="757"/>
                    <a:pt x="139" y="758"/>
                    <a:pt x="142" y="762"/>
                  </a:cubicBezTo>
                  <a:cubicBezTo>
                    <a:pt x="145" y="765"/>
                    <a:pt x="140" y="765"/>
                    <a:pt x="137" y="767"/>
                  </a:cubicBezTo>
                  <a:cubicBezTo>
                    <a:pt x="135" y="769"/>
                    <a:pt x="137" y="774"/>
                    <a:pt x="140" y="777"/>
                  </a:cubicBezTo>
                  <a:cubicBezTo>
                    <a:pt x="143" y="780"/>
                    <a:pt x="143" y="784"/>
                    <a:pt x="142" y="787"/>
                  </a:cubicBezTo>
                  <a:cubicBezTo>
                    <a:pt x="140" y="789"/>
                    <a:pt x="144" y="794"/>
                    <a:pt x="147" y="797"/>
                  </a:cubicBezTo>
                  <a:cubicBezTo>
                    <a:pt x="150" y="799"/>
                    <a:pt x="149" y="807"/>
                    <a:pt x="152" y="809"/>
                  </a:cubicBezTo>
                  <a:cubicBezTo>
                    <a:pt x="154" y="811"/>
                    <a:pt x="157" y="813"/>
                    <a:pt x="161" y="812"/>
                  </a:cubicBezTo>
                  <a:cubicBezTo>
                    <a:pt x="166" y="810"/>
                    <a:pt x="168" y="812"/>
                    <a:pt x="170" y="816"/>
                  </a:cubicBezTo>
                  <a:cubicBezTo>
                    <a:pt x="172" y="819"/>
                    <a:pt x="175" y="818"/>
                    <a:pt x="180" y="816"/>
                  </a:cubicBezTo>
                  <a:cubicBezTo>
                    <a:pt x="184" y="814"/>
                    <a:pt x="194" y="819"/>
                    <a:pt x="196" y="821"/>
                  </a:cubicBezTo>
                  <a:cubicBezTo>
                    <a:pt x="198" y="822"/>
                    <a:pt x="197" y="828"/>
                    <a:pt x="198" y="833"/>
                  </a:cubicBezTo>
                  <a:cubicBezTo>
                    <a:pt x="198" y="837"/>
                    <a:pt x="195" y="842"/>
                    <a:pt x="200" y="845"/>
                  </a:cubicBezTo>
                  <a:cubicBezTo>
                    <a:pt x="204" y="848"/>
                    <a:pt x="203" y="854"/>
                    <a:pt x="208" y="856"/>
                  </a:cubicBezTo>
                  <a:cubicBezTo>
                    <a:pt x="213" y="858"/>
                    <a:pt x="215" y="865"/>
                    <a:pt x="218" y="866"/>
                  </a:cubicBezTo>
                  <a:cubicBezTo>
                    <a:pt x="221" y="867"/>
                    <a:pt x="227" y="871"/>
                    <a:pt x="228" y="875"/>
                  </a:cubicBezTo>
                  <a:cubicBezTo>
                    <a:pt x="228" y="878"/>
                    <a:pt x="222" y="882"/>
                    <a:pt x="219" y="883"/>
                  </a:cubicBezTo>
                  <a:cubicBezTo>
                    <a:pt x="215" y="885"/>
                    <a:pt x="209" y="878"/>
                    <a:pt x="206" y="881"/>
                  </a:cubicBezTo>
                  <a:cubicBezTo>
                    <a:pt x="204" y="884"/>
                    <a:pt x="207" y="889"/>
                    <a:pt x="209" y="898"/>
                  </a:cubicBezTo>
                  <a:cubicBezTo>
                    <a:pt x="211" y="906"/>
                    <a:pt x="212" y="907"/>
                    <a:pt x="216" y="907"/>
                  </a:cubicBezTo>
                  <a:cubicBezTo>
                    <a:pt x="220" y="907"/>
                    <a:pt x="222" y="904"/>
                    <a:pt x="225" y="903"/>
                  </a:cubicBezTo>
                  <a:cubicBezTo>
                    <a:pt x="227" y="901"/>
                    <a:pt x="234" y="903"/>
                    <a:pt x="236" y="902"/>
                  </a:cubicBezTo>
                  <a:cubicBezTo>
                    <a:pt x="239" y="901"/>
                    <a:pt x="249" y="901"/>
                    <a:pt x="251" y="904"/>
                  </a:cubicBezTo>
                  <a:cubicBezTo>
                    <a:pt x="253" y="907"/>
                    <a:pt x="255" y="914"/>
                    <a:pt x="253" y="917"/>
                  </a:cubicBezTo>
                  <a:cubicBezTo>
                    <a:pt x="252" y="920"/>
                    <a:pt x="255" y="923"/>
                    <a:pt x="257" y="927"/>
                  </a:cubicBezTo>
                  <a:cubicBezTo>
                    <a:pt x="259" y="931"/>
                    <a:pt x="267" y="929"/>
                    <a:pt x="270" y="930"/>
                  </a:cubicBezTo>
                  <a:cubicBezTo>
                    <a:pt x="273" y="931"/>
                    <a:pt x="279" y="940"/>
                    <a:pt x="278" y="944"/>
                  </a:cubicBezTo>
                  <a:cubicBezTo>
                    <a:pt x="277" y="948"/>
                    <a:pt x="282" y="948"/>
                    <a:pt x="284" y="947"/>
                  </a:cubicBezTo>
                  <a:cubicBezTo>
                    <a:pt x="287" y="946"/>
                    <a:pt x="290" y="949"/>
                    <a:pt x="293" y="951"/>
                  </a:cubicBezTo>
                  <a:cubicBezTo>
                    <a:pt x="296" y="953"/>
                    <a:pt x="299" y="952"/>
                    <a:pt x="302" y="950"/>
                  </a:cubicBezTo>
                  <a:cubicBezTo>
                    <a:pt x="305" y="948"/>
                    <a:pt x="310" y="947"/>
                    <a:pt x="312" y="950"/>
                  </a:cubicBezTo>
                  <a:cubicBezTo>
                    <a:pt x="313" y="952"/>
                    <a:pt x="320" y="957"/>
                    <a:pt x="320" y="959"/>
                  </a:cubicBezTo>
                  <a:cubicBezTo>
                    <a:pt x="320" y="961"/>
                    <a:pt x="329" y="959"/>
                    <a:pt x="334" y="961"/>
                  </a:cubicBezTo>
                  <a:cubicBezTo>
                    <a:pt x="339" y="964"/>
                    <a:pt x="344" y="963"/>
                    <a:pt x="349" y="965"/>
                  </a:cubicBezTo>
                  <a:cubicBezTo>
                    <a:pt x="354" y="968"/>
                    <a:pt x="359" y="968"/>
                    <a:pt x="359" y="972"/>
                  </a:cubicBezTo>
                  <a:cubicBezTo>
                    <a:pt x="360" y="975"/>
                    <a:pt x="354" y="977"/>
                    <a:pt x="354" y="979"/>
                  </a:cubicBezTo>
                  <a:cubicBezTo>
                    <a:pt x="354" y="981"/>
                    <a:pt x="358" y="982"/>
                    <a:pt x="358" y="984"/>
                  </a:cubicBezTo>
                  <a:cubicBezTo>
                    <a:pt x="358" y="986"/>
                    <a:pt x="353" y="986"/>
                    <a:pt x="352" y="988"/>
                  </a:cubicBezTo>
                  <a:cubicBezTo>
                    <a:pt x="351" y="990"/>
                    <a:pt x="355" y="993"/>
                    <a:pt x="356" y="995"/>
                  </a:cubicBezTo>
                  <a:cubicBezTo>
                    <a:pt x="357" y="997"/>
                    <a:pt x="353" y="1004"/>
                    <a:pt x="353" y="1006"/>
                  </a:cubicBezTo>
                  <a:cubicBezTo>
                    <a:pt x="353" y="1008"/>
                    <a:pt x="341" y="1005"/>
                    <a:pt x="338" y="1005"/>
                  </a:cubicBezTo>
                  <a:cubicBezTo>
                    <a:pt x="336" y="1005"/>
                    <a:pt x="327" y="1014"/>
                    <a:pt x="325" y="1015"/>
                  </a:cubicBezTo>
                  <a:cubicBezTo>
                    <a:pt x="322" y="1015"/>
                    <a:pt x="323" y="1019"/>
                    <a:pt x="324" y="1023"/>
                  </a:cubicBezTo>
                  <a:cubicBezTo>
                    <a:pt x="333" y="1021"/>
                    <a:pt x="341" y="1021"/>
                    <a:pt x="342" y="1023"/>
                  </a:cubicBezTo>
                  <a:cubicBezTo>
                    <a:pt x="344" y="1026"/>
                    <a:pt x="324" y="1034"/>
                    <a:pt x="320" y="1035"/>
                  </a:cubicBezTo>
                  <a:cubicBezTo>
                    <a:pt x="317" y="1037"/>
                    <a:pt x="327" y="1042"/>
                    <a:pt x="327" y="1045"/>
                  </a:cubicBezTo>
                  <a:cubicBezTo>
                    <a:pt x="327" y="1048"/>
                    <a:pt x="316" y="1049"/>
                    <a:pt x="317" y="1055"/>
                  </a:cubicBezTo>
                  <a:cubicBezTo>
                    <a:pt x="318" y="1062"/>
                    <a:pt x="313" y="1063"/>
                    <a:pt x="307" y="1063"/>
                  </a:cubicBezTo>
                  <a:cubicBezTo>
                    <a:pt x="301" y="1063"/>
                    <a:pt x="300" y="1067"/>
                    <a:pt x="302" y="1067"/>
                  </a:cubicBezTo>
                  <a:cubicBezTo>
                    <a:pt x="305" y="1068"/>
                    <a:pt x="305" y="1075"/>
                    <a:pt x="316" y="1078"/>
                  </a:cubicBezTo>
                  <a:cubicBezTo>
                    <a:pt x="327" y="1081"/>
                    <a:pt x="339" y="1092"/>
                    <a:pt x="349" y="1102"/>
                  </a:cubicBezTo>
                  <a:cubicBezTo>
                    <a:pt x="350" y="1104"/>
                    <a:pt x="352" y="1105"/>
                    <a:pt x="354" y="1106"/>
                  </a:cubicBezTo>
                  <a:cubicBezTo>
                    <a:pt x="356" y="1104"/>
                    <a:pt x="359" y="1103"/>
                    <a:pt x="360" y="1103"/>
                  </a:cubicBezTo>
                  <a:cubicBezTo>
                    <a:pt x="366" y="1102"/>
                    <a:pt x="376" y="1105"/>
                    <a:pt x="381" y="1109"/>
                  </a:cubicBezTo>
                  <a:cubicBezTo>
                    <a:pt x="387" y="1113"/>
                    <a:pt x="406" y="1108"/>
                    <a:pt x="409" y="1111"/>
                  </a:cubicBezTo>
                  <a:cubicBezTo>
                    <a:pt x="411" y="1114"/>
                    <a:pt x="416" y="1118"/>
                    <a:pt x="420" y="1118"/>
                  </a:cubicBezTo>
                  <a:cubicBezTo>
                    <a:pt x="424" y="1118"/>
                    <a:pt x="428" y="1126"/>
                    <a:pt x="431" y="1124"/>
                  </a:cubicBezTo>
                  <a:cubicBezTo>
                    <a:pt x="434" y="1121"/>
                    <a:pt x="446" y="1121"/>
                    <a:pt x="449" y="1121"/>
                  </a:cubicBezTo>
                  <a:cubicBezTo>
                    <a:pt x="452" y="1121"/>
                    <a:pt x="452" y="1124"/>
                    <a:pt x="455" y="1124"/>
                  </a:cubicBezTo>
                  <a:cubicBezTo>
                    <a:pt x="458" y="1124"/>
                    <a:pt x="458" y="1135"/>
                    <a:pt x="460" y="1135"/>
                  </a:cubicBezTo>
                  <a:cubicBezTo>
                    <a:pt x="463" y="1134"/>
                    <a:pt x="471" y="1142"/>
                    <a:pt x="477" y="1142"/>
                  </a:cubicBezTo>
                  <a:cubicBezTo>
                    <a:pt x="482" y="1143"/>
                    <a:pt x="488" y="1153"/>
                    <a:pt x="490" y="1152"/>
                  </a:cubicBezTo>
                  <a:cubicBezTo>
                    <a:pt x="492" y="1151"/>
                    <a:pt x="496" y="1156"/>
                    <a:pt x="498" y="1152"/>
                  </a:cubicBezTo>
                  <a:cubicBezTo>
                    <a:pt x="499" y="1148"/>
                    <a:pt x="507" y="1150"/>
                    <a:pt x="509" y="1144"/>
                  </a:cubicBezTo>
                  <a:cubicBezTo>
                    <a:pt x="499" y="1131"/>
                    <a:pt x="489" y="1118"/>
                    <a:pt x="489" y="1113"/>
                  </a:cubicBezTo>
                  <a:cubicBezTo>
                    <a:pt x="490" y="1104"/>
                    <a:pt x="493" y="1098"/>
                    <a:pt x="482" y="1089"/>
                  </a:cubicBezTo>
                  <a:cubicBezTo>
                    <a:pt x="471" y="1079"/>
                    <a:pt x="483" y="1073"/>
                    <a:pt x="491" y="1063"/>
                  </a:cubicBezTo>
                  <a:cubicBezTo>
                    <a:pt x="498" y="1054"/>
                    <a:pt x="513" y="1050"/>
                    <a:pt x="522" y="1044"/>
                  </a:cubicBezTo>
                  <a:cubicBezTo>
                    <a:pt x="521" y="1043"/>
                    <a:pt x="519" y="1042"/>
                    <a:pt x="517" y="1041"/>
                  </a:cubicBezTo>
                  <a:cubicBezTo>
                    <a:pt x="510" y="1038"/>
                    <a:pt x="507" y="1035"/>
                    <a:pt x="513" y="1033"/>
                  </a:cubicBezTo>
                  <a:cubicBezTo>
                    <a:pt x="518" y="1031"/>
                    <a:pt x="516" y="1028"/>
                    <a:pt x="510" y="1022"/>
                  </a:cubicBezTo>
                  <a:cubicBezTo>
                    <a:pt x="505" y="1016"/>
                    <a:pt x="503" y="1009"/>
                    <a:pt x="500" y="1009"/>
                  </a:cubicBezTo>
                  <a:cubicBezTo>
                    <a:pt x="496" y="1009"/>
                    <a:pt x="492" y="1009"/>
                    <a:pt x="487" y="1010"/>
                  </a:cubicBezTo>
                  <a:cubicBezTo>
                    <a:pt x="482" y="1012"/>
                    <a:pt x="483" y="1006"/>
                    <a:pt x="484" y="1001"/>
                  </a:cubicBezTo>
                  <a:cubicBezTo>
                    <a:pt x="485" y="995"/>
                    <a:pt x="475" y="996"/>
                    <a:pt x="474" y="994"/>
                  </a:cubicBezTo>
                  <a:cubicBezTo>
                    <a:pt x="472" y="992"/>
                    <a:pt x="476" y="984"/>
                    <a:pt x="478" y="983"/>
                  </a:cubicBezTo>
                  <a:cubicBezTo>
                    <a:pt x="479" y="982"/>
                    <a:pt x="484" y="980"/>
                    <a:pt x="484" y="977"/>
                  </a:cubicBezTo>
                  <a:cubicBezTo>
                    <a:pt x="484" y="975"/>
                    <a:pt x="475" y="974"/>
                    <a:pt x="478" y="969"/>
                  </a:cubicBezTo>
                  <a:cubicBezTo>
                    <a:pt x="482" y="963"/>
                    <a:pt x="488" y="963"/>
                    <a:pt x="488" y="958"/>
                  </a:cubicBezTo>
                  <a:cubicBezTo>
                    <a:pt x="488" y="952"/>
                    <a:pt x="492" y="948"/>
                    <a:pt x="498" y="952"/>
                  </a:cubicBezTo>
                  <a:cubicBezTo>
                    <a:pt x="503" y="956"/>
                    <a:pt x="506" y="966"/>
                    <a:pt x="512" y="963"/>
                  </a:cubicBezTo>
                  <a:cubicBezTo>
                    <a:pt x="518" y="961"/>
                    <a:pt x="514" y="956"/>
                    <a:pt x="514" y="952"/>
                  </a:cubicBezTo>
                  <a:cubicBezTo>
                    <a:pt x="513" y="949"/>
                    <a:pt x="511" y="945"/>
                    <a:pt x="518" y="943"/>
                  </a:cubicBezTo>
                  <a:cubicBezTo>
                    <a:pt x="525" y="941"/>
                    <a:pt x="522" y="934"/>
                    <a:pt x="528" y="934"/>
                  </a:cubicBezTo>
                  <a:cubicBezTo>
                    <a:pt x="533" y="934"/>
                    <a:pt x="543" y="927"/>
                    <a:pt x="546" y="926"/>
                  </a:cubicBezTo>
                  <a:cubicBezTo>
                    <a:pt x="550" y="924"/>
                    <a:pt x="557" y="920"/>
                    <a:pt x="560" y="922"/>
                  </a:cubicBezTo>
                  <a:cubicBezTo>
                    <a:pt x="563" y="923"/>
                    <a:pt x="567" y="927"/>
                    <a:pt x="569" y="922"/>
                  </a:cubicBezTo>
                  <a:cubicBezTo>
                    <a:pt x="572" y="916"/>
                    <a:pt x="581" y="919"/>
                    <a:pt x="582" y="922"/>
                  </a:cubicBezTo>
                  <a:cubicBezTo>
                    <a:pt x="582" y="925"/>
                    <a:pt x="597" y="925"/>
                    <a:pt x="602" y="928"/>
                  </a:cubicBezTo>
                  <a:cubicBezTo>
                    <a:pt x="607" y="931"/>
                    <a:pt x="617" y="938"/>
                    <a:pt x="617" y="941"/>
                  </a:cubicBezTo>
                  <a:cubicBezTo>
                    <a:pt x="617" y="944"/>
                    <a:pt x="622" y="948"/>
                    <a:pt x="622" y="943"/>
                  </a:cubicBezTo>
                  <a:cubicBezTo>
                    <a:pt x="622" y="938"/>
                    <a:pt x="625" y="939"/>
                    <a:pt x="632" y="943"/>
                  </a:cubicBezTo>
                  <a:cubicBezTo>
                    <a:pt x="638" y="947"/>
                    <a:pt x="647" y="945"/>
                    <a:pt x="648" y="941"/>
                  </a:cubicBezTo>
                  <a:cubicBezTo>
                    <a:pt x="650" y="938"/>
                    <a:pt x="661" y="933"/>
                    <a:pt x="665" y="936"/>
                  </a:cubicBezTo>
                  <a:cubicBezTo>
                    <a:pt x="669" y="939"/>
                    <a:pt x="671" y="941"/>
                    <a:pt x="676" y="937"/>
                  </a:cubicBezTo>
                  <a:cubicBezTo>
                    <a:pt x="680" y="932"/>
                    <a:pt x="691" y="933"/>
                    <a:pt x="693" y="938"/>
                  </a:cubicBezTo>
                  <a:cubicBezTo>
                    <a:pt x="694" y="942"/>
                    <a:pt x="700" y="943"/>
                    <a:pt x="704" y="943"/>
                  </a:cubicBezTo>
                  <a:cubicBezTo>
                    <a:pt x="709" y="943"/>
                    <a:pt x="710" y="950"/>
                    <a:pt x="713" y="948"/>
                  </a:cubicBezTo>
                  <a:cubicBezTo>
                    <a:pt x="716" y="947"/>
                    <a:pt x="715" y="939"/>
                    <a:pt x="719" y="940"/>
                  </a:cubicBezTo>
                  <a:cubicBezTo>
                    <a:pt x="723" y="941"/>
                    <a:pt x="726" y="945"/>
                    <a:pt x="733" y="945"/>
                  </a:cubicBezTo>
                  <a:cubicBezTo>
                    <a:pt x="739" y="945"/>
                    <a:pt x="744" y="944"/>
                    <a:pt x="744" y="939"/>
                  </a:cubicBezTo>
                  <a:cubicBezTo>
                    <a:pt x="744" y="934"/>
                    <a:pt x="743" y="927"/>
                    <a:pt x="739" y="927"/>
                  </a:cubicBezTo>
                  <a:cubicBezTo>
                    <a:pt x="735" y="927"/>
                    <a:pt x="731" y="923"/>
                    <a:pt x="726" y="923"/>
                  </a:cubicBezTo>
                  <a:cubicBezTo>
                    <a:pt x="722" y="923"/>
                    <a:pt x="717" y="915"/>
                    <a:pt x="722" y="913"/>
                  </a:cubicBezTo>
                  <a:cubicBezTo>
                    <a:pt x="726" y="912"/>
                    <a:pt x="734" y="908"/>
                    <a:pt x="733" y="904"/>
                  </a:cubicBezTo>
                  <a:cubicBezTo>
                    <a:pt x="731" y="900"/>
                    <a:pt x="730" y="892"/>
                    <a:pt x="736" y="891"/>
                  </a:cubicBezTo>
                  <a:cubicBezTo>
                    <a:pt x="742" y="891"/>
                    <a:pt x="755" y="891"/>
                    <a:pt x="755" y="888"/>
                  </a:cubicBezTo>
                  <a:cubicBezTo>
                    <a:pt x="754" y="886"/>
                    <a:pt x="741" y="884"/>
                    <a:pt x="739" y="880"/>
                  </a:cubicBezTo>
                  <a:cubicBezTo>
                    <a:pt x="737" y="877"/>
                    <a:pt x="736" y="867"/>
                    <a:pt x="738" y="866"/>
                  </a:cubicBezTo>
                  <a:cubicBezTo>
                    <a:pt x="740" y="864"/>
                    <a:pt x="748" y="866"/>
                    <a:pt x="753" y="865"/>
                  </a:cubicBezTo>
                  <a:cubicBezTo>
                    <a:pt x="758" y="863"/>
                    <a:pt x="768" y="867"/>
                    <a:pt x="774" y="862"/>
                  </a:cubicBezTo>
                  <a:cubicBezTo>
                    <a:pt x="780" y="858"/>
                    <a:pt x="794" y="857"/>
                    <a:pt x="801" y="857"/>
                  </a:cubicBezTo>
                  <a:cubicBezTo>
                    <a:pt x="808" y="857"/>
                    <a:pt x="813" y="852"/>
                    <a:pt x="819" y="851"/>
                  </a:cubicBezTo>
                  <a:cubicBezTo>
                    <a:pt x="824" y="851"/>
                    <a:pt x="840" y="848"/>
                    <a:pt x="844" y="847"/>
                  </a:cubicBezTo>
                  <a:cubicBezTo>
                    <a:pt x="848" y="845"/>
                    <a:pt x="869" y="842"/>
                    <a:pt x="870" y="838"/>
                  </a:cubicBezTo>
                  <a:cubicBezTo>
                    <a:pt x="870" y="834"/>
                    <a:pt x="887" y="831"/>
                    <a:pt x="891" y="833"/>
                  </a:cubicBezTo>
                  <a:cubicBezTo>
                    <a:pt x="896" y="835"/>
                    <a:pt x="901" y="837"/>
                    <a:pt x="905" y="835"/>
                  </a:cubicBezTo>
                  <a:cubicBezTo>
                    <a:pt x="909" y="833"/>
                    <a:pt x="917" y="838"/>
                    <a:pt x="916" y="842"/>
                  </a:cubicBezTo>
                  <a:cubicBezTo>
                    <a:pt x="916" y="846"/>
                    <a:pt x="920" y="851"/>
                    <a:pt x="920" y="855"/>
                  </a:cubicBezTo>
                  <a:cubicBezTo>
                    <a:pt x="919" y="858"/>
                    <a:pt x="915" y="859"/>
                    <a:pt x="918" y="862"/>
                  </a:cubicBezTo>
                  <a:cubicBezTo>
                    <a:pt x="920" y="865"/>
                    <a:pt x="931" y="863"/>
                    <a:pt x="934" y="859"/>
                  </a:cubicBezTo>
                  <a:cubicBezTo>
                    <a:pt x="937" y="856"/>
                    <a:pt x="940" y="861"/>
                    <a:pt x="940" y="864"/>
                  </a:cubicBezTo>
                  <a:cubicBezTo>
                    <a:pt x="940" y="866"/>
                    <a:pt x="945" y="868"/>
                    <a:pt x="945" y="865"/>
                  </a:cubicBezTo>
                  <a:cubicBezTo>
                    <a:pt x="945" y="861"/>
                    <a:pt x="952" y="864"/>
                    <a:pt x="954" y="866"/>
                  </a:cubicBezTo>
                  <a:cubicBezTo>
                    <a:pt x="956" y="868"/>
                    <a:pt x="963" y="863"/>
                    <a:pt x="963" y="867"/>
                  </a:cubicBezTo>
                  <a:cubicBezTo>
                    <a:pt x="963" y="871"/>
                    <a:pt x="952" y="874"/>
                    <a:pt x="957" y="878"/>
                  </a:cubicBezTo>
                  <a:cubicBezTo>
                    <a:pt x="961" y="883"/>
                    <a:pt x="964" y="873"/>
                    <a:pt x="970" y="875"/>
                  </a:cubicBezTo>
                  <a:cubicBezTo>
                    <a:pt x="976" y="877"/>
                    <a:pt x="984" y="869"/>
                    <a:pt x="989" y="868"/>
                  </a:cubicBezTo>
                  <a:cubicBezTo>
                    <a:pt x="995" y="866"/>
                    <a:pt x="1001" y="861"/>
                    <a:pt x="1005" y="859"/>
                  </a:cubicBezTo>
                  <a:cubicBezTo>
                    <a:pt x="1010" y="856"/>
                    <a:pt x="1020" y="857"/>
                    <a:pt x="1017" y="860"/>
                  </a:cubicBezTo>
                  <a:cubicBezTo>
                    <a:pt x="1014" y="863"/>
                    <a:pt x="1010" y="869"/>
                    <a:pt x="1022" y="873"/>
                  </a:cubicBezTo>
                  <a:cubicBezTo>
                    <a:pt x="1034" y="877"/>
                    <a:pt x="1047" y="900"/>
                    <a:pt x="1055" y="911"/>
                  </a:cubicBezTo>
                  <a:cubicBezTo>
                    <a:pt x="1062" y="923"/>
                    <a:pt x="1069" y="943"/>
                    <a:pt x="1073" y="943"/>
                  </a:cubicBezTo>
                  <a:cubicBezTo>
                    <a:pt x="1077" y="943"/>
                    <a:pt x="1078" y="933"/>
                    <a:pt x="1083" y="932"/>
                  </a:cubicBezTo>
                  <a:cubicBezTo>
                    <a:pt x="1088" y="930"/>
                    <a:pt x="1091" y="940"/>
                    <a:pt x="1097" y="941"/>
                  </a:cubicBezTo>
                  <a:cubicBezTo>
                    <a:pt x="1102" y="943"/>
                    <a:pt x="1110" y="946"/>
                    <a:pt x="1114" y="944"/>
                  </a:cubicBezTo>
                  <a:cubicBezTo>
                    <a:pt x="1118" y="943"/>
                    <a:pt x="1128" y="937"/>
                    <a:pt x="1132" y="939"/>
                  </a:cubicBezTo>
                  <a:cubicBezTo>
                    <a:pt x="1135" y="941"/>
                    <a:pt x="1140" y="941"/>
                    <a:pt x="1143" y="948"/>
                  </a:cubicBezTo>
                  <a:cubicBezTo>
                    <a:pt x="1146" y="956"/>
                    <a:pt x="1151" y="957"/>
                    <a:pt x="1154" y="957"/>
                  </a:cubicBezTo>
                  <a:cubicBezTo>
                    <a:pt x="1157" y="957"/>
                    <a:pt x="1158" y="961"/>
                    <a:pt x="1158" y="964"/>
                  </a:cubicBezTo>
                  <a:cubicBezTo>
                    <a:pt x="1158" y="967"/>
                    <a:pt x="1163" y="971"/>
                    <a:pt x="1167" y="971"/>
                  </a:cubicBezTo>
                  <a:cubicBezTo>
                    <a:pt x="1170" y="971"/>
                    <a:pt x="1178" y="970"/>
                    <a:pt x="1181" y="969"/>
                  </a:cubicBezTo>
                  <a:cubicBezTo>
                    <a:pt x="1183" y="967"/>
                    <a:pt x="1186" y="966"/>
                    <a:pt x="1187" y="969"/>
                  </a:cubicBezTo>
                  <a:cubicBezTo>
                    <a:pt x="1187" y="973"/>
                    <a:pt x="1192" y="979"/>
                    <a:pt x="1195" y="979"/>
                  </a:cubicBezTo>
                  <a:cubicBezTo>
                    <a:pt x="1198" y="979"/>
                    <a:pt x="1205" y="981"/>
                    <a:pt x="1205" y="979"/>
                  </a:cubicBezTo>
                  <a:cubicBezTo>
                    <a:pt x="1206" y="976"/>
                    <a:pt x="1214" y="975"/>
                    <a:pt x="1217" y="974"/>
                  </a:cubicBezTo>
                  <a:cubicBezTo>
                    <a:pt x="1220" y="974"/>
                    <a:pt x="1231" y="971"/>
                    <a:pt x="1233" y="967"/>
                  </a:cubicBezTo>
                  <a:cubicBezTo>
                    <a:pt x="1235" y="962"/>
                    <a:pt x="1244" y="962"/>
                    <a:pt x="1247" y="959"/>
                  </a:cubicBezTo>
                  <a:cubicBezTo>
                    <a:pt x="1249" y="956"/>
                    <a:pt x="1257" y="954"/>
                    <a:pt x="1258" y="951"/>
                  </a:cubicBezTo>
                  <a:cubicBezTo>
                    <a:pt x="1260" y="948"/>
                    <a:pt x="1269" y="948"/>
                    <a:pt x="1270" y="946"/>
                  </a:cubicBezTo>
                  <a:cubicBezTo>
                    <a:pt x="1271" y="943"/>
                    <a:pt x="1279" y="943"/>
                    <a:pt x="1283" y="944"/>
                  </a:cubicBezTo>
                  <a:cubicBezTo>
                    <a:pt x="1286" y="945"/>
                    <a:pt x="1305" y="948"/>
                    <a:pt x="1307" y="948"/>
                  </a:cubicBezTo>
                  <a:cubicBezTo>
                    <a:pt x="1310" y="947"/>
                    <a:pt x="1310" y="957"/>
                    <a:pt x="1313" y="958"/>
                  </a:cubicBezTo>
                  <a:cubicBezTo>
                    <a:pt x="1316" y="958"/>
                    <a:pt x="1325" y="966"/>
                    <a:pt x="1328" y="964"/>
                  </a:cubicBezTo>
                  <a:cubicBezTo>
                    <a:pt x="1330" y="962"/>
                    <a:pt x="1337" y="959"/>
                    <a:pt x="1342" y="963"/>
                  </a:cubicBezTo>
                  <a:cubicBezTo>
                    <a:pt x="1347" y="966"/>
                    <a:pt x="1352" y="970"/>
                    <a:pt x="1354" y="966"/>
                  </a:cubicBezTo>
                  <a:cubicBezTo>
                    <a:pt x="1356" y="963"/>
                    <a:pt x="1367" y="961"/>
                    <a:pt x="1369" y="959"/>
                  </a:cubicBezTo>
                  <a:cubicBezTo>
                    <a:pt x="1370" y="957"/>
                    <a:pt x="1372" y="951"/>
                    <a:pt x="1369" y="948"/>
                  </a:cubicBezTo>
                  <a:cubicBezTo>
                    <a:pt x="1367" y="946"/>
                    <a:pt x="1364" y="938"/>
                    <a:pt x="1363" y="934"/>
                  </a:cubicBezTo>
                  <a:cubicBezTo>
                    <a:pt x="1362" y="930"/>
                    <a:pt x="1369" y="929"/>
                    <a:pt x="1370" y="925"/>
                  </a:cubicBezTo>
                  <a:cubicBezTo>
                    <a:pt x="1371" y="921"/>
                    <a:pt x="1378" y="921"/>
                    <a:pt x="1380" y="919"/>
                  </a:cubicBezTo>
                  <a:cubicBezTo>
                    <a:pt x="1382" y="917"/>
                    <a:pt x="1382" y="912"/>
                    <a:pt x="1386" y="913"/>
                  </a:cubicBezTo>
                  <a:cubicBezTo>
                    <a:pt x="1390" y="914"/>
                    <a:pt x="1398" y="917"/>
                    <a:pt x="1399" y="918"/>
                  </a:cubicBezTo>
                  <a:cubicBezTo>
                    <a:pt x="1401" y="920"/>
                    <a:pt x="1406" y="921"/>
                    <a:pt x="1410" y="921"/>
                  </a:cubicBezTo>
                  <a:cubicBezTo>
                    <a:pt x="1414" y="921"/>
                    <a:pt x="1419" y="924"/>
                    <a:pt x="1423" y="926"/>
                  </a:cubicBezTo>
                  <a:cubicBezTo>
                    <a:pt x="1427" y="928"/>
                    <a:pt x="1438" y="928"/>
                    <a:pt x="1440" y="931"/>
                  </a:cubicBezTo>
                  <a:cubicBezTo>
                    <a:pt x="1442" y="934"/>
                    <a:pt x="1440" y="943"/>
                    <a:pt x="1442" y="946"/>
                  </a:cubicBezTo>
                  <a:cubicBezTo>
                    <a:pt x="1445" y="950"/>
                    <a:pt x="1451" y="956"/>
                    <a:pt x="1453" y="955"/>
                  </a:cubicBezTo>
                  <a:cubicBezTo>
                    <a:pt x="1455" y="953"/>
                    <a:pt x="1465" y="960"/>
                    <a:pt x="1469" y="959"/>
                  </a:cubicBezTo>
                  <a:cubicBezTo>
                    <a:pt x="1473" y="959"/>
                    <a:pt x="1478" y="953"/>
                    <a:pt x="1482" y="953"/>
                  </a:cubicBezTo>
                  <a:cubicBezTo>
                    <a:pt x="1485" y="953"/>
                    <a:pt x="1495" y="951"/>
                    <a:pt x="1498" y="951"/>
                  </a:cubicBezTo>
                  <a:cubicBezTo>
                    <a:pt x="1501" y="952"/>
                    <a:pt x="1512" y="956"/>
                    <a:pt x="1514" y="955"/>
                  </a:cubicBezTo>
                  <a:cubicBezTo>
                    <a:pt x="1515" y="954"/>
                    <a:pt x="1526" y="955"/>
                    <a:pt x="1527" y="958"/>
                  </a:cubicBezTo>
                  <a:cubicBezTo>
                    <a:pt x="1529" y="962"/>
                    <a:pt x="1542" y="962"/>
                    <a:pt x="1542" y="965"/>
                  </a:cubicBezTo>
                  <a:cubicBezTo>
                    <a:pt x="1542" y="969"/>
                    <a:pt x="1549" y="971"/>
                    <a:pt x="1551" y="975"/>
                  </a:cubicBezTo>
                  <a:cubicBezTo>
                    <a:pt x="1553" y="979"/>
                    <a:pt x="1571" y="977"/>
                    <a:pt x="1574" y="979"/>
                  </a:cubicBezTo>
                  <a:cubicBezTo>
                    <a:pt x="1577" y="982"/>
                    <a:pt x="1597" y="981"/>
                    <a:pt x="1597" y="979"/>
                  </a:cubicBezTo>
                  <a:cubicBezTo>
                    <a:pt x="1598" y="977"/>
                    <a:pt x="1617" y="976"/>
                    <a:pt x="1620" y="974"/>
                  </a:cubicBezTo>
                  <a:cubicBezTo>
                    <a:pt x="1624" y="971"/>
                    <a:pt x="1634" y="972"/>
                    <a:pt x="1634" y="968"/>
                  </a:cubicBezTo>
                  <a:cubicBezTo>
                    <a:pt x="1635" y="965"/>
                    <a:pt x="1644" y="962"/>
                    <a:pt x="1648" y="959"/>
                  </a:cubicBezTo>
                  <a:cubicBezTo>
                    <a:pt x="1653" y="956"/>
                    <a:pt x="1669" y="956"/>
                    <a:pt x="1670" y="960"/>
                  </a:cubicBezTo>
                  <a:cubicBezTo>
                    <a:pt x="1671" y="964"/>
                    <a:pt x="1681" y="965"/>
                    <a:pt x="1685" y="963"/>
                  </a:cubicBezTo>
                  <a:cubicBezTo>
                    <a:pt x="1690" y="962"/>
                    <a:pt x="1701" y="964"/>
                    <a:pt x="1702" y="967"/>
                  </a:cubicBezTo>
                  <a:cubicBezTo>
                    <a:pt x="1704" y="971"/>
                    <a:pt x="1716" y="973"/>
                    <a:pt x="1719" y="972"/>
                  </a:cubicBezTo>
                  <a:cubicBezTo>
                    <a:pt x="1722" y="971"/>
                    <a:pt x="1732" y="964"/>
                    <a:pt x="1736" y="963"/>
                  </a:cubicBezTo>
                  <a:cubicBezTo>
                    <a:pt x="1740" y="963"/>
                    <a:pt x="1745" y="959"/>
                    <a:pt x="1744" y="955"/>
                  </a:cubicBezTo>
                  <a:cubicBezTo>
                    <a:pt x="1743" y="952"/>
                    <a:pt x="1751" y="941"/>
                    <a:pt x="1752" y="937"/>
                  </a:cubicBezTo>
                  <a:cubicBezTo>
                    <a:pt x="1753" y="933"/>
                    <a:pt x="1761" y="921"/>
                    <a:pt x="1763" y="920"/>
                  </a:cubicBezTo>
                  <a:cubicBezTo>
                    <a:pt x="1766" y="919"/>
                    <a:pt x="1772" y="915"/>
                    <a:pt x="1771" y="911"/>
                  </a:cubicBezTo>
                  <a:cubicBezTo>
                    <a:pt x="1770" y="908"/>
                    <a:pt x="1769" y="899"/>
                    <a:pt x="1766" y="899"/>
                  </a:cubicBezTo>
                  <a:cubicBezTo>
                    <a:pt x="1763" y="899"/>
                    <a:pt x="1757" y="899"/>
                    <a:pt x="1764" y="890"/>
                  </a:cubicBezTo>
                  <a:cubicBezTo>
                    <a:pt x="1771" y="880"/>
                    <a:pt x="1785" y="882"/>
                    <a:pt x="1787" y="882"/>
                  </a:cubicBezTo>
                  <a:cubicBezTo>
                    <a:pt x="1789" y="882"/>
                    <a:pt x="1805" y="878"/>
                    <a:pt x="1813" y="880"/>
                  </a:cubicBezTo>
                  <a:cubicBezTo>
                    <a:pt x="1820" y="882"/>
                    <a:pt x="1825" y="879"/>
                    <a:pt x="1833" y="883"/>
                  </a:cubicBezTo>
                  <a:cubicBezTo>
                    <a:pt x="1840" y="887"/>
                    <a:pt x="1851" y="886"/>
                    <a:pt x="1854" y="890"/>
                  </a:cubicBezTo>
                  <a:cubicBezTo>
                    <a:pt x="1856" y="893"/>
                    <a:pt x="1867" y="896"/>
                    <a:pt x="1865" y="903"/>
                  </a:cubicBezTo>
                  <a:cubicBezTo>
                    <a:pt x="1864" y="909"/>
                    <a:pt x="1871" y="905"/>
                    <a:pt x="1874" y="919"/>
                  </a:cubicBezTo>
                  <a:cubicBezTo>
                    <a:pt x="1876" y="932"/>
                    <a:pt x="1883" y="933"/>
                    <a:pt x="1884" y="940"/>
                  </a:cubicBezTo>
                  <a:cubicBezTo>
                    <a:pt x="1886" y="946"/>
                    <a:pt x="1894" y="957"/>
                    <a:pt x="1893" y="961"/>
                  </a:cubicBezTo>
                  <a:cubicBezTo>
                    <a:pt x="1892" y="965"/>
                    <a:pt x="1891" y="970"/>
                    <a:pt x="1900" y="971"/>
                  </a:cubicBezTo>
                  <a:cubicBezTo>
                    <a:pt x="1909" y="971"/>
                    <a:pt x="1915" y="978"/>
                    <a:pt x="1917" y="977"/>
                  </a:cubicBezTo>
                  <a:cubicBezTo>
                    <a:pt x="1919" y="976"/>
                    <a:pt x="1930" y="980"/>
                    <a:pt x="1935" y="985"/>
                  </a:cubicBezTo>
                  <a:cubicBezTo>
                    <a:pt x="1940" y="990"/>
                    <a:pt x="1948" y="988"/>
                    <a:pt x="1947" y="993"/>
                  </a:cubicBezTo>
                  <a:cubicBezTo>
                    <a:pt x="1947" y="999"/>
                    <a:pt x="1951" y="1004"/>
                    <a:pt x="1951" y="1008"/>
                  </a:cubicBezTo>
                  <a:cubicBezTo>
                    <a:pt x="1950" y="1013"/>
                    <a:pt x="1961" y="1016"/>
                    <a:pt x="1968" y="1015"/>
                  </a:cubicBezTo>
                  <a:cubicBezTo>
                    <a:pt x="1975" y="1014"/>
                    <a:pt x="1981" y="1018"/>
                    <a:pt x="1984" y="1012"/>
                  </a:cubicBezTo>
                  <a:cubicBezTo>
                    <a:pt x="1987" y="1005"/>
                    <a:pt x="1997" y="1008"/>
                    <a:pt x="2001" y="1005"/>
                  </a:cubicBezTo>
                  <a:cubicBezTo>
                    <a:pt x="2005" y="1003"/>
                    <a:pt x="2016" y="1000"/>
                    <a:pt x="2015" y="1009"/>
                  </a:cubicBezTo>
                  <a:cubicBezTo>
                    <a:pt x="2015" y="1018"/>
                    <a:pt x="2021" y="1020"/>
                    <a:pt x="2016" y="1024"/>
                  </a:cubicBezTo>
                  <a:cubicBezTo>
                    <a:pt x="2010" y="1027"/>
                    <a:pt x="2008" y="1040"/>
                    <a:pt x="2006" y="1046"/>
                  </a:cubicBezTo>
                  <a:cubicBezTo>
                    <a:pt x="2005" y="1052"/>
                    <a:pt x="1997" y="1053"/>
                    <a:pt x="1996" y="1060"/>
                  </a:cubicBezTo>
                  <a:cubicBezTo>
                    <a:pt x="1995" y="1066"/>
                    <a:pt x="1987" y="1066"/>
                    <a:pt x="1987" y="1071"/>
                  </a:cubicBezTo>
                  <a:cubicBezTo>
                    <a:pt x="1987" y="1076"/>
                    <a:pt x="1977" y="1075"/>
                    <a:pt x="1972" y="1071"/>
                  </a:cubicBezTo>
                  <a:cubicBezTo>
                    <a:pt x="1967" y="1067"/>
                    <a:pt x="1961" y="1078"/>
                    <a:pt x="1957" y="1078"/>
                  </a:cubicBezTo>
                  <a:cubicBezTo>
                    <a:pt x="1953" y="1078"/>
                    <a:pt x="1954" y="1087"/>
                    <a:pt x="1955" y="1090"/>
                  </a:cubicBezTo>
                  <a:cubicBezTo>
                    <a:pt x="1956" y="1094"/>
                    <a:pt x="1953" y="1099"/>
                    <a:pt x="1956" y="1105"/>
                  </a:cubicBezTo>
                  <a:cubicBezTo>
                    <a:pt x="1957" y="1108"/>
                    <a:pt x="1956" y="1115"/>
                    <a:pt x="1957" y="1122"/>
                  </a:cubicBezTo>
                  <a:cubicBezTo>
                    <a:pt x="1963" y="1117"/>
                    <a:pt x="1969" y="1114"/>
                    <a:pt x="1971" y="1114"/>
                  </a:cubicBezTo>
                  <a:cubicBezTo>
                    <a:pt x="1978" y="1114"/>
                    <a:pt x="1985" y="1125"/>
                    <a:pt x="1992" y="1125"/>
                  </a:cubicBezTo>
                  <a:cubicBezTo>
                    <a:pt x="1999" y="1126"/>
                    <a:pt x="2032" y="1103"/>
                    <a:pt x="2033" y="1100"/>
                  </a:cubicBezTo>
                  <a:cubicBezTo>
                    <a:pt x="2033" y="1096"/>
                    <a:pt x="2052" y="1078"/>
                    <a:pt x="2061" y="1068"/>
                  </a:cubicBezTo>
                  <a:cubicBezTo>
                    <a:pt x="2070" y="1058"/>
                    <a:pt x="2082" y="1044"/>
                    <a:pt x="2087" y="1033"/>
                  </a:cubicBezTo>
                  <a:cubicBezTo>
                    <a:pt x="2090" y="1026"/>
                    <a:pt x="2103" y="1013"/>
                    <a:pt x="2106" y="1008"/>
                  </a:cubicBezTo>
                  <a:cubicBezTo>
                    <a:pt x="2109" y="1003"/>
                    <a:pt x="2111" y="1002"/>
                    <a:pt x="2117" y="990"/>
                  </a:cubicBezTo>
                  <a:cubicBezTo>
                    <a:pt x="2122" y="978"/>
                    <a:pt x="2122" y="946"/>
                    <a:pt x="2124" y="944"/>
                  </a:cubicBezTo>
                  <a:cubicBezTo>
                    <a:pt x="2126" y="942"/>
                    <a:pt x="2125" y="936"/>
                    <a:pt x="2128" y="933"/>
                  </a:cubicBezTo>
                  <a:cubicBezTo>
                    <a:pt x="2130" y="929"/>
                    <a:pt x="2129" y="925"/>
                    <a:pt x="2134" y="920"/>
                  </a:cubicBezTo>
                  <a:cubicBezTo>
                    <a:pt x="2139" y="916"/>
                    <a:pt x="2138" y="912"/>
                    <a:pt x="2137" y="909"/>
                  </a:cubicBezTo>
                  <a:cubicBezTo>
                    <a:pt x="2136" y="905"/>
                    <a:pt x="2137" y="898"/>
                    <a:pt x="2136" y="895"/>
                  </a:cubicBezTo>
                  <a:cubicBezTo>
                    <a:pt x="2135" y="893"/>
                    <a:pt x="2135" y="892"/>
                    <a:pt x="2138" y="890"/>
                  </a:cubicBezTo>
                  <a:cubicBezTo>
                    <a:pt x="2141" y="888"/>
                    <a:pt x="2136" y="884"/>
                    <a:pt x="2132" y="881"/>
                  </a:cubicBezTo>
                  <a:cubicBezTo>
                    <a:pt x="2127" y="879"/>
                    <a:pt x="2121" y="878"/>
                    <a:pt x="2121" y="873"/>
                  </a:cubicBezTo>
                  <a:cubicBezTo>
                    <a:pt x="2120" y="868"/>
                    <a:pt x="2113" y="862"/>
                    <a:pt x="2107" y="862"/>
                  </a:cubicBezTo>
                  <a:cubicBezTo>
                    <a:pt x="2101" y="863"/>
                    <a:pt x="2091" y="859"/>
                    <a:pt x="2092" y="863"/>
                  </a:cubicBezTo>
                  <a:cubicBezTo>
                    <a:pt x="2093" y="866"/>
                    <a:pt x="2091" y="869"/>
                    <a:pt x="2089" y="869"/>
                  </a:cubicBezTo>
                  <a:cubicBezTo>
                    <a:pt x="2086" y="868"/>
                    <a:pt x="2084" y="870"/>
                    <a:pt x="2081" y="875"/>
                  </a:cubicBezTo>
                  <a:cubicBezTo>
                    <a:pt x="2078" y="881"/>
                    <a:pt x="2066" y="881"/>
                    <a:pt x="2071" y="876"/>
                  </a:cubicBezTo>
                  <a:cubicBezTo>
                    <a:pt x="2077" y="871"/>
                    <a:pt x="2069" y="871"/>
                    <a:pt x="2070" y="866"/>
                  </a:cubicBezTo>
                  <a:cubicBezTo>
                    <a:pt x="2071" y="861"/>
                    <a:pt x="2076" y="855"/>
                    <a:pt x="2070" y="859"/>
                  </a:cubicBezTo>
                  <a:cubicBezTo>
                    <a:pt x="2064" y="862"/>
                    <a:pt x="2064" y="870"/>
                    <a:pt x="2059" y="871"/>
                  </a:cubicBezTo>
                  <a:cubicBezTo>
                    <a:pt x="2054" y="872"/>
                    <a:pt x="2055" y="857"/>
                    <a:pt x="2057" y="853"/>
                  </a:cubicBezTo>
                  <a:cubicBezTo>
                    <a:pt x="2058" y="849"/>
                    <a:pt x="2048" y="854"/>
                    <a:pt x="2037" y="853"/>
                  </a:cubicBezTo>
                  <a:cubicBezTo>
                    <a:pt x="2026" y="852"/>
                    <a:pt x="2029" y="844"/>
                    <a:pt x="2037" y="840"/>
                  </a:cubicBezTo>
                  <a:cubicBezTo>
                    <a:pt x="2046" y="835"/>
                    <a:pt x="2045" y="831"/>
                    <a:pt x="2049" y="829"/>
                  </a:cubicBezTo>
                  <a:cubicBezTo>
                    <a:pt x="2054" y="827"/>
                    <a:pt x="2065" y="819"/>
                    <a:pt x="2072" y="815"/>
                  </a:cubicBezTo>
                  <a:cubicBezTo>
                    <a:pt x="2079" y="812"/>
                    <a:pt x="2080" y="807"/>
                    <a:pt x="2082" y="803"/>
                  </a:cubicBezTo>
                  <a:cubicBezTo>
                    <a:pt x="2083" y="798"/>
                    <a:pt x="2096" y="793"/>
                    <a:pt x="2107" y="784"/>
                  </a:cubicBezTo>
                  <a:cubicBezTo>
                    <a:pt x="2118" y="775"/>
                    <a:pt x="2124" y="769"/>
                    <a:pt x="2126" y="764"/>
                  </a:cubicBezTo>
                  <a:cubicBezTo>
                    <a:pt x="2129" y="758"/>
                    <a:pt x="2145" y="752"/>
                    <a:pt x="2146" y="747"/>
                  </a:cubicBezTo>
                  <a:cubicBezTo>
                    <a:pt x="2146" y="743"/>
                    <a:pt x="2165" y="733"/>
                    <a:pt x="2179" y="730"/>
                  </a:cubicBezTo>
                  <a:cubicBezTo>
                    <a:pt x="2192" y="728"/>
                    <a:pt x="2213" y="731"/>
                    <a:pt x="2217" y="735"/>
                  </a:cubicBezTo>
                  <a:cubicBezTo>
                    <a:pt x="2221" y="739"/>
                    <a:pt x="2224" y="737"/>
                    <a:pt x="2226" y="735"/>
                  </a:cubicBezTo>
                  <a:cubicBezTo>
                    <a:pt x="2229" y="732"/>
                    <a:pt x="2234" y="733"/>
                    <a:pt x="2243" y="734"/>
                  </a:cubicBezTo>
                  <a:cubicBezTo>
                    <a:pt x="2252" y="735"/>
                    <a:pt x="2254" y="730"/>
                    <a:pt x="2260" y="732"/>
                  </a:cubicBezTo>
                  <a:cubicBezTo>
                    <a:pt x="2266" y="734"/>
                    <a:pt x="2271" y="735"/>
                    <a:pt x="2274" y="728"/>
                  </a:cubicBezTo>
                  <a:cubicBezTo>
                    <a:pt x="2278" y="721"/>
                    <a:pt x="2295" y="722"/>
                    <a:pt x="2299" y="725"/>
                  </a:cubicBezTo>
                  <a:cubicBezTo>
                    <a:pt x="2303" y="728"/>
                    <a:pt x="2306" y="732"/>
                    <a:pt x="2312" y="728"/>
                  </a:cubicBezTo>
                  <a:cubicBezTo>
                    <a:pt x="2319" y="723"/>
                    <a:pt x="2319" y="733"/>
                    <a:pt x="2325" y="734"/>
                  </a:cubicBezTo>
                  <a:cubicBezTo>
                    <a:pt x="2331" y="735"/>
                    <a:pt x="2327" y="740"/>
                    <a:pt x="2321" y="739"/>
                  </a:cubicBezTo>
                  <a:cubicBezTo>
                    <a:pt x="2316" y="739"/>
                    <a:pt x="2310" y="742"/>
                    <a:pt x="2316" y="745"/>
                  </a:cubicBezTo>
                  <a:cubicBezTo>
                    <a:pt x="2322" y="749"/>
                    <a:pt x="2329" y="742"/>
                    <a:pt x="2333" y="743"/>
                  </a:cubicBezTo>
                  <a:cubicBezTo>
                    <a:pt x="2338" y="743"/>
                    <a:pt x="2345" y="744"/>
                    <a:pt x="2352" y="740"/>
                  </a:cubicBezTo>
                  <a:cubicBezTo>
                    <a:pt x="2358" y="735"/>
                    <a:pt x="2360" y="743"/>
                    <a:pt x="2364" y="739"/>
                  </a:cubicBezTo>
                  <a:cubicBezTo>
                    <a:pt x="2369" y="736"/>
                    <a:pt x="2378" y="735"/>
                    <a:pt x="2383" y="735"/>
                  </a:cubicBezTo>
                  <a:cubicBezTo>
                    <a:pt x="2387" y="735"/>
                    <a:pt x="2383" y="729"/>
                    <a:pt x="2376" y="729"/>
                  </a:cubicBezTo>
                  <a:cubicBezTo>
                    <a:pt x="2368" y="729"/>
                    <a:pt x="2368" y="725"/>
                    <a:pt x="2374" y="715"/>
                  </a:cubicBezTo>
                  <a:cubicBezTo>
                    <a:pt x="2381" y="704"/>
                    <a:pt x="2393" y="698"/>
                    <a:pt x="2400" y="692"/>
                  </a:cubicBezTo>
                  <a:cubicBezTo>
                    <a:pt x="2408" y="685"/>
                    <a:pt x="2413" y="688"/>
                    <a:pt x="2413" y="684"/>
                  </a:cubicBezTo>
                  <a:cubicBezTo>
                    <a:pt x="2413" y="680"/>
                    <a:pt x="2417" y="668"/>
                    <a:pt x="2423" y="668"/>
                  </a:cubicBezTo>
                  <a:cubicBezTo>
                    <a:pt x="2428" y="668"/>
                    <a:pt x="2443" y="670"/>
                    <a:pt x="2452" y="665"/>
                  </a:cubicBezTo>
                  <a:cubicBezTo>
                    <a:pt x="2460" y="660"/>
                    <a:pt x="2460" y="669"/>
                    <a:pt x="2463" y="670"/>
                  </a:cubicBezTo>
                  <a:cubicBezTo>
                    <a:pt x="2467" y="672"/>
                    <a:pt x="2472" y="663"/>
                    <a:pt x="2476" y="665"/>
                  </a:cubicBezTo>
                  <a:cubicBezTo>
                    <a:pt x="2480" y="668"/>
                    <a:pt x="2470" y="674"/>
                    <a:pt x="2467" y="682"/>
                  </a:cubicBezTo>
                  <a:cubicBezTo>
                    <a:pt x="2465" y="689"/>
                    <a:pt x="2473" y="686"/>
                    <a:pt x="2477" y="689"/>
                  </a:cubicBezTo>
                  <a:cubicBezTo>
                    <a:pt x="2482" y="691"/>
                    <a:pt x="2472" y="694"/>
                    <a:pt x="2473" y="696"/>
                  </a:cubicBezTo>
                  <a:cubicBezTo>
                    <a:pt x="2474" y="698"/>
                    <a:pt x="2483" y="698"/>
                    <a:pt x="2494" y="686"/>
                  </a:cubicBezTo>
                  <a:cubicBezTo>
                    <a:pt x="2506" y="675"/>
                    <a:pt x="2516" y="672"/>
                    <a:pt x="2523" y="673"/>
                  </a:cubicBezTo>
                  <a:cubicBezTo>
                    <a:pt x="2531" y="673"/>
                    <a:pt x="2526" y="666"/>
                    <a:pt x="2527" y="655"/>
                  </a:cubicBezTo>
                  <a:cubicBezTo>
                    <a:pt x="2527" y="645"/>
                    <a:pt x="2550" y="642"/>
                    <a:pt x="2557" y="645"/>
                  </a:cubicBezTo>
                  <a:cubicBezTo>
                    <a:pt x="2564" y="648"/>
                    <a:pt x="2564" y="651"/>
                    <a:pt x="2557" y="649"/>
                  </a:cubicBezTo>
                  <a:cubicBezTo>
                    <a:pt x="2550" y="647"/>
                    <a:pt x="2543" y="653"/>
                    <a:pt x="2544" y="662"/>
                  </a:cubicBezTo>
                  <a:cubicBezTo>
                    <a:pt x="2544" y="671"/>
                    <a:pt x="2537" y="674"/>
                    <a:pt x="2541" y="677"/>
                  </a:cubicBezTo>
                  <a:cubicBezTo>
                    <a:pt x="2544" y="681"/>
                    <a:pt x="2536" y="681"/>
                    <a:pt x="2535" y="685"/>
                  </a:cubicBezTo>
                  <a:cubicBezTo>
                    <a:pt x="2535" y="689"/>
                    <a:pt x="2535" y="692"/>
                    <a:pt x="2530" y="693"/>
                  </a:cubicBezTo>
                  <a:cubicBezTo>
                    <a:pt x="2525" y="695"/>
                    <a:pt x="2508" y="697"/>
                    <a:pt x="2507" y="703"/>
                  </a:cubicBezTo>
                  <a:cubicBezTo>
                    <a:pt x="2507" y="710"/>
                    <a:pt x="2497" y="711"/>
                    <a:pt x="2493" y="719"/>
                  </a:cubicBezTo>
                  <a:cubicBezTo>
                    <a:pt x="2488" y="728"/>
                    <a:pt x="2471" y="733"/>
                    <a:pt x="2460" y="749"/>
                  </a:cubicBezTo>
                  <a:cubicBezTo>
                    <a:pt x="2449" y="766"/>
                    <a:pt x="2431" y="766"/>
                    <a:pt x="2431" y="769"/>
                  </a:cubicBezTo>
                  <a:cubicBezTo>
                    <a:pt x="2431" y="772"/>
                    <a:pt x="2419" y="772"/>
                    <a:pt x="2415" y="772"/>
                  </a:cubicBezTo>
                  <a:cubicBezTo>
                    <a:pt x="2411" y="773"/>
                    <a:pt x="2419" y="783"/>
                    <a:pt x="2409" y="794"/>
                  </a:cubicBezTo>
                  <a:cubicBezTo>
                    <a:pt x="2399" y="805"/>
                    <a:pt x="2392" y="819"/>
                    <a:pt x="2393" y="834"/>
                  </a:cubicBezTo>
                  <a:cubicBezTo>
                    <a:pt x="2393" y="849"/>
                    <a:pt x="2398" y="892"/>
                    <a:pt x="2402" y="899"/>
                  </a:cubicBezTo>
                  <a:cubicBezTo>
                    <a:pt x="2407" y="907"/>
                    <a:pt x="2404" y="926"/>
                    <a:pt x="2408" y="929"/>
                  </a:cubicBezTo>
                  <a:cubicBezTo>
                    <a:pt x="2411" y="933"/>
                    <a:pt x="2410" y="940"/>
                    <a:pt x="2412" y="942"/>
                  </a:cubicBezTo>
                  <a:cubicBezTo>
                    <a:pt x="2415" y="945"/>
                    <a:pt x="2424" y="932"/>
                    <a:pt x="2431" y="926"/>
                  </a:cubicBezTo>
                  <a:cubicBezTo>
                    <a:pt x="2437" y="921"/>
                    <a:pt x="2435" y="919"/>
                    <a:pt x="2440" y="916"/>
                  </a:cubicBezTo>
                  <a:cubicBezTo>
                    <a:pt x="2444" y="913"/>
                    <a:pt x="2442" y="901"/>
                    <a:pt x="2444" y="898"/>
                  </a:cubicBezTo>
                  <a:cubicBezTo>
                    <a:pt x="2445" y="895"/>
                    <a:pt x="2453" y="893"/>
                    <a:pt x="2456" y="890"/>
                  </a:cubicBezTo>
                  <a:cubicBezTo>
                    <a:pt x="2458" y="887"/>
                    <a:pt x="2465" y="889"/>
                    <a:pt x="2469" y="887"/>
                  </a:cubicBezTo>
                  <a:cubicBezTo>
                    <a:pt x="2472" y="886"/>
                    <a:pt x="2468" y="878"/>
                    <a:pt x="2467" y="873"/>
                  </a:cubicBezTo>
                  <a:cubicBezTo>
                    <a:pt x="2466" y="868"/>
                    <a:pt x="2478" y="861"/>
                    <a:pt x="2484" y="856"/>
                  </a:cubicBezTo>
                  <a:cubicBezTo>
                    <a:pt x="2490" y="852"/>
                    <a:pt x="2498" y="859"/>
                    <a:pt x="2505" y="853"/>
                  </a:cubicBezTo>
                  <a:cubicBezTo>
                    <a:pt x="2512" y="846"/>
                    <a:pt x="2505" y="839"/>
                    <a:pt x="2502" y="835"/>
                  </a:cubicBezTo>
                  <a:cubicBezTo>
                    <a:pt x="2500" y="832"/>
                    <a:pt x="2509" y="815"/>
                    <a:pt x="2515" y="814"/>
                  </a:cubicBezTo>
                  <a:cubicBezTo>
                    <a:pt x="2520" y="812"/>
                    <a:pt x="2523" y="818"/>
                    <a:pt x="2528" y="813"/>
                  </a:cubicBezTo>
                  <a:cubicBezTo>
                    <a:pt x="2533" y="808"/>
                    <a:pt x="2524" y="801"/>
                    <a:pt x="2520" y="801"/>
                  </a:cubicBezTo>
                  <a:cubicBezTo>
                    <a:pt x="2516" y="802"/>
                    <a:pt x="2515" y="788"/>
                    <a:pt x="2524" y="782"/>
                  </a:cubicBezTo>
                  <a:cubicBezTo>
                    <a:pt x="2532" y="775"/>
                    <a:pt x="2529" y="774"/>
                    <a:pt x="2523" y="772"/>
                  </a:cubicBezTo>
                  <a:cubicBezTo>
                    <a:pt x="2517" y="771"/>
                    <a:pt x="2516" y="773"/>
                    <a:pt x="2512" y="773"/>
                  </a:cubicBezTo>
                  <a:cubicBezTo>
                    <a:pt x="2507" y="773"/>
                    <a:pt x="2503" y="764"/>
                    <a:pt x="2510" y="755"/>
                  </a:cubicBezTo>
                  <a:cubicBezTo>
                    <a:pt x="2516" y="746"/>
                    <a:pt x="2523" y="747"/>
                    <a:pt x="2525" y="739"/>
                  </a:cubicBezTo>
                  <a:cubicBezTo>
                    <a:pt x="2526" y="732"/>
                    <a:pt x="2535" y="721"/>
                    <a:pt x="2538" y="717"/>
                  </a:cubicBezTo>
                  <a:cubicBezTo>
                    <a:pt x="2540" y="713"/>
                    <a:pt x="2550" y="717"/>
                    <a:pt x="2553" y="716"/>
                  </a:cubicBezTo>
                  <a:cubicBezTo>
                    <a:pt x="2557" y="715"/>
                    <a:pt x="2556" y="723"/>
                    <a:pt x="2560" y="719"/>
                  </a:cubicBezTo>
                  <a:cubicBezTo>
                    <a:pt x="2564" y="715"/>
                    <a:pt x="2572" y="702"/>
                    <a:pt x="2578" y="702"/>
                  </a:cubicBezTo>
                  <a:cubicBezTo>
                    <a:pt x="2584" y="702"/>
                    <a:pt x="2580" y="712"/>
                    <a:pt x="2581" y="718"/>
                  </a:cubicBezTo>
                  <a:cubicBezTo>
                    <a:pt x="2583" y="723"/>
                    <a:pt x="2586" y="716"/>
                    <a:pt x="2598" y="708"/>
                  </a:cubicBezTo>
                  <a:cubicBezTo>
                    <a:pt x="2609" y="700"/>
                    <a:pt x="2634" y="701"/>
                    <a:pt x="2642" y="705"/>
                  </a:cubicBezTo>
                  <a:cubicBezTo>
                    <a:pt x="2649" y="709"/>
                    <a:pt x="2651" y="717"/>
                    <a:pt x="2655" y="716"/>
                  </a:cubicBezTo>
                  <a:cubicBezTo>
                    <a:pt x="2661" y="715"/>
                    <a:pt x="2656" y="708"/>
                    <a:pt x="2662" y="706"/>
                  </a:cubicBezTo>
                  <a:cubicBezTo>
                    <a:pt x="2668" y="704"/>
                    <a:pt x="2679" y="697"/>
                    <a:pt x="2688" y="691"/>
                  </a:cubicBezTo>
                  <a:cubicBezTo>
                    <a:pt x="2696" y="685"/>
                    <a:pt x="2694" y="690"/>
                    <a:pt x="2698" y="684"/>
                  </a:cubicBezTo>
                  <a:cubicBezTo>
                    <a:pt x="2703" y="679"/>
                    <a:pt x="2707" y="681"/>
                    <a:pt x="2708" y="678"/>
                  </a:cubicBezTo>
                  <a:cubicBezTo>
                    <a:pt x="2710" y="674"/>
                    <a:pt x="2722" y="668"/>
                    <a:pt x="2738" y="664"/>
                  </a:cubicBezTo>
                  <a:cubicBezTo>
                    <a:pt x="2755" y="661"/>
                    <a:pt x="2776" y="650"/>
                    <a:pt x="2775" y="646"/>
                  </a:cubicBezTo>
                  <a:cubicBezTo>
                    <a:pt x="2774" y="643"/>
                    <a:pt x="2781" y="641"/>
                    <a:pt x="2782" y="645"/>
                  </a:cubicBezTo>
                  <a:cubicBezTo>
                    <a:pt x="2783" y="648"/>
                    <a:pt x="2789" y="647"/>
                    <a:pt x="2798" y="649"/>
                  </a:cubicBezTo>
                  <a:cubicBezTo>
                    <a:pt x="2806" y="650"/>
                    <a:pt x="2810" y="654"/>
                    <a:pt x="2817" y="647"/>
                  </a:cubicBezTo>
                  <a:cubicBezTo>
                    <a:pt x="2824" y="640"/>
                    <a:pt x="2816" y="638"/>
                    <a:pt x="2816" y="633"/>
                  </a:cubicBezTo>
                  <a:cubicBezTo>
                    <a:pt x="2817" y="628"/>
                    <a:pt x="2805" y="622"/>
                    <a:pt x="2806" y="617"/>
                  </a:cubicBezTo>
                  <a:cubicBezTo>
                    <a:pt x="2808" y="611"/>
                    <a:pt x="2797" y="596"/>
                    <a:pt x="2794" y="599"/>
                  </a:cubicBezTo>
                  <a:cubicBezTo>
                    <a:pt x="2791" y="602"/>
                    <a:pt x="2784" y="597"/>
                    <a:pt x="2784" y="593"/>
                  </a:cubicBezTo>
                  <a:cubicBezTo>
                    <a:pt x="2784" y="589"/>
                    <a:pt x="2783" y="584"/>
                    <a:pt x="2778" y="587"/>
                  </a:cubicBezTo>
                  <a:cubicBezTo>
                    <a:pt x="2773" y="590"/>
                    <a:pt x="2765" y="588"/>
                    <a:pt x="2763" y="584"/>
                  </a:cubicBezTo>
                  <a:cubicBezTo>
                    <a:pt x="2762" y="579"/>
                    <a:pt x="2773" y="576"/>
                    <a:pt x="2781" y="579"/>
                  </a:cubicBezTo>
                  <a:cubicBezTo>
                    <a:pt x="2789" y="582"/>
                    <a:pt x="2786" y="585"/>
                    <a:pt x="2790" y="587"/>
                  </a:cubicBezTo>
                  <a:cubicBezTo>
                    <a:pt x="2794" y="590"/>
                    <a:pt x="2805" y="589"/>
                    <a:pt x="2810" y="586"/>
                  </a:cubicBezTo>
                  <a:cubicBezTo>
                    <a:pt x="2816" y="583"/>
                    <a:pt x="2831" y="578"/>
                    <a:pt x="2834" y="574"/>
                  </a:cubicBezTo>
                  <a:cubicBezTo>
                    <a:pt x="2836" y="570"/>
                    <a:pt x="2834" y="568"/>
                    <a:pt x="2839" y="565"/>
                  </a:cubicBezTo>
                  <a:cubicBezTo>
                    <a:pt x="2844" y="562"/>
                    <a:pt x="2840" y="557"/>
                    <a:pt x="2836" y="554"/>
                  </a:cubicBezTo>
                  <a:cubicBezTo>
                    <a:pt x="2831" y="552"/>
                    <a:pt x="2832" y="546"/>
                    <a:pt x="2837" y="546"/>
                  </a:cubicBezTo>
                  <a:cubicBezTo>
                    <a:pt x="2842" y="546"/>
                    <a:pt x="2840" y="540"/>
                    <a:pt x="2843" y="540"/>
                  </a:cubicBezTo>
                  <a:cubicBezTo>
                    <a:pt x="2847" y="540"/>
                    <a:pt x="2847" y="542"/>
                    <a:pt x="2853" y="540"/>
                  </a:cubicBezTo>
                  <a:cubicBezTo>
                    <a:pt x="2859" y="537"/>
                    <a:pt x="2853" y="544"/>
                    <a:pt x="2850" y="549"/>
                  </a:cubicBezTo>
                  <a:cubicBezTo>
                    <a:pt x="2848" y="554"/>
                    <a:pt x="2856" y="558"/>
                    <a:pt x="2857" y="561"/>
                  </a:cubicBezTo>
                  <a:cubicBezTo>
                    <a:pt x="2858" y="564"/>
                    <a:pt x="2869" y="565"/>
                    <a:pt x="2875" y="562"/>
                  </a:cubicBezTo>
                  <a:cubicBezTo>
                    <a:pt x="2881" y="558"/>
                    <a:pt x="2901" y="566"/>
                    <a:pt x="2903" y="571"/>
                  </a:cubicBezTo>
                  <a:cubicBezTo>
                    <a:pt x="2904" y="576"/>
                    <a:pt x="2907" y="582"/>
                    <a:pt x="2915" y="586"/>
                  </a:cubicBezTo>
                  <a:cubicBezTo>
                    <a:pt x="2924" y="590"/>
                    <a:pt x="2931" y="588"/>
                    <a:pt x="2933" y="592"/>
                  </a:cubicBezTo>
                  <a:cubicBezTo>
                    <a:pt x="2934" y="596"/>
                    <a:pt x="2937" y="598"/>
                    <a:pt x="2942" y="597"/>
                  </a:cubicBezTo>
                  <a:cubicBezTo>
                    <a:pt x="2947" y="596"/>
                    <a:pt x="2949" y="601"/>
                    <a:pt x="2953" y="598"/>
                  </a:cubicBezTo>
                  <a:cubicBezTo>
                    <a:pt x="2956" y="595"/>
                    <a:pt x="2958" y="600"/>
                    <a:pt x="2962" y="596"/>
                  </a:cubicBezTo>
                  <a:cubicBezTo>
                    <a:pt x="2967" y="592"/>
                    <a:pt x="2953" y="589"/>
                    <a:pt x="2955" y="586"/>
                  </a:cubicBezTo>
                  <a:cubicBezTo>
                    <a:pt x="2956" y="583"/>
                    <a:pt x="2959" y="589"/>
                    <a:pt x="2963" y="588"/>
                  </a:cubicBezTo>
                  <a:cubicBezTo>
                    <a:pt x="2967" y="588"/>
                    <a:pt x="2962" y="581"/>
                    <a:pt x="2965" y="580"/>
                  </a:cubicBezTo>
                  <a:cubicBezTo>
                    <a:pt x="2968" y="579"/>
                    <a:pt x="2965" y="563"/>
                    <a:pt x="2962" y="562"/>
                  </a:cubicBezTo>
                  <a:cubicBezTo>
                    <a:pt x="2959" y="561"/>
                    <a:pt x="2962" y="556"/>
                    <a:pt x="2968" y="560"/>
                  </a:cubicBezTo>
                  <a:cubicBezTo>
                    <a:pt x="2974" y="565"/>
                    <a:pt x="2983" y="564"/>
                    <a:pt x="2988" y="564"/>
                  </a:cubicBezTo>
                  <a:cubicBezTo>
                    <a:pt x="2992" y="564"/>
                    <a:pt x="2988" y="560"/>
                    <a:pt x="2983" y="559"/>
                  </a:cubicBezTo>
                  <a:cubicBezTo>
                    <a:pt x="2979" y="559"/>
                    <a:pt x="2984" y="555"/>
                    <a:pt x="2987" y="558"/>
                  </a:cubicBezTo>
                  <a:cubicBezTo>
                    <a:pt x="2991" y="561"/>
                    <a:pt x="2997" y="562"/>
                    <a:pt x="2997" y="559"/>
                  </a:cubicBezTo>
                  <a:cubicBezTo>
                    <a:pt x="2998" y="556"/>
                    <a:pt x="3001" y="549"/>
                    <a:pt x="3006" y="549"/>
                  </a:cubicBezTo>
                  <a:cubicBezTo>
                    <a:pt x="3012" y="550"/>
                    <a:pt x="3013" y="546"/>
                    <a:pt x="3008" y="545"/>
                  </a:cubicBezTo>
                  <a:close/>
                  <a:moveTo>
                    <a:pt x="1554" y="887"/>
                  </a:moveTo>
                  <a:cubicBezTo>
                    <a:pt x="1539" y="900"/>
                    <a:pt x="1509" y="903"/>
                    <a:pt x="1509" y="914"/>
                  </a:cubicBezTo>
                  <a:cubicBezTo>
                    <a:pt x="1509" y="925"/>
                    <a:pt x="1473" y="930"/>
                    <a:pt x="1470" y="926"/>
                  </a:cubicBezTo>
                  <a:cubicBezTo>
                    <a:pt x="1468" y="922"/>
                    <a:pt x="1497" y="920"/>
                    <a:pt x="1504" y="905"/>
                  </a:cubicBezTo>
                  <a:cubicBezTo>
                    <a:pt x="1511" y="889"/>
                    <a:pt x="1538" y="881"/>
                    <a:pt x="1551" y="860"/>
                  </a:cubicBezTo>
                  <a:cubicBezTo>
                    <a:pt x="1560" y="845"/>
                    <a:pt x="1568" y="823"/>
                    <a:pt x="1574" y="824"/>
                  </a:cubicBezTo>
                  <a:cubicBezTo>
                    <a:pt x="1579" y="826"/>
                    <a:pt x="1569" y="873"/>
                    <a:pt x="1554" y="887"/>
                  </a:cubicBezTo>
                  <a:close/>
                  <a:moveTo>
                    <a:pt x="602" y="316"/>
                  </a:moveTo>
                  <a:cubicBezTo>
                    <a:pt x="602" y="321"/>
                    <a:pt x="599" y="325"/>
                    <a:pt x="589" y="325"/>
                  </a:cubicBezTo>
                  <a:cubicBezTo>
                    <a:pt x="579" y="325"/>
                    <a:pt x="594" y="331"/>
                    <a:pt x="595" y="337"/>
                  </a:cubicBezTo>
                  <a:cubicBezTo>
                    <a:pt x="596" y="342"/>
                    <a:pt x="585" y="338"/>
                    <a:pt x="585" y="347"/>
                  </a:cubicBezTo>
                  <a:cubicBezTo>
                    <a:pt x="584" y="356"/>
                    <a:pt x="565" y="347"/>
                    <a:pt x="563" y="359"/>
                  </a:cubicBezTo>
                  <a:cubicBezTo>
                    <a:pt x="560" y="370"/>
                    <a:pt x="572" y="369"/>
                    <a:pt x="580" y="369"/>
                  </a:cubicBezTo>
                  <a:cubicBezTo>
                    <a:pt x="589" y="370"/>
                    <a:pt x="577" y="377"/>
                    <a:pt x="583" y="382"/>
                  </a:cubicBezTo>
                  <a:cubicBezTo>
                    <a:pt x="590" y="387"/>
                    <a:pt x="594" y="385"/>
                    <a:pt x="590" y="376"/>
                  </a:cubicBezTo>
                  <a:cubicBezTo>
                    <a:pt x="586" y="368"/>
                    <a:pt x="612" y="380"/>
                    <a:pt x="604" y="386"/>
                  </a:cubicBezTo>
                  <a:cubicBezTo>
                    <a:pt x="597" y="393"/>
                    <a:pt x="617" y="398"/>
                    <a:pt x="627" y="399"/>
                  </a:cubicBezTo>
                  <a:cubicBezTo>
                    <a:pt x="637" y="399"/>
                    <a:pt x="672" y="407"/>
                    <a:pt x="673" y="399"/>
                  </a:cubicBezTo>
                  <a:cubicBezTo>
                    <a:pt x="673" y="394"/>
                    <a:pt x="660" y="389"/>
                    <a:pt x="649" y="377"/>
                  </a:cubicBezTo>
                  <a:cubicBezTo>
                    <a:pt x="638" y="366"/>
                    <a:pt x="630" y="347"/>
                    <a:pt x="642" y="339"/>
                  </a:cubicBezTo>
                  <a:cubicBezTo>
                    <a:pt x="655" y="332"/>
                    <a:pt x="644" y="328"/>
                    <a:pt x="657" y="319"/>
                  </a:cubicBezTo>
                  <a:cubicBezTo>
                    <a:pt x="669" y="310"/>
                    <a:pt x="662" y="302"/>
                    <a:pt x="672" y="301"/>
                  </a:cubicBezTo>
                  <a:cubicBezTo>
                    <a:pt x="683" y="300"/>
                    <a:pt x="671" y="290"/>
                    <a:pt x="682" y="289"/>
                  </a:cubicBezTo>
                  <a:cubicBezTo>
                    <a:pt x="692" y="287"/>
                    <a:pt x="694" y="276"/>
                    <a:pt x="692" y="272"/>
                  </a:cubicBezTo>
                  <a:cubicBezTo>
                    <a:pt x="691" y="267"/>
                    <a:pt x="703" y="272"/>
                    <a:pt x="709" y="266"/>
                  </a:cubicBezTo>
                  <a:cubicBezTo>
                    <a:pt x="715" y="260"/>
                    <a:pt x="728" y="264"/>
                    <a:pt x="733" y="255"/>
                  </a:cubicBezTo>
                  <a:cubicBezTo>
                    <a:pt x="737" y="246"/>
                    <a:pt x="797" y="226"/>
                    <a:pt x="831" y="218"/>
                  </a:cubicBezTo>
                  <a:cubicBezTo>
                    <a:pt x="865" y="210"/>
                    <a:pt x="888" y="196"/>
                    <a:pt x="876" y="187"/>
                  </a:cubicBezTo>
                  <a:cubicBezTo>
                    <a:pt x="864" y="177"/>
                    <a:pt x="830" y="190"/>
                    <a:pt x="822" y="197"/>
                  </a:cubicBezTo>
                  <a:cubicBezTo>
                    <a:pt x="813" y="204"/>
                    <a:pt x="801" y="199"/>
                    <a:pt x="793" y="204"/>
                  </a:cubicBezTo>
                  <a:cubicBezTo>
                    <a:pt x="785" y="208"/>
                    <a:pt x="767" y="213"/>
                    <a:pt x="758" y="207"/>
                  </a:cubicBezTo>
                  <a:cubicBezTo>
                    <a:pt x="749" y="201"/>
                    <a:pt x="739" y="214"/>
                    <a:pt x="732" y="213"/>
                  </a:cubicBezTo>
                  <a:cubicBezTo>
                    <a:pt x="725" y="213"/>
                    <a:pt x="718" y="220"/>
                    <a:pt x="710" y="219"/>
                  </a:cubicBezTo>
                  <a:cubicBezTo>
                    <a:pt x="703" y="219"/>
                    <a:pt x="688" y="225"/>
                    <a:pt x="687" y="229"/>
                  </a:cubicBezTo>
                  <a:cubicBezTo>
                    <a:pt x="686" y="233"/>
                    <a:pt x="674" y="232"/>
                    <a:pt x="674" y="238"/>
                  </a:cubicBezTo>
                  <a:cubicBezTo>
                    <a:pt x="674" y="243"/>
                    <a:pt x="664" y="248"/>
                    <a:pt x="659" y="243"/>
                  </a:cubicBezTo>
                  <a:cubicBezTo>
                    <a:pt x="653" y="238"/>
                    <a:pt x="647" y="248"/>
                    <a:pt x="654" y="255"/>
                  </a:cubicBezTo>
                  <a:cubicBezTo>
                    <a:pt x="662" y="262"/>
                    <a:pt x="641" y="262"/>
                    <a:pt x="645" y="266"/>
                  </a:cubicBezTo>
                  <a:cubicBezTo>
                    <a:pt x="648" y="271"/>
                    <a:pt x="637" y="273"/>
                    <a:pt x="639" y="278"/>
                  </a:cubicBezTo>
                  <a:cubicBezTo>
                    <a:pt x="642" y="283"/>
                    <a:pt x="632" y="284"/>
                    <a:pt x="624" y="286"/>
                  </a:cubicBezTo>
                  <a:cubicBezTo>
                    <a:pt x="616" y="287"/>
                    <a:pt x="612" y="298"/>
                    <a:pt x="622" y="298"/>
                  </a:cubicBezTo>
                  <a:cubicBezTo>
                    <a:pt x="632" y="299"/>
                    <a:pt x="616" y="300"/>
                    <a:pt x="617" y="308"/>
                  </a:cubicBezTo>
                  <a:cubicBezTo>
                    <a:pt x="618" y="316"/>
                    <a:pt x="601" y="311"/>
                    <a:pt x="602" y="316"/>
                  </a:cubicBezTo>
                  <a:close/>
                  <a:moveTo>
                    <a:pt x="673" y="45"/>
                  </a:moveTo>
                  <a:cubicBezTo>
                    <a:pt x="675" y="49"/>
                    <a:pt x="671" y="49"/>
                    <a:pt x="660" y="49"/>
                  </a:cubicBezTo>
                  <a:cubicBezTo>
                    <a:pt x="650" y="49"/>
                    <a:pt x="644" y="55"/>
                    <a:pt x="650" y="60"/>
                  </a:cubicBezTo>
                  <a:cubicBezTo>
                    <a:pt x="656" y="65"/>
                    <a:pt x="684" y="63"/>
                    <a:pt x="688" y="57"/>
                  </a:cubicBezTo>
                  <a:cubicBezTo>
                    <a:pt x="693" y="50"/>
                    <a:pt x="705" y="56"/>
                    <a:pt x="707" y="49"/>
                  </a:cubicBezTo>
                  <a:cubicBezTo>
                    <a:pt x="709" y="43"/>
                    <a:pt x="672" y="41"/>
                    <a:pt x="673" y="45"/>
                  </a:cubicBezTo>
                  <a:close/>
                  <a:moveTo>
                    <a:pt x="606" y="51"/>
                  </a:moveTo>
                  <a:cubicBezTo>
                    <a:pt x="606" y="43"/>
                    <a:pt x="579" y="52"/>
                    <a:pt x="584" y="54"/>
                  </a:cubicBezTo>
                  <a:cubicBezTo>
                    <a:pt x="589" y="56"/>
                    <a:pt x="606" y="60"/>
                    <a:pt x="606" y="51"/>
                  </a:cubicBezTo>
                  <a:close/>
                  <a:moveTo>
                    <a:pt x="671" y="17"/>
                  </a:moveTo>
                  <a:cubicBezTo>
                    <a:pt x="683" y="17"/>
                    <a:pt x="679" y="9"/>
                    <a:pt x="688" y="10"/>
                  </a:cubicBezTo>
                  <a:cubicBezTo>
                    <a:pt x="696" y="11"/>
                    <a:pt x="707" y="10"/>
                    <a:pt x="703" y="5"/>
                  </a:cubicBezTo>
                  <a:cubicBezTo>
                    <a:pt x="699" y="0"/>
                    <a:pt x="669" y="2"/>
                    <a:pt x="672" y="6"/>
                  </a:cubicBezTo>
                  <a:cubicBezTo>
                    <a:pt x="675" y="10"/>
                    <a:pt x="647" y="9"/>
                    <a:pt x="648" y="10"/>
                  </a:cubicBezTo>
                  <a:cubicBezTo>
                    <a:pt x="649" y="13"/>
                    <a:pt x="658" y="17"/>
                    <a:pt x="671" y="17"/>
                  </a:cubicBezTo>
                  <a:close/>
                  <a:moveTo>
                    <a:pt x="762" y="35"/>
                  </a:moveTo>
                  <a:cubicBezTo>
                    <a:pt x="766" y="30"/>
                    <a:pt x="756" y="30"/>
                    <a:pt x="755" y="25"/>
                  </a:cubicBezTo>
                  <a:cubicBezTo>
                    <a:pt x="754" y="21"/>
                    <a:pt x="724" y="20"/>
                    <a:pt x="726" y="25"/>
                  </a:cubicBezTo>
                  <a:cubicBezTo>
                    <a:pt x="727" y="30"/>
                    <a:pt x="706" y="36"/>
                    <a:pt x="712" y="41"/>
                  </a:cubicBezTo>
                  <a:cubicBezTo>
                    <a:pt x="725" y="51"/>
                    <a:pt x="759" y="39"/>
                    <a:pt x="762" y="35"/>
                  </a:cubicBezTo>
                  <a:close/>
                  <a:moveTo>
                    <a:pt x="679" y="26"/>
                  </a:moveTo>
                  <a:cubicBezTo>
                    <a:pt x="681" y="16"/>
                    <a:pt x="663" y="24"/>
                    <a:pt x="649" y="19"/>
                  </a:cubicBezTo>
                  <a:cubicBezTo>
                    <a:pt x="636" y="13"/>
                    <a:pt x="628" y="13"/>
                    <a:pt x="637" y="21"/>
                  </a:cubicBezTo>
                  <a:cubicBezTo>
                    <a:pt x="641" y="25"/>
                    <a:pt x="613" y="28"/>
                    <a:pt x="618" y="32"/>
                  </a:cubicBezTo>
                  <a:cubicBezTo>
                    <a:pt x="628" y="42"/>
                    <a:pt x="678" y="37"/>
                    <a:pt x="679" y="2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8" name="Freeform 1727">
              <a:extLst>
                <a:ext uri="{FF2B5EF4-FFF2-40B4-BE49-F238E27FC236}">
                  <a16:creationId xmlns:a16="http://schemas.microsoft.com/office/drawing/2014/main" id="{E3AF740A-DE0F-604C-AE60-F5D8830D421C}"/>
                </a:ext>
              </a:extLst>
            </p:cNvPr>
            <p:cNvSpPr>
              <a:spLocks/>
            </p:cNvSpPr>
            <p:nvPr/>
          </p:nvSpPr>
          <p:spPr bwMode="auto">
            <a:xfrm>
              <a:off x="5713615" y="2313064"/>
              <a:ext cx="76203" cy="63502"/>
            </a:xfrm>
            <a:custGeom>
              <a:avLst/>
              <a:gdLst>
                <a:gd name="T0" fmla="*/ 56 w 59"/>
                <a:gd name="T1" fmla="*/ 40 h 51"/>
                <a:gd name="T2" fmla="*/ 45 w 59"/>
                <a:gd name="T3" fmla="*/ 27 h 51"/>
                <a:gd name="T4" fmla="*/ 39 w 59"/>
                <a:gd name="T5" fmla="*/ 13 h 51"/>
                <a:gd name="T6" fmla="*/ 34 w 59"/>
                <a:gd name="T7" fmla="*/ 3 h 51"/>
                <a:gd name="T8" fmla="*/ 18 w 59"/>
                <a:gd name="T9" fmla="*/ 1 h 51"/>
                <a:gd name="T10" fmla="*/ 0 w 59"/>
                <a:gd name="T11" fmla="*/ 5 h 51"/>
                <a:gd name="T12" fmla="*/ 4 w 59"/>
                <a:gd name="T13" fmla="*/ 19 h 51"/>
                <a:gd name="T14" fmla="*/ 18 w 59"/>
                <a:gd name="T15" fmla="*/ 24 h 51"/>
                <a:gd name="T16" fmla="*/ 21 w 59"/>
                <a:gd name="T17" fmla="*/ 31 h 51"/>
                <a:gd name="T18" fmla="*/ 23 w 59"/>
                <a:gd name="T19" fmla="*/ 31 h 51"/>
                <a:gd name="T20" fmla="*/ 27 w 59"/>
                <a:gd name="T21" fmla="*/ 35 h 51"/>
                <a:gd name="T22" fmla="*/ 36 w 59"/>
                <a:gd name="T23" fmla="*/ 39 h 51"/>
                <a:gd name="T24" fmla="*/ 44 w 59"/>
                <a:gd name="T25" fmla="*/ 42 h 51"/>
                <a:gd name="T26" fmla="*/ 48 w 59"/>
                <a:gd name="T27" fmla="*/ 51 h 51"/>
                <a:gd name="T28" fmla="*/ 59 w 59"/>
                <a:gd name="T29" fmla="*/ 49 h 51"/>
                <a:gd name="T30" fmla="*/ 56 w 59"/>
                <a:gd name="T31"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51">
                  <a:moveTo>
                    <a:pt x="56" y="40"/>
                  </a:moveTo>
                  <a:cubicBezTo>
                    <a:pt x="56" y="36"/>
                    <a:pt x="45" y="32"/>
                    <a:pt x="45" y="27"/>
                  </a:cubicBezTo>
                  <a:cubicBezTo>
                    <a:pt x="45" y="22"/>
                    <a:pt x="38" y="17"/>
                    <a:pt x="39" y="13"/>
                  </a:cubicBezTo>
                  <a:cubicBezTo>
                    <a:pt x="39" y="10"/>
                    <a:pt x="36" y="6"/>
                    <a:pt x="34" y="3"/>
                  </a:cubicBezTo>
                  <a:cubicBezTo>
                    <a:pt x="29" y="2"/>
                    <a:pt x="23" y="0"/>
                    <a:pt x="18" y="1"/>
                  </a:cubicBezTo>
                  <a:cubicBezTo>
                    <a:pt x="12" y="2"/>
                    <a:pt x="7" y="4"/>
                    <a:pt x="0" y="5"/>
                  </a:cubicBezTo>
                  <a:cubicBezTo>
                    <a:pt x="4" y="10"/>
                    <a:pt x="1" y="11"/>
                    <a:pt x="4" y="19"/>
                  </a:cubicBezTo>
                  <a:cubicBezTo>
                    <a:pt x="7" y="26"/>
                    <a:pt x="15" y="22"/>
                    <a:pt x="18" y="24"/>
                  </a:cubicBezTo>
                  <a:cubicBezTo>
                    <a:pt x="19" y="25"/>
                    <a:pt x="20" y="28"/>
                    <a:pt x="21" y="31"/>
                  </a:cubicBezTo>
                  <a:cubicBezTo>
                    <a:pt x="22" y="31"/>
                    <a:pt x="22" y="31"/>
                    <a:pt x="23" y="31"/>
                  </a:cubicBezTo>
                  <a:cubicBezTo>
                    <a:pt x="26" y="31"/>
                    <a:pt x="27" y="33"/>
                    <a:pt x="27" y="35"/>
                  </a:cubicBezTo>
                  <a:cubicBezTo>
                    <a:pt x="31" y="36"/>
                    <a:pt x="34" y="38"/>
                    <a:pt x="36" y="39"/>
                  </a:cubicBezTo>
                  <a:cubicBezTo>
                    <a:pt x="38" y="40"/>
                    <a:pt x="40" y="37"/>
                    <a:pt x="44" y="42"/>
                  </a:cubicBezTo>
                  <a:cubicBezTo>
                    <a:pt x="48" y="46"/>
                    <a:pt x="48" y="47"/>
                    <a:pt x="48" y="51"/>
                  </a:cubicBezTo>
                  <a:cubicBezTo>
                    <a:pt x="52" y="51"/>
                    <a:pt x="56" y="50"/>
                    <a:pt x="59" y="49"/>
                  </a:cubicBezTo>
                  <a:cubicBezTo>
                    <a:pt x="58" y="46"/>
                    <a:pt x="56" y="42"/>
                    <a:pt x="56" y="4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39" name="Freeform 1728">
              <a:extLst>
                <a:ext uri="{FF2B5EF4-FFF2-40B4-BE49-F238E27FC236}">
                  <a16:creationId xmlns:a16="http://schemas.microsoft.com/office/drawing/2014/main" id="{8FAB4D52-977A-0641-BAD1-8A21F1526D5F}"/>
                </a:ext>
              </a:extLst>
            </p:cNvPr>
            <p:cNvSpPr>
              <a:spLocks noEditPoints="1"/>
            </p:cNvSpPr>
            <p:nvPr/>
          </p:nvSpPr>
          <p:spPr bwMode="auto">
            <a:xfrm>
              <a:off x="5748541" y="2298776"/>
              <a:ext cx="112717" cy="90491"/>
            </a:xfrm>
            <a:custGeom>
              <a:avLst/>
              <a:gdLst>
                <a:gd name="T0" fmla="*/ 83 w 88"/>
                <a:gd name="T1" fmla="*/ 24 h 72"/>
                <a:gd name="T2" fmla="*/ 67 w 88"/>
                <a:gd name="T3" fmla="*/ 4 h 72"/>
                <a:gd name="T4" fmla="*/ 56 w 88"/>
                <a:gd name="T5" fmla="*/ 12 h 72"/>
                <a:gd name="T6" fmla="*/ 48 w 88"/>
                <a:gd name="T7" fmla="*/ 12 h 72"/>
                <a:gd name="T8" fmla="*/ 35 w 88"/>
                <a:gd name="T9" fmla="*/ 2 h 72"/>
                <a:gd name="T10" fmla="*/ 29 w 88"/>
                <a:gd name="T11" fmla="*/ 0 h 72"/>
                <a:gd name="T12" fmla="*/ 26 w 88"/>
                <a:gd name="T13" fmla="*/ 7 h 72"/>
                <a:gd name="T14" fmla="*/ 31 w 88"/>
                <a:gd name="T15" fmla="*/ 14 h 72"/>
                <a:gd name="T16" fmla="*/ 18 w 88"/>
                <a:gd name="T17" fmla="*/ 13 h 72"/>
                <a:gd name="T18" fmla="*/ 6 w 88"/>
                <a:gd name="T19" fmla="*/ 10 h 72"/>
                <a:gd name="T20" fmla="*/ 12 w 88"/>
                <a:gd name="T21" fmla="*/ 24 h 72"/>
                <a:gd name="T22" fmla="*/ 18 w 88"/>
                <a:gd name="T23" fmla="*/ 38 h 72"/>
                <a:gd name="T24" fmla="*/ 29 w 88"/>
                <a:gd name="T25" fmla="*/ 51 h 72"/>
                <a:gd name="T26" fmla="*/ 32 w 88"/>
                <a:gd name="T27" fmla="*/ 60 h 72"/>
                <a:gd name="T28" fmla="*/ 53 w 88"/>
                <a:gd name="T29" fmla="*/ 47 h 72"/>
                <a:gd name="T30" fmla="*/ 57 w 88"/>
                <a:gd name="T31" fmla="*/ 63 h 72"/>
                <a:gd name="T32" fmla="*/ 70 w 88"/>
                <a:gd name="T33" fmla="*/ 72 h 72"/>
                <a:gd name="T34" fmla="*/ 73 w 88"/>
                <a:gd name="T35" fmla="*/ 61 h 72"/>
                <a:gd name="T36" fmla="*/ 83 w 88"/>
                <a:gd name="T37" fmla="*/ 24 h 72"/>
                <a:gd name="T38" fmla="*/ 9 w 88"/>
                <a:gd name="T39" fmla="*/ 50 h 72"/>
                <a:gd name="T40" fmla="*/ 0 w 88"/>
                <a:gd name="T41" fmla="*/ 46 h 72"/>
                <a:gd name="T42" fmla="*/ 6 w 88"/>
                <a:gd name="T43" fmla="*/ 55 h 72"/>
                <a:gd name="T44" fmla="*/ 18 w 88"/>
                <a:gd name="T45" fmla="*/ 62 h 72"/>
                <a:gd name="T46" fmla="*/ 21 w 88"/>
                <a:gd name="T47" fmla="*/ 62 h 72"/>
                <a:gd name="T48" fmla="*/ 17 w 88"/>
                <a:gd name="T49" fmla="*/ 53 h 72"/>
                <a:gd name="T50" fmla="*/ 9 w 88"/>
                <a:gd name="T5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72">
                  <a:moveTo>
                    <a:pt x="83" y="24"/>
                  </a:moveTo>
                  <a:cubicBezTo>
                    <a:pt x="81" y="20"/>
                    <a:pt x="74" y="12"/>
                    <a:pt x="67" y="4"/>
                  </a:cubicBezTo>
                  <a:cubicBezTo>
                    <a:pt x="65" y="10"/>
                    <a:pt x="57" y="8"/>
                    <a:pt x="56" y="12"/>
                  </a:cubicBezTo>
                  <a:cubicBezTo>
                    <a:pt x="54" y="16"/>
                    <a:pt x="50" y="11"/>
                    <a:pt x="48" y="12"/>
                  </a:cubicBezTo>
                  <a:cubicBezTo>
                    <a:pt x="46" y="13"/>
                    <a:pt x="40" y="3"/>
                    <a:pt x="35" y="2"/>
                  </a:cubicBezTo>
                  <a:cubicBezTo>
                    <a:pt x="33" y="2"/>
                    <a:pt x="31" y="1"/>
                    <a:pt x="29" y="0"/>
                  </a:cubicBezTo>
                  <a:cubicBezTo>
                    <a:pt x="27" y="3"/>
                    <a:pt x="25" y="5"/>
                    <a:pt x="26" y="7"/>
                  </a:cubicBezTo>
                  <a:cubicBezTo>
                    <a:pt x="27" y="9"/>
                    <a:pt x="34" y="12"/>
                    <a:pt x="31" y="14"/>
                  </a:cubicBezTo>
                  <a:cubicBezTo>
                    <a:pt x="29" y="17"/>
                    <a:pt x="21" y="16"/>
                    <a:pt x="18" y="13"/>
                  </a:cubicBezTo>
                  <a:cubicBezTo>
                    <a:pt x="15" y="11"/>
                    <a:pt x="7" y="7"/>
                    <a:pt x="6" y="10"/>
                  </a:cubicBezTo>
                  <a:cubicBezTo>
                    <a:pt x="4" y="13"/>
                    <a:pt x="13" y="20"/>
                    <a:pt x="12" y="24"/>
                  </a:cubicBezTo>
                  <a:cubicBezTo>
                    <a:pt x="11" y="28"/>
                    <a:pt x="18" y="33"/>
                    <a:pt x="18" y="38"/>
                  </a:cubicBezTo>
                  <a:cubicBezTo>
                    <a:pt x="18" y="43"/>
                    <a:pt x="29" y="47"/>
                    <a:pt x="29" y="51"/>
                  </a:cubicBezTo>
                  <a:cubicBezTo>
                    <a:pt x="29" y="53"/>
                    <a:pt x="31" y="57"/>
                    <a:pt x="32" y="60"/>
                  </a:cubicBezTo>
                  <a:cubicBezTo>
                    <a:pt x="41" y="56"/>
                    <a:pt x="48" y="49"/>
                    <a:pt x="53" y="47"/>
                  </a:cubicBezTo>
                  <a:cubicBezTo>
                    <a:pt x="62" y="43"/>
                    <a:pt x="58" y="60"/>
                    <a:pt x="57" y="63"/>
                  </a:cubicBezTo>
                  <a:cubicBezTo>
                    <a:pt x="56" y="65"/>
                    <a:pt x="63" y="69"/>
                    <a:pt x="70" y="72"/>
                  </a:cubicBezTo>
                  <a:cubicBezTo>
                    <a:pt x="69" y="68"/>
                    <a:pt x="70" y="64"/>
                    <a:pt x="73" y="61"/>
                  </a:cubicBezTo>
                  <a:cubicBezTo>
                    <a:pt x="82" y="50"/>
                    <a:pt x="88" y="33"/>
                    <a:pt x="83" y="24"/>
                  </a:cubicBezTo>
                  <a:close/>
                  <a:moveTo>
                    <a:pt x="9" y="50"/>
                  </a:moveTo>
                  <a:cubicBezTo>
                    <a:pt x="7" y="49"/>
                    <a:pt x="4" y="47"/>
                    <a:pt x="0" y="46"/>
                  </a:cubicBezTo>
                  <a:cubicBezTo>
                    <a:pt x="1" y="49"/>
                    <a:pt x="1" y="53"/>
                    <a:pt x="6" y="55"/>
                  </a:cubicBezTo>
                  <a:cubicBezTo>
                    <a:pt x="14" y="59"/>
                    <a:pt x="3" y="60"/>
                    <a:pt x="18" y="62"/>
                  </a:cubicBezTo>
                  <a:cubicBezTo>
                    <a:pt x="19" y="62"/>
                    <a:pt x="20" y="62"/>
                    <a:pt x="21" y="62"/>
                  </a:cubicBezTo>
                  <a:cubicBezTo>
                    <a:pt x="21" y="58"/>
                    <a:pt x="21" y="57"/>
                    <a:pt x="17" y="53"/>
                  </a:cubicBezTo>
                  <a:cubicBezTo>
                    <a:pt x="13" y="48"/>
                    <a:pt x="11" y="51"/>
                    <a:pt x="9" y="50"/>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0" name="Freeform 1730">
              <a:extLst>
                <a:ext uri="{FF2B5EF4-FFF2-40B4-BE49-F238E27FC236}">
                  <a16:creationId xmlns:a16="http://schemas.microsoft.com/office/drawing/2014/main" id="{B9F74184-B65B-2C40-8A52-CB5E480C9808}"/>
                </a:ext>
              </a:extLst>
            </p:cNvPr>
            <p:cNvSpPr>
              <a:spLocks noEditPoints="1"/>
            </p:cNvSpPr>
            <p:nvPr/>
          </p:nvSpPr>
          <p:spPr bwMode="auto">
            <a:xfrm>
              <a:off x="6867768" y="3162405"/>
              <a:ext cx="1041437" cy="368312"/>
            </a:xfrm>
            <a:custGeom>
              <a:avLst/>
              <a:gdLst>
                <a:gd name="T0" fmla="*/ 60 w 812"/>
                <a:gd name="T1" fmla="*/ 125 h 295"/>
                <a:gd name="T2" fmla="*/ 231 w 812"/>
                <a:gd name="T3" fmla="*/ 157 h 295"/>
                <a:gd name="T4" fmla="*/ 35 w 812"/>
                <a:gd name="T5" fmla="*/ 80 h 295"/>
                <a:gd name="T6" fmla="*/ 436 w 812"/>
                <a:gd name="T7" fmla="*/ 208 h 295"/>
                <a:gd name="T8" fmla="*/ 454 w 812"/>
                <a:gd name="T9" fmla="*/ 166 h 295"/>
                <a:gd name="T10" fmla="*/ 480 w 812"/>
                <a:gd name="T11" fmla="*/ 172 h 295"/>
                <a:gd name="T12" fmla="*/ 497 w 812"/>
                <a:gd name="T13" fmla="*/ 118 h 295"/>
                <a:gd name="T14" fmla="*/ 498 w 812"/>
                <a:gd name="T15" fmla="*/ 98 h 295"/>
                <a:gd name="T16" fmla="*/ 465 w 812"/>
                <a:gd name="T17" fmla="*/ 83 h 295"/>
                <a:gd name="T18" fmla="*/ 417 w 812"/>
                <a:gd name="T19" fmla="*/ 152 h 295"/>
                <a:gd name="T20" fmla="*/ 193 w 812"/>
                <a:gd name="T21" fmla="*/ 165 h 295"/>
                <a:gd name="T22" fmla="*/ 186 w 812"/>
                <a:gd name="T23" fmla="*/ 135 h 295"/>
                <a:gd name="T24" fmla="*/ 180 w 812"/>
                <a:gd name="T25" fmla="*/ 148 h 295"/>
                <a:gd name="T26" fmla="*/ 149 w 812"/>
                <a:gd name="T27" fmla="*/ 111 h 295"/>
                <a:gd name="T28" fmla="*/ 122 w 812"/>
                <a:gd name="T29" fmla="*/ 78 h 295"/>
                <a:gd name="T30" fmla="*/ 83 w 812"/>
                <a:gd name="T31" fmla="*/ 52 h 295"/>
                <a:gd name="T32" fmla="*/ 4 w 812"/>
                <a:gd name="T33" fmla="*/ 7 h 295"/>
                <a:gd name="T34" fmla="*/ 72 w 812"/>
                <a:gd name="T35" fmla="*/ 101 h 295"/>
                <a:gd name="T36" fmla="*/ 156 w 812"/>
                <a:gd name="T37" fmla="*/ 200 h 295"/>
                <a:gd name="T38" fmla="*/ 190 w 812"/>
                <a:gd name="T39" fmla="*/ 183 h 295"/>
                <a:gd name="T40" fmla="*/ 584 w 812"/>
                <a:gd name="T41" fmla="*/ 82 h 295"/>
                <a:gd name="T42" fmla="*/ 588 w 812"/>
                <a:gd name="T43" fmla="*/ 99 h 295"/>
                <a:gd name="T44" fmla="*/ 546 w 812"/>
                <a:gd name="T45" fmla="*/ 165 h 295"/>
                <a:gd name="T46" fmla="*/ 434 w 812"/>
                <a:gd name="T47" fmla="*/ 261 h 295"/>
                <a:gd name="T48" fmla="*/ 504 w 812"/>
                <a:gd name="T49" fmla="*/ 253 h 295"/>
                <a:gd name="T50" fmla="*/ 606 w 812"/>
                <a:gd name="T51" fmla="*/ 167 h 295"/>
                <a:gd name="T52" fmla="*/ 341 w 812"/>
                <a:gd name="T53" fmla="*/ 247 h 295"/>
                <a:gd name="T54" fmla="*/ 307 w 812"/>
                <a:gd name="T55" fmla="*/ 230 h 295"/>
                <a:gd name="T56" fmla="*/ 192 w 812"/>
                <a:gd name="T57" fmla="*/ 215 h 295"/>
                <a:gd name="T58" fmla="*/ 206 w 812"/>
                <a:gd name="T59" fmla="*/ 238 h 295"/>
                <a:gd name="T60" fmla="*/ 315 w 812"/>
                <a:gd name="T61" fmla="*/ 256 h 295"/>
                <a:gd name="T62" fmla="*/ 341 w 812"/>
                <a:gd name="T63" fmla="*/ 247 h 295"/>
                <a:gd name="T64" fmla="*/ 707 w 812"/>
                <a:gd name="T65" fmla="*/ 166 h 295"/>
                <a:gd name="T66" fmla="*/ 633 w 812"/>
                <a:gd name="T67" fmla="*/ 128 h 295"/>
                <a:gd name="T68" fmla="*/ 681 w 812"/>
                <a:gd name="T69" fmla="*/ 146 h 295"/>
                <a:gd name="T70" fmla="*/ 654 w 812"/>
                <a:gd name="T71" fmla="*/ 157 h 295"/>
                <a:gd name="T72" fmla="*/ 695 w 812"/>
                <a:gd name="T73" fmla="*/ 178 h 295"/>
                <a:gd name="T74" fmla="*/ 770 w 812"/>
                <a:gd name="T75" fmla="*/ 224 h 295"/>
                <a:gd name="T76" fmla="*/ 793 w 812"/>
                <a:gd name="T77" fmla="*/ 251 h 295"/>
                <a:gd name="T78" fmla="*/ 752 w 812"/>
                <a:gd name="T79" fmla="*/ 133 h 295"/>
                <a:gd name="T80" fmla="*/ 518 w 812"/>
                <a:gd name="T81" fmla="*/ 273 h 295"/>
                <a:gd name="T82" fmla="*/ 526 w 812"/>
                <a:gd name="T83" fmla="*/ 277 h 295"/>
                <a:gd name="T84" fmla="*/ 531 w 812"/>
                <a:gd name="T85" fmla="*/ 271 h 295"/>
                <a:gd name="T86" fmla="*/ 391 w 812"/>
                <a:gd name="T87" fmla="*/ 104 h 295"/>
                <a:gd name="T88" fmla="*/ 400 w 812"/>
                <a:gd name="T89" fmla="*/ 61 h 295"/>
                <a:gd name="T90" fmla="*/ 398 w 812"/>
                <a:gd name="T91" fmla="*/ 31 h 295"/>
                <a:gd name="T92" fmla="*/ 352 w 812"/>
                <a:gd name="T93" fmla="*/ 55 h 295"/>
                <a:gd name="T94" fmla="*/ 315 w 812"/>
                <a:gd name="T95" fmla="*/ 79 h 295"/>
                <a:gd name="T96" fmla="*/ 259 w 812"/>
                <a:gd name="T97" fmla="*/ 81 h 295"/>
                <a:gd name="T98" fmla="*/ 241 w 812"/>
                <a:gd name="T99" fmla="*/ 94 h 295"/>
                <a:gd name="T100" fmla="*/ 282 w 812"/>
                <a:gd name="T101" fmla="*/ 160 h 295"/>
                <a:gd name="T102" fmla="*/ 342 w 812"/>
                <a:gd name="T103" fmla="*/ 174 h 295"/>
                <a:gd name="T104" fmla="*/ 420 w 812"/>
                <a:gd name="T105" fmla="*/ 277 h 295"/>
                <a:gd name="T106" fmla="*/ 420 w 812"/>
                <a:gd name="T107" fmla="*/ 277 h 295"/>
                <a:gd name="T108" fmla="*/ 369 w 812"/>
                <a:gd name="T109" fmla="*/ 263 h 295"/>
                <a:gd name="T110" fmla="*/ 394 w 812"/>
                <a:gd name="T111" fmla="*/ 25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2" h="295">
                  <a:moveTo>
                    <a:pt x="60" y="125"/>
                  </a:moveTo>
                  <a:cubicBezTo>
                    <a:pt x="59" y="128"/>
                    <a:pt x="65" y="138"/>
                    <a:pt x="68" y="135"/>
                  </a:cubicBezTo>
                  <a:cubicBezTo>
                    <a:pt x="72" y="132"/>
                    <a:pt x="63" y="117"/>
                    <a:pt x="60" y="125"/>
                  </a:cubicBezTo>
                  <a:close/>
                  <a:moveTo>
                    <a:pt x="231" y="157"/>
                  </a:moveTo>
                  <a:cubicBezTo>
                    <a:pt x="231" y="152"/>
                    <a:pt x="217" y="154"/>
                    <a:pt x="221" y="161"/>
                  </a:cubicBezTo>
                  <a:cubicBezTo>
                    <a:pt x="225" y="168"/>
                    <a:pt x="231" y="161"/>
                    <a:pt x="231" y="157"/>
                  </a:cubicBezTo>
                  <a:close/>
                  <a:moveTo>
                    <a:pt x="35" y="80"/>
                  </a:moveTo>
                  <a:cubicBezTo>
                    <a:pt x="34" y="85"/>
                    <a:pt x="39" y="100"/>
                    <a:pt x="46" y="94"/>
                  </a:cubicBezTo>
                  <a:cubicBezTo>
                    <a:pt x="52" y="88"/>
                    <a:pt x="36" y="75"/>
                    <a:pt x="35" y="80"/>
                  </a:cubicBezTo>
                  <a:close/>
                  <a:moveTo>
                    <a:pt x="428" y="169"/>
                  </a:moveTo>
                  <a:cubicBezTo>
                    <a:pt x="436" y="170"/>
                    <a:pt x="435" y="181"/>
                    <a:pt x="434" y="188"/>
                  </a:cubicBezTo>
                  <a:cubicBezTo>
                    <a:pt x="432" y="195"/>
                    <a:pt x="429" y="211"/>
                    <a:pt x="436" y="208"/>
                  </a:cubicBezTo>
                  <a:cubicBezTo>
                    <a:pt x="444" y="205"/>
                    <a:pt x="449" y="195"/>
                    <a:pt x="444" y="191"/>
                  </a:cubicBezTo>
                  <a:cubicBezTo>
                    <a:pt x="440" y="188"/>
                    <a:pt x="440" y="165"/>
                    <a:pt x="442" y="159"/>
                  </a:cubicBezTo>
                  <a:cubicBezTo>
                    <a:pt x="444" y="153"/>
                    <a:pt x="459" y="157"/>
                    <a:pt x="454" y="166"/>
                  </a:cubicBezTo>
                  <a:cubicBezTo>
                    <a:pt x="449" y="175"/>
                    <a:pt x="463" y="174"/>
                    <a:pt x="463" y="184"/>
                  </a:cubicBezTo>
                  <a:cubicBezTo>
                    <a:pt x="463" y="194"/>
                    <a:pt x="471" y="189"/>
                    <a:pt x="479" y="186"/>
                  </a:cubicBezTo>
                  <a:cubicBezTo>
                    <a:pt x="487" y="183"/>
                    <a:pt x="486" y="179"/>
                    <a:pt x="480" y="172"/>
                  </a:cubicBezTo>
                  <a:cubicBezTo>
                    <a:pt x="474" y="166"/>
                    <a:pt x="484" y="157"/>
                    <a:pt x="476" y="152"/>
                  </a:cubicBezTo>
                  <a:cubicBezTo>
                    <a:pt x="468" y="147"/>
                    <a:pt x="463" y="139"/>
                    <a:pt x="471" y="137"/>
                  </a:cubicBezTo>
                  <a:cubicBezTo>
                    <a:pt x="478" y="136"/>
                    <a:pt x="500" y="123"/>
                    <a:pt x="497" y="118"/>
                  </a:cubicBezTo>
                  <a:cubicBezTo>
                    <a:pt x="495" y="113"/>
                    <a:pt x="464" y="119"/>
                    <a:pt x="461" y="129"/>
                  </a:cubicBezTo>
                  <a:cubicBezTo>
                    <a:pt x="459" y="138"/>
                    <a:pt x="437" y="128"/>
                    <a:pt x="439" y="111"/>
                  </a:cubicBezTo>
                  <a:cubicBezTo>
                    <a:pt x="442" y="95"/>
                    <a:pt x="485" y="93"/>
                    <a:pt x="498" y="98"/>
                  </a:cubicBezTo>
                  <a:cubicBezTo>
                    <a:pt x="510" y="104"/>
                    <a:pt x="524" y="89"/>
                    <a:pt x="528" y="80"/>
                  </a:cubicBezTo>
                  <a:cubicBezTo>
                    <a:pt x="533" y="71"/>
                    <a:pt x="519" y="82"/>
                    <a:pt x="510" y="87"/>
                  </a:cubicBezTo>
                  <a:cubicBezTo>
                    <a:pt x="501" y="93"/>
                    <a:pt x="477" y="87"/>
                    <a:pt x="465" y="83"/>
                  </a:cubicBezTo>
                  <a:cubicBezTo>
                    <a:pt x="453" y="79"/>
                    <a:pt x="454" y="90"/>
                    <a:pt x="444" y="92"/>
                  </a:cubicBezTo>
                  <a:cubicBezTo>
                    <a:pt x="434" y="93"/>
                    <a:pt x="436" y="115"/>
                    <a:pt x="431" y="118"/>
                  </a:cubicBezTo>
                  <a:cubicBezTo>
                    <a:pt x="427" y="120"/>
                    <a:pt x="427" y="136"/>
                    <a:pt x="417" y="152"/>
                  </a:cubicBezTo>
                  <a:cubicBezTo>
                    <a:pt x="408" y="167"/>
                    <a:pt x="421" y="169"/>
                    <a:pt x="428" y="169"/>
                  </a:cubicBezTo>
                  <a:close/>
                  <a:moveTo>
                    <a:pt x="190" y="183"/>
                  </a:moveTo>
                  <a:cubicBezTo>
                    <a:pt x="189" y="176"/>
                    <a:pt x="193" y="168"/>
                    <a:pt x="193" y="165"/>
                  </a:cubicBezTo>
                  <a:cubicBezTo>
                    <a:pt x="193" y="161"/>
                    <a:pt x="195" y="159"/>
                    <a:pt x="200" y="160"/>
                  </a:cubicBezTo>
                  <a:cubicBezTo>
                    <a:pt x="205" y="161"/>
                    <a:pt x="204" y="151"/>
                    <a:pt x="200" y="149"/>
                  </a:cubicBezTo>
                  <a:cubicBezTo>
                    <a:pt x="197" y="148"/>
                    <a:pt x="195" y="135"/>
                    <a:pt x="186" y="135"/>
                  </a:cubicBezTo>
                  <a:cubicBezTo>
                    <a:pt x="177" y="135"/>
                    <a:pt x="179" y="143"/>
                    <a:pt x="184" y="143"/>
                  </a:cubicBezTo>
                  <a:cubicBezTo>
                    <a:pt x="189" y="144"/>
                    <a:pt x="192" y="148"/>
                    <a:pt x="191" y="152"/>
                  </a:cubicBezTo>
                  <a:cubicBezTo>
                    <a:pt x="189" y="155"/>
                    <a:pt x="187" y="148"/>
                    <a:pt x="180" y="148"/>
                  </a:cubicBezTo>
                  <a:cubicBezTo>
                    <a:pt x="172" y="149"/>
                    <a:pt x="177" y="140"/>
                    <a:pt x="169" y="139"/>
                  </a:cubicBezTo>
                  <a:cubicBezTo>
                    <a:pt x="160" y="139"/>
                    <a:pt x="162" y="123"/>
                    <a:pt x="153" y="123"/>
                  </a:cubicBezTo>
                  <a:cubicBezTo>
                    <a:pt x="144" y="123"/>
                    <a:pt x="144" y="116"/>
                    <a:pt x="149" y="111"/>
                  </a:cubicBezTo>
                  <a:cubicBezTo>
                    <a:pt x="155" y="106"/>
                    <a:pt x="140" y="101"/>
                    <a:pt x="140" y="95"/>
                  </a:cubicBezTo>
                  <a:cubicBezTo>
                    <a:pt x="140" y="88"/>
                    <a:pt x="131" y="92"/>
                    <a:pt x="131" y="87"/>
                  </a:cubicBezTo>
                  <a:cubicBezTo>
                    <a:pt x="131" y="82"/>
                    <a:pt x="127" y="84"/>
                    <a:pt x="122" y="78"/>
                  </a:cubicBezTo>
                  <a:cubicBezTo>
                    <a:pt x="118" y="72"/>
                    <a:pt x="115" y="78"/>
                    <a:pt x="111" y="73"/>
                  </a:cubicBezTo>
                  <a:cubicBezTo>
                    <a:pt x="107" y="68"/>
                    <a:pt x="101" y="65"/>
                    <a:pt x="98" y="67"/>
                  </a:cubicBezTo>
                  <a:cubicBezTo>
                    <a:pt x="94" y="69"/>
                    <a:pt x="86" y="60"/>
                    <a:pt x="83" y="52"/>
                  </a:cubicBezTo>
                  <a:cubicBezTo>
                    <a:pt x="80" y="45"/>
                    <a:pt x="56" y="34"/>
                    <a:pt x="53" y="25"/>
                  </a:cubicBezTo>
                  <a:cubicBezTo>
                    <a:pt x="50" y="16"/>
                    <a:pt x="41" y="13"/>
                    <a:pt x="27" y="13"/>
                  </a:cubicBezTo>
                  <a:cubicBezTo>
                    <a:pt x="13" y="14"/>
                    <a:pt x="8" y="0"/>
                    <a:pt x="4" y="7"/>
                  </a:cubicBezTo>
                  <a:cubicBezTo>
                    <a:pt x="0" y="15"/>
                    <a:pt x="19" y="35"/>
                    <a:pt x="28" y="40"/>
                  </a:cubicBezTo>
                  <a:cubicBezTo>
                    <a:pt x="37" y="46"/>
                    <a:pt x="42" y="64"/>
                    <a:pt x="52" y="65"/>
                  </a:cubicBezTo>
                  <a:cubicBezTo>
                    <a:pt x="63" y="67"/>
                    <a:pt x="64" y="99"/>
                    <a:pt x="72" y="101"/>
                  </a:cubicBezTo>
                  <a:cubicBezTo>
                    <a:pt x="79" y="103"/>
                    <a:pt x="96" y="128"/>
                    <a:pt x="99" y="142"/>
                  </a:cubicBezTo>
                  <a:cubicBezTo>
                    <a:pt x="101" y="155"/>
                    <a:pt x="119" y="162"/>
                    <a:pt x="124" y="172"/>
                  </a:cubicBezTo>
                  <a:cubicBezTo>
                    <a:pt x="130" y="182"/>
                    <a:pt x="153" y="195"/>
                    <a:pt x="156" y="200"/>
                  </a:cubicBezTo>
                  <a:cubicBezTo>
                    <a:pt x="159" y="204"/>
                    <a:pt x="162" y="213"/>
                    <a:pt x="165" y="208"/>
                  </a:cubicBezTo>
                  <a:cubicBezTo>
                    <a:pt x="168" y="204"/>
                    <a:pt x="179" y="208"/>
                    <a:pt x="184" y="209"/>
                  </a:cubicBezTo>
                  <a:cubicBezTo>
                    <a:pt x="189" y="209"/>
                    <a:pt x="191" y="190"/>
                    <a:pt x="190" y="183"/>
                  </a:cubicBezTo>
                  <a:close/>
                  <a:moveTo>
                    <a:pt x="588" y="99"/>
                  </a:moveTo>
                  <a:cubicBezTo>
                    <a:pt x="600" y="100"/>
                    <a:pt x="595" y="94"/>
                    <a:pt x="595" y="86"/>
                  </a:cubicBezTo>
                  <a:cubicBezTo>
                    <a:pt x="595" y="79"/>
                    <a:pt x="584" y="85"/>
                    <a:pt x="584" y="82"/>
                  </a:cubicBezTo>
                  <a:cubicBezTo>
                    <a:pt x="584" y="78"/>
                    <a:pt x="581" y="63"/>
                    <a:pt x="572" y="75"/>
                  </a:cubicBezTo>
                  <a:cubicBezTo>
                    <a:pt x="564" y="86"/>
                    <a:pt x="575" y="115"/>
                    <a:pt x="582" y="113"/>
                  </a:cubicBezTo>
                  <a:cubicBezTo>
                    <a:pt x="587" y="112"/>
                    <a:pt x="577" y="98"/>
                    <a:pt x="588" y="99"/>
                  </a:cubicBezTo>
                  <a:close/>
                  <a:moveTo>
                    <a:pt x="546" y="165"/>
                  </a:moveTo>
                  <a:cubicBezTo>
                    <a:pt x="548" y="173"/>
                    <a:pt x="563" y="178"/>
                    <a:pt x="567" y="170"/>
                  </a:cubicBezTo>
                  <a:cubicBezTo>
                    <a:pt x="571" y="163"/>
                    <a:pt x="543" y="155"/>
                    <a:pt x="546" y="165"/>
                  </a:cubicBezTo>
                  <a:close/>
                  <a:moveTo>
                    <a:pt x="504" y="253"/>
                  </a:moveTo>
                  <a:cubicBezTo>
                    <a:pt x="490" y="251"/>
                    <a:pt x="481" y="261"/>
                    <a:pt x="467" y="256"/>
                  </a:cubicBezTo>
                  <a:cubicBezTo>
                    <a:pt x="453" y="251"/>
                    <a:pt x="432" y="256"/>
                    <a:pt x="434" y="261"/>
                  </a:cubicBezTo>
                  <a:cubicBezTo>
                    <a:pt x="436" y="265"/>
                    <a:pt x="449" y="265"/>
                    <a:pt x="463" y="266"/>
                  </a:cubicBezTo>
                  <a:cubicBezTo>
                    <a:pt x="477" y="266"/>
                    <a:pt x="489" y="258"/>
                    <a:pt x="499" y="258"/>
                  </a:cubicBezTo>
                  <a:cubicBezTo>
                    <a:pt x="508" y="257"/>
                    <a:pt x="519" y="255"/>
                    <a:pt x="504" y="253"/>
                  </a:cubicBezTo>
                  <a:close/>
                  <a:moveTo>
                    <a:pt x="616" y="157"/>
                  </a:moveTo>
                  <a:cubicBezTo>
                    <a:pt x="603" y="153"/>
                    <a:pt x="579" y="157"/>
                    <a:pt x="582" y="164"/>
                  </a:cubicBezTo>
                  <a:cubicBezTo>
                    <a:pt x="584" y="170"/>
                    <a:pt x="595" y="167"/>
                    <a:pt x="606" y="167"/>
                  </a:cubicBezTo>
                  <a:cubicBezTo>
                    <a:pt x="617" y="167"/>
                    <a:pt x="622" y="175"/>
                    <a:pt x="628" y="175"/>
                  </a:cubicBezTo>
                  <a:cubicBezTo>
                    <a:pt x="634" y="175"/>
                    <a:pt x="630" y="161"/>
                    <a:pt x="616" y="157"/>
                  </a:cubicBezTo>
                  <a:close/>
                  <a:moveTo>
                    <a:pt x="341" y="247"/>
                  </a:moveTo>
                  <a:cubicBezTo>
                    <a:pt x="341" y="241"/>
                    <a:pt x="320" y="246"/>
                    <a:pt x="310" y="242"/>
                  </a:cubicBezTo>
                  <a:cubicBezTo>
                    <a:pt x="301" y="238"/>
                    <a:pt x="321" y="234"/>
                    <a:pt x="328" y="230"/>
                  </a:cubicBezTo>
                  <a:cubicBezTo>
                    <a:pt x="335" y="226"/>
                    <a:pt x="324" y="225"/>
                    <a:pt x="307" y="230"/>
                  </a:cubicBezTo>
                  <a:cubicBezTo>
                    <a:pt x="291" y="235"/>
                    <a:pt x="271" y="218"/>
                    <a:pt x="271" y="226"/>
                  </a:cubicBezTo>
                  <a:cubicBezTo>
                    <a:pt x="270" y="233"/>
                    <a:pt x="241" y="222"/>
                    <a:pt x="233" y="217"/>
                  </a:cubicBezTo>
                  <a:cubicBezTo>
                    <a:pt x="226" y="212"/>
                    <a:pt x="198" y="205"/>
                    <a:pt x="192" y="215"/>
                  </a:cubicBezTo>
                  <a:cubicBezTo>
                    <a:pt x="186" y="225"/>
                    <a:pt x="181" y="216"/>
                    <a:pt x="184" y="226"/>
                  </a:cubicBezTo>
                  <a:cubicBezTo>
                    <a:pt x="185" y="232"/>
                    <a:pt x="192" y="228"/>
                    <a:pt x="197" y="228"/>
                  </a:cubicBezTo>
                  <a:cubicBezTo>
                    <a:pt x="201" y="228"/>
                    <a:pt x="199" y="237"/>
                    <a:pt x="206" y="238"/>
                  </a:cubicBezTo>
                  <a:cubicBezTo>
                    <a:pt x="213" y="239"/>
                    <a:pt x="235" y="245"/>
                    <a:pt x="237" y="241"/>
                  </a:cubicBezTo>
                  <a:cubicBezTo>
                    <a:pt x="240" y="236"/>
                    <a:pt x="260" y="241"/>
                    <a:pt x="271" y="249"/>
                  </a:cubicBezTo>
                  <a:cubicBezTo>
                    <a:pt x="281" y="257"/>
                    <a:pt x="305" y="258"/>
                    <a:pt x="315" y="256"/>
                  </a:cubicBezTo>
                  <a:cubicBezTo>
                    <a:pt x="324" y="255"/>
                    <a:pt x="334" y="263"/>
                    <a:pt x="338" y="257"/>
                  </a:cubicBezTo>
                  <a:cubicBezTo>
                    <a:pt x="342" y="252"/>
                    <a:pt x="349" y="266"/>
                    <a:pt x="359" y="258"/>
                  </a:cubicBezTo>
                  <a:cubicBezTo>
                    <a:pt x="369" y="250"/>
                    <a:pt x="342" y="253"/>
                    <a:pt x="341" y="247"/>
                  </a:cubicBezTo>
                  <a:close/>
                  <a:moveTo>
                    <a:pt x="752" y="133"/>
                  </a:moveTo>
                  <a:cubicBezTo>
                    <a:pt x="744" y="134"/>
                    <a:pt x="743" y="147"/>
                    <a:pt x="736" y="147"/>
                  </a:cubicBezTo>
                  <a:cubicBezTo>
                    <a:pt x="729" y="147"/>
                    <a:pt x="720" y="161"/>
                    <a:pt x="707" y="166"/>
                  </a:cubicBezTo>
                  <a:cubicBezTo>
                    <a:pt x="695" y="170"/>
                    <a:pt x="694" y="130"/>
                    <a:pt x="689" y="122"/>
                  </a:cubicBezTo>
                  <a:cubicBezTo>
                    <a:pt x="683" y="114"/>
                    <a:pt x="652" y="108"/>
                    <a:pt x="648" y="117"/>
                  </a:cubicBezTo>
                  <a:cubicBezTo>
                    <a:pt x="645" y="125"/>
                    <a:pt x="634" y="121"/>
                    <a:pt x="633" y="128"/>
                  </a:cubicBezTo>
                  <a:cubicBezTo>
                    <a:pt x="632" y="135"/>
                    <a:pt x="636" y="133"/>
                    <a:pt x="643" y="133"/>
                  </a:cubicBezTo>
                  <a:cubicBezTo>
                    <a:pt x="649" y="133"/>
                    <a:pt x="649" y="138"/>
                    <a:pt x="653" y="145"/>
                  </a:cubicBezTo>
                  <a:cubicBezTo>
                    <a:pt x="656" y="152"/>
                    <a:pt x="674" y="147"/>
                    <a:pt x="681" y="146"/>
                  </a:cubicBezTo>
                  <a:cubicBezTo>
                    <a:pt x="687" y="146"/>
                    <a:pt x="688" y="155"/>
                    <a:pt x="679" y="152"/>
                  </a:cubicBezTo>
                  <a:cubicBezTo>
                    <a:pt x="670" y="148"/>
                    <a:pt x="670" y="156"/>
                    <a:pt x="664" y="154"/>
                  </a:cubicBezTo>
                  <a:cubicBezTo>
                    <a:pt x="658" y="153"/>
                    <a:pt x="649" y="153"/>
                    <a:pt x="654" y="157"/>
                  </a:cubicBezTo>
                  <a:cubicBezTo>
                    <a:pt x="658" y="160"/>
                    <a:pt x="665" y="164"/>
                    <a:pt x="665" y="172"/>
                  </a:cubicBezTo>
                  <a:cubicBezTo>
                    <a:pt x="665" y="181"/>
                    <a:pt x="677" y="179"/>
                    <a:pt x="677" y="172"/>
                  </a:cubicBezTo>
                  <a:cubicBezTo>
                    <a:pt x="677" y="166"/>
                    <a:pt x="683" y="174"/>
                    <a:pt x="695" y="178"/>
                  </a:cubicBezTo>
                  <a:cubicBezTo>
                    <a:pt x="707" y="181"/>
                    <a:pt x="698" y="185"/>
                    <a:pt x="710" y="186"/>
                  </a:cubicBezTo>
                  <a:cubicBezTo>
                    <a:pt x="722" y="186"/>
                    <a:pt x="750" y="195"/>
                    <a:pt x="760" y="203"/>
                  </a:cubicBezTo>
                  <a:cubicBezTo>
                    <a:pt x="770" y="211"/>
                    <a:pt x="763" y="216"/>
                    <a:pt x="770" y="224"/>
                  </a:cubicBezTo>
                  <a:cubicBezTo>
                    <a:pt x="777" y="231"/>
                    <a:pt x="779" y="239"/>
                    <a:pt x="769" y="239"/>
                  </a:cubicBezTo>
                  <a:cubicBezTo>
                    <a:pt x="760" y="239"/>
                    <a:pt x="750" y="249"/>
                    <a:pt x="753" y="253"/>
                  </a:cubicBezTo>
                  <a:cubicBezTo>
                    <a:pt x="755" y="258"/>
                    <a:pt x="786" y="251"/>
                    <a:pt x="793" y="251"/>
                  </a:cubicBezTo>
                  <a:cubicBezTo>
                    <a:pt x="798" y="251"/>
                    <a:pt x="803" y="260"/>
                    <a:pt x="812" y="266"/>
                  </a:cubicBezTo>
                  <a:cubicBezTo>
                    <a:pt x="812" y="154"/>
                    <a:pt x="812" y="154"/>
                    <a:pt x="812" y="154"/>
                  </a:cubicBezTo>
                  <a:cubicBezTo>
                    <a:pt x="790" y="147"/>
                    <a:pt x="758" y="133"/>
                    <a:pt x="752" y="133"/>
                  </a:cubicBezTo>
                  <a:close/>
                  <a:moveTo>
                    <a:pt x="526" y="265"/>
                  </a:moveTo>
                  <a:cubicBezTo>
                    <a:pt x="524" y="267"/>
                    <a:pt x="522" y="267"/>
                    <a:pt x="520" y="268"/>
                  </a:cubicBezTo>
                  <a:cubicBezTo>
                    <a:pt x="519" y="270"/>
                    <a:pt x="519" y="272"/>
                    <a:pt x="518" y="273"/>
                  </a:cubicBezTo>
                  <a:cubicBezTo>
                    <a:pt x="516" y="274"/>
                    <a:pt x="514" y="272"/>
                    <a:pt x="512" y="270"/>
                  </a:cubicBezTo>
                  <a:cubicBezTo>
                    <a:pt x="502" y="274"/>
                    <a:pt x="496" y="286"/>
                    <a:pt x="503" y="290"/>
                  </a:cubicBezTo>
                  <a:cubicBezTo>
                    <a:pt x="510" y="293"/>
                    <a:pt x="520" y="284"/>
                    <a:pt x="526" y="277"/>
                  </a:cubicBezTo>
                  <a:cubicBezTo>
                    <a:pt x="526" y="276"/>
                    <a:pt x="527" y="275"/>
                    <a:pt x="528" y="274"/>
                  </a:cubicBezTo>
                  <a:cubicBezTo>
                    <a:pt x="528" y="274"/>
                    <a:pt x="529" y="273"/>
                    <a:pt x="530" y="273"/>
                  </a:cubicBezTo>
                  <a:cubicBezTo>
                    <a:pt x="530" y="272"/>
                    <a:pt x="531" y="272"/>
                    <a:pt x="531" y="271"/>
                  </a:cubicBezTo>
                  <a:cubicBezTo>
                    <a:pt x="530" y="269"/>
                    <a:pt x="528" y="267"/>
                    <a:pt x="526" y="265"/>
                  </a:cubicBezTo>
                  <a:close/>
                  <a:moveTo>
                    <a:pt x="381" y="131"/>
                  </a:moveTo>
                  <a:cubicBezTo>
                    <a:pt x="390" y="125"/>
                    <a:pt x="392" y="115"/>
                    <a:pt x="391" y="104"/>
                  </a:cubicBezTo>
                  <a:cubicBezTo>
                    <a:pt x="390" y="94"/>
                    <a:pt x="414" y="93"/>
                    <a:pt x="418" y="89"/>
                  </a:cubicBezTo>
                  <a:cubicBezTo>
                    <a:pt x="422" y="85"/>
                    <a:pt x="413" y="78"/>
                    <a:pt x="406" y="75"/>
                  </a:cubicBezTo>
                  <a:cubicBezTo>
                    <a:pt x="399" y="72"/>
                    <a:pt x="405" y="65"/>
                    <a:pt x="400" y="61"/>
                  </a:cubicBezTo>
                  <a:cubicBezTo>
                    <a:pt x="395" y="57"/>
                    <a:pt x="388" y="46"/>
                    <a:pt x="394" y="45"/>
                  </a:cubicBezTo>
                  <a:cubicBezTo>
                    <a:pt x="401" y="45"/>
                    <a:pt x="390" y="35"/>
                    <a:pt x="395" y="32"/>
                  </a:cubicBezTo>
                  <a:cubicBezTo>
                    <a:pt x="396" y="32"/>
                    <a:pt x="397" y="31"/>
                    <a:pt x="398" y="31"/>
                  </a:cubicBezTo>
                  <a:cubicBezTo>
                    <a:pt x="395" y="29"/>
                    <a:pt x="392" y="28"/>
                    <a:pt x="390" y="28"/>
                  </a:cubicBezTo>
                  <a:cubicBezTo>
                    <a:pt x="381" y="28"/>
                    <a:pt x="362" y="26"/>
                    <a:pt x="363" y="39"/>
                  </a:cubicBezTo>
                  <a:cubicBezTo>
                    <a:pt x="364" y="53"/>
                    <a:pt x="351" y="48"/>
                    <a:pt x="352" y="55"/>
                  </a:cubicBezTo>
                  <a:cubicBezTo>
                    <a:pt x="353" y="62"/>
                    <a:pt x="346" y="62"/>
                    <a:pt x="347" y="72"/>
                  </a:cubicBezTo>
                  <a:cubicBezTo>
                    <a:pt x="348" y="81"/>
                    <a:pt x="342" y="77"/>
                    <a:pt x="331" y="82"/>
                  </a:cubicBezTo>
                  <a:cubicBezTo>
                    <a:pt x="321" y="87"/>
                    <a:pt x="325" y="79"/>
                    <a:pt x="315" y="79"/>
                  </a:cubicBezTo>
                  <a:cubicBezTo>
                    <a:pt x="304" y="79"/>
                    <a:pt x="303" y="84"/>
                    <a:pt x="297" y="86"/>
                  </a:cubicBezTo>
                  <a:cubicBezTo>
                    <a:pt x="291" y="88"/>
                    <a:pt x="278" y="85"/>
                    <a:pt x="274" y="88"/>
                  </a:cubicBezTo>
                  <a:cubicBezTo>
                    <a:pt x="270" y="92"/>
                    <a:pt x="264" y="81"/>
                    <a:pt x="259" y="81"/>
                  </a:cubicBezTo>
                  <a:cubicBezTo>
                    <a:pt x="257" y="81"/>
                    <a:pt x="255" y="75"/>
                    <a:pt x="254" y="70"/>
                  </a:cubicBezTo>
                  <a:cubicBezTo>
                    <a:pt x="253" y="70"/>
                    <a:pt x="253" y="70"/>
                    <a:pt x="252" y="70"/>
                  </a:cubicBezTo>
                  <a:cubicBezTo>
                    <a:pt x="245" y="70"/>
                    <a:pt x="234" y="88"/>
                    <a:pt x="241" y="94"/>
                  </a:cubicBezTo>
                  <a:cubicBezTo>
                    <a:pt x="248" y="101"/>
                    <a:pt x="246" y="113"/>
                    <a:pt x="250" y="119"/>
                  </a:cubicBezTo>
                  <a:cubicBezTo>
                    <a:pt x="254" y="124"/>
                    <a:pt x="265" y="125"/>
                    <a:pt x="265" y="136"/>
                  </a:cubicBezTo>
                  <a:cubicBezTo>
                    <a:pt x="265" y="147"/>
                    <a:pt x="275" y="165"/>
                    <a:pt x="282" y="160"/>
                  </a:cubicBezTo>
                  <a:cubicBezTo>
                    <a:pt x="289" y="155"/>
                    <a:pt x="294" y="162"/>
                    <a:pt x="296" y="167"/>
                  </a:cubicBezTo>
                  <a:cubicBezTo>
                    <a:pt x="298" y="171"/>
                    <a:pt x="314" y="163"/>
                    <a:pt x="319" y="164"/>
                  </a:cubicBezTo>
                  <a:cubicBezTo>
                    <a:pt x="325" y="165"/>
                    <a:pt x="341" y="168"/>
                    <a:pt x="342" y="174"/>
                  </a:cubicBezTo>
                  <a:cubicBezTo>
                    <a:pt x="343" y="181"/>
                    <a:pt x="357" y="174"/>
                    <a:pt x="367" y="170"/>
                  </a:cubicBezTo>
                  <a:cubicBezTo>
                    <a:pt x="377" y="167"/>
                    <a:pt x="371" y="137"/>
                    <a:pt x="381" y="131"/>
                  </a:cubicBezTo>
                  <a:close/>
                  <a:moveTo>
                    <a:pt x="420" y="277"/>
                  </a:moveTo>
                  <a:cubicBezTo>
                    <a:pt x="423" y="282"/>
                    <a:pt x="432" y="282"/>
                    <a:pt x="436" y="285"/>
                  </a:cubicBezTo>
                  <a:cubicBezTo>
                    <a:pt x="439" y="288"/>
                    <a:pt x="452" y="295"/>
                    <a:pt x="452" y="286"/>
                  </a:cubicBezTo>
                  <a:cubicBezTo>
                    <a:pt x="452" y="277"/>
                    <a:pt x="417" y="272"/>
                    <a:pt x="420" y="277"/>
                  </a:cubicBezTo>
                  <a:close/>
                  <a:moveTo>
                    <a:pt x="394" y="252"/>
                  </a:moveTo>
                  <a:cubicBezTo>
                    <a:pt x="392" y="256"/>
                    <a:pt x="383" y="257"/>
                    <a:pt x="378" y="254"/>
                  </a:cubicBezTo>
                  <a:cubicBezTo>
                    <a:pt x="373" y="250"/>
                    <a:pt x="366" y="259"/>
                    <a:pt x="369" y="263"/>
                  </a:cubicBezTo>
                  <a:cubicBezTo>
                    <a:pt x="371" y="265"/>
                    <a:pt x="382" y="274"/>
                    <a:pt x="395" y="267"/>
                  </a:cubicBezTo>
                  <a:cubicBezTo>
                    <a:pt x="408" y="261"/>
                    <a:pt x="417" y="267"/>
                    <a:pt x="420" y="260"/>
                  </a:cubicBezTo>
                  <a:cubicBezTo>
                    <a:pt x="423" y="253"/>
                    <a:pt x="396" y="247"/>
                    <a:pt x="394" y="252"/>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1" name="Freeform 1731">
              <a:extLst>
                <a:ext uri="{FF2B5EF4-FFF2-40B4-BE49-F238E27FC236}">
                  <a16:creationId xmlns:a16="http://schemas.microsoft.com/office/drawing/2014/main" id="{E434BE6D-20D4-9F41-8B72-213A87D61C7D}"/>
                </a:ext>
              </a:extLst>
            </p:cNvPr>
            <p:cNvSpPr>
              <a:spLocks/>
            </p:cNvSpPr>
            <p:nvPr/>
          </p:nvSpPr>
          <p:spPr bwMode="auto">
            <a:xfrm>
              <a:off x="7440876" y="2752817"/>
              <a:ext cx="4763" cy="4763"/>
            </a:xfrm>
            <a:custGeom>
              <a:avLst/>
              <a:gdLst>
                <a:gd name="T0" fmla="*/ 3 w 3"/>
                <a:gd name="T1" fmla="*/ 0 h 3"/>
                <a:gd name="T2" fmla="*/ 2 w 3"/>
                <a:gd name="T3" fmla="*/ 0 h 3"/>
                <a:gd name="T4" fmla="*/ 2 w 3"/>
                <a:gd name="T5" fmla="*/ 3 h 3"/>
                <a:gd name="T6" fmla="*/ 1 w 3"/>
                <a:gd name="T7" fmla="*/ 3 h 3"/>
                <a:gd name="T8" fmla="*/ 1 w 3"/>
                <a:gd name="T9" fmla="*/ 0 h 3"/>
                <a:gd name="T10" fmla="*/ 0 w 3"/>
                <a:gd name="T11" fmla="*/ 0 h 3"/>
                <a:gd name="T12" fmla="*/ 0 w 3"/>
                <a:gd name="T13" fmla="*/ 0 h 3"/>
                <a:gd name="T14" fmla="*/ 3 w 3"/>
                <a:gd name="T15" fmla="*/ 0 h 3"/>
                <a:gd name="T16" fmla="*/ 3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0"/>
                  </a:moveTo>
                  <a:lnTo>
                    <a:pt x="2" y="0"/>
                  </a:lnTo>
                  <a:lnTo>
                    <a:pt x="2" y="3"/>
                  </a:lnTo>
                  <a:lnTo>
                    <a:pt x="1" y="3"/>
                  </a:lnTo>
                  <a:lnTo>
                    <a:pt x="1" y="0"/>
                  </a:lnTo>
                  <a:lnTo>
                    <a:pt x="0" y="0"/>
                  </a:lnTo>
                  <a:lnTo>
                    <a:pt x="0" y="0"/>
                  </a:lnTo>
                  <a:lnTo>
                    <a:pt x="3" y="0"/>
                  </a:lnTo>
                  <a:lnTo>
                    <a:pt x="3" y="0"/>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2" name="Freeform 1732">
              <a:extLst>
                <a:ext uri="{FF2B5EF4-FFF2-40B4-BE49-F238E27FC236}">
                  <a16:creationId xmlns:a16="http://schemas.microsoft.com/office/drawing/2014/main" id="{F59037A6-B7F7-FD42-8189-27C9802E9C77}"/>
                </a:ext>
              </a:extLst>
            </p:cNvPr>
            <p:cNvSpPr>
              <a:spLocks noEditPoints="1"/>
            </p:cNvSpPr>
            <p:nvPr/>
          </p:nvSpPr>
          <p:spPr bwMode="auto">
            <a:xfrm>
              <a:off x="7445639"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0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2"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0" y="3"/>
                  </a:cubicBezTo>
                  <a:cubicBezTo>
                    <a:pt x="0" y="3"/>
                    <a:pt x="0" y="3"/>
                    <a:pt x="0" y="3"/>
                  </a:cubicBezTo>
                  <a:cubicBezTo>
                    <a:pt x="0" y="3"/>
                    <a:pt x="0" y="3"/>
                    <a:pt x="0" y="2"/>
                  </a:cubicBezTo>
                  <a:cubicBezTo>
                    <a:pt x="0" y="2"/>
                    <a:pt x="0" y="2"/>
                    <a:pt x="0" y="2"/>
                  </a:cubicBezTo>
                  <a:cubicBezTo>
                    <a:pt x="0" y="2"/>
                    <a:pt x="0"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3" name="Freeform 1733">
              <a:extLst>
                <a:ext uri="{FF2B5EF4-FFF2-40B4-BE49-F238E27FC236}">
                  <a16:creationId xmlns:a16="http://schemas.microsoft.com/office/drawing/2014/main" id="{42AB5C66-740F-1C41-A93A-6D83A399ABA8}"/>
                </a:ext>
              </a:extLst>
            </p:cNvPr>
            <p:cNvSpPr>
              <a:spLocks noEditPoints="1"/>
            </p:cNvSpPr>
            <p:nvPr/>
          </p:nvSpPr>
          <p:spPr bwMode="auto">
            <a:xfrm>
              <a:off x="7450402" y="2752817"/>
              <a:ext cx="1588" cy="4763"/>
            </a:xfrm>
            <a:custGeom>
              <a:avLst/>
              <a:gdLst>
                <a:gd name="T0" fmla="*/ 0 w 1"/>
                <a:gd name="T1" fmla="*/ 0 h 4"/>
                <a:gd name="T2" fmla="*/ 0 w 1"/>
                <a:gd name="T3" fmla="*/ 0 h 4"/>
                <a:gd name="T4" fmla="*/ 0 w 1"/>
                <a:gd name="T5" fmla="*/ 0 h 4"/>
                <a:gd name="T6" fmla="*/ 0 w 1"/>
                <a:gd name="T7" fmla="*/ 0 h 4"/>
                <a:gd name="T8" fmla="*/ 1 w 1"/>
                <a:gd name="T9" fmla="*/ 0 h 4"/>
                <a:gd name="T10" fmla="*/ 0 w 1"/>
                <a:gd name="T11" fmla="*/ 0 h 4"/>
                <a:gd name="T12" fmla="*/ 0 w 1"/>
                <a:gd name="T13" fmla="*/ 0 h 4"/>
                <a:gd name="T14" fmla="*/ 0 w 1"/>
                <a:gd name="T15" fmla="*/ 0 h 4"/>
                <a:gd name="T16" fmla="*/ 0 w 1"/>
                <a:gd name="T17" fmla="*/ 0 h 4"/>
                <a:gd name="T18" fmla="*/ 0 w 1"/>
                <a:gd name="T19" fmla="*/ 1 h 4"/>
                <a:gd name="T20" fmla="*/ 0 w 1"/>
                <a:gd name="T21" fmla="*/ 1 h 4"/>
                <a:gd name="T22" fmla="*/ 0 w 1"/>
                <a:gd name="T23" fmla="*/ 4 h 4"/>
                <a:gd name="T24" fmla="*/ 0 w 1"/>
                <a:gd name="T25" fmla="*/ 4 h 4"/>
                <a:gd name="T26" fmla="*/ 0 w 1"/>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4">
                  <a:moveTo>
                    <a:pt x="0" y="0"/>
                  </a:moveTo>
                  <a:cubicBezTo>
                    <a:pt x="0" y="0"/>
                    <a:pt x="0" y="0"/>
                    <a:pt x="0" y="0"/>
                  </a:cubicBezTo>
                  <a:cubicBezTo>
                    <a:pt x="0" y="0"/>
                    <a:pt x="0" y="0"/>
                    <a:pt x="0" y="0"/>
                  </a:cubicBezTo>
                  <a:cubicBezTo>
                    <a:pt x="0" y="0"/>
                    <a:pt x="0" y="0"/>
                    <a:pt x="0" y="0"/>
                  </a:cubicBezTo>
                  <a:cubicBezTo>
                    <a:pt x="0" y="0"/>
                    <a:pt x="1" y="0"/>
                    <a:pt x="1" y="0"/>
                  </a:cubicBezTo>
                  <a:cubicBezTo>
                    <a:pt x="1" y="0"/>
                    <a:pt x="0" y="0"/>
                    <a:pt x="0" y="0"/>
                  </a:cubicBezTo>
                  <a:cubicBezTo>
                    <a:pt x="0" y="0"/>
                    <a:pt x="0" y="0"/>
                    <a:pt x="0" y="0"/>
                  </a:cubicBezTo>
                  <a:cubicBezTo>
                    <a:pt x="0" y="0"/>
                    <a:pt x="0" y="0"/>
                    <a:pt x="0" y="0"/>
                  </a:cubicBezTo>
                  <a:cubicBezTo>
                    <a:pt x="0" y="0"/>
                    <a:pt x="0" y="0"/>
                    <a:pt x="0" y="0"/>
                  </a:cubicBezTo>
                  <a:close/>
                  <a:moveTo>
                    <a:pt x="0" y="1"/>
                  </a:moveTo>
                  <a:cubicBezTo>
                    <a:pt x="0" y="1"/>
                    <a:pt x="0" y="1"/>
                    <a:pt x="0" y="1"/>
                  </a:cubicBezTo>
                  <a:cubicBezTo>
                    <a:pt x="0" y="4"/>
                    <a:pt x="0" y="4"/>
                    <a:pt x="0" y="4"/>
                  </a:cubicBezTo>
                  <a:cubicBezTo>
                    <a:pt x="0" y="4"/>
                    <a:pt x="0" y="4"/>
                    <a:pt x="0" y="4"/>
                  </a:cubicBezTo>
                  <a:lnTo>
                    <a:pt x="0" y="1"/>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4" name="Freeform 1734">
              <a:extLst>
                <a:ext uri="{FF2B5EF4-FFF2-40B4-BE49-F238E27FC236}">
                  <a16:creationId xmlns:a16="http://schemas.microsoft.com/office/drawing/2014/main" id="{837C00FD-24F6-B64B-B003-3FFAF26355F7}"/>
                </a:ext>
              </a:extLst>
            </p:cNvPr>
            <p:cNvSpPr>
              <a:spLocks/>
            </p:cNvSpPr>
            <p:nvPr/>
          </p:nvSpPr>
          <p:spPr bwMode="auto">
            <a:xfrm>
              <a:off x="7451989" y="2752817"/>
              <a:ext cx="6350" cy="4763"/>
            </a:xfrm>
            <a:custGeom>
              <a:avLst/>
              <a:gdLst>
                <a:gd name="T0" fmla="*/ 2 w 4"/>
                <a:gd name="T1" fmla="*/ 0 h 3"/>
                <a:gd name="T2" fmla="*/ 2 w 4"/>
                <a:gd name="T3" fmla="*/ 2 h 3"/>
                <a:gd name="T4" fmla="*/ 3 w 4"/>
                <a:gd name="T5" fmla="*/ 3 h 3"/>
                <a:gd name="T6" fmla="*/ 3 w 4"/>
                <a:gd name="T7" fmla="*/ 3 h 3"/>
                <a:gd name="T8" fmla="*/ 3 w 4"/>
                <a:gd name="T9" fmla="*/ 2 h 3"/>
                <a:gd name="T10" fmla="*/ 3 w 4"/>
                <a:gd name="T11" fmla="*/ 0 h 3"/>
                <a:gd name="T12" fmla="*/ 4 w 4"/>
                <a:gd name="T13" fmla="*/ 0 h 3"/>
                <a:gd name="T14" fmla="*/ 3 w 4"/>
                <a:gd name="T15" fmla="*/ 3 h 3"/>
                <a:gd name="T16" fmla="*/ 3 w 4"/>
                <a:gd name="T17" fmla="*/ 3 h 3"/>
                <a:gd name="T18" fmla="*/ 2 w 4"/>
                <a:gd name="T19" fmla="*/ 1 h 3"/>
                <a:gd name="T20" fmla="*/ 2 w 4"/>
                <a:gd name="T21" fmla="*/ 1 h 3"/>
                <a:gd name="T22" fmla="*/ 1 w 4"/>
                <a:gd name="T23" fmla="*/ 1 h 3"/>
                <a:gd name="T24" fmla="*/ 1 w 4"/>
                <a:gd name="T25" fmla="*/ 1 h 3"/>
                <a:gd name="T26" fmla="*/ 1 w 4"/>
                <a:gd name="T27" fmla="*/ 3 h 3"/>
                <a:gd name="T28" fmla="*/ 1 w 4"/>
                <a:gd name="T29" fmla="*/ 3 h 3"/>
                <a:gd name="T30" fmla="*/ 0 w 4"/>
                <a:gd name="T31" fmla="*/ 0 h 3"/>
                <a:gd name="T32" fmla="*/ 1 w 4"/>
                <a:gd name="T33" fmla="*/ 0 h 3"/>
                <a:gd name="T34" fmla="*/ 1 w 4"/>
                <a:gd name="T35" fmla="*/ 2 h 3"/>
                <a:gd name="T36" fmla="*/ 1 w 4"/>
                <a:gd name="T37" fmla="*/ 3 h 3"/>
                <a:gd name="T38" fmla="*/ 1 w 4"/>
                <a:gd name="T39" fmla="*/ 3 h 3"/>
                <a:gd name="T40" fmla="*/ 1 w 4"/>
                <a:gd name="T41" fmla="*/ 2 h 3"/>
                <a:gd name="T42" fmla="*/ 1 w 4"/>
                <a:gd name="T43" fmla="*/ 0 h 3"/>
                <a:gd name="T44" fmla="*/ 2 w 4"/>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2" y="0"/>
                  </a:moveTo>
                  <a:lnTo>
                    <a:pt x="2" y="2"/>
                  </a:lnTo>
                  <a:lnTo>
                    <a:pt x="3" y="3"/>
                  </a:lnTo>
                  <a:lnTo>
                    <a:pt x="3" y="3"/>
                  </a:lnTo>
                  <a:lnTo>
                    <a:pt x="3" y="2"/>
                  </a:lnTo>
                  <a:lnTo>
                    <a:pt x="3" y="0"/>
                  </a:lnTo>
                  <a:lnTo>
                    <a:pt x="4" y="0"/>
                  </a:lnTo>
                  <a:lnTo>
                    <a:pt x="3" y="3"/>
                  </a:lnTo>
                  <a:lnTo>
                    <a:pt x="3" y="3"/>
                  </a:lnTo>
                  <a:lnTo>
                    <a:pt x="2" y="1"/>
                  </a:lnTo>
                  <a:lnTo>
                    <a:pt x="2" y="1"/>
                  </a:lnTo>
                  <a:lnTo>
                    <a:pt x="1" y="1"/>
                  </a:lnTo>
                  <a:lnTo>
                    <a:pt x="1" y="1"/>
                  </a:lnTo>
                  <a:lnTo>
                    <a:pt x="1" y="3"/>
                  </a:lnTo>
                  <a:lnTo>
                    <a:pt x="1" y="3"/>
                  </a:lnTo>
                  <a:lnTo>
                    <a:pt x="0" y="0"/>
                  </a:lnTo>
                  <a:lnTo>
                    <a:pt x="1" y="0"/>
                  </a:lnTo>
                  <a:lnTo>
                    <a:pt x="1" y="2"/>
                  </a:lnTo>
                  <a:lnTo>
                    <a:pt x="1" y="3"/>
                  </a:lnTo>
                  <a:lnTo>
                    <a:pt x="1" y="3"/>
                  </a:lnTo>
                  <a:lnTo>
                    <a:pt x="1" y="2"/>
                  </a:lnTo>
                  <a:lnTo>
                    <a:pt x="1" y="0"/>
                  </a:lnTo>
                  <a:lnTo>
                    <a:pt x="2" y="0"/>
                  </a:ln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5" name="Freeform 1735">
              <a:extLst>
                <a:ext uri="{FF2B5EF4-FFF2-40B4-BE49-F238E27FC236}">
                  <a16:creationId xmlns:a16="http://schemas.microsoft.com/office/drawing/2014/main" id="{2BE06202-CEB6-0B43-8ECB-C4B80B422C62}"/>
                </a:ext>
              </a:extLst>
            </p:cNvPr>
            <p:cNvSpPr>
              <a:spLocks noEditPoints="1"/>
            </p:cNvSpPr>
            <p:nvPr/>
          </p:nvSpPr>
          <p:spPr bwMode="auto">
            <a:xfrm>
              <a:off x="7458340"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1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3"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1" y="3"/>
                  </a:cubicBezTo>
                  <a:cubicBezTo>
                    <a:pt x="0" y="3"/>
                    <a:pt x="0" y="3"/>
                    <a:pt x="0" y="3"/>
                  </a:cubicBezTo>
                  <a:cubicBezTo>
                    <a:pt x="0" y="3"/>
                    <a:pt x="0" y="3"/>
                    <a:pt x="0" y="2"/>
                  </a:cubicBezTo>
                  <a:cubicBezTo>
                    <a:pt x="0" y="2"/>
                    <a:pt x="0" y="2"/>
                    <a:pt x="0" y="2"/>
                  </a:cubicBezTo>
                  <a:cubicBezTo>
                    <a:pt x="0" y="2"/>
                    <a:pt x="1"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6" name="Freeform 1736">
              <a:extLst>
                <a:ext uri="{FF2B5EF4-FFF2-40B4-BE49-F238E27FC236}">
                  <a16:creationId xmlns:a16="http://schemas.microsoft.com/office/drawing/2014/main" id="{3BEC55C9-17AE-7249-8D87-A67AC9F34422}"/>
                </a:ext>
              </a:extLst>
            </p:cNvPr>
            <p:cNvSpPr>
              <a:spLocks/>
            </p:cNvSpPr>
            <p:nvPr/>
          </p:nvSpPr>
          <p:spPr bwMode="auto">
            <a:xfrm>
              <a:off x="7463102" y="2752817"/>
              <a:ext cx="3175" cy="4763"/>
            </a:xfrm>
            <a:custGeom>
              <a:avLst/>
              <a:gdLst>
                <a:gd name="T0" fmla="*/ 2 w 2"/>
                <a:gd name="T1" fmla="*/ 3 h 3"/>
                <a:gd name="T2" fmla="*/ 2 w 2"/>
                <a:gd name="T3" fmla="*/ 1 h 3"/>
                <a:gd name="T4" fmla="*/ 2 w 2"/>
                <a:gd name="T5" fmla="*/ 1 h 3"/>
                <a:gd name="T6" fmla="*/ 1 w 2"/>
                <a:gd name="T7" fmla="*/ 0 h 3"/>
                <a:gd name="T8" fmla="*/ 1 w 2"/>
                <a:gd name="T9" fmla="*/ 1 h 3"/>
                <a:gd name="T10" fmla="*/ 0 w 2"/>
                <a:gd name="T11" fmla="*/ 1 h 3"/>
                <a:gd name="T12" fmla="*/ 0 w 2"/>
                <a:gd name="T13" fmla="*/ 3 h 3"/>
                <a:gd name="T14" fmla="*/ 0 w 2"/>
                <a:gd name="T15" fmla="*/ 3 h 3"/>
                <a:gd name="T16" fmla="*/ 0 w 2"/>
                <a:gd name="T17" fmla="*/ 0 h 3"/>
                <a:gd name="T18" fmla="*/ 0 w 2"/>
                <a:gd name="T19" fmla="*/ 0 h 3"/>
                <a:gd name="T20" fmla="*/ 0 w 2"/>
                <a:gd name="T21" fmla="*/ 0 h 3"/>
                <a:gd name="T22" fmla="*/ 0 w 2"/>
                <a:gd name="T23" fmla="*/ 0 h 3"/>
                <a:gd name="T24" fmla="*/ 1 w 2"/>
                <a:gd name="T25" fmla="*/ 0 h 3"/>
                <a:gd name="T26" fmla="*/ 1 w 2"/>
                <a:gd name="T27" fmla="*/ 0 h 3"/>
                <a:gd name="T28" fmla="*/ 2 w 2"/>
                <a:gd name="T29" fmla="*/ 0 h 3"/>
                <a:gd name="T30" fmla="*/ 2 w 2"/>
                <a:gd name="T31" fmla="*/ 0 h 3"/>
                <a:gd name="T32" fmla="*/ 2 w 2"/>
                <a:gd name="T33" fmla="*/ 1 h 3"/>
                <a:gd name="T34" fmla="*/ 2 w 2"/>
                <a:gd name="T35" fmla="*/ 1 h 3"/>
                <a:gd name="T36" fmla="*/ 2 w 2"/>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3">
                  <a:moveTo>
                    <a:pt x="2" y="3"/>
                  </a:moveTo>
                  <a:cubicBezTo>
                    <a:pt x="2" y="1"/>
                    <a:pt x="2" y="1"/>
                    <a:pt x="2" y="1"/>
                  </a:cubicBezTo>
                  <a:cubicBezTo>
                    <a:pt x="2" y="1"/>
                    <a:pt x="2" y="1"/>
                    <a:pt x="2" y="1"/>
                  </a:cubicBezTo>
                  <a:cubicBezTo>
                    <a:pt x="2" y="0"/>
                    <a:pt x="2" y="0"/>
                    <a:pt x="1" y="0"/>
                  </a:cubicBezTo>
                  <a:cubicBezTo>
                    <a:pt x="1" y="0"/>
                    <a:pt x="1" y="0"/>
                    <a:pt x="1" y="1"/>
                  </a:cubicBezTo>
                  <a:cubicBezTo>
                    <a:pt x="1" y="1"/>
                    <a:pt x="0" y="1"/>
                    <a:pt x="0" y="1"/>
                  </a:cubicBezTo>
                  <a:cubicBezTo>
                    <a:pt x="0" y="3"/>
                    <a:pt x="0" y="3"/>
                    <a:pt x="0" y="3"/>
                  </a:cubicBezTo>
                  <a:cubicBezTo>
                    <a:pt x="0" y="3"/>
                    <a:pt x="0" y="3"/>
                    <a:pt x="0" y="3"/>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2" y="0"/>
                    <a:pt x="2" y="0"/>
                    <a:pt x="2" y="0"/>
                  </a:cubicBezTo>
                  <a:cubicBezTo>
                    <a:pt x="2" y="0"/>
                    <a:pt x="2" y="0"/>
                    <a:pt x="2" y="0"/>
                  </a:cubicBezTo>
                  <a:cubicBezTo>
                    <a:pt x="2" y="0"/>
                    <a:pt x="2" y="0"/>
                    <a:pt x="2" y="1"/>
                  </a:cubicBezTo>
                  <a:cubicBezTo>
                    <a:pt x="2" y="1"/>
                    <a:pt x="2" y="1"/>
                    <a:pt x="2" y="1"/>
                  </a:cubicBezTo>
                  <a:cubicBezTo>
                    <a:pt x="2" y="3"/>
                    <a:pt x="2" y="3"/>
                    <a:pt x="2" y="3"/>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7" name="Freeform 1737">
              <a:extLst>
                <a:ext uri="{FF2B5EF4-FFF2-40B4-BE49-F238E27FC236}">
                  <a16:creationId xmlns:a16="http://schemas.microsoft.com/office/drawing/2014/main" id="{7D6F6F75-51CA-954C-AD43-6CAF6E16920F}"/>
                </a:ext>
              </a:extLst>
            </p:cNvPr>
            <p:cNvSpPr>
              <a:spLocks/>
            </p:cNvSpPr>
            <p:nvPr/>
          </p:nvSpPr>
          <p:spPr bwMode="auto">
            <a:xfrm>
              <a:off x="8991919" y="1643117"/>
              <a:ext cx="76203" cy="26988"/>
            </a:xfrm>
            <a:custGeom>
              <a:avLst/>
              <a:gdLst>
                <a:gd name="T0" fmla="*/ 27 w 59"/>
                <a:gd name="T1" fmla="*/ 2 h 22"/>
                <a:gd name="T2" fmla="*/ 5 w 59"/>
                <a:gd name="T3" fmla="*/ 9 h 22"/>
                <a:gd name="T4" fmla="*/ 38 w 59"/>
                <a:gd name="T5" fmla="*/ 16 h 22"/>
                <a:gd name="T6" fmla="*/ 59 w 59"/>
                <a:gd name="T7" fmla="*/ 13 h 22"/>
                <a:gd name="T8" fmla="*/ 27 w 59"/>
                <a:gd name="T9" fmla="*/ 2 h 22"/>
              </a:gdLst>
              <a:ahLst/>
              <a:cxnLst>
                <a:cxn ang="0">
                  <a:pos x="T0" y="T1"/>
                </a:cxn>
                <a:cxn ang="0">
                  <a:pos x="T2" y="T3"/>
                </a:cxn>
                <a:cxn ang="0">
                  <a:pos x="T4" y="T5"/>
                </a:cxn>
                <a:cxn ang="0">
                  <a:pos x="T6" y="T7"/>
                </a:cxn>
                <a:cxn ang="0">
                  <a:pos x="T8" y="T9"/>
                </a:cxn>
              </a:cxnLst>
              <a:rect l="0" t="0" r="r" b="b"/>
              <a:pathLst>
                <a:path w="59" h="22">
                  <a:moveTo>
                    <a:pt x="27" y="2"/>
                  </a:moveTo>
                  <a:cubicBezTo>
                    <a:pt x="23" y="5"/>
                    <a:pt x="0" y="4"/>
                    <a:pt x="5" y="9"/>
                  </a:cubicBezTo>
                  <a:cubicBezTo>
                    <a:pt x="9" y="14"/>
                    <a:pt x="29" y="11"/>
                    <a:pt x="38" y="16"/>
                  </a:cubicBezTo>
                  <a:cubicBezTo>
                    <a:pt x="46" y="22"/>
                    <a:pt x="59" y="17"/>
                    <a:pt x="59" y="13"/>
                  </a:cubicBezTo>
                  <a:cubicBezTo>
                    <a:pt x="59" y="9"/>
                    <a:pt x="30" y="0"/>
                    <a:pt x="27" y="2"/>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8" name="Freeform 1738">
              <a:extLst>
                <a:ext uri="{FF2B5EF4-FFF2-40B4-BE49-F238E27FC236}">
                  <a16:creationId xmlns:a16="http://schemas.microsoft.com/office/drawing/2014/main" id="{BD86F9AF-FA75-AA4F-B3C0-BD46235A702C}"/>
                </a:ext>
              </a:extLst>
            </p:cNvPr>
            <p:cNvSpPr>
              <a:spLocks noEditPoints="1"/>
            </p:cNvSpPr>
            <p:nvPr/>
          </p:nvSpPr>
          <p:spPr bwMode="auto">
            <a:xfrm>
              <a:off x="7269420" y="3530718"/>
              <a:ext cx="930308" cy="806477"/>
            </a:xfrm>
            <a:custGeom>
              <a:avLst/>
              <a:gdLst>
                <a:gd name="T0" fmla="*/ 715 w 725"/>
                <a:gd name="T1" fmla="*/ 281 h 644"/>
                <a:gd name="T2" fmla="*/ 686 w 725"/>
                <a:gd name="T3" fmla="*/ 251 h 644"/>
                <a:gd name="T4" fmla="*/ 664 w 725"/>
                <a:gd name="T5" fmla="*/ 218 h 644"/>
                <a:gd name="T6" fmla="*/ 643 w 725"/>
                <a:gd name="T7" fmla="*/ 194 h 644"/>
                <a:gd name="T8" fmla="*/ 592 w 725"/>
                <a:gd name="T9" fmla="*/ 145 h 644"/>
                <a:gd name="T10" fmla="*/ 575 w 725"/>
                <a:gd name="T11" fmla="*/ 84 h 644"/>
                <a:gd name="T12" fmla="*/ 544 w 725"/>
                <a:gd name="T13" fmla="*/ 52 h 644"/>
                <a:gd name="T14" fmla="*/ 515 w 725"/>
                <a:gd name="T15" fmla="*/ 15 h 644"/>
                <a:gd name="T16" fmla="*/ 507 w 725"/>
                <a:gd name="T17" fmla="*/ 80 h 644"/>
                <a:gd name="T18" fmla="*/ 465 w 725"/>
                <a:gd name="T19" fmla="*/ 119 h 644"/>
                <a:gd name="T20" fmla="*/ 415 w 725"/>
                <a:gd name="T21" fmla="*/ 92 h 644"/>
                <a:gd name="T22" fmla="*/ 406 w 725"/>
                <a:gd name="T23" fmla="*/ 55 h 644"/>
                <a:gd name="T24" fmla="*/ 419 w 725"/>
                <a:gd name="T25" fmla="*/ 26 h 644"/>
                <a:gd name="T26" fmla="*/ 393 w 725"/>
                <a:gd name="T27" fmla="*/ 30 h 644"/>
                <a:gd name="T28" fmla="*/ 348 w 725"/>
                <a:gd name="T29" fmla="*/ 21 h 644"/>
                <a:gd name="T30" fmla="*/ 304 w 725"/>
                <a:gd name="T31" fmla="*/ 50 h 644"/>
                <a:gd name="T32" fmla="*/ 289 w 725"/>
                <a:gd name="T33" fmla="*/ 80 h 644"/>
                <a:gd name="T34" fmla="*/ 262 w 725"/>
                <a:gd name="T35" fmla="*/ 68 h 644"/>
                <a:gd name="T36" fmla="*/ 231 w 725"/>
                <a:gd name="T37" fmla="*/ 71 h 644"/>
                <a:gd name="T38" fmla="*/ 206 w 725"/>
                <a:gd name="T39" fmla="*/ 85 h 644"/>
                <a:gd name="T40" fmla="*/ 192 w 725"/>
                <a:gd name="T41" fmla="*/ 115 h 644"/>
                <a:gd name="T42" fmla="*/ 166 w 725"/>
                <a:gd name="T43" fmla="*/ 118 h 644"/>
                <a:gd name="T44" fmla="*/ 109 w 725"/>
                <a:gd name="T45" fmla="*/ 172 h 644"/>
                <a:gd name="T46" fmla="*/ 54 w 725"/>
                <a:gd name="T47" fmla="*/ 190 h 644"/>
                <a:gd name="T48" fmla="*/ 21 w 725"/>
                <a:gd name="T49" fmla="*/ 204 h 644"/>
                <a:gd name="T50" fmla="*/ 9 w 725"/>
                <a:gd name="T51" fmla="*/ 265 h 644"/>
                <a:gd name="T52" fmla="*/ 14 w 725"/>
                <a:gd name="T53" fmla="*/ 292 h 644"/>
                <a:gd name="T54" fmla="*/ 34 w 725"/>
                <a:gd name="T55" fmla="*/ 356 h 644"/>
                <a:gd name="T56" fmla="*/ 36 w 725"/>
                <a:gd name="T57" fmla="*/ 434 h 644"/>
                <a:gd name="T58" fmla="*/ 88 w 725"/>
                <a:gd name="T59" fmla="*/ 461 h 644"/>
                <a:gd name="T60" fmla="*/ 163 w 725"/>
                <a:gd name="T61" fmla="*/ 439 h 644"/>
                <a:gd name="T62" fmla="*/ 246 w 725"/>
                <a:gd name="T63" fmla="*/ 407 h 644"/>
                <a:gd name="T64" fmla="*/ 344 w 725"/>
                <a:gd name="T65" fmla="*/ 401 h 644"/>
                <a:gd name="T66" fmla="*/ 376 w 725"/>
                <a:gd name="T67" fmla="*/ 420 h 644"/>
                <a:gd name="T68" fmla="*/ 410 w 725"/>
                <a:gd name="T69" fmla="*/ 449 h 644"/>
                <a:gd name="T70" fmla="*/ 435 w 725"/>
                <a:gd name="T71" fmla="*/ 445 h 644"/>
                <a:gd name="T72" fmla="*/ 451 w 725"/>
                <a:gd name="T73" fmla="*/ 452 h 644"/>
                <a:gd name="T74" fmla="*/ 476 w 725"/>
                <a:gd name="T75" fmla="*/ 495 h 644"/>
                <a:gd name="T76" fmla="*/ 539 w 725"/>
                <a:gd name="T77" fmla="*/ 538 h 644"/>
                <a:gd name="T78" fmla="*/ 572 w 725"/>
                <a:gd name="T79" fmla="*/ 534 h 644"/>
                <a:gd name="T80" fmla="*/ 594 w 725"/>
                <a:gd name="T81" fmla="*/ 545 h 644"/>
                <a:gd name="T82" fmla="*/ 655 w 725"/>
                <a:gd name="T83" fmla="*/ 516 h 644"/>
                <a:gd name="T84" fmla="*/ 693 w 725"/>
                <a:gd name="T85" fmla="*/ 416 h 644"/>
                <a:gd name="T86" fmla="*/ 718 w 725"/>
                <a:gd name="T87" fmla="*/ 357 h 644"/>
                <a:gd name="T88" fmla="*/ 328 w 725"/>
                <a:gd name="T89" fmla="*/ 17 h 644"/>
                <a:gd name="T90" fmla="*/ 416 w 725"/>
                <a:gd name="T91" fmla="*/ 480 h 644"/>
                <a:gd name="T92" fmla="*/ 593 w 725"/>
                <a:gd name="T93" fmla="*/ 589 h 644"/>
                <a:gd name="T94" fmla="*/ 595 w 725"/>
                <a:gd name="T95" fmla="*/ 643 h 644"/>
                <a:gd name="T96" fmla="*/ 619 w 725"/>
                <a:gd name="T97" fmla="*/ 629 h 644"/>
                <a:gd name="T98" fmla="*/ 593 w 725"/>
                <a:gd name="T99" fmla="*/ 589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5" h="644">
                  <a:moveTo>
                    <a:pt x="720" y="323"/>
                  </a:moveTo>
                  <a:cubicBezTo>
                    <a:pt x="724" y="321"/>
                    <a:pt x="719" y="308"/>
                    <a:pt x="716" y="310"/>
                  </a:cubicBezTo>
                  <a:cubicBezTo>
                    <a:pt x="713" y="312"/>
                    <a:pt x="713" y="291"/>
                    <a:pt x="715" y="281"/>
                  </a:cubicBezTo>
                  <a:cubicBezTo>
                    <a:pt x="717" y="271"/>
                    <a:pt x="716" y="272"/>
                    <a:pt x="711" y="278"/>
                  </a:cubicBezTo>
                  <a:cubicBezTo>
                    <a:pt x="706" y="283"/>
                    <a:pt x="700" y="268"/>
                    <a:pt x="699" y="264"/>
                  </a:cubicBezTo>
                  <a:cubicBezTo>
                    <a:pt x="698" y="260"/>
                    <a:pt x="692" y="249"/>
                    <a:pt x="686" y="251"/>
                  </a:cubicBezTo>
                  <a:cubicBezTo>
                    <a:pt x="679" y="252"/>
                    <a:pt x="683" y="241"/>
                    <a:pt x="677" y="242"/>
                  </a:cubicBezTo>
                  <a:cubicBezTo>
                    <a:pt x="671" y="243"/>
                    <a:pt x="670" y="233"/>
                    <a:pt x="671" y="224"/>
                  </a:cubicBezTo>
                  <a:cubicBezTo>
                    <a:pt x="672" y="215"/>
                    <a:pt x="666" y="222"/>
                    <a:pt x="664" y="218"/>
                  </a:cubicBezTo>
                  <a:cubicBezTo>
                    <a:pt x="661" y="214"/>
                    <a:pt x="658" y="217"/>
                    <a:pt x="654" y="219"/>
                  </a:cubicBezTo>
                  <a:cubicBezTo>
                    <a:pt x="649" y="220"/>
                    <a:pt x="648" y="211"/>
                    <a:pt x="649" y="207"/>
                  </a:cubicBezTo>
                  <a:cubicBezTo>
                    <a:pt x="650" y="203"/>
                    <a:pt x="648" y="198"/>
                    <a:pt x="643" y="194"/>
                  </a:cubicBezTo>
                  <a:cubicBezTo>
                    <a:pt x="637" y="190"/>
                    <a:pt x="636" y="186"/>
                    <a:pt x="637" y="181"/>
                  </a:cubicBezTo>
                  <a:cubicBezTo>
                    <a:pt x="637" y="176"/>
                    <a:pt x="603" y="159"/>
                    <a:pt x="596" y="157"/>
                  </a:cubicBezTo>
                  <a:cubicBezTo>
                    <a:pt x="589" y="155"/>
                    <a:pt x="595" y="148"/>
                    <a:pt x="592" y="145"/>
                  </a:cubicBezTo>
                  <a:cubicBezTo>
                    <a:pt x="589" y="142"/>
                    <a:pt x="587" y="132"/>
                    <a:pt x="587" y="123"/>
                  </a:cubicBezTo>
                  <a:cubicBezTo>
                    <a:pt x="587" y="115"/>
                    <a:pt x="576" y="112"/>
                    <a:pt x="577" y="105"/>
                  </a:cubicBezTo>
                  <a:cubicBezTo>
                    <a:pt x="577" y="98"/>
                    <a:pt x="574" y="91"/>
                    <a:pt x="575" y="84"/>
                  </a:cubicBezTo>
                  <a:cubicBezTo>
                    <a:pt x="575" y="76"/>
                    <a:pt x="563" y="74"/>
                    <a:pt x="563" y="69"/>
                  </a:cubicBezTo>
                  <a:cubicBezTo>
                    <a:pt x="562" y="65"/>
                    <a:pt x="556" y="69"/>
                    <a:pt x="549" y="70"/>
                  </a:cubicBezTo>
                  <a:cubicBezTo>
                    <a:pt x="542" y="71"/>
                    <a:pt x="543" y="61"/>
                    <a:pt x="544" y="52"/>
                  </a:cubicBezTo>
                  <a:cubicBezTo>
                    <a:pt x="544" y="43"/>
                    <a:pt x="541" y="28"/>
                    <a:pt x="535" y="24"/>
                  </a:cubicBezTo>
                  <a:cubicBezTo>
                    <a:pt x="530" y="20"/>
                    <a:pt x="530" y="5"/>
                    <a:pt x="527" y="3"/>
                  </a:cubicBezTo>
                  <a:cubicBezTo>
                    <a:pt x="524" y="0"/>
                    <a:pt x="515" y="10"/>
                    <a:pt x="515" y="15"/>
                  </a:cubicBezTo>
                  <a:cubicBezTo>
                    <a:pt x="516" y="21"/>
                    <a:pt x="515" y="26"/>
                    <a:pt x="511" y="30"/>
                  </a:cubicBezTo>
                  <a:cubicBezTo>
                    <a:pt x="508" y="33"/>
                    <a:pt x="514" y="45"/>
                    <a:pt x="509" y="49"/>
                  </a:cubicBezTo>
                  <a:cubicBezTo>
                    <a:pt x="504" y="53"/>
                    <a:pt x="508" y="71"/>
                    <a:pt x="507" y="80"/>
                  </a:cubicBezTo>
                  <a:cubicBezTo>
                    <a:pt x="506" y="90"/>
                    <a:pt x="506" y="101"/>
                    <a:pt x="502" y="107"/>
                  </a:cubicBezTo>
                  <a:cubicBezTo>
                    <a:pt x="497" y="114"/>
                    <a:pt x="496" y="125"/>
                    <a:pt x="487" y="128"/>
                  </a:cubicBezTo>
                  <a:cubicBezTo>
                    <a:pt x="478" y="132"/>
                    <a:pt x="465" y="124"/>
                    <a:pt x="465" y="119"/>
                  </a:cubicBezTo>
                  <a:cubicBezTo>
                    <a:pt x="466" y="114"/>
                    <a:pt x="455" y="111"/>
                    <a:pt x="450" y="112"/>
                  </a:cubicBezTo>
                  <a:cubicBezTo>
                    <a:pt x="444" y="112"/>
                    <a:pt x="441" y="105"/>
                    <a:pt x="433" y="98"/>
                  </a:cubicBezTo>
                  <a:cubicBezTo>
                    <a:pt x="424" y="91"/>
                    <a:pt x="417" y="100"/>
                    <a:pt x="415" y="92"/>
                  </a:cubicBezTo>
                  <a:cubicBezTo>
                    <a:pt x="412" y="84"/>
                    <a:pt x="409" y="83"/>
                    <a:pt x="403" y="78"/>
                  </a:cubicBezTo>
                  <a:cubicBezTo>
                    <a:pt x="397" y="74"/>
                    <a:pt x="399" y="74"/>
                    <a:pt x="404" y="70"/>
                  </a:cubicBezTo>
                  <a:cubicBezTo>
                    <a:pt x="410" y="66"/>
                    <a:pt x="409" y="60"/>
                    <a:pt x="406" y="55"/>
                  </a:cubicBezTo>
                  <a:cubicBezTo>
                    <a:pt x="403" y="50"/>
                    <a:pt x="409" y="51"/>
                    <a:pt x="417" y="47"/>
                  </a:cubicBezTo>
                  <a:cubicBezTo>
                    <a:pt x="425" y="42"/>
                    <a:pt x="417" y="37"/>
                    <a:pt x="423" y="35"/>
                  </a:cubicBezTo>
                  <a:cubicBezTo>
                    <a:pt x="429" y="33"/>
                    <a:pt x="425" y="28"/>
                    <a:pt x="419" y="26"/>
                  </a:cubicBezTo>
                  <a:cubicBezTo>
                    <a:pt x="413" y="25"/>
                    <a:pt x="415" y="33"/>
                    <a:pt x="413" y="33"/>
                  </a:cubicBezTo>
                  <a:cubicBezTo>
                    <a:pt x="410" y="34"/>
                    <a:pt x="408" y="24"/>
                    <a:pt x="406" y="24"/>
                  </a:cubicBezTo>
                  <a:cubicBezTo>
                    <a:pt x="404" y="24"/>
                    <a:pt x="397" y="35"/>
                    <a:pt x="393" y="30"/>
                  </a:cubicBezTo>
                  <a:cubicBezTo>
                    <a:pt x="389" y="24"/>
                    <a:pt x="367" y="20"/>
                    <a:pt x="358" y="19"/>
                  </a:cubicBezTo>
                  <a:cubicBezTo>
                    <a:pt x="350" y="18"/>
                    <a:pt x="347" y="7"/>
                    <a:pt x="342" y="9"/>
                  </a:cubicBezTo>
                  <a:cubicBezTo>
                    <a:pt x="337" y="11"/>
                    <a:pt x="343" y="14"/>
                    <a:pt x="348" y="21"/>
                  </a:cubicBezTo>
                  <a:cubicBezTo>
                    <a:pt x="354" y="27"/>
                    <a:pt x="329" y="31"/>
                    <a:pt x="321" y="29"/>
                  </a:cubicBezTo>
                  <a:cubicBezTo>
                    <a:pt x="314" y="26"/>
                    <a:pt x="323" y="34"/>
                    <a:pt x="316" y="34"/>
                  </a:cubicBezTo>
                  <a:cubicBezTo>
                    <a:pt x="310" y="33"/>
                    <a:pt x="309" y="44"/>
                    <a:pt x="304" y="50"/>
                  </a:cubicBezTo>
                  <a:cubicBezTo>
                    <a:pt x="299" y="55"/>
                    <a:pt x="302" y="59"/>
                    <a:pt x="297" y="63"/>
                  </a:cubicBezTo>
                  <a:cubicBezTo>
                    <a:pt x="291" y="66"/>
                    <a:pt x="291" y="70"/>
                    <a:pt x="298" y="78"/>
                  </a:cubicBezTo>
                  <a:cubicBezTo>
                    <a:pt x="304" y="85"/>
                    <a:pt x="294" y="85"/>
                    <a:pt x="289" y="80"/>
                  </a:cubicBezTo>
                  <a:cubicBezTo>
                    <a:pt x="283" y="74"/>
                    <a:pt x="277" y="74"/>
                    <a:pt x="277" y="80"/>
                  </a:cubicBezTo>
                  <a:cubicBezTo>
                    <a:pt x="278" y="87"/>
                    <a:pt x="270" y="84"/>
                    <a:pt x="271" y="76"/>
                  </a:cubicBezTo>
                  <a:cubicBezTo>
                    <a:pt x="273" y="69"/>
                    <a:pt x="263" y="73"/>
                    <a:pt x="262" y="68"/>
                  </a:cubicBezTo>
                  <a:cubicBezTo>
                    <a:pt x="260" y="64"/>
                    <a:pt x="252" y="57"/>
                    <a:pt x="247" y="57"/>
                  </a:cubicBezTo>
                  <a:cubicBezTo>
                    <a:pt x="242" y="58"/>
                    <a:pt x="242" y="63"/>
                    <a:pt x="237" y="63"/>
                  </a:cubicBezTo>
                  <a:cubicBezTo>
                    <a:pt x="231" y="63"/>
                    <a:pt x="230" y="66"/>
                    <a:pt x="231" y="71"/>
                  </a:cubicBezTo>
                  <a:cubicBezTo>
                    <a:pt x="232" y="77"/>
                    <a:pt x="223" y="71"/>
                    <a:pt x="217" y="72"/>
                  </a:cubicBezTo>
                  <a:cubicBezTo>
                    <a:pt x="212" y="73"/>
                    <a:pt x="217" y="79"/>
                    <a:pt x="214" y="80"/>
                  </a:cubicBezTo>
                  <a:cubicBezTo>
                    <a:pt x="211" y="80"/>
                    <a:pt x="211" y="85"/>
                    <a:pt x="206" y="85"/>
                  </a:cubicBezTo>
                  <a:cubicBezTo>
                    <a:pt x="201" y="85"/>
                    <a:pt x="202" y="97"/>
                    <a:pt x="203" y="103"/>
                  </a:cubicBezTo>
                  <a:cubicBezTo>
                    <a:pt x="203" y="109"/>
                    <a:pt x="195" y="100"/>
                    <a:pt x="190" y="102"/>
                  </a:cubicBezTo>
                  <a:cubicBezTo>
                    <a:pt x="185" y="103"/>
                    <a:pt x="191" y="108"/>
                    <a:pt x="192" y="115"/>
                  </a:cubicBezTo>
                  <a:cubicBezTo>
                    <a:pt x="194" y="121"/>
                    <a:pt x="190" y="121"/>
                    <a:pt x="187" y="124"/>
                  </a:cubicBezTo>
                  <a:cubicBezTo>
                    <a:pt x="184" y="127"/>
                    <a:pt x="180" y="116"/>
                    <a:pt x="180" y="111"/>
                  </a:cubicBezTo>
                  <a:cubicBezTo>
                    <a:pt x="180" y="105"/>
                    <a:pt x="173" y="110"/>
                    <a:pt x="166" y="118"/>
                  </a:cubicBezTo>
                  <a:cubicBezTo>
                    <a:pt x="159" y="125"/>
                    <a:pt x="169" y="136"/>
                    <a:pt x="165" y="138"/>
                  </a:cubicBezTo>
                  <a:cubicBezTo>
                    <a:pt x="162" y="140"/>
                    <a:pt x="148" y="154"/>
                    <a:pt x="140" y="163"/>
                  </a:cubicBezTo>
                  <a:cubicBezTo>
                    <a:pt x="132" y="173"/>
                    <a:pt x="114" y="167"/>
                    <a:pt x="109" y="172"/>
                  </a:cubicBezTo>
                  <a:cubicBezTo>
                    <a:pt x="103" y="177"/>
                    <a:pt x="97" y="173"/>
                    <a:pt x="92" y="177"/>
                  </a:cubicBezTo>
                  <a:cubicBezTo>
                    <a:pt x="86" y="182"/>
                    <a:pt x="76" y="190"/>
                    <a:pt x="75" y="185"/>
                  </a:cubicBezTo>
                  <a:cubicBezTo>
                    <a:pt x="74" y="180"/>
                    <a:pt x="60" y="184"/>
                    <a:pt x="54" y="190"/>
                  </a:cubicBezTo>
                  <a:cubicBezTo>
                    <a:pt x="48" y="196"/>
                    <a:pt x="39" y="202"/>
                    <a:pt x="32" y="202"/>
                  </a:cubicBezTo>
                  <a:cubicBezTo>
                    <a:pt x="25" y="202"/>
                    <a:pt x="25" y="213"/>
                    <a:pt x="23" y="215"/>
                  </a:cubicBezTo>
                  <a:cubicBezTo>
                    <a:pt x="20" y="217"/>
                    <a:pt x="21" y="207"/>
                    <a:pt x="21" y="204"/>
                  </a:cubicBezTo>
                  <a:cubicBezTo>
                    <a:pt x="21" y="201"/>
                    <a:pt x="14" y="209"/>
                    <a:pt x="12" y="217"/>
                  </a:cubicBezTo>
                  <a:cubicBezTo>
                    <a:pt x="9" y="225"/>
                    <a:pt x="18" y="228"/>
                    <a:pt x="12" y="237"/>
                  </a:cubicBezTo>
                  <a:cubicBezTo>
                    <a:pt x="7" y="245"/>
                    <a:pt x="1" y="254"/>
                    <a:pt x="9" y="265"/>
                  </a:cubicBezTo>
                  <a:cubicBezTo>
                    <a:pt x="18" y="276"/>
                    <a:pt x="22" y="283"/>
                    <a:pt x="20" y="288"/>
                  </a:cubicBezTo>
                  <a:cubicBezTo>
                    <a:pt x="17" y="294"/>
                    <a:pt x="11" y="278"/>
                    <a:pt x="9" y="279"/>
                  </a:cubicBezTo>
                  <a:cubicBezTo>
                    <a:pt x="7" y="281"/>
                    <a:pt x="16" y="288"/>
                    <a:pt x="14" y="292"/>
                  </a:cubicBezTo>
                  <a:cubicBezTo>
                    <a:pt x="12" y="296"/>
                    <a:pt x="3" y="279"/>
                    <a:pt x="2" y="283"/>
                  </a:cubicBezTo>
                  <a:cubicBezTo>
                    <a:pt x="0" y="286"/>
                    <a:pt x="19" y="313"/>
                    <a:pt x="20" y="323"/>
                  </a:cubicBezTo>
                  <a:cubicBezTo>
                    <a:pt x="20" y="332"/>
                    <a:pt x="35" y="342"/>
                    <a:pt x="34" y="356"/>
                  </a:cubicBezTo>
                  <a:cubicBezTo>
                    <a:pt x="34" y="370"/>
                    <a:pt x="48" y="393"/>
                    <a:pt x="50" y="396"/>
                  </a:cubicBezTo>
                  <a:cubicBezTo>
                    <a:pt x="52" y="400"/>
                    <a:pt x="45" y="409"/>
                    <a:pt x="46" y="419"/>
                  </a:cubicBezTo>
                  <a:cubicBezTo>
                    <a:pt x="48" y="430"/>
                    <a:pt x="43" y="434"/>
                    <a:pt x="36" y="434"/>
                  </a:cubicBezTo>
                  <a:cubicBezTo>
                    <a:pt x="29" y="434"/>
                    <a:pt x="33" y="445"/>
                    <a:pt x="41" y="446"/>
                  </a:cubicBezTo>
                  <a:cubicBezTo>
                    <a:pt x="48" y="446"/>
                    <a:pt x="45" y="452"/>
                    <a:pt x="54" y="457"/>
                  </a:cubicBezTo>
                  <a:cubicBezTo>
                    <a:pt x="62" y="463"/>
                    <a:pt x="81" y="461"/>
                    <a:pt x="88" y="461"/>
                  </a:cubicBezTo>
                  <a:cubicBezTo>
                    <a:pt x="95" y="461"/>
                    <a:pt x="97" y="450"/>
                    <a:pt x="106" y="450"/>
                  </a:cubicBezTo>
                  <a:cubicBezTo>
                    <a:pt x="115" y="450"/>
                    <a:pt x="114" y="447"/>
                    <a:pt x="118" y="441"/>
                  </a:cubicBezTo>
                  <a:cubicBezTo>
                    <a:pt x="122" y="436"/>
                    <a:pt x="143" y="437"/>
                    <a:pt x="163" y="439"/>
                  </a:cubicBezTo>
                  <a:cubicBezTo>
                    <a:pt x="184" y="440"/>
                    <a:pt x="193" y="434"/>
                    <a:pt x="196" y="425"/>
                  </a:cubicBezTo>
                  <a:cubicBezTo>
                    <a:pt x="199" y="418"/>
                    <a:pt x="214" y="417"/>
                    <a:pt x="220" y="412"/>
                  </a:cubicBezTo>
                  <a:cubicBezTo>
                    <a:pt x="226" y="406"/>
                    <a:pt x="231" y="406"/>
                    <a:pt x="246" y="407"/>
                  </a:cubicBezTo>
                  <a:cubicBezTo>
                    <a:pt x="261" y="407"/>
                    <a:pt x="275" y="399"/>
                    <a:pt x="285" y="395"/>
                  </a:cubicBezTo>
                  <a:cubicBezTo>
                    <a:pt x="295" y="391"/>
                    <a:pt x="313" y="393"/>
                    <a:pt x="322" y="391"/>
                  </a:cubicBezTo>
                  <a:cubicBezTo>
                    <a:pt x="332" y="388"/>
                    <a:pt x="333" y="402"/>
                    <a:pt x="344" y="401"/>
                  </a:cubicBezTo>
                  <a:cubicBezTo>
                    <a:pt x="354" y="400"/>
                    <a:pt x="359" y="404"/>
                    <a:pt x="364" y="404"/>
                  </a:cubicBezTo>
                  <a:cubicBezTo>
                    <a:pt x="370" y="403"/>
                    <a:pt x="369" y="408"/>
                    <a:pt x="375" y="409"/>
                  </a:cubicBezTo>
                  <a:cubicBezTo>
                    <a:pt x="380" y="410"/>
                    <a:pt x="379" y="415"/>
                    <a:pt x="376" y="420"/>
                  </a:cubicBezTo>
                  <a:cubicBezTo>
                    <a:pt x="372" y="425"/>
                    <a:pt x="384" y="425"/>
                    <a:pt x="391" y="435"/>
                  </a:cubicBezTo>
                  <a:cubicBezTo>
                    <a:pt x="399" y="445"/>
                    <a:pt x="392" y="446"/>
                    <a:pt x="396" y="454"/>
                  </a:cubicBezTo>
                  <a:cubicBezTo>
                    <a:pt x="400" y="462"/>
                    <a:pt x="402" y="460"/>
                    <a:pt x="410" y="449"/>
                  </a:cubicBezTo>
                  <a:cubicBezTo>
                    <a:pt x="418" y="438"/>
                    <a:pt x="427" y="445"/>
                    <a:pt x="428" y="436"/>
                  </a:cubicBezTo>
                  <a:cubicBezTo>
                    <a:pt x="429" y="427"/>
                    <a:pt x="437" y="416"/>
                    <a:pt x="443" y="420"/>
                  </a:cubicBezTo>
                  <a:cubicBezTo>
                    <a:pt x="448" y="425"/>
                    <a:pt x="439" y="427"/>
                    <a:pt x="435" y="445"/>
                  </a:cubicBezTo>
                  <a:cubicBezTo>
                    <a:pt x="432" y="463"/>
                    <a:pt x="425" y="454"/>
                    <a:pt x="424" y="459"/>
                  </a:cubicBezTo>
                  <a:cubicBezTo>
                    <a:pt x="423" y="464"/>
                    <a:pt x="441" y="467"/>
                    <a:pt x="441" y="457"/>
                  </a:cubicBezTo>
                  <a:cubicBezTo>
                    <a:pt x="441" y="448"/>
                    <a:pt x="444" y="444"/>
                    <a:pt x="451" y="452"/>
                  </a:cubicBezTo>
                  <a:cubicBezTo>
                    <a:pt x="457" y="461"/>
                    <a:pt x="447" y="468"/>
                    <a:pt x="448" y="472"/>
                  </a:cubicBezTo>
                  <a:cubicBezTo>
                    <a:pt x="450" y="476"/>
                    <a:pt x="457" y="471"/>
                    <a:pt x="461" y="471"/>
                  </a:cubicBezTo>
                  <a:cubicBezTo>
                    <a:pt x="468" y="472"/>
                    <a:pt x="478" y="487"/>
                    <a:pt x="476" y="495"/>
                  </a:cubicBezTo>
                  <a:cubicBezTo>
                    <a:pt x="474" y="504"/>
                    <a:pt x="472" y="511"/>
                    <a:pt x="485" y="518"/>
                  </a:cubicBezTo>
                  <a:cubicBezTo>
                    <a:pt x="499" y="525"/>
                    <a:pt x="494" y="526"/>
                    <a:pt x="503" y="526"/>
                  </a:cubicBezTo>
                  <a:cubicBezTo>
                    <a:pt x="513" y="526"/>
                    <a:pt x="533" y="534"/>
                    <a:pt x="539" y="538"/>
                  </a:cubicBezTo>
                  <a:cubicBezTo>
                    <a:pt x="544" y="543"/>
                    <a:pt x="558" y="535"/>
                    <a:pt x="561" y="526"/>
                  </a:cubicBezTo>
                  <a:cubicBezTo>
                    <a:pt x="564" y="516"/>
                    <a:pt x="574" y="525"/>
                    <a:pt x="569" y="528"/>
                  </a:cubicBezTo>
                  <a:cubicBezTo>
                    <a:pt x="563" y="531"/>
                    <a:pt x="571" y="539"/>
                    <a:pt x="572" y="534"/>
                  </a:cubicBezTo>
                  <a:cubicBezTo>
                    <a:pt x="572" y="529"/>
                    <a:pt x="575" y="524"/>
                    <a:pt x="576" y="530"/>
                  </a:cubicBezTo>
                  <a:cubicBezTo>
                    <a:pt x="578" y="536"/>
                    <a:pt x="585" y="536"/>
                    <a:pt x="588" y="541"/>
                  </a:cubicBezTo>
                  <a:cubicBezTo>
                    <a:pt x="591" y="545"/>
                    <a:pt x="594" y="549"/>
                    <a:pt x="594" y="545"/>
                  </a:cubicBezTo>
                  <a:cubicBezTo>
                    <a:pt x="594" y="541"/>
                    <a:pt x="596" y="538"/>
                    <a:pt x="602" y="535"/>
                  </a:cubicBezTo>
                  <a:cubicBezTo>
                    <a:pt x="608" y="533"/>
                    <a:pt x="612" y="529"/>
                    <a:pt x="619" y="523"/>
                  </a:cubicBezTo>
                  <a:cubicBezTo>
                    <a:pt x="625" y="518"/>
                    <a:pt x="653" y="516"/>
                    <a:pt x="655" y="516"/>
                  </a:cubicBezTo>
                  <a:cubicBezTo>
                    <a:pt x="658" y="516"/>
                    <a:pt x="660" y="493"/>
                    <a:pt x="661" y="481"/>
                  </a:cubicBezTo>
                  <a:cubicBezTo>
                    <a:pt x="663" y="469"/>
                    <a:pt x="673" y="467"/>
                    <a:pt x="675" y="454"/>
                  </a:cubicBezTo>
                  <a:cubicBezTo>
                    <a:pt x="676" y="441"/>
                    <a:pt x="690" y="417"/>
                    <a:pt x="693" y="416"/>
                  </a:cubicBezTo>
                  <a:cubicBezTo>
                    <a:pt x="697" y="415"/>
                    <a:pt x="704" y="411"/>
                    <a:pt x="704" y="404"/>
                  </a:cubicBezTo>
                  <a:cubicBezTo>
                    <a:pt x="704" y="396"/>
                    <a:pt x="713" y="388"/>
                    <a:pt x="713" y="379"/>
                  </a:cubicBezTo>
                  <a:cubicBezTo>
                    <a:pt x="713" y="370"/>
                    <a:pt x="718" y="360"/>
                    <a:pt x="718" y="357"/>
                  </a:cubicBezTo>
                  <a:cubicBezTo>
                    <a:pt x="717" y="354"/>
                    <a:pt x="714" y="346"/>
                    <a:pt x="720" y="339"/>
                  </a:cubicBezTo>
                  <a:cubicBezTo>
                    <a:pt x="725" y="333"/>
                    <a:pt x="717" y="326"/>
                    <a:pt x="720" y="323"/>
                  </a:cubicBezTo>
                  <a:close/>
                  <a:moveTo>
                    <a:pt x="328" y="17"/>
                  </a:moveTo>
                  <a:cubicBezTo>
                    <a:pt x="328" y="12"/>
                    <a:pt x="300" y="18"/>
                    <a:pt x="306" y="22"/>
                  </a:cubicBezTo>
                  <a:cubicBezTo>
                    <a:pt x="310" y="26"/>
                    <a:pt x="329" y="22"/>
                    <a:pt x="328" y="17"/>
                  </a:cubicBezTo>
                  <a:close/>
                  <a:moveTo>
                    <a:pt x="416" y="480"/>
                  </a:moveTo>
                  <a:cubicBezTo>
                    <a:pt x="421" y="484"/>
                    <a:pt x="435" y="483"/>
                    <a:pt x="438" y="477"/>
                  </a:cubicBezTo>
                  <a:cubicBezTo>
                    <a:pt x="440" y="472"/>
                    <a:pt x="413" y="477"/>
                    <a:pt x="416" y="480"/>
                  </a:cubicBezTo>
                  <a:close/>
                  <a:moveTo>
                    <a:pt x="593" y="589"/>
                  </a:moveTo>
                  <a:cubicBezTo>
                    <a:pt x="583" y="590"/>
                    <a:pt x="567" y="579"/>
                    <a:pt x="563" y="580"/>
                  </a:cubicBezTo>
                  <a:cubicBezTo>
                    <a:pt x="559" y="581"/>
                    <a:pt x="577" y="608"/>
                    <a:pt x="571" y="615"/>
                  </a:cubicBezTo>
                  <a:cubicBezTo>
                    <a:pt x="566" y="623"/>
                    <a:pt x="587" y="642"/>
                    <a:pt x="595" y="643"/>
                  </a:cubicBezTo>
                  <a:cubicBezTo>
                    <a:pt x="602" y="644"/>
                    <a:pt x="600" y="635"/>
                    <a:pt x="605" y="636"/>
                  </a:cubicBezTo>
                  <a:cubicBezTo>
                    <a:pt x="610" y="636"/>
                    <a:pt x="608" y="631"/>
                    <a:pt x="609" y="627"/>
                  </a:cubicBezTo>
                  <a:cubicBezTo>
                    <a:pt x="609" y="623"/>
                    <a:pt x="614" y="631"/>
                    <a:pt x="619" y="629"/>
                  </a:cubicBezTo>
                  <a:cubicBezTo>
                    <a:pt x="623" y="626"/>
                    <a:pt x="618" y="610"/>
                    <a:pt x="624" y="610"/>
                  </a:cubicBezTo>
                  <a:cubicBezTo>
                    <a:pt x="630" y="610"/>
                    <a:pt x="625" y="589"/>
                    <a:pt x="623" y="583"/>
                  </a:cubicBezTo>
                  <a:cubicBezTo>
                    <a:pt x="621" y="576"/>
                    <a:pt x="604" y="588"/>
                    <a:pt x="593" y="589"/>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49" name="Freeform 1739">
              <a:extLst>
                <a:ext uri="{FF2B5EF4-FFF2-40B4-BE49-F238E27FC236}">
                  <a16:creationId xmlns:a16="http://schemas.microsoft.com/office/drawing/2014/main" id="{BCBA92B0-AEF9-934E-A305-17912230327D}"/>
                </a:ext>
              </a:extLst>
            </p:cNvPr>
            <p:cNvSpPr>
              <a:spLocks noEditPoints="1"/>
            </p:cNvSpPr>
            <p:nvPr/>
          </p:nvSpPr>
          <p:spPr bwMode="auto">
            <a:xfrm>
              <a:off x="8487076" y="4105412"/>
              <a:ext cx="282585" cy="328624"/>
            </a:xfrm>
            <a:custGeom>
              <a:avLst/>
              <a:gdLst>
                <a:gd name="T0" fmla="*/ 136 w 220"/>
                <a:gd name="T1" fmla="*/ 127 h 263"/>
                <a:gd name="T2" fmla="*/ 122 w 220"/>
                <a:gd name="T3" fmla="*/ 132 h 263"/>
                <a:gd name="T4" fmla="*/ 105 w 220"/>
                <a:gd name="T5" fmla="*/ 125 h 263"/>
                <a:gd name="T6" fmla="*/ 96 w 220"/>
                <a:gd name="T7" fmla="*/ 140 h 263"/>
                <a:gd name="T8" fmla="*/ 81 w 220"/>
                <a:gd name="T9" fmla="*/ 165 h 263"/>
                <a:gd name="T10" fmla="*/ 33 w 220"/>
                <a:gd name="T11" fmla="*/ 197 h 263"/>
                <a:gd name="T12" fmla="*/ 10 w 220"/>
                <a:gd name="T13" fmla="*/ 218 h 263"/>
                <a:gd name="T14" fmla="*/ 6 w 220"/>
                <a:gd name="T15" fmla="*/ 237 h 263"/>
                <a:gd name="T16" fmla="*/ 22 w 220"/>
                <a:gd name="T17" fmla="*/ 244 h 263"/>
                <a:gd name="T18" fmla="*/ 34 w 220"/>
                <a:gd name="T19" fmla="*/ 249 h 263"/>
                <a:gd name="T20" fmla="*/ 67 w 220"/>
                <a:gd name="T21" fmla="*/ 242 h 263"/>
                <a:gd name="T22" fmla="*/ 78 w 220"/>
                <a:gd name="T23" fmla="*/ 221 h 263"/>
                <a:gd name="T24" fmla="*/ 87 w 220"/>
                <a:gd name="T25" fmla="*/ 203 h 263"/>
                <a:gd name="T26" fmla="*/ 107 w 220"/>
                <a:gd name="T27" fmla="*/ 191 h 263"/>
                <a:gd name="T28" fmla="*/ 113 w 220"/>
                <a:gd name="T29" fmla="*/ 181 h 263"/>
                <a:gd name="T30" fmla="*/ 125 w 220"/>
                <a:gd name="T31" fmla="*/ 165 h 263"/>
                <a:gd name="T32" fmla="*/ 138 w 220"/>
                <a:gd name="T33" fmla="*/ 142 h 263"/>
                <a:gd name="T34" fmla="*/ 136 w 220"/>
                <a:gd name="T35" fmla="*/ 127 h 263"/>
                <a:gd name="T36" fmla="*/ 23 w 220"/>
                <a:gd name="T37" fmla="*/ 262 h 263"/>
                <a:gd name="T38" fmla="*/ 30 w 220"/>
                <a:gd name="T39" fmla="*/ 254 h 263"/>
                <a:gd name="T40" fmla="*/ 23 w 220"/>
                <a:gd name="T41" fmla="*/ 262 h 263"/>
                <a:gd name="T42" fmla="*/ 200 w 220"/>
                <a:gd name="T43" fmla="*/ 64 h 263"/>
                <a:gd name="T44" fmla="*/ 182 w 220"/>
                <a:gd name="T45" fmla="*/ 63 h 263"/>
                <a:gd name="T46" fmla="*/ 172 w 220"/>
                <a:gd name="T47" fmla="*/ 52 h 263"/>
                <a:gd name="T48" fmla="*/ 164 w 220"/>
                <a:gd name="T49" fmla="*/ 38 h 263"/>
                <a:gd name="T50" fmla="*/ 164 w 220"/>
                <a:gd name="T51" fmla="*/ 48 h 263"/>
                <a:gd name="T52" fmla="*/ 157 w 220"/>
                <a:gd name="T53" fmla="*/ 44 h 263"/>
                <a:gd name="T54" fmla="*/ 150 w 220"/>
                <a:gd name="T55" fmla="*/ 32 h 263"/>
                <a:gd name="T56" fmla="*/ 143 w 220"/>
                <a:gd name="T57" fmla="*/ 16 h 263"/>
                <a:gd name="T58" fmla="*/ 121 w 220"/>
                <a:gd name="T59" fmla="*/ 0 h 263"/>
                <a:gd name="T60" fmla="*/ 127 w 220"/>
                <a:gd name="T61" fmla="*/ 19 h 263"/>
                <a:gd name="T62" fmla="*/ 139 w 220"/>
                <a:gd name="T63" fmla="*/ 32 h 263"/>
                <a:gd name="T64" fmla="*/ 150 w 220"/>
                <a:gd name="T65" fmla="*/ 46 h 263"/>
                <a:gd name="T66" fmla="*/ 147 w 220"/>
                <a:gd name="T67" fmla="*/ 72 h 263"/>
                <a:gd name="T68" fmla="*/ 132 w 220"/>
                <a:gd name="T69" fmla="*/ 88 h 263"/>
                <a:gd name="T70" fmla="*/ 156 w 220"/>
                <a:gd name="T71" fmla="*/ 109 h 263"/>
                <a:gd name="T72" fmla="*/ 151 w 220"/>
                <a:gd name="T73" fmla="*/ 137 h 263"/>
                <a:gd name="T74" fmla="*/ 167 w 220"/>
                <a:gd name="T75" fmla="*/ 139 h 263"/>
                <a:gd name="T76" fmla="*/ 186 w 220"/>
                <a:gd name="T77" fmla="*/ 112 h 263"/>
                <a:gd name="T78" fmla="*/ 192 w 220"/>
                <a:gd name="T79" fmla="*/ 94 h 263"/>
                <a:gd name="T80" fmla="*/ 204 w 220"/>
                <a:gd name="T81" fmla="*/ 90 h 263"/>
                <a:gd name="T82" fmla="*/ 211 w 220"/>
                <a:gd name="T83" fmla="*/ 79 h 263"/>
                <a:gd name="T84" fmla="*/ 217 w 220"/>
                <a:gd name="T85" fmla="*/ 64 h 263"/>
                <a:gd name="T86" fmla="*/ 200 w 220"/>
                <a:gd name="T87" fmla="*/ 6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63">
                  <a:moveTo>
                    <a:pt x="136" y="127"/>
                  </a:moveTo>
                  <a:cubicBezTo>
                    <a:pt x="130" y="123"/>
                    <a:pt x="128" y="129"/>
                    <a:pt x="122" y="132"/>
                  </a:cubicBezTo>
                  <a:cubicBezTo>
                    <a:pt x="116" y="134"/>
                    <a:pt x="112" y="119"/>
                    <a:pt x="105" y="125"/>
                  </a:cubicBezTo>
                  <a:cubicBezTo>
                    <a:pt x="97" y="130"/>
                    <a:pt x="104" y="133"/>
                    <a:pt x="96" y="140"/>
                  </a:cubicBezTo>
                  <a:cubicBezTo>
                    <a:pt x="87" y="147"/>
                    <a:pt x="91" y="149"/>
                    <a:pt x="81" y="165"/>
                  </a:cubicBezTo>
                  <a:cubicBezTo>
                    <a:pt x="71" y="180"/>
                    <a:pt x="38" y="188"/>
                    <a:pt x="33" y="197"/>
                  </a:cubicBezTo>
                  <a:cubicBezTo>
                    <a:pt x="28" y="205"/>
                    <a:pt x="11" y="211"/>
                    <a:pt x="10" y="218"/>
                  </a:cubicBezTo>
                  <a:cubicBezTo>
                    <a:pt x="10" y="224"/>
                    <a:pt x="0" y="228"/>
                    <a:pt x="6" y="237"/>
                  </a:cubicBezTo>
                  <a:cubicBezTo>
                    <a:pt x="10" y="244"/>
                    <a:pt x="17" y="239"/>
                    <a:pt x="22" y="244"/>
                  </a:cubicBezTo>
                  <a:cubicBezTo>
                    <a:pt x="27" y="249"/>
                    <a:pt x="32" y="245"/>
                    <a:pt x="34" y="249"/>
                  </a:cubicBezTo>
                  <a:cubicBezTo>
                    <a:pt x="37" y="253"/>
                    <a:pt x="54" y="253"/>
                    <a:pt x="67" y="242"/>
                  </a:cubicBezTo>
                  <a:cubicBezTo>
                    <a:pt x="80" y="230"/>
                    <a:pt x="73" y="224"/>
                    <a:pt x="78" y="221"/>
                  </a:cubicBezTo>
                  <a:cubicBezTo>
                    <a:pt x="84" y="218"/>
                    <a:pt x="84" y="209"/>
                    <a:pt x="87" y="203"/>
                  </a:cubicBezTo>
                  <a:cubicBezTo>
                    <a:pt x="91" y="197"/>
                    <a:pt x="93" y="191"/>
                    <a:pt x="107" y="191"/>
                  </a:cubicBezTo>
                  <a:cubicBezTo>
                    <a:pt x="121" y="191"/>
                    <a:pt x="114" y="188"/>
                    <a:pt x="113" y="181"/>
                  </a:cubicBezTo>
                  <a:cubicBezTo>
                    <a:pt x="112" y="175"/>
                    <a:pt x="125" y="174"/>
                    <a:pt x="125" y="165"/>
                  </a:cubicBezTo>
                  <a:cubicBezTo>
                    <a:pt x="125" y="156"/>
                    <a:pt x="142" y="148"/>
                    <a:pt x="138" y="142"/>
                  </a:cubicBezTo>
                  <a:cubicBezTo>
                    <a:pt x="135" y="135"/>
                    <a:pt x="141" y="131"/>
                    <a:pt x="136" y="127"/>
                  </a:cubicBezTo>
                  <a:close/>
                  <a:moveTo>
                    <a:pt x="23" y="262"/>
                  </a:moveTo>
                  <a:cubicBezTo>
                    <a:pt x="26" y="263"/>
                    <a:pt x="35" y="261"/>
                    <a:pt x="30" y="254"/>
                  </a:cubicBezTo>
                  <a:cubicBezTo>
                    <a:pt x="24" y="248"/>
                    <a:pt x="16" y="260"/>
                    <a:pt x="23" y="262"/>
                  </a:cubicBezTo>
                  <a:close/>
                  <a:moveTo>
                    <a:pt x="200" y="64"/>
                  </a:moveTo>
                  <a:cubicBezTo>
                    <a:pt x="196" y="70"/>
                    <a:pt x="189" y="63"/>
                    <a:pt x="182" y="63"/>
                  </a:cubicBezTo>
                  <a:cubicBezTo>
                    <a:pt x="176" y="63"/>
                    <a:pt x="172" y="58"/>
                    <a:pt x="172" y="52"/>
                  </a:cubicBezTo>
                  <a:cubicBezTo>
                    <a:pt x="172" y="46"/>
                    <a:pt x="170" y="38"/>
                    <a:pt x="164" y="38"/>
                  </a:cubicBezTo>
                  <a:cubicBezTo>
                    <a:pt x="158" y="39"/>
                    <a:pt x="166" y="45"/>
                    <a:pt x="164" y="48"/>
                  </a:cubicBezTo>
                  <a:cubicBezTo>
                    <a:pt x="161" y="51"/>
                    <a:pt x="160" y="44"/>
                    <a:pt x="157" y="44"/>
                  </a:cubicBezTo>
                  <a:cubicBezTo>
                    <a:pt x="154" y="44"/>
                    <a:pt x="150" y="40"/>
                    <a:pt x="150" y="32"/>
                  </a:cubicBezTo>
                  <a:cubicBezTo>
                    <a:pt x="150" y="24"/>
                    <a:pt x="143" y="25"/>
                    <a:pt x="143" y="16"/>
                  </a:cubicBezTo>
                  <a:cubicBezTo>
                    <a:pt x="143" y="7"/>
                    <a:pt x="129" y="0"/>
                    <a:pt x="121" y="0"/>
                  </a:cubicBezTo>
                  <a:cubicBezTo>
                    <a:pt x="114" y="0"/>
                    <a:pt x="123" y="14"/>
                    <a:pt x="127" y="19"/>
                  </a:cubicBezTo>
                  <a:cubicBezTo>
                    <a:pt x="131" y="24"/>
                    <a:pt x="139" y="28"/>
                    <a:pt x="139" y="32"/>
                  </a:cubicBezTo>
                  <a:cubicBezTo>
                    <a:pt x="139" y="35"/>
                    <a:pt x="145" y="44"/>
                    <a:pt x="150" y="46"/>
                  </a:cubicBezTo>
                  <a:cubicBezTo>
                    <a:pt x="154" y="47"/>
                    <a:pt x="147" y="61"/>
                    <a:pt x="147" y="72"/>
                  </a:cubicBezTo>
                  <a:cubicBezTo>
                    <a:pt x="147" y="83"/>
                    <a:pt x="138" y="81"/>
                    <a:pt x="132" y="88"/>
                  </a:cubicBezTo>
                  <a:cubicBezTo>
                    <a:pt x="127" y="95"/>
                    <a:pt x="147" y="102"/>
                    <a:pt x="156" y="109"/>
                  </a:cubicBezTo>
                  <a:cubicBezTo>
                    <a:pt x="164" y="116"/>
                    <a:pt x="149" y="133"/>
                    <a:pt x="151" y="137"/>
                  </a:cubicBezTo>
                  <a:cubicBezTo>
                    <a:pt x="152" y="139"/>
                    <a:pt x="158" y="142"/>
                    <a:pt x="167" y="139"/>
                  </a:cubicBezTo>
                  <a:cubicBezTo>
                    <a:pt x="176" y="137"/>
                    <a:pt x="180" y="118"/>
                    <a:pt x="186" y="112"/>
                  </a:cubicBezTo>
                  <a:cubicBezTo>
                    <a:pt x="193" y="107"/>
                    <a:pt x="189" y="98"/>
                    <a:pt x="192" y="94"/>
                  </a:cubicBezTo>
                  <a:cubicBezTo>
                    <a:pt x="195" y="89"/>
                    <a:pt x="199" y="90"/>
                    <a:pt x="204" y="90"/>
                  </a:cubicBezTo>
                  <a:cubicBezTo>
                    <a:pt x="208" y="90"/>
                    <a:pt x="206" y="79"/>
                    <a:pt x="211" y="79"/>
                  </a:cubicBezTo>
                  <a:cubicBezTo>
                    <a:pt x="217" y="79"/>
                    <a:pt x="214" y="72"/>
                    <a:pt x="217" y="64"/>
                  </a:cubicBezTo>
                  <a:cubicBezTo>
                    <a:pt x="220" y="55"/>
                    <a:pt x="203" y="58"/>
                    <a:pt x="200" y="6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50" name="Freeform 1740">
              <a:extLst>
                <a:ext uri="{FF2B5EF4-FFF2-40B4-BE49-F238E27FC236}">
                  <a16:creationId xmlns:a16="http://schemas.microsoft.com/office/drawing/2014/main" id="{76227ED6-24F0-8044-A374-0EDDBED3D14B}"/>
                </a:ext>
              </a:extLst>
            </p:cNvPr>
            <p:cNvSpPr>
              <a:spLocks noEditPoints="1"/>
            </p:cNvSpPr>
            <p:nvPr/>
          </p:nvSpPr>
          <p:spPr bwMode="auto">
            <a:xfrm>
              <a:off x="8734735" y="3659310"/>
              <a:ext cx="61915" cy="53977"/>
            </a:xfrm>
            <a:custGeom>
              <a:avLst/>
              <a:gdLst>
                <a:gd name="T0" fmla="*/ 6 w 48"/>
                <a:gd name="T1" fmla="*/ 37 h 43"/>
                <a:gd name="T2" fmla="*/ 26 w 48"/>
                <a:gd name="T3" fmla="*/ 31 h 43"/>
                <a:gd name="T4" fmla="*/ 6 w 48"/>
                <a:gd name="T5" fmla="*/ 37 h 43"/>
                <a:gd name="T6" fmla="*/ 30 w 48"/>
                <a:gd name="T7" fmla="*/ 16 h 43"/>
                <a:gd name="T8" fmla="*/ 48 w 48"/>
                <a:gd name="T9" fmla="*/ 6 h 43"/>
                <a:gd name="T10" fmla="*/ 30 w 48"/>
                <a:gd name="T11" fmla="*/ 16 h 43"/>
              </a:gdLst>
              <a:ahLst/>
              <a:cxnLst>
                <a:cxn ang="0">
                  <a:pos x="T0" y="T1"/>
                </a:cxn>
                <a:cxn ang="0">
                  <a:pos x="T2" y="T3"/>
                </a:cxn>
                <a:cxn ang="0">
                  <a:pos x="T4" y="T5"/>
                </a:cxn>
                <a:cxn ang="0">
                  <a:pos x="T6" y="T7"/>
                </a:cxn>
                <a:cxn ang="0">
                  <a:pos x="T8" y="T9"/>
                </a:cxn>
                <a:cxn ang="0">
                  <a:pos x="T10" y="T11"/>
                </a:cxn>
              </a:cxnLst>
              <a:rect l="0" t="0" r="r" b="b"/>
              <a:pathLst>
                <a:path w="48" h="43">
                  <a:moveTo>
                    <a:pt x="6" y="37"/>
                  </a:moveTo>
                  <a:cubicBezTo>
                    <a:pt x="12" y="43"/>
                    <a:pt x="25" y="43"/>
                    <a:pt x="26" y="31"/>
                  </a:cubicBezTo>
                  <a:cubicBezTo>
                    <a:pt x="26" y="20"/>
                    <a:pt x="0" y="31"/>
                    <a:pt x="6" y="37"/>
                  </a:cubicBezTo>
                  <a:close/>
                  <a:moveTo>
                    <a:pt x="30" y="16"/>
                  </a:moveTo>
                  <a:cubicBezTo>
                    <a:pt x="34" y="18"/>
                    <a:pt x="48" y="13"/>
                    <a:pt x="48" y="6"/>
                  </a:cubicBezTo>
                  <a:cubicBezTo>
                    <a:pt x="48" y="0"/>
                    <a:pt x="23" y="14"/>
                    <a:pt x="30" y="1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51" name="Freeform 1741">
              <a:extLst>
                <a:ext uri="{FF2B5EF4-FFF2-40B4-BE49-F238E27FC236}">
                  <a16:creationId xmlns:a16="http://schemas.microsoft.com/office/drawing/2014/main" id="{F46725CD-D942-8048-86B7-D57D9942CAA5}"/>
                </a:ext>
              </a:extLst>
            </p:cNvPr>
            <p:cNvSpPr>
              <a:spLocks/>
            </p:cNvSpPr>
            <p:nvPr/>
          </p:nvSpPr>
          <p:spPr bwMode="auto">
            <a:xfrm>
              <a:off x="8436274" y="3749800"/>
              <a:ext cx="76203" cy="58739"/>
            </a:xfrm>
            <a:custGeom>
              <a:avLst/>
              <a:gdLst>
                <a:gd name="T0" fmla="*/ 1 w 59"/>
                <a:gd name="T1" fmla="*/ 6 h 46"/>
                <a:gd name="T2" fmla="*/ 52 w 59"/>
                <a:gd name="T3" fmla="*/ 42 h 46"/>
                <a:gd name="T4" fmla="*/ 1 w 59"/>
                <a:gd name="T5" fmla="*/ 6 h 46"/>
              </a:gdLst>
              <a:ahLst/>
              <a:cxnLst>
                <a:cxn ang="0">
                  <a:pos x="T0" y="T1"/>
                </a:cxn>
                <a:cxn ang="0">
                  <a:pos x="T2" y="T3"/>
                </a:cxn>
                <a:cxn ang="0">
                  <a:pos x="T4" y="T5"/>
                </a:cxn>
              </a:cxnLst>
              <a:rect l="0" t="0" r="r" b="b"/>
              <a:pathLst>
                <a:path w="59" h="46">
                  <a:moveTo>
                    <a:pt x="1" y="6"/>
                  </a:moveTo>
                  <a:cubicBezTo>
                    <a:pt x="0" y="0"/>
                    <a:pt x="59" y="37"/>
                    <a:pt x="52" y="42"/>
                  </a:cubicBezTo>
                  <a:cubicBezTo>
                    <a:pt x="46" y="46"/>
                    <a:pt x="2" y="12"/>
                    <a:pt x="1" y="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52" name="Freeform 1742">
              <a:extLst>
                <a:ext uri="{FF2B5EF4-FFF2-40B4-BE49-F238E27FC236}">
                  <a16:creationId xmlns:a16="http://schemas.microsoft.com/office/drawing/2014/main" id="{9216ED51-4A8B-6142-B39E-82C8978B2A67}"/>
                </a:ext>
              </a:extLst>
            </p:cNvPr>
            <p:cNvSpPr>
              <a:spLocks noEditPoints="1"/>
            </p:cNvSpPr>
            <p:nvPr/>
          </p:nvSpPr>
          <p:spPr bwMode="auto">
            <a:xfrm>
              <a:off x="7525017" y="3475153"/>
              <a:ext cx="74615" cy="30164"/>
            </a:xfrm>
            <a:custGeom>
              <a:avLst/>
              <a:gdLst>
                <a:gd name="T0" fmla="*/ 6 w 58"/>
                <a:gd name="T1" fmla="*/ 18 h 24"/>
                <a:gd name="T2" fmla="*/ 0 w 58"/>
                <a:gd name="T3" fmla="*/ 20 h 24"/>
                <a:gd name="T4" fmla="*/ 6 w 58"/>
                <a:gd name="T5" fmla="*/ 23 h 24"/>
                <a:gd name="T6" fmla="*/ 8 w 58"/>
                <a:gd name="T7" fmla="*/ 18 h 24"/>
                <a:gd name="T8" fmla="*/ 6 w 58"/>
                <a:gd name="T9" fmla="*/ 18 h 24"/>
                <a:gd name="T10" fmla="*/ 6 w 58"/>
                <a:gd name="T11" fmla="*/ 18 h 24"/>
                <a:gd name="T12" fmla="*/ 31 w 58"/>
                <a:gd name="T13" fmla="*/ 5 h 24"/>
                <a:gd name="T14" fmla="*/ 15 w 58"/>
                <a:gd name="T15" fmla="*/ 14 h 24"/>
                <a:gd name="T16" fmla="*/ 14 w 58"/>
                <a:gd name="T17" fmla="*/ 15 h 24"/>
                <a:gd name="T18" fmla="*/ 19 w 58"/>
                <a:gd name="T19" fmla="*/ 21 h 24"/>
                <a:gd name="T20" fmla="*/ 57 w 58"/>
                <a:gd name="T21" fmla="*/ 4 h 24"/>
                <a:gd name="T22" fmla="*/ 31 w 58"/>
                <a:gd name="T2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4">
                  <a:moveTo>
                    <a:pt x="6" y="18"/>
                  </a:moveTo>
                  <a:cubicBezTo>
                    <a:pt x="3" y="19"/>
                    <a:pt x="2" y="19"/>
                    <a:pt x="0" y="20"/>
                  </a:cubicBezTo>
                  <a:cubicBezTo>
                    <a:pt x="2" y="22"/>
                    <a:pt x="4" y="24"/>
                    <a:pt x="6" y="23"/>
                  </a:cubicBezTo>
                  <a:cubicBezTo>
                    <a:pt x="7" y="22"/>
                    <a:pt x="7" y="20"/>
                    <a:pt x="8" y="18"/>
                  </a:cubicBezTo>
                  <a:cubicBezTo>
                    <a:pt x="7" y="18"/>
                    <a:pt x="7" y="18"/>
                    <a:pt x="6" y="18"/>
                  </a:cubicBezTo>
                  <a:cubicBezTo>
                    <a:pt x="6" y="18"/>
                    <a:pt x="6" y="18"/>
                    <a:pt x="6" y="18"/>
                  </a:cubicBezTo>
                  <a:close/>
                  <a:moveTo>
                    <a:pt x="31" y="5"/>
                  </a:moveTo>
                  <a:cubicBezTo>
                    <a:pt x="23" y="4"/>
                    <a:pt x="21" y="10"/>
                    <a:pt x="15" y="14"/>
                  </a:cubicBezTo>
                  <a:cubicBezTo>
                    <a:pt x="15" y="15"/>
                    <a:pt x="14" y="15"/>
                    <a:pt x="14" y="15"/>
                  </a:cubicBezTo>
                  <a:cubicBezTo>
                    <a:pt x="16" y="17"/>
                    <a:pt x="18" y="19"/>
                    <a:pt x="19" y="21"/>
                  </a:cubicBezTo>
                  <a:cubicBezTo>
                    <a:pt x="30" y="15"/>
                    <a:pt x="55" y="8"/>
                    <a:pt x="57" y="4"/>
                  </a:cubicBezTo>
                  <a:cubicBezTo>
                    <a:pt x="58" y="0"/>
                    <a:pt x="41" y="5"/>
                    <a:pt x="31" y="5"/>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nvGrpSpPr>
            <p:cNvPr id="453" name="Group 452">
              <a:extLst>
                <a:ext uri="{FF2B5EF4-FFF2-40B4-BE49-F238E27FC236}">
                  <a16:creationId xmlns:a16="http://schemas.microsoft.com/office/drawing/2014/main" id="{0762549F-C532-5B40-9941-45B61C23B939}"/>
                </a:ext>
              </a:extLst>
            </p:cNvPr>
            <p:cNvGrpSpPr/>
            <p:nvPr/>
          </p:nvGrpSpPr>
          <p:grpSpPr>
            <a:xfrm>
              <a:off x="6391501" y="2432131"/>
              <a:ext cx="82554" cy="120654"/>
              <a:chOff x="6391501" y="2432131"/>
              <a:chExt cx="82554" cy="120654"/>
            </a:xfrm>
            <a:solidFill>
              <a:srgbClr val="FFFFFF"/>
            </a:solidFill>
          </p:grpSpPr>
          <p:grpSp>
            <p:nvGrpSpPr>
              <p:cNvPr id="481" name="Group 480">
                <a:extLst>
                  <a:ext uri="{FF2B5EF4-FFF2-40B4-BE49-F238E27FC236}">
                    <a16:creationId xmlns:a16="http://schemas.microsoft.com/office/drawing/2014/main" id="{19D43F3C-BC8F-B047-B090-FF1978A9BB11}"/>
                  </a:ext>
                </a:extLst>
              </p:cNvPr>
              <p:cNvGrpSpPr/>
              <p:nvPr/>
            </p:nvGrpSpPr>
            <p:grpSpPr>
              <a:xfrm>
                <a:off x="6391501" y="2432131"/>
                <a:ext cx="57152" cy="112716"/>
                <a:chOff x="6391501" y="2432131"/>
                <a:chExt cx="57152" cy="112716"/>
              </a:xfrm>
              <a:grpFill/>
            </p:grpSpPr>
            <p:sp>
              <p:nvSpPr>
                <p:cNvPr id="486" name="Freeform 1743">
                  <a:extLst>
                    <a:ext uri="{FF2B5EF4-FFF2-40B4-BE49-F238E27FC236}">
                      <a16:creationId xmlns:a16="http://schemas.microsoft.com/office/drawing/2014/main" id="{050BC1B2-3903-F44C-962A-0CF2079FE748}"/>
                    </a:ext>
                  </a:extLst>
                </p:cNvPr>
                <p:cNvSpPr>
                  <a:spLocks/>
                </p:cNvSpPr>
                <p:nvPr/>
              </p:nvSpPr>
              <p:spPr bwMode="auto">
                <a:xfrm>
                  <a:off x="6410552" y="2432131"/>
                  <a:ext cx="4763" cy="6350"/>
                </a:xfrm>
                <a:custGeom>
                  <a:avLst/>
                  <a:gdLst>
                    <a:gd name="T0" fmla="*/ 3 w 3"/>
                    <a:gd name="T1" fmla="*/ 3 h 4"/>
                    <a:gd name="T2" fmla="*/ 0 w 3"/>
                    <a:gd name="T3" fmla="*/ 0 h 4"/>
                    <a:gd name="T4" fmla="*/ 0 w 3"/>
                    <a:gd name="T5" fmla="*/ 1 h 4"/>
                    <a:gd name="T6" fmla="*/ 1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0" y="0"/>
                      </a:lnTo>
                      <a:lnTo>
                        <a:pt x="0" y="1"/>
                      </a:lnTo>
                      <a:lnTo>
                        <a:pt x="1" y="4"/>
                      </a:lnTo>
                      <a:lnTo>
                        <a:pt x="3" y="3"/>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87" name="Freeform 1744">
                  <a:extLst>
                    <a:ext uri="{FF2B5EF4-FFF2-40B4-BE49-F238E27FC236}">
                      <a16:creationId xmlns:a16="http://schemas.microsoft.com/office/drawing/2014/main" id="{FF74369D-5D7C-854C-9E70-77CA39D93BC1}"/>
                    </a:ext>
                  </a:extLst>
                </p:cNvPr>
                <p:cNvSpPr>
                  <a:spLocks/>
                </p:cNvSpPr>
                <p:nvPr/>
              </p:nvSpPr>
              <p:spPr bwMode="auto">
                <a:xfrm>
                  <a:off x="6397852" y="2438481"/>
                  <a:ext cx="9525" cy="6350"/>
                </a:xfrm>
                <a:custGeom>
                  <a:avLst/>
                  <a:gdLst>
                    <a:gd name="T0" fmla="*/ 6 w 6"/>
                    <a:gd name="T1" fmla="*/ 2 h 4"/>
                    <a:gd name="T2" fmla="*/ 4 w 6"/>
                    <a:gd name="T3" fmla="*/ 0 h 4"/>
                    <a:gd name="T4" fmla="*/ 0 w 6"/>
                    <a:gd name="T5" fmla="*/ 1 h 4"/>
                    <a:gd name="T6" fmla="*/ 2 w 6"/>
                    <a:gd name="T7" fmla="*/ 4 h 4"/>
                    <a:gd name="T8" fmla="*/ 6 w 6"/>
                    <a:gd name="T9" fmla="*/ 2 h 4"/>
                  </a:gdLst>
                  <a:ahLst/>
                  <a:cxnLst>
                    <a:cxn ang="0">
                      <a:pos x="T0" y="T1"/>
                    </a:cxn>
                    <a:cxn ang="0">
                      <a:pos x="T2" y="T3"/>
                    </a:cxn>
                    <a:cxn ang="0">
                      <a:pos x="T4" y="T5"/>
                    </a:cxn>
                    <a:cxn ang="0">
                      <a:pos x="T6" y="T7"/>
                    </a:cxn>
                    <a:cxn ang="0">
                      <a:pos x="T8" y="T9"/>
                    </a:cxn>
                  </a:cxnLst>
                  <a:rect l="0" t="0" r="r" b="b"/>
                  <a:pathLst>
                    <a:path w="6" h="4">
                      <a:moveTo>
                        <a:pt x="6" y="2"/>
                      </a:moveTo>
                      <a:lnTo>
                        <a:pt x="4" y="0"/>
                      </a:lnTo>
                      <a:lnTo>
                        <a:pt x="0" y="1"/>
                      </a:lnTo>
                      <a:lnTo>
                        <a:pt x="2" y="4"/>
                      </a:lnTo>
                      <a:lnTo>
                        <a:pt x="6" y="2"/>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88" name="Freeform 1745">
                  <a:extLst>
                    <a:ext uri="{FF2B5EF4-FFF2-40B4-BE49-F238E27FC236}">
                      <a16:creationId xmlns:a16="http://schemas.microsoft.com/office/drawing/2014/main" id="{8B445543-96D4-B44E-9C18-8932870D5F8D}"/>
                    </a:ext>
                  </a:extLst>
                </p:cNvPr>
                <p:cNvSpPr>
                  <a:spLocks/>
                </p:cNvSpPr>
                <p:nvPr/>
              </p:nvSpPr>
              <p:spPr bwMode="auto">
                <a:xfrm>
                  <a:off x="6391501" y="2444831"/>
                  <a:ext cx="4763" cy="6350"/>
                </a:xfrm>
                <a:custGeom>
                  <a:avLst/>
                  <a:gdLst>
                    <a:gd name="T0" fmla="*/ 0 w 3"/>
                    <a:gd name="T1" fmla="*/ 1 h 4"/>
                    <a:gd name="T2" fmla="*/ 0 w 3"/>
                    <a:gd name="T3" fmla="*/ 4 h 4"/>
                    <a:gd name="T4" fmla="*/ 3 w 3"/>
                    <a:gd name="T5" fmla="*/ 4 h 4"/>
                    <a:gd name="T6" fmla="*/ 3 w 3"/>
                    <a:gd name="T7" fmla="*/ 3 h 4"/>
                    <a:gd name="T8" fmla="*/ 3 w 3"/>
                    <a:gd name="T9" fmla="*/ 3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0" y="4"/>
                      </a:lnTo>
                      <a:lnTo>
                        <a:pt x="3" y="4"/>
                      </a:lnTo>
                      <a:lnTo>
                        <a:pt x="3" y="3"/>
                      </a:lnTo>
                      <a:lnTo>
                        <a:pt x="3" y="3"/>
                      </a:lnTo>
                      <a:lnTo>
                        <a:pt x="1" y="0"/>
                      </a:lnTo>
                      <a:lnTo>
                        <a:pt x="0"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89" name="Freeform 1746">
                  <a:extLst>
                    <a:ext uri="{FF2B5EF4-FFF2-40B4-BE49-F238E27FC236}">
                      <a16:creationId xmlns:a16="http://schemas.microsoft.com/office/drawing/2014/main" id="{4346A313-3D62-4948-9A03-D4B70371B413}"/>
                    </a:ext>
                  </a:extLst>
                </p:cNvPr>
                <p:cNvSpPr>
                  <a:spLocks/>
                </p:cNvSpPr>
                <p:nvPr/>
              </p:nvSpPr>
              <p:spPr bwMode="auto">
                <a:xfrm>
                  <a:off x="6391501" y="2451182"/>
                  <a:ext cx="4763" cy="6350"/>
                </a:xfrm>
                <a:custGeom>
                  <a:avLst/>
                  <a:gdLst>
                    <a:gd name="T0" fmla="*/ 3 w 3"/>
                    <a:gd name="T1" fmla="*/ 0 h 4"/>
                    <a:gd name="T2" fmla="*/ 0 w 3"/>
                    <a:gd name="T3" fmla="*/ 0 h 4"/>
                    <a:gd name="T4" fmla="*/ 0 w 3"/>
                    <a:gd name="T5" fmla="*/ 3 h 4"/>
                    <a:gd name="T6" fmla="*/ 2 w 3"/>
                    <a:gd name="T7" fmla="*/ 4 h 4"/>
                    <a:gd name="T8" fmla="*/ 3 w 3"/>
                    <a:gd name="T9" fmla="*/ 1 h 4"/>
                    <a:gd name="T10" fmla="*/ 3 w 3"/>
                    <a:gd name="T11" fmla="*/ 1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0" y="0"/>
                      </a:lnTo>
                      <a:lnTo>
                        <a:pt x="0" y="3"/>
                      </a:lnTo>
                      <a:lnTo>
                        <a:pt x="2" y="4"/>
                      </a:lnTo>
                      <a:lnTo>
                        <a:pt x="3" y="1"/>
                      </a:lnTo>
                      <a:lnTo>
                        <a:pt x="3" y="1"/>
                      </a:lnTo>
                      <a:lnTo>
                        <a:pt x="3"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0" name="Freeform 1747">
                  <a:extLst>
                    <a:ext uri="{FF2B5EF4-FFF2-40B4-BE49-F238E27FC236}">
                      <a16:creationId xmlns:a16="http://schemas.microsoft.com/office/drawing/2014/main" id="{6251360D-5B7B-9E45-9E1C-4D6C680D35C6}"/>
                    </a:ext>
                  </a:extLst>
                </p:cNvPr>
                <p:cNvSpPr>
                  <a:spLocks/>
                </p:cNvSpPr>
                <p:nvPr/>
              </p:nvSpPr>
              <p:spPr bwMode="auto">
                <a:xfrm>
                  <a:off x="6397852" y="2452769"/>
                  <a:ext cx="6350" cy="6350"/>
                </a:xfrm>
                <a:custGeom>
                  <a:avLst/>
                  <a:gdLst>
                    <a:gd name="T0" fmla="*/ 2 w 4"/>
                    <a:gd name="T1" fmla="*/ 1 h 4"/>
                    <a:gd name="T2" fmla="*/ 0 w 4"/>
                    <a:gd name="T3" fmla="*/ 0 h 4"/>
                    <a:gd name="T4" fmla="*/ 0 w 4"/>
                    <a:gd name="T5" fmla="*/ 3 h 4"/>
                    <a:gd name="T6" fmla="*/ 0 w 4"/>
                    <a:gd name="T7" fmla="*/ 3 h 4"/>
                    <a:gd name="T8" fmla="*/ 1 w 4"/>
                    <a:gd name="T9" fmla="*/ 4 h 4"/>
                    <a:gd name="T10" fmla="*/ 4 w 4"/>
                    <a:gd name="T11" fmla="*/ 2 h 4"/>
                    <a:gd name="T12" fmla="*/ 2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1"/>
                      </a:moveTo>
                      <a:lnTo>
                        <a:pt x="0" y="0"/>
                      </a:lnTo>
                      <a:lnTo>
                        <a:pt x="0" y="3"/>
                      </a:lnTo>
                      <a:lnTo>
                        <a:pt x="0" y="3"/>
                      </a:lnTo>
                      <a:lnTo>
                        <a:pt x="1" y="4"/>
                      </a:lnTo>
                      <a:lnTo>
                        <a:pt x="4" y="2"/>
                      </a:lnTo>
                      <a:lnTo>
                        <a:pt x="2"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1" name="Freeform 1748">
                  <a:extLst>
                    <a:ext uri="{FF2B5EF4-FFF2-40B4-BE49-F238E27FC236}">
                      <a16:creationId xmlns:a16="http://schemas.microsoft.com/office/drawing/2014/main" id="{3E7AB68F-AD62-294F-9F34-037AC7DA82BD}"/>
                    </a:ext>
                  </a:extLst>
                </p:cNvPr>
                <p:cNvSpPr>
                  <a:spLocks/>
                </p:cNvSpPr>
                <p:nvPr/>
              </p:nvSpPr>
              <p:spPr bwMode="auto">
                <a:xfrm>
                  <a:off x="6402614" y="2462294"/>
                  <a:ext cx="7938" cy="7938"/>
                </a:xfrm>
                <a:custGeom>
                  <a:avLst/>
                  <a:gdLst>
                    <a:gd name="T0" fmla="*/ 3 w 5"/>
                    <a:gd name="T1" fmla="*/ 0 h 5"/>
                    <a:gd name="T2" fmla="*/ 0 w 5"/>
                    <a:gd name="T3" fmla="*/ 2 h 5"/>
                    <a:gd name="T4" fmla="*/ 2 w 5"/>
                    <a:gd name="T5" fmla="*/ 5 h 5"/>
                    <a:gd name="T6" fmla="*/ 5 w 5"/>
                    <a:gd name="T7" fmla="*/ 4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lnTo>
                        <a:pt x="0" y="2"/>
                      </a:lnTo>
                      <a:lnTo>
                        <a:pt x="2" y="5"/>
                      </a:lnTo>
                      <a:lnTo>
                        <a:pt x="5" y="4"/>
                      </a:lnTo>
                      <a:lnTo>
                        <a:pt x="3"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2" name="Freeform 1749">
                  <a:extLst>
                    <a:ext uri="{FF2B5EF4-FFF2-40B4-BE49-F238E27FC236}">
                      <a16:creationId xmlns:a16="http://schemas.microsoft.com/office/drawing/2014/main" id="{84F81B8D-BD8B-6447-8222-178D104C7381}"/>
                    </a:ext>
                  </a:extLst>
                </p:cNvPr>
                <p:cNvSpPr>
                  <a:spLocks/>
                </p:cNvSpPr>
                <p:nvPr/>
              </p:nvSpPr>
              <p:spPr bwMode="auto">
                <a:xfrm>
                  <a:off x="6408965" y="2473407"/>
                  <a:ext cx="7938" cy="6350"/>
                </a:xfrm>
                <a:custGeom>
                  <a:avLst/>
                  <a:gdLst>
                    <a:gd name="T0" fmla="*/ 1 w 5"/>
                    <a:gd name="T1" fmla="*/ 1 h 4"/>
                    <a:gd name="T2" fmla="*/ 1 w 5"/>
                    <a:gd name="T3" fmla="*/ 1 h 4"/>
                    <a:gd name="T4" fmla="*/ 0 w 5"/>
                    <a:gd name="T5" fmla="*/ 1 h 4"/>
                    <a:gd name="T6" fmla="*/ 1 w 5"/>
                    <a:gd name="T7" fmla="*/ 4 h 4"/>
                    <a:gd name="T8" fmla="*/ 5 w 5"/>
                    <a:gd name="T9" fmla="*/ 2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lnTo>
                        <a:pt x="1" y="1"/>
                      </a:lnTo>
                      <a:lnTo>
                        <a:pt x="0" y="1"/>
                      </a:lnTo>
                      <a:lnTo>
                        <a:pt x="1" y="4"/>
                      </a:lnTo>
                      <a:lnTo>
                        <a:pt x="5" y="2"/>
                      </a:lnTo>
                      <a:lnTo>
                        <a:pt x="3" y="0"/>
                      </a:lnTo>
                      <a:lnTo>
                        <a:pt x="1"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3" name="Freeform 1750">
                  <a:extLst>
                    <a:ext uri="{FF2B5EF4-FFF2-40B4-BE49-F238E27FC236}">
                      <a16:creationId xmlns:a16="http://schemas.microsoft.com/office/drawing/2014/main" id="{5130B083-9870-794D-A4BE-6F2CE6E04BB7}"/>
                    </a:ext>
                  </a:extLst>
                </p:cNvPr>
                <p:cNvSpPr>
                  <a:spLocks/>
                </p:cNvSpPr>
                <p:nvPr/>
              </p:nvSpPr>
              <p:spPr bwMode="auto">
                <a:xfrm>
                  <a:off x="6402614" y="2478170"/>
                  <a:ext cx="4763" cy="4763"/>
                </a:xfrm>
                <a:custGeom>
                  <a:avLst/>
                  <a:gdLst>
                    <a:gd name="T0" fmla="*/ 0 w 3"/>
                    <a:gd name="T1" fmla="*/ 1 h 3"/>
                    <a:gd name="T2" fmla="*/ 0 w 3"/>
                    <a:gd name="T3" fmla="*/ 3 h 3"/>
                    <a:gd name="T4" fmla="*/ 3 w 3"/>
                    <a:gd name="T5" fmla="*/ 3 h 3"/>
                    <a:gd name="T6" fmla="*/ 3 w 3"/>
                    <a:gd name="T7" fmla="*/ 3 h 3"/>
                    <a:gd name="T8" fmla="*/ 3 w 3"/>
                    <a:gd name="T9" fmla="*/ 2 h 3"/>
                    <a:gd name="T10" fmla="*/ 1 w 3"/>
                    <a:gd name="T11" fmla="*/ 0 h 3"/>
                    <a:gd name="T12" fmla="*/ 0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1"/>
                      </a:moveTo>
                      <a:lnTo>
                        <a:pt x="0" y="3"/>
                      </a:lnTo>
                      <a:lnTo>
                        <a:pt x="3" y="3"/>
                      </a:lnTo>
                      <a:lnTo>
                        <a:pt x="3" y="3"/>
                      </a:lnTo>
                      <a:lnTo>
                        <a:pt x="3" y="2"/>
                      </a:lnTo>
                      <a:lnTo>
                        <a:pt x="1" y="0"/>
                      </a:lnTo>
                      <a:lnTo>
                        <a:pt x="0"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4" name="Freeform 1751">
                  <a:extLst>
                    <a:ext uri="{FF2B5EF4-FFF2-40B4-BE49-F238E27FC236}">
                      <a16:creationId xmlns:a16="http://schemas.microsoft.com/office/drawing/2014/main" id="{D172B40F-0128-9A4B-B0E1-06896651EA29}"/>
                    </a:ext>
                  </a:extLst>
                </p:cNvPr>
                <p:cNvSpPr>
                  <a:spLocks/>
                </p:cNvSpPr>
                <p:nvPr/>
              </p:nvSpPr>
              <p:spPr bwMode="auto">
                <a:xfrm>
                  <a:off x="6407377" y="2516271"/>
                  <a:ext cx="6350" cy="6350"/>
                </a:xfrm>
                <a:custGeom>
                  <a:avLst/>
                  <a:gdLst>
                    <a:gd name="T0" fmla="*/ 3 w 4"/>
                    <a:gd name="T1" fmla="*/ 2 h 4"/>
                    <a:gd name="T2" fmla="*/ 3 w 4"/>
                    <a:gd name="T3" fmla="*/ 0 h 4"/>
                    <a:gd name="T4" fmla="*/ 0 w 4"/>
                    <a:gd name="T5" fmla="*/ 1 h 4"/>
                    <a:gd name="T6" fmla="*/ 0 w 4"/>
                    <a:gd name="T7" fmla="*/ 3 h 4"/>
                    <a:gd name="T8" fmla="*/ 2 w 4"/>
                    <a:gd name="T9" fmla="*/ 4 h 4"/>
                    <a:gd name="T10" fmla="*/ 4 w 4"/>
                    <a:gd name="T11" fmla="*/ 3 h 4"/>
                    <a:gd name="T12" fmla="*/ 3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2"/>
                      </a:moveTo>
                      <a:lnTo>
                        <a:pt x="3" y="0"/>
                      </a:lnTo>
                      <a:lnTo>
                        <a:pt x="0" y="1"/>
                      </a:lnTo>
                      <a:lnTo>
                        <a:pt x="0" y="3"/>
                      </a:lnTo>
                      <a:lnTo>
                        <a:pt x="2" y="4"/>
                      </a:lnTo>
                      <a:lnTo>
                        <a:pt x="4" y="3"/>
                      </a:lnTo>
                      <a:lnTo>
                        <a:pt x="3" y="2"/>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5" name="Rectangle 1752">
                  <a:extLst>
                    <a:ext uri="{FF2B5EF4-FFF2-40B4-BE49-F238E27FC236}">
                      <a16:creationId xmlns:a16="http://schemas.microsoft.com/office/drawing/2014/main" id="{5EE2BEB4-6CA7-9747-BEF2-8703B66E9FD0}"/>
                    </a:ext>
                  </a:extLst>
                </p:cNvPr>
                <p:cNvSpPr>
                  <a:spLocks noChangeArrowheads="1"/>
                </p:cNvSpPr>
                <p:nvPr/>
              </p:nvSpPr>
              <p:spPr bwMode="auto">
                <a:xfrm>
                  <a:off x="6402614" y="2487695"/>
                  <a:ext cx="4763" cy="4763"/>
                </a:xfrm>
                <a:prstGeom prst="rect">
                  <a:avLst/>
                </a:prstGeom>
                <a:grpFill/>
                <a:ln w="317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6" name="Freeform 1753">
                  <a:extLst>
                    <a:ext uri="{FF2B5EF4-FFF2-40B4-BE49-F238E27FC236}">
                      <a16:creationId xmlns:a16="http://schemas.microsoft.com/office/drawing/2014/main" id="{F5B970BC-7709-A242-9497-1EB90D1B07FA}"/>
                    </a:ext>
                  </a:extLst>
                </p:cNvPr>
                <p:cNvSpPr>
                  <a:spLocks/>
                </p:cNvSpPr>
                <p:nvPr/>
              </p:nvSpPr>
              <p:spPr bwMode="auto">
                <a:xfrm>
                  <a:off x="6404202" y="2508333"/>
                  <a:ext cx="6350" cy="4763"/>
                </a:xfrm>
                <a:custGeom>
                  <a:avLst/>
                  <a:gdLst>
                    <a:gd name="T0" fmla="*/ 4 w 4"/>
                    <a:gd name="T1" fmla="*/ 0 h 3"/>
                    <a:gd name="T2" fmla="*/ 0 w 4"/>
                    <a:gd name="T3" fmla="*/ 1 h 3"/>
                    <a:gd name="T4" fmla="*/ 1 w 4"/>
                    <a:gd name="T5" fmla="*/ 3 h 3"/>
                    <a:gd name="T6" fmla="*/ 4 w 4"/>
                    <a:gd name="T7" fmla="*/ 2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0" y="1"/>
                      </a:lnTo>
                      <a:lnTo>
                        <a:pt x="1" y="3"/>
                      </a:lnTo>
                      <a:lnTo>
                        <a:pt x="4" y="2"/>
                      </a:lnTo>
                      <a:lnTo>
                        <a:pt x="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7" name="Freeform 1754">
                  <a:extLst>
                    <a:ext uri="{FF2B5EF4-FFF2-40B4-BE49-F238E27FC236}">
                      <a16:creationId xmlns:a16="http://schemas.microsoft.com/office/drawing/2014/main" id="{FB3B1BED-25A7-5049-B21B-91DA1E510ED7}"/>
                    </a:ext>
                  </a:extLst>
                </p:cNvPr>
                <p:cNvSpPr>
                  <a:spLocks/>
                </p:cNvSpPr>
                <p:nvPr/>
              </p:nvSpPr>
              <p:spPr bwMode="auto">
                <a:xfrm>
                  <a:off x="6412140" y="2524209"/>
                  <a:ext cx="7938" cy="7938"/>
                </a:xfrm>
                <a:custGeom>
                  <a:avLst/>
                  <a:gdLst>
                    <a:gd name="T0" fmla="*/ 0 w 5"/>
                    <a:gd name="T1" fmla="*/ 2 h 5"/>
                    <a:gd name="T2" fmla="*/ 3 w 5"/>
                    <a:gd name="T3" fmla="*/ 5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lnTo>
                        <a:pt x="3" y="5"/>
                      </a:lnTo>
                      <a:lnTo>
                        <a:pt x="5" y="2"/>
                      </a:lnTo>
                      <a:lnTo>
                        <a:pt x="3" y="0"/>
                      </a:lnTo>
                      <a:lnTo>
                        <a:pt x="0" y="2"/>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8" name="Freeform 1755">
                  <a:extLst>
                    <a:ext uri="{FF2B5EF4-FFF2-40B4-BE49-F238E27FC236}">
                      <a16:creationId xmlns:a16="http://schemas.microsoft.com/office/drawing/2014/main" id="{9DC1F9D6-2A36-494E-877B-D8F658B85342}"/>
                    </a:ext>
                  </a:extLst>
                </p:cNvPr>
                <p:cNvSpPr>
                  <a:spLocks/>
                </p:cNvSpPr>
                <p:nvPr/>
              </p:nvSpPr>
              <p:spPr bwMode="auto">
                <a:xfrm>
                  <a:off x="6402614" y="2498808"/>
                  <a:ext cx="6350" cy="4763"/>
                </a:xfrm>
                <a:custGeom>
                  <a:avLst/>
                  <a:gdLst>
                    <a:gd name="T0" fmla="*/ 3 w 4"/>
                    <a:gd name="T1" fmla="*/ 0 h 3"/>
                    <a:gd name="T2" fmla="*/ 0 w 4"/>
                    <a:gd name="T3" fmla="*/ 0 h 3"/>
                    <a:gd name="T4" fmla="*/ 1 w 4"/>
                    <a:gd name="T5" fmla="*/ 3 h 3"/>
                    <a:gd name="T6" fmla="*/ 4 w 4"/>
                    <a:gd name="T7" fmla="*/ 3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lnTo>
                        <a:pt x="0" y="0"/>
                      </a:lnTo>
                      <a:lnTo>
                        <a:pt x="1" y="3"/>
                      </a:lnTo>
                      <a:lnTo>
                        <a:pt x="4" y="3"/>
                      </a:lnTo>
                      <a:lnTo>
                        <a:pt x="3"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99" name="Freeform 1756">
                  <a:extLst>
                    <a:ext uri="{FF2B5EF4-FFF2-40B4-BE49-F238E27FC236}">
                      <a16:creationId xmlns:a16="http://schemas.microsoft.com/office/drawing/2014/main" id="{1D9E448C-4929-5C42-B6C4-2630391D07B5}"/>
                    </a:ext>
                  </a:extLst>
                </p:cNvPr>
                <p:cNvSpPr>
                  <a:spLocks/>
                </p:cNvSpPr>
                <p:nvPr/>
              </p:nvSpPr>
              <p:spPr bwMode="auto">
                <a:xfrm>
                  <a:off x="6439128" y="2536909"/>
                  <a:ext cx="9525" cy="7938"/>
                </a:xfrm>
                <a:custGeom>
                  <a:avLst/>
                  <a:gdLst>
                    <a:gd name="T0" fmla="*/ 1 w 7"/>
                    <a:gd name="T1" fmla="*/ 0 h 7"/>
                    <a:gd name="T2" fmla="*/ 0 w 7"/>
                    <a:gd name="T3" fmla="*/ 4 h 7"/>
                    <a:gd name="T4" fmla="*/ 2 w 7"/>
                    <a:gd name="T5" fmla="*/ 5 h 7"/>
                    <a:gd name="T6" fmla="*/ 2 w 7"/>
                    <a:gd name="T7" fmla="*/ 5 h 7"/>
                    <a:gd name="T8" fmla="*/ 4 w 7"/>
                    <a:gd name="T9" fmla="*/ 7 h 7"/>
                    <a:gd name="T10" fmla="*/ 7 w 7"/>
                    <a:gd name="T11" fmla="*/ 4 h 7"/>
                    <a:gd name="T12" fmla="*/ 5 w 7"/>
                    <a:gd name="T13" fmla="*/ 2 h 7"/>
                    <a:gd name="T14" fmla="*/ 5 w 7"/>
                    <a:gd name="T15" fmla="*/ 2 h 7"/>
                    <a:gd name="T16" fmla="*/ 1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0"/>
                      </a:moveTo>
                      <a:cubicBezTo>
                        <a:pt x="0" y="4"/>
                        <a:pt x="0" y="4"/>
                        <a:pt x="0" y="4"/>
                      </a:cubicBezTo>
                      <a:cubicBezTo>
                        <a:pt x="1" y="4"/>
                        <a:pt x="1" y="4"/>
                        <a:pt x="2" y="5"/>
                      </a:cubicBezTo>
                      <a:cubicBezTo>
                        <a:pt x="2" y="5"/>
                        <a:pt x="2" y="5"/>
                        <a:pt x="2" y="5"/>
                      </a:cubicBezTo>
                      <a:cubicBezTo>
                        <a:pt x="3" y="6"/>
                        <a:pt x="3" y="6"/>
                        <a:pt x="4" y="7"/>
                      </a:cubicBezTo>
                      <a:cubicBezTo>
                        <a:pt x="7" y="4"/>
                        <a:pt x="7" y="4"/>
                        <a:pt x="7" y="4"/>
                      </a:cubicBezTo>
                      <a:cubicBezTo>
                        <a:pt x="7" y="4"/>
                        <a:pt x="6" y="3"/>
                        <a:pt x="5" y="2"/>
                      </a:cubicBezTo>
                      <a:cubicBezTo>
                        <a:pt x="5" y="2"/>
                        <a:pt x="5" y="2"/>
                        <a:pt x="5" y="2"/>
                      </a:cubicBezTo>
                      <a:cubicBezTo>
                        <a:pt x="4" y="1"/>
                        <a:pt x="2" y="0"/>
                        <a:pt x="1" y="0"/>
                      </a:cubicBez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sp>
            <p:nvSpPr>
              <p:cNvPr id="482" name="Freeform 1757">
                <a:extLst>
                  <a:ext uri="{FF2B5EF4-FFF2-40B4-BE49-F238E27FC236}">
                    <a16:creationId xmlns:a16="http://schemas.microsoft.com/office/drawing/2014/main" id="{9067E746-327A-C34D-A51E-7F657D3CD890}"/>
                  </a:ext>
                </a:extLst>
              </p:cNvPr>
              <p:cNvSpPr>
                <a:spLocks/>
              </p:cNvSpPr>
              <p:nvPr/>
            </p:nvSpPr>
            <p:spPr bwMode="auto">
              <a:xfrm>
                <a:off x="6440716" y="2544847"/>
                <a:ext cx="11113" cy="7938"/>
              </a:xfrm>
              <a:custGeom>
                <a:avLst/>
                <a:gdLst>
                  <a:gd name="T0" fmla="*/ 7 w 8"/>
                  <a:gd name="T1" fmla="*/ 3 h 7"/>
                  <a:gd name="T2" fmla="*/ 7 w 8"/>
                  <a:gd name="T3" fmla="*/ 0 h 7"/>
                  <a:gd name="T4" fmla="*/ 7 w 8"/>
                  <a:gd name="T5" fmla="*/ 0 h 7"/>
                  <a:gd name="T6" fmla="*/ 7 w 8"/>
                  <a:gd name="T7" fmla="*/ 0 h 7"/>
                  <a:gd name="T8" fmla="*/ 5 w 8"/>
                  <a:gd name="T9" fmla="*/ 1 h 7"/>
                  <a:gd name="T10" fmla="*/ 5 w 8"/>
                  <a:gd name="T11" fmla="*/ 1 h 7"/>
                  <a:gd name="T12" fmla="*/ 4 w 8"/>
                  <a:gd name="T13" fmla="*/ 2 h 7"/>
                  <a:gd name="T14" fmla="*/ 4 w 8"/>
                  <a:gd name="T15" fmla="*/ 2 h 7"/>
                  <a:gd name="T16" fmla="*/ 3 w 8"/>
                  <a:gd name="T17" fmla="*/ 2 h 7"/>
                  <a:gd name="T18" fmla="*/ 0 w 8"/>
                  <a:gd name="T19" fmla="*/ 3 h 7"/>
                  <a:gd name="T20" fmla="*/ 2 w 8"/>
                  <a:gd name="T21" fmla="*/ 6 h 7"/>
                  <a:gd name="T22" fmla="*/ 2 w 8"/>
                  <a:gd name="T23" fmla="*/ 6 h 7"/>
                  <a:gd name="T24" fmla="*/ 2 w 8"/>
                  <a:gd name="T25" fmla="*/ 6 h 7"/>
                  <a:gd name="T26" fmla="*/ 2 w 8"/>
                  <a:gd name="T27" fmla="*/ 7 h 7"/>
                  <a:gd name="T28" fmla="*/ 4 w 8"/>
                  <a:gd name="T29" fmla="*/ 6 h 7"/>
                  <a:gd name="T30" fmla="*/ 6 w 8"/>
                  <a:gd name="T31" fmla="*/ 5 h 7"/>
                  <a:gd name="T32" fmla="*/ 6 w 8"/>
                  <a:gd name="T33" fmla="*/ 5 h 7"/>
                  <a:gd name="T34" fmla="*/ 8 w 8"/>
                  <a:gd name="T35" fmla="*/ 4 h 7"/>
                  <a:gd name="T36" fmla="*/ 7 w 8"/>
                  <a:gd name="T3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7">
                    <a:moveTo>
                      <a:pt x="7" y="3"/>
                    </a:moveTo>
                    <a:cubicBezTo>
                      <a:pt x="8" y="2"/>
                      <a:pt x="8" y="1"/>
                      <a:pt x="7" y="0"/>
                    </a:cubicBezTo>
                    <a:cubicBezTo>
                      <a:pt x="7" y="0"/>
                      <a:pt x="7" y="0"/>
                      <a:pt x="7" y="0"/>
                    </a:cubicBezTo>
                    <a:cubicBezTo>
                      <a:pt x="7" y="0"/>
                      <a:pt x="7" y="0"/>
                      <a:pt x="7" y="0"/>
                    </a:cubicBezTo>
                    <a:cubicBezTo>
                      <a:pt x="5" y="1"/>
                      <a:pt x="5" y="1"/>
                      <a:pt x="5" y="1"/>
                    </a:cubicBezTo>
                    <a:cubicBezTo>
                      <a:pt x="5" y="1"/>
                      <a:pt x="5" y="1"/>
                      <a:pt x="5" y="1"/>
                    </a:cubicBezTo>
                    <a:cubicBezTo>
                      <a:pt x="4" y="2"/>
                      <a:pt x="4" y="2"/>
                      <a:pt x="4" y="2"/>
                    </a:cubicBezTo>
                    <a:cubicBezTo>
                      <a:pt x="4" y="2"/>
                      <a:pt x="4" y="2"/>
                      <a:pt x="4" y="2"/>
                    </a:cubicBezTo>
                    <a:cubicBezTo>
                      <a:pt x="4" y="2"/>
                      <a:pt x="4" y="2"/>
                      <a:pt x="3" y="2"/>
                    </a:cubicBezTo>
                    <a:cubicBezTo>
                      <a:pt x="2" y="2"/>
                      <a:pt x="1" y="3"/>
                      <a:pt x="0" y="3"/>
                    </a:cubicBezTo>
                    <a:cubicBezTo>
                      <a:pt x="2" y="6"/>
                      <a:pt x="2" y="6"/>
                      <a:pt x="2" y="6"/>
                    </a:cubicBezTo>
                    <a:cubicBezTo>
                      <a:pt x="2" y="6"/>
                      <a:pt x="2" y="6"/>
                      <a:pt x="2" y="6"/>
                    </a:cubicBezTo>
                    <a:cubicBezTo>
                      <a:pt x="2" y="6"/>
                      <a:pt x="2" y="6"/>
                      <a:pt x="2" y="6"/>
                    </a:cubicBezTo>
                    <a:cubicBezTo>
                      <a:pt x="2" y="7"/>
                      <a:pt x="2" y="7"/>
                      <a:pt x="2" y="7"/>
                    </a:cubicBezTo>
                    <a:cubicBezTo>
                      <a:pt x="3" y="6"/>
                      <a:pt x="4" y="6"/>
                      <a:pt x="4" y="6"/>
                    </a:cubicBezTo>
                    <a:cubicBezTo>
                      <a:pt x="5" y="6"/>
                      <a:pt x="6" y="5"/>
                      <a:pt x="6" y="5"/>
                    </a:cubicBezTo>
                    <a:cubicBezTo>
                      <a:pt x="6" y="5"/>
                      <a:pt x="6" y="5"/>
                      <a:pt x="6" y="5"/>
                    </a:cubicBezTo>
                    <a:cubicBezTo>
                      <a:pt x="8" y="4"/>
                      <a:pt x="8" y="4"/>
                      <a:pt x="8" y="4"/>
                    </a:cubicBezTo>
                    <a:lnTo>
                      <a:pt x="7" y="3"/>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83" name="Freeform 1758">
                <a:extLst>
                  <a:ext uri="{FF2B5EF4-FFF2-40B4-BE49-F238E27FC236}">
                    <a16:creationId xmlns:a16="http://schemas.microsoft.com/office/drawing/2014/main" id="{07133A45-56B8-AE4E-9A58-CC2F9E2038F2}"/>
                  </a:ext>
                </a:extLst>
              </p:cNvPr>
              <p:cNvSpPr>
                <a:spLocks/>
              </p:cNvSpPr>
              <p:nvPr/>
            </p:nvSpPr>
            <p:spPr bwMode="auto">
              <a:xfrm>
                <a:off x="6453416" y="2541672"/>
                <a:ext cx="6350" cy="6350"/>
              </a:xfrm>
              <a:custGeom>
                <a:avLst/>
                <a:gdLst>
                  <a:gd name="T0" fmla="*/ 0 w 4"/>
                  <a:gd name="T1" fmla="*/ 1 h 4"/>
                  <a:gd name="T2" fmla="*/ 1 w 4"/>
                  <a:gd name="T3" fmla="*/ 4 h 4"/>
                  <a:gd name="T4" fmla="*/ 4 w 4"/>
                  <a:gd name="T5" fmla="*/ 3 h 4"/>
                  <a:gd name="T6" fmla="*/ 3 w 4"/>
                  <a:gd name="T7" fmla="*/ 0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lnTo>
                      <a:pt x="1" y="4"/>
                    </a:lnTo>
                    <a:lnTo>
                      <a:pt x="4" y="3"/>
                    </a:lnTo>
                    <a:lnTo>
                      <a:pt x="3" y="0"/>
                    </a:lnTo>
                    <a:lnTo>
                      <a:pt x="0"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84" name="Freeform 1759">
                <a:extLst>
                  <a:ext uri="{FF2B5EF4-FFF2-40B4-BE49-F238E27FC236}">
                    <a16:creationId xmlns:a16="http://schemas.microsoft.com/office/drawing/2014/main" id="{13E26F75-5AFF-9943-B4DB-B88B0EAC2A6A}"/>
                  </a:ext>
                </a:extLst>
              </p:cNvPr>
              <p:cNvSpPr>
                <a:spLocks/>
              </p:cNvSpPr>
              <p:nvPr/>
            </p:nvSpPr>
            <p:spPr bwMode="auto">
              <a:xfrm>
                <a:off x="6462942" y="2538497"/>
                <a:ext cx="6350" cy="6350"/>
              </a:xfrm>
              <a:custGeom>
                <a:avLst/>
                <a:gdLst>
                  <a:gd name="T0" fmla="*/ 1 w 4"/>
                  <a:gd name="T1" fmla="*/ 1 h 4"/>
                  <a:gd name="T2" fmla="*/ 0 w 4"/>
                  <a:gd name="T3" fmla="*/ 1 h 4"/>
                  <a:gd name="T4" fmla="*/ 1 w 4"/>
                  <a:gd name="T5" fmla="*/ 4 h 4"/>
                  <a:gd name="T6" fmla="*/ 3 w 4"/>
                  <a:gd name="T7" fmla="*/ 3 h 4"/>
                  <a:gd name="T8" fmla="*/ 4 w 4"/>
                  <a:gd name="T9" fmla="*/ 1 h 4"/>
                  <a:gd name="T10" fmla="*/ 1 w 4"/>
                  <a:gd name="T11" fmla="*/ 0 h 4"/>
                  <a:gd name="T12" fmla="*/ 1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1"/>
                    </a:moveTo>
                    <a:lnTo>
                      <a:pt x="0" y="1"/>
                    </a:lnTo>
                    <a:lnTo>
                      <a:pt x="1" y="4"/>
                    </a:lnTo>
                    <a:lnTo>
                      <a:pt x="3" y="3"/>
                    </a:lnTo>
                    <a:lnTo>
                      <a:pt x="4" y="1"/>
                    </a:lnTo>
                    <a:lnTo>
                      <a:pt x="1" y="0"/>
                    </a:lnTo>
                    <a:lnTo>
                      <a:pt x="1"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85" name="Freeform 1760">
                <a:extLst>
                  <a:ext uri="{FF2B5EF4-FFF2-40B4-BE49-F238E27FC236}">
                    <a16:creationId xmlns:a16="http://schemas.microsoft.com/office/drawing/2014/main" id="{96CE8439-147E-A740-AF9C-4FAA2A409FC3}"/>
                  </a:ext>
                </a:extLst>
              </p:cNvPr>
              <p:cNvSpPr>
                <a:spLocks/>
              </p:cNvSpPr>
              <p:nvPr/>
            </p:nvSpPr>
            <p:spPr bwMode="auto">
              <a:xfrm>
                <a:off x="6466117" y="2527384"/>
                <a:ext cx="7938" cy="6350"/>
              </a:xfrm>
              <a:custGeom>
                <a:avLst/>
                <a:gdLst>
                  <a:gd name="T0" fmla="*/ 0 w 5"/>
                  <a:gd name="T1" fmla="*/ 2 h 4"/>
                  <a:gd name="T2" fmla="*/ 0 w 5"/>
                  <a:gd name="T3" fmla="*/ 4 h 4"/>
                  <a:gd name="T4" fmla="*/ 3 w 5"/>
                  <a:gd name="T5" fmla="*/ 4 h 4"/>
                  <a:gd name="T6" fmla="*/ 3 w 5"/>
                  <a:gd name="T7" fmla="*/ 4 h 4"/>
                  <a:gd name="T8" fmla="*/ 3 w 5"/>
                  <a:gd name="T9" fmla="*/ 4 h 4"/>
                  <a:gd name="T10" fmla="*/ 3 w 5"/>
                  <a:gd name="T11" fmla="*/ 4 h 4"/>
                  <a:gd name="T12" fmla="*/ 5 w 5"/>
                  <a:gd name="T13" fmla="*/ 3 h 4"/>
                  <a:gd name="T14" fmla="*/ 3 w 5"/>
                  <a:gd name="T15" fmla="*/ 0 h 4"/>
                  <a:gd name="T16" fmla="*/ 0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2"/>
                    </a:moveTo>
                    <a:lnTo>
                      <a:pt x="0" y="4"/>
                    </a:lnTo>
                    <a:lnTo>
                      <a:pt x="3" y="4"/>
                    </a:lnTo>
                    <a:lnTo>
                      <a:pt x="3" y="4"/>
                    </a:lnTo>
                    <a:lnTo>
                      <a:pt x="3" y="4"/>
                    </a:lnTo>
                    <a:lnTo>
                      <a:pt x="3" y="4"/>
                    </a:lnTo>
                    <a:lnTo>
                      <a:pt x="5" y="3"/>
                    </a:lnTo>
                    <a:lnTo>
                      <a:pt x="3" y="0"/>
                    </a:lnTo>
                    <a:lnTo>
                      <a:pt x="0" y="2"/>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grpSp>
          <p:nvGrpSpPr>
            <p:cNvPr id="454" name="Group 453">
              <a:extLst>
                <a:ext uri="{FF2B5EF4-FFF2-40B4-BE49-F238E27FC236}">
                  <a16:creationId xmlns:a16="http://schemas.microsoft.com/office/drawing/2014/main" id="{E17D01B3-47B1-2A43-98DB-7B8359DD94F8}"/>
                </a:ext>
              </a:extLst>
            </p:cNvPr>
            <p:cNvGrpSpPr/>
            <p:nvPr/>
          </p:nvGrpSpPr>
          <p:grpSpPr>
            <a:xfrm>
              <a:off x="6413501" y="2457451"/>
              <a:ext cx="106363" cy="107950"/>
              <a:chOff x="6413501" y="2457451"/>
              <a:chExt cx="106363" cy="107950"/>
            </a:xfrm>
          </p:grpSpPr>
          <p:sp>
            <p:nvSpPr>
              <p:cNvPr id="458" name="Freeform 1762">
                <a:extLst>
                  <a:ext uri="{FF2B5EF4-FFF2-40B4-BE49-F238E27FC236}">
                    <a16:creationId xmlns:a16="http://schemas.microsoft.com/office/drawing/2014/main" id="{FE91F980-AEAA-0F4B-A1D7-2570627C4C06}"/>
                  </a:ext>
                </a:extLst>
              </p:cNvPr>
              <p:cNvSpPr>
                <a:spLocks/>
              </p:cNvSpPr>
              <p:nvPr/>
            </p:nvSpPr>
            <p:spPr bwMode="auto">
              <a:xfrm>
                <a:off x="6477001" y="2522538"/>
                <a:ext cx="7938" cy="6350"/>
              </a:xfrm>
              <a:custGeom>
                <a:avLst/>
                <a:gdLst>
                  <a:gd name="T0" fmla="*/ 0 w 5"/>
                  <a:gd name="T1" fmla="*/ 2 h 4"/>
                  <a:gd name="T2" fmla="*/ 1 w 5"/>
                  <a:gd name="T3" fmla="*/ 4 h 4"/>
                  <a:gd name="T4" fmla="*/ 2 w 5"/>
                  <a:gd name="T5" fmla="*/ 4 h 4"/>
                  <a:gd name="T6" fmla="*/ 3 w 5"/>
                  <a:gd name="T7" fmla="*/ 4 h 4"/>
                  <a:gd name="T8" fmla="*/ 5 w 5"/>
                  <a:gd name="T9" fmla="*/ 1 h 4"/>
                  <a:gd name="T10" fmla="*/ 2 w 5"/>
                  <a:gd name="T11" fmla="*/ 0 h 4"/>
                  <a:gd name="T12" fmla="*/ 0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2"/>
                    </a:moveTo>
                    <a:lnTo>
                      <a:pt x="1" y="4"/>
                    </a:lnTo>
                    <a:lnTo>
                      <a:pt x="2" y="4"/>
                    </a:lnTo>
                    <a:lnTo>
                      <a:pt x="3" y="4"/>
                    </a:lnTo>
                    <a:lnTo>
                      <a:pt x="5" y="1"/>
                    </a:lnTo>
                    <a:lnTo>
                      <a:pt x="2" y="0"/>
                    </a:lnTo>
                    <a:lnTo>
                      <a:pt x="0" y="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59" name="Freeform 1763">
                <a:extLst>
                  <a:ext uri="{FF2B5EF4-FFF2-40B4-BE49-F238E27FC236}">
                    <a16:creationId xmlns:a16="http://schemas.microsoft.com/office/drawing/2014/main" id="{C77E9C1F-4141-5F43-9CC7-A2B05AAE09A4}"/>
                  </a:ext>
                </a:extLst>
              </p:cNvPr>
              <p:cNvSpPr>
                <a:spLocks/>
              </p:cNvSpPr>
              <p:nvPr/>
            </p:nvSpPr>
            <p:spPr bwMode="auto">
              <a:xfrm>
                <a:off x="6486526" y="2527301"/>
                <a:ext cx="6350" cy="6350"/>
              </a:xfrm>
              <a:custGeom>
                <a:avLst/>
                <a:gdLst>
                  <a:gd name="T0" fmla="*/ 0 w 4"/>
                  <a:gd name="T1" fmla="*/ 3 h 4"/>
                  <a:gd name="T2" fmla="*/ 3 w 4"/>
                  <a:gd name="T3" fmla="*/ 4 h 4"/>
                  <a:gd name="T4" fmla="*/ 4 w 4"/>
                  <a:gd name="T5" fmla="*/ 1 h 4"/>
                  <a:gd name="T6" fmla="*/ 1 w 4"/>
                  <a:gd name="T7" fmla="*/ 0 h 4"/>
                  <a:gd name="T8" fmla="*/ 0 w 4"/>
                  <a:gd name="T9" fmla="*/ 3 h 4"/>
                </a:gdLst>
                <a:ahLst/>
                <a:cxnLst>
                  <a:cxn ang="0">
                    <a:pos x="T0" y="T1"/>
                  </a:cxn>
                  <a:cxn ang="0">
                    <a:pos x="T2" y="T3"/>
                  </a:cxn>
                  <a:cxn ang="0">
                    <a:pos x="T4" y="T5"/>
                  </a:cxn>
                  <a:cxn ang="0">
                    <a:pos x="T6" y="T7"/>
                  </a:cxn>
                  <a:cxn ang="0">
                    <a:pos x="T8" y="T9"/>
                  </a:cxn>
                </a:cxnLst>
                <a:rect l="0" t="0" r="r" b="b"/>
                <a:pathLst>
                  <a:path w="4" h="4">
                    <a:moveTo>
                      <a:pt x="0" y="3"/>
                    </a:moveTo>
                    <a:lnTo>
                      <a:pt x="3" y="4"/>
                    </a:lnTo>
                    <a:lnTo>
                      <a:pt x="4" y="1"/>
                    </a:lnTo>
                    <a:lnTo>
                      <a:pt x="1" y="0"/>
                    </a:lnTo>
                    <a:lnTo>
                      <a:pt x="0"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0" name="Rectangle 1764">
                <a:extLst>
                  <a:ext uri="{FF2B5EF4-FFF2-40B4-BE49-F238E27FC236}">
                    <a16:creationId xmlns:a16="http://schemas.microsoft.com/office/drawing/2014/main" id="{3E7FD552-4419-DE46-A23B-1A9B865D986A}"/>
                  </a:ext>
                </a:extLst>
              </p:cNvPr>
              <p:cNvSpPr>
                <a:spLocks noChangeArrowheads="1"/>
              </p:cNvSpPr>
              <p:nvPr/>
            </p:nvSpPr>
            <p:spPr bwMode="auto">
              <a:xfrm>
                <a:off x="6497639" y="2528888"/>
                <a:ext cx="6350" cy="476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1" name="Freeform 1765">
                <a:extLst>
                  <a:ext uri="{FF2B5EF4-FFF2-40B4-BE49-F238E27FC236}">
                    <a16:creationId xmlns:a16="http://schemas.microsoft.com/office/drawing/2014/main" id="{380C0708-89DB-0F47-B5B0-D32700AB4EA9}"/>
                  </a:ext>
                </a:extLst>
              </p:cNvPr>
              <p:cNvSpPr>
                <a:spLocks/>
              </p:cNvSpPr>
              <p:nvPr/>
            </p:nvSpPr>
            <p:spPr bwMode="auto">
              <a:xfrm>
                <a:off x="6507164" y="2530476"/>
                <a:ext cx="6350" cy="7938"/>
              </a:xfrm>
              <a:custGeom>
                <a:avLst/>
                <a:gdLst>
                  <a:gd name="T0" fmla="*/ 0 w 4"/>
                  <a:gd name="T1" fmla="*/ 2 h 5"/>
                  <a:gd name="T2" fmla="*/ 2 w 4"/>
                  <a:gd name="T3" fmla="*/ 5 h 5"/>
                  <a:gd name="T4" fmla="*/ 4 w 4"/>
                  <a:gd name="T5" fmla="*/ 2 h 5"/>
                  <a:gd name="T6" fmla="*/ 2 w 4"/>
                  <a:gd name="T7" fmla="*/ 0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lnTo>
                      <a:pt x="2" y="5"/>
                    </a:lnTo>
                    <a:lnTo>
                      <a:pt x="4" y="2"/>
                    </a:lnTo>
                    <a:lnTo>
                      <a:pt x="2" y="0"/>
                    </a:lnTo>
                    <a:lnTo>
                      <a:pt x="0" y="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2" name="Freeform 1766">
                <a:extLst>
                  <a:ext uri="{FF2B5EF4-FFF2-40B4-BE49-F238E27FC236}">
                    <a16:creationId xmlns:a16="http://schemas.microsoft.com/office/drawing/2014/main" id="{1151EE1F-DF39-A449-BD20-567B8CEC8A28}"/>
                  </a:ext>
                </a:extLst>
              </p:cNvPr>
              <p:cNvSpPr>
                <a:spLocks/>
              </p:cNvSpPr>
              <p:nvPr/>
            </p:nvSpPr>
            <p:spPr bwMode="auto">
              <a:xfrm>
                <a:off x="6515101" y="2538413"/>
                <a:ext cx="4763" cy="4763"/>
              </a:xfrm>
              <a:custGeom>
                <a:avLst/>
                <a:gdLst>
                  <a:gd name="T0" fmla="*/ 2 w 3"/>
                  <a:gd name="T1" fmla="*/ 0 h 3"/>
                  <a:gd name="T2" fmla="*/ 0 w 3"/>
                  <a:gd name="T3" fmla="*/ 2 h 3"/>
                  <a:gd name="T4" fmla="*/ 2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lnTo>
                      <a:pt x="0" y="2"/>
                    </a:lnTo>
                    <a:lnTo>
                      <a:pt x="2" y="3"/>
                    </a:lnTo>
                    <a:lnTo>
                      <a:pt x="3" y="1"/>
                    </a:lnTo>
                    <a:lnTo>
                      <a:pt x="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3" name="Freeform 1767">
                <a:extLst>
                  <a:ext uri="{FF2B5EF4-FFF2-40B4-BE49-F238E27FC236}">
                    <a16:creationId xmlns:a16="http://schemas.microsoft.com/office/drawing/2014/main" id="{B2759A72-331C-4346-8A7D-8657646E8654}"/>
                  </a:ext>
                </a:extLst>
              </p:cNvPr>
              <p:cNvSpPr>
                <a:spLocks/>
              </p:cNvSpPr>
              <p:nvPr/>
            </p:nvSpPr>
            <p:spPr bwMode="auto">
              <a:xfrm>
                <a:off x="6475414" y="2457451"/>
                <a:ext cx="3175" cy="4763"/>
              </a:xfrm>
              <a:custGeom>
                <a:avLst/>
                <a:gdLst>
                  <a:gd name="T0" fmla="*/ 2 w 2"/>
                  <a:gd name="T1" fmla="*/ 1 h 3"/>
                  <a:gd name="T2" fmla="*/ 1 w 2"/>
                  <a:gd name="T3" fmla="*/ 0 h 3"/>
                  <a:gd name="T4" fmla="*/ 0 w 2"/>
                  <a:gd name="T5" fmla="*/ 3 h 3"/>
                  <a:gd name="T6" fmla="*/ 1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lnTo>
                      <a:pt x="1" y="0"/>
                    </a:lnTo>
                    <a:lnTo>
                      <a:pt x="0" y="3"/>
                    </a:lnTo>
                    <a:lnTo>
                      <a:pt x="1" y="3"/>
                    </a:lnTo>
                    <a:lnTo>
                      <a:pt x="2"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4" name="Freeform 1768">
                <a:extLst>
                  <a:ext uri="{FF2B5EF4-FFF2-40B4-BE49-F238E27FC236}">
                    <a16:creationId xmlns:a16="http://schemas.microsoft.com/office/drawing/2014/main" id="{B9B84C79-48D1-4944-BFAE-A6C8A7D4A54E}"/>
                  </a:ext>
                </a:extLst>
              </p:cNvPr>
              <p:cNvSpPr>
                <a:spLocks/>
              </p:cNvSpPr>
              <p:nvPr/>
            </p:nvSpPr>
            <p:spPr bwMode="auto">
              <a:xfrm>
                <a:off x="6481764" y="2462213"/>
                <a:ext cx="6350" cy="6350"/>
              </a:xfrm>
              <a:custGeom>
                <a:avLst/>
                <a:gdLst>
                  <a:gd name="T0" fmla="*/ 5 w 5"/>
                  <a:gd name="T1" fmla="*/ 1 h 5"/>
                  <a:gd name="T2" fmla="*/ 2 w 5"/>
                  <a:gd name="T3" fmla="*/ 0 h 5"/>
                  <a:gd name="T4" fmla="*/ 0 w 5"/>
                  <a:gd name="T5" fmla="*/ 3 h 5"/>
                  <a:gd name="T6" fmla="*/ 3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0"/>
                      <a:pt x="2" y="0"/>
                    </a:cubicBezTo>
                    <a:cubicBezTo>
                      <a:pt x="0" y="3"/>
                      <a:pt x="0" y="3"/>
                      <a:pt x="0" y="3"/>
                    </a:cubicBezTo>
                    <a:cubicBezTo>
                      <a:pt x="1" y="4"/>
                      <a:pt x="2" y="4"/>
                      <a:pt x="3" y="5"/>
                    </a:cubicBezTo>
                    <a:lnTo>
                      <a:pt x="5"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5" name="Freeform 1769">
                <a:extLst>
                  <a:ext uri="{FF2B5EF4-FFF2-40B4-BE49-F238E27FC236}">
                    <a16:creationId xmlns:a16="http://schemas.microsoft.com/office/drawing/2014/main" id="{79777625-5CCC-8A4F-9557-D51B2A1E372B}"/>
                  </a:ext>
                </a:extLst>
              </p:cNvPr>
              <p:cNvSpPr>
                <a:spLocks/>
              </p:cNvSpPr>
              <p:nvPr/>
            </p:nvSpPr>
            <p:spPr bwMode="auto">
              <a:xfrm>
                <a:off x="6491289" y="2465388"/>
                <a:ext cx="6350" cy="7938"/>
              </a:xfrm>
              <a:custGeom>
                <a:avLst/>
                <a:gdLst>
                  <a:gd name="T0" fmla="*/ 2 w 5"/>
                  <a:gd name="T1" fmla="*/ 0 h 6"/>
                  <a:gd name="T2" fmla="*/ 0 w 5"/>
                  <a:gd name="T3" fmla="*/ 4 h 6"/>
                  <a:gd name="T4" fmla="*/ 0 w 5"/>
                  <a:gd name="T5" fmla="*/ 4 h 6"/>
                  <a:gd name="T6" fmla="*/ 0 w 5"/>
                  <a:gd name="T7" fmla="*/ 4 h 6"/>
                  <a:gd name="T8" fmla="*/ 3 w 5"/>
                  <a:gd name="T9" fmla="*/ 6 h 6"/>
                  <a:gd name="T10" fmla="*/ 5 w 5"/>
                  <a:gd name="T11" fmla="*/ 2 h 6"/>
                  <a:gd name="T12" fmla="*/ 3 w 5"/>
                  <a:gd name="T13" fmla="*/ 1 h 6"/>
                  <a:gd name="T14" fmla="*/ 2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2" y="0"/>
                    </a:moveTo>
                    <a:cubicBezTo>
                      <a:pt x="0" y="4"/>
                      <a:pt x="0" y="4"/>
                      <a:pt x="0" y="4"/>
                    </a:cubicBezTo>
                    <a:cubicBezTo>
                      <a:pt x="0" y="4"/>
                      <a:pt x="0" y="4"/>
                      <a:pt x="0" y="4"/>
                    </a:cubicBezTo>
                    <a:cubicBezTo>
                      <a:pt x="0" y="4"/>
                      <a:pt x="0" y="4"/>
                      <a:pt x="0" y="4"/>
                    </a:cubicBezTo>
                    <a:cubicBezTo>
                      <a:pt x="3" y="6"/>
                      <a:pt x="3" y="6"/>
                      <a:pt x="3" y="6"/>
                    </a:cubicBezTo>
                    <a:cubicBezTo>
                      <a:pt x="5" y="2"/>
                      <a:pt x="5" y="2"/>
                      <a:pt x="5" y="2"/>
                    </a:cubicBezTo>
                    <a:cubicBezTo>
                      <a:pt x="3" y="1"/>
                      <a:pt x="3" y="1"/>
                      <a:pt x="3" y="1"/>
                    </a:cubicBezTo>
                    <a:cubicBezTo>
                      <a:pt x="3" y="1"/>
                      <a:pt x="2" y="1"/>
                      <a:pt x="2"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6" name="Freeform 1770">
                <a:extLst>
                  <a:ext uri="{FF2B5EF4-FFF2-40B4-BE49-F238E27FC236}">
                    <a16:creationId xmlns:a16="http://schemas.microsoft.com/office/drawing/2014/main" id="{6049A976-A1E3-5D49-90C8-23A7AEA8AEC0}"/>
                  </a:ext>
                </a:extLst>
              </p:cNvPr>
              <p:cNvSpPr>
                <a:spLocks/>
              </p:cNvSpPr>
              <p:nvPr/>
            </p:nvSpPr>
            <p:spPr bwMode="auto">
              <a:xfrm>
                <a:off x="6418264" y="2501901"/>
                <a:ext cx="6350" cy="4763"/>
              </a:xfrm>
              <a:custGeom>
                <a:avLst/>
                <a:gdLst>
                  <a:gd name="T0" fmla="*/ 5 w 5"/>
                  <a:gd name="T1" fmla="*/ 4 h 4"/>
                  <a:gd name="T2" fmla="*/ 4 w 5"/>
                  <a:gd name="T3" fmla="*/ 0 h 4"/>
                  <a:gd name="T4" fmla="*/ 0 w 5"/>
                  <a:gd name="T5" fmla="*/ 1 h 4"/>
                  <a:gd name="T6" fmla="*/ 1 w 5"/>
                  <a:gd name="T7" fmla="*/ 4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2"/>
                      <a:pt x="4" y="1"/>
                      <a:pt x="4" y="0"/>
                    </a:cubicBezTo>
                    <a:cubicBezTo>
                      <a:pt x="0" y="1"/>
                      <a:pt x="0" y="1"/>
                      <a:pt x="0" y="1"/>
                    </a:cubicBezTo>
                    <a:cubicBezTo>
                      <a:pt x="0" y="2"/>
                      <a:pt x="1" y="3"/>
                      <a:pt x="1" y="4"/>
                    </a:cubicBezTo>
                    <a:lnTo>
                      <a:pt x="5"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7" name="Freeform 1771">
                <a:extLst>
                  <a:ext uri="{FF2B5EF4-FFF2-40B4-BE49-F238E27FC236}">
                    <a16:creationId xmlns:a16="http://schemas.microsoft.com/office/drawing/2014/main" id="{DAC1E8C9-AA7B-7E42-91DF-C73F10CB9915}"/>
                  </a:ext>
                </a:extLst>
              </p:cNvPr>
              <p:cNvSpPr>
                <a:spLocks/>
              </p:cNvSpPr>
              <p:nvPr/>
            </p:nvSpPr>
            <p:spPr bwMode="auto">
              <a:xfrm>
                <a:off x="6418264" y="2511426"/>
                <a:ext cx="6350" cy="4763"/>
              </a:xfrm>
              <a:custGeom>
                <a:avLst/>
                <a:gdLst>
                  <a:gd name="T0" fmla="*/ 4 w 4"/>
                  <a:gd name="T1" fmla="*/ 4 h 4"/>
                  <a:gd name="T2" fmla="*/ 4 w 4"/>
                  <a:gd name="T3" fmla="*/ 3 h 4"/>
                  <a:gd name="T4" fmla="*/ 4 w 4"/>
                  <a:gd name="T5" fmla="*/ 0 h 4"/>
                  <a:gd name="T6" fmla="*/ 0 w 4"/>
                  <a:gd name="T7" fmla="*/ 0 h 4"/>
                  <a:gd name="T8" fmla="*/ 0 w 4"/>
                  <a:gd name="T9" fmla="*/ 3 h 4"/>
                  <a:gd name="T10" fmla="*/ 0 w 4"/>
                  <a:gd name="T11" fmla="*/ 4 h 4"/>
                  <a:gd name="T12" fmla="*/ 4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4"/>
                    </a:moveTo>
                    <a:cubicBezTo>
                      <a:pt x="4" y="4"/>
                      <a:pt x="4" y="3"/>
                      <a:pt x="4" y="3"/>
                    </a:cubicBezTo>
                    <a:cubicBezTo>
                      <a:pt x="4" y="2"/>
                      <a:pt x="4" y="1"/>
                      <a:pt x="4" y="0"/>
                    </a:cubicBezTo>
                    <a:cubicBezTo>
                      <a:pt x="0" y="0"/>
                      <a:pt x="0" y="0"/>
                      <a:pt x="0" y="0"/>
                    </a:cubicBezTo>
                    <a:cubicBezTo>
                      <a:pt x="0" y="1"/>
                      <a:pt x="0" y="2"/>
                      <a:pt x="0" y="3"/>
                    </a:cubicBezTo>
                    <a:cubicBezTo>
                      <a:pt x="0" y="3"/>
                      <a:pt x="0" y="4"/>
                      <a:pt x="0" y="4"/>
                    </a:cubicBezTo>
                    <a:lnTo>
                      <a:pt x="4"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8" name="Freeform 1772">
                <a:extLst>
                  <a:ext uri="{FF2B5EF4-FFF2-40B4-BE49-F238E27FC236}">
                    <a16:creationId xmlns:a16="http://schemas.microsoft.com/office/drawing/2014/main" id="{B54A3E60-AD68-2943-961F-3D99D6BE4C7D}"/>
                  </a:ext>
                </a:extLst>
              </p:cNvPr>
              <p:cNvSpPr>
                <a:spLocks/>
              </p:cNvSpPr>
              <p:nvPr/>
            </p:nvSpPr>
            <p:spPr bwMode="auto">
              <a:xfrm>
                <a:off x="6413501" y="2492376"/>
                <a:ext cx="4763" cy="6350"/>
              </a:xfrm>
              <a:custGeom>
                <a:avLst/>
                <a:gdLst>
                  <a:gd name="T0" fmla="*/ 0 w 4"/>
                  <a:gd name="T1" fmla="*/ 0 h 6"/>
                  <a:gd name="T2" fmla="*/ 0 w 4"/>
                  <a:gd name="T3" fmla="*/ 3 h 6"/>
                  <a:gd name="T4" fmla="*/ 2 w 4"/>
                  <a:gd name="T5" fmla="*/ 6 h 6"/>
                  <a:gd name="T6" fmla="*/ 4 w 4"/>
                  <a:gd name="T7" fmla="*/ 3 h 6"/>
                  <a:gd name="T8" fmla="*/ 4 w 4"/>
                  <a:gd name="T9" fmla="*/ 3 h 6"/>
                  <a:gd name="T10" fmla="*/ 4 w 4"/>
                  <a:gd name="T11" fmla="*/ 2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cubicBezTo>
                      <a:pt x="0" y="1"/>
                      <a:pt x="0" y="2"/>
                      <a:pt x="0" y="3"/>
                    </a:cubicBezTo>
                    <a:cubicBezTo>
                      <a:pt x="0" y="4"/>
                      <a:pt x="1" y="6"/>
                      <a:pt x="2" y="6"/>
                    </a:cubicBezTo>
                    <a:cubicBezTo>
                      <a:pt x="4" y="3"/>
                      <a:pt x="4" y="3"/>
                      <a:pt x="4" y="3"/>
                    </a:cubicBezTo>
                    <a:cubicBezTo>
                      <a:pt x="4" y="3"/>
                      <a:pt x="4" y="3"/>
                      <a:pt x="4" y="3"/>
                    </a:cubicBezTo>
                    <a:cubicBezTo>
                      <a:pt x="4" y="3"/>
                      <a:pt x="4" y="2"/>
                      <a:pt x="4" y="2"/>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69" name="Freeform 1773">
                <a:extLst>
                  <a:ext uri="{FF2B5EF4-FFF2-40B4-BE49-F238E27FC236}">
                    <a16:creationId xmlns:a16="http://schemas.microsoft.com/office/drawing/2014/main" id="{A6F29B25-228C-A844-9D35-6E3D8321B116}"/>
                  </a:ext>
                </a:extLst>
              </p:cNvPr>
              <p:cNvSpPr>
                <a:spLocks/>
              </p:cNvSpPr>
              <p:nvPr/>
            </p:nvSpPr>
            <p:spPr bwMode="auto">
              <a:xfrm>
                <a:off x="6448426" y="2487613"/>
                <a:ext cx="6350" cy="6350"/>
              </a:xfrm>
              <a:custGeom>
                <a:avLst/>
                <a:gdLst>
                  <a:gd name="T0" fmla="*/ 5 w 5"/>
                  <a:gd name="T1" fmla="*/ 1 h 5"/>
                  <a:gd name="T2" fmla="*/ 1 w 5"/>
                  <a:gd name="T3" fmla="*/ 0 h 5"/>
                  <a:gd name="T4" fmla="*/ 0 w 5"/>
                  <a:gd name="T5" fmla="*/ 4 h 5"/>
                  <a:gd name="T6" fmla="*/ 4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1"/>
                      <a:pt x="1" y="0"/>
                    </a:cubicBezTo>
                    <a:cubicBezTo>
                      <a:pt x="0" y="4"/>
                      <a:pt x="0" y="4"/>
                      <a:pt x="0" y="4"/>
                    </a:cubicBezTo>
                    <a:cubicBezTo>
                      <a:pt x="2" y="5"/>
                      <a:pt x="3" y="5"/>
                      <a:pt x="4" y="5"/>
                    </a:cubicBezTo>
                    <a:lnTo>
                      <a:pt x="5"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0" name="Freeform 1774">
                <a:extLst>
                  <a:ext uri="{FF2B5EF4-FFF2-40B4-BE49-F238E27FC236}">
                    <a16:creationId xmlns:a16="http://schemas.microsoft.com/office/drawing/2014/main" id="{912DD1B3-A253-7440-835C-0D9BB6E498C2}"/>
                  </a:ext>
                </a:extLst>
              </p:cNvPr>
              <p:cNvSpPr>
                <a:spLocks/>
              </p:cNvSpPr>
              <p:nvPr/>
            </p:nvSpPr>
            <p:spPr bwMode="auto">
              <a:xfrm>
                <a:off x="6459539" y="2489201"/>
                <a:ext cx="6350" cy="6350"/>
              </a:xfrm>
              <a:custGeom>
                <a:avLst/>
                <a:gdLst>
                  <a:gd name="T0" fmla="*/ 4 w 5"/>
                  <a:gd name="T1" fmla="*/ 4 h 5"/>
                  <a:gd name="T2" fmla="*/ 5 w 5"/>
                  <a:gd name="T3" fmla="*/ 3 h 5"/>
                  <a:gd name="T4" fmla="*/ 2 w 5"/>
                  <a:gd name="T5" fmla="*/ 0 h 5"/>
                  <a:gd name="T6" fmla="*/ 1 w 5"/>
                  <a:gd name="T7" fmla="*/ 0 h 5"/>
                  <a:gd name="T8" fmla="*/ 0 w 5"/>
                  <a:gd name="T9" fmla="*/ 1 h 5"/>
                  <a:gd name="T10" fmla="*/ 0 w 5"/>
                  <a:gd name="T11" fmla="*/ 5 h 5"/>
                  <a:gd name="T12" fmla="*/ 4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4"/>
                    </a:moveTo>
                    <a:cubicBezTo>
                      <a:pt x="4" y="3"/>
                      <a:pt x="4" y="3"/>
                      <a:pt x="5" y="3"/>
                    </a:cubicBezTo>
                    <a:cubicBezTo>
                      <a:pt x="2" y="0"/>
                      <a:pt x="2" y="0"/>
                      <a:pt x="2" y="0"/>
                    </a:cubicBezTo>
                    <a:cubicBezTo>
                      <a:pt x="2" y="0"/>
                      <a:pt x="2" y="0"/>
                      <a:pt x="1" y="0"/>
                    </a:cubicBezTo>
                    <a:cubicBezTo>
                      <a:pt x="1" y="1"/>
                      <a:pt x="0" y="1"/>
                      <a:pt x="0" y="1"/>
                    </a:cubicBezTo>
                    <a:cubicBezTo>
                      <a:pt x="0" y="5"/>
                      <a:pt x="0" y="5"/>
                      <a:pt x="0" y="5"/>
                    </a:cubicBezTo>
                    <a:cubicBezTo>
                      <a:pt x="1" y="5"/>
                      <a:pt x="3" y="4"/>
                      <a:pt x="4"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1" name="Freeform 1776">
                <a:extLst>
                  <a:ext uri="{FF2B5EF4-FFF2-40B4-BE49-F238E27FC236}">
                    <a16:creationId xmlns:a16="http://schemas.microsoft.com/office/drawing/2014/main" id="{CF27ECFF-35CB-F943-8891-7775873907AC}"/>
                  </a:ext>
                </a:extLst>
              </p:cNvPr>
              <p:cNvSpPr>
                <a:spLocks/>
              </p:cNvSpPr>
              <p:nvPr/>
            </p:nvSpPr>
            <p:spPr bwMode="auto">
              <a:xfrm>
                <a:off x="6429376" y="2482851"/>
                <a:ext cx="6350" cy="6350"/>
              </a:xfrm>
              <a:custGeom>
                <a:avLst/>
                <a:gdLst>
                  <a:gd name="T0" fmla="*/ 4 w 5"/>
                  <a:gd name="T1" fmla="*/ 5 h 5"/>
                  <a:gd name="T2" fmla="*/ 5 w 5"/>
                  <a:gd name="T3" fmla="*/ 1 h 5"/>
                  <a:gd name="T4" fmla="*/ 0 w 5"/>
                  <a:gd name="T5" fmla="*/ 0 h 5"/>
                  <a:gd name="T6" fmla="*/ 0 w 5"/>
                  <a:gd name="T7" fmla="*/ 4 h 5"/>
                  <a:gd name="T8" fmla="*/ 4 w 5"/>
                  <a:gd name="T9" fmla="*/ 5 h 5"/>
                </a:gdLst>
                <a:ahLst/>
                <a:cxnLst>
                  <a:cxn ang="0">
                    <a:pos x="T0" y="T1"/>
                  </a:cxn>
                  <a:cxn ang="0">
                    <a:pos x="T2" y="T3"/>
                  </a:cxn>
                  <a:cxn ang="0">
                    <a:pos x="T4" y="T5"/>
                  </a:cxn>
                  <a:cxn ang="0">
                    <a:pos x="T6" y="T7"/>
                  </a:cxn>
                  <a:cxn ang="0">
                    <a:pos x="T8" y="T9"/>
                  </a:cxn>
                </a:cxnLst>
                <a:rect l="0" t="0" r="r" b="b"/>
                <a:pathLst>
                  <a:path w="5" h="5">
                    <a:moveTo>
                      <a:pt x="4" y="5"/>
                    </a:moveTo>
                    <a:cubicBezTo>
                      <a:pt x="5" y="1"/>
                      <a:pt x="5" y="1"/>
                      <a:pt x="5" y="1"/>
                    </a:cubicBezTo>
                    <a:cubicBezTo>
                      <a:pt x="3" y="0"/>
                      <a:pt x="1" y="0"/>
                      <a:pt x="0" y="0"/>
                    </a:cubicBezTo>
                    <a:cubicBezTo>
                      <a:pt x="0" y="4"/>
                      <a:pt x="0" y="4"/>
                      <a:pt x="0" y="4"/>
                    </a:cubicBezTo>
                    <a:cubicBezTo>
                      <a:pt x="1" y="4"/>
                      <a:pt x="2" y="4"/>
                      <a:pt x="4"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2" name="Freeform 1777">
                <a:extLst>
                  <a:ext uri="{FF2B5EF4-FFF2-40B4-BE49-F238E27FC236}">
                    <a16:creationId xmlns:a16="http://schemas.microsoft.com/office/drawing/2014/main" id="{C80331D4-E059-104D-8E70-147691CBA287}"/>
                  </a:ext>
                </a:extLst>
              </p:cNvPr>
              <p:cNvSpPr>
                <a:spLocks/>
              </p:cNvSpPr>
              <p:nvPr/>
            </p:nvSpPr>
            <p:spPr bwMode="auto">
              <a:xfrm>
                <a:off x="6438901" y="2486026"/>
                <a:ext cx="6350" cy="6350"/>
              </a:xfrm>
              <a:custGeom>
                <a:avLst/>
                <a:gdLst>
                  <a:gd name="T0" fmla="*/ 3 w 5"/>
                  <a:gd name="T1" fmla="*/ 5 h 5"/>
                  <a:gd name="T2" fmla="*/ 5 w 5"/>
                  <a:gd name="T3" fmla="*/ 1 h 5"/>
                  <a:gd name="T4" fmla="*/ 4 w 5"/>
                  <a:gd name="T5" fmla="*/ 1 h 5"/>
                  <a:gd name="T6" fmla="*/ 1 w 5"/>
                  <a:gd name="T7" fmla="*/ 0 h 5"/>
                  <a:gd name="T8" fmla="*/ 0 w 5"/>
                  <a:gd name="T9" fmla="*/ 4 h 5"/>
                  <a:gd name="T10" fmla="*/ 3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3" y="5"/>
                    </a:moveTo>
                    <a:cubicBezTo>
                      <a:pt x="5" y="1"/>
                      <a:pt x="5" y="1"/>
                      <a:pt x="5" y="1"/>
                    </a:cubicBezTo>
                    <a:cubicBezTo>
                      <a:pt x="4" y="1"/>
                      <a:pt x="4" y="1"/>
                      <a:pt x="4" y="1"/>
                    </a:cubicBezTo>
                    <a:cubicBezTo>
                      <a:pt x="3" y="1"/>
                      <a:pt x="2" y="0"/>
                      <a:pt x="1" y="0"/>
                    </a:cubicBezTo>
                    <a:cubicBezTo>
                      <a:pt x="0" y="4"/>
                      <a:pt x="0" y="4"/>
                      <a:pt x="0" y="4"/>
                    </a:cubicBezTo>
                    <a:cubicBezTo>
                      <a:pt x="1" y="4"/>
                      <a:pt x="2" y="4"/>
                      <a:pt x="3"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3" name="Freeform 1778">
                <a:extLst>
                  <a:ext uri="{FF2B5EF4-FFF2-40B4-BE49-F238E27FC236}">
                    <a16:creationId xmlns:a16="http://schemas.microsoft.com/office/drawing/2014/main" id="{F27C643B-5801-EB46-8BDF-99A69A054B63}"/>
                  </a:ext>
                </a:extLst>
              </p:cNvPr>
              <p:cNvSpPr>
                <a:spLocks/>
              </p:cNvSpPr>
              <p:nvPr/>
            </p:nvSpPr>
            <p:spPr bwMode="auto">
              <a:xfrm>
                <a:off x="6432551" y="2551113"/>
                <a:ext cx="7938" cy="7938"/>
              </a:xfrm>
              <a:custGeom>
                <a:avLst/>
                <a:gdLst>
                  <a:gd name="T0" fmla="*/ 0 w 6"/>
                  <a:gd name="T1" fmla="*/ 4 h 6"/>
                  <a:gd name="T2" fmla="*/ 4 w 6"/>
                  <a:gd name="T3" fmla="*/ 6 h 6"/>
                  <a:gd name="T4" fmla="*/ 6 w 6"/>
                  <a:gd name="T5" fmla="*/ 3 h 6"/>
                  <a:gd name="T6" fmla="*/ 3 w 6"/>
                  <a:gd name="T7" fmla="*/ 0 h 6"/>
                  <a:gd name="T8" fmla="*/ 0 w 6"/>
                  <a:gd name="T9" fmla="*/ 4 h 6"/>
                </a:gdLst>
                <a:ahLst/>
                <a:cxnLst>
                  <a:cxn ang="0">
                    <a:pos x="T0" y="T1"/>
                  </a:cxn>
                  <a:cxn ang="0">
                    <a:pos x="T2" y="T3"/>
                  </a:cxn>
                  <a:cxn ang="0">
                    <a:pos x="T4" y="T5"/>
                  </a:cxn>
                  <a:cxn ang="0">
                    <a:pos x="T6" y="T7"/>
                  </a:cxn>
                  <a:cxn ang="0">
                    <a:pos x="T8" y="T9"/>
                  </a:cxn>
                </a:cxnLst>
                <a:rect l="0" t="0" r="r" b="b"/>
                <a:pathLst>
                  <a:path w="6" h="6">
                    <a:moveTo>
                      <a:pt x="0" y="4"/>
                    </a:moveTo>
                    <a:cubicBezTo>
                      <a:pt x="4" y="6"/>
                      <a:pt x="4" y="6"/>
                      <a:pt x="4" y="6"/>
                    </a:cubicBezTo>
                    <a:cubicBezTo>
                      <a:pt x="5" y="5"/>
                      <a:pt x="5" y="4"/>
                      <a:pt x="6" y="3"/>
                    </a:cubicBezTo>
                    <a:cubicBezTo>
                      <a:pt x="3" y="0"/>
                      <a:pt x="3" y="0"/>
                      <a:pt x="3" y="0"/>
                    </a:cubicBezTo>
                    <a:cubicBezTo>
                      <a:pt x="2" y="2"/>
                      <a:pt x="1" y="3"/>
                      <a:pt x="0"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4" name="Freeform 1779">
                <a:extLst>
                  <a:ext uri="{FF2B5EF4-FFF2-40B4-BE49-F238E27FC236}">
                    <a16:creationId xmlns:a16="http://schemas.microsoft.com/office/drawing/2014/main" id="{63E3E2B9-14E4-4C4A-ACC0-5B17DF1CCDB9}"/>
                  </a:ext>
                </a:extLst>
              </p:cNvPr>
              <p:cNvSpPr>
                <a:spLocks/>
              </p:cNvSpPr>
              <p:nvPr/>
            </p:nvSpPr>
            <p:spPr bwMode="auto">
              <a:xfrm>
                <a:off x="6419851" y="2520951"/>
                <a:ext cx="6350" cy="6350"/>
              </a:xfrm>
              <a:custGeom>
                <a:avLst/>
                <a:gdLst>
                  <a:gd name="T0" fmla="*/ 5 w 5"/>
                  <a:gd name="T1" fmla="*/ 4 h 5"/>
                  <a:gd name="T2" fmla="*/ 4 w 5"/>
                  <a:gd name="T3" fmla="*/ 0 h 5"/>
                  <a:gd name="T4" fmla="*/ 0 w 5"/>
                  <a:gd name="T5" fmla="*/ 1 h 5"/>
                  <a:gd name="T6" fmla="*/ 1 w 5"/>
                  <a:gd name="T7" fmla="*/ 5 h 5"/>
                  <a:gd name="T8" fmla="*/ 5 w 5"/>
                  <a:gd name="T9" fmla="*/ 4 h 5"/>
                </a:gdLst>
                <a:ahLst/>
                <a:cxnLst>
                  <a:cxn ang="0">
                    <a:pos x="T0" y="T1"/>
                  </a:cxn>
                  <a:cxn ang="0">
                    <a:pos x="T2" y="T3"/>
                  </a:cxn>
                  <a:cxn ang="0">
                    <a:pos x="T4" y="T5"/>
                  </a:cxn>
                  <a:cxn ang="0">
                    <a:pos x="T6" y="T7"/>
                  </a:cxn>
                  <a:cxn ang="0">
                    <a:pos x="T8" y="T9"/>
                  </a:cxn>
                </a:cxnLst>
                <a:rect l="0" t="0" r="r" b="b"/>
                <a:pathLst>
                  <a:path w="5" h="5">
                    <a:moveTo>
                      <a:pt x="5" y="4"/>
                    </a:moveTo>
                    <a:cubicBezTo>
                      <a:pt x="4" y="2"/>
                      <a:pt x="4" y="1"/>
                      <a:pt x="4" y="0"/>
                    </a:cubicBezTo>
                    <a:cubicBezTo>
                      <a:pt x="0" y="1"/>
                      <a:pt x="0" y="1"/>
                      <a:pt x="0" y="1"/>
                    </a:cubicBezTo>
                    <a:cubicBezTo>
                      <a:pt x="0" y="2"/>
                      <a:pt x="1" y="3"/>
                      <a:pt x="1" y="5"/>
                    </a:cubicBezTo>
                    <a:lnTo>
                      <a:pt x="5"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5" name="Freeform 1780">
                <a:extLst>
                  <a:ext uri="{FF2B5EF4-FFF2-40B4-BE49-F238E27FC236}">
                    <a16:creationId xmlns:a16="http://schemas.microsoft.com/office/drawing/2014/main" id="{B2A3ECF6-0D88-C640-8E4B-2EBB845F9D73}"/>
                  </a:ext>
                </a:extLst>
              </p:cNvPr>
              <p:cNvSpPr>
                <a:spLocks/>
              </p:cNvSpPr>
              <p:nvPr/>
            </p:nvSpPr>
            <p:spPr bwMode="auto">
              <a:xfrm>
                <a:off x="6467476" y="2484438"/>
                <a:ext cx="7938" cy="6350"/>
              </a:xfrm>
              <a:custGeom>
                <a:avLst/>
                <a:gdLst>
                  <a:gd name="T0" fmla="*/ 0 w 6"/>
                  <a:gd name="T1" fmla="*/ 2 h 5"/>
                  <a:gd name="T2" fmla="*/ 2 w 6"/>
                  <a:gd name="T3" fmla="*/ 5 h 5"/>
                  <a:gd name="T4" fmla="*/ 6 w 6"/>
                  <a:gd name="T5" fmla="*/ 4 h 5"/>
                  <a:gd name="T6" fmla="*/ 4 w 6"/>
                  <a:gd name="T7" fmla="*/ 0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2" y="5"/>
                      <a:pt x="2" y="5"/>
                      <a:pt x="2" y="5"/>
                    </a:cubicBezTo>
                    <a:cubicBezTo>
                      <a:pt x="3" y="5"/>
                      <a:pt x="4" y="4"/>
                      <a:pt x="6" y="4"/>
                    </a:cubicBezTo>
                    <a:cubicBezTo>
                      <a:pt x="4" y="0"/>
                      <a:pt x="4" y="0"/>
                      <a:pt x="4" y="0"/>
                    </a:cubicBezTo>
                    <a:cubicBezTo>
                      <a:pt x="3" y="1"/>
                      <a:pt x="2" y="1"/>
                      <a:pt x="0"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6" name="Freeform 1781">
                <a:extLst>
                  <a:ext uri="{FF2B5EF4-FFF2-40B4-BE49-F238E27FC236}">
                    <a16:creationId xmlns:a16="http://schemas.microsoft.com/office/drawing/2014/main" id="{2D64AFBF-97F1-0747-8EBA-FD2CF52A1BE9}"/>
                  </a:ext>
                </a:extLst>
              </p:cNvPr>
              <p:cNvSpPr>
                <a:spLocks/>
              </p:cNvSpPr>
              <p:nvPr/>
            </p:nvSpPr>
            <p:spPr bwMode="auto">
              <a:xfrm>
                <a:off x="6427789" y="2535238"/>
                <a:ext cx="9525" cy="6350"/>
              </a:xfrm>
              <a:custGeom>
                <a:avLst/>
                <a:gdLst>
                  <a:gd name="T0" fmla="*/ 3 w 8"/>
                  <a:gd name="T1" fmla="*/ 5 h 5"/>
                  <a:gd name="T2" fmla="*/ 5 w 8"/>
                  <a:gd name="T3" fmla="*/ 5 h 5"/>
                  <a:gd name="T4" fmla="*/ 6 w 8"/>
                  <a:gd name="T5" fmla="*/ 5 h 5"/>
                  <a:gd name="T6" fmla="*/ 7 w 8"/>
                  <a:gd name="T7" fmla="*/ 5 h 5"/>
                  <a:gd name="T8" fmla="*/ 8 w 8"/>
                  <a:gd name="T9" fmla="*/ 1 h 5"/>
                  <a:gd name="T10" fmla="*/ 5 w 8"/>
                  <a:gd name="T11" fmla="*/ 1 h 5"/>
                  <a:gd name="T12" fmla="*/ 5 w 8"/>
                  <a:gd name="T13" fmla="*/ 1 h 5"/>
                  <a:gd name="T14" fmla="*/ 3 w 8"/>
                  <a:gd name="T15" fmla="*/ 0 h 5"/>
                  <a:gd name="T16" fmla="*/ 2 w 8"/>
                  <a:gd name="T17" fmla="*/ 2 h 5"/>
                  <a:gd name="T18" fmla="*/ 0 w 8"/>
                  <a:gd name="T19" fmla="*/ 3 h 5"/>
                  <a:gd name="T20" fmla="*/ 3 w 8"/>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
                    <a:moveTo>
                      <a:pt x="3" y="5"/>
                    </a:moveTo>
                    <a:cubicBezTo>
                      <a:pt x="3" y="5"/>
                      <a:pt x="4" y="5"/>
                      <a:pt x="5" y="5"/>
                    </a:cubicBezTo>
                    <a:cubicBezTo>
                      <a:pt x="5" y="5"/>
                      <a:pt x="5" y="5"/>
                      <a:pt x="6" y="5"/>
                    </a:cubicBezTo>
                    <a:cubicBezTo>
                      <a:pt x="6" y="5"/>
                      <a:pt x="7" y="5"/>
                      <a:pt x="7" y="5"/>
                    </a:cubicBezTo>
                    <a:cubicBezTo>
                      <a:pt x="8" y="1"/>
                      <a:pt x="8" y="1"/>
                      <a:pt x="8" y="1"/>
                    </a:cubicBezTo>
                    <a:cubicBezTo>
                      <a:pt x="7" y="1"/>
                      <a:pt x="6" y="1"/>
                      <a:pt x="5" y="1"/>
                    </a:cubicBezTo>
                    <a:cubicBezTo>
                      <a:pt x="5" y="1"/>
                      <a:pt x="5" y="1"/>
                      <a:pt x="5" y="1"/>
                    </a:cubicBezTo>
                    <a:cubicBezTo>
                      <a:pt x="4" y="1"/>
                      <a:pt x="3" y="1"/>
                      <a:pt x="3" y="0"/>
                    </a:cubicBezTo>
                    <a:cubicBezTo>
                      <a:pt x="2" y="2"/>
                      <a:pt x="2" y="2"/>
                      <a:pt x="2" y="2"/>
                    </a:cubicBezTo>
                    <a:cubicBezTo>
                      <a:pt x="0" y="3"/>
                      <a:pt x="0" y="3"/>
                      <a:pt x="0" y="3"/>
                    </a:cubicBezTo>
                    <a:cubicBezTo>
                      <a:pt x="1" y="4"/>
                      <a:pt x="2" y="4"/>
                      <a:pt x="3"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7" name="Freeform 1782">
                <a:extLst>
                  <a:ext uri="{FF2B5EF4-FFF2-40B4-BE49-F238E27FC236}">
                    <a16:creationId xmlns:a16="http://schemas.microsoft.com/office/drawing/2014/main" id="{E2481F95-ACE1-2F47-8CA2-AE4B90546317}"/>
                  </a:ext>
                </a:extLst>
              </p:cNvPr>
              <p:cNvSpPr>
                <a:spLocks/>
              </p:cNvSpPr>
              <p:nvPr/>
            </p:nvSpPr>
            <p:spPr bwMode="auto">
              <a:xfrm>
                <a:off x="6477001" y="2481263"/>
                <a:ext cx="7938" cy="6350"/>
              </a:xfrm>
              <a:custGeom>
                <a:avLst/>
                <a:gdLst>
                  <a:gd name="T0" fmla="*/ 0 w 5"/>
                  <a:gd name="T1" fmla="*/ 1 h 5"/>
                  <a:gd name="T2" fmla="*/ 2 w 5"/>
                  <a:gd name="T3" fmla="*/ 5 h 5"/>
                  <a:gd name="T4" fmla="*/ 5 w 5"/>
                  <a:gd name="T5" fmla="*/ 3 h 5"/>
                  <a:gd name="T6" fmla="*/ 4 w 5"/>
                  <a:gd name="T7" fmla="*/ 0 h 5"/>
                  <a:gd name="T8" fmla="*/ 0 w 5"/>
                  <a:gd name="T9" fmla="*/ 1 h 5"/>
                </a:gdLst>
                <a:ahLst/>
                <a:cxnLst>
                  <a:cxn ang="0">
                    <a:pos x="T0" y="T1"/>
                  </a:cxn>
                  <a:cxn ang="0">
                    <a:pos x="T2" y="T3"/>
                  </a:cxn>
                  <a:cxn ang="0">
                    <a:pos x="T4" y="T5"/>
                  </a:cxn>
                  <a:cxn ang="0">
                    <a:pos x="T6" y="T7"/>
                  </a:cxn>
                  <a:cxn ang="0">
                    <a:pos x="T8" y="T9"/>
                  </a:cxn>
                </a:cxnLst>
                <a:rect l="0" t="0" r="r" b="b"/>
                <a:pathLst>
                  <a:path w="5" h="5">
                    <a:moveTo>
                      <a:pt x="0" y="1"/>
                    </a:moveTo>
                    <a:cubicBezTo>
                      <a:pt x="2" y="5"/>
                      <a:pt x="2" y="5"/>
                      <a:pt x="2" y="5"/>
                    </a:cubicBezTo>
                    <a:cubicBezTo>
                      <a:pt x="3" y="4"/>
                      <a:pt x="4" y="4"/>
                      <a:pt x="5" y="3"/>
                    </a:cubicBezTo>
                    <a:cubicBezTo>
                      <a:pt x="4" y="0"/>
                      <a:pt x="4" y="0"/>
                      <a:pt x="4" y="0"/>
                    </a:cubicBezTo>
                    <a:cubicBezTo>
                      <a:pt x="3" y="0"/>
                      <a:pt x="2" y="0"/>
                      <a:pt x="0" y="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8" name="Freeform 1783">
                <a:extLst>
                  <a:ext uri="{FF2B5EF4-FFF2-40B4-BE49-F238E27FC236}">
                    <a16:creationId xmlns:a16="http://schemas.microsoft.com/office/drawing/2014/main" id="{51D2F454-8DA7-A140-9377-3004155221B0}"/>
                  </a:ext>
                </a:extLst>
              </p:cNvPr>
              <p:cNvSpPr>
                <a:spLocks/>
              </p:cNvSpPr>
              <p:nvPr/>
            </p:nvSpPr>
            <p:spPr bwMode="auto">
              <a:xfrm>
                <a:off x="6418264" y="2484438"/>
                <a:ext cx="6350" cy="6350"/>
              </a:xfrm>
              <a:custGeom>
                <a:avLst/>
                <a:gdLst>
                  <a:gd name="T0" fmla="*/ 6 w 6"/>
                  <a:gd name="T1" fmla="*/ 4 h 5"/>
                  <a:gd name="T2" fmla="*/ 4 w 6"/>
                  <a:gd name="T3" fmla="*/ 0 h 5"/>
                  <a:gd name="T4" fmla="*/ 0 w 6"/>
                  <a:gd name="T5" fmla="*/ 2 h 5"/>
                  <a:gd name="T6" fmla="*/ 3 w 6"/>
                  <a:gd name="T7" fmla="*/ 5 h 5"/>
                  <a:gd name="T8" fmla="*/ 6 w 6"/>
                  <a:gd name="T9" fmla="*/ 4 h 5"/>
                </a:gdLst>
                <a:ahLst/>
                <a:cxnLst>
                  <a:cxn ang="0">
                    <a:pos x="T0" y="T1"/>
                  </a:cxn>
                  <a:cxn ang="0">
                    <a:pos x="T2" y="T3"/>
                  </a:cxn>
                  <a:cxn ang="0">
                    <a:pos x="T4" y="T5"/>
                  </a:cxn>
                  <a:cxn ang="0">
                    <a:pos x="T6" y="T7"/>
                  </a:cxn>
                  <a:cxn ang="0">
                    <a:pos x="T8" y="T9"/>
                  </a:cxn>
                </a:cxnLst>
                <a:rect l="0" t="0" r="r" b="b"/>
                <a:pathLst>
                  <a:path w="6" h="5">
                    <a:moveTo>
                      <a:pt x="6" y="4"/>
                    </a:moveTo>
                    <a:cubicBezTo>
                      <a:pt x="4" y="0"/>
                      <a:pt x="4" y="0"/>
                      <a:pt x="4" y="0"/>
                    </a:cubicBezTo>
                    <a:cubicBezTo>
                      <a:pt x="3" y="1"/>
                      <a:pt x="2" y="1"/>
                      <a:pt x="0" y="2"/>
                    </a:cubicBezTo>
                    <a:cubicBezTo>
                      <a:pt x="3" y="5"/>
                      <a:pt x="3" y="5"/>
                      <a:pt x="3" y="5"/>
                    </a:cubicBezTo>
                    <a:cubicBezTo>
                      <a:pt x="4" y="5"/>
                      <a:pt x="5" y="4"/>
                      <a:pt x="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79" name="Freeform 1784">
                <a:extLst>
                  <a:ext uri="{FF2B5EF4-FFF2-40B4-BE49-F238E27FC236}">
                    <a16:creationId xmlns:a16="http://schemas.microsoft.com/office/drawing/2014/main" id="{82F66789-1043-154C-9B6C-9EFA81368400}"/>
                  </a:ext>
                </a:extLst>
              </p:cNvPr>
              <p:cNvSpPr>
                <a:spLocks/>
              </p:cNvSpPr>
              <p:nvPr/>
            </p:nvSpPr>
            <p:spPr bwMode="auto">
              <a:xfrm>
                <a:off x="6484939" y="2474913"/>
                <a:ext cx="7938" cy="6350"/>
              </a:xfrm>
              <a:custGeom>
                <a:avLst/>
                <a:gdLst>
                  <a:gd name="T0" fmla="*/ 6 w 6"/>
                  <a:gd name="T1" fmla="*/ 2 h 5"/>
                  <a:gd name="T2" fmla="*/ 2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2" y="0"/>
                      <a:pt x="2" y="0"/>
                      <a:pt x="2" y="0"/>
                    </a:cubicBezTo>
                    <a:cubicBezTo>
                      <a:pt x="1" y="1"/>
                      <a:pt x="1" y="2"/>
                      <a:pt x="0" y="3"/>
                    </a:cubicBezTo>
                    <a:cubicBezTo>
                      <a:pt x="3" y="5"/>
                      <a:pt x="3" y="5"/>
                      <a:pt x="3" y="5"/>
                    </a:cubicBezTo>
                    <a:cubicBezTo>
                      <a:pt x="4" y="4"/>
                      <a:pt x="5" y="3"/>
                      <a:pt x="6"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80" name="Freeform 1785">
                <a:extLst>
                  <a:ext uri="{FF2B5EF4-FFF2-40B4-BE49-F238E27FC236}">
                    <a16:creationId xmlns:a16="http://schemas.microsoft.com/office/drawing/2014/main" id="{80D521DC-4C17-A44C-AA17-CF94CFAA8F3C}"/>
                  </a:ext>
                </a:extLst>
              </p:cNvPr>
              <p:cNvSpPr>
                <a:spLocks/>
              </p:cNvSpPr>
              <p:nvPr/>
            </p:nvSpPr>
            <p:spPr bwMode="auto">
              <a:xfrm>
                <a:off x="6430964" y="2563813"/>
                <a:ext cx="6350" cy="1588"/>
              </a:xfrm>
              <a:custGeom>
                <a:avLst/>
                <a:gdLst>
                  <a:gd name="T0" fmla="*/ 0 w 4"/>
                  <a:gd name="T1" fmla="*/ 2 h 2"/>
                  <a:gd name="T2" fmla="*/ 4 w 4"/>
                  <a:gd name="T3" fmla="*/ 2 h 2"/>
                  <a:gd name="T4" fmla="*/ 4 w 4"/>
                  <a:gd name="T5" fmla="*/ 1 h 2"/>
                  <a:gd name="T6" fmla="*/ 0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4" y="2"/>
                      <a:pt x="4" y="2"/>
                      <a:pt x="4" y="2"/>
                    </a:cubicBezTo>
                    <a:cubicBezTo>
                      <a:pt x="4" y="2"/>
                      <a:pt x="4" y="1"/>
                      <a:pt x="4" y="1"/>
                    </a:cubicBezTo>
                    <a:cubicBezTo>
                      <a:pt x="0" y="0"/>
                      <a:pt x="0" y="0"/>
                      <a:pt x="0" y="0"/>
                    </a:cubicBezTo>
                    <a:cubicBezTo>
                      <a:pt x="0" y="0"/>
                      <a:pt x="0" y="1"/>
                      <a:pt x="0"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sp>
          <p:nvSpPr>
            <p:cNvPr id="455" name="Freeform 1695">
              <a:extLst>
                <a:ext uri="{FF2B5EF4-FFF2-40B4-BE49-F238E27FC236}">
                  <a16:creationId xmlns:a16="http://schemas.microsoft.com/office/drawing/2014/main" id="{A53C839E-8ED3-224A-9CD2-578187305FED}"/>
                </a:ext>
              </a:extLst>
            </p:cNvPr>
            <p:cNvSpPr>
              <a:spLocks/>
            </p:cNvSpPr>
            <p:nvPr/>
          </p:nvSpPr>
          <p:spPr bwMode="auto">
            <a:xfrm>
              <a:off x="6312124" y="2263850"/>
              <a:ext cx="247659" cy="104779"/>
            </a:xfrm>
            <a:custGeom>
              <a:avLst/>
              <a:gdLst>
                <a:gd name="T0" fmla="*/ 178 w 193"/>
                <a:gd name="T1" fmla="*/ 16 h 84"/>
                <a:gd name="T2" fmla="*/ 161 w 193"/>
                <a:gd name="T3" fmla="*/ 11 h 84"/>
                <a:gd name="T4" fmla="*/ 116 w 193"/>
                <a:gd name="T5" fmla="*/ 9 h 84"/>
                <a:gd name="T6" fmla="*/ 93 w 193"/>
                <a:gd name="T7" fmla="*/ 2 h 84"/>
                <a:gd name="T8" fmla="*/ 74 w 193"/>
                <a:gd name="T9" fmla="*/ 9 h 84"/>
                <a:gd name="T10" fmla="*/ 59 w 193"/>
                <a:gd name="T11" fmla="*/ 12 h 84"/>
                <a:gd name="T12" fmla="*/ 35 w 193"/>
                <a:gd name="T13" fmla="*/ 12 h 84"/>
                <a:gd name="T14" fmla="*/ 24 w 193"/>
                <a:gd name="T15" fmla="*/ 24 h 84"/>
                <a:gd name="T16" fmla="*/ 18 w 193"/>
                <a:gd name="T17" fmla="*/ 34 h 84"/>
                <a:gd name="T18" fmla="*/ 25 w 193"/>
                <a:gd name="T19" fmla="*/ 40 h 84"/>
                <a:gd name="T20" fmla="*/ 39 w 193"/>
                <a:gd name="T21" fmla="*/ 39 h 84"/>
                <a:gd name="T22" fmla="*/ 63 w 193"/>
                <a:gd name="T23" fmla="*/ 50 h 84"/>
                <a:gd name="T24" fmla="*/ 56 w 193"/>
                <a:gd name="T25" fmla="*/ 59 h 84"/>
                <a:gd name="T26" fmla="*/ 39 w 193"/>
                <a:gd name="T27" fmla="*/ 62 h 84"/>
                <a:gd name="T28" fmla="*/ 13 w 193"/>
                <a:gd name="T29" fmla="*/ 66 h 84"/>
                <a:gd name="T30" fmla="*/ 1 w 193"/>
                <a:gd name="T31" fmla="*/ 76 h 84"/>
                <a:gd name="T32" fmla="*/ 26 w 193"/>
                <a:gd name="T33" fmla="*/ 78 h 84"/>
                <a:gd name="T34" fmla="*/ 42 w 193"/>
                <a:gd name="T35" fmla="*/ 79 h 84"/>
                <a:gd name="T36" fmla="*/ 56 w 193"/>
                <a:gd name="T37" fmla="*/ 82 h 84"/>
                <a:gd name="T38" fmla="*/ 79 w 193"/>
                <a:gd name="T39" fmla="*/ 80 h 84"/>
                <a:gd name="T40" fmla="*/ 82 w 193"/>
                <a:gd name="T41" fmla="*/ 72 h 84"/>
                <a:gd name="T42" fmla="*/ 90 w 193"/>
                <a:gd name="T43" fmla="*/ 67 h 84"/>
                <a:gd name="T44" fmla="*/ 100 w 193"/>
                <a:gd name="T45" fmla="*/ 61 h 84"/>
                <a:gd name="T46" fmla="*/ 110 w 193"/>
                <a:gd name="T47" fmla="*/ 57 h 84"/>
                <a:gd name="T48" fmla="*/ 121 w 193"/>
                <a:gd name="T49" fmla="*/ 61 h 84"/>
                <a:gd name="T50" fmla="*/ 132 w 193"/>
                <a:gd name="T51" fmla="*/ 54 h 84"/>
                <a:gd name="T52" fmla="*/ 148 w 193"/>
                <a:gd name="T53" fmla="*/ 49 h 84"/>
                <a:gd name="T54" fmla="*/ 162 w 193"/>
                <a:gd name="T55" fmla="*/ 41 h 84"/>
                <a:gd name="T56" fmla="*/ 176 w 193"/>
                <a:gd name="T57" fmla="*/ 33 h 84"/>
                <a:gd name="T58" fmla="*/ 191 w 193"/>
                <a:gd name="T59" fmla="*/ 25 h 84"/>
                <a:gd name="T60" fmla="*/ 193 w 193"/>
                <a:gd name="T61" fmla="*/ 22 h 84"/>
                <a:gd name="T62" fmla="*/ 178 w 193"/>
                <a:gd name="T63"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84">
                  <a:moveTo>
                    <a:pt x="178" y="16"/>
                  </a:moveTo>
                  <a:cubicBezTo>
                    <a:pt x="171" y="8"/>
                    <a:pt x="169" y="13"/>
                    <a:pt x="161" y="11"/>
                  </a:cubicBezTo>
                  <a:cubicBezTo>
                    <a:pt x="154" y="9"/>
                    <a:pt x="122" y="6"/>
                    <a:pt x="116" y="9"/>
                  </a:cubicBezTo>
                  <a:cubicBezTo>
                    <a:pt x="110" y="11"/>
                    <a:pt x="97" y="4"/>
                    <a:pt x="93" y="2"/>
                  </a:cubicBezTo>
                  <a:cubicBezTo>
                    <a:pt x="88" y="0"/>
                    <a:pt x="75" y="2"/>
                    <a:pt x="74" y="9"/>
                  </a:cubicBezTo>
                  <a:cubicBezTo>
                    <a:pt x="74" y="16"/>
                    <a:pt x="68" y="16"/>
                    <a:pt x="59" y="12"/>
                  </a:cubicBezTo>
                  <a:cubicBezTo>
                    <a:pt x="49" y="7"/>
                    <a:pt x="35" y="7"/>
                    <a:pt x="35" y="12"/>
                  </a:cubicBezTo>
                  <a:cubicBezTo>
                    <a:pt x="34" y="17"/>
                    <a:pt x="27" y="23"/>
                    <a:pt x="24" y="24"/>
                  </a:cubicBezTo>
                  <a:cubicBezTo>
                    <a:pt x="22" y="25"/>
                    <a:pt x="20" y="29"/>
                    <a:pt x="18" y="34"/>
                  </a:cubicBezTo>
                  <a:cubicBezTo>
                    <a:pt x="21" y="35"/>
                    <a:pt x="23" y="38"/>
                    <a:pt x="25" y="40"/>
                  </a:cubicBezTo>
                  <a:cubicBezTo>
                    <a:pt x="28" y="44"/>
                    <a:pt x="38" y="43"/>
                    <a:pt x="39" y="39"/>
                  </a:cubicBezTo>
                  <a:cubicBezTo>
                    <a:pt x="40" y="35"/>
                    <a:pt x="55" y="43"/>
                    <a:pt x="63" y="50"/>
                  </a:cubicBezTo>
                  <a:cubicBezTo>
                    <a:pt x="72" y="57"/>
                    <a:pt x="59" y="52"/>
                    <a:pt x="56" y="59"/>
                  </a:cubicBezTo>
                  <a:cubicBezTo>
                    <a:pt x="52" y="66"/>
                    <a:pt x="42" y="59"/>
                    <a:pt x="39" y="62"/>
                  </a:cubicBezTo>
                  <a:cubicBezTo>
                    <a:pt x="36" y="65"/>
                    <a:pt x="18" y="66"/>
                    <a:pt x="13" y="66"/>
                  </a:cubicBezTo>
                  <a:cubicBezTo>
                    <a:pt x="8" y="65"/>
                    <a:pt x="0" y="73"/>
                    <a:pt x="1" y="76"/>
                  </a:cubicBezTo>
                  <a:cubicBezTo>
                    <a:pt x="1" y="80"/>
                    <a:pt x="19" y="74"/>
                    <a:pt x="26" y="78"/>
                  </a:cubicBezTo>
                  <a:cubicBezTo>
                    <a:pt x="32" y="82"/>
                    <a:pt x="38" y="74"/>
                    <a:pt x="42" y="79"/>
                  </a:cubicBezTo>
                  <a:cubicBezTo>
                    <a:pt x="45" y="84"/>
                    <a:pt x="53" y="80"/>
                    <a:pt x="56" y="82"/>
                  </a:cubicBezTo>
                  <a:cubicBezTo>
                    <a:pt x="60" y="83"/>
                    <a:pt x="79" y="80"/>
                    <a:pt x="79" y="80"/>
                  </a:cubicBezTo>
                  <a:cubicBezTo>
                    <a:pt x="81" y="78"/>
                    <a:pt x="82" y="74"/>
                    <a:pt x="82" y="72"/>
                  </a:cubicBezTo>
                  <a:cubicBezTo>
                    <a:pt x="82" y="67"/>
                    <a:pt x="86" y="68"/>
                    <a:pt x="90" y="67"/>
                  </a:cubicBezTo>
                  <a:cubicBezTo>
                    <a:pt x="94" y="66"/>
                    <a:pt x="97" y="61"/>
                    <a:pt x="100" y="61"/>
                  </a:cubicBezTo>
                  <a:cubicBezTo>
                    <a:pt x="103" y="61"/>
                    <a:pt x="107" y="56"/>
                    <a:pt x="110" y="57"/>
                  </a:cubicBezTo>
                  <a:cubicBezTo>
                    <a:pt x="113" y="58"/>
                    <a:pt x="117" y="64"/>
                    <a:pt x="121" y="61"/>
                  </a:cubicBezTo>
                  <a:cubicBezTo>
                    <a:pt x="125" y="57"/>
                    <a:pt x="126" y="60"/>
                    <a:pt x="132" y="54"/>
                  </a:cubicBezTo>
                  <a:cubicBezTo>
                    <a:pt x="137" y="47"/>
                    <a:pt x="141" y="48"/>
                    <a:pt x="148" y="49"/>
                  </a:cubicBezTo>
                  <a:cubicBezTo>
                    <a:pt x="156" y="50"/>
                    <a:pt x="160" y="46"/>
                    <a:pt x="162" y="41"/>
                  </a:cubicBezTo>
                  <a:cubicBezTo>
                    <a:pt x="164" y="36"/>
                    <a:pt x="171" y="36"/>
                    <a:pt x="176" y="33"/>
                  </a:cubicBezTo>
                  <a:cubicBezTo>
                    <a:pt x="180" y="30"/>
                    <a:pt x="189" y="27"/>
                    <a:pt x="191" y="25"/>
                  </a:cubicBezTo>
                  <a:cubicBezTo>
                    <a:pt x="193" y="25"/>
                    <a:pt x="193" y="23"/>
                    <a:pt x="193" y="22"/>
                  </a:cubicBezTo>
                  <a:cubicBezTo>
                    <a:pt x="187" y="17"/>
                    <a:pt x="184" y="22"/>
                    <a:pt x="178" y="1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56" name="Freeform 1726">
              <a:extLst>
                <a:ext uri="{FF2B5EF4-FFF2-40B4-BE49-F238E27FC236}">
                  <a16:creationId xmlns:a16="http://schemas.microsoft.com/office/drawing/2014/main" id="{D86B9B8E-0741-B74D-89FF-32B5155F7F88}"/>
                </a:ext>
              </a:extLst>
            </p:cNvPr>
            <p:cNvSpPr>
              <a:spLocks/>
            </p:cNvSpPr>
            <p:nvPr/>
          </p:nvSpPr>
          <p:spPr bwMode="auto">
            <a:xfrm>
              <a:off x="6270847" y="2325765"/>
              <a:ext cx="173044" cy="112716"/>
            </a:xfrm>
            <a:custGeom>
              <a:avLst/>
              <a:gdLst>
                <a:gd name="T0" fmla="*/ 111 w 136"/>
                <a:gd name="T1" fmla="*/ 74 h 91"/>
                <a:gd name="T2" fmla="*/ 118 w 136"/>
                <a:gd name="T3" fmla="*/ 79 h 91"/>
                <a:gd name="T4" fmla="*/ 130 w 136"/>
                <a:gd name="T5" fmla="*/ 83 h 91"/>
                <a:gd name="T6" fmla="*/ 136 w 136"/>
                <a:gd name="T7" fmla="*/ 81 h 91"/>
                <a:gd name="T8" fmla="*/ 133 w 136"/>
                <a:gd name="T9" fmla="*/ 58 h 91"/>
                <a:gd name="T10" fmla="*/ 115 w 136"/>
                <a:gd name="T11" fmla="*/ 47 h 91"/>
                <a:gd name="T12" fmla="*/ 112 w 136"/>
                <a:gd name="T13" fmla="*/ 31 h 91"/>
                <a:gd name="T14" fmla="*/ 89 w 136"/>
                <a:gd name="T15" fmla="*/ 33 h 91"/>
                <a:gd name="T16" fmla="*/ 75 w 136"/>
                <a:gd name="T17" fmla="*/ 30 h 91"/>
                <a:gd name="T18" fmla="*/ 59 w 136"/>
                <a:gd name="T19" fmla="*/ 29 h 91"/>
                <a:gd name="T20" fmla="*/ 34 w 136"/>
                <a:gd name="T21" fmla="*/ 27 h 91"/>
                <a:gd name="T22" fmla="*/ 46 w 136"/>
                <a:gd name="T23" fmla="*/ 17 h 91"/>
                <a:gd name="T24" fmla="*/ 52 w 136"/>
                <a:gd name="T25" fmla="*/ 17 h 91"/>
                <a:gd name="T26" fmla="*/ 58 w 136"/>
                <a:gd name="T27" fmla="*/ 2 h 91"/>
                <a:gd name="T28" fmla="*/ 46 w 136"/>
                <a:gd name="T29" fmla="*/ 5 h 91"/>
                <a:gd name="T30" fmla="*/ 32 w 136"/>
                <a:gd name="T31" fmla="*/ 8 h 91"/>
                <a:gd name="T32" fmla="*/ 24 w 136"/>
                <a:gd name="T33" fmla="*/ 17 h 91"/>
                <a:gd name="T34" fmla="*/ 18 w 136"/>
                <a:gd name="T35" fmla="*/ 27 h 91"/>
                <a:gd name="T36" fmla="*/ 2 w 136"/>
                <a:gd name="T37" fmla="*/ 34 h 91"/>
                <a:gd name="T38" fmla="*/ 12 w 136"/>
                <a:gd name="T39" fmla="*/ 47 h 91"/>
                <a:gd name="T40" fmla="*/ 15 w 136"/>
                <a:gd name="T41" fmla="*/ 63 h 91"/>
                <a:gd name="T42" fmla="*/ 7 w 136"/>
                <a:gd name="T43" fmla="*/ 81 h 91"/>
                <a:gd name="T44" fmla="*/ 16 w 136"/>
                <a:gd name="T45" fmla="*/ 82 h 91"/>
                <a:gd name="T46" fmla="*/ 34 w 136"/>
                <a:gd name="T47" fmla="*/ 77 h 91"/>
                <a:gd name="T48" fmla="*/ 50 w 136"/>
                <a:gd name="T49" fmla="*/ 69 h 91"/>
                <a:gd name="T50" fmla="*/ 66 w 136"/>
                <a:gd name="T51" fmla="*/ 54 h 91"/>
                <a:gd name="T52" fmla="*/ 73 w 136"/>
                <a:gd name="T53" fmla="*/ 68 h 91"/>
                <a:gd name="T54" fmla="*/ 74 w 136"/>
                <a:gd name="T55" fmla="*/ 89 h 91"/>
                <a:gd name="T56" fmla="*/ 82 w 136"/>
                <a:gd name="T57" fmla="*/ 90 h 91"/>
                <a:gd name="T58" fmla="*/ 92 w 136"/>
                <a:gd name="T59" fmla="*/ 86 h 91"/>
                <a:gd name="T60" fmla="*/ 111 w 136"/>
                <a:gd name="T61" fmla="*/ 7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91">
                  <a:moveTo>
                    <a:pt x="111" y="74"/>
                  </a:moveTo>
                  <a:cubicBezTo>
                    <a:pt x="115" y="76"/>
                    <a:pt x="114" y="79"/>
                    <a:pt x="118" y="79"/>
                  </a:cubicBezTo>
                  <a:cubicBezTo>
                    <a:pt x="121" y="78"/>
                    <a:pt x="127" y="80"/>
                    <a:pt x="130" y="83"/>
                  </a:cubicBezTo>
                  <a:cubicBezTo>
                    <a:pt x="133" y="82"/>
                    <a:pt x="136" y="81"/>
                    <a:pt x="136" y="81"/>
                  </a:cubicBezTo>
                  <a:cubicBezTo>
                    <a:pt x="136" y="81"/>
                    <a:pt x="133" y="63"/>
                    <a:pt x="133" y="58"/>
                  </a:cubicBezTo>
                  <a:cubicBezTo>
                    <a:pt x="132" y="52"/>
                    <a:pt x="115" y="47"/>
                    <a:pt x="115" y="47"/>
                  </a:cubicBezTo>
                  <a:cubicBezTo>
                    <a:pt x="112" y="31"/>
                    <a:pt x="112" y="31"/>
                    <a:pt x="112" y="31"/>
                  </a:cubicBezTo>
                  <a:cubicBezTo>
                    <a:pt x="112" y="31"/>
                    <a:pt x="93" y="34"/>
                    <a:pt x="89" y="33"/>
                  </a:cubicBezTo>
                  <a:cubicBezTo>
                    <a:pt x="86" y="31"/>
                    <a:pt x="78" y="35"/>
                    <a:pt x="75" y="30"/>
                  </a:cubicBezTo>
                  <a:cubicBezTo>
                    <a:pt x="71" y="25"/>
                    <a:pt x="65" y="33"/>
                    <a:pt x="59" y="29"/>
                  </a:cubicBezTo>
                  <a:cubicBezTo>
                    <a:pt x="52" y="25"/>
                    <a:pt x="34" y="31"/>
                    <a:pt x="34" y="27"/>
                  </a:cubicBezTo>
                  <a:cubicBezTo>
                    <a:pt x="33" y="24"/>
                    <a:pt x="41" y="16"/>
                    <a:pt x="46" y="17"/>
                  </a:cubicBezTo>
                  <a:cubicBezTo>
                    <a:pt x="47" y="17"/>
                    <a:pt x="49" y="17"/>
                    <a:pt x="52" y="17"/>
                  </a:cubicBezTo>
                  <a:cubicBezTo>
                    <a:pt x="54" y="13"/>
                    <a:pt x="59" y="4"/>
                    <a:pt x="58" y="2"/>
                  </a:cubicBezTo>
                  <a:cubicBezTo>
                    <a:pt x="56" y="0"/>
                    <a:pt x="50" y="2"/>
                    <a:pt x="46" y="5"/>
                  </a:cubicBezTo>
                  <a:cubicBezTo>
                    <a:pt x="42" y="8"/>
                    <a:pt x="34" y="3"/>
                    <a:pt x="32" y="8"/>
                  </a:cubicBezTo>
                  <a:cubicBezTo>
                    <a:pt x="31" y="13"/>
                    <a:pt x="29" y="17"/>
                    <a:pt x="24" y="17"/>
                  </a:cubicBezTo>
                  <a:cubicBezTo>
                    <a:pt x="19" y="17"/>
                    <a:pt x="23" y="25"/>
                    <a:pt x="18" y="27"/>
                  </a:cubicBezTo>
                  <a:cubicBezTo>
                    <a:pt x="14" y="29"/>
                    <a:pt x="3" y="29"/>
                    <a:pt x="2" y="34"/>
                  </a:cubicBezTo>
                  <a:cubicBezTo>
                    <a:pt x="0" y="38"/>
                    <a:pt x="14" y="41"/>
                    <a:pt x="12" y="47"/>
                  </a:cubicBezTo>
                  <a:cubicBezTo>
                    <a:pt x="11" y="53"/>
                    <a:pt x="19" y="59"/>
                    <a:pt x="15" y="63"/>
                  </a:cubicBezTo>
                  <a:cubicBezTo>
                    <a:pt x="11" y="66"/>
                    <a:pt x="7" y="71"/>
                    <a:pt x="7" y="81"/>
                  </a:cubicBezTo>
                  <a:cubicBezTo>
                    <a:pt x="11" y="83"/>
                    <a:pt x="14" y="85"/>
                    <a:pt x="16" y="82"/>
                  </a:cubicBezTo>
                  <a:cubicBezTo>
                    <a:pt x="18" y="77"/>
                    <a:pt x="34" y="82"/>
                    <a:pt x="34" y="77"/>
                  </a:cubicBezTo>
                  <a:cubicBezTo>
                    <a:pt x="34" y="72"/>
                    <a:pt x="50" y="74"/>
                    <a:pt x="50" y="69"/>
                  </a:cubicBezTo>
                  <a:cubicBezTo>
                    <a:pt x="50" y="64"/>
                    <a:pt x="60" y="53"/>
                    <a:pt x="66" y="54"/>
                  </a:cubicBezTo>
                  <a:cubicBezTo>
                    <a:pt x="73" y="54"/>
                    <a:pt x="66" y="65"/>
                    <a:pt x="73" y="68"/>
                  </a:cubicBezTo>
                  <a:cubicBezTo>
                    <a:pt x="81" y="72"/>
                    <a:pt x="70" y="84"/>
                    <a:pt x="74" y="89"/>
                  </a:cubicBezTo>
                  <a:cubicBezTo>
                    <a:pt x="76" y="91"/>
                    <a:pt x="79" y="91"/>
                    <a:pt x="82" y="90"/>
                  </a:cubicBezTo>
                  <a:cubicBezTo>
                    <a:pt x="85" y="89"/>
                    <a:pt x="88" y="87"/>
                    <a:pt x="92" y="86"/>
                  </a:cubicBezTo>
                  <a:cubicBezTo>
                    <a:pt x="99" y="80"/>
                    <a:pt x="108" y="72"/>
                    <a:pt x="111" y="74"/>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457" name="Freeform 1729">
              <a:extLst>
                <a:ext uri="{FF2B5EF4-FFF2-40B4-BE49-F238E27FC236}">
                  <a16:creationId xmlns:a16="http://schemas.microsoft.com/office/drawing/2014/main" id="{FFFB216C-7DAF-A944-BD09-0D403D926832}"/>
                </a:ext>
              </a:extLst>
            </p:cNvPr>
            <p:cNvSpPr>
              <a:spLocks/>
            </p:cNvSpPr>
            <p:nvPr/>
          </p:nvSpPr>
          <p:spPr bwMode="auto">
            <a:xfrm>
              <a:off x="6107329" y="2390855"/>
              <a:ext cx="325449" cy="227020"/>
            </a:xfrm>
            <a:custGeom>
              <a:avLst/>
              <a:gdLst>
                <a:gd name="T0" fmla="*/ 245 w 254"/>
                <a:gd name="T1" fmla="*/ 26 h 181"/>
                <a:gd name="T2" fmla="*/ 238 w 254"/>
                <a:gd name="T3" fmla="*/ 21 h 181"/>
                <a:gd name="T4" fmla="*/ 219 w 254"/>
                <a:gd name="T5" fmla="*/ 33 h 181"/>
                <a:gd name="T6" fmla="*/ 210 w 254"/>
                <a:gd name="T7" fmla="*/ 36 h 181"/>
                <a:gd name="T8" fmla="*/ 201 w 254"/>
                <a:gd name="T9" fmla="*/ 36 h 181"/>
                <a:gd name="T10" fmla="*/ 200 w 254"/>
                <a:gd name="T11" fmla="*/ 15 h 181"/>
                <a:gd name="T12" fmla="*/ 193 w 254"/>
                <a:gd name="T13" fmla="*/ 1 h 181"/>
                <a:gd name="T14" fmla="*/ 177 w 254"/>
                <a:gd name="T15" fmla="*/ 16 h 181"/>
                <a:gd name="T16" fmla="*/ 161 w 254"/>
                <a:gd name="T17" fmla="*/ 24 h 181"/>
                <a:gd name="T18" fmla="*/ 143 w 254"/>
                <a:gd name="T19" fmla="*/ 29 h 181"/>
                <a:gd name="T20" fmla="*/ 127 w 254"/>
                <a:gd name="T21" fmla="*/ 25 h 181"/>
                <a:gd name="T22" fmla="*/ 113 w 254"/>
                <a:gd name="T23" fmla="*/ 20 h 181"/>
                <a:gd name="T24" fmla="*/ 98 w 254"/>
                <a:gd name="T25" fmla="*/ 17 h 181"/>
                <a:gd name="T26" fmla="*/ 84 w 254"/>
                <a:gd name="T27" fmla="*/ 26 h 181"/>
                <a:gd name="T28" fmla="*/ 74 w 254"/>
                <a:gd name="T29" fmla="*/ 43 h 181"/>
                <a:gd name="T30" fmla="*/ 49 w 254"/>
                <a:gd name="T31" fmla="*/ 58 h 181"/>
                <a:gd name="T32" fmla="*/ 33 w 254"/>
                <a:gd name="T33" fmla="*/ 63 h 181"/>
                <a:gd name="T34" fmla="*/ 21 w 254"/>
                <a:gd name="T35" fmla="*/ 60 h 181"/>
                <a:gd name="T36" fmla="*/ 13 w 254"/>
                <a:gd name="T37" fmla="*/ 68 h 181"/>
                <a:gd name="T38" fmla="*/ 6 w 254"/>
                <a:gd name="T39" fmla="*/ 82 h 181"/>
                <a:gd name="T40" fmla="*/ 4 w 254"/>
                <a:gd name="T41" fmla="*/ 97 h 181"/>
                <a:gd name="T42" fmla="*/ 4 w 254"/>
                <a:gd name="T43" fmla="*/ 116 h 181"/>
                <a:gd name="T44" fmla="*/ 7 w 254"/>
                <a:gd name="T45" fmla="*/ 136 h 181"/>
                <a:gd name="T46" fmla="*/ 24 w 254"/>
                <a:gd name="T47" fmla="*/ 145 h 181"/>
                <a:gd name="T48" fmla="*/ 6 w 254"/>
                <a:gd name="T49" fmla="*/ 170 h 181"/>
                <a:gd name="T50" fmla="*/ 10 w 254"/>
                <a:gd name="T51" fmla="*/ 176 h 181"/>
                <a:gd name="T52" fmla="*/ 37 w 254"/>
                <a:gd name="T53" fmla="*/ 179 h 181"/>
                <a:gd name="T54" fmla="*/ 108 w 254"/>
                <a:gd name="T55" fmla="*/ 170 h 181"/>
                <a:gd name="T56" fmla="*/ 106 w 254"/>
                <a:gd name="T57" fmla="*/ 153 h 181"/>
                <a:gd name="T58" fmla="*/ 120 w 254"/>
                <a:gd name="T59" fmla="*/ 144 h 181"/>
                <a:gd name="T60" fmla="*/ 132 w 254"/>
                <a:gd name="T61" fmla="*/ 141 h 181"/>
                <a:gd name="T62" fmla="*/ 151 w 254"/>
                <a:gd name="T63" fmla="*/ 135 h 181"/>
                <a:gd name="T64" fmla="*/ 159 w 254"/>
                <a:gd name="T65" fmla="*/ 127 h 181"/>
                <a:gd name="T66" fmla="*/ 165 w 254"/>
                <a:gd name="T67" fmla="*/ 108 h 181"/>
                <a:gd name="T68" fmla="*/ 177 w 254"/>
                <a:gd name="T69" fmla="*/ 101 h 181"/>
                <a:gd name="T70" fmla="*/ 171 w 254"/>
                <a:gd name="T71" fmla="*/ 90 h 181"/>
                <a:gd name="T72" fmla="*/ 191 w 254"/>
                <a:gd name="T73" fmla="*/ 90 h 181"/>
                <a:gd name="T74" fmla="*/ 193 w 254"/>
                <a:gd name="T75" fmla="*/ 76 h 181"/>
                <a:gd name="T76" fmla="*/ 201 w 254"/>
                <a:gd name="T77" fmla="*/ 64 h 181"/>
                <a:gd name="T78" fmla="*/ 198 w 254"/>
                <a:gd name="T79" fmla="*/ 53 h 181"/>
                <a:gd name="T80" fmla="*/ 200 w 254"/>
                <a:gd name="T81" fmla="*/ 44 h 181"/>
                <a:gd name="T82" fmla="*/ 203 w 254"/>
                <a:gd name="T83" fmla="*/ 43 h 181"/>
                <a:gd name="T84" fmla="*/ 212 w 254"/>
                <a:gd name="T85" fmla="*/ 40 h 181"/>
                <a:gd name="T86" fmla="*/ 236 w 254"/>
                <a:gd name="T87" fmla="*/ 33 h 181"/>
                <a:gd name="T88" fmla="*/ 254 w 254"/>
                <a:gd name="T89" fmla="*/ 27 h 181"/>
                <a:gd name="T90" fmla="*/ 245 w 254"/>
                <a:gd name="T91" fmla="*/ 2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4" h="181">
                  <a:moveTo>
                    <a:pt x="245" y="26"/>
                  </a:moveTo>
                  <a:cubicBezTo>
                    <a:pt x="241" y="26"/>
                    <a:pt x="242" y="23"/>
                    <a:pt x="238" y="21"/>
                  </a:cubicBezTo>
                  <a:cubicBezTo>
                    <a:pt x="235" y="19"/>
                    <a:pt x="226" y="27"/>
                    <a:pt x="219" y="33"/>
                  </a:cubicBezTo>
                  <a:cubicBezTo>
                    <a:pt x="216" y="34"/>
                    <a:pt x="212" y="36"/>
                    <a:pt x="210" y="36"/>
                  </a:cubicBezTo>
                  <a:cubicBezTo>
                    <a:pt x="206" y="38"/>
                    <a:pt x="203" y="38"/>
                    <a:pt x="201" y="36"/>
                  </a:cubicBezTo>
                  <a:cubicBezTo>
                    <a:pt x="197" y="31"/>
                    <a:pt x="208" y="19"/>
                    <a:pt x="200" y="15"/>
                  </a:cubicBezTo>
                  <a:cubicBezTo>
                    <a:pt x="193" y="12"/>
                    <a:pt x="200" y="1"/>
                    <a:pt x="193" y="1"/>
                  </a:cubicBezTo>
                  <a:cubicBezTo>
                    <a:pt x="187" y="0"/>
                    <a:pt x="177" y="11"/>
                    <a:pt x="177" y="16"/>
                  </a:cubicBezTo>
                  <a:cubicBezTo>
                    <a:pt x="177" y="21"/>
                    <a:pt x="161" y="19"/>
                    <a:pt x="161" y="24"/>
                  </a:cubicBezTo>
                  <a:cubicBezTo>
                    <a:pt x="161" y="29"/>
                    <a:pt x="145" y="24"/>
                    <a:pt x="143" y="29"/>
                  </a:cubicBezTo>
                  <a:cubicBezTo>
                    <a:pt x="140" y="35"/>
                    <a:pt x="132" y="25"/>
                    <a:pt x="127" y="25"/>
                  </a:cubicBezTo>
                  <a:cubicBezTo>
                    <a:pt x="122" y="25"/>
                    <a:pt x="119" y="18"/>
                    <a:pt x="113" y="20"/>
                  </a:cubicBezTo>
                  <a:cubicBezTo>
                    <a:pt x="106" y="22"/>
                    <a:pt x="103" y="18"/>
                    <a:pt x="98" y="17"/>
                  </a:cubicBezTo>
                  <a:cubicBezTo>
                    <a:pt x="93" y="17"/>
                    <a:pt x="90" y="28"/>
                    <a:pt x="84" y="26"/>
                  </a:cubicBezTo>
                  <a:cubicBezTo>
                    <a:pt x="78" y="24"/>
                    <a:pt x="76" y="36"/>
                    <a:pt x="74" y="43"/>
                  </a:cubicBezTo>
                  <a:cubicBezTo>
                    <a:pt x="72" y="50"/>
                    <a:pt x="48" y="50"/>
                    <a:pt x="49" y="58"/>
                  </a:cubicBezTo>
                  <a:cubicBezTo>
                    <a:pt x="49" y="65"/>
                    <a:pt x="35" y="68"/>
                    <a:pt x="33" y="63"/>
                  </a:cubicBezTo>
                  <a:cubicBezTo>
                    <a:pt x="32" y="58"/>
                    <a:pt x="23" y="61"/>
                    <a:pt x="21" y="60"/>
                  </a:cubicBezTo>
                  <a:cubicBezTo>
                    <a:pt x="19" y="58"/>
                    <a:pt x="12" y="61"/>
                    <a:pt x="13" y="68"/>
                  </a:cubicBezTo>
                  <a:cubicBezTo>
                    <a:pt x="14" y="75"/>
                    <a:pt x="7" y="79"/>
                    <a:pt x="6" y="82"/>
                  </a:cubicBezTo>
                  <a:cubicBezTo>
                    <a:pt x="5" y="85"/>
                    <a:pt x="1" y="93"/>
                    <a:pt x="4" y="97"/>
                  </a:cubicBezTo>
                  <a:cubicBezTo>
                    <a:pt x="7" y="102"/>
                    <a:pt x="0" y="109"/>
                    <a:pt x="4" y="116"/>
                  </a:cubicBezTo>
                  <a:cubicBezTo>
                    <a:pt x="7" y="124"/>
                    <a:pt x="5" y="134"/>
                    <a:pt x="7" y="136"/>
                  </a:cubicBezTo>
                  <a:cubicBezTo>
                    <a:pt x="8" y="139"/>
                    <a:pt x="21" y="138"/>
                    <a:pt x="24" y="145"/>
                  </a:cubicBezTo>
                  <a:cubicBezTo>
                    <a:pt x="27" y="153"/>
                    <a:pt x="7" y="166"/>
                    <a:pt x="6" y="170"/>
                  </a:cubicBezTo>
                  <a:cubicBezTo>
                    <a:pt x="6" y="172"/>
                    <a:pt x="7" y="174"/>
                    <a:pt x="10" y="176"/>
                  </a:cubicBezTo>
                  <a:cubicBezTo>
                    <a:pt x="18" y="177"/>
                    <a:pt x="28" y="178"/>
                    <a:pt x="37" y="179"/>
                  </a:cubicBezTo>
                  <a:cubicBezTo>
                    <a:pt x="48" y="181"/>
                    <a:pt x="107" y="173"/>
                    <a:pt x="108" y="170"/>
                  </a:cubicBezTo>
                  <a:cubicBezTo>
                    <a:pt x="109" y="168"/>
                    <a:pt x="106" y="155"/>
                    <a:pt x="106" y="153"/>
                  </a:cubicBezTo>
                  <a:cubicBezTo>
                    <a:pt x="107" y="150"/>
                    <a:pt x="114" y="144"/>
                    <a:pt x="120" y="144"/>
                  </a:cubicBezTo>
                  <a:cubicBezTo>
                    <a:pt x="126" y="145"/>
                    <a:pt x="132" y="146"/>
                    <a:pt x="132" y="141"/>
                  </a:cubicBezTo>
                  <a:cubicBezTo>
                    <a:pt x="132" y="137"/>
                    <a:pt x="149" y="131"/>
                    <a:pt x="151" y="135"/>
                  </a:cubicBezTo>
                  <a:cubicBezTo>
                    <a:pt x="153" y="139"/>
                    <a:pt x="159" y="138"/>
                    <a:pt x="159" y="127"/>
                  </a:cubicBezTo>
                  <a:cubicBezTo>
                    <a:pt x="160" y="117"/>
                    <a:pt x="159" y="109"/>
                    <a:pt x="165" y="108"/>
                  </a:cubicBezTo>
                  <a:cubicBezTo>
                    <a:pt x="171" y="108"/>
                    <a:pt x="178" y="104"/>
                    <a:pt x="177" y="101"/>
                  </a:cubicBezTo>
                  <a:cubicBezTo>
                    <a:pt x="176" y="98"/>
                    <a:pt x="169" y="92"/>
                    <a:pt x="171" y="90"/>
                  </a:cubicBezTo>
                  <a:cubicBezTo>
                    <a:pt x="173" y="88"/>
                    <a:pt x="189" y="95"/>
                    <a:pt x="191" y="90"/>
                  </a:cubicBezTo>
                  <a:cubicBezTo>
                    <a:pt x="193" y="85"/>
                    <a:pt x="190" y="80"/>
                    <a:pt x="193" y="76"/>
                  </a:cubicBezTo>
                  <a:cubicBezTo>
                    <a:pt x="195" y="72"/>
                    <a:pt x="202" y="68"/>
                    <a:pt x="201" y="64"/>
                  </a:cubicBezTo>
                  <a:cubicBezTo>
                    <a:pt x="200" y="59"/>
                    <a:pt x="202" y="57"/>
                    <a:pt x="198" y="53"/>
                  </a:cubicBezTo>
                  <a:cubicBezTo>
                    <a:pt x="194" y="49"/>
                    <a:pt x="196" y="45"/>
                    <a:pt x="200" y="44"/>
                  </a:cubicBezTo>
                  <a:cubicBezTo>
                    <a:pt x="201" y="44"/>
                    <a:pt x="202" y="44"/>
                    <a:pt x="203" y="43"/>
                  </a:cubicBezTo>
                  <a:cubicBezTo>
                    <a:pt x="207" y="42"/>
                    <a:pt x="210" y="42"/>
                    <a:pt x="212" y="40"/>
                  </a:cubicBezTo>
                  <a:cubicBezTo>
                    <a:pt x="219" y="35"/>
                    <a:pt x="231" y="31"/>
                    <a:pt x="236" y="33"/>
                  </a:cubicBezTo>
                  <a:cubicBezTo>
                    <a:pt x="240" y="34"/>
                    <a:pt x="249" y="33"/>
                    <a:pt x="254" y="27"/>
                  </a:cubicBezTo>
                  <a:cubicBezTo>
                    <a:pt x="251" y="26"/>
                    <a:pt x="247" y="25"/>
                    <a:pt x="245" y="26"/>
                  </a:cubicBezTo>
                  <a:close/>
                </a:path>
              </a:pathLst>
            </a:custGeom>
            <a:solidFill>
              <a:srgbClr val="00BCEB"/>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sp>
        <p:nvSpPr>
          <p:cNvPr id="32" name="Rectangle 31"/>
          <p:cNvSpPr/>
          <p:nvPr/>
        </p:nvSpPr>
        <p:spPr>
          <a:xfrm>
            <a:off x="0" y="4219845"/>
            <a:ext cx="9144000" cy="9373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p:cNvSpPr/>
          <p:nvPr/>
        </p:nvSpPr>
        <p:spPr>
          <a:xfrm>
            <a:off x="0" y="4206197"/>
            <a:ext cx="9144000" cy="937302"/>
          </a:xfrm>
          <a:prstGeom prst="rect">
            <a:avLst/>
          </a:prstGeom>
        </p:spPr>
        <p:txBody>
          <a:bodyPr wrap="square"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dirty="0">
                <a:solidFill>
                  <a:srgbClr val="004C69"/>
                </a:solidFill>
              </a:rPr>
              <a:t>2</a:t>
            </a:r>
            <a:r>
              <a:rPr kumimoji="0" lang="en-US" sz="2400" b="0" i="0" u="none" strike="noStrike" kern="1200" cap="none" spc="0" normalizeH="0" baseline="0" noProof="0" dirty="0">
                <a:ln>
                  <a:noFill/>
                </a:ln>
                <a:solidFill>
                  <a:srgbClr val="004C69"/>
                </a:solidFill>
                <a:effectLst/>
                <a:uLnTx/>
                <a:uFillTx/>
                <a:latin typeface="Arial" charset="0"/>
                <a:ea typeface="ＭＳ Ｐゴシック" pitchFamily="34" charset="-128"/>
                <a:cs typeface="+mn-cs"/>
              </a:rPr>
              <a:t>.15M Currently Enrolled Globally</a:t>
            </a:r>
          </a:p>
          <a:p>
            <a:pPr marL="0" marR="0" lvl="0" indent="0" algn="ctr" defTabSz="457200" rtl="0" eaLnBrk="1" fontAlgn="base" latinLnBrk="0" hangingPunct="1">
              <a:lnSpc>
                <a:spcPct val="100000"/>
              </a:lnSpc>
              <a:spcBef>
                <a:spcPts val="400"/>
              </a:spcBef>
              <a:spcAft>
                <a:spcPct val="0"/>
              </a:spcAft>
              <a:buClrTx/>
              <a:buSzTx/>
              <a:buFontTx/>
              <a:buNone/>
              <a:tabLst/>
              <a:defRPr/>
            </a:pPr>
            <a:r>
              <a:rPr kumimoji="0" lang="en-US" sz="1400" b="0" i="0" u="none" strike="noStrike" kern="1200" cap="none" spc="0" normalizeH="0" baseline="0" noProof="0" dirty="0">
                <a:ln>
                  <a:noFill/>
                </a:ln>
                <a:solidFill>
                  <a:srgbClr val="004C69"/>
                </a:solidFill>
                <a:effectLst/>
                <a:uLnTx/>
                <a:uFillTx/>
                <a:latin typeface="Arial" charset="0"/>
                <a:ea typeface="ＭＳ Ｐゴシック" pitchFamily="34" charset="-128"/>
                <a:cs typeface="+mn-cs"/>
              </a:rPr>
              <a:t>Preparing people for IT careers since 1997</a:t>
            </a:r>
          </a:p>
        </p:txBody>
      </p:sp>
      <p:sp>
        <p:nvSpPr>
          <p:cNvPr id="41" name="TextBox 40"/>
          <p:cNvSpPr txBox="1"/>
          <p:nvPr/>
        </p:nvSpPr>
        <p:spPr>
          <a:xfrm>
            <a:off x="7833810" y="1398125"/>
            <a:ext cx="942887"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1C569"/>
                </a:solidFill>
                <a:effectLst/>
                <a:uLnTx/>
                <a:uFillTx/>
                <a:latin typeface="Arial" charset="0"/>
                <a:ea typeface="ＭＳ Ｐゴシック" pitchFamily="34" charset="-128"/>
                <a:cs typeface="+mn-cs"/>
              </a:rPr>
              <a:t>12,100</a:t>
            </a:r>
            <a:br>
              <a:rPr kumimoji="0" lang="en-US" sz="1600" b="0" i="0" u="none" strike="noStrike" kern="1200" cap="none" spc="0" normalizeH="0" baseline="0" noProof="0" dirty="0">
                <a:ln>
                  <a:noFill/>
                </a:ln>
                <a:solidFill>
                  <a:srgbClr val="81C569"/>
                </a:solidFill>
                <a:effectLst/>
                <a:uLnTx/>
                <a:uFillTx/>
                <a:latin typeface="Arial" charset="0"/>
                <a:ea typeface="ＭＳ Ｐゴシック" pitchFamily="34" charset="-128"/>
                <a:cs typeface="+mn-cs"/>
              </a:rPr>
            </a:br>
            <a:r>
              <a:rPr kumimoji="0" lang="en-US" sz="1200" b="0" i="0" u="none" strike="noStrike" kern="1200" cap="none" spc="0" normalizeH="0" baseline="0" noProof="0" dirty="0">
                <a:ln>
                  <a:noFill/>
                </a:ln>
                <a:solidFill>
                  <a:srgbClr val="81C569"/>
                </a:solidFill>
                <a:effectLst/>
                <a:uLnTx/>
                <a:uFillTx/>
                <a:latin typeface="Arial" charset="0"/>
                <a:ea typeface="ＭＳ Ｐゴシック" pitchFamily="34" charset="-128"/>
                <a:cs typeface="+mn-cs"/>
              </a:rPr>
              <a:t>Academies</a:t>
            </a:r>
          </a:p>
        </p:txBody>
      </p:sp>
      <p:sp>
        <p:nvSpPr>
          <p:cNvPr id="45" name="TextBox 44"/>
          <p:cNvSpPr txBox="1"/>
          <p:nvPr/>
        </p:nvSpPr>
        <p:spPr>
          <a:xfrm>
            <a:off x="7833810" y="2029547"/>
            <a:ext cx="840295"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69"/>
                </a:solidFill>
                <a:effectLst/>
                <a:uLnTx/>
                <a:uFillTx/>
                <a:latin typeface="Arial" charset="0"/>
                <a:ea typeface="ＭＳ Ｐゴシック" pitchFamily="34" charset="-128"/>
                <a:cs typeface="+mn-cs"/>
              </a:rPr>
              <a:t>180</a:t>
            </a:r>
            <a:br>
              <a:rPr kumimoji="0" lang="en-US" sz="1600" b="0" i="0" u="none" strike="noStrike" kern="1200" cap="none" spc="0" normalizeH="0" baseline="0" noProof="0" dirty="0">
                <a:ln>
                  <a:noFill/>
                </a:ln>
                <a:solidFill>
                  <a:srgbClr val="004C69"/>
                </a:solidFill>
                <a:effectLst/>
                <a:uLnTx/>
                <a:uFillTx/>
                <a:latin typeface="Arial" charset="0"/>
                <a:ea typeface="ＭＳ Ｐゴシック" pitchFamily="34" charset="-128"/>
                <a:cs typeface="+mn-cs"/>
              </a:rPr>
            </a:br>
            <a:r>
              <a:rPr kumimoji="0" lang="en-US" sz="1200" b="0" i="0" u="none" strike="noStrike" kern="1200" cap="none" spc="0" normalizeH="0" baseline="0" noProof="0" dirty="0">
                <a:ln>
                  <a:noFill/>
                </a:ln>
                <a:solidFill>
                  <a:srgbClr val="004C69"/>
                </a:solidFill>
                <a:effectLst/>
                <a:uLnTx/>
                <a:uFillTx/>
                <a:latin typeface="Arial" charset="0"/>
                <a:ea typeface="ＭＳ Ｐゴシック" pitchFamily="34" charset="-128"/>
                <a:cs typeface="+mn-cs"/>
              </a:rPr>
              <a:t>Countries</a:t>
            </a:r>
          </a:p>
        </p:txBody>
      </p:sp>
      <p:sp>
        <p:nvSpPr>
          <p:cNvPr id="49" name="TextBox 48"/>
          <p:cNvSpPr txBox="1"/>
          <p:nvPr/>
        </p:nvSpPr>
        <p:spPr>
          <a:xfrm>
            <a:off x="7833810" y="2660969"/>
            <a:ext cx="1123086" cy="70788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600" dirty="0">
                <a:solidFill>
                  <a:srgbClr val="38C6F4"/>
                </a:solidFill>
              </a:rPr>
              <a:t>10</a:t>
            </a:r>
            <a:r>
              <a:rPr kumimoji="0" lang="en-US" sz="1600" b="0" i="0" u="none" strike="noStrike" kern="1200" cap="none" spc="0" normalizeH="0" baseline="0" noProof="0" dirty="0">
                <a:ln>
                  <a:noFill/>
                </a:ln>
                <a:solidFill>
                  <a:srgbClr val="38C6F4"/>
                </a:solidFill>
                <a:effectLst/>
                <a:uLnTx/>
                <a:uFillTx/>
                <a:latin typeface="Arial" charset="0"/>
                <a:ea typeface="ＭＳ Ｐゴシック" pitchFamily="34" charset="-128"/>
                <a:cs typeface="+mn-cs"/>
              </a:rPr>
              <a:t>.9M</a:t>
            </a:r>
            <a:br>
              <a:rPr kumimoji="0" lang="en-US" sz="1600" b="0" i="0" u="none" strike="noStrike" kern="1200" cap="none" spc="0" normalizeH="0" baseline="0" noProof="0" dirty="0">
                <a:ln>
                  <a:noFill/>
                </a:ln>
                <a:solidFill>
                  <a:srgbClr val="38C6F4"/>
                </a:solidFill>
                <a:effectLst/>
                <a:uLnTx/>
                <a:uFillTx/>
                <a:latin typeface="Arial" charset="0"/>
                <a:ea typeface="ＭＳ Ｐゴシック" pitchFamily="34" charset="-128"/>
                <a:cs typeface="+mn-cs"/>
              </a:rPr>
            </a:br>
            <a:r>
              <a:rPr kumimoji="0" lang="en-US" sz="1200" b="0" i="0" u="none" strike="noStrike" kern="1200" cap="none" spc="0" normalizeH="0" baseline="0" noProof="0" dirty="0">
                <a:ln>
                  <a:noFill/>
                </a:ln>
                <a:solidFill>
                  <a:srgbClr val="38C6F4"/>
                </a:solidFill>
                <a:effectLst/>
                <a:uLnTx/>
                <a:uFillTx/>
                <a:latin typeface="Arial" charset="0"/>
                <a:ea typeface="ＭＳ Ｐゴシック" pitchFamily="34" charset="-128"/>
                <a:cs typeface="+mn-cs"/>
              </a:rPr>
              <a:t>Students</a:t>
            </a:r>
            <a:br>
              <a:rPr kumimoji="0" lang="en-US" sz="1200" b="0" i="0" u="none" strike="noStrike" kern="1200" cap="none" spc="0" normalizeH="0" baseline="0" noProof="0" dirty="0">
                <a:ln>
                  <a:noFill/>
                </a:ln>
                <a:solidFill>
                  <a:srgbClr val="38C6F4"/>
                </a:solidFill>
                <a:effectLst/>
                <a:uLnTx/>
                <a:uFillTx/>
                <a:latin typeface="Arial" charset="0"/>
                <a:ea typeface="ＭＳ Ｐゴシック" pitchFamily="34" charset="-128"/>
                <a:cs typeface="+mn-cs"/>
              </a:rPr>
            </a:br>
            <a:r>
              <a:rPr kumimoji="0" lang="en-US" sz="1200" b="0" i="0" u="none" strike="noStrike" kern="1200" cap="none" spc="0" normalizeH="0" baseline="0" noProof="0" dirty="0">
                <a:ln>
                  <a:noFill/>
                </a:ln>
                <a:solidFill>
                  <a:srgbClr val="38C6F4"/>
                </a:solidFill>
                <a:effectLst/>
                <a:uLnTx/>
                <a:uFillTx/>
                <a:latin typeface="Arial" charset="0"/>
                <a:ea typeface="ＭＳ Ｐゴシック" pitchFamily="34" charset="-128"/>
                <a:cs typeface="+mn-cs"/>
              </a:rPr>
              <a:t>Served</a:t>
            </a:r>
          </a:p>
        </p:txBody>
      </p:sp>
      <p:sp>
        <p:nvSpPr>
          <p:cNvPr id="52" name="TextBox 51"/>
          <p:cNvSpPr txBox="1"/>
          <p:nvPr/>
        </p:nvSpPr>
        <p:spPr>
          <a:xfrm>
            <a:off x="7833810" y="3477057"/>
            <a:ext cx="902811"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BAB18"/>
                </a:solidFill>
                <a:effectLst/>
                <a:uLnTx/>
                <a:uFillTx/>
                <a:latin typeface="Arial" charset="0"/>
                <a:ea typeface="ＭＳ Ｐゴシック" pitchFamily="34" charset="-128"/>
                <a:cs typeface="+mn-cs"/>
              </a:rPr>
              <a:t>26,500</a:t>
            </a:r>
            <a:br>
              <a:rPr kumimoji="0" lang="en-US" sz="1600" b="0" i="0" u="none" strike="noStrike" kern="1200" cap="none" spc="0" normalizeH="0" baseline="0" noProof="0" dirty="0">
                <a:ln>
                  <a:noFill/>
                </a:ln>
                <a:solidFill>
                  <a:srgbClr val="FBAB18"/>
                </a:solidFill>
                <a:effectLst/>
                <a:uLnTx/>
                <a:uFillTx/>
                <a:latin typeface="Arial" charset="0"/>
                <a:ea typeface="ＭＳ Ｐゴシック" pitchFamily="34" charset="-128"/>
                <a:cs typeface="+mn-cs"/>
              </a:rPr>
            </a:br>
            <a:r>
              <a:rPr kumimoji="0" lang="en-US" sz="1200" b="0" i="0" u="none" strike="noStrike" kern="1200" cap="none" spc="0" normalizeH="0" baseline="0" noProof="0" dirty="0">
                <a:ln>
                  <a:noFill/>
                </a:ln>
                <a:solidFill>
                  <a:srgbClr val="FBAB18"/>
                </a:solidFill>
                <a:effectLst/>
                <a:uLnTx/>
                <a:uFillTx/>
                <a:latin typeface="Arial" charset="0"/>
                <a:ea typeface="ＭＳ Ｐゴシック" pitchFamily="34" charset="-128"/>
                <a:cs typeface="+mn-cs"/>
              </a:rPr>
              <a:t>Instructors</a:t>
            </a:r>
          </a:p>
        </p:txBody>
      </p:sp>
      <p:sp>
        <p:nvSpPr>
          <p:cNvPr id="47" name="Oval 46"/>
          <p:cNvSpPr>
            <a:spLocks/>
          </p:cNvSpPr>
          <p:nvPr/>
        </p:nvSpPr>
        <p:spPr>
          <a:xfrm>
            <a:off x="1624639" y="2746865"/>
            <a:ext cx="1066786" cy="1110009"/>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Oval 49"/>
          <p:cNvSpPr/>
          <p:nvPr/>
        </p:nvSpPr>
        <p:spPr>
          <a:xfrm>
            <a:off x="2933800" y="1631400"/>
            <a:ext cx="914400" cy="91013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Oval 53"/>
          <p:cNvSpPr>
            <a:spLocks noChangeAspect="1"/>
          </p:cNvSpPr>
          <p:nvPr/>
        </p:nvSpPr>
        <p:spPr>
          <a:xfrm>
            <a:off x="3854170" y="2385376"/>
            <a:ext cx="722574" cy="722577"/>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6" name="Oval 65"/>
          <p:cNvSpPr>
            <a:spLocks noChangeAspect="1"/>
          </p:cNvSpPr>
          <p:nvPr/>
        </p:nvSpPr>
        <p:spPr>
          <a:xfrm>
            <a:off x="5069457" y="2747801"/>
            <a:ext cx="732754" cy="73275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TextBox 47"/>
          <p:cNvSpPr txBox="1"/>
          <p:nvPr/>
        </p:nvSpPr>
        <p:spPr>
          <a:xfrm>
            <a:off x="1693100" y="3071036"/>
            <a:ext cx="904415" cy="46166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dirty="0">
                <a:solidFill>
                  <a:srgbClr val="FFFFFF"/>
                </a:solidFill>
                <a:latin typeface="Arial"/>
              </a:rPr>
              <a:t>704</a:t>
            </a:r>
            <a:r>
              <a:rPr kumimoji="0" lang="en-US" sz="2400" b="0" i="0" u="none" strike="noStrike" kern="1200" cap="none" spc="0" normalizeH="0" baseline="0" noProof="0" dirty="0">
                <a:ln>
                  <a:noFill/>
                </a:ln>
                <a:solidFill>
                  <a:srgbClr val="FFFFFF"/>
                </a:solidFill>
                <a:effectLst/>
                <a:uLnTx/>
                <a:uFillTx/>
                <a:latin typeface="Arial"/>
                <a:ea typeface="ＭＳ Ｐゴシック" pitchFamily="34" charset="-128"/>
                <a:cs typeface="+mn-cs"/>
              </a:rPr>
              <a:t>K</a:t>
            </a:r>
          </a:p>
        </p:txBody>
      </p:sp>
      <p:sp>
        <p:nvSpPr>
          <p:cNvPr id="51" name="TextBox 50"/>
          <p:cNvSpPr txBox="1"/>
          <p:nvPr/>
        </p:nvSpPr>
        <p:spPr>
          <a:xfrm>
            <a:off x="3014103" y="1883137"/>
            <a:ext cx="784190" cy="40011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pitchFamily="34" charset="-128"/>
                <a:cs typeface="+mn-cs"/>
              </a:rPr>
              <a:t>448K</a:t>
            </a:r>
          </a:p>
        </p:txBody>
      </p:sp>
      <p:sp>
        <p:nvSpPr>
          <p:cNvPr id="55" name="TextBox 54"/>
          <p:cNvSpPr txBox="1"/>
          <p:nvPr/>
        </p:nvSpPr>
        <p:spPr>
          <a:xfrm>
            <a:off x="3811788" y="2542662"/>
            <a:ext cx="784190" cy="40011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pitchFamily="34" charset="-128"/>
                <a:cs typeface="+mn-cs"/>
              </a:rPr>
              <a:t>130K</a:t>
            </a:r>
          </a:p>
        </p:txBody>
      </p:sp>
      <p:sp>
        <p:nvSpPr>
          <p:cNvPr id="67" name="TextBox 66"/>
          <p:cNvSpPr txBox="1"/>
          <p:nvPr/>
        </p:nvSpPr>
        <p:spPr>
          <a:xfrm>
            <a:off x="5043738" y="2932222"/>
            <a:ext cx="784190" cy="40011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000" dirty="0">
                <a:solidFill>
                  <a:srgbClr val="FFFFFF"/>
                </a:solidFill>
                <a:latin typeface="Arial"/>
              </a:rPr>
              <a:t>326</a:t>
            </a:r>
            <a:r>
              <a:rPr kumimoji="0" lang="en-US" sz="2000" b="0" i="0" u="none" strike="noStrike" kern="1200" cap="none" spc="0" normalizeH="0" baseline="0" noProof="0" dirty="0">
                <a:ln>
                  <a:noFill/>
                </a:ln>
                <a:solidFill>
                  <a:srgbClr val="FFFFFF"/>
                </a:solidFill>
                <a:effectLst/>
                <a:uLnTx/>
                <a:uFillTx/>
                <a:latin typeface="Arial"/>
                <a:ea typeface="ＭＳ Ｐゴシック" pitchFamily="34" charset="-128"/>
                <a:cs typeface="+mn-cs"/>
              </a:rPr>
              <a:t>K</a:t>
            </a:r>
          </a:p>
        </p:txBody>
      </p:sp>
      <p:sp>
        <p:nvSpPr>
          <p:cNvPr id="3" name="Title 2"/>
          <p:cNvSpPr>
            <a:spLocks noGrp="1"/>
          </p:cNvSpPr>
          <p:nvPr>
            <p:ph type="title"/>
          </p:nvPr>
        </p:nvSpPr>
        <p:spPr>
          <a:xfrm>
            <a:off x="437766" y="272733"/>
            <a:ext cx="8345488" cy="731837"/>
          </a:xfrm>
        </p:spPr>
        <p:txBody>
          <a:bodyPr/>
          <a:lstStyle/>
          <a:p>
            <a:r>
              <a:rPr lang="en-US" dirty="0"/>
              <a:t>Cisco Networking Academy</a:t>
            </a:r>
          </a:p>
        </p:txBody>
      </p:sp>
      <p:sp>
        <p:nvSpPr>
          <p:cNvPr id="24" name="Oval 23">
            <a:extLst>
              <a:ext uri="{FF2B5EF4-FFF2-40B4-BE49-F238E27FC236}">
                <a16:creationId xmlns:a16="http://schemas.microsoft.com/office/drawing/2014/main" id="{2E3E4260-3EB7-8840-935B-FC6092DDDB65}"/>
              </a:ext>
            </a:extLst>
          </p:cNvPr>
          <p:cNvSpPr>
            <a:spLocks noChangeAspect="1"/>
          </p:cNvSpPr>
          <p:nvPr/>
        </p:nvSpPr>
        <p:spPr>
          <a:xfrm>
            <a:off x="3064511" y="2746865"/>
            <a:ext cx="833215" cy="833218"/>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C51A060E-EC0A-C449-9D0E-998735AE39CB}"/>
              </a:ext>
            </a:extLst>
          </p:cNvPr>
          <p:cNvSpPr txBox="1"/>
          <p:nvPr/>
        </p:nvSpPr>
        <p:spPr>
          <a:xfrm>
            <a:off x="3105169" y="2996901"/>
            <a:ext cx="784190" cy="40011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pitchFamily="34" charset="-128"/>
                <a:cs typeface="+mn-cs"/>
              </a:rPr>
              <a:t>167K</a:t>
            </a:r>
          </a:p>
        </p:txBody>
      </p:sp>
      <p:sp>
        <p:nvSpPr>
          <p:cNvPr id="26" name="Oval 25">
            <a:extLst>
              <a:ext uri="{FF2B5EF4-FFF2-40B4-BE49-F238E27FC236}">
                <a16:creationId xmlns:a16="http://schemas.microsoft.com/office/drawing/2014/main" id="{F51B7B7F-0A34-6343-B82B-AF454D10BE54}"/>
              </a:ext>
            </a:extLst>
          </p:cNvPr>
          <p:cNvSpPr>
            <a:spLocks noChangeAspect="1"/>
          </p:cNvSpPr>
          <p:nvPr/>
        </p:nvSpPr>
        <p:spPr>
          <a:xfrm>
            <a:off x="5229633" y="1883137"/>
            <a:ext cx="724898" cy="724901"/>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TextBox 80"/>
          <p:cNvSpPr txBox="1"/>
          <p:nvPr/>
        </p:nvSpPr>
        <p:spPr>
          <a:xfrm>
            <a:off x="5019476" y="2002142"/>
            <a:ext cx="1131912"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pitchFamily="34" charset="-128"/>
                <a:cs typeface="+mn-cs"/>
              </a:rPr>
              <a:t>175K</a:t>
            </a:r>
          </a:p>
        </p:txBody>
      </p:sp>
      <p:sp>
        <p:nvSpPr>
          <p:cNvPr id="27" name="Oval 26">
            <a:extLst>
              <a:ext uri="{FF2B5EF4-FFF2-40B4-BE49-F238E27FC236}">
                <a16:creationId xmlns:a16="http://schemas.microsoft.com/office/drawing/2014/main" id="{62AE7F27-337B-CC42-827D-35A6C7002149}"/>
              </a:ext>
            </a:extLst>
          </p:cNvPr>
          <p:cNvSpPr>
            <a:spLocks noChangeAspect="1"/>
          </p:cNvSpPr>
          <p:nvPr/>
        </p:nvSpPr>
        <p:spPr>
          <a:xfrm>
            <a:off x="1287662" y="1719241"/>
            <a:ext cx="780557" cy="78056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TextBox 45"/>
          <p:cNvSpPr txBox="1"/>
          <p:nvPr/>
        </p:nvSpPr>
        <p:spPr>
          <a:xfrm>
            <a:off x="1276069" y="1900222"/>
            <a:ext cx="784190" cy="400110"/>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000" dirty="0">
                <a:solidFill>
                  <a:srgbClr val="FFFFFF"/>
                </a:solidFill>
                <a:latin typeface="Arial"/>
              </a:rPr>
              <a:t>201</a:t>
            </a:r>
            <a:r>
              <a:rPr kumimoji="0" lang="en-US" sz="2000" b="0" i="0" u="none" strike="noStrike" kern="1200" cap="none" spc="0" normalizeH="0" baseline="0" noProof="0" dirty="0">
                <a:ln>
                  <a:noFill/>
                </a:ln>
                <a:solidFill>
                  <a:srgbClr val="FFFFFF"/>
                </a:solidFill>
                <a:effectLst/>
                <a:uLnTx/>
                <a:uFillTx/>
                <a:latin typeface="Arial"/>
                <a:ea typeface="ＭＳ Ｐゴシック" pitchFamily="34" charset="-128"/>
                <a:cs typeface="+mn-cs"/>
              </a:rPr>
              <a:t>K</a:t>
            </a:r>
          </a:p>
        </p:txBody>
      </p:sp>
      <p:sp>
        <p:nvSpPr>
          <p:cNvPr id="28" name="TextBox 27">
            <a:extLst>
              <a:ext uri="{FF2B5EF4-FFF2-40B4-BE49-F238E27FC236}">
                <a16:creationId xmlns:a16="http://schemas.microsoft.com/office/drawing/2014/main" id="{233B7A3E-7DF1-F240-82D2-3FA4E8A0AD07}"/>
              </a:ext>
            </a:extLst>
          </p:cNvPr>
          <p:cNvSpPr txBox="1"/>
          <p:nvPr/>
        </p:nvSpPr>
        <p:spPr>
          <a:xfrm>
            <a:off x="8159028" y="4875010"/>
            <a:ext cx="1248452" cy="20005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4C69"/>
                </a:solidFill>
                <a:effectLst/>
                <a:uLnTx/>
                <a:uFillTx/>
                <a:latin typeface="Arial" charset="0"/>
                <a:ea typeface="ＭＳ Ｐゴシック" pitchFamily="34" charset="-128"/>
                <a:cs typeface="+mn-cs"/>
              </a:rPr>
              <a:t>October 2019</a:t>
            </a:r>
          </a:p>
        </p:txBody>
      </p:sp>
      <p:grpSp>
        <p:nvGrpSpPr>
          <p:cNvPr id="520" name="Group 519">
            <a:extLst>
              <a:ext uri="{FF2B5EF4-FFF2-40B4-BE49-F238E27FC236}">
                <a16:creationId xmlns:a16="http://schemas.microsoft.com/office/drawing/2014/main" id="{1ED85FC6-D112-E549-9BA1-828696FDB38E}"/>
              </a:ext>
            </a:extLst>
          </p:cNvPr>
          <p:cNvGrpSpPr>
            <a:grpSpLocks noChangeAspect="1"/>
          </p:cNvGrpSpPr>
          <p:nvPr/>
        </p:nvGrpSpPr>
        <p:grpSpPr>
          <a:xfrm>
            <a:off x="7467365" y="1476758"/>
            <a:ext cx="301833" cy="296857"/>
            <a:chOff x="6333580" y="2334557"/>
            <a:chExt cx="545984" cy="536983"/>
          </a:xfrm>
        </p:grpSpPr>
        <p:sp>
          <p:nvSpPr>
            <p:cNvPr id="521" name="Freeform 251">
              <a:extLst>
                <a:ext uri="{FF2B5EF4-FFF2-40B4-BE49-F238E27FC236}">
                  <a16:creationId xmlns:a16="http://schemas.microsoft.com/office/drawing/2014/main" id="{B2B4A881-414B-5A4A-8962-61ADD62C562F}"/>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6EBE4A"/>
            </a:solidFill>
            <a:ln>
              <a:solidFill>
                <a:srgbClr val="6EBE4A"/>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22" name="Freeform 256">
              <a:extLst>
                <a:ext uri="{FF2B5EF4-FFF2-40B4-BE49-F238E27FC236}">
                  <a16:creationId xmlns:a16="http://schemas.microsoft.com/office/drawing/2014/main" id="{46459A84-4143-0649-8E65-4C2640E7BBE4}"/>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6EBE4A"/>
            </a:solidFill>
            <a:ln>
              <a:solidFill>
                <a:srgbClr val="6EBE4A"/>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23" name="Freeform 260">
              <a:extLst>
                <a:ext uri="{FF2B5EF4-FFF2-40B4-BE49-F238E27FC236}">
                  <a16:creationId xmlns:a16="http://schemas.microsoft.com/office/drawing/2014/main" id="{CA3A0B95-1885-DA4A-BFFF-8215514E3A7A}"/>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17E18"/>
            </a:solidFill>
            <a:ln w="12700">
              <a:solidFill>
                <a:srgbClr val="017E1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grpSp>
        <p:nvGrpSpPr>
          <p:cNvPr id="524" name="Group 523">
            <a:extLst>
              <a:ext uri="{FF2B5EF4-FFF2-40B4-BE49-F238E27FC236}">
                <a16:creationId xmlns:a16="http://schemas.microsoft.com/office/drawing/2014/main" id="{6B4E0DF5-DF7A-E14A-8FB4-CF8CB66831E8}"/>
              </a:ext>
            </a:extLst>
          </p:cNvPr>
          <p:cNvGrpSpPr>
            <a:grpSpLocks noChangeAspect="1"/>
          </p:cNvGrpSpPr>
          <p:nvPr/>
        </p:nvGrpSpPr>
        <p:grpSpPr>
          <a:xfrm>
            <a:off x="7519361" y="3508647"/>
            <a:ext cx="301833" cy="296857"/>
            <a:chOff x="6333580" y="2334557"/>
            <a:chExt cx="545984" cy="536983"/>
          </a:xfrm>
        </p:grpSpPr>
        <p:sp>
          <p:nvSpPr>
            <p:cNvPr id="525" name="Freeform 251">
              <a:extLst>
                <a:ext uri="{FF2B5EF4-FFF2-40B4-BE49-F238E27FC236}">
                  <a16:creationId xmlns:a16="http://schemas.microsoft.com/office/drawing/2014/main" id="{D0092F0E-D62C-5E45-A85B-678A9A0E5B78}"/>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BAB18"/>
            </a:solidFill>
            <a:ln>
              <a:solidFill>
                <a:srgbClr val="FBAB1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26" name="Freeform 256">
              <a:extLst>
                <a:ext uri="{FF2B5EF4-FFF2-40B4-BE49-F238E27FC236}">
                  <a16:creationId xmlns:a16="http://schemas.microsoft.com/office/drawing/2014/main" id="{9BEBA289-99BD-F34C-ACDD-E079A307CA63}"/>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BAB18"/>
            </a:solidFill>
            <a:ln>
              <a:solidFill>
                <a:srgbClr val="FBAB1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27" name="Freeform 260">
              <a:extLst>
                <a:ext uri="{FF2B5EF4-FFF2-40B4-BE49-F238E27FC236}">
                  <a16:creationId xmlns:a16="http://schemas.microsoft.com/office/drawing/2014/main" id="{0EE71348-6D3C-4B45-B98F-2948B54852CF}"/>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w="12700">
              <a:solidFill>
                <a:srgbClr val="F5730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grpSp>
        <p:nvGrpSpPr>
          <p:cNvPr id="528" name="Group 527">
            <a:extLst>
              <a:ext uri="{FF2B5EF4-FFF2-40B4-BE49-F238E27FC236}">
                <a16:creationId xmlns:a16="http://schemas.microsoft.com/office/drawing/2014/main" id="{BC328C19-583F-6A45-9AA5-4F71275905E5}"/>
              </a:ext>
            </a:extLst>
          </p:cNvPr>
          <p:cNvGrpSpPr>
            <a:grpSpLocks noChangeAspect="1"/>
          </p:cNvGrpSpPr>
          <p:nvPr/>
        </p:nvGrpSpPr>
        <p:grpSpPr>
          <a:xfrm>
            <a:off x="7486036" y="2105395"/>
            <a:ext cx="301833" cy="296857"/>
            <a:chOff x="6333580" y="2334557"/>
            <a:chExt cx="545984" cy="536983"/>
          </a:xfrm>
        </p:grpSpPr>
        <p:sp>
          <p:nvSpPr>
            <p:cNvPr id="529" name="Freeform 251">
              <a:extLst>
                <a:ext uri="{FF2B5EF4-FFF2-40B4-BE49-F238E27FC236}">
                  <a16:creationId xmlns:a16="http://schemas.microsoft.com/office/drawing/2014/main" id="{28427E89-506B-9447-9A38-E6AC3D4573D7}"/>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005073"/>
            </a:solidFill>
            <a:ln>
              <a:solidFill>
                <a:srgbClr val="00507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30" name="Freeform 256">
              <a:extLst>
                <a:ext uri="{FF2B5EF4-FFF2-40B4-BE49-F238E27FC236}">
                  <a16:creationId xmlns:a16="http://schemas.microsoft.com/office/drawing/2014/main" id="{648EA89A-7386-2E4B-A068-CAB50D368B1B}"/>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005073"/>
            </a:solidFill>
            <a:ln>
              <a:solidFill>
                <a:srgbClr val="00507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31" name="Freeform 260">
              <a:extLst>
                <a:ext uri="{FF2B5EF4-FFF2-40B4-BE49-F238E27FC236}">
                  <a16:creationId xmlns:a16="http://schemas.microsoft.com/office/drawing/2014/main" id="{7443E012-0DD5-B940-B9C2-84F8D00AA5E3}"/>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05073">
                <a:lumMod val="75000"/>
              </a:srgbClr>
            </a:solidFill>
            <a:ln w="12700">
              <a:solidFill>
                <a:srgbClr val="005073">
                  <a:lumMod val="75000"/>
                </a:srgb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grpSp>
        <p:nvGrpSpPr>
          <p:cNvPr id="532" name="Group 531">
            <a:extLst>
              <a:ext uri="{FF2B5EF4-FFF2-40B4-BE49-F238E27FC236}">
                <a16:creationId xmlns:a16="http://schemas.microsoft.com/office/drawing/2014/main" id="{C4ABBB3C-5C19-804F-90F7-214DBD0F0A39}"/>
              </a:ext>
            </a:extLst>
          </p:cNvPr>
          <p:cNvGrpSpPr>
            <a:grpSpLocks noChangeAspect="1"/>
          </p:cNvGrpSpPr>
          <p:nvPr/>
        </p:nvGrpSpPr>
        <p:grpSpPr>
          <a:xfrm>
            <a:off x="7506259" y="2718055"/>
            <a:ext cx="301833" cy="296857"/>
            <a:chOff x="6333580" y="2334557"/>
            <a:chExt cx="545984" cy="536983"/>
          </a:xfrm>
        </p:grpSpPr>
        <p:sp>
          <p:nvSpPr>
            <p:cNvPr id="533" name="Freeform 251">
              <a:extLst>
                <a:ext uri="{FF2B5EF4-FFF2-40B4-BE49-F238E27FC236}">
                  <a16:creationId xmlns:a16="http://schemas.microsoft.com/office/drawing/2014/main" id="{EEF08651-C8F4-8F48-887C-44CC52B96CAB}"/>
                </a:ext>
              </a:extLst>
            </p:cNvPr>
            <p:cNvSpPr>
              <a:spLocks/>
            </p:cNvSpPr>
            <p:nvPr/>
          </p:nvSpPr>
          <p:spPr bwMode="auto">
            <a:xfrm>
              <a:off x="6551574" y="2334557"/>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00BCEB"/>
            </a:solidFill>
            <a:ln w="3175">
              <a:solidFill>
                <a:srgbClr val="00BC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34" name="Freeform 256">
              <a:extLst>
                <a:ext uri="{FF2B5EF4-FFF2-40B4-BE49-F238E27FC236}">
                  <a16:creationId xmlns:a16="http://schemas.microsoft.com/office/drawing/2014/main" id="{30D5F252-C855-D747-8970-C9934E76143E}"/>
                </a:ext>
              </a:extLst>
            </p:cNvPr>
            <p:cNvSpPr>
              <a:spLocks/>
            </p:cNvSpPr>
            <p:nvPr/>
          </p:nvSpPr>
          <p:spPr bwMode="auto">
            <a:xfrm>
              <a:off x="6333580" y="2502552"/>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00BCEB"/>
            </a:solidFill>
            <a:ln w="3175">
              <a:solidFill>
                <a:srgbClr val="00BC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35" name="Freeform 260">
              <a:extLst>
                <a:ext uri="{FF2B5EF4-FFF2-40B4-BE49-F238E27FC236}">
                  <a16:creationId xmlns:a16="http://schemas.microsoft.com/office/drawing/2014/main" id="{D7B54689-7499-984A-A2E5-81A0EC77CD66}"/>
                </a:ext>
              </a:extLst>
            </p:cNvPr>
            <p:cNvSpPr>
              <a:spLocks/>
            </p:cNvSpPr>
            <p:nvPr/>
          </p:nvSpPr>
          <p:spPr bwMode="auto">
            <a:xfrm>
              <a:off x="6461576" y="2648547"/>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00BCEB">
                <a:lumMod val="75000"/>
              </a:srgbClr>
            </a:solidFill>
            <a:ln w="12700">
              <a:solidFill>
                <a:srgbClr val="00BCEB">
                  <a:lumMod val="75000"/>
                </a:srgb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spTree>
    <p:extLst>
      <p:ext uri="{BB962C8B-B14F-4D97-AF65-F5344CB8AC3E}">
        <p14:creationId xmlns:p14="http://schemas.microsoft.com/office/powerpoint/2010/main" val="160473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188" y="-33601"/>
            <a:ext cx="3993279" cy="2662186"/>
          </a:xfrm>
          <a:prstGeom prst="rect">
            <a:avLst/>
          </a:prstGeom>
        </p:spPr>
      </p:pic>
      <p:sp>
        <p:nvSpPr>
          <p:cNvPr id="10" name="Rectangle 9"/>
          <p:cNvSpPr/>
          <p:nvPr/>
        </p:nvSpPr>
        <p:spPr>
          <a:xfrm>
            <a:off x="330200" y="4531580"/>
            <a:ext cx="880533" cy="562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4" name="Rectangle 23"/>
          <p:cNvSpPr/>
          <p:nvPr/>
        </p:nvSpPr>
        <p:spPr>
          <a:xfrm>
            <a:off x="522227" y="1175863"/>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7" name="Right Triangle 26"/>
          <p:cNvSpPr/>
          <p:nvPr/>
        </p:nvSpPr>
        <p:spPr>
          <a:xfrm>
            <a:off x="4586944" y="1174839"/>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8" name="Rectangle 27"/>
          <p:cNvSpPr/>
          <p:nvPr/>
        </p:nvSpPr>
        <p:spPr>
          <a:xfrm>
            <a:off x="4586625" y="1472321"/>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9" name="Isosceles Triangle 28"/>
          <p:cNvSpPr/>
          <p:nvPr/>
        </p:nvSpPr>
        <p:spPr>
          <a:xfrm rot="10800000">
            <a:off x="4542375" y="1624231"/>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grpSp>
        <p:nvGrpSpPr>
          <p:cNvPr id="8" name="Group 7"/>
          <p:cNvGrpSpPr/>
          <p:nvPr/>
        </p:nvGrpSpPr>
        <p:grpSpPr>
          <a:xfrm>
            <a:off x="506032" y="3047740"/>
            <a:ext cx="4407975" cy="657736"/>
            <a:chOff x="506031" y="3198239"/>
            <a:chExt cx="4407975" cy="657736"/>
          </a:xfrm>
        </p:grpSpPr>
        <p:sp>
          <p:nvSpPr>
            <p:cNvPr id="40" name="Rectangle 39"/>
            <p:cNvSpPr/>
            <p:nvPr/>
          </p:nvSpPr>
          <p:spPr>
            <a:xfrm>
              <a:off x="506031" y="319926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2" name="Right Triangle 41"/>
            <p:cNvSpPr/>
            <p:nvPr/>
          </p:nvSpPr>
          <p:spPr>
            <a:xfrm>
              <a:off x="4570748" y="319823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3" name="Rectangle 42"/>
            <p:cNvSpPr/>
            <p:nvPr/>
          </p:nvSpPr>
          <p:spPr>
            <a:xfrm>
              <a:off x="4570429" y="349572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4" name="Isosceles Triangle 43"/>
            <p:cNvSpPr/>
            <p:nvPr/>
          </p:nvSpPr>
          <p:spPr>
            <a:xfrm rot="10800000">
              <a:off x="4526179" y="364763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grpSp>
      <p:sp>
        <p:nvSpPr>
          <p:cNvPr id="2" name="Title 1"/>
          <p:cNvSpPr>
            <a:spLocks noGrp="1"/>
          </p:cNvSpPr>
          <p:nvPr>
            <p:ph type="title"/>
          </p:nvPr>
        </p:nvSpPr>
        <p:spPr>
          <a:xfrm>
            <a:off x="437767" y="341314"/>
            <a:ext cx="4754947" cy="731837"/>
          </a:xfrm>
        </p:spPr>
        <p:txBody>
          <a:bodyPr/>
          <a:lstStyle/>
          <a:p>
            <a:r>
              <a:rPr lang="en-US" sz="1400" dirty="0"/>
              <a:t>Emerging Technologies Workshop</a:t>
            </a:r>
            <a:br>
              <a:rPr lang="en-US" sz="2000" dirty="0"/>
            </a:br>
            <a:r>
              <a:rPr lang="en-US" sz="2400" dirty="0"/>
              <a:t>Experimenting with REST APIs using Webex Teams</a:t>
            </a:r>
          </a:p>
        </p:txBody>
      </p:sp>
      <p:sp>
        <p:nvSpPr>
          <p:cNvPr id="13" name="Rectangle 12"/>
          <p:cNvSpPr/>
          <p:nvPr/>
        </p:nvSpPr>
        <p:spPr>
          <a:xfrm>
            <a:off x="5192714" y="2583440"/>
            <a:ext cx="3958423" cy="25600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17" name="TextBox 16"/>
          <p:cNvSpPr txBox="1"/>
          <p:nvPr/>
        </p:nvSpPr>
        <p:spPr>
          <a:xfrm>
            <a:off x="5428157" y="3018831"/>
            <a:ext cx="3613470" cy="2100575"/>
          </a:xfrm>
          <a:prstGeom prst="rect">
            <a:avLst/>
          </a:prstGeom>
          <a:noFill/>
        </p:spPr>
        <p:txBody>
          <a:bodyPr wrap="square" rtlCol="0">
            <a:spAutoFit/>
          </a:bodyPr>
          <a:lstStyle/>
          <a:p>
            <a:pPr defTabSz="457189">
              <a:spcAft>
                <a:spcPts val="300"/>
              </a:spcAft>
            </a:pPr>
            <a:r>
              <a:rPr lang="en-US" sz="900" b="1" dirty="0">
                <a:solidFill>
                  <a:schemeClr val="bg1"/>
                </a:solidFill>
              </a:rPr>
              <a:t>Target Audience</a:t>
            </a:r>
            <a:r>
              <a:rPr lang="en-US" sz="900" dirty="0">
                <a:solidFill>
                  <a:schemeClr val="bg1"/>
                </a:solidFill>
              </a:rPr>
              <a:t>: Vocational, 2-year and 4-year College, 4-Year University students</a:t>
            </a:r>
          </a:p>
          <a:p>
            <a:pPr defTabSz="457189">
              <a:spcAft>
                <a:spcPts val="300"/>
              </a:spcAft>
            </a:pPr>
            <a:r>
              <a:rPr lang="en-US" sz="900" b="1" dirty="0">
                <a:solidFill>
                  <a:schemeClr val="bg1"/>
                </a:solidFill>
              </a:rPr>
              <a:t>Prerequisites</a:t>
            </a:r>
            <a:r>
              <a:rPr lang="en-US" sz="900" dirty="0">
                <a:solidFill>
                  <a:schemeClr val="bg1"/>
                </a:solidFill>
              </a:rPr>
              <a:t>: Basic programming</a:t>
            </a:r>
          </a:p>
          <a:p>
            <a:pPr defTabSz="457189">
              <a:spcAft>
                <a:spcPts val="300"/>
              </a:spcAft>
            </a:pPr>
            <a:r>
              <a:rPr lang="en-US" sz="900" b="1" dirty="0">
                <a:solidFill>
                  <a:schemeClr val="bg1"/>
                </a:solidFill>
              </a:rPr>
              <a:t>Languages</a:t>
            </a:r>
            <a:r>
              <a:rPr lang="en-US" sz="900" dirty="0">
                <a:solidFill>
                  <a:schemeClr val="bg1"/>
                </a:solidFill>
              </a:rPr>
              <a:t>: English</a:t>
            </a:r>
          </a:p>
          <a:p>
            <a:pPr defTabSz="457189">
              <a:spcAft>
                <a:spcPts val="300"/>
              </a:spcAft>
            </a:pPr>
            <a:r>
              <a:rPr lang="en-US" sz="900" b="1" dirty="0">
                <a:solidFill>
                  <a:schemeClr val="bg1"/>
                </a:solidFill>
              </a:rPr>
              <a:t>Course Delivery</a:t>
            </a:r>
            <a:r>
              <a:rPr lang="en-US" sz="900" dirty="0">
                <a:solidFill>
                  <a:schemeClr val="bg1"/>
                </a:solidFill>
              </a:rPr>
              <a:t>: Instructor-led</a:t>
            </a:r>
          </a:p>
          <a:p>
            <a:pPr defTabSz="457189">
              <a:spcAft>
                <a:spcPts val="300"/>
              </a:spcAft>
            </a:pPr>
            <a:r>
              <a:rPr lang="en-US" sz="900" b="1" dirty="0">
                <a:solidFill>
                  <a:schemeClr val="bg1"/>
                </a:solidFill>
              </a:rPr>
              <a:t>Equipment</a:t>
            </a:r>
            <a:r>
              <a:rPr lang="en-US" sz="900" dirty="0">
                <a:solidFill>
                  <a:schemeClr val="bg1"/>
                </a:solidFill>
              </a:rPr>
              <a:t>: FREE! Uses free online software tools</a:t>
            </a:r>
          </a:p>
          <a:p>
            <a:pPr defTabSz="457189">
              <a:spcAft>
                <a:spcPts val="300"/>
              </a:spcAft>
            </a:pPr>
            <a:r>
              <a:rPr lang="en-US" sz="900" b="1" dirty="0">
                <a:solidFill>
                  <a:schemeClr val="bg1"/>
                </a:solidFill>
              </a:rPr>
              <a:t>Estimated Time to Complete</a:t>
            </a:r>
            <a:r>
              <a:rPr lang="en-US" sz="900" dirty="0">
                <a:solidFill>
                  <a:schemeClr val="bg1"/>
                </a:solidFill>
              </a:rPr>
              <a:t>: 8 hours</a:t>
            </a:r>
          </a:p>
          <a:p>
            <a:pPr defTabSz="457189">
              <a:spcAft>
                <a:spcPts val="300"/>
              </a:spcAft>
            </a:pPr>
            <a:r>
              <a:rPr lang="en-US" sz="900" b="1" dirty="0">
                <a:solidFill>
                  <a:schemeClr val="bg1"/>
                </a:solidFill>
              </a:rPr>
              <a:t>Recommended Insertion Points</a:t>
            </a:r>
            <a:r>
              <a:rPr lang="en-US" sz="900" dirty="0">
                <a:solidFill>
                  <a:schemeClr val="bg1"/>
                </a:solidFill>
              </a:rPr>
              <a:t>: PCAP Programming Essentials in Python, Connecting Things</a:t>
            </a:r>
          </a:p>
          <a:p>
            <a:pPr defTabSz="457189">
              <a:spcAft>
                <a:spcPts val="300"/>
              </a:spcAft>
            </a:pPr>
            <a:r>
              <a:rPr lang="en-US" sz="900" b="1" dirty="0">
                <a:solidFill>
                  <a:schemeClr val="bg1"/>
                </a:solidFill>
              </a:rPr>
              <a:t>Other Insertion Points</a:t>
            </a:r>
            <a:r>
              <a:rPr lang="en-US" sz="900" dirty="0">
                <a:solidFill>
                  <a:schemeClr val="bg1"/>
                </a:solidFill>
              </a:rPr>
              <a:t>: IT Essentials, CCNA R&amp;S ITN </a:t>
            </a:r>
          </a:p>
          <a:p>
            <a:pPr defTabSz="457189">
              <a:spcAft>
                <a:spcPts val="300"/>
              </a:spcAft>
            </a:pPr>
            <a:r>
              <a:rPr lang="en-US" sz="900" b="1" dirty="0">
                <a:solidFill>
                  <a:schemeClr val="bg1"/>
                </a:solidFill>
              </a:rPr>
              <a:t>ASC Alignment Required</a:t>
            </a:r>
            <a:r>
              <a:rPr lang="en-US" sz="900" dirty="0">
                <a:solidFill>
                  <a:schemeClr val="bg1"/>
                </a:solidFill>
              </a:rPr>
              <a:t>:  No </a:t>
            </a:r>
          </a:p>
          <a:p>
            <a:pPr defTabSz="457189">
              <a:spcAft>
                <a:spcPts val="300"/>
              </a:spcAft>
            </a:pPr>
            <a:r>
              <a:rPr lang="en-US" sz="900" b="1" dirty="0">
                <a:solidFill>
                  <a:schemeClr val="bg1"/>
                </a:solidFill>
              </a:rPr>
              <a:t>Instructor Training</a:t>
            </a:r>
            <a:r>
              <a:rPr lang="en-US" sz="900" dirty="0">
                <a:solidFill>
                  <a:schemeClr val="bg1"/>
                </a:solidFill>
              </a:rPr>
              <a:t>: Required, self-paced options available</a:t>
            </a:r>
          </a:p>
        </p:txBody>
      </p:sp>
      <p:sp>
        <p:nvSpPr>
          <p:cNvPr id="4" name="Rectangle 3"/>
          <p:cNvSpPr/>
          <p:nvPr/>
        </p:nvSpPr>
        <p:spPr>
          <a:xfrm>
            <a:off x="5428157" y="2689774"/>
            <a:ext cx="889988" cy="307777"/>
          </a:xfrm>
          <a:prstGeom prst="rect">
            <a:avLst/>
          </a:prstGeom>
        </p:spPr>
        <p:txBody>
          <a:bodyPr wrap="none">
            <a:spAutoFit/>
          </a:bodyPr>
          <a:lstStyle/>
          <a:p>
            <a:pPr algn="ctr" defTabSz="457189"/>
            <a:r>
              <a:rPr lang="en-US" sz="1400" dirty="0">
                <a:solidFill>
                  <a:srgbClr val="FFFFFF"/>
                </a:solidFill>
              </a:rPr>
              <a:t>Features</a:t>
            </a:r>
          </a:p>
        </p:txBody>
      </p:sp>
      <p:sp>
        <p:nvSpPr>
          <p:cNvPr id="9" name="TextBox 8"/>
          <p:cNvSpPr txBox="1"/>
          <p:nvPr/>
        </p:nvSpPr>
        <p:spPr>
          <a:xfrm>
            <a:off x="501210" y="1542117"/>
            <a:ext cx="3936319" cy="615553"/>
          </a:xfrm>
          <a:prstGeom prst="rect">
            <a:avLst/>
          </a:prstGeom>
          <a:noFill/>
        </p:spPr>
        <p:txBody>
          <a:bodyPr wrap="square" lIns="0" tIns="0" rIns="0" bIns="0" rtlCol="0">
            <a:spAutoFit/>
          </a:bodyPr>
          <a:lstStyle/>
          <a:p>
            <a:pPr defTabSz="457189">
              <a:spcAft>
                <a:spcPts val="700"/>
              </a:spcAft>
            </a:pPr>
            <a:r>
              <a:rPr lang="en-US" sz="1000" dirty="0">
                <a:solidFill>
                  <a:srgbClr val="58585B"/>
                </a:solidFill>
              </a:rPr>
              <a:t>The Experimenting with REST APIs using Webex Teams workshop introduces you to the basic competencies needed to create applications and automate tasks using REST APIs, the most popular architecture for software integration in IT. </a:t>
            </a:r>
          </a:p>
        </p:txBody>
      </p:sp>
      <p:sp>
        <p:nvSpPr>
          <p:cNvPr id="26" name="Isosceles Triangle 25"/>
          <p:cNvSpPr/>
          <p:nvPr/>
        </p:nvSpPr>
        <p:spPr>
          <a:xfrm rot="5400000">
            <a:off x="420232" y="1242010"/>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0" name="TextBox 29"/>
          <p:cNvSpPr txBox="1"/>
          <p:nvPr/>
        </p:nvSpPr>
        <p:spPr>
          <a:xfrm>
            <a:off x="658781" y="1169315"/>
            <a:ext cx="1784399" cy="307777"/>
          </a:xfrm>
          <a:prstGeom prst="rect">
            <a:avLst/>
          </a:prstGeom>
          <a:noFill/>
        </p:spPr>
        <p:txBody>
          <a:bodyPr wrap="none" rtlCol="0" anchor="ctr">
            <a:spAutoFit/>
          </a:bodyPr>
          <a:lstStyle/>
          <a:p>
            <a:pPr defTabSz="457189"/>
            <a:r>
              <a:rPr lang="en-US" sz="1400" dirty="0">
                <a:solidFill>
                  <a:srgbClr val="58585B"/>
                </a:solidFill>
              </a:rPr>
              <a:t>Workshop Overview</a:t>
            </a:r>
          </a:p>
        </p:txBody>
      </p:sp>
      <p:sp>
        <p:nvSpPr>
          <p:cNvPr id="32" name="TextBox 31"/>
          <p:cNvSpPr txBox="1"/>
          <p:nvPr/>
        </p:nvSpPr>
        <p:spPr>
          <a:xfrm>
            <a:off x="504563" y="2538005"/>
            <a:ext cx="4037811" cy="461665"/>
          </a:xfrm>
          <a:prstGeom prst="rect">
            <a:avLst/>
          </a:prstGeom>
          <a:noFill/>
        </p:spPr>
        <p:txBody>
          <a:bodyPr wrap="square" lIns="0" tIns="0" rIns="0" bIns="0" rtlCol="0">
            <a:spAutoFit/>
          </a:bodyPr>
          <a:lstStyle/>
          <a:p>
            <a:pPr defTabSz="457189">
              <a:spcAft>
                <a:spcPts val="700"/>
              </a:spcAft>
            </a:pPr>
            <a:r>
              <a:rPr lang="en-US" sz="1000" dirty="0">
                <a:solidFill>
                  <a:srgbClr val="58585B"/>
                </a:solidFill>
              </a:rPr>
              <a:t>In one day students will learn and practice Python programming skills and tools, culminating in live interactions with the APIs on Cisco collaboration software using the Webex Teams online platform. </a:t>
            </a:r>
          </a:p>
        </p:txBody>
      </p:sp>
      <p:sp>
        <p:nvSpPr>
          <p:cNvPr id="33" name="Rectangle 32"/>
          <p:cNvSpPr/>
          <p:nvPr/>
        </p:nvSpPr>
        <p:spPr>
          <a:xfrm>
            <a:off x="525579" y="2180217"/>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4" name="Isosceles Triangle 33"/>
          <p:cNvSpPr/>
          <p:nvPr/>
        </p:nvSpPr>
        <p:spPr>
          <a:xfrm rot="5400000">
            <a:off x="423583" y="224636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5" name="Right Triangle 34"/>
          <p:cNvSpPr/>
          <p:nvPr/>
        </p:nvSpPr>
        <p:spPr>
          <a:xfrm>
            <a:off x="4590296" y="2179194"/>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6" name="Rectangle 35"/>
          <p:cNvSpPr/>
          <p:nvPr/>
        </p:nvSpPr>
        <p:spPr>
          <a:xfrm>
            <a:off x="4589978" y="2476675"/>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7" name="Isosceles Triangle 36"/>
          <p:cNvSpPr/>
          <p:nvPr/>
        </p:nvSpPr>
        <p:spPr>
          <a:xfrm rot="10800000">
            <a:off x="4545728" y="2628585"/>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8" name="TextBox 37"/>
          <p:cNvSpPr txBox="1"/>
          <p:nvPr/>
        </p:nvSpPr>
        <p:spPr>
          <a:xfrm>
            <a:off x="658781" y="2184686"/>
            <a:ext cx="832279" cy="307777"/>
          </a:xfrm>
          <a:prstGeom prst="rect">
            <a:avLst/>
          </a:prstGeom>
          <a:noFill/>
        </p:spPr>
        <p:txBody>
          <a:bodyPr wrap="none" rtlCol="0" anchor="ctr">
            <a:spAutoFit/>
          </a:bodyPr>
          <a:lstStyle/>
          <a:p>
            <a:pPr defTabSz="457189"/>
            <a:r>
              <a:rPr lang="en-US" sz="1400" dirty="0">
                <a:solidFill>
                  <a:srgbClr val="FFFFFF"/>
                </a:solidFill>
              </a:rPr>
              <a:t>Benefits</a:t>
            </a:r>
          </a:p>
        </p:txBody>
      </p:sp>
      <p:sp>
        <p:nvSpPr>
          <p:cNvPr id="39" name="TextBox 38"/>
          <p:cNvSpPr txBox="1"/>
          <p:nvPr/>
        </p:nvSpPr>
        <p:spPr>
          <a:xfrm>
            <a:off x="485015" y="3413110"/>
            <a:ext cx="4036181" cy="2923877"/>
          </a:xfrm>
          <a:prstGeom prst="rect">
            <a:avLst/>
          </a:prstGeom>
          <a:noFill/>
        </p:spPr>
        <p:txBody>
          <a:bodyPr wrap="square" lIns="0" tIns="0" rIns="0" bIns="0" numCol="2" rtlCol="0">
            <a:spAutoFit/>
          </a:bodyPr>
          <a:lstStyle/>
          <a:p>
            <a:pPr marL="109725" indent="-109725" defTabSz="457189">
              <a:spcBef>
                <a:spcPts val="400"/>
              </a:spcBef>
              <a:buSzPct val="80000"/>
              <a:buFont typeface="Arial"/>
              <a:buChar char="•"/>
            </a:pPr>
            <a:r>
              <a:rPr lang="en-US" sz="1000" dirty="0">
                <a:solidFill>
                  <a:srgbClr val="58585B"/>
                </a:solidFill>
              </a:rPr>
              <a:t>Understand value, set-up and  use the most prevalent software language (Python) and tools for network programmability    (JSON, Postman).</a:t>
            </a:r>
          </a:p>
          <a:p>
            <a:pPr marL="109725" indent="-109725" defTabSz="457189">
              <a:spcBef>
                <a:spcPts val="400"/>
              </a:spcBef>
              <a:buSzPct val="80000"/>
              <a:buFont typeface="Arial"/>
              <a:buChar char="•"/>
            </a:pPr>
            <a:r>
              <a:rPr lang="en-US" sz="1000" dirty="0">
                <a:solidFill>
                  <a:srgbClr val="58585B"/>
                </a:solidFill>
              </a:rPr>
              <a:t>Understand the importance of participating in professional communities of practice when doing work in the software domain.</a:t>
            </a:r>
          </a:p>
          <a:p>
            <a:pPr marL="109725" indent="-109725" defTabSz="457189">
              <a:spcBef>
                <a:spcPts val="400"/>
              </a:spcBef>
              <a:buSzPct val="80000"/>
              <a:buFont typeface="Arial"/>
              <a:buChar char="•"/>
            </a:pPr>
            <a:endParaRPr lang="en-US" sz="1000" dirty="0">
              <a:solidFill>
                <a:srgbClr val="58585B"/>
              </a:solidFill>
            </a:endParaRPr>
          </a:p>
          <a:p>
            <a:pPr marL="109725" indent="-109725" defTabSz="457189">
              <a:spcBef>
                <a:spcPts val="400"/>
              </a:spcBef>
              <a:buSzPct val="80000"/>
              <a:buFont typeface="Arial"/>
              <a:buChar char="•"/>
            </a:pPr>
            <a:endParaRPr lang="en-US" sz="1000" dirty="0">
              <a:solidFill>
                <a:srgbClr val="58585B"/>
              </a:solidFill>
            </a:endParaRPr>
          </a:p>
          <a:p>
            <a:pPr marL="109725" indent="-109725" defTabSz="457189">
              <a:spcBef>
                <a:spcPts val="400"/>
              </a:spcBef>
              <a:buSzPct val="80000"/>
              <a:buFont typeface="Arial"/>
              <a:buChar char="•"/>
            </a:pPr>
            <a:endParaRPr lang="en-US" sz="1000" dirty="0">
              <a:solidFill>
                <a:srgbClr val="58585B"/>
              </a:solidFill>
            </a:endParaRPr>
          </a:p>
          <a:p>
            <a:pPr marL="109725" indent="-109725" defTabSz="457189">
              <a:spcBef>
                <a:spcPts val="400"/>
              </a:spcBef>
              <a:buSzPct val="80000"/>
              <a:buFont typeface="Arial"/>
              <a:buChar char="•"/>
            </a:pPr>
            <a:endParaRPr lang="en-US" sz="1000" dirty="0">
              <a:solidFill>
                <a:srgbClr val="58585B"/>
              </a:solidFill>
            </a:endParaRPr>
          </a:p>
          <a:p>
            <a:pPr marL="109725" indent="-109725" defTabSz="457189">
              <a:spcBef>
                <a:spcPts val="400"/>
              </a:spcBef>
              <a:buSzPct val="80000"/>
              <a:buFont typeface="Arial"/>
              <a:buChar char="•"/>
            </a:pPr>
            <a:endParaRPr lang="en-US" sz="1000" dirty="0">
              <a:solidFill>
                <a:srgbClr val="58585B"/>
              </a:solidFill>
            </a:endParaRPr>
          </a:p>
          <a:p>
            <a:pPr marL="109725" indent="-109725" defTabSz="457189">
              <a:spcBef>
                <a:spcPts val="400"/>
              </a:spcBef>
              <a:buSzPct val="80000"/>
              <a:buFont typeface="Arial"/>
              <a:buChar char="•"/>
            </a:pPr>
            <a:endParaRPr lang="en-US" sz="1000" dirty="0">
              <a:solidFill>
                <a:srgbClr val="58585B"/>
              </a:solidFill>
            </a:endParaRPr>
          </a:p>
          <a:p>
            <a:pPr marL="109725" indent="-109725" defTabSz="457189">
              <a:spcBef>
                <a:spcPts val="400"/>
              </a:spcBef>
              <a:buSzPct val="80000"/>
              <a:buFont typeface="Arial"/>
              <a:buChar char="•"/>
            </a:pPr>
            <a:r>
              <a:rPr lang="en-US" sz="1000" dirty="0">
                <a:solidFill>
                  <a:srgbClr val="58585B"/>
                </a:solidFill>
              </a:rPr>
              <a:t>Join and engage in 3 professional communities of practice: GitHub, Stack Overflow and Cisco DevNet.</a:t>
            </a:r>
          </a:p>
          <a:p>
            <a:pPr marL="109725" indent="-109725" defTabSz="457189">
              <a:spcBef>
                <a:spcPts val="400"/>
              </a:spcBef>
              <a:buSzPct val="80000"/>
              <a:buFont typeface="Arial"/>
              <a:buChar char="•"/>
            </a:pPr>
            <a:r>
              <a:rPr lang="en-US" sz="1000" dirty="0">
                <a:solidFill>
                  <a:srgbClr val="58585B"/>
                </a:solidFill>
              </a:rPr>
              <a:t>Describe the relevance of REST APIs architecture and perform basic software integration and automation using real-world APIs on an enterprise collaboration platform (Webex Teams). </a:t>
            </a:r>
          </a:p>
        </p:txBody>
      </p:sp>
      <p:sp>
        <p:nvSpPr>
          <p:cNvPr id="41" name="Isosceles Triangle 40"/>
          <p:cNvSpPr/>
          <p:nvPr/>
        </p:nvSpPr>
        <p:spPr>
          <a:xfrm rot="5400000">
            <a:off x="404037" y="311491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5" name="TextBox 44"/>
          <p:cNvSpPr txBox="1"/>
          <p:nvPr/>
        </p:nvSpPr>
        <p:spPr>
          <a:xfrm>
            <a:off x="658780" y="3053235"/>
            <a:ext cx="1745991" cy="307777"/>
          </a:xfrm>
          <a:prstGeom prst="rect">
            <a:avLst/>
          </a:prstGeom>
          <a:noFill/>
        </p:spPr>
        <p:txBody>
          <a:bodyPr wrap="none" rtlCol="0" anchor="ctr">
            <a:spAutoFit/>
          </a:bodyPr>
          <a:lstStyle/>
          <a:p>
            <a:pPr defTabSz="457189"/>
            <a:r>
              <a:rPr lang="en-US" sz="1400" dirty="0">
                <a:solidFill>
                  <a:srgbClr val="FFFFFF"/>
                </a:solidFill>
              </a:rPr>
              <a:t>Learning Outcomes</a:t>
            </a:r>
          </a:p>
        </p:txBody>
      </p:sp>
      <p:pic>
        <p:nvPicPr>
          <p:cNvPr id="46" name="Picture 4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5076" y="2157404"/>
            <a:ext cx="391017" cy="555497"/>
          </a:xfrm>
          <a:prstGeom prst="rect">
            <a:avLst/>
          </a:prstGeom>
        </p:spPr>
      </p:pic>
      <p:grpSp>
        <p:nvGrpSpPr>
          <p:cNvPr id="47" name="Group 46"/>
          <p:cNvGrpSpPr/>
          <p:nvPr/>
        </p:nvGrpSpPr>
        <p:grpSpPr>
          <a:xfrm>
            <a:off x="6671291" y="2165150"/>
            <a:ext cx="878586" cy="867158"/>
            <a:chOff x="7127612" y="2646398"/>
            <a:chExt cx="991667" cy="978768"/>
          </a:xfrm>
          <a:solidFill>
            <a:schemeClr val="accent1"/>
          </a:solidFill>
        </p:grpSpPr>
        <p:sp>
          <p:nvSpPr>
            <p:cNvPr id="48" name="Chord 47"/>
            <p:cNvSpPr/>
            <p:nvPr/>
          </p:nvSpPr>
          <p:spPr>
            <a:xfrm>
              <a:off x="7140708" y="2646596"/>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Chord 48"/>
            <p:cNvSpPr/>
            <p:nvPr/>
          </p:nvSpPr>
          <p:spPr>
            <a:xfrm rot="10800000">
              <a:off x="7127612" y="2646398"/>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0" name="Picture 49"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78763" y="2230281"/>
            <a:ext cx="475245" cy="675155"/>
          </a:xfrm>
          <a:prstGeom prst="rect">
            <a:avLst/>
          </a:prstGeom>
        </p:spPr>
      </p:pic>
    </p:spTree>
    <p:extLst>
      <p:ext uri="{BB962C8B-B14F-4D97-AF65-F5344CB8AC3E}">
        <p14:creationId xmlns:p14="http://schemas.microsoft.com/office/powerpoint/2010/main" val="16658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333"/>
          <a:stretch/>
        </p:blipFill>
        <p:spPr>
          <a:xfrm>
            <a:off x="5192712" y="0"/>
            <a:ext cx="3951287" cy="2843857"/>
          </a:xfrm>
          <a:prstGeom prst="rect">
            <a:avLst/>
          </a:prstGeom>
        </p:spPr>
      </p:pic>
      <p:grpSp>
        <p:nvGrpSpPr>
          <p:cNvPr id="45" name="Group 44"/>
          <p:cNvGrpSpPr/>
          <p:nvPr/>
        </p:nvGrpSpPr>
        <p:grpSpPr>
          <a:xfrm>
            <a:off x="5192713" y="2248327"/>
            <a:ext cx="3958423" cy="2895173"/>
            <a:chOff x="5192713" y="2047367"/>
            <a:chExt cx="3958423" cy="2895173"/>
          </a:xfrm>
          <a:solidFill>
            <a:schemeClr val="accent1"/>
          </a:solidFill>
        </p:grpSpPr>
        <p:sp>
          <p:nvSpPr>
            <p:cNvPr id="46" name="Rectangle 45"/>
            <p:cNvSpPr/>
            <p:nvPr/>
          </p:nvSpPr>
          <p:spPr>
            <a:xfrm>
              <a:off x="5192713" y="2549789"/>
              <a:ext cx="3958423" cy="239275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p:cNvGrpSpPr/>
            <p:nvPr/>
          </p:nvGrpSpPr>
          <p:grpSpPr>
            <a:xfrm>
              <a:off x="6668342" y="2047367"/>
              <a:ext cx="999416" cy="979695"/>
              <a:chOff x="7119863" y="2637652"/>
              <a:chExt cx="999416" cy="979695"/>
            </a:xfrm>
            <a:grpFill/>
          </p:grpSpPr>
          <p:sp>
            <p:nvSpPr>
              <p:cNvPr id="48" name="Chord 47"/>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Chord 48"/>
              <p:cNvSpPr/>
              <p:nvPr/>
            </p:nvSpPr>
            <p:spPr>
              <a:xfrm rot="10800000">
                <a:off x="7119863"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Rectangle 2"/>
          <p:cNvSpPr/>
          <p:nvPr/>
        </p:nvSpPr>
        <p:spPr>
          <a:xfrm>
            <a:off x="0" y="4515614"/>
            <a:ext cx="4449188" cy="6292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Mobility Fundamentals </a:t>
            </a:r>
          </a:p>
        </p:txBody>
      </p:sp>
      <p:sp>
        <p:nvSpPr>
          <p:cNvPr id="19" name="TextBox 18"/>
          <p:cNvSpPr txBox="1"/>
          <p:nvPr/>
        </p:nvSpPr>
        <p:spPr>
          <a:xfrm>
            <a:off x="5459330" y="3310003"/>
            <a:ext cx="3613470" cy="1608133"/>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2-year and 4-year college students</a:t>
            </a:r>
          </a:p>
          <a:p>
            <a:pPr>
              <a:spcBef>
                <a:spcPts val="0"/>
              </a:spcBef>
              <a:spcAft>
                <a:spcPts val="300"/>
              </a:spcAft>
            </a:pPr>
            <a:r>
              <a:rPr lang="en-US" sz="900" b="1" dirty="0">
                <a:solidFill>
                  <a:schemeClr val="bg1"/>
                </a:solidFill>
              </a:rPr>
              <a:t>Prerequisites</a:t>
            </a:r>
            <a:r>
              <a:rPr lang="en-US" sz="900" dirty="0">
                <a:solidFill>
                  <a:schemeClr val="bg1"/>
                </a:solidFill>
              </a:rPr>
              <a:t>: CCENT knowledge</a:t>
            </a:r>
          </a:p>
          <a:p>
            <a:pPr>
              <a:spcBef>
                <a:spcPts val="0"/>
              </a:spcBef>
              <a:spcAft>
                <a:spcPts val="300"/>
              </a:spcAft>
            </a:pPr>
            <a:r>
              <a:rPr lang="en-US" sz="900" b="1" dirty="0">
                <a:solidFill>
                  <a:schemeClr val="bg1"/>
                </a:solidFill>
              </a:rPr>
              <a:t>ASC Alignment Required</a:t>
            </a:r>
            <a:r>
              <a:rPr lang="en-US" sz="900" dirty="0">
                <a:solidFill>
                  <a:schemeClr val="bg1"/>
                </a:solidFill>
              </a:rPr>
              <a:t>:  No </a:t>
            </a:r>
          </a:p>
          <a:p>
            <a:pPr>
              <a:spcBef>
                <a:spcPts val="0"/>
              </a:spcBef>
              <a:spcAft>
                <a:spcPts val="300"/>
              </a:spcAft>
            </a:pPr>
            <a:r>
              <a:rPr lang="en-US" sz="900" b="1" dirty="0">
                <a:solidFill>
                  <a:schemeClr val="bg1"/>
                </a:solidFill>
              </a:rPr>
              <a:t>Instructor Training Required</a:t>
            </a:r>
            <a:r>
              <a:rPr lang="en-US" sz="900" dirty="0">
                <a:solidFill>
                  <a:schemeClr val="bg1"/>
                </a:solidFill>
              </a:rPr>
              <a:t>: No</a:t>
            </a:r>
          </a:p>
          <a:p>
            <a:pPr>
              <a:spcBef>
                <a:spcPts val="0"/>
              </a:spcBef>
              <a:spcAft>
                <a:spcPts val="300"/>
              </a:spcAft>
            </a:pPr>
            <a:r>
              <a:rPr lang="en-US" sz="900" b="1" dirty="0">
                <a:solidFill>
                  <a:schemeClr val="bg1"/>
                </a:solidFill>
              </a:rPr>
              <a:t>Languages</a:t>
            </a:r>
            <a:r>
              <a:rPr lang="en-US" sz="900" dirty="0">
                <a:solidFill>
                  <a:schemeClr val="bg1"/>
                </a:solidFill>
              </a:rPr>
              <a:t>: English</a:t>
            </a:r>
          </a:p>
          <a:p>
            <a:pPr>
              <a:spcBef>
                <a:spcPts val="0"/>
              </a:spcBef>
              <a:spcAft>
                <a:spcPts val="300"/>
              </a:spcAft>
            </a:pPr>
            <a:r>
              <a:rPr lang="en-US" sz="900" b="1" dirty="0">
                <a:solidFill>
                  <a:schemeClr val="bg1"/>
                </a:solidFill>
              </a:rPr>
              <a:t>Course Delivery</a:t>
            </a:r>
            <a:r>
              <a:rPr lang="en-US" sz="900" dirty="0">
                <a:solidFill>
                  <a:schemeClr val="bg1"/>
                </a:solidFill>
              </a:rPr>
              <a:t>: Instructor-led or Self-paced</a:t>
            </a:r>
          </a:p>
          <a:p>
            <a:pPr>
              <a:spcBef>
                <a:spcPts val="0"/>
              </a:spcBef>
              <a:spcAft>
                <a:spcPts val="300"/>
              </a:spcAft>
            </a:pPr>
            <a:r>
              <a:rPr lang="en-US" sz="900" b="1" dirty="0">
                <a:solidFill>
                  <a:schemeClr val="bg1"/>
                </a:solidFill>
              </a:rPr>
              <a:t>Estimated Time to Complete</a:t>
            </a:r>
            <a:r>
              <a:rPr lang="en-US" sz="900" dirty="0">
                <a:solidFill>
                  <a:schemeClr val="bg1"/>
                </a:solidFill>
              </a:rPr>
              <a:t>: 1.5 hours per module, total 9 hours</a:t>
            </a:r>
          </a:p>
          <a:p>
            <a:pPr>
              <a:spcBef>
                <a:spcPts val="0"/>
              </a:spcBef>
              <a:spcAft>
                <a:spcPts val="300"/>
              </a:spcAft>
            </a:pPr>
            <a:r>
              <a:rPr lang="en-US" sz="900" b="1" dirty="0">
                <a:solidFill>
                  <a:schemeClr val="bg1"/>
                </a:solidFill>
              </a:rPr>
              <a:t>Complementary Courses</a:t>
            </a:r>
            <a:r>
              <a:rPr lang="en-US" sz="900" dirty="0">
                <a:solidFill>
                  <a:schemeClr val="bg1"/>
                </a:solidFill>
              </a:rPr>
              <a:t>: CCNA R&amp;S Introduction to Networks, CCNA R&amp;S Routing and Switching Essentials</a:t>
            </a:r>
          </a:p>
        </p:txBody>
      </p:sp>
      <p:sp>
        <p:nvSpPr>
          <p:cNvPr id="20" name="Rectangle 19"/>
          <p:cNvSpPr/>
          <p:nvPr/>
        </p:nvSpPr>
        <p:spPr>
          <a:xfrm>
            <a:off x="5428157" y="300379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1" name="Picture 2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
        <p:nvSpPr>
          <p:cNvPr id="22" name="TextBox 21"/>
          <p:cNvSpPr txBox="1"/>
          <p:nvPr/>
        </p:nvSpPr>
        <p:spPr>
          <a:xfrm>
            <a:off x="704414" y="1635463"/>
            <a:ext cx="3972089" cy="859210"/>
          </a:xfrm>
          <a:prstGeom prst="rect">
            <a:avLst/>
          </a:prstGeom>
          <a:noFill/>
        </p:spPr>
        <p:txBody>
          <a:bodyPr wrap="square" lIns="0" tIns="0" rIns="0" bIns="0" rtlCol="0">
            <a:spAutoFit/>
          </a:bodyPr>
          <a:lstStyle/>
          <a:p>
            <a:pPr>
              <a:spcAft>
                <a:spcPts val="700"/>
              </a:spcAft>
            </a:pPr>
            <a:r>
              <a:rPr lang="en-US" sz="1000" dirty="0"/>
              <a:t>Starting with Wireless Technology Standards, the Mobility Fundamentals series teaches students about wireless and mobility technologies in the Digital Transformation Age.</a:t>
            </a:r>
          </a:p>
          <a:p>
            <a:pPr>
              <a:spcAft>
                <a:spcPts val="700"/>
              </a:spcAft>
            </a:pPr>
            <a:r>
              <a:rPr lang="en-US" sz="1000" dirty="0"/>
              <a:t>Topics covered in these instructor-developed courses include wireless LAN design and mobility applications. </a:t>
            </a:r>
          </a:p>
        </p:txBody>
      </p:sp>
      <p:sp>
        <p:nvSpPr>
          <p:cNvPr id="23" name="Rectangle 22"/>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sosceles Triangle 27"/>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0" name="TextBox 29"/>
          <p:cNvSpPr txBox="1"/>
          <p:nvPr/>
        </p:nvSpPr>
        <p:spPr>
          <a:xfrm>
            <a:off x="707767" y="3095808"/>
            <a:ext cx="3667526" cy="461665"/>
          </a:xfrm>
          <a:prstGeom prst="rect">
            <a:avLst/>
          </a:prstGeom>
          <a:noFill/>
        </p:spPr>
        <p:txBody>
          <a:bodyPr wrap="square" lIns="0" tIns="0" rIns="0" bIns="0" rtlCol="0">
            <a:spAutoFit/>
          </a:bodyPr>
          <a:lstStyle/>
          <a:p>
            <a:pPr>
              <a:spcAft>
                <a:spcPts val="700"/>
              </a:spcAft>
            </a:pPr>
            <a:r>
              <a:rPr lang="en-US" sz="1000" dirty="0"/>
              <a:t>Builds foundational wireless and mobility technology career skills for current IT Essentials or CCNA R&amp;S students interested in expanding their skills.</a:t>
            </a:r>
          </a:p>
        </p:txBody>
      </p:sp>
      <p:sp>
        <p:nvSpPr>
          <p:cNvPr id="31" name="Rectangle 30"/>
          <p:cNvSpPr/>
          <p:nvPr/>
        </p:nvSpPr>
        <p:spPr>
          <a:xfrm>
            <a:off x="525579" y="2695685"/>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5400000">
            <a:off x="423583" y="276183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p:cNvSpPr/>
          <p:nvPr/>
        </p:nvSpPr>
        <p:spPr>
          <a:xfrm>
            <a:off x="4590296" y="2694662"/>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9977" y="2992143"/>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p:cNvSpPr/>
          <p:nvPr/>
        </p:nvSpPr>
        <p:spPr>
          <a:xfrm rot="10800000">
            <a:off x="4545727" y="3144054"/>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658780" y="2700154"/>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7" name="TextBox 36"/>
          <p:cNvSpPr txBox="1"/>
          <p:nvPr/>
        </p:nvSpPr>
        <p:spPr>
          <a:xfrm>
            <a:off x="688219" y="4008545"/>
            <a:ext cx="3667526" cy="1025922"/>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Six modules of multimedia content</a:t>
            </a:r>
          </a:p>
          <a:p>
            <a:pPr marL="109728" indent="-109728">
              <a:spcBef>
                <a:spcPts val="400"/>
              </a:spcBef>
              <a:buSzPct val="80000"/>
              <a:buFont typeface="Arial"/>
              <a:buChar char="•"/>
            </a:pPr>
            <a:r>
              <a:rPr lang="en-US" sz="1000" dirty="0"/>
              <a:t>Video recordings featuring Networking Academy instructors</a:t>
            </a:r>
          </a:p>
          <a:p>
            <a:pPr marL="109728" indent="-109728">
              <a:spcBef>
                <a:spcPts val="400"/>
              </a:spcBef>
              <a:buSzPct val="80000"/>
              <a:buFont typeface="Arial"/>
              <a:buChar char="•"/>
            </a:pPr>
            <a:r>
              <a:rPr lang="en-US" sz="1000" dirty="0"/>
              <a:t>Activities that reinforce learning, including Cisco Packet Tracer activities</a:t>
            </a:r>
          </a:p>
          <a:p>
            <a:pPr marL="109728" indent="-109728">
              <a:spcBef>
                <a:spcPts val="400"/>
              </a:spcBef>
              <a:buSzPct val="80000"/>
              <a:buFont typeface="Arial"/>
              <a:buChar char="•"/>
            </a:pPr>
            <a:r>
              <a:rPr lang="en-US" sz="1000" dirty="0"/>
              <a:t>Assessments, including module quizzes</a:t>
            </a:r>
          </a:p>
          <a:p>
            <a:pPr marL="109728" indent="-109728">
              <a:spcBef>
                <a:spcPts val="400"/>
              </a:spcBef>
              <a:buSzPct val="80000"/>
              <a:buFont typeface="Arial"/>
              <a:buChar char="•"/>
            </a:pPr>
            <a:r>
              <a:rPr lang="en-US" sz="1000" dirty="0"/>
              <a:t>Certificates of completion for each module</a:t>
            </a:r>
          </a:p>
        </p:txBody>
      </p:sp>
      <p:sp>
        <p:nvSpPr>
          <p:cNvPr id="38" name="Rectangle 37"/>
          <p:cNvSpPr/>
          <p:nvPr/>
        </p:nvSpPr>
        <p:spPr>
          <a:xfrm>
            <a:off x="506031" y="3630457"/>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p:cNvSpPr/>
          <p:nvPr/>
        </p:nvSpPr>
        <p:spPr>
          <a:xfrm rot="5400000">
            <a:off x="404036" y="369660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Triangle 39"/>
          <p:cNvSpPr/>
          <p:nvPr/>
        </p:nvSpPr>
        <p:spPr>
          <a:xfrm>
            <a:off x="4570748" y="3629433"/>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570429" y="3926914"/>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4526179" y="4078825"/>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58780" y="3634925"/>
            <a:ext cx="1944763" cy="307777"/>
          </a:xfrm>
          <a:prstGeom prst="rect">
            <a:avLst/>
          </a:prstGeom>
          <a:noFill/>
        </p:spPr>
        <p:txBody>
          <a:bodyPr wrap="none" rtlCol="0" anchor="ctr">
            <a:spAutoFit/>
          </a:bodyPr>
          <a:lstStyle/>
          <a:p>
            <a:r>
              <a:rPr lang="en-US" sz="1400" dirty="0">
                <a:solidFill>
                  <a:srgbClr val="FFFFFF"/>
                </a:solidFill>
              </a:rPr>
              <a:t>Learning Components</a:t>
            </a:r>
          </a:p>
        </p:txBody>
      </p:sp>
    </p:spTree>
    <p:extLst>
      <p:ext uri="{BB962C8B-B14F-4D97-AF65-F5344CB8AC3E}">
        <p14:creationId xmlns:p14="http://schemas.microsoft.com/office/powerpoint/2010/main" val="2110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2958280"/>
            <a:ext cx="9151136" cy="21852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grpSp>
        <p:nvGrpSpPr>
          <p:cNvPr id="48" name="Group 47"/>
          <p:cNvGrpSpPr/>
          <p:nvPr/>
        </p:nvGrpSpPr>
        <p:grpSpPr>
          <a:xfrm>
            <a:off x="530108" y="3238867"/>
            <a:ext cx="1021588" cy="1008096"/>
            <a:chOff x="559190" y="1624591"/>
            <a:chExt cx="1817884" cy="1793877"/>
          </a:xfrm>
        </p:grpSpPr>
        <p:sp>
          <p:nvSpPr>
            <p:cNvPr id="49" name="Chord 48"/>
            <p:cNvSpPr/>
            <p:nvPr/>
          </p:nvSpPr>
          <p:spPr>
            <a:xfrm>
              <a:off x="583197" y="162459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50" name="Chord 49"/>
            <p:cNvSpPr/>
            <p:nvPr/>
          </p:nvSpPr>
          <p:spPr>
            <a:xfrm rot="10800000">
              <a:off x="559190" y="1624591"/>
              <a:ext cx="1793877" cy="1793877"/>
            </a:xfrm>
            <a:prstGeom prst="chord">
              <a:avLst>
                <a:gd name="adj1" fmla="val 5467745"/>
                <a:gd name="adj2" fmla="val 1620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grpSp>
      <p:sp>
        <p:nvSpPr>
          <p:cNvPr id="15" name="TextBox 14"/>
          <p:cNvSpPr txBox="1"/>
          <p:nvPr/>
        </p:nvSpPr>
        <p:spPr>
          <a:xfrm>
            <a:off x="1680264" y="3194465"/>
            <a:ext cx="6922400" cy="2064668"/>
          </a:xfrm>
          <a:prstGeom prst="rect">
            <a:avLst/>
          </a:prstGeom>
          <a:noFill/>
        </p:spPr>
        <p:txBody>
          <a:bodyPr wrap="square" rtlCol="0">
            <a:spAutoFit/>
          </a:bodyPr>
          <a:lstStyle/>
          <a:p>
            <a:pPr defTabSz="457189">
              <a:spcBef>
                <a:spcPts val="0"/>
              </a:spcBef>
              <a:spcAft>
                <a:spcPts val="300"/>
              </a:spcAft>
            </a:pPr>
            <a:r>
              <a:rPr lang="en-US" sz="900" dirty="0">
                <a:solidFill>
                  <a:srgbClr val="FFFFFF"/>
                </a:solidFill>
              </a:rPr>
              <a:t>Develop entrepreneurial and social impact mindset through highly engaging hands-on and simulated learning activities including Prototyping Lab and Packet Tracer to develop: </a:t>
            </a:r>
          </a:p>
          <a:p>
            <a:pPr marL="109725" indent="-109725" defTabSz="457189">
              <a:spcBef>
                <a:spcPts val="400"/>
              </a:spcBef>
              <a:buSzPct val="80000"/>
              <a:buFont typeface="Arial"/>
              <a:buChar char="•"/>
            </a:pPr>
            <a:r>
              <a:rPr lang="en-US" sz="900" dirty="0">
                <a:solidFill>
                  <a:srgbClr val="FFFFFF"/>
                </a:solidFill>
              </a:rPr>
              <a:t>21st Century Skills such as Creativity, Critical thinking, Collaboration and Communication </a:t>
            </a:r>
          </a:p>
          <a:p>
            <a:pPr marL="109725" indent="-109725" defTabSz="457189">
              <a:spcBef>
                <a:spcPts val="400"/>
              </a:spcBef>
              <a:buSzPct val="80000"/>
              <a:buFont typeface="Arial"/>
              <a:buChar char="•"/>
            </a:pPr>
            <a:r>
              <a:rPr lang="en-US" sz="900" dirty="0">
                <a:solidFill>
                  <a:srgbClr val="FFFFFF"/>
                </a:solidFill>
              </a:rPr>
              <a:t>Rapid prototyping with Sensors, Electronics and Arduino </a:t>
            </a:r>
          </a:p>
          <a:p>
            <a:pPr marL="109725" indent="-109725" defTabSz="457189">
              <a:spcBef>
                <a:spcPts val="400"/>
              </a:spcBef>
              <a:buSzPct val="80000"/>
              <a:buFont typeface="Arial"/>
              <a:buChar char="•"/>
            </a:pPr>
            <a:r>
              <a:rPr lang="en-US" sz="900" dirty="0">
                <a:solidFill>
                  <a:srgbClr val="FFFFFF"/>
                </a:solidFill>
              </a:rPr>
              <a:t>Use visual programming or Python to program a Raspberry Pi</a:t>
            </a:r>
          </a:p>
          <a:p>
            <a:pPr marL="109725" indent="-109725" defTabSz="457189">
              <a:spcBef>
                <a:spcPts val="400"/>
              </a:spcBef>
              <a:buSzPct val="80000"/>
              <a:buFont typeface="Arial"/>
              <a:buChar char="•"/>
            </a:pPr>
            <a:r>
              <a:rPr lang="en-US" sz="900" dirty="0">
                <a:solidFill>
                  <a:srgbClr val="FFFFFF"/>
                </a:solidFill>
              </a:rPr>
              <a:t>Connect with Cloud Services using RESTful APIs</a:t>
            </a:r>
          </a:p>
          <a:p>
            <a:pPr marL="109725" indent="-109725" defTabSz="457189">
              <a:spcBef>
                <a:spcPts val="400"/>
              </a:spcBef>
              <a:buSzPct val="80000"/>
              <a:buFont typeface="Arial"/>
              <a:buChar char="•"/>
            </a:pPr>
            <a:r>
              <a:rPr lang="en-US" sz="900" dirty="0">
                <a:solidFill>
                  <a:srgbClr val="FFFFFF"/>
                </a:solidFill>
              </a:rPr>
              <a:t>Discover security vulnerabilities, perform threat modeling and recommend mitigation strategies</a:t>
            </a:r>
          </a:p>
          <a:p>
            <a:pPr marL="109725" indent="-109725" defTabSz="457189">
              <a:spcBef>
                <a:spcPts val="400"/>
              </a:spcBef>
              <a:buSzPct val="80000"/>
              <a:buFont typeface="Arial"/>
              <a:buChar char="•"/>
            </a:pPr>
            <a:r>
              <a:rPr lang="en-US" sz="900" dirty="0">
                <a:solidFill>
                  <a:srgbClr val="FFFFFF"/>
                </a:solidFill>
              </a:rPr>
              <a:t>Collect, store and visualize data from sensors in real time</a:t>
            </a:r>
          </a:p>
          <a:p>
            <a:pPr marL="109725" indent="-109725" defTabSz="457189">
              <a:spcBef>
                <a:spcPts val="400"/>
              </a:spcBef>
              <a:buSzPct val="80000"/>
              <a:buFont typeface="Arial"/>
              <a:buChar char="•"/>
            </a:pPr>
            <a:r>
              <a:rPr lang="en-US" sz="900" dirty="0">
                <a:solidFill>
                  <a:srgbClr val="FFFFFF"/>
                </a:solidFill>
              </a:rPr>
              <a:t>Apply analytics to gain insights from data</a:t>
            </a:r>
          </a:p>
          <a:p>
            <a:pPr marL="109725" indent="-109725" defTabSz="457189">
              <a:spcBef>
                <a:spcPts val="400"/>
              </a:spcBef>
              <a:buSzPct val="80000"/>
              <a:buFont typeface="Arial"/>
              <a:buChar char="•"/>
            </a:pPr>
            <a:r>
              <a:rPr lang="en-US" sz="900" dirty="0">
                <a:solidFill>
                  <a:srgbClr val="FFFFFF"/>
                </a:solidFill>
              </a:rPr>
              <a:t>Present IoT solutions and their business value</a:t>
            </a:r>
            <a:br>
              <a:rPr lang="en-US" sz="900" dirty="0">
                <a:solidFill>
                  <a:srgbClr val="FFFFFF"/>
                </a:solidFill>
              </a:rPr>
            </a:br>
            <a:endParaRPr lang="en-US" sz="900" dirty="0">
              <a:solidFill>
                <a:srgbClr val="FFFFFF"/>
              </a:solidFill>
            </a:endParaRPr>
          </a:p>
        </p:txBody>
      </p:sp>
      <p:sp>
        <p:nvSpPr>
          <p:cNvPr id="18" name="Rectangle 17"/>
          <p:cNvSpPr/>
          <p:nvPr/>
        </p:nvSpPr>
        <p:spPr>
          <a:xfrm>
            <a:off x="1649090" y="2967525"/>
            <a:ext cx="889988" cy="307777"/>
          </a:xfrm>
          <a:prstGeom prst="rect">
            <a:avLst/>
          </a:prstGeom>
        </p:spPr>
        <p:txBody>
          <a:bodyPr wrap="none">
            <a:spAutoFit/>
          </a:bodyPr>
          <a:lstStyle/>
          <a:p>
            <a:pPr algn="ctr" defTabSz="457189">
              <a:spcBef>
                <a:spcPts val="0"/>
              </a:spcBef>
            </a:pPr>
            <a:r>
              <a:rPr lang="en-US" sz="1400" dirty="0">
                <a:solidFill>
                  <a:srgbClr val="FFFFFF"/>
                </a:solidFill>
              </a:rPr>
              <a:t>Features</a:t>
            </a:r>
          </a:p>
        </p:txBody>
      </p:sp>
      <p:pic>
        <p:nvPicPr>
          <p:cNvPr id="23" name="Picture 22"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3818" y="3341399"/>
            <a:ext cx="521356" cy="740663"/>
          </a:xfrm>
          <a:prstGeom prst="rect">
            <a:avLst/>
          </a:prstGeom>
        </p:spPr>
      </p:pic>
      <p:sp>
        <p:nvSpPr>
          <p:cNvPr id="27" name="TextBox 26"/>
          <p:cNvSpPr txBox="1"/>
          <p:nvPr/>
        </p:nvSpPr>
        <p:spPr>
          <a:xfrm>
            <a:off x="684856" y="1424329"/>
            <a:ext cx="2091210" cy="1384995"/>
          </a:xfrm>
          <a:prstGeom prst="rect">
            <a:avLst/>
          </a:prstGeom>
          <a:noFill/>
        </p:spPr>
        <p:txBody>
          <a:bodyPr wrap="square" lIns="0" tIns="0" rIns="0" bIns="0" rtlCol="0">
            <a:spAutoFit/>
          </a:bodyPr>
          <a:lstStyle/>
          <a:p>
            <a:pPr defTabSz="457189">
              <a:spcAft>
                <a:spcPts val="700"/>
              </a:spcAft>
            </a:pPr>
            <a:r>
              <a:rPr lang="en-US" sz="1000" dirty="0">
                <a:solidFill>
                  <a:srgbClr val="58585B"/>
                </a:solidFill>
              </a:rPr>
              <a:t>IoT Fundamentals is a multi-disciplinary hands-on curriculum teaching </a:t>
            </a:r>
            <a:r>
              <a:rPr lang="en-US" sz="1000" b="1" dirty="0">
                <a:solidFill>
                  <a:srgbClr val="58585B"/>
                </a:solidFill>
              </a:rPr>
              <a:t>how to ideate, prototype and articulate the business value of an “end-to-end IoT Solution”. </a:t>
            </a:r>
            <a:r>
              <a:rPr lang="en-US" sz="1000" dirty="0">
                <a:solidFill>
                  <a:srgbClr val="58585B"/>
                </a:solidFill>
              </a:rPr>
              <a:t>The curriculum provides a strong skills and design-thinking foundation for IoT job families that exist today and in the future. </a:t>
            </a:r>
          </a:p>
        </p:txBody>
      </p:sp>
      <p:sp>
        <p:nvSpPr>
          <p:cNvPr id="28" name="Rectangle 27"/>
          <p:cNvSpPr/>
          <p:nvPr/>
        </p:nvSpPr>
        <p:spPr>
          <a:xfrm>
            <a:off x="502668" y="1013190"/>
            <a:ext cx="2343032"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29" name="Isosceles Triangle 28"/>
          <p:cNvSpPr/>
          <p:nvPr/>
        </p:nvSpPr>
        <p:spPr>
          <a:xfrm rot="5400000">
            <a:off x="400674" y="107933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0" name="Right Triangle 29"/>
          <p:cNvSpPr/>
          <p:nvPr/>
        </p:nvSpPr>
        <p:spPr>
          <a:xfrm>
            <a:off x="2837717" y="101216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1" name="Rectangle 30"/>
          <p:cNvSpPr/>
          <p:nvPr/>
        </p:nvSpPr>
        <p:spPr>
          <a:xfrm>
            <a:off x="2837398" y="130964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2" name="Isosceles Triangle 31"/>
          <p:cNvSpPr/>
          <p:nvPr/>
        </p:nvSpPr>
        <p:spPr>
          <a:xfrm rot="10800000">
            <a:off x="2793148" y="1461558"/>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3" name="TextBox 32"/>
          <p:cNvSpPr txBox="1"/>
          <p:nvPr/>
        </p:nvSpPr>
        <p:spPr>
          <a:xfrm>
            <a:off x="639223" y="1006641"/>
            <a:ext cx="931665" cy="307777"/>
          </a:xfrm>
          <a:prstGeom prst="rect">
            <a:avLst/>
          </a:prstGeom>
          <a:noFill/>
        </p:spPr>
        <p:txBody>
          <a:bodyPr wrap="none" rtlCol="0" anchor="ctr">
            <a:spAutoFit/>
          </a:bodyPr>
          <a:lstStyle/>
          <a:p>
            <a:pPr defTabSz="457189"/>
            <a:r>
              <a:rPr lang="en-US" sz="1400" dirty="0">
                <a:solidFill>
                  <a:srgbClr val="58585B"/>
                </a:solidFill>
              </a:rPr>
              <a:t>Overview</a:t>
            </a:r>
          </a:p>
        </p:txBody>
      </p:sp>
      <p:sp>
        <p:nvSpPr>
          <p:cNvPr id="34" name="TextBox 33"/>
          <p:cNvSpPr txBox="1"/>
          <p:nvPr/>
        </p:nvSpPr>
        <p:spPr>
          <a:xfrm>
            <a:off x="3485711" y="1414333"/>
            <a:ext cx="2119309" cy="1474763"/>
          </a:xfrm>
          <a:prstGeom prst="rect">
            <a:avLst/>
          </a:prstGeom>
          <a:noFill/>
        </p:spPr>
        <p:txBody>
          <a:bodyPr wrap="square" lIns="0" tIns="0" rIns="0" bIns="0" rtlCol="0">
            <a:spAutoFit/>
          </a:bodyPr>
          <a:lstStyle/>
          <a:p>
            <a:pPr defTabSz="457189">
              <a:spcAft>
                <a:spcPts val="700"/>
              </a:spcAft>
            </a:pPr>
            <a:r>
              <a:rPr lang="en-US" sz="1000" dirty="0">
                <a:solidFill>
                  <a:srgbClr val="58585B"/>
                </a:solidFill>
              </a:rPr>
              <a:t>The skills developed in the curriculum is the starting point to prepare for </a:t>
            </a:r>
            <a:r>
              <a:rPr lang="en-US" sz="1000" b="1" dirty="0">
                <a:solidFill>
                  <a:srgbClr val="58585B"/>
                </a:solidFill>
              </a:rPr>
              <a:t>employer-validated </a:t>
            </a:r>
            <a:r>
              <a:rPr lang="en-US" sz="1000" dirty="0">
                <a:solidFill>
                  <a:srgbClr val="58585B"/>
                </a:solidFill>
              </a:rPr>
              <a:t>entry-level job families like:</a:t>
            </a:r>
          </a:p>
          <a:p>
            <a:pPr marL="109725" indent="-109725" defTabSz="457189">
              <a:spcBef>
                <a:spcPts val="0"/>
              </a:spcBef>
              <a:buSzPct val="80000"/>
              <a:buFont typeface="Arial"/>
              <a:buChar char="•"/>
            </a:pPr>
            <a:r>
              <a:rPr lang="en-US" sz="1000" dirty="0">
                <a:solidFill>
                  <a:srgbClr val="58585B"/>
                </a:solidFill>
              </a:rPr>
              <a:t>IoT Device Management</a:t>
            </a:r>
          </a:p>
          <a:p>
            <a:pPr marL="109725" indent="-109725" defTabSz="457189">
              <a:spcBef>
                <a:spcPts val="400"/>
              </a:spcBef>
              <a:buSzPct val="80000"/>
              <a:buFont typeface="Arial"/>
              <a:buChar char="•"/>
            </a:pPr>
            <a:r>
              <a:rPr lang="en-US" sz="1000" dirty="0">
                <a:solidFill>
                  <a:srgbClr val="58585B"/>
                </a:solidFill>
              </a:rPr>
              <a:t>IoT Product Manager</a:t>
            </a:r>
          </a:p>
          <a:p>
            <a:pPr marL="109725" indent="-109725" defTabSz="457189">
              <a:spcBef>
                <a:spcPts val="400"/>
              </a:spcBef>
              <a:buSzPct val="80000"/>
              <a:buFont typeface="Arial"/>
              <a:buChar char="•"/>
            </a:pPr>
            <a:r>
              <a:rPr lang="en-US" sz="1000" dirty="0">
                <a:solidFill>
                  <a:srgbClr val="58585B"/>
                </a:solidFill>
              </a:rPr>
              <a:t>IoT Data Analytics</a:t>
            </a:r>
          </a:p>
          <a:p>
            <a:pPr marL="109725" indent="-109725" defTabSz="457189">
              <a:spcBef>
                <a:spcPts val="400"/>
              </a:spcBef>
              <a:buSzPct val="80000"/>
              <a:buFont typeface="Arial"/>
              <a:buChar char="•"/>
            </a:pPr>
            <a:r>
              <a:rPr lang="en-US" sz="1000" dirty="0">
                <a:solidFill>
                  <a:srgbClr val="58585B"/>
                </a:solidFill>
              </a:rPr>
              <a:t>IoT Security Assessor</a:t>
            </a:r>
          </a:p>
        </p:txBody>
      </p:sp>
      <p:sp>
        <p:nvSpPr>
          <p:cNvPr id="35" name="Rectangle 34"/>
          <p:cNvSpPr/>
          <p:nvPr/>
        </p:nvSpPr>
        <p:spPr>
          <a:xfrm>
            <a:off x="3303523" y="1014211"/>
            <a:ext cx="2343032"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6" name="Isosceles Triangle 35"/>
          <p:cNvSpPr/>
          <p:nvPr/>
        </p:nvSpPr>
        <p:spPr>
          <a:xfrm rot="5400000">
            <a:off x="3201528" y="108035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7" name="Right Triangle 36"/>
          <p:cNvSpPr/>
          <p:nvPr/>
        </p:nvSpPr>
        <p:spPr>
          <a:xfrm>
            <a:off x="5649589" y="101318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8" name="Rectangle 37"/>
          <p:cNvSpPr/>
          <p:nvPr/>
        </p:nvSpPr>
        <p:spPr>
          <a:xfrm>
            <a:off x="5649270" y="1310669"/>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39" name="Isosceles Triangle 38"/>
          <p:cNvSpPr/>
          <p:nvPr/>
        </p:nvSpPr>
        <p:spPr>
          <a:xfrm rot="10800000">
            <a:off x="5605020" y="146257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0" name="TextBox 39"/>
          <p:cNvSpPr txBox="1"/>
          <p:nvPr/>
        </p:nvSpPr>
        <p:spPr>
          <a:xfrm>
            <a:off x="3436724" y="1007663"/>
            <a:ext cx="1159292" cy="307777"/>
          </a:xfrm>
          <a:prstGeom prst="rect">
            <a:avLst/>
          </a:prstGeom>
          <a:noFill/>
        </p:spPr>
        <p:txBody>
          <a:bodyPr wrap="none" rtlCol="0" anchor="ctr">
            <a:spAutoFit/>
          </a:bodyPr>
          <a:lstStyle/>
          <a:p>
            <a:pPr defTabSz="457189"/>
            <a:r>
              <a:rPr lang="en-US" sz="1400" dirty="0">
                <a:solidFill>
                  <a:srgbClr val="FFFFFF"/>
                </a:solidFill>
              </a:rPr>
              <a:t>Career Prep</a:t>
            </a:r>
          </a:p>
        </p:txBody>
      </p:sp>
      <p:sp>
        <p:nvSpPr>
          <p:cNvPr id="41" name="TextBox 40"/>
          <p:cNvSpPr txBox="1"/>
          <p:nvPr/>
        </p:nvSpPr>
        <p:spPr>
          <a:xfrm>
            <a:off x="6250766" y="1386395"/>
            <a:ext cx="2306598" cy="1384995"/>
          </a:xfrm>
          <a:prstGeom prst="rect">
            <a:avLst/>
          </a:prstGeom>
          <a:noFill/>
        </p:spPr>
        <p:txBody>
          <a:bodyPr wrap="square" lIns="0" tIns="0" rIns="0" bIns="0" numCol="1" spcCol="274320" rtlCol="0">
            <a:spAutoFit/>
          </a:bodyPr>
          <a:lstStyle/>
          <a:p>
            <a:pPr marL="109725" indent="-109725" defTabSz="457189">
              <a:spcBef>
                <a:spcPts val="400"/>
              </a:spcBef>
              <a:buSzPct val="80000"/>
              <a:buFont typeface="Arial"/>
              <a:buChar char="•"/>
            </a:pPr>
            <a:r>
              <a:rPr lang="en-US" sz="1000" dirty="0">
                <a:solidFill>
                  <a:srgbClr val="58585B"/>
                </a:solidFill>
              </a:rPr>
              <a:t>Connecting Things course</a:t>
            </a:r>
          </a:p>
          <a:p>
            <a:pPr marL="109725" indent="-109725" defTabSz="457189">
              <a:spcBef>
                <a:spcPts val="400"/>
              </a:spcBef>
              <a:buSzPct val="80000"/>
              <a:buFont typeface="Arial"/>
              <a:buChar char="•"/>
            </a:pPr>
            <a:r>
              <a:rPr lang="en-US" sz="1000" dirty="0">
                <a:solidFill>
                  <a:srgbClr val="58585B"/>
                </a:solidFill>
              </a:rPr>
              <a:t>IoT Security course</a:t>
            </a:r>
          </a:p>
          <a:p>
            <a:pPr marL="109725" indent="-109725" defTabSz="457189">
              <a:spcBef>
                <a:spcPts val="400"/>
              </a:spcBef>
              <a:buSzPct val="80000"/>
              <a:buFont typeface="Arial"/>
              <a:buChar char="•"/>
            </a:pPr>
            <a:r>
              <a:rPr lang="en-US" sz="1000" dirty="0">
                <a:solidFill>
                  <a:srgbClr val="58585B"/>
                </a:solidFill>
              </a:rPr>
              <a:t>Big Data &amp; Analytics course</a:t>
            </a:r>
          </a:p>
          <a:p>
            <a:pPr marL="109725" indent="-109725" defTabSz="457189">
              <a:spcBef>
                <a:spcPts val="400"/>
              </a:spcBef>
              <a:buSzPct val="80000"/>
              <a:buFont typeface="Arial"/>
              <a:buChar char="•"/>
            </a:pPr>
            <a:r>
              <a:rPr lang="en-US" sz="1000" dirty="0">
                <a:solidFill>
                  <a:srgbClr val="58585B"/>
                </a:solidFill>
              </a:rPr>
              <a:t>Hackathon Playbook</a:t>
            </a:r>
          </a:p>
          <a:p>
            <a:pPr marL="109725" indent="-109725" defTabSz="457189">
              <a:spcBef>
                <a:spcPts val="400"/>
              </a:spcBef>
              <a:buSzPct val="80000"/>
              <a:buFont typeface="Arial"/>
              <a:buChar char="•"/>
            </a:pPr>
            <a:r>
              <a:rPr lang="en-US" sz="1000" dirty="0">
                <a:solidFill>
                  <a:srgbClr val="58585B"/>
                </a:solidFill>
              </a:rPr>
              <a:t>Cisco Prototyping Lab </a:t>
            </a:r>
          </a:p>
          <a:p>
            <a:pPr marL="109725" indent="-109725" defTabSz="457189">
              <a:spcBef>
                <a:spcPts val="400"/>
              </a:spcBef>
              <a:buSzPct val="80000"/>
              <a:buFont typeface="Arial"/>
              <a:buChar char="•"/>
            </a:pPr>
            <a:r>
              <a:rPr lang="en-US" sz="1000" dirty="0">
                <a:solidFill>
                  <a:srgbClr val="58585B"/>
                </a:solidFill>
              </a:rPr>
              <a:t>Cisco Packet Tracer</a:t>
            </a:r>
          </a:p>
          <a:p>
            <a:pPr marL="109725" indent="-109725" defTabSz="457189">
              <a:spcBef>
                <a:spcPts val="400"/>
              </a:spcBef>
              <a:buSzPct val="80000"/>
              <a:buFont typeface="Arial"/>
              <a:buChar char="•"/>
            </a:pPr>
            <a:r>
              <a:rPr lang="en-US" sz="1000" dirty="0">
                <a:solidFill>
                  <a:srgbClr val="58585B"/>
                </a:solidFill>
              </a:rPr>
              <a:t>Kali Linux virtual machine</a:t>
            </a:r>
          </a:p>
        </p:txBody>
      </p:sp>
      <p:sp>
        <p:nvSpPr>
          <p:cNvPr id="42" name="Rectangle 41"/>
          <p:cNvSpPr/>
          <p:nvPr/>
        </p:nvSpPr>
        <p:spPr>
          <a:xfrm>
            <a:off x="6068578" y="1008307"/>
            <a:ext cx="2534085"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3" name="Isosceles Triangle 42"/>
          <p:cNvSpPr/>
          <p:nvPr/>
        </p:nvSpPr>
        <p:spPr>
          <a:xfrm rot="5400000">
            <a:off x="5966584" y="10744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4" name="Right Triangle 43"/>
          <p:cNvSpPr/>
          <p:nvPr/>
        </p:nvSpPr>
        <p:spPr>
          <a:xfrm>
            <a:off x="8601934" y="1007283"/>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5" name="Rectangle 44"/>
          <p:cNvSpPr/>
          <p:nvPr/>
        </p:nvSpPr>
        <p:spPr>
          <a:xfrm>
            <a:off x="8601615" y="1304764"/>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6" name="Isosceles Triangle 45"/>
          <p:cNvSpPr/>
          <p:nvPr/>
        </p:nvSpPr>
        <p:spPr>
          <a:xfrm rot="10800000">
            <a:off x="8557365" y="145667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a:endParaRPr>
          </a:p>
        </p:txBody>
      </p:sp>
      <p:sp>
        <p:nvSpPr>
          <p:cNvPr id="47" name="TextBox 46"/>
          <p:cNvSpPr txBox="1"/>
          <p:nvPr/>
        </p:nvSpPr>
        <p:spPr>
          <a:xfrm>
            <a:off x="6221329" y="1001757"/>
            <a:ext cx="1944763" cy="307777"/>
          </a:xfrm>
          <a:prstGeom prst="rect">
            <a:avLst/>
          </a:prstGeom>
          <a:noFill/>
        </p:spPr>
        <p:txBody>
          <a:bodyPr wrap="none" rtlCol="0" anchor="ctr">
            <a:spAutoFit/>
          </a:bodyPr>
          <a:lstStyle/>
          <a:p>
            <a:pPr defTabSz="457189"/>
            <a:r>
              <a:rPr lang="en-US" sz="1400" dirty="0">
                <a:solidFill>
                  <a:srgbClr val="FFFFFF"/>
                </a:solidFill>
              </a:rPr>
              <a:t>Learning Components</a:t>
            </a:r>
          </a:p>
        </p:txBody>
      </p:sp>
      <p:sp>
        <p:nvSpPr>
          <p:cNvPr id="3" name="Title 2"/>
          <p:cNvSpPr>
            <a:spLocks noGrp="1"/>
          </p:cNvSpPr>
          <p:nvPr>
            <p:ph type="title"/>
          </p:nvPr>
        </p:nvSpPr>
        <p:spPr/>
        <p:txBody>
          <a:bodyPr/>
          <a:lstStyle/>
          <a:p>
            <a:r>
              <a:rPr lang="en-US" dirty="0"/>
              <a:t>IoT Fundamentals Curriculum</a:t>
            </a:r>
          </a:p>
        </p:txBody>
      </p:sp>
    </p:spTree>
    <p:extLst>
      <p:ext uri="{BB962C8B-B14F-4D97-AF65-F5344CB8AC3E}">
        <p14:creationId xmlns:p14="http://schemas.microsoft.com/office/powerpoint/2010/main" val="159446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3"/>
          <a:srcRect l="36245" t="18361" r="12447" b="4369"/>
          <a:stretch/>
        </p:blipFill>
        <p:spPr>
          <a:xfrm>
            <a:off x="5192712" y="-1"/>
            <a:ext cx="3958423" cy="3473303"/>
          </a:xfrm>
          <a:prstGeom prst="rect">
            <a:avLst/>
          </a:prstGeom>
        </p:spPr>
      </p:pic>
      <p:grpSp>
        <p:nvGrpSpPr>
          <p:cNvPr id="47" name="Group 46"/>
          <p:cNvGrpSpPr/>
          <p:nvPr/>
        </p:nvGrpSpPr>
        <p:grpSpPr>
          <a:xfrm>
            <a:off x="5192713" y="2249452"/>
            <a:ext cx="3958423" cy="2894048"/>
            <a:chOff x="5192713" y="2048492"/>
            <a:chExt cx="3958423" cy="2894048"/>
          </a:xfrm>
        </p:grpSpPr>
        <p:sp>
          <p:nvSpPr>
            <p:cNvPr id="49" name="Rectangle 48"/>
            <p:cNvSpPr/>
            <p:nvPr/>
          </p:nvSpPr>
          <p:spPr>
            <a:xfrm>
              <a:off x="5192713" y="2549789"/>
              <a:ext cx="3958423" cy="2392751"/>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hord 50"/>
            <p:cNvSpPr/>
            <p:nvPr/>
          </p:nvSpPr>
          <p:spPr>
            <a:xfrm>
              <a:off x="6689187" y="2048492"/>
              <a:ext cx="978571" cy="978570"/>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p:cNvSpPr/>
          <p:nvPr/>
        </p:nvSpPr>
        <p:spPr>
          <a:xfrm>
            <a:off x="330200" y="4495800"/>
            <a:ext cx="880533" cy="562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22226" y="1175862"/>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174839"/>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472320"/>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24231"/>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506031" y="3011960"/>
            <a:ext cx="4407975" cy="657736"/>
            <a:chOff x="506031" y="3198239"/>
            <a:chExt cx="4407975" cy="657736"/>
          </a:xfrm>
        </p:grpSpPr>
        <p:sp>
          <p:nvSpPr>
            <p:cNvPr id="40" name="Rectangle 39"/>
            <p:cNvSpPr/>
            <p:nvPr/>
          </p:nvSpPr>
          <p:spPr>
            <a:xfrm>
              <a:off x="506031" y="319926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Triangle 41"/>
            <p:cNvSpPr/>
            <p:nvPr/>
          </p:nvSpPr>
          <p:spPr>
            <a:xfrm>
              <a:off x="4570748" y="319823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4570429" y="349572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p:cNvSpPr/>
            <p:nvPr/>
          </p:nvSpPr>
          <p:spPr>
            <a:xfrm rot="10800000">
              <a:off x="4526179" y="364763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IoT Fundamentals: </a:t>
            </a:r>
            <a:br>
              <a:rPr lang="en-US" dirty="0"/>
            </a:br>
            <a:r>
              <a:rPr lang="en-US" dirty="0"/>
              <a:t>Connecting Things</a:t>
            </a:r>
          </a:p>
        </p:txBody>
      </p:sp>
      <p:sp>
        <p:nvSpPr>
          <p:cNvPr id="13" name="Rectangle 12"/>
          <p:cNvSpPr/>
          <p:nvPr/>
        </p:nvSpPr>
        <p:spPr>
          <a:xfrm>
            <a:off x="5192713" y="2583439"/>
            <a:ext cx="3958423" cy="25600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459330" y="3244975"/>
            <a:ext cx="3613470" cy="1569660"/>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Vocational, 2-year and 4-year College, 4-Year University students</a:t>
            </a:r>
          </a:p>
          <a:p>
            <a:pPr>
              <a:spcBef>
                <a:spcPts val="0"/>
              </a:spcBef>
              <a:spcAft>
                <a:spcPts val="300"/>
              </a:spcAft>
            </a:pPr>
            <a:r>
              <a:rPr lang="en-US" sz="900" b="1" dirty="0">
                <a:solidFill>
                  <a:schemeClr val="bg1"/>
                </a:solidFill>
              </a:rPr>
              <a:t>Prerequisites</a:t>
            </a:r>
            <a:r>
              <a:rPr lang="en-US" sz="900" dirty="0">
                <a:solidFill>
                  <a:schemeClr val="bg1"/>
                </a:solidFill>
              </a:rPr>
              <a:t>: Basic programming, networking and electronics</a:t>
            </a:r>
          </a:p>
          <a:p>
            <a:pPr>
              <a:spcBef>
                <a:spcPts val="0"/>
              </a:spcBef>
              <a:spcAft>
                <a:spcPts val="300"/>
              </a:spcAft>
            </a:pPr>
            <a:r>
              <a:rPr lang="en-US" sz="900" dirty="0">
                <a:solidFill>
                  <a:schemeClr val="bg1"/>
                </a:solidFill>
              </a:rPr>
              <a:t>Instructor Training Required: Yes</a:t>
            </a:r>
          </a:p>
          <a:p>
            <a:pPr>
              <a:spcBef>
                <a:spcPts val="0"/>
              </a:spcBef>
              <a:spcAft>
                <a:spcPts val="300"/>
              </a:spcAft>
            </a:pPr>
            <a:r>
              <a:rPr lang="en-US" sz="900" b="1" dirty="0">
                <a:solidFill>
                  <a:schemeClr val="bg1"/>
                </a:solidFill>
              </a:rPr>
              <a:t>Languages</a:t>
            </a:r>
            <a:r>
              <a:rPr lang="en-US" sz="900" dirty="0">
                <a:solidFill>
                  <a:schemeClr val="bg1"/>
                </a:solidFill>
              </a:rPr>
              <a:t>: Chinese-S, English, French, German, Spanish</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40-50 hours</a:t>
            </a:r>
          </a:p>
          <a:p>
            <a:pPr>
              <a:spcBef>
                <a:spcPts val="0"/>
              </a:spcBef>
              <a:spcAft>
                <a:spcPts val="300"/>
              </a:spcAft>
            </a:pPr>
            <a:r>
              <a:rPr lang="en-US" sz="900" b="1" dirty="0">
                <a:solidFill>
                  <a:schemeClr val="bg1"/>
                </a:solidFill>
              </a:rPr>
              <a:t>Recommended Next Course</a:t>
            </a:r>
            <a:r>
              <a:rPr lang="en-US" sz="900" dirty="0">
                <a:solidFill>
                  <a:schemeClr val="bg1"/>
                </a:solidFill>
              </a:rPr>
              <a:t>: IoT Fundamentals: Big Data &amp; Analytics or Hackathon Playbook</a:t>
            </a:r>
          </a:p>
        </p:txBody>
      </p:sp>
      <p:sp>
        <p:nvSpPr>
          <p:cNvPr id="4" name="Rectangle 3"/>
          <p:cNvSpPr/>
          <p:nvPr/>
        </p:nvSpPr>
        <p:spPr>
          <a:xfrm>
            <a:off x="5455657" y="2878428"/>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3" name="Picture 22"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86254"/>
            <a:ext cx="521356" cy="740663"/>
          </a:xfrm>
          <a:prstGeom prst="rect">
            <a:avLst/>
          </a:prstGeom>
        </p:spPr>
      </p:pic>
      <p:sp>
        <p:nvSpPr>
          <p:cNvPr id="9" name="TextBox 8"/>
          <p:cNvSpPr txBox="1"/>
          <p:nvPr/>
        </p:nvSpPr>
        <p:spPr>
          <a:xfrm>
            <a:off x="501209" y="1542117"/>
            <a:ext cx="4019985" cy="461665"/>
          </a:xfrm>
          <a:prstGeom prst="rect">
            <a:avLst/>
          </a:prstGeom>
          <a:noFill/>
        </p:spPr>
        <p:txBody>
          <a:bodyPr wrap="square" lIns="0" tIns="0" rIns="0" bIns="0" rtlCol="0">
            <a:spAutoFit/>
          </a:bodyPr>
          <a:lstStyle/>
          <a:p>
            <a:pPr>
              <a:spcAft>
                <a:spcPts val="700"/>
              </a:spcAft>
            </a:pPr>
            <a:r>
              <a:rPr lang="en-US" sz="1000" dirty="0"/>
              <a:t>In Connecting Things, students learn how to securely interconnect sensors, actuators, microcontrollers, single-board computers, and cloud services over IP networks to create an end-to-end IoT system.</a:t>
            </a:r>
          </a:p>
        </p:txBody>
      </p:sp>
      <p:sp>
        <p:nvSpPr>
          <p:cNvPr id="26" name="Isosceles Triangle 25"/>
          <p:cNvSpPr/>
          <p:nvPr/>
        </p:nvSpPr>
        <p:spPr>
          <a:xfrm rot="5400000">
            <a:off x="420231" y="124200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169314"/>
            <a:ext cx="1558440" cy="307777"/>
          </a:xfrm>
          <a:prstGeom prst="rect">
            <a:avLst/>
          </a:prstGeom>
          <a:noFill/>
        </p:spPr>
        <p:txBody>
          <a:bodyPr wrap="none" rtlCol="0" anchor="ctr">
            <a:spAutoFit/>
          </a:bodyPr>
          <a:lstStyle/>
          <a:p>
            <a:r>
              <a:rPr lang="en-US" sz="1400" dirty="0"/>
              <a:t>Course Overview</a:t>
            </a:r>
          </a:p>
        </p:txBody>
      </p:sp>
      <p:sp>
        <p:nvSpPr>
          <p:cNvPr id="32" name="TextBox 31"/>
          <p:cNvSpPr txBox="1"/>
          <p:nvPr/>
        </p:nvSpPr>
        <p:spPr>
          <a:xfrm>
            <a:off x="504562" y="2435803"/>
            <a:ext cx="4016631" cy="461665"/>
          </a:xfrm>
          <a:prstGeom prst="rect">
            <a:avLst/>
          </a:prstGeom>
          <a:noFill/>
        </p:spPr>
        <p:txBody>
          <a:bodyPr wrap="square" lIns="0" tIns="0" rIns="0" bIns="0" rtlCol="0">
            <a:spAutoFit/>
          </a:bodyPr>
          <a:lstStyle/>
          <a:p>
            <a:pPr>
              <a:spcAft>
                <a:spcPts val="700"/>
              </a:spcAft>
            </a:pPr>
            <a:r>
              <a:rPr lang="en-US" sz="1000" dirty="0"/>
              <a:t>Students will develop the interdisciplinary skillsets required to prototype an IoT solution for a specific business case with a strong focus on the security considerations for emerging technologies. </a:t>
            </a:r>
          </a:p>
        </p:txBody>
      </p:sp>
      <p:sp>
        <p:nvSpPr>
          <p:cNvPr id="33" name="Rectangle 32"/>
          <p:cNvSpPr/>
          <p:nvPr/>
        </p:nvSpPr>
        <p:spPr>
          <a:xfrm>
            <a:off x="525579" y="2078015"/>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423583" y="214416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Triangle 34"/>
          <p:cNvSpPr/>
          <p:nvPr/>
        </p:nvSpPr>
        <p:spPr>
          <a:xfrm>
            <a:off x="4590296" y="2076992"/>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4589977" y="2374473"/>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10800000">
            <a:off x="4545727" y="2526384"/>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58780" y="2082484"/>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9" name="TextBox 38"/>
          <p:cNvSpPr txBox="1"/>
          <p:nvPr/>
        </p:nvSpPr>
        <p:spPr>
          <a:xfrm>
            <a:off x="485014" y="3413109"/>
            <a:ext cx="4036181" cy="1641475"/>
          </a:xfrm>
          <a:prstGeom prst="rect">
            <a:avLst/>
          </a:prstGeom>
          <a:noFill/>
        </p:spPr>
        <p:txBody>
          <a:bodyPr wrap="square" lIns="0" tIns="0" rIns="0" bIns="0" numCol="2" rtlCol="0">
            <a:spAutoFit/>
          </a:bodyPr>
          <a:lstStyle/>
          <a:p>
            <a:pPr marL="109728" indent="-109728">
              <a:spcBef>
                <a:spcPts val="400"/>
              </a:spcBef>
              <a:buSzPct val="80000"/>
              <a:buFont typeface="Arial"/>
              <a:buChar char="•"/>
            </a:pPr>
            <a:r>
              <a:rPr lang="en-US" sz="1000" dirty="0"/>
              <a:t>Understand and explain the concepts, opportunities and </a:t>
            </a:r>
            <a:br>
              <a:rPr lang="en-US" sz="1000" dirty="0"/>
            </a:br>
            <a:r>
              <a:rPr lang="en-US" sz="1000" dirty="0"/>
              <a:t>challenges of digital transformation using IoT.</a:t>
            </a:r>
          </a:p>
          <a:p>
            <a:pPr marL="109728" indent="-109728">
              <a:spcBef>
                <a:spcPts val="400"/>
              </a:spcBef>
              <a:buSzPct val="80000"/>
              <a:buFont typeface="Arial"/>
              <a:buChar char="•"/>
            </a:pPr>
            <a:r>
              <a:rPr lang="en-US" sz="1000" dirty="0"/>
              <a:t>Interconnect sensors/actuators, microcontrollers (Arduino), Single Board Computers (Raspberry Pi) and cloud services (WebEx Teams restful API) to create an end-to-end IoT system.</a:t>
            </a:r>
          </a:p>
          <a:p>
            <a:pPr marL="109728" indent="-109728">
              <a:spcBef>
                <a:spcPts val="400"/>
              </a:spcBef>
              <a:buSzPct val="80000"/>
              <a:buFont typeface="Arial"/>
              <a:buChar char="•"/>
            </a:pPr>
            <a:r>
              <a:rPr lang="en-US" sz="1000" dirty="0"/>
              <a:t>Understand the relevant aspects of cybersecurity and privacy for an IoT solution.</a:t>
            </a:r>
          </a:p>
          <a:p>
            <a:pPr marL="109728" indent="-109728">
              <a:spcBef>
                <a:spcPts val="400"/>
              </a:spcBef>
              <a:buSzPct val="80000"/>
              <a:buFont typeface="Arial"/>
              <a:buChar char="•"/>
            </a:pPr>
            <a:r>
              <a:rPr lang="en-US" sz="1000" dirty="0"/>
              <a:t>Understand how digitalization </a:t>
            </a:r>
            <a:br>
              <a:rPr lang="en-US" sz="1000" dirty="0"/>
            </a:br>
            <a:r>
              <a:rPr lang="en-US" sz="1000" dirty="0"/>
              <a:t>is changing vertical markets such as manufacturing, energy, and smart cars.</a:t>
            </a:r>
          </a:p>
          <a:p>
            <a:pPr marL="109728" indent="-109728">
              <a:spcBef>
                <a:spcPts val="400"/>
              </a:spcBef>
              <a:buSzPct val="80000"/>
              <a:buFont typeface="Arial"/>
              <a:buChar char="•"/>
            </a:pPr>
            <a:r>
              <a:rPr lang="en-US" sz="1000" dirty="0"/>
              <a:t>Use simulation tools (Packet Tracer) to create end-to-end </a:t>
            </a:r>
            <a:br>
              <a:rPr lang="en-US" sz="1000" dirty="0"/>
            </a:br>
            <a:r>
              <a:rPr lang="en-US" sz="1000" dirty="0"/>
              <a:t>IoT system.</a:t>
            </a:r>
          </a:p>
        </p:txBody>
      </p:sp>
      <p:sp>
        <p:nvSpPr>
          <p:cNvPr id="41" name="Isosceles Triangle 40"/>
          <p:cNvSpPr/>
          <p:nvPr/>
        </p:nvSpPr>
        <p:spPr>
          <a:xfrm rot="5400000">
            <a:off x="404036" y="307913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58780" y="3017455"/>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53" name="Group 52"/>
          <p:cNvGrpSpPr/>
          <p:nvPr/>
        </p:nvGrpSpPr>
        <p:grpSpPr>
          <a:xfrm>
            <a:off x="6676091" y="2248327"/>
            <a:ext cx="991667" cy="979695"/>
            <a:chOff x="7127612" y="2637652"/>
            <a:chExt cx="991667" cy="979695"/>
          </a:xfrm>
        </p:grpSpPr>
        <p:sp>
          <p:nvSpPr>
            <p:cNvPr id="54" name="Chord 53"/>
            <p:cNvSpPr/>
            <p:nvPr/>
          </p:nvSpPr>
          <p:spPr>
            <a:xfrm>
              <a:off x="7140708" y="2638777"/>
              <a:ext cx="978571" cy="978570"/>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hord 54"/>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6" name="Picture 55"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Tree>
    <p:extLst>
      <p:ext uri="{BB962C8B-B14F-4D97-AF65-F5344CB8AC3E}">
        <p14:creationId xmlns:p14="http://schemas.microsoft.com/office/powerpoint/2010/main" val="334088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024" b="52603"/>
          <a:stretch/>
        </p:blipFill>
        <p:spPr bwMode="auto">
          <a:xfrm>
            <a:off x="5192467" y="0"/>
            <a:ext cx="3953505" cy="258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30200" y="4495800"/>
            <a:ext cx="880533" cy="5627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22226" y="1175862"/>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174839"/>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472320"/>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24231"/>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506031" y="3011960"/>
            <a:ext cx="4407975" cy="657736"/>
            <a:chOff x="506031" y="3198239"/>
            <a:chExt cx="4407975" cy="657736"/>
          </a:xfrm>
        </p:grpSpPr>
        <p:sp>
          <p:nvSpPr>
            <p:cNvPr id="40" name="Rectangle 39"/>
            <p:cNvSpPr/>
            <p:nvPr/>
          </p:nvSpPr>
          <p:spPr>
            <a:xfrm>
              <a:off x="506031" y="319926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Triangle 41"/>
            <p:cNvSpPr/>
            <p:nvPr/>
          </p:nvSpPr>
          <p:spPr>
            <a:xfrm>
              <a:off x="4570748" y="319823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4570429" y="349572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p:cNvSpPr/>
            <p:nvPr/>
          </p:nvSpPr>
          <p:spPr>
            <a:xfrm rot="10800000">
              <a:off x="4526179" y="364763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IoT Fundamentals: </a:t>
            </a:r>
            <a:br>
              <a:rPr lang="en-US" dirty="0"/>
            </a:br>
            <a:r>
              <a:rPr lang="en-US" dirty="0"/>
              <a:t>Big Data &amp; Analytics</a:t>
            </a:r>
          </a:p>
        </p:txBody>
      </p:sp>
      <p:sp>
        <p:nvSpPr>
          <p:cNvPr id="13" name="Rectangle 12"/>
          <p:cNvSpPr/>
          <p:nvPr/>
        </p:nvSpPr>
        <p:spPr>
          <a:xfrm>
            <a:off x="5192713" y="2583439"/>
            <a:ext cx="3958423" cy="25600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459330" y="3251902"/>
            <a:ext cx="3613470" cy="1938992"/>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2-year and 4-year College, 4-Year University students</a:t>
            </a:r>
          </a:p>
          <a:p>
            <a:pPr>
              <a:spcBef>
                <a:spcPts val="0"/>
              </a:spcBef>
              <a:spcAft>
                <a:spcPts val="300"/>
              </a:spcAft>
            </a:pPr>
            <a:r>
              <a:rPr lang="en-US" sz="900" b="1" dirty="0">
                <a:solidFill>
                  <a:schemeClr val="bg1"/>
                </a:solidFill>
              </a:rPr>
              <a:t>Prerequisites</a:t>
            </a:r>
            <a:r>
              <a:rPr lang="en-US" sz="900" dirty="0">
                <a:solidFill>
                  <a:schemeClr val="bg1"/>
                </a:solidFill>
              </a:rPr>
              <a:t>: IoT Fundamentals: Connecting Things</a:t>
            </a:r>
          </a:p>
          <a:p>
            <a:pPr>
              <a:spcBef>
                <a:spcPts val="0"/>
              </a:spcBef>
              <a:spcAft>
                <a:spcPts val="300"/>
              </a:spcAft>
            </a:pPr>
            <a:r>
              <a:rPr lang="en-US" sz="900" b="1" dirty="0">
                <a:solidFill>
                  <a:schemeClr val="bg1"/>
                </a:solidFill>
              </a:rPr>
              <a:t>ASC Alignment Required</a:t>
            </a:r>
            <a:r>
              <a:rPr lang="en-US" sz="900" dirty="0">
                <a:solidFill>
                  <a:schemeClr val="bg1"/>
                </a:solidFill>
              </a:rPr>
              <a:t>:  Yes </a:t>
            </a:r>
          </a:p>
          <a:p>
            <a:pPr>
              <a:spcBef>
                <a:spcPts val="0"/>
              </a:spcBef>
              <a:spcAft>
                <a:spcPts val="300"/>
              </a:spcAft>
            </a:pPr>
            <a:r>
              <a:rPr lang="en-US" sz="900" b="1" dirty="0">
                <a:solidFill>
                  <a:schemeClr val="bg1"/>
                </a:solidFill>
              </a:rPr>
              <a:t>Instructor Training Required</a:t>
            </a:r>
            <a:r>
              <a:rPr lang="en-US" sz="900" dirty="0">
                <a:solidFill>
                  <a:schemeClr val="bg1"/>
                </a:solidFill>
              </a:rPr>
              <a:t>: Yes</a:t>
            </a:r>
          </a:p>
          <a:p>
            <a:pPr>
              <a:spcBef>
                <a:spcPts val="0"/>
              </a:spcBef>
              <a:spcAft>
                <a:spcPts val="300"/>
              </a:spcAft>
            </a:pPr>
            <a:r>
              <a:rPr lang="en-US" sz="900" b="1" dirty="0">
                <a:solidFill>
                  <a:schemeClr val="bg1"/>
                </a:solidFill>
              </a:rPr>
              <a:t>Languages</a:t>
            </a:r>
            <a:r>
              <a:rPr lang="en-US" sz="900" dirty="0">
                <a:solidFill>
                  <a:schemeClr val="bg1"/>
                </a:solidFill>
              </a:rPr>
              <a:t>: Chinese-S, English, French, Spanish</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40-50 hours</a:t>
            </a:r>
          </a:p>
          <a:p>
            <a:pPr>
              <a:spcBef>
                <a:spcPts val="0"/>
              </a:spcBef>
              <a:spcAft>
                <a:spcPts val="300"/>
              </a:spcAft>
            </a:pPr>
            <a:r>
              <a:rPr lang="en-US" sz="900" b="1" dirty="0">
                <a:solidFill>
                  <a:schemeClr val="bg1"/>
                </a:solidFill>
              </a:rPr>
              <a:t>Recommended Next Course</a:t>
            </a:r>
            <a:r>
              <a:rPr lang="en-US" sz="900" dirty="0">
                <a:solidFill>
                  <a:schemeClr val="bg1"/>
                </a:solidFill>
              </a:rPr>
              <a:t>: IoT Fundamentals: Hackathon Playbook</a:t>
            </a:r>
          </a:p>
          <a:p>
            <a:pPr>
              <a:spcBef>
                <a:spcPts val="0"/>
              </a:spcBef>
              <a:spcAft>
                <a:spcPts val="300"/>
              </a:spcAft>
            </a:pPr>
            <a:endParaRPr lang="en-US" sz="1000" dirty="0">
              <a:solidFill>
                <a:schemeClr val="bg1"/>
              </a:solidFill>
            </a:endParaRPr>
          </a:p>
        </p:txBody>
      </p:sp>
      <p:sp>
        <p:nvSpPr>
          <p:cNvPr id="4" name="Rectangle 3"/>
          <p:cNvSpPr/>
          <p:nvPr/>
        </p:nvSpPr>
        <p:spPr>
          <a:xfrm>
            <a:off x="5428157" y="2877906"/>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sp>
        <p:nvSpPr>
          <p:cNvPr id="9" name="TextBox 8"/>
          <p:cNvSpPr txBox="1"/>
          <p:nvPr/>
        </p:nvSpPr>
        <p:spPr>
          <a:xfrm>
            <a:off x="501210" y="1542117"/>
            <a:ext cx="4003348" cy="461665"/>
          </a:xfrm>
          <a:prstGeom prst="rect">
            <a:avLst/>
          </a:prstGeom>
          <a:noFill/>
        </p:spPr>
        <p:txBody>
          <a:bodyPr wrap="square" lIns="0" tIns="0" rIns="0" bIns="0" rtlCol="0">
            <a:spAutoFit/>
          </a:bodyPr>
          <a:lstStyle/>
          <a:p>
            <a:pPr>
              <a:spcAft>
                <a:spcPts val="700"/>
              </a:spcAft>
            </a:pPr>
            <a:r>
              <a:rPr lang="en-US" sz="1000" dirty="0"/>
              <a:t>Students will learn how to use Python data libraries to create a pipeline to acquire, transform and visualize data collected from IoT sensors and machines. </a:t>
            </a:r>
          </a:p>
        </p:txBody>
      </p:sp>
      <p:sp>
        <p:nvSpPr>
          <p:cNvPr id="26" name="Isosceles Triangle 25"/>
          <p:cNvSpPr/>
          <p:nvPr/>
        </p:nvSpPr>
        <p:spPr>
          <a:xfrm rot="5400000">
            <a:off x="420231" y="124200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169314"/>
            <a:ext cx="1558440" cy="307777"/>
          </a:xfrm>
          <a:prstGeom prst="rect">
            <a:avLst/>
          </a:prstGeom>
          <a:noFill/>
        </p:spPr>
        <p:txBody>
          <a:bodyPr wrap="none" rtlCol="0" anchor="ctr">
            <a:spAutoFit/>
          </a:bodyPr>
          <a:lstStyle/>
          <a:p>
            <a:r>
              <a:rPr lang="en-US" sz="1400" dirty="0"/>
              <a:t>Course Overview</a:t>
            </a:r>
          </a:p>
        </p:txBody>
      </p:sp>
      <p:sp>
        <p:nvSpPr>
          <p:cNvPr id="32" name="TextBox 31"/>
          <p:cNvSpPr txBox="1"/>
          <p:nvPr/>
        </p:nvSpPr>
        <p:spPr>
          <a:xfrm>
            <a:off x="504562" y="2435803"/>
            <a:ext cx="3999995" cy="461665"/>
          </a:xfrm>
          <a:prstGeom prst="rect">
            <a:avLst/>
          </a:prstGeom>
          <a:noFill/>
        </p:spPr>
        <p:txBody>
          <a:bodyPr wrap="square" lIns="0" tIns="0" rIns="0" bIns="0" rtlCol="0">
            <a:spAutoFit/>
          </a:bodyPr>
          <a:lstStyle/>
          <a:p>
            <a:pPr>
              <a:spcAft>
                <a:spcPts val="700"/>
              </a:spcAft>
            </a:pPr>
            <a:r>
              <a:rPr lang="en-US" sz="1000" dirty="0"/>
              <a:t>The transformative element of any IoT system is the data that can be collected from it. Thus the ability to extract data and using data analytics techniques to gain insights increases employability.</a:t>
            </a:r>
          </a:p>
        </p:txBody>
      </p:sp>
      <p:sp>
        <p:nvSpPr>
          <p:cNvPr id="33" name="Rectangle 32"/>
          <p:cNvSpPr/>
          <p:nvPr/>
        </p:nvSpPr>
        <p:spPr>
          <a:xfrm>
            <a:off x="525579" y="2078015"/>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rot="5400000">
            <a:off x="423583" y="2144162"/>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ight Triangle 34"/>
          <p:cNvSpPr/>
          <p:nvPr/>
        </p:nvSpPr>
        <p:spPr>
          <a:xfrm>
            <a:off x="4590296" y="2076992"/>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4589977" y="2374473"/>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rot="10800000">
            <a:off x="4545727" y="2526384"/>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58780" y="2082484"/>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9" name="TextBox 38"/>
          <p:cNvSpPr txBox="1"/>
          <p:nvPr/>
        </p:nvSpPr>
        <p:spPr>
          <a:xfrm>
            <a:off x="485014" y="3413109"/>
            <a:ext cx="4057360" cy="1487587"/>
          </a:xfrm>
          <a:prstGeom prst="rect">
            <a:avLst/>
          </a:prstGeom>
          <a:noFill/>
        </p:spPr>
        <p:txBody>
          <a:bodyPr wrap="square" lIns="0" tIns="0" rIns="0" bIns="0" numCol="2" rtlCol="0">
            <a:spAutoFit/>
          </a:bodyPr>
          <a:lstStyle/>
          <a:p>
            <a:pPr marL="109728" indent="-109728">
              <a:spcBef>
                <a:spcPts val="400"/>
              </a:spcBef>
              <a:buSzPct val="80000"/>
              <a:buFont typeface="Arial"/>
              <a:buChar char="•"/>
            </a:pPr>
            <a:r>
              <a:rPr lang="en-US" sz="1000" dirty="0"/>
              <a:t>Use Python to read data from sensors and store data in a SQL data base.</a:t>
            </a:r>
          </a:p>
          <a:p>
            <a:pPr marL="109728" indent="-109728">
              <a:spcBef>
                <a:spcPts val="400"/>
              </a:spcBef>
              <a:buSzPct val="80000"/>
              <a:buFont typeface="Arial"/>
              <a:buChar char="•"/>
            </a:pPr>
            <a:r>
              <a:rPr lang="en-US" sz="1000" dirty="0"/>
              <a:t>Use Python Data Analysis library to clean, manipulate, integrate data sets.</a:t>
            </a:r>
          </a:p>
          <a:p>
            <a:pPr marL="109728" indent="-109728">
              <a:spcBef>
                <a:spcPts val="400"/>
              </a:spcBef>
              <a:buSzPct val="80000"/>
              <a:buFont typeface="Arial"/>
              <a:buChar char="•"/>
            </a:pPr>
            <a:r>
              <a:rPr lang="en-US" sz="1000" dirty="0"/>
              <a:t>Use Python Visualization Libraries to visualize real-time data end explore acquired data sets.</a:t>
            </a:r>
          </a:p>
          <a:p>
            <a:pPr marL="109728" indent="-109728">
              <a:spcBef>
                <a:spcPts val="400"/>
              </a:spcBef>
              <a:buSzPct val="80000"/>
              <a:buFont typeface="Arial"/>
              <a:buChar char="•"/>
            </a:pPr>
            <a:r>
              <a:rPr lang="en-US" sz="1000" dirty="0"/>
              <a:t>Explain the fundamental principles of a modern scalable Big Data platforms like Hadoop.</a:t>
            </a:r>
          </a:p>
          <a:p>
            <a:pPr marL="109728" indent="-109728">
              <a:spcBef>
                <a:spcPts val="400"/>
              </a:spcBef>
              <a:buSzPct val="80000"/>
              <a:buFont typeface="Arial"/>
              <a:buChar char="•"/>
            </a:pPr>
            <a:r>
              <a:rPr lang="en-US" sz="1000" dirty="0"/>
              <a:t>Use storytelling to present the insights gained from extracted data.</a:t>
            </a:r>
          </a:p>
        </p:txBody>
      </p:sp>
      <p:sp>
        <p:nvSpPr>
          <p:cNvPr id="41" name="Isosceles Triangle 40"/>
          <p:cNvSpPr/>
          <p:nvPr/>
        </p:nvSpPr>
        <p:spPr>
          <a:xfrm rot="5400000">
            <a:off x="404036" y="307913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658780" y="3017455"/>
            <a:ext cx="1944763" cy="307777"/>
          </a:xfrm>
          <a:prstGeom prst="rect">
            <a:avLst/>
          </a:prstGeom>
          <a:noFill/>
        </p:spPr>
        <p:txBody>
          <a:bodyPr wrap="none" rtlCol="0" anchor="ctr">
            <a:spAutoFit/>
          </a:bodyPr>
          <a:lstStyle/>
          <a:p>
            <a:r>
              <a:rPr lang="en-US" sz="1400" dirty="0">
                <a:solidFill>
                  <a:srgbClr val="FFFFFF"/>
                </a:solidFill>
              </a:rPr>
              <a:t>Learning Components</a:t>
            </a:r>
          </a:p>
        </p:txBody>
      </p:sp>
      <p:pic>
        <p:nvPicPr>
          <p:cNvPr id="47" name="Picture 46"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86254"/>
            <a:ext cx="521356" cy="740663"/>
          </a:xfrm>
          <a:prstGeom prst="rect">
            <a:avLst/>
          </a:prstGeom>
        </p:spPr>
      </p:pic>
      <p:grpSp>
        <p:nvGrpSpPr>
          <p:cNvPr id="48" name="Group 47"/>
          <p:cNvGrpSpPr/>
          <p:nvPr/>
        </p:nvGrpSpPr>
        <p:grpSpPr>
          <a:xfrm>
            <a:off x="6668342" y="2248327"/>
            <a:ext cx="999416" cy="979695"/>
            <a:chOff x="7119863" y="2637652"/>
            <a:chExt cx="999416" cy="979695"/>
          </a:xfrm>
          <a:solidFill>
            <a:schemeClr val="accent1"/>
          </a:solidFill>
        </p:grpSpPr>
        <p:sp>
          <p:nvSpPr>
            <p:cNvPr id="49" name="Chord 48"/>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hord 49"/>
            <p:cNvSpPr/>
            <p:nvPr/>
          </p:nvSpPr>
          <p:spPr>
            <a:xfrm rot="10800000">
              <a:off x="7119863"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1" name="Picture 50"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Tree>
    <p:extLst>
      <p:ext uri="{BB962C8B-B14F-4D97-AF65-F5344CB8AC3E}">
        <p14:creationId xmlns:p14="http://schemas.microsoft.com/office/powerpoint/2010/main" val="111718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B0D1-4AC5-C84A-B848-F1A93986232D}"/>
              </a:ext>
            </a:extLst>
          </p:cNvPr>
          <p:cNvSpPr>
            <a:spLocks noGrp="1"/>
          </p:cNvSpPr>
          <p:nvPr>
            <p:ph type="title"/>
          </p:nvPr>
        </p:nvSpPr>
        <p:spPr/>
        <p:txBody>
          <a:bodyPr/>
          <a:lstStyle/>
          <a:p>
            <a:r>
              <a:rPr lang="en-US" sz="3600" dirty="0"/>
              <a:t>Cybersecurity Courses</a:t>
            </a:r>
          </a:p>
        </p:txBody>
      </p:sp>
      <p:grpSp>
        <p:nvGrpSpPr>
          <p:cNvPr id="4" name="Group 3">
            <a:extLst>
              <a:ext uri="{FF2B5EF4-FFF2-40B4-BE49-F238E27FC236}">
                <a16:creationId xmlns:a16="http://schemas.microsoft.com/office/drawing/2014/main" id="{B11A4C61-BFD8-D54E-8E7E-5CA894E8C48B}"/>
              </a:ext>
            </a:extLst>
          </p:cNvPr>
          <p:cNvGrpSpPr>
            <a:grpSpLocks noChangeAspect="1"/>
          </p:cNvGrpSpPr>
          <p:nvPr/>
        </p:nvGrpSpPr>
        <p:grpSpPr>
          <a:xfrm>
            <a:off x="464949" y="2201104"/>
            <a:ext cx="601187" cy="621119"/>
            <a:chOff x="3254136" y="1981859"/>
            <a:chExt cx="460842" cy="476120"/>
          </a:xfrm>
        </p:grpSpPr>
        <p:pic>
          <p:nvPicPr>
            <p:cNvPr id="5" name="Picture 4">
              <a:extLst>
                <a:ext uri="{FF2B5EF4-FFF2-40B4-BE49-F238E27FC236}">
                  <a16:creationId xmlns:a16="http://schemas.microsoft.com/office/drawing/2014/main" id="{888BA709-0EBA-374B-9D4E-1CA923FFCF7C}"/>
                </a:ext>
              </a:extLst>
            </p:cNvPr>
            <p:cNvPicPr>
              <a:picLocks noChangeAspect="1"/>
            </p:cNvPicPr>
            <p:nvPr/>
          </p:nvPicPr>
          <p:blipFill>
            <a:blip r:embed="rId2"/>
            <a:stretch>
              <a:fillRect/>
            </a:stretch>
          </p:blipFill>
          <p:spPr>
            <a:xfrm>
              <a:off x="3257778" y="1981859"/>
              <a:ext cx="457200" cy="457200"/>
            </a:xfrm>
            <a:prstGeom prst="rect">
              <a:avLst/>
            </a:prstGeom>
          </p:spPr>
        </p:pic>
        <p:sp>
          <p:nvSpPr>
            <p:cNvPr id="6" name="Oval 5">
              <a:extLst>
                <a:ext uri="{FF2B5EF4-FFF2-40B4-BE49-F238E27FC236}">
                  <a16:creationId xmlns:a16="http://schemas.microsoft.com/office/drawing/2014/main" id="{DD1F0FD1-F877-BC46-815C-E2955E65B6AA}"/>
                </a:ext>
              </a:extLst>
            </p:cNvPr>
            <p:cNvSpPr/>
            <p:nvPr/>
          </p:nvSpPr>
          <p:spPr>
            <a:xfrm>
              <a:off x="3254136" y="2000779"/>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FFFFF"/>
                </a:solidFill>
                <a:latin typeface="Arial"/>
              </a:endParaRPr>
            </a:p>
          </p:txBody>
        </p:sp>
      </p:grpSp>
    </p:spTree>
    <p:extLst>
      <p:ext uri="{BB962C8B-B14F-4D97-AF65-F5344CB8AC3E}">
        <p14:creationId xmlns:p14="http://schemas.microsoft.com/office/powerpoint/2010/main" val="517404606"/>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2713" y="0"/>
            <a:ext cx="3951287" cy="2612018"/>
          </a:xfrm>
          <a:prstGeom prst="rect">
            <a:avLst/>
          </a:prstGeom>
        </p:spPr>
      </p:pic>
      <p:grpSp>
        <p:nvGrpSpPr>
          <p:cNvPr id="52" name="Group 51"/>
          <p:cNvGrpSpPr/>
          <p:nvPr/>
        </p:nvGrpSpPr>
        <p:grpSpPr>
          <a:xfrm>
            <a:off x="5192713" y="2036245"/>
            <a:ext cx="3958423" cy="3108631"/>
            <a:chOff x="5192713" y="2036245"/>
            <a:chExt cx="3958423" cy="3108631"/>
          </a:xfrm>
          <a:solidFill>
            <a:schemeClr val="accent1"/>
          </a:solidFill>
        </p:grpSpPr>
        <p:sp>
          <p:nvSpPr>
            <p:cNvPr id="53" name="Rectangle 52"/>
            <p:cNvSpPr/>
            <p:nvPr/>
          </p:nvSpPr>
          <p:spPr>
            <a:xfrm>
              <a:off x="5192713" y="2538668"/>
              <a:ext cx="3958423" cy="26062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p:cNvGrpSpPr/>
            <p:nvPr/>
          </p:nvGrpSpPr>
          <p:grpSpPr>
            <a:xfrm>
              <a:off x="6668342" y="2036245"/>
              <a:ext cx="999416" cy="979695"/>
              <a:chOff x="7119863" y="2637652"/>
              <a:chExt cx="999416" cy="979695"/>
            </a:xfrm>
            <a:grpFill/>
          </p:grpSpPr>
          <p:sp>
            <p:nvSpPr>
              <p:cNvPr id="55" name="Chord 54"/>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Chord 55"/>
              <p:cNvSpPr/>
              <p:nvPr/>
            </p:nvSpPr>
            <p:spPr>
              <a:xfrm rot="10800000">
                <a:off x="7119863"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5" name="Rectangle 44"/>
          <p:cNvSpPr/>
          <p:nvPr/>
        </p:nvSpPr>
        <p:spPr>
          <a:xfrm>
            <a:off x="0" y="4515614"/>
            <a:ext cx="4449188" cy="6292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CCNA Security</a:t>
            </a:r>
          </a:p>
        </p:txBody>
      </p:sp>
      <p:sp>
        <p:nvSpPr>
          <p:cNvPr id="20" name="TextBox 19"/>
          <p:cNvSpPr txBox="1"/>
          <p:nvPr/>
        </p:nvSpPr>
        <p:spPr>
          <a:xfrm>
            <a:off x="5459330" y="3128155"/>
            <a:ext cx="3613470" cy="1608133"/>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2-year and 4-year college students in Networking or Engineering programs</a:t>
            </a:r>
          </a:p>
          <a:p>
            <a:pPr>
              <a:spcBef>
                <a:spcPts val="0"/>
              </a:spcBef>
              <a:spcAft>
                <a:spcPts val="300"/>
              </a:spcAft>
            </a:pPr>
            <a:r>
              <a:rPr lang="en-US" sz="900" b="1" dirty="0">
                <a:solidFill>
                  <a:schemeClr val="bg1"/>
                </a:solidFill>
              </a:rPr>
              <a:t>Prerequisites</a:t>
            </a:r>
            <a:r>
              <a:rPr lang="en-US" sz="900" dirty="0">
                <a:solidFill>
                  <a:schemeClr val="bg1"/>
                </a:solidFill>
              </a:rPr>
              <a:t>: CCNA R&amp;S: ITN and RSE (CCENT)</a:t>
            </a:r>
          </a:p>
          <a:p>
            <a:pPr>
              <a:spcBef>
                <a:spcPts val="0"/>
              </a:spcBef>
              <a:spcAft>
                <a:spcPts val="300"/>
              </a:spcAft>
            </a:pPr>
            <a:r>
              <a:rPr lang="en-US" sz="900" b="1" dirty="0">
                <a:solidFill>
                  <a:schemeClr val="bg1"/>
                </a:solidFill>
              </a:rPr>
              <a:t>ASC Alignment Required</a:t>
            </a:r>
            <a:r>
              <a:rPr lang="en-US" sz="900" dirty="0">
                <a:solidFill>
                  <a:schemeClr val="bg1"/>
                </a:solidFill>
              </a:rPr>
              <a:t>: Yes</a:t>
            </a:r>
          </a:p>
          <a:p>
            <a:pPr>
              <a:spcBef>
                <a:spcPts val="0"/>
              </a:spcBef>
              <a:spcAft>
                <a:spcPts val="300"/>
              </a:spcAft>
            </a:pPr>
            <a:r>
              <a:rPr lang="en-US" sz="900" b="1" dirty="0">
                <a:solidFill>
                  <a:schemeClr val="bg1"/>
                </a:solidFill>
              </a:rPr>
              <a:t>Instructor Training Required</a:t>
            </a:r>
            <a:r>
              <a:rPr lang="en-US" sz="900" dirty="0">
                <a:solidFill>
                  <a:schemeClr val="bg1"/>
                </a:solidFill>
              </a:rPr>
              <a:t>: Yes</a:t>
            </a:r>
          </a:p>
          <a:p>
            <a:pPr>
              <a:spcBef>
                <a:spcPts val="0"/>
              </a:spcBef>
              <a:spcAft>
                <a:spcPts val="300"/>
              </a:spcAft>
            </a:pPr>
            <a:r>
              <a:rPr lang="en-US" sz="900" b="1" dirty="0">
                <a:solidFill>
                  <a:schemeClr val="bg1"/>
                </a:solidFill>
              </a:rPr>
              <a:t>Languages</a:t>
            </a:r>
            <a:r>
              <a:rPr lang="en-US" sz="900" dirty="0">
                <a:solidFill>
                  <a:schemeClr val="bg1"/>
                </a:solidFill>
              </a:rPr>
              <a:t>: English, Russian, Chinese-Simplified</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CCNP R&amp;S ROUTE</a:t>
            </a:r>
          </a:p>
        </p:txBody>
      </p:sp>
      <p:sp>
        <p:nvSpPr>
          <p:cNvPr id="21" name="Rectangle 20"/>
          <p:cNvSpPr/>
          <p:nvPr/>
        </p:nvSpPr>
        <p:spPr>
          <a:xfrm>
            <a:off x="5428157" y="278345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24130"/>
            <a:ext cx="521356" cy="740663"/>
          </a:xfrm>
          <a:prstGeom prst="rect">
            <a:avLst/>
          </a:prstGeom>
        </p:spPr>
      </p:pic>
      <p:sp>
        <p:nvSpPr>
          <p:cNvPr id="23" name="TextBox 22"/>
          <p:cNvSpPr txBox="1"/>
          <p:nvPr/>
        </p:nvSpPr>
        <p:spPr>
          <a:xfrm>
            <a:off x="704414" y="1635463"/>
            <a:ext cx="3670879" cy="859210"/>
          </a:xfrm>
          <a:prstGeom prst="rect">
            <a:avLst/>
          </a:prstGeom>
          <a:noFill/>
        </p:spPr>
        <p:txBody>
          <a:bodyPr wrap="square" lIns="0" tIns="0" rIns="0" bIns="0" rtlCol="0">
            <a:spAutoFit/>
          </a:bodyPr>
          <a:lstStyle/>
          <a:p>
            <a:pPr>
              <a:spcAft>
                <a:spcPts val="700"/>
              </a:spcAft>
            </a:pPr>
            <a:r>
              <a:rPr lang="en-US" sz="1000" dirty="0"/>
              <a:t>CCNA Security introduces the core security concepts and skills needed to troubleshoot and monitor computer networks and help ensure the integrity of devices and data.</a:t>
            </a:r>
          </a:p>
          <a:p>
            <a:pPr>
              <a:spcAft>
                <a:spcPts val="700"/>
              </a:spcAft>
            </a:pPr>
            <a:r>
              <a:rPr lang="en-US" sz="1000" dirty="0"/>
              <a:t>It emphasizes the practical application of the skills needed to design, implement, and manage network security systems.</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3007672"/>
            <a:ext cx="3667526" cy="461665"/>
          </a:xfrm>
          <a:prstGeom prst="rect">
            <a:avLst/>
          </a:prstGeom>
          <a:noFill/>
        </p:spPr>
        <p:txBody>
          <a:bodyPr wrap="square" lIns="0" tIns="0" rIns="0" bIns="0" rtlCol="0">
            <a:spAutoFit/>
          </a:bodyPr>
          <a:lstStyle/>
          <a:p>
            <a:pPr>
              <a:spcAft>
                <a:spcPts val="700"/>
              </a:spcAft>
            </a:pPr>
            <a:r>
              <a:rPr lang="en-US" sz="1000" dirty="0"/>
              <a:t>CCNA R&amp;S students interested building security and data protection expertise for the Cisco CCNA Security career certification and jobs as network security specialists.</a:t>
            </a:r>
          </a:p>
        </p:txBody>
      </p:sp>
      <p:sp>
        <p:nvSpPr>
          <p:cNvPr id="32" name="Rectangle 31"/>
          <p:cNvSpPr/>
          <p:nvPr/>
        </p:nvSpPr>
        <p:spPr>
          <a:xfrm>
            <a:off x="525579" y="2607549"/>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67369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606526"/>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904007"/>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3055918"/>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612018"/>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3997528"/>
            <a:ext cx="3667526" cy="974626"/>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1000" dirty="0"/>
              <a:t>11 chapters, quizzes, and chapter exams</a:t>
            </a:r>
          </a:p>
          <a:p>
            <a:pPr marL="109728" indent="-109728">
              <a:spcBef>
                <a:spcPts val="400"/>
              </a:spcBef>
              <a:buSzPct val="80000"/>
              <a:buFont typeface="Arial"/>
              <a:buChar char="•"/>
            </a:pPr>
            <a:r>
              <a:rPr lang="en-US" sz="1000" dirty="0"/>
              <a:t>13 Cisco Packet Tracer activities and one Packet Tracer Practice Skills Based Assessment (SBA)</a:t>
            </a:r>
          </a:p>
          <a:p>
            <a:pPr marL="109728" indent="-109728">
              <a:spcBef>
                <a:spcPts val="400"/>
              </a:spcBef>
              <a:buSzPct val="80000"/>
              <a:buFont typeface="Arial"/>
              <a:buChar char="•"/>
            </a:pPr>
            <a:r>
              <a:rPr lang="en-US" sz="1000" dirty="0"/>
              <a:t>16 hands-on labs</a:t>
            </a:r>
          </a:p>
          <a:p>
            <a:pPr marL="109728" indent="-109728">
              <a:spcBef>
                <a:spcPts val="400"/>
              </a:spcBef>
              <a:buSzPct val="80000"/>
              <a:buFont typeface="Arial"/>
              <a:buChar char="•"/>
            </a:pPr>
            <a:r>
              <a:rPr lang="en-US" sz="1000" dirty="0"/>
              <a:t>One each: pre-test, certification practice exam, practice final, final exam and skills-based assessment</a:t>
            </a:r>
          </a:p>
        </p:txBody>
      </p:sp>
      <p:sp>
        <p:nvSpPr>
          <p:cNvPr id="39" name="Rectangle 38"/>
          <p:cNvSpPr/>
          <p:nvPr/>
        </p:nvSpPr>
        <p:spPr>
          <a:xfrm>
            <a:off x="506031" y="3619440"/>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6855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618416"/>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915897"/>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4067808"/>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623908"/>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6" name="Group 45"/>
          <p:cNvGrpSpPr/>
          <p:nvPr/>
        </p:nvGrpSpPr>
        <p:grpSpPr>
          <a:xfrm>
            <a:off x="7976929" y="2587299"/>
            <a:ext cx="824545" cy="307777"/>
            <a:chOff x="7976929" y="2587299"/>
            <a:chExt cx="824545" cy="307777"/>
          </a:xfrm>
        </p:grpSpPr>
        <p:grpSp>
          <p:nvGrpSpPr>
            <p:cNvPr id="47" name="Group 46"/>
            <p:cNvGrpSpPr/>
            <p:nvPr/>
          </p:nvGrpSpPr>
          <p:grpSpPr>
            <a:xfrm>
              <a:off x="7976929" y="2624847"/>
              <a:ext cx="227598" cy="227598"/>
              <a:chOff x="2762594" y="1343553"/>
              <a:chExt cx="177346" cy="177346"/>
            </a:xfrm>
          </p:grpSpPr>
          <p:sp>
            <p:nvSpPr>
              <p:cNvPr id="49" name="Oval 48"/>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8" name="TextBox 47"/>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54726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cstate="screen">
            <a:extLst>
              <a:ext uri="{28A0092B-C50C-407E-A947-70E740481C1C}">
                <a14:useLocalDpi xmlns:a14="http://schemas.microsoft.com/office/drawing/2010/main"/>
              </a:ext>
            </a:extLst>
          </a:blip>
          <a:srcRect t="33746" r="-180"/>
          <a:stretch/>
        </p:blipFill>
        <p:spPr>
          <a:xfrm>
            <a:off x="5188025" y="-17403"/>
            <a:ext cx="3963111" cy="2839276"/>
          </a:xfrm>
          <a:prstGeom prst="rect">
            <a:avLst/>
          </a:prstGeom>
        </p:spPr>
      </p:pic>
      <p:grpSp>
        <p:nvGrpSpPr>
          <p:cNvPr id="52" name="Group 51"/>
          <p:cNvGrpSpPr/>
          <p:nvPr/>
        </p:nvGrpSpPr>
        <p:grpSpPr>
          <a:xfrm>
            <a:off x="5192713" y="2036245"/>
            <a:ext cx="3958423" cy="3108631"/>
            <a:chOff x="5192713" y="2036245"/>
            <a:chExt cx="3958423" cy="3108631"/>
          </a:xfrm>
          <a:solidFill>
            <a:schemeClr val="accent1"/>
          </a:solidFill>
        </p:grpSpPr>
        <p:sp>
          <p:nvSpPr>
            <p:cNvPr id="53" name="Rectangle 52"/>
            <p:cNvSpPr/>
            <p:nvPr/>
          </p:nvSpPr>
          <p:spPr>
            <a:xfrm>
              <a:off x="5192713" y="2538668"/>
              <a:ext cx="3958423" cy="26062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p:cNvGrpSpPr/>
            <p:nvPr/>
          </p:nvGrpSpPr>
          <p:grpSpPr>
            <a:xfrm>
              <a:off x="6676091" y="2036245"/>
              <a:ext cx="991667" cy="979695"/>
              <a:chOff x="7127612" y="2637652"/>
              <a:chExt cx="991667" cy="979695"/>
            </a:xfrm>
            <a:grpFill/>
          </p:grpSpPr>
          <p:sp>
            <p:nvSpPr>
              <p:cNvPr id="55" name="Chord 54"/>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Chord 55"/>
              <p:cNvSpPr/>
              <p:nvPr/>
            </p:nvSpPr>
            <p:spPr>
              <a:xfrm rot="10800000">
                <a:off x="7127612" y="2637652"/>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5" name="Rectangle 44"/>
          <p:cNvSpPr/>
          <p:nvPr/>
        </p:nvSpPr>
        <p:spPr>
          <a:xfrm>
            <a:off x="0" y="4515614"/>
            <a:ext cx="4449188" cy="6292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37766" y="341313"/>
            <a:ext cx="4492435" cy="731837"/>
          </a:xfrm>
        </p:spPr>
        <p:txBody>
          <a:bodyPr/>
          <a:lstStyle/>
          <a:p>
            <a:r>
              <a:rPr lang="en-US" dirty="0"/>
              <a:t>CCNA Cybersecurity Operations</a:t>
            </a:r>
          </a:p>
        </p:txBody>
      </p:sp>
      <p:sp>
        <p:nvSpPr>
          <p:cNvPr id="20" name="TextBox 19"/>
          <p:cNvSpPr txBox="1"/>
          <p:nvPr/>
        </p:nvSpPr>
        <p:spPr>
          <a:xfrm>
            <a:off x="5459330" y="3128155"/>
            <a:ext cx="3613470" cy="1708160"/>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Students enrolled in technology degree programs at institutions of higher education and IT professionals who wants to pursue a career in Security Operations. </a:t>
            </a:r>
          </a:p>
          <a:p>
            <a:pPr>
              <a:spcBef>
                <a:spcPts val="0"/>
              </a:spcBef>
              <a:spcAft>
                <a:spcPts val="300"/>
              </a:spcAft>
            </a:pPr>
            <a:r>
              <a:rPr lang="en-US" sz="900" b="1" dirty="0">
                <a:solidFill>
                  <a:schemeClr val="bg1"/>
                </a:solidFill>
              </a:rPr>
              <a:t>Prerequisites</a:t>
            </a:r>
            <a:r>
              <a:rPr lang="en-US" sz="900" dirty="0">
                <a:solidFill>
                  <a:schemeClr val="bg1"/>
                </a:solidFill>
              </a:rPr>
              <a:t>: None</a:t>
            </a:r>
          </a:p>
          <a:p>
            <a:pPr>
              <a:spcBef>
                <a:spcPts val="0"/>
              </a:spcBef>
              <a:spcAft>
                <a:spcPts val="300"/>
              </a:spcAft>
            </a:pPr>
            <a:r>
              <a:rPr lang="en-US" sz="900" b="1" dirty="0">
                <a:solidFill>
                  <a:schemeClr val="bg1"/>
                </a:solidFill>
              </a:rPr>
              <a:t>ASC Alignment Required</a:t>
            </a:r>
            <a:r>
              <a:rPr lang="en-US" sz="900" dirty="0">
                <a:solidFill>
                  <a:schemeClr val="bg1"/>
                </a:solidFill>
              </a:rPr>
              <a:t>: Yes</a:t>
            </a:r>
          </a:p>
          <a:p>
            <a:pPr>
              <a:spcBef>
                <a:spcPts val="0"/>
              </a:spcBef>
              <a:spcAft>
                <a:spcPts val="300"/>
              </a:spcAft>
            </a:pPr>
            <a:r>
              <a:rPr lang="en-US" sz="900" b="1" dirty="0">
                <a:solidFill>
                  <a:schemeClr val="bg1"/>
                </a:solidFill>
              </a:rPr>
              <a:t>Instructor Training Required</a:t>
            </a:r>
            <a:r>
              <a:rPr lang="en-US" sz="900" dirty="0">
                <a:solidFill>
                  <a:schemeClr val="bg1"/>
                </a:solidFill>
              </a:rPr>
              <a:t>: Yes</a:t>
            </a:r>
          </a:p>
          <a:p>
            <a:pPr>
              <a:spcBef>
                <a:spcPts val="0"/>
              </a:spcBef>
              <a:spcAft>
                <a:spcPts val="300"/>
              </a:spcAft>
            </a:pPr>
            <a:r>
              <a:rPr lang="en-US" sz="900" b="1" dirty="0">
                <a:solidFill>
                  <a:schemeClr val="bg1"/>
                </a:solidFill>
              </a:rPr>
              <a:t>Languages</a:t>
            </a:r>
            <a:r>
              <a:rPr lang="en-US" sz="900" dirty="0">
                <a:solidFill>
                  <a:schemeClr val="bg1"/>
                </a:solidFill>
              </a:rPr>
              <a:t>: Chinese-S, English, French, Japanese, Spanish, Russian</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p:txBody>
      </p:sp>
      <p:sp>
        <p:nvSpPr>
          <p:cNvPr id="21" name="Rectangle 20"/>
          <p:cNvSpPr/>
          <p:nvPr/>
        </p:nvSpPr>
        <p:spPr>
          <a:xfrm>
            <a:off x="5428157" y="278345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24130"/>
            <a:ext cx="521356" cy="740663"/>
          </a:xfrm>
          <a:prstGeom prst="rect">
            <a:avLst/>
          </a:prstGeom>
        </p:spPr>
      </p:pic>
      <p:sp>
        <p:nvSpPr>
          <p:cNvPr id="23" name="TextBox 22"/>
          <p:cNvSpPr txBox="1"/>
          <p:nvPr/>
        </p:nvSpPr>
        <p:spPr>
          <a:xfrm>
            <a:off x="704414" y="1562311"/>
            <a:ext cx="3670879" cy="1077218"/>
          </a:xfrm>
          <a:prstGeom prst="rect">
            <a:avLst/>
          </a:prstGeom>
          <a:noFill/>
        </p:spPr>
        <p:txBody>
          <a:bodyPr wrap="square" lIns="0" tIns="0" rIns="0" bIns="0" rtlCol="0">
            <a:spAutoFit/>
          </a:bodyPr>
          <a:lstStyle/>
          <a:p>
            <a:pPr>
              <a:spcAft>
                <a:spcPts val="700"/>
              </a:spcAft>
            </a:pPr>
            <a:r>
              <a:rPr lang="en-US" sz="1000" dirty="0"/>
              <a:t>Introduces the core security concepts and skills needed to monitor, detect, analyze and respond to cybercrime, cyberespionage, insider threats, advanced persistent threats, regulatory requirements, and other cybersecurity issues facing organizations. It emphasizes the practical application of the skills needed to maintain and ensure security operational readiness of secure networked systems.</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3025960"/>
            <a:ext cx="3667526" cy="615553"/>
          </a:xfrm>
          <a:prstGeom prst="rect">
            <a:avLst/>
          </a:prstGeom>
          <a:noFill/>
        </p:spPr>
        <p:txBody>
          <a:bodyPr wrap="square" lIns="0" tIns="0" rIns="0" bIns="0" rtlCol="0">
            <a:spAutoFit/>
          </a:bodyPr>
          <a:lstStyle/>
          <a:p>
            <a:pPr>
              <a:spcAft>
                <a:spcPts val="700"/>
              </a:spcAft>
            </a:pPr>
            <a:r>
              <a:rPr lang="en-US" sz="1000" dirty="0"/>
              <a:t>The skills developed in the curriculum prepares students for a career in the rapidly growing area of cybersecurity operations working in or with a security operations center (SOC) in entry-level job roles.</a:t>
            </a:r>
          </a:p>
        </p:txBody>
      </p:sp>
      <p:sp>
        <p:nvSpPr>
          <p:cNvPr id="32" name="Rectangle 31"/>
          <p:cNvSpPr/>
          <p:nvPr/>
        </p:nvSpPr>
        <p:spPr>
          <a:xfrm>
            <a:off x="525579" y="2680701"/>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746848"/>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679678"/>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977159"/>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3129070"/>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685170"/>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47356" y="4070680"/>
            <a:ext cx="3878821" cy="1072088"/>
          </a:xfrm>
          <a:prstGeom prst="rect">
            <a:avLst/>
          </a:prstGeom>
          <a:noFill/>
        </p:spPr>
        <p:txBody>
          <a:bodyPr wrap="square" lIns="0" tIns="0" rIns="0" bIns="0" numCol="2" spcCol="274320" rtlCol="0">
            <a:spAutoFit/>
          </a:bodyPr>
          <a:lstStyle/>
          <a:p>
            <a:pPr marL="109728" indent="-109728">
              <a:spcBef>
                <a:spcPts val="400"/>
              </a:spcBef>
              <a:buSzPct val="80000"/>
              <a:buFont typeface="Arial"/>
              <a:buChar char="•"/>
            </a:pPr>
            <a:r>
              <a:rPr lang="en-US" sz="900" dirty="0"/>
              <a:t>13 chapters of interactive content, quizzes, and chapter exams</a:t>
            </a:r>
          </a:p>
          <a:p>
            <a:pPr marL="109728" indent="-109728">
              <a:spcBef>
                <a:spcPts val="400"/>
              </a:spcBef>
              <a:buSzPct val="80000"/>
              <a:buFont typeface="Arial"/>
              <a:buChar char="•"/>
            </a:pPr>
            <a:r>
              <a:rPr lang="en-US" sz="900" dirty="0"/>
              <a:t>Labs, and hands-on labs using virtual machine environment (PC required)</a:t>
            </a:r>
          </a:p>
          <a:p>
            <a:pPr marL="109728" indent="-109728">
              <a:spcBef>
                <a:spcPts val="400"/>
              </a:spcBef>
              <a:buSzPct val="80000"/>
              <a:buFont typeface="Arial"/>
              <a:buChar char="•"/>
            </a:pPr>
            <a:endParaRPr lang="en-US" sz="900" dirty="0"/>
          </a:p>
          <a:p>
            <a:pPr marL="109728" indent="-109728">
              <a:spcBef>
                <a:spcPts val="400"/>
              </a:spcBef>
              <a:buSzPct val="80000"/>
              <a:buFont typeface="Arial"/>
              <a:buChar char="•"/>
            </a:pPr>
            <a:r>
              <a:rPr lang="en-US" sz="900" dirty="0"/>
              <a:t>Cisco® Packet Tracer activities (PT 7.0)</a:t>
            </a:r>
          </a:p>
          <a:p>
            <a:pPr marL="109728" indent="-109728">
              <a:spcBef>
                <a:spcPts val="400"/>
              </a:spcBef>
              <a:buSzPct val="80000"/>
              <a:buFont typeface="Arial"/>
              <a:buChar char="•"/>
            </a:pPr>
            <a:r>
              <a:rPr lang="en-US" sz="900" dirty="0"/>
              <a:t>Certification practice exams, practice final, final exam and skills-based assessment</a:t>
            </a:r>
          </a:p>
        </p:txBody>
      </p:sp>
      <p:sp>
        <p:nvSpPr>
          <p:cNvPr id="39" name="Rectangle 38"/>
          <p:cNvSpPr/>
          <p:nvPr/>
        </p:nvSpPr>
        <p:spPr>
          <a:xfrm>
            <a:off x="506031" y="3692592"/>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758739"/>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691568"/>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989049"/>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4140960"/>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697060"/>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6" name="Group 45"/>
          <p:cNvGrpSpPr/>
          <p:nvPr/>
        </p:nvGrpSpPr>
        <p:grpSpPr>
          <a:xfrm>
            <a:off x="7976929" y="2587299"/>
            <a:ext cx="824545" cy="307777"/>
            <a:chOff x="7976929" y="2587299"/>
            <a:chExt cx="824545" cy="307777"/>
          </a:xfrm>
        </p:grpSpPr>
        <p:grpSp>
          <p:nvGrpSpPr>
            <p:cNvPr id="47" name="Group 46"/>
            <p:cNvGrpSpPr/>
            <p:nvPr/>
          </p:nvGrpSpPr>
          <p:grpSpPr>
            <a:xfrm>
              <a:off x="7976929" y="2624847"/>
              <a:ext cx="227598" cy="227598"/>
              <a:chOff x="2762594" y="1343553"/>
              <a:chExt cx="177346" cy="177346"/>
            </a:xfrm>
          </p:grpSpPr>
          <p:sp>
            <p:nvSpPr>
              <p:cNvPr id="49" name="Oval 48"/>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8" name="TextBox 47"/>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175940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22226" y="537507"/>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ight Triangle 26"/>
          <p:cNvSpPr/>
          <p:nvPr/>
        </p:nvSpPr>
        <p:spPr>
          <a:xfrm>
            <a:off x="4586943" y="536484"/>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p:cNvSpPr/>
          <p:nvPr/>
        </p:nvSpPr>
        <p:spPr>
          <a:xfrm>
            <a:off x="4586624" y="833965"/>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Isosceles Triangle 28"/>
          <p:cNvSpPr/>
          <p:nvPr/>
        </p:nvSpPr>
        <p:spPr>
          <a:xfrm rot="10800000">
            <a:off x="4542374" y="985876"/>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8" name="Group 7"/>
          <p:cNvGrpSpPr/>
          <p:nvPr/>
        </p:nvGrpSpPr>
        <p:grpSpPr>
          <a:xfrm>
            <a:off x="506031" y="3263774"/>
            <a:ext cx="4407975" cy="667035"/>
            <a:chOff x="506031" y="3198239"/>
            <a:chExt cx="4407975" cy="657736"/>
          </a:xfrm>
        </p:grpSpPr>
        <p:sp>
          <p:nvSpPr>
            <p:cNvPr id="40" name="Rectangle 39"/>
            <p:cNvSpPr/>
            <p:nvPr/>
          </p:nvSpPr>
          <p:spPr>
            <a:xfrm>
              <a:off x="506031" y="3199263"/>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Right Triangle 41"/>
            <p:cNvSpPr/>
            <p:nvPr/>
          </p:nvSpPr>
          <p:spPr>
            <a:xfrm>
              <a:off x="4570748" y="3198239"/>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Rectangle 42"/>
            <p:cNvSpPr/>
            <p:nvPr/>
          </p:nvSpPr>
          <p:spPr>
            <a:xfrm>
              <a:off x="4570429" y="3495720"/>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Isosceles Triangle 43"/>
            <p:cNvSpPr/>
            <p:nvPr/>
          </p:nvSpPr>
          <p:spPr>
            <a:xfrm rot="10800000">
              <a:off x="4526179" y="3647631"/>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 name="Title 1"/>
          <p:cNvSpPr>
            <a:spLocks noGrp="1"/>
          </p:cNvSpPr>
          <p:nvPr>
            <p:ph type="title"/>
          </p:nvPr>
        </p:nvSpPr>
        <p:spPr>
          <a:xfrm>
            <a:off x="437766" y="-81237"/>
            <a:ext cx="4754947" cy="731837"/>
          </a:xfrm>
        </p:spPr>
        <p:txBody>
          <a:bodyPr/>
          <a:lstStyle/>
          <a:p>
            <a:r>
              <a:rPr lang="en-US" sz="2400" dirty="0"/>
              <a:t>IoT Security</a:t>
            </a:r>
          </a:p>
        </p:txBody>
      </p:sp>
      <p:sp>
        <p:nvSpPr>
          <p:cNvPr id="13" name="Rectangle 12"/>
          <p:cNvSpPr/>
          <p:nvPr/>
        </p:nvSpPr>
        <p:spPr>
          <a:xfrm>
            <a:off x="5192713" y="2583439"/>
            <a:ext cx="3958423" cy="25600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16"/>
          <p:cNvSpPr txBox="1"/>
          <p:nvPr/>
        </p:nvSpPr>
        <p:spPr>
          <a:xfrm>
            <a:off x="5431809" y="3232342"/>
            <a:ext cx="3640991" cy="1746632"/>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Target Audience:</a:t>
            </a:r>
            <a:r>
              <a:rPr kumimoji="0" lang="en-US" sz="900" b="0"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 Vocational, 2-year and 4-year College, 4-Year University students </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ASC Alignment Required: </a:t>
            </a:r>
            <a:r>
              <a:rPr kumimoji="0" lang="en-US" sz="900" b="0"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Yes</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Prerequisites: </a:t>
            </a:r>
          </a:p>
          <a:p>
            <a:pPr marL="171450" marR="0" lvl="0" indent="-171450" algn="l" defTabSz="4572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IoT Fundamentals: Connecting Things course</a:t>
            </a:r>
          </a:p>
          <a:p>
            <a:pPr marL="171450" marR="0" lvl="0" indent="-171450" algn="l" defTabSz="4572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Networking and security knowledge equivalent of Networking Essentials and Cybersecurity Essentials</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Languages: </a:t>
            </a:r>
            <a:r>
              <a:rPr kumimoji="0" lang="en-US" sz="900" b="0"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English</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Course Delivery: </a:t>
            </a:r>
            <a:r>
              <a:rPr kumimoji="0" lang="en-US" sz="900" b="0"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Instructor-led</a:t>
            </a:r>
          </a:p>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Estimated Time to Complete: </a:t>
            </a:r>
            <a:r>
              <a:rPr kumimoji="0" lang="en-US" sz="900" b="0"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50 hours </a:t>
            </a:r>
          </a:p>
        </p:txBody>
      </p:sp>
      <p:sp>
        <p:nvSpPr>
          <p:cNvPr id="4" name="Rectangle 3"/>
          <p:cNvSpPr/>
          <p:nvPr/>
        </p:nvSpPr>
        <p:spPr>
          <a:xfrm>
            <a:off x="5428157" y="2864050"/>
            <a:ext cx="889987" cy="307777"/>
          </a:xfrm>
          <a:prstGeom prst="rect">
            <a:avLst/>
          </a:prstGeom>
        </p:spPr>
        <p:txBody>
          <a:bodyPr wrap="none">
            <a:spAutoFit/>
          </a:bodyPr>
          <a:lstStyle/>
          <a:p>
            <a:pPr marL="0" marR="0" lvl="0" indent="0" algn="ctr" defTabSz="457200" rtl="0" eaLnBrk="1" fontAlgn="base" latinLnBrk="0" hangingPunct="1">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Features</a:t>
            </a:r>
          </a:p>
        </p:txBody>
      </p:sp>
      <p:sp>
        <p:nvSpPr>
          <p:cNvPr id="9" name="TextBox 8"/>
          <p:cNvSpPr txBox="1"/>
          <p:nvPr/>
        </p:nvSpPr>
        <p:spPr>
          <a:xfrm>
            <a:off x="647355" y="921685"/>
            <a:ext cx="3937933" cy="769441"/>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ts val="70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The explosive growth of connected IoT devices enables the digitization of industries, but also increases the exposure to security threats. Upon completion students will be able to perform vulnerability and risk assessments, and research and recommend risk mitigation strategies for common security threats in IoT systems. </a:t>
            </a:r>
          </a:p>
        </p:txBody>
      </p:sp>
      <p:sp>
        <p:nvSpPr>
          <p:cNvPr id="26" name="Isosceles Triangle 25"/>
          <p:cNvSpPr/>
          <p:nvPr/>
        </p:nvSpPr>
        <p:spPr>
          <a:xfrm rot="5400000">
            <a:off x="420231" y="60365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Box 29"/>
          <p:cNvSpPr txBox="1"/>
          <p:nvPr/>
        </p:nvSpPr>
        <p:spPr>
          <a:xfrm>
            <a:off x="658780" y="530959"/>
            <a:ext cx="1558440"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Course Overview</a:t>
            </a:r>
          </a:p>
        </p:txBody>
      </p:sp>
      <p:sp>
        <p:nvSpPr>
          <p:cNvPr id="32" name="TextBox 31"/>
          <p:cNvSpPr txBox="1"/>
          <p:nvPr/>
        </p:nvSpPr>
        <p:spPr>
          <a:xfrm>
            <a:off x="674788" y="2344484"/>
            <a:ext cx="3867586" cy="769441"/>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ts val="700"/>
              </a:spcAft>
              <a:buClrTx/>
              <a:buSzTx/>
              <a:buFontTx/>
              <a:buNone/>
              <a:tabLst/>
              <a:defRPr/>
            </a:pPr>
            <a:r>
              <a:rPr kumimoji="0" lang="en-US" sz="10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rPr>
              <a:t>Students seeking a career in the rapidly growing IoT and security domains will learn practical tools for evaluating security vulnerabilities in IoT solutions, perform threat modeling, and use risk management frameworks to recommend threat mitigation measures. These skills are relevant across IoT and other network architectures. </a:t>
            </a:r>
          </a:p>
        </p:txBody>
      </p:sp>
      <p:sp>
        <p:nvSpPr>
          <p:cNvPr id="33" name="Rectangle 32"/>
          <p:cNvSpPr/>
          <p:nvPr/>
        </p:nvSpPr>
        <p:spPr>
          <a:xfrm>
            <a:off x="521781" y="1914524"/>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Isosceles Triangle 33"/>
          <p:cNvSpPr/>
          <p:nvPr/>
        </p:nvSpPr>
        <p:spPr>
          <a:xfrm rot="5400000">
            <a:off x="417098" y="197403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ight Triangle 34"/>
          <p:cNvSpPr/>
          <p:nvPr/>
        </p:nvSpPr>
        <p:spPr>
          <a:xfrm>
            <a:off x="4590296" y="1906864"/>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Rectangle 35"/>
          <p:cNvSpPr/>
          <p:nvPr/>
        </p:nvSpPr>
        <p:spPr>
          <a:xfrm>
            <a:off x="4589977" y="2204345"/>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Isosceles Triangle 36"/>
          <p:cNvSpPr/>
          <p:nvPr/>
        </p:nvSpPr>
        <p:spPr>
          <a:xfrm rot="10800000">
            <a:off x="4545727" y="2356256"/>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713" y="-16041"/>
            <a:ext cx="3962761" cy="2602530"/>
          </a:xfrm>
          <a:prstGeom prst="rect">
            <a:avLst/>
          </a:prstGeom>
        </p:spPr>
      </p:pic>
      <p:sp>
        <p:nvSpPr>
          <p:cNvPr id="38" name="TextBox 37"/>
          <p:cNvSpPr txBox="1"/>
          <p:nvPr/>
        </p:nvSpPr>
        <p:spPr>
          <a:xfrm>
            <a:off x="667626" y="1910493"/>
            <a:ext cx="832279"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Benefits</a:t>
            </a:r>
          </a:p>
        </p:txBody>
      </p:sp>
      <p:sp>
        <p:nvSpPr>
          <p:cNvPr id="39" name="TextBox 38"/>
          <p:cNvSpPr txBox="1"/>
          <p:nvPr/>
        </p:nvSpPr>
        <p:spPr>
          <a:xfrm>
            <a:off x="485015" y="3649484"/>
            <a:ext cx="4057359" cy="1436291"/>
          </a:xfrm>
          <a:prstGeom prst="rect">
            <a:avLst/>
          </a:prstGeom>
          <a:solidFill>
            <a:schemeClr val="bg1"/>
          </a:solidFill>
        </p:spPr>
        <p:txBody>
          <a:bodyPr wrap="square" lIns="0" tIns="0" rIns="0" bIns="0" numCol="2" rtlCol="0">
            <a:spAutoFit/>
          </a:bodyPr>
          <a:lstStyle/>
          <a:p>
            <a:pPr marL="171443" marR="0" lvl="0" indent="-171443" algn="l" defTabSz="914361"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Arial Unicode MS" panose="020B0604020202020204" pitchFamily="34" charset="-128"/>
                <a:cs typeface="Arial Unicode MS" panose="020B0604020202020204" pitchFamily="34" charset="-128"/>
              </a:rPr>
              <a:t>Conduct end-to-end threat modeling and evaluate security risks within IoT solutions</a:t>
            </a:r>
          </a:p>
          <a:p>
            <a:pPr marL="171443" marR="0" lvl="0" indent="-171443" algn="l" defTabSz="914361"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Arial Unicode MS" panose="020B0604020202020204" pitchFamily="34" charset="-128"/>
                <a:cs typeface="Arial Unicode MS" panose="020B0604020202020204" pitchFamily="34" charset="-128"/>
              </a:rPr>
              <a:t>Discover and demonstrate a vulnerability using real-world penetration testing tools such    as Kali Linux</a:t>
            </a:r>
            <a:br>
              <a:rPr kumimoji="0" lang="en-US" sz="1000" b="0" i="0" u="none" strike="noStrike" kern="1200" cap="none" spc="0" normalizeH="0" baseline="0" noProof="0" dirty="0">
                <a:ln>
                  <a:noFill/>
                </a:ln>
                <a:solidFill>
                  <a:srgbClr val="58585B"/>
                </a:solidFill>
                <a:effectLst/>
                <a:uLnTx/>
                <a:uFillTx/>
                <a:latin typeface="Arial" charset="0"/>
                <a:ea typeface="Arial Unicode MS" panose="020B0604020202020204" pitchFamily="34" charset="-128"/>
                <a:cs typeface="Arial Unicode MS" panose="020B0604020202020204" pitchFamily="34" charset="-128"/>
              </a:rPr>
            </a:br>
            <a:endParaRPr kumimoji="0" lang="en-US" sz="1000" b="0" i="0" u="none" strike="noStrike" kern="1200" cap="none" spc="0" normalizeH="0" baseline="0" noProof="0" dirty="0">
              <a:ln>
                <a:noFill/>
              </a:ln>
              <a:solidFill>
                <a:srgbClr val="58585B"/>
              </a:solidFill>
              <a:effectLst/>
              <a:uLnTx/>
              <a:uFillTx/>
              <a:latin typeface="Arial" charset="0"/>
              <a:ea typeface="Arial Unicode MS" panose="020B0604020202020204" pitchFamily="34" charset="-128"/>
              <a:cs typeface="Arial Unicode MS" panose="020B0604020202020204" pitchFamily="34" charset="-128"/>
            </a:endParaRPr>
          </a:p>
          <a:p>
            <a:pPr marL="171443" marR="0" lvl="0" indent="-171443" algn="l" defTabSz="914361"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Arial Unicode MS" panose="020B0604020202020204" pitchFamily="34" charset="-128"/>
                <a:cs typeface="Arial Unicode MS" panose="020B0604020202020204" pitchFamily="34" charset="-128"/>
              </a:rPr>
              <a:t>Gain hands-on experience with IoT Prototypes using a Raspberry Pi</a:t>
            </a:r>
          </a:p>
          <a:p>
            <a:pPr marL="171443" marR="0" lvl="0" indent="-171443" algn="l" defTabSz="914361"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58585B"/>
                </a:solidFill>
                <a:effectLst/>
                <a:uLnTx/>
                <a:uFillTx/>
                <a:latin typeface="Arial" charset="0"/>
                <a:ea typeface="Arial Unicode MS" panose="020B0604020202020204" pitchFamily="34" charset="-128"/>
                <a:cs typeface="Arial Unicode MS" panose="020B0604020202020204" pitchFamily="34" charset="-128"/>
              </a:rPr>
              <a:t>Increase awareness of emerging technologies used in the IoT Security space, such as </a:t>
            </a:r>
            <a:r>
              <a:rPr kumimoji="0" lang="en-US" sz="1000" b="0" i="0" u="none" strike="noStrike" kern="1200" cap="none" spc="0" normalizeH="0" baseline="0" noProof="0" dirty="0" err="1">
                <a:ln>
                  <a:noFill/>
                </a:ln>
                <a:solidFill>
                  <a:srgbClr val="58585B"/>
                </a:solidFill>
                <a:effectLst/>
                <a:uLnTx/>
                <a:uFillTx/>
                <a:latin typeface="Arial" charset="0"/>
                <a:ea typeface="Arial Unicode MS" panose="020B0604020202020204" pitchFamily="34" charset="-128"/>
                <a:cs typeface="Arial Unicode MS" panose="020B0604020202020204" pitchFamily="34" charset="-128"/>
              </a:rPr>
              <a:t>Blockchain</a:t>
            </a:r>
            <a:endParaRPr kumimoji="0" lang="en-US" sz="1000" b="0" i="0" u="none" strike="noStrike" kern="1200" cap="none" spc="0" normalizeH="0" baseline="0" noProof="0" dirty="0">
              <a:ln>
                <a:noFill/>
              </a:ln>
              <a:solidFill>
                <a:srgbClr val="58585B"/>
              </a:solidFill>
              <a:effectLst/>
              <a:uLnTx/>
              <a:uFillTx/>
              <a:latin typeface="Arial" charset="0"/>
              <a:ea typeface="Arial Unicode MS" panose="020B0604020202020204" pitchFamily="34" charset="-128"/>
              <a:cs typeface="Arial Unicode MS" panose="020B0604020202020204" pitchFamily="34" charset="-128"/>
            </a:endParaRPr>
          </a:p>
        </p:txBody>
      </p:sp>
      <p:sp>
        <p:nvSpPr>
          <p:cNvPr id="41" name="Isosceles Triangle 40"/>
          <p:cNvSpPr/>
          <p:nvPr/>
        </p:nvSpPr>
        <p:spPr>
          <a:xfrm rot="5400000">
            <a:off x="446497" y="2939378"/>
            <a:ext cx="244198"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TextBox 44"/>
          <p:cNvSpPr txBox="1"/>
          <p:nvPr/>
        </p:nvSpPr>
        <p:spPr>
          <a:xfrm>
            <a:off x="658780" y="3251953"/>
            <a:ext cx="1944763" cy="307777"/>
          </a:xfrm>
          <a:prstGeom prst="rect">
            <a:avLst/>
          </a:prstGeom>
          <a:noFill/>
        </p:spPr>
        <p:txBody>
          <a:bodyPr wrap="none" rtlCol="0"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Learning Components</a:t>
            </a:r>
          </a:p>
        </p:txBody>
      </p:sp>
      <p:sp>
        <p:nvSpPr>
          <p:cNvPr id="46" name="Chord 45"/>
          <p:cNvSpPr/>
          <p:nvPr/>
        </p:nvSpPr>
        <p:spPr>
          <a:xfrm>
            <a:off x="6689187" y="2099599"/>
            <a:ext cx="978571" cy="978570"/>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Chord 46"/>
          <p:cNvSpPr/>
          <p:nvPr/>
        </p:nvSpPr>
        <p:spPr>
          <a:xfrm rot="10800000">
            <a:off x="6676091" y="2098474"/>
            <a:ext cx="978571" cy="978570"/>
          </a:xfrm>
          <a:prstGeom prst="chord">
            <a:avLst>
              <a:gd name="adj1" fmla="val 5467745"/>
              <a:gd name="adj2" fmla="val 1620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8" name="Picture 47"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86254"/>
            <a:ext cx="521356" cy="740663"/>
          </a:xfrm>
          <a:prstGeom prst="rect">
            <a:avLst/>
          </a:prstGeom>
        </p:spPr>
      </p:pic>
      <p:sp>
        <p:nvSpPr>
          <p:cNvPr id="49" name="Isosceles Triangle 48"/>
          <p:cNvSpPr/>
          <p:nvPr/>
        </p:nvSpPr>
        <p:spPr>
          <a:xfrm rot="5400000">
            <a:off x="419808" y="3323879"/>
            <a:ext cx="313025" cy="182611"/>
          </a:xfrm>
          <a:prstGeom prst="triangle">
            <a:avLst>
              <a:gd name="adj" fmla="val 4789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610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Practice</a:t>
            </a:r>
          </a:p>
        </p:txBody>
      </p:sp>
    </p:spTree>
    <p:extLst>
      <p:ext uri="{BB962C8B-B14F-4D97-AF65-F5344CB8AC3E}">
        <p14:creationId xmlns:p14="http://schemas.microsoft.com/office/powerpoint/2010/main" val="24200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561665C6-F10E-BF46-9684-6E182BF1DA2D}"/>
              </a:ext>
            </a:extLst>
          </p:cNvPr>
          <p:cNvSpPr>
            <a:spLocks noEditPoints="1"/>
          </p:cNvSpPr>
          <p:nvPr/>
        </p:nvSpPr>
        <p:spPr bwMode="auto">
          <a:xfrm>
            <a:off x="723855" y="1184497"/>
            <a:ext cx="7289931" cy="3464400"/>
          </a:xfrm>
          <a:custGeom>
            <a:avLst/>
            <a:gdLst>
              <a:gd name="T0" fmla="*/ 1249 w 3141"/>
              <a:gd name="T1" fmla="*/ 41 h 1739"/>
              <a:gd name="T2" fmla="*/ 885 w 3141"/>
              <a:gd name="T3" fmla="*/ 86 h 1739"/>
              <a:gd name="T4" fmla="*/ 1003 w 3141"/>
              <a:gd name="T5" fmla="*/ 328 h 1739"/>
              <a:gd name="T6" fmla="*/ 628 w 3141"/>
              <a:gd name="T7" fmla="*/ 68 h 1739"/>
              <a:gd name="T8" fmla="*/ 817 w 3141"/>
              <a:gd name="T9" fmla="*/ 80 h 1739"/>
              <a:gd name="T10" fmla="*/ 749 w 3141"/>
              <a:gd name="T11" fmla="*/ 75 h 1739"/>
              <a:gd name="T12" fmla="*/ 531 w 3141"/>
              <a:gd name="T13" fmla="*/ 93 h 1739"/>
              <a:gd name="T14" fmla="*/ 3012 w 3141"/>
              <a:gd name="T15" fmla="*/ 293 h 1739"/>
              <a:gd name="T16" fmla="*/ 2414 w 3141"/>
              <a:gd name="T17" fmla="*/ 182 h 1739"/>
              <a:gd name="T18" fmla="*/ 2111 w 3141"/>
              <a:gd name="T19" fmla="*/ 208 h 1739"/>
              <a:gd name="T20" fmla="*/ 1882 w 3141"/>
              <a:gd name="T21" fmla="*/ 273 h 1739"/>
              <a:gd name="T22" fmla="*/ 1604 w 3141"/>
              <a:gd name="T23" fmla="*/ 249 h 1739"/>
              <a:gd name="T24" fmla="*/ 1597 w 3141"/>
              <a:gd name="T25" fmla="*/ 346 h 1739"/>
              <a:gd name="T26" fmla="*/ 1449 w 3141"/>
              <a:gd name="T27" fmla="*/ 527 h 1739"/>
              <a:gd name="T28" fmla="*/ 1603 w 3141"/>
              <a:gd name="T29" fmla="*/ 638 h 1739"/>
              <a:gd name="T30" fmla="*/ 1662 w 3141"/>
              <a:gd name="T31" fmla="*/ 656 h 1739"/>
              <a:gd name="T32" fmla="*/ 1292 w 3141"/>
              <a:gd name="T33" fmla="*/ 953 h 1739"/>
              <a:gd name="T34" fmla="*/ 1688 w 3141"/>
              <a:gd name="T35" fmla="*/ 1434 h 1739"/>
              <a:gd name="T36" fmla="*/ 1765 w 3141"/>
              <a:gd name="T37" fmla="*/ 838 h 1739"/>
              <a:gd name="T38" fmla="*/ 2062 w 3141"/>
              <a:gd name="T39" fmla="*/ 926 h 1739"/>
              <a:gd name="T40" fmla="*/ 2352 w 3141"/>
              <a:gd name="T41" fmla="*/ 988 h 1739"/>
              <a:gd name="T42" fmla="*/ 2563 w 3141"/>
              <a:gd name="T43" fmla="*/ 616 h 1739"/>
              <a:gd name="T44" fmla="*/ 2802 w 3141"/>
              <a:gd name="T45" fmla="*/ 483 h 1739"/>
              <a:gd name="T46" fmla="*/ 1749 w 3141"/>
              <a:gd name="T47" fmla="*/ 376 h 1739"/>
              <a:gd name="T48" fmla="*/ 1892 w 3141"/>
              <a:gd name="T49" fmla="*/ 663 h 1739"/>
              <a:gd name="T50" fmla="*/ 2287 w 3141"/>
              <a:gd name="T51" fmla="*/ 899 h 1739"/>
              <a:gd name="T52" fmla="*/ 733 w 3141"/>
              <a:gd name="T53" fmla="*/ 166 h 1739"/>
              <a:gd name="T54" fmla="*/ 1996 w 3141"/>
              <a:gd name="T55" fmla="*/ 134 h 1739"/>
              <a:gd name="T56" fmla="*/ 412 w 3141"/>
              <a:gd name="T57" fmla="*/ 210 h 1739"/>
              <a:gd name="T58" fmla="*/ 1001 w 3141"/>
              <a:gd name="T59" fmla="*/ 1058 h 1739"/>
              <a:gd name="T60" fmla="*/ 614 w 3141"/>
              <a:gd name="T61" fmla="*/ 783 h 1739"/>
              <a:gd name="T62" fmla="*/ 886 w 3141"/>
              <a:gd name="T63" fmla="*/ 577 h 1739"/>
              <a:gd name="T64" fmla="*/ 771 w 3141"/>
              <a:gd name="T65" fmla="*/ 399 h 1739"/>
              <a:gd name="T66" fmla="*/ 655 w 3141"/>
              <a:gd name="T67" fmla="*/ 237 h 1739"/>
              <a:gd name="T68" fmla="*/ 375 w 3141"/>
              <a:gd name="T69" fmla="*/ 250 h 1739"/>
              <a:gd name="T70" fmla="*/ 32 w 3141"/>
              <a:gd name="T71" fmla="*/ 387 h 1739"/>
              <a:gd name="T72" fmla="*/ 336 w 3141"/>
              <a:gd name="T73" fmla="*/ 484 h 1739"/>
              <a:gd name="T74" fmla="*/ 575 w 3141"/>
              <a:gd name="T75" fmla="*/ 911 h 1739"/>
              <a:gd name="T76" fmla="*/ 811 w 3141"/>
              <a:gd name="T77" fmla="*/ 1577 h 1739"/>
              <a:gd name="T78" fmla="*/ 1015 w 3141"/>
              <a:gd name="T79" fmla="*/ 1376 h 1739"/>
              <a:gd name="T80" fmla="*/ 756 w 3141"/>
              <a:gd name="T81" fmla="*/ 595 h 1739"/>
              <a:gd name="T82" fmla="*/ 514 w 3141"/>
              <a:gd name="T83" fmla="*/ 396 h 1739"/>
              <a:gd name="T84" fmla="*/ 740 w 3141"/>
              <a:gd name="T85" fmla="*/ 210 h 1739"/>
              <a:gd name="T86" fmla="*/ 881 w 3141"/>
              <a:gd name="T87" fmla="*/ 345 h 1739"/>
              <a:gd name="T88" fmla="*/ 2499 w 3141"/>
              <a:gd name="T89" fmla="*/ 201 h 1739"/>
              <a:gd name="T90" fmla="*/ 610 w 3141"/>
              <a:gd name="T91" fmla="*/ 190 h 1739"/>
              <a:gd name="T92" fmla="*/ 610 w 3141"/>
              <a:gd name="T93" fmla="*/ 245 h 1739"/>
              <a:gd name="T94" fmla="*/ 1238 w 3141"/>
              <a:gd name="T95" fmla="*/ 307 h 1739"/>
              <a:gd name="T96" fmla="*/ 132 w 3141"/>
              <a:gd name="T97" fmla="*/ 412 h 1739"/>
              <a:gd name="T98" fmla="*/ 291 w 3141"/>
              <a:gd name="T99" fmla="*/ 444 h 1739"/>
              <a:gd name="T100" fmla="*/ 308 w 3141"/>
              <a:gd name="T101" fmla="*/ 480 h 1739"/>
              <a:gd name="T102" fmla="*/ 345 w 3141"/>
              <a:gd name="T103" fmla="*/ 527 h 1739"/>
              <a:gd name="T104" fmla="*/ 2551 w 3141"/>
              <a:gd name="T105" fmla="*/ 726 h 1739"/>
              <a:gd name="T106" fmla="*/ 2581 w 3141"/>
              <a:gd name="T107" fmla="*/ 731 h 1739"/>
              <a:gd name="T108" fmla="*/ 871 w 3141"/>
              <a:gd name="T109" fmla="*/ 901 h 1739"/>
              <a:gd name="T110" fmla="*/ 2486 w 3141"/>
              <a:gd name="T111" fmla="*/ 1006 h 1739"/>
              <a:gd name="T112" fmla="*/ 2293 w 3141"/>
              <a:gd name="T113" fmla="*/ 1105 h 1739"/>
              <a:gd name="T114" fmla="*/ 2576 w 3141"/>
              <a:gd name="T115" fmla="*/ 1120 h 1739"/>
              <a:gd name="T116" fmla="*/ 2386 w 3141"/>
              <a:gd name="T117" fmla="*/ 1162 h 1739"/>
              <a:gd name="T118" fmla="*/ 2658 w 3141"/>
              <a:gd name="T119" fmla="*/ 1239 h 1739"/>
              <a:gd name="T120" fmla="*/ 2562 w 3141"/>
              <a:gd name="T121" fmla="*/ 1444 h 1739"/>
              <a:gd name="T122" fmla="*/ 1860 w 3141"/>
              <a:gd name="T123" fmla="*/ 1263 h 1739"/>
              <a:gd name="T124" fmla="*/ 802 w 3141"/>
              <a:gd name="T125" fmla="*/ 1590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1" h="1739">
                <a:moveTo>
                  <a:pt x="1237" y="252"/>
                </a:moveTo>
                <a:cubicBezTo>
                  <a:pt x="1237" y="252"/>
                  <a:pt x="1237" y="252"/>
                  <a:pt x="1238" y="251"/>
                </a:cubicBezTo>
                <a:cubicBezTo>
                  <a:pt x="1238" y="251"/>
                  <a:pt x="1239" y="253"/>
                  <a:pt x="1240" y="252"/>
                </a:cubicBezTo>
                <a:cubicBezTo>
                  <a:pt x="1240" y="251"/>
                  <a:pt x="1240" y="251"/>
                  <a:pt x="1240" y="251"/>
                </a:cubicBezTo>
                <a:cubicBezTo>
                  <a:pt x="1242" y="251"/>
                  <a:pt x="1242" y="251"/>
                  <a:pt x="1242" y="249"/>
                </a:cubicBezTo>
                <a:cubicBezTo>
                  <a:pt x="1241" y="249"/>
                  <a:pt x="1241" y="249"/>
                  <a:pt x="1241" y="249"/>
                </a:cubicBezTo>
                <a:cubicBezTo>
                  <a:pt x="1241" y="248"/>
                  <a:pt x="1242" y="248"/>
                  <a:pt x="1242" y="247"/>
                </a:cubicBezTo>
                <a:cubicBezTo>
                  <a:pt x="1244" y="247"/>
                  <a:pt x="1244" y="247"/>
                  <a:pt x="1245" y="248"/>
                </a:cubicBezTo>
                <a:cubicBezTo>
                  <a:pt x="1245" y="247"/>
                  <a:pt x="1245" y="247"/>
                  <a:pt x="1245" y="247"/>
                </a:cubicBezTo>
                <a:cubicBezTo>
                  <a:pt x="1245" y="246"/>
                  <a:pt x="1245" y="246"/>
                  <a:pt x="1245" y="246"/>
                </a:cubicBezTo>
                <a:cubicBezTo>
                  <a:pt x="1245" y="246"/>
                  <a:pt x="1245" y="246"/>
                  <a:pt x="1245" y="246"/>
                </a:cubicBezTo>
                <a:cubicBezTo>
                  <a:pt x="1245" y="242"/>
                  <a:pt x="1249" y="241"/>
                  <a:pt x="1252" y="240"/>
                </a:cubicBezTo>
                <a:cubicBezTo>
                  <a:pt x="1252" y="240"/>
                  <a:pt x="1252" y="239"/>
                  <a:pt x="1253" y="239"/>
                </a:cubicBezTo>
                <a:cubicBezTo>
                  <a:pt x="1252" y="238"/>
                  <a:pt x="1252" y="238"/>
                  <a:pt x="1252" y="238"/>
                </a:cubicBezTo>
                <a:cubicBezTo>
                  <a:pt x="1249" y="238"/>
                  <a:pt x="1247" y="238"/>
                  <a:pt x="1244" y="239"/>
                </a:cubicBezTo>
                <a:cubicBezTo>
                  <a:pt x="1244" y="238"/>
                  <a:pt x="1244" y="238"/>
                  <a:pt x="1244" y="238"/>
                </a:cubicBezTo>
                <a:cubicBezTo>
                  <a:pt x="1240" y="238"/>
                  <a:pt x="1240" y="238"/>
                  <a:pt x="1240" y="238"/>
                </a:cubicBezTo>
                <a:cubicBezTo>
                  <a:pt x="1240" y="237"/>
                  <a:pt x="1240" y="237"/>
                  <a:pt x="1240" y="237"/>
                </a:cubicBezTo>
                <a:cubicBezTo>
                  <a:pt x="1238" y="237"/>
                  <a:pt x="1238" y="237"/>
                  <a:pt x="1238" y="237"/>
                </a:cubicBezTo>
                <a:cubicBezTo>
                  <a:pt x="1238" y="237"/>
                  <a:pt x="1238" y="236"/>
                  <a:pt x="1238" y="236"/>
                </a:cubicBezTo>
                <a:cubicBezTo>
                  <a:pt x="1236" y="236"/>
                  <a:pt x="1236" y="236"/>
                  <a:pt x="1236" y="236"/>
                </a:cubicBezTo>
                <a:cubicBezTo>
                  <a:pt x="1236" y="235"/>
                  <a:pt x="1236" y="235"/>
                  <a:pt x="1236" y="235"/>
                </a:cubicBezTo>
                <a:cubicBezTo>
                  <a:pt x="1234" y="235"/>
                  <a:pt x="1234" y="235"/>
                  <a:pt x="1234" y="235"/>
                </a:cubicBezTo>
                <a:cubicBezTo>
                  <a:pt x="1234" y="235"/>
                  <a:pt x="1234" y="235"/>
                  <a:pt x="1234" y="235"/>
                </a:cubicBezTo>
                <a:cubicBezTo>
                  <a:pt x="1233" y="235"/>
                  <a:pt x="1233" y="235"/>
                  <a:pt x="1232" y="235"/>
                </a:cubicBezTo>
                <a:cubicBezTo>
                  <a:pt x="1231" y="235"/>
                  <a:pt x="1232" y="234"/>
                  <a:pt x="1230" y="234"/>
                </a:cubicBezTo>
                <a:cubicBezTo>
                  <a:pt x="1230" y="235"/>
                  <a:pt x="1230" y="235"/>
                  <a:pt x="1230" y="235"/>
                </a:cubicBezTo>
                <a:cubicBezTo>
                  <a:pt x="1228" y="235"/>
                  <a:pt x="1228" y="235"/>
                  <a:pt x="1228" y="235"/>
                </a:cubicBezTo>
                <a:cubicBezTo>
                  <a:pt x="1227" y="235"/>
                  <a:pt x="1227" y="236"/>
                  <a:pt x="1227" y="236"/>
                </a:cubicBezTo>
                <a:cubicBezTo>
                  <a:pt x="1225" y="236"/>
                  <a:pt x="1225" y="236"/>
                  <a:pt x="1225" y="236"/>
                </a:cubicBezTo>
                <a:cubicBezTo>
                  <a:pt x="1225" y="237"/>
                  <a:pt x="1225" y="237"/>
                  <a:pt x="1225" y="237"/>
                </a:cubicBezTo>
                <a:cubicBezTo>
                  <a:pt x="1223" y="237"/>
                  <a:pt x="1223" y="237"/>
                  <a:pt x="1223" y="237"/>
                </a:cubicBezTo>
                <a:cubicBezTo>
                  <a:pt x="1223" y="237"/>
                  <a:pt x="1223" y="237"/>
                  <a:pt x="1223" y="237"/>
                </a:cubicBezTo>
                <a:cubicBezTo>
                  <a:pt x="1220" y="238"/>
                  <a:pt x="1217" y="236"/>
                  <a:pt x="1215" y="237"/>
                </a:cubicBezTo>
                <a:cubicBezTo>
                  <a:pt x="1213" y="237"/>
                  <a:pt x="1213" y="237"/>
                  <a:pt x="1213" y="237"/>
                </a:cubicBezTo>
                <a:cubicBezTo>
                  <a:pt x="1213" y="237"/>
                  <a:pt x="1213" y="237"/>
                  <a:pt x="1213" y="237"/>
                </a:cubicBezTo>
                <a:cubicBezTo>
                  <a:pt x="1214" y="236"/>
                  <a:pt x="1215" y="236"/>
                  <a:pt x="1216" y="235"/>
                </a:cubicBezTo>
                <a:cubicBezTo>
                  <a:pt x="1216" y="234"/>
                  <a:pt x="1215" y="233"/>
                  <a:pt x="1215" y="232"/>
                </a:cubicBezTo>
                <a:cubicBezTo>
                  <a:pt x="1213" y="232"/>
                  <a:pt x="1213" y="232"/>
                  <a:pt x="1213" y="232"/>
                </a:cubicBezTo>
                <a:cubicBezTo>
                  <a:pt x="1213" y="233"/>
                  <a:pt x="1213" y="233"/>
                  <a:pt x="1213" y="233"/>
                </a:cubicBezTo>
                <a:cubicBezTo>
                  <a:pt x="1209" y="234"/>
                  <a:pt x="1204" y="232"/>
                  <a:pt x="1201" y="234"/>
                </a:cubicBezTo>
                <a:cubicBezTo>
                  <a:pt x="1198" y="234"/>
                  <a:pt x="1197" y="234"/>
                  <a:pt x="1197" y="231"/>
                </a:cubicBezTo>
                <a:cubicBezTo>
                  <a:pt x="1196" y="231"/>
                  <a:pt x="1196" y="231"/>
                  <a:pt x="1196" y="231"/>
                </a:cubicBezTo>
                <a:cubicBezTo>
                  <a:pt x="1196" y="230"/>
                  <a:pt x="1197" y="229"/>
                  <a:pt x="1197" y="228"/>
                </a:cubicBezTo>
                <a:cubicBezTo>
                  <a:pt x="1200" y="227"/>
                  <a:pt x="1199" y="226"/>
                  <a:pt x="1202" y="225"/>
                </a:cubicBezTo>
                <a:cubicBezTo>
                  <a:pt x="1202" y="224"/>
                  <a:pt x="1202" y="224"/>
                  <a:pt x="1202" y="224"/>
                </a:cubicBezTo>
                <a:cubicBezTo>
                  <a:pt x="1204" y="224"/>
                  <a:pt x="1204" y="224"/>
                  <a:pt x="1205" y="224"/>
                </a:cubicBezTo>
                <a:cubicBezTo>
                  <a:pt x="1205" y="225"/>
                  <a:pt x="1205" y="225"/>
                  <a:pt x="1205" y="225"/>
                </a:cubicBezTo>
                <a:cubicBezTo>
                  <a:pt x="1214" y="225"/>
                  <a:pt x="1214" y="225"/>
                  <a:pt x="1214" y="225"/>
                </a:cubicBezTo>
                <a:cubicBezTo>
                  <a:pt x="1214" y="225"/>
                  <a:pt x="1214" y="226"/>
                  <a:pt x="1215" y="226"/>
                </a:cubicBezTo>
                <a:cubicBezTo>
                  <a:pt x="1216" y="226"/>
                  <a:pt x="1216" y="226"/>
                  <a:pt x="1216" y="226"/>
                </a:cubicBezTo>
                <a:cubicBezTo>
                  <a:pt x="1216" y="225"/>
                  <a:pt x="1216" y="225"/>
                  <a:pt x="1216" y="225"/>
                </a:cubicBezTo>
                <a:cubicBezTo>
                  <a:pt x="1217" y="225"/>
                  <a:pt x="1218" y="224"/>
                  <a:pt x="1219" y="224"/>
                </a:cubicBezTo>
                <a:cubicBezTo>
                  <a:pt x="1219" y="224"/>
                  <a:pt x="1219" y="224"/>
                  <a:pt x="1219" y="224"/>
                </a:cubicBezTo>
                <a:cubicBezTo>
                  <a:pt x="1224" y="224"/>
                  <a:pt x="1224" y="224"/>
                  <a:pt x="1224" y="224"/>
                </a:cubicBezTo>
                <a:cubicBezTo>
                  <a:pt x="1224" y="222"/>
                  <a:pt x="1224" y="221"/>
                  <a:pt x="1224" y="220"/>
                </a:cubicBezTo>
                <a:cubicBezTo>
                  <a:pt x="1221" y="220"/>
                  <a:pt x="1221" y="220"/>
                  <a:pt x="1221" y="220"/>
                </a:cubicBezTo>
                <a:cubicBezTo>
                  <a:pt x="1221" y="219"/>
                  <a:pt x="1221" y="219"/>
                  <a:pt x="1221" y="219"/>
                </a:cubicBezTo>
                <a:cubicBezTo>
                  <a:pt x="1218" y="219"/>
                  <a:pt x="1217" y="219"/>
                  <a:pt x="1217" y="216"/>
                </a:cubicBezTo>
                <a:cubicBezTo>
                  <a:pt x="1215" y="216"/>
                  <a:pt x="1215" y="216"/>
                  <a:pt x="1215" y="216"/>
                </a:cubicBezTo>
                <a:cubicBezTo>
                  <a:pt x="1215" y="217"/>
                  <a:pt x="1215" y="217"/>
                  <a:pt x="1215" y="217"/>
                </a:cubicBezTo>
                <a:cubicBezTo>
                  <a:pt x="1203" y="217"/>
                  <a:pt x="1203" y="217"/>
                  <a:pt x="1203" y="217"/>
                </a:cubicBezTo>
                <a:cubicBezTo>
                  <a:pt x="1203" y="218"/>
                  <a:pt x="1203" y="218"/>
                  <a:pt x="1203" y="218"/>
                </a:cubicBezTo>
                <a:cubicBezTo>
                  <a:pt x="1201" y="218"/>
                  <a:pt x="1201" y="218"/>
                  <a:pt x="1201" y="218"/>
                </a:cubicBezTo>
                <a:cubicBezTo>
                  <a:pt x="1201" y="218"/>
                  <a:pt x="1201" y="218"/>
                  <a:pt x="1201" y="218"/>
                </a:cubicBezTo>
                <a:cubicBezTo>
                  <a:pt x="1198" y="218"/>
                  <a:pt x="1198" y="218"/>
                  <a:pt x="1198" y="218"/>
                </a:cubicBezTo>
                <a:cubicBezTo>
                  <a:pt x="1198" y="218"/>
                  <a:pt x="1198" y="218"/>
                  <a:pt x="1198" y="218"/>
                </a:cubicBezTo>
                <a:cubicBezTo>
                  <a:pt x="1197" y="218"/>
                  <a:pt x="1197" y="218"/>
                  <a:pt x="1197" y="218"/>
                </a:cubicBezTo>
                <a:cubicBezTo>
                  <a:pt x="1197" y="217"/>
                  <a:pt x="1197" y="217"/>
                  <a:pt x="1197" y="217"/>
                </a:cubicBezTo>
                <a:cubicBezTo>
                  <a:pt x="1198" y="216"/>
                  <a:pt x="1198" y="216"/>
                  <a:pt x="1198" y="216"/>
                </a:cubicBezTo>
                <a:cubicBezTo>
                  <a:pt x="1201" y="216"/>
                  <a:pt x="1201" y="216"/>
                  <a:pt x="1201" y="216"/>
                </a:cubicBezTo>
                <a:cubicBezTo>
                  <a:pt x="1201" y="216"/>
                  <a:pt x="1201" y="216"/>
                  <a:pt x="1201" y="216"/>
                </a:cubicBezTo>
                <a:cubicBezTo>
                  <a:pt x="1202" y="216"/>
                  <a:pt x="1202" y="216"/>
                  <a:pt x="1202" y="216"/>
                </a:cubicBezTo>
                <a:cubicBezTo>
                  <a:pt x="1202" y="215"/>
                  <a:pt x="1202" y="215"/>
                  <a:pt x="1202" y="215"/>
                </a:cubicBezTo>
                <a:cubicBezTo>
                  <a:pt x="1201" y="215"/>
                  <a:pt x="1201" y="215"/>
                  <a:pt x="1201" y="215"/>
                </a:cubicBezTo>
                <a:cubicBezTo>
                  <a:pt x="1201" y="213"/>
                  <a:pt x="1201" y="214"/>
                  <a:pt x="1199" y="213"/>
                </a:cubicBezTo>
                <a:cubicBezTo>
                  <a:pt x="1199" y="211"/>
                  <a:pt x="1199" y="211"/>
                  <a:pt x="1199" y="211"/>
                </a:cubicBezTo>
                <a:cubicBezTo>
                  <a:pt x="1200" y="211"/>
                  <a:pt x="1200" y="211"/>
                  <a:pt x="1200" y="211"/>
                </a:cubicBezTo>
                <a:cubicBezTo>
                  <a:pt x="1201" y="210"/>
                  <a:pt x="1203" y="213"/>
                  <a:pt x="1205" y="214"/>
                </a:cubicBezTo>
                <a:cubicBezTo>
                  <a:pt x="1205" y="214"/>
                  <a:pt x="1205" y="214"/>
                  <a:pt x="1205" y="214"/>
                </a:cubicBezTo>
                <a:cubicBezTo>
                  <a:pt x="1206" y="214"/>
                  <a:pt x="1207" y="214"/>
                  <a:pt x="1209" y="214"/>
                </a:cubicBezTo>
                <a:cubicBezTo>
                  <a:pt x="1209" y="213"/>
                  <a:pt x="1209" y="213"/>
                  <a:pt x="1209" y="213"/>
                </a:cubicBezTo>
                <a:cubicBezTo>
                  <a:pt x="1211" y="213"/>
                  <a:pt x="1213" y="213"/>
                  <a:pt x="1216" y="214"/>
                </a:cubicBezTo>
                <a:cubicBezTo>
                  <a:pt x="1216" y="214"/>
                  <a:pt x="1216" y="214"/>
                  <a:pt x="1216" y="214"/>
                </a:cubicBezTo>
                <a:cubicBezTo>
                  <a:pt x="1217" y="214"/>
                  <a:pt x="1217" y="214"/>
                  <a:pt x="1217" y="214"/>
                </a:cubicBezTo>
                <a:cubicBezTo>
                  <a:pt x="1217" y="215"/>
                  <a:pt x="1217" y="215"/>
                  <a:pt x="1217" y="215"/>
                </a:cubicBezTo>
                <a:cubicBezTo>
                  <a:pt x="1221" y="215"/>
                  <a:pt x="1221" y="215"/>
                  <a:pt x="1221" y="215"/>
                </a:cubicBezTo>
                <a:cubicBezTo>
                  <a:pt x="1222" y="216"/>
                  <a:pt x="1222" y="217"/>
                  <a:pt x="1223" y="218"/>
                </a:cubicBezTo>
                <a:cubicBezTo>
                  <a:pt x="1226" y="219"/>
                  <a:pt x="1228" y="219"/>
                  <a:pt x="1230" y="219"/>
                </a:cubicBezTo>
                <a:cubicBezTo>
                  <a:pt x="1231" y="221"/>
                  <a:pt x="1232" y="222"/>
                  <a:pt x="1233" y="224"/>
                </a:cubicBezTo>
                <a:cubicBezTo>
                  <a:pt x="1233" y="224"/>
                  <a:pt x="1234" y="225"/>
                  <a:pt x="1234" y="225"/>
                </a:cubicBezTo>
                <a:cubicBezTo>
                  <a:pt x="1235" y="226"/>
                  <a:pt x="1235" y="227"/>
                  <a:pt x="1235" y="228"/>
                </a:cubicBezTo>
                <a:cubicBezTo>
                  <a:pt x="1236" y="229"/>
                  <a:pt x="1238" y="230"/>
                  <a:pt x="1239" y="231"/>
                </a:cubicBezTo>
                <a:cubicBezTo>
                  <a:pt x="1239" y="231"/>
                  <a:pt x="1240" y="232"/>
                  <a:pt x="1240" y="233"/>
                </a:cubicBezTo>
                <a:cubicBezTo>
                  <a:pt x="1242" y="233"/>
                  <a:pt x="1243" y="234"/>
                  <a:pt x="1244" y="234"/>
                </a:cubicBezTo>
                <a:cubicBezTo>
                  <a:pt x="1244" y="235"/>
                  <a:pt x="1244" y="235"/>
                  <a:pt x="1244" y="235"/>
                </a:cubicBezTo>
                <a:cubicBezTo>
                  <a:pt x="1245" y="236"/>
                  <a:pt x="1245" y="236"/>
                  <a:pt x="1247" y="236"/>
                </a:cubicBezTo>
                <a:cubicBezTo>
                  <a:pt x="1247" y="235"/>
                  <a:pt x="1247" y="235"/>
                  <a:pt x="1247" y="235"/>
                </a:cubicBezTo>
                <a:cubicBezTo>
                  <a:pt x="1247" y="234"/>
                  <a:pt x="1247" y="234"/>
                  <a:pt x="1247" y="234"/>
                </a:cubicBezTo>
                <a:cubicBezTo>
                  <a:pt x="1249" y="235"/>
                  <a:pt x="1251" y="235"/>
                  <a:pt x="1253" y="235"/>
                </a:cubicBezTo>
                <a:cubicBezTo>
                  <a:pt x="1253" y="236"/>
                  <a:pt x="1253" y="236"/>
                  <a:pt x="1253" y="236"/>
                </a:cubicBezTo>
                <a:cubicBezTo>
                  <a:pt x="1254" y="236"/>
                  <a:pt x="1255" y="236"/>
                  <a:pt x="1256" y="237"/>
                </a:cubicBezTo>
                <a:cubicBezTo>
                  <a:pt x="1257" y="236"/>
                  <a:pt x="1256" y="236"/>
                  <a:pt x="1257" y="235"/>
                </a:cubicBezTo>
                <a:cubicBezTo>
                  <a:pt x="1257" y="233"/>
                  <a:pt x="1257" y="233"/>
                  <a:pt x="1257" y="233"/>
                </a:cubicBezTo>
                <a:cubicBezTo>
                  <a:pt x="1255" y="233"/>
                  <a:pt x="1255" y="233"/>
                  <a:pt x="1255" y="233"/>
                </a:cubicBezTo>
                <a:cubicBezTo>
                  <a:pt x="1255" y="232"/>
                  <a:pt x="1255" y="232"/>
                  <a:pt x="1255" y="232"/>
                </a:cubicBezTo>
                <a:cubicBezTo>
                  <a:pt x="1255" y="231"/>
                  <a:pt x="1255" y="231"/>
                  <a:pt x="1255" y="231"/>
                </a:cubicBezTo>
                <a:cubicBezTo>
                  <a:pt x="1255" y="231"/>
                  <a:pt x="1256" y="231"/>
                  <a:pt x="1257" y="231"/>
                </a:cubicBezTo>
                <a:cubicBezTo>
                  <a:pt x="1256" y="230"/>
                  <a:pt x="1256" y="230"/>
                  <a:pt x="1256" y="229"/>
                </a:cubicBezTo>
                <a:cubicBezTo>
                  <a:pt x="1257" y="229"/>
                  <a:pt x="1257" y="229"/>
                  <a:pt x="1257" y="229"/>
                </a:cubicBezTo>
                <a:cubicBezTo>
                  <a:pt x="1257" y="228"/>
                  <a:pt x="1257" y="226"/>
                  <a:pt x="1257" y="225"/>
                </a:cubicBezTo>
                <a:cubicBezTo>
                  <a:pt x="1256" y="225"/>
                  <a:pt x="1256" y="225"/>
                  <a:pt x="1256" y="225"/>
                </a:cubicBezTo>
                <a:cubicBezTo>
                  <a:pt x="1256" y="222"/>
                  <a:pt x="1255" y="222"/>
                  <a:pt x="1253" y="222"/>
                </a:cubicBezTo>
                <a:cubicBezTo>
                  <a:pt x="1253" y="220"/>
                  <a:pt x="1253" y="219"/>
                  <a:pt x="1253" y="218"/>
                </a:cubicBezTo>
                <a:cubicBezTo>
                  <a:pt x="1251" y="218"/>
                  <a:pt x="1251" y="218"/>
                  <a:pt x="1251" y="218"/>
                </a:cubicBezTo>
                <a:cubicBezTo>
                  <a:pt x="1250" y="219"/>
                  <a:pt x="1251" y="218"/>
                  <a:pt x="1250" y="219"/>
                </a:cubicBezTo>
                <a:cubicBezTo>
                  <a:pt x="1250" y="220"/>
                  <a:pt x="1250" y="220"/>
                  <a:pt x="1250" y="220"/>
                </a:cubicBezTo>
                <a:cubicBezTo>
                  <a:pt x="1249" y="220"/>
                  <a:pt x="1249" y="220"/>
                  <a:pt x="1249" y="220"/>
                </a:cubicBezTo>
                <a:cubicBezTo>
                  <a:pt x="1249" y="217"/>
                  <a:pt x="1250" y="217"/>
                  <a:pt x="1250" y="215"/>
                </a:cubicBezTo>
                <a:cubicBezTo>
                  <a:pt x="1249" y="215"/>
                  <a:pt x="1248" y="215"/>
                  <a:pt x="1247" y="216"/>
                </a:cubicBezTo>
                <a:cubicBezTo>
                  <a:pt x="1247" y="214"/>
                  <a:pt x="1247" y="214"/>
                  <a:pt x="1247" y="213"/>
                </a:cubicBezTo>
                <a:cubicBezTo>
                  <a:pt x="1247" y="213"/>
                  <a:pt x="1247" y="212"/>
                  <a:pt x="1246" y="212"/>
                </a:cubicBezTo>
                <a:cubicBezTo>
                  <a:pt x="1245" y="212"/>
                  <a:pt x="1245" y="212"/>
                  <a:pt x="1245" y="212"/>
                </a:cubicBezTo>
                <a:cubicBezTo>
                  <a:pt x="1244" y="211"/>
                  <a:pt x="1244" y="210"/>
                  <a:pt x="1243" y="210"/>
                </a:cubicBezTo>
                <a:cubicBezTo>
                  <a:pt x="1242" y="210"/>
                  <a:pt x="1241" y="209"/>
                  <a:pt x="1240" y="209"/>
                </a:cubicBezTo>
                <a:cubicBezTo>
                  <a:pt x="1239" y="208"/>
                  <a:pt x="1238" y="207"/>
                  <a:pt x="1238" y="206"/>
                </a:cubicBezTo>
                <a:cubicBezTo>
                  <a:pt x="1237" y="206"/>
                  <a:pt x="1233" y="205"/>
                  <a:pt x="1231" y="205"/>
                </a:cubicBezTo>
                <a:cubicBezTo>
                  <a:pt x="1231" y="206"/>
                  <a:pt x="1231" y="206"/>
                  <a:pt x="1231" y="206"/>
                </a:cubicBezTo>
                <a:cubicBezTo>
                  <a:pt x="1230" y="206"/>
                  <a:pt x="1229" y="205"/>
                  <a:pt x="1228" y="205"/>
                </a:cubicBezTo>
                <a:cubicBezTo>
                  <a:pt x="1228" y="206"/>
                  <a:pt x="1228" y="206"/>
                  <a:pt x="1228" y="206"/>
                </a:cubicBezTo>
                <a:cubicBezTo>
                  <a:pt x="1225" y="206"/>
                  <a:pt x="1225" y="206"/>
                  <a:pt x="1225" y="206"/>
                </a:cubicBezTo>
                <a:cubicBezTo>
                  <a:pt x="1225" y="205"/>
                  <a:pt x="1225" y="205"/>
                  <a:pt x="1225" y="205"/>
                </a:cubicBezTo>
                <a:cubicBezTo>
                  <a:pt x="1227" y="204"/>
                  <a:pt x="1229" y="204"/>
                  <a:pt x="1230" y="203"/>
                </a:cubicBezTo>
                <a:cubicBezTo>
                  <a:pt x="1231" y="202"/>
                  <a:pt x="1231" y="203"/>
                  <a:pt x="1231" y="202"/>
                </a:cubicBezTo>
                <a:cubicBezTo>
                  <a:pt x="1230" y="201"/>
                  <a:pt x="1230" y="201"/>
                  <a:pt x="1230" y="200"/>
                </a:cubicBezTo>
                <a:cubicBezTo>
                  <a:pt x="1229" y="200"/>
                  <a:pt x="1227" y="199"/>
                  <a:pt x="1226" y="199"/>
                </a:cubicBezTo>
                <a:cubicBezTo>
                  <a:pt x="1226" y="199"/>
                  <a:pt x="1226" y="199"/>
                  <a:pt x="1226" y="199"/>
                </a:cubicBezTo>
                <a:cubicBezTo>
                  <a:pt x="1225" y="199"/>
                  <a:pt x="1224" y="200"/>
                  <a:pt x="1223" y="201"/>
                </a:cubicBezTo>
                <a:cubicBezTo>
                  <a:pt x="1223" y="201"/>
                  <a:pt x="1223" y="201"/>
                  <a:pt x="1223" y="201"/>
                </a:cubicBezTo>
                <a:cubicBezTo>
                  <a:pt x="1220" y="201"/>
                  <a:pt x="1220" y="201"/>
                  <a:pt x="1220" y="201"/>
                </a:cubicBezTo>
                <a:cubicBezTo>
                  <a:pt x="1220" y="201"/>
                  <a:pt x="1219" y="203"/>
                  <a:pt x="1218" y="203"/>
                </a:cubicBezTo>
                <a:cubicBezTo>
                  <a:pt x="1218" y="203"/>
                  <a:pt x="1218" y="203"/>
                  <a:pt x="1218" y="203"/>
                </a:cubicBezTo>
                <a:cubicBezTo>
                  <a:pt x="1216" y="203"/>
                  <a:pt x="1216" y="203"/>
                  <a:pt x="1216" y="203"/>
                </a:cubicBezTo>
                <a:cubicBezTo>
                  <a:pt x="1216" y="203"/>
                  <a:pt x="1214" y="202"/>
                  <a:pt x="1215" y="202"/>
                </a:cubicBezTo>
                <a:cubicBezTo>
                  <a:pt x="1215" y="202"/>
                  <a:pt x="1216" y="202"/>
                  <a:pt x="1216" y="201"/>
                </a:cubicBezTo>
                <a:cubicBezTo>
                  <a:pt x="1213" y="199"/>
                  <a:pt x="1215" y="200"/>
                  <a:pt x="1211" y="200"/>
                </a:cubicBezTo>
                <a:cubicBezTo>
                  <a:pt x="1211" y="199"/>
                  <a:pt x="1212" y="198"/>
                  <a:pt x="1212" y="197"/>
                </a:cubicBezTo>
                <a:cubicBezTo>
                  <a:pt x="1211" y="197"/>
                  <a:pt x="1211" y="197"/>
                  <a:pt x="1209" y="197"/>
                </a:cubicBezTo>
                <a:cubicBezTo>
                  <a:pt x="1209" y="195"/>
                  <a:pt x="1209" y="195"/>
                  <a:pt x="1209" y="195"/>
                </a:cubicBezTo>
                <a:cubicBezTo>
                  <a:pt x="1209" y="195"/>
                  <a:pt x="1209" y="195"/>
                  <a:pt x="1209" y="195"/>
                </a:cubicBezTo>
                <a:cubicBezTo>
                  <a:pt x="1209" y="194"/>
                  <a:pt x="1209" y="194"/>
                  <a:pt x="1209" y="194"/>
                </a:cubicBezTo>
                <a:cubicBezTo>
                  <a:pt x="1211" y="194"/>
                  <a:pt x="1212" y="194"/>
                  <a:pt x="1213" y="193"/>
                </a:cubicBezTo>
                <a:cubicBezTo>
                  <a:pt x="1213" y="191"/>
                  <a:pt x="1213" y="191"/>
                  <a:pt x="1213" y="191"/>
                </a:cubicBezTo>
                <a:cubicBezTo>
                  <a:pt x="1211" y="191"/>
                  <a:pt x="1211" y="191"/>
                  <a:pt x="1211" y="191"/>
                </a:cubicBezTo>
                <a:cubicBezTo>
                  <a:pt x="1214" y="189"/>
                  <a:pt x="1216" y="192"/>
                  <a:pt x="1220" y="191"/>
                </a:cubicBezTo>
                <a:cubicBezTo>
                  <a:pt x="1220" y="190"/>
                  <a:pt x="1220" y="190"/>
                  <a:pt x="1220" y="190"/>
                </a:cubicBezTo>
                <a:cubicBezTo>
                  <a:pt x="1221" y="190"/>
                  <a:pt x="1222" y="190"/>
                  <a:pt x="1222" y="189"/>
                </a:cubicBezTo>
                <a:cubicBezTo>
                  <a:pt x="1223" y="189"/>
                  <a:pt x="1223" y="188"/>
                  <a:pt x="1223" y="188"/>
                </a:cubicBezTo>
                <a:cubicBezTo>
                  <a:pt x="1224" y="188"/>
                  <a:pt x="1225" y="188"/>
                  <a:pt x="1226" y="187"/>
                </a:cubicBezTo>
                <a:cubicBezTo>
                  <a:pt x="1226" y="187"/>
                  <a:pt x="1226" y="187"/>
                  <a:pt x="1226" y="187"/>
                </a:cubicBezTo>
                <a:cubicBezTo>
                  <a:pt x="1227" y="186"/>
                  <a:pt x="1227" y="187"/>
                  <a:pt x="1227" y="185"/>
                </a:cubicBezTo>
                <a:cubicBezTo>
                  <a:pt x="1229" y="185"/>
                  <a:pt x="1230" y="185"/>
                  <a:pt x="1232" y="185"/>
                </a:cubicBezTo>
                <a:cubicBezTo>
                  <a:pt x="1232" y="181"/>
                  <a:pt x="1232" y="181"/>
                  <a:pt x="1232" y="181"/>
                </a:cubicBezTo>
                <a:cubicBezTo>
                  <a:pt x="1234" y="181"/>
                  <a:pt x="1234" y="181"/>
                  <a:pt x="1234" y="181"/>
                </a:cubicBezTo>
                <a:cubicBezTo>
                  <a:pt x="1234" y="182"/>
                  <a:pt x="1234" y="183"/>
                  <a:pt x="1234" y="184"/>
                </a:cubicBezTo>
                <a:cubicBezTo>
                  <a:pt x="1233" y="184"/>
                  <a:pt x="1233" y="184"/>
                  <a:pt x="1233" y="184"/>
                </a:cubicBezTo>
                <a:cubicBezTo>
                  <a:pt x="1233" y="185"/>
                  <a:pt x="1233" y="185"/>
                  <a:pt x="1234" y="185"/>
                </a:cubicBezTo>
                <a:cubicBezTo>
                  <a:pt x="1235" y="186"/>
                  <a:pt x="1235" y="186"/>
                  <a:pt x="1236" y="186"/>
                </a:cubicBezTo>
                <a:cubicBezTo>
                  <a:pt x="1236" y="187"/>
                  <a:pt x="1236" y="187"/>
                  <a:pt x="1236" y="187"/>
                </a:cubicBezTo>
                <a:cubicBezTo>
                  <a:pt x="1241" y="187"/>
                  <a:pt x="1241" y="187"/>
                  <a:pt x="1241" y="187"/>
                </a:cubicBezTo>
                <a:cubicBezTo>
                  <a:pt x="1241" y="187"/>
                  <a:pt x="1241" y="187"/>
                  <a:pt x="1241" y="187"/>
                </a:cubicBezTo>
                <a:cubicBezTo>
                  <a:pt x="1242" y="187"/>
                  <a:pt x="1242" y="187"/>
                  <a:pt x="1242" y="187"/>
                </a:cubicBezTo>
                <a:cubicBezTo>
                  <a:pt x="1242" y="188"/>
                  <a:pt x="1242" y="188"/>
                  <a:pt x="1242" y="188"/>
                </a:cubicBezTo>
                <a:cubicBezTo>
                  <a:pt x="1247" y="188"/>
                  <a:pt x="1247" y="188"/>
                  <a:pt x="1247" y="188"/>
                </a:cubicBezTo>
                <a:cubicBezTo>
                  <a:pt x="1247" y="189"/>
                  <a:pt x="1247" y="189"/>
                  <a:pt x="1247" y="189"/>
                </a:cubicBezTo>
                <a:cubicBezTo>
                  <a:pt x="1248" y="189"/>
                  <a:pt x="1248" y="189"/>
                  <a:pt x="1248" y="189"/>
                </a:cubicBezTo>
                <a:cubicBezTo>
                  <a:pt x="1248" y="189"/>
                  <a:pt x="1248" y="189"/>
                  <a:pt x="1248" y="189"/>
                </a:cubicBezTo>
                <a:cubicBezTo>
                  <a:pt x="1249" y="190"/>
                  <a:pt x="1249" y="190"/>
                  <a:pt x="1250" y="190"/>
                </a:cubicBezTo>
                <a:cubicBezTo>
                  <a:pt x="1250" y="189"/>
                  <a:pt x="1250" y="189"/>
                  <a:pt x="1250" y="189"/>
                </a:cubicBezTo>
                <a:cubicBezTo>
                  <a:pt x="1251" y="189"/>
                  <a:pt x="1253" y="189"/>
                  <a:pt x="1254" y="189"/>
                </a:cubicBezTo>
                <a:cubicBezTo>
                  <a:pt x="1254" y="188"/>
                  <a:pt x="1254" y="188"/>
                  <a:pt x="1254" y="188"/>
                </a:cubicBezTo>
                <a:cubicBezTo>
                  <a:pt x="1257" y="188"/>
                  <a:pt x="1257" y="188"/>
                  <a:pt x="1257" y="188"/>
                </a:cubicBezTo>
                <a:cubicBezTo>
                  <a:pt x="1257" y="188"/>
                  <a:pt x="1257" y="187"/>
                  <a:pt x="1257" y="187"/>
                </a:cubicBezTo>
                <a:cubicBezTo>
                  <a:pt x="1259" y="187"/>
                  <a:pt x="1259" y="187"/>
                  <a:pt x="1259" y="187"/>
                </a:cubicBezTo>
                <a:cubicBezTo>
                  <a:pt x="1259" y="185"/>
                  <a:pt x="1259" y="185"/>
                  <a:pt x="1259" y="185"/>
                </a:cubicBezTo>
                <a:cubicBezTo>
                  <a:pt x="1260" y="185"/>
                  <a:pt x="1264" y="184"/>
                  <a:pt x="1265" y="183"/>
                </a:cubicBezTo>
                <a:cubicBezTo>
                  <a:pt x="1265" y="183"/>
                  <a:pt x="1265" y="183"/>
                  <a:pt x="1265" y="183"/>
                </a:cubicBezTo>
                <a:cubicBezTo>
                  <a:pt x="1266" y="182"/>
                  <a:pt x="1264" y="181"/>
                  <a:pt x="1265" y="179"/>
                </a:cubicBezTo>
                <a:cubicBezTo>
                  <a:pt x="1265" y="179"/>
                  <a:pt x="1265" y="179"/>
                  <a:pt x="1265" y="179"/>
                </a:cubicBezTo>
                <a:cubicBezTo>
                  <a:pt x="1264" y="178"/>
                  <a:pt x="1261" y="178"/>
                  <a:pt x="1259" y="178"/>
                </a:cubicBezTo>
                <a:cubicBezTo>
                  <a:pt x="1259" y="177"/>
                  <a:pt x="1259" y="177"/>
                  <a:pt x="1259" y="177"/>
                </a:cubicBezTo>
                <a:cubicBezTo>
                  <a:pt x="1259" y="177"/>
                  <a:pt x="1258" y="176"/>
                  <a:pt x="1257" y="176"/>
                </a:cubicBezTo>
                <a:cubicBezTo>
                  <a:pt x="1256" y="178"/>
                  <a:pt x="1255" y="177"/>
                  <a:pt x="1255" y="181"/>
                </a:cubicBezTo>
                <a:cubicBezTo>
                  <a:pt x="1254" y="181"/>
                  <a:pt x="1254" y="181"/>
                  <a:pt x="1254" y="181"/>
                </a:cubicBezTo>
                <a:cubicBezTo>
                  <a:pt x="1254" y="180"/>
                  <a:pt x="1253" y="178"/>
                  <a:pt x="1253" y="177"/>
                </a:cubicBezTo>
                <a:cubicBezTo>
                  <a:pt x="1251" y="177"/>
                  <a:pt x="1251" y="177"/>
                  <a:pt x="1251" y="177"/>
                </a:cubicBezTo>
                <a:cubicBezTo>
                  <a:pt x="1250" y="177"/>
                  <a:pt x="1250" y="176"/>
                  <a:pt x="1249" y="176"/>
                </a:cubicBezTo>
                <a:cubicBezTo>
                  <a:pt x="1250" y="172"/>
                  <a:pt x="1251" y="171"/>
                  <a:pt x="1251" y="167"/>
                </a:cubicBezTo>
                <a:cubicBezTo>
                  <a:pt x="1253" y="168"/>
                  <a:pt x="1254" y="168"/>
                  <a:pt x="1256" y="169"/>
                </a:cubicBezTo>
                <a:cubicBezTo>
                  <a:pt x="1256" y="170"/>
                  <a:pt x="1256" y="170"/>
                  <a:pt x="1256" y="170"/>
                </a:cubicBezTo>
                <a:cubicBezTo>
                  <a:pt x="1260" y="170"/>
                  <a:pt x="1264" y="171"/>
                  <a:pt x="1268" y="171"/>
                </a:cubicBezTo>
                <a:cubicBezTo>
                  <a:pt x="1268" y="172"/>
                  <a:pt x="1268" y="172"/>
                  <a:pt x="1268" y="172"/>
                </a:cubicBezTo>
                <a:cubicBezTo>
                  <a:pt x="1269" y="172"/>
                  <a:pt x="1269" y="172"/>
                  <a:pt x="1269" y="172"/>
                </a:cubicBezTo>
                <a:cubicBezTo>
                  <a:pt x="1270" y="172"/>
                  <a:pt x="1270" y="173"/>
                  <a:pt x="1270" y="174"/>
                </a:cubicBezTo>
                <a:cubicBezTo>
                  <a:pt x="1273" y="175"/>
                  <a:pt x="1276" y="172"/>
                  <a:pt x="1278" y="172"/>
                </a:cubicBezTo>
                <a:cubicBezTo>
                  <a:pt x="1278" y="170"/>
                  <a:pt x="1277" y="169"/>
                  <a:pt x="1277" y="168"/>
                </a:cubicBezTo>
                <a:cubicBezTo>
                  <a:pt x="1275" y="168"/>
                  <a:pt x="1274" y="168"/>
                  <a:pt x="1272" y="168"/>
                </a:cubicBezTo>
                <a:cubicBezTo>
                  <a:pt x="1272" y="168"/>
                  <a:pt x="1272" y="168"/>
                  <a:pt x="1272" y="168"/>
                </a:cubicBezTo>
                <a:cubicBezTo>
                  <a:pt x="1270" y="168"/>
                  <a:pt x="1270" y="168"/>
                  <a:pt x="1270" y="168"/>
                </a:cubicBezTo>
                <a:cubicBezTo>
                  <a:pt x="1270" y="169"/>
                  <a:pt x="1270" y="169"/>
                  <a:pt x="1270" y="169"/>
                </a:cubicBezTo>
                <a:cubicBezTo>
                  <a:pt x="1263" y="169"/>
                  <a:pt x="1263" y="169"/>
                  <a:pt x="1263" y="169"/>
                </a:cubicBezTo>
                <a:cubicBezTo>
                  <a:pt x="1263" y="167"/>
                  <a:pt x="1263" y="167"/>
                  <a:pt x="1265" y="166"/>
                </a:cubicBezTo>
                <a:cubicBezTo>
                  <a:pt x="1264" y="165"/>
                  <a:pt x="1264" y="164"/>
                  <a:pt x="1264" y="163"/>
                </a:cubicBezTo>
                <a:cubicBezTo>
                  <a:pt x="1261" y="163"/>
                  <a:pt x="1261" y="164"/>
                  <a:pt x="1260" y="166"/>
                </a:cubicBezTo>
                <a:cubicBezTo>
                  <a:pt x="1257" y="166"/>
                  <a:pt x="1257" y="165"/>
                  <a:pt x="1255" y="164"/>
                </a:cubicBezTo>
                <a:cubicBezTo>
                  <a:pt x="1255" y="164"/>
                  <a:pt x="1255" y="164"/>
                  <a:pt x="1255" y="164"/>
                </a:cubicBezTo>
                <a:cubicBezTo>
                  <a:pt x="1257" y="164"/>
                  <a:pt x="1257" y="165"/>
                  <a:pt x="1259" y="165"/>
                </a:cubicBezTo>
                <a:cubicBezTo>
                  <a:pt x="1260" y="164"/>
                  <a:pt x="1261" y="162"/>
                  <a:pt x="1262" y="160"/>
                </a:cubicBezTo>
                <a:cubicBezTo>
                  <a:pt x="1263" y="160"/>
                  <a:pt x="1263" y="160"/>
                  <a:pt x="1263" y="160"/>
                </a:cubicBezTo>
                <a:cubicBezTo>
                  <a:pt x="1263" y="160"/>
                  <a:pt x="1263" y="160"/>
                  <a:pt x="1263" y="160"/>
                </a:cubicBezTo>
                <a:cubicBezTo>
                  <a:pt x="1261" y="158"/>
                  <a:pt x="1261" y="159"/>
                  <a:pt x="1260" y="156"/>
                </a:cubicBezTo>
                <a:cubicBezTo>
                  <a:pt x="1257" y="156"/>
                  <a:pt x="1257" y="155"/>
                  <a:pt x="1253" y="155"/>
                </a:cubicBezTo>
                <a:cubicBezTo>
                  <a:pt x="1254" y="155"/>
                  <a:pt x="1254" y="154"/>
                  <a:pt x="1254" y="153"/>
                </a:cubicBezTo>
                <a:cubicBezTo>
                  <a:pt x="1255" y="153"/>
                  <a:pt x="1256" y="154"/>
                  <a:pt x="1257" y="154"/>
                </a:cubicBezTo>
                <a:cubicBezTo>
                  <a:pt x="1257" y="155"/>
                  <a:pt x="1257" y="155"/>
                  <a:pt x="1257" y="155"/>
                </a:cubicBezTo>
                <a:cubicBezTo>
                  <a:pt x="1259" y="155"/>
                  <a:pt x="1259" y="155"/>
                  <a:pt x="1259" y="155"/>
                </a:cubicBezTo>
                <a:cubicBezTo>
                  <a:pt x="1259" y="155"/>
                  <a:pt x="1259" y="155"/>
                  <a:pt x="1259" y="155"/>
                </a:cubicBezTo>
                <a:cubicBezTo>
                  <a:pt x="1262" y="156"/>
                  <a:pt x="1264" y="154"/>
                  <a:pt x="1267" y="154"/>
                </a:cubicBezTo>
                <a:cubicBezTo>
                  <a:pt x="1267" y="156"/>
                  <a:pt x="1267" y="156"/>
                  <a:pt x="1268" y="157"/>
                </a:cubicBezTo>
                <a:cubicBezTo>
                  <a:pt x="1270" y="157"/>
                  <a:pt x="1270" y="157"/>
                  <a:pt x="1270" y="157"/>
                </a:cubicBezTo>
                <a:cubicBezTo>
                  <a:pt x="1270" y="156"/>
                  <a:pt x="1270" y="156"/>
                  <a:pt x="1270" y="156"/>
                </a:cubicBezTo>
                <a:cubicBezTo>
                  <a:pt x="1271" y="156"/>
                  <a:pt x="1271" y="156"/>
                  <a:pt x="1271" y="156"/>
                </a:cubicBezTo>
                <a:cubicBezTo>
                  <a:pt x="1271" y="155"/>
                  <a:pt x="1271" y="155"/>
                  <a:pt x="1271" y="155"/>
                </a:cubicBezTo>
                <a:cubicBezTo>
                  <a:pt x="1273" y="150"/>
                  <a:pt x="1270" y="148"/>
                  <a:pt x="1270" y="143"/>
                </a:cubicBezTo>
                <a:cubicBezTo>
                  <a:pt x="1269" y="143"/>
                  <a:pt x="1269" y="143"/>
                  <a:pt x="1267" y="143"/>
                </a:cubicBezTo>
                <a:cubicBezTo>
                  <a:pt x="1268" y="142"/>
                  <a:pt x="1268" y="142"/>
                  <a:pt x="1268" y="141"/>
                </a:cubicBezTo>
                <a:cubicBezTo>
                  <a:pt x="1269" y="136"/>
                  <a:pt x="1268" y="139"/>
                  <a:pt x="1265" y="137"/>
                </a:cubicBezTo>
                <a:cubicBezTo>
                  <a:pt x="1264" y="137"/>
                  <a:pt x="1265" y="136"/>
                  <a:pt x="1263" y="136"/>
                </a:cubicBezTo>
                <a:cubicBezTo>
                  <a:pt x="1262" y="138"/>
                  <a:pt x="1261" y="139"/>
                  <a:pt x="1261" y="140"/>
                </a:cubicBezTo>
                <a:cubicBezTo>
                  <a:pt x="1260" y="140"/>
                  <a:pt x="1260" y="140"/>
                  <a:pt x="1259" y="141"/>
                </a:cubicBezTo>
                <a:cubicBezTo>
                  <a:pt x="1259" y="140"/>
                  <a:pt x="1259" y="139"/>
                  <a:pt x="1259" y="139"/>
                </a:cubicBezTo>
                <a:cubicBezTo>
                  <a:pt x="1257" y="139"/>
                  <a:pt x="1256" y="139"/>
                  <a:pt x="1255" y="139"/>
                </a:cubicBezTo>
                <a:cubicBezTo>
                  <a:pt x="1255" y="136"/>
                  <a:pt x="1255" y="136"/>
                  <a:pt x="1255" y="136"/>
                </a:cubicBezTo>
                <a:cubicBezTo>
                  <a:pt x="1257" y="136"/>
                  <a:pt x="1257" y="136"/>
                  <a:pt x="1257" y="136"/>
                </a:cubicBezTo>
                <a:cubicBezTo>
                  <a:pt x="1257" y="137"/>
                  <a:pt x="1257" y="137"/>
                  <a:pt x="1257" y="137"/>
                </a:cubicBezTo>
                <a:cubicBezTo>
                  <a:pt x="1258" y="137"/>
                  <a:pt x="1258" y="137"/>
                  <a:pt x="1258" y="137"/>
                </a:cubicBezTo>
                <a:cubicBezTo>
                  <a:pt x="1258" y="136"/>
                  <a:pt x="1258" y="136"/>
                  <a:pt x="1258" y="136"/>
                </a:cubicBezTo>
                <a:cubicBezTo>
                  <a:pt x="1259" y="135"/>
                  <a:pt x="1260" y="135"/>
                  <a:pt x="1261" y="133"/>
                </a:cubicBezTo>
                <a:cubicBezTo>
                  <a:pt x="1262" y="133"/>
                  <a:pt x="1262" y="133"/>
                  <a:pt x="1262" y="133"/>
                </a:cubicBezTo>
                <a:cubicBezTo>
                  <a:pt x="1262" y="133"/>
                  <a:pt x="1262" y="133"/>
                  <a:pt x="1262" y="133"/>
                </a:cubicBezTo>
                <a:cubicBezTo>
                  <a:pt x="1261" y="133"/>
                  <a:pt x="1261" y="133"/>
                  <a:pt x="1261" y="133"/>
                </a:cubicBezTo>
                <a:cubicBezTo>
                  <a:pt x="1260" y="131"/>
                  <a:pt x="1259" y="132"/>
                  <a:pt x="1261" y="130"/>
                </a:cubicBezTo>
                <a:cubicBezTo>
                  <a:pt x="1261" y="130"/>
                  <a:pt x="1261" y="130"/>
                  <a:pt x="1261" y="130"/>
                </a:cubicBezTo>
                <a:cubicBezTo>
                  <a:pt x="1259" y="130"/>
                  <a:pt x="1259" y="130"/>
                  <a:pt x="1259" y="130"/>
                </a:cubicBezTo>
                <a:cubicBezTo>
                  <a:pt x="1260" y="129"/>
                  <a:pt x="1260" y="128"/>
                  <a:pt x="1260" y="128"/>
                </a:cubicBezTo>
                <a:cubicBezTo>
                  <a:pt x="1265" y="128"/>
                  <a:pt x="1274" y="128"/>
                  <a:pt x="1277" y="132"/>
                </a:cubicBezTo>
                <a:cubicBezTo>
                  <a:pt x="1282" y="132"/>
                  <a:pt x="1282" y="132"/>
                  <a:pt x="1282" y="132"/>
                </a:cubicBezTo>
                <a:cubicBezTo>
                  <a:pt x="1282" y="131"/>
                  <a:pt x="1282" y="131"/>
                  <a:pt x="1282" y="131"/>
                </a:cubicBezTo>
                <a:cubicBezTo>
                  <a:pt x="1283" y="131"/>
                  <a:pt x="1283" y="131"/>
                  <a:pt x="1283" y="131"/>
                </a:cubicBezTo>
                <a:cubicBezTo>
                  <a:pt x="1283" y="130"/>
                  <a:pt x="1283" y="129"/>
                  <a:pt x="1282" y="128"/>
                </a:cubicBezTo>
                <a:cubicBezTo>
                  <a:pt x="1283" y="128"/>
                  <a:pt x="1283" y="128"/>
                  <a:pt x="1283" y="128"/>
                </a:cubicBezTo>
                <a:cubicBezTo>
                  <a:pt x="1283" y="125"/>
                  <a:pt x="1282" y="125"/>
                  <a:pt x="1281" y="124"/>
                </a:cubicBezTo>
                <a:cubicBezTo>
                  <a:pt x="1280" y="124"/>
                  <a:pt x="1280" y="124"/>
                  <a:pt x="1280" y="124"/>
                </a:cubicBezTo>
                <a:cubicBezTo>
                  <a:pt x="1280" y="121"/>
                  <a:pt x="1280" y="121"/>
                  <a:pt x="1280" y="121"/>
                </a:cubicBezTo>
                <a:cubicBezTo>
                  <a:pt x="1280" y="121"/>
                  <a:pt x="1279" y="120"/>
                  <a:pt x="1278" y="119"/>
                </a:cubicBezTo>
                <a:cubicBezTo>
                  <a:pt x="1277" y="119"/>
                  <a:pt x="1276" y="119"/>
                  <a:pt x="1275" y="118"/>
                </a:cubicBezTo>
                <a:cubicBezTo>
                  <a:pt x="1275" y="120"/>
                  <a:pt x="1274" y="120"/>
                  <a:pt x="1274" y="122"/>
                </a:cubicBezTo>
                <a:cubicBezTo>
                  <a:pt x="1272" y="121"/>
                  <a:pt x="1269" y="120"/>
                  <a:pt x="1268" y="120"/>
                </a:cubicBezTo>
                <a:cubicBezTo>
                  <a:pt x="1268" y="121"/>
                  <a:pt x="1268" y="121"/>
                  <a:pt x="1268" y="121"/>
                </a:cubicBezTo>
                <a:cubicBezTo>
                  <a:pt x="1267" y="121"/>
                  <a:pt x="1266" y="121"/>
                  <a:pt x="1265" y="120"/>
                </a:cubicBezTo>
                <a:cubicBezTo>
                  <a:pt x="1265" y="118"/>
                  <a:pt x="1265" y="118"/>
                  <a:pt x="1265" y="118"/>
                </a:cubicBezTo>
                <a:cubicBezTo>
                  <a:pt x="1265" y="117"/>
                  <a:pt x="1267" y="117"/>
                  <a:pt x="1267" y="116"/>
                </a:cubicBezTo>
                <a:cubicBezTo>
                  <a:pt x="1266" y="116"/>
                  <a:pt x="1266" y="116"/>
                  <a:pt x="1266" y="116"/>
                </a:cubicBezTo>
                <a:cubicBezTo>
                  <a:pt x="1266" y="116"/>
                  <a:pt x="1265" y="115"/>
                  <a:pt x="1265" y="114"/>
                </a:cubicBezTo>
                <a:cubicBezTo>
                  <a:pt x="1266" y="114"/>
                  <a:pt x="1266" y="114"/>
                  <a:pt x="1266" y="114"/>
                </a:cubicBezTo>
                <a:cubicBezTo>
                  <a:pt x="1266" y="114"/>
                  <a:pt x="1266" y="114"/>
                  <a:pt x="1266" y="114"/>
                </a:cubicBezTo>
                <a:cubicBezTo>
                  <a:pt x="1268" y="114"/>
                  <a:pt x="1269" y="114"/>
                  <a:pt x="1270" y="116"/>
                </a:cubicBezTo>
                <a:cubicBezTo>
                  <a:pt x="1272" y="116"/>
                  <a:pt x="1273" y="115"/>
                  <a:pt x="1274" y="114"/>
                </a:cubicBezTo>
                <a:cubicBezTo>
                  <a:pt x="1275" y="114"/>
                  <a:pt x="1274" y="115"/>
                  <a:pt x="1275" y="114"/>
                </a:cubicBezTo>
                <a:cubicBezTo>
                  <a:pt x="1273" y="113"/>
                  <a:pt x="1271" y="112"/>
                  <a:pt x="1269" y="111"/>
                </a:cubicBezTo>
                <a:cubicBezTo>
                  <a:pt x="1269" y="110"/>
                  <a:pt x="1268" y="110"/>
                  <a:pt x="1268" y="109"/>
                </a:cubicBezTo>
                <a:cubicBezTo>
                  <a:pt x="1266" y="110"/>
                  <a:pt x="1264" y="110"/>
                  <a:pt x="1262" y="110"/>
                </a:cubicBezTo>
                <a:cubicBezTo>
                  <a:pt x="1262" y="110"/>
                  <a:pt x="1262" y="110"/>
                  <a:pt x="1262" y="110"/>
                </a:cubicBezTo>
                <a:cubicBezTo>
                  <a:pt x="1260" y="109"/>
                  <a:pt x="1258" y="108"/>
                  <a:pt x="1256" y="108"/>
                </a:cubicBezTo>
                <a:cubicBezTo>
                  <a:pt x="1256" y="108"/>
                  <a:pt x="1256" y="109"/>
                  <a:pt x="1255" y="109"/>
                </a:cubicBezTo>
                <a:cubicBezTo>
                  <a:pt x="1254" y="109"/>
                  <a:pt x="1254" y="109"/>
                  <a:pt x="1254" y="109"/>
                </a:cubicBezTo>
                <a:cubicBezTo>
                  <a:pt x="1254" y="108"/>
                  <a:pt x="1254" y="108"/>
                  <a:pt x="1254" y="108"/>
                </a:cubicBezTo>
                <a:cubicBezTo>
                  <a:pt x="1253" y="108"/>
                  <a:pt x="1253" y="108"/>
                  <a:pt x="1253" y="108"/>
                </a:cubicBezTo>
                <a:cubicBezTo>
                  <a:pt x="1253" y="107"/>
                  <a:pt x="1254" y="108"/>
                  <a:pt x="1254" y="107"/>
                </a:cubicBezTo>
                <a:cubicBezTo>
                  <a:pt x="1254" y="105"/>
                  <a:pt x="1254" y="104"/>
                  <a:pt x="1255" y="103"/>
                </a:cubicBezTo>
                <a:cubicBezTo>
                  <a:pt x="1257" y="103"/>
                  <a:pt x="1259" y="104"/>
                  <a:pt x="1261" y="104"/>
                </a:cubicBezTo>
                <a:cubicBezTo>
                  <a:pt x="1261" y="105"/>
                  <a:pt x="1261" y="105"/>
                  <a:pt x="1261" y="105"/>
                </a:cubicBezTo>
                <a:cubicBezTo>
                  <a:pt x="1262" y="105"/>
                  <a:pt x="1262" y="105"/>
                  <a:pt x="1262" y="105"/>
                </a:cubicBezTo>
                <a:cubicBezTo>
                  <a:pt x="1262" y="105"/>
                  <a:pt x="1262" y="105"/>
                  <a:pt x="1262" y="105"/>
                </a:cubicBezTo>
                <a:cubicBezTo>
                  <a:pt x="1265" y="105"/>
                  <a:pt x="1265" y="105"/>
                  <a:pt x="1265" y="105"/>
                </a:cubicBezTo>
                <a:cubicBezTo>
                  <a:pt x="1265" y="106"/>
                  <a:pt x="1265" y="106"/>
                  <a:pt x="1265" y="106"/>
                </a:cubicBezTo>
                <a:cubicBezTo>
                  <a:pt x="1266" y="107"/>
                  <a:pt x="1266" y="107"/>
                  <a:pt x="1267" y="107"/>
                </a:cubicBezTo>
                <a:cubicBezTo>
                  <a:pt x="1268" y="105"/>
                  <a:pt x="1268" y="103"/>
                  <a:pt x="1268" y="101"/>
                </a:cubicBezTo>
                <a:cubicBezTo>
                  <a:pt x="1269" y="101"/>
                  <a:pt x="1269" y="101"/>
                  <a:pt x="1269" y="101"/>
                </a:cubicBezTo>
                <a:cubicBezTo>
                  <a:pt x="1270" y="100"/>
                  <a:pt x="1273" y="99"/>
                  <a:pt x="1274" y="97"/>
                </a:cubicBezTo>
                <a:cubicBezTo>
                  <a:pt x="1274" y="97"/>
                  <a:pt x="1274" y="97"/>
                  <a:pt x="1274" y="97"/>
                </a:cubicBezTo>
                <a:cubicBezTo>
                  <a:pt x="1274" y="97"/>
                  <a:pt x="1274" y="96"/>
                  <a:pt x="1274" y="95"/>
                </a:cubicBezTo>
                <a:cubicBezTo>
                  <a:pt x="1274" y="95"/>
                  <a:pt x="1274" y="95"/>
                  <a:pt x="1274" y="95"/>
                </a:cubicBezTo>
                <a:cubicBezTo>
                  <a:pt x="1274" y="93"/>
                  <a:pt x="1274" y="93"/>
                  <a:pt x="1274" y="93"/>
                </a:cubicBezTo>
                <a:cubicBezTo>
                  <a:pt x="1274" y="93"/>
                  <a:pt x="1274" y="93"/>
                  <a:pt x="1274" y="93"/>
                </a:cubicBezTo>
                <a:cubicBezTo>
                  <a:pt x="1274" y="91"/>
                  <a:pt x="1276" y="90"/>
                  <a:pt x="1277" y="89"/>
                </a:cubicBezTo>
                <a:cubicBezTo>
                  <a:pt x="1277" y="86"/>
                  <a:pt x="1277" y="86"/>
                  <a:pt x="1277" y="86"/>
                </a:cubicBezTo>
                <a:cubicBezTo>
                  <a:pt x="1276" y="86"/>
                  <a:pt x="1275" y="86"/>
                  <a:pt x="1274" y="85"/>
                </a:cubicBezTo>
                <a:cubicBezTo>
                  <a:pt x="1274" y="85"/>
                  <a:pt x="1274" y="85"/>
                  <a:pt x="1274" y="85"/>
                </a:cubicBezTo>
                <a:cubicBezTo>
                  <a:pt x="1277" y="84"/>
                  <a:pt x="1281" y="83"/>
                  <a:pt x="1286" y="84"/>
                </a:cubicBezTo>
                <a:cubicBezTo>
                  <a:pt x="1286" y="77"/>
                  <a:pt x="1287" y="80"/>
                  <a:pt x="1290" y="78"/>
                </a:cubicBezTo>
                <a:cubicBezTo>
                  <a:pt x="1290" y="78"/>
                  <a:pt x="1290" y="76"/>
                  <a:pt x="1292" y="76"/>
                </a:cubicBezTo>
                <a:cubicBezTo>
                  <a:pt x="1292" y="74"/>
                  <a:pt x="1292" y="74"/>
                  <a:pt x="1292" y="74"/>
                </a:cubicBezTo>
                <a:cubicBezTo>
                  <a:pt x="1289" y="73"/>
                  <a:pt x="1281" y="70"/>
                  <a:pt x="1277" y="72"/>
                </a:cubicBezTo>
                <a:cubicBezTo>
                  <a:pt x="1277" y="72"/>
                  <a:pt x="1277" y="72"/>
                  <a:pt x="1277" y="72"/>
                </a:cubicBezTo>
                <a:cubicBezTo>
                  <a:pt x="1276" y="72"/>
                  <a:pt x="1276" y="72"/>
                  <a:pt x="1276" y="72"/>
                </a:cubicBezTo>
                <a:cubicBezTo>
                  <a:pt x="1275" y="73"/>
                  <a:pt x="1275" y="73"/>
                  <a:pt x="1275" y="74"/>
                </a:cubicBezTo>
                <a:cubicBezTo>
                  <a:pt x="1274" y="74"/>
                  <a:pt x="1274" y="74"/>
                  <a:pt x="1274" y="74"/>
                </a:cubicBezTo>
                <a:cubicBezTo>
                  <a:pt x="1274" y="74"/>
                  <a:pt x="1274" y="74"/>
                  <a:pt x="1274" y="74"/>
                </a:cubicBezTo>
                <a:cubicBezTo>
                  <a:pt x="1271" y="75"/>
                  <a:pt x="1270" y="75"/>
                  <a:pt x="1268" y="77"/>
                </a:cubicBezTo>
                <a:cubicBezTo>
                  <a:pt x="1268" y="77"/>
                  <a:pt x="1268" y="77"/>
                  <a:pt x="1268" y="77"/>
                </a:cubicBezTo>
                <a:cubicBezTo>
                  <a:pt x="1268" y="74"/>
                  <a:pt x="1268" y="74"/>
                  <a:pt x="1268" y="74"/>
                </a:cubicBezTo>
                <a:cubicBezTo>
                  <a:pt x="1267" y="74"/>
                  <a:pt x="1267" y="74"/>
                  <a:pt x="1267" y="74"/>
                </a:cubicBezTo>
                <a:cubicBezTo>
                  <a:pt x="1267" y="72"/>
                  <a:pt x="1267" y="72"/>
                  <a:pt x="1267" y="72"/>
                </a:cubicBezTo>
                <a:cubicBezTo>
                  <a:pt x="1267" y="72"/>
                  <a:pt x="1266" y="72"/>
                  <a:pt x="1266" y="71"/>
                </a:cubicBezTo>
                <a:cubicBezTo>
                  <a:pt x="1265" y="71"/>
                  <a:pt x="1265" y="71"/>
                  <a:pt x="1265" y="71"/>
                </a:cubicBezTo>
                <a:cubicBezTo>
                  <a:pt x="1265" y="70"/>
                  <a:pt x="1265" y="70"/>
                  <a:pt x="1265" y="70"/>
                </a:cubicBezTo>
                <a:cubicBezTo>
                  <a:pt x="1266" y="70"/>
                  <a:pt x="1266" y="70"/>
                  <a:pt x="1266" y="70"/>
                </a:cubicBezTo>
                <a:cubicBezTo>
                  <a:pt x="1267" y="68"/>
                  <a:pt x="1267" y="69"/>
                  <a:pt x="1268" y="67"/>
                </a:cubicBezTo>
                <a:cubicBezTo>
                  <a:pt x="1276" y="67"/>
                  <a:pt x="1281" y="68"/>
                  <a:pt x="1286" y="70"/>
                </a:cubicBezTo>
                <a:cubicBezTo>
                  <a:pt x="1289" y="70"/>
                  <a:pt x="1292" y="69"/>
                  <a:pt x="1293" y="70"/>
                </a:cubicBezTo>
                <a:cubicBezTo>
                  <a:pt x="1297" y="70"/>
                  <a:pt x="1297" y="70"/>
                  <a:pt x="1297" y="70"/>
                </a:cubicBezTo>
                <a:cubicBezTo>
                  <a:pt x="1297" y="70"/>
                  <a:pt x="1298" y="69"/>
                  <a:pt x="1298" y="68"/>
                </a:cubicBezTo>
                <a:cubicBezTo>
                  <a:pt x="1299" y="68"/>
                  <a:pt x="1300" y="67"/>
                  <a:pt x="1301" y="66"/>
                </a:cubicBezTo>
                <a:cubicBezTo>
                  <a:pt x="1301" y="66"/>
                  <a:pt x="1301" y="66"/>
                  <a:pt x="1301" y="66"/>
                </a:cubicBezTo>
                <a:cubicBezTo>
                  <a:pt x="1302" y="66"/>
                  <a:pt x="1302" y="66"/>
                  <a:pt x="1302" y="66"/>
                </a:cubicBezTo>
                <a:cubicBezTo>
                  <a:pt x="1303" y="65"/>
                  <a:pt x="1304" y="63"/>
                  <a:pt x="1305" y="62"/>
                </a:cubicBezTo>
                <a:cubicBezTo>
                  <a:pt x="1305" y="60"/>
                  <a:pt x="1305" y="60"/>
                  <a:pt x="1305" y="60"/>
                </a:cubicBezTo>
                <a:cubicBezTo>
                  <a:pt x="1304" y="60"/>
                  <a:pt x="1298" y="59"/>
                  <a:pt x="1298" y="59"/>
                </a:cubicBezTo>
                <a:cubicBezTo>
                  <a:pt x="1297" y="60"/>
                  <a:pt x="1297" y="61"/>
                  <a:pt x="1296" y="62"/>
                </a:cubicBezTo>
                <a:cubicBezTo>
                  <a:pt x="1294" y="62"/>
                  <a:pt x="1293" y="61"/>
                  <a:pt x="1291" y="61"/>
                </a:cubicBezTo>
                <a:cubicBezTo>
                  <a:pt x="1287" y="62"/>
                  <a:pt x="1281" y="64"/>
                  <a:pt x="1278" y="60"/>
                </a:cubicBezTo>
                <a:cubicBezTo>
                  <a:pt x="1277" y="60"/>
                  <a:pt x="1277" y="60"/>
                  <a:pt x="1277" y="60"/>
                </a:cubicBezTo>
                <a:cubicBezTo>
                  <a:pt x="1277" y="60"/>
                  <a:pt x="1277" y="60"/>
                  <a:pt x="1277" y="60"/>
                </a:cubicBezTo>
                <a:cubicBezTo>
                  <a:pt x="1280" y="60"/>
                  <a:pt x="1282" y="59"/>
                  <a:pt x="1285" y="59"/>
                </a:cubicBezTo>
                <a:cubicBezTo>
                  <a:pt x="1285" y="59"/>
                  <a:pt x="1286" y="58"/>
                  <a:pt x="1286" y="57"/>
                </a:cubicBezTo>
                <a:cubicBezTo>
                  <a:pt x="1289" y="57"/>
                  <a:pt x="1292" y="58"/>
                  <a:pt x="1295" y="58"/>
                </a:cubicBezTo>
                <a:cubicBezTo>
                  <a:pt x="1295" y="59"/>
                  <a:pt x="1295" y="59"/>
                  <a:pt x="1295" y="59"/>
                </a:cubicBezTo>
                <a:cubicBezTo>
                  <a:pt x="1297" y="58"/>
                  <a:pt x="1299" y="58"/>
                  <a:pt x="1300" y="58"/>
                </a:cubicBezTo>
                <a:cubicBezTo>
                  <a:pt x="1300" y="57"/>
                  <a:pt x="1300" y="57"/>
                  <a:pt x="1300" y="57"/>
                </a:cubicBezTo>
                <a:cubicBezTo>
                  <a:pt x="1303" y="58"/>
                  <a:pt x="1305" y="58"/>
                  <a:pt x="1308" y="59"/>
                </a:cubicBezTo>
                <a:cubicBezTo>
                  <a:pt x="1308" y="57"/>
                  <a:pt x="1309" y="57"/>
                  <a:pt x="1309" y="56"/>
                </a:cubicBezTo>
                <a:cubicBezTo>
                  <a:pt x="1313" y="56"/>
                  <a:pt x="1314" y="55"/>
                  <a:pt x="1317" y="55"/>
                </a:cubicBezTo>
                <a:cubicBezTo>
                  <a:pt x="1317" y="52"/>
                  <a:pt x="1317" y="52"/>
                  <a:pt x="1317" y="52"/>
                </a:cubicBezTo>
                <a:cubicBezTo>
                  <a:pt x="1318" y="52"/>
                  <a:pt x="1318" y="52"/>
                  <a:pt x="1318" y="52"/>
                </a:cubicBezTo>
                <a:cubicBezTo>
                  <a:pt x="1318" y="51"/>
                  <a:pt x="1318" y="51"/>
                  <a:pt x="1318" y="51"/>
                </a:cubicBezTo>
                <a:cubicBezTo>
                  <a:pt x="1322" y="51"/>
                  <a:pt x="1322" y="51"/>
                  <a:pt x="1322" y="51"/>
                </a:cubicBezTo>
                <a:cubicBezTo>
                  <a:pt x="1322" y="51"/>
                  <a:pt x="1322" y="51"/>
                  <a:pt x="1322" y="51"/>
                </a:cubicBezTo>
                <a:cubicBezTo>
                  <a:pt x="1323" y="51"/>
                  <a:pt x="1323" y="51"/>
                  <a:pt x="1323" y="51"/>
                </a:cubicBezTo>
                <a:cubicBezTo>
                  <a:pt x="1324" y="50"/>
                  <a:pt x="1324" y="49"/>
                  <a:pt x="1324" y="49"/>
                </a:cubicBezTo>
                <a:cubicBezTo>
                  <a:pt x="1326" y="49"/>
                  <a:pt x="1326" y="49"/>
                  <a:pt x="1326" y="49"/>
                </a:cubicBezTo>
                <a:cubicBezTo>
                  <a:pt x="1326" y="48"/>
                  <a:pt x="1326" y="48"/>
                  <a:pt x="1326" y="48"/>
                </a:cubicBezTo>
                <a:cubicBezTo>
                  <a:pt x="1329" y="47"/>
                  <a:pt x="1329" y="51"/>
                  <a:pt x="1332" y="47"/>
                </a:cubicBezTo>
                <a:cubicBezTo>
                  <a:pt x="1333" y="47"/>
                  <a:pt x="1333" y="47"/>
                  <a:pt x="1333" y="47"/>
                </a:cubicBezTo>
                <a:cubicBezTo>
                  <a:pt x="1333" y="46"/>
                  <a:pt x="1332" y="45"/>
                  <a:pt x="1332" y="45"/>
                </a:cubicBezTo>
                <a:cubicBezTo>
                  <a:pt x="1330" y="44"/>
                  <a:pt x="1331" y="45"/>
                  <a:pt x="1330" y="43"/>
                </a:cubicBezTo>
                <a:cubicBezTo>
                  <a:pt x="1327" y="42"/>
                  <a:pt x="1323" y="42"/>
                  <a:pt x="1319" y="42"/>
                </a:cubicBezTo>
                <a:cubicBezTo>
                  <a:pt x="1318" y="43"/>
                  <a:pt x="1318" y="43"/>
                  <a:pt x="1318" y="43"/>
                </a:cubicBezTo>
                <a:cubicBezTo>
                  <a:pt x="1318" y="42"/>
                  <a:pt x="1318" y="42"/>
                  <a:pt x="1318" y="42"/>
                </a:cubicBezTo>
                <a:cubicBezTo>
                  <a:pt x="1315" y="42"/>
                  <a:pt x="1315" y="42"/>
                  <a:pt x="1315" y="42"/>
                </a:cubicBezTo>
                <a:cubicBezTo>
                  <a:pt x="1315" y="41"/>
                  <a:pt x="1315" y="41"/>
                  <a:pt x="1315" y="41"/>
                </a:cubicBezTo>
                <a:cubicBezTo>
                  <a:pt x="1307" y="41"/>
                  <a:pt x="1307" y="41"/>
                  <a:pt x="1307" y="41"/>
                </a:cubicBezTo>
                <a:cubicBezTo>
                  <a:pt x="1305" y="41"/>
                  <a:pt x="1302" y="39"/>
                  <a:pt x="1298" y="40"/>
                </a:cubicBezTo>
                <a:cubicBezTo>
                  <a:pt x="1297" y="40"/>
                  <a:pt x="1296" y="41"/>
                  <a:pt x="1294" y="41"/>
                </a:cubicBezTo>
                <a:cubicBezTo>
                  <a:pt x="1294" y="40"/>
                  <a:pt x="1294" y="40"/>
                  <a:pt x="1294" y="40"/>
                </a:cubicBezTo>
                <a:cubicBezTo>
                  <a:pt x="1288" y="40"/>
                  <a:pt x="1288" y="40"/>
                  <a:pt x="1288" y="40"/>
                </a:cubicBezTo>
                <a:cubicBezTo>
                  <a:pt x="1287" y="41"/>
                  <a:pt x="1287" y="42"/>
                  <a:pt x="1287" y="43"/>
                </a:cubicBezTo>
                <a:cubicBezTo>
                  <a:pt x="1284" y="44"/>
                  <a:pt x="1281" y="44"/>
                  <a:pt x="1278" y="45"/>
                </a:cubicBezTo>
                <a:cubicBezTo>
                  <a:pt x="1278" y="47"/>
                  <a:pt x="1278" y="47"/>
                  <a:pt x="1278" y="47"/>
                </a:cubicBezTo>
                <a:cubicBezTo>
                  <a:pt x="1275" y="47"/>
                  <a:pt x="1273" y="45"/>
                  <a:pt x="1270" y="44"/>
                </a:cubicBezTo>
                <a:cubicBezTo>
                  <a:pt x="1270" y="45"/>
                  <a:pt x="1270" y="45"/>
                  <a:pt x="1269" y="46"/>
                </a:cubicBezTo>
                <a:cubicBezTo>
                  <a:pt x="1269" y="47"/>
                  <a:pt x="1269" y="47"/>
                  <a:pt x="1269" y="47"/>
                </a:cubicBezTo>
                <a:cubicBezTo>
                  <a:pt x="1268" y="47"/>
                  <a:pt x="1268" y="47"/>
                  <a:pt x="1268" y="47"/>
                </a:cubicBezTo>
                <a:cubicBezTo>
                  <a:pt x="1268" y="45"/>
                  <a:pt x="1268" y="45"/>
                  <a:pt x="1268" y="45"/>
                </a:cubicBezTo>
                <a:cubicBezTo>
                  <a:pt x="1268" y="45"/>
                  <a:pt x="1268" y="45"/>
                  <a:pt x="1267" y="45"/>
                </a:cubicBezTo>
                <a:cubicBezTo>
                  <a:pt x="1267" y="43"/>
                  <a:pt x="1267" y="43"/>
                  <a:pt x="1267" y="43"/>
                </a:cubicBezTo>
                <a:cubicBezTo>
                  <a:pt x="1267" y="43"/>
                  <a:pt x="1267" y="43"/>
                  <a:pt x="1267" y="43"/>
                </a:cubicBezTo>
                <a:cubicBezTo>
                  <a:pt x="1266" y="42"/>
                  <a:pt x="1266" y="42"/>
                  <a:pt x="1266" y="42"/>
                </a:cubicBezTo>
                <a:cubicBezTo>
                  <a:pt x="1265" y="43"/>
                  <a:pt x="1265" y="44"/>
                  <a:pt x="1264" y="45"/>
                </a:cubicBezTo>
                <a:cubicBezTo>
                  <a:pt x="1263" y="45"/>
                  <a:pt x="1262" y="45"/>
                  <a:pt x="1261" y="45"/>
                </a:cubicBezTo>
                <a:cubicBezTo>
                  <a:pt x="1261" y="46"/>
                  <a:pt x="1261" y="46"/>
                  <a:pt x="1261" y="47"/>
                </a:cubicBezTo>
                <a:cubicBezTo>
                  <a:pt x="1259" y="47"/>
                  <a:pt x="1259" y="47"/>
                  <a:pt x="1259" y="47"/>
                </a:cubicBezTo>
                <a:cubicBezTo>
                  <a:pt x="1259" y="47"/>
                  <a:pt x="1259" y="48"/>
                  <a:pt x="1259" y="48"/>
                </a:cubicBezTo>
                <a:cubicBezTo>
                  <a:pt x="1257" y="48"/>
                  <a:pt x="1257" y="48"/>
                  <a:pt x="1257" y="48"/>
                </a:cubicBezTo>
                <a:cubicBezTo>
                  <a:pt x="1257" y="49"/>
                  <a:pt x="1257" y="49"/>
                  <a:pt x="1257" y="49"/>
                </a:cubicBezTo>
                <a:cubicBezTo>
                  <a:pt x="1254" y="49"/>
                  <a:pt x="1254" y="49"/>
                  <a:pt x="1254" y="49"/>
                </a:cubicBezTo>
                <a:cubicBezTo>
                  <a:pt x="1253" y="50"/>
                  <a:pt x="1252" y="51"/>
                  <a:pt x="1251" y="53"/>
                </a:cubicBezTo>
                <a:cubicBezTo>
                  <a:pt x="1250" y="53"/>
                  <a:pt x="1240" y="55"/>
                  <a:pt x="1238" y="55"/>
                </a:cubicBezTo>
                <a:cubicBezTo>
                  <a:pt x="1238" y="54"/>
                  <a:pt x="1238" y="54"/>
                  <a:pt x="1238" y="54"/>
                </a:cubicBezTo>
                <a:cubicBezTo>
                  <a:pt x="1237" y="53"/>
                  <a:pt x="1235" y="54"/>
                  <a:pt x="1234" y="55"/>
                </a:cubicBezTo>
                <a:cubicBezTo>
                  <a:pt x="1234" y="55"/>
                  <a:pt x="1234" y="55"/>
                  <a:pt x="1234" y="55"/>
                </a:cubicBezTo>
                <a:cubicBezTo>
                  <a:pt x="1233" y="55"/>
                  <a:pt x="1232" y="55"/>
                  <a:pt x="1232" y="55"/>
                </a:cubicBezTo>
                <a:cubicBezTo>
                  <a:pt x="1230" y="55"/>
                  <a:pt x="1230" y="55"/>
                  <a:pt x="1230" y="55"/>
                </a:cubicBezTo>
                <a:cubicBezTo>
                  <a:pt x="1230" y="54"/>
                  <a:pt x="1230" y="54"/>
                  <a:pt x="1230" y="54"/>
                </a:cubicBezTo>
                <a:cubicBezTo>
                  <a:pt x="1229" y="54"/>
                  <a:pt x="1229" y="54"/>
                  <a:pt x="1229" y="54"/>
                </a:cubicBezTo>
                <a:cubicBezTo>
                  <a:pt x="1229" y="53"/>
                  <a:pt x="1229" y="53"/>
                  <a:pt x="1229" y="53"/>
                </a:cubicBezTo>
                <a:cubicBezTo>
                  <a:pt x="1230" y="53"/>
                  <a:pt x="1230" y="53"/>
                  <a:pt x="1230" y="53"/>
                </a:cubicBezTo>
                <a:cubicBezTo>
                  <a:pt x="1231" y="52"/>
                  <a:pt x="1233" y="49"/>
                  <a:pt x="1236" y="50"/>
                </a:cubicBezTo>
                <a:cubicBezTo>
                  <a:pt x="1236" y="51"/>
                  <a:pt x="1236" y="51"/>
                  <a:pt x="1236" y="51"/>
                </a:cubicBezTo>
                <a:cubicBezTo>
                  <a:pt x="1240" y="51"/>
                  <a:pt x="1240" y="51"/>
                  <a:pt x="1240" y="51"/>
                </a:cubicBezTo>
                <a:cubicBezTo>
                  <a:pt x="1240" y="50"/>
                  <a:pt x="1240" y="49"/>
                  <a:pt x="1241" y="49"/>
                </a:cubicBezTo>
                <a:cubicBezTo>
                  <a:pt x="1242" y="48"/>
                  <a:pt x="1244" y="48"/>
                  <a:pt x="1245" y="47"/>
                </a:cubicBezTo>
                <a:cubicBezTo>
                  <a:pt x="1245" y="47"/>
                  <a:pt x="1245" y="47"/>
                  <a:pt x="1245" y="47"/>
                </a:cubicBezTo>
                <a:cubicBezTo>
                  <a:pt x="1247" y="46"/>
                  <a:pt x="1248" y="45"/>
                  <a:pt x="1249" y="44"/>
                </a:cubicBezTo>
                <a:cubicBezTo>
                  <a:pt x="1249" y="41"/>
                  <a:pt x="1249" y="41"/>
                  <a:pt x="1249" y="41"/>
                </a:cubicBezTo>
                <a:cubicBezTo>
                  <a:pt x="1249" y="41"/>
                  <a:pt x="1250" y="41"/>
                  <a:pt x="1250" y="41"/>
                </a:cubicBezTo>
                <a:cubicBezTo>
                  <a:pt x="1250" y="39"/>
                  <a:pt x="1250" y="39"/>
                  <a:pt x="1250" y="39"/>
                </a:cubicBezTo>
                <a:cubicBezTo>
                  <a:pt x="1251" y="39"/>
                  <a:pt x="1251" y="39"/>
                  <a:pt x="1251" y="39"/>
                </a:cubicBezTo>
                <a:cubicBezTo>
                  <a:pt x="1251" y="38"/>
                  <a:pt x="1250" y="37"/>
                  <a:pt x="1250" y="36"/>
                </a:cubicBezTo>
                <a:cubicBezTo>
                  <a:pt x="1247" y="36"/>
                  <a:pt x="1241" y="37"/>
                  <a:pt x="1240" y="36"/>
                </a:cubicBezTo>
                <a:cubicBezTo>
                  <a:pt x="1236" y="36"/>
                  <a:pt x="1235" y="37"/>
                  <a:pt x="1234" y="37"/>
                </a:cubicBezTo>
                <a:cubicBezTo>
                  <a:pt x="1234" y="43"/>
                  <a:pt x="1234" y="43"/>
                  <a:pt x="1234" y="43"/>
                </a:cubicBezTo>
                <a:cubicBezTo>
                  <a:pt x="1232" y="43"/>
                  <a:pt x="1232" y="43"/>
                  <a:pt x="1232" y="43"/>
                </a:cubicBezTo>
                <a:cubicBezTo>
                  <a:pt x="1232" y="42"/>
                  <a:pt x="1232" y="42"/>
                  <a:pt x="1232" y="42"/>
                </a:cubicBezTo>
                <a:cubicBezTo>
                  <a:pt x="1229" y="42"/>
                  <a:pt x="1227" y="43"/>
                  <a:pt x="1224" y="43"/>
                </a:cubicBezTo>
                <a:cubicBezTo>
                  <a:pt x="1220" y="43"/>
                  <a:pt x="1220" y="43"/>
                  <a:pt x="1220" y="43"/>
                </a:cubicBezTo>
                <a:cubicBezTo>
                  <a:pt x="1220" y="43"/>
                  <a:pt x="1220" y="43"/>
                  <a:pt x="1220" y="43"/>
                </a:cubicBezTo>
                <a:cubicBezTo>
                  <a:pt x="1214" y="43"/>
                  <a:pt x="1214" y="43"/>
                  <a:pt x="1214" y="43"/>
                </a:cubicBezTo>
                <a:cubicBezTo>
                  <a:pt x="1215" y="41"/>
                  <a:pt x="1215" y="41"/>
                  <a:pt x="1215" y="37"/>
                </a:cubicBezTo>
                <a:cubicBezTo>
                  <a:pt x="1210" y="36"/>
                  <a:pt x="1206" y="37"/>
                  <a:pt x="1201" y="37"/>
                </a:cubicBezTo>
                <a:cubicBezTo>
                  <a:pt x="1192" y="37"/>
                  <a:pt x="1192" y="37"/>
                  <a:pt x="1192" y="37"/>
                </a:cubicBezTo>
                <a:cubicBezTo>
                  <a:pt x="1192" y="37"/>
                  <a:pt x="1192" y="37"/>
                  <a:pt x="1192" y="37"/>
                </a:cubicBezTo>
                <a:cubicBezTo>
                  <a:pt x="1188" y="37"/>
                  <a:pt x="1188" y="37"/>
                  <a:pt x="1188" y="37"/>
                </a:cubicBezTo>
                <a:cubicBezTo>
                  <a:pt x="1188" y="38"/>
                  <a:pt x="1188" y="38"/>
                  <a:pt x="1188" y="38"/>
                </a:cubicBezTo>
                <a:cubicBezTo>
                  <a:pt x="1185" y="39"/>
                  <a:pt x="1183" y="37"/>
                  <a:pt x="1182" y="37"/>
                </a:cubicBezTo>
                <a:cubicBezTo>
                  <a:pt x="1180" y="37"/>
                  <a:pt x="1179" y="37"/>
                  <a:pt x="1178" y="37"/>
                </a:cubicBezTo>
                <a:cubicBezTo>
                  <a:pt x="1178" y="38"/>
                  <a:pt x="1178" y="38"/>
                  <a:pt x="1178" y="38"/>
                </a:cubicBezTo>
                <a:cubicBezTo>
                  <a:pt x="1177" y="38"/>
                  <a:pt x="1176" y="38"/>
                  <a:pt x="1174" y="37"/>
                </a:cubicBezTo>
                <a:cubicBezTo>
                  <a:pt x="1174" y="38"/>
                  <a:pt x="1174" y="38"/>
                  <a:pt x="1174" y="38"/>
                </a:cubicBezTo>
                <a:cubicBezTo>
                  <a:pt x="1173" y="38"/>
                  <a:pt x="1171" y="39"/>
                  <a:pt x="1170" y="39"/>
                </a:cubicBezTo>
                <a:cubicBezTo>
                  <a:pt x="1170" y="39"/>
                  <a:pt x="1170" y="39"/>
                  <a:pt x="1170" y="39"/>
                </a:cubicBezTo>
                <a:cubicBezTo>
                  <a:pt x="1169" y="39"/>
                  <a:pt x="1169" y="39"/>
                  <a:pt x="1169" y="39"/>
                </a:cubicBezTo>
                <a:cubicBezTo>
                  <a:pt x="1168" y="40"/>
                  <a:pt x="1168" y="40"/>
                  <a:pt x="1168" y="41"/>
                </a:cubicBezTo>
                <a:cubicBezTo>
                  <a:pt x="1166" y="42"/>
                  <a:pt x="1166" y="41"/>
                  <a:pt x="1165" y="42"/>
                </a:cubicBezTo>
                <a:cubicBezTo>
                  <a:pt x="1160" y="42"/>
                  <a:pt x="1156" y="41"/>
                  <a:pt x="1155" y="45"/>
                </a:cubicBezTo>
                <a:cubicBezTo>
                  <a:pt x="1154" y="45"/>
                  <a:pt x="1153" y="45"/>
                  <a:pt x="1151" y="45"/>
                </a:cubicBezTo>
                <a:cubicBezTo>
                  <a:pt x="1153" y="41"/>
                  <a:pt x="1154" y="42"/>
                  <a:pt x="1158" y="41"/>
                </a:cubicBezTo>
                <a:cubicBezTo>
                  <a:pt x="1162" y="41"/>
                  <a:pt x="1162" y="41"/>
                  <a:pt x="1162" y="41"/>
                </a:cubicBezTo>
                <a:cubicBezTo>
                  <a:pt x="1162" y="40"/>
                  <a:pt x="1162" y="40"/>
                  <a:pt x="1162" y="40"/>
                </a:cubicBezTo>
                <a:cubicBezTo>
                  <a:pt x="1165" y="40"/>
                  <a:pt x="1165" y="40"/>
                  <a:pt x="1165" y="40"/>
                </a:cubicBezTo>
                <a:cubicBezTo>
                  <a:pt x="1165" y="39"/>
                  <a:pt x="1165" y="39"/>
                  <a:pt x="1165" y="39"/>
                </a:cubicBezTo>
                <a:cubicBezTo>
                  <a:pt x="1166" y="39"/>
                  <a:pt x="1166" y="39"/>
                  <a:pt x="1167" y="37"/>
                </a:cubicBezTo>
                <a:cubicBezTo>
                  <a:pt x="1169" y="38"/>
                  <a:pt x="1172" y="37"/>
                  <a:pt x="1173" y="36"/>
                </a:cubicBezTo>
                <a:cubicBezTo>
                  <a:pt x="1174" y="36"/>
                  <a:pt x="1174" y="36"/>
                  <a:pt x="1174" y="36"/>
                </a:cubicBezTo>
                <a:cubicBezTo>
                  <a:pt x="1174" y="34"/>
                  <a:pt x="1174" y="34"/>
                  <a:pt x="1174" y="34"/>
                </a:cubicBezTo>
                <a:cubicBezTo>
                  <a:pt x="1175" y="34"/>
                  <a:pt x="1176" y="34"/>
                  <a:pt x="1178" y="34"/>
                </a:cubicBezTo>
                <a:cubicBezTo>
                  <a:pt x="1178" y="33"/>
                  <a:pt x="1178" y="33"/>
                  <a:pt x="1178" y="33"/>
                </a:cubicBezTo>
                <a:cubicBezTo>
                  <a:pt x="1179" y="33"/>
                  <a:pt x="1179" y="33"/>
                  <a:pt x="1179" y="33"/>
                </a:cubicBezTo>
                <a:cubicBezTo>
                  <a:pt x="1179" y="32"/>
                  <a:pt x="1179" y="32"/>
                  <a:pt x="1179" y="32"/>
                </a:cubicBezTo>
                <a:cubicBezTo>
                  <a:pt x="1181" y="32"/>
                  <a:pt x="1185" y="33"/>
                  <a:pt x="1186" y="33"/>
                </a:cubicBezTo>
                <a:cubicBezTo>
                  <a:pt x="1200" y="33"/>
                  <a:pt x="1200" y="33"/>
                  <a:pt x="1200" y="33"/>
                </a:cubicBezTo>
                <a:cubicBezTo>
                  <a:pt x="1200" y="32"/>
                  <a:pt x="1200" y="32"/>
                  <a:pt x="1200" y="32"/>
                </a:cubicBezTo>
                <a:cubicBezTo>
                  <a:pt x="1201" y="32"/>
                  <a:pt x="1201" y="32"/>
                  <a:pt x="1201" y="32"/>
                </a:cubicBezTo>
                <a:cubicBezTo>
                  <a:pt x="1201" y="33"/>
                  <a:pt x="1201" y="33"/>
                  <a:pt x="1201" y="33"/>
                </a:cubicBezTo>
                <a:cubicBezTo>
                  <a:pt x="1205" y="33"/>
                  <a:pt x="1205" y="33"/>
                  <a:pt x="1205" y="33"/>
                </a:cubicBezTo>
                <a:cubicBezTo>
                  <a:pt x="1205" y="34"/>
                  <a:pt x="1205" y="34"/>
                  <a:pt x="1205" y="34"/>
                </a:cubicBezTo>
                <a:cubicBezTo>
                  <a:pt x="1206" y="33"/>
                  <a:pt x="1208" y="33"/>
                  <a:pt x="1209" y="33"/>
                </a:cubicBezTo>
                <a:cubicBezTo>
                  <a:pt x="1212" y="33"/>
                  <a:pt x="1215" y="33"/>
                  <a:pt x="1218" y="34"/>
                </a:cubicBezTo>
                <a:cubicBezTo>
                  <a:pt x="1218" y="33"/>
                  <a:pt x="1218" y="33"/>
                  <a:pt x="1218" y="33"/>
                </a:cubicBezTo>
                <a:cubicBezTo>
                  <a:pt x="1225" y="31"/>
                  <a:pt x="1231" y="36"/>
                  <a:pt x="1237" y="34"/>
                </a:cubicBezTo>
                <a:cubicBezTo>
                  <a:pt x="1237" y="34"/>
                  <a:pt x="1237" y="34"/>
                  <a:pt x="1237" y="34"/>
                </a:cubicBezTo>
                <a:cubicBezTo>
                  <a:pt x="1239" y="34"/>
                  <a:pt x="1239" y="34"/>
                  <a:pt x="1239" y="34"/>
                </a:cubicBezTo>
                <a:cubicBezTo>
                  <a:pt x="1239" y="33"/>
                  <a:pt x="1239" y="33"/>
                  <a:pt x="1239" y="33"/>
                </a:cubicBezTo>
                <a:cubicBezTo>
                  <a:pt x="1243" y="33"/>
                  <a:pt x="1246" y="32"/>
                  <a:pt x="1250" y="32"/>
                </a:cubicBezTo>
                <a:cubicBezTo>
                  <a:pt x="1250" y="33"/>
                  <a:pt x="1250" y="33"/>
                  <a:pt x="1250" y="33"/>
                </a:cubicBezTo>
                <a:cubicBezTo>
                  <a:pt x="1253" y="33"/>
                  <a:pt x="1253" y="33"/>
                  <a:pt x="1253" y="33"/>
                </a:cubicBezTo>
                <a:cubicBezTo>
                  <a:pt x="1253" y="32"/>
                  <a:pt x="1253" y="32"/>
                  <a:pt x="1253" y="32"/>
                </a:cubicBezTo>
                <a:cubicBezTo>
                  <a:pt x="1255" y="32"/>
                  <a:pt x="1255" y="32"/>
                  <a:pt x="1255" y="32"/>
                </a:cubicBezTo>
                <a:cubicBezTo>
                  <a:pt x="1256" y="31"/>
                  <a:pt x="1256" y="30"/>
                  <a:pt x="1257" y="29"/>
                </a:cubicBezTo>
                <a:cubicBezTo>
                  <a:pt x="1260" y="29"/>
                  <a:pt x="1260" y="29"/>
                  <a:pt x="1260" y="29"/>
                </a:cubicBezTo>
                <a:cubicBezTo>
                  <a:pt x="1262" y="28"/>
                  <a:pt x="1262" y="27"/>
                  <a:pt x="1265" y="26"/>
                </a:cubicBezTo>
                <a:cubicBezTo>
                  <a:pt x="1264" y="26"/>
                  <a:pt x="1264" y="25"/>
                  <a:pt x="1264" y="24"/>
                </a:cubicBezTo>
                <a:cubicBezTo>
                  <a:pt x="1261" y="24"/>
                  <a:pt x="1259" y="23"/>
                  <a:pt x="1257" y="22"/>
                </a:cubicBezTo>
                <a:cubicBezTo>
                  <a:pt x="1256" y="22"/>
                  <a:pt x="1256" y="21"/>
                  <a:pt x="1256" y="21"/>
                </a:cubicBezTo>
                <a:cubicBezTo>
                  <a:pt x="1252" y="21"/>
                  <a:pt x="1249" y="21"/>
                  <a:pt x="1245" y="22"/>
                </a:cubicBezTo>
                <a:cubicBezTo>
                  <a:pt x="1245" y="20"/>
                  <a:pt x="1245" y="20"/>
                  <a:pt x="1245" y="19"/>
                </a:cubicBezTo>
                <a:cubicBezTo>
                  <a:pt x="1244" y="19"/>
                  <a:pt x="1244" y="19"/>
                  <a:pt x="1244" y="19"/>
                </a:cubicBezTo>
                <a:cubicBezTo>
                  <a:pt x="1244" y="18"/>
                  <a:pt x="1244" y="18"/>
                  <a:pt x="1244" y="18"/>
                </a:cubicBezTo>
                <a:cubicBezTo>
                  <a:pt x="1242" y="18"/>
                  <a:pt x="1242" y="18"/>
                  <a:pt x="1242" y="18"/>
                </a:cubicBezTo>
                <a:cubicBezTo>
                  <a:pt x="1242" y="18"/>
                  <a:pt x="1242" y="18"/>
                  <a:pt x="1242" y="18"/>
                </a:cubicBezTo>
                <a:cubicBezTo>
                  <a:pt x="1240" y="18"/>
                  <a:pt x="1240" y="18"/>
                  <a:pt x="1239" y="20"/>
                </a:cubicBezTo>
                <a:cubicBezTo>
                  <a:pt x="1238" y="20"/>
                  <a:pt x="1238" y="20"/>
                  <a:pt x="1238" y="20"/>
                </a:cubicBezTo>
                <a:cubicBezTo>
                  <a:pt x="1238" y="17"/>
                  <a:pt x="1238" y="17"/>
                  <a:pt x="1238" y="17"/>
                </a:cubicBezTo>
                <a:cubicBezTo>
                  <a:pt x="1238" y="17"/>
                  <a:pt x="1238" y="17"/>
                  <a:pt x="1238" y="17"/>
                </a:cubicBezTo>
                <a:cubicBezTo>
                  <a:pt x="1237" y="17"/>
                  <a:pt x="1238" y="16"/>
                  <a:pt x="1237" y="16"/>
                </a:cubicBezTo>
                <a:cubicBezTo>
                  <a:pt x="1237" y="17"/>
                  <a:pt x="1237" y="17"/>
                  <a:pt x="1237" y="17"/>
                </a:cubicBezTo>
                <a:cubicBezTo>
                  <a:pt x="1236" y="17"/>
                  <a:pt x="1236" y="17"/>
                  <a:pt x="1236" y="17"/>
                </a:cubicBezTo>
                <a:cubicBezTo>
                  <a:pt x="1236" y="18"/>
                  <a:pt x="1236" y="18"/>
                  <a:pt x="1236" y="18"/>
                </a:cubicBezTo>
                <a:cubicBezTo>
                  <a:pt x="1233" y="18"/>
                  <a:pt x="1233" y="18"/>
                  <a:pt x="1233" y="18"/>
                </a:cubicBezTo>
                <a:cubicBezTo>
                  <a:pt x="1233" y="18"/>
                  <a:pt x="1233" y="19"/>
                  <a:pt x="1232" y="19"/>
                </a:cubicBezTo>
                <a:cubicBezTo>
                  <a:pt x="1230" y="20"/>
                  <a:pt x="1227" y="21"/>
                  <a:pt x="1224" y="21"/>
                </a:cubicBezTo>
                <a:cubicBezTo>
                  <a:pt x="1224" y="20"/>
                  <a:pt x="1224" y="20"/>
                  <a:pt x="1224" y="20"/>
                </a:cubicBezTo>
                <a:cubicBezTo>
                  <a:pt x="1226" y="20"/>
                  <a:pt x="1226" y="20"/>
                  <a:pt x="1226" y="20"/>
                </a:cubicBezTo>
                <a:cubicBezTo>
                  <a:pt x="1226" y="18"/>
                  <a:pt x="1226" y="18"/>
                  <a:pt x="1226" y="18"/>
                </a:cubicBezTo>
                <a:cubicBezTo>
                  <a:pt x="1229" y="18"/>
                  <a:pt x="1230" y="18"/>
                  <a:pt x="1232" y="17"/>
                </a:cubicBezTo>
                <a:cubicBezTo>
                  <a:pt x="1232" y="13"/>
                  <a:pt x="1230" y="12"/>
                  <a:pt x="1228" y="10"/>
                </a:cubicBezTo>
                <a:cubicBezTo>
                  <a:pt x="1227" y="10"/>
                  <a:pt x="1225" y="9"/>
                  <a:pt x="1223" y="9"/>
                </a:cubicBezTo>
                <a:cubicBezTo>
                  <a:pt x="1223" y="9"/>
                  <a:pt x="1219" y="12"/>
                  <a:pt x="1219" y="12"/>
                </a:cubicBezTo>
                <a:cubicBezTo>
                  <a:pt x="1216" y="12"/>
                  <a:pt x="1216" y="12"/>
                  <a:pt x="1216" y="12"/>
                </a:cubicBezTo>
                <a:cubicBezTo>
                  <a:pt x="1216" y="13"/>
                  <a:pt x="1216" y="13"/>
                  <a:pt x="1216" y="13"/>
                </a:cubicBezTo>
                <a:cubicBezTo>
                  <a:pt x="1215" y="13"/>
                  <a:pt x="1213" y="14"/>
                  <a:pt x="1212" y="14"/>
                </a:cubicBezTo>
                <a:cubicBezTo>
                  <a:pt x="1212" y="14"/>
                  <a:pt x="1212" y="14"/>
                  <a:pt x="1212" y="14"/>
                </a:cubicBezTo>
                <a:cubicBezTo>
                  <a:pt x="1207" y="14"/>
                  <a:pt x="1207" y="14"/>
                  <a:pt x="1207" y="14"/>
                </a:cubicBezTo>
                <a:cubicBezTo>
                  <a:pt x="1207" y="14"/>
                  <a:pt x="1207" y="14"/>
                  <a:pt x="1207" y="14"/>
                </a:cubicBezTo>
                <a:cubicBezTo>
                  <a:pt x="1211" y="12"/>
                  <a:pt x="1212" y="9"/>
                  <a:pt x="1216" y="9"/>
                </a:cubicBezTo>
                <a:cubicBezTo>
                  <a:pt x="1216" y="7"/>
                  <a:pt x="1217" y="7"/>
                  <a:pt x="1217" y="6"/>
                </a:cubicBezTo>
                <a:cubicBezTo>
                  <a:pt x="1216" y="5"/>
                  <a:pt x="1216" y="6"/>
                  <a:pt x="1214" y="5"/>
                </a:cubicBezTo>
                <a:cubicBezTo>
                  <a:pt x="1214" y="5"/>
                  <a:pt x="1214" y="5"/>
                  <a:pt x="1214" y="5"/>
                </a:cubicBezTo>
                <a:cubicBezTo>
                  <a:pt x="1213" y="5"/>
                  <a:pt x="1213" y="5"/>
                  <a:pt x="1213" y="5"/>
                </a:cubicBezTo>
                <a:cubicBezTo>
                  <a:pt x="1213" y="5"/>
                  <a:pt x="1213" y="5"/>
                  <a:pt x="1213" y="5"/>
                </a:cubicBezTo>
                <a:cubicBezTo>
                  <a:pt x="1211" y="6"/>
                  <a:pt x="1208" y="5"/>
                  <a:pt x="1206" y="5"/>
                </a:cubicBezTo>
                <a:cubicBezTo>
                  <a:pt x="1199" y="5"/>
                  <a:pt x="1199" y="5"/>
                  <a:pt x="1199" y="5"/>
                </a:cubicBezTo>
                <a:cubicBezTo>
                  <a:pt x="1199" y="4"/>
                  <a:pt x="1199" y="4"/>
                  <a:pt x="1199" y="4"/>
                </a:cubicBezTo>
                <a:cubicBezTo>
                  <a:pt x="1197" y="4"/>
                  <a:pt x="1197" y="4"/>
                  <a:pt x="1197" y="4"/>
                </a:cubicBezTo>
                <a:cubicBezTo>
                  <a:pt x="1197" y="3"/>
                  <a:pt x="1197" y="3"/>
                  <a:pt x="1197" y="3"/>
                </a:cubicBezTo>
                <a:cubicBezTo>
                  <a:pt x="1195" y="3"/>
                  <a:pt x="1192" y="3"/>
                  <a:pt x="1190" y="3"/>
                </a:cubicBezTo>
                <a:cubicBezTo>
                  <a:pt x="1190" y="3"/>
                  <a:pt x="1190" y="4"/>
                  <a:pt x="1190" y="4"/>
                </a:cubicBezTo>
                <a:cubicBezTo>
                  <a:pt x="1187" y="4"/>
                  <a:pt x="1187" y="4"/>
                  <a:pt x="1187" y="4"/>
                </a:cubicBezTo>
                <a:cubicBezTo>
                  <a:pt x="1187" y="3"/>
                  <a:pt x="1187" y="3"/>
                  <a:pt x="1187" y="3"/>
                </a:cubicBezTo>
                <a:cubicBezTo>
                  <a:pt x="1185" y="4"/>
                  <a:pt x="1184" y="4"/>
                  <a:pt x="1182" y="4"/>
                </a:cubicBezTo>
                <a:cubicBezTo>
                  <a:pt x="1182" y="5"/>
                  <a:pt x="1182" y="5"/>
                  <a:pt x="1182" y="5"/>
                </a:cubicBezTo>
                <a:cubicBezTo>
                  <a:pt x="1181" y="5"/>
                  <a:pt x="1179" y="5"/>
                  <a:pt x="1178" y="5"/>
                </a:cubicBezTo>
                <a:cubicBezTo>
                  <a:pt x="1178" y="5"/>
                  <a:pt x="1178" y="5"/>
                  <a:pt x="1178" y="5"/>
                </a:cubicBezTo>
                <a:cubicBezTo>
                  <a:pt x="1176" y="5"/>
                  <a:pt x="1176" y="5"/>
                  <a:pt x="1176" y="5"/>
                </a:cubicBezTo>
                <a:cubicBezTo>
                  <a:pt x="1176" y="4"/>
                  <a:pt x="1176" y="4"/>
                  <a:pt x="1176" y="4"/>
                </a:cubicBezTo>
                <a:cubicBezTo>
                  <a:pt x="1174" y="4"/>
                  <a:pt x="1173" y="4"/>
                  <a:pt x="1171" y="3"/>
                </a:cubicBezTo>
                <a:cubicBezTo>
                  <a:pt x="1171" y="3"/>
                  <a:pt x="1171" y="2"/>
                  <a:pt x="1171" y="2"/>
                </a:cubicBezTo>
                <a:cubicBezTo>
                  <a:pt x="1170" y="2"/>
                  <a:pt x="1169" y="2"/>
                  <a:pt x="1168" y="1"/>
                </a:cubicBezTo>
                <a:cubicBezTo>
                  <a:pt x="1168" y="1"/>
                  <a:pt x="1168" y="1"/>
                  <a:pt x="1168" y="1"/>
                </a:cubicBezTo>
                <a:cubicBezTo>
                  <a:pt x="1166" y="0"/>
                  <a:pt x="1164" y="2"/>
                  <a:pt x="1163" y="3"/>
                </a:cubicBezTo>
                <a:cubicBezTo>
                  <a:pt x="1160" y="4"/>
                  <a:pt x="1156" y="2"/>
                  <a:pt x="1155" y="1"/>
                </a:cubicBezTo>
                <a:cubicBezTo>
                  <a:pt x="1153" y="1"/>
                  <a:pt x="1150" y="1"/>
                  <a:pt x="1149" y="2"/>
                </a:cubicBezTo>
                <a:cubicBezTo>
                  <a:pt x="1149" y="3"/>
                  <a:pt x="1149" y="3"/>
                  <a:pt x="1149" y="3"/>
                </a:cubicBezTo>
                <a:cubicBezTo>
                  <a:pt x="1143" y="2"/>
                  <a:pt x="1137" y="2"/>
                  <a:pt x="1132" y="2"/>
                </a:cubicBezTo>
                <a:cubicBezTo>
                  <a:pt x="1132" y="1"/>
                  <a:pt x="1132" y="1"/>
                  <a:pt x="1132" y="1"/>
                </a:cubicBezTo>
                <a:cubicBezTo>
                  <a:pt x="1129" y="1"/>
                  <a:pt x="1127" y="2"/>
                  <a:pt x="1125" y="1"/>
                </a:cubicBezTo>
                <a:cubicBezTo>
                  <a:pt x="1124" y="1"/>
                  <a:pt x="1124" y="1"/>
                  <a:pt x="1123" y="1"/>
                </a:cubicBezTo>
                <a:cubicBezTo>
                  <a:pt x="1123" y="4"/>
                  <a:pt x="1123" y="4"/>
                  <a:pt x="1123" y="4"/>
                </a:cubicBezTo>
                <a:cubicBezTo>
                  <a:pt x="1120" y="3"/>
                  <a:pt x="1117" y="2"/>
                  <a:pt x="1115" y="1"/>
                </a:cubicBezTo>
                <a:cubicBezTo>
                  <a:pt x="1115" y="2"/>
                  <a:pt x="1115" y="2"/>
                  <a:pt x="1115" y="2"/>
                </a:cubicBezTo>
                <a:cubicBezTo>
                  <a:pt x="1114" y="2"/>
                  <a:pt x="1114" y="2"/>
                  <a:pt x="1114" y="2"/>
                </a:cubicBezTo>
                <a:cubicBezTo>
                  <a:pt x="1114" y="4"/>
                  <a:pt x="1114" y="4"/>
                  <a:pt x="1115" y="5"/>
                </a:cubicBezTo>
                <a:cubicBezTo>
                  <a:pt x="1115" y="5"/>
                  <a:pt x="1115" y="5"/>
                  <a:pt x="1115" y="5"/>
                </a:cubicBezTo>
                <a:cubicBezTo>
                  <a:pt x="1114" y="5"/>
                  <a:pt x="1114" y="5"/>
                  <a:pt x="1114" y="5"/>
                </a:cubicBezTo>
                <a:cubicBezTo>
                  <a:pt x="1114" y="6"/>
                  <a:pt x="1114" y="6"/>
                  <a:pt x="1114" y="6"/>
                </a:cubicBezTo>
                <a:cubicBezTo>
                  <a:pt x="1113" y="6"/>
                  <a:pt x="1114" y="5"/>
                  <a:pt x="1113" y="5"/>
                </a:cubicBezTo>
                <a:cubicBezTo>
                  <a:pt x="1110" y="5"/>
                  <a:pt x="1107" y="5"/>
                  <a:pt x="1105" y="5"/>
                </a:cubicBezTo>
                <a:cubicBezTo>
                  <a:pt x="1105" y="6"/>
                  <a:pt x="1104" y="7"/>
                  <a:pt x="1103" y="8"/>
                </a:cubicBezTo>
                <a:cubicBezTo>
                  <a:pt x="1102" y="8"/>
                  <a:pt x="1102" y="8"/>
                  <a:pt x="1102" y="8"/>
                </a:cubicBezTo>
                <a:cubicBezTo>
                  <a:pt x="1102" y="9"/>
                  <a:pt x="1102" y="9"/>
                  <a:pt x="1102" y="9"/>
                </a:cubicBezTo>
                <a:cubicBezTo>
                  <a:pt x="1104" y="9"/>
                  <a:pt x="1106" y="10"/>
                  <a:pt x="1107" y="10"/>
                </a:cubicBezTo>
                <a:cubicBezTo>
                  <a:pt x="1105" y="12"/>
                  <a:pt x="1101" y="9"/>
                  <a:pt x="1099" y="11"/>
                </a:cubicBezTo>
                <a:cubicBezTo>
                  <a:pt x="1099" y="11"/>
                  <a:pt x="1099" y="11"/>
                  <a:pt x="1099" y="11"/>
                </a:cubicBezTo>
                <a:cubicBezTo>
                  <a:pt x="1098" y="11"/>
                  <a:pt x="1098" y="12"/>
                  <a:pt x="1097" y="12"/>
                </a:cubicBezTo>
                <a:cubicBezTo>
                  <a:pt x="1097" y="14"/>
                  <a:pt x="1097" y="14"/>
                  <a:pt x="1099" y="15"/>
                </a:cubicBezTo>
                <a:cubicBezTo>
                  <a:pt x="1100" y="15"/>
                  <a:pt x="1100" y="15"/>
                  <a:pt x="1100" y="15"/>
                </a:cubicBezTo>
                <a:cubicBezTo>
                  <a:pt x="1100" y="16"/>
                  <a:pt x="1100" y="16"/>
                  <a:pt x="1100" y="16"/>
                </a:cubicBezTo>
                <a:cubicBezTo>
                  <a:pt x="1101" y="17"/>
                  <a:pt x="1101" y="17"/>
                  <a:pt x="1103" y="18"/>
                </a:cubicBezTo>
                <a:cubicBezTo>
                  <a:pt x="1103" y="18"/>
                  <a:pt x="1103" y="18"/>
                  <a:pt x="1103" y="18"/>
                </a:cubicBezTo>
                <a:cubicBezTo>
                  <a:pt x="1100" y="18"/>
                  <a:pt x="1100" y="18"/>
                  <a:pt x="1100" y="18"/>
                </a:cubicBezTo>
                <a:cubicBezTo>
                  <a:pt x="1100" y="18"/>
                  <a:pt x="1099" y="17"/>
                  <a:pt x="1098" y="16"/>
                </a:cubicBezTo>
                <a:cubicBezTo>
                  <a:pt x="1098" y="16"/>
                  <a:pt x="1097" y="15"/>
                  <a:pt x="1096" y="15"/>
                </a:cubicBezTo>
                <a:cubicBezTo>
                  <a:pt x="1096" y="14"/>
                  <a:pt x="1096" y="14"/>
                  <a:pt x="1096" y="13"/>
                </a:cubicBezTo>
                <a:cubicBezTo>
                  <a:pt x="1092" y="13"/>
                  <a:pt x="1092" y="13"/>
                  <a:pt x="1092" y="13"/>
                </a:cubicBezTo>
                <a:cubicBezTo>
                  <a:pt x="1093" y="14"/>
                  <a:pt x="1093" y="14"/>
                  <a:pt x="1094" y="14"/>
                </a:cubicBezTo>
                <a:cubicBezTo>
                  <a:pt x="1095" y="16"/>
                  <a:pt x="1094" y="15"/>
                  <a:pt x="1095" y="16"/>
                </a:cubicBezTo>
                <a:cubicBezTo>
                  <a:pt x="1095" y="17"/>
                  <a:pt x="1095" y="17"/>
                  <a:pt x="1095" y="17"/>
                </a:cubicBezTo>
                <a:cubicBezTo>
                  <a:pt x="1094" y="16"/>
                  <a:pt x="1094" y="16"/>
                  <a:pt x="1093" y="15"/>
                </a:cubicBezTo>
                <a:cubicBezTo>
                  <a:pt x="1090" y="15"/>
                  <a:pt x="1090" y="16"/>
                  <a:pt x="1090" y="19"/>
                </a:cubicBezTo>
                <a:cubicBezTo>
                  <a:pt x="1088" y="18"/>
                  <a:pt x="1086" y="17"/>
                  <a:pt x="1084" y="16"/>
                </a:cubicBezTo>
                <a:cubicBezTo>
                  <a:pt x="1081" y="14"/>
                  <a:pt x="1084" y="14"/>
                  <a:pt x="1082" y="11"/>
                </a:cubicBezTo>
                <a:cubicBezTo>
                  <a:pt x="1081" y="10"/>
                  <a:pt x="1074" y="10"/>
                  <a:pt x="1071" y="10"/>
                </a:cubicBezTo>
                <a:cubicBezTo>
                  <a:pt x="1071" y="11"/>
                  <a:pt x="1071" y="12"/>
                  <a:pt x="1071" y="13"/>
                </a:cubicBezTo>
                <a:cubicBezTo>
                  <a:pt x="1068" y="12"/>
                  <a:pt x="1068" y="12"/>
                  <a:pt x="1068" y="12"/>
                </a:cubicBezTo>
                <a:cubicBezTo>
                  <a:pt x="1068" y="12"/>
                  <a:pt x="1068" y="12"/>
                  <a:pt x="1068" y="12"/>
                </a:cubicBezTo>
                <a:cubicBezTo>
                  <a:pt x="1067" y="12"/>
                  <a:pt x="1067" y="12"/>
                  <a:pt x="1067" y="12"/>
                </a:cubicBezTo>
                <a:cubicBezTo>
                  <a:pt x="1065" y="13"/>
                  <a:pt x="1065" y="12"/>
                  <a:pt x="1063" y="11"/>
                </a:cubicBezTo>
                <a:cubicBezTo>
                  <a:pt x="1063" y="12"/>
                  <a:pt x="1063" y="12"/>
                  <a:pt x="1063" y="13"/>
                </a:cubicBezTo>
                <a:cubicBezTo>
                  <a:pt x="1064" y="14"/>
                  <a:pt x="1064" y="16"/>
                  <a:pt x="1066" y="16"/>
                </a:cubicBezTo>
                <a:cubicBezTo>
                  <a:pt x="1066" y="17"/>
                  <a:pt x="1066" y="17"/>
                  <a:pt x="1066" y="17"/>
                </a:cubicBezTo>
                <a:cubicBezTo>
                  <a:pt x="1063" y="17"/>
                  <a:pt x="1063" y="17"/>
                  <a:pt x="1063" y="17"/>
                </a:cubicBezTo>
                <a:cubicBezTo>
                  <a:pt x="1063" y="20"/>
                  <a:pt x="1063" y="20"/>
                  <a:pt x="1063" y="20"/>
                </a:cubicBezTo>
                <a:cubicBezTo>
                  <a:pt x="1063" y="20"/>
                  <a:pt x="1063" y="20"/>
                  <a:pt x="1063" y="20"/>
                </a:cubicBezTo>
                <a:cubicBezTo>
                  <a:pt x="1063" y="21"/>
                  <a:pt x="1063" y="21"/>
                  <a:pt x="1063" y="21"/>
                </a:cubicBezTo>
                <a:cubicBezTo>
                  <a:pt x="1069" y="21"/>
                  <a:pt x="1069" y="21"/>
                  <a:pt x="1069" y="21"/>
                </a:cubicBezTo>
                <a:cubicBezTo>
                  <a:pt x="1069" y="22"/>
                  <a:pt x="1069" y="22"/>
                  <a:pt x="1069" y="22"/>
                </a:cubicBezTo>
                <a:cubicBezTo>
                  <a:pt x="1069" y="22"/>
                  <a:pt x="1070" y="22"/>
                  <a:pt x="1071" y="22"/>
                </a:cubicBezTo>
                <a:cubicBezTo>
                  <a:pt x="1071" y="22"/>
                  <a:pt x="1071" y="22"/>
                  <a:pt x="1071" y="22"/>
                </a:cubicBezTo>
                <a:cubicBezTo>
                  <a:pt x="1074" y="22"/>
                  <a:pt x="1074" y="22"/>
                  <a:pt x="1074" y="22"/>
                </a:cubicBezTo>
                <a:cubicBezTo>
                  <a:pt x="1074" y="21"/>
                  <a:pt x="1074" y="21"/>
                  <a:pt x="1074" y="21"/>
                </a:cubicBezTo>
                <a:cubicBezTo>
                  <a:pt x="1076" y="21"/>
                  <a:pt x="1076" y="22"/>
                  <a:pt x="1077" y="22"/>
                </a:cubicBezTo>
                <a:cubicBezTo>
                  <a:pt x="1081" y="24"/>
                  <a:pt x="1078" y="24"/>
                  <a:pt x="1080" y="27"/>
                </a:cubicBezTo>
                <a:cubicBezTo>
                  <a:pt x="1080" y="27"/>
                  <a:pt x="1081" y="27"/>
                  <a:pt x="1081" y="28"/>
                </a:cubicBezTo>
                <a:cubicBezTo>
                  <a:pt x="1083" y="29"/>
                  <a:pt x="1084" y="30"/>
                  <a:pt x="1086" y="32"/>
                </a:cubicBezTo>
                <a:cubicBezTo>
                  <a:pt x="1086" y="32"/>
                  <a:pt x="1086" y="32"/>
                  <a:pt x="1086" y="32"/>
                </a:cubicBezTo>
                <a:cubicBezTo>
                  <a:pt x="1084" y="32"/>
                  <a:pt x="1084" y="32"/>
                  <a:pt x="1084" y="32"/>
                </a:cubicBezTo>
                <a:cubicBezTo>
                  <a:pt x="1084" y="32"/>
                  <a:pt x="1083" y="31"/>
                  <a:pt x="1083" y="30"/>
                </a:cubicBezTo>
                <a:cubicBezTo>
                  <a:pt x="1082" y="30"/>
                  <a:pt x="1080" y="30"/>
                  <a:pt x="1080" y="29"/>
                </a:cubicBezTo>
                <a:cubicBezTo>
                  <a:pt x="1080" y="28"/>
                  <a:pt x="1080" y="28"/>
                  <a:pt x="1080" y="28"/>
                </a:cubicBezTo>
                <a:cubicBezTo>
                  <a:pt x="1079" y="28"/>
                  <a:pt x="1079" y="28"/>
                  <a:pt x="1079" y="28"/>
                </a:cubicBezTo>
                <a:cubicBezTo>
                  <a:pt x="1079" y="26"/>
                  <a:pt x="1079" y="26"/>
                  <a:pt x="1079" y="26"/>
                </a:cubicBezTo>
                <a:cubicBezTo>
                  <a:pt x="1078" y="26"/>
                  <a:pt x="1078" y="26"/>
                  <a:pt x="1078" y="26"/>
                </a:cubicBezTo>
                <a:cubicBezTo>
                  <a:pt x="1078" y="26"/>
                  <a:pt x="1078" y="25"/>
                  <a:pt x="1077" y="24"/>
                </a:cubicBezTo>
                <a:cubicBezTo>
                  <a:pt x="1075" y="23"/>
                  <a:pt x="1071" y="24"/>
                  <a:pt x="1068" y="23"/>
                </a:cubicBezTo>
                <a:cubicBezTo>
                  <a:pt x="1068" y="22"/>
                  <a:pt x="1068" y="22"/>
                  <a:pt x="1068" y="22"/>
                </a:cubicBezTo>
                <a:cubicBezTo>
                  <a:pt x="1066" y="22"/>
                  <a:pt x="1066" y="22"/>
                  <a:pt x="1066" y="22"/>
                </a:cubicBezTo>
                <a:cubicBezTo>
                  <a:pt x="1066" y="22"/>
                  <a:pt x="1066" y="22"/>
                  <a:pt x="1066" y="22"/>
                </a:cubicBezTo>
                <a:cubicBezTo>
                  <a:pt x="1057" y="22"/>
                  <a:pt x="1057" y="22"/>
                  <a:pt x="1057" y="22"/>
                </a:cubicBezTo>
                <a:cubicBezTo>
                  <a:pt x="1057" y="23"/>
                  <a:pt x="1057" y="26"/>
                  <a:pt x="1058" y="27"/>
                </a:cubicBezTo>
                <a:cubicBezTo>
                  <a:pt x="1059" y="27"/>
                  <a:pt x="1059" y="27"/>
                  <a:pt x="1059" y="27"/>
                </a:cubicBezTo>
                <a:cubicBezTo>
                  <a:pt x="1060" y="27"/>
                  <a:pt x="1060" y="28"/>
                  <a:pt x="1061" y="29"/>
                </a:cubicBezTo>
                <a:cubicBezTo>
                  <a:pt x="1061" y="30"/>
                  <a:pt x="1061" y="30"/>
                  <a:pt x="1061" y="30"/>
                </a:cubicBezTo>
                <a:cubicBezTo>
                  <a:pt x="1058" y="29"/>
                  <a:pt x="1056" y="27"/>
                  <a:pt x="1055" y="24"/>
                </a:cubicBezTo>
                <a:cubicBezTo>
                  <a:pt x="1052" y="24"/>
                  <a:pt x="1050" y="24"/>
                  <a:pt x="1047" y="24"/>
                </a:cubicBezTo>
                <a:cubicBezTo>
                  <a:pt x="1047" y="24"/>
                  <a:pt x="1047" y="24"/>
                  <a:pt x="1047" y="24"/>
                </a:cubicBezTo>
                <a:cubicBezTo>
                  <a:pt x="1046" y="25"/>
                  <a:pt x="1044" y="25"/>
                  <a:pt x="1043" y="25"/>
                </a:cubicBezTo>
                <a:cubicBezTo>
                  <a:pt x="1043" y="26"/>
                  <a:pt x="1043" y="26"/>
                  <a:pt x="1043" y="26"/>
                </a:cubicBezTo>
                <a:cubicBezTo>
                  <a:pt x="1041" y="25"/>
                  <a:pt x="1038" y="25"/>
                  <a:pt x="1036" y="25"/>
                </a:cubicBezTo>
                <a:cubicBezTo>
                  <a:pt x="1036" y="28"/>
                  <a:pt x="1036" y="28"/>
                  <a:pt x="1036" y="28"/>
                </a:cubicBezTo>
                <a:cubicBezTo>
                  <a:pt x="1037" y="28"/>
                  <a:pt x="1037" y="29"/>
                  <a:pt x="1038" y="30"/>
                </a:cubicBezTo>
                <a:cubicBezTo>
                  <a:pt x="1039" y="30"/>
                  <a:pt x="1039" y="32"/>
                  <a:pt x="1040" y="33"/>
                </a:cubicBezTo>
                <a:cubicBezTo>
                  <a:pt x="1042" y="33"/>
                  <a:pt x="1042" y="33"/>
                  <a:pt x="1042" y="33"/>
                </a:cubicBezTo>
                <a:cubicBezTo>
                  <a:pt x="1042" y="34"/>
                  <a:pt x="1043" y="35"/>
                  <a:pt x="1044" y="36"/>
                </a:cubicBezTo>
                <a:cubicBezTo>
                  <a:pt x="1045" y="36"/>
                  <a:pt x="1045" y="36"/>
                  <a:pt x="1045" y="36"/>
                </a:cubicBezTo>
                <a:cubicBezTo>
                  <a:pt x="1046" y="37"/>
                  <a:pt x="1047" y="38"/>
                  <a:pt x="1048" y="39"/>
                </a:cubicBezTo>
                <a:cubicBezTo>
                  <a:pt x="1050" y="39"/>
                  <a:pt x="1050" y="39"/>
                  <a:pt x="1050" y="39"/>
                </a:cubicBezTo>
                <a:cubicBezTo>
                  <a:pt x="1050" y="41"/>
                  <a:pt x="1051" y="42"/>
                  <a:pt x="1052" y="43"/>
                </a:cubicBezTo>
                <a:cubicBezTo>
                  <a:pt x="1053" y="43"/>
                  <a:pt x="1054" y="43"/>
                  <a:pt x="1055" y="43"/>
                </a:cubicBezTo>
                <a:cubicBezTo>
                  <a:pt x="1056" y="44"/>
                  <a:pt x="1056" y="44"/>
                  <a:pt x="1056" y="45"/>
                </a:cubicBezTo>
                <a:cubicBezTo>
                  <a:pt x="1058" y="45"/>
                  <a:pt x="1058" y="45"/>
                  <a:pt x="1058" y="45"/>
                </a:cubicBezTo>
                <a:cubicBezTo>
                  <a:pt x="1058" y="45"/>
                  <a:pt x="1058" y="45"/>
                  <a:pt x="1058" y="45"/>
                </a:cubicBezTo>
                <a:cubicBezTo>
                  <a:pt x="1060" y="45"/>
                  <a:pt x="1060" y="45"/>
                  <a:pt x="1060" y="45"/>
                </a:cubicBezTo>
                <a:cubicBezTo>
                  <a:pt x="1060" y="46"/>
                  <a:pt x="1060" y="46"/>
                  <a:pt x="1061" y="47"/>
                </a:cubicBezTo>
                <a:cubicBezTo>
                  <a:pt x="1063" y="47"/>
                  <a:pt x="1063" y="47"/>
                  <a:pt x="1063" y="47"/>
                </a:cubicBezTo>
                <a:cubicBezTo>
                  <a:pt x="1063" y="47"/>
                  <a:pt x="1063" y="47"/>
                  <a:pt x="1063" y="47"/>
                </a:cubicBezTo>
                <a:cubicBezTo>
                  <a:pt x="1064" y="47"/>
                  <a:pt x="1064" y="47"/>
                  <a:pt x="1064" y="47"/>
                </a:cubicBezTo>
                <a:cubicBezTo>
                  <a:pt x="1064" y="48"/>
                  <a:pt x="1064" y="48"/>
                  <a:pt x="1064" y="48"/>
                </a:cubicBezTo>
                <a:cubicBezTo>
                  <a:pt x="1065" y="48"/>
                  <a:pt x="1065" y="49"/>
                  <a:pt x="1066" y="49"/>
                </a:cubicBezTo>
                <a:cubicBezTo>
                  <a:pt x="1066" y="51"/>
                  <a:pt x="1066" y="51"/>
                  <a:pt x="1066" y="51"/>
                </a:cubicBezTo>
                <a:cubicBezTo>
                  <a:pt x="1064" y="50"/>
                  <a:pt x="1064" y="50"/>
                  <a:pt x="1064" y="50"/>
                </a:cubicBezTo>
                <a:cubicBezTo>
                  <a:pt x="1064" y="50"/>
                  <a:pt x="1064" y="49"/>
                  <a:pt x="1063" y="49"/>
                </a:cubicBezTo>
                <a:cubicBezTo>
                  <a:pt x="1062" y="49"/>
                  <a:pt x="1062" y="49"/>
                  <a:pt x="1062" y="49"/>
                </a:cubicBezTo>
                <a:cubicBezTo>
                  <a:pt x="1062" y="48"/>
                  <a:pt x="1062" y="48"/>
                  <a:pt x="1062" y="48"/>
                </a:cubicBezTo>
                <a:cubicBezTo>
                  <a:pt x="1061" y="48"/>
                  <a:pt x="1061" y="48"/>
                  <a:pt x="1061" y="48"/>
                </a:cubicBezTo>
                <a:cubicBezTo>
                  <a:pt x="1061" y="47"/>
                  <a:pt x="1061" y="47"/>
                  <a:pt x="1061" y="47"/>
                </a:cubicBezTo>
                <a:cubicBezTo>
                  <a:pt x="1060" y="48"/>
                  <a:pt x="1060" y="48"/>
                  <a:pt x="1060" y="48"/>
                </a:cubicBezTo>
                <a:cubicBezTo>
                  <a:pt x="1058" y="47"/>
                  <a:pt x="1056" y="47"/>
                  <a:pt x="1053" y="46"/>
                </a:cubicBezTo>
                <a:cubicBezTo>
                  <a:pt x="1053" y="47"/>
                  <a:pt x="1052" y="47"/>
                  <a:pt x="1051" y="48"/>
                </a:cubicBezTo>
                <a:cubicBezTo>
                  <a:pt x="1050" y="49"/>
                  <a:pt x="1050" y="50"/>
                  <a:pt x="1049" y="51"/>
                </a:cubicBezTo>
                <a:cubicBezTo>
                  <a:pt x="1047" y="52"/>
                  <a:pt x="1045" y="50"/>
                  <a:pt x="1044" y="49"/>
                </a:cubicBezTo>
                <a:cubicBezTo>
                  <a:pt x="1044" y="48"/>
                  <a:pt x="1044" y="48"/>
                  <a:pt x="1044" y="48"/>
                </a:cubicBezTo>
                <a:cubicBezTo>
                  <a:pt x="1043" y="48"/>
                  <a:pt x="1041" y="48"/>
                  <a:pt x="1040" y="49"/>
                </a:cubicBezTo>
                <a:cubicBezTo>
                  <a:pt x="1040" y="48"/>
                  <a:pt x="1040" y="48"/>
                  <a:pt x="1040" y="47"/>
                </a:cubicBezTo>
                <a:cubicBezTo>
                  <a:pt x="1038" y="47"/>
                  <a:pt x="1038" y="47"/>
                  <a:pt x="1038" y="47"/>
                </a:cubicBezTo>
                <a:cubicBezTo>
                  <a:pt x="1038" y="46"/>
                  <a:pt x="1037" y="46"/>
                  <a:pt x="1036" y="45"/>
                </a:cubicBezTo>
                <a:cubicBezTo>
                  <a:pt x="1036" y="44"/>
                  <a:pt x="1035" y="44"/>
                  <a:pt x="1035" y="44"/>
                </a:cubicBezTo>
                <a:cubicBezTo>
                  <a:pt x="1035" y="43"/>
                  <a:pt x="1035" y="43"/>
                  <a:pt x="1034" y="42"/>
                </a:cubicBezTo>
                <a:cubicBezTo>
                  <a:pt x="1033" y="42"/>
                  <a:pt x="1033" y="42"/>
                  <a:pt x="1033" y="42"/>
                </a:cubicBezTo>
                <a:cubicBezTo>
                  <a:pt x="1033" y="41"/>
                  <a:pt x="1032" y="41"/>
                  <a:pt x="1032" y="41"/>
                </a:cubicBezTo>
                <a:cubicBezTo>
                  <a:pt x="1032" y="37"/>
                  <a:pt x="1032" y="37"/>
                  <a:pt x="1032" y="37"/>
                </a:cubicBezTo>
                <a:cubicBezTo>
                  <a:pt x="1032" y="37"/>
                  <a:pt x="1032" y="37"/>
                  <a:pt x="1032" y="37"/>
                </a:cubicBezTo>
                <a:cubicBezTo>
                  <a:pt x="1031" y="34"/>
                  <a:pt x="1030" y="34"/>
                  <a:pt x="1028" y="33"/>
                </a:cubicBezTo>
                <a:cubicBezTo>
                  <a:pt x="1027" y="32"/>
                  <a:pt x="1027" y="32"/>
                  <a:pt x="1027" y="31"/>
                </a:cubicBezTo>
                <a:cubicBezTo>
                  <a:pt x="1025" y="31"/>
                  <a:pt x="1025" y="31"/>
                  <a:pt x="1025" y="31"/>
                </a:cubicBezTo>
                <a:cubicBezTo>
                  <a:pt x="1024" y="30"/>
                  <a:pt x="1023" y="29"/>
                  <a:pt x="1023" y="28"/>
                </a:cubicBezTo>
                <a:cubicBezTo>
                  <a:pt x="1020" y="28"/>
                  <a:pt x="1020" y="28"/>
                  <a:pt x="1020" y="28"/>
                </a:cubicBezTo>
                <a:cubicBezTo>
                  <a:pt x="1020" y="27"/>
                  <a:pt x="1020" y="27"/>
                  <a:pt x="1020" y="27"/>
                </a:cubicBezTo>
                <a:cubicBezTo>
                  <a:pt x="1017" y="26"/>
                  <a:pt x="1014" y="25"/>
                  <a:pt x="1010" y="25"/>
                </a:cubicBezTo>
                <a:cubicBezTo>
                  <a:pt x="1010" y="28"/>
                  <a:pt x="1011" y="30"/>
                  <a:pt x="1011" y="33"/>
                </a:cubicBezTo>
                <a:cubicBezTo>
                  <a:pt x="1011" y="33"/>
                  <a:pt x="1011" y="33"/>
                  <a:pt x="1011" y="33"/>
                </a:cubicBezTo>
                <a:cubicBezTo>
                  <a:pt x="1012" y="34"/>
                  <a:pt x="1012" y="36"/>
                  <a:pt x="1013" y="37"/>
                </a:cubicBezTo>
                <a:cubicBezTo>
                  <a:pt x="1012" y="37"/>
                  <a:pt x="1011" y="36"/>
                  <a:pt x="1009" y="36"/>
                </a:cubicBezTo>
                <a:cubicBezTo>
                  <a:pt x="1009" y="38"/>
                  <a:pt x="1009" y="38"/>
                  <a:pt x="1009" y="39"/>
                </a:cubicBezTo>
                <a:cubicBezTo>
                  <a:pt x="1009" y="39"/>
                  <a:pt x="1009" y="39"/>
                  <a:pt x="1009" y="39"/>
                </a:cubicBezTo>
                <a:cubicBezTo>
                  <a:pt x="1009" y="42"/>
                  <a:pt x="1009" y="42"/>
                  <a:pt x="1009" y="42"/>
                </a:cubicBezTo>
                <a:cubicBezTo>
                  <a:pt x="1010" y="42"/>
                  <a:pt x="1010" y="42"/>
                  <a:pt x="1010" y="42"/>
                </a:cubicBezTo>
                <a:cubicBezTo>
                  <a:pt x="1010" y="45"/>
                  <a:pt x="1010" y="45"/>
                  <a:pt x="1010" y="45"/>
                </a:cubicBezTo>
                <a:cubicBezTo>
                  <a:pt x="1011" y="45"/>
                  <a:pt x="1011" y="45"/>
                  <a:pt x="1011" y="45"/>
                </a:cubicBezTo>
                <a:cubicBezTo>
                  <a:pt x="1011" y="46"/>
                  <a:pt x="1011" y="46"/>
                  <a:pt x="1011" y="46"/>
                </a:cubicBezTo>
                <a:cubicBezTo>
                  <a:pt x="1009" y="47"/>
                  <a:pt x="1009" y="47"/>
                  <a:pt x="1009" y="47"/>
                </a:cubicBezTo>
                <a:cubicBezTo>
                  <a:pt x="1009" y="48"/>
                  <a:pt x="1009" y="48"/>
                  <a:pt x="1009" y="48"/>
                </a:cubicBezTo>
                <a:cubicBezTo>
                  <a:pt x="1007" y="48"/>
                  <a:pt x="1007" y="47"/>
                  <a:pt x="1005" y="46"/>
                </a:cubicBezTo>
                <a:cubicBezTo>
                  <a:pt x="1005" y="45"/>
                  <a:pt x="1005" y="45"/>
                  <a:pt x="1005" y="45"/>
                </a:cubicBezTo>
                <a:cubicBezTo>
                  <a:pt x="1004" y="45"/>
                  <a:pt x="1003" y="45"/>
                  <a:pt x="1002" y="45"/>
                </a:cubicBezTo>
                <a:cubicBezTo>
                  <a:pt x="1002" y="44"/>
                  <a:pt x="1002" y="44"/>
                  <a:pt x="1002" y="44"/>
                </a:cubicBezTo>
                <a:cubicBezTo>
                  <a:pt x="1000" y="44"/>
                  <a:pt x="1000" y="44"/>
                  <a:pt x="1000" y="44"/>
                </a:cubicBezTo>
                <a:cubicBezTo>
                  <a:pt x="1000" y="43"/>
                  <a:pt x="1000" y="43"/>
                  <a:pt x="1000" y="43"/>
                </a:cubicBezTo>
                <a:cubicBezTo>
                  <a:pt x="998" y="43"/>
                  <a:pt x="998" y="43"/>
                  <a:pt x="998" y="43"/>
                </a:cubicBezTo>
                <a:cubicBezTo>
                  <a:pt x="998" y="43"/>
                  <a:pt x="998" y="43"/>
                  <a:pt x="998" y="43"/>
                </a:cubicBezTo>
                <a:cubicBezTo>
                  <a:pt x="997" y="43"/>
                  <a:pt x="997" y="43"/>
                  <a:pt x="997" y="43"/>
                </a:cubicBezTo>
                <a:cubicBezTo>
                  <a:pt x="996" y="43"/>
                  <a:pt x="996" y="43"/>
                  <a:pt x="996" y="43"/>
                </a:cubicBezTo>
                <a:cubicBezTo>
                  <a:pt x="996" y="41"/>
                  <a:pt x="996" y="41"/>
                  <a:pt x="996" y="41"/>
                </a:cubicBezTo>
                <a:cubicBezTo>
                  <a:pt x="995" y="41"/>
                  <a:pt x="995" y="41"/>
                  <a:pt x="995" y="41"/>
                </a:cubicBezTo>
                <a:cubicBezTo>
                  <a:pt x="995" y="43"/>
                  <a:pt x="995" y="43"/>
                  <a:pt x="995" y="43"/>
                </a:cubicBezTo>
                <a:cubicBezTo>
                  <a:pt x="993" y="43"/>
                  <a:pt x="991" y="42"/>
                  <a:pt x="990" y="42"/>
                </a:cubicBezTo>
                <a:cubicBezTo>
                  <a:pt x="989" y="40"/>
                  <a:pt x="989" y="40"/>
                  <a:pt x="987" y="39"/>
                </a:cubicBezTo>
                <a:cubicBezTo>
                  <a:pt x="987" y="41"/>
                  <a:pt x="987" y="41"/>
                  <a:pt x="987" y="41"/>
                </a:cubicBezTo>
                <a:cubicBezTo>
                  <a:pt x="986" y="41"/>
                  <a:pt x="986" y="41"/>
                  <a:pt x="986" y="41"/>
                </a:cubicBezTo>
                <a:cubicBezTo>
                  <a:pt x="986" y="41"/>
                  <a:pt x="986" y="42"/>
                  <a:pt x="986" y="42"/>
                </a:cubicBezTo>
                <a:cubicBezTo>
                  <a:pt x="984" y="42"/>
                  <a:pt x="984" y="42"/>
                  <a:pt x="984" y="42"/>
                </a:cubicBezTo>
                <a:cubicBezTo>
                  <a:pt x="984" y="43"/>
                  <a:pt x="983" y="44"/>
                  <a:pt x="982" y="45"/>
                </a:cubicBezTo>
                <a:cubicBezTo>
                  <a:pt x="981" y="45"/>
                  <a:pt x="981" y="45"/>
                  <a:pt x="981" y="45"/>
                </a:cubicBezTo>
                <a:cubicBezTo>
                  <a:pt x="981" y="45"/>
                  <a:pt x="981" y="46"/>
                  <a:pt x="980" y="47"/>
                </a:cubicBezTo>
                <a:cubicBezTo>
                  <a:pt x="981" y="47"/>
                  <a:pt x="981" y="47"/>
                  <a:pt x="981" y="47"/>
                </a:cubicBezTo>
                <a:cubicBezTo>
                  <a:pt x="981" y="48"/>
                  <a:pt x="981" y="48"/>
                  <a:pt x="981" y="48"/>
                </a:cubicBezTo>
                <a:cubicBezTo>
                  <a:pt x="980" y="48"/>
                  <a:pt x="980" y="48"/>
                  <a:pt x="980" y="48"/>
                </a:cubicBezTo>
                <a:cubicBezTo>
                  <a:pt x="980" y="46"/>
                  <a:pt x="979" y="44"/>
                  <a:pt x="979" y="43"/>
                </a:cubicBezTo>
                <a:cubicBezTo>
                  <a:pt x="979" y="43"/>
                  <a:pt x="979" y="43"/>
                  <a:pt x="979" y="43"/>
                </a:cubicBezTo>
                <a:cubicBezTo>
                  <a:pt x="978" y="41"/>
                  <a:pt x="980" y="39"/>
                  <a:pt x="979" y="37"/>
                </a:cubicBezTo>
                <a:cubicBezTo>
                  <a:pt x="979" y="37"/>
                  <a:pt x="979" y="37"/>
                  <a:pt x="979" y="37"/>
                </a:cubicBezTo>
                <a:cubicBezTo>
                  <a:pt x="979" y="36"/>
                  <a:pt x="979" y="36"/>
                  <a:pt x="979" y="36"/>
                </a:cubicBezTo>
                <a:cubicBezTo>
                  <a:pt x="978" y="36"/>
                  <a:pt x="978" y="36"/>
                  <a:pt x="978" y="36"/>
                </a:cubicBezTo>
                <a:cubicBezTo>
                  <a:pt x="978" y="34"/>
                  <a:pt x="978" y="34"/>
                  <a:pt x="978" y="34"/>
                </a:cubicBezTo>
                <a:cubicBezTo>
                  <a:pt x="977" y="34"/>
                  <a:pt x="977" y="34"/>
                  <a:pt x="977" y="34"/>
                </a:cubicBezTo>
                <a:cubicBezTo>
                  <a:pt x="977" y="33"/>
                  <a:pt x="977" y="33"/>
                  <a:pt x="977" y="33"/>
                </a:cubicBezTo>
                <a:cubicBezTo>
                  <a:pt x="977" y="33"/>
                  <a:pt x="977" y="33"/>
                  <a:pt x="977" y="33"/>
                </a:cubicBezTo>
                <a:cubicBezTo>
                  <a:pt x="977" y="32"/>
                  <a:pt x="977" y="32"/>
                  <a:pt x="977" y="32"/>
                </a:cubicBezTo>
                <a:cubicBezTo>
                  <a:pt x="976" y="32"/>
                  <a:pt x="976" y="32"/>
                  <a:pt x="976" y="32"/>
                </a:cubicBezTo>
                <a:cubicBezTo>
                  <a:pt x="976" y="31"/>
                  <a:pt x="975" y="30"/>
                  <a:pt x="975" y="30"/>
                </a:cubicBezTo>
                <a:cubicBezTo>
                  <a:pt x="973" y="30"/>
                  <a:pt x="970" y="30"/>
                  <a:pt x="967" y="31"/>
                </a:cubicBezTo>
                <a:cubicBezTo>
                  <a:pt x="967" y="32"/>
                  <a:pt x="967" y="32"/>
                  <a:pt x="967" y="33"/>
                </a:cubicBezTo>
                <a:cubicBezTo>
                  <a:pt x="967" y="33"/>
                  <a:pt x="967" y="33"/>
                  <a:pt x="967" y="33"/>
                </a:cubicBezTo>
                <a:cubicBezTo>
                  <a:pt x="967" y="35"/>
                  <a:pt x="967" y="35"/>
                  <a:pt x="967" y="35"/>
                </a:cubicBezTo>
                <a:cubicBezTo>
                  <a:pt x="967" y="35"/>
                  <a:pt x="967" y="35"/>
                  <a:pt x="967" y="35"/>
                </a:cubicBezTo>
                <a:cubicBezTo>
                  <a:pt x="967" y="36"/>
                  <a:pt x="967" y="36"/>
                  <a:pt x="967" y="36"/>
                </a:cubicBezTo>
                <a:cubicBezTo>
                  <a:pt x="966" y="35"/>
                  <a:pt x="966" y="34"/>
                  <a:pt x="965" y="34"/>
                </a:cubicBezTo>
                <a:cubicBezTo>
                  <a:pt x="964" y="34"/>
                  <a:pt x="964" y="34"/>
                  <a:pt x="964" y="34"/>
                </a:cubicBezTo>
                <a:cubicBezTo>
                  <a:pt x="964" y="34"/>
                  <a:pt x="964" y="33"/>
                  <a:pt x="963" y="33"/>
                </a:cubicBezTo>
                <a:cubicBezTo>
                  <a:pt x="962" y="33"/>
                  <a:pt x="962" y="33"/>
                  <a:pt x="962" y="33"/>
                </a:cubicBezTo>
                <a:cubicBezTo>
                  <a:pt x="962" y="32"/>
                  <a:pt x="962" y="32"/>
                  <a:pt x="962" y="32"/>
                </a:cubicBezTo>
                <a:cubicBezTo>
                  <a:pt x="961" y="32"/>
                  <a:pt x="961" y="33"/>
                  <a:pt x="960" y="33"/>
                </a:cubicBezTo>
                <a:cubicBezTo>
                  <a:pt x="960" y="34"/>
                  <a:pt x="960" y="35"/>
                  <a:pt x="959" y="36"/>
                </a:cubicBezTo>
                <a:cubicBezTo>
                  <a:pt x="959" y="36"/>
                  <a:pt x="958" y="36"/>
                  <a:pt x="957" y="36"/>
                </a:cubicBezTo>
                <a:cubicBezTo>
                  <a:pt x="957" y="34"/>
                  <a:pt x="955" y="32"/>
                  <a:pt x="952" y="33"/>
                </a:cubicBezTo>
                <a:cubicBezTo>
                  <a:pt x="952" y="34"/>
                  <a:pt x="952" y="34"/>
                  <a:pt x="952" y="34"/>
                </a:cubicBezTo>
                <a:cubicBezTo>
                  <a:pt x="947" y="34"/>
                  <a:pt x="947" y="34"/>
                  <a:pt x="947" y="34"/>
                </a:cubicBezTo>
                <a:cubicBezTo>
                  <a:pt x="947" y="34"/>
                  <a:pt x="947" y="34"/>
                  <a:pt x="947" y="34"/>
                </a:cubicBezTo>
                <a:cubicBezTo>
                  <a:pt x="945" y="34"/>
                  <a:pt x="945" y="34"/>
                  <a:pt x="945" y="34"/>
                </a:cubicBezTo>
                <a:cubicBezTo>
                  <a:pt x="945" y="35"/>
                  <a:pt x="945" y="35"/>
                  <a:pt x="945" y="35"/>
                </a:cubicBezTo>
                <a:cubicBezTo>
                  <a:pt x="940" y="35"/>
                  <a:pt x="940" y="35"/>
                  <a:pt x="940" y="35"/>
                </a:cubicBezTo>
                <a:cubicBezTo>
                  <a:pt x="940" y="36"/>
                  <a:pt x="940" y="36"/>
                  <a:pt x="940" y="36"/>
                </a:cubicBezTo>
                <a:cubicBezTo>
                  <a:pt x="936" y="36"/>
                  <a:pt x="936" y="36"/>
                  <a:pt x="936" y="36"/>
                </a:cubicBezTo>
                <a:cubicBezTo>
                  <a:pt x="936" y="36"/>
                  <a:pt x="936" y="36"/>
                  <a:pt x="936" y="36"/>
                </a:cubicBezTo>
                <a:cubicBezTo>
                  <a:pt x="931" y="36"/>
                  <a:pt x="931" y="36"/>
                  <a:pt x="931" y="36"/>
                </a:cubicBezTo>
                <a:cubicBezTo>
                  <a:pt x="931" y="37"/>
                  <a:pt x="931" y="37"/>
                  <a:pt x="931" y="37"/>
                </a:cubicBezTo>
                <a:cubicBezTo>
                  <a:pt x="930" y="37"/>
                  <a:pt x="929" y="37"/>
                  <a:pt x="929" y="37"/>
                </a:cubicBezTo>
                <a:cubicBezTo>
                  <a:pt x="928" y="38"/>
                  <a:pt x="928" y="38"/>
                  <a:pt x="928" y="39"/>
                </a:cubicBezTo>
                <a:cubicBezTo>
                  <a:pt x="927" y="39"/>
                  <a:pt x="925" y="39"/>
                  <a:pt x="923" y="39"/>
                </a:cubicBezTo>
                <a:cubicBezTo>
                  <a:pt x="924" y="41"/>
                  <a:pt x="924" y="41"/>
                  <a:pt x="925" y="42"/>
                </a:cubicBezTo>
                <a:cubicBezTo>
                  <a:pt x="925" y="42"/>
                  <a:pt x="925" y="42"/>
                  <a:pt x="925" y="42"/>
                </a:cubicBezTo>
                <a:cubicBezTo>
                  <a:pt x="925" y="45"/>
                  <a:pt x="925" y="45"/>
                  <a:pt x="925" y="45"/>
                </a:cubicBezTo>
                <a:cubicBezTo>
                  <a:pt x="926" y="47"/>
                  <a:pt x="926" y="48"/>
                  <a:pt x="928" y="49"/>
                </a:cubicBezTo>
                <a:cubicBezTo>
                  <a:pt x="928" y="50"/>
                  <a:pt x="928" y="50"/>
                  <a:pt x="928" y="50"/>
                </a:cubicBezTo>
                <a:cubicBezTo>
                  <a:pt x="927" y="50"/>
                  <a:pt x="927" y="50"/>
                  <a:pt x="927" y="50"/>
                </a:cubicBezTo>
                <a:cubicBezTo>
                  <a:pt x="926" y="49"/>
                  <a:pt x="925" y="48"/>
                  <a:pt x="925" y="47"/>
                </a:cubicBezTo>
                <a:cubicBezTo>
                  <a:pt x="924" y="47"/>
                  <a:pt x="924" y="47"/>
                  <a:pt x="924" y="47"/>
                </a:cubicBezTo>
                <a:cubicBezTo>
                  <a:pt x="924" y="45"/>
                  <a:pt x="924" y="45"/>
                  <a:pt x="924" y="45"/>
                </a:cubicBezTo>
                <a:cubicBezTo>
                  <a:pt x="923" y="45"/>
                  <a:pt x="923" y="45"/>
                  <a:pt x="923" y="45"/>
                </a:cubicBezTo>
                <a:cubicBezTo>
                  <a:pt x="922" y="44"/>
                  <a:pt x="923" y="42"/>
                  <a:pt x="921" y="41"/>
                </a:cubicBezTo>
                <a:cubicBezTo>
                  <a:pt x="920" y="41"/>
                  <a:pt x="920" y="41"/>
                  <a:pt x="920" y="41"/>
                </a:cubicBezTo>
                <a:cubicBezTo>
                  <a:pt x="920" y="40"/>
                  <a:pt x="920" y="40"/>
                  <a:pt x="920" y="40"/>
                </a:cubicBezTo>
                <a:cubicBezTo>
                  <a:pt x="919" y="40"/>
                  <a:pt x="918" y="40"/>
                  <a:pt x="917" y="39"/>
                </a:cubicBezTo>
                <a:cubicBezTo>
                  <a:pt x="917" y="39"/>
                  <a:pt x="917" y="39"/>
                  <a:pt x="917" y="39"/>
                </a:cubicBezTo>
                <a:cubicBezTo>
                  <a:pt x="911" y="40"/>
                  <a:pt x="913" y="45"/>
                  <a:pt x="909" y="48"/>
                </a:cubicBezTo>
                <a:cubicBezTo>
                  <a:pt x="910" y="50"/>
                  <a:pt x="910" y="51"/>
                  <a:pt x="911" y="52"/>
                </a:cubicBezTo>
                <a:cubicBezTo>
                  <a:pt x="911" y="52"/>
                  <a:pt x="911" y="52"/>
                  <a:pt x="911" y="52"/>
                </a:cubicBezTo>
                <a:cubicBezTo>
                  <a:pt x="912" y="53"/>
                  <a:pt x="911" y="53"/>
                  <a:pt x="913" y="54"/>
                </a:cubicBezTo>
                <a:cubicBezTo>
                  <a:pt x="913" y="55"/>
                  <a:pt x="913" y="55"/>
                  <a:pt x="913" y="55"/>
                </a:cubicBezTo>
                <a:cubicBezTo>
                  <a:pt x="911" y="55"/>
                  <a:pt x="911" y="55"/>
                  <a:pt x="911" y="55"/>
                </a:cubicBezTo>
                <a:cubicBezTo>
                  <a:pt x="911" y="55"/>
                  <a:pt x="911" y="55"/>
                  <a:pt x="911" y="55"/>
                </a:cubicBezTo>
                <a:cubicBezTo>
                  <a:pt x="910" y="55"/>
                  <a:pt x="910" y="55"/>
                  <a:pt x="910" y="55"/>
                </a:cubicBezTo>
                <a:cubicBezTo>
                  <a:pt x="910" y="54"/>
                  <a:pt x="909" y="53"/>
                  <a:pt x="909" y="53"/>
                </a:cubicBezTo>
                <a:cubicBezTo>
                  <a:pt x="907" y="52"/>
                  <a:pt x="908" y="53"/>
                  <a:pt x="906" y="51"/>
                </a:cubicBezTo>
                <a:cubicBezTo>
                  <a:pt x="903" y="51"/>
                  <a:pt x="900" y="51"/>
                  <a:pt x="898" y="51"/>
                </a:cubicBezTo>
                <a:cubicBezTo>
                  <a:pt x="898" y="51"/>
                  <a:pt x="898" y="51"/>
                  <a:pt x="898" y="51"/>
                </a:cubicBezTo>
                <a:cubicBezTo>
                  <a:pt x="896" y="51"/>
                  <a:pt x="896" y="51"/>
                  <a:pt x="896" y="51"/>
                </a:cubicBezTo>
                <a:cubicBezTo>
                  <a:pt x="896" y="52"/>
                  <a:pt x="896" y="52"/>
                  <a:pt x="896" y="52"/>
                </a:cubicBezTo>
                <a:cubicBezTo>
                  <a:pt x="894" y="52"/>
                  <a:pt x="893" y="52"/>
                  <a:pt x="891" y="53"/>
                </a:cubicBezTo>
                <a:cubicBezTo>
                  <a:pt x="891" y="53"/>
                  <a:pt x="891" y="53"/>
                  <a:pt x="890" y="54"/>
                </a:cubicBezTo>
                <a:cubicBezTo>
                  <a:pt x="889" y="54"/>
                  <a:pt x="889" y="54"/>
                  <a:pt x="889" y="54"/>
                </a:cubicBezTo>
                <a:cubicBezTo>
                  <a:pt x="889" y="55"/>
                  <a:pt x="889" y="55"/>
                  <a:pt x="889" y="55"/>
                </a:cubicBezTo>
                <a:cubicBezTo>
                  <a:pt x="888" y="55"/>
                  <a:pt x="888" y="55"/>
                  <a:pt x="888" y="55"/>
                </a:cubicBezTo>
                <a:cubicBezTo>
                  <a:pt x="888" y="55"/>
                  <a:pt x="888" y="55"/>
                  <a:pt x="888" y="55"/>
                </a:cubicBezTo>
                <a:cubicBezTo>
                  <a:pt x="886" y="55"/>
                  <a:pt x="886" y="55"/>
                  <a:pt x="886" y="55"/>
                </a:cubicBezTo>
                <a:cubicBezTo>
                  <a:pt x="886" y="56"/>
                  <a:pt x="886" y="56"/>
                  <a:pt x="886" y="56"/>
                </a:cubicBezTo>
                <a:cubicBezTo>
                  <a:pt x="884" y="56"/>
                  <a:pt x="884" y="56"/>
                  <a:pt x="884" y="56"/>
                </a:cubicBezTo>
                <a:cubicBezTo>
                  <a:pt x="884" y="57"/>
                  <a:pt x="884" y="57"/>
                  <a:pt x="884" y="57"/>
                </a:cubicBezTo>
                <a:cubicBezTo>
                  <a:pt x="883" y="57"/>
                  <a:pt x="883" y="57"/>
                  <a:pt x="883" y="57"/>
                </a:cubicBezTo>
                <a:cubicBezTo>
                  <a:pt x="883" y="57"/>
                  <a:pt x="883" y="57"/>
                  <a:pt x="883" y="57"/>
                </a:cubicBezTo>
                <a:cubicBezTo>
                  <a:pt x="881" y="57"/>
                  <a:pt x="881" y="57"/>
                  <a:pt x="881" y="57"/>
                </a:cubicBezTo>
                <a:cubicBezTo>
                  <a:pt x="881" y="58"/>
                  <a:pt x="881" y="58"/>
                  <a:pt x="881" y="58"/>
                </a:cubicBezTo>
                <a:cubicBezTo>
                  <a:pt x="879" y="58"/>
                  <a:pt x="879" y="58"/>
                  <a:pt x="879" y="58"/>
                </a:cubicBezTo>
                <a:cubicBezTo>
                  <a:pt x="879" y="59"/>
                  <a:pt x="879" y="59"/>
                  <a:pt x="879" y="59"/>
                </a:cubicBezTo>
                <a:cubicBezTo>
                  <a:pt x="874" y="59"/>
                  <a:pt x="874" y="59"/>
                  <a:pt x="874" y="59"/>
                </a:cubicBezTo>
                <a:cubicBezTo>
                  <a:pt x="874" y="59"/>
                  <a:pt x="874" y="59"/>
                  <a:pt x="874" y="59"/>
                </a:cubicBezTo>
                <a:cubicBezTo>
                  <a:pt x="871" y="59"/>
                  <a:pt x="871" y="59"/>
                  <a:pt x="871" y="59"/>
                </a:cubicBezTo>
                <a:cubicBezTo>
                  <a:pt x="871" y="60"/>
                  <a:pt x="871" y="60"/>
                  <a:pt x="871" y="60"/>
                </a:cubicBezTo>
                <a:cubicBezTo>
                  <a:pt x="870" y="60"/>
                  <a:pt x="870" y="60"/>
                  <a:pt x="870" y="60"/>
                </a:cubicBezTo>
                <a:cubicBezTo>
                  <a:pt x="870" y="60"/>
                  <a:pt x="870" y="60"/>
                  <a:pt x="870" y="60"/>
                </a:cubicBezTo>
                <a:cubicBezTo>
                  <a:pt x="869" y="61"/>
                  <a:pt x="867" y="61"/>
                  <a:pt x="866" y="61"/>
                </a:cubicBezTo>
                <a:cubicBezTo>
                  <a:pt x="866" y="62"/>
                  <a:pt x="866" y="62"/>
                  <a:pt x="866" y="62"/>
                </a:cubicBezTo>
                <a:cubicBezTo>
                  <a:pt x="865" y="62"/>
                  <a:pt x="865" y="62"/>
                  <a:pt x="865" y="62"/>
                </a:cubicBezTo>
                <a:cubicBezTo>
                  <a:pt x="864" y="63"/>
                  <a:pt x="864" y="65"/>
                  <a:pt x="863" y="66"/>
                </a:cubicBezTo>
                <a:cubicBezTo>
                  <a:pt x="863" y="67"/>
                  <a:pt x="863" y="67"/>
                  <a:pt x="862" y="67"/>
                </a:cubicBezTo>
                <a:cubicBezTo>
                  <a:pt x="862" y="68"/>
                  <a:pt x="862" y="68"/>
                  <a:pt x="862" y="68"/>
                </a:cubicBezTo>
                <a:cubicBezTo>
                  <a:pt x="862" y="69"/>
                  <a:pt x="862" y="68"/>
                  <a:pt x="861" y="68"/>
                </a:cubicBezTo>
                <a:cubicBezTo>
                  <a:pt x="862" y="71"/>
                  <a:pt x="862" y="71"/>
                  <a:pt x="863" y="72"/>
                </a:cubicBezTo>
                <a:cubicBezTo>
                  <a:pt x="866" y="72"/>
                  <a:pt x="867" y="71"/>
                  <a:pt x="869" y="70"/>
                </a:cubicBezTo>
                <a:cubicBezTo>
                  <a:pt x="871" y="70"/>
                  <a:pt x="871" y="70"/>
                  <a:pt x="871" y="70"/>
                </a:cubicBezTo>
                <a:cubicBezTo>
                  <a:pt x="871" y="70"/>
                  <a:pt x="871" y="70"/>
                  <a:pt x="871" y="70"/>
                </a:cubicBezTo>
                <a:cubicBezTo>
                  <a:pt x="874" y="70"/>
                  <a:pt x="875" y="71"/>
                  <a:pt x="877" y="73"/>
                </a:cubicBezTo>
                <a:cubicBezTo>
                  <a:pt x="879" y="72"/>
                  <a:pt x="880" y="71"/>
                  <a:pt x="881" y="70"/>
                </a:cubicBezTo>
                <a:cubicBezTo>
                  <a:pt x="885" y="69"/>
                  <a:pt x="886" y="73"/>
                  <a:pt x="888" y="70"/>
                </a:cubicBezTo>
                <a:cubicBezTo>
                  <a:pt x="892" y="70"/>
                  <a:pt x="892" y="70"/>
                  <a:pt x="892" y="70"/>
                </a:cubicBezTo>
                <a:cubicBezTo>
                  <a:pt x="891" y="71"/>
                  <a:pt x="891" y="71"/>
                  <a:pt x="890" y="72"/>
                </a:cubicBezTo>
                <a:cubicBezTo>
                  <a:pt x="890" y="73"/>
                  <a:pt x="890" y="73"/>
                  <a:pt x="892" y="74"/>
                </a:cubicBezTo>
                <a:cubicBezTo>
                  <a:pt x="891" y="75"/>
                  <a:pt x="891" y="76"/>
                  <a:pt x="890" y="77"/>
                </a:cubicBezTo>
                <a:cubicBezTo>
                  <a:pt x="889" y="77"/>
                  <a:pt x="889" y="77"/>
                  <a:pt x="889" y="77"/>
                </a:cubicBezTo>
                <a:cubicBezTo>
                  <a:pt x="889" y="79"/>
                  <a:pt x="891" y="80"/>
                  <a:pt x="890" y="82"/>
                </a:cubicBezTo>
                <a:cubicBezTo>
                  <a:pt x="889" y="84"/>
                  <a:pt x="887" y="85"/>
                  <a:pt x="885" y="86"/>
                </a:cubicBezTo>
                <a:cubicBezTo>
                  <a:pt x="885" y="87"/>
                  <a:pt x="885" y="87"/>
                  <a:pt x="885" y="87"/>
                </a:cubicBezTo>
                <a:cubicBezTo>
                  <a:pt x="884" y="87"/>
                  <a:pt x="884" y="87"/>
                  <a:pt x="884" y="87"/>
                </a:cubicBezTo>
                <a:cubicBezTo>
                  <a:pt x="883" y="88"/>
                  <a:pt x="883" y="89"/>
                  <a:pt x="882" y="89"/>
                </a:cubicBezTo>
                <a:cubicBezTo>
                  <a:pt x="879" y="89"/>
                  <a:pt x="879" y="89"/>
                  <a:pt x="879" y="89"/>
                </a:cubicBezTo>
                <a:cubicBezTo>
                  <a:pt x="879" y="90"/>
                  <a:pt x="878" y="91"/>
                  <a:pt x="877" y="91"/>
                </a:cubicBezTo>
                <a:cubicBezTo>
                  <a:pt x="877" y="92"/>
                  <a:pt x="877" y="92"/>
                  <a:pt x="877" y="92"/>
                </a:cubicBezTo>
                <a:cubicBezTo>
                  <a:pt x="877" y="92"/>
                  <a:pt x="876" y="92"/>
                  <a:pt x="875" y="91"/>
                </a:cubicBezTo>
                <a:cubicBezTo>
                  <a:pt x="875" y="91"/>
                  <a:pt x="875" y="91"/>
                  <a:pt x="875" y="90"/>
                </a:cubicBezTo>
                <a:cubicBezTo>
                  <a:pt x="874" y="90"/>
                  <a:pt x="873" y="91"/>
                  <a:pt x="872" y="91"/>
                </a:cubicBezTo>
                <a:cubicBezTo>
                  <a:pt x="872" y="90"/>
                  <a:pt x="872" y="90"/>
                  <a:pt x="872" y="90"/>
                </a:cubicBezTo>
                <a:cubicBezTo>
                  <a:pt x="866" y="90"/>
                  <a:pt x="866" y="90"/>
                  <a:pt x="866" y="90"/>
                </a:cubicBezTo>
                <a:cubicBezTo>
                  <a:pt x="866" y="91"/>
                  <a:pt x="866" y="91"/>
                  <a:pt x="866" y="91"/>
                </a:cubicBezTo>
                <a:cubicBezTo>
                  <a:pt x="865" y="91"/>
                  <a:pt x="863" y="90"/>
                  <a:pt x="863" y="90"/>
                </a:cubicBezTo>
                <a:cubicBezTo>
                  <a:pt x="863" y="91"/>
                  <a:pt x="863" y="91"/>
                  <a:pt x="863" y="91"/>
                </a:cubicBezTo>
                <a:cubicBezTo>
                  <a:pt x="860" y="91"/>
                  <a:pt x="860" y="91"/>
                  <a:pt x="860" y="91"/>
                </a:cubicBezTo>
                <a:cubicBezTo>
                  <a:pt x="860" y="91"/>
                  <a:pt x="860" y="91"/>
                  <a:pt x="860" y="91"/>
                </a:cubicBezTo>
                <a:cubicBezTo>
                  <a:pt x="858" y="91"/>
                  <a:pt x="858" y="91"/>
                  <a:pt x="858" y="91"/>
                </a:cubicBezTo>
                <a:cubicBezTo>
                  <a:pt x="858" y="92"/>
                  <a:pt x="858" y="92"/>
                  <a:pt x="858" y="92"/>
                </a:cubicBezTo>
                <a:cubicBezTo>
                  <a:pt x="856" y="92"/>
                  <a:pt x="856" y="92"/>
                  <a:pt x="856" y="92"/>
                </a:cubicBezTo>
                <a:cubicBezTo>
                  <a:pt x="856" y="93"/>
                  <a:pt x="856" y="93"/>
                  <a:pt x="856" y="93"/>
                </a:cubicBezTo>
                <a:cubicBezTo>
                  <a:pt x="855" y="93"/>
                  <a:pt x="854" y="93"/>
                  <a:pt x="853" y="93"/>
                </a:cubicBezTo>
                <a:cubicBezTo>
                  <a:pt x="853" y="94"/>
                  <a:pt x="853" y="94"/>
                  <a:pt x="853" y="94"/>
                </a:cubicBezTo>
                <a:cubicBezTo>
                  <a:pt x="851" y="94"/>
                  <a:pt x="849" y="94"/>
                  <a:pt x="848" y="93"/>
                </a:cubicBezTo>
                <a:cubicBezTo>
                  <a:pt x="848" y="94"/>
                  <a:pt x="848" y="94"/>
                  <a:pt x="848" y="94"/>
                </a:cubicBezTo>
                <a:cubicBezTo>
                  <a:pt x="845" y="94"/>
                  <a:pt x="842" y="94"/>
                  <a:pt x="838" y="95"/>
                </a:cubicBezTo>
                <a:cubicBezTo>
                  <a:pt x="838" y="95"/>
                  <a:pt x="838" y="95"/>
                  <a:pt x="838" y="95"/>
                </a:cubicBezTo>
                <a:cubicBezTo>
                  <a:pt x="833" y="95"/>
                  <a:pt x="833" y="95"/>
                  <a:pt x="833" y="95"/>
                </a:cubicBezTo>
                <a:cubicBezTo>
                  <a:pt x="833" y="96"/>
                  <a:pt x="833" y="96"/>
                  <a:pt x="833" y="96"/>
                </a:cubicBezTo>
                <a:cubicBezTo>
                  <a:pt x="832" y="96"/>
                  <a:pt x="832" y="96"/>
                  <a:pt x="832" y="96"/>
                </a:cubicBezTo>
                <a:cubicBezTo>
                  <a:pt x="832" y="97"/>
                  <a:pt x="832" y="97"/>
                  <a:pt x="832" y="97"/>
                </a:cubicBezTo>
                <a:cubicBezTo>
                  <a:pt x="829" y="98"/>
                  <a:pt x="826" y="96"/>
                  <a:pt x="824" y="97"/>
                </a:cubicBezTo>
                <a:cubicBezTo>
                  <a:pt x="823" y="97"/>
                  <a:pt x="823" y="97"/>
                  <a:pt x="823" y="97"/>
                </a:cubicBezTo>
                <a:cubicBezTo>
                  <a:pt x="822" y="98"/>
                  <a:pt x="822" y="99"/>
                  <a:pt x="822" y="99"/>
                </a:cubicBezTo>
                <a:cubicBezTo>
                  <a:pt x="821" y="100"/>
                  <a:pt x="820" y="101"/>
                  <a:pt x="819" y="101"/>
                </a:cubicBezTo>
                <a:cubicBezTo>
                  <a:pt x="819" y="103"/>
                  <a:pt x="819" y="103"/>
                  <a:pt x="819" y="103"/>
                </a:cubicBezTo>
                <a:cubicBezTo>
                  <a:pt x="821" y="103"/>
                  <a:pt x="821" y="103"/>
                  <a:pt x="821" y="103"/>
                </a:cubicBezTo>
                <a:cubicBezTo>
                  <a:pt x="821" y="104"/>
                  <a:pt x="821" y="104"/>
                  <a:pt x="821" y="104"/>
                </a:cubicBezTo>
                <a:cubicBezTo>
                  <a:pt x="823" y="106"/>
                  <a:pt x="821" y="107"/>
                  <a:pt x="825" y="108"/>
                </a:cubicBezTo>
                <a:cubicBezTo>
                  <a:pt x="826" y="109"/>
                  <a:pt x="826" y="110"/>
                  <a:pt x="826" y="111"/>
                </a:cubicBezTo>
                <a:cubicBezTo>
                  <a:pt x="830" y="111"/>
                  <a:pt x="830" y="111"/>
                  <a:pt x="830" y="111"/>
                </a:cubicBezTo>
                <a:cubicBezTo>
                  <a:pt x="830" y="112"/>
                  <a:pt x="830" y="112"/>
                  <a:pt x="830" y="112"/>
                </a:cubicBezTo>
                <a:cubicBezTo>
                  <a:pt x="833" y="113"/>
                  <a:pt x="832" y="113"/>
                  <a:pt x="833" y="114"/>
                </a:cubicBezTo>
                <a:cubicBezTo>
                  <a:pt x="833" y="115"/>
                  <a:pt x="833" y="115"/>
                  <a:pt x="833" y="115"/>
                </a:cubicBezTo>
                <a:cubicBezTo>
                  <a:pt x="835" y="116"/>
                  <a:pt x="838" y="114"/>
                  <a:pt x="840" y="116"/>
                </a:cubicBezTo>
                <a:cubicBezTo>
                  <a:pt x="846" y="117"/>
                  <a:pt x="846" y="114"/>
                  <a:pt x="847" y="110"/>
                </a:cubicBezTo>
                <a:cubicBezTo>
                  <a:pt x="850" y="110"/>
                  <a:pt x="850" y="110"/>
                  <a:pt x="850" y="110"/>
                </a:cubicBezTo>
                <a:cubicBezTo>
                  <a:pt x="850" y="112"/>
                  <a:pt x="851" y="115"/>
                  <a:pt x="852" y="116"/>
                </a:cubicBezTo>
                <a:cubicBezTo>
                  <a:pt x="855" y="115"/>
                  <a:pt x="863" y="116"/>
                  <a:pt x="865" y="114"/>
                </a:cubicBezTo>
                <a:cubicBezTo>
                  <a:pt x="875" y="114"/>
                  <a:pt x="875" y="114"/>
                  <a:pt x="875" y="114"/>
                </a:cubicBezTo>
                <a:cubicBezTo>
                  <a:pt x="875" y="114"/>
                  <a:pt x="876" y="115"/>
                  <a:pt x="876" y="116"/>
                </a:cubicBezTo>
                <a:cubicBezTo>
                  <a:pt x="877" y="116"/>
                  <a:pt x="877" y="116"/>
                  <a:pt x="877" y="116"/>
                </a:cubicBezTo>
                <a:cubicBezTo>
                  <a:pt x="877" y="118"/>
                  <a:pt x="875" y="117"/>
                  <a:pt x="874" y="118"/>
                </a:cubicBezTo>
                <a:cubicBezTo>
                  <a:pt x="874" y="120"/>
                  <a:pt x="874" y="120"/>
                  <a:pt x="874" y="120"/>
                </a:cubicBezTo>
                <a:cubicBezTo>
                  <a:pt x="872" y="119"/>
                  <a:pt x="872" y="119"/>
                  <a:pt x="871" y="118"/>
                </a:cubicBezTo>
                <a:cubicBezTo>
                  <a:pt x="871" y="117"/>
                  <a:pt x="871" y="117"/>
                  <a:pt x="871" y="117"/>
                </a:cubicBezTo>
                <a:cubicBezTo>
                  <a:pt x="869" y="117"/>
                  <a:pt x="869" y="117"/>
                  <a:pt x="869" y="117"/>
                </a:cubicBezTo>
                <a:cubicBezTo>
                  <a:pt x="869" y="118"/>
                  <a:pt x="869" y="118"/>
                  <a:pt x="869" y="118"/>
                </a:cubicBezTo>
                <a:cubicBezTo>
                  <a:pt x="860" y="118"/>
                  <a:pt x="860" y="118"/>
                  <a:pt x="860" y="118"/>
                </a:cubicBezTo>
                <a:cubicBezTo>
                  <a:pt x="860" y="118"/>
                  <a:pt x="860" y="118"/>
                  <a:pt x="860" y="118"/>
                </a:cubicBezTo>
                <a:cubicBezTo>
                  <a:pt x="859" y="118"/>
                  <a:pt x="859" y="118"/>
                  <a:pt x="859" y="118"/>
                </a:cubicBezTo>
                <a:cubicBezTo>
                  <a:pt x="859" y="119"/>
                  <a:pt x="859" y="119"/>
                  <a:pt x="859" y="119"/>
                </a:cubicBezTo>
                <a:cubicBezTo>
                  <a:pt x="857" y="119"/>
                  <a:pt x="854" y="119"/>
                  <a:pt x="852" y="118"/>
                </a:cubicBezTo>
                <a:cubicBezTo>
                  <a:pt x="848" y="120"/>
                  <a:pt x="845" y="122"/>
                  <a:pt x="840" y="122"/>
                </a:cubicBezTo>
                <a:cubicBezTo>
                  <a:pt x="840" y="124"/>
                  <a:pt x="840" y="124"/>
                  <a:pt x="840" y="124"/>
                </a:cubicBezTo>
                <a:cubicBezTo>
                  <a:pt x="841" y="124"/>
                  <a:pt x="842" y="125"/>
                  <a:pt x="843" y="125"/>
                </a:cubicBezTo>
                <a:cubicBezTo>
                  <a:pt x="842" y="126"/>
                  <a:pt x="835" y="126"/>
                  <a:pt x="834" y="125"/>
                </a:cubicBezTo>
                <a:cubicBezTo>
                  <a:pt x="833" y="124"/>
                  <a:pt x="833" y="124"/>
                  <a:pt x="833" y="123"/>
                </a:cubicBezTo>
                <a:cubicBezTo>
                  <a:pt x="831" y="123"/>
                  <a:pt x="831" y="123"/>
                  <a:pt x="831" y="123"/>
                </a:cubicBezTo>
                <a:cubicBezTo>
                  <a:pt x="831" y="122"/>
                  <a:pt x="831" y="122"/>
                  <a:pt x="831" y="122"/>
                </a:cubicBezTo>
                <a:cubicBezTo>
                  <a:pt x="829" y="122"/>
                  <a:pt x="828" y="124"/>
                  <a:pt x="826" y="124"/>
                </a:cubicBezTo>
                <a:cubicBezTo>
                  <a:pt x="826" y="126"/>
                  <a:pt x="826" y="126"/>
                  <a:pt x="826" y="126"/>
                </a:cubicBezTo>
                <a:cubicBezTo>
                  <a:pt x="827" y="126"/>
                  <a:pt x="827" y="126"/>
                  <a:pt x="827" y="126"/>
                </a:cubicBezTo>
                <a:cubicBezTo>
                  <a:pt x="827" y="127"/>
                  <a:pt x="828" y="128"/>
                  <a:pt x="828" y="130"/>
                </a:cubicBezTo>
                <a:cubicBezTo>
                  <a:pt x="829" y="130"/>
                  <a:pt x="829" y="130"/>
                  <a:pt x="829" y="130"/>
                </a:cubicBezTo>
                <a:cubicBezTo>
                  <a:pt x="829" y="130"/>
                  <a:pt x="829" y="130"/>
                  <a:pt x="829" y="130"/>
                </a:cubicBezTo>
                <a:cubicBezTo>
                  <a:pt x="830" y="130"/>
                  <a:pt x="831" y="130"/>
                  <a:pt x="833" y="130"/>
                </a:cubicBezTo>
                <a:cubicBezTo>
                  <a:pt x="833" y="130"/>
                  <a:pt x="833" y="131"/>
                  <a:pt x="834" y="132"/>
                </a:cubicBezTo>
                <a:cubicBezTo>
                  <a:pt x="835" y="133"/>
                  <a:pt x="838" y="133"/>
                  <a:pt x="841" y="133"/>
                </a:cubicBezTo>
                <a:cubicBezTo>
                  <a:pt x="841" y="133"/>
                  <a:pt x="841" y="133"/>
                  <a:pt x="841" y="133"/>
                </a:cubicBezTo>
                <a:cubicBezTo>
                  <a:pt x="840" y="134"/>
                  <a:pt x="839" y="134"/>
                  <a:pt x="838" y="135"/>
                </a:cubicBezTo>
                <a:cubicBezTo>
                  <a:pt x="838" y="136"/>
                  <a:pt x="838" y="136"/>
                  <a:pt x="838" y="136"/>
                </a:cubicBezTo>
                <a:cubicBezTo>
                  <a:pt x="838" y="136"/>
                  <a:pt x="838" y="136"/>
                  <a:pt x="838" y="136"/>
                </a:cubicBezTo>
                <a:cubicBezTo>
                  <a:pt x="840" y="138"/>
                  <a:pt x="842" y="140"/>
                  <a:pt x="843" y="142"/>
                </a:cubicBezTo>
                <a:cubicBezTo>
                  <a:pt x="844" y="142"/>
                  <a:pt x="844" y="142"/>
                  <a:pt x="844" y="142"/>
                </a:cubicBezTo>
                <a:cubicBezTo>
                  <a:pt x="844" y="143"/>
                  <a:pt x="844" y="143"/>
                  <a:pt x="844" y="143"/>
                </a:cubicBezTo>
                <a:cubicBezTo>
                  <a:pt x="846" y="142"/>
                  <a:pt x="848" y="142"/>
                  <a:pt x="850" y="142"/>
                </a:cubicBezTo>
                <a:cubicBezTo>
                  <a:pt x="850" y="143"/>
                  <a:pt x="850" y="143"/>
                  <a:pt x="850" y="143"/>
                </a:cubicBezTo>
                <a:cubicBezTo>
                  <a:pt x="853" y="143"/>
                  <a:pt x="856" y="144"/>
                  <a:pt x="859" y="144"/>
                </a:cubicBezTo>
                <a:cubicBezTo>
                  <a:pt x="859" y="143"/>
                  <a:pt x="858" y="143"/>
                  <a:pt x="858" y="143"/>
                </a:cubicBezTo>
                <a:cubicBezTo>
                  <a:pt x="858" y="139"/>
                  <a:pt x="858" y="139"/>
                  <a:pt x="858" y="139"/>
                </a:cubicBezTo>
                <a:cubicBezTo>
                  <a:pt x="858" y="139"/>
                  <a:pt x="858" y="139"/>
                  <a:pt x="858" y="139"/>
                </a:cubicBezTo>
                <a:cubicBezTo>
                  <a:pt x="858" y="137"/>
                  <a:pt x="859" y="136"/>
                  <a:pt x="860" y="135"/>
                </a:cubicBezTo>
                <a:cubicBezTo>
                  <a:pt x="860" y="135"/>
                  <a:pt x="860" y="135"/>
                  <a:pt x="860" y="135"/>
                </a:cubicBezTo>
                <a:cubicBezTo>
                  <a:pt x="861" y="135"/>
                  <a:pt x="861" y="135"/>
                  <a:pt x="862" y="135"/>
                </a:cubicBezTo>
                <a:cubicBezTo>
                  <a:pt x="863" y="138"/>
                  <a:pt x="864" y="139"/>
                  <a:pt x="866" y="139"/>
                </a:cubicBezTo>
                <a:cubicBezTo>
                  <a:pt x="866" y="138"/>
                  <a:pt x="867" y="137"/>
                  <a:pt x="867" y="136"/>
                </a:cubicBezTo>
                <a:cubicBezTo>
                  <a:pt x="870" y="136"/>
                  <a:pt x="872" y="135"/>
                  <a:pt x="875" y="135"/>
                </a:cubicBezTo>
                <a:cubicBezTo>
                  <a:pt x="875" y="139"/>
                  <a:pt x="877" y="139"/>
                  <a:pt x="879" y="141"/>
                </a:cubicBezTo>
                <a:cubicBezTo>
                  <a:pt x="880" y="141"/>
                  <a:pt x="880" y="141"/>
                  <a:pt x="880" y="141"/>
                </a:cubicBezTo>
                <a:cubicBezTo>
                  <a:pt x="880" y="140"/>
                  <a:pt x="881" y="138"/>
                  <a:pt x="882" y="137"/>
                </a:cubicBezTo>
                <a:cubicBezTo>
                  <a:pt x="882" y="137"/>
                  <a:pt x="882" y="137"/>
                  <a:pt x="882" y="137"/>
                </a:cubicBezTo>
                <a:cubicBezTo>
                  <a:pt x="882" y="137"/>
                  <a:pt x="884" y="138"/>
                  <a:pt x="885" y="138"/>
                </a:cubicBezTo>
                <a:cubicBezTo>
                  <a:pt x="885" y="138"/>
                  <a:pt x="886" y="137"/>
                  <a:pt x="886" y="137"/>
                </a:cubicBezTo>
                <a:cubicBezTo>
                  <a:pt x="894" y="137"/>
                  <a:pt x="894" y="137"/>
                  <a:pt x="894" y="137"/>
                </a:cubicBezTo>
                <a:cubicBezTo>
                  <a:pt x="894" y="135"/>
                  <a:pt x="894" y="135"/>
                  <a:pt x="894" y="135"/>
                </a:cubicBezTo>
                <a:cubicBezTo>
                  <a:pt x="896" y="134"/>
                  <a:pt x="897" y="134"/>
                  <a:pt x="898" y="133"/>
                </a:cubicBezTo>
                <a:cubicBezTo>
                  <a:pt x="899" y="135"/>
                  <a:pt x="900" y="136"/>
                  <a:pt x="900" y="139"/>
                </a:cubicBezTo>
                <a:cubicBezTo>
                  <a:pt x="902" y="137"/>
                  <a:pt x="904" y="137"/>
                  <a:pt x="905" y="134"/>
                </a:cubicBezTo>
                <a:cubicBezTo>
                  <a:pt x="908" y="134"/>
                  <a:pt x="907" y="134"/>
                  <a:pt x="909" y="135"/>
                </a:cubicBezTo>
                <a:cubicBezTo>
                  <a:pt x="909" y="137"/>
                  <a:pt x="909" y="137"/>
                  <a:pt x="909" y="137"/>
                </a:cubicBezTo>
                <a:cubicBezTo>
                  <a:pt x="915" y="137"/>
                  <a:pt x="915" y="137"/>
                  <a:pt x="915" y="137"/>
                </a:cubicBezTo>
                <a:cubicBezTo>
                  <a:pt x="918" y="137"/>
                  <a:pt x="920" y="139"/>
                  <a:pt x="923" y="139"/>
                </a:cubicBezTo>
                <a:cubicBezTo>
                  <a:pt x="923" y="139"/>
                  <a:pt x="923" y="140"/>
                  <a:pt x="923" y="141"/>
                </a:cubicBezTo>
                <a:cubicBezTo>
                  <a:pt x="926" y="142"/>
                  <a:pt x="926" y="143"/>
                  <a:pt x="929" y="144"/>
                </a:cubicBezTo>
                <a:cubicBezTo>
                  <a:pt x="929" y="145"/>
                  <a:pt x="928" y="145"/>
                  <a:pt x="929" y="145"/>
                </a:cubicBezTo>
                <a:cubicBezTo>
                  <a:pt x="929" y="146"/>
                  <a:pt x="929" y="146"/>
                  <a:pt x="929" y="146"/>
                </a:cubicBezTo>
                <a:cubicBezTo>
                  <a:pt x="930" y="146"/>
                  <a:pt x="932" y="145"/>
                  <a:pt x="934" y="145"/>
                </a:cubicBezTo>
                <a:cubicBezTo>
                  <a:pt x="934" y="146"/>
                  <a:pt x="934" y="146"/>
                  <a:pt x="934" y="146"/>
                </a:cubicBezTo>
                <a:cubicBezTo>
                  <a:pt x="938" y="146"/>
                  <a:pt x="938" y="146"/>
                  <a:pt x="938" y="146"/>
                </a:cubicBezTo>
                <a:cubicBezTo>
                  <a:pt x="938" y="147"/>
                  <a:pt x="938" y="147"/>
                  <a:pt x="938" y="147"/>
                </a:cubicBezTo>
                <a:cubicBezTo>
                  <a:pt x="939" y="148"/>
                  <a:pt x="940" y="149"/>
                  <a:pt x="942" y="150"/>
                </a:cubicBezTo>
                <a:cubicBezTo>
                  <a:pt x="942" y="153"/>
                  <a:pt x="942" y="153"/>
                  <a:pt x="942" y="153"/>
                </a:cubicBezTo>
                <a:cubicBezTo>
                  <a:pt x="943" y="154"/>
                  <a:pt x="944" y="154"/>
                  <a:pt x="946" y="155"/>
                </a:cubicBezTo>
                <a:cubicBezTo>
                  <a:pt x="946" y="155"/>
                  <a:pt x="947" y="156"/>
                  <a:pt x="947" y="156"/>
                </a:cubicBezTo>
                <a:cubicBezTo>
                  <a:pt x="948" y="156"/>
                  <a:pt x="948" y="156"/>
                  <a:pt x="948" y="156"/>
                </a:cubicBezTo>
                <a:cubicBezTo>
                  <a:pt x="948" y="157"/>
                  <a:pt x="949" y="157"/>
                  <a:pt x="949" y="158"/>
                </a:cubicBezTo>
                <a:cubicBezTo>
                  <a:pt x="950" y="158"/>
                  <a:pt x="950" y="158"/>
                  <a:pt x="950" y="158"/>
                </a:cubicBezTo>
                <a:cubicBezTo>
                  <a:pt x="950" y="158"/>
                  <a:pt x="950" y="158"/>
                  <a:pt x="950" y="158"/>
                </a:cubicBezTo>
                <a:cubicBezTo>
                  <a:pt x="951" y="159"/>
                  <a:pt x="952" y="159"/>
                  <a:pt x="952" y="160"/>
                </a:cubicBezTo>
                <a:cubicBezTo>
                  <a:pt x="952" y="161"/>
                  <a:pt x="952" y="161"/>
                  <a:pt x="952" y="161"/>
                </a:cubicBezTo>
                <a:cubicBezTo>
                  <a:pt x="953" y="161"/>
                  <a:pt x="953" y="161"/>
                  <a:pt x="953" y="161"/>
                </a:cubicBezTo>
                <a:cubicBezTo>
                  <a:pt x="953" y="162"/>
                  <a:pt x="953" y="162"/>
                  <a:pt x="953" y="162"/>
                </a:cubicBezTo>
                <a:cubicBezTo>
                  <a:pt x="957" y="162"/>
                  <a:pt x="957" y="163"/>
                  <a:pt x="959" y="164"/>
                </a:cubicBezTo>
                <a:cubicBezTo>
                  <a:pt x="959" y="165"/>
                  <a:pt x="959" y="166"/>
                  <a:pt x="958" y="166"/>
                </a:cubicBezTo>
                <a:cubicBezTo>
                  <a:pt x="957" y="166"/>
                  <a:pt x="957" y="166"/>
                  <a:pt x="957" y="166"/>
                </a:cubicBezTo>
                <a:cubicBezTo>
                  <a:pt x="958" y="167"/>
                  <a:pt x="959" y="168"/>
                  <a:pt x="958" y="169"/>
                </a:cubicBezTo>
                <a:cubicBezTo>
                  <a:pt x="957" y="169"/>
                  <a:pt x="957" y="169"/>
                  <a:pt x="957" y="169"/>
                </a:cubicBezTo>
                <a:cubicBezTo>
                  <a:pt x="957" y="170"/>
                  <a:pt x="957" y="170"/>
                  <a:pt x="957" y="170"/>
                </a:cubicBezTo>
                <a:cubicBezTo>
                  <a:pt x="956" y="171"/>
                  <a:pt x="954" y="172"/>
                  <a:pt x="953" y="172"/>
                </a:cubicBezTo>
                <a:cubicBezTo>
                  <a:pt x="953" y="174"/>
                  <a:pt x="953" y="174"/>
                  <a:pt x="953" y="174"/>
                </a:cubicBezTo>
                <a:cubicBezTo>
                  <a:pt x="955" y="173"/>
                  <a:pt x="957" y="172"/>
                  <a:pt x="959" y="172"/>
                </a:cubicBezTo>
                <a:cubicBezTo>
                  <a:pt x="959" y="174"/>
                  <a:pt x="959" y="174"/>
                  <a:pt x="959" y="174"/>
                </a:cubicBezTo>
                <a:cubicBezTo>
                  <a:pt x="961" y="174"/>
                  <a:pt x="962" y="175"/>
                  <a:pt x="963" y="176"/>
                </a:cubicBezTo>
                <a:cubicBezTo>
                  <a:pt x="963" y="178"/>
                  <a:pt x="963" y="178"/>
                  <a:pt x="963" y="178"/>
                </a:cubicBezTo>
                <a:cubicBezTo>
                  <a:pt x="963" y="178"/>
                  <a:pt x="963" y="178"/>
                  <a:pt x="963" y="178"/>
                </a:cubicBezTo>
                <a:cubicBezTo>
                  <a:pt x="965" y="180"/>
                  <a:pt x="965" y="179"/>
                  <a:pt x="965" y="181"/>
                </a:cubicBezTo>
                <a:cubicBezTo>
                  <a:pt x="966" y="181"/>
                  <a:pt x="965" y="181"/>
                  <a:pt x="966" y="181"/>
                </a:cubicBezTo>
                <a:cubicBezTo>
                  <a:pt x="965" y="181"/>
                  <a:pt x="965" y="181"/>
                  <a:pt x="965" y="181"/>
                </a:cubicBezTo>
                <a:cubicBezTo>
                  <a:pt x="965" y="183"/>
                  <a:pt x="965" y="182"/>
                  <a:pt x="965" y="183"/>
                </a:cubicBezTo>
                <a:cubicBezTo>
                  <a:pt x="966" y="185"/>
                  <a:pt x="966" y="184"/>
                  <a:pt x="967" y="185"/>
                </a:cubicBezTo>
                <a:cubicBezTo>
                  <a:pt x="968" y="186"/>
                  <a:pt x="968" y="187"/>
                  <a:pt x="968" y="187"/>
                </a:cubicBezTo>
                <a:cubicBezTo>
                  <a:pt x="969" y="187"/>
                  <a:pt x="969" y="187"/>
                  <a:pt x="969" y="187"/>
                </a:cubicBezTo>
                <a:cubicBezTo>
                  <a:pt x="968" y="188"/>
                  <a:pt x="968" y="189"/>
                  <a:pt x="968" y="190"/>
                </a:cubicBezTo>
                <a:cubicBezTo>
                  <a:pt x="972" y="190"/>
                  <a:pt x="972" y="190"/>
                  <a:pt x="972" y="190"/>
                </a:cubicBezTo>
                <a:cubicBezTo>
                  <a:pt x="972" y="192"/>
                  <a:pt x="972" y="192"/>
                  <a:pt x="972" y="192"/>
                </a:cubicBezTo>
                <a:cubicBezTo>
                  <a:pt x="971" y="192"/>
                  <a:pt x="971" y="192"/>
                  <a:pt x="971" y="192"/>
                </a:cubicBezTo>
                <a:cubicBezTo>
                  <a:pt x="971" y="193"/>
                  <a:pt x="971" y="193"/>
                  <a:pt x="971" y="193"/>
                </a:cubicBezTo>
                <a:cubicBezTo>
                  <a:pt x="971" y="193"/>
                  <a:pt x="972" y="194"/>
                  <a:pt x="971" y="195"/>
                </a:cubicBezTo>
                <a:cubicBezTo>
                  <a:pt x="971" y="195"/>
                  <a:pt x="970" y="195"/>
                  <a:pt x="970" y="195"/>
                </a:cubicBezTo>
                <a:cubicBezTo>
                  <a:pt x="970" y="196"/>
                  <a:pt x="970" y="197"/>
                  <a:pt x="971" y="199"/>
                </a:cubicBezTo>
                <a:cubicBezTo>
                  <a:pt x="969" y="198"/>
                  <a:pt x="964" y="198"/>
                  <a:pt x="963" y="199"/>
                </a:cubicBezTo>
                <a:cubicBezTo>
                  <a:pt x="963" y="201"/>
                  <a:pt x="963" y="201"/>
                  <a:pt x="963" y="201"/>
                </a:cubicBezTo>
                <a:cubicBezTo>
                  <a:pt x="966" y="201"/>
                  <a:pt x="966" y="201"/>
                  <a:pt x="966" y="201"/>
                </a:cubicBezTo>
                <a:cubicBezTo>
                  <a:pt x="965" y="203"/>
                  <a:pt x="964" y="204"/>
                  <a:pt x="963" y="206"/>
                </a:cubicBezTo>
                <a:cubicBezTo>
                  <a:pt x="962" y="206"/>
                  <a:pt x="962" y="206"/>
                  <a:pt x="962" y="206"/>
                </a:cubicBezTo>
                <a:cubicBezTo>
                  <a:pt x="962" y="209"/>
                  <a:pt x="962" y="209"/>
                  <a:pt x="962" y="209"/>
                </a:cubicBezTo>
                <a:cubicBezTo>
                  <a:pt x="965" y="209"/>
                  <a:pt x="965" y="209"/>
                  <a:pt x="965" y="209"/>
                </a:cubicBezTo>
                <a:cubicBezTo>
                  <a:pt x="965" y="208"/>
                  <a:pt x="965" y="208"/>
                  <a:pt x="965" y="208"/>
                </a:cubicBezTo>
                <a:cubicBezTo>
                  <a:pt x="965" y="208"/>
                  <a:pt x="965" y="208"/>
                  <a:pt x="965" y="208"/>
                </a:cubicBezTo>
                <a:cubicBezTo>
                  <a:pt x="965" y="211"/>
                  <a:pt x="964" y="212"/>
                  <a:pt x="961" y="213"/>
                </a:cubicBezTo>
                <a:cubicBezTo>
                  <a:pt x="962" y="215"/>
                  <a:pt x="962" y="215"/>
                  <a:pt x="963" y="215"/>
                </a:cubicBezTo>
                <a:cubicBezTo>
                  <a:pt x="964" y="216"/>
                  <a:pt x="963" y="216"/>
                  <a:pt x="964" y="216"/>
                </a:cubicBezTo>
                <a:cubicBezTo>
                  <a:pt x="964" y="217"/>
                  <a:pt x="964" y="217"/>
                  <a:pt x="964" y="217"/>
                </a:cubicBezTo>
                <a:cubicBezTo>
                  <a:pt x="968" y="217"/>
                  <a:pt x="968" y="217"/>
                  <a:pt x="968" y="217"/>
                </a:cubicBezTo>
                <a:cubicBezTo>
                  <a:pt x="968" y="218"/>
                  <a:pt x="968" y="218"/>
                  <a:pt x="968" y="218"/>
                </a:cubicBezTo>
                <a:cubicBezTo>
                  <a:pt x="970" y="218"/>
                  <a:pt x="972" y="218"/>
                  <a:pt x="973" y="216"/>
                </a:cubicBezTo>
                <a:cubicBezTo>
                  <a:pt x="973" y="214"/>
                  <a:pt x="973" y="214"/>
                  <a:pt x="973" y="214"/>
                </a:cubicBezTo>
                <a:cubicBezTo>
                  <a:pt x="974" y="213"/>
                  <a:pt x="974" y="213"/>
                  <a:pt x="975" y="213"/>
                </a:cubicBezTo>
                <a:cubicBezTo>
                  <a:pt x="975" y="212"/>
                  <a:pt x="975" y="211"/>
                  <a:pt x="975" y="210"/>
                </a:cubicBezTo>
                <a:cubicBezTo>
                  <a:pt x="976" y="210"/>
                  <a:pt x="976" y="210"/>
                  <a:pt x="976" y="210"/>
                </a:cubicBezTo>
                <a:cubicBezTo>
                  <a:pt x="976" y="212"/>
                  <a:pt x="977" y="211"/>
                  <a:pt x="977" y="214"/>
                </a:cubicBezTo>
                <a:cubicBezTo>
                  <a:pt x="979" y="214"/>
                  <a:pt x="979" y="214"/>
                  <a:pt x="979" y="214"/>
                </a:cubicBezTo>
                <a:cubicBezTo>
                  <a:pt x="979" y="213"/>
                  <a:pt x="979" y="213"/>
                  <a:pt x="979" y="213"/>
                </a:cubicBezTo>
                <a:cubicBezTo>
                  <a:pt x="980" y="213"/>
                  <a:pt x="981" y="213"/>
                  <a:pt x="982" y="212"/>
                </a:cubicBezTo>
                <a:cubicBezTo>
                  <a:pt x="982" y="213"/>
                  <a:pt x="982" y="213"/>
                  <a:pt x="982" y="214"/>
                </a:cubicBezTo>
                <a:cubicBezTo>
                  <a:pt x="986" y="214"/>
                  <a:pt x="986" y="214"/>
                  <a:pt x="986" y="214"/>
                </a:cubicBezTo>
                <a:cubicBezTo>
                  <a:pt x="986" y="214"/>
                  <a:pt x="986" y="214"/>
                  <a:pt x="986" y="214"/>
                </a:cubicBezTo>
                <a:cubicBezTo>
                  <a:pt x="988" y="214"/>
                  <a:pt x="988" y="214"/>
                  <a:pt x="988" y="214"/>
                </a:cubicBezTo>
                <a:cubicBezTo>
                  <a:pt x="988" y="215"/>
                  <a:pt x="988" y="215"/>
                  <a:pt x="988" y="215"/>
                </a:cubicBezTo>
                <a:cubicBezTo>
                  <a:pt x="992" y="215"/>
                  <a:pt x="992" y="215"/>
                  <a:pt x="992" y="215"/>
                </a:cubicBezTo>
                <a:cubicBezTo>
                  <a:pt x="991" y="216"/>
                  <a:pt x="991" y="216"/>
                  <a:pt x="990" y="216"/>
                </a:cubicBezTo>
                <a:cubicBezTo>
                  <a:pt x="991" y="218"/>
                  <a:pt x="990" y="217"/>
                  <a:pt x="991" y="218"/>
                </a:cubicBezTo>
                <a:cubicBezTo>
                  <a:pt x="993" y="219"/>
                  <a:pt x="999" y="216"/>
                  <a:pt x="1002" y="216"/>
                </a:cubicBezTo>
                <a:cubicBezTo>
                  <a:pt x="1002" y="216"/>
                  <a:pt x="1002" y="216"/>
                  <a:pt x="1002" y="216"/>
                </a:cubicBezTo>
                <a:cubicBezTo>
                  <a:pt x="1002" y="216"/>
                  <a:pt x="1002" y="216"/>
                  <a:pt x="1002" y="216"/>
                </a:cubicBezTo>
                <a:cubicBezTo>
                  <a:pt x="1002" y="217"/>
                  <a:pt x="1002" y="217"/>
                  <a:pt x="1002" y="217"/>
                </a:cubicBezTo>
                <a:cubicBezTo>
                  <a:pt x="1000" y="218"/>
                  <a:pt x="998" y="218"/>
                  <a:pt x="996" y="219"/>
                </a:cubicBezTo>
                <a:cubicBezTo>
                  <a:pt x="996" y="220"/>
                  <a:pt x="996" y="220"/>
                  <a:pt x="996" y="220"/>
                </a:cubicBezTo>
                <a:cubicBezTo>
                  <a:pt x="999" y="220"/>
                  <a:pt x="999" y="220"/>
                  <a:pt x="999" y="220"/>
                </a:cubicBezTo>
                <a:cubicBezTo>
                  <a:pt x="999" y="220"/>
                  <a:pt x="999" y="220"/>
                  <a:pt x="999" y="220"/>
                </a:cubicBezTo>
                <a:cubicBezTo>
                  <a:pt x="1003" y="219"/>
                  <a:pt x="1005" y="219"/>
                  <a:pt x="1006" y="223"/>
                </a:cubicBezTo>
                <a:cubicBezTo>
                  <a:pt x="1000" y="223"/>
                  <a:pt x="1000" y="223"/>
                  <a:pt x="1000" y="223"/>
                </a:cubicBezTo>
                <a:cubicBezTo>
                  <a:pt x="1002" y="225"/>
                  <a:pt x="1001" y="223"/>
                  <a:pt x="1003" y="224"/>
                </a:cubicBezTo>
                <a:cubicBezTo>
                  <a:pt x="1004" y="224"/>
                  <a:pt x="1004" y="225"/>
                  <a:pt x="1005" y="226"/>
                </a:cubicBezTo>
                <a:cubicBezTo>
                  <a:pt x="1005" y="226"/>
                  <a:pt x="1005" y="226"/>
                  <a:pt x="1005" y="226"/>
                </a:cubicBezTo>
                <a:cubicBezTo>
                  <a:pt x="1001" y="226"/>
                  <a:pt x="1001" y="226"/>
                  <a:pt x="1001" y="226"/>
                </a:cubicBezTo>
                <a:cubicBezTo>
                  <a:pt x="1000" y="228"/>
                  <a:pt x="1001" y="227"/>
                  <a:pt x="1000" y="228"/>
                </a:cubicBezTo>
                <a:cubicBezTo>
                  <a:pt x="1000" y="229"/>
                  <a:pt x="1000" y="229"/>
                  <a:pt x="1000" y="229"/>
                </a:cubicBezTo>
                <a:cubicBezTo>
                  <a:pt x="1002" y="229"/>
                  <a:pt x="1002" y="229"/>
                  <a:pt x="1005" y="229"/>
                </a:cubicBezTo>
                <a:cubicBezTo>
                  <a:pt x="1004" y="231"/>
                  <a:pt x="1005" y="230"/>
                  <a:pt x="1004" y="231"/>
                </a:cubicBezTo>
                <a:cubicBezTo>
                  <a:pt x="1004" y="231"/>
                  <a:pt x="1004" y="231"/>
                  <a:pt x="1004" y="231"/>
                </a:cubicBezTo>
                <a:cubicBezTo>
                  <a:pt x="1003" y="231"/>
                  <a:pt x="1003" y="231"/>
                  <a:pt x="1001" y="231"/>
                </a:cubicBezTo>
                <a:cubicBezTo>
                  <a:pt x="1001" y="233"/>
                  <a:pt x="1001" y="233"/>
                  <a:pt x="1001" y="233"/>
                </a:cubicBezTo>
                <a:cubicBezTo>
                  <a:pt x="1002" y="234"/>
                  <a:pt x="1004" y="234"/>
                  <a:pt x="1005" y="235"/>
                </a:cubicBezTo>
                <a:cubicBezTo>
                  <a:pt x="1005" y="237"/>
                  <a:pt x="1005" y="237"/>
                  <a:pt x="1005" y="237"/>
                </a:cubicBezTo>
                <a:cubicBezTo>
                  <a:pt x="1004" y="236"/>
                  <a:pt x="1002" y="236"/>
                  <a:pt x="1000" y="236"/>
                </a:cubicBezTo>
                <a:cubicBezTo>
                  <a:pt x="1000" y="235"/>
                  <a:pt x="999" y="235"/>
                  <a:pt x="999" y="234"/>
                </a:cubicBezTo>
                <a:cubicBezTo>
                  <a:pt x="998" y="234"/>
                  <a:pt x="996" y="234"/>
                  <a:pt x="995" y="233"/>
                </a:cubicBezTo>
                <a:cubicBezTo>
                  <a:pt x="995" y="233"/>
                  <a:pt x="995" y="233"/>
                  <a:pt x="995" y="233"/>
                </a:cubicBezTo>
                <a:cubicBezTo>
                  <a:pt x="994" y="233"/>
                  <a:pt x="993" y="232"/>
                  <a:pt x="992" y="232"/>
                </a:cubicBezTo>
                <a:cubicBezTo>
                  <a:pt x="992" y="231"/>
                  <a:pt x="991" y="231"/>
                  <a:pt x="991" y="230"/>
                </a:cubicBezTo>
                <a:cubicBezTo>
                  <a:pt x="990" y="229"/>
                  <a:pt x="988" y="229"/>
                  <a:pt x="986" y="229"/>
                </a:cubicBezTo>
                <a:cubicBezTo>
                  <a:pt x="986" y="228"/>
                  <a:pt x="986" y="228"/>
                  <a:pt x="986" y="228"/>
                </a:cubicBezTo>
                <a:cubicBezTo>
                  <a:pt x="981" y="228"/>
                  <a:pt x="977" y="228"/>
                  <a:pt x="972" y="228"/>
                </a:cubicBezTo>
                <a:cubicBezTo>
                  <a:pt x="972" y="228"/>
                  <a:pt x="972" y="228"/>
                  <a:pt x="972" y="228"/>
                </a:cubicBezTo>
                <a:cubicBezTo>
                  <a:pt x="970" y="229"/>
                  <a:pt x="971" y="228"/>
                  <a:pt x="970" y="229"/>
                </a:cubicBezTo>
                <a:cubicBezTo>
                  <a:pt x="969" y="230"/>
                  <a:pt x="970" y="229"/>
                  <a:pt x="969" y="230"/>
                </a:cubicBezTo>
                <a:cubicBezTo>
                  <a:pt x="970" y="231"/>
                  <a:pt x="970" y="232"/>
                  <a:pt x="971" y="233"/>
                </a:cubicBezTo>
                <a:cubicBezTo>
                  <a:pt x="971" y="233"/>
                  <a:pt x="971" y="233"/>
                  <a:pt x="971" y="233"/>
                </a:cubicBezTo>
                <a:cubicBezTo>
                  <a:pt x="975" y="233"/>
                  <a:pt x="975" y="233"/>
                  <a:pt x="975" y="233"/>
                </a:cubicBezTo>
                <a:cubicBezTo>
                  <a:pt x="975" y="234"/>
                  <a:pt x="975" y="234"/>
                  <a:pt x="975" y="235"/>
                </a:cubicBezTo>
                <a:cubicBezTo>
                  <a:pt x="976" y="235"/>
                  <a:pt x="977" y="235"/>
                  <a:pt x="979" y="235"/>
                </a:cubicBezTo>
                <a:cubicBezTo>
                  <a:pt x="978" y="236"/>
                  <a:pt x="978" y="237"/>
                  <a:pt x="978" y="238"/>
                </a:cubicBezTo>
                <a:cubicBezTo>
                  <a:pt x="976" y="238"/>
                  <a:pt x="977" y="237"/>
                  <a:pt x="977" y="237"/>
                </a:cubicBezTo>
                <a:cubicBezTo>
                  <a:pt x="973" y="237"/>
                  <a:pt x="973" y="237"/>
                  <a:pt x="973" y="237"/>
                </a:cubicBezTo>
                <a:cubicBezTo>
                  <a:pt x="973" y="237"/>
                  <a:pt x="973" y="237"/>
                  <a:pt x="973" y="237"/>
                </a:cubicBezTo>
                <a:cubicBezTo>
                  <a:pt x="970" y="237"/>
                  <a:pt x="969" y="238"/>
                  <a:pt x="967" y="239"/>
                </a:cubicBezTo>
                <a:cubicBezTo>
                  <a:pt x="968" y="242"/>
                  <a:pt x="968" y="242"/>
                  <a:pt x="969" y="244"/>
                </a:cubicBezTo>
                <a:cubicBezTo>
                  <a:pt x="968" y="244"/>
                  <a:pt x="967" y="244"/>
                  <a:pt x="967" y="245"/>
                </a:cubicBezTo>
                <a:cubicBezTo>
                  <a:pt x="966" y="246"/>
                  <a:pt x="966" y="247"/>
                  <a:pt x="966" y="249"/>
                </a:cubicBezTo>
                <a:cubicBezTo>
                  <a:pt x="965" y="249"/>
                  <a:pt x="965" y="250"/>
                  <a:pt x="964" y="250"/>
                </a:cubicBezTo>
                <a:cubicBezTo>
                  <a:pt x="964" y="252"/>
                  <a:pt x="965" y="252"/>
                  <a:pt x="965" y="253"/>
                </a:cubicBezTo>
                <a:cubicBezTo>
                  <a:pt x="967" y="253"/>
                  <a:pt x="973" y="252"/>
                  <a:pt x="973" y="252"/>
                </a:cubicBezTo>
                <a:cubicBezTo>
                  <a:pt x="973" y="254"/>
                  <a:pt x="973" y="254"/>
                  <a:pt x="973" y="254"/>
                </a:cubicBezTo>
                <a:cubicBezTo>
                  <a:pt x="975" y="254"/>
                  <a:pt x="975" y="254"/>
                  <a:pt x="975" y="254"/>
                </a:cubicBezTo>
                <a:cubicBezTo>
                  <a:pt x="975" y="252"/>
                  <a:pt x="975" y="252"/>
                  <a:pt x="975" y="252"/>
                </a:cubicBezTo>
                <a:cubicBezTo>
                  <a:pt x="977" y="252"/>
                  <a:pt x="977" y="252"/>
                  <a:pt x="977" y="252"/>
                </a:cubicBezTo>
                <a:cubicBezTo>
                  <a:pt x="977" y="256"/>
                  <a:pt x="977" y="256"/>
                  <a:pt x="977" y="256"/>
                </a:cubicBezTo>
                <a:cubicBezTo>
                  <a:pt x="969" y="256"/>
                  <a:pt x="969" y="256"/>
                  <a:pt x="969" y="256"/>
                </a:cubicBezTo>
                <a:cubicBezTo>
                  <a:pt x="969" y="258"/>
                  <a:pt x="970" y="257"/>
                  <a:pt x="971" y="259"/>
                </a:cubicBezTo>
                <a:cubicBezTo>
                  <a:pt x="974" y="259"/>
                  <a:pt x="977" y="260"/>
                  <a:pt x="979" y="260"/>
                </a:cubicBezTo>
                <a:cubicBezTo>
                  <a:pt x="979" y="259"/>
                  <a:pt x="980" y="259"/>
                  <a:pt x="980" y="258"/>
                </a:cubicBezTo>
                <a:cubicBezTo>
                  <a:pt x="981" y="258"/>
                  <a:pt x="981" y="258"/>
                  <a:pt x="981" y="258"/>
                </a:cubicBezTo>
                <a:cubicBezTo>
                  <a:pt x="981" y="258"/>
                  <a:pt x="981" y="258"/>
                  <a:pt x="981" y="258"/>
                </a:cubicBezTo>
                <a:cubicBezTo>
                  <a:pt x="985" y="258"/>
                  <a:pt x="985" y="258"/>
                  <a:pt x="985" y="258"/>
                </a:cubicBezTo>
                <a:cubicBezTo>
                  <a:pt x="985" y="257"/>
                  <a:pt x="985" y="257"/>
                  <a:pt x="985" y="257"/>
                </a:cubicBezTo>
                <a:cubicBezTo>
                  <a:pt x="986" y="257"/>
                  <a:pt x="986" y="257"/>
                  <a:pt x="986" y="257"/>
                </a:cubicBezTo>
                <a:cubicBezTo>
                  <a:pt x="987" y="257"/>
                  <a:pt x="987" y="256"/>
                  <a:pt x="987" y="256"/>
                </a:cubicBezTo>
                <a:cubicBezTo>
                  <a:pt x="989" y="255"/>
                  <a:pt x="991" y="255"/>
                  <a:pt x="992" y="253"/>
                </a:cubicBezTo>
                <a:cubicBezTo>
                  <a:pt x="993" y="253"/>
                  <a:pt x="993" y="253"/>
                  <a:pt x="993" y="253"/>
                </a:cubicBezTo>
                <a:cubicBezTo>
                  <a:pt x="993" y="252"/>
                  <a:pt x="993" y="251"/>
                  <a:pt x="994" y="250"/>
                </a:cubicBezTo>
                <a:cubicBezTo>
                  <a:pt x="988" y="247"/>
                  <a:pt x="986" y="240"/>
                  <a:pt x="980" y="239"/>
                </a:cubicBezTo>
                <a:cubicBezTo>
                  <a:pt x="980" y="237"/>
                  <a:pt x="980" y="237"/>
                  <a:pt x="980" y="237"/>
                </a:cubicBezTo>
                <a:cubicBezTo>
                  <a:pt x="979" y="237"/>
                  <a:pt x="979" y="237"/>
                  <a:pt x="979" y="237"/>
                </a:cubicBezTo>
                <a:cubicBezTo>
                  <a:pt x="979" y="236"/>
                  <a:pt x="979" y="236"/>
                  <a:pt x="979" y="236"/>
                </a:cubicBezTo>
                <a:cubicBezTo>
                  <a:pt x="981" y="236"/>
                  <a:pt x="982" y="236"/>
                  <a:pt x="984" y="237"/>
                </a:cubicBezTo>
                <a:cubicBezTo>
                  <a:pt x="984" y="237"/>
                  <a:pt x="984" y="237"/>
                  <a:pt x="984" y="237"/>
                </a:cubicBezTo>
                <a:cubicBezTo>
                  <a:pt x="986" y="237"/>
                  <a:pt x="986" y="237"/>
                  <a:pt x="986" y="237"/>
                </a:cubicBezTo>
                <a:cubicBezTo>
                  <a:pt x="986" y="238"/>
                  <a:pt x="987" y="239"/>
                  <a:pt x="987" y="239"/>
                </a:cubicBezTo>
                <a:cubicBezTo>
                  <a:pt x="988" y="239"/>
                  <a:pt x="988" y="239"/>
                  <a:pt x="988" y="239"/>
                </a:cubicBezTo>
                <a:cubicBezTo>
                  <a:pt x="989" y="240"/>
                  <a:pt x="990" y="241"/>
                  <a:pt x="990" y="242"/>
                </a:cubicBezTo>
                <a:cubicBezTo>
                  <a:pt x="992" y="242"/>
                  <a:pt x="992" y="242"/>
                  <a:pt x="992" y="242"/>
                </a:cubicBezTo>
                <a:cubicBezTo>
                  <a:pt x="992" y="243"/>
                  <a:pt x="992" y="243"/>
                  <a:pt x="992" y="243"/>
                </a:cubicBezTo>
                <a:cubicBezTo>
                  <a:pt x="995" y="244"/>
                  <a:pt x="997" y="242"/>
                  <a:pt x="999" y="241"/>
                </a:cubicBezTo>
                <a:cubicBezTo>
                  <a:pt x="1000" y="243"/>
                  <a:pt x="1000" y="243"/>
                  <a:pt x="1000" y="243"/>
                </a:cubicBezTo>
                <a:cubicBezTo>
                  <a:pt x="1002" y="243"/>
                  <a:pt x="1003" y="242"/>
                  <a:pt x="1006" y="242"/>
                </a:cubicBezTo>
                <a:cubicBezTo>
                  <a:pt x="1006" y="243"/>
                  <a:pt x="1006" y="243"/>
                  <a:pt x="1005" y="244"/>
                </a:cubicBezTo>
                <a:cubicBezTo>
                  <a:pt x="1005" y="244"/>
                  <a:pt x="1005" y="244"/>
                  <a:pt x="1005" y="244"/>
                </a:cubicBezTo>
                <a:cubicBezTo>
                  <a:pt x="1005" y="245"/>
                  <a:pt x="1006" y="246"/>
                  <a:pt x="1006" y="247"/>
                </a:cubicBezTo>
                <a:cubicBezTo>
                  <a:pt x="1004" y="247"/>
                  <a:pt x="1004" y="247"/>
                  <a:pt x="1004" y="247"/>
                </a:cubicBezTo>
                <a:cubicBezTo>
                  <a:pt x="1004" y="249"/>
                  <a:pt x="1004" y="249"/>
                  <a:pt x="1003" y="251"/>
                </a:cubicBezTo>
                <a:cubicBezTo>
                  <a:pt x="1004" y="251"/>
                  <a:pt x="1004" y="251"/>
                  <a:pt x="1005" y="251"/>
                </a:cubicBezTo>
                <a:cubicBezTo>
                  <a:pt x="1004" y="252"/>
                  <a:pt x="1002" y="253"/>
                  <a:pt x="1003" y="254"/>
                </a:cubicBezTo>
                <a:cubicBezTo>
                  <a:pt x="1003" y="255"/>
                  <a:pt x="1003" y="255"/>
                  <a:pt x="1003" y="255"/>
                </a:cubicBezTo>
                <a:cubicBezTo>
                  <a:pt x="1005" y="255"/>
                  <a:pt x="1006" y="254"/>
                  <a:pt x="1007" y="254"/>
                </a:cubicBezTo>
                <a:cubicBezTo>
                  <a:pt x="1007" y="254"/>
                  <a:pt x="1007" y="254"/>
                  <a:pt x="1007" y="254"/>
                </a:cubicBezTo>
                <a:cubicBezTo>
                  <a:pt x="1008" y="254"/>
                  <a:pt x="1008" y="254"/>
                  <a:pt x="1008" y="254"/>
                </a:cubicBezTo>
                <a:cubicBezTo>
                  <a:pt x="1007" y="256"/>
                  <a:pt x="1007" y="256"/>
                  <a:pt x="1007" y="258"/>
                </a:cubicBezTo>
                <a:cubicBezTo>
                  <a:pt x="1009" y="258"/>
                  <a:pt x="1009" y="258"/>
                  <a:pt x="1009" y="258"/>
                </a:cubicBezTo>
                <a:cubicBezTo>
                  <a:pt x="1009" y="261"/>
                  <a:pt x="1008" y="260"/>
                  <a:pt x="1007" y="263"/>
                </a:cubicBezTo>
                <a:cubicBezTo>
                  <a:pt x="1006" y="263"/>
                  <a:pt x="1006" y="262"/>
                  <a:pt x="1005" y="262"/>
                </a:cubicBezTo>
                <a:cubicBezTo>
                  <a:pt x="1005" y="259"/>
                  <a:pt x="1005" y="259"/>
                  <a:pt x="1005" y="259"/>
                </a:cubicBezTo>
                <a:cubicBezTo>
                  <a:pt x="1002" y="259"/>
                  <a:pt x="1002" y="259"/>
                  <a:pt x="1002" y="259"/>
                </a:cubicBezTo>
                <a:cubicBezTo>
                  <a:pt x="1002" y="261"/>
                  <a:pt x="1002" y="262"/>
                  <a:pt x="1002" y="264"/>
                </a:cubicBezTo>
                <a:cubicBezTo>
                  <a:pt x="1002" y="264"/>
                  <a:pt x="1002" y="264"/>
                  <a:pt x="1002" y="264"/>
                </a:cubicBezTo>
                <a:cubicBezTo>
                  <a:pt x="1002" y="264"/>
                  <a:pt x="1003" y="265"/>
                  <a:pt x="1003" y="266"/>
                </a:cubicBezTo>
                <a:cubicBezTo>
                  <a:pt x="1003" y="266"/>
                  <a:pt x="1002" y="266"/>
                  <a:pt x="1002" y="266"/>
                </a:cubicBezTo>
                <a:cubicBezTo>
                  <a:pt x="1003" y="266"/>
                  <a:pt x="1003" y="266"/>
                  <a:pt x="1003" y="266"/>
                </a:cubicBezTo>
                <a:cubicBezTo>
                  <a:pt x="1004" y="267"/>
                  <a:pt x="1004" y="268"/>
                  <a:pt x="1004" y="268"/>
                </a:cubicBezTo>
                <a:cubicBezTo>
                  <a:pt x="1003" y="268"/>
                  <a:pt x="1003" y="268"/>
                  <a:pt x="1003" y="268"/>
                </a:cubicBezTo>
                <a:cubicBezTo>
                  <a:pt x="1003" y="270"/>
                  <a:pt x="1003" y="270"/>
                  <a:pt x="1003" y="270"/>
                </a:cubicBezTo>
                <a:cubicBezTo>
                  <a:pt x="1003" y="270"/>
                  <a:pt x="1003" y="270"/>
                  <a:pt x="1003" y="270"/>
                </a:cubicBezTo>
                <a:cubicBezTo>
                  <a:pt x="1002" y="271"/>
                  <a:pt x="998" y="272"/>
                  <a:pt x="996" y="272"/>
                </a:cubicBezTo>
                <a:cubicBezTo>
                  <a:pt x="996" y="271"/>
                  <a:pt x="996" y="271"/>
                  <a:pt x="996" y="271"/>
                </a:cubicBezTo>
                <a:cubicBezTo>
                  <a:pt x="994" y="271"/>
                  <a:pt x="994" y="271"/>
                  <a:pt x="994" y="271"/>
                </a:cubicBezTo>
                <a:cubicBezTo>
                  <a:pt x="994" y="270"/>
                  <a:pt x="994" y="270"/>
                  <a:pt x="994" y="270"/>
                </a:cubicBezTo>
                <a:cubicBezTo>
                  <a:pt x="994" y="270"/>
                  <a:pt x="993" y="271"/>
                  <a:pt x="992" y="271"/>
                </a:cubicBezTo>
                <a:cubicBezTo>
                  <a:pt x="992" y="273"/>
                  <a:pt x="992" y="273"/>
                  <a:pt x="992" y="273"/>
                </a:cubicBezTo>
                <a:cubicBezTo>
                  <a:pt x="991" y="273"/>
                  <a:pt x="991" y="273"/>
                  <a:pt x="990" y="274"/>
                </a:cubicBezTo>
                <a:cubicBezTo>
                  <a:pt x="990" y="274"/>
                  <a:pt x="990" y="274"/>
                  <a:pt x="990" y="274"/>
                </a:cubicBezTo>
                <a:cubicBezTo>
                  <a:pt x="989" y="274"/>
                  <a:pt x="989" y="274"/>
                  <a:pt x="989" y="274"/>
                </a:cubicBezTo>
                <a:cubicBezTo>
                  <a:pt x="988" y="274"/>
                  <a:pt x="987" y="274"/>
                  <a:pt x="986" y="274"/>
                </a:cubicBezTo>
                <a:cubicBezTo>
                  <a:pt x="986" y="276"/>
                  <a:pt x="986" y="276"/>
                  <a:pt x="986" y="276"/>
                </a:cubicBezTo>
                <a:cubicBezTo>
                  <a:pt x="991" y="276"/>
                  <a:pt x="998" y="277"/>
                  <a:pt x="1001" y="276"/>
                </a:cubicBezTo>
                <a:cubicBezTo>
                  <a:pt x="1001" y="275"/>
                  <a:pt x="1001" y="275"/>
                  <a:pt x="1001" y="275"/>
                </a:cubicBezTo>
                <a:cubicBezTo>
                  <a:pt x="1002" y="274"/>
                  <a:pt x="1002" y="273"/>
                  <a:pt x="1004" y="273"/>
                </a:cubicBezTo>
                <a:cubicBezTo>
                  <a:pt x="1005" y="274"/>
                  <a:pt x="1005" y="277"/>
                  <a:pt x="1005" y="278"/>
                </a:cubicBezTo>
                <a:cubicBezTo>
                  <a:pt x="1004" y="278"/>
                  <a:pt x="1002" y="277"/>
                  <a:pt x="1000" y="277"/>
                </a:cubicBezTo>
                <a:cubicBezTo>
                  <a:pt x="1000" y="278"/>
                  <a:pt x="1000" y="278"/>
                  <a:pt x="1000" y="278"/>
                </a:cubicBezTo>
                <a:cubicBezTo>
                  <a:pt x="998" y="278"/>
                  <a:pt x="995" y="279"/>
                  <a:pt x="993" y="279"/>
                </a:cubicBezTo>
                <a:cubicBezTo>
                  <a:pt x="993" y="278"/>
                  <a:pt x="992" y="277"/>
                  <a:pt x="992" y="277"/>
                </a:cubicBezTo>
                <a:cubicBezTo>
                  <a:pt x="990" y="277"/>
                  <a:pt x="990" y="277"/>
                  <a:pt x="990" y="277"/>
                </a:cubicBezTo>
                <a:cubicBezTo>
                  <a:pt x="990" y="276"/>
                  <a:pt x="990" y="276"/>
                  <a:pt x="990" y="276"/>
                </a:cubicBezTo>
                <a:cubicBezTo>
                  <a:pt x="988" y="276"/>
                  <a:pt x="988" y="276"/>
                  <a:pt x="987" y="277"/>
                </a:cubicBezTo>
                <a:cubicBezTo>
                  <a:pt x="987" y="278"/>
                  <a:pt x="987" y="278"/>
                  <a:pt x="987" y="278"/>
                </a:cubicBezTo>
                <a:cubicBezTo>
                  <a:pt x="987" y="279"/>
                  <a:pt x="993" y="281"/>
                  <a:pt x="994" y="281"/>
                </a:cubicBezTo>
                <a:cubicBezTo>
                  <a:pt x="992" y="283"/>
                  <a:pt x="989" y="281"/>
                  <a:pt x="988" y="279"/>
                </a:cubicBezTo>
                <a:cubicBezTo>
                  <a:pt x="983" y="280"/>
                  <a:pt x="983" y="283"/>
                  <a:pt x="980" y="285"/>
                </a:cubicBezTo>
                <a:cubicBezTo>
                  <a:pt x="980" y="289"/>
                  <a:pt x="980" y="289"/>
                  <a:pt x="980" y="289"/>
                </a:cubicBezTo>
                <a:cubicBezTo>
                  <a:pt x="981" y="288"/>
                  <a:pt x="981" y="288"/>
                  <a:pt x="982" y="287"/>
                </a:cubicBezTo>
                <a:cubicBezTo>
                  <a:pt x="982" y="287"/>
                  <a:pt x="982" y="287"/>
                  <a:pt x="982" y="287"/>
                </a:cubicBezTo>
                <a:cubicBezTo>
                  <a:pt x="984" y="287"/>
                  <a:pt x="984" y="287"/>
                  <a:pt x="984" y="287"/>
                </a:cubicBezTo>
                <a:cubicBezTo>
                  <a:pt x="984" y="287"/>
                  <a:pt x="985" y="286"/>
                  <a:pt x="985" y="285"/>
                </a:cubicBezTo>
                <a:cubicBezTo>
                  <a:pt x="985" y="285"/>
                  <a:pt x="986" y="284"/>
                  <a:pt x="986" y="284"/>
                </a:cubicBezTo>
                <a:cubicBezTo>
                  <a:pt x="987" y="284"/>
                  <a:pt x="988" y="284"/>
                  <a:pt x="989" y="285"/>
                </a:cubicBezTo>
                <a:cubicBezTo>
                  <a:pt x="989" y="284"/>
                  <a:pt x="989" y="284"/>
                  <a:pt x="989" y="284"/>
                </a:cubicBezTo>
                <a:cubicBezTo>
                  <a:pt x="992" y="284"/>
                  <a:pt x="992" y="284"/>
                  <a:pt x="992" y="284"/>
                </a:cubicBezTo>
                <a:cubicBezTo>
                  <a:pt x="992" y="283"/>
                  <a:pt x="992" y="283"/>
                  <a:pt x="992" y="283"/>
                </a:cubicBezTo>
                <a:cubicBezTo>
                  <a:pt x="993" y="283"/>
                  <a:pt x="994" y="283"/>
                  <a:pt x="996" y="283"/>
                </a:cubicBezTo>
                <a:cubicBezTo>
                  <a:pt x="996" y="282"/>
                  <a:pt x="996" y="282"/>
                  <a:pt x="996" y="282"/>
                </a:cubicBezTo>
                <a:cubicBezTo>
                  <a:pt x="997" y="282"/>
                  <a:pt x="997" y="282"/>
                  <a:pt x="997" y="282"/>
                </a:cubicBezTo>
                <a:cubicBezTo>
                  <a:pt x="997" y="283"/>
                  <a:pt x="997" y="283"/>
                  <a:pt x="997" y="283"/>
                </a:cubicBezTo>
                <a:cubicBezTo>
                  <a:pt x="996" y="283"/>
                  <a:pt x="996" y="283"/>
                  <a:pt x="995" y="283"/>
                </a:cubicBezTo>
                <a:cubicBezTo>
                  <a:pt x="996" y="286"/>
                  <a:pt x="997" y="286"/>
                  <a:pt x="998" y="287"/>
                </a:cubicBezTo>
                <a:cubicBezTo>
                  <a:pt x="1000" y="287"/>
                  <a:pt x="1001" y="287"/>
                  <a:pt x="1002" y="287"/>
                </a:cubicBezTo>
                <a:cubicBezTo>
                  <a:pt x="1002" y="286"/>
                  <a:pt x="1002" y="286"/>
                  <a:pt x="1002" y="286"/>
                </a:cubicBezTo>
                <a:cubicBezTo>
                  <a:pt x="1003" y="286"/>
                  <a:pt x="1003" y="286"/>
                  <a:pt x="1003" y="286"/>
                </a:cubicBezTo>
                <a:cubicBezTo>
                  <a:pt x="1003" y="284"/>
                  <a:pt x="1003" y="284"/>
                  <a:pt x="1003" y="284"/>
                </a:cubicBezTo>
                <a:cubicBezTo>
                  <a:pt x="1002" y="284"/>
                  <a:pt x="1002" y="284"/>
                  <a:pt x="1002" y="284"/>
                </a:cubicBezTo>
                <a:cubicBezTo>
                  <a:pt x="1002" y="282"/>
                  <a:pt x="1002" y="282"/>
                  <a:pt x="1003" y="281"/>
                </a:cubicBezTo>
                <a:cubicBezTo>
                  <a:pt x="1004" y="281"/>
                  <a:pt x="1005" y="281"/>
                  <a:pt x="1007" y="281"/>
                </a:cubicBezTo>
                <a:cubicBezTo>
                  <a:pt x="1006" y="282"/>
                  <a:pt x="1006" y="282"/>
                  <a:pt x="1005" y="283"/>
                </a:cubicBezTo>
                <a:cubicBezTo>
                  <a:pt x="1005" y="284"/>
                  <a:pt x="1005" y="284"/>
                  <a:pt x="1005" y="284"/>
                </a:cubicBezTo>
                <a:cubicBezTo>
                  <a:pt x="1005" y="284"/>
                  <a:pt x="1006" y="284"/>
                  <a:pt x="1006" y="285"/>
                </a:cubicBezTo>
                <a:cubicBezTo>
                  <a:pt x="1006" y="286"/>
                  <a:pt x="1004" y="286"/>
                  <a:pt x="1004" y="287"/>
                </a:cubicBezTo>
                <a:cubicBezTo>
                  <a:pt x="1004" y="289"/>
                  <a:pt x="1004" y="289"/>
                  <a:pt x="1004" y="289"/>
                </a:cubicBezTo>
                <a:cubicBezTo>
                  <a:pt x="998" y="289"/>
                  <a:pt x="998" y="289"/>
                  <a:pt x="998" y="289"/>
                </a:cubicBezTo>
                <a:cubicBezTo>
                  <a:pt x="998" y="288"/>
                  <a:pt x="998" y="288"/>
                  <a:pt x="998" y="288"/>
                </a:cubicBezTo>
                <a:cubicBezTo>
                  <a:pt x="997" y="288"/>
                  <a:pt x="996" y="288"/>
                  <a:pt x="995" y="287"/>
                </a:cubicBezTo>
                <a:cubicBezTo>
                  <a:pt x="995" y="287"/>
                  <a:pt x="995" y="287"/>
                  <a:pt x="995" y="287"/>
                </a:cubicBezTo>
                <a:cubicBezTo>
                  <a:pt x="994" y="286"/>
                  <a:pt x="992" y="286"/>
                  <a:pt x="991" y="286"/>
                </a:cubicBezTo>
                <a:cubicBezTo>
                  <a:pt x="991" y="285"/>
                  <a:pt x="991" y="285"/>
                  <a:pt x="991" y="285"/>
                </a:cubicBezTo>
                <a:cubicBezTo>
                  <a:pt x="986" y="285"/>
                  <a:pt x="987" y="286"/>
                  <a:pt x="984" y="288"/>
                </a:cubicBezTo>
                <a:cubicBezTo>
                  <a:pt x="984" y="290"/>
                  <a:pt x="984" y="290"/>
                  <a:pt x="984" y="290"/>
                </a:cubicBezTo>
                <a:cubicBezTo>
                  <a:pt x="981" y="290"/>
                  <a:pt x="981" y="290"/>
                  <a:pt x="980" y="292"/>
                </a:cubicBezTo>
                <a:cubicBezTo>
                  <a:pt x="980" y="292"/>
                  <a:pt x="979" y="292"/>
                  <a:pt x="979" y="293"/>
                </a:cubicBezTo>
                <a:cubicBezTo>
                  <a:pt x="980" y="293"/>
                  <a:pt x="980" y="293"/>
                  <a:pt x="980" y="293"/>
                </a:cubicBezTo>
                <a:cubicBezTo>
                  <a:pt x="981" y="294"/>
                  <a:pt x="981" y="295"/>
                  <a:pt x="981" y="296"/>
                </a:cubicBezTo>
                <a:cubicBezTo>
                  <a:pt x="980" y="296"/>
                  <a:pt x="980" y="296"/>
                  <a:pt x="980" y="296"/>
                </a:cubicBezTo>
                <a:cubicBezTo>
                  <a:pt x="982" y="298"/>
                  <a:pt x="983" y="296"/>
                  <a:pt x="984" y="297"/>
                </a:cubicBezTo>
                <a:cubicBezTo>
                  <a:pt x="984" y="298"/>
                  <a:pt x="984" y="298"/>
                  <a:pt x="984" y="298"/>
                </a:cubicBezTo>
                <a:cubicBezTo>
                  <a:pt x="985" y="298"/>
                  <a:pt x="985" y="298"/>
                  <a:pt x="985" y="298"/>
                </a:cubicBezTo>
                <a:cubicBezTo>
                  <a:pt x="985" y="299"/>
                  <a:pt x="985" y="299"/>
                  <a:pt x="984" y="300"/>
                </a:cubicBezTo>
                <a:cubicBezTo>
                  <a:pt x="986" y="300"/>
                  <a:pt x="986" y="300"/>
                  <a:pt x="986" y="300"/>
                </a:cubicBezTo>
                <a:cubicBezTo>
                  <a:pt x="985" y="301"/>
                  <a:pt x="986" y="300"/>
                  <a:pt x="985" y="300"/>
                </a:cubicBezTo>
                <a:cubicBezTo>
                  <a:pt x="985" y="301"/>
                  <a:pt x="985" y="302"/>
                  <a:pt x="984" y="302"/>
                </a:cubicBezTo>
                <a:cubicBezTo>
                  <a:pt x="982" y="302"/>
                  <a:pt x="982" y="302"/>
                  <a:pt x="982" y="302"/>
                </a:cubicBezTo>
                <a:cubicBezTo>
                  <a:pt x="982" y="303"/>
                  <a:pt x="982" y="304"/>
                  <a:pt x="982" y="304"/>
                </a:cubicBezTo>
                <a:cubicBezTo>
                  <a:pt x="982" y="304"/>
                  <a:pt x="982" y="304"/>
                  <a:pt x="982" y="304"/>
                </a:cubicBezTo>
                <a:cubicBezTo>
                  <a:pt x="982" y="306"/>
                  <a:pt x="982" y="306"/>
                  <a:pt x="982" y="306"/>
                </a:cubicBezTo>
                <a:cubicBezTo>
                  <a:pt x="984" y="306"/>
                  <a:pt x="984" y="306"/>
                  <a:pt x="984" y="306"/>
                </a:cubicBezTo>
                <a:cubicBezTo>
                  <a:pt x="984" y="305"/>
                  <a:pt x="984" y="305"/>
                  <a:pt x="984" y="305"/>
                </a:cubicBezTo>
                <a:cubicBezTo>
                  <a:pt x="984" y="305"/>
                  <a:pt x="984" y="305"/>
                  <a:pt x="984" y="305"/>
                </a:cubicBezTo>
                <a:cubicBezTo>
                  <a:pt x="984" y="306"/>
                  <a:pt x="984" y="306"/>
                  <a:pt x="984" y="306"/>
                </a:cubicBezTo>
                <a:cubicBezTo>
                  <a:pt x="983" y="307"/>
                  <a:pt x="981" y="307"/>
                  <a:pt x="980" y="308"/>
                </a:cubicBezTo>
                <a:cubicBezTo>
                  <a:pt x="980" y="309"/>
                  <a:pt x="981" y="310"/>
                  <a:pt x="982" y="311"/>
                </a:cubicBezTo>
                <a:cubicBezTo>
                  <a:pt x="985" y="311"/>
                  <a:pt x="985" y="311"/>
                  <a:pt x="985" y="311"/>
                </a:cubicBezTo>
                <a:cubicBezTo>
                  <a:pt x="985" y="310"/>
                  <a:pt x="985" y="310"/>
                  <a:pt x="985" y="310"/>
                </a:cubicBezTo>
                <a:cubicBezTo>
                  <a:pt x="987" y="310"/>
                  <a:pt x="987" y="310"/>
                  <a:pt x="987" y="310"/>
                </a:cubicBezTo>
                <a:cubicBezTo>
                  <a:pt x="987" y="311"/>
                  <a:pt x="987" y="311"/>
                  <a:pt x="987" y="311"/>
                </a:cubicBezTo>
                <a:cubicBezTo>
                  <a:pt x="986" y="311"/>
                  <a:pt x="985" y="312"/>
                  <a:pt x="984" y="312"/>
                </a:cubicBezTo>
                <a:cubicBezTo>
                  <a:pt x="984" y="315"/>
                  <a:pt x="984" y="315"/>
                  <a:pt x="984" y="315"/>
                </a:cubicBezTo>
                <a:cubicBezTo>
                  <a:pt x="986" y="315"/>
                  <a:pt x="987" y="315"/>
                  <a:pt x="988" y="314"/>
                </a:cubicBezTo>
                <a:cubicBezTo>
                  <a:pt x="988" y="314"/>
                  <a:pt x="989" y="315"/>
                  <a:pt x="990" y="315"/>
                </a:cubicBezTo>
                <a:cubicBezTo>
                  <a:pt x="990" y="314"/>
                  <a:pt x="990" y="314"/>
                  <a:pt x="990" y="314"/>
                </a:cubicBezTo>
                <a:cubicBezTo>
                  <a:pt x="991" y="314"/>
                  <a:pt x="992" y="313"/>
                  <a:pt x="993" y="312"/>
                </a:cubicBezTo>
                <a:cubicBezTo>
                  <a:pt x="995" y="312"/>
                  <a:pt x="995" y="312"/>
                  <a:pt x="995" y="312"/>
                </a:cubicBezTo>
                <a:cubicBezTo>
                  <a:pt x="995" y="313"/>
                  <a:pt x="995" y="313"/>
                  <a:pt x="995" y="313"/>
                </a:cubicBezTo>
                <a:cubicBezTo>
                  <a:pt x="993" y="314"/>
                  <a:pt x="991" y="315"/>
                  <a:pt x="990" y="317"/>
                </a:cubicBezTo>
                <a:cubicBezTo>
                  <a:pt x="990" y="317"/>
                  <a:pt x="990" y="317"/>
                  <a:pt x="990" y="318"/>
                </a:cubicBezTo>
                <a:cubicBezTo>
                  <a:pt x="992" y="318"/>
                  <a:pt x="991" y="319"/>
                  <a:pt x="994" y="320"/>
                </a:cubicBezTo>
                <a:cubicBezTo>
                  <a:pt x="994" y="321"/>
                  <a:pt x="994" y="321"/>
                  <a:pt x="994" y="321"/>
                </a:cubicBezTo>
                <a:cubicBezTo>
                  <a:pt x="993" y="321"/>
                  <a:pt x="992" y="321"/>
                  <a:pt x="991" y="322"/>
                </a:cubicBezTo>
                <a:cubicBezTo>
                  <a:pt x="991" y="324"/>
                  <a:pt x="991" y="324"/>
                  <a:pt x="991" y="324"/>
                </a:cubicBezTo>
                <a:cubicBezTo>
                  <a:pt x="994" y="324"/>
                  <a:pt x="994" y="324"/>
                  <a:pt x="994" y="324"/>
                </a:cubicBezTo>
                <a:cubicBezTo>
                  <a:pt x="994" y="326"/>
                  <a:pt x="994" y="326"/>
                  <a:pt x="995" y="327"/>
                </a:cubicBezTo>
                <a:cubicBezTo>
                  <a:pt x="996" y="327"/>
                  <a:pt x="996" y="327"/>
                  <a:pt x="996" y="327"/>
                </a:cubicBezTo>
                <a:cubicBezTo>
                  <a:pt x="996" y="327"/>
                  <a:pt x="996" y="327"/>
                  <a:pt x="996" y="327"/>
                </a:cubicBezTo>
                <a:cubicBezTo>
                  <a:pt x="995" y="328"/>
                  <a:pt x="995" y="328"/>
                  <a:pt x="995" y="329"/>
                </a:cubicBezTo>
                <a:cubicBezTo>
                  <a:pt x="994" y="329"/>
                  <a:pt x="994" y="329"/>
                  <a:pt x="994" y="329"/>
                </a:cubicBezTo>
                <a:cubicBezTo>
                  <a:pt x="995" y="331"/>
                  <a:pt x="995" y="332"/>
                  <a:pt x="995" y="333"/>
                </a:cubicBezTo>
                <a:cubicBezTo>
                  <a:pt x="997" y="332"/>
                  <a:pt x="998" y="331"/>
                  <a:pt x="1000" y="329"/>
                </a:cubicBezTo>
                <a:cubicBezTo>
                  <a:pt x="1000" y="329"/>
                  <a:pt x="1000" y="329"/>
                  <a:pt x="1000" y="328"/>
                </a:cubicBezTo>
                <a:cubicBezTo>
                  <a:pt x="1001" y="329"/>
                  <a:pt x="1001" y="329"/>
                  <a:pt x="1001" y="329"/>
                </a:cubicBezTo>
                <a:cubicBezTo>
                  <a:pt x="1002" y="329"/>
                  <a:pt x="1002" y="328"/>
                  <a:pt x="1003" y="328"/>
                </a:cubicBezTo>
                <a:cubicBezTo>
                  <a:pt x="1004" y="327"/>
                  <a:pt x="1004" y="327"/>
                  <a:pt x="1004" y="326"/>
                </a:cubicBezTo>
                <a:cubicBezTo>
                  <a:pt x="1005" y="326"/>
                  <a:pt x="1006" y="327"/>
                  <a:pt x="1007" y="327"/>
                </a:cubicBezTo>
                <a:cubicBezTo>
                  <a:pt x="1007" y="329"/>
                  <a:pt x="1007" y="329"/>
                  <a:pt x="1007" y="331"/>
                </a:cubicBezTo>
                <a:cubicBezTo>
                  <a:pt x="1006" y="331"/>
                  <a:pt x="1006" y="330"/>
                  <a:pt x="1004" y="330"/>
                </a:cubicBezTo>
                <a:cubicBezTo>
                  <a:pt x="1004" y="331"/>
                  <a:pt x="1005" y="333"/>
                  <a:pt x="1005" y="334"/>
                </a:cubicBezTo>
                <a:cubicBezTo>
                  <a:pt x="1001" y="334"/>
                  <a:pt x="1000" y="335"/>
                  <a:pt x="997" y="335"/>
                </a:cubicBezTo>
                <a:cubicBezTo>
                  <a:pt x="997" y="337"/>
                  <a:pt x="997" y="337"/>
                  <a:pt x="997" y="337"/>
                </a:cubicBezTo>
                <a:cubicBezTo>
                  <a:pt x="1002" y="337"/>
                  <a:pt x="1002" y="337"/>
                  <a:pt x="1002" y="337"/>
                </a:cubicBezTo>
                <a:cubicBezTo>
                  <a:pt x="1002" y="338"/>
                  <a:pt x="1002" y="338"/>
                  <a:pt x="1002" y="338"/>
                </a:cubicBezTo>
                <a:cubicBezTo>
                  <a:pt x="998" y="338"/>
                  <a:pt x="998" y="338"/>
                  <a:pt x="998" y="338"/>
                </a:cubicBezTo>
                <a:cubicBezTo>
                  <a:pt x="998" y="339"/>
                  <a:pt x="998" y="339"/>
                  <a:pt x="998" y="339"/>
                </a:cubicBezTo>
                <a:cubicBezTo>
                  <a:pt x="996" y="339"/>
                  <a:pt x="996" y="339"/>
                  <a:pt x="996" y="339"/>
                </a:cubicBezTo>
                <a:cubicBezTo>
                  <a:pt x="997" y="340"/>
                  <a:pt x="998" y="341"/>
                  <a:pt x="998" y="342"/>
                </a:cubicBezTo>
                <a:cubicBezTo>
                  <a:pt x="999" y="342"/>
                  <a:pt x="999" y="341"/>
                  <a:pt x="1000" y="341"/>
                </a:cubicBezTo>
                <a:cubicBezTo>
                  <a:pt x="999" y="343"/>
                  <a:pt x="999" y="342"/>
                  <a:pt x="998" y="343"/>
                </a:cubicBezTo>
                <a:cubicBezTo>
                  <a:pt x="998" y="344"/>
                  <a:pt x="999" y="345"/>
                  <a:pt x="999" y="345"/>
                </a:cubicBezTo>
                <a:cubicBezTo>
                  <a:pt x="1000" y="345"/>
                  <a:pt x="1002" y="345"/>
                  <a:pt x="1003" y="345"/>
                </a:cubicBezTo>
                <a:cubicBezTo>
                  <a:pt x="1003" y="347"/>
                  <a:pt x="1003" y="347"/>
                  <a:pt x="1003" y="347"/>
                </a:cubicBezTo>
                <a:cubicBezTo>
                  <a:pt x="1003" y="348"/>
                  <a:pt x="1003" y="347"/>
                  <a:pt x="1003" y="348"/>
                </a:cubicBezTo>
                <a:cubicBezTo>
                  <a:pt x="1002" y="348"/>
                  <a:pt x="1002" y="348"/>
                  <a:pt x="1002" y="348"/>
                </a:cubicBezTo>
                <a:cubicBezTo>
                  <a:pt x="1002" y="349"/>
                  <a:pt x="1001" y="348"/>
                  <a:pt x="1002" y="349"/>
                </a:cubicBezTo>
                <a:cubicBezTo>
                  <a:pt x="1002" y="350"/>
                  <a:pt x="1002" y="350"/>
                  <a:pt x="1002" y="350"/>
                </a:cubicBezTo>
                <a:cubicBezTo>
                  <a:pt x="1005" y="350"/>
                  <a:pt x="1005" y="350"/>
                  <a:pt x="1005" y="350"/>
                </a:cubicBezTo>
                <a:cubicBezTo>
                  <a:pt x="1005" y="350"/>
                  <a:pt x="1005" y="350"/>
                  <a:pt x="1005" y="350"/>
                </a:cubicBezTo>
                <a:cubicBezTo>
                  <a:pt x="1003" y="350"/>
                  <a:pt x="1003" y="350"/>
                  <a:pt x="1003" y="350"/>
                </a:cubicBezTo>
                <a:cubicBezTo>
                  <a:pt x="1003" y="353"/>
                  <a:pt x="1003" y="353"/>
                  <a:pt x="1003" y="353"/>
                </a:cubicBezTo>
                <a:cubicBezTo>
                  <a:pt x="1004" y="353"/>
                  <a:pt x="1004" y="353"/>
                  <a:pt x="1004" y="353"/>
                </a:cubicBezTo>
                <a:cubicBezTo>
                  <a:pt x="1005" y="354"/>
                  <a:pt x="1004" y="353"/>
                  <a:pt x="1005" y="354"/>
                </a:cubicBezTo>
                <a:cubicBezTo>
                  <a:pt x="1005" y="353"/>
                  <a:pt x="1006" y="352"/>
                  <a:pt x="1006" y="351"/>
                </a:cubicBezTo>
                <a:cubicBezTo>
                  <a:pt x="1009" y="351"/>
                  <a:pt x="1009" y="351"/>
                  <a:pt x="1009" y="351"/>
                </a:cubicBezTo>
                <a:cubicBezTo>
                  <a:pt x="1009" y="353"/>
                  <a:pt x="1008" y="354"/>
                  <a:pt x="1007" y="356"/>
                </a:cubicBezTo>
                <a:cubicBezTo>
                  <a:pt x="1009" y="357"/>
                  <a:pt x="1009" y="357"/>
                  <a:pt x="1009" y="358"/>
                </a:cubicBezTo>
                <a:cubicBezTo>
                  <a:pt x="1012" y="358"/>
                  <a:pt x="1011" y="357"/>
                  <a:pt x="1013" y="356"/>
                </a:cubicBezTo>
                <a:cubicBezTo>
                  <a:pt x="1013" y="359"/>
                  <a:pt x="1013" y="361"/>
                  <a:pt x="1013" y="363"/>
                </a:cubicBezTo>
                <a:cubicBezTo>
                  <a:pt x="1014" y="363"/>
                  <a:pt x="1014" y="362"/>
                  <a:pt x="1015" y="362"/>
                </a:cubicBezTo>
                <a:cubicBezTo>
                  <a:pt x="1015" y="361"/>
                  <a:pt x="1015" y="361"/>
                  <a:pt x="1015" y="361"/>
                </a:cubicBezTo>
                <a:cubicBezTo>
                  <a:pt x="1016" y="360"/>
                  <a:pt x="1017" y="361"/>
                  <a:pt x="1018" y="360"/>
                </a:cubicBezTo>
                <a:cubicBezTo>
                  <a:pt x="1021" y="360"/>
                  <a:pt x="1021" y="360"/>
                  <a:pt x="1021" y="360"/>
                </a:cubicBezTo>
                <a:cubicBezTo>
                  <a:pt x="1020" y="361"/>
                  <a:pt x="1020" y="363"/>
                  <a:pt x="1019" y="364"/>
                </a:cubicBezTo>
                <a:cubicBezTo>
                  <a:pt x="1021" y="364"/>
                  <a:pt x="1021" y="364"/>
                  <a:pt x="1021" y="364"/>
                </a:cubicBezTo>
                <a:cubicBezTo>
                  <a:pt x="1021" y="365"/>
                  <a:pt x="1021" y="365"/>
                  <a:pt x="1021" y="365"/>
                </a:cubicBezTo>
                <a:cubicBezTo>
                  <a:pt x="1022" y="365"/>
                  <a:pt x="1023" y="364"/>
                  <a:pt x="1023" y="363"/>
                </a:cubicBezTo>
                <a:cubicBezTo>
                  <a:pt x="1024" y="363"/>
                  <a:pt x="1024" y="363"/>
                  <a:pt x="1024" y="363"/>
                </a:cubicBezTo>
                <a:cubicBezTo>
                  <a:pt x="1024" y="365"/>
                  <a:pt x="1023" y="366"/>
                  <a:pt x="1021" y="367"/>
                </a:cubicBezTo>
                <a:cubicBezTo>
                  <a:pt x="1021" y="368"/>
                  <a:pt x="1021" y="368"/>
                  <a:pt x="1021" y="368"/>
                </a:cubicBezTo>
                <a:cubicBezTo>
                  <a:pt x="1022" y="368"/>
                  <a:pt x="1023" y="368"/>
                  <a:pt x="1023" y="367"/>
                </a:cubicBezTo>
                <a:cubicBezTo>
                  <a:pt x="1024" y="368"/>
                  <a:pt x="1024" y="368"/>
                  <a:pt x="1025" y="370"/>
                </a:cubicBezTo>
                <a:cubicBezTo>
                  <a:pt x="1025" y="370"/>
                  <a:pt x="1025" y="370"/>
                  <a:pt x="1025" y="370"/>
                </a:cubicBezTo>
                <a:cubicBezTo>
                  <a:pt x="1025" y="371"/>
                  <a:pt x="1024" y="372"/>
                  <a:pt x="1023" y="373"/>
                </a:cubicBezTo>
                <a:cubicBezTo>
                  <a:pt x="1024" y="373"/>
                  <a:pt x="1023" y="373"/>
                  <a:pt x="1024" y="373"/>
                </a:cubicBezTo>
                <a:cubicBezTo>
                  <a:pt x="1025" y="373"/>
                  <a:pt x="1026" y="373"/>
                  <a:pt x="1027" y="373"/>
                </a:cubicBezTo>
                <a:cubicBezTo>
                  <a:pt x="1027" y="372"/>
                  <a:pt x="1027" y="372"/>
                  <a:pt x="1027" y="372"/>
                </a:cubicBezTo>
                <a:cubicBezTo>
                  <a:pt x="1028" y="372"/>
                  <a:pt x="1028" y="371"/>
                  <a:pt x="1028" y="372"/>
                </a:cubicBezTo>
                <a:cubicBezTo>
                  <a:pt x="1029" y="372"/>
                  <a:pt x="1029" y="372"/>
                  <a:pt x="1029" y="372"/>
                </a:cubicBezTo>
                <a:cubicBezTo>
                  <a:pt x="1029" y="373"/>
                  <a:pt x="1029" y="372"/>
                  <a:pt x="1028" y="373"/>
                </a:cubicBezTo>
                <a:cubicBezTo>
                  <a:pt x="1028" y="373"/>
                  <a:pt x="1028" y="373"/>
                  <a:pt x="1028" y="373"/>
                </a:cubicBezTo>
                <a:cubicBezTo>
                  <a:pt x="1027" y="374"/>
                  <a:pt x="1026" y="374"/>
                  <a:pt x="1025" y="374"/>
                </a:cubicBezTo>
                <a:cubicBezTo>
                  <a:pt x="1025" y="375"/>
                  <a:pt x="1025" y="375"/>
                  <a:pt x="1025" y="375"/>
                </a:cubicBezTo>
                <a:cubicBezTo>
                  <a:pt x="1028" y="375"/>
                  <a:pt x="1028" y="375"/>
                  <a:pt x="1028" y="375"/>
                </a:cubicBezTo>
                <a:cubicBezTo>
                  <a:pt x="1028" y="377"/>
                  <a:pt x="1028" y="379"/>
                  <a:pt x="1028" y="380"/>
                </a:cubicBezTo>
                <a:cubicBezTo>
                  <a:pt x="1029" y="380"/>
                  <a:pt x="1030" y="380"/>
                  <a:pt x="1032" y="379"/>
                </a:cubicBezTo>
                <a:cubicBezTo>
                  <a:pt x="1032" y="381"/>
                  <a:pt x="1032" y="381"/>
                  <a:pt x="1032" y="381"/>
                </a:cubicBezTo>
                <a:cubicBezTo>
                  <a:pt x="1030" y="381"/>
                  <a:pt x="1030" y="381"/>
                  <a:pt x="1030" y="381"/>
                </a:cubicBezTo>
                <a:cubicBezTo>
                  <a:pt x="1030" y="383"/>
                  <a:pt x="1030" y="383"/>
                  <a:pt x="1030" y="383"/>
                </a:cubicBezTo>
                <a:cubicBezTo>
                  <a:pt x="1033" y="383"/>
                  <a:pt x="1033" y="383"/>
                  <a:pt x="1033" y="383"/>
                </a:cubicBezTo>
                <a:cubicBezTo>
                  <a:pt x="1033" y="381"/>
                  <a:pt x="1033" y="381"/>
                  <a:pt x="1033" y="381"/>
                </a:cubicBezTo>
                <a:cubicBezTo>
                  <a:pt x="1034" y="381"/>
                  <a:pt x="1034" y="381"/>
                  <a:pt x="1034" y="381"/>
                </a:cubicBezTo>
                <a:cubicBezTo>
                  <a:pt x="1035" y="381"/>
                  <a:pt x="1035" y="380"/>
                  <a:pt x="1035" y="380"/>
                </a:cubicBezTo>
                <a:cubicBezTo>
                  <a:pt x="1037" y="380"/>
                  <a:pt x="1037" y="381"/>
                  <a:pt x="1037" y="381"/>
                </a:cubicBezTo>
                <a:cubicBezTo>
                  <a:pt x="1038" y="381"/>
                  <a:pt x="1038" y="381"/>
                  <a:pt x="1039" y="381"/>
                </a:cubicBezTo>
                <a:cubicBezTo>
                  <a:pt x="1039" y="380"/>
                  <a:pt x="1039" y="380"/>
                  <a:pt x="1039" y="380"/>
                </a:cubicBezTo>
                <a:cubicBezTo>
                  <a:pt x="1042" y="380"/>
                  <a:pt x="1042" y="380"/>
                  <a:pt x="1042" y="380"/>
                </a:cubicBezTo>
                <a:cubicBezTo>
                  <a:pt x="1042" y="379"/>
                  <a:pt x="1042" y="379"/>
                  <a:pt x="1042" y="379"/>
                </a:cubicBezTo>
                <a:cubicBezTo>
                  <a:pt x="1044" y="378"/>
                  <a:pt x="1042" y="378"/>
                  <a:pt x="1043" y="376"/>
                </a:cubicBezTo>
                <a:cubicBezTo>
                  <a:pt x="1044" y="375"/>
                  <a:pt x="1045" y="375"/>
                  <a:pt x="1046" y="374"/>
                </a:cubicBezTo>
                <a:cubicBezTo>
                  <a:pt x="1046" y="373"/>
                  <a:pt x="1045" y="374"/>
                  <a:pt x="1046" y="373"/>
                </a:cubicBezTo>
                <a:cubicBezTo>
                  <a:pt x="1047" y="374"/>
                  <a:pt x="1046" y="374"/>
                  <a:pt x="1047" y="374"/>
                </a:cubicBezTo>
                <a:cubicBezTo>
                  <a:pt x="1047" y="377"/>
                  <a:pt x="1046" y="377"/>
                  <a:pt x="1046" y="379"/>
                </a:cubicBezTo>
                <a:cubicBezTo>
                  <a:pt x="1046" y="379"/>
                  <a:pt x="1047" y="379"/>
                  <a:pt x="1048" y="379"/>
                </a:cubicBezTo>
                <a:cubicBezTo>
                  <a:pt x="1048" y="380"/>
                  <a:pt x="1048" y="380"/>
                  <a:pt x="1048" y="380"/>
                </a:cubicBezTo>
                <a:cubicBezTo>
                  <a:pt x="1046" y="380"/>
                  <a:pt x="1046" y="380"/>
                  <a:pt x="1046" y="381"/>
                </a:cubicBezTo>
                <a:cubicBezTo>
                  <a:pt x="1044" y="381"/>
                  <a:pt x="1044" y="381"/>
                  <a:pt x="1044" y="381"/>
                </a:cubicBezTo>
                <a:cubicBezTo>
                  <a:pt x="1044" y="382"/>
                  <a:pt x="1044" y="382"/>
                  <a:pt x="1044" y="382"/>
                </a:cubicBezTo>
                <a:cubicBezTo>
                  <a:pt x="1050" y="382"/>
                  <a:pt x="1050" y="382"/>
                  <a:pt x="1050" y="382"/>
                </a:cubicBezTo>
                <a:cubicBezTo>
                  <a:pt x="1050" y="381"/>
                  <a:pt x="1050" y="381"/>
                  <a:pt x="1050" y="381"/>
                </a:cubicBezTo>
                <a:cubicBezTo>
                  <a:pt x="1050" y="381"/>
                  <a:pt x="1050" y="381"/>
                  <a:pt x="1050" y="381"/>
                </a:cubicBezTo>
                <a:cubicBezTo>
                  <a:pt x="1050" y="382"/>
                  <a:pt x="1050" y="384"/>
                  <a:pt x="1050" y="385"/>
                </a:cubicBezTo>
                <a:cubicBezTo>
                  <a:pt x="1051" y="385"/>
                  <a:pt x="1051" y="385"/>
                  <a:pt x="1051" y="385"/>
                </a:cubicBezTo>
                <a:cubicBezTo>
                  <a:pt x="1052" y="385"/>
                  <a:pt x="1051" y="385"/>
                  <a:pt x="1052" y="385"/>
                </a:cubicBezTo>
                <a:cubicBezTo>
                  <a:pt x="1053" y="384"/>
                  <a:pt x="1053" y="385"/>
                  <a:pt x="1053" y="384"/>
                </a:cubicBezTo>
                <a:cubicBezTo>
                  <a:pt x="1053" y="382"/>
                  <a:pt x="1053" y="382"/>
                  <a:pt x="1053" y="382"/>
                </a:cubicBezTo>
                <a:cubicBezTo>
                  <a:pt x="1055" y="382"/>
                  <a:pt x="1055" y="382"/>
                  <a:pt x="1055" y="382"/>
                </a:cubicBezTo>
                <a:cubicBezTo>
                  <a:pt x="1055" y="383"/>
                  <a:pt x="1055" y="383"/>
                  <a:pt x="1055" y="383"/>
                </a:cubicBezTo>
                <a:cubicBezTo>
                  <a:pt x="1055" y="384"/>
                  <a:pt x="1055" y="384"/>
                  <a:pt x="1055" y="384"/>
                </a:cubicBezTo>
                <a:cubicBezTo>
                  <a:pt x="1056" y="384"/>
                  <a:pt x="1057" y="384"/>
                  <a:pt x="1058" y="383"/>
                </a:cubicBezTo>
                <a:cubicBezTo>
                  <a:pt x="1058" y="382"/>
                  <a:pt x="1058" y="382"/>
                  <a:pt x="1058" y="382"/>
                </a:cubicBezTo>
                <a:cubicBezTo>
                  <a:pt x="1059" y="382"/>
                  <a:pt x="1059" y="382"/>
                  <a:pt x="1059" y="382"/>
                </a:cubicBezTo>
                <a:cubicBezTo>
                  <a:pt x="1059" y="385"/>
                  <a:pt x="1059" y="385"/>
                  <a:pt x="1059" y="385"/>
                </a:cubicBezTo>
                <a:cubicBezTo>
                  <a:pt x="1055" y="386"/>
                  <a:pt x="1057" y="388"/>
                  <a:pt x="1055" y="389"/>
                </a:cubicBezTo>
                <a:cubicBezTo>
                  <a:pt x="1055" y="390"/>
                  <a:pt x="1055" y="390"/>
                  <a:pt x="1055" y="390"/>
                </a:cubicBezTo>
                <a:cubicBezTo>
                  <a:pt x="1057" y="389"/>
                  <a:pt x="1058" y="387"/>
                  <a:pt x="1059" y="386"/>
                </a:cubicBezTo>
                <a:cubicBezTo>
                  <a:pt x="1059" y="385"/>
                  <a:pt x="1059" y="385"/>
                  <a:pt x="1059" y="385"/>
                </a:cubicBezTo>
                <a:cubicBezTo>
                  <a:pt x="1060" y="385"/>
                  <a:pt x="1060" y="385"/>
                  <a:pt x="1060" y="385"/>
                </a:cubicBezTo>
                <a:cubicBezTo>
                  <a:pt x="1060" y="387"/>
                  <a:pt x="1060" y="387"/>
                  <a:pt x="1059" y="388"/>
                </a:cubicBezTo>
                <a:cubicBezTo>
                  <a:pt x="1059" y="390"/>
                  <a:pt x="1059" y="390"/>
                  <a:pt x="1060" y="391"/>
                </a:cubicBezTo>
                <a:cubicBezTo>
                  <a:pt x="1060" y="391"/>
                  <a:pt x="1060" y="391"/>
                  <a:pt x="1060" y="391"/>
                </a:cubicBezTo>
                <a:cubicBezTo>
                  <a:pt x="1061" y="391"/>
                  <a:pt x="1061" y="391"/>
                  <a:pt x="1062" y="391"/>
                </a:cubicBezTo>
                <a:cubicBezTo>
                  <a:pt x="1062" y="389"/>
                  <a:pt x="1062" y="388"/>
                  <a:pt x="1063" y="387"/>
                </a:cubicBezTo>
                <a:cubicBezTo>
                  <a:pt x="1063" y="387"/>
                  <a:pt x="1063" y="387"/>
                  <a:pt x="1063" y="387"/>
                </a:cubicBezTo>
                <a:cubicBezTo>
                  <a:pt x="1063" y="386"/>
                  <a:pt x="1063" y="386"/>
                  <a:pt x="1063" y="386"/>
                </a:cubicBezTo>
                <a:cubicBezTo>
                  <a:pt x="1064" y="386"/>
                  <a:pt x="1064" y="386"/>
                  <a:pt x="1064" y="386"/>
                </a:cubicBezTo>
                <a:cubicBezTo>
                  <a:pt x="1064" y="389"/>
                  <a:pt x="1065" y="388"/>
                  <a:pt x="1063" y="389"/>
                </a:cubicBezTo>
                <a:cubicBezTo>
                  <a:pt x="1063" y="391"/>
                  <a:pt x="1063" y="391"/>
                  <a:pt x="1063" y="391"/>
                </a:cubicBezTo>
                <a:cubicBezTo>
                  <a:pt x="1064" y="391"/>
                  <a:pt x="1064" y="391"/>
                  <a:pt x="1064" y="391"/>
                </a:cubicBezTo>
                <a:cubicBezTo>
                  <a:pt x="1064" y="392"/>
                  <a:pt x="1064" y="392"/>
                  <a:pt x="1064" y="392"/>
                </a:cubicBezTo>
                <a:cubicBezTo>
                  <a:pt x="1066" y="392"/>
                  <a:pt x="1066" y="392"/>
                  <a:pt x="1066" y="392"/>
                </a:cubicBezTo>
                <a:cubicBezTo>
                  <a:pt x="1066" y="393"/>
                  <a:pt x="1066" y="393"/>
                  <a:pt x="1067" y="394"/>
                </a:cubicBezTo>
                <a:cubicBezTo>
                  <a:pt x="1067" y="395"/>
                  <a:pt x="1067" y="395"/>
                  <a:pt x="1067" y="395"/>
                </a:cubicBezTo>
                <a:cubicBezTo>
                  <a:pt x="1070" y="394"/>
                  <a:pt x="1069" y="393"/>
                  <a:pt x="1072" y="393"/>
                </a:cubicBezTo>
                <a:cubicBezTo>
                  <a:pt x="1071" y="392"/>
                  <a:pt x="1071" y="392"/>
                  <a:pt x="1071" y="391"/>
                </a:cubicBezTo>
                <a:cubicBezTo>
                  <a:pt x="1071" y="391"/>
                  <a:pt x="1071" y="391"/>
                  <a:pt x="1071" y="391"/>
                </a:cubicBezTo>
                <a:cubicBezTo>
                  <a:pt x="1074" y="391"/>
                  <a:pt x="1074" y="391"/>
                  <a:pt x="1074" y="391"/>
                </a:cubicBezTo>
                <a:cubicBezTo>
                  <a:pt x="1073" y="387"/>
                  <a:pt x="1073" y="390"/>
                  <a:pt x="1071" y="389"/>
                </a:cubicBezTo>
                <a:cubicBezTo>
                  <a:pt x="1071" y="388"/>
                  <a:pt x="1071" y="388"/>
                  <a:pt x="1071" y="388"/>
                </a:cubicBezTo>
                <a:cubicBezTo>
                  <a:pt x="1070" y="387"/>
                  <a:pt x="1071" y="388"/>
                  <a:pt x="1071" y="387"/>
                </a:cubicBezTo>
                <a:cubicBezTo>
                  <a:pt x="1072" y="386"/>
                  <a:pt x="1072" y="386"/>
                  <a:pt x="1073" y="386"/>
                </a:cubicBezTo>
                <a:cubicBezTo>
                  <a:pt x="1072" y="383"/>
                  <a:pt x="1072" y="384"/>
                  <a:pt x="1070" y="383"/>
                </a:cubicBezTo>
                <a:cubicBezTo>
                  <a:pt x="1070" y="383"/>
                  <a:pt x="1070" y="383"/>
                  <a:pt x="1070" y="383"/>
                </a:cubicBezTo>
                <a:cubicBezTo>
                  <a:pt x="1067" y="383"/>
                  <a:pt x="1067" y="383"/>
                  <a:pt x="1067" y="383"/>
                </a:cubicBezTo>
                <a:cubicBezTo>
                  <a:pt x="1067" y="382"/>
                  <a:pt x="1067" y="382"/>
                  <a:pt x="1067" y="382"/>
                </a:cubicBezTo>
                <a:cubicBezTo>
                  <a:pt x="1067" y="381"/>
                  <a:pt x="1067" y="382"/>
                  <a:pt x="1067" y="381"/>
                </a:cubicBezTo>
                <a:cubicBezTo>
                  <a:pt x="1067" y="381"/>
                  <a:pt x="1068" y="381"/>
                  <a:pt x="1069" y="381"/>
                </a:cubicBezTo>
                <a:cubicBezTo>
                  <a:pt x="1069" y="381"/>
                  <a:pt x="1069" y="381"/>
                  <a:pt x="1069" y="381"/>
                </a:cubicBezTo>
                <a:cubicBezTo>
                  <a:pt x="1071" y="381"/>
                  <a:pt x="1071" y="381"/>
                  <a:pt x="1071" y="381"/>
                </a:cubicBezTo>
                <a:cubicBezTo>
                  <a:pt x="1071" y="381"/>
                  <a:pt x="1071" y="381"/>
                  <a:pt x="1071" y="381"/>
                </a:cubicBezTo>
                <a:cubicBezTo>
                  <a:pt x="1072" y="381"/>
                  <a:pt x="1072" y="381"/>
                  <a:pt x="1072" y="381"/>
                </a:cubicBezTo>
                <a:cubicBezTo>
                  <a:pt x="1072" y="380"/>
                  <a:pt x="1071" y="380"/>
                  <a:pt x="1071" y="379"/>
                </a:cubicBezTo>
                <a:cubicBezTo>
                  <a:pt x="1072" y="379"/>
                  <a:pt x="1073" y="379"/>
                  <a:pt x="1073" y="379"/>
                </a:cubicBezTo>
                <a:cubicBezTo>
                  <a:pt x="1073" y="377"/>
                  <a:pt x="1073" y="376"/>
                  <a:pt x="1073" y="375"/>
                </a:cubicBezTo>
                <a:cubicBezTo>
                  <a:pt x="1075" y="374"/>
                  <a:pt x="1074" y="373"/>
                  <a:pt x="1076" y="372"/>
                </a:cubicBezTo>
                <a:cubicBezTo>
                  <a:pt x="1076" y="370"/>
                  <a:pt x="1076" y="370"/>
                  <a:pt x="1076" y="370"/>
                </a:cubicBezTo>
                <a:cubicBezTo>
                  <a:pt x="1075" y="370"/>
                  <a:pt x="1075" y="370"/>
                  <a:pt x="1075" y="370"/>
                </a:cubicBezTo>
                <a:cubicBezTo>
                  <a:pt x="1075" y="368"/>
                  <a:pt x="1075" y="368"/>
                  <a:pt x="1075" y="368"/>
                </a:cubicBezTo>
                <a:cubicBezTo>
                  <a:pt x="1076" y="368"/>
                  <a:pt x="1076" y="368"/>
                  <a:pt x="1076" y="368"/>
                </a:cubicBezTo>
                <a:cubicBezTo>
                  <a:pt x="1077" y="367"/>
                  <a:pt x="1078" y="365"/>
                  <a:pt x="1078" y="364"/>
                </a:cubicBezTo>
                <a:cubicBezTo>
                  <a:pt x="1079" y="364"/>
                  <a:pt x="1079" y="364"/>
                  <a:pt x="1079" y="364"/>
                </a:cubicBezTo>
                <a:cubicBezTo>
                  <a:pt x="1079" y="363"/>
                  <a:pt x="1079" y="363"/>
                  <a:pt x="1079" y="363"/>
                </a:cubicBezTo>
                <a:cubicBezTo>
                  <a:pt x="1078" y="363"/>
                  <a:pt x="1078" y="363"/>
                  <a:pt x="1078" y="363"/>
                </a:cubicBezTo>
                <a:cubicBezTo>
                  <a:pt x="1078" y="363"/>
                  <a:pt x="1078" y="362"/>
                  <a:pt x="1078" y="362"/>
                </a:cubicBezTo>
                <a:cubicBezTo>
                  <a:pt x="1077" y="362"/>
                  <a:pt x="1077" y="362"/>
                  <a:pt x="1077" y="362"/>
                </a:cubicBezTo>
                <a:cubicBezTo>
                  <a:pt x="1077" y="362"/>
                  <a:pt x="1078" y="358"/>
                  <a:pt x="1078" y="357"/>
                </a:cubicBezTo>
                <a:cubicBezTo>
                  <a:pt x="1079" y="357"/>
                  <a:pt x="1080" y="357"/>
                  <a:pt x="1081" y="358"/>
                </a:cubicBezTo>
                <a:cubicBezTo>
                  <a:pt x="1081" y="356"/>
                  <a:pt x="1082" y="355"/>
                  <a:pt x="1082" y="353"/>
                </a:cubicBezTo>
                <a:cubicBezTo>
                  <a:pt x="1080" y="353"/>
                  <a:pt x="1080" y="353"/>
                  <a:pt x="1080" y="353"/>
                </a:cubicBezTo>
                <a:cubicBezTo>
                  <a:pt x="1080" y="351"/>
                  <a:pt x="1081" y="351"/>
                  <a:pt x="1081" y="349"/>
                </a:cubicBezTo>
                <a:cubicBezTo>
                  <a:pt x="1083" y="349"/>
                  <a:pt x="1083" y="349"/>
                  <a:pt x="1083" y="349"/>
                </a:cubicBezTo>
                <a:cubicBezTo>
                  <a:pt x="1083" y="350"/>
                  <a:pt x="1083" y="350"/>
                  <a:pt x="1083" y="350"/>
                </a:cubicBezTo>
                <a:cubicBezTo>
                  <a:pt x="1084" y="351"/>
                  <a:pt x="1084" y="350"/>
                  <a:pt x="1084" y="351"/>
                </a:cubicBezTo>
                <a:cubicBezTo>
                  <a:pt x="1086" y="351"/>
                  <a:pt x="1086" y="351"/>
                  <a:pt x="1086" y="351"/>
                </a:cubicBezTo>
                <a:cubicBezTo>
                  <a:pt x="1086" y="350"/>
                  <a:pt x="1085" y="349"/>
                  <a:pt x="1086" y="348"/>
                </a:cubicBezTo>
                <a:cubicBezTo>
                  <a:pt x="1086" y="348"/>
                  <a:pt x="1087" y="347"/>
                  <a:pt x="1087" y="347"/>
                </a:cubicBezTo>
                <a:cubicBezTo>
                  <a:pt x="1087" y="346"/>
                  <a:pt x="1086" y="346"/>
                  <a:pt x="1086" y="346"/>
                </a:cubicBezTo>
                <a:cubicBezTo>
                  <a:pt x="1086" y="344"/>
                  <a:pt x="1088" y="343"/>
                  <a:pt x="1084" y="342"/>
                </a:cubicBezTo>
                <a:cubicBezTo>
                  <a:pt x="1084" y="341"/>
                  <a:pt x="1084" y="341"/>
                  <a:pt x="1084" y="341"/>
                </a:cubicBezTo>
                <a:cubicBezTo>
                  <a:pt x="1088" y="342"/>
                  <a:pt x="1087" y="343"/>
                  <a:pt x="1091" y="343"/>
                </a:cubicBezTo>
                <a:cubicBezTo>
                  <a:pt x="1091" y="341"/>
                  <a:pt x="1091" y="339"/>
                  <a:pt x="1090" y="337"/>
                </a:cubicBezTo>
                <a:cubicBezTo>
                  <a:pt x="1091" y="337"/>
                  <a:pt x="1091" y="337"/>
                  <a:pt x="1091" y="337"/>
                </a:cubicBezTo>
                <a:cubicBezTo>
                  <a:pt x="1092" y="335"/>
                  <a:pt x="1092" y="335"/>
                  <a:pt x="1093" y="333"/>
                </a:cubicBezTo>
                <a:cubicBezTo>
                  <a:pt x="1090" y="333"/>
                  <a:pt x="1088" y="332"/>
                  <a:pt x="1086" y="331"/>
                </a:cubicBezTo>
                <a:cubicBezTo>
                  <a:pt x="1086" y="330"/>
                  <a:pt x="1086" y="330"/>
                  <a:pt x="1086" y="330"/>
                </a:cubicBezTo>
                <a:cubicBezTo>
                  <a:pt x="1088" y="330"/>
                  <a:pt x="1088" y="330"/>
                  <a:pt x="1088" y="330"/>
                </a:cubicBezTo>
                <a:cubicBezTo>
                  <a:pt x="1088" y="331"/>
                  <a:pt x="1088" y="331"/>
                  <a:pt x="1088" y="331"/>
                </a:cubicBezTo>
                <a:cubicBezTo>
                  <a:pt x="1091" y="331"/>
                  <a:pt x="1093" y="331"/>
                  <a:pt x="1094" y="330"/>
                </a:cubicBezTo>
                <a:cubicBezTo>
                  <a:pt x="1094" y="329"/>
                  <a:pt x="1096" y="327"/>
                  <a:pt x="1095" y="325"/>
                </a:cubicBezTo>
                <a:cubicBezTo>
                  <a:pt x="1094" y="325"/>
                  <a:pt x="1094" y="325"/>
                  <a:pt x="1094" y="325"/>
                </a:cubicBezTo>
                <a:cubicBezTo>
                  <a:pt x="1094" y="325"/>
                  <a:pt x="1094" y="324"/>
                  <a:pt x="1094" y="323"/>
                </a:cubicBezTo>
                <a:cubicBezTo>
                  <a:pt x="1093" y="323"/>
                  <a:pt x="1093" y="322"/>
                  <a:pt x="1092" y="322"/>
                </a:cubicBezTo>
                <a:cubicBezTo>
                  <a:pt x="1091" y="321"/>
                  <a:pt x="1091" y="319"/>
                  <a:pt x="1090" y="318"/>
                </a:cubicBezTo>
                <a:cubicBezTo>
                  <a:pt x="1093" y="317"/>
                  <a:pt x="1092" y="317"/>
                  <a:pt x="1094" y="318"/>
                </a:cubicBezTo>
                <a:cubicBezTo>
                  <a:pt x="1097" y="318"/>
                  <a:pt x="1096" y="316"/>
                  <a:pt x="1098" y="315"/>
                </a:cubicBezTo>
                <a:cubicBezTo>
                  <a:pt x="1098" y="314"/>
                  <a:pt x="1098" y="312"/>
                  <a:pt x="1098" y="311"/>
                </a:cubicBezTo>
                <a:cubicBezTo>
                  <a:pt x="1100" y="311"/>
                  <a:pt x="1102" y="311"/>
                  <a:pt x="1105" y="312"/>
                </a:cubicBezTo>
                <a:cubicBezTo>
                  <a:pt x="1105" y="310"/>
                  <a:pt x="1105" y="310"/>
                  <a:pt x="1105" y="310"/>
                </a:cubicBezTo>
                <a:cubicBezTo>
                  <a:pt x="1107" y="311"/>
                  <a:pt x="1110" y="311"/>
                  <a:pt x="1112" y="311"/>
                </a:cubicBezTo>
                <a:cubicBezTo>
                  <a:pt x="1112" y="310"/>
                  <a:pt x="1112" y="310"/>
                  <a:pt x="1112" y="310"/>
                </a:cubicBezTo>
                <a:cubicBezTo>
                  <a:pt x="1113" y="310"/>
                  <a:pt x="1113" y="310"/>
                  <a:pt x="1113" y="310"/>
                </a:cubicBezTo>
                <a:cubicBezTo>
                  <a:pt x="1114" y="309"/>
                  <a:pt x="1115" y="309"/>
                  <a:pt x="1115" y="308"/>
                </a:cubicBezTo>
                <a:cubicBezTo>
                  <a:pt x="1116" y="308"/>
                  <a:pt x="1117" y="307"/>
                  <a:pt x="1119" y="307"/>
                </a:cubicBezTo>
                <a:cubicBezTo>
                  <a:pt x="1119" y="310"/>
                  <a:pt x="1120" y="311"/>
                  <a:pt x="1121" y="312"/>
                </a:cubicBezTo>
                <a:cubicBezTo>
                  <a:pt x="1121" y="313"/>
                  <a:pt x="1121" y="313"/>
                  <a:pt x="1121" y="313"/>
                </a:cubicBezTo>
                <a:cubicBezTo>
                  <a:pt x="1122" y="313"/>
                  <a:pt x="1122" y="313"/>
                  <a:pt x="1122" y="313"/>
                </a:cubicBezTo>
                <a:cubicBezTo>
                  <a:pt x="1123" y="312"/>
                  <a:pt x="1124" y="311"/>
                  <a:pt x="1124" y="310"/>
                </a:cubicBezTo>
                <a:cubicBezTo>
                  <a:pt x="1125" y="310"/>
                  <a:pt x="1125" y="310"/>
                  <a:pt x="1125" y="310"/>
                </a:cubicBezTo>
                <a:cubicBezTo>
                  <a:pt x="1126" y="308"/>
                  <a:pt x="1126" y="307"/>
                  <a:pt x="1126" y="306"/>
                </a:cubicBezTo>
                <a:cubicBezTo>
                  <a:pt x="1130" y="306"/>
                  <a:pt x="1130" y="306"/>
                  <a:pt x="1130" y="306"/>
                </a:cubicBezTo>
                <a:cubicBezTo>
                  <a:pt x="1131" y="307"/>
                  <a:pt x="1131" y="308"/>
                  <a:pt x="1131" y="309"/>
                </a:cubicBezTo>
                <a:cubicBezTo>
                  <a:pt x="1132" y="309"/>
                  <a:pt x="1132" y="309"/>
                  <a:pt x="1132" y="309"/>
                </a:cubicBezTo>
                <a:cubicBezTo>
                  <a:pt x="1133" y="306"/>
                  <a:pt x="1133" y="306"/>
                  <a:pt x="1133" y="306"/>
                </a:cubicBezTo>
                <a:cubicBezTo>
                  <a:pt x="1133" y="306"/>
                  <a:pt x="1135" y="306"/>
                  <a:pt x="1134" y="304"/>
                </a:cubicBezTo>
                <a:cubicBezTo>
                  <a:pt x="1134" y="304"/>
                  <a:pt x="1134" y="304"/>
                  <a:pt x="1134" y="304"/>
                </a:cubicBezTo>
                <a:cubicBezTo>
                  <a:pt x="1134" y="303"/>
                  <a:pt x="1134" y="303"/>
                  <a:pt x="1134" y="303"/>
                </a:cubicBezTo>
                <a:cubicBezTo>
                  <a:pt x="1136" y="303"/>
                  <a:pt x="1136" y="303"/>
                  <a:pt x="1136" y="303"/>
                </a:cubicBezTo>
                <a:cubicBezTo>
                  <a:pt x="1136" y="302"/>
                  <a:pt x="1136" y="302"/>
                  <a:pt x="1136" y="302"/>
                </a:cubicBezTo>
                <a:cubicBezTo>
                  <a:pt x="1136" y="302"/>
                  <a:pt x="1137" y="302"/>
                  <a:pt x="1138" y="302"/>
                </a:cubicBezTo>
                <a:cubicBezTo>
                  <a:pt x="1138" y="300"/>
                  <a:pt x="1138" y="299"/>
                  <a:pt x="1138" y="298"/>
                </a:cubicBezTo>
                <a:cubicBezTo>
                  <a:pt x="1139" y="298"/>
                  <a:pt x="1139" y="298"/>
                  <a:pt x="1139" y="298"/>
                </a:cubicBezTo>
                <a:cubicBezTo>
                  <a:pt x="1140" y="294"/>
                  <a:pt x="1140" y="297"/>
                  <a:pt x="1142" y="296"/>
                </a:cubicBezTo>
                <a:cubicBezTo>
                  <a:pt x="1143" y="295"/>
                  <a:pt x="1143" y="295"/>
                  <a:pt x="1144" y="294"/>
                </a:cubicBezTo>
                <a:cubicBezTo>
                  <a:pt x="1144" y="294"/>
                  <a:pt x="1145" y="293"/>
                  <a:pt x="1146" y="293"/>
                </a:cubicBezTo>
                <a:cubicBezTo>
                  <a:pt x="1146" y="293"/>
                  <a:pt x="1146" y="293"/>
                  <a:pt x="1146" y="293"/>
                </a:cubicBezTo>
                <a:cubicBezTo>
                  <a:pt x="1147" y="292"/>
                  <a:pt x="1149" y="291"/>
                  <a:pt x="1151" y="291"/>
                </a:cubicBezTo>
                <a:cubicBezTo>
                  <a:pt x="1153" y="289"/>
                  <a:pt x="1154" y="288"/>
                  <a:pt x="1155" y="286"/>
                </a:cubicBezTo>
                <a:cubicBezTo>
                  <a:pt x="1155" y="285"/>
                  <a:pt x="1155" y="285"/>
                  <a:pt x="1155" y="285"/>
                </a:cubicBezTo>
                <a:cubicBezTo>
                  <a:pt x="1155" y="284"/>
                  <a:pt x="1156" y="284"/>
                  <a:pt x="1157" y="284"/>
                </a:cubicBezTo>
                <a:cubicBezTo>
                  <a:pt x="1157" y="283"/>
                  <a:pt x="1158" y="283"/>
                  <a:pt x="1158" y="282"/>
                </a:cubicBezTo>
                <a:cubicBezTo>
                  <a:pt x="1159" y="282"/>
                  <a:pt x="1160" y="283"/>
                  <a:pt x="1160" y="283"/>
                </a:cubicBezTo>
                <a:cubicBezTo>
                  <a:pt x="1161" y="283"/>
                  <a:pt x="1161" y="282"/>
                  <a:pt x="1162" y="282"/>
                </a:cubicBezTo>
                <a:cubicBezTo>
                  <a:pt x="1163" y="279"/>
                  <a:pt x="1163" y="278"/>
                  <a:pt x="1163" y="275"/>
                </a:cubicBezTo>
                <a:cubicBezTo>
                  <a:pt x="1161" y="275"/>
                  <a:pt x="1161" y="275"/>
                  <a:pt x="1161" y="275"/>
                </a:cubicBezTo>
                <a:cubicBezTo>
                  <a:pt x="1160" y="273"/>
                  <a:pt x="1160" y="271"/>
                  <a:pt x="1159" y="270"/>
                </a:cubicBezTo>
                <a:cubicBezTo>
                  <a:pt x="1159" y="266"/>
                  <a:pt x="1159" y="266"/>
                  <a:pt x="1159" y="266"/>
                </a:cubicBezTo>
                <a:cubicBezTo>
                  <a:pt x="1159" y="266"/>
                  <a:pt x="1159" y="266"/>
                  <a:pt x="1159" y="266"/>
                </a:cubicBezTo>
                <a:cubicBezTo>
                  <a:pt x="1159" y="269"/>
                  <a:pt x="1159" y="269"/>
                  <a:pt x="1159" y="269"/>
                </a:cubicBezTo>
                <a:cubicBezTo>
                  <a:pt x="1160" y="269"/>
                  <a:pt x="1160" y="269"/>
                  <a:pt x="1161" y="270"/>
                </a:cubicBezTo>
                <a:cubicBezTo>
                  <a:pt x="1161" y="270"/>
                  <a:pt x="1162" y="271"/>
                  <a:pt x="1163" y="272"/>
                </a:cubicBezTo>
                <a:cubicBezTo>
                  <a:pt x="1164" y="273"/>
                  <a:pt x="1166" y="273"/>
                  <a:pt x="1168" y="274"/>
                </a:cubicBezTo>
                <a:cubicBezTo>
                  <a:pt x="1168" y="275"/>
                  <a:pt x="1168" y="275"/>
                  <a:pt x="1168" y="275"/>
                </a:cubicBezTo>
                <a:cubicBezTo>
                  <a:pt x="1172" y="275"/>
                  <a:pt x="1172" y="275"/>
                  <a:pt x="1172" y="275"/>
                </a:cubicBezTo>
                <a:cubicBezTo>
                  <a:pt x="1172" y="274"/>
                  <a:pt x="1172" y="274"/>
                  <a:pt x="1172" y="274"/>
                </a:cubicBezTo>
                <a:cubicBezTo>
                  <a:pt x="1173" y="274"/>
                  <a:pt x="1174" y="275"/>
                  <a:pt x="1174" y="275"/>
                </a:cubicBezTo>
                <a:cubicBezTo>
                  <a:pt x="1174" y="274"/>
                  <a:pt x="1174" y="274"/>
                  <a:pt x="1174" y="274"/>
                </a:cubicBezTo>
                <a:cubicBezTo>
                  <a:pt x="1176" y="273"/>
                  <a:pt x="1177" y="273"/>
                  <a:pt x="1178" y="273"/>
                </a:cubicBezTo>
                <a:cubicBezTo>
                  <a:pt x="1179" y="271"/>
                  <a:pt x="1179" y="272"/>
                  <a:pt x="1178" y="270"/>
                </a:cubicBezTo>
                <a:cubicBezTo>
                  <a:pt x="1180" y="270"/>
                  <a:pt x="1180" y="270"/>
                  <a:pt x="1180" y="270"/>
                </a:cubicBezTo>
                <a:cubicBezTo>
                  <a:pt x="1180" y="270"/>
                  <a:pt x="1180" y="270"/>
                  <a:pt x="1180" y="270"/>
                </a:cubicBezTo>
                <a:cubicBezTo>
                  <a:pt x="1181" y="270"/>
                  <a:pt x="1181" y="270"/>
                  <a:pt x="1181" y="270"/>
                </a:cubicBezTo>
                <a:cubicBezTo>
                  <a:pt x="1181" y="272"/>
                  <a:pt x="1181" y="272"/>
                  <a:pt x="1181" y="272"/>
                </a:cubicBezTo>
                <a:cubicBezTo>
                  <a:pt x="1184" y="272"/>
                  <a:pt x="1184" y="271"/>
                  <a:pt x="1186" y="271"/>
                </a:cubicBezTo>
                <a:cubicBezTo>
                  <a:pt x="1186" y="269"/>
                  <a:pt x="1186" y="269"/>
                  <a:pt x="1186" y="269"/>
                </a:cubicBezTo>
                <a:cubicBezTo>
                  <a:pt x="1187" y="269"/>
                  <a:pt x="1187" y="269"/>
                  <a:pt x="1187" y="269"/>
                </a:cubicBezTo>
                <a:cubicBezTo>
                  <a:pt x="1187" y="268"/>
                  <a:pt x="1187" y="268"/>
                  <a:pt x="1187" y="268"/>
                </a:cubicBezTo>
                <a:cubicBezTo>
                  <a:pt x="1189" y="268"/>
                  <a:pt x="1189" y="268"/>
                  <a:pt x="1189" y="268"/>
                </a:cubicBezTo>
                <a:cubicBezTo>
                  <a:pt x="1189" y="269"/>
                  <a:pt x="1189" y="269"/>
                  <a:pt x="1189" y="269"/>
                </a:cubicBezTo>
                <a:cubicBezTo>
                  <a:pt x="1190" y="270"/>
                  <a:pt x="1190" y="270"/>
                  <a:pt x="1193" y="270"/>
                </a:cubicBezTo>
                <a:cubicBezTo>
                  <a:pt x="1193" y="269"/>
                  <a:pt x="1193" y="269"/>
                  <a:pt x="1193" y="269"/>
                </a:cubicBezTo>
                <a:cubicBezTo>
                  <a:pt x="1195" y="269"/>
                  <a:pt x="1195" y="269"/>
                  <a:pt x="1195" y="269"/>
                </a:cubicBezTo>
                <a:cubicBezTo>
                  <a:pt x="1195" y="270"/>
                  <a:pt x="1195" y="270"/>
                  <a:pt x="1195" y="270"/>
                </a:cubicBezTo>
                <a:cubicBezTo>
                  <a:pt x="1197" y="269"/>
                  <a:pt x="1197" y="270"/>
                  <a:pt x="1197" y="268"/>
                </a:cubicBezTo>
                <a:cubicBezTo>
                  <a:pt x="1200" y="268"/>
                  <a:pt x="1199" y="268"/>
                  <a:pt x="1201" y="268"/>
                </a:cubicBezTo>
                <a:cubicBezTo>
                  <a:pt x="1201" y="266"/>
                  <a:pt x="1201" y="266"/>
                  <a:pt x="1201" y="266"/>
                </a:cubicBezTo>
                <a:cubicBezTo>
                  <a:pt x="1205" y="266"/>
                  <a:pt x="1211" y="265"/>
                  <a:pt x="1213" y="262"/>
                </a:cubicBezTo>
                <a:cubicBezTo>
                  <a:pt x="1214" y="262"/>
                  <a:pt x="1214" y="262"/>
                  <a:pt x="1214" y="262"/>
                </a:cubicBezTo>
                <a:cubicBezTo>
                  <a:pt x="1214" y="261"/>
                  <a:pt x="1213" y="260"/>
                  <a:pt x="1213" y="258"/>
                </a:cubicBezTo>
                <a:cubicBezTo>
                  <a:pt x="1214" y="259"/>
                  <a:pt x="1215" y="259"/>
                  <a:pt x="1216" y="260"/>
                </a:cubicBezTo>
                <a:cubicBezTo>
                  <a:pt x="1219" y="260"/>
                  <a:pt x="1219" y="260"/>
                  <a:pt x="1220" y="258"/>
                </a:cubicBezTo>
                <a:cubicBezTo>
                  <a:pt x="1220" y="258"/>
                  <a:pt x="1220" y="258"/>
                  <a:pt x="1220" y="258"/>
                </a:cubicBezTo>
                <a:cubicBezTo>
                  <a:pt x="1220" y="258"/>
                  <a:pt x="1220" y="258"/>
                  <a:pt x="1220" y="257"/>
                </a:cubicBezTo>
                <a:cubicBezTo>
                  <a:pt x="1220" y="257"/>
                  <a:pt x="1220" y="257"/>
                  <a:pt x="1220" y="257"/>
                </a:cubicBezTo>
                <a:cubicBezTo>
                  <a:pt x="1221" y="256"/>
                  <a:pt x="1222" y="254"/>
                  <a:pt x="1224" y="254"/>
                </a:cubicBezTo>
                <a:cubicBezTo>
                  <a:pt x="1224" y="255"/>
                  <a:pt x="1224" y="255"/>
                  <a:pt x="1224" y="255"/>
                </a:cubicBezTo>
                <a:cubicBezTo>
                  <a:pt x="1225" y="255"/>
                  <a:pt x="1225" y="255"/>
                  <a:pt x="1225" y="255"/>
                </a:cubicBezTo>
                <a:cubicBezTo>
                  <a:pt x="1225" y="255"/>
                  <a:pt x="1226" y="256"/>
                  <a:pt x="1226" y="256"/>
                </a:cubicBezTo>
                <a:cubicBezTo>
                  <a:pt x="1227" y="256"/>
                  <a:pt x="1227" y="255"/>
                  <a:pt x="1228" y="254"/>
                </a:cubicBezTo>
                <a:cubicBezTo>
                  <a:pt x="1230" y="253"/>
                  <a:pt x="1229" y="256"/>
                  <a:pt x="1230" y="252"/>
                </a:cubicBezTo>
                <a:cubicBezTo>
                  <a:pt x="1233" y="253"/>
                  <a:pt x="1235" y="253"/>
                  <a:pt x="1237" y="252"/>
                </a:cubicBezTo>
                <a:close/>
                <a:moveTo>
                  <a:pt x="1249" y="155"/>
                </a:moveTo>
                <a:cubicBezTo>
                  <a:pt x="1251" y="155"/>
                  <a:pt x="1251" y="155"/>
                  <a:pt x="1251" y="155"/>
                </a:cubicBezTo>
                <a:cubicBezTo>
                  <a:pt x="1251" y="157"/>
                  <a:pt x="1251" y="159"/>
                  <a:pt x="1251" y="160"/>
                </a:cubicBezTo>
                <a:cubicBezTo>
                  <a:pt x="1249" y="160"/>
                  <a:pt x="1249" y="160"/>
                  <a:pt x="1249" y="160"/>
                </a:cubicBezTo>
                <a:cubicBezTo>
                  <a:pt x="1249" y="160"/>
                  <a:pt x="1249" y="160"/>
                  <a:pt x="1249" y="160"/>
                </a:cubicBezTo>
                <a:cubicBezTo>
                  <a:pt x="1249" y="160"/>
                  <a:pt x="1249" y="160"/>
                  <a:pt x="1249" y="160"/>
                </a:cubicBezTo>
                <a:lnTo>
                  <a:pt x="1249" y="155"/>
                </a:lnTo>
                <a:close/>
                <a:moveTo>
                  <a:pt x="1225" y="56"/>
                </a:moveTo>
                <a:cubicBezTo>
                  <a:pt x="1224" y="55"/>
                  <a:pt x="1225" y="56"/>
                  <a:pt x="1224" y="55"/>
                </a:cubicBezTo>
                <a:cubicBezTo>
                  <a:pt x="1225" y="56"/>
                  <a:pt x="1224" y="55"/>
                  <a:pt x="1225" y="56"/>
                </a:cubicBezTo>
                <a:close/>
                <a:moveTo>
                  <a:pt x="1219" y="57"/>
                </a:moveTo>
                <a:cubicBezTo>
                  <a:pt x="1220" y="57"/>
                  <a:pt x="1220" y="57"/>
                  <a:pt x="1220" y="57"/>
                </a:cubicBezTo>
                <a:cubicBezTo>
                  <a:pt x="1220" y="57"/>
                  <a:pt x="1220" y="57"/>
                  <a:pt x="1220" y="57"/>
                </a:cubicBezTo>
                <a:cubicBezTo>
                  <a:pt x="1220" y="57"/>
                  <a:pt x="1219" y="58"/>
                  <a:pt x="1219" y="58"/>
                </a:cubicBezTo>
                <a:cubicBezTo>
                  <a:pt x="1219" y="57"/>
                  <a:pt x="1219" y="57"/>
                  <a:pt x="1219" y="57"/>
                </a:cubicBezTo>
                <a:close/>
                <a:moveTo>
                  <a:pt x="1203" y="63"/>
                </a:moveTo>
                <a:cubicBezTo>
                  <a:pt x="1203" y="62"/>
                  <a:pt x="1203" y="62"/>
                  <a:pt x="1203" y="62"/>
                </a:cubicBezTo>
                <a:cubicBezTo>
                  <a:pt x="1204" y="62"/>
                  <a:pt x="1205" y="62"/>
                  <a:pt x="1207" y="62"/>
                </a:cubicBezTo>
                <a:cubicBezTo>
                  <a:pt x="1207" y="61"/>
                  <a:pt x="1207" y="61"/>
                  <a:pt x="1207" y="61"/>
                </a:cubicBezTo>
                <a:cubicBezTo>
                  <a:pt x="1208" y="61"/>
                  <a:pt x="1208" y="61"/>
                  <a:pt x="1208" y="61"/>
                </a:cubicBezTo>
                <a:cubicBezTo>
                  <a:pt x="1208" y="60"/>
                  <a:pt x="1208" y="60"/>
                  <a:pt x="1208" y="60"/>
                </a:cubicBezTo>
                <a:cubicBezTo>
                  <a:pt x="1210" y="60"/>
                  <a:pt x="1210" y="60"/>
                  <a:pt x="1210" y="60"/>
                </a:cubicBezTo>
                <a:cubicBezTo>
                  <a:pt x="1212" y="60"/>
                  <a:pt x="1213" y="58"/>
                  <a:pt x="1217" y="59"/>
                </a:cubicBezTo>
                <a:cubicBezTo>
                  <a:pt x="1217" y="59"/>
                  <a:pt x="1217" y="59"/>
                  <a:pt x="1217" y="59"/>
                </a:cubicBezTo>
                <a:cubicBezTo>
                  <a:pt x="1215" y="59"/>
                  <a:pt x="1214" y="60"/>
                  <a:pt x="1213" y="60"/>
                </a:cubicBezTo>
                <a:cubicBezTo>
                  <a:pt x="1213" y="60"/>
                  <a:pt x="1213" y="60"/>
                  <a:pt x="1213" y="60"/>
                </a:cubicBezTo>
                <a:cubicBezTo>
                  <a:pt x="1211" y="60"/>
                  <a:pt x="1211" y="60"/>
                  <a:pt x="1211" y="60"/>
                </a:cubicBezTo>
                <a:cubicBezTo>
                  <a:pt x="1211" y="61"/>
                  <a:pt x="1211" y="61"/>
                  <a:pt x="1211" y="61"/>
                </a:cubicBezTo>
                <a:cubicBezTo>
                  <a:pt x="1209" y="61"/>
                  <a:pt x="1209" y="61"/>
                  <a:pt x="1209" y="61"/>
                </a:cubicBezTo>
                <a:cubicBezTo>
                  <a:pt x="1209" y="62"/>
                  <a:pt x="1209" y="62"/>
                  <a:pt x="1209" y="62"/>
                </a:cubicBezTo>
                <a:cubicBezTo>
                  <a:pt x="1207" y="62"/>
                  <a:pt x="1207" y="62"/>
                  <a:pt x="1207" y="62"/>
                </a:cubicBezTo>
                <a:cubicBezTo>
                  <a:pt x="1207" y="62"/>
                  <a:pt x="1207" y="62"/>
                  <a:pt x="1207" y="62"/>
                </a:cubicBezTo>
                <a:cubicBezTo>
                  <a:pt x="1204" y="64"/>
                  <a:pt x="1203" y="64"/>
                  <a:pt x="1202" y="66"/>
                </a:cubicBezTo>
                <a:cubicBezTo>
                  <a:pt x="1201" y="66"/>
                  <a:pt x="1201" y="66"/>
                  <a:pt x="1201" y="66"/>
                </a:cubicBezTo>
                <a:cubicBezTo>
                  <a:pt x="1201" y="64"/>
                  <a:pt x="1201" y="64"/>
                  <a:pt x="1203" y="63"/>
                </a:cubicBezTo>
                <a:close/>
                <a:moveTo>
                  <a:pt x="1171" y="33"/>
                </a:moveTo>
                <a:cubicBezTo>
                  <a:pt x="1172" y="33"/>
                  <a:pt x="1172" y="33"/>
                  <a:pt x="1172" y="34"/>
                </a:cubicBezTo>
                <a:cubicBezTo>
                  <a:pt x="1171" y="33"/>
                  <a:pt x="1172" y="34"/>
                  <a:pt x="1171" y="33"/>
                </a:cubicBezTo>
                <a:close/>
                <a:moveTo>
                  <a:pt x="1167" y="17"/>
                </a:moveTo>
                <a:cubicBezTo>
                  <a:pt x="1170" y="16"/>
                  <a:pt x="1177" y="15"/>
                  <a:pt x="1179" y="14"/>
                </a:cubicBezTo>
                <a:cubicBezTo>
                  <a:pt x="1188" y="14"/>
                  <a:pt x="1197" y="14"/>
                  <a:pt x="1205" y="14"/>
                </a:cubicBezTo>
                <a:cubicBezTo>
                  <a:pt x="1205" y="15"/>
                  <a:pt x="1205" y="15"/>
                  <a:pt x="1205" y="15"/>
                </a:cubicBezTo>
                <a:cubicBezTo>
                  <a:pt x="1197" y="17"/>
                  <a:pt x="1188" y="16"/>
                  <a:pt x="1180" y="16"/>
                </a:cubicBezTo>
                <a:cubicBezTo>
                  <a:pt x="1179" y="17"/>
                  <a:pt x="1178" y="17"/>
                  <a:pt x="1176" y="17"/>
                </a:cubicBezTo>
                <a:cubicBezTo>
                  <a:pt x="1176" y="18"/>
                  <a:pt x="1176" y="18"/>
                  <a:pt x="1176" y="18"/>
                </a:cubicBezTo>
                <a:cubicBezTo>
                  <a:pt x="1174" y="18"/>
                  <a:pt x="1172" y="18"/>
                  <a:pt x="1171" y="18"/>
                </a:cubicBezTo>
                <a:cubicBezTo>
                  <a:pt x="1170" y="18"/>
                  <a:pt x="1170" y="18"/>
                  <a:pt x="1170" y="18"/>
                </a:cubicBezTo>
                <a:cubicBezTo>
                  <a:pt x="1170" y="18"/>
                  <a:pt x="1170" y="18"/>
                  <a:pt x="1170" y="18"/>
                </a:cubicBezTo>
                <a:cubicBezTo>
                  <a:pt x="1167" y="18"/>
                  <a:pt x="1167" y="18"/>
                  <a:pt x="1167" y="18"/>
                </a:cubicBezTo>
                <a:lnTo>
                  <a:pt x="1167" y="17"/>
                </a:lnTo>
                <a:close/>
                <a:moveTo>
                  <a:pt x="992" y="298"/>
                </a:moveTo>
                <a:cubicBezTo>
                  <a:pt x="991" y="298"/>
                  <a:pt x="991" y="297"/>
                  <a:pt x="990" y="297"/>
                </a:cubicBezTo>
                <a:cubicBezTo>
                  <a:pt x="990" y="296"/>
                  <a:pt x="990" y="296"/>
                  <a:pt x="990" y="296"/>
                </a:cubicBezTo>
                <a:cubicBezTo>
                  <a:pt x="991" y="296"/>
                  <a:pt x="991" y="297"/>
                  <a:pt x="992" y="297"/>
                </a:cubicBezTo>
                <a:lnTo>
                  <a:pt x="992" y="298"/>
                </a:lnTo>
                <a:close/>
                <a:moveTo>
                  <a:pt x="1013" y="280"/>
                </a:moveTo>
                <a:cubicBezTo>
                  <a:pt x="1013" y="281"/>
                  <a:pt x="1013" y="281"/>
                  <a:pt x="1013" y="281"/>
                </a:cubicBezTo>
                <a:cubicBezTo>
                  <a:pt x="1012" y="281"/>
                  <a:pt x="1012" y="281"/>
                  <a:pt x="1012" y="281"/>
                </a:cubicBezTo>
                <a:cubicBezTo>
                  <a:pt x="1012" y="281"/>
                  <a:pt x="1012" y="281"/>
                  <a:pt x="1012" y="281"/>
                </a:cubicBezTo>
                <a:cubicBezTo>
                  <a:pt x="1011" y="281"/>
                  <a:pt x="1011" y="281"/>
                  <a:pt x="1011" y="281"/>
                </a:cubicBezTo>
                <a:cubicBezTo>
                  <a:pt x="1011" y="281"/>
                  <a:pt x="1011" y="281"/>
                  <a:pt x="1011" y="280"/>
                </a:cubicBezTo>
                <a:lnTo>
                  <a:pt x="1013" y="280"/>
                </a:lnTo>
                <a:close/>
                <a:moveTo>
                  <a:pt x="1010" y="283"/>
                </a:moveTo>
                <a:cubicBezTo>
                  <a:pt x="1011" y="283"/>
                  <a:pt x="1011" y="283"/>
                  <a:pt x="1011" y="283"/>
                </a:cubicBezTo>
                <a:cubicBezTo>
                  <a:pt x="1011" y="284"/>
                  <a:pt x="1011" y="284"/>
                  <a:pt x="1011" y="284"/>
                </a:cubicBezTo>
                <a:cubicBezTo>
                  <a:pt x="1010" y="284"/>
                  <a:pt x="1010" y="284"/>
                  <a:pt x="1010" y="284"/>
                </a:cubicBezTo>
                <a:lnTo>
                  <a:pt x="1010" y="283"/>
                </a:lnTo>
                <a:close/>
                <a:moveTo>
                  <a:pt x="1014" y="297"/>
                </a:moveTo>
                <a:cubicBezTo>
                  <a:pt x="1013" y="297"/>
                  <a:pt x="1013" y="297"/>
                  <a:pt x="1013" y="297"/>
                </a:cubicBezTo>
                <a:cubicBezTo>
                  <a:pt x="1013" y="297"/>
                  <a:pt x="1013" y="297"/>
                  <a:pt x="1013" y="297"/>
                </a:cubicBezTo>
                <a:cubicBezTo>
                  <a:pt x="1011" y="297"/>
                  <a:pt x="1011" y="297"/>
                  <a:pt x="1011" y="297"/>
                </a:cubicBezTo>
                <a:cubicBezTo>
                  <a:pt x="1011" y="298"/>
                  <a:pt x="1010" y="298"/>
                  <a:pt x="1010" y="299"/>
                </a:cubicBezTo>
                <a:cubicBezTo>
                  <a:pt x="1007" y="299"/>
                  <a:pt x="1007" y="299"/>
                  <a:pt x="1007" y="299"/>
                </a:cubicBezTo>
                <a:cubicBezTo>
                  <a:pt x="1007" y="299"/>
                  <a:pt x="1007" y="299"/>
                  <a:pt x="1007" y="299"/>
                </a:cubicBezTo>
                <a:cubicBezTo>
                  <a:pt x="1006" y="299"/>
                  <a:pt x="1006" y="299"/>
                  <a:pt x="1006" y="299"/>
                </a:cubicBezTo>
                <a:cubicBezTo>
                  <a:pt x="1008" y="297"/>
                  <a:pt x="1011" y="294"/>
                  <a:pt x="1015" y="293"/>
                </a:cubicBezTo>
                <a:cubicBezTo>
                  <a:pt x="1014" y="294"/>
                  <a:pt x="1014" y="295"/>
                  <a:pt x="1014" y="297"/>
                </a:cubicBezTo>
                <a:close/>
                <a:moveTo>
                  <a:pt x="1051" y="380"/>
                </a:moveTo>
                <a:cubicBezTo>
                  <a:pt x="1051" y="381"/>
                  <a:pt x="1051" y="381"/>
                  <a:pt x="1051" y="381"/>
                </a:cubicBezTo>
                <a:cubicBezTo>
                  <a:pt x="1050" y="381"/>
                  <a:pt x="1050" y="381"/>
                  <a:pt x="1050" y="381"/>
                </a:cubicBezTo>
                <a:cubicBezTo>
                  <a:pt x="1050" y="380"/>
                  <a:pt x="1051" y="379"/>
                  <a:pt x="1051" y="379"/>
                </a:cubicBezTo>
                <a:cubicBezTo>
                  <a:pt x="1051" y="379"/>
                  <a:pt x="1051" y="379"/>
                  <a:pt x="1051" y="379"/>
                </a:cubicBezTo>
                <a:cubicBezTo>
                  <a:pt x="1052" y="380"/>
                  <a:pt x="1051" y="380"/>
                  <a:pt x="1051" y="380"/>
                </a:cubicBezTo>
                <a:close/>
                <a:moveTo>
                  <a:pt x="1122" y="304"/>
                </a:moveTo>
                <a:cubicBezTo>
                  <a:pt x="1121" y="305"/>
                  <a:pt x="1120" y="305"/>
                  <a:pt x="1119" y="305"/>
                </a:cubicBezTo>
                <a:cubicBezTo>
                  <a:pt x="1118" y="304"/>
                  <a:pt x="1118" y="303"/>
                  <a:pt x="1118" y="302"/>
                </a:cubicBezTo>
                <a:cubicBezTo>
                  <a:pt x="1119" y="301"/>
                  <a:pt x="1119" y="301"/>
                  <a:pt x="1119" y="300"/>
                </a:cubicBezTo>
                <a:cubicBezTo>
                  <a:pt x="1121" y="301"/>
                  <a:pt x="1122" y="301"/>
                  <a:pt x="1124" y="301"/>
                </a:cubicBezTo>
                <a:cubicBezTo>
                  <a:pt x="1123" y="303"/>
                  <a:pt x="1123" y="303"/>
                  <a:pt x="1122" y="304"/>
                </a:cubicBezTo>
                <a:close/>
                <a:moveTo>
                  <a:pt x="1143" y="18"/>
                </a:moveTo>
                <a:cubicBezTo>
                  <a:pt x="1142" y="19"/>
                  <a:pt x="1140" y="19"/>
                  <a:pt x="1139" y="19"/>
                </a:cubicBezTo>
                <a:cubicBezTo>
                  <a:pt x="1139" y="20"/>
                  <a:pt x="1139" y="20"/>
                  <a:pt x="1138" y="20"/>
                </a:cubicBezTo>
                <a:cubicBezTo>
                  <a:pt x="1138" y="21"/>
                  <a:pt x="1138" y="21"/>
                  <a:pt x="1138" y="21"/>
                </a:cubicBezTo>
                <a:cubicBezTo>
                  <a:pt x="1136" y="20"/>
                  <a:pt x="1138" y="20"/>
                  <a:pt x="1134" y="20"/>
                </a:cubicBezTo>
                <a:cubicBezTo>
                  <a:pt x="1134" y="21"/>
                  <a:pt x="1134" y="20"/>
                  <a:pt x="1134" y="21"/>
                </a:cubicBezTo>
                <a:cubicBezTo>
                  <a:pt x="1134" y="22"/>
                  <a:pt x="1134" y="22"/>
                  <a:pt x="1134" y="22"/>
                </a:cubicBezTo>
                <a:cubicBezTo>
                  <a:pt x="1133" y="22"/>
                  <a:pt x="1133" y="22"/>
                  <a:pt x="1133" y="22"/>
                </a:cubicBezTo>
                <a:cubicBezTo>
                  <a:pt x="1133" y="19"/>
                  <a:pt x="1133" y="19"/>
                  <a:pt x="1133" y="19"/>
                </a:cubicBezTo>
                <a:cubicBezTo>
                  <a:pt x="1134" y="19"/>
                  <a:pt x="1134" y="19"/>
                  <a:pt x="1134" y="19"/>
                </a:cubicBezTo>
                <a:cubicBezTo>
                  <a:pt x="1135" y="18"/>
                  <a:pt x="1141" y="17"/>
                  <a:pt x="1143" y="17"/>
                </a:cubicBezTo>
                <a:lnTo>
                  <a:pt x="1143" y="18"/>
                </a:lnTo>
                <a:close/>
                <a:moveTo>
                  <a:pt x="1151" y="18"/>
                </a:moveTo>
                <a:cubicBezTo>
                  <a:pt x="1149" y="18"/>
                  <a:pt x="1150" y="19"/>
                  <a:pt x="1149" y="18"/>
                </a:cubicBezTo>
                <a:cubicBezTo>
                  <a:pt x="1148" y="18"/>
                  <a:pt x="1148" y="18"/>
                  <a:pt x="1148" y="18"/>
                </a:cubicBezTo>
                <a:cubicBezTo>
                  <a:pt x="1148" y="17"/>
                  <a:pt x="1148" y="17"/>
                  <a:pt x="1148" y="17"/>
                </a:cubicBezTo>
                <a:cubicBezTo>
                  <a:pt x="1149" y="17"/>
                  <a:pt x="1149" y="17"/>
                  <a:pt x="1149" y="17"/>
                </a:cubicBezTo>
                <a:cubicBezTo>
                  <a:pt x="1149" y="15"/>
                  <a:pt x="1149" y="13"/>
                  <a:pt x="1149" y="11"/>
                </a:cubicBezTo>
                <a:cubicBezTo>
                  <a:pt x="1151" y="11"/>
                  <a:pt x="1151" y="11"/>
                  <a:pt x="1151" y="11"/>
                </a:cubicBezTo>
                <a:cubicBezTo>
                  <a:pt x="1151" y="14"/>
                  <a:pt x="1151" y="14"/>
                  <a:pt x="1151" y="14"/>
                </a:cubicBezTo>
                <a:cubicBezTo>
                  <a:pt x="1152" y="15"/>
                  <a:pt x="1153" y="16"/>
                  <a:pt x="1153" y="17"/>
                </a:cubicBezTo>
                <a:cubicBezTo>
                  <a:pt x="1155" y="17"/>
                  <a:pt x="1157" y="15"/>
                  <a:pt x="1158" y="15"/>
                </a:cubicBezTo>
                <a:cubicBezTo>
                  <a:pt x="1160" y="15"/>
                  <a:pt x="1164" y="17"/>
                  <a:pt x="1166" y="17"/>
                </a:cubicBezTo>
                <a:cubicBezTo>
                  <a:pt x="1166" y="18"/>
                  <a:pt x="1166" y="18"/>
                  <a:pt x="1166" y="18"/>
                </a:cubicBezTo>
                <a:cubicBezTo>
                  <a:pt x="1161" y="18"/>
                  <a:pt x="1161" y="18"/>
                  <a:pt x="1161" y="18"/>
                </a:cubicBezTo>
                <a:cubicBezTo>
                  <a:pt x="1161" y="17"/>
                  <a:pt x="1161" y="17"/>
                  <a:pt x="1161" y="17"/>
                </a:cubicBezTo>
                <a:cubicBezTo>
                  <a:pt x="1159" y="17"/>
                  <a:pt x="1159" y="18"/>
                  <a:pt x="1159" y="18"/>
                </a:cubicBezTo>
                <a:cubicBezTo>
                  <a:pt x="1153" y="18"/>
                  <a:pt x="1153" y="18"/>
                  <a:pt x="1153" y="18"/>
                </a:cubicBezTo>
                <a:cubicBezTo>
                  <a:pt x="1153" y="20"/>
                  <a:pt x="1153" y="20"/>
                  <a:pt x="1153" y="20"/>
                </a:cubicBezTo>
                <a:cubicBezTo>
                  <a:pt x="1153" y="20"/>
                  <a:pt x="1153" y="20"/>
                  <a:pt x="1153" y="20"/>
                </a:cubicBezTo>
                <a:cubicBezTo>
                  <a:pt x="1153" y="20"/>
                  <a:pt x="1153" y="20"/>
                  <a:pt x="1153" y="20"/>
                </a:cubicBezTo>
                <a:cubicBezTo>
                  <a:pt x="1152" y="20"/>
                  <a:pt x="1152" y="20"/>
                  <a:pt x="1152" y="20"/>
                </a:cubicBezTo>
                <a:cubicBezTo>
                  <a:pt x="1152" y="20"/>
                  <a:pt x="1151" y="19"/>
                  <a:pt x="1151" y="18"/>
                </a:cubicBezTo>
                <a:close/>
                <a:moveTo>
                  <a:pt x="1209" y="239"/>
                </a:moveTo>
                <a:cubicBezTo>
                  <a:pt x="1209" y="240"/>
                  <a:pt x="1209" y="240"/>
                  <a:pt x="1209" y="240"/>
                </a:cubicBezTo>
                <a:cubicBezTo>
                  <a:pt x="1209" y="240"/>
                  <a:pt x="1206" y="239"/>
                  <a:pt x="1205" y="239"/>
                </a:cubicBezTo>
                <a:cubicBezTo>
                  <a:pt x="1205" y="240"/>
                  <a:pt x="1205" y="240"/>
                  <a:pt x="1205" y="240"/>
                </a:cubicBezTo>
                <a:cubicBezTo>
                  <a:pt x="1204" y="240"/>
                  <a:pt x="1204" y="240"/>
                  <a:pt x="1204" y="240"/>
                </a:cubicBezTo>
                <a:cubicBezTo>
                  <a:pt x="1205" y="238"/>
                  <a:pt x="1207" y="239"/>
                  <a:pt x="1208" y="237"/>
                </a:cubicBezTo>
                <a:cubicBezTo>
                  <a:pt x="1211" y="237"/>
                  <a:pt x="1211" y="237"/>
                  <a:pt x="1211" y="237"/>
                </a:cubicBezTo>
                <a:cubicBezTo>
                  <a:pt x="1210" y="238"/>
                  <a:pt x="1210" y="239"/>
                  <a:pt x="1209" y="239"/>
                </a:cubicBezTo>
                <a:close/>
                <a:moveTo>
                  <a:pt x="621" y="52"/>
                </a:moveTo>
                <a:cubicBezTo>
                  <a:pt x="619" y="52"/>
                  <a:pt x="619" y="52"/>
                  <a:pt x="618" y="53"/>
                </a:cubicBezTo>
                <a:cubicBezTo>
                  <a:pt x="618" y="54"/>
                  <a:pt x="618" y="55"/>
                  <a:pt x="619" y="57"/>
                </a:cubicBezTo>
                <a:cubicBezTo>
                  <a:pt x="622" y="57"/>
                  <a:pt x="622" y="57"/>
                  <a:pt x="622" y="57"/>
                </a:cubicBezTo>
                <a:cubicBezTo>
                  <a:pt x="622" y="59"/>
                  <a:pt x="622" y="59"/>
                  <a:pt x="622" y="59"/>
                </a:cubicBezTo>
                <a:cubicBezTo>
                  <a:pt x="625" y="58"/>
                  <a:pt x="625" y="58"/>
                  <a:pt x="627" y="57"/>
                </a:cubicBezTo>
                <a:cubicBezTo>
                  <a:pt x="627" y="56"/>
                  <a:pt x="627" y="56"/>
                  <a:pt x="627" y="56"/>
                </a:cubicBezTo>
                <a:cubicBezTo>
                  <a:pt x="628" y="56"/>
                  <a:pt x="630" y="58"/>
                  <a:pt x="630" y="59"/>
                </a:cubicBezTo>
                <a:cubicBezTo>
                  <a:pt x="637" y="59"/>
                  <a:pt x="637" y="59"/>
                  <a:pt x="637" y="59"/>
                </a:cubicBezTo>
                <a:cubicBezTo>
                  <a:pt x="637" y="57"/>
                  <a:pt x="636" y="58"/>
                  <a:pt x="637" y="57"/>
                </a:cubicBezTo>
                <a:cubicBezTo>
                  <a:pt x="638" y="56"/>
                  <a:pt x="637" y="57"/>
                  <a:pt x="638" y="56"/>
                </a:cubicBezTo>
                <a:cubicBezTo>
                  <a:pt x="638" y="57"/>
                  <a:pt x="638" y="57"/>
                  <a:pt x="638" y="57"/>
                </a:cubicBezTo>
                <a:cubicBezTo>
                  <a:pt x="639" y="57"/>
                  <a:pt x="639" y="57"/>
                  <a:pt x="639" y="57"/>
                </a:cubicBezTo>
                <a:cubicBezTo>
                  <a:pt x="639" y="59"/>
                  <a:pt x="639" y="59"/>
                  <a:pt x="639" y="59"/>
                </a:cubicBezTo>
                <a:cubicBezTo>
                  <a:pt x="639" y="59"/>
                  <a:pt x="639" y="59"/>
                  <a:pt x="639" y="59"/>
                </a:cubicBezTo>
                <a:cubicBezTo>
                  <a:pt x="640" y="60"/>
                  <a:pt x="640" y="60"/>
                  <a:pt x="641" y="62"/>
                </a:cubicBezTo>
                <a:cubicBezTo>
                  <a:pt x="636" y="62"/>
                  <a:pt x="629" y="63"/>
                  <a:pt x="627" y="64"/>
                </a:cubicBezTo>
                <a:cubicBezTo>
                  <a:pt x="626" y="65"/>
                  <a:pt x="627" y="64"/>
                  <a:pt x="626" y="65"/>
                </a:cubicBezTo>
                <a:cubicBezTo>
                  <a:pt x="627" y="66"/>
                  <a:pt x="627" y="66"/>
                  <a:pt x="628" y="67"/>
                </a:cubicBezTo>
                <a:cubicBezTo>
                  <a:pt x="628" y="68"/>
                  <a:pt x="628" y="68"/>
                  <a:pt x="628" y="68"/>
                </a:cubicBezTo>
                <a:cubicBezTo>
                  <a:pt x="627" y="68"/>
                  <a:pt x="627" y="68"/>
                  <a:pt x="627" y="68"/>
                </a:cubicBezTo>
                <a:cubicBezTo>
                  <a:pt x="627" y="68"/>
                  <a:pt x="627" y="68"/>
                  <a:pt x="627" y="68"/>
                </a:cubicBezTo>
                <a:cubicBezTo>
                  <a:pt x="625" y="67"/>
                  <a:pt x="625" y="69"/>
                  <a:pt x="623" y="69"/>
                </a:cubicBezTo>
                <a:cubicBezTo>
                  <a:pt x="623" y="70"/>
                  <a:pt x="623" y="70"/>
                  <a:pt x="623" y="70"/>
                </a:cubicBezTo>
                <a:cubicBezTo>
                  <a:pt x="623" y="70"/>
                  <a:pt x="623" y="70"/>
                  <a:pt x="623" y="70"/>
                </a:cubicBezTo>
                <a:cubicBezTo>
                  <a:pt x="623" y="70"/>
                  <a:pt x="623" y="70"/>
                  <a:pt x="623" y="70"/>
                </a:cubicBezTo>
                <a:cubicBezTo>
                  <a:pt x="625" y="71"/>
                  <a:pt x="627" y="71"/>
                  <a:pt x="628" y="71"/>
                </a:cubicBezTo>
                <a:cubicBezTo>
                  <a:pt x="628" y="72"/>
                  <a:pt x="628" y="72"/>
                  <a:pt x="628" y="72"/>
                </a:cubicBezTo>
                <a:cubicBezTo>
                  <a:pt x="629" y="72"/>
                  <a:pt x="631" y="71"/>
                  <a:pt x="631" y="71"/>
                </a:cubicBezTo>
                <a:cubicBezTo>
                  <a:pt x="631" y="72"/>
                  <a:pt x="631" y="72"/>
                  <a:pt x="631" y="72"/>
                </a:cubicBezTo>
                <a:cubicBezTo>
                  <a:pt x="635" y="71"/>
                  <a:pt x="633" y="71"/>
                  <a:pt x="635" y="70"/>
                </a:cubicBezTo>
                <a:cubicBezTo>
                  <a:pt x="635" y="69"/>
                  <a:pt x="635" y="69"/>
                  <a:pt x="635" y="69"/>
                </a:cubicBezTo>
                <a:cubicBezTo>
                  <a:pt x="636" y="69"/>
                  <a:pt x="636" y="69"/>
                  <a:pt x="636" y="69"/>
                </a:cubicBezTo>
                <a:cubicBezTo>
                  <a:pt x="636" y="72"/>
                  <a:pt x="636" y="72"/>
                  <a:pt x="636" y="72"/>
                </a:cubicBezTo>
                <a:cubicBezTo>
                  <a:pt x="638" y="73"/>
                  <a:pt x="640" y="73"/>
                  <a:pt x="641" y="72"/>
                </a:cubicBezTo>
                <a:cubicBezTo>
                  <a:pt x="642" y="72"/>
                  <a:pt x="642" y="73"/>
                  <a:pt x="643" y="74"/>
                </a:cubicBezTo>
                <a:cubicBezTo>
                  <a:pt x="643" y="75"/>
                  <a:pt x="643" y="75"/>
                  <a:pt x="643" y="75"/>
                </a:cubicBezTo>
                <a:cubicBezTo>
                  <a:pt x="640" y="75"/>
                  <a:pt x="637" y="75"/>
                  <a:pt x="634" y="74"/>
                </a:cubicBezTo>
                <a:cubicBezTo>
                  <a:pt x="634" y="74"/>
                  <a:pt x="634" y="74"/>
                  <a:pt x="634" y="74"/>
                </a:cubicBezTo>
                <a:cubicBezTo>
                  <a:pt x="631" y="73"/>
                  <a:pt x="630" y="72"/>
                  <a:pt x="627" y="72"/>
                </a:cubicBezTo>
                <a:cubicBezTo>
                  <a:pt x="627" y="73"/>
                  <a:pt x="626" y="75"/>
                  <a:pt x="626" y="76"/>
                </a:cubicBezTo>
                <a:cubicBezTo>
                  <a:pt x="627" y="76"/>
                  <a:pt x="627" y="76"/>
                  <a:pt x="627" y="76"/>
                </a:cubicBezTo>
                <a:cubicBezTo>
                  <a:pt x="627" y="78"/>
                  <a:pt x="627" y="78"/>
                  <a:pt x="627" y="78"/>
                </a:cubicBezTo>
                <a:cubicBezTo>
                  <a:pt x="627" y="78"/>
                  <a:pt x="627" y="78"/>
                  <a:pt x="627" y="78"/>
                </a:cubicBezTo>
                <a:cubicBezTo>
                  <a:pt x="627" y="80"/>
                  <a:pt x="628" y="79"/>
                  <a:pt x="629" y="80"/>
                </a:cubicBezTo>
                <a:cubicBezTo>
                  <a:pt x="630" y="81"/>
                  <a:pt x="630" y="82"/>
                  <a:pt x="631" y="82"/>
                </a:cubicBezTo>
                <a:cubicBezTo>
                  <a:pt x="632" y="82"/>
                  <a:pt x="632" y="82"/>
                  <a:pt x="632" y="82"/>
                </a:cubicBezTo>
                <a:cubicBezTo>
                  <a:pt x="632" y="83"/>
                  <a:pt x="632" y="83"/>
                  <a:pt x="632" y="83"/>
                </a:cubicBezTo>
                <a:cubicBezTo>
                  <a:pt x="636" y="85"/>
                  <a:pt x="640" y="84"/>
                  <a:pt x="645" y="84"/>
                </a:cubicBezTo>
                <a:cubicBezTo>
                  <a:pt x="645" y="85"/>
                  <a:pt x="645" y="85"/>
                  <a:pt x="645" y="85"/>
                </a:cubicBezTo>
                <a:cubicBezTo>
                  <a:pt x="643" y="85"/>
                  <a:pt x="643" y="85"/>
                  <a:pt x="643" y="85"/>
                </a:cubicBezTo>
                <a:cubicBezTo>
                  <a:pt x="643" y="86"/>
                  <a:pt x="643" y="86"/>
                  <a:pt x="643" y="86"/>
                </a:cubicBezTo>
                <a:cubicBezTo>
                  <a:pt x="640" y="86"/>
                  <a:pt x="636" y="86"/>
                  <a:pt x="634" y="87"/>
                </a:cubicBezTo>
                <a:cubicBezTo>
                  <a:pt x="634" y="89"/>
                  <a:pt x="635" y="89"/>
                  <a:pt x="635" y="90"/>
                </a:cubicBezTo>
                <a:cubicBezTo>
                  <a:pt x="637" y="90"/>
                  <a:pt x="638" y="90"/>
                  <a:pt x="640" y="89"/>
                </a:cubicBezTo>
                <a:cubicBezTo>
                  <a:pt x="641" y="90"/>
                  <a:pt x="644" y="91"/>
                  <a:pt x="646" y="90"/>
                </a:cubicBezTo>
                <a:cubicBezTo>
                  <a:pt x="646" y="89"/>
                  <a:pt x="646" y="89"/>
                  <a:pt x="646" y="89"/>
                </a:cubicBezTo>
                <a:cubicBezTo>
                  <a:pt x="647" y="89"/>
                  <a:pt x="647" y="89"/>
                  <a:pt x="647" y="89"/>
                </a:cubicBezTo>
                <a:cubicBezTo>
                  <a:pt x="648" y="89"/>
                  <a:pt x="648" y="88"/>
                  <a:pt x="649" y="87"/>
                </a:cubicBezTo>
                <a:cubicBezTo>
                  <a:pt x="652" y="87"/>
                  <a:pt x="655" y="87"/>
                  <a:pt x="658" y="87"/>
                </a:cubicBezTo>
                <a:cubicBezTo>
                  <a:pt x="658" y="89"/>
                  <a:pt x="658" y="89"/>
                  <a:pt x="658" y="89"/>
                </a:cubicBezTo>
                <a:cubicBezTo>
                  <a:pt x="652" y="89"/>
                  <a:pt x="652" y="89"/>
                  <a:pt x="652" y="89"/>
                </a:cubicBezTo>
                <a:cubicBezTo>
                  <a:pt x="652" y="90"/>
                  <a:pt x="652" y="90"/>
                  <a:pt x="652" y="90"/>
                </a:cubicBezTo>
                <a:cubicBezTo>
                  <a:pt x="651" y="90"/>
                  <a:pt x="651" y="90"/>
                  <a:pt x="651" y="90"/>
                </a:cubicBezTo>
                <a:cubicBezTo>
                  <a:pt x="651" y="91"/>
                  <a:pt x="651" y="91"/>
                  <a:pt x="651" y="91"/>
                </a:cubicBezTo>
                <a:cubicBezTo>
                  <a:pt x="648" y="91"/>
                  <a:pt x="648" y="91"/>
                  <a:pt x="648" y="91"/>
                </a:cubicBezTo>
                <a:cubicBezTo>
                  <a:pt x="648" y="91"/>
                  <a:pt x="648" y="91"/>
                  <a:pt x="648" y="91"/>
                </a:cubicBezTo>
                <a:cubicBezTo>
                  <a:pt x="647" y="91"/>
                  <a:pt x="647" y="91"/>
                  <a:pt x="647" y="91"/>
                </a:cubicBezTo>
                <a:cubicBezTo>
                  <a:pt x="647" y="92"/>
                  <a:pt x="647" y="92"/>
                  <a:pt x="647" y="92"/>
                </a:cubicBezTo>
                <a:cubicBezTo>
                  <a:pt x="645" y="92"/>
                  <a:pt x="645" y="92"/>
                  <a:pt x="645" y="92"/>
                </a:cubicBezTo>
                <a:cubicBezTo>
                  <a:pt x="645" y="93"/>
                  <a:pt x="645" y="93"/>
                  <a:pt x="645" y="93"/>
                </a:cubicBezTo>
                <a:cubicBezTo>
                  <a:pt x="644" y="93"/>
                  <a:pt x="646" y="96"/>
                  <a:pt x="646" y="97"/>
                </a:cubicBezTo>
                <a:cubicBezTo>
                  <a:pt x="648" y="97"/>
                  <a:pt x="648" y="97"/>
                  <a:pt x="648" y="97"/>
                </a:cubicBezTo>
                <a:cubicBezTo>
                  <a:pt x="648" y="101"/>
                  <a:pt x="649" y="100"/>
                  <a:pt x="650" y="102"/>
                </a:cubicBezTo>
                <a:cubicBezTo>
                  <a:pt x="652" y="102"/>
                  <a:pt x="652" y="102"/>
                  <a:pt x="652" y="102"/>
                </a:cubicBezTo>
                <a:cubicBezTo>
                  <a:pt x="652" y="103"/>
                  <a:pt x="652" y="103"/>
                  <a:pt x="652" y="103"/>
                </a:cubicBezTo>
                <a:cubicBezTo>
                  <a:pt x="650" y="103"/>
                  <a:pt x="649" y="103"/>
                  <a:pt x="648" y="104"/>
                </a:cubicBezTo>
                <a:cubicBezTo>
                  <a:pt x="649" y="105"/>
                  <a:pt x="649" y="106"/>
                  <a:pt x="649" y="107"/>
                </a:cubicBezTo>
                <a:cubicBezTo>
                  <a:pt x="652" y="107"/>
                  <a:pt x="656" y="107"/>
                  <a:pt x="659" y="107"/>
                </a:cubicBezTo>
                <a:cubicBezTo>
                  <a:pt x="659" y="107"/>
                  <a:pt x="659" y="107"/>
                  <a:pt x="659" y="107"/>
                </a:cubicBezTo>
                <a:cubicBezTo>
                  <a:pt x="660" y="107"/>
                  <a:pt x="660" y="107"/>
                  <a:pt x="660" y="107"/>
                </a:cubicBezTo>
                <a:cubicBezTo>
                  <a:pt x="660" y="106"/>
                  <a:pt x="660" y="106"/>
                  <a:pt x="660" y="106"/>
                </a:cubicBezTo>
                <a:cubicBezTo>
                  <a:pt x="661" y="106"/>
                  <a:pt x="662" y="105"/>
                  <a:pt x="662" y="105"/>
                </a:cubicBezTo>
                <a:cubicBezTo>
                  <a:pt x="662" y="103"/>
                  <a:pt x="662" y="103"/>
                  <a:pt x="662" y="103"/>
                </a:cubicBezTo>
                <a:cubicBezTo>
                  <a:pt x="665" y="103"/>
                  <a:pt x="665" y="103"/>
                  <a:pt x="666" y="105"/>
                </a:cubicBezTo>
                <a:cubicBezTo>
                  <a:pt x="668" y="105"/>
                  <a:pt x="668" y="106"/>
                  <a:pt x="671" y="107"/>
                </a:cubicBezTo>
                <a:cubicBezTo>
                  <a:pt x="671" y="105"/>
                  <a:pt x="671" y="105"/>
                  <a:pt x="671" y="105"/>
                </a:cubicBezTo>
                <a:cubicBezTo>
                  <a:pt x="669" y="105"/>
                  <a:pt x="669" y="105"/>
                  <a:pt x="669" y="105"/>
                </a:cubicBezTo>
                <a:cubicBezTo>
                  <a:pt x="669" y="103"/>
                  <a:pt x="669" y="103"/>
                  <a:pt x="669" y="103"/>
                </a:cubicBezTo>
                <a:cubicBezTo>
                  <a:pt x="670" y="104"/>
                  <a:pt x="671" y="104"/>
                  <a:pt x="671" y="105"/>
                </a:cubicBezTo>
                <a:cubicBezTo>
                  <a:pt x="671" y="105"/>
                  <a:pt x="671" y="105"/>
                  <a:pt x="671" y="105"/>
                </a:cubicBezTo>
                <a:cubicBezTo>
                  <a:pt x="673" y="105"/>
                  <a:pt x="673" y="105"/>
                  <a:pt x="673" y="105"/>
                </a:cubicBezTo>
                <a:cubicBezTo>
                  <a:pt x="673" y="103"/>
                  <a:pt x="673" y="103"/>
                  <a:pt x="673" y="103"/>
                </a:cubicBezTo>
                <a:cubicBezTo>
                  <a:pt x="674" y="103"/>
                  <a:pt x="674" y="103"/>
                  <a:pt x="674" y="103"/>
                </a:cubicBezTo>
                <a:cubicBezTo>
                  <a:pt x="675" y="101"/>
                  <a:pt x="675" y="101"/>
                  <a:pt x="675" y="99"/>
                </a:cubicBezTo>
                <a:cubicBezTo>
                  <a:pt x="679" y="101"/>
                  <a:pt x="680" y="99"/>
                  <a:pt x="684" y="98"/>
                </a:cubicBezTo>
                <a:cubicBezTo>
                  <a:pt x="684" y="97"/>
                  <a:pt x="684" y="97"/>
                  <a:pt x="684" y="97"/>
                </a:cubicBezTo>
                <a:cubicBezTo>
                  <a:pt x="684" y="96"/>
                  <a:pt x="682" y="96"/>
                  <a:pt x="683" y="95"/>
                </a:cubicBezTo>
                <a:cubicBezTo>
                  <a:pt x="683" y="95"/>
                  <a:pt x="683" y="95"/>
                  <a:pt x="683" y="95"/>
                </a:cubicBezTo>
                <a:cubicBezTo>
                  <a:pt x="683" y="95"/>
                  <a:pt x="684" y="94"/>
                  <a:pt x="684" y="93"/>
                </a:cubicBezTo>
                <a:cubicBezTo>
                  <a:pt x="685" y="93"/>
                  <a:pt x="685" y="93"/>
                  <a:pt x="685" y="93"/>
                </a:cubicBezTo>
                <a:cubicBezTo>
                  <a:pt x="685" y="92"/>
                  <a:pt x="684" y="93"/>
                  <a:pt x="685" y="91"/>
                </a:cubicBezTo>
                <a:cubicBezTo>
                  <a:pt x="685" y="91"/>
                  <a:pt x="685" y="91"/>
                  <a:pt x="685" y="91"/>
                </a:cubicBezTo>
                <a:cubicBezTo>
                  <a:pt x="686" y="91"/>
                  <a:pt x="686" y="91"/>
                  <a:pt x="686" y="91"/>
                </a:cubicBezTo>
                <a:cubicBezTo>
                  <a:pt x="686" y="92"/>
                  <a:pt x="685" y="93"/>
                  <a:pt x="685" y="95"/>
                </a:cubicBezTo>
                <a:cubicBezTo>
                  <a:pt x="687" y="95"/>
                  <a:pt x="688" y="96"/>
                  <a:pt x="689" y="95"/>
                </a:cubicBezTo>
                <a:cubicBezTo>
                  <a:pt x="689" y="94"/>
                  <a:pt x="690" y="93"/>
                  <a:pt x="690" y="93"/>
                </a:cubicBezTo>
                <a:cubicBezTo>
                  <a:pt x="691" y="93"/>
                  <a:pt x="691" y="93"/>
                  <a:pt x="691" y="93"/>
                </a:cubicBezTo>
                <a:cubicBezTo>
                  <a:pt x="691" y="92"/>
                  <a:pt x="691" y="92"/>
                  <a:pt x="691" y="92"/>
                </a:cubicBezTo>
                <a:cubicBezTo>
                  <a:pt x="692" y="92"/>
                  <a:pt x="692" y="92"/>
                  <a:pt x="692" y="92"/>
                </a:cubicBezTo>
                <a:cubicBezTo>
                  <a:pt x="693" y="92"/>
                  <a:pt x="693" y="91"/>
                  <a:pt x="694" y="91"/>
                </a:cubicBezTo>
                <a:cubicBezTo>
                  <a:pt x="694" y="90"/>
                  <a:pt x="694" y="90"/>
                  <a:pt x="694" y="90"/>
                </a:cubicBezTo>
                <a:cubicBezTo>
                  <a:pt x="695" y="91"/>
                  <a:pt x="696" y="91"/>
                  <a:pt x="696" y="92"/>
                </a:cubicBezTo>
                <a:cubicBezTo>
                  <a:pt x="696" y="91"/>
                  <a:pt x="696" y="91"/>
                  <a:pt x="696" y="91"/>
                </a:cubicBezTo>
                <a:cubicBezTo>
                  <a:pt x="698" y="91"/>
                  <a:pt x="698" y="91"/>
                  <a:pt x="698" y="91"/>
                </a:cubicBezTo>
                <a:cubicBezTo>
                  <a:pt x="698" y="91"/>
                  <a:pt x="698" y="91"/>
                  <a:pt x="698" y="91"/>
                </a:cubicBezTo>
                <a:cubicBezTo>
                  <a:pt x="699" y="91"/>
                  <a:pt x="701" y="90"/>
                  <a:pt x="703" y="90"/>
                </a:cubicBezTo>
                <a:cubicBezTo>
                  <a:pt x="703" y="91"/>
                  <a:pt x="703" y="91"/>
                  <a:pt x="703" y="91"/>
                </a:cubicBezTo>
                <a:cubicBezTo>
                  <a:pt x="704" y="91"/>
                  <a:pt x="704" y="91"/>
                  <a:pt x="704" y="91"/>
                </a:cubicBezTo>
                <a:cubicBezTo>
                  <a:pt x="704" y="90"/>
                  <a:pt x="704" y="90"/>
                  <a:pt x="704" y="90"/>
                </a:cubicBezTo>
                <a:cubicBezTo>
                  <a:pt x="707" y="90"/>
                  <a:pt x="707" y="90"/>
                  <a:pt x="707" y="90"/>
                </a:cubicBezTo>
                <a:cubicBezTo>
                  <a:pt x="707" y="89"/>
                  <a:pt x="707" y="89"/>
                  <a:pt x="707" y="89"/>
                </a:cubicBezTo>
                <a:cubicBezTo>
                  <a:pt x="710" y="89"/>
                  <a:pt x="710" y="89"/>
                  <a:pt x="710" y="89"/>
                </a:cubicBezTo>
                <a:cubicBezTo>
                  <a:pt x="710" y="89"/>
                  <a:pt x="710" y="89"/>
                  <a:pt x="710" y="88"/>
                </a:cubicBezTo>
                <a:cubicBezTo>
                  <a:pt x="711" y="88"/>
                  <a:pt x="713" y="88"/>
                  <a:pt x="714" y="87"/>
                </a:cubicBezTo>
                <a:cubicBezTo>
                  <a:pt x="714" y="85"/>
                  <a:pt x="714" y="85"/>
                  <a:pt x="714" y="85"/>
                </a:cubicBezTo>
                <a:cubicBezTo>
                  <a:pt x="714" y="85"/>
                  <a:pt x="714" y="85"/>
                  <a:pt x="714" y="85"/>
                </a:cubicBezTo>
                <a:cubicBezTo>
                  <a:pt x="714" y="84"/>
                  <a:pt x="714" y="83"/>
                  <a:pt x="714" y="82"/>
                </a:cubicBezTo>
                <a:cubicBezTo>
                  <a:pt x="713" y="82"/>
                  <a:pt x="713" y="82"/>
                  <a:pt x="712" y="82"/>
                </a:cubicBezTo>
                <a:cubicBezTo>
                  <a:pt x="711" y="79"/>
                  <a:pt x="713" y="79"/>
                  <a:pt x="710" y="78"/>
                </a:cubicBezTo>
                <a:cubicBezTo>
                  <a:pt x="710" y="77"/>
                  <a:pt x="710" y="77"/>
                  <a:pt x="710" y="77"/>
                </a:cubicBezTo>
                <a:cubicBezTo>
                  <a:pt x="714" y="77"/>
                  <a:pt x="713" y="79"/>
                  <a:pt x="714" y="82"/>
                </a:cubicBezTo>
                <a:cubicBezTo>
                  <a:pt x="715" y="82"/>
                  <a:pt x="715" y="82"/>
                  <a:pt x="715" y="82"/>
                </a:cubicBezTo>
                <a:cubicBezTo>
                  <a:pt x="715" y="83"/>
                  <a:pt x="715" y="83"/>
                  <a:pt x="715" y="83"/>
                </a:cubicBezTo>
                <a:cubicBezTo>
                  <a:pt x="715" y="83"/>
                  <a:pt x="715" y="83"/>
                  <a:pt x="715" y="83"/>
                </a:cubicBezTo>
                <a:cubicBezTo>
                  <a:pt x="716" y="84"/>
                  <a:pt x="716" y="84"/>
                  <a:pt x="716" y="85"/>
                </a:cubicBezTo>
                <a:cubicBezTo>
                  <a:pt x="717" y="85"/>
                  <a:pt x="717" y="85"/>
                  <a:pt x="718" y="85"/>
                </a:cubicBezTo>
                <a:cubicBezTo>
                  <a:pt x="719" y="85"/>
                  <a:pt x="719" y="84"/>
                  <a:pt x="719" y="84"/>
                </a:cubicBezTo>
                <a:cubicBezTo>
                  <a:pt x="721" y="84"/>
                  <a:pt x="721" y="84"/>
                  <a:pt x="721" y="84"/>
                </a:cubicBezTo>
                <a:cubicBezTo>
                  <a:pt x="721" y="85"/>
                  <a:pt x="722" y="86"/>
                  <a:pt x="723" y="87"/>
                </a:cubicBezTo>
                <a:cubicBezTo>
                  <a:pt x="723" y="87"/>
                  <a:pt x="723" y="87"/>
                  <a:pt x="723" y="87"/>
                </a:cubicBezTo>
                <a:cubicBezTo>
                  <a:pt x="722" y="88"/>
                  <a:pt x="717" y="87"/>
                  <a:pt x="715" y="88"/>
                </a:cubicBezTo>
                <a:cubicBezTo>
                  <a:pt x="715" y="89"/>
                  <a:pt x="715" y="89"/>
                  <a:pt x="715" y="89"/>
                </a:cubicBezTo>
                <a:cubicBezTo>
                  <a:pt x="715" y="89"/>
                  <a:pt x="715" y="89"/>
                  <a:pt x="715" y="89"/>
                </a:cubicBezTo>
                <a:cubicBezTo>
                  <a:pt x="721" y="91"/>
                  <a:pt x="727" y="92"/>
                  <a:pt x="733" y="91"/>
                </a:cubicBezTo>
                <a:cubicBezTo>
                  <a:pt x="733" y="91"/>
                  <a:pt x="733" y="91"/>
                  <a:pt x="734" y="91"/>
                </a:cubicBezTo>
                <a:cubicBezTo>
                  <a:pt x="734" y="92"/>
                  <a:pt x="733" y="92"/>
                  <a:pt x="733" y="93"/>
                </a:cubicBezTo>
                <a:cubicBezTo>
                  <a:pt x="733" y="93"/>
                  <a:pt x="733" y="93"/>
                  <a:pt x="733" y="93"/>
                </a:cubicBezTo>
                <a:cubicBezTo>
                  <a:pt x="734" y="93"/>
                  <a:pt x="734" y="93"/>
                  <a:pt x="734" y="93"/>
                </a:cubicBezTo>
                <a:cubicBezTo>
                  <a:pt x="734" y="95"/>
                  <a:pt x="734" y="95"/>
                  <a:pt x="734" y="95"/>
                </a:cubicBezTo>
                <a:cubicBezTo>
                  <a:pt x="733" y="94"/>
                  <a:pt x="732" y="94"/>
                  <a:pt x="731" y="94"/>
                </a:cubicBezTo>
                <a:cubicBezTo>
                  <a:pt x="731" y="93"/>
                  <a:pt x="731" y="93"/>
                  <a:pt x="731" y="93"/>
                </a:cubicBezTo>
                <a:cubicBezTo>
                  <a:pt x="722" y="93"/>
                  <a:pt x="722" y="93"/>
                  <a:pt x="722" y="93"/>
                </a:cubicBezTo>
                <a:cubicBezTo>
                  <a:pt x="722" y="93"/>
                  <a:pt x="722" y="93"/>
                  <a:pt x="722" y="93"/>
                </a:cubicBezTo>
                <a:cubicBezTo>
                  <a:pt x="717" y="93"/>
                  <a:pt x="717" y="93"/>
                  <a:pt x="717" y="93"/>
                </a:cubicBezTo>
                <a:cubicBezTo>
                  <a:pt x="716" y="93"/>
                  <a:pt x="712" y="94"/>
                  <a:pt x="710" y="93"/>
                </a:cubicBezTo>
                <a:cubicBezTo>
                  <a:pt x="710" y="93"/>
                  <a:pt x="710" y="93"/>
                  <a:pt x="710" y="93"/>
                </a:cubicBezTo>
                <a:cubicBezTo>
                  <a:pt x="709" y="92"/>
                  <a:pt x="708" y="92"/>
                  <a:pt x="707" y="91"/>
                </a:cubicBezTo>
                <a:cubicBezTo>
                  <a:pt x="707" y="92"/>
                  <a:pt x="707" y="92"/>
                  <a:pt x="707" y="92"/>
                </a:cubicBezTo>
                <a:cubicBezTo>
                  <a:pt x="704" y="92"/>
                  <a:pt x="704" y="92"/>
                  <a:pt x="704" y="92"/>
                </a:cubicBezTo>
                <a:cubicBezTo>
                  <a:pt x="704" y="93"/>
                  <a:pt x="704" y="93"/>
                  <a:pt x="704" y="93"/>
                </a:cubicBezTo>
                <a:cubicBezTo>
                  <a:pt x="703" y="93"/>
                  <a:pt x="703" y="93"/>
                  <a:pt x="703" y="93"/>
                </a:cubicBezTo>
                <a:cubicBezTo>
                  <a:pt x="703" y="93"/>
                  <a:pt x="703" y="93"/>
                  <a:pt x="703" y="93"/>
                </a:cubicBezTo>
                <a:cubicBezTo>
                  <a:pt x="701" y="93"/>
                  <a:pt x="701" y="93"/>
                  <a:pt x="701" y="93"/>
                </a:cubicBezTo>
                <a:cubicBezTo>
                  <a:pt x="701" y="94"/>
                  <a:pt x="701" y="94"/>
                  <a:pt x="701" y="94"/>
                </a:cubicBezTo>
                <a:cubicBezTo>
                  <a:pt x="700" y="94"/>
                  <a:pt x="699" y="94"/>
                  <a:pt x="698" y="95"/>
                </a:cubicBezTo>
                <a:cubicBezTo>
                  <a:pt x="698" y="95"/>
                  <a:pt x="698" y="95"/>
                  <a:pt x="698" y="95"/>
                </a:cubicBezTo>
                <a:cubicBezTo>
                  <a:pt x="696" y="95"/>
                  <a:pt x="696" y="95"/>
                  <a:pt x="696" y="95"/>
                </a:cubicBezTo>
                <a:cubicBezTo>
                  <a:pt x="696" y="96"/>
                  <a:pt x="696" y="96"/>
                  <a:pt x="696" y="96"/>
                </a:cubicBezTo>
                <a:cubicBezTo>
                  <a:pt x="695" y="96"/>
                  <a:pt x="695" y="96"/>
                  <a:pt x="695" y="96"/>
                </a:cubicBezTo>
                <a:cubicBezTo>
                  <a:pt x="695" y="96"/>
                  <a:pt x="695" y="97"/>
                  <a:pt x="694" y="97"/>
                </a:cubicBezTo>
                <a:cubicBezTo>
                  <a:pt x="693" y="97"/>
                  <a:pt x="691" y="97"/>
                  <a:pt x="689" y="97"/>
                </a:cubicBezTo>
                <a:cubicBezTo>
                  <a:pt x="689" y="98"/>
                  <a:pt x="689" y="99"/>
                  <a:pt x="689" y="101"/>
                </a:cubicBezTo>
                <a:cubicBezTo>
                  <a:pt x="688" y="101"/>
                  <a:pt x="688" y="101"/>
                  <a:pt x="688" y="101"/>
                </a:cubicBezTo>
                <a:cubicBezTo>
                  <a:pt x="688" y="102"/>
                  <a:pt x="688" y="102"/>
                  <a:pt x="688" y="102"/>
                </a:cubicBezTo>
                <a:cubicBezTo>
                  <a:pt x="687" y="102"/>
                  <a:pt x="687" y="102"/>
                  <a:pt x="687" y="102"/>
                </a:cubicBezTo>
                <a:cubicBezTo>
                  <a:pt x="687" y="103"/>
                  <a:pt x="688" y="105"/>
                  <a:pt x="688" y="107"/>
                </a:cubicBezTo>
                <a:cubicBezTo>
                  <a:pt x="689" y="107"/>
                  <a:pt x="688" y="106"/>
                  <a:pt x="689" y="107"/>
                </a:cubicBezTo>
                <a:cubicBezTo>
                  <a:pt x="693" y="107"/>
                  <a:pt x="692" y="106"/>
                  <a:pt x="694" y="105"/>
                </a:cubicBezTo>
                <a:cubicBezTo>
                  <a:pt x="696" y="105"/>
                  <a:pt x="696" y="105"/>
                  <a:pt x="696" y="105"/>
                </a:cubicBezTo>
                <a:cubicBezTo>
                  <a:pt x="697" y="105"/>
                  <a:pt x="697" y="104"/>
                  <a:pt x="697" y="104"/>
                </a:cubicBezTo>
                <a:cubicBezTo>
                  <a:pt x="700" y="104"/>
                  <a:pt x="700" y="104"/>
                  <a:pt x="700" y="104"/>
                </a:cubicBezTo>
                <a:cubicBezTo>
                  <a:pt x="700" y="103"/>
                  <a:pt x="700" y="103"/>
                  <a:pt x="700" y="103"/>
                </a:cubicBezTo>
                <a:cubicBezTo>
                  <a:pt x="701" y="103"/>
                  <a:pt x="701" y="103"/>
                  <a:pt x="701" y="103"/>
                </a:cubicBezTo>
                <a:cubicBezTo>
                  <a:pt x="702" y="104"/>
                  <a:pt x="700" y="104"/>
                  <a:pt x="700" y="104"/>
                </a:cubicBezTo>
                <a:cubicBezTo>
                  <a:pt x="701" y="104"/>
                  <a:pt x="701" y="105"/>
                  <a:pt x="701" y="105"/>
                </a:cubicBezTo>
                <a:cubicBezTo>
                  <a:pt x="704" y="105"/>
                  <a:pt x="707" y="105"/>
                  <a:pt x="710" y="105"/>
                </a:cubicBezTo>
                <a:cubicBezTo>
                  <a:pt x="710" y="104"/>
                  <a:pt x="710" y="104"/>
                  <a:pt x="712" y="103"/>
                </a:cubicBezTo>
                <a:cubicBezTo>
                  <a:pt x="712" y="101"/>
                  <a:pt x="713" y="101"/>
                  <a:pt x="714" y="99"/>
                </a:cubicBezTo>
                <a:cubicBezTo>
                  <a:pt x="715" y="99"/>
                  <a:pt x="714" y="99"/>
                  <a:pt x="715" y="99"/>
                </a:cubicBezTo>
                <a:cubicBezTo>
                  <a:pt x="715" y="99"/>
                  <a:pt x="715" y="99"/>
                  <a:pt x="715" y="99"/>
                </a:cubicBezTo>
                <a:cubicBezTo>
                  <a:pt x="715" y="102"/>
                  <a:pt x="715" y="102"/>
                  <a:pt x="715" y="102"/>
                </a:cubicBezTo>
                <a:cubicBezTo>
                  <a:pt x="715" y="102"/>
                  <a:pt x="715" y="102"/>
                  <a:pt x="715" y="102"/>
                </a:cubicBezTo>
                <a:cubicBezTo>
                  <a:pt x="715" y="103"/>
                  <a:pt x="715" y="103"/>
                  <a:pt x="715" y="103"/>
                </a:cubicBezTo>
                <a:cubicBezTo>
                  <a:pt x="715" y="103"/>
                  <a:pt x="715" y="103"/>
                  <a:pt x="715" y="103"/>
                </a:cubicBezTo>
                <a:cubicBezTo>
                  <a:pt x="715" y="104"/>
                  <a:pt x="715" y="104"/>
                  <a:pt x="715" y="104"/>
                </a:cubicBezTo>
                <a:cubicBezTo>
                  <a:pt x="714" y="104"/>
                  <a:pt x="714" y="104"/>
                  <a:pt x="714" y="104"/>
                </a:cubicBezTo>
                <a:cubicBezTo>
                  <a:pt x="714" y="106"/>
                  <a:pt x="714" y="106"/>
                  <a:pt x="712" y="107"/>
                </a:cubicBezTo>
                <a:cubicBezTo>
                  <a:pt x="712" y="107"/>
                  <a:pt x="712" y="107"/>
                  <a:pt x="712" y="107"/>
                </a:cubicBezTo>
                <a:cubicBezTo>
                  <a:pt x="713" y="107"/>
                  <a:pt x="713" y="107"/>
                  <a:pt x="713" y="107"/>
                </a:cubicBezTo>
                <a:cubicBezTo>
                  <a:pt x="713" y="108"/>
                  <a:pt x="713" y="108"/>
                  <a:pt x="713" y="108"/>
                </a:cubicBezTo>
                <a:cubicBezTo>
                  <a:pt x="715" y="108"/>
                  <a:pt x="715" y="108"/>
                  <a:pt x="715" y="108"/>
                </a:cubicBezTo>
                <a:cubicBezTo>
                  <a:pt x="715" y="110"/>
                  <a:pt x="715" y="111"/>
                  <a:pt x="716" y="112"/>
                </a:cubicBezTo>
                <a:cubicBezTo>
                  <a:pt x="717" y="113"/>
                  <a:pt x="717" y="113"/>
                  <a:pt x="717" y="113"/>
                </a:cubicBezTo>
                <a:cubicBezTo>
                  <a:pt x="718" y="112"/>
                  <a:pt x="718" y="112"/>
                  <a:pt x="719" y="111"/>
                </a:cubicBezTo>
                <a:cubicBezTo>
                  <a:pt x="719" y="110"/>
                  <a:pt x="719" y="110"/>
                  <a:pt x="719" y="110"/>
                </a:cubicBezTo>
                <a:cubicBezTo>
                  <a:pt x="720" y="111"/>
                  <a:pt x="720" y="111"/>
                  <a:pt x="721" y="112"/>
                </a:cubicBezTo>
                <a:cubicBezTo>
                  <a:pt x="721" y="113"/>
                  <a:pt x="721" y="113"/>
                  <a:pt x="721" y="113"/>
                </a:cubicBezTo>
                <a:cubicBezTo>
                  <a:pt x="724" y="113"/>
                  <a:pt x="726" y="114"/>
                  <a:pt x="728" y="112"/>
                </a:cubicBezTo>
                <a:cubicBezTo>
                  <a:pt x="729" y="112"/>
                  <a:pt x="729" y="112"/>
                  <a:pt x="729" y="112"/>
                </a:cubicBezTo>
                <a:cubicBezTo>
                  <a:pt x="729" y="113"/>
                  <a:pt x="726" y="114"/>
                  <a:pt x="727" y="116"/>
                </a:cubicBezTo>
                <a:cubicBezTo>
                  <a:pt x="727" y="116"/>
                  <a:pt x="727" y="116"/>
                  <a:pt x="727" y="116"/>
                </a:cubicBezTo>
                <a:cubicBezTo>
                  <a:pt x="727" y="117"/>
                  <a:pt x="727" y="117"/>
                  <a:pt x="727" y="117"/>
                </a:cubicBezTo>
                <a:cubicBezTo>
                  <a:pt x="725" y="117"/>
                  <a:pt x="725" y="117"/>
                  <a:pt x="725" y="117"/>
                </a:cubicBezTo>
                <a:cubicBezTo>
                  <a:pt x="725" y="118"/>
                  <a:pt x="725" y="118"/>
                  <a:pt x="725" y="118"/>
                </a:cubicBezTo>
                <a:cubicBezTo>
                  <a:pt x="724" y="118"/>
                  <a:pt x="724" y="118"/>
                  <a:pt x="724" y="118"/>
                </a:cubicBezTo>
                <a:cubicBezTo>
                  <a:pt x="724" y="120"/>
                  <a:pt x="724" y="120"/>
                  <a:pt x="724" y="120"/>
                </a:cubicBezTo>
                <a:cubicBezTo>
                  <a:pt x="722" y="119"/>
                  <a:pt x="722" y="119"/>
                  <a:pt x="721" y="118"/>
                </a:cubicBezTo>
                <a:cubicBezTo>
                  <a:pt x="721" y="118"/>
                  <a:pt x="721" y="118"/>
                  <a:pt x="721" y="118"/>
                </a:cubicBezTo>
                <a:cubicBezTo>
                  <a:pt x="717" y="118"/>
                  <a:pt x="717" y="118"/>
                  <a:pt x="717" y="118"/>
                </a:cubicBezTo>
                <a:cubicBezTo>
                  <a:pt x="717" y="118"/>
                  <a:pt x="717" y="118"/>
                  <a:pt x="717" y="118"/>
                </a:cubicBezTo>
                <a:cubicBezTo>
                  <a:pt x="715" y="119"/>
                  <a:pt x="715" y="117"/>
                  <a:pt x="712" y="118"/>
                </a:cubicBezTo>
                <a:cubicBezTo>
                  <a:pt x="712" y="116"/>
                  <a:pt x="710" y="115"/>
                  <a:pt x="710" y="113"/>
                </a:cubicBezTo>
                <a:cubicBezTo>
                  <a:pt x="706" y="113"/>
                  <a:pt x="706" y="113"/>
                  <a:pt x="706" y="113"/>
                </a:cubicBezTo>
                <a:cubicBezTo>
                  <a:pt x="705" y="112"/>
                  <a:pt x="704" y="111"/>
                  <a:pt x="704" y="110"/>
                </a:cubicBezTo>
                <a:cubicBezTo>
                  <a:pt x="702" y="109"/>
                  <a:pt x="701" y="110"/>
                  <a:pt x="698" y="109"/>
                </a:cubicBezTo>
                <a:cubicBezTo>
                  <a:pt x="698" y="108"/>
                  <a:pt x="698" y="108"/>
                  <a:pt x="698" y="108"/>
                </a:cubicBezTo>
                <a:cubicBezTo>
                  <a:pt x="697" y="109"/>
                  <a:pt x="696" y="109"/>
                  <a:pt x="694" y="109"/>
                </a:cubicBezTo>
                <a:cubicBezTo>
                  <a:pt x="694" y="110"/>
                  <a:pt x="694" y="110"/>
                  <a:pt x="694" y="110"/>
                </a:cubicBezTo>
                <a:cubicBezTo>
                  <a:pt x="691" y="110"/>
                  <a:pt x="688" y="110"/>
                  <a:pt x="685" y="110"/>
                </a:cubicBezTo>
                <a:cubicBezTo>
                  <a:pt x="686" y="112"/>
                  <a:pt x="685" y="111"/>
                  <a:pt x="686" y="112"/>
                </a:cubicBezTo>
                <a:cubicBezTo>
                  <a:pt x="686" y="117"/>
                  <a:pt x="688" y="116"/>
                  <a:pt x="692" y="117"/>
                </a:cubicBezTo>
                <a:cubicBezTo>
                  <a:pt x="692" y="118"/>
                  <a:pt x="692" y="120"/>
                  <a:pt x="692" y="121"/>
                </a:cubicBezTo>
                <a:cubicBezTo>
                  <a:pt x="691" y="121"/>
                  <a:pt x="689" y="121"/>
                  <a:pt x="688" y="122"/>
                </a:cubicBezTo>
                <a:cubicBezTo>
                  <a:pt x="688" y="122"/>
                  <a:pt x="688" y="122"/>
                  <a:pt x="688" y="122"/>
                </a:cubicBezTo>
                <a:cubicBezTo>
                  <a:pt x="681" y="122"/>
                  <a:pt x="681" y="122"/>
                  <a:pt x="681" y="122"/>
                </a:cubicBezTo>
                <a:cubicBezTo>
                  <a:pt x="681" y="123"/>
                  <a:pt x="681" y="123"/>
                  <a:pt x="681" y="123"/>
                </a:cubicBezTo>
                <a:cubicBezTo>
                  <a:pt x="679" y="123"/>
                  <a:pt x="679" y="123"/>
                  <a:pt x="679" y="123"/>
                </a:cubicBezTo>
                <a:cubicBezTo>
                  <a:pt x="679" y="124"/>
                  <a:pt x="679" y="124"/>
                  <a:pt x="679" y="124"/>
                </a:cubicBezTo>
                <a:cubicBezTo>
                  <a:pt x="677" y="124"/>
                  <a:pt x="677" y="124"/>
                  <a:pt x="677" y="124"/>
                </a:cubicBezTo>
                <a:cubicBezTo>
                  <a:pt x="677" y="124"/>
                  <a:pt x="677" y="124"/>
                  <a:pt x="677" y="125"/>
                </a:cubicBezTo>
                <a:cubicBezTo>
                  <a:pt x="675" y="125"/>
                  <a:pt x="675" y="125"/>
                  <a:pt x="675" y="125"/>
                </a:cubicBezTo>
                <a:cubicBezTo>
                  <a:pt x="675" y="126"/>
                  <a:pt x="674" y="127"/>
                  <a:pt x="673" y="128"/>
                </a:cubicBezTo>
                <a:cubicBezTo>
                  <a:pt x="672" y="128"/>
                  <a:pt x="672" y="128"/>
                  <a:pt x="672" y="128"/>
                </a:cubicBezTo>
                <a:cubicBezTo>
                  <a:pt x="672" y="128"/>
                  <a:pt x="672" y="128"/>
                  <a:pt x="672" y="128"/>
                </a:cubicBezTo>
                <a:cubicBezTo>
                  <a:pt x="671" y="128"/>
                  <a:pt x="671" y="129"/>
                  <a:pt x="670" y="129"/>
                </a:cubicBezTo>
                <a:cubicBezTo>
                  <a:pt x="670" y="130"/>
                  <a:pt x="671" y="131"/>
                  <a:pt x="671" y="132"/>
                </a:cubicBezTo>
                <a:cubicBezTo>
                  <a:pt x="671" y="133"/>
                  <a:pt x="672" y="133"/>
                  <a:pt x="673" y="133"/>
                </a:cubicBezTo>
                <a:cubicBezTo>
                  <a:pt x="673" y="135"/>
                  <a:pt x="673" y="136"/>
                  <a:pt x="673" y="137"/>
                </a:cubicBezTo>
                <a:cubicBezTo>
                  <a:pt x="675" y="137"/>
                  <a:pt x="675" y="137"/>
                  <a:pt x="675" y="137"/>
                </a:cubicBezTo>
                <a:cubicBezTo>
                  <a:pt x="675" y="135"/>
                  <a:pt x="675" y="135"/>
                  <a:pt x="675" y="135"/>
                </a:cubicBezTo>
                <a:cubicBezTo>
                  <a:pt x="676" y="135"/>
                  <a:pt x="676" y="135"/>
                  <a:pt x="676" y="135"/>
                </a:cubicBezTo>
                <a:cubicBezTo>
                  <a:pt x="676" y="133"/>
                  <a:pt x="676" y="133"/>
                  <a:pt x="676" y="133"/>
                </a:cubicBezTo>
                <a:cubicBezTo>
                  <a:pt x="677" y="133"/>
                  <a:pt x="677" y="133"/>
                  <a:pt x="677" y="133"/>
                </a:cubicBezTo>
                <a:cubicBezTo>
                  <a:pt x="677" y="134"/>
                  <a:pt x="678" y="135"/>
                  <a:pt x="679" y="134"/>
                </a:cubicBezTo>
                <a:cubicBezTo>
                  <a:pt x="679" y="133"/>
                  <a:pt x="679" y="133"/>
                  <a:pt x="679" y="133"/>
                </a:cubicBezTo>
                <a:cubicBezTo>
                  <a:pt x="679" y="133"/>
                  <a:pt x="679" y="133"/>
                  <a:pt x="679" y="133"/>
                </a:cubicBezTo>
                <a:cubicBezTo>
                  <a:pt x="679" y="137"/>
                  <a:pt x="679" y="137"/>
                  <a:pt x="679" y="137"/>
                </a:cubicBezTo>
                <a:cubicBezTo>
                  <a:pt x="682" y="137"/>
                  <a:pt x="685" y="138"/>
                  <a:pt x="686" y="137"/>
                </a:cubicBezTo>
                <a:cubicBezTo>
                  <a:pt x="688" y="136"/>
                  <a:pt x="687" y="137"/>
                  <a:pt x="688" y="135"/>
                </a:cubicBezTo>
                <a:cubicBezTo>
                  <a:pt x="687" y="135"/>
                  <a:pt x="687" y="135"/>
                  <a:pt x="687" y="135"/>
                </a:cubicBezTo>
                <a:cubicBezTo>
                  <a:pt x="687" y="133"/>
                  <a:pt x="687" y="133"/>
                  <a:pt x="689" y="132"/>
                </a:cubicBezTo>
                <a:cubicBezTo>
                  <a:pt x="689" y="132"/>
                  <a:pt x="689" y="132"/>
                  <a:pt x="689" y="132"/>
                </a:cubicBezTo>
                <a:cubicBezTo>
                  <a:pt x="689" y="132"/>
                  <a:pt x="689" y="132"/>
                  <a:pt x="689" y="132"/>
                </a:cubicBezTo>
                <a:cubicBezTo>
                  <a:pt x="690" y="132"/>
                  <a:pt x="690" y="133"/>
                  <a:pt x="691" y="133"/>
                </a:cubicBezTo>
                <a:cubicBezTo>
                  <a:pt x="691" y="133"/>
                  <a:pt x="691" y="133"/>
                  <a:pt x="691" y="133"/>
                </a:cubicBezTo>
                <a:cubicBezTo>
                  <a:pt x="691" y="135"/>
                  <a:pt x="691" y="135"/>
                  <a:pt x="691" y="135"/>
                </a:cubicBezTo>
                <a:cubicBezTo>
                  <a:pt x="692" y="136"/>
                  <a:pt x="694" y="137"/>
                  <a:pt x="694" y="137"/>
                </a:cubicBezTo>
                <a:cubicBezTo>
                  <a:pt x="694" y="133"/>
                  <a:pt x="694" y="133"/>
                  <a:pt x="694" y="133"/>
                </a:cubicBezTo>
                <a:cubicBezTo>
                  <a:pt x="695" y="133"/>
                  <a:pt x="695" y="133"/>
                  <a:pt x="695" y="133"/>
                </a:cubicBezTo>
                <a:cubicBezTo>
                  <a:pt x="695" y="132"/>
                  <a:pt x="695" y="132"/>
                  <a:pt x="695" y="132"/>
                </a:cubicBezTo>
                <a:cubicBezTo>
                  <a:pt x="696" y="132"/>
                  <a:pt x="696" y="132"/>
                  <a:pt x="696" y="132"/>
                </a:cubicBezTo>
                <a:cubicBezTo>
                  <a:pt x="696" y="135"/>
                  <a:pt x="696" y="135"/>
                  <a:pt x="696" y="135"/>
                </a:cubicBezTo>
                <a:cubicBezTo>
                  <a:pt x="698" y="135"/>
                  <a:pt x="699" y="136"/>
                  <a:pt x="701" y="137"/>
                </a:cubicBezTo>
                <a:cubicBezTo>
                  <a:pt x="702" y="137"/>
                  <a:pt x="703" y="136"/>
                  <a:pt x="703" y="136"/>
                </a:cubicBezTo>
                <a:cubicBezTo>
                  <a:pt x="705" y="137"/>
                  <a:pt x="707" y="137"/>
                  <a:pt x="709" y="138"/>
                </a:cubicBezTo>
                <a:cubicBezTo>
                  <a:pt x="709" y="139"/>
                  <a:pt x="709" y="139"/>
                  <a:pt x="709" y="139"/>
                </a:cubicBezTo>
                <a:cubicBezTo>
                  <a:pt x="710" y="139"/>
                  <a:pt x="710" y="139"/>
                  <a:pt x="710" y="139"/>
                </a:cubicBezTo>
                <a:cubicBezTo>
                  <a:pt x="710" y="137"/>
                  <a:pt x="710" y="137"/>
                  <a:pt x="710" y="137"/>
                </a:cubicBezTo>
                <a:cubicBezTo>
                  <a:pt x="710" y="137"/>
                  <a:pt x="711" y="136"/>
                  <a:pt x="712" y="136"/>
                </a:cubicBezTo>
                <a:cubicBezTo>
                  <a:pt x="712" y="135"/>
                  <a:pt x="712" y="135"/>
                  <a:pt x="712" y="135"/>
                </a:cubicBezTo>
                <a:cubicBezTo>
                  <a:pt x="714" y="135"/>
                  <a:pt x="714" y="135"/>
                  <a:pt x="714" y="135"/>
                </a:cubicBezTo>
                <a:cubicBezTo>
                  <a:pt x="714" y="135"/>
                  <a:pt x="714" y="135"/>
                  <a:pt x="714" y="135"/>
                </a:cubicBezTo>
                <a:cubicBezTo>
                  <a:pt x="714" y="135"/>
                  <a:pt x="714" y="135"/>
                  <a:pt x="714" y="135"/>
                </a:cubicBezTo>
                <a:cubicBezTo>
                  <a:pt x="715" y="134"/>
                  <a:pt x="712" y="131"/>
                  <a:pt x="712" y="131"/>
                </a:cubicBezTo>
                <a:cubicBezTo>
                  <a:pt x="712" y="130"/>
                  <a:pt x="712" y="130"/>
                  <a:pt x="712" y="130"/>
                </a:cubicBezTo>
                <a:cubicBezTo>
                  <a:pt x="715" y="131"/>
                  <a:pt x="713" y="131"/>
                  <a:pt x="717" y="132"/>
                </a:cubicBezTo>
                <a:cubicBezTo>
                  <a:pt x="717" y="130"/>
                  <a:pt x="718" y="129"/>
                  <a:pt x="719" y="128"/>
                </a:cubicBezTo>
                <a:cubicBezTo>
                  <a:pt x="720" y="127"/>
                  <a:pt x="719" y="128"/>
                  <a:pt x="720" y="127"/>
                </a:cubicBezTo>
                <a:cubicBezTo>
                  <a:pt x="720" y="128"/>
                  <a:pt x="720" y="128"/>
                  <a:pt x="720" y="128"/>
                </a:cubicBezTo>
                <a:cubicBezTo>
                  <a:pt x="721" y="128"/>
                  <a:pt x="721" y="128"/>
                  <a:pt x="721" y="128"/>
                </a:cubicBezTo>
                <a:cubicBezTo>
                  <a:pt x="721" y="128"/>
                  <a:pt x="720" y="129"/>
                  <a:pt x="720" y="130"/>
                </a:cubicBezTo>
                <a:cubicBezTo>
                  <a:pt x="719" y="130"/>
                  <a:pt x="719" y="130"/>
                  <a:pt x="719" y="130"/>
                </a:cubicBezTo>
                <a:cubicBezTo>
                  <a:pt x="720" y="131"/>
                  <a:pt x="720" y="132"/>
                  <a:pt x="720" y="133"/>
                </a:cubicBezTo>
                <a:cubicBezTo>
                  <a:pt x="723" y="133"/>
                  <a:pt x="725" y="133"/>
                  <a:pt x="728" y="133"/>
                </a:cubicBezTo>
                <a:cubicBezTo>
                  <a:pt x="728" y="132"/>
                  <a:pt x="728" y="132"/>
                  <a:pt x="728" y="132"/>
                </a:cubicBezTo>
                <a:cubicBezTo>
                  <a:pt x="729" y="132"/>
                  <a:pt x="729" y="132"/>
                  <a:pt x="729" y="132"/>
                </a:cubicBezTo>
                <a:cubicBezTo>
                  <a:pt x="729" y="133"/>
                  <a:pt x="729" y="133"/>
                  <a:pt x="729" y="133"/>
                </a:cubicBezTo>
                <a:cubicBezTo>
                  <a:pt x="731" y="133"/>
                  <a:pt x="731" y="133"/>
                  <a:pt x="731" y="133"/>
                </a:cubicBezTo>
                <a:cubicBezTo>
                  <a:pt x="731" y="133"/>
                  <a:pt x="731" y="133"/>
                  <a:pt x="731" y="133"/>
                </a:cubicBezTo>
                <a:cubicBezTo>
                  <a:pt x="733" y="133"/>
                  <a:pt x="734" y="133"/>
                  <a:pt x="736" y="132"/>
                </a:cubicBezTo>
                <a:cubicBezTo>
                  <a:pt x="736" y="132"/>
                  <a:pt x="737" y="132"/>
                  <a:pt x="737" y="132"/>
                </a:cubicBezTo>
                <a:cubicBezTo>
                  <a:pt x="737" y="129"/>
                  <a:pt x="738" y="128"/>
                  <a:pt x="736" y="127"/>
                </a:cubicBezTo>
                <a:cubicBezTo>
                  <a:pt x="736" y="126"/>
                  <a:pt x="736" y="126"/>
                  <a:pt x="736" y="126"/>
                </a:cubicBezTo>
                <a:cubicBezTo>
                  <a:pt x="737" y="126"/>
                  <a:pt x="737" y="126"/>
                  <a:pt x="737" y="126"/>
                </a:cubicBezTo>
                <a:cubicBezTo>
                  <a:pt x="737" y="126"/>
                  <a:pt x="737" y="127"/>
                  <a:pt x="738" y="128"/>
                </a:cubicBezTo>
                <a:cubicBezTo>
                  <a:pt x="739" y="128"/>
                  <a:pt x="739" y="128"/>
                  <a:pt x="739" y="128"/>
                </a:cubicBezTo>
                <a:cubicBezTo>
                  <a:pt x="739" y="128"/>
                  <a:pt x="738" y="129"/>
                  <a:pt x="739" y="130"/>
                </a:cubicBezTo>
                <a:cubicBezTo>
                  <a:pt x="739" y="130"/>
                  <a:pt x="740" y="131"/>
                  <a:pt x="740" y="132"/>
                </a:cubicBezTo>
                <a:cubicBezTo>
                  <a:pt x="743" y="132"/>
                  <a:pt x="743" y="132"/>
                  <a:pt x="744" y="130"/>
                </a:cubicBezTo>
                <a:cubicBezTo>
                  <a:pt x="746" y="131"/>
                  <a:pt x="746" y="131"/>
                  <a:pt x="747" y="132"/>
                </a:cubicBezTo>
                <a:cubicBezTo>
                  <a:pt x="747" y="135"/>
                  <a:pt x="747" y="135"/>
                  <a:pt x="747" y="135"/>
                </a:cubicBezTo>
                <a:cubicBezTo>
                  <a:pt x="746" y="135"/>
                  <a:pt x="746" y="135"/>
                  <a:pt x="746" y="135"/>
                </a:cubicBezTo>
                <a:cubicBezTo>
                  <a:pt x="747" y="137"/>
                  <a:pt x="747" y="138"/>
                  <a:pt x="747" y="140"/>
                </a:cubicBezTo>
                <a:cubicBezTo>
                  <a:pt x="750" y="140"/>
                  <a:pt x="749" y="139"/>
                  <a:pt x="752" y="140"/>
                </a:cubicBezTo>
                <a:cubicBezTo>
                  <a:pt x="752" y="139"/>
                  <a:pt x="753" y="138"/>
                  <a:pt x="754" y="137"/>
                </a:cubicBezTo>
                <a:cubicBezTo>
                  <a:pt x="754" y="137"/>
                  <a:pt x="755" y="136"/>
                  <a:pt x="756" y="136"/>
                </a:cubicBezTo>
                <a:cubicBezTo>
                  <a:pt x="756" y="135"/>
                  <a:pt x="756" y="135"/>
                  <a:pt x="757" y="134"/>
                </a:cubicBezTo>
                <a:cubicBezTo>
                  <a:pt x="758" y="134"/>
                  <a:pt x="758" y="134"/>
                  <a:pt x="758" y="134"/>
                </a:cubicBezTo>
                <a:cubicBezTo>
                  <a:pt x="759" y="134"/>
                  <a:pt x="759" y="132"/>
                  <a:pt x="760" y="132"/>
                </a:cubicBezTo>
                <a:cubicBezTo>
                  <a:pt x="761" y="132"/>
                  <a:pt x="761" y="133"/>
                  <a:pt x="762" y="134"/>
                </a:cubicBezTo>
                <a:cubicBezTo>
                  <a:pt x="764" y="134"/>
                  <a:pt x="764" y="134"/>
                  <a:pt x="765" y="133"/>
                </a:cubicBezTo>
                <a:cubicBezTo>
                  <a:pt x="765" y="132"/>
                  <a:pt x="765" y="132"/>
                  <a:pt x="765" y="132"/>
                </a:cubicBezTo>
                <a:cubicBezTo>
                  <a:pt x="767" y="132"/>
                  <a:pt x="767" y="132"/>
                  <a:pt x="767" y="132"/>
                </a:cubicBezTo>
                <a:cubicBezTo>
                  <a:pt x="767" y="132"/>
                  <a:pt x="767" y="131"/>
                  <a:pt x="767" y="131"/>
                </a:cubicBezTo>
                <a:cubicBezTo>
                  <a:pt x="768" y="131"/>
                  <a:pt x="768" y="131"/>
                  <a:pt x="768" y="131"/>
                </a:cubicBezTo>
                <a:cubicBezTo>
                  <a:pt x="768" y="130"/>
                  <a:pt x="769" y="130"/>
                  <a:pt x="769" y="130"/>
                </a:cubicBezTo>
                <a:cubicBezTo>
                  <a:pt x="771" y="128"/>
                  <a:pt x="770" y="130"/>
                  <a:pt x="772" y="128"/>
                </a:cubicBezTo>
                <a:cubicBezTo>
                  <a:pt x="773" y="127"/>
                  <a:pt x="772" y="128"/>
                  <a:pt x="773" y="127"/>
                </a:cubicBezTo>
                <a:cubicBezTo>
                  <a:pt x="772" y="126"/>
                  <a:pt x="771" y="126"/>
                  <a:pt x="771" y="125"/>
                </a:cubicBezTo>
                <a:cubicBezTo>
                  <a:pt x="769" y="125"/>
                  <a:pt x="769" y="125"/>
                  <a:pt x="769" y="125"/>
                </a:cubicBezTo>
                <a:cubicBezTo>
                  <a:pt x="769" y="126"/>
                  <a:pt x="769" y="126"/>
                  <a:pt x="769" y="126"/>
                </a:cubicBezTo>
                <a:cubicBezTo>
                  <a:pt x="766" y="126"/>
                  <a:pt x="766" y="126"/>
                  <a:pt x="766" y="126"/>
                </a:cubicBezTo>
                <a:cubicBezTo>
                  <a:pt x="766" y="125"/>
                  <a:pt x="766" y="124"/>
                  <a:pt x="765" y="124"/>
                </a:cubicBezTo>
                <a:cubicBezTo>
                  <a:pt x="765" y="123"/>
                  <a:pt x="765" y="123"/>
                  <a:pt x="764" y="123"/>
                </a:cubicBezTo>
                <a:cubicBezTo>
                  <a:pt x="763" y="122"/>
                  <a:pt x="763" y="121"/>
                  <a:pt x="762" y="120"/>
                </a:cubicBezTo>
                <a:cubicBezTo>
                  <a:pt x="761" y="120"/>
                  <a:pt x="755" y="119"/>
                  <a:pt x="753" y="119"/>
                </a:cubicBezTo>
                <a:cubicBezTo>
                  <a:pt x="755" y="117"/>
                  <a:pt x="757" y="118"/>
                  <a:pt x="760" y="118"/>
                </a:cubicBezTo>
                <a:cubicBezTo>
                  <a:pt x="760" y="117"/>
                  <a:pt x="760" y="117"/>
                  <a:pt x="760" y="117"/>
                </a:cubicBezTo>
                <a:cubicBezTo>
                  <a:pt x="762" y="117"/>
                  <a:pt x="763" y="117"/>
                  <a:pt x="764" y="118"/>
                </a:cubicBezTo>
                <a:cubicBezTo>
                  <a:pt x="764" y="117"/>
                  <a:pt x="764" y="117"/>
                  <a:pt x="764" y="117"/>
                </a:cubicBezTo>
                <a:cubicBezTo>
                  <a:pt x="767" y="117"/>
                  <a:pt x="769" y="117"/>
                  <a:pt x="771" y="116"/>
                </a:cubicBezTo>
                <a:cubicBezTo>
                  <a:pt x="771" y="116"/>
                  <a:pt x="771" y="116"/>
                  <a:pt x="771" y="116"/>
                </a:cubicBezTo>
                <a:cubicBezTo>
                  <a:pt x="772" y="116"/>
                  <a:pt x="772" y="116"/>
                  <a:pt x="772" y="116"/>
                </a:cubicBezTo>
                <a:cubicBezTo>
                  <a:pt x="772" y="111"/>
                  <a:pt x="772" y="111"/>
                  <a:pt x="772" y="111"/>
                </a:cubicBezTo>
                <a:cubicBezTo>
                  <a:pt x="771" y="111"/>
                  <a:pt x="771" y="111"/>
                  <a:pt x="771" y="111"/>
                </a:cubicBezTo>
                <a:cubicBezTo>
                  <a:pt x="771" y="109"/>
                  <a:pt x="771" y="109"/>
                  <a:pt x="771" y="109"/>
                </a:cubicBezTo>
                <a:cubicBezTo>
                  <a:pt x="771" y="109"/>
                  <a:pt x="771" y="109"/>
                  <a:pt x="771" y="109"/>
                </a:cubicBezTo>
                <a:cubicBezTo>
                  <a:pt x="774" y="108"/>
                  <a:pt x="782" y="112"/>
                  <a:pt x="785" y="108"/>
                </a:cubicBezTo>
                <a:cubicBezTo>
                  <a:pt x="789" y="109"/>
                  <a:pt x="790" y="108"/>
                  <a:pt x="791" y="105"/>
                </a:cubicBezTo>
                <a:cubicBezTo>
                  <a:pt x="788" y="105"/>
                  <a:pt x="788" y="105"/>
                  <a:pt x="788" y="105"/>
                </a:cubicBezTo>
                <a:cubicBezTo>
                  <a:pt x="788" y="105"/>
                  <a:pt x="788" y="105"/>
                  <a:pt x="788" y="105"/>
                </a:cubicBezTo>
                <a:cubicBezTo>
                  <a:pt x="787" y="105"/>
                  <a:pt x="787" y="105"/>
                  <a:pt x="787" y="105"/>
                </a:cubicBezTo>
                <a:cubicBezTo>
                  <a:pt x="787" y="104"/>
                  <a:pt x="787" y="104"/>
                  <a:pt x="787" y="104"/>
                </a:cubicBezTo>
                <a:cubicBezTo>
                  <a:pt x="788" y="104"/>
                  <a:pt x="790" y="103"/>
                  <a:pt x="792" y="103"/>
                </a:cubicBezTo>
                <a:cubicBezTo>
                  <a:pt x="792" y="103"/>
                  <a:pt x="792" y="104"/>
                  <a:pt x="794" y="104"/>
                </a:cubicBezTo>
                <a:cubicBezTo>
                  <a:pt x="794" y="103"/>
                  <a:pt x="794" y="103"/>
                  <a:pt x="794" y="103"/>
                </a:cubicBezTo>
                <a:cubicBezTo>
                  <a:pt x="796" y="103"/>
                  <a:pt x="796" y="103"/>
                  <a:pt x="796" y="103"/>
                </a:cubicBezTo>
                <a:cubicBezTo>
                  <a:pt x="796" y="101"/>
                  <a:pt x="796" y="101"/>
                  <a:pt x="794" y="101"/>
                </a:cubicBezTo>
                <a:cubicBezTo>
                  <a:pt x="794" y="99"/>
                  <a:pt x="794" y="99"/>
                  <a:pt x="794" y="99"/>
                </a:cubicBezTo>
                <a:cubicBezTo>
                  <a:pt x="801" y="99"/>
                  <a:pt x="801" y="99"/>
                  <a:pt x="801" y="99"/>
                </a:cubicBezTo>
                <a:cubicBezTo>
                  <a:pt x="801" y="99"/>
                  <a:pt x="801" y="99"/>
                  <a:pt x="801" y="99"/>
                </a:cubicBezTo>
                <a:cubicBezTo>
                  <a:pt x="802" y="98"/>
                  <a:pt x="802" y="97"/>
                  <a:pt x="804" y="97"/>
                </a:cubicBezTo>
                <a:cubicBezTo>
                  <a:pt x="804" y="95"/>
                  <a:pt x="803" y="95"/>
                  <a:pt x="803" y="93"/>
                </a:cubicBezTo>
                <a:cubicBezTo>
                  <a:pt x="801" y="93"/>
                  <a:pt x="799" y="93"/>
                  <a:pt x="796" y="93"/>
                </a:cubicBezTo>
                <a:cubicBezTo>
                  <a:pt x="796" y="91"/>
                  <a:pt x="796" y="91"/>
                  <a:pt x="796" y="91"/>
                </a:cubicBezTo>
                <a:cubicBezTo>
                  <a:pt x="792" y="91"/>
                  <a:pt x="792" y="91"/>
                  <a:pt x="792" y="91"/>
                </a:cubicBezTo>
                <a:cubicBezTo>
                  <a:pt x="792" y="91"/>
                  <a:pt x="792" y="91"/>
                  <a:pt x="792" y="91"/>
                </a:cubicBezTo>
                <a:cubicBezTo>
                  <a:pt x="791" y="91"/>
                  <a:pt x="790" y="90"/>
                  <a:pt x="789" y="90"/>
                </a:cubicBezTo>
                <a:cubicBezTo>
                  <a:pt x="789" y="91"/>
                  <a:pt x="789" y="91"/>
                  <a:pt x="789" y="91"/>
                </a:cubicBezTo>
                <a:cubicBezTo>
                  <a:pt x="788" y="91"/>
                  <a:pt x="788" y="91"/>
                  <a:pt x="788" y="91"/>
                </a:cubicBezTo>
                <a:cubicBezTo>
                  <a:pt x="788" y="91"/>
                  <a:pt x="788" y="91"/>
                  <a:pt x="788" y="91"/>
                </a:cubicBezTo>
                <a:cubicBezTo>
                  <a:pt x="784" y="91"/>
                  <a:pt x="784" y="91"/>
                  <a:pt x="784" y="91"/>
                </a:cubicBezTo>
                <a:cubicBezTo>
                  <a:pt x="784" y="92"/>
                  <a:pt x="784" y="92"/>
                  <a:pt x="784" y="92"/>
                </a:cubicBezTo>
                <a:cubicBezTo>
                  <a:pt x="783" y="92"/>
                  <a:pt x="783" y="92"/>
                  <a:pt x="783" y="92"/>
                </a:cubicBezTo>
                <a:cubicBezTo>
                  <a:pt x="783" y="93"/>
                  <a:pt x="783" y="93"/>
                  <a:pt x="783" y="93"/>
                </a:cubicBezTo>
                <a:cubicBezTo>
                  <a:pt x="779" y="93"/>
                  <a:pt x="779" y="93"/>
                  <a:pt x="779" y="93"/>
                </a:cubicBezTo>
                <a:cubicBezTo>
                  <a:pt x="779" y="93"/>
                  <a:pt x="779" y="93"/>
                  <a:pt x="779" y="93"/>
                </a:cubicBezTo>
                <a:cubicBezTo>
                  <a:pt x="778" y="93"/>
                  <a:pt x="778" y="93"/>
                  <a:pt x="778" y="93"/>
                </a:cubicBezTo>
                <a:cubicBezTo>
                  <a:pt x="778" y="94"/>
                  <a:pt x="778" y="94"/>
                  <a:pt x="778" y="94"/>
                </a:cubicBezTo>
                <a:cubicBezTo>
                  <a:pt x="777" y="94"/>
                  <a:pt x="775" y="94"/>
                  <a:pt x="774" y="95"/>
                </a:cubicBezTo>
                <a:cubicBezTo>
                  <a:pt x="774" y="95"/>
                  <a:pt x="774" y="95"/>
                  <a:pt x="774" y="95"/>
                </a:cubicBezTo>
                <a:cubicBezTo>
                  <a:pt x="773" y="95"/>
                  <a:pt x="773" y="95"/>
                  <a:pt x="773" y="95"/>
                </a:cubicBezTo>
                <a:cubicBezTo>
                  <a:pt x="773" y="94"/>
                  <a:pt x="773" y="94"/>
                  <a:pt x="773" y="93"/>
                </a:cubicBezTo>
                <a:cubicBezTo>
                  <a:pt x="775" y="92"/>
                  <a:pt x="775" y="92"/>
                  <a:pt x="776" y="91"/>
                </a:cubicBezTo>
                <a:cubicBezTo>
                  <a:pt x="778" y="91"/>
                  <a:pt x="777" y="91"/>
                  <a:pt x="778" y="89"/>
                </a:cubicBezTo>
                <a:cubicBezTo>
                  <a:pt x="774" y="89"/>
                  <a:pt x="772" y="87"/>
                  <a:pt x="768" y="87"/>
                </a:cubicBezTo>
                <a:cubicBezTo>
                  <a:pt x="768" y="87"/>
                  <a:pt x="768" y="87"/>
                  <a:pt x="768" y="87"/>
                </a:cubicBezTo>
                <a:cubicBezTo>
                  <a:pt x="770" y="87"/>
                  <a:pt x="771" y="86"/>
                  <a:pt x="773" y="87"/>
                </a:cubicBezTo>
                <a:cubicBezTo>
                  <a:pt x="773" y="87"/>
                  <a:pt x="773" y="87"/>
                  <a:pt x="773" y="87"/>
                </a:cubicBezTo>
                <a:cubicBezTo>
                  <a:pt x="776" y="87"/>
                  <a:pt x="776" y="87"/>
                  <a:pt x="776" y="87"/>
                </a:cubicBezTo>
                <a:cubicBezTo>
                  <a:pt x="776" y="88"/>
                  <a:pt x="776" y="88"/>
                  <a:pt x="776" y="88"/>
                </a:cubicBezTo>
                <a:cubicBezTo>
                  <a:pt x="779" y="88"/>
                  <a:pt x="779" y="88"/>
                  <a:pt x="779" y="88"/>
                </a:cubicBezTo>
                <a:cubicBezTo>
                  <a:pt x="779" y="89"/>
                  <a:pt x="780" y="89"/>
                  <a:pt x="780" y="89"/>
                </a:cubicBezTo>
                <a:cubicBezTo>
                  <a:pt x="781" y="89"/>
                  <a:pt x="781" y="89"/>
                  <a:pt x="781" y="89"/>
                </a:cubicBezTo>
                <a:cubicBezTo>
                  <a:pt x="781" y="90"/>
                  <a:pt x="781" y="90"/>
                  <a:pt x="781" y="90"/>
                </a:cubicBezTo>
                <a:cubicBezTo>
                  <a:pt x="782" y="90"/>
                  <a:pt x="785" y="88"/>
                  <a:pt x="786" y="88"/>
                </a:cubicBezTo>
                <a:cubicBezTo>
                  <a:pt x="787" y="88"/>
                  <a:pt x="787" y="88"/>
                  <a:pt x="787" y="88"/>
                </a:cubicBezTo>
                <a:cubicBezTo>
                  <a:pt x="787" y="89"/>
                  <a:pt x="787" y="89"/>
                  <a:pt x="787" y="89"/>
                </a:cubicBezTo>
                <a:cubicBezTo>
                  <a:pt x="789" y="89"/>
                  <a:pt x="790" y="88"/>
                  <a:pt x="791" y="88"/>
                </a:cubicBezTo>
                <a:cubicBezTo>
                  <a:pt x="791" y="87"/>
                  <a:pt x="791" y="87"/>
                  <a:pt x="790" y="86"/>
                </a:cubicBezTo>
                <a:cubicBezTo>
                  <a:pt x="787" y="85"/>
                  <a:pt x="784" y="84"/>
                  <a:pt x="781" y="84"/>
                </a:cubicBezTo>
                <a:cubicBezTo>
                  <a:pt x="781" y="83"/>
                  <a:pt x="781" y="83"/>
                  <a:pt x="781" y="83"/>
                </a:cubicBezTo>
                <a:cubicBezTo>
                  <a:pt x="783" y="83"/>
                  <a:pt x="785" y="83"/>
                  <a:pt x="788" y="84"/>
                </a:cubicBezTo>
                <a:cubicBezTo>
                  <a:pt x="788" y="84"/>
                  <a:pt x="788" y="84"/>
                  <a:pt x="788" y="84"/>
                </a:cubicBezTo>
                <a:cubicBezTo>
                  <a:pt x="791" y="84"/>
                  <a:pt x="791" y="84"/>
                  <a:pt x="791" y="84"/>
                </a:cubicBezTo>
                <a:cubicBezTo>
                  <a:pt x="791" y="85"/>
                  <a:pt x="791" y="85"/>
                  <a:pt x="791" y="85"/>
                </a:cubicBezTo>
                <a:cubicBezTo>
                  <a:pt x="793" y="85"/>
                  <a:pt x="793" y="85"/>
                  <a:pt x="793" y="85"/>
                </a:cubicBezTo>
                <a:cubicBezTo>
                  <a:pt x="793" y="85"/>
                  <a:pt x="793" y="85"/>
                  <a:pt x="793" y="85"/>
                </a:cubicBezTo>
                <a:cubicBezTo>
                  <a:pt x="794" y="86"/>
                  <a:pt x="794" y="85"/>
                  <a:pt x="796" y="85"/>
                </a:cubicBezTo>
                <a:cubicBezTo>
                  <a:pt x="796" y="84"/>
                  <a:pt x="796" y="84"/>
                  <a:pt x="796" y="83"/>
                </a:cubicBezTo>
                <a:cubicBezTo>
                  <a:pt x="791" y="82"/>
                  <a:pt x="787" y="81"/>
                  <a:pt x="780" y="81"/>
                </a:cubicBezTo>
                <a:cubicBezTo>
                  <a:pt x="780" y="80"/>
                  <a:pt x="780" y="80"/>
                  <a:pt x="781" y="79"/>
                </a:cubicBezTo>
                <a:cubicBezTo>
                  <a:pt x="780" y="78"/>
                  <a:pt x="780" y="78"/>
                  <a:pt x="780" y="78"/>
                </a:cubicBezTo>
                <a:cubicBezTo>
                  <a:pt x="782" y="79"/>
                  <a:pt x="784" y="79"/>
                  <a:pt x="787" y="80"/>
                </a:cubicBezTo>
                <a:cubicBezTo>
                  <a:pt x="787" y="79"/>
                  <a:pt x="787" y="79"/>
                  <a:pt x="787" y="78"/>
                </a:cubicBezTo>
                <a:cubicBezTo>
                  <a:pt x="788" y="78"/>
                  <a:pt x="788" y="78"/>
                  <a:pt x="788" y="78"/>
                </a:cubicBezTo>
                <a:cubicBezTo>
                  <a:pt x="788" y="77"/>
                  <a:pt x="788" y="77"/>
                  <a:pt x="788" y="77"/>
                </a:cubicBezTo>
                <a:cubicBezTo>
                  <a:pt x="788" y="77"/>
                  <a:pt x="789" y="77"/>
                  <a:pt x="789" y="78"/>
                </a:cubicBezTo>
                <a:cubicBezTo>
                  <a:pt x="790" y="77"/>
                  <a:pt x="790" y="77"/>
                  <a:pt x="790" y="77"/>
                </a:cubicBezTo>
                <a:cubicBezTo>
                  <a:pt x="791" y="79"/>
                  <a:pt x="792" y="80"/>
                  <a:pt x="794" y="81"/>
                </a:cubicBezTo>
                <a:cubicBezTo>
                  <a:pt x="796" y="81"/>
                  <a:pt x="796" y="81"/>
                  <a:pt x="796" y="81"/>
                </a:cubicBezTo>
                <a:cubicBezTo>
                  <a:pt x="796" y="82"/>
                  <a:pt x="796" y="82"/>
                  <a:pt x="796" y="82"/>
                </a:cubicBezTo>
                <a:cubicBezTo>
                  <a:pt x="797" y="81"/>
                  <a:pt x="796" y="82"/>
                  <a:pt x="797" y="81"/>
                </a:cubicBezTo>
                <a:cubicBezTo>
                  <a:pt x="798" y="81"/>
                  <a:pt x="798" y="81"/>
                  <a:pt x="798" y="81"/>
                </a:cubicBezTo>
                <a:cubicBezTo>
                  <a:pt x="797" y="80"/>
                  <a:pt x="797" y="80"/>
                  <a:pt x="796" y="80"/>
                </a:cubicBezTo>
                <a:cubicBezTo>
                  <a:pt x="796" y="79"/>
                  <a:pt x="796" y="79"/>
                  <a:pt x="796" y="79"/>
                </a:cubicBezTo>
                <a:cubicBezTo>
                  <a:pt x="800" y="79"/>
                  <a:pt x="800" y="81"/>
                  <a:pt x="804" y="82"/>
                </a:cubicBezTo>
                <a:cubicBezTo>
                  <a:pt x="805" y="80"/>
                  <a:pt x="806" y="80"/>
                  <a:pt x="806" y="78"/>
                </a:cubicBezTo>
                <a:cubicBezTo>
                  <a:pt x="807" y="79"/>
                  <a:pt x="808" y="80"/>
                  <a:pt x="808" y="80"/>
                </a:cubicBezTo>
                <a:cubicBezTo>
                  <a:pt x="813" y="80"/>
                  <a:pt x="813" y="80"/>
                  <a:pt x="813" y="80"/>
                </a:cubicBezTo>
                <a:cubicBezTo>
                  <a:pt x="813" y="81"/>
                  <a:pt x="813" y="81"/>
                  <a:pt x="813" y="81"/>
                </a:cubicBezTo>
                <a:cubicBezTo>
                  <a:pt x="813" y="81"/>
                  <a:pt x="814" y="80"/>
                  <a:pt x="815" y="80"/>
                </a:cubicBezTo>
                <a:cubicBezTo>
                  <a:pt x="815" y="80"/>
                  <a:pt x="815" y="80"/>
                  <a:pt x="815" y="80"/>
                </a:cubicBezTo>
                <a:cubicBezTo>
                  <a:pt x="816" y="79"/>
                  <a:pt x="817" y="80"/>
                  <a:pt x="817" y="80"/>
                </a:cubicBezTo>
                <a:cubicBezTo>
                  <a:pt x="818" y="80"/>
                  <a:pt x="819" y="80"/>
                  <a:pt x="820" y="80"/>
                </a:cubicBezTo>
                <a:cubicBezTo>
                  <a:pt x="820" y="79"/>
                  <a:pt x="820" y="79"/>
                  <a:pt x="820" y="79"/>
                </a:cubicBezTo>
                <a:cubicBezTo>
                  <a:pt x="821" y="79"/>
                  <a:pt x="821" y="79"/>
                  <a:pt x="821" y="79"/>
                </a:cubicBezTo>
                <a:cubicBezTo>
                  <a:pt x="820" y="77"/>
                  <a:pt x="820" y="76"/>
                  <a:pt x="819" y="76"/>
                </a:cubicBezTo>
                <a:cubicBezTo>
                  <a:pt x="819" y="75"/>
                  <a:pt x="819" y="75"/>
                  <a:pt x="819" y="75"/>
                </a:cubicBezTo>
                <a:cubicBezTo>
                  <a:pt x="820" y="75"/>
                  <a:pt x="822" y="76"/>
                  <a:pt x="823" y="76"/>
                </a:cubicBezTo>
                <a:cubicBezTo>
                  <a:pt x="824" y="75"/>
                  <a:pt x="825" y="74"/>
                  <a:pt x="825" y="73"/>
                </a:cubicBezTo>
                <a:cubicBezTo>
                  <a:pt x="827" y="73"/>
                  <a:pt x="830" y="73"/>
                  <a:pt x="832" y="72"/>
                </a:cubicBezTo>
                <a:cubicBezTo>
                  <a:pt x="831" y="71"/>
                  <a:pt x="832" y="72"/>
                  <a:pt x="831" y="71"/>
                </a:cubicBezTo>
                <a:cubicBezTo>
                  <a:pt x="831" y="70"/>
                  <a:pt x="831" y="70"/>
                  <a:pt x="831" y="70"/>
                </a:cubicBezTo>
                <a:cubicBezTo>
                  <a:pt x="830" y="70"/>
                  <a:pt x="828" y="70"/>
                  <a:pt x="827" y="70"/>
                </a:cubicBezTo>
                <a:cubicBezTo>
                  <a:pt x="827" y="69"/>
                  <a:pt x="827" y="69"/>
                  <a:pt x="827" y="69"/>
                </a:cubicBezTo>
                <a:cubicBezTo>
                  <a:pt x="827" y="69"/>
                  <a:pt x="827" y="69"/>
                  <a:pt x="827" y="69"/>
                </a:cubicBezTo>
                <a:cubicBezTo>
                  <a:pt x="828" y="68"/>
                  <a:pt x="828" y="68"/>
                  <a:pt x="829" y="67"/>
                </a:cubicBezTo>
                <a:cubicBezTo>
                  <a:pt x="829" y="67"/>
                  <a:pt x="830" y="68"/>
                  <a:pt x="831" y="68"/>
                </a:cubicBezTo>
                <a:cubicBezTo>
                  <a:pt x="831" y="68"/>
                  <a:pt x="831" y="68"/>
                  <a:pt x="831" y="68"/>
                </a:cubicBezTo>
                <a:cubicBezTo>
                  <a:pt x="832" y="68"/>
                  <a:pt x="832" y="68"/>
                  <a:pt x="832" y="68"/>
                </a:cubicBezTo>
                <a:cubicBezTo>
                  <a:pt x="832" y="69"/>
                  <a:pt x="832" y="69"/>
                  <a:pt x="832" y="69"/>
                </a:cubicBezTo>
                <a:cubicBezTo>
                  <a:pt x="835" y="69"/>
                  <a:pt x="835" y="69"/>
                  <a:pt x="835" y="69"/>
                </a:cubicBezTo>
                <a:cubicBezTo>
                  <a:pt x="835" y="70"/>
                  <a:pt x="835" y="70"/>
                  <a:pt x="835" y="70"/>
                </a:cubicBezTo>
                <a:cubicBezTo>
                  <a:pt x="837" y="69"/>
                  <a:pt x="838" y="69"/>
                  <a:pt x="838" y="66"/>
                </a:cubicBezTo>
                <a:cubicBezTo>
                  <a:pt x="841" y="66"/>
                  <a:pt x="841" y="66"/>
                  <a:pt x="841" y="66"/>
                </a:cubicBezTo>
                <a:cubicBezTo>
                  <a:pt x="841" y="66"/>
                  <a:pt x="841" y="66"/>
                  <a:pt x="841" y="66"/>
                </a:cubicBezTo>
                <a:cubicBezTo>
                  <a:pt x="842" y="66"/>
                  <a:pt x="842" y="66"/>
                  <a:pt x="842" y="66"/>
                </a:cubicBezTo>
                <a:cubicBezTo>
                  <a:pt x="842" y="64"/>
                  <a:pt x="841" y="64"/>
                  <a:pt x="841" y="63"/>
                </a:cubicBezTo>
                <a:cubicBezTo>
                  <a:pt x="842" y="63"/>
                  <a:pt x="842" y="63"/>
                  <a:pt x="842" y="63"/>
                </a:cubicBezTo>
                <a:cubicBezTo>
                  <a:pt x="842" y="62"/>
                  <a:pt x="843" y="62"/>
                  <a:pt x="844" y="61"/>
                </a:cubicBezTo>
                <a:cubicBezTo>
                  <a:pt x="844" y="62"/>
                  <a:pt x="844" y="61"/>
                  <a:pt x="844" y="62"/>
                </a:cubicBezTo>
                <a:cubicBezTo>
                  <a:pt x="844" y="64"/>
                  <a:pt x="844" y="64"/>
                  <a:pt x="844" y="64"/>
                </a:cubicBezTo>
                <a:cubicBezTo>
                  <a:pt x="845" y="64"/>
                  <a:pt x="845" y="64"/>
                  <a:pt x="845" y="64"/>
                </a:cubicBezTo>
                <a:cubicBezTo>
                  <a:pt x="845" y="64"/>
                  <a:pt x="845" y="64"/>
                  <a:pt x="845" y="64"/>
                </a:cubicBezTo>
                <a:cubicBezTo>
                  <a:pt x="847" y="64"/>
                  <a:pt x="847" y="64"/>
                  <a:pt x="847" y="64"/>
                </a:cubicBezTo>
                <a:cubicBezTo>
                  <a:pt x="848" y="62"/>
                  <a:pt x="847" y="64"/>
                  <a:pt x="849" y="64"/>
                </a:cubicBezTo>
                <a:cubicBezTo>
                  <a:pt x="850" y="60"/>
                  <a:pt x="852" y="61"/>
                  <a:pt x="855" y="60"/>
                </a:cubicBezTo>
                <a:cubicBezTo>
                  <a:pt x="855" y="59"/>
                  <a:pt x="855" y="59"/>
                  <a:pt x="855" y="59"/>
                </a:cubicBezTo>
                <a:cubicBezTo>
                  <a:pt x="857" y="59"/>
                  <a:pt x="857" y="59"/>
                  <a:pt x="857" y="59"/>
                </a:cubicBezTo>
                <a:cubicBezTo>
                  <a:pt x="857" y="59"/>
                  <a:pt x="857" y="58"/>
                  <a:pt x="858" y="58"/>
                </a:cubicBezTo>
                <a:cubicBezTo>
                  <a:pt x="859" y="57"/>
                  <a:pt x="861" y="56"/>
                  <a:pt x="863" y="55"/>
                </a:cubicBezTo>
                <a:cubicBezTo>
                  <a:pt x="863" y="54"/>
                  <a:pt x="863" y="55"/>
                  <a:pt x="863" y="54"/>
                </a:cubicBezTo>
                <a:cubicBezTo>
                  <a:pt x="865" y="53"/>
                  <a:pt x="871" y="54"/>
                  <a:pt x="874" y="53"/>
                </a:cubicBezTo>
                <a:cubicBezTo>
                  <a:pt x="874" y="53"/>
                  <a:pt x="874" y="53"/>
                  <a:pt x="874" y="53"/>
                </a:cubicBezTo>
                <a:cubicBezTo>
                  <a:pt x="875" y="53"/>
                  <a:pt x="875" y="53"/>
                  <a:pt x="875" y="53"/>
                </a:cubicBezTo>
                <a:cubicBezTo>
                  <a:pt x="875" y="52"/>
                  <a:pt x="875" y="52"/>
                  <a:pt x="875" y="52"/>
                </a:cubicBezTo>
                <a:cubicBezTo>
                  <a:pt x="879" y="52"/>
                  <a:pt x="879" y="52"/>
                  <a:pt x="879" y="52"/>
                </a:cubicBezTo>
                <a:cubicBezTo>
                  <a:pt x="879" y="51"/>
                  <a:pt x="879" y="51"/>
                  <a:pt x="879" y="51"/>
                </a:cubicBezTo>
                <a:cubicBezTo>
                  <a:pt x="881" y="51"/>
                  <a:pt x="883" y="51"/>
                  <a:pt x="884" y="51"/>
                </a:cubicBezTo>
                <a:cubicBezTo>
                  <a:pt x="888" y="49"/>
                  <a:pt x="891" y="47"/>
                  <a:pt x="894" y="45"/>
                </a:cubicBezTo>
                <a:cubicBezTo>
                  <a:pt x="894" y="43"/>
                  <a:pt x="894" y="43"/>
                  <a:pt x="894" y="43"/>
                </a:cubicBezTo>
                <a:cubicBezTo>
                  <a:pt x="893" y="43"/>
                  <a:pt x="893" y="43"/>
                  <a:pt x="893" y="43"/>
                </a:cubicBezTo>
                <a:cubicBezTo>
                  <a:pt x="893" y="43"/>
                  <a:pt x="893" y="43"/>
                  <a:pt x="893" y="43"/>
                </a:cubicBezTo>
                <a:cubicBezTo>
                  <a:pt x="889" y="44"/>
                  <a:pt x="885" y="45"/>
                  <a:pt x="881" y="46"/>
                </a:cubicBezTo>
                <a:cubicBezTo>
                  <a:pt x="881" y="47"/>
                  <a:pt x="881" y="47"/>
                  <a:pt x="881" y="47"/>
                </a:cubicBezTo>
                <a:cubicBezTo>
                  <a:pt x="879" y="47"/>
                  <a:pt x="877" y="46"/>
                  <a:pt x="875" y="47"/>
                </a:cubicBezTo>
                <a:cubicBezTo>
                  <a:pt x="872" y="47"/>
                  <a:pt x="872" y="47"/>
                  <a:pt x="872" y="47"/>
                </a:cubicBezTo>
                <a:cubicBezTo>
                  <a:pt x="872" y="47"/>
                  <a:pt x="872" y="47"/>
                  <a:pt x="872" y="47"/>
                </a:cubicBezTo>
                <a:cubicBezTo>
                  <a:pt x="873" y="46"/>
                  <a:pt x="873" y="46"/>
                  <a:pt x="874" y="46"/>
                </a:cubicBezTo>
                <a:cubicBezTo>
                  <a:pt x="874" y="45"/>
                  <a:pt x="874" y="45"/>
                  <a:pt x="874" y="45"/>
                </a:cubicBezTo>
                <a:cubicBezTo>
                  <a:pt x="879" y="45"/>
                  <a:pt x="879" y="45"/>
                  <a:pt x="879" y="45"/>
                </a:cubicBezTo>
                <a:cubicBezTo>
                  <a:pt x="879" y="45"/>
                  <a:pt x="879" y="45"/>
                  <a:pt x="879" y="45"/>
                </a:cubicBezTo>
                <a:cubicBezTo>
                  <a:pt x="881" y="44"/>
                  <a:pt x="882" y="45"/>
                  <a:pt x="884" y="43"/>
                </a:cubicBezTo>
                <a:cubicBezTo>
                  <a:pt x="884" y="43"/>
                  <a:pt x="884" y="43"/>
                  <a:pt x="884" y="43"/>
                </a:cubicBezTo>
                <a:cubicBezTo>
                  <a:pt x="884" y="43"/>
                  <a:pt x="884" y="43"/>
                  <a:pt x="883" y="42"/>
                </a:cubicBezTo>
                <a:cubicBezTo>
                  <a:pt x="883" y="41"/>
                  <a:pt x="883" y="41"/>
                  <a:pt x="883" y="41"/>
                </a:cubicBezTo>
                <a:cubicBezTo>
                  <a:pt x="884" y="42"/>
                  <a:pt x="885" y="42"/>
                  <a:pt x="886" y="42"/>
                </a:cubicBezTo>
                <a:cubicBezTo>
                  <a:pt x="886" y="43"/>
                  <a:pt x="886" y="43"/>
                  <a:pt x="886" y="43"/>
                </a:cubicBezTo>
                <a:cubicBezTo>
                  <a:pt x="888" y="43"/>
                  <a:pt x="888" y="42"/>
                  <a:pt x="888" y="42"/>
                </a:cubicBezTo>
                <a:cubicBezTo>
                  <a:pt x="891" y="42"/>
                  <a:pt x="891" y="42"/>
                  <a:pt x="891" y="42"/>
                </a:cubicBezTo>
                <a:cubicBezTo>
                  <a:pt x="891" y="41"/>
                  <a:pt x="891" y="41"/>
                  <a:pt x="891" y="41"/>
                </a:cubicBezTo>
                <a:cubicBezTo>
                  <a:pt x="894" y="41"/>
                  <a:pt x="894" y="41"/>
                  <a:pt x="894" y="41"/>
                </a:cubicBezTo>
                <a:cubicBezTo>
                  <a:pt x="895" y="40"/>
                  <a:pt x="896" y="39"/>
                  <a:pt x="897" y="37"/>
                </a:cubicBezTo>
                <a:cubicBezTo>
                  <a:pt x="902" y="37"/>
                  <a:pt x="902" y="37"/>
                  <a:pt x="902" y="37"/>
                </a:cubicBezTo>
                <a:cubicBezTo>
                  <a:pt x="902" y="36"/>
                  <a:pt x="902" y="36"/>
                  <a:pt x="902" y="36"/>
                </a:cubicBezTo>
                <a:cubicBezTo>
                  <a:pt x="904" y="36"/>
                  <a:pt x="905" y="36"/>
                  <a:pt x="906" y="36"/>
                </a:cubicBezTo>
                <a:cubicBezTo>
                  <a:pt x="907" y="35"/>
                  <a:pt x="907" y="34"/>
                  <a:pt x="908" y="33"/>
                </a:cubicBezTo>
                <a:cubicBezTo>
                  <a:pt x="912" y="33"/>
                  <a:pt x="912" y="33"/>
                  <a:pt x="912" y="33"/>
                </a:cubicBezTo>
                <a:cubicBezTo>
                  <a:pt x="912" y="32"/>
                  <a:pt x="912" y="32"/>
                  <a:pt x="912" y="32"/>
                </a:cubicBezTo>
                <a:cubicBezTo>
                  <a:pt x="913" y="32"/>
                  <a:pt x="914" y="32"/>
                  <a:pt x="915" y="32"/>
                </a:cubicBezTo>
                <a:cubicBezTo>
                  <a:pt x="916" y="30"/>
                  <a:pt x="916" y="30"/>
                  <a:pt x="917" y="29"/>
                </a:cubicBezTo>
                <a:cubicBezTo>
                  <a:pt x="917" y="27"/>
                  <a:pt x="917" y="27"/>
                  <a:pt x="917" y="27"/>
                </a:cubicBezTo>
                <a:cubicBezTo>
                  <a:pt x="917" y="27"/>
                  <a:pt x="917" y="27"/>
                  <a:pt x="917" y="27"/>
                </a:cubicBezTo>
                <a:cubicBezTo>
                  <a:pt x="915" y="25"/>
                  <a:pt x="912" y="27"/>
                  <a:pt x="909" y="26"/>
                </a:cubicBezTo>
                <a:cubicBezTo>
                  <a:pt x="909" y="25"/>
                  <a:pt x="909" y="25"/>
                  <a:pt x="909" y="24"/>
                </a:cubicBezTo>
                <a:cubicBezTo>
                  <a:pt x="906" y="24"/>
                  <a:pt x="906" y="24"/>
                  <a:pt x="906" y="24"/>
                </a:cubicBezTo>
                <a:cubicBezTo>
                  <a:pt x="906" y="24"/>
                  <a:pt x="906" y="24"/>
                  <a:pt x="906" y="24"/>
                </a:cubicBezTo>
                <a:cubicBezTo>
                  <a:pt x="904" y="24"/>
                  <a:pt x="903" y="24"/>
                  <a:pt x="902" y="24"/>
                </a:cubicBezTo>
                <a:cubicBezTo>
                  <a:pt x="901" y="24"/>
                  <a:pt x="901" y="23"/>
                  <a:pt x="901" y="22"/>
                </a:cubicBezTo>
                <a:cubicBezTo>
                  <a:pt x="900" y="21"/>
                  <a:pt x="899" y="21"/>
                  <a:pt x="897" y="21"/>
                </a:cubicBezTo>
                <a:cubicBezTo>
                  <a:pt x="897" y="20"/>
                  <a:pt x="897" y="20"/>
                  <a:pt x="897" y="20"/>
                </a:cubicBezTo>
                <a:cubicBezTo>
                  <a:pt x="895" y="20"/>
                  <a:pt x="894" y="19"/>
                  <a:pt x="892" y="19"/>
                </a:cubicBezTo>
                <a:cubicBezTo>
                  <a:pt x="892" y="18"/>
                  <a:pt x="892" y="18"/>
                  <a:pt x="892" y="18"/>
                </a:cubicBezTo>
                <a:cubicBezTo>
                  <a:pt x="888" y="18"/>
                  <a:pt x="888" y="18"/>
                  <a:pt x="888" y="18"/>
                </a:cubicBezTo>
                <a:cubicBezTo>
                  <a:pt x="888" y="18"/>
                  <a:pt x="888" y="18"/>
                  <a:pt x="888" y="18"/>
                </a:cubicBezTo>
                <a:cubicBezTo>
                  <a:pt x="887" y="18"/>
                  <a:pt x="887" y="18"/>
                  <a:pt x="887" y="18"/>
                </a:cubicBezTo>
                <a:cubicBezTo>
                  <a:pt x="887" y="17"/>
                  <a:pt x="887" y="17"/>
                  <a:pt x="887" y="17"/>
                </a:cubicBezTo>
                <a:cubicBezTo>
                  <a:pt x="885" y="17"/>
                  <a:pt x="885" y="17"/>
                  <a:pt x="885" y="17"/>
                </a:cubicBezTo>
                <a:cubicBezTo>
                  <a:pt x="885" y="16"/>
                  <a:pt x="885" y="16"/>
                  <a:pt x="885" y="16"/>
                </a:cubicBezTo>
                <a:cubicBezTo>
                  <a:pt x="879" y="16"/>
                  <a:pt x="879" y="16"/>
                  <a:pt x="879" y="16"/>
                </a:cubicBezTo>
                <a:cubicBezTo>
                  <a:pt x="879" y="16"/>
                  <a:pt x="879" y="16"/>
                  <a:pt x="879" y="16"/>
                </a:cubicBezTo>
                <a:cubicBezTo>
                  <a:pt x="878" y="15"/>
                  <a:pt x="878" y="15"/>
                  <a:pt x="877" y="15"/>
                </a:cubicBezTo>
                <a:cubicBezTo>
                  <a:pt x="877" y="16"/>
                  <a:pt x="877" y="16"/>
                  <a:pt x="877" y="16"/>
                </a:cubicBezTo>
                <a:cubicBezTo>
                  <a:pt x="875" y="16"/>
                  <a:pt x="874" y="16"/>
                  <a:pt x="873" y="16"/>
                </a:cubicBezTo>
                <a:cubicBezTo>
                  <a:pt x="871" y="18"/>
                  <a:pt x="869" y="20"/>
                  <a:pt x="867" y="22"/>
                </a:cubicBezTo>
                <a:cubicBezTo>
                  <a:pt x="866" y="22"/>
                  <a:pt x="865" y="22"/>
                  <a:pt x="864" y="22"/>
                </a:cubicBezTo>
                <a:cubicBezTo>
                  <a:pt x="864" y="23"/>
                  <a:pt x="864" y="23"/>
                  <a:pt x="864" y="23"/>
                </a:cubicBezTo>
                <a:cubicBezTo>
                  <a:pt x="862" y="23"/>
                  <a:pt x="862" y="23"/>
                  <a:pt x="862" y="23"/>
                </a:cubicBezTo>
                <a:cubicBezTo>
                  <a:pt x="862" y="24"/>
                  <a:pt x="862" y="24"/>
                  <a:pt x="862" y="24"/>
                </a:cubicBezTo>
                <a:cubicBezTo>
                  <a:pt x="861" y="24"/>
                  <a:pt x="861" y="24"/>
                  <a:pt x="860" y="24"/>
                </a:cubicBezTo>
                <a:cubicBezTo>
                  <a:pt x="860" y="25"/>
                  <a:pt x="860" y="25"/>
                  <a:pt x="859" y="26"/>
                </a:cubicBezTo>
                <a:cubicBezTo>
                  <a:pt x="858" y="26"/>
                  <a:pt x="858" y="25"/>
                  <a:pt x="857" y="25"/>
                </a:cubicBezTo>
                <a:cubicBezTo>
                  <a:pt x="857" y="26"/>
                  <a:pt x="857" y="26"/>
                  <a:pt x="857" y="26"/>
                </a:cubicBezTo>
                <a:cubicBezTo>
                  <a:pt x="856" y="26"/>
                  <a:pt x="855" y="26"/>
                  <a:pt x="854" y="26"/>
                </a:cubicBezTo>
                <a:cubicBezTo>
                  <a:pt x="854" y="27"/>
                  <a:pt x="854" y="27"/>
                  <a:pt x="854" y="27"/>
                </a:cubicBezTo>
                <a:cubicBezTo>
                  <a:pt x="850" y="27"/>
                  <a:pt x="850" y="27"/>
                  <a:pt x="850" y="27"/>
                </a:cubicBezTo>
                <a:cubicBezTo>
                  <a:pt x="850" y="27"/>
                  <a:pt x="850" y="28"/>
                  <a:pt x="848" y="28"/>
                </a:cubicBezTo>
                <a:cubicBezTo>
                  <a:pt x="848" y="29"/>
                  <a:pt x="848" y="29"/>
                  <a:pt x="848" y="29"/>
                </a:cubicBezTo>
                <a:cubicBezTo>
                  <a:pt x="847" y="29"/>
                  <a:pt x="847" y="29"/>
                  <a:pt x="847" y="28"/>
                </a:cubicBezTo>
                <a:cubicBezTo>
                  <a:pt x="847" y="27"/>
                  <a:pt x="846" y="29"/>
                  <a:pt x="846" y="28"/>
                </a:cubicBezTo>
                <a:cubicBezTo>
                  <a:pt x="847" y="28"/>
                  <a:pt x="847" y="28"/>
                  <a:pt x="847" y="28"/>
                </a:cubicBezTo>
                <a:cubicBezTo>
                  <a:pt x="848" y="26"/>
                  <a:pt x="850" y="25"/>
                  <a:pt x="852" y="24"/>
                </a:cubicBezTo>
                <a:cubicBezTo>
                  <a:pt x="852" y="24"/>
                  <a:pt x="852" y="24"/>
                  <a:pt x="852" y="24"/>
                </a:cubicBezTo>
                <a:cubicBezTo>
                  <a:pt x="858" y="24"/>
                  <a:pt x="858" y="24"/>
                  <a:pt x="858" y="24"/>
                </a:cubicBezTo>
                <a:cubicBezTo>
                  <a:pt x="858" y="23"/>
                  <a:pt x="858" y="23"/>
                  <a:pt x="858" y="23"/>
                </a:cubicBezTo>
                <a:cubicBezTo>
                  <a:pt x="859" y="23"/>
                  <a:pt x="859" y="23"/>
                  <a:pt x="859" y="23"/>
                </a:cubicBezTo>
                <a:cubicBezTo>
                  <a:pt x="859" y="22"/>
                  <a:pt x="859" y="22"/>
                  <a:pt x="859" y="22"/>
                </a:cubicBezTo>
                <a:cubicBezTo>
                  <a:pt x="861" y="22"/>
                  <a:pt x="861" y="22"/>
                  <a:pt x="861" y="22"/>
                </a:cubicBezTo>
                <a:cubicBezTo>
                  <a:pt x="861" y="22"/>
                  <a:pt x="861" y="22"/>
                  <a:pt x="861" y="22"/>
                </a:cubicBezTo>
                <a:cubicBezTo>
                  <a:pt x="862" y="22"/>
                  <a:pt x="862" y="22"/>
                  <a:pt x="862" y="22"/>
                </a:cubicBezTo>
                <a:cubicBezTo>
                  <a:pt x="862" y="21"/>
                  <a:pt x="863" y="21"/>
                  <a:pt x="863" y="20"/>
                </a:cubicBezTo>
                <a:cubicBezTo>
                  <a:pt x="865" y="19"/>
                  <a:pt x="866" y="20"/>
                  <a:pt x="867" y="16"/>
                </a:cubicBezTo>
                <a:cubicBezTo>
                  <a:pt x="866" y="15"/>
                  <a:pt x="864" y="15"/>
                  <a:pt x="862" y="14"/>
                </a:cubicBezTo>
                <a:cubicBezTo>
                  <a:pt x="862" y="14"/>
                  <a:pt x="862" y="14"/>
                  <a:pt x="861" y="13"/>
                </a:cubicBezTo>
                <a:cubicBezTo>
                  <a:pt x="860" y="13"/>
                  <a:pt x="858" y="14"/>
                  <a:pt x="857" y="14"/>
                </a:cubicBezTo>
                <a:cubicBezTo>
                  <a:pt x="857" y="14"/>
                  <a:pt x="857" y="14"/>
                  <a:pt x="857" y="14"/>
                </a:cubicBezTo>
                <a:cubicBezTo>
                  <a:pt x="855" y="15"/>
                  <a:pt x="849" y="15"/>
                  <a:pt x="848" y="14"/>
                </a:cubicBezTo>
                <a:cubicBezTo>
                  <a:pt x="848" y="16"/>
                  <a:pt x="848" y="16"/>
                  <a:pt x="848" y="16"/>
                </a:cubicBezTo>
                <a:cubicBezTo>
                  <a:pt x="846" y="15"/>
                  <a:pt x="844" y="15"/>
                  <a:pt x="842" y="14"/>
                </a:cubicBezTo>
                <a:cubicBezTo>
                  <a:pt x="842" y="14"/>
                  <a:pt x="841" y="14"/>
                  <a:pt x="841" y="13"/>
                </a:cubicBezTo>
                <a:cubicBezTo>
                  <a:pt x="840" y="13"/>
                  <a:pt x="839" y="14"/>
                  <a:pt x="838" y="14"/>
                </a:cubicBezTo>
                <a:cubicBezTo>
                  <a:pt x="837" y="14"/>
                  <a:pt x="832" y="12"/>
                  <a:pt x="831" y="12"/>
                </a:cubicBezTo>
                <a:cubicBezTo>
                  <a:pt x="829" y="14"/>
                  <a:pt x="827" y="15"/>
                  <a:pt x="826" y="16"/>
                </a:cubicBezTo>
                <a:cubicBezTo>
                  <a:pt x="826" y="19"/>
                  <a:pt x="826" y="19"/>
                  <a:pt x="826" y="19"/>
                </a:cubicBezTo>
                <a:cubicBezTo>
                  <a:pt x="825" y="19"/>
                  <a:pt x="825" y="19"/>
                  <a:pt x="825" y="19"/>
                </a:cubicBezTo>
                <a:cubicBezTo>
                  <a:pt x="825" y="18"/>
                  <a:pt x="825" y="18"/>
                  <a:pt x="825" y="18"/>
                </a:cubicBezTo>
                <a:cubicBezTo>
                  <a:pt x="820" y="18"/>
                  <a:pt x="817" y="20"/>
                  <a:pt x="813" y="20"/>
                </a:cubicBezTo>
                <a:cubicBezTo>
                  <a:pt x="813" y="23"/>
                  <a:pt x="813" y="23"/>
                  <a:pt x="814" y="24"/>
                </a:cubicBezTo>
                <a:cubicBezTo>
                  <a:pt x="814" y="24"/>
                  <a:pt x="814" y="24"/>
                  <a:pt x="814" y="24"/>
                </a:cubicBezTo>
                <a:cubicBezTo>
                  <a:pt x="812" y="24"/>
                  <a:pt x="811" y="23"/>
                  <a:pt x="810" y="22"/>
                </a:cubicBezTo>
                <a:cubicBezTo>
                  <a:pt x="808" y="22"/>
                  <a:pt x="808" y="22"/>
                  <a:pt x="808" y="22"/>
                </a:cubicBezTo>
                <a:cubicBezTo>
                  <a:pt x="808" y="21"/>
                  <a:pt x="807" y="20"/>
                  <a:pt x="807" y="20"/>
                </a:cubicBezTo>
                <a:cubicBezTo>
                  <a:pt x="806" y="20"/>
                  <a:pt x="806" y="20"/>
                  <a:pt x="806" y="20"/>
                </a:cubicBezTo>
                <a:cubicBezTo>
                  <a:pt x="806" y="19"/>
                  <a:pt x="806" y="19"/>
                  <a:pt x="806" y="19"/>
                </a:cubicBezTo>
                <a:cubicBezTo>
                  <a:pt x="803" y="19"/>
                  <a:pt x="800" y="20"/>
                  <a:pt x="798" y="20"/>
                </a:cubicBezTo>
                <a:cubicBezTo>
                  <a:pt x="791" y="20"/>
                  <a:pt x="781" y="18"/>
                  <a:pt x="778" y="21"/>
                </a:cubicBezTo>
                <a:cubicBezTo>
                  <a:pt x="776" y="22"/>
                  <a:pt x="776" y="21"/>
                  <a:pt x="776" y="23"/>
                </a:cubicBezTo>
                <a:cubicBezTo>
                  <a:pt x="778" y="24"/>
                  <a:pt x="777" y="24"/>
                  <a:pt x="779" y="25"/>
                </a:cubicBezTo>
                <a:cubicBezTo>
                  <a:pt x="779" y="26"/>
                  <a:pt x="779" y="26"/>
                  <a:pt x="779" y="26"/>
                </a:cubicBezTo>
                <a:cubicBezTo>
                  <a:pt x="783" y="26"/>
                  <a:pt x="783" y="26"/>
                  <a:pt x="783" y="26"/>
                </a:cubicBezTo>
                <a:cubicBezTo>
                  <a:pt x="783" y="26"/>
                  <a:pt x="783" y="26"/>
                  <a:pt x="783" y="26"/>
                </a:cubicBezTo>
                <a:cubicBezTo>
                  <a:pt x="784" y="27"/>
                  <a:pt x="785" y="29"/>
                  <a:pt x="787" y="30"/>
                </a:cubicBezTo>
                <a:cubicBezTo>
                  <a:pt x="787" y="30"/>
                  <a:pt x="787" y="31"/>
                  <a:pt x="787" y="32"/>
                </a:cubicBezTo>
                <a:cubicBezTo>
                  <a:pt x="786" y="32"/>
                  <a:pt x="786" y="31"/>
                  <a:pt x="786" y="32"/>
                </a:cubicBezTo>
                <a:cubicBezTo>
                  <a:pt x="785" y="32"/>
                  <a:pt x="785" y="32"/>
                  <a:pt x="785" y="32"/>
                </a:cubicBezTo>
                <a:cubicBezTo>
                  <a:pt x="785" y="31"/>
                  <a:pt x="785" y="30"/>
                  <a:pt x="785" y="29"/>
                </a:cubicBezTo>
                <a:cubicBezTo>
                  <a:pt x="784" y="29"/>
                  <a:pt x="784" y="29"/>
                  <a:pt x="784" y="29"/>
                </a:cubicBezTo>
                <a:cubicBezTo>
                  <a:pt x="784" y="28"/>
                  <a:pt x="784" y="28"/>
                  <a:pt x="784" y="28"/>
                </a:cubicBezTo>
                <a:cubicBezTo>
                  <a:pt x="782" y="28"/>
                  <a:pt x="779" y="27"/>
                  <a:pt x="777" y="27"/>
                </a:cubicBezTo>
                <a:cubicBezTo>
                  <a:pt x="777" y="26"/>
                  <a:pt x="777" y="26"/>
                  <a:pt x="777" y="25"/>
                </a:cubicBezTo>
                <a:cubicBezTo>
                  <a:pt x="776" y="24"/>
                  <a:pt x="775" y="25"/>
                  <a:pt x="775" y="24"/>
                </a:cubicBezTo>
                <a:cubicBezTo>
                  <a:pt x="772" y="24"/>
                  <a:pt x="772" y="24"/>
                  <a:pt x="771" y="26"/>
                </a:cubicBezTo>
                <a:cubicBezTo>
                  <a:pt x="765" y="26"/>
                  <a:pt x="765" y="26"/>
                  <a:pt x="765" y="26"/>
                </a:cubicBezTo>
                <a:cubicBezTo>
                  <a:pt x="765" y="25"/>
                  <a:pt x="765" y="24"/>
                  <a:pt x="765" y="24"/>
                </a:cubicBezTo>
                <a:cubicBezTo>
                  <a:pt x="764" y="24"/>
                  <a:pt x="764" y="24"/>
                  <a:pt x="764" y="24"/>
                </a:cubicBezTo>
                <a:cubicBezTo>
                  <a:pt x="764" y="23"/>
                  <a:pt x="764" y="23"/>
                  <a:pt x="764" y="23"/>
                </a:cubicBezTo>
                <a:cubicBezTo>
                  <a:pt x="763" y="23"/>
                  <a:pt x="763" y="23"/>
                  <a:pt x="763" y="23"/>
                </a:cubicBezTo>
                <a:cubicBezTo>
                  <a:pt x="763" y="26"/>
                  <a:pt x="763" y="26"/>
                  <a:pt x="763" y="26"/>
                </a:cubicBezTo>
                <a:cubicBezTo>
                  <a:pt x="763" y="26"/>
                  <a:pt x="763" y="26"/>
                  <a:pt x="763" y="26"/>
                </a:cubicBezTo>
                <a:cubicBezTo>
                  <a:pt x="762" y="27"/>
                  <a:pt x="761" y="28"/>
                  <a:pt x="760" y="30"/>
                </a:cubicBezTo>
                <a:cubicBezTo>
                  <a:pt x="756" y="30"/>
                  <a:pt x="756" y="30"/>
                  <a:pt x="756" y="30"/>
                </a:cubicBezTo>
                <a:cubicBezTo>
                  <a:pt x="756" y="29"/>
                  <a:pt x="756" y="28"/>
                  <a:pt x="756" y="27"/>
                </a:cubicBezTo>
                <a:cubicBezTo>
                  <a:pt x="754" y="27"/>
                  <a:pt x="753" y="27"/>
                  <a:pt x="752" y="28"/>
                </a:cubicBezTo>
                <a:cubicBezTo>
                  <a:pt x="752" y="30"/>
                  <a:pt x="752" y="30"/>
                  <a:pt x="754" y="31"/>
                </a:cubicBezTo>
                <a:cubicBezTo>
                  <a:pt x="754" y="32"/>
                  <a:pt x="754" y="32"/>
                  <a:pt x="754" y="32"/>
                </a:cubicBezTo>
                <a:cubicBezTo>
                  <a:pt x="756" y="32"/>
                  <a:pt x="756" y="32"/>
                  <a:pt x="756" y="32"/>
                </a:cubicBezTo>
                <a:cubicBezTo>
                  <a:pt x="756" y="32"/>
                  <a:pt x="757" y="32"/>
                  <a:pt x="757" y="33"/>
                </a:cubicBezTo>
                <a:cubicBezTo>
                  <a:pt x="760" y="33"/>
                  <a:pt x="760" y="33"/>
                  <a:pt x="760" y="33"/>
                </a:cubicBezTo>
                <a:cubicBezTo>
                  <a:pt x="760" y="34"/>
                  <a:pt x="760" y="34"/>
                  <a:pt x="760" y="34"/>
                </a:cubicBezTo>
                <a:cubicBezTo>
                  <a:pt x="761" y="34"/>
                  <a:pt x="762" y="34"/>
                  <a:pt x="763" y="34"/>
                </a:cubicBezTo>
                <a:cubicBezTo>
                  <a:pt x="763" y="35"/>
                  <a:pt x="763" y="35"/>
                  <a:pt x="763" y="35"/>
                </a:cubicBezTo>
                <a:cubicBezTo>
                  <a:pt x="762" y="35"/>
                  <a:pt x="762" y="35"/>
                  <a:pt x="762" y="35"/>
                </a:cubicBezTo>
                <a:cubicBezTo>
                  <a:pt x="762" y="36"/>
                  <a:pt x="762" y="36"/>
                  <a:pt x="762" y="36"/>
                </a:cubicBezTo>
                <a:cubicBezTo>
                  <a:pt x="761" y="36"/>
                  <a:pt x="760" y="36"/>
                  <a:pt x="760" y="36"/>
                </a:cubicBezTo>
                <a:cubicBezTo>
                  <a:pt x="760" y="34"/>
                  <a:pt x="760" y="34"/>
                  <a:pt x="760" y="34"/>
                </a:cubicBezTo>
                <a:cubicBezTo>
                  <a:pt x="757" y="33"/>
                  <a:pt x="754" y="32"/>
                  <a:pt x="752" y="32"/>
                </a:cubicBezTo>
                <a:cubicBezTo>
                  <a:pt x="751" y="31"/>
                  <a:pt x="751" y="31"/>
                  <a:pt x="751" y="30"/>
                </a:cubicBezTo>
                <a:cubicBezTo>
                  <a:pt x="749" y="30"/>
                  <a:pt x="747" y="29"/>
                  <a:pt x="744" y="29"/>
                </a:cubicBezTo>
                <a:cubicBezTo>
                  <a:pt x="744" y="28"/>
                  <a:pt x="744" y="28"/>
                  <a:pt x="744" y="28"/>
                </a:cubicBezTo>
                <a:cubicBezTo>
                  <a:pt x="743" y="28"/>
                  <a:pt x="743" y="28"/>
                  <a:pt x="743" y="28"/>
                </a:cubicBezTo>
                <a:cubicBezTo>
                  <a:pt x="743" y="28"/>
                  <a:pt x="743" y="27"/>
                  <a:pt x="742" y="27"/>
                </a:cubicBezTo>
                <a:cubicBezTo>
                  <a:pt x="741" y="26"/>
                  <a:pt x="740" y="26"/>
                  <a:pt x="738" y="26"/>
                </a:cubicBezTo>
                <a:cubicBezTo>
                  <a:pt x="738" y="27"/>
                  <a:pt x="738" y="28"/>
                  <a:pt x="739" y="30"/>
                </a:cubicBezTo>
                <a:cubicBezTo>
                  <a:pt x="737" y="30"/>
                  <a:pt x="737" y="30"/>
                  <a:pt x="737" y="30"/>
                </a:cubicBezTo>
                <a:cubicBezTo>
                  <a:pt x="738" y="33"/>
                  <a:pt x="739" y="36"/>
                  <a:pt x="742" y="37"/>
                </a:cubicBezTo>
                <a:cubicBezTo>
                  <a:pt x="742" y="39"/>
                  <a:pt x="742" y="39"/>
                  <a:pt x="742" y="39"/>
                </a:cubicBezTo>
                <a:cubicBezTo>
                  <a:pt x="740" y="37"/>
                  <a:pt x="738" y="35"/>
                  <a:pt x="736" y="34"/>
                </a:cubicBezTo>
                <a:cubicBezTo>
                  <a:pt x="735" y="34"/>
                  <a:pt x="735" y="34"/>
                  <a:pt x="735" y="34"/>
                </a:cubicBezTo>
                <a:cubicBezTo>
                  <a:pt x="735" y="37"/>
                  <a:pt x="735" y="37"/>
                  <a:pt x="735" y="37"/>
                </a:cubicBezTo>
                <a:cubicBezTo>
                  <a:pt x="732" y="37"/>
                  <a:pt x="732" y="34"/>
                  <a:pt x="730" y="33"/>
                </a:cubicBezTo>
                <a:cubicBezTo>
                  <a:pt x="730" y="32"/>
                  <a:pt x="730" y="32"/>
                  <a:pt x="730" y="32"/>
                </a:cubicBezTo>
                <a:cubicBezTo>
                  <a:pt x="729" y="32"/>
                  <a:pt x="729" y="32"/>
                  <a:pt x="729" y="32"/>
                </a:cubicBezTo>
                <a:cubicBezTo>
                  <a:pt x="728" y="31"/>
                  <a:pt x="728" y="31"/>
                  <a:pt x="728" y="30"/>
                </a:cubicBezTo>
                <a:cubicBezTo>
                  <a:pt x="725" y="30"/>
                  <a:pt x="725" y="30"/>
                  <a:pt x="725" y="30"/>
                </a:cubicBezTo>
                <a:cubicBezTo>
                  <a:pt x="725" y="30"/>
                  <a:pt x="725" y="30"/>
                  <a:pt x="725" y="30"/>
                </a:cubicBezTo>
                <a:cubicBezTo>
                  <a:pt x="724" y="30"/>
                  <a:pt x="724" y="30"/>
                  <a:pt x="724" y="30"/>
                </a:cubicBezTo>
                <a:cubicBezTo>
                  <a:pt x="724" y="29"/>
                  <a:pt x="724" y="29"/>
                  <a:pt x="724" y="29"/>
                </a:cubicBezTo>
                <a:cubicBezTo>
                  <a:pt x="721" y="29"/>
                  <a:pt x="719" y="28"/>
                  <a:pt x="716" y="28"/>
                </a:cubicBezTo>
                <a:cubicBezTo>
                  <a:pt x="716" y="28"/>
                  <a:pt x="716" y="28"/>
                  <a:pt x="716" y="28"/>
                </a:cubicBezTo>
                <a:cubicBezTo>
                  <a:pt x="715" y="27"/>
                  <a:pt x="714" y="27"/>
                  <a:pt x="712" y="27"/>
                </a:cubicBezTo>
                <a:cubicBezTo>
                  <a:pt x="712" y="25"/>
                  <a:pt x="712" y="26"/>
                  <a:pt x="711" y="24"/>
                </a:cubicBezTo>
                <a:cubicBezTo>
                  <a:pt x="704" y="24"/>
                  <a:pt x="704" y="24"/>
                  <a:pt x="704" y="24"/>
                </a:cubicBezTo>
                <a:cubicBezTo>
                  <a:pt x="704" y="26"/>
                  <a:pt x="704" y="26"/>
                  <a:pt x="705" y="28"/>
                </a:cubicBezTo>
                <a:cubicBezTo>
                  <a:pt x="706" y="28"/>
                  <a:pt x="706" y="28"/>
                  <a:pt x="706" y="28"/>
                </a:cubicBezTo>
                <a:cubicBezTo>
                  <a:pt x="707" y="29"/>
                  <a:pt x="705" y="29"/>
                  <a:pt x="707" y="30"/>
                </a:cubicBezTo>
                <a:cubicBezTo>
                  <a:pt x="707" y="31"/>
                  <a:pt x="707" y="31"/>
                  <a:pt x="707" y="31"/>
                </a:cubicBezTo>
                <a:cubicBezTo>
                  <a:pt x="705" y="31"/>
                  <a:pt x="704" y="30"/>
                  <a:pt x="702" y="30"/>
                </a:cubicBezTo>
                <a:cubicBezTo>
                  <a:pt x="702" y="30"/>
                  <a:pt x="702" y="30"/>
                  <a:pt x="702" y="30"/>
                </a:cubicBezTo>
                <a:cubicBezTo>
                  <a:pt x="700" y="29"/>
                  <a:pt x="698" y="31"/>
                  <a:pt x="697" y="31"/>
                </a:cubicBezTo>
                <a:cubicBezTo>
                  <a:pt x="695" y="31"/>
                  <a:pt x="694" y="30"/>
                  <a:pt x="692" y="30"/>
                </a:cubicBezTo>
                <a:cubicBezTo>
                  <a:pt x="692" y="33"/>
                  <a:pt x="693" y="33"/>
                  <a:pt x="693" y="36"/>
                </a:cubicBezTo>
                <a:cubicBezTo>
                  <a:pt x="695" y="35"/>
                  <a:pt x="696" y="35"/>
                  <a:pt x="698" y="35"/>
                </a:cubicBezTo>
                <a:cubicBezTo>
                  <a:pt x="698" y="35"/>
                  <a:pt x="698" y="36"/>
                  <a:pt x="698" y="36"/>
                </a:cubicBezTo>
                <a:cubicBezTo>
                  <a:pt x="699" y="37"/>
                  <a:pt x="702" y="37"/>
                  <a:pt x="703" y="37"/>
                </a:cubicBezTo>
                <a:cubicBezTo>
                  <a:pt x="703" y="36"/>
                  <a:pt x="703" y="36"/>
                  <a:pt x="703" y="36"/>
                </a:cubicBezTo>
                <a:cubicBezTo>
                  <a:pt x="705" y="36"/>
                  <a:pt x="705" y="36"/>
                  <a:pt x="705" y="36"/>
                </a:cubicBezTo>
                <a:cubicBezTo>
                  <a:pt x="705" y="36"/>
                  <a:pt x="705" y="36"/>
                  <a:pt x="705" y="36"/>
                </a:cubicBezTo>
                <a:cubicBezTo>
                  <a:pt x="707" y="35"/>
                  <a:pt x="709" y="38"/>
                  <a:pt x="712" y="35"/>
                </a:cubicBezTo>
                <a:cubicBezTo>
                  <a:pt x="714" y="35"/>
                  <a:pt x="714" y="35"/>
                  <a:pt x="715" y="36"/>
                </a:cubicBezTo>
                <a:cubicBezTo>
                  <a:pt x="715" y="37"/>
                  <a:pt x="715" y="37"/>
                  <a:pt x="715" y="37"/>
                </a:cubicBezTo>
                <a:cubicBezTo>
                  <a:pt x="714" y="38"/>
                  <a:pt x="713" y="38"/>
                  <a:pt x="712" y="38"/>
                </a:cubicBezTo>
                <a:cubicBezTo>
                  <a:pt x="712" y="42"/>
                  <a:pt x="712" y="42"/>
                  <a:pt x="712" y="42"/>
                </a:cubicBezTo>
                <a:cubicBezTo>
                  <a:pt x="713" y="42"/>
                  <a:pt x="713" y="42"/>
                  <a:pt x="713" y="42"/>
                </a:cubicBezTo>
                <a:cubicBezTo>
                  <a:pt x="713" y="43"/>
                  <a:pt x="713" y="43"/>
                  <a:pt x="713" y="43"/>
                </a:cubicBezTo>
                <a:cubicBezTo>
                  <a:pt x="712" y="43"/>
                  <a:pt x="712" y="43"/>
                  <a:pt x="712" y="43"/>
                </a:cubicBezTo>
                <a:cubicBezTo>
                  <a:pt x="712" y="42"/>
                  <a:pt x="711" y="40"/>
                  <a:pt x="710" y="38"/>
                </a:cubicBezTo>
                <a:cubicBezTo>
                  <a:pt x="708" y="38"/>
                  <a:pt x="707" y="39"/>
                  <a:pt x="705" y="39"/>
                </a:cubicBezTo>
                <a:cubicBezTo>
                  <a:pt x="705" y="39"/>
                  <a:pt x="705" y="39"/>
                  <a:pt x="705" y="39"/>
                </a:cubicBezTo>
                <a:cubicBezTo>
                  <a:pt x="704" y="39"/>
                  <a:pt x="704" y="39"/>
                  <a:pt x="704" y="39"/>
                </a:cubicBezTo>
                <a:cubicBezTo>
                  <a:pt x="705" y="41"/>
                  <a:pt x="706" y="43"/>
                  <a:pt x="708" y="43"/>
                </a:cubicBezTo>
                <a:cubicBezTo>
                  <a:pt x="708" y="45"/>
                  <a:pt x="708" y="45"/>
                  <a:pt x="708" y="45"/>
                </a:cubicBezTo>
                <a:cubicBezTo>
                  <a:pt x="707" y="45"/>
                  <a:pt x="707" y="45"/>
                  <a:pt x="707" y="45"/>
                </a:cubicBezTo>
                <a:cubicBezTo>
                  <a:pt x="706" y="44"/>
                  <a:pt x="704" y="40"/>
                  <a:pt x="703" y="39"/>
                </a:cubicBezTo>
                <a:cubicBezTo>
                  <a:pt x="701" y="39"/>
                  <a:pt x="699" y="38"/>
                  <a:pt x="697" y="37"/>
                </a:cubicBezTo>
                <a:cubicBezTo>
                  <a:pt x="695" y="38"/>
                  <a:pt x="696" y="38"/>
                  <a:pt x="694" y="39"/>
                </a:cubicBezTo>
                <a:cubicBezTo>
                  <a:pt x="695" y="40"/>
                  <a:pt x="695" y="40"/>
                  <a:pt x="696" y="41"/>
                </a:cubicBezTo>
                <a:cubicBezTo>
                  <a:pt x="696" y="42"/>
                  <a:pt x="696" y="42"/>
                  <a:pt x="696" y="42"/>
                </a:cubicBezTo>
                <a:cubicBezTo>
                  <a:pt x="695" y="41"/>
                  <a:pt x="694" y="41"/>
                  <a:pt x="693" y="40"/>
                </a:cubicBezTo>
                <a:cubicBezTo>
                  <a:pt x="693" y="39"/>
                  <a:pt x="693" y="39"/>
                  <a:pt x="693" y="39"/>
                </a:cubicBezTo>
                <a:cubicBezTo>
                  <a:pt x="692" y="39"/>
                  <a:pt x="691" y="39"/>
                  <a:pt x="691" y="39"/>
                </a:cubicBezTo>
                <a:cubicBezTo>
                  <a:pt x="690" y="38"/>
                  <a:pt x="690" y="37"/>
                  <a:pt x="690" y="37"/>
                </a:cubicBezTo>
                <a:cubicBezTo>
                  <a:pt x="689" y="36"/>
                  <a:pt x="688" y="36"/>
                  <a:pt x="687" y="35"/>
                </a:cubicBezTo>
                <a:cubicBezTo>
                  <a:pt x="687" y="34"/>
                  <a:pt x="687" y="34"/>
                  <a:pt x="687" y="34"/>
                </a:cubicBezTo>
                <a:cubicBezTo>
                  <a:pt x="686" y="34"/>
                  <a:pt x="685" y="35"/>
                  <a:pt x="685" y="35"/>
                </a:cubicBezTo>
                <a:cubicBezTo>
                  <a:pt x="685" y="36"/>
                  <a:pt x="685" y="36"/>
                  <a:pt x="685" y="36"/>
                </a:cubicBezTo>
                <a:cubicBezTo>
                  <a:pt x="683" y="36"/>
                  <a:pt x="682" y="36"/>
                  <a:pt x="680" y="36"/>
                </a:cubicBezTo>
                <a:cubicBezTo>
                  <a:pt x="679" y="37"/>
                  <a:pt x="679" y="38"/>
                  <a:pt x="678" y="39"/>
                </a:cubicBezTo>
                <a:cubicBezTo>
                  <a:pt x="677" y="39"/>
                  <a:pt x="677" y="39"/>
                  <a:pt x="676" y="39"/>
                </a:cubicBezTo>
                <a:cubicBezTo>
                  <a:pt x="676" y="40"/>
                  <a:pt x="676" y="41"/>
                  <a:pt x="675" y="41"/>
                </a:cubicBezTo>
                <a:cubicBezTo>
                  <a:pt x="674" y="42"/>
                  <a:pt x="674" y="42"/>
                  <a:pt x="673" y="43"/>
                </a:cubicBezTo>
                <a:cubicBezTo>
                  <a:pt x="671" y="43"/>
                  <a:pt x="671" y="43"/>
                  <a:pt x="670" y="42"/>
                </a:cubicBezTo>
                <a:cubicBezTo>
                  <a:pt x="670" y="41"/>
                  <a:pt x="670" y="41"/>
                  <a:pt x="670" y="41"/>
                </a:cubicBezTo>
                <a:cubicBezTo>
                  <a:pt x="669" y="41"/>
                  <a:pt x="669" y="41"/>
                  <a:pt x="669" y="41"/>
                </a:cubicBezTo>
                <a:cubicBezTo>
                  <a:pt x="669" y="41"/>
                  <a:pt x="669" y="41"/>
                  <a:pt x="669" y="41"/>
                </a:cubicBezTo>
                <a:cubicBezTo>
                  <a:pt x="667" y="40"/>
                  <a:pt x="664" y="41"/>
                  <a:pt x="662" y="40"/>
                </a:cubicBezTo>
                <a:cubicBezTo>
                  <a:pt x="661" y="40"/>
                  <a:pt x="661" y="40"/>
                  <a:pt x="661" y="40"/>
                </a:cubicBezTo>
                <a:cubicBezTo>
                  <a:pt x="661" y="41"/>
                  <a:pt x="661" y="41"/>
                  <a:pt x="661" y="41"/>
                </a:cubicBezTo>
                <a:cubicBezTo>
                  <a:pt x="660" y="41"/>
                  <a:pt x="660" y="41"/>
                  <a:pt x="660" y="41"/>
                </a:cubicBezTo>
                <a:cubicBezTo>
                  <a:pt x="660" y="41"/>
                  <a:pt x="660" y="41"/>
                  <a:pt x="660" y="41"/>
                </a:cubicBezTo>
                <a:cubicBezTo>
                  <a:pt x="658" y="42"/>
                  <a:pt x="657" y="42"/>
                  <a:pt x="655" y="42"/>
                </a:cubicBezTo>
                <a:cubicBezTo>
                  <a:pt x="655" y="43"/>
                  <a:pt x="655" y="44"/>
                  <a:pt x="654" y="45"/>
                </a:cubicBezTo>
                <a:cubicBezTo>
                  <a:pt x="657" y="44"/>
                  <a:pt x="664" y="42"/>
                  <a:pt x="667" y="45"/>
                </a:cubicBezTo>
                <a:cubicBezTo>
                  <a:pt x="665" y="44"/>
                  <a:pt x="662" y="44"/>
                  <a:pt x="661" y="45"/>
                </a:cubicBezTo>
                <a:cubicBezTo>
                  <a:pt x="659" y="46"/>
                  <a:pt x="659" y="46"/>
                  <a:pt x="659" y="47"/>
                </a:cubicBezTo>
                <a:cubicBezTo>
                  <a:pt x="662" y="48"/>
                  <a:pt x="662" y="48"/>
                  <a:pt x="665" y="47"/>
                </a:cubicBezTo>
                <a:cubicBezTo>
                  <a:pt x="670" y="47"/>
                  <a:pt x="670" y="47"/>
                  <a:pt x="670" y="47"/>
                </a:cubicBezTo>
                <a:cubicBezTo>
                  <a:pt x="670" y="46"/>
                  <a:pt x="670" y="46"/>
                  <a:pt x="670" y="46"/>
                </a:cubicBezTo>
                <a:cubicBezTo>
                  <a:pt x="673" y="45"/>
                  <a:pt x="674" y="48"/>
                  <a:pt x="675" y="46"/>
                </a:cubicBezTo>
                <a:cubicBezTo>
                  <a:pt x="677" y="46"/>
                  <a:pt x="678" y="46"/>
                  <a:pt x="679" y="47"/>
                </a:cubicBezTo>
                <a:cubicBezTo>
                  <a:pt x="677" y="48"/>
                  <a:pt x="674" y="47"/>
                  <a:pt x="672" y="48"/>
                </a:cubicBezTo>
                <a:cubicBezTo>
                  <a:pt x="668" y="49"/>
                  <a:pt x="665" y="50"/>
                  <a:pt x="661" y="51"/>
                </a:cubicBezTo>
                <a:cubicBezTo>
                  <a:pt x="661" y="51"/>
                  <a:pt x="661" y="51"/>
                  <a:pt x="661" y="51"/>
                </a:cubicBezTo>
                <a:cubicBezTo>
                  <a:pt x="660" y="51"/>
                  <a:pt x="660" y="51"/>
                  <a:pt x="660" y="51"/>
                </a:cubicBezTo>
                <a:cubicBezTo>
                  <a:pt x="660" y="52"/>
                  <a:pt x="661" y="53"/>
                  <a:pt x="661" y="55"/>
                </a:cubicBezTo>
                <a:cubicBezTo>
                  <a:pt x="663" y="54"/>
                  <a:pt x="664" y="53"/>
                  <a:pt x="666" y="53"/>
                </a:cubicBezTo>
                <a:cubicBezTo>
                  <a:pt x="666" y="52"/>
                  <a:pt x="666" y="52"/>
                  <a:pt x="666" y="52"/>
                </a:cubicBezTo>
                <a:cubicBezTo>
                  <a:pt x="669" y="52"/>
                  <a:pt x="669" y="52"/>
                  <a:pt x="669" y="52"/>
                </a:cubicBezTo>
                <a:cubicBezTo>
                  <a:pt x="669" y="51"/>
                  <a:pt x="669" y="51"/>
                  <a:pt x="669" y="51"/>
                </a:cubicBezTo>
                <a:cubicBezTo>
                  <a:pt x="671" y="51"/>
                  <a:pt x="671" y="51"/>
                  <a:pt x="671" y="51"/>
                </a:cubicBezTo>
                <a:cubicBezTo>
                  <a:pt x="671" y="51"/>
                  <a:pt x="671" y="51"/>
                  <a:pt x="671" y="51"/>
                </a:cubicBezTo>
                <a:cubicBezTo>
                  <a:pt x="673" y="51"/>
                  <a:pt x="673" y="51"/>
                  <a:pt x="673" y="51"/>
                </a:cubicBezTo>
                <a:cubicBezTo>
                  <a:pt x="673" y="50"/>
                  <a:pt x="673" y="50"/>
                  <a:pt x="673" y="50"/>
                </a:cubicBezTo>
                <a:cubicBezTo>
                  <a:pt x="679" y="50"/>
                  <a:pt x="679" y="50"/>
                  <a:pt x="679" y="50"/>
                </a:cubicBezTo>
                <a:cubicBezTo>
                  <a:pt x="681" y="49"/>
                  <a:pt x="683" y="49"/>
                  <a:pt x="685" y="48"/>
                </a:cubicBezTo>
                <a:cubicBezTo>
                  <a:pt x="685" y="49"/>
                  <a:pt x="685" y="49"/>
                  <a:pt x="685" y="49"/>
                </a:cubicBezTo>
                <a:cubicBezTo>
                  <a:pt x="683" y="50"/>
                  <a:pt x="681" y="51"/>
                  <a:pt x="680" y="51"/>
                </a:cubicBezTo>
                <a:cubicBezTo>
                  <a:pt x="679" y="52"/>
                  <a:pt x="678" y="51"/>
                  <a:pt x="678" y="51"/>
                </a:cubicBezTo>
                <a:cubicBezTo>
                  <a:pt x="676" y="51"/>
                  <a:pt x="675" y="51"/>
                  <a:pt x="673" y="51"/>
                </a:cubicBezTo>
                <a:cubicBezTo>
                  <a:pt x="673" y="52"/>
                  <a:pt x="673" y="52"/>
                  <a:pt x="673" y="53"/>
                </a:cubicBezTo>
                <a:cubicBezTo>
                  <a:pt x="671" y="53"/>
                  <a:pt x="671" y="53"/>
                  <a:pt x="671" y="53"/>
                </a:cubicBezTo>
                <a:cubicBezTo>
                  <a:pt x="671" y="53"/>
                  <a:pt x="671" y="53"/>
                  <a:pt x="671" y="53"/>
                </a:cubicBezTo>
                <a:cubicBezTo>
                  <a:pt x="667" y="53"/>
                  <a:pt x="667" y="53"/>
                  <a:pt x="667" y="53"/>
                </a:cubicBezTo>
                <a:cubicBezTo>
                  <a:pt x="667" y="54"/>
                  <a:pt x="667" y="55"/>
                  <a:pt x="666" y="55"/>
                </a:cubicBezTo>
                <a:cubicBezTo>
                  <a:pt x="665" y="55"/>
                  <a:pt x="665" y="55"/>
                  <a:pt x="665" y="55"/>
                </a:cubicBezTo>
                <a:cubicBezTo>
                  <a:pt x="664" y="56"/>
                  <a:pt x="664" y="56"/>
                  <a:pt x="664" y="57"/>
                </a:cubicBezTo>
                <a:cubicBezTo>
                  <a:pt x="664" y="58"/>
                  <a:pt x="666" y="60"/>
                  <a:pt x="668" y="59"/>
                </a:cubicBezTo>
                <a:cubicBezTo>
                  <a:pt x="668" y="59"/>
                  <a:pt x="668" y="59"/>
                  <a:pt x="668" y="59"/>
                </a:cubicBezTo>
                <a:cubicBezTo>
                  <a:pt x="669" y="59"/>
                  <a:pt x="669" y="59"/>
                  <a:pt x="669" y="59"/>
                </a:cubicBezTo>
                <a:cubicBezTo>
                  <a:pt x="669" y="58"/>
                  <a:pt x="669" y="58"/>
                  <a:pt x="669" y="58"/>
                </a:cubicBezTo>
                <a:cubicBezTo>
                  <a:pt x="671" y="58"/>
                  <a:pt x="671" y="58"/>
                  <a:pt x="671" y="58"/>
                </a:cubicBezTo>
                <a:cubicBezTo>
                  <a:pt x="671" y="57"/>
                  <a:pt x="671" y="57"/>
                  <a:pt x="671" y="57"/>
                </a:cubicBezTo>
                <a:cubicBezTo>
                  <a:pt x="672" y="57"/>
                  <a:pt x="673" y="58"/>
                  <a:pt x="673" y="58"/>
                </a:cubicBezTo>
                <a:cubicBezTo>
                  <a:pt x="681" y="58"/>
                  <a:pt x="681" y="58"/>
                  <a:pt x="681" y="58"/>
                </a:cubicBezTo>
                <a:cubicBezTo>
                  <a:pt x="681" y="59"/>
                  <a:pt x="681" y="59"/>
                  <a:pt x="681" y="59"/>
                </a:cubicBezTo>
                <a:cubicBezTo>
                  <a:pt x="682" y="58"/>
                  <a:pt x="683" y="58"/>
                  <a:pt x="685" y="58"/>
                </a:cubicBezTo>
                <a:cubicBezTo>
                  <a:pt x="685" y="57"/>
                  <a:pt x="685" y="57"/>
                  <a:pt x="685" y="57"/>
                </a:cubicBezTo>
                <a:cubicBezTo>
                  <a:pt x="686" y="57"/>
                  <a:pt x="684" y="58"/>
                  <a:pt x="685" y="58"/>
                </a:cubicBezTo>
                <a:cubicBezTo>
                  <a:pt x="688" y="58"/>
                  <a:pt x="688" y="58"/>
                  <a:pt x="688" y="58"/>
                </a:cubicBezTo>
                <a:cubicBezTo>
                  <a:pt x="688" y="57"/>
                  <a:pt x="688" y="57"/>
                  <a:pt x="688" y="57"/>
                </a:cubicBezTo>
                <a:cubicBezTo>
                  <a:pt x="690" y="57"/>
                  <a:pt x="690" y="57"/>
                  <a:pt x="690" y="57"/>
                </a:cubicBezTo>
                <a:cubicBezTo>
                  <a:pt x="690" y="57"/>
                  <a:pt x="690" y="58"/>
                  <a:pt x="691" y="59"/>
                </a:cubicBezTo>
                <a:cubicBezTo>
                  <a:pt x="693" y="59"/>
                  <a:pt x="694" y="60"/>
                  <a:pt x="696" y="59"/>
                </a:cubicBezTo>
                <a:cubicBezTo>
                  <a:pt x="697" y="58"/>
                  <a:pt x="697" y="58"/>
                  <a:pt x="697" y="57"/>
                </a:cubicBezTo>
                <a:cubicBezTo>
                  <a:pt x="698" y="57"/>
                  <a:pt x="698" y="57"/>
                  <a:pt x="698" y="57"/>
                </a:cubicBezTo>
                <a:cubicBezTo>
                  <a:pt x="699" y="57"/>
                  <a:pt x="699" y="56"/>
                  <a:pt x="700" y="55"/>
                </a:cubicBezTo>
                <a:cubicBezTo>
                  <a:pt x="701" y="55"/>
                  <a:pt x="701" y="55"/>
                  <a:pt x="701" y="55"/>
                </a:cubicBezTo>
                <a:cubicBezTo>
                  <a:pt x="701" y="56"/>
                  <a:pt x="700" y="58"/>
                  <a:pt x="700" y="60"/>
                </a:cubicBezTo>
                <a:cubicBezTo>
                  <a:pt x="702" y="60"/>
                  <a:pt x="702" y="60"/>
                  <a:pt x="702" y="60"/>
                </a:cubicBezTo>
                <a:cubicBezTo>
                  <a:pt x="705" y="60"/>
                  <a:pt x="705" y="60"/>
                  <a:pt x="705" y="60"/>
                </a:cubicBezTo>
                <a:cubicBezTo>
                  <a:pt x="705" y="61"/>
                  <a:pt x="705" y="61"/>
                  <a:pt x="705" y="61"/>
                </a:cubicBezTo>
                <a:cubicBezTo>
                  <a:pt x="706" y="61"/>
                  <a:pt x="706" y="61"/>
                  <a:pt x="706" y="60"/>
                </a:cubicBezTo>
                <a:cubicBezTo>
                  <a:pt x="709" y="60"/>
                  <a:pt x="712" y="61"/>
                  <a:pt x="714" y="62"/>
                </a:cubicBezTo>
                <a:cubicBezTo>
                  <a:pt x="714" y="61"/>
                  <a:pt x="715" y="60"/>
                  <a:pt x="715" y="59"/>
                </a:cubicBezTo>
                <a:cubicBezTo>
                  <a:pt x="716" y="58"/>
                  <a:pt x="715" y="59"/>
                  <a:pt x="716" y="58"/>
                </a:cubicBezTo>
                <a:cubicBezTo>
                  <a:pt x="719" y="57"/>
                  <a:pt x="718" y="56"/>
                  <a:pt x="717" y="54"/>
                </a:cubicBezTo>
                <a:cubicBezTo>
                  <a:pt x="719" y="54"/>
                  <a:pt x="720" y="53"/>
                  <a:pt x="721" y="53"/>
                </a:cubicBezTo>
                <a:cubicBezTo>
                  <a:pt x="720" y="55"/>
                  <a:pt x="720" y="56"/>
                  <a:pt x="720" y="58"/>
                </a:cubicBezTo>
                <a:cubicBezTo>
                  <a:pt x="722" y="58"/>
                  <a:pt x="723" y="59"/>
                  <a:pt x="725" y="58"/>
                </a:cubicBezTo>
                <a:cubicBezTo>
                  <a:pt x="725" y="57"/>
                  <a:pt x="725" y="57"/>
                  <a:pt x="725" y="57"/>
                </a:cubicBezTo>
                <a:cubicBezTo>
                  <a:pt x="731" y="57"/>
                  <a:pt x="731" y="57"/>
                  <a:pt x="731" y="57"/>
                </a:cubicBezTo>
                <a:cubicBezTo>
                  <a:pt x="731" y="57"/>
                  <a:pt x="731" y="57"/>
                  <a:pt x="731" y="57"/>
                </a:cubicBezTo>
                <a:cubicBezTo>
                  <a:pt x="734" y="57"/>
                  <a:pt x="734" y="57"/>
                  <a:pt x="734" y="57"/>
                </a:cubicBezTo>
                <a:cubicBezTo>
                  <a:pt x="734" y="56"/>
                  <a:pt x="734" y="56"/>
                  <a:pt x="734" y="56"/>
                </a:cubicBezTo>
                <a:cubicBezTo>
                  <a:pt x="738" y="56"/>
                  <a:pt x="738" y="56"/>
                  <a:pt x="738" y="56"/>
                </a:cubicBezTo>
                <a:cubicBezTo>
                  <a:pt x="738" y="55"/>
                  <a:pt x="738" y="55"/>
                  <a:pt x="738" y="55"/>
                </a:cubicBezTo>
                <a:cubicBezTo>
                  <a:pt x="742" y="55"/>
                  <a:pt x="742" y="55"/>
                  <a:pt x="742" y="55"/>
                </a:cubicBezTo>
                <a:cubicBezTo>
                  <a:pt x="742" y="55"/>
                  <a:pt x="742" y="55"/>
                  <a:pt x="742" y="55"/>
                </a:cubicBezTo>
                <a:cubicBezTo>
                  <a:pt x="751" y="55"/>
                  <a:pt x="751" y="55"/>
                  <a:pt x="751" y="55"/>
                </a:cubicBezTo>
                <a:cubicBezTo>
                  <a:pt x="751" y="55"/>
                  <a:pt x="751" y="55"/>
                  <a:pt x="751" y="55"/>
                </a:cubicBezTo>
                <a:cubicBezTo>
                  <a:pt x="756" y="55"/>
                  <a:pt x="761" y="54"/>
                  <a:pt x="765" y="53"/>
                </a:cubicBezTo>
                <a:cubicBezTo>
                  <a:pt x="765" y="53"/>
                  <a:pt x="765" y="53"/>
                  <a:pt x="765" y="53"/>
                </a:cubicBezTo>
                <a:cubicBezTo>
                  <a:pt x="767" y="53"/>
                  <a:pt x="767" y="53"/>
                  <a:pt x="767" y="53"/>
                </a:cubicBezTo>
                <a:cubicBezTo>
                  <a:pt x="767" y="52"/>
                  <a:pt x="767" y="52"/>
                  <a:pt x="767" y="52"/>
                </a:cubicBezTo>
                <a:cubicBezTo>
                  <a:pt x="769" y="52"/>
                  <a:pt x="769" y="52"/>
                  <a:pt x="769" y="52"/>
                </a:cubicBezTo>
                <a:cubicBezTo>
                  <a:pt x="769" y="51"/>
                  <a:pt x="769" y="51"/>
                  <a:pt x="769" y="51"/>
                </a:cubicBezTo>
                <a:cubicBezTo>
                  <a:pt x="771" y="51"/>
                  <a:pt x="771" y="51"/>
                  <a:pt x="771" y="51"/>
                </a:cubicBezTo>
                <a:cubicBezTo>
                  <a:pt x="771" y="51"/>
                  <a:pt x="771" y="51"/>
                  <a:pt x="771" y="51"/>
                </a:cubicBezTo>
                <a:cubicBezTo>
                  <a:pt x="773" y="50"/>
                  <a:pt x="774" y="50"/>
                  <a:pt x="775" y="50"/>
                </a:cubicBezTo>
                <a:cubicBezTo>
                  <a:pt x="776" y="49"/>
                  <a:pt x="776" y="49"/>
                  <a:pt x="776" y="49"/>
                </a:cubicBezTo>
                <a:cubicBezTo>
                  <a:pt x="777" y="49"/>
                  <a:pt x="777" y="49"/>
                  <a:pt x="777" y="49"/>
                </a:cubicBezTo>
                <a:cubicBezTo>
                  <a:pt x="777" y="49"/>
                  <a:pt x="777" y="49"/>
                  <a:pt x="777" y="49"/>
                </a:cubicBezTo>
                <a:cubicBezTo>
                  <a:pt x="781" y="49"/>
                  <a:pt x="781" y="49"/>
                  <a:pt x="781" y="49"/>
                </a:cubicBezTo>
                <a:cubicBezTo>
                  <a:pt x="781" y="49"/>
                  <a:pt x="781" y="49"/>
                  <a:pt x="781" y="49"/>
                </a:cubicBezTo>
                <a:cubicBezTo>
                  <a:pt x="785" y="49"/>
                  <a:pt x="785" y="49"/>
                  <a:pt x="785" y="49"/>
                </a:cubicBezTo>
                <a:cubicBezTo>
                  <a:pt x="785" y="48"/>
                  <a:pt x="785" y="48"/>
                  <a:pt x="785" y="48"/>
                </a:cubicBezTo>
                <a:cubicBezTo>
                  <a:pt x="786" y="48"/>
                  <a:pt x="788" y="48"/>
                  <a:pt x="789" y="47"/>
                </a:cubicBezTo>
                <a:cubicBezTo>
                  <a:pt x="787" y="49"/>
                  <a:pt x="780" y="50"/>
                  <a:pt x="777" y="51"/>
                </a:cubicBezTo>
                <a:cubicBezTo>
                  <a:pt x="776" y="51"/>
                  <a:pt x="776" y="52"/>
                  <a:pt x="776" y="53"/>
                </a:cubicBezTo>
                <a:cubicBezTo>
                  <a:pt x="778" y="53"/>
                  <a:pt x="782" y="53"/>
                  <a:pt x="785" y="53"/>
                </a:cubicBezTo>
                <a:cubicBezTo>
                  <a:pt x="785" y="55"/>
                  <a:pt x="785" y="55"/>
                  <a:pt x="785" y="55"/>
                </a:cubicBezTo>
                <a:cubicBezTo>
                  <a:pt x="779" y="55"/>
                  <a:pt x="779" y="55"/>
                  <a:pt x="779" y="55"/>
                </a:cubicBezTo>
                <a:cubicBezTo>
                  <a:pt x="779" y="55"/>
                  <a:pt x="779" y="55"/>
                  <a:pt x="779" y="55"/>
                </a:cubicBezTo>
                <a:cubicBezTo>
                  <a:pt x="778" y="55"/>
                  <a:pt x="778" y="54"/>
                  <a:pt x="776" y="55"/>
                </a:cubicBezTo>
                <a:cubicBezTo>
                  <a:pt x="776" y="55"/>
                  <a:pt x="776" y="55"/>
                  <a:pt x="776" y="55"/>
                </a:cubicBezTo>
                <a:cubicBezTo>
                  <a:pt x="775" y="55"/>
                  <a:pt x="774" y="56"/>
                  <a:pt x="773" y="56"/>
                </a:cubicBezTo>
                <a:cubicBezTo>
                  <a:pt x="773" y="57"/>
                  <a:pt x="773" y="57"/>
                  <a:pt x="773" y="57"/>
                </a:cubicBezTo>
                <a:cubicBezTo>
                  <a:pt x="769" y="57"/>
                  <a:pt x="769" y="57"/>
                  <a:pt x="769" y="57"/>
                </a:cubicBezTo>
                <a:cubicBezTo>
                  <a:pt x="768" y="57"/>
                  <a:pt x="766" y="58"/>
                  <a:pt x="764" y="58"/>
                </a:cubicBezTo>
                <a:cubicBezTo>
                  <a:pt x="764" y="59"/>
                  <a:pt x="764" y="59"/>
                  <a:pt x="764" y="59"/>
                </a:cubicBezTo>
                <a:cubicBezTo>
                  <a:pt x="763" y="59"/>
                  <a:pt x="763" y="59"/>
                  <a:pt x="763" y="59"/>
                </a:cubicBezTo>
                <a:cubicBezTo>
                  <a:pt x="764" y="59"/>
                  <a:pt x="764" y="59"/>
                  <a:pt x="764" y="60"/>
                </a:cubicBezTo>
                <a:cubicBezTo>
                  <a:pt x="769" y="60"/>
                  <a:pt x="774" y="59"/>
                  <a:pt x="779" y="59"/>
                </a:cubicBezTo>
                <a:cubicBezTo>
                  <a:pt x="779" y="60"/>
                  <a:pt x="779" y="60"/>
                  <a:pt x="779" y="60"/>
                </a:cubicBezTo>
                <a:cubicBezTo>
                  <a:pt x="777" y="60"/>
                  <a:pt x="775" y="61"/>
                  <a:pt x="773" y="61"/>
                </a:cubicBezTo>
                <a:cubicBezTo>
                  <a:pt x="773" y="62"/>
                  <a:pt x="773" y="62"/>
                  <a:pt x="773" y="62"/>
                </a:cubicBezTo>
                <a:cubicBezTo>
                  <a:pt x="771" y="62"/>
                  <a:pt x="771" y="62"/>
                  <a:pt x="771" y="62"/>
                </a:cubicBezTo>
                <a:cubicBezTo>
                  <a:pt x="771" y="62"/>
                  <a:pt x="771" y="62"/>
                  <a:pt x="771" y="62"/>
                </a:cubicBezTo>
                <a:cubicBezTo>
                  <a:pt x="765" y="62"/>
                  <a:pt x="765" y="62"/>
                  <a:pt x="765" y="62"/>
                </a:cubicBezTo>
                <a:cubicBezTo>
                  <a:pt x="765" y="63"/>
                  <a:pt x="765" y="63"/>
                  <a:pt x="765" y="63"/>
                </a:cubicBezTo>
                <a:cubicBezTo>
                  <a:pt x="764" y="63"/>
                  <a:pt x="764" y="63"/>
                  <a:pt x="764" y="63"/>
                </a:cubicBezTo>
                <a:cubicBezTo>
                  <a:pt x="764" y="62"/>
                  <a:pt x="764" y="62"/>
                  <a:pt x="764" y="62"/>
                </a:cubicBezTo>
                <a:cubicBezTo>
                  <a:pt x="763" y="62"/>
                  <a:pt x="762" y="62"/>
                  <a:pt x="760" y="62"/>
                </a:cubicBezTo>
                <a:cubicBezTo>
                  <a:pt x="760" y="62"/>
                  <a:pt x="760" y="63"/>
                  <a:pt x="760" y="64"/>
                </a:cubicBezTo>
                <a:cubicBezTo>
                  <a:pt x="758" y="64"/>
                  <a:pt x="756" y="63"/>
                  <a:pt x="754" y="63"/>
                </a:cubicBezTo>
                <a:cubicBezTo>
                  <a:pt x="754" y="64"/>
                  <a:pt x="754" y="64"/>
                  <a:pt x="754" y="64"/>
                </a:cubicBezTo>
                <a:cubicBezTo>
                  <a:pt x="751" y="64"/>
                  <a:pt x="751" y="64"/>
                  <a:pt x="751" y="64"/>
                </a:cubicBezTo>
                <a:cubicBezTo>
                  <a:pt x="751" y="64"/>
                  <a:pt x="751" y="63"/>
                  <a:pt x="750" y="63"/>
                </a:cubicBezTo>
                <a:cubicBezTo>
                  <a:pt x="746" y="64"/>
                  <a:pt x="741" y="65"/>
                  <a:pt x="737" y="65"/>
                </a:cubicBezTo>
                <a:cubicBezTo>
                  <a:pt x="737" y="67"/>
                  <a:pt x="737" y="67"/>
                  <a:pt x="737" y="67"/>
                </a:cubicBezTo>
                <a:cubicBezTo>
                  <a:pt x="738" y="67"/>
                  <a:pt x="738" y="67"/>
                  <a:pt x="738" y="67"/>
                </a:cubicBezTo>
                <a:cubicBezTo>
                  <a:pt x="738" y="68"/>
                  <a:pt x="740" y="69"/>
                  <a:pt x="739" y="71"/>
                </a:cubicBezTo>
                <a:cubicBezTo>
                  <a:pt x="739" y="71"/>
                  <a:pt x="739" y="71"/>
                  <a:pt x="739" y="71"/>
                </a:cubicBezTo>
                <a:cubicBezTo>
                  <a:pt x="739" y="73"/>
                  <a:pt x="739" y="73"/>
                  <a:pt x="740" y="74"/>
                </a:cubicBezTo>
                <a:cubicBezTo>
                  <a:pt x="741" y="75"/>
                  <a:pt x="741" y="75"/>
                  <a:pt x="741" y="75"/>
                </a:cubicBezTo>
                <a:cubicBezTo>
                  <a:pt x="744" y="75"/>
                  <a:pt x="744" y="75"/>
                  <a:pt x="744" y="75"/>
                </a:cubicBezTo>
                <a:cubicBezTo>
                  <a:pt x="744" y="76"/>
                  <a:pt x="744" y="76"/>
                  <a:pt x="744" y="76"/>
                </a:cubicBezTo>
                <a:cubicBezTo>
                  <a:pt x="749" y="76"/>
                  <a:pt x="749" y="76"/>
                  <a:pt x="749" y="76"/>
                </a:cubicBezTo>
                <a:cubicBezTo>
                  <a:pt x="749" y="75"/>
                  <a:pt x="749" y="75"/>
                  <a:pt x="749" y="75"/>
                </a:cubicBezTo>
                <a:cubicBezTo>
                  <a:pt x="750" y="75"/>
                  <a:pt x="752" y="75"/>
                  <a:pt x="753" y="76"/>
                </a:cubicBezTo>
                <a:cubicBezTo>
                  <a:pt x="753" y="77"/>
                  <a:pt x="753" y="77"/>
                  <a:pt x="753" y="77"/>
                </a:cubicBezTo>
                <a:cubicBezTo>
                  <a:pt x="752" y="77"/>
                  <a:pt x="751" y="76"/>
                  <a:pt x="750" y="76"/>
                </a:cubicBezTo>
                <a:cubicBezTo>
                  <a:pt x="750" y="77"/>
                  <a:pt x="750" y="77"/>
                  <a:pt x="750" y="77"/>
                </a:cubicBezTo>
                <a:cubicBezTo>
                  <a:pt x="749" y="77"/>
                  <a:pt x="749" y="77"/>
                  <a:pt x="749" y="77"/>
                </a:cubicBezTo>
                <a:cubicBezTo>
                  <a:pt x="749" y="79"/>
                  <a:pt x="749" y="79"/>
                  <a:pt x="749" y="79"/>
                </a:cubicBezTo>
                <a:cubicBezTo>
                  <a:pt x="748" y="79"/>
                  <a:pt x="747" y="78"/>
                  <a:pt x="746" y="78"/>
                </a:cubicBezTo>
                <a:cubicBezTo>
                  <a:pt x="746" y="78"/>
                  <a:pt x="746" y="78"/>
                  <a:pt x="746" y="78"/>
                </a:cubicBezTo>
                <a:cubicBezTo>
                  <a:pt x="742" y="78"/>
                  <a:pt x="742" y="78"/>
                  <a:pt x="742" y="78"/>
                </a:cubicBezTo>
                <a:cubicBezTo>
                  <a:pt x="742" y="78"/>
                  <a:pt x="742" y="78"/>
                  <a:pt x="742" y="78"/>
                </a:cubicBezTo>
                <a:cubicBezTo>
                  <a:pt x="742" y="78"/>
                  <a:pt x="742" y="78"/>
                  <a:pt x="742" y="78"/>
                </a:cubicBezTo>
                <a:cubicBezTo>
                  <a:pt x="742" y="78"/>
                  <a:pt x="741" y="77"/>
                  <a:pt x="741" y="77"/>
                </a:cubicBezTo>
                <a:cubicBezTo>
                  <a:pt x="739" y="77"/>
                  <a:pt x="739" y="77"/>
                  <a:pt x="739" y="77"/>
                </a:cubicBezTo>
                <a:cubicBezTo>
                  <a:pt x="739" y="76"/>
                  <a:pt x="739" y="76"/>
                  <a:pt x="739" y="76"/>
                </a:cubicBezTo>
                <a:cubicBezTo>
                  <a:pt x="736" y="75"/>
                  <a:pt x="736" y="74"/>
                  <a:pt x="736" y="71"/>
                </a:cubicBezTo>
                <a:cubicBezTo>
                  <a:pt x="736" y="69"/>
                  <a:pt x="736" y="69"/>
                  <a:pt x="736" y="69"/>
                </a:cubicBezTo>
                <a:cubicBezTo>
                  <a:pt x="735" y="69"/>
                  <a:pt x="735" y="69"/>
                  <a:pt x="734" y="68"/>
                </a:cubicBezTo>
                <a:cubicBezTo>
                  <a:pt x="733" y="67"/>
                  <a:pt x="732" y="66"/>
                  <a:pt x="731" y="64"/>
                </a:cubicBezTo>
                <a:cubicBezTo>
                  <a:pt x="729" y="64"/>
                  <a:pt x="729" y="64"/>
                  <a:pt x="729" y="64"/>
                </a:cubicBezTo>
                <a:cubicBezTo>
                  <a:pt x="729" y="64"/>
                  <a:pt x="729" y="64"/>
                  <a:pt x="729" y="64"/>
                </a:cubicBezTo>
                <a:cubicBezTo>
                  <a:pt x="728" y="64"/>
                  <a:pt x="728" y="64"/>
                  <a:pt x="728" y="64"/>
                </a:cubicBezTo>
                <a:cubicBezTo>
                  <a:pt x="728" y="63"/>
                  <a:pt x="728" y="63"/>
                  <a:pt x="728" y="63"/>
                </a:cubicBezTo>
                <a:cubicBezTo>
                  <a:pt x="725" y="63"/>
                  <a:pt x="723" y="64"/>
                  <a:pt x="720" y="64"/>
                </a:cubicBezTo>
                <a:cubicBezTo>
                  <a:pt x="717" y="63"/>
                  <a:pt x="708" y="64"/>
                  <a:pt x="704" y="64"/>
                </a:cubicBezTo>
                <a:cubicBezTo>
                  <a:pt x="704" y="66"/>
                  <a:pt x="704" y="65"/>
                  <a:pt x="704" y="66"/>
                </a:cubicBezTo>
                <a:cubicBezTo>
                  <a:pt x="704" y="68"/>
                  <a:pt x="704" y="68"/>
                  <a:pt x="705" y="69"/>
                </a:cubicBezTo>
                <a:cubicBezTo>
                  <a:pt x="705" y="70"/>
                  <a:pt x="705" y="70"/>
                  <a:pt x="705" y="70"/>
                </a:cubicBezTo>
                <a:cubicBezTo>
                  <a:pt x="704" y="70"/>
                  <a:pt x="704" y="70"/>
                  <a:pt x="704" y="70"/>
                </a:cubicBezTo>
                <a:cubicBezTo>
                  <a:pt x="703" y="71"/>
                  <a:pt x="703" y="73"/>
                  <a:pt x="702" y="73"/>
                </a:cubicBezTo>
                <a:cubicBezTo>
                  <a:pt x="701" y="74"/>
                  <a:pt x="700" y="72"/>
                  <a:pt x="699" y="74"/>
                </a:cubicBezTo>
                <a:cubicBezTo>
                  <a:pt x="699" y="75"/>
                  <a:pt x="699" y="76"/>
                  <a:pt x="698" y="76"/>
                </a:cubicBezTo>
                <a:cubicBezTo>
                  <a:pt x="698" y="76"/>
                  <a:pt x="697" y="76"/>
                  <a:pt x="696" y="76"/>
                </a:cubicBezTo>
                <a:cubicBezTo>
                  <a:pt x="697" y="72"/>
                  <a:pt x="700" y="71"/>
                  <a:pt x="696" y="68"/>
                </a:cubicBezTo>
                <a:cubicBezTo>
                  <a:pt x="696" y="67"/>
                  <a:pt x="696" y="67"/>
                  <a:pt x="696" y="67"/>
                </a:cubicBezTo>
                <a:cubicBezTo>
                  <a:pt x="694" y="67"/>
                  <a:pt x="694" y="67"/>
                  <a:pt x="694" y="67"/>
                </a:cubicBezTo>
                <a:cubicBezTo>
                  <a:pt x="694" y="66"/>
                  <a:pt x="694" y="66"/>
                  <a:pt x="694" y="66"/>
                </a:cubicBezTo>
                <a:cubicBezTo>
                  <a:pt x="695" y="66"/>
                  <a:pt x="695" y="66"/>
                  <a:pt x="695" y="66"/>
                </a:cubicBezTo>
                <a:cubicBezTo>
                  <a:pt x="695" y="65"/>
                  <a:pt x="695" y="65"/>
                  <a:pt x="694" y="63"/>
                </a:cubicBezTo>
                <a:cubicBezTo>
                  <a:pt x="693" y="63"/>
                  <a:pt x="693" y="63"/>
                  <a:pt x="693" y="63"/>
                </a:cubicBezTo>
                <a:cubicBezTo>
                  <a:pt x="693" y="64"/>
                  <a:pt x="693" y="65"/>
                  <a:pt x="692" y="66"/>
                </a:cubicBezTo>
                <a:cubicBezTo>
                  <a:pt x="689" y="66"/>
                  <a:pt x="689" y="66"/>
                  <a:pt x="689" y="66"/>
                </a:cubicBezTo>
                <a:cubicBezTo>
                  <a:pt x="689" y="63"/>
                  <a:pt x="689" y="63"/>
                  <a:pt x="689" y="63"/>
                </a:cubicBezTo>
                <a:cubicBezTo>
                  <a:pt x="688" y="63"/>
                  <a:pt x="688" y="63"/>
                  <a:pt x="688" y="63"/>
                </a:cubicBezTo>
                <a:cubicBezTo>
                  <a:pt x="688" y="62"/>
                  <a:pt x="688" y="62"/>
                  <a:pt x="688" y="62"/>
                </a:cubicBezTo>
                <a:cubicBezTo>
                  <a:pt x="687" y="63"/>
                  <a:pt x="687" y="63"/>
                  <a:pt x="686" y="63"/>
                </a:cubicBezTo>
                <a:cubicBezTo>
                  <a:pt x="686" y="64"/>
                  <a:pt x="685" y="64"/>
                  <a:pt x="685" y="65"/>
                </a:cubicBezTo>
                <a:cubicBezTo>
                  <a:pt x="681" y="65"/>
                  <a:pt x="676" y="64"/>
                  <a:pt x="671" y="64"/>
                </a:cubicBezTo>
                <a:cubicBezTo>
                  <a:pt x="670" y="65"/>
                  <a:pt x="667" y="66"/>
                  <a:pt x="665" y="65"/>
                </a:cubicBezTo>
                <a:cubicBezTo>
                  <a:pt x="665" y="64"/>
                  <a:pt x="665" y="64"/>
                  <a:pt x="665" y="64"/>
                </a:cubicBezTo>
                <a:cubicBezTo>
                  <a:pt x="664" y="64"/>
                  <a:pt x="664" y="64"/>
                  <a:pt x="664" y="64"/>
                </a:cubicBezTo>
                <a:cubicBezTo>
                  <a:pt x="664" y="64"/>
                  <a:pt x="664" y="64"/>
                  <a:pt x="664" y="64"/>
                </a:cubicBezTo>
                <a:cubicBezTo>
                  <a:pt x="662" y="64"/>
                  <a:pt x="661" y="63"/>
                  <a:pt x="660" y="63"/>
                </a:cubicBezTo>
                <a:cubicBezTo>
                  <a:pt x="660" y="62"/>
                  <a:pt x="660" y="62"/>
                  <a:pt x="660" y="62"/>
                </a:cubicBezTo>
                <a:cubicBezTo>
                  <a:pt x="659" y="62"/>
                  <a:pt x="658" y="62"/>
                  <a:pt x="658" y="62"/>
                </a:cubicBezTo>
                <a:cubicBezTo>
                  <a:pt x="658" y="59"/>
                  <a:pt x="658" y="59"/>
                  <a:pt x="658" y="59"/>
                </a:cubicBezTo>
                <a:cubicBezTo>
                  <a:pt x="658" y="59"/>
                  <a:pt x="658" y="59"/>
                  <a:pt x="658" y="59"/>
                </a:cubicBezTo>
                <a:cubicBezTo>
                  <a:pt x="658" y="56"/>
                  <a:pt x="655" y="53"/>
                  <a:pt x="653" y="50"/>
                </a:cubicBezTo>
                <a:cubicBezTo>
                  <a:pt x="652" y="50"/>
                  <a:pt x="651" y="50"/>
                  <a:pt x="650" y="49"/>
                </a:cubicBezTo>
                <a:cubicBezTo>
                  <a:pt x="650" y="49"/>
                  <a:pt x="650" y="49"/>
                  <a:pt x="650" y="49"/>
                </a:cubicBezTo>
                <a:cubicBezTo>
                  <a:pt x="644" y="49"/>
                  <a:pt x="644" y="49"/>
                  <a:pt x="644" y="49"/>
                </a:cubicBezTo>
                <a:cubicBezTo>
                  <a:pt x="644" y="48"/>
                  <a:pt x="644" y="48"/>
                  <a:pt x="644" y="48"/>
                </a:cubicBezTo>
                <a:cubicBezTo>
                  <a:pt x="639" y="48"/>
                  <a:pt x="639" y="48"/>
                  <a:pt x="639" y="48"/>
                </a:cubicBezTo>
                <a:cubicBezTo>
                  <a:pt x="639" y="47"/>
                  <a:pt x="639" y="47"/>
                  <a:pt x="639" y="47"/>
                </a:cubicBezTo>
                <a:cubicBezTo>
                  <a:pt x="637" y="47"/>
                  <a:pt x="637" y="47"/>
                  <a:pt x="637" y="47"/>
                </a:cubicBezTo>
                <a:cubicBezTo>
                  <a:pt x="636" y="47"/>
                  <a:pt x="636" y="46"/>
                  <a:pt x="636" y="46"/>
                </a:cubicBezTo>
                <a:cubicBezTo>
                  <a:pt x="632" y="46"/>
                  <a:pt x="632" y="46"/>
                  <a:pt x="632" y="46"/>
                </a:cubicBezTo>
                <a:cubicBezTo>
                  <a:pt x="632" y="45"/>
                  <a:pt x="632" y="45"/>
                  <a:pt x="632" y="45"/>
                </a:cubicBezTo>
                <a:cubicBezTo>
                  <a:pt x="623" y="45"/>
                  <a:pt x="623" y="45"/>
                  <a:pt x="623" y="45"/>
                </a:cubicBezTo>
                <a:cubicBezTo>
                  <a:pt x="623" y="45"/>
                  <a:pt x="623" y="45"/>
                  <a:pt x="623" y="45"/>
                </a:cubicBezTo>
                <a:cubicBezTo>
                  <a:pt x="622" y="45"/>
                  <a:pt x="620" y="45"/>
                  <a:pt x="619" y="45"/>
                </a:cubicBezTo>
                <a:cubicBezTo>
                  <a:pt x="619" y="46"/>
                  <a:pt x="618" y="47"/>
                  <a:pt x="618" y="47"/>
                </a:cubicBezTo>
                <a:cubicBezTo>
                  <a:pt x="619" y="48"/>
                  <a:pt x="618" y="47"/>
                  <a:pt x="619" y="48"/>
                </a:cubicBezTo>
                <a:cubicBezTo>
                  <a:pt x="621" y="48"/>
                  <a:pt x="623" y="48"/>
                  <a:pt x="625" y="47"/>
                </a:cubicBezTo>
                <a:cubicBezTo>
                  <a:pt x="625" y="47"/>
                  <a:pt x="627" y="49"/>
                  <a:pt x="628" y="48"/>
                </a:cubicBezTo>
                <a:cubicBezTo>
                  <a:pt x="628" y="47"/>
                  <a:pt x="628" y="47"/>
                  <a:pt x="628" y="47"/>
                </a:cubicBezTo>
                <a:cubicBezTo>
                  <a:pt x="631" y="48"/>
                  <a:pt x="631" y="49"/>
                  <a:pt x="633" y="50"/>
                </a:cubicBezTo>
                <a:cubicBezTo>
                  <a:pt x="631" y="54"/>
                  <a:pt x="632" y="51"/>
                  <a:pt x="633" y="55"/>
                </a:cubicBezTo>
                <a:cubicBezTo>
                  <a:pt x="629" y="55"/>
                  <a:pt x="629" y="55"/>
                  <a:pt x="629" y="55"/>
                </a:cubicBezTo>
                <a:cubicBezTo>
                  <a:pt x="629" y="54"/>
                  <a:pt x="629" y="54"/>
                  <a:pt x="629" y="54"/>
                </a:cubicBezTo>
                <a:cubicBezTo>
                  <a:pt x="628" y="54"/>
                  <a:pt x="628" y="54"/>
                  <a:pt x="628" y="54"/>
                </a:cubicBezTo>
                <a:cubicBezTo>
                  <a:pt x="628" y="53"/>
                  <a:pt x="628" y="53"/>
                  <a:pt x="628" y="53"/>
                </a:cubicBezTo>
                <a:cubicBezTo>
                  <a:pt x="625" y="52"/>
                  <a:pt x="623" y="54"/>
                  <a:pt x="621" y="52"/>
                </a:cubicBezTo>
                <a:close/>
                <a:moveTo>
                  <a:pt x="729" y="131"/>
                </a:moveTo>
                <a:cubicBezTo>
                  <a:pt x="726" y="130"/>
                  <a:pt x="726" y="129"/>
                  <a:pt x="725" y="127"/>
                </a:cubicBezTo>
                <a:cubicBezTo>
                  <a:pt x="724" y="126"/>
                  <a:pt x="725" y="127"/>
                  <a:pt x="724" y="126"/>
                </a:cubicBezTo>
                <a:cubicBezTo>
                  <a:pt x="725" y="126"/>
                  <a:pt x="725" y="126"/>
                  <a:pt x="726" y="126"/>
                </a:cubicBezTo>
                <a:cubicBezTo>
                  <a:pt x="726" y="127"/>
                  <a:pt x="726" y="127"/>
                  <a:pt x="726" y="127"/>
                </a:cubicBezTo>
                <a:cubicBezTo>
                  <a:pt x="727" y="127"/>
                  <a:pt x="728" y="127"/>
                  <a:pt x="729" y="128"/>
                </a:cubicBezTo>
                <a:lnTo>
                  <a:pt x="729" y="131"/>
                </a:lnTo>
                <a:close/>
                <a:moveTo>
                  <a:pt x="731" y="107"/>
                </a:moveTo>
                <a:cubicBezTo>
                  <a:pt x="731" y="108"/>
                  <a:pt x="731" y="108"/>
                  <a:pt x="731" y="108"/>
                </a:cubicBezTo>
                <a:cubicBezTo>
                  <a:pt x="730" y="108"/>
                  <a:pt x="730" y="108"/>
                  <a:pt x="730" y="108"/>
                </a:cubicBezTo>
                <a:cubicBezTo>
                  <a:pt x="730" y="105"/>
                  <a:pt x="730" y="105"/>
                  <a:pt x="730" y="105"/>
                </a:cubicBezTo>
                <a:cubicBezTo>
                  <a:pt x="731" y="105"/>
                  <a:pt x="731" y="105"/>
                  <a:pt x="731" y="105"/>
                </a:cubicBezTo>
                <a:cubicBezTo>
                  <a:pt x="731" y="107"/>
                  <a:pt x="731" y="106"/>
                  <a:pt x="731" y="107"/>
                </a:cubicBezTo>
                <a:close/>
                <a:moveTo>
                  <a:pt x="873" y="42"/>
                </a:moveTo>
                <a:cubicBezTo>
                  <a:pt x="875" y="42"/>
                  <a:pt x="874" y="42"/>
                  <a:pt x="875" y="41"/>
                </a:cubicBezTo>
                <a:cubicBezTo>
                  <a:pt x="875" y="42"/>
                  <a:pt x="876" y="42"/>
                  <a:pt x="877" y="42"/>
                </a:cubicBezTo>
                <a:cubicBezTo>
                  <a:pt x="877" y="43"/>
                  <a:pt x="877" y="43"/>
                  <a:pt x="877" y="43"/>
                </a:cubicBezTo>
                <a:cubicBezTo>
                  <a:pt x="873" y="43"/>
                  <a:pt x="873" y="43"/>
                  <a:pt x="873" y="43"/>
                </a:cubicBezTo>
                <a:lnTo>
                  <a:pt x="873" y="42"/>
                </a:lnTo>
                <a:close/>
                <a:moveTo>
                  <a:pt x="794" y="53"/>
                </a:moveTo>
                <a:cubicBezTo>
                  <a:pt x="798" y="53"/>
                  <a:pt x="798" y="53"/>
                  <a:pt x="798" y="53"/>
                </a:cubicBezTo>
                <a:cubicBezTo>
                  <a:pt x="798" y="52"/>
                  <a:pt x="798" y="52"/>
                  <a:pt x="798" y="52"/>
                </a:cubicBezTo>
                <a:cubicBezTo>
                  <a:pt x="800" y="52"/>
                  <a:pt x="800" y="52"/>
                  <a:pt x="800" y="52"/>
                </a:cubicBezTo>
                <a:cubicBezTo>
                  <a:pt x="800" y="53"/>
                  <a:pt x="800" y="53"/>
                  <a:pt x="800" y="53"/>
                </a:cubicBezTo>
                <a:cubicBezTo>
                  <a:pt x="799" y="53"/>
                  <a:pt x="800" y="53"/>
                  <a:pt x="799" y="53"/>
                </a:cubicBezTo>
                <a:cubicBezTo>
                  <a:pt x="794" y="53"/>
                  <a:pt x="794" y="53"/>
                  <a:pt x="794" y="53"/>
                </a:cubicBezTo>
                <a:close/>
                <a:moveTo>
                  <a:pt x="720" y="41"/>
                </a:moveTo>
                <a:cubicBezTo>
                  <a:pt x="719" y="41"/>
                  <a:pt x="719" y="41"/>
                  <a:pt x="719" y="41"/>
                </a:cubicBezTo>
                <a:cubicBezTo>
                  <a:pt x="719" y="39"/>
                  <a:pt x="719" y="39"/>
                  <a:pt x="719" y="39"/>
                </a:cubicBezTo>
                <a:cubicBezTo>
                  <a:pt x="719" y="39"/>
                  <a:pt x="719" y="39"/>
                  <a:pt x="719" y="39"/>
                </a:cubicBezTo>
                <a:cubicBezTo>
                  <a:pt x="719" y="40"/>
                  <a:pt x="719" y="40"/>
                  <a:pt x="719" y="40"/>
                </a:cubicBezTo>
                <a:cubicBezTo>
                  <a:pt x="720" y="40"/>
                  <a:pt x="720" y="40"/>
                  <a:pt x="720" y="40"/>
                </a:cubicBezTo>
                <a:lnTo>
                  <a:pt x="720" y="41"/>
                </a:lnTo>
                <a:close/>
                <a:moveTo>
                  <a:pt x="790" y="54"/>
                </a:moveTo>
                <a:cubicBezTo>
                  <a:pt x="788" y="54"/>
                  <a:pt x="789" y="54"/>
                  <a:pt x="788" y="53"/>
                </a:cubicBezTo>
                <a:cubicBezTo>
                  <a:pt x="790" y="54"/>
                  <a:pt x="789" y="53"/>
                  <a:pt x="790" y="54"/>
                </a:cubicBezTo>
                <a:close/>
                <a:moveTo>
                  <a:pt x="785" y="59"/>
                </a:moveTo>
                <a:cubicBezTo>
                  <a:pt x="783" y="59"/>
                  <a:pt x="784" y="59"/>
                  <a:pt x="783" y="59"/>
                </a:cubicBezTo>
                <a:cubicBezTo>
                  <a:pt x="785" y="59"/>
                  <a:pt x="784" y="58"/>
                  <a:pt x="785" y="59"/>
                </a:cubicBezTo>
                <a:close/>
                <a:moveTo>
                  <a:pt x="739" y="114"/>
                </a:moveTo>
                <a:cubicBezTo>
                  <a:pt x="743" y="114"/>
                  <a:pt x="743" y="114"/>
                  <a:pt x="743" y="114"/>
                </a:cubicBezTo>
                <a:cubicBezTo>
                  <a:pt x="743" y="114"/>
                  <a:pt x="743" y="114"/>
                  <a:pt x="743" y="114"/>
                </a:cubicBezTo>
                <a:cubicBezTo>
                  <a:pt x="745" y="114"/>
                  <a:pt x="745" y="115"/>
                  <a:pt x="746" y="116"/>
                </a:cubicBezTo>
                <a:cubicBezTo>
                  <a:pt x="746" y="116"/>
                  <a:pt x="746" y="116"/>
                  <a:pt x="746" y="116"/>
                </a:cubicBezTo>
                <a:cubicBezTo>
                  <a:pt x="743" y="116"/>
                  <a:pt x="741" y="116"/>
                  <a:pt x="739" y="116"/>
                </a:cubicBezTo>
                <a:cubicBezTo>
                  <a:pt x="739" y="116"/>
                  <a:pt x="739" y="116"/>
                  <a:pt x="739" y="116"/>
                </a:cubicBezTo>
                <a:cubicBezTo>
                  <a:pt x="738" y="115"/>
                  <a:pt x="739" y="116"/>
                  <a:pt x="739" y="115"/>
                </a:cubicBezTo>
                <a:lnTo>
                  <a:pt x="739" y="114"/>
                </a:lnTo>
                <a:close/>
                <a:moveTo>
                  <a:pt x="667" y="100"/>
                </a:moveTo>
                <a:cubicBezTo>
                  <a:pt x="668" y="100"/>
                  <a:pt x="668" y="100"/>
                  <a:pt x="668" y="100"/>
                </a:cubicBezTo>
                <a:cubicBezTo>
                  <a:pt x="668" y="102"/>
                  <a:pt x="668" y="102"/>
                  <a:pt x="668" y="102"/>
                </a:cubicBezTo>
                <a:cubicBezTo>
                  <a:pt x="667" y="102"/>
                  <a:pt x="667" y="102"/>
                  <a:pt x="667" y="102"/>
                </a:cubicBezTo>
                <a:lnTo>
                  <a:pt x="667" y="100"/>
                </a:lnTo>
                <a:close/>
                <a:moveTo>
                  <a:pt x="646" y="76"/>
                </a:moveTo>
                <a:cubicBezTo>
                  <a:pt x="645" y="75"/>
                  <a:pt x="646" y="76"/>
                  <a:pt x="645" y="75"/>
                </a:cubicBezTo>
                <a:cubicBezTo>
                  <a:pt x="646" y="75"/>
                  <a:pt x="646" y="75"/>
                  <a:pt x="646" y="76"/>
                </a:cubicBezTo>
                <a:close/>
                <a:moveTo>
                  <a:pt x="644" y="68"/>
                </a:moveTo>
                <a:cubicBezTo>
                  <a:pt x="645" y="68"/>
                  <a:pt x="644" y="68"/>
                  <a:pt x="645" y="68"/>
                </a:cubicBezTo>
                <a:cubicBezTo>
                  <a:pt x="646" y="68"/>
                  <a:pt x="646" y="68"/>
                  <a:pt x="646" y="68"/>
                </a:cubicBezTo>
                <a:cubicBezTo>
                  <a:pt x="646" y="69"/>
                  <a:pt x="646" y="69"/>
                  <a:pt x="646" y="69"/>
                </a:cubicBezTo>
                <a:cubicBezTo>
                  <a:pt x="645" y="69"/>
                  <a:pt x="645" y="69"/>
                  <a:pt x="645" y="69"/>
                </a:cubicBezTo>
                <a:cubicBezTo>
                  <a:pt x="645" y="70"/>
                  <a:pt x="645" y="70"/>
                  <a:pt x="645" y="70"/>
                </a:cubicBezTo>
                <a:cubicBezTo>
                  <a:pt x="643" y="70"/>
                  <a:pt x="643" y="70"/>
                  <a:pt x="643" y="70"/>
                </a:cubicBezTo>
                <a:cubicBezTo>
                  <a:pt x="643" y="70"/>
                  <a:pt x="643" y="70"/>
                  <a:pt x="643" y="70"/>
                </a:cubicBezTo>
                <a:cubicBezTo>
                  <a:pt x="643" y="70"/>
                  <a:pt x="643" y="70"/>
                  <a:pt x="643" y="70"/>
                </a:cubicBezTo>
                <a:cubicBezTo>
                  <a:pt x="643" y="69"/>
                  <a:pt x="643" y="69"/>
                  <a:pt x="644" y="68"/>
                </a:cubicBezTo>
                <a:close/>
                <a:moveTo>
                  <a:pt x="984" y="34"/>
                </a:moveTo>
                <a:cubicBezTo>
                  <a:pt x="986" y="38"/>
                  <a:pt x="997" y="41"/>
                  <a:pt x="1003" y="42"/>
                </a:cubicBezTo>
                <a:cubicBezTo>
                  <a:pt x="1003" y="40"/>
                  <a:pt x="1003" y="40"/>
                  <a:pt x="1003" y="40"/>
                </a:cubicBezTo>
                <a:cubicBezTo>
                  <a:pt x="1003" y="40"/>
                  <a:pt x="1003" y="40"/>
                  <a:pt x="1003" y="40"/>
                </a:cubicBezTo>
                <a:cubicBezTo>
                  <a:pt x="1003" y="39"/>
                  <a:pt x="1003" y="39"/>
                  <a:pt x="1003" y="39"/>
                </a:cubicBezTo>
                <a:cubicBezTo>
                  <a:pt x="1002" y="38"/>
                  <a:pt x="999" y="37"/>
                  <a:pt x="998" y="37"/>
                </a:cubicBezTo>
                <a:cubicBezTo>
                  <a:pt x="998" y="36"/>
                  <a:pt x="998" y="36"/>
                  <a:pt x="998" y="36"/>
                </a:cubicBezTo>
                <a:cubicBezTo>
                  <a:pt x="996" y="36"/>
                  <a:pt x="996" y="36"/>
                  <a:pt x="996" y="36"/>
                </a:cubicBezTo>
                <a:cubicBezTo>
                  <a:pt x="996" y="36"/>
                  <a:pt x="996" y="36"/>
                  <a:pt x="996" y="36"/>
                </a:cubicBezTo>
                <a:cubicBezTo>
                  <a:pt x="993" y="36"/>
                  <a:pt x="993" y="36"/>
                  <a:pt x="993" y="36"/>
                </a:cubicBezTo>
                <a:cubicBezTo>
                  <a:pt x="992" y="35"/>
                  <a:pt x="992" y="34"/>
                  <a:pt x="991" y="33"/>
                </a:cubicBezTo>
                <a:cubicBezTo>
                  <a:pt x="990" y="33"/>
                  <a:pt x="990" y="33"/>
                  <a:pt x="990" y="33"/>
                </a:cubicBezTo>
                <a:cubicBezTo>
                  <a:pt x="988" y="32"/>
                  <a:pt x="984" y="31"/>
                  <a:pt x="983" y="29"/>
                </a:cubicBezTo>
                <a:cubicBezTo>
                  <a:pt x="982" y="29"/>
                  <a:pt x="982" y="29"/>
                  <a:pt x="982" y="29"/>
                </a:cubicBezTo>
                <a:cubicBezTo>
                  <a:pt x="983" y="30"/>
                  <a:pt x="983" y="32"/>
                  <a:pt x="983" y="34"/>
                </a:cubicBezTo>
                <a:lnTo>
                  <a:pt x="984" y="34"/>
                </a:lnTo>
                <a:close/>
                <a:moveTo>
                  <a:pt x="1270" y="40"/>
                </a:moveTo>
                <a:cubicBezTo>
                  <a:pt x="1270" y="36"/>
                  <a:pt x="1270" y="36"/>
                  <a:pt x="1270" y="36"/>
                </a:cubicBezTo>
                <a:cubicBezTo>
                  <a:pt x="1269" y="36"/>
                  <a:pt x="1269" y="36"/>
                  <a:pt x="1269" y="36"/>
                </a:cubicBezTo>
                <a:cubicBezTo>
                  <a:pt x="1269" y="36"/>
                  <a:pt x="1269" y="36"/>
                  <a:pt x="1269" y="36"/>
                </a:cubicBezTo>
                <a:cubicBezTo>
                  <a:pt x="1268" y="36"/>
                  <a:pt x="1268" y="36"/>
                  <a:pt x="1268" y="36"/>
                </a:cubicBezTo>
                <a:cubicBezTo>
                  <a:pt x="1268" y="38"/>
                  <a:pt x="1268" y="37"/>
                  <a:pt x="1268" y="40"/>
                </a:cubicBezTo>
                <a:lnTo>
                  <a:pt x="1270" y="40"/>
                </a:lnTo>
                <a:close/>
                <a:moveTo>
                  <a:pt x="1276" y="37"/>
                </a:moveTo>
                <a:cubicBezTo>
                  <a:pt x="1276" y="36"/>
                  <a:pt x="1276" y="36"/>
                  <a:pt x="1276" y="36"/>
                </a:cubicBezTo>
                <a:cubicBezTo>
                  <a:pt x="1276" y="36"/>
                  <a:pt x="1276" y="36"/>
                  <a:pt x="1276" y="36"/>
                </a:cubicBezTo>
                <a:cubicBezTo>
                  <a:pt x="1276" y="38"/>
                  <a:pt x="1276" y="38"/>
                  <a:pt x="1276" y="38"/>
                </a:cubicBezTo>
                <a:cubicBezTo>
                  <a:pt x="1277" y="38"/>
                  <a:pt x="1277" y="38"/>
                  <a:pt x="1277" y="38"/>
                </a:cubicBezTo>
                <a:cubicBezTo>
                  <a:pt x="1277" y="37"/>
                  <a:pt x="1277" y="38"/>
                  <a:pt x="1276" y="37"/>
                </a:cubicBezTo>
                <a:close/>
                <a:moveTo>
                  <a:pt x="2217" y="57"/>
                </a:moveTo>
                <a:cubicBezTo>
                  <a:pt x="2219" y="57"/>
                  <a:pt x="2219" y="57"/>
                  <a:pt x="2219" y="57"/>
                </a:cubicBezTo>
                <a:cubicBezTo>
                  <a:pt x="2219" y="56"/>
                  <a:pt x="2219" y="56"/>
                  <a:pt x="2219" y="56"/>
                </a:cubicBezTo>
                <a:cubicBezTo>
                  <a:pt x="2220" y="55"/>
                  <a:pt x="2221" y="56"/>
                  <a:pt x="2222" y="55"/>
                </a:cubicBezTo>
                <a:cubicBezTo>
                  <a:pt x="2223" y="55"/>
                  <a:pt x="2223" y="55"/>
                  <a:pt x="2223" y="55"/>
                </a:cubicBezTo>
                <a:cubicBezTo>
                  <a:pt x="2223" y="54"/>
                  <a:pt x="2223" y="54"/>
                  <a:pt x="2223" y="54"/>
                </a:cubicBezTo>
                <a:cubicBezTo>
                  <a:pt x="2222" y="53"/>
                  <a:pt x="2222" y="53"/>
                  <a:pt x="2222" y="53"/>
                </a:cubicBezTo>
                <a:cubicBezTo>
                  <a:pt x="2218" y="53"/>
                  <a:pt x="2218" y="53"/>
                  <a:pt x="2218" y="53"/>
                </a:cubicBezTo>
                <a:cubicBezTo>
                  <a:pt x="2218" y="53"/>
                  <a:pt x="2218" y="53"/>
                  <a:pt x="2218" y="53"/>
                </a:cubicBezTo>
                <a:cubicBezTo>
                  <a:pt x="2217" y="52"/>
                  <a:pt x="2216" y="52"/>
                  <a:pt x="2215" y="52"/>
                </a:cubicBezTo>
                <a:cubicBezTo>
                  <a:pt x="2214" y="53"/>
                  <a:pt x="2214" y="53"/>
                  <a:pt x="2212" y="54"/>
                </a:cubicBezTo>
                <a:cubicBezTo>
                  <a:pt x="2212" y="57"/>
                  <a:pt x="2214" y="57"/>
                  <a:pt x="2217" y="57"/>
                </a:cubicBezTo>
                <a:close/>
                <a:moveTo>
                  <a:pt x="2239" y="75"/>
                </a:moveTo>
                <a:cubicBezTo>
                  <a:pt x="2241" y="75"/>
                  <a:pt x="2249" y="78"/>
                  <a:pt x="2251" y="78"/>
                </a:cubicBezTo>
                <a:cubicBezTo>
                  <a:pt x="2251" y="77"/>
                  <a:pt x="2251" y="77"/>
                  <a:pt x="2252" y="76"/>
                </a:cubicBezTo>
                <a:cubicBezTo>
                  <a:pt x="2253" y="76"/>
                  <a:pt x="2253" y="76"/>
                  <a:pt x="2253" y="76"/>
                </a:cubicBezTo>
                <a:cubicBezTo>
                  <a:pt x="2253" y="76"/>
                  <a:pt x="2253" y="76"/>
                  <a:pt x="2253" y="76"/>
                </a:cubicBezTo>
                <a:cubicBezTo>
                  <a:pt x="2254" y="75"/>
                  <a:pt x="2255" y="75"/>
                  <a:pt x="2256" y="75"/>
                </a:cubicBezTo>
                <a:cubicBezTo>
                  <a:pt x="2256" y="74"/>
                  <a:pt x="2256" y="74"/>
                  <a:pt x="2256" y="74"/>
                </a:cubicBezTo>
                <a:cubicBezTo>
                  <a:pt x="2259" y="75"/>
                  <a:pt x="2261" y="75"/>
                  <a:pt x="2264" y="76"/>
                </a:cubicBezTo>
                <a:cubicBezTo>
                  <a:pt x="2264" y="76"/>
                  <a:pt x="2264" y="76"/>
                  <a:pt x="2264" y="76"/>
                </a:cubicBezTo>
                <a:cubicBezTo>
                  <a:pt x="2261" y="76"/>
                  <a:pt x="2261" y="76"/>
                  <a:pt x="2261" y="76"/>
                </a:cubicBezTo>
                <a:cubicBezTo>
                  <a:pt x="2261" y="77"/>
                  <a:pt x="2261" y="77"/>
                  <a:pt x="2261" y="77"/>
                </a:cubicBezTo>
                <a:cubicBezTo>
                  <a:pt x="2260" y="77"/>
                  <a:pt x="2259" y="77"/>
                  <a:pt x="2258" y="78"/>
                </a:cubicBezTo>
                <a:cubicBezTo>
                  <a:pt x="2258" y="78"/>
                  <a:pt x="2258" y="78"/>
                  <a:pt x="2258" y="78"/>
                </a:cubicBezTo>
                <a:cubicBezTo>
                  <a:pt x="2257" y="78"/>
                  <a:pt x="2256" y="78"/>
                  <a:pt x="2255" y="78"/>
                </a:cubicBezTo>
                <a:cubicBezTo>
                  <a:pt x="2255" y="78"/>
                  <a:pt x="2255" y="78"/>
                  <a:pt x="2255" y="78"/>
                </a:cubicBezTo>
                <a:cubicBezTo>
                  <a:pt x="2253" y="79"/>
                  <a:pt x="2251" y="80"/>
                  <a:pt x="2250" y="82"/>
                </a:cubicBezTo>
                <a:cubicBezTo>
                  <a:pt x="2249" y="82"/>
                  <a:pt x="2249" y="82"/>
                  <a:pt x="2249" y="82"/>
                </a:cubicBezTo>
                <a:cubicBezTo>
                  <a:pt x="2249" y="85"/>
                  <a:pt x="2249" y="85"/>
                  <a:pt x="2249" y="85"/>
                </a:cubicBezTo>
                <a:cubicBezTo>
                  <a:pt x="2246" y="84"/>
                  <a:pt x="2245" y="84"/>
                  <a:pt x="2243" y="86"/>
                </a:cubicBezTo>
                <a:cubicBezTo>
                  <a:pt x="2243" y="87"/>
                  <a:pt x="2243" y="87"/>
                  <a:pt x="2243" y="87"/>
                </a:cubicBezTo>
                <a:cubicBezTo>
                  <a:pt x="2242" y="87"/>
                  <a:pt x="2242" y="87"/>
                  <a:pt x="2242" y="87"/>
                </a:cubicBezTo>
                <a:cubicBezTo>
                  <a:pt x="2242" y="87"/>
                  <a:pt x="2242" y="87"/>
                  <a:pt x="2242" y="87"/>
                </a:cubicBezTo>
                <a:cubicBezTo>
                  <a:pt x="2241" y="87"/>
                  <a:pt x="2241" y="87"/>
                  <a:pt x="2241" y="87"/>
                </a:cubicBezTo>
                <a:cubicBezTo>
                  <a:pt x="2241" y="89"/>
                  <a:pt x="2241" y="89"/>
                  <a:pt x="2241" y="89"/>
                </a:cubicBezTo>
                <a:cubicBezTo>
                  <a:pt x="2242" y="89"/>
                  <a:pt x="2244" y="89"/>
                  <a:pt x="2244" y="89"/>
                </a:cubicBezTo>
                <a:cubicBezTo>
                  <a:pt x="2244" y="89"/>
                  <a:pt x="2244" y="90"/>
                  <a:pt x="2246" y="89"/>
                </a:cubicBezTo>
                <a:cubicBezTo>
                  <a:pt x="2246" y="89"/>
                  <a:pt x="2246" y="89"/>
                  <a:pt x="2246" y="89"/>
                </a:cubicBezTo>
                <a:cubicBezTo>
                  <a:pt x="2247" y="89"/>
                  <a:pt x="2248" y="88"/>
                  <a:pt x="2249" y="88"/>
                </a:cubicBezTo>
                <a:cubicBezTo>
                  <a:pt x="2249" y="90"/>
                  <a:pt x="2249" y="90"/>
                  <a:pt x="2248" y="91"/>
                </a:cubicBezTo>
                <a:cubicBezTo>
                  <a:pt x="2249" y="91"/>
                  <a:pt x="2249" y="91"/>
                  <a:pt x="2249" y="91"/>
                </a:cubicBezTo>
                <a:cubicBezTo>
                  <a:pt x="2249" y="91"/>
                  <a:pt x="2249" y="91"/>
                  <a:pt x="2249" y="91"/>
                </a:cubicBezTo>
                <a:cubicBezTo>
                  <a:pt x="2249" y="92"/>
                  <a:pt x="2250" y="92"/>
                  <a:pt x="2250" y="92"/>
                </a:cubicBezTo>
                <a:cubicBezTo>
                  <a:pt x="2250" y="91"/>
                  <a:pt x="2250" y="91"/>
                  <a:pt x="2250" y="91"/>
                </a:cubicBezTo>
                <a:cubicBezTo>
                  <a:pt x="2252" y="91"/>
                  <a:pt x="2254" y="91"/>
                  <a:pt x="2256" y="91"/>
                </a:cubicBezTo>
                <a:cubicBezTo>
                  <a:pt x="2257" y="91"/>
                  <a:pt x="2257" y="92"/>
                  <a:pt x="2257" y="93"/>
                </a:cubicBezTo>
                <a:cubicBezTo>
                  <a:pt x="2258" y="93"/>
                  <a:pt x="2259" y="92"/>
                  <a:pt x="2259" y="92"/>
                </a:cubicBezTo>
                <a:cubicBezTo>
                  <a:pt x="2261" y="92"/>
                  <a:pt x="2263" y="92"/>
                  <a:pt x="2265" y="93"/>
                </a:cubicBezTo>
                <a:cubicBezTo>
                  <a:pt x="2265" y="93"/>
                  <a:pt x="2265" y="93"/>
                  <a:pt x="2265" y="93"/>
                </a:cubicBezTo>
                <a:cubicBezTo>
                  <a:pt x="2266" y="93"/>
                  <a:pt x="2266" y="93"/>
                  <a:pt x="2266" y="93"/>
                </a:cubicBezTo>
                <a:cubicBezTo>
                  <a:pt x="2266" y="94"/>
                  <a:pt x="2266" y="94"/>
                  <a:pt x="2266" y="94"/>
                </a:cubicBezTo>
                <a:cubicBezTo>
                  <a:pt x="2269" y="94"/>
                  <a:pt x="2271" y="95"/>
                  <a:pt x="2274" y="95"/>
                </a:cubicBezTo>
                <a:cubicBezTo>
                  <a:pt x="2274" y="94"/>
                  <a:pt x="2274" y="95"/>
                  <a:pt x="2275" y="94"/>
                </a:cubicBezTo>
                <a:cubicBezTo>
                  <a:pt x="2275" y="93"/>
                  <a:pt x="2275" y="93"/>
                  <a:pt x="2275" y="93"/>
                </a:cubicBezTo>
                <a:cubicBezTo>
                  <a:pt x="2275" y="93"/>
                  <a:pt x="2278" y="96"/>
                  <a:pt x="2279" y="96"/>
                </a:cubicBezTo>
                <a:cubicBezTo>
                  <a:pt x="2281" y="93"/>
                  <a:pt x="2286" y="94"/>
                  <a:pt x="2288" y="91"/>
                </a:cubicBezTo>
                <a:cubicBezTo>
                  <a:pt x="2289" y="91"/>
                  <a:pt x="2289" y="91"/>
                  <a:pt x="2289" y="91"/>
                </a:cubicBezTo>
                <a:cubicBezTo>
                  <a:pt x="2288" y="90"/>
                  <a:pt x="2288" y="90"/>
                  <a:pt x="2288" y="89"/>
                </a:cubicBezTo>
                <a:cubicBezTo>
                  <a:pt x="2288" y="89"/>
                  <a:pt x="2288" y="89"/>
                  <a:pt x="2288" y="89"/>
                </a:cubicBezTo>
                <a:cubicBezTo>
                  <a:pt x="2291" y="89"/>
                  <a:pt x="2291" y="89"/>
                  <a:pt x="2291" y="89"/>
                </a:cubicBezTo>
                <a:cubicBezTo>
                  <a:pt x="2291" y="89"/>
                  <a:pt x="2292" y="87"/>
                  <a:pt x="2293" y="87"/>
                </a:cubicBezTo>
                <a:cubicBezTo>
                  <a:pt x="2293" y="84"/>
                  <a:pt x="2292" y="83"/>
                  <a:pt x="2291" y="82"/>
                </a:cubicBezTo>
                <a:cubicBezTo>
                  <a:pt x="2291" y="81"/>
                  <a:pt x="2290" y="81"/>
                  <a:pt x="2290" y="81"/>
                </a:cubicBezTo>
                <a:cubicBezTo>
                  <a:pt x="2290" y="79"/>
                  <a:pt x="2290" y="79"/>
                  <a:pt x="2290" y="79"/>
                </a:cubicBezTo>
                <a:cubicBezTo>
                  <a:pt x="2289" y="79"/>
                  <a:pt x="2289" y="79"/>
                  <a:pt x="2289" y="79"/>
                </a:cubicBezTo>
                <a:cubicBezTo>
                  <a:pt x="2288" y="78"/>
                  <a:pt x="2289" y="79"/>
                  <a:pt x="2288" y="78"/>
                </a:cubicBezTo>
                <a:cubicBezTo>
                  <a:pt x="2287" y="80"/>
                  <a:pt x="2286" y="82"/>
                  <a:pt x="2285" y="84"/>
                </a:cubicBezTo>
                <a:cubicBezTo>
                  <a:pt x="2280" y="84"/>
                  <a:pt x="2280" y="84"/>
                  <a:pt x="2280" y="84"/>
                </a:cubicBezTo>
                <a:cubicBezTo>
                  <a:pt x="2280" y="84"/>
                  <a:pt x="2280" y="84"/>
                  <a:pt x="2280" y="84"/>
                </a:cubicBezTo>
                <a:cubicBezTo>
                  <a:pt x="2281" y="83"/>
                  <a:pt x="2282" y="83"/>
                  <a:pt x="2282" y="83"/>
                </a:cubicBezTo>
                <a:cubicBezTo>
                  <a:pt x="2283" y="81"/>
                  <a:pt x="2283" y="79"/>
                  <a:pt x="2282" y="77"/>
                </a:cubicBezTo>
                <a:cubicBezTo>
                  <a:pt x="2281" y="77"/>
                  <a:pt x="2280" y="76"/>
                  <a:pt x="2279" y="75"/>
                </a:cubicBezTo>
                <a:cubicBezTo>
                  <a:pt x="2276" y="75"/>
                  <a:pt x="2277" y="75"/>
                  <a:pt x="2275" y="76"/>
                </a:cubicBezTo>
                <a:cubicBezTo>
                  <a:pt x="2275" y="77"/>
                  <a:pt x="2275" y="77"/>
                  <a:pt x="2275" y="77"/>
                </a:cubicBezTo>
                <a:cubicBezTo>
                  <a:pt x="2268" y="77"/>
                  <a:pt x="2268" y="77"/>
                  <a:pt x="2268" y="77"/>
                </a:cubicBezTo>
                <a:cubicBezTo>
                  <a:pt x="2270" y="75"/>
                  <a:pt x="2271" y="77"/>
                  <a:pt x="2273" y="76"/>
                </a:cubicBezTo>
                <a:cubicBezTo>
                  <a:pt x="2274" y="75"/>
                  <a:pt x="2273" y="75"/>
                  <a:pt x="2275" y="74"/>
                </a:cubicBezTo>
                <a:cubicBezTo>
                  <a:pt x="2276" y="72"/>
                  <a:pt x="2276" y="70"/>
                  <a:pt x="2277" y="68"/>
                </a:cubicBezTo>
                <a:cubicBezTo>
                  <a:pt x="2275" y="67"/>
                  <a:pt x="2274" y="67"/>
                  <a:pt x="2273" y="66"/>
                </a:cubicBezTo>
                <a:cubicBezTo>
                  <a:pt x="2272" y="66"/>
                  <a:pt x="2272" y="65"/>
                  <a:pt x="2271" y="64"/>
                </a:cubicBezTo>
                <a:cubicBezTo>
                  <a:pt x="2270" y="64"/>
                  <a:pt x="2270" y="64"/>
                  <a:pt x="2270" y="64"/>
                </a:cubicBezTo>
                <a:cubicBezTo>
                  <a:pt x="2269" y="64"/>
                  <a:pt x="2269" y="63"/>
                  <a:pt x="2269" y="62"/>
                </a:cubicBezTo>
                <a:cubicBezTo>
                  <a:pt x="2268" y="62"/>
                  <a:pt x="2268" y="62"/>
                  <a:pt x="2268" y="62"/>
                </a:cubicBezTo>
                <a:cubicBezTo>
                  <a:pt x="2268" y="61"/>
                  <a:pt x="2268" y="61"/>
                  <a:pt x="2268" y="61"/>
                </a:cubicBezTo>
                <a:cubicBezTo>
                  <a:pt x="2267" y="61"/>
                  <a:pt x="2267" y="61"/>
                  <a:pt x="2266" y="60"/>
                </a:cubicBezTo>
                <a:cubicBezTo>
                  <a:pt x="2266" y="60"/>
                  <a:pt x="2266" y="60"/>
                  <a:pt x="2265" y="59"/>
                </a:cubicBezTo>
                <a:cubicBezTo>
                  <a:pt x="2264" y="59"/>
                  <a:pt x="2264" y="59"/>
                  <a:pt x="2264" y="59"/>
                </a:cubicBezTo>
                <a:cubicBezTo>
                  <a:pt x="2264" y="59"/>
                  <a:pt x="2264" y="59"/>
                  <a:pt x="2264" y="59"/>
                </a:cubicBezTo>
                <a:cubicBezTo>
                  <a:pt x="2263" y="58"/>
                  <a:pt x="2263" y="58"/>
                  <a:pt x="2262" y="57"/>
                </a:cubicBezTo>
                <a:cubicBezTo>
                  <a:pt x="2262" y="56"/>
                  <a:pt x="2262" y="56"/>
                  <a:pt x="2262" y="56"/>
                </a:cubicBezTo>
                <a:cubicBezTo>
                  <a:pt x="2261" y="56"/>
                  <a:pt x="2261" y="55"/>
                  <a:pt x="2260" y="55"/>
                </a:cubicBezTo>
                <a:cubicBezTo>
                  <a:pt x="2260" y="55"/>
                  <a:pt x="2260" y="55"/>
                  <a:pt x="2260" y="55"/>
                </a:cubicBezTo>
                <a:cubicBezTo>
                  <a:pt x="2259" y="55"/>
                  <a:pt x="2259" y="55"/>
                  <a:pt x="2259" y="55"/>
                </a:cubicBezTo>
                <a:cubicBezTo>
                  <a:pt x="2259" y="54"/>
                  <a:pt x="2259" y="54"/>
                  <a:pt x="2259" y="54"/>
                </a:cubicBezTo>
                <a:cubicBezTo>
                  <a:pt x="2258" y="54"/>
                  <a:pt x="2257" y="54"/>
                  <a:pt x="2256" y="55"/>
                </a:cubicBezTo>
                <a:cubicBezTo>
                  <a:pt x="2256" y="57"/>
                  <a:pt x="2256" y="57"/>
                  <a:pt x="2256" y="57"/>
                </a:cubicBezTo>
                <a:cubicBezTo>
                  <a:pt x="2253" y="58"/>
                  <a:pt x="2251" y="60"/>
                  <a:pt x="2248" y="60"/>
                </a:cubicBezTo>
                <a:cubicBezTo>
                  <a:pt x="2247" y="60"/>
                  <a:pt x="2248" y="60"/>
                  <a:pt x="2246" y="60"/>
                </a:cubicBezTo>
                <a:cubicBezTo>
                  <a:pt x="2246" y="62"/>
                  <a:pt x="2246" y="62"/>
                  <a:pt x="2246" y="62"/>
                </a:cubicBezTo>
                <a:cubicBezTo>
                  <a:pt x="2244" y="63"/>
                  <a:pt x="2245" y="63"/>
                  <a:pt x="2243" y="64"/>
                </a:cubicBezTo>
                <a:cubicBezTo>
                  <a:pt x="2243" y="66"/>
                  <a:pt x="2243" y="66"/>
                  <a:pt x="2243" y="66"/>
                </a:cubicBezTo>
                <a:cubicBezTo>
                  <a:pt x="2244" y="66"/>
                  <a:pt x="2244" y="66"/>
                  <a:pt x="2244" y="66"/>
                </a:cubicBezTo>
                <a:cubicBezTo>
                  <a:pt x="2244" y="68"/>
                  <a:pt x="2244" y="68"/>
                  <a:pt x="2244" y="68"/>
                </a:cubicBezTo>
                <a:cubicBezTo>
                  <a:pt x="2243" y="68"/>
                  <a:pt x="2243" y="68"/>
                  <a:pt x="2243" y="68"/>
                </a:cubicBezTo>
                <a:cubicBezTo>
                  <a:pt x="2243" y="69"/>
                  <a:pt x="2243" y="69"/>
                  <a:pt x="2243" y="69"/>
                </a:cubicBezTo>
                <a:cubicBezTo>
                  <a:pt x="2238" y="69"/>
                  <a:pt x="2238" y="69"/>
                  <a:pt x="2238" y="69"/>
                </a:cubicBezTo>
                <a:cubicBezTo>
                  <a:pt x="2238" y="70"/>
                  <a:pt x="2238" y="70"/>
                  <a:pt x="2238" y="70"/>
                </a:cubicBezTo>
                <a:cubicBezTo>
                  <a:pt x="2236" y="70"/>
                  <a:pt x="2236" y="70"/>
                  <a:pt x="2236" y="70"/>
                </a:cubicBezTo>
                <a:cubicBezTo>
                  <a:pt x="2235" y="70"/>
                  <a:pt x="2235" y="71"/>
                  <a:pt x="2234" y="72"/>
                </a:cubicBezTo>
                <a:cubicBezTo>
                  <a:pt x="2232" y="72"/>
                  <a:pt x="2232" y="72"/>
                  <a:pt x="2232" y="72"/>
                </a:cubicBezTo>
                <a:cubicBezTo>
                  <a:pt x="2232" y="72"/>
                  <a:pt x="2232" y="72"/>
                  <a:pt x="2232" y="72"/>
                </a:cubicBezTo>
                <a:cubicBezTo>
                  <a:pt x="2232" y="72"/>
                  <a:pt x="2232" y="72"/>
                  <a:pt x="2232" y="72"/>
                </a:cubicBezTo>
                <a:cubicBezTo>
                  <a:pt x="2232" y="73"/>
                  <a:pt x="2232" y="73"/>
                  <a:pt x="2232" y="73"/>
                </a:cubicBezTo>
                <a:cubicBezTo>
                  <a:pt x="2238" y="73"/>
                  <a:pt x="2238" y="73"/>
                  <a:pt x="2238" y="73"/>
                </a:cubicBezTo>
                <a:cubicBezTo>
                  <a:pt x="2239" y="74"/>
                  <a:pt x="2239" y="74"/>
                  <a:pt x="2239" y="75"/>
                </a:cubicBezTo>
                <a:close/>
                <a:moveTo>
                  <a:pt x="1270" y="68"/>
                </a:moveTo>
                <a:cubicBezTo>
                  <a:pt x="1269" y="69"/>
                  <a:pt x="1269" y="69"/>
                  <a:pt x="1269" y="71"/>
                </a:cubicBezTo>
                <a:cubicBezTo>
                  <a:pt x="1272" y="71"/>
                  <a:pt x="1272" y="71"/>
                  <a:pt x="1272" y="71"/>
                </a:cubicBezTo>
                <a:cubicBezTo>
                  <a:pt x="1272" y="70"/>
                  <a:pt x="1272" y="70"/>
                  <a:pt x="1272" y="70"/>
                </a:cubicBezTo>
                <a:cubicBezTo>
                  <a:pt x="1272" y="70"/>
                  <a:pt x="1272" y="70"/>
                  <a:pt x="1272" y="70"/>
                </a:cubicBezTo>
                <a:cubicBezTo>
                  <a:pt x="1272" y="70"/>
                  <a:pt x="1272" y="70"/>
                  <a:pt x="1272" y="70"/>
                </a:cubicBezTo>
                <a:cubicBezTo>
                  <a:pt x="1272" y="70"/>
                  <a:pt x="1272" y="70"/>
                  <a:pt x="1272" y="70"/>
                </a:cubicBezTo>
                <a:cubicBezTo>
                  <a:pt x="1272" y="69"/>
                  <a:pt x="1271" y="69"/>
                  <a:pt x="1271" y="68"/>
                </a:cubicBezTo>
                <a:lnTo>
                  <a:pt x="1270" y="68"/>
                </a:lnTo>
                <a:close/>
                <a:moveTo>
                  <a:pt x="587" y="77"/>
                </a:moveTo>
                <a:cubicBezTo>
                  <a:pt x="588" y="78"/>
                  <a:pt x="590" y="76"/>
                  <a:pt x="590" y="76"/>
                </a:cubicBezTo>
                <a:cubicBezTo>
                  <a:pt x="592" y="78"/>
                  <a:pt x="589" y="79"/>
                  <a:pt x="593" y="80"/>
                </a:cubicBezTo>
                <a:cubicBezTo>
                  <a:pt x="593" y="73"/>
                  <a:pt x="589" y="75"/>
                  <a:pt x="589" y="69"/>
                </a:cubicBezTo>
                <a:cubicBezTo>
                  <a:pt x="586" y="69"/>
                  <a:pt x="586" y="69"/>
                  <a:pt x="586" y="69"/>
                </a:cubicBezTo>
                <a:cubicBezTo>
                  <a:pt x="586" y="72"/>
                  <a:pt x="586" y="72"/>
                  <a:pt x="586" y="72"/>
                </a:cubicBezTo>
                <a:cubicBezTo>
                  <a:pt x="587" y="72"/>
                  <a:pt x="587" y="72"/>
                  <a:pt x="587" y="72"/>
                </a:cubicBezTo>
                <a:cubicBezTo>
                  <a:pt x="587" y="74"/>
                  <a:pt x="586" y="76"/>
                  <a:pt x="587" y="77"/>
                </a:cubicBezTo>
                <a:close/>
                <a:moveTo>
                  <a:pt x="2223" y="78"/>
                </a:moveTo>
                <a:cubicBezTo>
                  <a:pt x="2223" y="78"/>
                  <a:pt x="2223" y="78"/>
                  <a:pt x="2223" y="78"/>
                </a:cubicBezTo>
                <a:cubicBezTo>
                  <a:pt x="2223" y="80"/>
                  <a:pt x="2222" y="80"/>
                  <a:pt x="2221" y="81"/>
                </a:cubicBezTo>
                <a:cubicBezTo>
                  <a:pt x="2221" y="82"/>
                  <a:pt x="2221" y="84"/>
                  <a:pt x="2221" y="85"/>
                </a:cubicBezTo>
                <a:cubicBezTo>
                  <a:pt x="2222" y="85"/>
                  <a:pt x="2222" y="85"/>
                  <a:pt x="2223" y="85"/>
                </a:cubicBezTo>
                <a:cubicBezTo>
                  <a:pt x="2223" y="86"/>
                  <a:pt x="2223" y="86"/>
                  <a:pt x="2223" y="86"/>
                </a:cubicBezTo>
                <a:cubicBezTo>
                  <a:pt x="2222" y="86"/>
                  <a:pt x="2222" y="86"/>
                  <a:pt x="2222" y="86"/>
                </a:cubicBezTo>
                <a:cubicBezTo>
                  <a:pt x="2222" y="87"/>
                  <a:pt x="2222" y="87"/>
                  <a:pt x="2222" y="87"/>
                </a:cubicBezTo>
                <a:cubicBezTo>
                  <a:pt x="2224" y="88"/>
                  <a:pt x="2225" y="88"/>
                  <a:pt x="2228" y="87"/>
                </a:cubicBezTo>
                <a:cubicBezTo>
                  <a:pt x="2228" y="87"/>
                  <a:pt x="2228" y="87"/>
                  <a:pt x="2228" y="87"/>
                </a:cubicBezTo>
                <a:cubicBezTo>
                  <a:pt x="2236" y="87"/>
                  <a:pt x="2236" y="87"/>
                  <a:pt x="2236" y="87"/>
                </a:cubicBezTo>
                <a:cubicBezTo>
                  <a:pt x="2236" y="86"/>
                  <a:pt x="2236" y="86"/>
                  <a:pt x="2236" y="86"/>
                </a:cubicBezTo>
                <a:cubicBezTo>
                  <a:pt x="2237" y="86"/>
                  <a:pt x="2239" y="86"/>
                  <a:pt x="2240" y="85"/>
                </a:cubicBezTo>
                <a:cubicBezTo>
                  <a:pt x="2240" y="81"/>
                  <a:pt x="2235" y="79"/>
                  <a:pt x="2230" y="78"/>
                </a:cubicBezTo>
                <a:cubicBezTo>
                  <a:pt x="2230" y="77"/>
                  <a:pt x="2230" y="77"/>
                  <a:pt x="2230" y="77"/>
                </a:cubicBezTo>
                <a:cubicBezTo>
                  <a:pt x="2230" y="76"/>
                  <a:pt x="2225" y="76"/>
                  <a:pt x="2223" y="76"/>
                </a:cubicBezTo>
                <a:lnTo>
                  <a:pt x="2223" y="78"/>
                </a:lnTo>
                <a:close/>
                <a:moveTo>
                  <a:pt x="2288" y="109"/>
                </a:moveTo>
                <a:cubicBezTo>
                  <a:pt x="2288" y="110"/>
                  <a:pt x="2288" y="110"/>
                  <a:pt x="2288" y="110"/>
                </a:cubicBezTo>
                <a:cubicBezTo>
                  <a:pt x="2292" y="110"/>
                  <a:pt x="2292" y="110"/>
                  <a:pt x="2292" y="110"/>
                </a:cubicBezTo>
                <a:cubicBezTo>
                  <a:pt x="2292" y="111"/>
                  <a:pt x="2292" y="111"/>
                  <a:pt x="2292" y="111"/>
                </a:cubicBezTo>
                <a:cubicBezTo>
                  <a:pt x="2293" y="111"/>
                  <a:pt x="2293" y="111"/>
                  <a:pt x="2293" y="111"/>
                </a:cubicBezTo>
                <a:cubicBezTo>
                  <a:pt x="2293" y="110"/>
                  <a:pt x="2293" y="110"/>
                  <a:pt x="2293" y="110"/>
                </a:cubicBezTo>
                <a:cubicBezTo>
                  <a:pt x="2294" y="110"/>
                  <a:pt x="2294" y="110"/>
                  <a:pt x="2294" y="110"/>
                </a:cubicBezTo>
                <a:cubicBezTo>
                  <a:pt x="2294" y="110"/>
                  <a:pt x="2294" y="110"/>
                  <a:pt x="2294" y="110"/>
                </a:cubicBezTo>
                <a:cubicBezTo>
                  <a:pt x="2296" y="109"/>
                  <a:pt x="2297" y="109"/>
                  <a:pt x="2298" y="108"/>
                </a:cubicBezTo>
                <a:cubicBezTo>
                  <a:pt x="2298" y="108"/>
                  <a:pt x="2298" y="108"/>
                  <a:pt x="2298" y="108"/>
                </a:cubicBezTo>
                <a:cubicBezTo>
                  <a:pt x="2300" y="107"/>
                  <a:pt x="2301" y="106"/>
                  <a:pt x="2302" y="105"/>
                </a:cubicBezTo>
                <a:cubicBezTo>
                  <a:pt x="2302" y="104"/>
                  <a:pt x="2302" y="104"/>
                  <a:pt x="2302" y="104"/>
                </a:cubicBezTo>
                <a:cubicBezTo>
                  <a:pt x="2303" y="104"/>
                  <a:pt x="2303" y="104"/>
                  <a:pt x="2303" y="104"/>
                </a:cubicBezTo>
                <a:cubicBezTo>
                  <a:pt x="2303" y="105"/>
                  <a:pt x="2303" y="105"/>
                  <a:pt x="2303" y="105"/>
                </a:cubicBezTo>
                <a:cubicBezTo>
                  <a:pt x="2305" y="105"/>
                  <a:pt x="2305" y="105"/>
                  <a:pt x="2305" y="105"/>
                </a:cubicBezTo>
                <a:cubicBezTo>
                  <a:pt x="2305" y="105"/>
                  <a:pt x="2305" y="105"/>
                  <a:pt x="2305" y="105"/>
                </a:cubicBezTo>
                <a:cubicBezTo>
                  <a:pt x="2309" y="105"/>
                  <a:pt x="2309" y="105"/>
                  <a:pt x="2309" y="105"/>
                </a:cubicBezTo>
                <a:cubicBezTo>
                  <a:pt x="2309" y="106"/>
                  <a:pt x="2309" y="106"/>
                  <a:pt x="2309" y="106"/>
                </a:cubicBezTo>
                <a:cubicBezTo>
                  <a:pt x="2309" y="106"/>
                  <a:pt x="2310" y="106"/>
                  <a:pt x="2311" y="107"/>
                </a:cubicBezTo>
                <a:cubicBezTo>
                  <a:pt x="2311" y="107"/>
                  <a:pt x="2311" y="106"/>
                  <a:pt x="2312" y="106"/>
                </a:cubicBezTo>
                <a:cubicBezTo>
                  <a:pt x="2312" y="107"/>
                  <a:pt x="2312" y="107"/>
                  <a:pt x="2312" y="107"/>
                </a:cubicBezTo>
                <a:cubicBezTo>
                  <a:pt x="2313" y="107"/>
                  <a:pt x="2313" y="107"/>
                  <a:pt x="2314" y="107"/>
                </a:cubicBezTo>
                <a:cubicBezTo>
                  <a:pt x="2314" y="107"/>
                  <a:pt x="2314" y="107"/>
                  <a:pt x="2314" y="107"/>
                </a:cubicBezTo>
                <a:cubicBezTo>
                  <a:pt x="2315" y="107"/>
                  <a:pt x="2315" y="107"/>
                  <a:pt x="2315" y="107"/>
                </a:cubicBezTo>
                <a:cubicBezTo>
                  <a:pt x="2316" y="106"/>
                  <a:pt x="2316" y="106"/>
                  <a:pt x="2316" y="105"/>
                </a:cubicBezTo>
                <a:cubicBezTo>
                  <a:pt x="2318" y="105"/>
                  <a:pt x="2320" y="104"/>
                  <a:pt x="2322" y="104"/>
                </a:cubicBezTo>
                <a:cubicBezTo>
                  <a:pt x="2322" y="103"/>
                  <a:pt x="2322" y="103"/>
                  <a:pt x="2323" y="103"/>
                </a:cubicBezTo>
                <a:cubicBezTo>
                  <a:pt x="2324" y="103"/>
                  <a:pt x="2324" y="103"/>
                  <a:pt x="2324" y="103"/>
                </a:cubicBezTo>
                <a:cubicBezTo>
                  <a:pt x="2324" y="102"/>
                  <a:pt x="2324" y="102"/>
                  <a:pt x="2324" y="102"/>
                </a:cubicBezTo>
                <a:cubicBezTo>
                  <a:pt x="2327" y="101"/>
                  <a:pt x="2327" y="105"/>
                  <a:pt x="2329" y="101"/>
                </a:cubicBezTo>
                <a:cubicBezTo>
                  <a:pt x="2330" y="101"/>
                  <a:pt x="2330" y="101"/>
                  <a:pt x="2330" y="101"/>
                </a:cubicBezTo>
                <a:cubicBezTo>
                  <a:pt x="2330" y="101"/>
                  <a:pt x="2329" y="100"/>
                  <a:pt x="2329" y="99"/>
                </a:cubicBezTo>
                <a:cubicBezTo>
                  <a:pt x="2329" y="99"/>
                  <a:pt x="2330" y="98"/>
                  <a:pt x="2330" y="98"/>
                </a:cubicBezTo>
                <a:cubicBezTo>
                  <a:pt x="2329" y="98"/>
                  <a:pt x="2329" y="98"/>
                  <a:pt x="2329" y="98"/>
                </a:cubicBezTo>
                <a:cubicBezTo>
                  <a:pt x="2329" y="96"/>
                  <a:pt x="2329" y="96"/>
                  <a:pt x="2329" y="96"/>
                </a:cubicBezTo>
                <a:cubicBezTo>
                  <a:pt x="2328" y="95"/>
                  <a:pt x="2326" y="94"/>
                  <a:pt x="2325" y="93"/>
                </a:cubicBezTo>
                <a:cubicBezTo>
                  <a:pt x="2322" y="93"/>
                  <a:pt x="2322" y="93"/>
                  <a:pt x="2322" y="93"/>
                </a:cubicBezTo>
                <a:cubicBezTo>
                  <a:pt x="2322" y="92"/>
                  <a:pt x="2322" y="92"/>
                  <a:pt x="2322" y="92"/>
                </a:cubicBezTo>
                <a:cubicBezTo>
                  <a:pt x="2321" y="92"/>
                  <a:pt x="2320" y="92"/>
                  <a:pt x="2319" y="91"/>
                </a:cubicBezTo>
                <a:cubicBezTo>
                  <a:pt x="2319" y="91"/>
                  <a:pt x="2319" y="91"/>
                  <a:pt x="2319" y="91"/>
                </a:cubicBezTo>
                <a:cubicBezTo>
                  <a:pt x="2317" y="91"/>
                  <a:pt x="2317" y="91"/>
                  <a:pt x="2317" y="91"/>
                </a:cubicBezTo>
                <a:cubicBezTo>
                  <a:pt x="2317" y="91"/>
                  <a:pt x="2317" y="90"/>
                  <a:pt x="2316" y="89"/>
                </a:cubicBezTo>
                <a:cubicBezTo>
                  <a:pt x="2316" y="87"/>
                  <a:pt x="2316" y="87"/>
                  <a:pt x="2316" y="87"/>
                </a:cubicBezTo>
                <a:cubicBezTo>
                  <a:pt x="2315" y="88"/>
                  <a:pt x="2314" y="88"/>
                  <a:pt x="2313" y="88"/>
                </a:cubicBezTo>
                <a:cubicBezTo>
                  <a:pt x="2313" y="88"/>
                  <a:pt x="2313" y="86"/>
                  <a:pt x="2311" y="87"/>
                </a:cubicBezTo>
                <a:cubicBezTo>
                  <a:pt x="2311" y="87"/>
                  <a:pt x="2311" y="87"/>
                  <a:pt x="2311" y="87"/>
                </a:cubicBezTo>
                <a:cubicBezTo>
                  <a:pt x="2310" y="88"/>
                  <a:pt x="2310" y="89"/>
                  <a:pt x="2309" y="89"/>
                </a:cubicBezTo>
                <a:cubicBezTo>
                  <a:pt x="2308" y="88"/>
                  <a:pt x="2308" y="87"/>
                  <a:pt x="2309" y="86"/>
                </a:cubicBezTo>
                <a:cubicBezTo>
                  <a:pt x="2309" y="83"/>
                  <a:pt x="2308" y="84"/>
                  <a:pt x="2307" y="82"/>
                </a:cubicBezTo>
                <a:cubicBezTo>
                  <a:pt x="2306" y="82"/>
                  <a:pt x="2306" y="82"/>
                  <a:pt x="2306" y="82"/>
                </a:cubicBezTo>
                <a:cubicBezTo>
                  <a:pt x="2306" y="84"/>
                  <a:pt x="2306" y="84"/>
                  <a:pt x="2306" y="84"/>
                </a:cubicBezTo>
                <a:cubicBezTo>
                  <a:pt x="2305" y="84"/>
                  <a:pt x="2305" y="84"/>
                  <a:pt x="2305" y="84"/>
                </a:cubicBezTo>
                <a:cubicBezTo>
                  <a:pt x="2304" y="85"/>
                  <a:pt x="2305" y="85"/>
                  <a:pt x="2304" y="84"/>
                </a:cubicBezTo>
                <a:cubicBezTo>
                  <a:pt x="2302" y="84"/>
                  <a:pt x="2302" y="84"/>
                  <a:pt x="2302" y="84"/>
                </a:cubicBezTo>
                <a:cubicBezTo>
                  <a:pt x="2302" y="84"/>
                  <a:pt x="2303" y="86"/>
                  <a:pt x="2303" y="87"/>
                </a:cubicBezTo>
                <a:cubicBezTo>
                  <a:pt x="2302" y="87"/>
                  <a:pt x="2302" y="87"/>
                  <a:pt x="2302" y="87"/>
                </a:cubicBezTo>
                <a:cubicBezTo>
                  <a:pt x="2302" y="88"/>
                  <a:pt x="2302" y="88"/>
                  <a:pt x="2302" y="88"/>
                </a:cubicBezTo>
                <a:cubicBezTo>
                  <a:pt x="2301" y="88"/>
                  <a:pt x="2301" y="88"/>
                  <a:pt x="2301" y="88"/>
                </a:cubicBezTo>
                <a:cubicBezTo>
                  <a:pt x="2301" y="91"/>
                  <a:pt x="2301" y="91"/>
                  <a:pt x="2301" y="91"/>
                </a:cubicBezTo>
                <a:cubicBezTo>
                  <a:pt x="2301" y="91"/>
                  <a:pt x="2300" y="92"/>
                  <a:pt x="2299" y="93"/>
                </a:cubicBezTo>
                <a:cubicBezTo>
                  <a:pt x="2299" y="95"/>
                  <a:pt x="2299" y="95"/>
                  <a:pt x="2299" y="95"/>
                </a:cubicBezTo>
                <a:cubicBezTo>
                  <a:pt x="2298" y="95"/>
                  <a:pt x="2298" y="95"/>
                  <a:pt x="2298" y="95"/>
                </a:cubicBezTo>
                <a:cubicBezTo>
                  <a:pt x="2298" y="96"/>
                  <a:pt x="2299" y="97"/>
                  <a:pt x="2299" y="98"/>
                </a:cubicBezTo>
                <a:cubicBezTo>
                  <a:pt x="2298" y="98"/>
                  <a:pt x="2298" y="98"/>
                  <a:pt x="2297" y="97"/>
                </a:cubicBezTo>
                <a:cubicBezTo>
                  <a:pt x="2296" y="99"/>
                  <a:pt x="2296" y="101"/>
                  <a:pt x="2295" y="103"/>
                </a:cubicBezTo>
                <a:cubicBezTo>
                  <a:pt x="2294" y="103"/>
                  <a:pt x="2294" y="104"/>
                  <a:pt x="2294" y="104"/>
                </a:cubicBezTo>
                <a:cubicBezTo>
                  <a:pt x="2292" y="105"/>
                  <a:pt x="2291" y="107"/>
                  <a:pt x="2290" y="108"/>
                </a:cubicBezTo>
                <a:cubicBezTo>
                  <a:pt x="2289" y="109"/>
                  <a:pt x="2288" y="109"/>
                  <a:pt x="2288" y="109"/>
                </a:cubicBezTo>
                <a:close/>
                <a:moveTo>
                  <a:pt x="806" y="91"/>
                </a:moveTo>
                <a:cubicBezTo>
                  <a:pt x="807" y="89"/>
                  <a:pt x="806" y="88"/>
                  <a:pt x="806" y="85"/>
                </a:cubicBezTo>
                <a:cubicBezTo>
                  <a:pt x="808" y="85"/>
                  <a:pt x="808" y="85"/>
                  <a:pt x="808" y="85"/>
                </a:cubicBezTo>
                <a:cubicBezTo>
                  <a:pt x="808" y="84"/>
                  <a:pt x="808" y="84"/>
                  <a:pt x="808" y="84"/>
                </a:cubicBezTo>
                <a:cubicBezTo>
                  <a:pt x="805" y="85"/>
                  <a:pt x="803" y="86"/>
                  <a:pt x="802" y="84"/>
                </a:cubicBezTo>
                <a:cubicBezTo>
                  <a:pt x="798" y="84"/>
                  <a:pt x="798" y="84"/>
                  <a:pt x="798" y="84"/>
                </a:cubicBezTo>
                <a:cubicBezTo>
                  <a:pt x="798" y="84"/>
                  <a:pt x="798" y="84"/>
                  <a:pt x="798" y="84"/>
                </a:cubicBezTo>
                <a:cubicBezTo>
                  <a:pt x="797" y="84"/>
                  <a:pt x="797" y="84"/>
                  <a:pt x="797" y="84"/>
                </a:cubicBezTo>
                <a:cubicBezTo>
                  <a:pt x="797" y="86"/>
                  <a:pt x="797" y="86"/>
                  <a:pt x="797" y="86"/>
                </a:cubicBezTo>
                <a:cubicBezTo>
                  <a:pt x="796" y="86"/>
                  <a:pt x="796" y="86"/>
                  <a:pt x="796" y="86"/>
                </a:cubicBezTo>
                <a:cubicBezTo>
                  <a:pt x="797" y="87"/>
                  <a:pt x="796" y="87"/>
                  <a:pt x="797" y="87"/>
                </a:cubicBezTo>
                <a:cubicBezTo>
                  <a:pt x="797" y="88"/>
                  <a:pt x="797" y="88"/>
                  <a:pt x="797" y="88"/>
                </a:cubicBezTo>
                <a:cubicBezTo>
                  <a:pt x="800" y="88"/>
                  <a:pt x="800" y="88"/>
                  <a:pt x="800" y="88"/>
                </a:cubicBezTo>
                <a:cubicBezTo>
                  <a:pt x="800" y="89"/>
                  <a:pt x="800" y="89"/>
                  <a:pt x="800" y="89"/>
                </a:cubicBezTo>
                <a:cubicBezTo>
                  <a:pt x="801" y="89"/>
                  <a:pt x="801" y="89"/>
                  <a:pt x="801" y="89"/>
                </a:cubicBezTo>
                <a:cubicBezTo>
                  <a:pt x="801" y="89"/>
                  <a:pt x="801" y="89"/>
                  <a:pt x="801" y="89"/>
                </a:cubicBezTo>
                <a:cubicBezTo>
                  <a:pt x="804" y="89"/>
                  <a:pt x="804" y="89"/>
                  <a:pt x="804" y="89"/>
                </a:cubicBezTo>
                <a:cubicBezTo>
                  <a:pt x="804" y="90"/>
                  <a:pt x="804" y="90"/>
                  <a:pt x="804" y="90"/>
                </a:cubicBezTo>
                <a:cubicBezTo>
                  <a:pt x="805" y="90"/>
                  <a:pt x="806" y="91"/>
                  <a:pt x="806" y="91"/>
                </a:cubicBezTo>
                <a:close/>
                <a:moveTo>
                  <a:pt x="531" y="93"/>
                </a:moveTo>
                <a:cubicBezTo>
                  <a:pt x="532" y="93"/>
                  <a:pt x="534" y="92"/>
                  <a:pt x="534" y="91"/>
                </a:cubicBezTo>
                <a:cubicBezTo>
                  <a:pt x="535" y="91"/>
                  <a:pt x="535" y="91"/>
                  <a:pt x="535" y="91"/>
                </a:cubicBezTo>
                <a:cubicBezTo>
                  <a:pt x="535" y="95"/>
                  <a:pt x="535" y="95"/>
                  <a:pt x="535" y="95"/>
                </a:cubicBezTo>
                <a:cubicBezTo>
                  <a:pt x="536" y="95"/>
                  <a:pt x="536" y="95"/>
                  <a:pt x="536" y="95"/>
                </a:cubicBezTo>
                <a:cubicBezTo>
                  <a:pt x="536" y="94"/>
                  <a:pt x="536" y="95"/>
                  <a:pt x="537" y="94"/>
                </a:cubicBezTo>
                <a:cubicBezTo>
                  <a:pt x="537" y="93"/>
                  <a:pt x="537" y="94"/>
                  <a:pt x="538" y="93"/>
                </a:cubicBezTo>
                <a:cubicBezTo>
                  <a:pt x="538" y="94"/>
                  <a:pt x="538" y="94"/>
                  <a:pt x="538" y="94"/>
                </a:cubicBezTo>
                <a:cubicBezTo>
                  <a:pt x="539" y="94"/>
                  <a:pt x="539" y="94"/>
                  <a:pt x="539" y="94"/>
                </a:cubicBezTo>
                <a:cubicBezTo>
                  <a:pt x="538" y="95"/>
                  <a:pt x="538" y="97"/>
                  <a:pt x="538" y="98"/>
                </a:cubicBezTo>
                <a:cubicBezTo>
                  <a:pt x="541" y="98"/>
                  <a:pt x="541" y="98"/>
                  <a:pt x="541" y="98"/>
                </a:cubicBezTo>
                <a:cubicBezTo>
                  <a:pt x="541" y="97"/>
                  <a:pt x="541" y="97"/>
                  <a:pt x="541" y="97"/>
                </a:cubicBezTo>
                <a:cubicBezTo>
                  <a:pt x="543" y="97"/>
                  <a:pt x="543" y="97"/>
                  <a:pt x="543" y="97"/>
                </a:cubicBezTo>
                <a:cubicBezTo>
                  <a:pt x="543" y="97"/>
                  <a:pt x="543" y="97"/>
                  <a:pt x="543" y="97"/>
                </a:cubicBezTo>
                <a:cubicBezTo>
                  <a:pt x="543" y="97"/>
                  <a:pt x="543" y="97"/>
                  <a:pt x="543" y="97"/>
                </a:cubicBezTo>
                <a:cubicBezTo>
                  <a:pt x="543" y="98"/>
                  <a:pt x="543" y="98"/>
                  <a:pt x="543" y="98"/>
                </a:cubicBezTo>
                <a:cubicBezTo>
                  <a:pt x="543" y="98"/>
                  <a:pt x="542" y="98"/>
                  <a:pt x="541" y="99"/>
                </a:cubicBezTo>
                <a:cubicBezTo>
                  <a:pt x="541" y="100"/>
                  <a:pt x="541" y="100"/>
                  <a:pt x="541" y="100"/>
                </a:cubicBezTo>
                <a:cubicBezTo>
                  <a:pt x="543" y="100"/>
                  <a:pt x="543" y="100"/>
                  <a:pt x="543" y="100"/>
                </a:cubicBezTo>
                <a:cubicBezTo>
                  <a:pt x="543" y="101"/>
                  <a:pt x="543" y="101"/>
                  <a:pt x="543" y="101"/>
                </a:cubicBezTo>
                <a:cubicBezTo>
                  <a:pt x="544" y="101"/>
                  <a:pt x="544" y="101"/>
                  <a:pt x="544" y="101"/>
                </a:cubicBezTo>
                <a:cubicBezTo>
                  <a:pt x="544" y="101"/>
                  <a:pt x="543" y="101"/>
                  <a:pt x="543" y="102"/>
                </a:cubicBezTo>
                <a:cubicBezTo>
                  <a:pt x="542" y="102"/>
                  <a:pt x="540" y="101"/>
                  <a:pt x="539" y="101"/>
                </a:cubicBezTo>
                <a:cubicBezTo>
                  <a:pt x="539" y="102"/>
                  <a:pt x="539" y="103"/>
                  <a:pt x="539" y="104"/>
                </a:cubicBezTo>
                <a:cubicBezTo>
                  <a:pt x="540" y="104"/>
                  <a:pt x="542" y="105"/>
                  <a:pt x="544" y="104"/>
                </a:cubicBezTo>
                <a:cubicBezTo>
                  <a:pt x="544" y="103"/>
                  <a:pt x="545" y="103"/>
                  <a:pt x="545" y="102"/>
                </a:cubicBezTo>
                <a:cubicBezTo>
                  <a:pt x="548" y="101"/>
                  <a:pt x="551" y="101"/>
                  <a:pt x="554" y="100"/>
                </a:cubicBezTo>
                <a:cubicBezTo>
                  <a:pt x="554" y="101"/>
                  <a:pt x="554" y="101"/>
                  <a:pt x="554" y="101"/>
                </a:cubicBezTo>
                <a:cubicBezTo>
                  <a:pt x="554" y="102"/>
                  <a:pt x="554" y="102"/>
                  <a:pt x="554" y="102"/>
                </a:cubicBezTo>
                <a:cubicBezTo>
                  <a:pt x="556" y="102"/>
                  <a:pt x="556" y="102"/>
                  <a:pt x="556" y="102"/>
                </a:cubicBezTo>
                <a:cubicBezTo>
                  <a:pt x="557" y="101"/>
                  <a:pt x="557" y="100"/>
                  <a:pt x="557" y="99"/>
                </a:cubicBezTo>
                <a:cubicBezTo>
                  <a:pt x="558" y="99"/>
                  <a:pt x="558" y="99"/>
                  <a:pt x="558" y="99"/>
                </a:cubicBezTo>
                <a:cubicBezTo>
                  <a:pt x="559" y="100"/>
                  <a:pt x="559" y="100"/>
                  <a:pt x="559" y="101"/>
                </a:cubicBezTo>
                <a:cubicBezTo>
                  <a:pt x="564" y="101"/>
                  <a:pt x="564" y="101"/>
                  <a:pt x="564" y="101"/>
                </a:cubicBezTo>
                <a:cubicBezTo>
                  <a:pt x="564" y="101"/>
                  <a:pt x="564" y="101"/>
                  <a:pt x="564" y="101"/>
                </a:cubicBezTo>
                <a:cubicBezTo>
                  <a:pt x="566" y="101"/>
                  <a:pt x="566" y="101"/>
                  <a:pt x="566" y="101"/>
                </a:cubicBezTo>
                <a:cubicBezTo>
                  <a:pt x="566" y="102"/>
                  <a:pt x="566" y="103"/>
                  <a:pt x="567" y="103"/>
                </a:cubicBezTo>
                <a:cubicBezTo>
                  <a:pt x="569" y="103"/>
                  <a:pt x="569" y="103"/>
                  <a:pt x="569" y="103"/>
                </a:cubicBezTo>
                <a:cubicBezTo>
                  <a:pt x="569" y="104"/>
                  <a:pt x="569" y="104"/>
                  <a:pt x="569" y="104"/>
                </a:cubicBezTo>
                <a:cubicBezTo>
                  <a:pt x="570" y="104"/>
                  <a:pt x="570" y="104"/>
                  <a:pt x="570" y="104"/>
                </a:cubicBezTo>
                <a:cubicBezTo>
                  <a:pt x="570" y="105"/>
                  <a:pt x="570" y="105"/>
                  <a:pt x="570" y="105"/>
                </a:cubicBezTo>
                <a:cubicBezTo>
                  <a:pt x="571" y="105"/>
                  <a:pt x="571" y="105"/>
                  <a:pt x="571" y="105"/>
                </a:cubicBezTo>
                <a:cubicBezTo>
                  <a:pt x="572" y="105"/>
                  <a:pt x="572" y="106"/>
                  <a:pt x="573" y="107"/>
                </a:cubicBezTo>
                <a:cubicBezTo>
                  <a:pt x="574" y="107"/>
                  <a:pt x="574" y="107"/>
                  <a:pt x="574" y="107"/>
                </a:cubicBezTo>
                <a:cubicBezTo>
                  <a:pt x="575" y="107"/>
                  <a:pt x="575" y="108"/>
                  <a:pt x="575" y="108"/>
                </a:cubicBezTo>
                <a:cubicBezTo>
                  <a:pt x="576" y="109"/>
                  <a:pt x="580" y="110"/>
                  <a:pt x="581" y="110"/>
                </a:cubicBezTo>
                <a:cubicBezTo>
                  <a:pt x="581" y="113"/>
                  <a:pt x="582" y="113"/>
                  <a:pt x="583" y="114"/>
                </a:cubicBezTo>
                <a:cubicBezTo>
                  <a:pt x="585" y="115"/>
                  <a:pt x="586" y="115"/>
                  <a:pt x="588" y="115"/>
                </a:cubicBezTo>
                <a:cubicBezTo>
                  <a:pt x="588" y="115"/>
                  <a:pt x="588" y="114"/>
                  <a:pt x="589" y="114"/>
                </a:cubicBezTo>
                <a:cubicBezTo>
                  <a:pt x="590" y="114"/>
                  <a:pt x="590" y="114"/>
                  <a:pt x="590" y="114"/>
                </a:cubicBezTo>
                <a:cubicBezTo>
                  <a:pt x="590" y="112"/>
                  <a:pt x="592" y="110"/>
                  <a:pt x="591" y="107"/>
                </a:cubicBezTo>
                <a:cubicBezTo>
                  <a:pt x="590" y="107"/>
                  <a:pt x="590" y="107"/>
                  <a:pt x="590" y="107"/>
                </a:cubicBezTo>
                <a:cubicBezTo>
                  <a:pt x="590" y="105"/>
                  <a:pt x="590" y="105"/>
                  <a:pt x="590" y="105"/>
                </a:cubicBezTo>
                <a:cubicBezTo>
                  <a:pt x="589" y="105"/>
                  <a:pt x="589" y="105"/>
                  <a:pt x="589" y="105"/>
                </a:cubicBezTo>
                <a:cubicBezTo>
                  <a:pt x="587" y="102"/>
                  <a:pt x="590" y="103"/>
                  <a:pt x="587" y="102"/>
                </a:cubicBezTo>
                <a:cubicBezTo>
                  <a:pt x="586" y="101"/>
                  <a:pt x="586" y="100"/>
                  <a:pt x="586" y="99"/>
                </a:cubicBezTo>
                <a:cubicBezTo>
                  <a:pt x="583" y="99"/>
                  <a:pt x="580" y="98"/>
                  <a:pt x="577" y="98"/>
                </a:cubicBezTo>
                <a:cubicBezTo>
                  <a:pt x="577" y="99"/>
                  <a:pt x="577" y="99"/>
                  <a:pt x="577" y="99"/>
                </a:cubicBezTo>
                <a:cubicBezTo>
                  <a:pt x="575" y="99"/>
                  <a:pt x="575" y="99"/>
                  <a:pt x="575" y="99"/>
                </a:cubicBezTo>
                <a:cubicBezTo>
                  <a:pt x="574" y="94"/>
                  <a:pt x="572" y="95"/>
                  <a:pt x="570" y="93"/>
                </a:cubicBezTo>
                <a:cubicBezTo>
                  <a:pt x="569" y="93"/>
                  <a:pt x="568" y="93"/>
                  <a:pt x="567" y="93"/>
                </a:cubicBezTo>
                <a:cubicBezTo>
                  <a:pt x="567" y="93"/>
                  <a:pt x="566" y="92"/>
                  <a:pt x="566" y="91"/>
                </a:cubicBezTo>
                <a:cubicBezTo>
                  <a:pt x="564" y="91"/>
                  <a:pt x="562" y="89"/>
                  <a:pt x="560" y="91"/>
                </a:cubicBezTo>
                <a:cubicBezTo>
                  <a:pt x="560" y="91"/>
                  <a:pt x="560" y="91"/>
                  <a:pt x="560" y="91"/>
                </a:cubicBezTo>
                <a:cubicBezTo>
                  <a:pt x="559" y="92"/>
                  <a:pt x="559" y="92"/>
                  <a:pt x="557" y="93"/>
                </a:cubicBezTo>
                <a:cubicBezTo>
                  <a:pt x="557" y="91"/>
                  <a:pt x="557" y="92"/>
                  <a:pt x="556" y="91"/>
                </a:cubicBezTo>
                <a:cubicBezTo>
                  <a:pt x="556" y="90"/>
                  <a:pt x="556" y="90"/>
                  <a:pt x="556" y="90"/>
                </a:cubicBezTo>
                <a:cubicBezTo>
                  <a:pt x="555" y="89"/>
                  <a:pt x="553" y="88"/>
                  <a:pt x="551" y="87"/>
                </a:cubicBezTo>
                <a:cubicBezTo>
                  <a:pt x="549" y="86"/>
                  <a:pt x="548" y="89"/>
                  <a:pt x="548" y="92"/>
                </a:cubicBezTo>
                <a:cubicBezTo>
                  <a:pt x="548" y="93"/>
                  <a:pt x="548" y="92"/>
                  <a:pt x="548" y="93"/>
                </a:cubicBezTo>
                <a:cubicBezTo>
                  <a:pt x="546" y="92"/>
                  <a:pt x="546" y="93"/>
                  <a:pt x="545" y="91"/>
                </a:cubicBezTo>
                <a:cubicBezTo>
                  <a:pt x="545" y="90"/>
                  <a:pt x="545" y="90"/>
                  <a:pt x="545" y="90"/>
                </a:cubicBezTo>
                <a:cubicBezTo>
                  <a:pt x="545" y="90"/>
                  <a:pt x="544" y="89"/>
                  <a:pt x="543" y="89"/>
                </a:cubicBezTo>
                <a:cubicBezTo>
                  <a:pt x="543" y="88"/>
                  <a:pt x="543" y="88"/>
                  <a:pt x="543" y="88"/>
                </a:cubicBezTo>
                <a:cubicBezTo>
                  <a:pt x="543" y="87"/>
                  <a:pt x="543" y="88"/>
                  <a:pt x="543" y="87"/>
                </a:cubicBezTo>
                <a:cubicBezTo>
                  <a:pt x="543" y="87"/>
                  <a:pt x="543" y="87"/>
                  <a:pt x="543" y="87"/>
                </a:cubicBezTo>
                <a:cubicBezTo>
                  <a:pt x="538" y="87"/>
                  <a:pt x="538" y="87"/>
                  <a:pt x="538" y="87"/>
                </a:cubicBezTo>
                <a:cubicBezTo>
                  <a:pt x="538" y="86"/>
                  <a:pt x="538" y="86"/>
                  <a:pt x="538" y="86"/>
                </a:cubicBezTo>
                <a:cubicBezTo>
                  <a:pt x="535" y="86"/>
                  <a:pt x="535" y="86"/>
                  <a:pt x="535" y="86"/>
                </a:cubicBezTo>
                <a:cubicBezTo>
                  <a:pt x="535" y="86"/>
                  <a:pt x="535" y="84"/>
                  <a:pt x="533" y="85"/>
                </a:cubicBezTo>
                <a:cubicBezTo>
                  <a:pt x="533" y="85"/>
                  <a:pt x="532" y="86"/>
                  <a:pt x="532" y="87"/>
                </a:cubicBezTo>
                <a:cubicBezTo>
                  <a:pt x="531" y="87"/>
                  <a:pt x="531" y="87"/>
                  <a:pt x="531" y="87"/>
                </a:cubicBezTo>
                <a:cubicBezTo>
                  <a:pt x="530" y="88"/>
                  <a:pt x="531" y="87"/>
                  <a:pt x="530" y="88"/>
                </a:cubicBezTo>
                <a:cubicBezTo>
                  <a:pt x="530" y="90"/>
                  <a:pt x="530" y="91"/>
                  <a:pt x="531" y="92"/>
                </a:cubicBezTo>
                <a:lnTo>
                  <a:pt x="531" y="93"/>
                </a:lnTo>
                <a:close/>
                <a:moveTo>
                  <a:pt x="599" y="103"/>
                </a:moveTo>
                <a:cubicBezTo>
                  <a:pt x="600" y="103"/>
                  <a:pt x="600" y="103"/>
                  <a:pt x="600" y="103"/>
                </a:cubicBezTo>
                <a:cubicBezTo>
                  <a:pt x="600" y="103"/>
                  <a:pt x="600" y="103"/>
                  <a:pt x="600" y="103"/>
                </a:cubicBezTo>
                <a:cubicBezTo>
                  <a:pt x="603" y="104"/>
                  <a:pt x="604" y="102"/>
                  <a:pt x="606" y="103"/>
                </a:cubicBezTo>
                <a:cubicBezTo>
                  <a:pt x="606" y="103"/>
                  <a:pt x="607" y="104"/>
                  <a:pt x="608" y="105"/>
                </a:cubicBezTo>
                <a:cubicBezTo>
                  <a:pt x="608" y="105"/>
                  <a:pt x="608" y="105"/>
                  <a:pt x="608" y="105"/>
                </a:cubicBezTo>
                <a:cubicBezTo>
                  <a:pt x="604" y="105"/>
                  <a:pt x="604" y="105"/>
                  <a:pt x="604" y="105"/>
                </a:cubicBezTo>
                <a:cubicBezTo>
                  <a:pt x="604" y="106"/>
                  <a:pt x="604" y="106"/>
                  <a:pt x="604" y="106"/>
                </a:cubicBezTo>
                <a:cubicBezTo>
                  <a:pt x="604" y="106"/>
                  <a:pt x="604" y="106"/>
                  <a:pt x="604" y="106"/>
                </a:cubicBezTo>
                <a:cubicBezTo>
                  <a:pt x="604" y="107"/>
                  <a:pt x="604" y="107"/>
                  <a:pt x="604" y="107"/>
                </a:cubicBezTo>
                <a:cubicBezTo>
                  <a:pt x="604" y="107"/>
                  <a:pt x="604" y="107"/>
                  <a:pt x="604" y="107"/>
                </a:cubicBezTo>
                <a:cubicBezTo>
                  <a:pt x="606" y="109"/>
                  <a:pt x="607" y="110"/>
                  <a:pt x="608" y="112"/>
                </a:cubicBezTo>
                <a:cubicBezTo>
                  <a:pt x="609" y="112"/>
                  <a:pt x="610" y="112"/>
                  <a:pt x="610" y="112"/>
                </a:cubicBezTo>
                <a:cubicBezTo>
                  <a:pt x="610" y="113"/>
                  <a:pt x="610" y="113"/>
                  <a:pt x="610" y="113"/>
                </a:cubicBezTo>
                <a:cubicBezTo>
                  <a:pt x="609" y="114"/>
                  <a:pt x="610" y="113"/>
                  <a:pt x="610" y="114"/>
                </a:cubicBezTo>
                <a:cubicBezTo>
                  <a:pt x="612" y="114"/>
                  <a:pt x="613" y="115"/>
                  <a:pt x="614" y="114"/>
                </a:cubicBezTo>
                <a:cubicBezTo>
                  <a:pt x="614" y="113"/>
                  <a:pt x="615" y="112"/>
                  <a:pt x="615" y="112"/>
                </a:cubicBezTo>
                <a:cubicBezTo>
                  <a:pt x="618" y="112"/>
                  <a:pt x="618" y="112"/>
                  <a:pt x="618" y="112"/>
                </a:cubicBezTo>
                <a:cubicBezTo>
                  <a:pt x="618" y="111"/>
                  <a:pt x="618" y="111"/>
                  <a:pt x="618" y="111"/>
                </a:cubicBezTo>
                <a:cubicBezTo>
                  <a:pt x="619" y="111"/>
                  <a:pt x="619" y="111"/>
                  <a:pt x="619" y="111"/>
                </a:cubicBezTo>
                <a:cubicBezTo>
                  <a:pt x="619" y="110"/>
                  <a:pt x="619" y="110"/>
                  <a:pt x="619" y="110"/>
                </a:cubicBezTo>
                <a:cubicBezTo>
                  <a:pt x="622" y="110"/>
                  <a:pt x="624" y="111"/>
                  <a:pt x="625" y="111"/>
                </a:cubicBezTo>
                <a:cubicBezTo>
                  <a:pt x="625" y="110"/>
                  <a:pt x="625" y="110"/>
                  <a:pt x="625" y="110"/>
                </a:cubicBezTo>
                <a:cubicBezTo>
                  <a:pt x="626" y="110"/>
                  <a:pt x="626" y="110"/>
                  <a:pt x="626" y="110"/>
                </a:cubicBezTo>
                <a:cubicBezTo>
                  <a:pt x="626" y="108"/>
                  <a:pt x="626" y="108"/>
                  <a:pt x="626" y="108"/>
                </a:cubicBezTo>
                <a:cubicBezTo>
                  <a:pt x="625" y="108"/>
                  <a:pt x="625" y="108"/>
                  <a:pt x="625" y="108"/>
                </a:cubicBezTo>
                <a:cubicBezTo>
                  <a:pt x="625" y="107"/>
                  <a:pt x="625" y="107"/>
                  <a:pt x="625" y="107"/>
                </a:cubicBezTo>
                <a:cubicBezTo>
                  <a:pt x="625" y="106"/>
                  <a:pt x="624" y="106"/>
                  <a:pt x="624" y="105"/>
                </a:cubicBezTo>
                <a:cubicBezTo>
                  <a:pt x="625" y="105"/>
                  <a:pt x="625" y="105"/>
                  <a:pt x="625" y="105"/>
                </a:cubicBezTo>
                <a:cubicBezTo>
                  <a:pt x="624" y="100"/>
                  <a:pt x="621" y="102"/>
                  <a:pt x="619" y="99"/>
                </a:cubicBezTo>
                <a:cubicBezTo>
                  <a:pt x="618" y="100"/>
                  <a:pt x="617" y="100"/>
                  <a:pt x="616" y="100"/>
                </a:cubicBezTo>
                <a:cubicBezTo>
                  <a:pt x="616" y="99"/>
                  <a:pt x="616" y="99"/>
                  <a:pt x="616" y="98"/>
                </a:cubicBezTo>
                <a:cubicBezTo>
                  <a:pt x="614" y="98"/>
                  <a:pt x="612" y="97"/>
                  <a:pt x="611" y="96"/>
                </a:cubicBezTo>
                <a:cubicBezTo>
                  <a:pt x="609" y="96"/>
                  <a:pt x="609" y="96"/>
                  <a:pt x="609" y="96"/>
                </a:cubicBezTo>
                <a:cubicBezTo>
                  <a:pt x="606" y="95"/>
                  <a:pt x="602" y="93"/>
                  <a:pt x="600" y="91"/>
                </a:cubicBezTo>
                <a:cubicBezTo>
                  <a:pt x="599" y="91"/>
                  <a:pt x="599" y="91"/>
                  <a:pt x="598" y="92"/>
                </a:cubicBezTo>
                <a:cubicBezTo>
                  <a:pt x="598" y="94"/>
                  <a:pt x="597" y="96"/>
                  <a:pt x="597" y="99"/>
                </a:cubicBezTo>
                <a:cubicBezTo>
                  <a:pt x="597" y="100"/>
                  <a:pt x="598" y="98"/>
                  <a:pt x="598" y="99"/>
                </a:cubicBezTo>
                <a:cubicBezTo>
                  <a:pt x="597" y="99"/>
                  <a:pt x="597" y="99"/>
                  <a:pt x="597" y="99"/>
                </a:cubicBezTo>
                <a:cubicBezTo>
                  <a:pt x="597" y="101"/>
                  <a:pt x="597" y="101"/>
                  <a:pt x="597" y="101"/>
                </a:cubicBezTo>
                <a:cubicBezTo>
                  <a:pt x="598" y="101"/>
                  <a:pt x="598" y="102"/>
                  <a:pt x="599" y="102"/>
                </a:cubicBezTo>
                <a:lnTo>
                  <a:pt x="599" y="103"/>
                </a:lnTo>
                <a:close/>
                <a:moveTo>
                  <a:pt x="702" y="92"/>
                </a:moveTo>
                <a:cubicBezTo>
                  <a:pt x="702" y="91"/>
                  <a:pt x="702" y="92"/>
                  <a:pt x="702" y="91"/>
                </a:cubicBezTo>
                <a:cubicBezTo>
                  <a:pt x="702" y="91"/>
                  <a:pt x="702" y="91"/>
                  <a:pt x="702" y="91"/>
                </a:cubicBezTo>
                <a:cubicBezTo>
                  <a:pt x="700" y="91"/>
                  <a:pt x="700" y="91"/>
                  <a:pt x="699" y="93"/>
                </a:cubicBezTo>
                <a:cubicBezTo>
                  <a:pt x="700" y="93"/>
                  <a:pt x="701" y="93"/>
                  <a:pt x="702" y="92"/>
                </a:cubicBezTo>
                <a:close/>
                <a:moveTo>
                  <a:pt x="487" y="101"/>
                </a:moveTo>
                <a:cubicBezTo>
                  <a:pt x="489" y="101"/>
                  <a:pt x="489" y="101"/>
                  <a:pt x="489" y="101"/>
                </a:cubicBezTo>
                <a:cubicBezTo>
                  <a:pt x="489" y="101"/>
                  <a:pt x="489" y="101"/>
                  <a:pt x="489" y="101"/>
                </a:cubicBezTo>
                <a:cubicBezTo>
                  <a:pt x="491" y="101"/>
                  <a:pt x="491" y="101"/>
                  <a:pt x="491" y="101"/>
                </a:cubicBezTo>
                <a:cubicBezTo>
                  <a:pt x="491" y="102"/>
                  <a:pt x="491" y="102"/>
                  <a:pt x="491" y="102"/>
                </a:cubicBezTo>
                <a:cubicBezTo>
                  <a:pt x="495" y="102"/>
                  <a:pt x="495" y="102"/>
                  <a:pt x="495" y="102"/>
                </a:cubicBezTo>
                <a:cubicBezTo>
                  <a:pt x="495" y="102"/>
                  <a:pt x="496" y="103"/>
                  <a:pt x="497" y="103"/>
                </a:cubicBezTo>
                <a:cubicBezTo>
                  <a:pt x="497" y="102"/>
                  <a:pt x="497" y="102"/>
                  <a:pt x="497" y="102"/>
                </a:cubicBezTo>
                <a:cubicBezTo>
                  <a:pt x="499" y="102"/>
                  <a:pt x="499" y="102"/>
                  <a:pt x="499" y="102"/>
                </a:cubicBezTo>
                <a:cubicBezTo>
                  <a:pt x="499" y="101"/>
                  <a:pt x="499" y="101"/>
                  <a:pt x="499" y="101"/>
                </a:cubicBezTo>
                <a:cubicBezTo>
                  <a:pt x="503" y="101"/>
                  <a:pt x="503" y="101"/>
                  <a:pt x="503" y="101"/>
                </a:cubicBezTo>
                <a:cubicBezTo>
                  <a:pt x="503" y="101"/>
                  <a:pt x="503" y="101"/>
                  <a:pt x="503" y="101"/>
                </a:cubicBezTo>
                <a:cubicBezTo>
                  <a:pt x="504" y="101"/>
                  <a:pt x="504" y="101"/>
                  <a:pt x="504" y="101"/>
                </a:cubicBezTo>
                <a:cubicBezTo>
                  <a:pt x="504" y="99"/>
                  <a:pt x="504" y="99"/>
                  <a:pt x="504" y="99"/>
                </a:cubicBezTo>
                <a:cubicBezTo>
                  <a:pt x="504" y="99"/>
                  <a:pt x="504" y="99"/>
                  <a:pt x="504" y="99"/>
                </a:cubicBezTo>
                <a:cubicBezTo>
                  <a:pt x="504" y="96"/>
                  <a:pt x="504" y="94"/>
                  <a:pt x="503" y="93"/>
                </a:cubicBezTo>
                <a:cubicBezTo>
                  <a:pt x="500" y="93"/>
                  <a:pt x="500" y="93"/>
                  <a:pt x="500" y="93"/>
                </a:cubicBezTo>
                <a:cubicBezTo>
                  <a:pt x="500" y="93"/>
                  <a:pt x="500" y="92"/>
                  <a:pt x="500" y="92"/>
                </a:cubicBezTo>
                <a:cubicBezTo>
                  <a:pt x="499" y="92"/>
                  <a:pt x="498" y="92"/>
                  <a:pt x="497" y="91"/>
                </a:cubicBezTo>
                <a:cubicBezTo>
                  <a:pt x="494" y="95"/>
                  <a:pt x="494" y="92"/>
                  <a:pt x="491" y="93"/>
                </a:cubicBezTo>
                <a:cubicBezTo>
                  <a:pt x="491" y="94"/>
                  <a:pt x="490" y="95"/>
                  <a:pt x="490" y="95"/>
                </a:cubicBezTo>
                <a:cubicBezTo>
                  <a:pt x="489" y="96"/>
                  <a:pt x="487" y="96"/>
                  <a:pt x="487" y="97"/>
                </a:cubicBezTo>
                <a:cubicBezTo>
                  <a:pt x="486" y="98"/>
                  <a:pt x="487" y="98"/>
                  <a:pt x="485" y="99"/>
                </a:cubicBezTo>
                <a:cubicBezTo>
                  <a:pt x="485" y="100"/>
                  <a:pt x="485" y="100"/>
                  <a:pt x="485" y="100"/>
                </a:cubicBezTo>
                <a:cubicBezTo>
                  <a:pt x="487" y="100"/>
                  <a:pt x="487" y="100"/>
                  <a:pt x="487" y="100"/>
                </a:cubicBezTo>
                <a:lnTo>
                  <a:pt x="487" y="101"/>
                </a:lnTo>
                <a:close/>
                <a:moveTo>
                  <a:pt x="466" y="102"/>
                </a:moveTo>
                <a:cubicBezTo>
                  <a:pt x="467" y="102"/>
                  <a:pt x="468" y="101"/>
                  <a:pt x="470" y="101"/>
                </a:cubicBezTo>
                <a:cubicBezTo>
                  <a:pt x="470" y="101"/>
                  <a:pt x="470" y="101"/>
                  <a:pt x="470" y="101"/>
                </a:cubicBezTo>
                <a:cubicBezTo>
                  <a:pt x="470" y="100"/>
                  <a:pt x="471" y="102"/>
                  <a:pt x="472" y="101"/>
                </a:cubicBezTo>
                <a:cubicBezTo>
                  <a:pt x="472" y="101"/>
                  <a:pt x="472" y="101"/>
                  <a:pt x="472" y="101"/>
                </a:cubicBezTo>
                <a:cubicBezTo>
                  <a:pt x="477" y="101"/>
                  <a:pt x="477" y="101"/>
                  <a:pt x="477" y="101"/>
                </a:cubicBezTo>
                <a:cubicBezTo>
                  <a:pt x="477" y="101"/>
                  <a:pt x="477" y="102"/>
                  <a:pt x="477" y="103"/>
                </a:cubicBezTo>
                <a:cubicBezTo>
                  <a:pt x="479" y="103"/>
                  <a:pt x="480" y="103"/>
                  <a:pt x="481" y="104"/>
                </a:cubicBezTo>
                <a:cubicBezTo>
                  <a:pt x="482" y="101"/>
                  <a:pt x="483" y="102"/>
                  <a:pt x="484" y="100"/>
                </a:cubicBezTo>
                <a:cubicBezTo>
                  <a:pt x="485" y="100"/>
                  <a:pt x="485" y="100"/>
                  <a:pt x="485" y="100"/>
                </a:cubicBezTo>
                <a:cubicBezTo>
                  <a:pt x="484" y="99"/>
                  <a:pt x="484" y="98"/>
                  <a:pt x="483" y="97"/>
                </a:cubicBezTo>
                <a:cubicBezTo>
                  <a:pt x="479" y="97"/>
                  <a:pt x="479" y="97"/>
                  <a:pt x="479" y="97"/>
                </a:cubicBezTo>
                <a:cubicBezTo>
                  <a:pt x="479" y="96"/>
                  <a:pt x="479" y="96"/>
                  <a:pt x="479" y="96"/>
                </a:cubicBezTo>
                <a:cubicBezTo>
                  <a:pt x="477" y="95"/>
                  <a:pt x="475" y="95"/>
                  <a:pt x="474" y="97"/>
                </a:cubicBezTo>
                <a:cubicBezTo>
                  <a:pt x="468" y="97"/>
                  <a:pt x="469" y="97"/>
                  <a:pt x="466" y="99"/>
                </a:cubicBezTo>
                <a:cubicBezTo>
                  <a:pt x="465" y="99"/>
                  <a:pt x="465" y="100"/>
                  <a:pt x="465" y="101"/>
                </a:cubicBezTo>
                <a:cubicBezTo>
                  <a:pt x="466" y="101"/>
                  <a:pt x="466" y="101"/>
                  <a:pt x="466" y="102"/>
                </a:cubicBezTo>
                <a:close/>
                <a:moveTo>
                  <a:pt x="455" y="111"/>
                </a:moveTo>
                <a:cubicBezTo>
                  <a:pt x="455" y="112"/>
                  <a:pt x="455" y="112"/>
                  <a:pt x="455" y="112"/>
                </a:cubicBezTo>
                <a:cubicBezTo>
                  <a:pt x="457" y="112"/>
                  <a:pt x="458" y="112"/>
                  <a:pt x="459" y="111"/>
                </a:cubicBezTo>
                <a:cubicBezTo>
                  <a:pt x="459" y="110"/>
                  <a:pt x="459" y="110"/>
                  <a:pt x="459" y="110"/>
                </a:cubicBezTo>
                <a:cubicBezTo>
                  <a:pt x="460" y="110"/>
                  <a:pt x="460" y="110"/>
                  <a:pt x="460" y="110"/>
                </a:cubicBezTo>
                <a:cubicBezTo>
                  <a:pt x="460" y="109"/>
                  <a:pt x="461" y="109"/>
                  <a:pt x="461" y="107"/>
                </a:cubicBezTo>
                <a:cubicBezTo>
                  <a:pt x="460" y="106"/>
                  <a:pt x="458" y="104"/>
                  <a:pt x="458" y="102"/>
                </a:cubicBezTo>
                <a:cubicBezTo>
                  <a:pt x="455" y="102"/>
                  <a:pt x="455" y="102"/>
                  <a:pt x="455" y="102"/>
                </a:cubicBezTo>
                <a:cubicBezTo>
                  <a:pt x="455" y="103"/>
                  <a:pt x="455" y="103"/>
                  <a:pt x="455" y="103"/>
                </a:cubicBezTo>
                <a:cubicBezTo>
                  <a:pt x="452" y="103"/>
                  <a:pt x="452" y="103"/>
                  <a:pt x="452" y="103"/>
                </a:cubicBezTo>
                <a:cubicBezTo>
                  <a:pt x="452" y="103"/>
                  <a:pt x="451" y="104"/>
                  <a:pt x="450" y="105"/>
                </a:cubicBezTo>
                <a:cubicBezTo>
                  <a:pt x="450" y="109"/>
                  <a:pt x="451" y="109"/>
                  <a:pt x="452" y="111"/>
                </a:cubicBezTo>
                <a:lnTo>
                  <a:pt x="455" y="111"/>
                </a:lnTo>
                <a:close/>
                <a:moveTo>
                  <a:pt x="484" y="107"/>
                </a:moveTo>
                <a:cubicBezTo>
                  <a:pt x="483" y="107"/>
                  <a:pt x="481" y="107"/>
                  <a:pt x="480" y="107"/>
                </a:cubicBezTo>
                <a:cubicBezTo>
                  <a:pt x="480" y="108"/>
                  <a:pt x="480" y="108"/>
                  <a:pt x="479" y="108"/>
                </a:cubicBezTo>
                <a:cubicBezTo>
                  <a:pt x="478" y="108"/>
                  <a:pt x="478" y="108"/>
                  <a:pt x="478" y="108"/>
                </a:cubicBezTo>
                <a:cubicBezTo>
                  <a:pt x="478" y="109"/>
                  <a:pt x="478" y="109"/>
                  <a:pt x="478" y="109"/>
                </a:cubicBezTo>
                <a:cubicBezTo>
                  <a:pt x="477" y="109"/>
                  <a:pt x="477" y="109"/>
                  <a:pt x="477" y="109"/>
                </a:cubicBezTo>
                <a:cubicBezTo>
                  <a:pt x="474" y="110"/>
                  <a:pt x="473" y="111"/>
                  <a:pt x="469" y="111"/>
                </a:cubicBezTo>
                <a:cubicBezTo>
                  <a:pt x="468" y="115"/>
                  <a:pt x="469" y="118"/>
                  <a:pt x="469" y="122"/>
                </a:cubicBezTo>
                <a:cubicBezTo>
                  <a:pt x="471" y="122"/>
                  <a:pt x="471" y="122"/>
                  <a:pt x="473" y="123"/>
                </a:cubicBezTo>
                <a:cubicBezTo>
                  <a:pt x="473" y="124"/>
                  <a:pt x="473" y="124"/>
                  <a:pt x="473" y="124"/>
                </a:cubicBezTo>
                <a:cubicBezTo>
                  <a:pt x="474" y="124"/>
                  <a:pt x="475" y="124"/>
                  <a:pt x="477" y="124"/>
                </a:cubicBezTo>
                <a:cubicBezTo>
                  <a:pt x="477" y="125"/>
                  <a:pt x="477" y="125"/>
                  <a:pt x="477" y="125"/>
                </a:cubicBezTo>
                <a:cubicBezTo>
                  <a:pt x="478" y="125"/>
                  <a:pt x="478" y="125"/>
                  <a:pt x="478" y="125"/>
                </a:cubicBezTo>
                <a:cubicBezTo>
                  <a:pt x="478" y="126"/>
                  <a:pt x="478" y="126"/>
                  <a:pt x="478" y="126"/>
                </a:cubicBezTo>
                <a:cubicBezTo>
                  <a:pt x="480" y="125"/>
                  <a:pt x="483" y="124"/>
                  <a:pt x="485" y="124"/>
                </a:cubicBezTo>
                <a:cubicBezTo>
                  <a:pt x="485" y="123"/>
                  <a:pt x="485" y="123"/>
                  <a:pt x="485" y="122"/>
                </a:cubicBezTo>
                <a:cubicBezTo>
                  <a:pt x="487" y="121"/>
                  <a:pt x="489" y="123"/>
                  <a:pt x="491" y="122"/>
                </a:cubicBezTo>
                <a:cubicBezTo>
                  <a:pt x="491" y="121"/>
                  <a:pt x="491" y="121"/>
                  <a:pt x="491" y="121"/>
                </a:cubicBezTo>
                <a:cubicBezTo>
                  <a:pt x="492" y="120"/>
                  <a:pt x="493" y="119"/>
                  <a:pt x="495" y="118"/>
                </a:cubicBezTo>
                <a:cubicBezTo>
                  <a:pt x="495" y="114"/>
                  <a:pt x="494" y="115"/>
                  <a:pt x="492" y="113"/>
                </a:cubicBezTo>
                <a:cubicBezTo>
                  <a:pt x="491" y="112"/>
                  <a:pt x="492" y="113"/>
                  <a:pt x="491" y="112"/>
                </a:cubicBezTo>
                <a:cubicBezTo>
                  <a:pt x="493" y="111"/>
                  <a:pt x="495" y="111"/>
                  <a:pt x="497" y="111"/>
                </a:cubicBezTo>
                <a:cubicBezTo>
                  <a:pt x="498" y="109"/>
                  <a:pt x="500" y="108"/>
                  <a:pt x="500" y="105"/>
                </a:cubicBezTo>
                <a:cubicBezTo>
                  <a:pt x="496" y="105"/>
                  <a:pt x="496" y="105"/>
                  <a:pt x="496" y="105"/>
                </a:cubicBezTo>
                <a:cubicBezTo>
                  <a:pt x="495" y="105"/>
                  <a:pt x="495" y="103"/>
                  <a:pt x="493" y="104"/>
                </a:cubicBezTo>
                <a:cubicBezTo>
                  <a:pt x="493" y="105"/>
                  <a:pt x="493" y="105"/>
                  <a:pt x="493" y="105"/>
                </a:cubicBezTo>
                <a:cubicBezTo>
                  <a:pt x="491" y="105"/>
                  <a:pt x="491" y="105"/>
                  <a:pt x="491" y="105"/>
                </a:cubicBezTo>
                <a:cubicBezTo>
                  <a:pt x="490" y="105"/>
                  <a:pt x="490" y="105"/>
                  <a:pt x="490" y="106"/>
                </a:cubicBezTo>
                <a:cubicBezTo>
                  <a:pt x="488" y="106"/>
                  <a:pt x="487" y="105"/>
                  <a:pt x="485" y="105"/>
                </a:cubicBezTo>
                <a:cubicBezTo>
                  <a:pt x="485" y="106"/>
                  <a:pt x="485" y="106"/>
                  <a:pt x="485" y="106"/>
                </a:cubicBezTo>
                <a:cubicBezTo>
                  <a:pt x="484" y="106"/>
                  <a:pt x="484" y="106"/>
                  <a:pt x="484" y="106"/>
                </a:cubicBezTo>
                <a:lnTo>
                  <a:pt x="484" y="107"/>
                </a:lnTo>
                <a:close/>
                <a:moveTo>
                  <a:pt x="378" y="136"/>
                </a:moveTo>
                <a:cubicBezTo>
                  <a:pt x="378" y="137"/>
                  <a:pt x="378" y="137"/>
                  <a:pt x="378" y="137"/>
                </a:cubicBezTo>
                <a:cubicBezTo>
                  <a:pt x="381" y="137"/>
                  <a:pt x="381" y="137"/>
                  <a:pt x="381" y="137"/>
                </a:cubicBezTo>
                <a:cubicBezTo>
                  <a:pt x="381" y="138"/>
                  <a:pt x="382" y="139"/>
                  <a:pt x="383" y="139"/>
                </a:cubicBezTo>
                <a:cubicBezTo>
                  <a:pt x="383" y="141"/>
                  <a:pt x="383" y="141"/>
                  <a:pt x="383" y="141"/>
                </a:cubicBezTo>
                <a:cubicBezTo>
                  <a:pt x="384" y="141"/>
                  <a:pt x="384" y="141"/>
                  <a:pt x="384" y="141"/>
                </a:cubicBezTo>
                <a:cubicBezTo>
                  <a:pt x="384" y="143"/>
                  <a:pt x="385" y="143"/>
                  <a:pt x="385" y="145"/>
                </a:cubicBezTo>
                <a:cubicBezTo>
                  <a:pt x="388" y="144"/>
                  <a:pt x="388" y="144"/>
                  <a:pt x="390" y="143"/>
                </a:cubicBezTo>
                <a:cubicBezTo>
                  <a:pt x="390" y="142"/>
                  <a:pt x="390" y="142"/>
                  <a:pt x="390" y="142"/>
                </a:cubicBezTo>
                <a:cubicBezTo>
                  <a:pt x="394" y="142"/>
                  <a:pt x="394" y="142"/>
                  <a:pt x="394" y="142"/>
                </a:cubicBezTo>
                <a:cubicBezTo>
                  <a:pt x="394" y="143"/>
                  <a:pt x="394" y="143"/>
                  <a:pt x="395" y="144"/>
                </a:cubicBezTo>
                <a:cubicBezTo>
                  <a:pt x="396" y="144"/>
                  <a:pt x="397" y="144"/>
                  <a:pt x="399" y="143"/>
                </a:cubicBezTo>
                <a:cubicBezTo>
                  <a:pt x="399" y="143"/>
                  <a:pt x="399" y="143"/>
                  <a:pt x="399" y="143"/>
                </a:cubicBezTo>
                <a:cubicBezTo>
                  <a:pt x="399" y="143"/>
                  <a:pt x="399" y="143"/>
                  <a:pt x="399" y="143"/>
                </a:cubicBezTo>
                <a:cubicBezTo>
                  <a:pt x="399" y="141"/>
                  <a:pt x="399" y="141"/>
                  <a:pt x="399" y="141"/>
                </a:cubicBezTo>
                <a:cubicBezTo>
                  <a:pt x="401" y="141"/>
                  <a:pt x="401" y="141"/>
                  <a:pt x="401" y="141"/>
                </a:cubicBezTo>
                <a:cubicBezTo>
                  <a:pt x="401" y="142"/>
                  <a:pt x="400" y="141"/>
                  <a:pt x="401" y="142"/>
                </a:cubicBezTo>
                <a:cubicBezTo>
                  <a:pt x="402" y="143"/>
                  <a:pt x="401" y="142"/>
                  <a:pt x="402" y="143"/>
                </a:cubicBezTo>
                <a:cubicBezTo>
                  <a:pt x="403" y="140"/>
                  <a:pt x="402" y="140"/>
                  <a:pt x="401" y="137"/>
                </a:cubicBezTo>
                <a:cubicBezTo>
                  <a:pt x="403" y="137"/>
                  <a:pt x="403" y="137"/>
                  <a:pt x="403" y="137"/>
                </a:cubicBezTo>
                <a:cubicBezTo>
                  <a:pt x="403" y="138"/>
                  <a:pt x="403" y="140"/>
                  <a:pt x="404" y="141"/>
                </a:cubicBezTo>
                <a:cubicBezTo>
                  <a:pt x="404" y="142"/>
                  <a:pt x="405" y="142"/>
                  <a:pt x="405" y="142"/>
                </a:cubicBezTo>
                <a:cubicBezTo>
                  <a:pt x="405" y="144"/>
                  <a:pt x="405" y="144"/>
                  <a:pt x="405" y="144"/>
                </a:cubicBezTo>
                <a:cubicBezTo>
                  <a:pt x="406" y="144"/>
                  <a:pt x="406" y="144"/>
                  <a:pt x="406" y="144"/>
                </a:cubicBezTo>
                <a:cubicBezTo>
                  <a:pt x="406" y="145"/>
                  <a:pt x="406" y="145"/>
                  <a:pt x="406" y="145"/>
                </a:cubicBezTo>
                <a:cubicBezTo>
                  <a:pt x="408" y="144"/>
                  <a:pt x="409" y="143"/>
                  <a:pt x="411" y="142"/>
                </a:cubicBezTo>
                <a:cubicBezTo>
                  <a:pt x="411" y="141"/>
                  <a:pt x="411" y="140"/>
                  <a:pt x="412" y="139"/>
                </a:cubicBezTo>
                <a:cubicBezTo>
                  <a:pt x="412" y="139"/>
                  <a:pt x="412" y="139"/>
                  <a:pt x="412" y="139"/>
                </a:cubicBezTo>
                <a:cubicBezTo>
                  <a:pt x="413" y="138"/>
                  <a:pt x="411" y="136"/>
                  <a:pt x="412" y="135"/>
                </a:cubicBezTo>
                <a:cubicBezTo>
                  <a:pt x="412" y="135"/>
                  <a:pt x="412" y="135"/>
                  <a:pt x="412" y="135"/>
                </a:cubicBezTo>
                <a:cubicBezTo>
                  <a:pt x="413" y="133"/>
                  <a:pt x="412" y="134"/>
                  <a:pt x="413" y="133"/>
                </a:cubicBezTo>
                <a:cubicBezTo>
                  <a:pt x="413" y="135"/>
                  <a:pt x="413" y="136"/>
                  <a:pt x="414" y="137"/>
                </a:cubicBezTo>
                <a:cubicBezTo>
                  <a:pt x="414" y="137"/>
                  <a:pt x="414" y="137"/>
                  <a:pt x="414" y="137"/>
                </a:cubicBezTo>
                <a:cubicBezTo>
                  <a:pt x="415" y="138"/>
                  <a:pt x="414" y="137"/>
                  <a:pt x="416" y="137"/>
                </a:cubicBezTo>
                <a:cubicBezTo>
                  <a:pt x="416" y="136"/>
                  <a:pt x="416" y="136"/>
                  <a:pt x="416" y="135"/>
                </a:cubicBezTo>
                <a:cubicBezTo>
                  <a:pt x="418" y="134"/>
                  <a:pt x="417" y="135"/>
                  <a:pt x="418" y="134"/>
                </a:cubicBezTo>
                <a:cubicBezTo>
                  <a:pt x="418" y="134"/>
                  <a:pt x="419" y="134"/>
                  <a:pt x="420" y="133"/>
                </a:cubicBezTo>
                <a:cubicBezTo>
                  <a:pt x="420" y="131"/>
                  <a:pt x="420" y="130"/>
                  <a:pt x="418" y="130"/>
                </a:cubicBezTo>
                <a:cubicBezTo>
                  <a:pt x="419" y="128"/>
                  <a:pt x="418" y="128"/>
                  <a:pt x="420" y="128"/>
                </a:cubicBezTo>
                <a:cubicBezTo>
                  <a:pt x="420" y="126"/>
                  <a:pt x="420" y="127"/>
                  <a:pt x="420" y="126"/>
                </a:cubicBezTo>
                <a:cubicBezTo>
                  <a:pt x="420" y="127"/>
                  <a:pt x="421" y="128"/>
                  <a:pt x="421" y="128"/>
                </a:cubicBezTo>
                <a:cubicBezTo>
                  <a:pt x="423" y="128"/>
                  <a:pt x="423" y="126"/>
                  <a:pt x="424" y="124"/>
                </a:cubicBezTo>
                <a:cubicBezTo>
                  <a:pt x="425" y="123"/>
                  <a:pt x="426" y="123"/>
                  <a:pt x="427" y="123"/>
                </a:cubicBezTo>
                <a:cubicBezTo>
                  <a:pt x="427" y="126"/>
                  <a:pt x="426" y="128"/>
                  <a:pt x="424" y="130"/>
                </a:cubicBezTo>
                <a:cubicBezTo>
                  <a:pt x="424" y="131"/>
                  <a:pt x="424" y="132"/>
                  <a:pt x="425" y="132"/>
                </a:cubicBezTo>
                <a:cubicBezTo>
                  <a:pt x="426" y="132"/>
                  <a:pt x="426" y="132"/>
                  <a:pt x="426" y="132"/>
                </a:cubicBezTo>
                <a:cubicBezTo>
                  <a:pt x="427" y="133"/>
                  <a:pt x="427" y="133"/>
                  <a:pt x="427" y="134"/>
                </a:cubicBezTo>
                <a:cubicBezTo>
                  <a:pt x="429" y="135"/>
                  <a:pt x="431" y="132"/>
                  <a:pt x="431" y="130"/>
                </a:cubicBezTo>
                <a:cubicBezTo>
                  <a:pt x="435" y="130"/>
                  <a:pt x="435" y="129"/>
                  <a:pt x="437" y="128"/>
                </a:cubicBezTo>
                <a:cubicBezTo>
                  <a:pt x="437" y="127"/>
                  <a:pt x="437" y="127"/>
                  <a:pt x="437" y="127"/>
                </a:cubicBezTo>
                <a:cubicBezTo>
                  <a:pt x="438" y="127"/>
                  <a:pt x="438" y="127"/>
                  <a:pt x="438" y="127"/>
                </a:cubicBezTo>
                <a:cubicBezTo>
                  <a:pt x="438" y="126"/>
                  <a:pt x="438" y="126"/>
                  <a:pt x="438" y="126"/>
                </a:cubicBezTo>
                <a:cubicBezTo>
                  <a:pt x="437" y="126"/>
                  <a:pt x="437" y="126"/>
                  <a:pt x="437" y="126"/>
                </a:cubicBezTo>
                <a:cubicBezTo>
                  <a:pt x="437" y="125"/>
                  <a:pt x="438" y="124"/>
                  <a:pt x="438" y="124"/>
                </a:cubicBezTo>
                <a:cubicBezTo>
                  <a:pt x="438" y="123"/>
                  <a:pt x="438" y="122"/>
                  <a:pt x="437" y="120"/>
                </a:cubicBezTo>
                <a:cubicBezTo>
                  <a:pt x="440" y="121"/>
                  <a:pt x="443" y="122"/>
                  <a:pt x="445" y="123"/>
                </a:cubicBezTo>
                <a:cubicBezTo>
                  <a:pt x="445" y="121"/>
                  <a:pt x="445" y="122"/>
                  <a:pt x="444" y="121"/>
                </a:cubicBezTo>
                <a:cubicBezTo>
                  <a:pt x="444" y="119"/>
                  <a:pt x="444" y="119"/>
                  <a:pt x="446" y="118"/>
                </a:cubicBezTo>
                <a:cubicBezTo>
                  <a:pt x="447" y="117"/>
                  <a:pt x="447" y="115"/>
                  <a:pt x="448" y="113"/>
                </a:cubicBezTo>
                <a:cubicBezTo>
                  <a:pt x="446" y="111"/>
                  <a:pt x="445" y="110"/>
                  <a:pt x="443" y="108"/>
                </a:cubicBezTo>
                <a:cubicBezTo>
                  <a:pt x="442" y="107"/>
                  <a:pt x="442" y="107"/>
                  <a:pt x="441" y="106"/>
                </a:cubicBezTo>
                <a:cubicBezTo>
                  <a:pt x="436" y="106"/>
                  <a:pt x="437" y="108"/>
                  <a:pt x="432" y="108"/>
                </a:cubicBezTo>
                <a:cubicBezTo>
                  <a:pt x="432" y="109"/>
                  <a:pt x="432" y="109"/>
                  <a:pt x="432" y="109"/>
                </a:cubicBezTo>
                <a:cubicBezTo>
                  <a:pt x="434" y="109"/>
                  <a:pt x="434" y="109"/>
                  <a:pt x="434" y="109"/>
                </a:cubicBezTo>
                <a:cubicBezTo>
                  <a:pt x="434" y="111"/>
                  <a:pt x="434" y="111"/>
                  <a:pt x="434" y="111"/>
                </a:cubicBezTo>
                <a:cubicBezTo>
                  <a:pt x="433" y="112"/>
                  <a:pt x="432" y="113"/>
                  <a:pt x="431" y="114"/>
                </a:cubicBezTo>
                <a:cubicBezTo>
                  <a:pt x="430" y="114"/>
                  <a:pt x="429" y="113"/>
                  <a:pt x="427" y="113"/>
                </a:cubicBezTo>
                <a:cubicBezTo>
                  <a:pt x="427" y="113"/>
                  <a:pt x="427" y="112"/>
                  <a:pt x="427" y="112"/>
                </a:cubicBezTo>
                <a:cubicBezTo>
                  <a:pt x="425" y="111"/>
                  <a:pt x="415" y="112"/>
                  <a:pt x="413" y="112"/>
                </a:cubicBezTo>
                <a:cubicBezTo>
                  <a:pt x="413" y="113"/>
                  <a:pt x="413" y="113"/>
                  <a:pt x="413" y="113"/>
                </a:cubicBezTo>
                <a:cubicBezTo>
                  <a:pt x="412" y="113"/>
                  <a:pt x="411" y="114"/>
                  <a:pt x="410" y="114"/>
                </a:cubicBezTo>
                <a:cubicBezTo>
                  <a:pt x="409" y="115"/>
                  <a:pt x="408" y="116"/>
                  <a:pt x="407" y="118"/>
                </a:cubicBezTo>
                <a:cubicBezTo>
                  <a:pt x="406" y="118"/>
                  <a:pt x="406" y="118"/>
                  <a:pt x="406" y="118"/>
                </a:cubicBezTo>
                <a:cubicBezTo>
                  <a:pt x="406" y="118"/>
                  <a:pt x="406" y="118"/>
                  <a:pt x="406" y="118"/>
                </a:cubicBezTo>
                <a:cubicBezTo>
                  <a:pt x="404" y="118"/>
                  <a:pt x="404" y="118"/>
                  <a:pt x="404" y="118"/>
                </a:cubicBezTo>
                <a:cubicBezTo>
                  <a:pt x="404" y="119"/>
                  <a:pt x="404" y="120"/>
                  <a:pt x="403" y="120"/>
                </a:cubicBezTo>
                <a:cubicBezTo>
                  <a:pt x="402" y="121"/>
                  <a:pt x="401" y="121"/>
                  <a:pt x="401" y="121"/>
                </a:cubicBezTo>
                <a:cubicBezTo>
                  <a:pt x="400" y="121"/>
                  <a:pt x="400" y="122"/>
                  <a:pt x="400" y="122"/>
                </a:cubicBezTo>
                <a:cubicBezTo>
                  <a:pt x="399" y="122"/>
                  <a:pt x="399" y="122"/>
                  <a:pt x="399" y="122"/>
                </a:cubicBezTo>
                <a:cubicBezTo>
                  <a:pt x="399" y="123"/>
                  <a:pt x="399" y="123"/>
                  <a:pt x="399" y="123"/>
                </a:cubicBezTo>
                <a:cubicBezTo>
                  <a:pt x="397" y="123"/>
                  <a:pt x="396" y="123"/>
                  <a:pt x="395" y="122"/>
                </a:cubicBezTo>
                <a:cubicBezTo>
                  <a:pt x="395" y="124"/>
                  <a:pt x="395" y="124"/>
                  <a:pt x="395" y="124"/>
                </a:cubicBezTo>
                <a:cubicBezTo>
                  <a:pt x="395" y="124"/>
                  <a:pt x="395" y="124"/>
                  <a:pt x="395" y="124"/>
                </a:cubicBezTo>
                <a:cubicBezTo>
                  <a:pt x="394" y="125"/>
                  <a:pt x="394" y="125"/>
                  <a:pt x="394" y="126"/>
                </a:cubicBezTo>
                <a:cubicBezTo>
                  <a:pt x="391" y="126"/>
                  <a:pt x="391" y="126"/>
                  <a:pt x="391" y="126"/>
                </a:cubicBezTo>
                <a:cubicBezTo>
                  <a:pt x="391" y="126"/>
                  <a:pt x="391" y="126"/>
                  <a:pt x="391" y="127"/>
                </a:cubicBezTo>
                <a:cubicBezTo>
                  <a:pt x="390" y="127"/>
                  <a:pt x="390" y="127"/>
                  <a:pt x="390" y="127"/>
                </a:cubicBezTo>
                <a:cubicBezTo>
                  <a:pt x="389" y="128"/>
                  <a:pt x="390" y="129"/>
                  <a:pt x="390" y="130"/>
                </a:cubicBezTo>
                <a:cubicBezTo>
                  <a:pt x="389" y="131"/>
                  <a:pt x="389" y="131"/>
                  <a:pt x="389" y="131"/>
                </a:cubicBezTo>
                <a:cubicBezTo>
                  <a:pt x="385" y="131"/>
                  <a:pt x="385" y="131"/>
                  <a:pt x="385" y="131"/>
                </a:cubicBezTo>
                <a:cubicBezTo>
                  <a:pt x="385" y="132"/>
                  <a:pt x="385" y="132"/>
                  <a:pt x="385" y="132"/>
                </a:cubicBezTo>
                <a:cubicBezTo>
                  <a:pt x="383" y="132"/>
                  <a:pt x="383" y="132"/>
                  <a:pt x="383" y="132"/>
                </a:cubicBezTo>
                <a:cubicBezTo>
                  <a:pt x="383" y="132"/>
                  <a:pt x="383" y="132"/>
                  <a:pt x="383" y="133"/>
                </a:cubicBezTo>
                <a:cubicBezTo>
                  <a:pt x="381" y="133"/>
                  <a:pt x="381" y="133"/>
                  <a:pt x="381" y="133"/>
                </a:cubicBezTo>
                <a:cubicBezTo>
                  <a:pt x="381" y="133"/>
                  <a:pt x="381" y="133"/>
                  <a:pt x="381" y="133"/>
                </a:cubicBezTo>
                <a:cubicBezTo>
                  <a:pt x="379" y="133"/>
                  <a:pt x="379" y="133"/>
                  <a:pt x="379" y="133"/>
                </a:cubicBezTo>
                <a:cubicBezTo>
                  <a:pt x="379" y="134"/>
                  <a:pt x="379" y="134"/>
                  <a:pt x="379" y="134"/>
                </a:cubicBezTo>
                <a:cubicBezTo>
                  <a:pt x="378" y="134"/>
                  <a:pt x="378" y="135"/>
                  <a:pt x="377" y="135"/>
                </a:cubicBezTo>
                <a:cubicBezTo>
                  <a:pt x="377" y="136"/>
                  <a:pt x="377" y="135"/>
                  <a:pt x="378" y="136"/>
                </a:cubicBezTo>
                <a:close/>
                <a:moveTo>
                  <a:pt x="412" y="132"/>
                </a:moveTo>
                <a:cubicBezTo>
                  <a:pt x="412" y="132"/>
                  <a:pt x="412" y="132"/>
                  <a:pt x="412" y="132"/>
                </a:cubicBezTo>
                <a:cubicBezTo>
                  <a:pt x="412" y="133"/>
                  <a:pt x="412" y="133"/>
                  <a:pt x="412" y="133"/>
                </a:cubicBezTo>
                <a:cubicBezTo>
                  <a:pt x="412" y="133"/>
                  <a:pt x="412" y="133"/>
                  <a:pt x="412" y="133"/>
                </a:cubicBezTo>
                <a:lnTo>
                  <a:pt x="412" y="132"/>
                </a:lnTo>
                <a:close/>
                <a:moveTo>
                  <a:pt x="664" y="108"/>
                </a:moveTo>
                <a:cubicBezTo>
                  <a:pt x="663" y="110"/>
                  <a:pt x="663" y="111"/>
                  <a:pt x="661" y="112"/>
                </a:cubicBezTo>
                <a:cubicBezTo>
                  <a:pt x="661" y="112"/>
                  <a:pt x="660" y="113"/>
                  <a:pt x="660" y="114"/>
                </a:cubicBezTo>
                <a:cubicBezTo>
                  <a:pt x="661" y="114"/>
                  <a:pt x="661" y="114"/>
                  <a:pt x="661" y="114"/>
                </a:cubicBezTo>
                <a:cubicBezTo>
                  <a:pt x="662" y="117"/>
                  <a:pt x="662" y="117"/>
                  <a:pt x="662" y="119"/>
                </a:cubicBezTo>
                <a:cubicBezTo>
                  <a:pt x="663" y="119"/>
                  <a:pt x="663" y="119"/>
                  <a:pt x="663" y="119"/>
                </a:cubicBezTo>
                <a:cubicBezTo>
                  <a:pt x="663" y="118"/>
                  <a:pt x="663" y="118"/>
                  <a:pt x="663" y="118"/>
                </a:cubicBezTo>
                <a:cubicBezTo>
                  <a:pt x="665" y="118"/>
                  <a:pt x="666" y="118"/>
                  <a:pt x="667" y="117"/>
                </a:cubicBezTo>
                <a:cubicBezTo>
                  <a:pt x="668" y="116"/>
                  <a:pt x="668" y="114"/>
                  <a:pt x="668" y="113"/>
                </a:cubicBezTo>
                <a:cubicBezTo>
                  <a:pt x="669" y="113"/>
                  <a:pt x="669" y="113"/>
                  <a:pt x="669" y="113"/>
                </a:cubicBezTo>
                <a:cubicBezTo>
                  <a:pt x="669" y="111"/>
                  <a:pt x="669" y="111"/>
                  <a:pt x="667" y="110"/>
                </a:cubicBezTo>
                <a:cubicBezTo>
                  <a:pt x="667" y="109"/>
                  <a:pt x="667" y="109"/>
                  <a:pt x="667" y="109"/>
                </a:cubicBezTo>
                <a:cubicBezTo>
                  <a:pt x="666" y="109"/>
                  <a:pt x="666" y="109"/>
                  <a:pt x="666" y="109"/>
                </a:cubicBezTo>
                <a:cubicBezTo>
                  <a:pt x="666" y="108"/>
                  <a:pt x="666" y="108"/>
                  <a:pt x="666" y="108"/>
                </a:cubicBezTo>
                <a:cubicBezTo>
                  <a:pt x="665" y="108"/>
                  <a:pt x="664" y="108"/>
                  <a:pt x="664" y="108"/>
                </a:cubicBezTo>
                <a:close/>
                <a:moveTo>
                  <a:pt x="538" y="109"/>
                </a:moveTo>
                <a:cubicBezTo>
                  <a:pt x="538" y="113"/>
                  <a:pt x="538" y="114"/>
                  <a:pt x="541" y="115"/>
                </a:cubicBezTo>
                <a:cubicBezTo>
                  <a:pt x="541" y="117"/>
                  <a:pt x="541" y="117"/>
                  <a:pt x="542" y="118"/>
                </a:cubicBezTo>
                <a:cubicBezTo>
                  <a:pt x="542" y="119"/>
                  <a:pt x="542" y="119"/>
                  <a:pt x="542" y="119"/>
                </a:cubicBezTo>
                <a:cubicBezTo>
                  <a:pt x="543" y="119"/>
                  <a:pt x="543" y="119"/>
                  <a:pt x="543" y="119"/>
                </a:cubicBezTo>
                <a:cubicBezTo>
                  <a:pt x="543" y="118"/>
                  <a:pt x="543" y="118"/>
                  <a:pt x="544" y="117"/>
                </a:cubicBezTo>
                <a:cubicBezTo>
                  <a:pt x="544" y="114"/>
                  <a:pt x="542" y="110"/>
                  <a:pt x="541" y="109"/>
                </a:cubicBezTo>
                <a:cubicBezTo>
                  <a:pt x="541" y="108"/>
                  <a:pt x="541" y="108"/>
                  <a:pt x="541" y="108"/>
                </a:cubicBezTo>
                <a:cubicBezTo>
                  <a:pt x="540" y="109"/>
                  <a:pt x="539" y="109"/>
                  <a:pt x="538" y="109"/>
                </a:cubicBezTo>
                <a:close/>
                <a:moveTo>
                  <a:pt x="567" y="109"/>
                </a:moveTo>
                <a:cubicBezTo>
                  <a:pt x="567" y="110"/>
                  <a:pt x="566" y="110"/>
                  <a:pt x="566" y="111"/>
                </a:cubicBezTo>
                <a:cubicBezTo>
                  <a:pt x="567" y="111"/>
                  <a:pt x="567" y="111"/>
                  <a:pt x="567" y="111"/>
                </a:cubicBezTo>
                <a:cubicBezTo>
                  <a:pt x="568" y="112"/>
                  <a:pt x="568" y="113"/>
                  <a:pt x="569" y="114"/>
                </a:cubicBezTo>
                <a:cubicBezTo>
                  <a:pt x="571" y="114"/>
                  <a:pt x="572" y="113"/>
                  <a:pt x="574" y="113"/>
                </a:cubicBezTo>
                <a:cubicBezTo>
                  <a:pt x="574" y="112"/>
                  <a:pt x="574" y="111"/>
                  <a:pt x="573" y="110"/>
                </a:cubicBezTo>
                <a:cubicBezTo>
                  <a:pt x="573" y="110"/>
                  <a:pt x="573" y="110"/>
                  <a:pt x="573" y="110"/>
                </a:cubicBezTo>
                <a:cubicBezTo>
                  <a:pt x="571" y="110"/>
                  <a:pt x="571" y="110"/>
                  <a:pt x="571" y="110"/>
                </a:cubicBezTo>
                <a:cubicBezTo>
                  <a:pt x="571" y="109"/>
                  <a:pt x="571" y="109"/>
                  <a:pt x="571" y="109"/>
                </a:cubicBezTo>
                <a:cubicBezTo>
                  <a:pt x="569" y="108"/>
                  <a:pt x="569" y="109"/>
                  <a:pt x="567" y="109"/>
                </a:cubicBezTo>
                <a:close/>
                <a:moveTo>
                  <a:pt x="633" y="110"/>
                </a:moveTo>
                <a:cubicBezTo>
                  <a:pt x="633" y="111"/>
                  <a:pt x="633" y="111"/>
                  <a:pt x="633" y="112"/>
                </a:cubicBezTo>
                <a:cubicBezTo>
                  <a:pt x="629" y="112"/>
                  <a:pt x="629" y="112"/>
                  <a:pt x="629" y="112"/>
                </a:cubicBezTo>
                <a:cubicBezTo>
                  <a:pt x="629" y="112"/>
                  <a:pt x="629" y="112"/>
                  <a:pt x="629" y="112"/>
                </a:cubicBezTo>
                <a:cubicBezTo>
                  <a:pt x="628" y="113"/>
                  <a:pt x="628" y="113"/>
                  <a:pt x="627" y="113"/>
                </a:cubicBezTo>
                <a:cubicBezTo>
                  <a:pt x="627" y="114"/>
                  <a:pt x="627" y="114"/>
                  <a:pt x="627" y="114"/>
                </a:cubicBezTo>
                <a:cubicBezTo>
                  <a:pt x="624" y="115"/>
                  <a:pt x="620" y="113"/>
                  <a:pt x="618" y="113"/>
                </a:cubicBezTo>
                <a:cubicBezTo>
                  <a:pt x="618" y="114"/>
                  <a:pt x="618" y="114"/>
                  <a:pt x="618" y="114"/>
                </a:cubicBezTo>
                <a:cubicBezTo>
                  <a:pt x="617" y="114"/>
                  <a:pt x="616" y="115"/>
                  <a:pt x="616" y="116"/>
                </a:cubicBezTo>
                <a:cubicBezTo>
                  <a:pt x="616" y="116"/>
                  <a:pt x="616" y="117"/>
                  <a:pt x="616" y="117"/>
                </a:cubicBezTo>
                <a:cubicBezTo>
                  <a:pt x="618" y="117"/>
                  <a:pt x="620" y="117"/>
                  <a:pt x="621" y="116"/>
                </a:cubicBezTo>
                <a:cubicBezTo>
                  <a:pt x="621" y="117"/>
                  <a:pt x="621" y="117"/>
                  <a:pt x="621" y="117"/>
                </a:cubicBezTo>
                <a:cubicBezTo>
                  <a:pt x="623" y="117"/>
                  <a:pt x="623" y="117"/>
                  <a:pt x="623" y="117"/>
                </a:cubicBezTo>
                <a:cubicBezTo>
                  <a:pt x="623" y="118"/>
                  <a:pt x="623" y="118"/>
                  <a:pt x="623" y="118"/>
                </a:cubicBezTo>
                <a:cubicBezTo>
                  <a:pt x="627" y="118"/>
                  <a:pt x="627" y="118"/>
                  <a:pt x="627" y="118"/>
                </a:cubicBezTo>
                <a:cubicBezTo>
                  <a:pt x="627" y="118"/>
                  <a:pt x="627" y="118"/>
                  <a:pt x="627" y="118"/>
                </a:cubicBezTo>
                <a:cubicBezTo>
                  <a:pt x="631" y="118"/>
                  <a:pt x="631" y="118"/>
                  <a:pt x="631" y="118"/>
                </a:cubicBezTo>
                <a:cubicBezTo>
                  <a:pt x="631" y="119"/>
                  <a:pt x="631" y="119"/>
                  <a:pt x="631" y="119"/>
                </a:cubicBezTo>
                <a:cubicBezTo>
                  <a:pt x="632" y="119"/>
                  <a:pt x="633" y="119"/>
                  <a:pt x="633" y="120"/>
                </a:cubicBezTo>
                <a:cubicBezTo>
                  <a:pt x="633" y="119"/>
                  <a:pt x="633" y="119"/>
                  <a:pt x="633" y="119"/>
                </a:cubicBezTo>
                <a:cubicBezTo>
                  <a:pt x="635" y="119"/>
                  <a:pt x="635" y="119"/>
                  <a:pt x="635" y="119"/>
                </a:cubicBezTo>
                <a:cubicBezTo>
                  <a:pt x="635" y="118"/>
                  <a:pt x="635" y="118"/>
                  <a:pt x="635" y="118"/>
                </a:cubicBezTo>
                <a:cubicBezTo>
                  <a:pt x="641" y="119"/>
                  <a:pt x="641" y="119"/>
                  <a:pt x="641" y="119"/>
                </a:cubicBezTo>
                <a:cubicBezTo>
                  <a:pt x="641" y="119"/>
                  <a:pt x="641" y="118"/>
                  <a:pt x="641" y="118"/>
                </a:cubicBezTo>
                <a:cubicBezTo>
                  <a:pt x="642" y="117"/>
                  <a:pt x="643" y="117"/>
                  <a:pt x="645" y="116"/>
                </a:cubicBezTo>
                <a:cubicBezTo>
                  <a:pt x="646" y="115"/>
                  <a:pt x="646" y="113"/>
                  <a:pt x="646" y="112"/>
                </a:cubicBezTo>
                <a:cubicBezTo>
                  <a:pt x="642" y="112"/>
                  <a:pt x="642" y="112"/>
                  <a:pt x="642" y="112"/>
                </a:cubicBezTo>
                <a:cubicBezTo>
                  <a:pt x="642" y="110"/>
                  <a:pt x="642" y="110"/>
                  <a:pt x="642" y="110"/>
                </a:cubicBezTo>
                <a:cubicBezTo>
                  <a:pt x="640" y="111"/>
                  <a:pt x="639" y="113"/>
                  <a:pt x="636" y="112"/>
                </a:cubicBezTo>
                <a:cubicBezTo>
                  <a:pt x="636" y="111"/>
                  <a:pt x="636" y="111"/>
                  <a:pt x="636" y="111"/>
                </a:cubicBezTo>
                <a:cubicBezTo>
                  <a:pt x="635" y="111"/>
                  <a:pt x="634" y="111"/>
                  <a:pt x="633" y="110"/>
                </a:cubicBezTo>
                <a:close/>
                <a:moveTo>
                  <a:pt x="818" y="116"/>
                </a:moveTo>
                <a:cubicBezTo>
                  <a:pt x="819" y="117"/>
                  <a:pt x="819" y="118"/>
                  <a:pt x="819" y="118"/>
                </a:cubicBezTo>
                <a:cubicBezTo>
                  <a:pt x="820" y="118"/>
                  <a:pt x="822" y="118"/>
                  <a:pt x="823" y="118"/>
                </a:cubicBezTo>
                <a:cubicBezTo>
                  <a:pt x="823" y="116"/>
                  <a:pt x="823" y="116"/>
                  <a:pt x="823" y="116"/>
                </a:cubicBezTo>
                <a:cubicBezTo>
                  <a:pt x="822" y="116"/>
                  <a:pt x="820" y="116"/>
                  <a:pt x="819" y="116"/>
                </a:cubicBezTo>
                <a:cubicBezTo>
                  <a:pt x="819" y="116"/>
                  <a:pt x="819" y="116"/>
                  <a:pt x="818" y="116"/>
                </a:cubicBezTo>
                <a:close/>
                <a:moveTo>
                  <a:pt x="3052" y="312"/>
                </a:moveTo>
                <a:cubicBezTo>
                  <a:pt x="3051" y="312"/>
                  <a:pt x="3050" y="312"/>
                  <a:pt x="3049" y="312"/>
                </a:cubicBezTo>
                <a:cubicBezTo>
                  <a:pt x="3049" y="311"/>
                  <a:pt x="3049" y="311"/>
                  <a:pt x="3048" y="310"/>
                </a:cubicBezTo>
                <a:cubicBezTo>
                  <a:pt x="3048" y="310"/>
                  <a:pt x="3047" y="310"/>
                  <a:pt x="3046" y="310"/>
                </a:cubicBezTo>
                <a:cubicBezTo>
                  <a:pt x="3046" y="309"/>
                  <a:pt x="3046" y="309"/>
                  <a:pt x="3046" y="309"/>
                </a:cubicBezTo>
                <a:cubicBezTo>
                  <a:pt x="3045" y="308"/>
                  <a:pt x="3045" y="308"/>
                  <a:pt x="3043" y="308"/>
                </a:cubicBezTo>
                <a:cubicBezTo>
                  <a:pt x="3042" y="304"/>
                  <a:pt x="3041" y="306"/>
                  <a:pt x="3039" y="304"/>
                </a:cubicBezTo>
                <a:cubicBezTo>
                  <a:pt x="3039" y="303"/>
                  <a:pt x="3039" y="301"/>
                  <a:pt x="3038" y="300"/>
                </a:cubicBezTo>
                <a:cubicBezTo>
                  <a:pt x="3037" y="300"/>
                  <a:pt x="3037" y="300"/>
                  <a:pt x="3037" y="300"/>
                </a:cubicBezTo>
                <a:cubicBezTo>
                  <a:pt x="3037" y="300"/>
                  <a:pt x="3037" y="300"/>
                  <a:pt x="3037" y="300"/>
                </a:cubicBezTo>
                <a:cubicBezTo>
                  <a:pt x="3035" y="300"/>
                  <a:pt x="3035" y="300"/>
                  <a:pt x="3035" y="300"/>
                </a:cubicBezTo>
                <a:cubicBezTo>
                  <a:pt x="3035" y="299"/>
                  <a:pt x="3035" y="299"/>
                  <a:pt x="3035" y="299"/>
                </a:cubicBezTo>
                <a:cubicBezTo>
                  <a:pt x="3034" y="299"/>
                  <a:pt x="3033" y="299"/>
                  <a:pt x="3032" y="299"/>
                </a:cubicBezTo>
                <a:cubicBezTo>
                  <a:pt x="3032" y="298"/>
                  <a:pt x="3032" y="298"/>
                  <a:pt x="3032" y="298"/>
                </a:cubicBezTo>
                <a:cubicBezTo>
                  <a:pt x="3027" y="298"/>
                  <a:pt x="3022" y="299"/>
                  <a:pt x="3018" y="299"/>
                </a:cubicBezTo>
                <a:cubicBezTo>
                  <a:pt x="3018" y="303"/>
                  <a:pt x="3019" y="303"/>
                  <a:pt x="3019" y="306"/>
                </a:cubicBezTo>
                <a:cubicBezTo>
                  <a:pt x="3018" y="306"/>
                  <a:pt x="3016" y="306"/>
                  <a:pt x="3015" y="305"/>
                </a:cubicBezTo>
                <a:cubicBezTo>
                  <a:pt x="3015" y="304"/>
                  <a:pt x="3015" y="303"/>
                  <a:pt x="3016" y="302"/>
                </a:cubicBezTo>
                <a:cubicBezTo>
                  <a:pt x="3015" y="301"/>
                  <a:pt x="3015" y="300"/>
                  <a:pt x="3015" y="299"/>
                </a:cubicBezTo>
                <a:cubicBezTo>
                  <a:pt x="3016" y="299"/>
                  <a:pt x="3016" y="299"/>
                  <a:pt x="3016" y="299"/>
                </a:cubicBezTo>
                <a:cubicBezTo>
                  <a:pt x="3015" y="294"/>
                  <a:pt x="3014" y="296"/>
                  <a:pt x="3012" y="293"/>
                </a:cubicBezTo>
                <a:cubicBezTo>
                  <a:pt x="3012" y="293"/>
                  <a:pt x="3012" y="293"/>
                  <a:pt x="3012" y="293"/>
                </a:cubicBezTo>
                <a:cubicBezTo>
                  <a:pt x="3012" y="291"/>
                  <a:pt x="3012" y="291"/>
                  <a:pt x="3012" y="291"/>
                </a:cubicBezTo>
                <a:cubicBezTo>
                  <a:pt x="3011" y="291"/>
                  <a:pt x="3011" y="291"/>
                  <a:pt x="3011" y="291"/>
                </a:cubicBezTo>
                <a:cubicBezTo>
                  <a:pt x="3010" y="290"/>
                  <a:pt x="3007" y="290"/>
                  <a:pt x="3006" y="289"/>
                </a:cubicBezTo>
                <a:cubicBezTo>
                  <a:pt x="3005" y="288"/>
                  <a:pt x="3005" y="288"/>
                  <a:pt x="3004" y="287"/>
                </a:cubicBezTo>
                <a:cubicBezTo>
                  <a:pt x="3002" y="287"/>
                  <a:pt x="3002" y="287"/>
                  <a:pt x="3002" y="287"/>
                </a:cubicBezTo>
                <a:cubicBezTo>
                  <a:pt x="3002" y="286"/>
                  <a:pt x="3002" y="286"/>
                  <a:pt x="3002" y="286"/>
                </a:cubicBezTo>
                <a:cubicBezTo>
                  <a:pt x="3001" y="286"/>
                  <a:pt x="3001" y="286"/>
                  <a:pt x="3001" y="286"/>
                </a:cubicBezTo>
                <a:cubicBezTo>
                  <a:pt x="3001" y="285"/>
                  <a:pt x="3001" y="285"/>
                  <a:pt x="3001" y="285"/>
                </a:cubicBezTo>
                <a:cubicBezTo>
                  <a:pt x="3000" y="285"/>
                  <a:pt x="3000" y="285"/>
                  <a:pt x="3000" y="285"/>
                </a:cubicBezTo>
                <a:cubicBezTo>
                  <a:pt x="2999" y="284"/>
                  <a:pt x="2998" y="284"/>
                  <a:pt x="2998" y="283"/>
                </a:cubicBezTo>
                <a:cubicBezTo>
                  <a:pt x="2997" y="283"/>
                  <a:pt x="2996" y="282"/>
                  <a:pt x="2995" y="282"/>
                </a:cubicBezTo>
                <a:cubicBezTo>
                  <a:pt x="2995" y="282"/>
                  <a:pt x="2995" y="281"/>
                  <a:pt x="2995" y="281"/>
                </a:cubicBezTo>
                <a:cubicBezTo>
                  <a:pt x="2993" y="281"/>
                  <a:pt x="2993" y="281"/>
                  <a:pt x="2993" y="281"/>
                </a:cubicBezTo>
                <a:cubicBezTo>
                  <a:pt x="2993" y="280"/>
                  <a:pt x="2992" y="279"/>
                  <a:pt x="2992" y="279"/>
                </a:cubicBezTo>
                <a:cubicBezTo>
                  <a:pt x="2991" y="278"/>
                  <a:pt x="2988" y="277"/>
                  <a:pt x="2987" y="277"/>
                </a:cubicBezTo>
                <a:cubicBezTo>
                  <a:pt x="2987" y="276"/>
                  <a:pt x="2987" y="276"/>
                  <a:pt x="2987" y="276"/>
                </a:cubicBezTo>
                <a:cubicBezTo>
                  <a:pt x="2987" y="276"/>
                  <a:pt x="2987" y="276"/>
                  <a:pt x="2987" y="276"/>
                </a:cubicBezTo>
                <a:cubicBezTo>
                  <a:pt x="2988" y="275"/>
                  <a:pt x="2986" y="273"/>
                  <a:pt x="2985" y="272"/>
                </a:cubicBezTo>
                <a:cubicBezTo>
                  <a:pt x="2985" y="272"/>
                  <a:pt x="2985" y="272"/>
                  <a:pt x="2985" y="272"/>
                </a:cubicBezTo>
                <a:cubicBezTo>
                  <a:pt x="2984" y="272"/>
                  <a:pt x="2983" y="272"/>
                  <a:pt x="2981" y="272"/>
                </a:cubicBezTo>
                <a:cubicBezTo>
                  <a:pt x="2981" y="272"/>
                  <a:pt x="2981" y="271"/>
                  <a:pt x="2981" y="270"/>
                </a:cubicBezTo>
                <a:cubicBezTo>
                  <a:pt x="2978" y="270"/>
                  <a:pt x="2976" y="270"/>
                  <a:pt x="2974" y="268"/>
                </a:cubicBezTo>
                <a:cubicBezTo>
                  <a:pt x="2973" y="267"/>
                  <a:pt x="2975" y="265"/>
                  <a:pt x="2972" y="264"/>
                </a:cubicBezTo>
                <a:cubicBezTo>
                  <a:pt x="2972" y="263"/>
                  <a:pt x="2972" y="263"/>
                  <a:pt x="2972" y="263"/>
                </a:cubicBezTo>
                <a:cubicBezTo>
                  <a:pt x="2971" y="262"/>
                  <a:pt x="2969" y="262"/>
                  <a:pt x="2968" y="262"/>
                </a:cubicBezTo>
                <a:cubicBezTo>
                  <a:pt x="2968" y="261"/>
                  <a:pt x="2968" y="261"/>
                  <a:pt x="2968" y="260"/>
                </a:cubicBezTo>
                <a:cubicBezTo>
                  <a:pt x="2967" y="260"/>
                  <a:pt x="2967" y="260"/>
                  <a:pt x="2967" y="260"/>
                </a:cubicBezTo>
                <a:cubicBezTo>
                  <a:pt x="2967" y="258"/>
                  <a:pt x="2967" y="258"/>
                  <a:pt x="2967" y="258"/>
                </a:cubicBezTo>
                <a:cubicBezTo>
                  <a:pt x="2966" y="258"/>
                  <a:pt x="2966" y="257"/>
                  <a:pt x="2966" y="257"/>
                </a:cubicBezTo>
                <a:cubicBezTo>
                  <a:pt x="2966" y="256"/>
                  <a:pt x="2966" y="256"/>
                  <a:pt x="2966" y="256"/>
                </a:cubicBezTo>
                <a:cubicBezTo>
                  <a:pt x="2965" y="256"/>
                  <a:pt x="2965" y="256"/>
                  <a:pt x="2965" y="256"/>
                </a:cubicBezTo>
                <a:cubicBezTo>
                  <a:pt x="2963" y="254"/>
                  <a:pt x="2960" y="256"/>
                  <a:pt x="2958" y="255"/>
                </a:cubicBezTo>
                <a:cubicBezTo>
                  <a:pt x="2958" y="254"/>
                  <a:pt x="2958" y="254"/>
                  <a:pt x="2958" y="254"/>
                </a:cubicBezTo>
                <a:cubicBezTo>
                  <a:pt x="2956" y="254"/>
                  <a:pt x="2956" y="254"/>
                  <a:pt x="2956" y="254"/>
                </a:cubicBezTo>
                <a:cubicBezTo>
                  <a:pt x="2956" y="254"/>
                  <a:pt x="2956" y="254"/>
                  <a:pt x="2956" y="253"/>
                </a:cubicBezTo>
                <a:cubicBezTo>
                  <a:pt x="2954" y="253"/>
                  <a:pt x="2954" y="253"/>
                  <a:pt x="2954" y="253"/>
                </a:cubicBezTo>
                <a:cubicBezTo>
                  <a:pt x="2954" y="252"/>
                  <a:pt x="2954" y="252"/>
                  <a:pt x="2954" y="252"/>
                </a:cubicBezTo>
                <a:cubicBezTo>
                  <a:pt x="2952" y="252"/>
                  <a:pt x="2951" y="253"/>
                  <a:pt x="2950" y="254"/>
                </a:cubicBezTo>
                <a:cubicBezTo>
                  <a:pt x="2946" y="254"/>
                  <a:pt x="2945" y="254"/>
                  <a:pt x="2944" y="252"/>
                </a:cubicBezTo>
                <a:cubicBezTo>
                  <a:pt x="2943" y="252"/>
                  <a:pt x="2943" y="252"/>
                  <a:pt x="2943" y="252"/>
                </a:cubicBezTo>
                <a:cubicBezTo>
                  <a:pt x="2943" y="251"/>
                  <a:pt x="2943" y="249"/>
                  <a:pt x="2942" y="249"/>
                </a:cubicBezTo>
                <a:cubicBezTo>
                  <a:pt x="2940" y="249"/>
                  <a:pt x="2940" y="249"/>
                  <a:pt x="2940" y="249"/>
                </a:cubicBezTo>
                <a:cubicBezTo>
                  <a:pt x="2940" y="248"/>
                  <a:pt x="2940" y="248"/>
                  <a:pt x="2940" y="248"/>
                </a:cubicBezTo>
                <a:cubicBezTo>
                  <a:pt x="2938" y="248"/>
                  <a:pt x="2936" y="247"/>
                  <a:pt x="2934" y="247"/>
                </a:cubicBezTo>
                <a:cubicBezTo>
                  <a:pt x="2934" y="247"/>
                  <a:pt x="2933" y="246"/>
                  <a:pt x="2933" y="245"/>
                </a:cubicBezTo>
                <a:cubicBezTo>
                  <a:pt x="2931" y="245"/>
                  <a:pt x="2931" y="245"/>
                  <a:pt x="2931" y="245"/>
                </a:cubicBezTo>
                <a:cubicBezTo>
                  <a:pt x="2931" y="245"/>
                  <a:pt x="2931" y="245"/>
                  <a:pt x="2931" y="245"/>
                </a:cubicBezTo>
                <a:cubicBezTo>
                  <a:pt x="2931" y="245"/>
                  <a:pt x="2931" y="245"/>
                  <a:pt x="2931" y="245"/>
                </a:cubicBezTo>
                <a:cubicBezTo>
                  <a:pt x="2931" y="243"/>
                  <a:pt x="2931" y="243"/>
                  <a:pt x="2931" y="243"/>
                </a:cubicBezTo>
                <a:cubicBezTo>
                  <a:pt x="2929" y="243"/>
                  <a:pt x="2929" y="243"/>
                  <a:pt x="2929" y="243"/>
                </a:cubicBezTo>
                <a:cubicBezTo>
                  <a:pt x="2929" y="244"/>
                  <a:pt x="2929" y="244"/>
                  <a:pt x="2929" y="245"/>
                </a:cubicBezTo>
                <a:cubicBezTo>
                  <a:pt x="2925" y="244"/>
                  <a:pt x="2920" y="244"/>
                  <a:pt x="2916" y="244"/>
                </a:cubicBezTo>
                <a:cubicBezTo>
                  <a:pt x="2916" y="243"/>
                  <a:pt x="2916" y="243"/>
                  <a:pt x="2916" y="243"/>
                </a:cubicBezTo>
                <a:cubicBezTo>
                  <a:pt x="2913" y="242"/>
                  <a:pt x="2913" y="246"/>
                  <a:pt x="2910" y="245"/>
                </a:cubicBezTo>
                <a:cubicBezTo>
                  <a:pt x="2910" y="244"/>
                  <a:pt x="2910" y="244"/>
                  <a:pt x="2910" y="244"/>
                </a:cubicBezTo>
                <a:cubicBezTo>
                  <a:pt x="2908" y="244"/>
                  <a:pt x="2908" y="244"/>
                  <a:pt x="2908" y="244"/>
                </a:cubicBezTo>
                <a:cubicBezTo>
                  <a:pt x="2908" y="244"/>
                  <a:pt x="2908" y="243"/>
                  <a:pt x="2908" y="243"/>
                </a:cubicBezTo>
                <a:cubicBezTo>
                  <a:pt x="2905" y="243"/>
                  <a:pt x="2905" y="243"/>
                  <a:pt x="2905" y="243"/>
                </a:cubicBezTo>
                <a:cubicBezTo>
                  <a:pt x="2905" y="243"/>
                  <a:pt x="2905" y="243"/>
                  <a:pt x="2905" y="243"/>
                </a:cubicBezTo>
                <a:cubicBezTo>
                  <a:pt x="2897" y="243"/>
                  <a:pt x="2897" y="243"/>
                  <a:pt x="2897" y="243"/>
                </a:cubicBezTo>
                <a:cubicBezTo>
                  <a:pt x="2897" y="243"/>
                  <a:pt x="2897" y="243"/>
                  <a:pt x="2897" y="243"/>
                </a:cubicBezTo>
                <a:cubicBezTo>
                  <a:pt x="2894" y="242"/>
                  <a:pt x="2894" y="241"/>
                  <a:pt x="2891" y="241"/>
                </a:cubicBezTo>
                <a:cubicBezTo>
                  <a:pt x="2892" y="243"/>
                  <a:pt x="2892" y="245"/>
                  <a:pt x="2893" y="247"/>
                </a:cubicBezTo>
                <a:cubicBezTo>
                  <a:pt x="2892" y="247"/>
                  <a:pt x="2892" y="247"/>
                  <a:pt x="2892" y="247"/>
                </a:cubicBezTo>
                <a:cubicBezTo>
                  <a:pt x="2892" y="248"/>
                  <a:pt x="2892" y="249"/>
                  <a:pt x="2891" y="250"/>
                </a:cubicBezTo>
                <a:cubicBezTo>
                  <a:pt x="2894" y="250"/>
                  <a:pt x="2893" y="251"/>
                  <a:pt x="2895" y="252"/>
                </a:cubicBezTo>
                <a:cubicBezTo>
                  <a:pt x="2895" y="254"/>
                  <a:pt x="2896" y="257"/>
                  <a:pt x="2896" y="259"/>
                </a:cubicBezTo>
                <a:cubicBezTo>
                  <a:pt x="2893" y="259"/>
                  <a:pt x="2893" y="259"/>
                  <a:pt x="2893" y="259"/>
                </a:cubicBezTo>
                <a:cubicBezTo>
                  <a:pt x="2893" y="261"/>
                  <a:pt x="2892" y="261"/>
                  <a:pt x="2891" y="262"/>
                </a:cubicBezTo>
                <a:cubicBezTo>
                  <a:pt x="2889" y="262"/>
                  <a:pt x="2889" y="262"/>
                  <a:pt x="2889" y="262"/>
                </a:cubicBezTo>
                <a:cubicBezTo>
                  <a:pt x="2889" y="265"/>
                  <a:pt x="2889" y="265"/>
                  <a:pt x="2889" y="265"/>
                </a:cubicBezTo>
                <a:cubicBezTo>
                  <a:pt x="2884" y="265"/>
                  <a:pt x="2884" y="267"/>
                  <a:pt x="2878" y="267"/>
                </a:cubicBezTo>
                <a:cubicBezTo>
                  <a:pt x="2878" y="264"/>
                  <a:pt x="2877" y="260"/>
                  <a:pt x="2877" y="258"/>
                </a:cubicBezTo>
                <a:cubicBezTo>
                  <a:pt x="2875" y="258"/>
                  <a:pt x="2875" y="258"/>
                  <a:pt x="2875" y="258"/>
                </a:cubicBezTo>
                <a:cubicBezTo>
                  <a:pt x="2875" y="257"/>
                  <a:pt x="2875" y="257"/>
                  <a:pt x="2875" y="257"/>
                </a:cubicBezTo>
                <a:cubicBezTo>
                  <a:pt x="2874" y="257"/>
                  <a:pt x="2874" y="257"/>
                  <a:pt x="2873" y="256"/>
                </a:cubicBezTo>
                <a:cubicBezTo>
                  <a:pt x="2873" y="252"/>
                  <a:pt x="2873" y="252"/>
                  <a:pt x="2873" y="252"/>
                </a:cubicBezTo>
                <a:cubicBezTo>
                  <a:pt x="2872" y="252"/>
                  <a:pt x="2872" y="251"/>
                  <a:pt x="2872" y="251"/>
                </a:cubicBezTo>
                <a:cubicBezTo>
                  <a:pt x="2872" y="251"/>
                  <a:pt x="2872" y="251"/>
                  <a:pt x="2872" y="251"/>
                </a:cubicBezTo>
                <a:cubicBezTo>
                  <a:pt x="2872" y="251"/>
                  <a:pt x="2872" y="251"/>
                  <a:pt x="2872" y="251"/>
                </a:cubicBezTo>
                <a:cubicBezTo>
                  <a:pt x="2872" y="249"/>
                  <a:pt x="2872" y="249"/>
                  <a:pt x="2872" y="249"/>
                </a:cubicBezTo>
                <a:cubicBezTo>
                  <a:pt x="2870" y="250"/>
                  <a:pt x="2870" y="251"/>
                  <a:pt x="2868" y="252"/>
                </a:cubicBezTo>
                <a:cubicBezTo>
                  <a:pt x="2868" y="252"/>
                  <a:pt x="2868" y="252"/>
                  <a:pt x="2868" y="252"/>
                </a:cubicBezTo>
                <a:cubicBezTo>
                  <a:pt x="2868" y="252"/>
                  <a:pt x="2868" y="252"/>
                  <a:pt x="2868" y="252"/>
                </a:cubicBezTo>
                <a:cubicBezTo>
                  <a:pt x="2868" y="252"/>
                  <a:pt x="2868" y="252"/>
                  <a:pt x="2868" y="252"/>
                </a:cubicBezTo>
                <a:cubicBezTo>
                  <a:pt x="2867" y="252"/>
                  <a:pt x="2867" y="252"/>
                  <a:pt x="2867" y="252"/>
                </a:cubicBezTo>
                <a:cubicBezTo>
                  <a:pt x="2867" y="252"/>
                  <a:pt x="2867" y="252"/>
                  <a:pt x="2867" y="252"/>
                </a:cubicBezTo>
                <a:cubicBezTo>
                  <a:pt x="2864" y="252"/>
                  <a:pt x="2864" y="252"/>
                  <a:pt x="2864" y="252"/>
                </a:cubicBezTo>
                <a:cubicBezTo>
                  <a:pt x="2862" y="253"/>
                  <a:pt x="2861" y="254"/>
                  <a:pt x="2858" y="254"/>
                </a:cubicBezTo>
                <a:cubicBezTo>
                  <a:pt x="2859" y="254"/>
                  <a:pt x="2859" y="253"/>
                  <a:pt x="2859" y="252"/>
                </a:cubicBezTo>
                <a:cubicBezTo>
                  <a:pt x="2856" y="252"/>
                  <a:pt x="2856" y="252"/>
                  <a:pt x="2856" y="252"/>
                </a:cubicBezTo>
                <a:cubicBezTo>
                  <a:pt x="2855" y="252"/>
                  <a:pt x="2852" y="250"/>
                  <a:pt x="2851" y="250"/>
                </a:cubicBezTo>
                <a:cubicBezTo>
                  <a:pt x="2851" y="251"/>
                  <a:pt x="2851" y="251"/>
                  <a:pt x="2851" y="251"/>
                </a:cubicBezTo>
                <a:cubicBezTo>
                  <a:pt x="2845" y="251"/>
                  <a:pt x="2845" y="251"/>
                  <a:pt x="2845" y="251"/>
                </a:cubicBezTo>
                <a:cubicBezTo>
                  <a:pt x="2845" y="251"/>
                  <a:pt x="2844" y="253"/>
                  <a:pt x="2842" y="252"/>
                </a:cubicBezTo>
                <a:cubicBezTo>
                  <a:pt x="2842" y="252"/>
                  <a:pt x="2842" y="252"/>
                  <a:pt x="2842" y="252"/>
                </a:cubicBezTo>
                <a:cubicBezTo>
                  <a:pt x="2841" y="252"/>
                  <a:pt x="2841" y="251"/>
                  <a:pt x="2840" y="251"/>
                </a:cubicBezTo>
                <a:cubicBezTo>
                  <a:pt x="2840" y="249"/>
                  <a:pt x="2840" y="249"/>
                  <a:pt x="2840" y="249"/>
                </a:cubicBezTo>
                <a:cubicBezTo>
                  <a:pt x="2836" y="249"/>
                  <a:pt x="2832" y="249"/>
                  <a:pt x="2828" y="249"/>
                </a:cubicBezTo>
                <a:cubicBezTo>
                  <a:pt x="2826" y="249"/>
                  <a:pt x="2824" y="249"/>
                  <a:pt x="2823" y="249"/>
                </a:cubicBezTo>
                <a:cubicBezTo>
                  <a:pt x="2823" y="249"/>
                  <a:pt x="2822" y="249"/>
                  <a:pt x="2822" y="250"/>
                </a:cubicBezTo>
                <a:cubicBezTo>
                  <a:pt x="2821" y="250"/>
                  <a:pt x="2821" y="250"/>
                  <a:pt x="2821" y="250"/>
                </a:cubicBezTo>
                <a:cubicBezTo>
                  <a:pt x="2821" y="251"/>
                  <a:pt x="2821" y="251"/>
                  <a:pt x="2821" y="251"/>
                </a:cubicBezTo>
                <a:cubicBezTo>
                  <a:pt x="2820" y="251"/>
                  <a:pt x="2819" y="251"/>
                  <a:pt x="2818" y="251"/>
                </a:cubicBezTo>
                <a:cubicBezTo>
                  <a:pt x="2818" y="252"/>
                  <a:pt x="2818" y="252"/>
                  <a:pt x="2818" y="252"/>
                </a:cubicBezTo>
                <a:cubicBezTo>
                  <a:pt x="2815" y="252"/>
                  <a:pt x="2815" y="252"/>
                  <a:pt x="2815" y="252"/>
                </a:cubicBezTo>
                <a:cubicBezTo>
                  <a:pt x="2815" y="252"/>
                  <a:pt x="2815" y="252"/>
                  <a:pt x="2814" y="252"/>
                </a:cubicBezTo>
                <a:cubicBezTo>
                  <a:pt x="2813" y="254"/>
                  <a:pt x="2813" y="254"/>
                  <a:pt x="2812" y="254"/>
                </a:cubicBezTo>
                <a:cubicBezTo>
                  <a:pt x="2812" y="258"/>
                  <a:pt x="2812" y="258"/>
                  <a:pt x="2812" y="258"/>
                </a:cubicBezTo>
                <a:cubicBezTo>
                  <a:pt x="2812" y="258"/>
                  <a:pt x="2812" y="258"/>
                  <a:pt x="2812" y="258"/>
                </a:cubicBezTo>
                <a:cubicBezTo>
                  <a:pt x="2811" y="261"/>
                  <a:pt x="2812" y="261"/>
                  <a:pt x="2810" y="263"/>
                </a:cubicBezTo>
                <a:cubicBezTo>
                  <a:pt x="2810" y="264"/>
                  <a:pt x="2810" y="264"/>
                  <a:pt x="2810" y="264"/>
                </a:cubicBezTo>
                <a:cubicBezTo>
                  <a:pt x="2810" y="264"/>
                  <a:pt x="2810" y="264"/>
                  <a:pt x="2810" y="264"/>
                </a:cubicBezTo>
                <a:cubicBezTo>
                  <a:pt x="2810" y="260"/>
                  <a:pt x="2810" y="260"/>
                  <a:pt x="2810" y="260"/>
                </a:cubicBezTo>
                <a:cubicBezTo>
                  <a:pt x="2809" y="260"/>
                  <a:pt x="2809" y="260"/>
                  <a:pt x="2808" y="260"/>
                </a:cubicBezTo>
                <a:cubicBezTo>
                  <a:pt x="2808" y="256"/>
                  <a:pt x="2808" y="256"/>
                  <a:pt x="2808" y="256"/>
                </a:cubicBezTo>
                <a:cubicBezTo>
                  <a:pt x="2808" y="254"/>
                  <a:pt x="2807" y="256"/>
                  <a:pt x="2806" y="252"/>
                </a:cubicBezTo>
                <a:cubicBezTo>
                  <a:pt x="2805" y="251"/>
                  <a:pt x="2803" y="251"/>
                  <a:pt x="2802" y="251"/>
                </a:cubicBezTo>
                <a:cubicBezTo>
                  <a:pt x="2802" y="249"/>
                  <a:pt x="2802" y="248"/>
                  <a:pt x="2803" y="247"/>
                </a:cubicBezTo>
                <a:cubicBezTo>
                  <a:pt x="2801" y="247"/>
                  <a:pt x="2801" y="247"/>
                  <a:pt x="2801" y="247"/>
                </a:cubicBezTo>
                <a:cubicBezTo>
                  <a:pt x="2802" y="244"/>
                  <a:pt x="2802" y="245"/>
                  <a:pt x="2803" y="243"/>
                </a:cubicBezTo>
                <a:cubicBezTo>
                  <a:pt x="2804" y="243"/>
                  <a:pt x="2803" y="243"/>
                  <a:pt x="2804" y="243"/>
                </a:cubicBezTo>
                <a:cubicBezTo>
                  <a:pt x="2802" y="241"/>
                  <a:pt x="2804" y="242"/>
                  <a:pt x="2803" y="241"/>
                </a:cubicBezTo>
                <a:cubicBezTo>
                  <a:pt x="2802" y="240"/>
                  <a:pt x="2801" y="239"/>
                  <a:pt x="2800" y="239"/>
                </a:cubicBezTo>
                <a:cubicBezTo>
                  <a:pt x="2800" y="238"/>
                  <a:pt x="2800" y="238"/>
                  <a:pt x="2800" y="238"/>
                </a:cubicBezTo>
                <a:cubicBezTo>
                  <a:pt x="2799" y="238"/>
                  <a:pt x="2798" y="238"/>
                  <a:pt x="2797" y="237"/>
                </a:cubicBezTo>
                <a:cubicBezTo>
                  <a:pt x="2796" y="236"/>
                  <a:pt x="2795" y="235"/>
                  <a:pt x="2794" y="233"/>
                </a:cubicBezTo>
                <a:cubicBezTo>
                  <a:pt x="2793" y="233"/>
                  <a:pt x="2793" y="233"/>
                  <a:pt x="2793" y="233"/>
                </a:cubicBezTo>
                <a:cubicBezTo>
                  <a:pt x="2793" y="233"/>
                  <a:pt x="2793" y="233"/>
                  <a:pt x="2793" y="233"/>
                </a:cubicBezTo>
                <a:cubicBezTo>
                  <a:pt x="2791" y="233"/>
                  <a:pt x="2791" y="233"/>
                  <a:pt x="2791" y="233"/>
                </a:cubicBezTo>
                <a:cubicBezTo>
                  <a:pt x="2791" y="232"/>
                  <a:pt x="2791" y="232"/>
                  <a:pt x="2791" y="232"/>
                </a:cubicBezTo>
                <a:cubicBezTo>
                  <a:pt x="2788" y="232"/>
                  <a:pt x="2788" y="232"/>
                  <a:pt x="2788" y="232"/>
                </a:cubicBezTo>
                <a:cubicBezTo>
                  <a:pt x="2788" y="231"/>
                  <a:pt x="2788" y="231"/>
                  <a:pt x="2788" y="231"/>
                </a:cubicBezTo>
                <a:cubicBezTo>
                  <a:pt x="2787" y="231"/>
                  <a:pt x="2787" y="231"/>
                  <a:pt x="2787" y="231"/>
                </a:cubicBezTo>
                <a:cubicBezTo>
                  <a:pt x="2787" y="231"/>
                  <a:pt x="2786" y="231"/>
                  <a:pt x="2786" y="230"/>
                </a:cubicBezTo>
                <a:cubicBezTo>
                  <a:pt x="2785" y="230"/>
                  <a:pt x="2784" y="230"/>
                  <a:pt x="2783" y="229"/>
                </a:cubicBezTo>
                <a:cubicBezTo>
                  <a:pt x="2782" y="230"/>
                  <a:pt x="2782" y="231"/>
                  <a:pt x="2781" y="231"/>
                </a:cubicBezTo>
                <a:cubicBezTo>
                  <a:pt x="2781" y="232"/>
                  <a:pt x="2781" y="232"/>
                  <a:pt x="2781" y="232"/>
                </a:cubicBezTo>
                <a:cubicBezTo>
                  <a:pt x="2780" y="232"/>
                  <a:pt x="2780" y="230"/>
                  <a:pt x="2778" y="231"/>
                </a:cubicBezTo>
                <a:cubicBezTo>
                  <a:pt x="2778" y="231"/>
                  <a:pt x="2778" y="231"/>
                  <a:pt x="2778" y="231"/>
                </a:cubicBezTo>
                <a:cubicBezTo>
                  <a:pt x="2776" y="231"/>
                  <a:pt x="2776" y="231"/>
                  <a:pt x="2776" y="231"/>
                </a:cubicBezTo>
                <a:cubicBezTo>
                  <a:pt x="2776" y="232"/>
                  <a:pt x="2776" y="232"/>
                  <a:pt x="2776" y="232"/>
                </a:cubicBezTo>
                <a:cubicBezTo>
                  <a:pt x="2775" y="232"/>
                  <a:pt x="2773" y="233"/>
                  <a:pt x="2772" y="233"/>
                </a:cubicBezTo>
                <a:cubicBezTo>
                  <a:pt x="2771" y="231"/>
                  <a:pt x="2772" y="232"/>
                  <a:pt x="2771" y="231"/>
                </a:cubicBezTo>
                <a:cubicBezTo>
                  <a:pt x="2770" y="231"/>
                  <a:pt x="2767" y="232"/>
                  <a:pt x="2765" y="231"/>
                </a:cubicBezTo>
                <a:cubicBezTo>
                  <a:pt x="2765" y="231"/>
                  <a:pt x="2765" y="231"/>
                  <a:pt x="2765" y="231"/>
                </a:cubicBezTo>
                <a:cubicBezTo>
                  <a:pt x="2763" y="231"/>
                  <a:pt x="2763" y="231"/>
                  <a:pt x="2763" y="231"/>
                </a:cubicBezTo>
                <a:cubicBezTo>
                  <a:pt x="2763" y="230"/>
                  <a:pt x="2763" y="230"/>
                  <a:pt x="2763" y="230"/>
                </a:cubicBezTo>
                <a:cubicBezTo>
                  <a:pt x="2760" y="229"/>
                  <a:pt x="2756" y="233"/>
                  <a:pt x="2753" y="233"/>
                </a:cubicBezTo>
                <a:cubicBezTo>
                  <a:pt x="2749" y="234"/>
                  <a:pt x="2748" y="230"/>
                  <a:pt x="2744" y="231"/>
                </a:cubicBezTo>
                <a:cubicBezTo>
                  <a:pt x="2744" y="232"/>
                  <a:pt x="2744" y="232"/>
                  <a:pt x="2744" y="232"/>
                </a:cubicBezTo>
                <a:cubicBezTo>
                  <a:pt x="2742" y="232"/>
                  <a:pt x="2742" y="232"/>
                  <a:pt x="2742" y="232"/>
                </a:cubicBezTo>
                <a:cubicBezTo>
                  <a:pt x="2742" y="233"/>
                  <a:pt x="2742" y="233"/>
                  <a:pt x="2742" y="233"/>
                </a:cubicBezTo>
                <a:cubicBezTo>
                  <a:pt x="2741" y="233"/>
                  <a:pt x="2739" y="234"/>
                  <a:pt x="2738" y="234"/>
                </a:cubicBezTo>
                <a:cubicBezTo>
                  <a:pt x="2738" y="235"/>
                  <a:pt x="2738" y="235"/>
                  <a:pt x="2738" y="235"/>
                </a:cubicBezTo>
                <a:cubicBezTo>
                  <a:pt x="2733" y="235"/>
                  <a:pt x="2733" y="235"/>
                  <a:pt x="2733" y="235"/>
                </a:cubicBezTo>
                <a:cubicBezTo>
                  <a:pt x="2733" y="235"/>
                  <a:pt x="2733" y="235"/>
                  <a:pt x="2733" y="235"/>
                </a:cubicBezTo>
                <a:cubicBezTo>
                  <a:pt x="2730" y="235"/>
                  <a:pt x="2727" y="235"/>
                  <a:pt x="2724" y="235"/>
                </a:cubicBezTo>
                <a:cubicBezTo>
                  <a:pt x="2724" y="235"/>
                  <a:pt x="2724" y="235"/>
                  <a:pt x="2724" y="235"/>
                </a:cubicBezTo>
                <a:cubicBezTo>
                  <a:pt x="2720" y="235"/>
                  <a:pt x="2720" y="235"/>
                  <a:pt x="2720" y="235"/>
                </a:cubicBezTo>
                <a:cubicBezTo>
                  <a:pt x="2720" y="236"/>
                  <a:pt x="2720" y="236"/>
                  <a:pt x="2720" y="236"/>
                </a:cubicBezTo>
                <a:cubicBezTo>
                  <a:pt x="2715" y="236"/>
                  <a:pt x="2715" y="236"/>
                  <a:pt x="2715" y="236"/>
                </a:cubicBezTo>
                <a:cubicBezTo>
                  <a:pt x="2715" y="235"/>
                  <a:pt x="2715" y="235"/>
                  <a:pt x="2715" y="235"/>
                </a:cubicBezTo>
                <a:cubicBezTo>
                  <a:pt x="2714" y="236"/>
                  <a:pt x="2713" y="236"/>
                  <a:pt x="2712" y="236"/>
                </a:cubicBezTo>
                <a:cubicBezTo>
                  <a:pt x="2712" y="235"/>
                  <a:pt x="2712" y="235"/>
                  <a:pt x="2712" y="235"/>
                </a:cubicBezTo>
                <a:cubicBezTo>
                  <a:pt x="2709" y="235"/>
                  <a:pt x="2709" y="235"/>
                  <a:pt x="2709" y="235"/>
                </a:cubicBezTo>
                <a:cubicBezTo>
                  <a:pt x="2709" y="235"/>
                  <a:pt x="2709" y="235"/>
                  <a:pt x="2709" y="235"/>
                </a:cubicBezTo>
                <a:cubicBezTo>
                  <a:pt x="2708" y="235"/>
                  <a:pt x="2708" y="235"/>
                  <a:pt x="2708" y="235"/>
                </a:cubicBezTo>
                <a:cubicBezTo>
                  <a:pt x="2708" y="235"/>
                  <a:pt x="2708" y="235"/>
                  <a:pt x="2708" y="235"/>
                </a:cubicBezTo>
                <a:cubicBezTo>
                  <a:pt x="2707" y="235"/>
                  <a:pt x="2707" y="235"/>
                  <a:pt x="2707" y="235"/>
                </a:cubicBezTo>
                <a:cubicBezTo>
                  <a:pt x="2707" y="236"/>
                  <a:pt x="2707" y="236"/>
                  <a:pt x="2707" y="236"/>
                </a:cubicBezTo>
                <a:cubicBezTo>
                  <a:pt x="2705" y="236"/>
                  <a:pt x="2705" y="236"/>
                  <a:pt x="2705" y="236"/>
                </a:cubicBezTo>
                <a:cubicBezTo>
                  <a:pt x="2706" y="233"/>
                  <a:pt x="2709" y="229"/>
                  <a:pt x="2712" y="228"/>
                </a:cubicBezTo>
                <a:cubicBezTo>
                  <a:pt x="2712" y="226"/>
                  <a:pt x="2712" y="226"/>
                  <a:pt x="2712" y="225"/>
                </a:cubicBezTo>
                <a:cubicBezTo>
                  <a:pt x="2708" y="225"/>
                  <a:pt x="2708" y="225"/>
                  <a:pt x="2708" y="225"/>
                </a:cubicBezTo>
                <a:cubicBezTo>
                  <a:pt x="2708" y="221"/>
                  <a:pt x="2708" y="221"/>
                  <a:pt x="2708" y="221"/>
                </a:cubicBezTo>
                <a:cubicBezTo>
                  <a:pt x="2709" y="221"/>
                  <a:pt x="2709" y="221"/>
                  <a:pt x="2709" y="221"/>
                </a:cubicBezTo>
                <a:cubicBezTo>
                  <a:pt x="2709" y="220"/>
                  <a:pt x="2709" y="220"/>
                  <a:pt x="2709" y="220"/>
                </a:cubicBezTo>
                <a:cubicBezTo>
                  <a:pt x="2710" y="220"/>
                  <a:pt x="2710" y="220"/>
                  <a:pt x="2710" y="220"/>
                </a:cubicBezTo>
                <a:cubicBezTo>
                  <a:pt x="2711" y="221"/>
                  <a:pt x="2711" y="221"/>
                  <a:pt x="2712" y="223"/>
                </a:cubicBezTo>
                <a:cubicBezTo>
                  <a:pt x="2715" y="223"/>
                  <a:pt x="2715" y="221"/>
                  <a:pt x="2716" y="220"/>
                </a:cubicBezTo>
                <a:cubicBezTo>
                  <a:pt x="2716" y="216"/>
                  <a:pt x="2715" y="216"/>
                  <a:pt x="2712" y="214"/>
                </a:cubicBezTo>
                <a:cubicBezTo>
                  <a:pt x="2712" y="214"/>
                  <a:pt x="2712" y="214"/>
                  <a:pt x="2712" y="214"/>
                </a:cubicBezTo>
                <a:cubicBezTo>
                  <a:pt x="2711" y="214"/>
                  <a:pt x="2711" y="214"/>
                  <a:pt x="2711" y="214"/>
                </a:cubicBezTo>
                <a:cubicBezTo>
                  <a:pt x="2711" y="213"/>
                  <a:pt x="2711" y="213"/>
                  <a:pt x="2711" y="213"/>
                </a:cubicBezTo>
                <a:cubicBezTo>
                  <a:pt x="2710" y="213"/>
                  <a:pt x="2710" y="213"/>
                  <a:pt x="2710" y="213"/>
                </a:cubicBezTo>
                <a:cubicBezTo>
                  <a:pt x="2710" y="212"/>
                  <a:pt x="2710" y="212"/>
                  <a:pt x="2710" y="212"/>
                </a:cubicBezTo>
                <a:cubicBezTo>
                  <a:pt x="2709" y="213"/>
                  <a:pt x="2707" y="213"/>
                  <a:pt x="2706" y="213"/>
                </a:cubicBezTo>
                <a:cubicBezTo>
                  <a:pt x="2705" y="212"/>
                  <a:pt x="2705" y="212"/>
                  <a:pt x="2705" y="211"/>
                </a:cubicBezTo>
                <a:cubicBezTo>
                  <a:pt x="2702" y="211"/>
                  <a:pt x="2700" y="211"/>
                  <a:pt x="2697" y="210"/>
                </a:cubicBezTo>
                <a:cubicBezTo>
                  <a:pt x="2697" y="211"/>
                  <a:pt x="2697" y="211"/>
                  <a:pt x="2697" y="211"/>
                </a:cubicBezTo>
                <a:cubicBezTo>
                  <a:pt x="2696" y="211"/>
                  <a:pt x="2694" y="209"/>
                  <a:pt x="2692" y="211"/>
                </a:cubicBezTo>
                <a:cubicBezTo>
                  <a:pt x="2689" y="212"/>
                  <a:pt x="2691" y="213"/>
                  <a:pt x="2689" y="215"/>
                </a:cubicBezTo>
                <a:cubicBezTo>
                  <a:pt x="2689" y="215"/>
                  <a:pt x="2689" y="215"/>
                  <a:pt x="2688" y="216"/>
                </a:cubicBezTo>
                <a:cubicBezTo>
                  <a:pt x="2688" y="217"/>
                  <a:pt x="2688" y="217"/>
                  <a:pt x="2687" y="218"/>
                </a:cubicBezTo>
                <a:cubicBezTo>
                  <a:pt x="2687" y="219"/>
                  <a:pt x="2686" y="220"/>
                  <a:pt x="2685" y="220"/>
                </a:cubicBezTo>
                <a:cubicBezTo>
                  <a:pt x="2685" y="222"/>
                  <a:pt x="2685" y="222"/>
                  <a:pt x="2685" y="222"/>
                </a:cubicBezTo>
                <a:cubicBezTo>
                  <a:pt x="2684" y="222"/>
                  <a:pt x="2684" y="222"/>
                  <a:pt x="2684" y="222"/>
                </a:cubicBezTo>
                <a:cubicBezTo>
                  <a:pt x="2684" y="223"/>
                  <a:pt x="2684" y="224"/>
                  <a:pt x="2684" y="225"/>
                </a:cubicBezTo>
                <a:cubicBezTo>
                  <a:pt x="2683" y="225"/>
                  <a:pt x="2683" y="225"/>
                  <a:pt x="2683" y="225"/>
                </a:cubicBezTo>
                <a:cubicBezTo>
                  <a:pt x="2683" y="226"/>
                  <a:pt x="2683" y="226"/>
                  <a:pt x="2683" y="226"/>
                </a:cubicBezTo>
                <a:cubicBezTo>
                  <a:pt x="2680" y="226"/>
                  <a:pt x="2680" y="226"/>
                  <a:pt x="2680" y="226"/>
                </a:cubicBezTo>
                <a:cubicBezTo>
                  <a:pt x="2679" y="226"/>
                  <a:pt x="2679" y="226"/>
                  <a:pt x="2679" y="227"/>
                </a:cubicBezTo>
                <a:cubicBezTo>
                  <a:pt x="2677" y="228"/>
                  <a:pt x="2675" y="228"/>
                  <a:pt x="2674" y="226"/>
                </a:cubicBezTo>
                <a:cubicBezTo>
                  <a:pt x="2673" y="226"/>
                  <a:pt x="2673" y="226"/>
                  <a:pt x="2673" y="226"/>
                </a:cubicBezTo>
                <a:cubicBezTo>
                  <a:pt x="2673" y="226"/>
                  <a:pt x="2673" y="225"/>
                  <a:pt x="2674" y="224"/>
                </a:cubicBezTo>
                <a:cubicBezTo>
                  <a:pt x="2676" y="224"/>
                  <a:pt x="2676" y="224"/>
                  <a:pt x="2677" y="222"/>
                </a:cubicBezTo>
                <a:cubicBezTo>
                  <a:pt x="2676" y="222"/>
                  <a:pt x="2676" y="222"/>
                  <a:pt x="2676" y="222"/>
                </a:cubicBezTo>
                <a:cubicBezTo>
                  <a:pt x="2675" y="222"/>
                  <a:pt x="2675" y="222"/>
                  <a:pt x="2675" y="222"/>
                </a:cubicBezTo>
                <a:cubicBezTo>
                  <a:pt x="2675" y="220"/>
                  <a:pt x="2675" y="220"/>
                  <a:pt x="2675" y="220"/>
                </a:cubicBezTo>
                <a:cubicBezTo>
                  <a:pt x="2676" y="219"/>
                  <a:pt x="2678" y="219"/>
                  <a:pt x="2679" y="219"/>
                </a:cubicBezTo>
                <a:cubicBezTo>
                  <a:pt x="2679" y="218"/>
                  <a:pt x="2680" y="215"/>
                  <a:pt x="2681" y="214"/>
                </a:cubicBezTo>
                <a:cubicBezTo>
                  <a:pt x="2682" y="214"/>
                  <a:pt x="2681" y="214"/>
                  <a:pt x="2682" y="214"/>
                </a:cubicBezTo>
                <a:cubicBezTo>
                  <a:pt x="2682" y="214"/>
                  <a:pt x="2682" y="214"/>
                  <a:pt x="2682" y="214"/>
                </a:cubicBezTo>
                <a:cubicBezTo>
                  <a:pt x="2683" y="214"/>
                  <a:pt x="2683" y="214"/>
                  <a:pt x="2683" y="214"/>
                </a:cubicBezTo>
                <a:cubicBezTo>
                  <a:pt x="2683" y="216"/>
                  <a:pt x="2683" y="216"/>
                  <a:pt x="2683" y="216"/>
                </a:cubicBezTo>
                <a:cubicBezTo>
                  <a:pt x="2682" y="216"/>
                  <a:pt x="2682" y="216"/>
                  <a:pt x="2682" y="216"/>
                </a:cubicBezTo>
                <a:cubicBezTo>
                  <a:pt x="2682" y="217"/>
                  <a:pt x="2682" y="218"/>
                  <a:pt x="2682" y="218"/>
                </a:cubicBezTo>
                <a:cubicBezTo>
                  <a:pt x="2683" y="218"/>
                  <a:pt x="2684" y="218"/>
                  <a:pt x="2684" y="218"/>
                </a:cubicBezTo>
                <a:cubicBezTo>
                  <a:pt x="2685" y="216"/>
                  <a:pt x="2685" y="215"/>
                  <a:pt x="2685" y="212"/>
                </a:cubicBezTo>
                <a:cubicBezTo>
                  <a:pt x="2684" y="212"/>
                  <a:pt x="2683" y="212"/>
                  <a:pt x="2683" y="212"/>
                </a:cubicBezTo>
                <a:cubicBezTo>
                  <a:pt x="2683" y="212"/>
                  <a:pt x="2683" y="212"/>
                  <a:pt x="2683" y="212"/>
                </a:cubicBezTo>
                <a:cubicBezTo>
                  <a:pt x="2678" y="212"/>
                  <a:pt x="2678" y="212"/>
                  <a:pt x="2678" y="212"/>
                </a:cubicBezTo>
                <a:cubicBezTo>
                  <a:pt x="2678" y="213"/>
                  <a:pt x="2678" y="213"/>
                  <a:pt x="2678" y="213"/>
                </a:cubicBezTo>
                <a:cubicBezTo>
                  <a:pt x="2675" y="214"/>
                  <a:pt x="2671" y="213"/>
                  <a:pt x="2670" y="214"/>
                </a:cubicBezTo>
                <a:cubicBezTo>
                  <a:pt x="2668" y="214"/>
                  <a:pt x="2668" y="213"/>
                  <a:pt x="2667" y="213"/>
                </a:cubicBezTo>
                <a:cubicBezTo>
                  <a:pt x="2667" y="211"/>
                  <a:pt x="2667" y="210"/>
                  <a:pt x="2666" y="208"/>
                </a:cubicBezTo>
                <a:cubicBezTo>
                  <a:pt x="2667" y="208"/>
                  <a:pt x="2667" y="208"/>
                  <a:pt x="2667" y="208"/>
                </a:cubicBezTo>
                <a:cubicBezTo>
                  <a:pt x="2668" y="208"/>
                  <a:pt x="2667" y="208"/>
                  <a:pt x="2668" y="208"/>
                </a:cubicBezTo>
                <a:cubicBezTo>
                  <a:pt x="2668" y="208"/>
                  <a:pt x="2668" y="208"/>
                  <a:pt x="2668" y="208"/>
                </a:cubicBezTo>
                <a:cubicBezTo>
                  <a:pt x="2670" y="208"/>
                  <a:pt x="2670" y="208"/>
                  <a:pt x="2670" y="208"/>
                </a:cubicBezTo>
                <a:cubicBezTo>
                  <a:pt x="2670" y="209"/>
                  <a:pt x="2670" y="209"/>
                  <a:pt x="2670" y="209"/>
                </a:cubicBezTo>
                <a:cubicBezTo>
                  <a:pt x="2676" y="209"/>
                  <a:pt x="2676" y="209"/>
                  <a:pt x="2676" y="209"/>
                </a:cubicBezTo>
                <a:cubicBezTo>
                  <a:pt x="2675" y="208"/>
                  <a:pt x="2676" y="209"/>
                  <a:pt x="2675" y="208"/>
                </a:cubicBezTo>
                <a:cubicBezTo>
                  <a:pt x="2675" y="207"/>
                  <a:pt x="2675" y="207"/>
                  <a:pt x="2675" y="207"/>
                </a:cubicBezTo>
                <a:cubicBezTo>
                  <a:pt x="2673" y="207"/>
                  <a:pt x="2672" y="207"/>
                  <a:pt x="2670" y="206"/>
                </a:cubicBezTo>
                <a:cubicBezTo>
                  <a:pt x="2670" y="206"/>
                  <a:pt x="2670" y="206"/>
                  <a:pt x="2670" y="206"/>
                </a:cubicBezTo>
                <a:cubicBezTo>
                  <a:pt x="2666" y="206"/>
                  <a:pt x="2666" y="206"/>
                  <a:pt x="2666" y="206"/>
                </a:cubicBezTo>
                <a:cubicBezTo>
                  <a:pt x="2666" y="205"/>
                  <a:pt x="2666" y="205"/>
                  <a:pt x="2666" y="205"/>
                </a:cubicBezTo>
                <a:cubicBezTo>
                  <a:pt x="2664" y="205"/>
                  <a:pt x="2664" y="205"/>
                  <a:pt x="2664" y="205"/>
                </a:cubicBezTo>
                <a:cubicBezTo>
                  <a:pt x="2664" y="204"/>
                  <a:pt x="2664" y="204"/>
                  <a:pt x="2664" y="204"/>
                </a:cubicBezTo>
                <a:cubicBezTo>
                  <a:pt x="2662" y="205"/>
                  <a:pt x="2660" y="205"/>
                  <a:pt x="2658" y="205"/>
                </a:cubicBezTo>
                <a:cubicBezTo>
                  <a:pt x="2658" y="204"/>
                  <a:pt x="2658" y="204"/>
                  <a:pt x="2658" y="204"/>
                </a:cubicBezTo>
                <a:cubicBezTo>
                  <a:pt x="2655" y="204"/>
                  <a:pt x="2655" y="204"/>
                  <a:pt x="2655" y="204"/>
                </a:cubicBezTo>
                <a:cubicBezTo>
                  <a:pt x="2655" y="204"/>
                  <a:pt x="2655" y="204"/>
                  <a:pt x="2655" y="204"/>
                </a:cubicBezTo>
                <a:cubicBezTo>
                  <a:pt x="2652" y="204"/>
                  <a:pt x="2652" y="204"/>
                  <a:pt x="2652" y="204"/>
                </a:cubicBezTo>
                <a:cubicBezTo>
                  <a:pt x="2652" y="203"/>
                  <a:pt x="2652" y="203"/>
                  <a:pt x="2652" y="203"/>
                </a:cubicBezTo>
                <a:cubicBezTo>
                  <a:pt x="2647" y="203"/>
                  <a:pt x="2647" y="203"/>
                  <a:pt x="2647" y="203"/>
                </a:cubicBezTo>
                <a:cubicBezTo>
                  <a:pt x="2647" y="203"/>
                  <a:pt x="2647" y="203"/>
                  <a:pt x="2647" y="203"/>
                </a:cubicBezTo>
                <a:cubicBezTo>
                  <a:pt x="2646" y="203"/>
                  <a:pt x="2646" y="203"/>
                  <a:pt x="2646" y="203"/>
                </a:cubicBezTo>
                <a:cubicBezTo>
                  <a:pt x="2646" y="202"/>
                  <a:pt x="2646" y="202"/>
                  <a:pt x="2646" y="202"/>
                </a:cubicBezTo>
                <a:cubicBezTo>
                  <a:pt x="2643" y="202"/>
                  <a:pt x="2643" y="202"/>
                  <a:pt x="2643" y="202"/>
                </a:cubicBezTo>
                <a:cubicBezTo>
                  <a:pt x="2643" y="201"/>
                  <a:pt x="2643" y="201"/>
                  <a:pt x="2643" y="201"/>
                </a:cubicBezTo>
                <a:cubicBezTo>
                  <a:pt x="2641" y="201"/>
                  <a:pt x="2641" y="201"/>
                  <a:pt x="2641" y="201"/>
                </a:cubicBezTo>
                <a:cubicBezTo>
                  <a:pt x="2641" y="200"/>
                  <a:pt x="2640" y="199"/>
                  <a:pt x="2639" y="199"/>
                </a:cubicBezTo>
                <a:cubicBezTo>
                  <a:pt x="2634" y="199"/>
                  <a:pt x="2634" y="199"/>
                  <a:pt x="2634" y="199"/>
                </a:cubicBezTo>
                <a:cubicBezTo>
                  <a:pt x="2634" y="202"/>
                  <a:pt x="2634" y="199"/>
                  <a:pt x="2636" y="201"/>
                </a:cubicBezTo>
                <a:cubicBezTo>
                  <a:pt x="2636" y="201"/>
                  <a:pt x="2637" y="201"/>
                  <a:pt x="2637" y="202"/>
                </a:cubicBezTo>
                <a:cubicBezTo>
                  <a:pt x="2637" y="203"/>
                  <a:pt x="2637" y="203"/>
                  <a:pt x="2637" y="204"/>
                </a:cubicBezTo>
                <a:cubicBezTo>
                  <a:pt x="2634" y="205"/>
                  <a:pt x="2631" y="205"/>
                  <a:pt x="2628" y="204"/>
                </a:cubicBezTo>
                <a:cubicBezTo>
                  <a:pt x="2628" y="205"/>
                  <a:pt x="2628" y="205"/>
                  <a:pt x="2628" y="205"/>
                </a:cubicBezTo>
                <a:cubicBezTo>
                  <a:pt x="2628" y="205"/>
                  <a:pt x="2628" y="205"/>
                  <a:pt x="2628" y="205"/>
                </a:cubicBezTo>
                <a:cubicBezTo>
                  <a:pt x="2628" y="208"/>
                  <a:pt x="2628" y="208"/>
                  <a:pt x="2628" y="208"/>
                </a:cubicBezTo>
                <a:cubicBezTo>
                  <a:pt x="2629" y="209"/>
                  <a:pt x="2629" y="209"/>
                  <a:pt x="2630" y="209"/>
                </a:cubicBezTo>
                <a:cubicBezTo>
                  <a:pt x="2630" y="210"/>
                  <a:pt x="2630" y="210"/>
                  <a:pt x="2630" y="210"/>
                </a:cubicBezTo>
                <a:cubicBezTo>
                  <a:pt x="2632" y="210"/>
                  <a:pt x="2633" y="208"/>
                  <a:pt x="2636" y="210"/>
                </a:cubicBezTo>
                <a:cubicBezTo>
                  <a:pt x="2636" y="210"/>
                  <a:pt x="2636" y="210"/>
                  <a:pt x="2636" y="210"/>
                </a:cubicBezTo>
                <a:cubicBezTo>
                  <a:pt x="2636" y="212"/>
                  <a:pt x="2636" y="212"/>
                  <a:pt x="2636" y="212"/>
                </a:cubicBezTo>
                <a:cubicBezTo>
                  <a:pt x="2634" y="212"/>
                  <a:pt x="2634" y="212"/>
                  <a:pt x="2633" y="211"/>
                </a:cubicBezTo>
                <a:cubicBezTo>
                  <a:pt x="2633" y="210"/>
                  <a:pt x="2633" y="210"/>
                  <a:pt x="2633" y="210"/>
                </a:cubicBezTo>
                <a:cubicBezTo>
                  <a:pt x="2631" y="211"/>
                  <a:pt x="2629" y="211"/>
                  <a:pt x="2628" y="211"/>
                </a:cubicBezTo>
                <a:cubicBezTo>
                  <a:pt x="2627" y="212"/>
                  <a:pt x="2627" y="212"/>
                  <a:pt x="2626" y="213"/>
                </a:cubicBezTo>
                <a:cubicBezTo>
                  <a:pt x="2626" y="217"/>
                  <a:pt x="2626" y="219"/>
                  <a:pt x="2629" y="221"/>
                </a:cubicBezTo>
                <a:cubicBezTo>
                  <a:pt x="2629" y="223"/>
                  <a:pt x="2629" y="224"/>
                  <a:pt x="2628" y="226"/>
                </a:cubicBezTo>
                <a:cubicBezTo>
                  <a:pt x="2625" y="226"/>
                  <a:pt x="2625" y="226"/>
                  <a:pt x="2625" y="226"/>
                </a:cubicBezTo>
                <a:cubicBezTo>
                  <a:pt x="2624" y="225"/>
                  <a:pt x="2625" y="224"/>
                  <a:pt x="2622" y="224"/>
                </a:cubicBezTo>
                <a:cubicBezTo>
                  <a:pt x="2622" y="225"/>
                  <a:pt x="2622" y="225"/>
                  <a:pt x="2622" y="226"/>
                </a:cubicBezTo>
                <a:cubicBezTo>
                  <a:pt x="2620" y="226"/>
                  <a:pt x="2620" y="226"/>
                  <a:pt x="2620" y="226"/>
                </a:cubicBezTo>
                <a:cubicBezTo>
                  <a:pt x="2621" y="224"/>
                  <a:pt x="2620" y="225"/>
                  <a:pt x="2621" y="224"/>
                </a:cubicBezTo>
                <a:cubicBezTo>
                  <a:pt x="2621" y="222"/>
                  <a:pt x="2621" y="222"/>
                  <a:pt x="2620" y="221"/>
                </a:cubicBezTo>
                <a:cubicBezTo>
                  <a:pt x="2620" y="220"/>
                  <a:pt x="2620" y="220"/>
                  <a:pt x="2620" y="220"/>
                </a:cubicBezTo>
                <a:cubicBezTo>
                  <a:pt x="2619" y="220"/>
                  <a:pt x="2618" y="221"/>
                  <a:pt x="2618" y="221"/>
                </a:cubicBezTo>
                <a:cubicBezTo>
                  <a:pt x="2618" y="222"/>
                  <a:pt x="2618" y="222"/>
                  <a:pt x="2618" y="222"/>
                </a:cubicBezTo>
                <a:cubicBezTo>
                  <a:pt x="2617" y="221"/>
                  <a:pt x="2616" y="221"/>
                  <a:pt x="2616" y="221"/>
                </a:cubicBezTo>
                <a:cubicBezTo>
                  <a:pt x="2615" y="222"/>
                  <a:pt x="2616" y="222"/>
                  <a:pt x="2614" y="223"/>
                </a:cubicBezTo>
                <a:cubicBezTo>
                  <a:pt x="2615" y="225"/>
                  <a:pt x="2615" y="225"/>
                  <a:pt x="2616" y="226"/>
                </a:cubicBezTo>
                <a:cubicBezTo>
                  <a:pt x="2616" y="227"/>
                  <a:pt x="2615" y="228"/>
                  <a:pt x="2613" y="228"/>
                </a:cubicBezTo>
                <a:cubicBezTo>
                  <a:pt x="2613" y="229"/>
                  <a:pt x="2613" y="229"/>
                  <a:pt x="2613" y="229"/>
                </a:cubicBezTo>
                <a:cubicBezTo>
                  <a:pt x="2612" y="229"/>
                  <a:pt x="2612" y="229"/>
                  <a:pt x="2612" y="229"/>
                </a:cubicBezTo>
                <a:cubicBezTo>
                  <a:pt x="2612" y="229"/>
                  <a:pt x="2611" y="228"/>
                  <a:pt x="2610" y="228"/>
                </a:cubicBezTo>
                <a:cubicBezTo>
                  <a:pt x="2610" y="228"/>
                  <a:pt x="2609" y="229"/>
                  <a:pt x="2608" y="229"/>
                </a:cubicBezTo>
                <a:cubicBezTo>
                  <a:pt x="2608" y="228"/>
                  <a:pt x="2607" y="228"/>
                  <a:pt x="2607" y="228"/>
                </a:cubicBezTo>
                <a:cubicBezTo>
                  <a:pt x="2604" y="228"/>
                  <a:pt x="2604" y="228"/>
                  <a:pt x="2604" y="228"/>
                </a:cubicBezTo>
                <a:cubicBezTo>
                  <a:pt x="2604" y="226"/>
                  <a:pt x="2604" y="226"/>
                  <a:pt x="2604" y="226"/>
                </a:cubicBezTo>
                <a:cubicBezTo>
                  <a:pt x="2603" y="226"/>
                  <a:pt x="2603" y="226"/>
                  <a:pt x="2602" y="226"/>
                </a:cubicBezTo>
                <a:cubicBezTo>
                  <a:pt x="2602" y="225"/>
                  <a:pt x="2601" y="224"/>
                  <a:pt x="2601" y="224"/>
                </a:cubicBezTo>
                <a:cubicBezTo>
                  <a:pt x="2599" y="224"/>
                  <a:pt x="2599" y="224"/>
                  <a:pt x="2599" y="224"/>
                </a:cubicBezTo>
                <a:cubicBezTo>
                  <a:pt x="2598" y="222"/>
                  <a:pt x="2598" y="222"/>
                  <a:pt x="2598" y="222"/>
                </a:cubicBezTo>
                <a:cubicBezTo>
                  <a:pt x="2597" y="222"/>
                  <a:pt x="2597" y="222"/>
                  <a:pt x="2597" y="222"/>
                </a:cubicBezTo>
                <a:cubicBezTo>
                  <a:pt x="2596" y="221"/>
                  <a:pt x="2595" y="220"/>
                  <a:pt x="2595" y="220"/>
                </a:cubicBezTo>
                <a:cubicBezTo>
                  <a:pt x="2592" y="218"/>
                  <a:pt x="2592" y="221"/>
                  <a:pt x="2589" y="218"/>
                </a:cubicBezTo>
                <a:cubicBezTo>
                  <a:pt x="2587" y="218"/>
                  <a:pt x="2586" y="218"/>
                  <a:pt x="2585" y="219"/>
                </a:cubicBezTo>
                <a:cubicBezTo>
                  <a:pt x="2585" y="219"/>
                  <a:pt x="2584" y="220"/>
                  <a:pt x="2584" y="220"/>
                </a:cubicBezTo>
                <a:cubicBezTo>
                  <a:pt x="2583" y="220"/>
                  <a:pt x="2582" y="221"/>
                  <a:pt x="2582" y="221"/>
                </a:cubicBezTo>
                <a:cubicBezTo>
                  <a:pt x="2581" y="222"/>
                  <a:pt x="2581" y="222"/>
                  <a:pt x="2580" y="223"/>
                </a:cubicBezTo>
                <a:cubicBezTo>
                  <a:pt x="2579" y="224"/>
                  <a:pt x="2577" y="223"/>
                  <a:pt x="2576" y="224"/>
                </a:cubicBezTo>
                <a:cubicBezTo>
                  <a:pt x="2575" y="225"/>
                  <a:pt x="2575" y="225"/>
                  <a:pt x="2575" y="225"/>
                </a:cubicBezTo>
                <a:cubicBezTo>
                  <a:pt x="2574" y="225"/>
                  <a:pt x="2573" y="225"/>
                  <a:pt x="2572" y="226"/>
                </a:cubicBezTo>
                <a:cubicBezTo>
                  <a:pt x="2573" y="224"/>
                  <a:pt x="2573" y="222"/>
                  <a:pt x="2573" y="220"/>
                </a:cubicBezTo>
                <a:cubicBezTo>
                  <a:pt x="2572" y="219"/>
                  <a:pt x="2571" y="218"/>
                  <a:pt x="2570" y="218"/>
                </a:cubicBezTo>
                <a:cubicBezTo>
                  <a:pt x="2570" y="214"/>
                  <a:pt x="2570" y="214"/>
                  <a:pt x="2570" y="214"/>
                </a:cubicBezTo>
                <a:cubicBezTo>
                  <a:pt x="2569" y="214"/>
                  <a:pt x="2569" y="214"/>
                  <a:pt x="2569" y="214"/>
                </a:cubicBezTo>
                <a:cubicBezTo>
                  <a:pt x="2569" y="214"/>
                  <a:pt x="2569" y="214"/>
                  <a:pt x="2569" y="214"/>
                </a:cubicBezTo>
                <a:cubicBezTo>
                  <a:pt x="2568" y="214"/>
                  <a:pt x="2568" y="214"/>
                  <a:pt x="2568" y="214"/>
                </a:cubicBezTo>
                <a:cubicBezTo>
                  <a:pt x="2568" y="216"/>
                  <a:pt x="2567" y="217"/>
                  <a:pt x="2566" y="219"/>
                </a:cubicBezTo>
                <a:cubicBezTo>
                  <a:pt x="2565" y="219"/>
                  <a:pt x="2565" y="219"/>
                  <a:pt x="2565" y="219"/>
                </a:cubicBezTo>
                <a:cubicBezTo>
                  <a:pt x="2564" y="221"/>
                  <a:pt x="2566" y="224"/>
                  <a:pt x="2566" y="224"/>
                </a:cubicBezTo>
                <a:cubicBezTo>
                  <a:pt x="2565" y="225"/>
                  <a:pt x="2564" y="225"/>
                  <a:pt x="2563" y="226"/>
                </a:cubicBezTo>
                <a:cubicBezTo>
                  <a:pt x="2563" y="232"/>
                  <a:pt x="2563" y="232"/>
                  <a:pt x="2563" y="232"/>
                </a:cubicBezTo>
                <a:cubicBezTo>
                  <a:pt x="2562" y="235"/>
                  <a:pt x="2559" y="237"/>
                  <a:pt x="2558" y="241"/>
                </a:cubicBezTo>
                <a:cubicBezTo>
                  <a:pt x="2557" y="241"/>
                  <a:pt x="2556" y="241"/>
                  <a:pt x="2555" y="241"/>
                </a:cubicBezTo>
                <a:cubicBezTo>
                  <a:pt x="2555" y="240"/>
                  <a:pt x="2555" y="241"/>
                  <a:pt x="2554" y="240"/>
                </a:cubicBezTo>
                <a:cubicBezTo>
                  <a:pt x="2554" y="237"/>
                  <a:pt x="2556" y="237"/>
                  <a:pt x="2556" y="233"/>
                </a:cubicBezTo>
                <a:cubicBezTo>
                  <a:pt x="2554" y="233"/>
                  <a:pt x="2554" y="233"/>
                  <a:pt x="2554" y="233"/>
                </a:cubicBezTo>
                <a:cubicBezTo>
                  <a:pt x="2554" y="235"/>
                  <a:pt x="2554" y="235"/>
                  <a:pt x="2554" y="235"/>
                </a:cubicBezTo>
                <a:cubicBezTo>
                  <a:pt x="2552" y="234"/>
                  <a:pt x="2552" y="234"/>
                  <a:pt x="2549" y="233"/>
                </a:cubicBezTo>
                <a:cubicBezTo>
                  <a:pt x="2549" y="232"/>
                  <a:pt x="2548" y="232"/>
                  <a:pt x="2547" y="230"/>
                </a:cubicBezTo>
                <a:cubicBezTo>
                  <a:pt x="2544" y="230"/>
                  <a:pt x="2544" y="231"/>
                  <a:pt x="2541" y="231"/>
                </a:cubicBezTo>
                <a:cubicBezTo>
                  <a:pt x="2541" y="230"/>
                  <a:pt x="2541" y="230"/>
                  <a:pt x="2541" y="230"/>
                </a:cubicBezTo>
                <a:cubicBezTo>
                  <a:pt x="2540" y="230"/>
                  <a:pt x="2540" y="230"/>
                  <a:pt x="2540" y="230"/>
                </a:cubicBezTo>
                <a:cubicBezTo>
                  <a:pt x="2539" y="228"/>
                  <a:pt x="2538" y="228"/>
                  <a:pt x="2538" y="226"/>
                </a:cubicBezTo>
                <a:cubicBezTo>
                  <a:pt x="2536" y="226"/>
                  <a:pt x="2536" y="227"/>
                  <a:pt x="2534" y="227"/>
                </a:cubicBezTo>
                <a:cubicBezTo>
                  <a:pt x="2533" y="226"/>
                  <a:pt x="2533" y="225"/>
                  <a:pt x="2533" y="224"/>
                </a:cubicBezTo>
                <a:cubicBezTo>
                  <a:pt x="2535" y="223"/>
                  <a:pt x="2536" y="222"/>
                  <a:pt x="2538" y="222"/>
                </a:cubicBezTo>
                <a:cubicBezTo>
                  <a:pt x="2537" y="221"/>
                  <a:pt x="2537" y="220"/>
                  <a:pt x="2536" y="218"/>
                </a:cubicBezTo>
                <a:cubicBezTo>
                  <a:pt x="2535" y="218"/>
                  <a:pt x="2535" y="218"/>
                  <a:pt x="2535" y="218"/>
                </a:cubicBezTo>
                <a:cubicBezTo>
                  <a:pt x="2535" y="220"/>
                  <a:pt x="2535" y="220"/>
                  <a:pt x="2536" y="221"/>
                </a:cubicBezTo>
                <a:cubicBezTo>
                  <a:pt x="2535" y="221"/>
                  <a:pt x="2535" y="221"/>
                  <a:pt x="2535" y="222"/>
                </a:cubicBezTo>
                <a:cubicBezTo>
                  <a:pt x="2532" y="222"/>
                  <a:pt x="2532" y="222"/>
                  <a:pt x="2532" y="222"/>
                </a:cubicBezTo>
                <a:cubicBezTo>
                  <a:pt x="2531" y="220"/>
                  <a:pt x="2531" y="219"/>
                  <a:pt x="2530" y="218"/>
                </a:cubicBezTo>
                <a:cubicBezTo>
                  <a:pt x="2530" y="218"/>
                  <a:pt x="2530" y="218"/>
                  <a:pt x="2530" y="218"/>
                </a:cubicBezTo>
                <a:cubicBezTo>
                  <a:pt x="2530" y="217"/>
                  <a:pt x="2530" y="217"/>
                  <a:pt x="2530" y="217"/>
                </a:cubicBezTo>
                <a:cubicBezTo>
                  <a:pt x="2529" y="217"/>
                  <a:pt x="2528" y="217"/>
                  <a:pt x="2528" y="216"/>
                </a:cubicBezTo>
                <a:cubicBezTo>
                  <a:pt x="2528" y="216"/>
                  <a:pt x="2528" y="216"/>
                  <a:pt x="2528" y="216"/>
                </a:cubicBezTo>
                <a:cubicBezTo>
                  <a:pt x="2526" y="216"/>
                  <a:pt x="2526" y="216"/>
                  <a:pt x="2526" y="216"/>
                </a:cubicBezTo>
                <a:cubicBezTo>
                  <a:pt x="2526" y="215"/>
                  <a:pt x="2526" y="215"/>
                  <a:pt x="2526" y="214"/>
                </a:cubicBezTo>
                <a:cubicBezTo>
                  <a:pt x="2524" y="213"/>
                  <a:pt x="2523" y="212"/>
                  <a:pt x="2522" y="211"/>
                </a:cubicBezTo>
                <a:cubicBezTo>
                  <a:pt x="2516" y="211"/>
                  <a:pt x="2517" y="217"/>
                  <a:pt x="2520" y="219"/>
                </a:cubicBezTo>
                <a:cubicBezTo>
                  <a:pt x="2519" y="220"/>
                  <a:pt x="2520" y="220"/>
                  <a:pt x="2519" y="220"/>
                </a:cubicBezTo>
                <a:cubicBezTo>
                  <a:pt x="2519" y="221"/>
                  <a:pt x="2519" y="221"/>
                  <a:pt x="2519" y="221"/>
                </a:cubicBezTo>
                <a:cubicBezTo>
                  <a:pt x="2518" y="221"/>
                  <a:pt x="2518" y="221"/>
                  <a:pt x="2518" y="221"/>
                </a:cubicBezTo>
                <a:cubicBezTo>
                  <a:pt x="2518" y="219"/>
                  <a:pt x="2517" y="217"/>
                  <a:pt x="2517" y="215"/>
                </a:cubicBezTo>
                <a:cubicBezTo>
                  <a:pt x="2516" y="215"/>
                  <a:pt x="2516" y="215"/>
                  <a:pt x="2516" y="215"/>
                </a:cubicBezTo>
                <a:cubicBezTo>
                  <a:pt x="2515" y="214"/>
                  <a:pt x="2515" y="214"/>
                  <a:pt x="2515" y="213"/>
                </a:cubicBezTo>
                <a:cubicBezTo>
                  <a:pt x="2513" y="213"/>
                  <a:pt x="2512" y="213"/>
                  <a:pt x="2511" y="212"/>
                </a:cubicBezTo>
                <a:cubicBezTo>
                  <a:pt x="2511" y="212"/>
                  <a:pt x="2511" y="212"/>
                  <a:pt x="2511" y="212"/>
                </a:cubicBezTo>
                <a:cubicBezTo>
                  <a:pt x="2509" y="212"/>
                  <a:pt x="2509" y="212"/>
                  <a:pt x="2509" y="212"/>
                </a:cubicBezTo>
                <a:cubicBezTo>
                  <a:pt x="2509" y="211"/>
                  <a:pt x="2509" y="211"/>
                  <a:pt x="2509" y="211"/>
                </a:cubicBezTo>
                <a:cubicBezTo>
                  <a:pt x="2507" y="211"/>
                  <a:pt x="2507" y="211"/>
                  <a:pt x="2507" y="211"/>
                </a:cubicBezTo>
                <a:cubicBezTo>
                  <a:pt x="2507" y="210"/>
                  <a:pt x="2507" y="210"/>
                  <a:pt x="2507" y="210"/>
                </a:cubicBezTo>
                <a:cubicBezTo>
                  <a:pt x="2505" y="210"/>
                  <a:pt x="2505" y="210"/>
                  <a:pt x="2505" y="210"/>
                </a:cubicBezTo>
                <a:cubicBezTo>
                  <a:pt x="2502" y="209"/>
                  <a:pt x="2503" y="207"/>
                  <a:pt x="2497" y="207"/>
                </a:cubicBezTo>
                <a:cubicBezTo>
                  <a:pt x="2497" y="206"/>
                  <a:pt x="2497" y="206"/>
                  <a:pt x="2497" y="206"/>
                </a:cubicBezTo>
                <a:cubicBezTo>
                  <a:pt x="2499" y="206"/>
                  <a:pt x="2499" y="206"/>
                  <a:pt x="2499" y="206"/>
                </a:cubicBezTo>
                <a:cubicBezTo>
                  <a:pt x="2499" y="206"/>
                  <a:pt x="2499" y="206"/>
                  <a:pt x="2499" y="206"/>
                </a:cubicBezTo>
                <a:cubicBezTo>
                  <a:pt x="2501" y="205"/>
                  <a:pt x="2501" y="205"/>
                  <a:pt x="2501" y="203"/>
                </a:cubicBezTo>
                <a:cubicBezTo>
                  <a:pt x="2500" y="203"/>
                  <a:pt x="2500" y="203"/>
                  <a:pt x="2500" y="203"/>
                </a:cubicBezTo>
                <a:cubicBezTo>
                  <a:pt x="2500" y="203"/>
                  <a:pt x="2500" y="203"/>
                  <a:pt x="2500" y="203"/>
                </a:cubicBezTo>
                <a:cubicBezTo>
                  <a:pt x="2497" y="203"/>
                  <a:pt x="2497" y="203"/>
                  <a:pt x="2497" y="203"/>
                </a:cubicBezTo>
                <a:cubicBezTo>
                  <a:pt x="2497" y="203"/>
                  <a:pt x="2497" y="203"/>
                  <a:pt x="2497" y="203"/>
                </a:cubicBezTo>
                <a:cubicBezTo>
                  <a:pt x="2496" y="203"/>
                  <a:pt x="2494" y="203"/>
                  <a:pt x="2493" y="203"/>
                </a:cubicBezTo>
                <a:cubicBezTo>
                  <a:pt x="2493" y="202"/>
                  <a:pt x="2493" y="202"/>
                  <a:pt x="2493" y="202"/>
                </a:cubicBezTo>
                <a:cubicBezTo>
                  <a:pt x="2491" y="202"/>
                  <a:pt x="2490" y="202"/>
                  <a:pt x="2489" y="203"/>
                </a:cubicBezTo>
                <a:cubicBezTo>
                  <a:pt x="2489" y="205"/>
                  <a:pt x="2489" y="204"/>
                  <a:pt x="2490" y="206"/>
                </a:cubicBezTo>
                <a:cubicBezTo>
                  <a:pt x="2489" y="205"/>
                  <a:pt x="2486" y="206"/>
                  <a:pt x="2484" y="205"/>
                </a:cubicBezTo>
                <a:cubicBezTo>
                  <a:pt x="2484" y="204"/>
                  <a:pt x="2484" y="204"/>
                  <a:pt x="2484" y="204"/>
                </a:cubicBezTo>
                <a:cubicBezTo>
                  <a:pt x="2480" y="204"/>
                  <a:pt x="2480" y="204"/>
                  <a:pt x="2480" y="204"/>
                </a:cubicBezTo>
                <a:cubicBezTo>
                  <a:pt x="2479" y="203"/>
                  <a:pt x="2479" y="203"/>
                  <a:pt x="2479" y="203"/>
                </a:cubicBezTo>
                <a:cubicBezTo>
                  <a:pt x="2478" y="202"/>
                  <a:pt x="2477" y="202"/>
                  <a:pt x="2476" y="202"/>
                </a:cubicBezTo>
                <a:cubicBezTo>
                  <a:pt x="2476" y="201"/>
                  <a:pt x="2476" y="201"/>
                  <a:pt x="2476" y="201"/>
                </a:cubicBezTo>
                <a:cubicBezTo>
                  <a:pt x="2476" y="201"/>
                  <a:pt x="2475" y="202"/>
                  <a:pt x="2474" y="202"/>
                </a:cubicBezTo>
                <a:cubicBezTo>
                  <a:pt x="2474" y="201"/>
                  <a:pt x="2473" y="201"/>
                  <a:pt x="2473" y="201"/>
                </a:cubicBezTo>
                <a:cubicBezTo>
                  <a:pt x="2471" y="201"/>
                  <a:pt x="2471" y="201"/>
                  <a:pt x="2471" y="201"/>
                </a:cubicBezTo>
                <a:cubicBezTo>
                  <a:pt x="2471" y="200"/>
                  <a:pt x="2471" y="200"/>
                  <a:pt x="2471" y="200"/>
                </a:cubicBezTo>
                <a:cubicBezTo>
                  <a:pt x="2469" y="200"/>
                  <a:pt x="2469" y="200"/>
                  <a:pt x="2469" y="200"/>
                </a:cubicBezTo>
                <a:cubicBezTo>
                  <a:pt x="2469" y="199"/>
                  <a:pt x="2469" y="199"/>
                  <a:pt x="2469" y="199"/>
                </a:cubicBezTo>
                <a:cubicBezTo>
                  <a:pt x="2469" y="199"/>
                  <a:pt x="2468" y="200"/>
                  <a:pt x="2467" y="200"/>
                </a:cubicBezTo>
                <a:cubicBezTo>
                  <a:pt x="2467" y="201"/>
                  <a:pt x="2467" y="201"/>
                  <a:pt x="2467" y="201"/>
                </a:cubicBezTo>
                <a:cubicBezTo>
                  <a:pt x="2465" y="200"/>
                  <a:pt x="2462" y="200"/>
                  <a:pt x="2459" y="199"/>
                </a:cubicBezTo>
                <a:cubicBezTo>
                  <a:pt x="2459" y="201"/>
                  <a:pt x="2459" y="201"/>
                  <a:pt x="2459" y="201"/>
                </a:cubicBezTo>
                <a:cubicBezTo>
                  <a:pt x="2457" y="201"/>
                  <a:pt x="2456" y="200"/>
                  <a:pt x="2455" y="199"/>
                </a:cubicBezTo>
                <a:cubicBezTo>
                  <a:pt x="2454" y="199"/>
                  <a:pt x="2454" y="198"/>
                  <a:pt x="2454" y="198"/>
                </a:cubicBezTo>
                <a:cubicBezTo>
                  <a:pt x="2451" y="198"/>
                  <a:pt x="2451" y="198"/>
                  <a:pt x="2451" y="198"/>
                </a:cubicBezTo>
                <a:cubicBezTo>
                  <a:pt x="2451" y="197"/>
                  <a:pt x="2451" y="197"/>
                  <a:pt x="2451" y="197"/>
                </a:cubicBezTo>
                <a:cubicBezTo>
                  <a:pt x="2449" y="196"/>
                  <a:pt x="2448" y="196"/>
                  <a:pt x="2447" y="196"/>
                </a:cubicBezTo>
                <a:cubicBezTo>
                  <a:pt x="2447" y="195"/>
                  <a:pt x="2447" y="195"/>
                  <a:pt x="2447" y="195"/>
                </a:cubicBezTo>
                <a:cubicBezTo>
                  <a:pt x="2445" y="195"/>
                  <a:pt x="2445" y="195"/>
                  <a:pt x="2445" y="195"/>
                </a:cubicBezTo>
                <a:cubicBezTo>
                  <a:pt x="2445" y="195"/>
                  <a:pt x="2445" y="194"/>
                  <a:pt x="2445" y="194"/>
                </a:cubicBezTo>
                <a:cubicBezTo>
                  <a:pt x="2444" y="194"/>
                  <a:pt x="2444" y="194"/>
                  <a:pt x="2444" y="194"/>
                </a:cubicBezTo>
                <a:cubicBezTo>
                  <a:pt x="2444" y="193"/>
                  <a:pt x="2444" y="193"/>
                  <a:pt x="2444" y="193"/>
                </a:cubicBezTo>
                <a:cubicBezTo>
                  <a:pt x="2443" y="193"/>
                  <a:pt x="2443" y="193"/>
                  <a:pt x="2443" y="193"/>
                </a:cubicBezTo>
                <a:cubicBezTo>
                  <a:pt x="2443" y="191"/>
                  <a:pt x="2443" y="191"/>
                  <a:pt x="2443" y="191"/>
                </a:cubicBezTo>
                <a:cubicBezTo>
                  <a:pt x="2444" y="191"/>
                  <a:pt x="2444" y="191"/>
                  <a:pt x="2444" y="191"/>
                </a:cubicBezTo>
                <a:cubicBezTo>
                  <a:pt x="2445" y="189"/>
                  <a:pt x="2445" y="188"/>
                  <a:pt x="2444" y="185"/>
                </a:cubicBezTo>
                <a:cubicBezTo>
                  <a:pt x="2443" y="185"/>
                  <a:pt x="2442" y="184"/>
                  <a:pt x="2442" y="184"/>
                </a:cubicBezTo>
                <a:cubicBezTo>
                  <a:pt x="2442" y="184"/>
                  <a:pt x="2441" y="185"/>
                  <a:pt x="2440" y="185"/>
                </a:cubicBezTo>
                <a:cubicBezTo>
                  <a:pt x="2440" y="184"/>
                  <a:pt x="2440" y="184"/>
                  <a:pt x="2440" y="184"/>
                </a:cubicBezTo>
                <a:cubicBezTo>
                  <a:pt x="2434" y="184"/>
                  <a:pt x="2434" y="184"/>
                  <a:pt x="2434" y="184"/>
                </a:cubicBezTo>
                <a:cubicBezTo>
                  <a:pt x="2434" y="184"/>
                  <a:pt x="2431" y="185"/>
                  <a:pt x="2430" y="185"/>
                </a:cubicBezTo>
                <a:cubicBezTo>
                  <a:pt x="2429" y="184"/>
                  <a:pt x="2429" y="183"/>
                  <a:pt x="2428" y="183"/>
                </a:cubicBezTo>
                <a:cubicBezTo>
                  <a:pt x="2427" y="182"/>
                  <a:pt x="2426" y="184"/>
                  <a:pt x="2424" y="183"/>
                </a:cubicBezTo>
                <a:cubicBezTo>
                  <a:pt x="2424" y="183"/>
                  <a:pt x="2424" y="183"/>
                  <a:pt x="2424" y="183"/>
                </a:cubicBezTo>
                <a:cubicBezTo>
                  <a:pt x="2421" y="182"/>
                  <a:pt x="2419" y="183"/>
                  <a:pt x="2418" y="181"/>
                </a:cubicBezTo>
                <a:cubicBezTo>
                  <a:pt x="2416" y="181"/>
                  <a:pt x="2415" y="181"/>
                  <a:pt x="2414" y="182"/>
                </a:cubicBezTo>
                <a:cubicBezTo>
                  <a:pt x="2414" y="183"/>
                  <a:pt x="2413" y="183"/>
                  <a:pt x="2413" y="183"/>
                </a:cubicBezTo>
                <a:cubicBezTo>
                  <a:pt x="2412" y="184"/>
                  <a:pt x="2412" y="184"/>
                  <a:pt x="2411" y="184"/>
                </a:cubicBezTo>
                <a:cubicBezTo>
                  <a:pt x="2410" y="185"/>
                  <a:pt x="2409" y="186"/>
                  <a:pt x="2408" y="187"/>
                </a:cubicBezTo>
                <a:cubicBezTo>
                  <a:pt x="2407" y="187"/>
                  <a:pt x="2407" y="187"/>
                  <a:pt x="2407" y="187"/>
                </a:cubicBezTo>
                <a:cubicBezTo>
                  <a:pt x="2407" y="188"/>
                  <a:pt x="2407" y="188"/>
                  <a:pt x="2407" y="188"/>
                </a:cubicBezTo>
                <a:cubicBezTo>
                  <a:pt x="2405" y="188"/>
                  <a:pt x="2405" y="188"/>
                  <a:pt x="2405" y="188"/>
                </a:cubicBezTo>
                <a:cubicBezTo>
                  <a:pt x="2405" y="189"/>
                  <a:pt x="2405" y="189"/>
                  <a:pt x="2404" y="190"/>
                </a:cubicBezTo>
                <a:cubicBezTo>
                  <a:pt x="2403" y="190"/>
                  <a:pt x="2403" y="190"/>
                  <a:pt x="2403" y="190"/>
                </a:cubicBezTo>
                <a:cubicBezTo>
                  <a:pt x="2403" y="191"/>
                  <a:pt x="2403" y="192"/>
                  <a:pt x="2402" y="193"/>
                </a:cubicBezTo>
                <a:cubicBezTo>
                  <a:pt x="2402" y="195"/>
                  <a:pt x="2402" y="195"/>
                  <a:pt x="2402" y="195"/>
                </a:cubicBezTo>
                <a:cubicBezTo>
                  <a:pt x="2403" y="196"/>
                  <a:pt x="2403" y="196"/>
                  <a:pt x="2404" y="196"/>
                </a:cubicBezTo>
                <a:cubicBezTo>
                  <a:pt x="2405" y="197"/>
                  <a:pt x="2405" y="198"/>
                  <a:pt x="2405" y="199"/>
                </a:cubicBezTo>
                <a:cubicBezTo>
                  <a:pt x="2405" y="199"/>
                  <a:pt x="2405" y="199"/>
                  <a:pt x="2405" y="199"/>
                </a:cubicBezTo>
                <a:cubicBezTo>
                  <a:pt x="2405" y="201"/>
                  <a:pt x="2405" y="201"/>
                  <a:pt x="2405" y="201"/>
                </a:cubicBezTo>
                <a:cubicBezTo>
                  <a:pt x="2404" y="201"/>
                  <a:pt x="2404" y="201"/>
                  <a:pt x="2404" y="201"/>
                </a:cubicBezTo>
                <a:cubicBezTo>
                  <a:pt x="2403" y="202"/>
                  <a:pt x="2402" y="204"/>
                  <a:pt x="2400" y="205"/>
                </a:cubicBezTo>
                <a:cubicBezTo>
                  <a:pt x="2400" y="206"/>
                  <a:pt x="2400" y="206"/>
                  <a:pt x="2399" y="207"/>
                </a:cubicBezTo>
                <a:cubicBezTo>
                  <a:pt x="2400" y="207"/>
                  <a:pt x="2400" y="207"/>
                  <a:pt x="2400" y="207"/>
                </a:cubicBezTo>
                <a:cubicBezTo>
                  <a:pt x="2400" y="208"/>
                  <a:pt x="2400" y="208"/>
                  <a:pt x="2400" y="208"/>
                </a:cubicBezTo>
                <a:cubicBezTo>
                  <a:pt x="2399" y="208"/>
                  <a:pt x="2399" y="208"/>
                  <a:pt x="2399" y="208"/>
                </a:cubicBezTo>
                <a:cubicBezTo>
                  <a:pt x="2399" y="207"/>
                  <a:pt x="2398" y="206"/>
                  <a:pt x="2398" y="205"/>
                </a:cubicBezTo>
                <a:cubicBezTo>
                  <a:pt x="2399" y="205"/>
                  <a:pt x="2399" y="205"/>
                  <a:pt x="2399" y="205"/>
                </a:cubicBezTo>
                <a:cubicBezTo>
                  <a:pt x="2400" y="203"/>
                  <a:pt x="2401" y="203"/>
                  <a:pt x="2401" y="201"/>
                </a:cubicBezTo>
                <a:cubicBezTo>
                  <a:pt x="2399" y="200"/>
                  <a:pt x="2400" y="201"/>
                  <a:pt x="2399" y="200"/>
                </a:cubicBezTo>
                <a:cubicBezTo>
                  <a:pt x="2399" y="200"/>
                  <a:pt x="2399" y="200"/>
                  <a:pt x="2399" y="200"/>
                </a:cubicBezTo>
                <a:cubicBezTo>
                  <a:pt x="2399" y="199"/>
                  <a:pt x="2399" y="199"/>
                  <a:pt x="2399" y="199"/>
                </a:cubicBezTo>
                <a:cubicBezTo>
                  <a:pt x="2399" y="199"/>
                  <a:pt x="2399" y="199"/>
                  <a:pt x="2399" y="199"/>
                </a:cubicBezTo>
                <a:cubicBezTo>
                  <a:pt x="2399" y="199"/>
                  <a:pt x="2399" y="199"/>
                  <a:pt x="2399" y="199"/>
                </a:cubicBezTo>
                <a:cubicBezTo>
                  <a:pt x="2402" y="199"/>
                  <a:pt x="2402" y="199"/>
                  <a:pt x="2402" y="199"/>
                </a:cubicBezTo>
                <a:cubicBezTo>
                  <a:pt x="2402" y="198"/>
                  <a:pt x="2402" y="198"/>
                  <a:pt x="2402" y="198"/>
                </a:cubicBezTo>
                <a:cubicBezTo>
                  <a:pt x="2403" y="197"/>
                  <a:pt x="2402" y="198"/>
                  <a:pt x="2403" y="197"/>
                </a:cubicBezTo>
                <a:cubicBezTo>
                  <a:pt x="2401" y="195"/>
                  <a:pt x="2402" y="195"/>
                  <a:pt x="2400" y="195"/>
                </a:cubicBezTo>
                <a:cubicBezTo>
                  <a:pt x="2400" y="192"/>
                  <a:pt x="2400" y="192"/>
                  <a:pt x="2401" y="191"/>
                </a:cubicBezTo>
                <a:cubicBezTo>
                  <a:pt x="2401" y="186"/>
                  <a:pt x="2400" y="186"/>
                  <a:pt x="2398" y="183"/>
                </a:cubicBezTo>
                <a:cubicBezTo>
                  <a:pt x="2397" y="183"/>
                  <a:pt x="2397" y="183"/>
                  <a:pt x="2397" y="183"/>
                </a:cubicBezTo>
                <a:cubicBezTo>
                  <a:pt x="2397" y="189"/>
                  <a:pt x="2397" y="189"/>
                  <a:pt x="2397" y="189"/>
                </a:cubicBezTo>
                <a:cubicBezTo>
                  <a:pt x="2388" y="189"/>
                  <a:pt x="2388" y="189"/>
                  <a:pt x="2388" y="189"/>
                </a:cubicBezTo>
                <a:cubicBezTo>
                  <a:pt x="2388" y="189"/>
                  <a:pt x="2388" y="189"/>
                  <a:pt x="2388" y="189"/>
                </a:cubicBezTo>
                <a:cubicBezTo>
                  <a:pt x="2388" y="189"/>
                  <a:pt x="2388" y="189"/>
                  <a:pt x="2388" y="189"/>
                </a:cubicBezTo>
                <a:cubicBezTo>
                  <a:pt x="2388" y="189"/>
                  <a:pt x="2388" y="189"/>
                  <a:pt x="2388" y="189"/>
                </a:cubicBezTo>
                <a:cubicBezTo>
                  <a:pt x="2386" y="189"/>
                  <a:pt x="2386" y="189"/>
                  <a:pt x="2386" y="189"/>
                </a:cubicBezTo>
                <a:cubicBezTo>
                  <a:pt x="2386" y="185"/>
                  <a:pt x="2384" y="185"/>
                  <a:pt x="2384" y="181"/>
                </a:cubicBezTo>
                <a:cubicBezTo>
                  <a:pt x="2381" y="182"/>
                  <a:pt x="2383" y="182"/>
                  <a:pt x="2382" y="184"/>
                </a:cubicBezTo>
                <a:cubicBezTo>
                  <a:pt x="2381" y="184"/>
                  <a:pt x="2381" y="184"/>
                  <a:pt x="2381" y="184"/>
                </a:cubicBezTo>
                <a:cubicBezTo>
                  <a:pt x="2381" y="185"/>
                  <a:pt x="2381" y="185"/>
                  <a:pt x="2381" y="185"/>
                </a:cubicBezTo>
                <a:cubicBezTo>
                  <a:pt x="2380" y="185"/>
                  <a:pt x="2380" y="183"/>
                  <a:pt x="2379" y="183"/>
                </a:cubicBezTo>
                <a:cubicBezTo>
                  <a:pt x="2378" y="183"/>
                  <a:pt x="2378" y="183"/>
                  <a:pt x="2378" y="183"/>
                </a:cubicBezTo>
                <a:cubicBezTo>
                  <a:pt x="2377" y="182"/>
                  <a:pt x="2378" y="183"/>
                  <a:pt x="2376" y="182"/>
                </a:cubicBezTo>
                <a:cubicBezTo>
                  <a:pt x="2375" y="184"/>
                  <a:pt x="2374" y="186"/>
                  <a:pt x="2373" y="187"/>
                </a:cubicBezTo>
                <a:cubicBezTo>
                  <a:pt x="2372" y="187"/>
                  <a:pt x="2372" y="187"/>
                  <a:pt x="2372" y="187"/>
                </a:cubicBezTo>
                <a:cubicBezTo>
                  <a:pt x="2371" y="189"/>
                  <a:pt x="2372" y="188"/>
                  <a:pt x="2371" y="189"/>
                </a:cubicBezTo>
                <a:cubicBezTo>
                  <a:pt x="2371" y="193"/>
                  <a:pt x="2373" y="193"/>
                  <a:pt x="2376" y="193"/>
                </a:cubicBezTo>
                <a:cubicBezTo>
                  <a:pt x="2376" y="193"/>
                  <a:pt x="2376" y="193"/>
                  <a:pt x="2376" y="193"/>
                </a:cubicBezTo>
                <a:cubicBezTo>
                  <a:pt x="2375" y="194"/>
                  <a:pt x="2375" y="194"/>
                  <a:pt x="2374" y="195"/>
                </a:cubicBezTo>
                <a:cubicBezTo>
                  <a:pt x="2371" y="195"/>
                  <a:pt x="2370" y="195"/>
                  <a:pt x="2369" y="193"/>
                </a:cubicBezTo>
                <a:cubicBezTo>
                  <a:pt x="2369" y="193"/>
                  <a:pt x="2369" y="193"/>
                  <a:pt x="2369" y="193"/>
                </a:cubicBezTo>
                <a:cubicBezTo>
                  <a:pt x="2369" y="194"/>
                  <a:pt x="2369" y="195"/>
                  <a:pt x="2369" y="195"/>
                </a:cubicBezTo>
                <a:cubicBezTo>
                  <a:pt x="2369" y="195"/>
                  <a:pt x="2369" y="195"/>
                  <a:pt x="2369" y="195"/>
                </a:cubicBezTo>
                <a:cubicBezTo>
                  <a:pt x="2368" y="196"/>
                  <a:pt x="2368" y="196"/>
                  <a:pt x="2367" y="198"/>
                </a:cubicBezTo>
                <a:cubicBezTo>
                  <a:pt x="2365" y="199"/>
                  <a:pt x="2363" y="199"/>
                  <a:pt x="2361" y="200"/>
                </a:cubicBezTo>
                <a:cubicBezTo>
                  <a:pt x="2361" y="201"/>
                  <a:pt x="2361" y="201"/>
                  <a:pt x="2361" y="201"/>
                </a:cubicBezTo>
                <a:cubicBezTo>
                  <a:pt x="2359" y="201"/>
                  <a:pt x="2355" y="199"/>
                  <a:pt x="2354" y="201"/>
                </a:cubicBezTo>
                <a:cubicBezTo>
                  <a:pt x="2349" y="201"/>
                  <a:pt x="2349" y="201"/>
                  <a:pt x="2349" y="201"/>
                </a:cubicBezTo>
                <a:cubicBezTo>
                  <a:pt x="2349" y="201"/>
                  <a:pt x="2349" y="201"/>
                  <a:pt x="2349" y="201"/>
                </a:cubicBezTo>
                <a:cubicBezTo>
                  <a:pt x="2348" y="201"/>
                  <a:pt x="2348" y="201"/>
                  <a:pt x="2348" y="201"/>
                </a:cubicBezTo>
                <a:cubicBezTo>
                  <a:pt x="2348" y="203"/>
                  <a:pt x="2348" y="203"/>
                  <a:pt x="2348" y="203"/>
                </a:cubicBezTo>
                <a:cubicBezTo>
                  <a:pt x="2347" y="203"/>
                  <a:pt x="2346" y="204"/>
                  <a:pt x="2346" y="204"/>
                </a:cubicBezTo>
                <a:cubicBezTo>
                  <a:pt x="2345" y="204"/>
                  <a:pt x="2345" y="205"/>
                  <a:pt x="2345" y="205"/>
                </a:cubicBezTo>
                <a:cubicBezTo>
                  <a:pt x="2342" y="205"/>
                  <a:pt x="2342" y="205"/>
                  <a:pt x="2342" y="205"/>
                </a:cubicBezTo>
                <a:cubicBezTo>
                  <a:pt x="2342" y="206"/>
                  <a:pt x="2342" y="206"/>
                  <a:pt x="2342" y="206"/>
                </a:cubicBezTo>
                <a:cubicBezTo>
                  <a:pt x="2339" y="207"/>
                  <a:pt x="2335" y="205"/>
                  <a:pt x="2334" y="206"/>
                </a:cubicBezTo>
                <a:cubicBezTo>
                  <a:pt x="2328" y="206"/>
                  <a:pt x="2328" y="206"/>
                  <a:pt x="2328" y="206"/>
                </a:cubicBezTo>
                <a:cubicBezTo>
                  <a:pt x="2328" y="206"/>
                  <a:pt x="2328" y="206"/>
                  <a:pt x="2328" y="206"/>
                </a:cubicBezTo>
                <a:cubicBezTo>
                  <a:pt x="2332" y="205"/>
                  <a:pt x="2336" y="204"/>
                  <a:pt x="2340" y="204"/>
                </a:cubicBezTo>
                <a:cubicBezTo>
                  <a:pt x="2341" y="203"/>
                  <a:pt x="2343" y="202"/>
                  <a:pt x="2345" y="202"/>
                </a:cubicBezTo>
                <a:cubicBezTo>
                  <a:pt x="2345" y="200"/>
                  <a:pt x="2346" y="199"/>
                  <a:pt x="2347" y="197"/>
                </a:cubicBezTo>
                <a:cubicBezTo>
                  <a:pt x="2349" y="197"/>
                  <a:pt x="2352" y="196"/>
                  <a:pt x="2355" y="195"/>
                </a:cubicBezTo>
                <a:cubicBezTo>
                  <a:pt x="2355" y="195"/>
                  <a:pt x="2355" y="194"/>
                  <a:pt x="2355" y="194"/>
                </a:cubicBezTo>
                <a:cubicBezTo>
                  <a:pt x="2357" y="194"/>
                  <a:pt x="2357" y="194"/>
                  <a:pt x="2357" y="194"/>
                </a:cubicBezTo>
                <a:cubicBezTo>
                  <a:pt x="2357" y="193"/>
                  <a:pt x="2357" y="193"/>
                  <a:pt x="2357" y="193"/>
                </a:cubicBezTo>
                <a:cubicBezTo>
                  <a:pt x="2358" y="193"/>
                  <a:pt x="2360" y="193"/>
                  <a:pt x="2361" y="193"/>
                </a:cubicBezTo>
                <a:cubicBezTo>
                  <a:pt x="2361" y="192"/>
                  <a:pt x="2361" y="192"/>
                  <a:pt x="2361" y="191"/>
                </a:cubicBezTo>
                <a:cubicBezTo>
                  <a:pt x="2362" y="191"/>
                  <a:pt x="2363" y="190"/>
                  <a:pt x="2363" y="190"/>
                </a:cubicBezTo>
                <a:cubicBezTo>
                  <a:pt x="2363" y="188"/>
                  <a:pt x="2363" y="188"/>
                  <a:pt x="2363" y="188"/>
                </a:cubicBezTo>
                <a:cubicBezTo>
                  <a:pt x="2364" y="187"/>
                  <a:pt x="2366" y="186"/>
                  <a:pt x="2368" y="186"/>
                </a:cubicBezTo>
                <a:cubicBezTo>
                  <a:pt x="2368" y="182"/>
                  <a:pt x="2368" y="182"/>
                  <a:pt x="2368" y="182"/>
                </a:cubicBezTo>
                <a:cubicBezTo>
                  <a:pt x="2367" y="182"/>
                  <a:pt x="2367" y="182"/>
                  <a:pt x="2367" y="182"/>
                </a:cubicBezTo>
                <a:cubicBezTo>
                  <a:pt x="2367" y="181"/>
                  <a:pt x="2368" y="181"/>
                  <a:pt x="2368" y="180"/>
                </a:cubicBezTo>
                <a:cubicBezTo>
                  <a:pt x="2369" y="180"/>
                  <a:pt x="2369" y="180"/>
                  <a:pt x="2369" y="180"/>
                </a:cubicBezTo>
                <a:cubicBezTo>
                  <a:pt x="2370" y="178"/>
                  <a:pt x="2370" y="177"/>
                  <a:pt x="2371" y="176"/>
                </a:cubicBezTo>
                <a:cubicBezTo>
                  <a:pt x="2375" y="175"/>
                  <a:pt x="2377" y="175"/>
                  <a:pt x="2380" y="174"/>
                </a:cubicBezTo>
                <a:cubicBezTo>
                  <a:pt x="2383" y="174"/>
                  <a:pt x="2383" y="174"/>
                  <a:pt x="2383" y="174"/>
                </a:cubicBezTo>
                <a:cubicBezTo>
                  <a:pt x="2383" y="173"/>
                  <a:pt x="2383" y="173"/>
                  <a:pt x="2383" y="173"/>
                </a:cubicBezTo>
                <a:cubicBezTo>
                  <a:pt x="2384" y="173"/>
                  <a:pt x="2384" y="173"/>
                  <a:pt x="2384" y="173"/>
                </a:cubicBezTo>
                <a:cubicBezTo>
                  <a:pt x="2385" y="172"/>
                  <a:pt x="2385" y="172"/>
                  <a:pt x="2385" y="172"/>
                </a:cubicBezTo>
                <a:cubicBezTo>
                  <a:pt x="2388" y="171"/>
                  <a:pt x="2391" y="171"/>
                  <a:pt x="2394" y="171"/>
                </a:cubicBezTo>
                <a:cubicBezTo>
                  <a:pt x="2394" y="170"/>
                  <a:pt x="2394" y="170"/>
                  <a:pt x="2394" y="170"/>
                </a:cubicBezTo>
                <a:cubicBezTo>
                  <a:pt x="2396" y="170"/>
                  <a:pt x="2396" y="170"/>
                  <a:pt x="2396" y="170"/>
                </a:cubicBezTo>
                <a:cubicBezTo>
                  <a:pt x="2396" y="170"/>
                  <a:pt x="2396" y="170"/>
                  <a:pt x="2396" y="170"/>
                </a:cubicBezTo>
                <a:cubicBezTo>
                  <a:pt x="2397" y="170"/>
                  <a:pt x="2397" y="170"/>
                  <a:pt x="2397" y="170"/>
                </a:cubicBezTo>
                <a:cubicBezTo>
                  <a:pt x="2397" y="169"/>
                  <a:pt x="2397" y="169"/>
                  <a:pt x="2397" y="169"/>
                </a:cubicBezTo>
                <a:cubicBezTo>
                  <a:pt x="2400" y="169"/>
                  <a:pt x="2403" y="168"/>
                  <a:pt x="2405" y="168"/>
                </a:cubicBezTo>
                <a:cubicBezTo>
                  <a:pt x="2406" y="167"/>
                  <a:pt x="2406" y="167"/>
                  <a:pt x="2406" y="166"/>
                </a:cubicBezTo>
                <a:cubicBezTo>
                  <a:pt x="2407" y="166"/>
                  <a:pt x="2407" y="166"/>
                  <a:pt x="2407" y="166"/>
                </a:cubicBezTo>
                <a:cubicBezTo>
                  <a:pt x="2408" y="166"/>
                  <a:pt x="2408" y="165"/>
                  <a:pt x="2409" y="165"/>
                </a:cubicBezTo>
                <a:cubicBezTo>
                  <a:pt x="2408" y="161"/>
                  <a:pt x="2407" y="160"/>
                  <a:pt x="2405" y="158"/>
                </a:cubicBezTo>
                <a:cubicBezTo>
                  <a:pt x="2405" y="158"/>
                  <a:pt x="2405" y="158"/>
                  <a:pt x="2405" y="158"/>
                </a:cubicBezTo>
                <a:cubicBezTo>
                  <a:pt x="2405" y="157"/>
                  <a:pt x="2405" y="157"/>
                  <a:pt x="2405" y="157"/>
                </a:cubicBezTo>
                <a:cubicBezTo>
                  <a:pt x="2404" y="157"/>
                  <a:pt x="2404" y="158"/>
                  <a:pt x="2403" y="158"/>
                </a:cubicBezTo>
                <a:cubicBezTo>
                  <a:pt x="2403" y="157"/>
                  <a:pt x="2403" y="157"/>
                  <a:pt x="2402" y="156"/>
                </a:cubicBezTo>
                <a:cubicBezTo>
                  <a:pt x="2402" y="154"/>
                  <a:pt x="2402" y="154"/>
                  <a:pt x="2402" y="154"/>
                </a:cubicBezTo>
                <a:cubicBezTo>
                  <a:pt x="2404" y="155"/>
                  <a:pt x="2405" y="156"/>
                  <a:pt x="2407" y="156"/>
                </a:cubicBezTo>
                <a:cubicBezTo>
                  <a:pt x="2408" y="154"/>
                  <a:pt x="2408" y="152"/>
                  <a:pt x="2409" y="150"/>
                </a:cubicBezTo>
                <a:cubicBezTo>
                  <a:pt x="2408" y="150"/>
                  <a:pt x="2408" y="150"/>
                  <a:pt x="2408" y="150"/>
                </a:cubicBezTo>
                <a:cubicBezTo>
                  <a:pt x="2408" y="149"/>
                  <a:pt x="2408" y="148"/>
                  <a:pt x="2407" y="147"/>
                </a:cubicBezTo>
                <a:cubicBezTo>
                  <a:pt x="2405" y="147"/>
                  <a:pt x="2405" y="147"/>
                  <a:pt x="2405" y="147"/>
                </a:cubicBezTo>
                <a:cubicBezTo>
                  <a:pt x="2404" y="145"/>
                  <a:pt x="2403" y="144"/>
                  <a:pt x="2403" y="141"/>
                </a:cubicBezTo>
                <a:cubicBezTo>
                  <a:pt x="2402" y="140"/>
                  <a:pt x="2400" y="139"/>
                  <a:pt x="2399" y="139"/>
                </a:cubicBezTo>
                <a:cubicBezTo>
                  <a:pt x="2396" y="139"/>
                  <a:pt x="2396" y="139"/>
                  <a:pt x="2396" y="139"/>
                </a:cubicBezTo>
                <a:cubicBezTo>
                  <a:pt x="2396" y="138"/>
                  <a:pt x="2396" y="138"/>
                  <a:pt x="2396" y="138"/>
                </a:cubicBezTo>
                <a:cubicBezTo>
                  <a:pt x="2394" y="138"/>
                  <a:pt x="2394" y="138"/>
                  <a:pt x="2394" y="138"/>
                </a:cubicBezTo>
                <a:cubicBezTo>
                  <a:pt x="2394" y="138"/>
                  <a:pt x="2394" y="137"/>
                  <a:pt x="2393" y="137"/>
                </a:cubicBezTo>
                <a:cubicBezTo>
                  <a:pt x="2393" y="135"/>
                  <a:pt x="2392" y="133"/>
                  <a:pt x="2392" y="131"/>
                </a:cubicBezTo>
                <a:cubicBezTo>
                  <a:pt x="2390" y="130"/>
                  <a:pt x="2391" y="130"/>
                  <a:pt x="2389" y="130"/>
                </a:cubicBezTo>
                <a:cubicBezTo>
                  <a:pt x="2388" y="129"/>
                  <a:pt x="2389" y="129"/>
                  <a:pt x="2388" y="129"/>
                </a:cubicBezTo>
                <a:cubicBezTo>
                  <a:pt x="2388" y="130"/>
                  <a:pt x="2388" y="130"/>
                  <a:pt x="2388" y="130"/>
                </a:cubicBezTo>
                <a:cubicBezTo>
                  <a:pt x="2387" y="130"/>
                  <a:pt x="2387" y="130"/>
                  <a:pt x="2387" y="130"/>
                </a:cubicBezTo>
                <a:cubicBezTo>
                  <a:pt x="2387" y="130"/>
                  <a:pt x="2387" y="130"/>
                  <a:pt x="2387" y="130"/>
                </a:cubicBezTo>
                <a:cubicBezTo>
                  <a:pt x="2382" y="130"/>
                  <a:pt x="2382" y="130"/>
                  <a:pt x="2382" y="130"/>
                </a:cubicBezTo>
                <a:cubicBezTo>
                  <a:pt x="2382" y="131"/>
                  <a:pt x="2382" y="131"/>
                  <a:pt x="2382" y="131"/>
                </a:cubicBezTo>
                <a:cubicBezTo>
                  <a:pt x="2381" y="131"/>
                  <a:pt x="2380" y="132"/>
                  <a:pt x="2378" y="132"/>
                </a:cubicBezTo>
                <a:cubicBezTo>
                  <a:pt x="2378" y="132"/>
                  <a:pt x="2378" y="131"/>
                  <a:pt x="2377" y="130"/>
                </a:cubicBezTo>
                <a:cubicBezTo>
                  <a:pt x="2374" y="129"/>
                  <a:pt x="2369" y="132"/>
                  <a:pt x="2367" y="132"/>
                </a:cubicBezTo>
                <a:cubicBezTo>
                  <a:pt x="2365" y="132"/>
                  <a:pt x="2364" y="133"/>
                  <a:pt x="2362" y="133"/>
                </a:cubicBezTo>
                <a:cubicBezTo>
                  <a:pt x="2361" y="135"/>
                  <a:pt x="2359" y="136"/>
                  <a:pt x="2358" y="138"/>
                </a:cubicBezTo>
                <a:cubicBezTo>
                  <a:pt x="2357" y="139"/>
                  <a:pt x="2353" y="138"/>
                  <a:pt x="2352" y="139"/>
                </a:cubicBezTo>
                <a:cubicBezTo>
                  <a:pt x="2351" y="139"/>
                  <a:pt x="2351" y="139"/>
                  <a:pt x="2351" y="139"/>
                </a:cubicBezTo>
                <a:cubicBezTo>
                  <a:pt x="2352" y="138"/>
                  <a:pt x="2352" y="137"/>
                  <a:pt x="2352" y="136"/>
                </a:cubicBezTo>
                <a:cubicBezTo>
                  <a:pt x="2353" y="136"/>
                  <a:pt x="2353" y="136"/>
                  <a:pt x="2353" y="136"/>
                </a:cubicBezTo>
                <a:cubicBezTo>
                  <a:pt x="2354" y="134"/>
                  <a:pt x="2352" y="134"/>
                  <a:pt x="2354" y="132"/>
                </a:cubicBezTo>
                <a:cubicBezTo>
                  <a:pt x="2354" y="130"/>
                  <a:pt x="2354" y="130"/>
                  <a:pt x="2354" y="130"/>
                </a:cubicBezTo>
                <a:cubicBezTo>
                  <a:pt x="2352" y="130"/>
                  <a:pt x="2350" y="129"/>
                  <a:pt x="2348" y="129"/>
                </a:cubicBezTo>
                <a:cubicBezTo>
                  <a:pt x="2348" y="128"/>
                  <a:pt x="2348" y="128"/>
                  <a:pt x="2348" y="128"/>
                </a:cubicBezTo>
                <a:cubicBezTo>
                  <a:pt x="2346" y="128"/>
                  <a:pt x="2345" y="128"/>
                  <a:pt x="2344" y="128"/>
                </a:cubicBezTo>
                <a:cubicBezTo>
                  <a:pt x="2344" y="129"/>
                  <a:pt x="2344" y="129"/>
                  <a:pt x="2344" y="129"/>
                </a:cubicBezTo>
                <a:cubicBezTo>
                  <a:pt x="2340" y="129"/>
                  <a:pt x="2340" y="129"/>
                  <a:pt x="2340" y="129"/>
                </a:cubicBezTo>
                <a:cubicBezTo>
                  <a:pt x="2340" y="130"/>
                  <a:pt x="2340" y="130"/>
                  <a:pt x="2340" y="130"/>
                </a:cubicBezTo>
                <a:cubicBezTo>
                  <a:pt x="2339" y="130"/>
                  <a:pt x="2339" y="130"/>
                  <a:pt x="2339" y="130"/>
                </a:cubicBezTo>
                <a:cubicBezTo>
                  <a:pt x="2340" y="129"/>
                  <a:pt x="2340" y="129"/>
                  <a:pt x="2341" y="128"/>
                </a:cubicBezTo>
                <a:cubicBezTo>
                  <a:pt x="2341" y="126"/>
                  <a:pt x="2341" y="126"/>
                  <a:pt x="2341" y="126"/>
                </a:cubicBezTo>
                <a:cubicBezTo>
                  <a:pt x="2340" y="126"/>
                  <a:pt x="2340" y="126"/>
                  <a:pt x="2340" y="126"/>
                </a:cubicBezTo>
                <a:cubicBezTo>
                  <a:pt x="2340" y="127"/>
                  <a:pt x="2340" y="127"/>
                  <a:pt x="2340" y="127"/>
                </a:cubicBezTo>
                <a:cubicBezTo>
                  <a:pt x="2338" y="127"/>
                  <a:pt x="2338" y="127"/>
                  <a:pt x="2338" y="127"/>
                </a:cubicBezTo>
                <a:cubicBezTo>
                  <a:pt x="2338" y="128"/>
                  <a:pt x="2338" y="128"/>
                  <a:pt x="2338" y="128"/>
                </a:cubicBezTo>
                <a:cubicBezTo>
                  <a:pt x="2336" y="128"/>
                  <a:pt x="2336" y="128"/>
                  <a:pt x="2336" y="128"/>
                </a:cubicBezTo>
                <a:cubicBezTo>
                  <a:pt x="2336" y="127"/>
                  <a:pt x="2336" y="127"/>
                  <a:pt x="2336" y="127"/>
                </a:cubicBezTo>
                <a:cubicBezTo>
                  <a:pt x="2338" y="126"/>
                  <a:pt x="2339" y="124"/>
                  <a:pt x="2340" y="123"/>
                </a:cubicBezTo>
                <a:cubicBezTo>
                  <a:pt x="2342" y="123"/>
                  <a:pt x="2342" y="123"/>
                  <a:pt x="2342" y="123"/>
                </a:cubicBezTo>
                <a:cubicBezTo>
                  <a:pt x="2341" y="121"/>
                  <a:pt x="2341" y="121"/>
                  <a:pt x="2341" y="120"/>
                </a:cubicBezTo>
                <a:cubicBezTo>
                  <a:pt x="2339" y="120"/>
                  <a:pt x="2338" y="120"/>
                  <a:pt x="2336" y="120"/>
                </a:cubicBezTo>
                <a:cubicBezTo>
                  <a:pt x="2336" y="119"/>
                  <a:pt x="2336" y="119"/>
                  <a:pt x="2336" y="119"/>
                </a:cubicBezTo>
                <a:cubicBezTo>
                  <a:pt x="2335" y="119"/>
                  <a:pt x="2335" y="119"/>
                  <a:pt x="2335" y="119"/>
                </a:cubicBezTo>
                <a:cubicBezTo>
                  <a:pt x="2335" y="116"/>
                  <a:pt x="2335" y="116"/>
                  <a:pt x="2335" y="116"/>
                </a:cubicBezTo>
                <a:cubicBezTo>
                  <a:pt x="2333" y="117"/>
                  <a:pt x="2330" y="118"/>
                  <a:pt x="2329" y="116"/>
                </a:cubicBezTo>
                <a:cubicBezTo>
                  <a:pt x="2325" y="116"/>
                  <a:pt x="2325" y="116"/>
                  <a:pt x="2325" y="116"/>
                </a:cubicBezTo>
                <a:cubicBezTo>
                  <a:pt x="2325" y="116"/>
                  <a:pt x="2325" y="116"/>
                  <a:pt x="2325" y="116"/>
                </a:cubicBezTo>
                <a:cubicBezTo>
                  <a:pt x="2325" y="116"/>
                  <a:pt x="2325" y="116"/>
                  <a:pt x="2325" y="116"/>
                </a:cubicBezTo>
                <a:cubicBezTo>
                  <a:pt x="2325" y="118"/>
                  <a:pt x="2325" y="118"/>
                  <a:pt x="2325" y="118"/>
                </a:cubicBezTo>
                <a:cubicBezTo>
                  <a:pt x="2323" y="119"/>
                  <a:pt x="2321" y="119"/>
                  <a:pt x="2320" y="120"/>
                </a:cubicBezTo>
                <a:cubicBezTo>
                  <a:pt x="2319" y="119"/>
                  <a:pt x="2319" y="118"/>
                  <a:pt x="2319" y="118"/>
                </a:cubicBezTo>
                <a:cubicBezTo>
                  <a:pt x="2317" y="117"/>
                  <a:pt x="2309" y="120"/>
                  <a:pt x="2309" y="121"/>
                </a:cubicBezTo>
                <a:cubicBezTo>
                  <a:pt x="2308" y="122"/>
                  <a:pt x="2308" y="121"/>
                  <a:pt x="2307" y="122"/>
                </a:cubicBezTo>
                <a:cubicBezTo>
                  <a:pt x="2308" y="122"/>
                  <a:pt x="2308" y="122"/>
                  <a:pt x="2308" y="122"/>
                </a:cubicBezTo>
                <a:cubicBezTo>
                  <a:pt x="2308" y="123"/>
                  <a:pt x="2308" y="123"/>
                  <a:pt x="2308" y="123"/>
                </a:cubicBezTo>
                <a:cubicBezTo>
                  <a:pt x="2307" y="123"/>
                  <a:pt x="2307" y="123"/>
                  <a:pt x="2307" y="123"/>
                </a:cubicBezTo>
                <a:cubicBezTo>
                  <a:pt x="2307" y="124"/>
                  <a:pt x="2307" y="124"/>
                  <a:pt x="2307" y="124"/>
                </a:cubicBezTo>
                <a:cubicBezTo>
                  <a:pt x="2306" y="126"/>
                  <a:pt x="2304" y="124"/>
                  <a:pt x="2303" y="128"/>
                </a:cubicBezTo>
                <a:cubicBezTo>
                  <a:pt x="2301" y="129"/>
                  <a:pt x="2302" y="128"/>
                  <a:pt x="2301" y="129"/>
                </a:cubicBezTo>
                <a:cubicBezTo>
                  <a:pt x="2301" y="129"/>
                  <a:pt x="2300" y="129"/>
                  <a:pt x="2300" y="130"/>
                </a:cubicBezTo>
                <a:cubicBezTo>
                  <a:pt x="2299" y="135"/>
                  <a:pt x="2299" y="133"/>
                  <a:pt x="2302" y="135"/>
                </a:cubicBezTo>
                <a:cubicBezTo>
                  <a:pt x="2302" y="135"/>
                  <a:pt x="2302" y="135"/>
                  <a:pt x="2302" y="135"/>
                </a:cubicBezTo>
                <a:cubicBezTo>
                  <a:pt x="2303" y="136"/>
                  <a:pt x="2304" y="137"/>
                  <a:pt x="2305" y="137"/>
                </a:cubicBezTo>
                <a:cubicBezTo>
                  <a:pt x="2305" y="139"/>
                  <a:pt x="2305" y="139"/>
                  <a:pt x="2305" y="139"/>
                </a:cubicBezTo>
                <a:cubicBezTo>
                  <a:pt x="2302" y="139"/>
                  <a:pt x="2301" y="138"/>
                  <a:pt x="2300" y="137"/>
                </a:cubicBezTo>
                <a:cubicBezTo>
                  <a:pt x="2299" y="137"/>
                  <a:pt x="2299" y="137"/>
                  <a:pt x="2299" y="136"/>
                </a:cubicBezTo>
                <a:cubicBezTo>
                  <a:pt x="2297" y="135"/>
                  <a:pt x="2296" y="137"/>
                  <a:pt x="2296" y="137"/>
                </a:cubicBezTo>
                <a:cubicBezTo>
                  <a:pt x="2294" y="137"/>
                  <a:pt x="2294" y="137"/>
                  <a:pt x="2294" y="137"/>
                </a:cubicBezTo>
                <a:cubicBezTo>
                  <a:pt x="2294" y="137"/>
                  <a:pt x="2294" y="137"/>
                  <a:pt x="2294" y="137"/>
                </a:cubicBezTo>
                <a:cubicBezTo>
                  <a:pt x="2294" y="137"/>
                  <a:pt x="2294" y="137"/>
                  <a:pt x="2294" y="137"/>
                </a:cubicBezTo>
                <a:cubicBezTo>
                  <a:pt x="2292" y="137"/>
                  <a:pt x="2290" y="137"/>
                  <a:pt x="2288" y="137"/>
                </a:cubicBezTo>
                <a:cubicBezTo>
                  <a:pt x="2288" y="137"/>
                  <a:pt x="2288" y="137"/>
                  <a:pt x="2288" y="137"/>
                </a:cubicBezTo>
                <a:cubicBezTo>
                  <a:pt x="2286" y="137"/>
                  <a:pt x="2285" y="137"/>
                  <a:pt x="2283" y="137"/>
                </a:cubicBezTo>
                <a:cubicBezTo>
                  <a:pt x="2284" y="140"/>
                  <a:pt x="2283" y="138"/>
                  <a:pt x="2285" y="139"/>
                </a:cubicBezTo>
                <a:cubicBezTo>
                  <a:pt x="2285" y="140"/>
                  <a:pt x="2285" y="140"/>
                  <a:pt x="2285" y="140"/>
                </a:cubicBezTo>
                <a:cubicBezTo>
                  <a:pt x="2286" y="140"/>
                  <a:pt x="2286" y="140"/>
                  <a:pt x="2286" y="140"/>
                </a:cubicBezTo>
                <a:cubicBezTo>
                  <a:pt x="2286" y="141"/>
                  <a:pt x="2286" y="141"/>
                  <a:pt x="2286" y="141"/>
                </a:cubicBezTo>
                <a:cubicBezTo>
                  <a:pt x="2287" y="141"/>
                  <a:pt x="2287" y="141"/>
                  <a:pt x="2287" y="141"/>
                </a:cubicBezTo>
                <a:cubicBezTo>
                  <a:pt x="2287" y="142"/>
                  <a:pt x="2287" y="142"/>
                  <a:pt x="2287" y="142"/>
                </a:cubicBezTo>
                <a:cubicBezTo>
                  <a:pt x="2288" y="142"/>
                  <a:pt x="2288" y="142"/>
                  <a:pt x="2288" y="142"/>
                </a:cubicBezTo>
                <a:cubicBezTo>
                  <a:pt x="2288" y="143"/>
                  <a:pt x="2288" y="144"/>
                  <a:pt x="2288" y="145"/>
                </a:cubicBezTo>
                <a:cubicBezTo>
                  <a:pt x="2289" y="145"/>
                  <a:pt x="2289" y="145"/>
                  <a:pt x="2289" y="145"/>
                </a:cubicBezTo>
                <a:cubicBezTo>
                  <a:pt x="2289" y="148"/>
                  <a:pt x="2288" y="148"/>
                  <a:pt x="2286" y="149"/>
                </a:cubicBezTo>
                <a:cubicBezTo>
                  <a:pt x="2286" y="151"/>
                  <a:pt x="2286" y="151"/>
                  <a:pt x="2286" y="151"/>
                </a:cubicBezTo>
                <a:cubicBezTo>
                  <a:pt x="2286" y="151"/>
                  <a:pt x="2286" y="151"/>
                  <a:pt x="2286" y="151"/>
                </a:cubicBezTo>
                <a:cubicBezTo>
                  <a:pt x="2286" y="148"/>
                  <a:pt x="2286" y="146"/>
                  <a:pt x="2287" y="145"/>
                </a:cubicBezTo>
                <a:cubicBezTo>
                  <a:pt x="2287" y="143"/>
                  <a:pt x="2286" y="143"/>
                  <a:pt x="2285" y="141"/>
                </a:cubicBezTo>
                <a:cubicBezTo>
                  <a:pt x="2283" y="141"/>
                  <a:pt x="2283" y="141"/>
                  <a:pt x="2282" y="141"/>
                </a:cubicBezTo>
                <a:cubicBezTo>
                  <a:pt x="2281" y="142"/>
                  <a:pt x="2279" y="142"/>
                  <a:pt x="2278" y="143"/>
                </a:cubicBezTo>
                <a:cubicBezTo>
                  <a:pt x="2277" y="145"/>
                  <a:pt x="2276" y="146"/>
                  <a:pt x="2275" y="147"/>
                </a:cubicBezTo>
                <a:cubicBezTo>
                  <a:pt x="2273" y="147"/>
                  <a:pt x="2273" y="147"/>
                  <a:pt x="2273" y="147"/>
                </a:cubicBezTo>
                <a:cubicBezTo>
                  <a:pt x="2273" y="148"/>
                  <a:pt x="2273" y="148"/>
                  <a:pt x="2273" y="148"/>
                </a:cubicBezTo>
                <a:cubicBezTo>
                  <a:pt x="2273" y="148"/>
                  <a:pt x="2272" y="147"/>
                  <a:pt x="2271" y="147"/>
                </a:cubicBezTo>
                <a:cubicBezTo>
                  <a:pt x="2271" y="148"/>
                  <a:pt x="2271" y="148"/>
                  <a:pt x="2271" y="148"/>
                </a:cubicBezTo>
                <a:cubicBezTo>
                  <a:pt x="2269" y="149"/>
                  <a:pt x="2270" y="149"/>
                  <a:pt x="2268" y="150"/>
                </a:cubicBezTo>
                <a:cubicBezTo>
                  <a:pt x="2268" y="147"/>
                  <a:pt x="2268" y="147"/>
                  <a:pt x="2266" y="147"/>
                </a:cubicBezTo>
                <a:cubicBezTo>
                  <a:pt x="2266" y="149"/>
                  <a:pt x="2266" y="149"/>
                  <a:pt x="2266" y="149"/>
                </a:cubicBezTo>
                <a:cubicBezTo>
                  <a:pt x="2265" y="149"/>
                  <a:pt x="2265" y="149"/>
                  <a:pt x="2265" y="149"/>
                </a:cubicBezTo>
                <a:cubicBezTo>
                  <a:pt x="2265" y="149"/>
                  <a:pt x="2265" y="149"/>
                  <a:pt x="2265" y="149"/>
                </a:cubicBezTo>
                <a:cubicBezTo>
                  <a:pt x="2262" y="149"/>
                  <a:pt x="2262" y="149"/>
                  <a:pt x="2262" y="149"/>
                </a:cubicBezTo>
                <a:cubicBezTo>
                  <a:pt x="2262" y="151"/>
                  <a:pt x="2262" y="151"/>
                  <a:pt x="2262" y="151"/>
                </a:cubicBezTo>
                <a:cubicBezTo>
                  <a:pt x="2260" y="151"/>
                  <a:pt x="2260" y="151"/>
                  <a:pt x="2260" y="151"/>
                </a:cubicBezTo>
                <a:cubicBezTo>
                  <a:pt x="2260" y="149"/>
                  <a:pt x="2260" y="149"/>
                  <a:pt x="2260" y="149"/>
                </a:cubicBezTo>
                <a:cubicBezTo>
                  <a:pt x="2261" y="149"/>
                  <a:pt x="2261" y="149"/>
                  <a:pt x="2261" y="149"/>
                </a:cubicBezTo>
                <a:cubicBezTo>
                  <a:pt x="2261" y="149"/>
                  <a:pt x="2261" y="149"/>
                  <a:pt x="2261" y="149"/>
                </a:cubicBezTo>
                <a:cubicBezTo>
                  <a:pt x="2263" y="148"/>
                  <a:pt x="2263" y="148"/>
                  <a:pt x="2263" y="148"/>
                </a:cubicBezTo>
                <a:cubicBezTo>
                  <a:pt x="2263" y="147"/>
                  <a:pt x="2263" y="147"/>
                  <a:pt x="2263" y="147"/>
                </a:cubicBezTo>
                <a:cubicBezTo>
                  <a:pt x="2264" y="146"/>
                  <a:pt x="2264" y="145"/>
                  <a:pt x="2265" y="145"/>
                </a:cubicBezTo>
                <a:cubicBezTo>
                  <a:pt x="2265" y="143"/>
                  <a:pt x="2265" y="143"/>
                  <a:pt x="2265" y="143"/>
                </a:cubicBezTo>
                <a:cubicBezTo>
                  <a:pt x="2264" y="143"/>
                  <a:pt x="2262" y="142"/>
                  <a:pt x="2261" y="141"/>
                </a:cubicBezTo>
                <a:cubicBezTo>
                  <a:pt x="2260" y="142"/>
                  <a:pt x="2259" y="142"/>
                  <a:pt x="2258" y="142"/>
                </a:cubicBezTo>
                <a:cubicBezTo>
                  <a:pt x="2258" y="143"/>
                  <a:pt x="2258" y="143"/>
                  <a:pt x="2258" y="143"/>
                </a:cubicBezTo>
                <a:cubicBezTo>
                  <a:pt x="2257" y="143"/>
                  <a:pt x="2257" y="142"/>
                  <a:pt x="2257" y="142"/>
                </a:cubicBezTo>
                <a:cubicBezTo>
                  <a:pt x="2255" y="141"/>
                  <a:pt x="2255" y="143"/>
                  <a:pt x="2254" y="141"/>
                </a:cubicBezTo>
                <a:cubicBezTo>
                  <a:pt x="2252" y="141"/>
                  <a:pt x="2252" y="141"/>
                  <a:pt x="2252" y="143"/>
                </a:cubicBezTo>
                <a:cubicBezTo>
                  <a:pt x="2250" y="143"/>
                  <a:pt x="2250" y="143"/>
                  <a:pt x="2249" y="142"/>
                </a:cubicBezTo>
                <a:cubicBezTo>
                  <a:pt x="2249" y="141"/>
                  <a:pt x="2249" y="141"/>
                  <a:pt x="2249" y="141"/>
                </a:cubicBezTo>
                <a:cubicBezTo>
                  <a:pt x="2245" y="141"/>
                  <a:pt x="2245" y="141"/>
                  <a:pt x="2245" y="141"/>
                </a:cubicBezTo>
                <a:cubicBezTo>
                  <a:pt x="2245" y="142"/>
                  <a:pt x="2245" y="142"/>
                  <a:pt x="2245" y="142"/>
                </a:cubicBezTo>
                <a:cubicBezTo>
                  <a:pt x="2244" y="142"/>
                  <a:pt x="2244" y="142"/>
                  <a:pt x="2243" y="141"/>
                </a:cubicBezTo>
                <a:cubicBezTo>
                  <a:pt x="2243" y="143"/>
                  <a:pt x="2243" y="143"/>
                  <a:pt x="2243" y="143"/>
                </a:cubicBezTo>
                <a:cubicBezTo>
                  <a:pt x="2242" y="143"/>
                  <a:pt x="2241" y="143"/>
                  <a:pt x="2240" y="143"/>
                </a:cubicBezTo>
                <a:cubicBezTo>
                  <a:pt x="2240" y="142"/>
                  <a:pt x="2240" y="142"/>
                  <a:pt x="2240" y="141"/>
                </a:cubicBezTo>
                <a:cubicBezTo>
                  <a:pt x="2239" y="141"/>
                  <a:pt x="2239" y="141"/>
                  <a:pt x="2239" y="141"/>
                </a:cubicBezTo>
                <a:cubicBezTo>
                  <a:pt x="2239" y="142"/>
                  <a:pt x="2239" y="142"/>
                  <a:pt x="2239" y="142"/>
                </a:cubicBezTo>
                <a:cubicBezTo>
                  <a:pt x="2237" y="142"/>
                  <a:pt x="2236" y="142"/>
                  <a:pt x="2236" y="143"/>
                </a:cubicBezTo>
                <a:cubicBezTo>
                  <a:pt x="2237" y="144"/>
                  <a:pt x="2237" y="144"/>
                  <a:pt x="2237" y="145"/>
                </a:cubicBezTo>
                <a:cubicBezTo>
                  <a:pt x="2233" y="146"/>
                  <a:pt x="2228" y="146"/>
                  <a:pt x="2224" y="147"/>
                </a:cubicBezTo>
                <a:cubicBezTo>
                  <a:pt x="2224" y="147"/>
                  <a:pt x="2224" y="147"/>
                  <a:pt x="2224" y="147"/>
                </a:cubicBezTo>
                <a:cubicBezTo>
                  <a:pt x="2223" y="147"/>
                  <a:pt x="2223" y="147"/>
                  <a:pt x="2223" y="147"/>
                </a:cubicBezTo>
                <a:cubicBezTo>
                  <a:pt x="2223" y="148"/>
                  <a:pt x="2223" y="148"/>
                  <a:pt x="2223" y="148"/>
                </a:cubicBezTo>
                <a:cubicBezTo>
                  <a:pt x="2219" y="148"/>
                  <a:pt x="2219" y="148"/>
                  <a:pt x="2219" y="148"/>
                </a:cubicBezTo>
                <a:cubicBezTo>
                  <a:pt x="2219" y="148"/>
                  <a:pt x="2219" y="149"/>
                  <a:pt x="2218" y="149"/>
                </a:cubicBezTo>
                <a:cubicBezTo>
                  <a:pt x="2218" y="149"/>
                  <a:pt x="2217" y="148"/>
                  <a:pt x="2216" y="148"/>
                </a:cubicBezTo>
                <a:cubicBezTo>
                  <a:pt x="2216" y="149"/>
                  <a:pt x="2216" y="149"/>
                  <a:pt x="2216" y="149"/>
                </a:cubicBezTo>
                <a:cubicBezTo>
                  <a:pt x="2215" y="149"/>
                  <a:pt x="2215" y="149"/>
                  <a:pt x="2215" y="149"/>
                </a:cubicBezTo>
                <a:cubicBezTo>
                  <a:pt x="2215" y="149"/>
                  <a:pt x="2215" y="149"/>
                  <a:pt x="2215" y="149"/>
                </a:cubicBezTo>
                <a:cubicBezTo>
                  <a:pt x="2211" y="151"/>
                  <a:pt x="2211" y="148"/>
                  <a:pt x="2207" y="149"/>
                </a:cubicBezTo>
                <a:cubicBezTo>
                  <a:pt x="2207" y="149"/>
                  <a:pt x="2207" y="149"/>
                  <a:pt x="2207" y="149"/>
                </a:cubicBezTo>
                <a:cubicBezTo>
                  <a:pt x="2205" y="149"/>
                  <a:pt x="2205" y="149"/>
                  <a:pt x="2205" y="149"/>
                </a:cubicBezTo>
                <a:cubicBezTo>
                  <a:pt x="2205" y="150"/>
                  <a:pt x="2205" y="150"/>
                  <a:pt x="2205" y="150"/>
                </a:cubicBezTo>
                <a:cubicBezTo>
                  <a:pt x="2204" y="150"/>
                  <a:pt x="2204" y="150"/>
                  <a:pt x="2204" y="150"/>
                </a:cubicBezTo>
                <a:cubicBezTo>
                  <a:pt x="2203" y="151"/>
                  <a:pt x="2203" y="151"/>
                  <a:pt x="2202" y="152"/>
                </a:cubicBezTo>
                <a:cubicBezTo>
                  <a:pt x="2201" y="152"/>
                  <a:pt x="2200" y="152"/>
                  <a:pt x="2199" y="153"/>
                </a:cubicBezTo>
                <a:cubicBezTo>
                  <a:pt x="2198" y="154"/>
                  <a:pt x="2198" y="154"/>
                  <a:pt x="2198" y="154"/>
                </a:cubicBezTo>
                <a:cubicBezTo>
                  <a:pt x="2194" y="154"/>
                  <a:pt x="2194" y="154"/>
                  <a:pt x="2194" y="154"/>
                </a:cubicBezTo>
                <a:cubicBezTo>
                  <a:pt x="2194" y="155"/>
                  <a:pt x="2194" y="155"/>
                  <a:pt x="2194" y="155"/>
                </a:cubicBezTo>
                <a:cubicBezTo>
                  <a:pt x="2192" y="155"/>
                  <a:pt x="2192" y="155"/>
                  <a:pt x="2192" y="155"/>
                </a:cubicBezTo>
                <a:cubicBezTo>
                  <a:pt x="2192" y="155"/>
                  <a:pt x="2192" y="155"/>
                  <a:pt x="2192" y="155"/>
                </a:cubicBezTo>
                <a:cubicBezTo>
                  <a:pt x="2191" y="155"/>
                  <a:pt x="2190" y="155"/>
                  <a:pt x="2190" y="155"/>
                </a:cubicBezTo>
                <a:cubicBezTo>
                  <a:pt x="2188" y="155"/>
                  <a:pt x="2188" y="155"/>
                  <a:pt x="2188" y="155"/>
                </a:cubicBezTo>
                <a:cubicBezTo>
                  <a:pt x="2188" y="155"/>
                  <a:pt x="2188" y="155"/>
                  <a:pt x="2188" y="155"/>
                </a:cubicBezTo>
                <a:cubicBezTo>
                  <a:pt x="2188" y="155"/>
                  <a:pt x="2188" y="155"/>
                  <a:pt x="2188" y="155"/>
                </a:cubicBezTo>
                <a:cubicBezTo>
                  <a:pt x="2188" y="155"/>
                  <a:pt x="2188" y="155"/>
                  <a:pt x="2188" y="155"/>
                </a:cubicBezTo>
                <a:cubicBezTo>
                  <a:pt x="2184" y="155"/>
                  <a:pt x="2184" y="155"/>
                  <a:pt x="2184" y="155"/>
                </a:cubicBezTo>
                <a:cubicBezTo>
                  <a:pt x="2184" y="156"/>
                  <a:pt x="2184" y="156"/>
                  <a:pt x="2184" y="156"/>
                </a:cubicBezTo>
                <a:cubicBezTo>
                  <a:pt x="2185" y="157"/>
                  <a:pt x="2187" y="156"/>
                  <a:pt x="2188" y="156"/>
                </a:cubicBezTo>
                <a:cubicBezTo>
                  <a:pt x="2188" y="157"/>
                  <a:pt x="2188" y="157"/>
                  <a:pt x="2188" y="158"/>
                </a:cubicBezTo>
                <a:cubicBezTo>
                  <a:pt x="2189" y="158"/>
                  <a:pt x="2189" y="158"/>
                  <a:pt x="2189" y="158"/>
                </a:cubicBezTo>
                <a:cubicBezTo>
                  <a:pt x="2189" y="158"/>
                  <a:pt x="2189" y="158"/>
                  <a:pt x="2189" y="158"/>
                </a:cubicBezTo>
                <a:cubicBezTo>
                  <a:pt x="2188" y="158"/>
                  <a:pt x="2188" y="158"/>
                  <a:pt x="2188" y="158"/>
                </a:cubicBezTo>
                <a:cubicBezTo>
                  <a:pt x="2188" y="160"/>
                  <a:pt x="2188" y="160"/>
                  <a:pt x="2188" y="160"/>
                </a:cubicBezTo>
                <a:cubicBezTo>
                  <a:pt x="2186" y="160"/>
                  <a:pt x="2186" y="160"/>
                  <a:pt x="2186" y="160"/>
                </a:cubicBezTo>
                <a:cubicBezTo>
                  <a:pt x="2186" y="160"/>
                  <a:pt x="2185" y="161"/>
                  <a:pt x="2185" y="162"/>
                </a:cubicBezTo>
                <a:cubicBezTo>
                  <a:pt x="2184" y="162"/>
                  <a:pt x="2184" y="162"/>
                  <a:pt x="2184" y="162"/>
                </a:cubicBezTo>
                <a:cubicBezTo>
                  <a:pt x="2184" y="163"/>
                  <a:pt x="2184" y="163"/>
                  <a:pt x="2184" y="163"/>
                </a:cubicBezTo>
                <a:cubicBezTo>
                  <a:pt x="2184" y="163"/>
                  <a:pt x="2184" y="163"/>
                  <a:pt x="2184" y="163"/>
                </a:cubicBezTo>
                <a:cubicBezTo>
                  <a:pt x="2184" y="167"/>
                  <a:pt x="2184" y="167"/>
                  <a:pt x="2184" y="167"/>
                </a:cubicBezTo>
                <a:cubicBezTo>
                  <a:pt x="2182" y="167"/>
                  <a:pt x="2182" y="166"/>
                  <a:pt x="2180" y="166"/>
                </a:cubicBezTo>
                <a:cubicBezTo>
                  <a:pt x="2180" y="164"/>
                  <a:pt x="2180" y="164"/>
                  <a:pt x="2180" y="164"/>
                </a:cubicBezTo>
                <a:cubicBezTo>
                  <a:pt x="2178" y="164"/>
                  <a:pt x="2179" y="164"/>
                  <a:pt x="2177" y="163"/>
                </a:cubicBezTo>
                <a:cubicBezTo>
                  <a:pt x="2176" y="164"/>
                  <a:pt x="2176" y="165"/>
                  <a:pt x="2175" y="166"/>
                </a:cubicBezTo>
                <a:cubicBezTo>
                  <a:pt x="2177" y="167"/>
                  <a:pt x="2178" y="167"/>
                  <a:pt x="2180" y="167"/>
                </a:cubicBezTo>
                <a:cubicBezTo>
                  <a:pt x="2180" y="168"/>
                  <a:pt x="2181" y="170"/>
                  <a:pt x="2182" y="170"/>
                </a:cubicBezTo>
                <a:cubicBezTo>
                  <a:pt x="2182" y="172"/>
                  <a:pt x="2182" y="172"/>
                  <a:pt x="2182" y="172"/>
                </a:cubicBezTo>
                <a:cubicBezTo>
                  <a:pt x="2181" y="171"/>
                  <a:pt x="2180" y="171"/>
                  <a:pt x="2180" y="171"/>
                </a:cubicBezTo>
                <a:cubicBezTo>
                  <a:pt x="2180" y="170"/>
                  <a:pt x="2180" y="170"/>
                  <a:pt x="2180" y="170"/>
                </a:cubicBezTo>
                <a:cubicBezTo>
                  <a:pt x="2178" y="170"/>
                  <a:pt x="2177" y="171"/>
                  <a:pt x="2175" y="172"/>
                </a:cubicBezTo>
                <a:cubicBezTo>
                  <a:pt x="2175" y="174"/>
                  <a:pt x="2175" y="174"/>
                  <a:pt x="2175" y="174"/>
                </a:cubicBezTo>
                <a:cubicBezTo>
                  <a:pt x="2176" y="174"/>
                  <a:pt x="2179" y="175"/>
                  <a:pt x="2180" y="176"/>
                </a:cubicBezTo>
                <a:cubicBezTo>
                  <a:pt x="2180" y="179"/>
                  <a:pt x="2180" y="179"/>
                  <a:pt x="2180" y="179"/>
                </a:cubicBezTo>
                <a:cubicBezTo>
                  <a:pt x="2180" y="179"/>
                  <a:pt x="2181" y="179"/>
                  <a:pt x="2181" y="180"/>
                </a:cubicBezTo>
                <a:cubicBezTo>
                  <a:pt x="2182" y="182"/>
                  <a:pt x="2182" y="182"/>
                  <a:pt x="2184" y="183"/>
                </a:cubicBezTo>
                <a:cubicBezTo>
                  <a:pt x="2184" y="185"/>
                  <a:pt x="2184" y="187"/>
                  <a:pt x="2183" y="188"/>
                </a:cubicBezTo>
                <a:cubicBezTo>
                  <a:pt x="2181" y="188"/>
                  <a:pt x="2179" y="188"/>
                  <a:pt x="2177" y="187"/>
                </a:cubicBezTo>
                <a:cubicBezTo>
                  <a:pt x="2178" y="186"/>
                  <a:pt x="2180" y="186"/>
                  <a:pt x="2180" y="183"/>
                </a:cubicBezTo>
                <a:cubicBezTo>
                  <a:pt x="2179" y="183"/>
                  <a:pt x="2179" y="183"/>
                  <a:pt x="2178" y="182"/>
                </a:cubicBezTo>
                <a:cubicBezTo>
                  <a:pt x="2178" y="181"/>
                  <a:pt x="2178" y="181"/>
                  <a:pt x="2178" y="181"/>
                </a:cubicBezTo>
                <a:cubicBezTo>
                  <a:pt x="2176" y="181"/>
                  <a:pt x="2176" y="181"/>
                  <a:pt x="2176" y="181"/>
                </a:cubicBezTo>
                <a:cubicBezTo>
                  <a:pt x="2176" y="181"/>
                  <a:pt x="2176" y="181"/>
                  <a:pt x="2176" y="181"/>
                </a:cubicBezTo>
                <a:cubicBezTo>
                  <a:pt x="2175" y="181"/>
                  <a:pt x="2173" y="181"/>
                  <a:pt x="2172" y="181"/>
                </a:cubicBezTo>
                <a:cubicBezTo>
                  <a:pt x="2172" y="182"/>
                  <a:pt x="2172" y="182"/>
                  <a:pt x="2172" y="182"/>
                </a:cubicBezTo>
                <a:cubicBezTo>
                  <a:pt x="2169" y="182"/>
                  <a:pt x="2169" y="182"/>
                  <a:pt x="2169" y="182"/>
                </a:cubicBezTo>
                <a:cubicBezTo>
                  <a:pt x="2169" y="183"/>
                  <a:pt x="2169" y="183"/>
                  <a:pt x="2169" y="183"/>
                </a:cubicBezTo>
                <a:cubicBezTo>
                  <a:pt x="2168" y="183"/>
                  <a:pt x="2166" y="182"/>
                  <a:pt x="2165" y="182"/>
                </a:cubicBezTo>
                <a:cubicBezTo>
                  <a:pt x="2165" y="183"/>
                  <a:pt x="2165" y="183"/>
                  <a:pt x="2164" y="184"/>
                </a:cubicBezTo>
                <a:cubicBezTo>
                  <a:pt x="2162" y="185"/>
                  <a:pt x="2160" y="180"/>
                  <a:pt x="2155" y="181"/>
                </a:cubicBezTo>
                <a:cubicBezTo>
                  <a:pt x="2155" y="182"/>
                  <a:pt x="2155" y="182"/>
                  <a:pt x="2155" y="182"/>
                </a:cubicBezTo>
                <a:cubicBezTo>
                  <a:pt x="2152" y="182"/>
                  <a:pt x="2152" y="182"/>
                  <a:pt x="2152" y="182"/>
                </a:cubicBezTo>
                <a:cubicBezTo>
                  <a:pt x="2152" y="183"/>
                  <a:pt x="2152" y="183"/>
                  <a:pt x="2152" y="183"/>
                </a:cubicBezTo>
                <a:cubicBezTo>
                  <a:pt x="2151" y="183"/>
                  <a:pt x="2151" y="183"/>
                  <a:pt x="2151" y="183"/>
                </a:cubicBezTo>
                <a:cubicBezTo>
                  <a:pt x="2151" y="183"/>
                  <a:pt x="2151" y="183"/>
                  <a:pt x="2151" y="183"/>
                </a:cubicBezTo>
                <a:cubicBezTo>
                  <a:pt x="2149" y="183"/>
                  <a:pt x="2147" y="183"/>
                  <a:pt x="2145" y="183"/>
                </a:cubicBezTo>
                <a:cubicBezTo>
                  <a:pt x="2145" y="183"/>
                  <a:pt x="2145" y="183"/>
                  <a:pt x="2145" y="183"/>
                </a:cubicBezTo>
                <a:cubicBezTo>
                  <a:pt x="2143" y="183"/>
                  <a:pt x="2143" y="183"/>
                  <a:pt x="2143" y="183"/>
                </a:cubicBezTo>
                <a:cubicBezTo>
                  <a:pt x="2143" y="184"/>
                  <a:pt x="2143" y="184"/>
                  <a:pt x="2143" y="184"/>
                </a:cubicBezTo>
                <a:cubicBezTo>
                  <a:pt x="2136" y="184"/>
                  <a:pt x="2136" y="184"/>
                  <a:pt x="2136" y="184"/>
                </a:cubicBezTo>
                <a:cubicBezTo>
                  <a:pt x="2136" y="185"/>
                  <a:pt x="2136" y="185"/>
                  <a:pt x="2136" y="185"/>
                </a:cubicBezTo>
                <a:cubicBezTo>
                  <a:pt x="2135" y="185"/>
                  <a:pt x="2134" y="185"/>
                  <a:pt x="2132" y="185"/>
                </a:cubicBezTo>
                <a:cubicBezTo>
                  <a:pt x="2132" y="186"/>
                  <a:pt x="2131" y="188"/>
                  <a:pt x="2131" y="188"/>
                </a:cubicBezTo>
                <a:cubicBezTo>
                  <a:pt x="2130" y="189"/>
                  <a:pt x="2130" y="189"/>
                  <a:pt x="2130" y="189"/>
                </a:cubicBezTo>
                <a:cubicBezTo>
                  <a:pt x="2130" y="190"/>
                  <a:pt x="2130" y="190"/>
                  <a:pt x="2130" y="190"/>
                </a:cubicBezTo>
                <a:cubicBezTo>
                  <a:pt x="2129" y="190"/>
                  <a:pt x="2129" y="190"/>
                  <a:pt x="2129" y="190"/>
                </a:cubicBezTo>
                <a:cubicBezTo>
                  <a:pt x="2129" y="191"/>
                  <a:pt x="2130" y="192"/>
                  <a:pt x="2130" y="193"/>
                </a:cubicBezTo>
                <a:cubicBezTo>
                  <a:pt x="2129" y="193"/>
                  <a:pt x="2129" y="193"/>
                  <a:pt x="2129" y="193"/>
                </a:cubicBezTo>
                <a:cubicBezTo>
                  <a:pt x="2129" y="196"/>
                  <a:pt x="2129" y="196"/>
                  <a:pt x="2129" y="196"/>
                </a:cubicBezTo>
                <a:cubicBezTo>
                  <a:pt x="2129" y="196"/>
                  <a:pt x="2129" y="196"/>
                  <a:pt x="2129" y="196"/>
                </a:cubicBezTo>
                <a:cubicBezTo>
                  <a:pt x="2129" y="199"/>
                  <a:pt x="2129" y="199"/>
                  <a:pt x="2129" y="199"/>
                </a:cubicBezTo>
                <a:cubicBezTo>
                  <a:pt x="2128" y="199"/>
                  <a:pt x="2128" y="199"/>
                  <a:pt x="2128" y="199"/>
                </a:cubicBezTo>
                <a:cubicBezTo>
                  <a:pt x="2127" y="201"/>
                  <a:pt x="2128" y="206"/>
                  <a:pt x="2129" y="207"/>
                </a:cubicBezTo>
                <a:cubicBezTo>
                  <a:pt x="2130" y="208"/>
                  <a:pt x="2131" y="210"/>
                  <a:pt x="2132" y="210"/>
                </a:cubicBezTo>
                <a:cubicBezTo>
                  <a:pt x="2134" y="210"/>
                  <a:pt x="2134" y="210"/>
                  <a:pt x="2134" y="210"/>
                </a:cubicBezTo>
                <a:cubicBezTo>
                  <a:pt x="2134" y="211"/>
                  <a:pt x="2134" y="211"/>
                  <a:pt x="2134" y="211"/>
                </a:cubicBezTo>
                <a:cubicBezTo>
                  <a:pt x="2136" y="211"/>
                  <a:pt x="2136" y="211"/>
                  <a:pt x="2136" y="211"/>
                </a:cubicBezTo>
                <a:cubicBezTo>
                  <a:pt x="2136" y="212"/>
                  <a:pt x="2136" y="212"/>
                  <a:pt x="2136" y="212"/>
                </a:cubicBezTo>
                <a:cubicBezTo>
                  <a:pt x="2142" y="212"/>
                  <a:pt x="2142" y="212"/>
                  <a:pt x="2142" y="212"/>
                </a:cubicBezTo>
                <a:cubicBezTo>
                  <a:pt x="2142" y="212"/>
                  <a:pt x="2142" y="212"/>
                  <a:pt x="2142" y="212"/>
                </a:cubicBezTo>
                <a:cubicBezTo>
                  <a:pt x="2142" y="213"/>
                  <a:pt x="2143" y="213"/>
                  <a:pt x="2144" y="214"/>
                </a:cubicBezTo>
                <a:cubicBezTo>
                  <a:pt x="2144" y="214"/>
                  <a:pt x="2144" y="215"/>
                  <a:pt x="2144" y="216"/>
                </a:cubicBezTo>
                <a:cubicBezTo>
                  <a:pt x="2146" y="216"/>
                  <a:pt x="2148" y="217"/>
                  <a:pt x="2150" y="218"/>
                </a:cubicBezTo>
                <a:cubicBezTo>
                  <a:pt x="2151" y="219"/>
                  <a:pt x="2152" y="221"/>
                  <a:pt x="2152" y="223"/>
                </a:cubicBezTo>
                <a:cubicBezTo>
                  <a:pt x="2151" y="223"/>
                  <a:pt x="2151" y="223"/>
                  <a:pt x="2150" y="224"/>
                </a:cubicBezTo>
                <a:cubicBezTo>
                  <a:pt x="2150" y="225"/>
                  <a:pt x="2150" y="225"/>
                  <a:pt x="2150" y="225"/>
                </a:cubicBezTo>
                <a:cubicBezTo>
                  <a:pt x="2150" y="225"/>
                  <a:pt x="2150" y="225"/>
                  <a:pt x="2150" y="225"/>
                </a:cubicBezTo>
                <a:cubicBezTo>
                  <a:pt x="2150" y="226"/>
                  <a:pt x="2150" y="226"/>
                  <a:pt x="2150" y="226"/>
                </a:cubicBezTo>
                <a:cubicBezTo>
                  <a:pt x="2149" y="226"/>
                  <a:pt x="2149" y="226"/>
                  <a:pt x="2149" y="226"/>
                </a:cubicBezTo>
                <a:cubicBezTo>
                  <a:pt x="2148" y="229"/>
                  <a:pt x="2149" y="235"/>
                  <a:pt x="2151" y="237"/>
                </a:cubicBezTo>
                <a:cubicBezTo>
                  <a:pt x="2151" y="239"/>
                  <a:pt x="2151" y="240"/>
                  <a:pt x="2150" y="242"/>
                </a:cubicBezTo>
                <a:cubicBezTo>
                  <a:pt x="2149" y="242"/>
                  <a:pt x="2147" y="243"/>
                  <a:pt x="2145" y="243"/>
                </a:cubicBezTo>
                <a:cubicBezTo>
                  <a:pt x="2145" y="245"/>
                  <a:pt x="2145" y="245"/>
                  <a:pt x="2145" y="245"/>
                </a:cubicBezTo>
                <a:cubicBezTo>
                  <a:pt x="2146" y="245"/>
                  <a:pt x="2146" y="245"/>
                  <a:pt x="2146" y="245"/>
                </a:cubicBezTo>
                <a:cubicBezTo>
                  <a:pt x="2146" y="247"/>
                  <a:pt x="2146" y="247"/>
                  <a:pt x="2146" y="247"/>
                </a:cubicBezTo>
                <a:cubicBezTo>
                  <a:pt x="2146" y="247"/>
                  <a:pt x="2148" y="247"/>
                  <a:pt x="2149" y="248"/>
                </a:cubicBezTo>
                <a:cubicBezTo>
                  <a:pt x="2151" y="249"/>
                  <a:pt x="2151" y="251"/>
                  <a:pt x="2154" y="251"/>
                </a:cubicBezTo>
                <a:cubicBezTo>
                  <a:pt x="2155" y="251"/>
                  <a:pt x="2154" y="252"/>
                  <a:pt x="2156" y="252"/>
                </a:cubicBezTo>
                <a:cubicBezTo>
                  <a:pt x="2156" y="251"/>
                  <a:pt x="2156" y="251"/>
                  <a:pt x="2156" y="251"/>
                </a:cubicBezTo>
                <a:cubicBezTo>
                  <a:pt x="2158" y="249"/>
                  <a:pt x="2159" y="251"/>
                  <a:pt x="2160" y="249"/>
                </a:cubicBezTo>
                <a:cubicBezTo>
                  <a:pt x="2163" y="249"/>
                  <a:pt x="2162" y="250"/>
                  <a:pt x="2164" y="251"/>
                </a:cubicBezTo>
                <a:cubicBezTo>
                  <a:pt x="2164" y="252"/>
                  <a:pt x="2164" y="252"/>
                  <a:pt x="2164" y="252"/>
                </a:cubicBezTo>
                <a:cubicBezTo>
                  <a:pt x="2166" y="252"/>
                  <a:pt x="2166" y="252"/>
                  <a:pt x="2166" y="252"/>
                </a:cubicBezTo>
                <a:cubicBezTo>
                  <a:pt x="2166" y="252"/>
                  <a:pt x="2166" y="252"/>
                  <a:pt x="2166" y="252"/>
                </a:cubicBezTo>
                <a:cubicBezTo>
                  <a:pt x="2167" y="252"/>
                  <a:pt x="2167" y="252"/>
                  <a:pt x="2167" y="252"/>
                </a:cubicBezTo>
                <a:cubicBezTo>
                  <a:pt x="2168" y="253"/>
                  <a:pt x="2168" y="253"/>
                  <a:pt x="2169" y="254"/>
                </a:cubicBezTo>
                <a:cubicBezTo>
                  <a:pt x="2169" y="258"/>
                  <a:pt x="2169" y="258"/>
                  <a:pt x="2169" y="258"/>
                </a:cubicBezTo>
                <a:cubicBezTo>
                  <a:pt x="2169" y="258"/>
                  <a:pt x="2169" y="258"/>
                  <a:pt x="2169" y="258"/>
                </a:cubicBezTo>
                <a:cubicBezTo>
                  <a:pt x="2169" y="259"/>
                  <a:pt x="2169" y="259"/>
                  <a:pt x="2169" y="259"/>
                </a:cubicBezTo>
                <a:cubicBezTo>
                  <a:pt x="2167" y="259"/>
                  <a:pt x="2167" y="258"/>
                  <a:pt x="2166" y="258"/>
                </a:cubicBezTo>
                <a:cubicBezTo>
                  <a:pt x="2166" y="254"/>
                  <a:pt x="2166" y="254"/>
                  <a:pt x="2166" y="254"/>
                </a:cubicBezTo>
                <a:cubicBezTo>
                  <a:pt x="2165" y="254"/>
                  <a:pt x="2164" y="253"/>
                  <a:pt x="2163" y="253"/>
                </a:cubicBezTo>
                <a:cubicBezTo>
                  <a:pt x="2163" y="253"/>
                  <a:pt x="2162" y="252"/>
                  <a:pt x="2162" y="252"/>
                </a:cubicBezTo>
                <a:cubicBezTo>
                  <a:pt x="2159" y="251"/>
                  <a:pt x="2158" y="254"/>
                  <a:pt x="2157" y="254"/>
                </a:cubicBezTo>
                <a:cubicBezTo>
                  <a:pt x="2156" y="254"/>
                  <a:pt x="2156" y="254"/>
                  <a:pt x="2156" y="254"/>
                </a:cubicBezTo>
                <a:cubicBezTo>
                  <a:pt x="2156" y="253"/>
                  <a:pt x="2156" y="253"/>
                  <a:pt x="2156" y="253"/>
                </a:cubicBezTo>
                <a:cubicBezTo>
                  <a:pt x="2148" y="253"/>
                  <a:pt x="2148" y="253"/>
                  <a:pt x="2148" y="253"/>
                </a:cubicBezTo>
                <a:cubicBezTo>
                  <a:pt x="2148" y="252"/>
                  <a:pt x="2148" y="252"/>
                  <a:pt x="2148" y="252"/>
                </a:cubicBezTo>
                <a:cubicBezTo>
                  <a:pt x="2147" y="252"/>
                  <a:pt x="2146" y="252"/>
                  <a:pt x="2145" y="252"/>
                </a:cubicBezTo>
                <a:cubicBezTo>
                  <a:pt x="2145" y="249"/>
                  <a:pt x="2145" y="249"/>
                  <a:pt x="2145" y="249"/>
                </a:cubicBezTo>
                <a:cubicBezTo>
                  <a:pt x="2142" y="248"/>
                  <a:pt x="2142" y="246"/>
                  <a:pt x="2140" y="245"/>
                </a:cubicBezTo>
                <a:cubicBezTo>
                  <a:pt x="2140" y="244"/>
                  <a:pt x="2140" y="244"/>
                  <a:pt x="2140" y="244"/>
                </a:cubicBezTo>
                <a:cubicBezTo>
                  <a:pt x="2140" y="244"/>
                  <a:pt x="2140" y="244"/>
                  <a:pt x="2140" y="244"/>
                </a:cubicBezTo>
                <a:cubicBezTo>
                  <a:pt x="2140" y="245"/>
                  <a:pt x="2140" y="245"/>
                  <a:pt x="2140" y="245"/>
                </a:cubicBezTo>
                <a:cubicBezTo>
                  <a:pt x="2138" y="246"/>
                  <a:pt x="2137" y="247"/>
                  <a:pt x="2135" y="249"/>
                </a:cubicBezTo>
                <a:cubicBezTo>
                  <a:pt x="2133" y="249"/>
                  <a:pt x="2133" y="249"/>
                  <a:pt x="2133" y="249"/>
                </a:cubicBezTo>
                <a:cubicBezTo>
                  <a:pt x="2134" y="247"/>
                  <a:pt x="2135" y="247"/>
                  <a:pt x="2135" y="245"/>
                </a:cubicBezTo>
                <a:cubicBezTo>
                  <a:pt x="2136" y="245"/>
                  <a:pt x="2136" y="245"/>
                  <a:pt x="2137" y="245"/>
                </a:cubicBezTo>
                <a:cubicBezTo>
                  <a:pt x="2138" y="243"/>
                  <a:pt x="2138" y="241"/>
                  <a:pt x="2138" y="239"/>
                </a:cubicBezTo>
                <a:cubicBezTo>
                  <a:pt x="2139" y="239"/>
                  <a:pt x="2139" y="239"/>
                  <a:pt x="2139" y="239"/>
                </a:cubicBezTo>
                <a:cubicBezTo>
                  <a:pt x="2139" y="237"/>
                  <a:pt x="2139" y="237"/>
                  <a:pt x="2139" y="237"/>
                </a:cubicBezTo>
                <a:cubicBezTo>
                  <a:pt x="2140" y="237"/>
                  <a:pt x="2140" y="237"/>
                  <a:pt x="2140" y="237"/>
                </a:cubicBezTo>
                <a:cubicBezTo>
                  <a:pt x="2140" y="235"/>
                  <a:pt x="2139" y="233"/>
                  <a:pt x="2139" y="232"/>
                </a:cubicBezTo>
                <a:cubicBezTo>
                  <a:pt x="2140" y="230"/>
                  <a:pt x="2140" y="228"/>
                  <a:pt x="2141" y="226"/>
                </a:cubicBezTo>
                <a:cubicBezTo>
                  <a:pt x="2144" y="225"/>
                  <a:pt x="2144" y="224"/>
                  <a:pt x="2146" y="222"/>
                </a:cubicBezTo>
                <a:cubicBezTo>
                  <a:pt x="2146" y="220"/>
                  <a:pt x="2146" y="220"/>
                  <a:pt x="2145" y="219"/>
                </a:cubicBezTo>
                <a:cubicBezTo>
                  <a:pt x="2141" y="219"/>
                  <a:pt x="2134" y="220"/>
                  <a:pt x="2131" y="218"/>
                </a:cubicBezTo>
                <a:cubicBezTo>
                  <a:pt x="2131" y="218"/>
                  <a:pt x="2131" y="218"/>
                  <a:pt x="2131" y="218"/>
                </a:cubicBezTo>
                <a:cubicBezTo>
                  <a:pt x="2130" y="218"/>
                  <a:pt x="2130" y="218"/>
                  <a:pt x="2130" y="218"/>
                </a:cubicBezTo>
                <a:cubicBezTo>
                  <a:pt x="2129" y="216"/>
                  <a:pt x="2128" y="215"/>
                  <a:pt x="2127" y="213"/>
                </a:cubicBezTo>
                <a:cubicBezTo>
                  <a:pt x="2125" y="213"/>
                  <a:pt x="2125" y="213"/>
                  <a:pt x="2125" y="213"/>
                </a:cubicBezTo>
                <a:cubicBezTo>
                  <a:pt x="2124" y="212"/>
                  <a:pt x="2123" y="211"/>
                  <a:pt x="2123" y="210"/>
                </a:cubicBezTo>
                <a:cubicBezTo>
                  <a:pt x="2121" y="210"/>
                  <a:pt x="2121" y="210"/>
                  <a:pt x="2121" y="210"/>
                </a:cubicBezTo>
                <a:cubicBezTo>
                  <a:pt x="2121" y="210"/>
                  <a:pt x="2121" y="210"/>
                  <a:pt x="2121" y="210"/>
                </a:cubicBezTo>
                <a:cubicBezTo>
                  <a:pt x="2119" y="210"/>
                  <a:pt x="2119" y="210"/>
                  <a:pt x="2119" y="210"/>
                </a:cubicBezTo>
                <a:cubicBezTo>
                  <a:pt x="2119" y="209"/>
                  <a:pt x="2119" y="209"/>
                  <a:pt x="2119" y="209"/>
                </a:cubicBezTo>
                <a:cubicBezTo>
                  <a:pt x="2117" y="209"/>
                  <a:pt x="2117" y="209"/>
                  <a:pt x="2117" y="209"/>
                </a:cubicBezTo>
                <a:cubicBezTo>
                  <a:pt x="2117" y="208"/>
                  <a:pt x="2117" y="208"/>
                  <a:pt x="2117" y="208"/>
                </a:cubicBezTo>
                <a:cubicBezTo>
                  <a:pt x="2116" y="208"/>
                  <a:pt x="2113" y="207"/>
                  <a:pt x="2111" y="208"/>
                </a:cubicBezTo>
                <a:cubicBezTo>
                  <a:pt x="2111" y="208"/>
                  <a:pt x="2111" y="208"/>
                  <a:pt x="2111" y="208"/>
                </a:cubicBezTo>
                <a:cubicBezTo>
                  <a:pt x="2110" y="209"/>
                  <a:pt x="2109" y="209"/>
                  <a:pt x="2108" y="209"/>
                </a:cubicBezTo>
                <a:cubicBezTo>
                  <a:pt x="2107" y="210"/>
                  <a:pt x="2107" y="210"/>
                  <a:pt x="2107" y="210"/>
                </a:cubicBezTo>
                <a:cubicBezTo>
                  <a:pt x="2105" y="210"/>
                  <a:pt x="2105" y="210"/>
                  <a:pt x="2105" y="210"/>
                </a:cubicBezTo>
                <a:cubicBezTo>
                  <a:pt x="2105" y="211"/>
                  <a:pt x="2105" y="211"/>
                  <a:pt x="2105" y="211"/>
                </a:cubicBezTo>
                <a:cubicBezTo>
                  <a:pt x="2103" y="212"/>
                  <a:pt x="2103" y="211"/>
                  <a:pt x="2102" y="212"/>
                </a:cubicBezTo>
                <a:cubicBezTo>
                  <a:pt x="2102" y="212"/>
                  <a:pt x="2102" y="212"/>
                  <a:pt x="2102" y="212"/>
                </a:cubicBezTo>
                <a:cubicBezTo>
                  <a:pt x="2102" y="213"/>
                  <a:pt x="2102" y="213"/>
                  <a:pt x="2102" y="213"/>
                </a:cubicBezTo>
                <a:cubicBezTo>
                  <a:pt x="2105" y="213"/>
                  <a:pt x="2105" y="213"/>
                  <a:pt x="2105" y="213"/>
                </a:cubicBezTo>
                <a:cubicBezTo>
                  <a:pt x="2105" y="214"/>
                  <a:pt x="2105" y="214"/>
                  <a:pt x="2105" y="214"/>
                </a:cubicBezTo>
                <a:cubicBezTo>
                  <a:pt x="2106" y="214"/>
                  <a:pt x="2106" y="214"/>
                  <a:pt x="2106" y="214"/>
                </a:cubicBezTo>
                <a:cubicBezTo>
                  <a:pt x="2106" y="214"/>
                  <a:pt x="2106" y="214"/>
                  <a:pt x="2106" y="214"/>
                </a:cubicBezTo>
                <a:cubicBezTo>
                  <a:pt x="2107" y="215"/>
                  <a:pt x="2108" y="215"/>
                  <a:pt x="2108" y="215"/>
                </a:cubicBezTo>
                <a:cubicBezTo>
                  <a:pt x="2107" y="218"/>
                  <a:pt x="2105" y="218"/>
                  <a:pt x="2104" y="220"/>
                </a:cubicBezTo>
                <a:cubicBezTo>
                  <a:pt x="2102" y="220"/>
                  <a:pt x="2102" y="220"/>
                  <a:pt x="2102" y="220"/>
                </a:cubicBezTo>
                <a:cubicBezTo>
                  <a:pt x="2102" y="219"/>
                  <a:pt x="2101" y="219"/>
                  <a:pt x="2100" y="218"/>
                </a:cubicBezTo>
                <a:cubicBezTo>
                  <a:pt x="2099" y="217"/>
                  <a:pt x="2097" y="217"/>
                  <a:pt x="2096" y="216"/>
                </a:cubicBezTo>
                <a:cubicBezTo>
                  <a:pt x="2091" y="216"/>
                  <a:pt x="2091" y="216"/>
                  <a:pt x="2091" y="216"/>
                </a:cubicBezTo>
                <a:cubicBezTo>
                  <a:pt x="2091" y="216"/>
                  <a:pt x="2091" y="216"/>
                  <a:pt x="2091" y="216"/>
                </a:cubicBezTo>
                <a:cubicBezTo>
                  <a:pt x="2090" y="217"/>
                  <a:pt x="2089" y="221"/>
                  <a:pt x="2089" y="223"/>
                </a:cubicBezTo>
                <a:cubicBezTo>
                  <a:pt x="2091" y="223"/>
                  <a:pt x="2093" y="223"/>
                  <a:pt x="2094" y="224"/>
                </a:cubicBezTo>
                <a:cubicBezTo>
                  <a:pt x="2094" y="225"/>
                  <a:pt x="2094" y="226"/>
                  <a:pt x="2094" y="226"/>
                </a:cubicBezTo>
                <a:cubicBezTo>
                  <a:pt x="2098" y="226"/>
                  <a:pt x="2098" y="226"/>
                  <a:pt x="2098" y="226"/>
                </a:cubicBezTo>
                <a:cubicBezTo>
                  <a:pt x="2098" y="227"/>
                  <a:pt x="2099" y="228"/>
                  <a:pt x="2099" y="228"/>
                </a:cubicBezTo>
                <a:cubicBezTo>
                  <a:pt x="2100" y="228"/>
                  <a:pt x="2100" y="228"/>
                  <a:pt x="2100" y="228"/>
                </a:cubicBezTo>
                <a:cubicBezTo>
                  <a:pt x="2100" y="229"/>
                  <a:pt x="2100" y="229"/>
                  <a:pt x="2100" y="229"/>
                </a:cubicBezTo>
                <a:cubicBezTo>
                  <a:pt x="2102" y="230"/>
                  <a:pt x="2101" y="229"/>
                  <a:pt x="2102" y="230"/>
                </a:cubicBezTo>
                <a:cubicBezTo>
                  <a:pt x="2103" y="230"/>
                  <a:pt x="2103" y="230"/>
                  <a:pt x="2103" y="230"/>
                </a:cubicBezTo>
                <a:cubicBezTo>
                  <a:pt x="2103" y="231"/>
                  <a:pt x="2102" y="232"/>
                  <a:pt x="2102" y="233"/>
                </a:cubicBezTo>
                <a:cubicBezTo>
                  <a:pt x="2103" y="233"/>
                  <a:pt x="2103" y="233"/>
                  <a:pt x="2103" y="233"/>
                </a:cubicBezTo>
                <a:cubicBezTo>
                  <a:pt x="2104" y="234"/>
                  <a:pt x="2105" y="234"/>
                  <a:pt x="2106" y="235"/>
                </a:cubicBezTo>
                <a:cubicBezTo>
                  <a:pt x="2106" y="235"/>
                  <a:pt x="2106" y="235"/>
                  <a:pt x="2106" y="235"/>
                </a:cubicBezTo>
                <a:cubicBezTo>
                  <a:pt x="2104" y="235"/>
                  <a:pt x="2104" y="235"/>
                  <a:pt x="2104" y="235"/>
                </a:cubicBezTo>
                <a:cubicBezTo>
                  <a:pt x="2104" y="236"/>
                  <a:pt x="2104" y="236"/>
                  <a:pt x="2104" y="236"/>
                </a:cubicBezTo>
                <a:cubicBezTo>
                  <a:pt x="2102" y="235"/>
                  <a:pt x="2103" y="234"/>
                  <a:pt x="2102" y="233"/>
                </a:cubicBezTo>
                <a:cubicBezTo>
                  <a:pt x="2102" y="233"/>
                  <a:pt x="2101" y="232"/>
                  <a:pt x="2101" y="231"/>
                </a:cubicBezTo>
                <a:cubicBezTo>
                  <a:pt x="2096" y="231"/>
                  <a:pt x="2096" y="231"/>
                  <a:pt x="2096" y="231"/>
                </a:cubicBezTo>
                <a:cubicBezTo>
                  <a:pt x="2096" y="232"/>
                  <a:pt x="2096" y="232"/>
                  <a:pt x="2096" y="232"/>
                </a:cubicBezTo>
                <a:cubicBezTo>
                  <a:pt x="2094" y="232"/>
                  <a:pt x="2094" y="232"/>
                  <a:pt x="2094" y="232"/>
                </a:cubicBezTo>
                <a:cubicBezTo>
                  <a:pt x="2094" y="233"/>
                  <a:pt x="2094" y="233"/>
                  <a:pt x="2094" y="233"/>
                </a:cubicBezTo>
                <a:cubicBezTo>
                  <a:pt x="2092" y="233"/>
                  <a:pt x="2092" y="232"/>
                  <a:pt x="2092" y="231"/>
                </a:cubicBezTo>
                <a:cubicBezTo>
                  <a:pt x="2088" y="231"/>
                  <a:pt x="2088" y="231"/>
                  <a:pt x="2088" y="231"/>
                </a:cubicBezTo>
                <a:cubicBezTo>
                  <a:pt x="2088" y="232"/>
                  <a:pt x="2088" y="232"/>
                  <a:pt x="2088" y="232"/>
                </a:cubicBezTo>
                <a:cubicBezTo>
                  <a:pt x="2088" y="232"/>
                  <a:pt x="2088" y="232"/>
                  <a:pt x="2087" y="231"/>
                </a:cubicBezTo>
                <a:cubicBezTo>
                  <a:pt x="2087" y="232"/>
                  <a:pt x="2086" y="233"/>
                  <a:pt x="2086" y="233"/>
                </a:cubicBezTo>
                <a:cubicBezTo>
                  <a:pt x="2083" y="233"/>
                  <a:pt x="2081" y="232"/>
                  <a:pt x="2080" y="230"/>
                </a:cubicBezTo>
                <a:cubicBezTo>
                  <a:pt x="2079" y="230"/>
                  <a:pt x="2079" y="230"/>
                  <a:pt x="2079" y="230"/>
                </a:cubicBezTo>
                <a:cubicBezTo>
                  <a:pt x="2080" y="229"/>
                  <a:pt x="2080" y="228"/>
                  <a:pt x="2081" y="226"/>
                </a:cubicBezTo>
                <a:cubicBezTo>
                  <a:pt x="2080" y="226"/>
                  <a:pt x="2080" y="226"/>
                  <a:pt x="2080" y="226"/>
                </a:cubicBezTo>
                <a:cubicBezTo>
                  <a:pt x="2080" y="225"/>
                  <a:pt x="2079" y="224"/>
                  <a:pt x="2079" y="223"/>
                </a:cubicBezTo>
                <a:cubicBezTo>
                  <a:pt x="2079" y="223"/>
                  <a:pt x="2078" y="222"/>
                  <a:pt x="2078" y="222"/>
                </a:cubicBezTo>
                <a:cubicBezTo>
                  <a:pt x="2078" y="221"/>
                  <a:pt x="2078" y="221"/>
                  <a:pt x="2078" y="221"/>
                </a:cubicBezTo>
                <a:cubicBezTo>
                  <a:pt x="2077" y="221"/>
                  <a:pt x="2077" y="221"/>
                  <a:pt x="2077" y="221"/>
                </a:cubicBezTo>
                <a:cubicBezTo>
                  <a:pt x="2077" y="217"/>
                  <a:pt x="2077" y="217"/>
                  <a:pt x="2077" y="217"/>
                </a:cubicBezTo>
                <a:cubicBezTo>
                  <a:pt x="2077" y="217"/>
                  <a:pt x="2077" y="217"/>
                  <a:pt x="2077" y="217"/>
                </a:cubicBezTo>
                <a:cubicBezTo>
                  <a:pt x="2077" y="214"/>
                  <a:pt x="2077" y="214"/>
                  <a:pt x="2077" y="214"/>
                </a:cubicBezTo>
                <a:cubicBezTo>
                  <a:pt x="2077" y="214"/>
                  <a:pt x="2077" y="214"/>
                  <a:pt x="2078" y="214"/>
                </a:cubicBezTo>
                <a:cubicBezTo>
                  <a:pt x="2078" y="212"/>
                  <a:pt x="2078" y="212"/>
                  <a:pt x="2078" y="212"/>
                </a:cubicBezTo>
                <a:cubicBezTo>
                  <a:pt x="2079" y="212"/>
                  <a:pt x="2079" y="212"/>
                  <a:pt x="2079" y="212"/>
                </a:cubicBezTo>
                <a:cubicBezTo>
                  <a:pt x="2079" y="212"/>
                  <a:pt x="2079" y="211"/>
                  <a:pt x="2079" y="210"/>
                </a:cubicBezTo>
                <a:cubicBezTo>
                  <a:pt x="2078" y="210"/>
                  <a:pt x="2077" y="209"/>
                  <a:pt x="2077" y="208"/>
                </a:cubicBezTo>
                <a:cubicBezTo>
                  <a:pt x="2077" y="205"/>
                  <a:pt x="2077" y="205"/>
                  <a:pt x="2077" y="205"/>
                </a:cubicBezTo>
                <a:cubicBezTo>
                  <a:pt x="2078" y="204"/>
                  <a:pt x="2078" y="204"/>
                  <a:pt x="2078" y="204"/>
                </a:cubicBezTo>
                <a:cubicBezTo>
                  <a:pt x="2078" y="204"/>
                  <a:pt x="2077" y="203"/>
                  <a:pt x="2077" y="202"/>
                </a:cubicBezTo>
                <a:cubicBezTo>
                  <a:pt x="2076" y="202"/>
                  <a:pt x="2076" y="202"/>
                  <a:pt x="2076" y="202"/>
                </a:cubicBezTo>
                <a:cubicBezTo>
                  <a:pt x="2076" y="200"/>
                  <a:pt x="2075" y="200"/>
                  <a:pt x="2075" y="199"/>
                </a:cubicBezTo>
                <a:cubicBezTo>
                  <a:pt x="2073" y="199"/>
                  <a:pt x="2073" y="199"/>
                  <a:pt x="2073" y="199"/>
                </a:cubicBezTo>
                <a:cubicBezTo>
                  <a:pt x="2073" y="199"/>
                  <a:pt x="2073" y="199"/>
                  <a:pt x="2073" y="199"/>
                </a:cubicBezTo>
                <a:cubicBezTo>
                  <a:pt x="2073" y="199"/>
                  <a:pt x="2073" y="199"/>
                  <a:pt x="2073" y="199"/>
                </a:cubicBezTo>
                <a:cubicBezTo>
                  <a:pt x="2074" y="205"/>
                  <a:pt x="2076" y="211"/>
                  <a:pt x="2073" y="217"/>
                </a:cubicBezTo>
                <a:cubicBezTo>
                  <a:pt x="2073" y="218"/>
                  <a:pt x="2073" y="218"/>
                  <a:pt x="2073" y="218"/>
                </a:cubicBezTo>
                <a:cubicBezTo>
                  <a:pt x="2072" y="219"/>
                  <a:pt x="2072" y="219"/>
                  <a:pt x="2071" y="219"/>
                </a:cubicBezTo>
                <a:cubicBezTo>
                  <a:pt x="2071" y="220"/>
                  <a:pt x="2071" y="220"/>
                  <a:pt x="2071" y="220"/>
                </a:cubicBezTo>
                <a:cubicBezTo>
                  <a:pt x="2071" y="221"/>
                  <a:pt x="2070" y="221"/>
                  <a:pt x="2069" y="222"/>
                </a:cubicBezTo>
                <a:cubicBezTo>
                  <a:pt x="2069" y="222"/>
                  <a:pt x="2069" y="222"/>
                  <a:pt x="2069" y="222"/>
                </a:cubicBezTo>
                <a:cubicBezTo>
                  <a:pt x="2068" y="222"/>
                  <a:pt x="2068" y="222"/>
                  <a:pt x="2068" y="222"/>
                </a:cubicBezTo>
                <a:cubicBezTo>
                  <a:pt x="2068" y="223"/>
                  <a:pt x="2068" y="223"/>
                  <a:pt x="2068" y="223"/>
                </a:cubicBezTo>
                <a:cubicBezTo>
                  <a:pt x="2067" y="224"/>
                  <a:pt x="2067" y="224"/>
                  <a:pt x="2067" y="224"/>
                </a:cubicBezTo>
                <a:cubicBezTo>
                  <a:pt x="2067" y="227"/>
                  <a:pt x="2067" y="227"/>
                  <a:pt x="2067" y="227"/>
                </a:cubicBezTo>
                <a:cubicBezTo>
                  <a:pt x="2066" y="229"/>
                  <a:pt x="2065" y="230"/>
                  <a:pt x="2064" y="231"/>
                </a:cubicBezTo>
                <a:cubicBezTo>
                  <a:pt x="2064" y="234"/>
                  <a:pt x="2065" y="234"/>
                  <a:pt x="2067" y="236"/>
                </a:cubicBezTo>
                <a:cubicBezTo>
                  <a:pt x="2067" y="236"/>
                  <a:pt x="2067" y="236"/>
                  <a:pt x="2067" y="236"/>
                </a:cubicBezTo>
                <a:cubicBezTo>
                  <a:pt x="2067" y="237"/>
                  <a:pt x="2067" y="237"/>
                  <a:pt x="2067" y="237"/>
                </a:cubicBezTo>
                <a:cubicBezTo>
                  <a:pt x="2068" y="237"/>
                  <a:pt x="2068" y="237"/>
                  <a:pt x="2068" y="237"/>
                </a:cubicBezTo>
                <a:cubicBezTo>
                  <a:pt x="2068" y="239"/>
                  <a:pt x="2068" y="239"/>
                  <a:pt x="2068" y="239"/>
                </a:cubicBezTo>
                <a:cubicBezTo>
                  <a:pt x="2069" y="239"/>
                  <a:pt x="2069" y="239"/>
                  <a:pt x="2069" y="239"/>
                </a:cubicBezTo>
                <a:cubicBezTo>
                  <a:pt x="2070" y="241"/>
                  <a:pt x="2069" y="241"/>
                  <a:pt x="2070" y="242"/>
                </a:cubicBezTo>
                <a:cubicBezTo>
                  <a:pt x="2069" y="245"/>
                  <a:pt x="2069" y="245"/>
                  <a:pt x="2069" y="245"/>
                </a:cubicBezTo>
                <a:cubicBezTo>
                  <a:pt x="2069" y="245"/>
                  <a:pt x="2068" y="246"/>
                  <a:pt x="2068" y="246"/>
                </a:cubicBezTo>
                <a:cubicBezTo>
                  <a:pt x="2068" y="248"/>
                  <a:pt x="2068" y="248"/>
                  <a:pt x="2068" y="248"/>
                </a:cubicBezTo>
                <a:cubicBezTo>
                  <a:pt x="2067" y="248"/>
                  <a:pt x="2067" y="248"/>
                  <a:pt x="2067" y="248"/>
                </a:cubicBezTo>
                <a:cubicBezTo>
                  <a:pt x="2067" y="249"/>
                  <a:pt x="2067" y="249"/>
                  <a:pt x="2067" y="249"/>
                </a:cubicBezTo>
                <a:cubicBezTo>
                  <a:pt x="2068" y="249"/>
                  <a:pt x="2068" y="249"/>
                  <a:pt x="2068" y="249"/>
                </a:cubicBezTo>
                <a:cubicBezTo>
                  <a:pt x="2068" y="254"/>
                  <a:pt x="2068" y="254"/>
                  <a:pt x="2068" y="254"/>
                </a:cubicBezTo>
                <a:cubicBezTo>
                  <a:pt x="2069" y="255"/>
                  <a:pt x="2069" y="255"/>
                  <a:pt x="2069" y="255"/>
                </a:cubicBezTo>
                <a:cubicBezTo>
                  <a:pt x="2069" y="260"/>
                  <a:pt x="2069" y="260"/>
                  <a:pt x="2069" y="260"/>
                </a:cubicBezTo>
                <a:cubicBezTo>
                  <a:pt x="2070" y="260"/>
                  <a:pt x="2070" y="260"/>
                  <a:pt x="2070" y="260"/>
                </a:cubicBezTo>
                <a:cubicBezTo>
                  <a:pt x="2070" y="261"/>
                  <a:pt x="2070" y="261"/>
                  <a:pt x="2070" y="261"/>
                </a:cubicBezTo>
                <a:cubicBezTo>
                  <a:pt x="2072" y="261"/>
                  <a:pt x="2072" y="261"/>
                  <a:pt x="2072" y="261"/>
                </a:cubicBezTo>
                <a:cubicBezTo>
                  <a:pt x="2072" y="260"/>
                  <a:pt x="2072" y="260"/>
                  <a:pt x="2072" y="260"/>
                </a:cubicBezTo>
                <a:cubicBezTo>
                  <a:pt x="2074" y="260"/>
                  <a:pt x="2077" y="259"/>
                  <a:pt x="2079" y="259"/>
                </a:cubicBezTo>
                <a:cubicBezTo>
                  <a:pt x="2079" y="258"/>
                  <a:pt x="2079" y="258"/>
                  <a:pt x="2079" y="258"/>
                </a:cubicBezTo>
                <a:cubicBezTo>
                  <a:pt x="2081" y="258"/>
                  <a:pt x="2086" y="255"/>
                  <a:pt x="2088" y="256"/>
                </a:cubicBezTo>
                <a:cubicBezTo>
                  <a:pt x="2088" y="257"/>
                  <a:pt x="2088" y="257"/>
                  <a:pt x="2088" y="257"/>
                </a:cubicBezTo>
                <a:cubicBezTo>
                  <a:pt x="2090" y="257"/>
                  <a:pt x="2090" y="257"/>
                  <a:pt x="2090" y="257"/>
                </a:cubicBezTo>
                <a:cubicBezTo>
                  <a:pt x="2090" y="258"/>
                  <a:pt x="2090" y="258"/>
                  <a:pt x="2090" y="258"/>
                </a:cubicBezTo>
                <a:cubicBezTo>
                  <a:pt x="2093" y="259"/>
                  <a:pt x="2095" y="257"/>
                  <a:pt x="2098" y="260"/>
                </a:cubicBezTo>
                <a:cubicBezTo>
                  <a:pt x="2099" y="260"/>
                  <a:pt x="2099" y="260"/>
                  <a:pt x="2099" y="260"/>
                </a:cubicBezTo>
                <a:cubicBezTo>
                  <a:pt x="2100" y="260"/>
                  <a:pt x="2100" y="263"/>
                  <a:pt x="2101" y="264"/>
                </a:cubicBezTo>
                <a:cubicBezTo>
                  <a:pt x="2102" y="264"/>
                  <a:pt x="2102" y="264"/>
                  <a:pt x="2102" y="264"/>
                </a:cubicBezTo>
                <a:cubicBezTo>
                  <a:pt x="2102" y="268"/>
                  <a:pt x="2102" y="268"/>
                  <a:pt x="2102" y="268"/>
                </a:cubicBezTo>
                <a:cubicBezTo>
                  <a:pt x="2102" y="268"/>
                  <a:pt x="2102" y="268"/>
                  <a:pt x="2102" y="268"/>
                </a:cubicBezTo>
                <a:cubicBezTo>
                  <a:pt x="2103" y="269"/>
                  <a:pt x="2103" y="269"/>
                  <a:pt x="2104" y="269"/>
                </a:cubicBezTo>
                <a:cubicBezTo>
                  <a:pt x="2105" y="271"/>
                  <a:pt x="2105" y="273"/>
                  <a:pt x="2107" y="274"/>
                </a:cubicBezTo>
                <a:cubicBezTo>
                  <a:pt x="2107" y="276"/>
                  <a:pt x="2107" y="276"/>
                  <a:pt x="2107" y="276"/>
                </a:cubicBezTo>
                <a:cubicBezTo>
                  <a:pt x="2105" y="276"/>
                  <a:pt x="2103" y="277"/>
                  <a:pt x="2102" y="278"/>
                </a:cubicBezTo>
                <a:cubicBezTo>
                  <a:pt x="2100" y="280"/>
                  <a:pt x="2101" y="281"/>
                  <a:pt x="2102" y="283"/>
                </a:cubicBezTo>
                <a:cubicBezTo>
                  <a:pt x="2103" y="284"/>
                  <a:pt x="2104" y="285"/>
                  <a:pt x="2106" y="286"/>
                </a:cubicBezTo>
                <a:cubicBezTo>
                  <a:pt x="2106" y="287"/>
                  <a:pt x="2106" y="287"/>
                  <a:pt x="2106" y="287"/>
                </a:cubicBezTo>
                <a:cubicBezTo>
                  <a:pt x="2109" y="287"/>
                  <a:pt x="2109" y="287"/>
                  <a:pt x="2109" y="287"/>
                </a:cubicBezTo>
                <a:cubicBezTo>
                  <a:pt x="2109" y="287"/>
                  <a:pt x="2109" y="287"/>
                  <a:pt x="2109" y="287"/>
                </a:cubicBezTo>
                <a:cubicBezTo>
                  <a:pt x="2111" y="287"/>
                  <a:pt x="2111" y="287"/>
                  <a:pt x="2111" y="287"/>
                </a:cubicBezTo>
                <a:cubicBezTo>
                  <a:pt x="2111" y="288"/>
                  <a:pt x="2111" y="288"/>
                  <a:pt x="2111" y="288"/>
                </a:cubicBezTo>
                <a:cubicBezTo>
                  <a:pt x="2113" y="288"/>
                  <a:pt x="2113" y="288"/>
                  <a:pt x="2113" y="288"/>
                </a:cubicBezTo>
                <a:cubicBezTo>
                  <a:pt x="2113" y="289"/>
                  <a:pt x="2113" y="289"/>
                  <a:pt x="2113" y="289"/>
                </a:cubicBezTo>
                <a:cubicBezTo>
                  <a:pt x="2115" y="289"/>
                  <a:pt x="2115" y="289"/>
                  <a:pt x="2115" y="289"/>
                </a:cubicBezTo>
                <a:cubicBezTo>
                  <a:pt x="2115" y="289"/>
                  <a:pt x="2115" y="289"/>
                  <a:pt x="2115" y="289"/>
                </a:cubicBezTo>
                <a:cubicBezTo>
                  <a:pt x="2117" y="289"/>
                  <a:pt x="2117" y="289"/>
                  <a:pt x="2117" y="289"/>
                </a:cubicBezTo>
                <a:cubicBezTo>
                  <a:pt x="2118" y="289"/>
                  <a:pt x="2118" y="290"/>
                  <a:pt x="2119" y="291"/>
                </a:cubicBezTo>
                <a:cubicBezTo>
                  <a:pt x="2119" y="291"/>
                  <a:pt x="2119" y="291"/>
                  <a:pt x="2119" y="291"/>
                </a:cubicBezTo>
                <a:cubicBezTo>
                  <a:pt x="2117" y="292"/>
                  <a:pt x="2116" y="292"/>
                  <a:pt x="2115" y="292"/>
                </a:cubicBezTo>
                <a:cubicBezTo>
                  <a:pt x="2115" y="291"/>
                  <a:pt x="2115" y="291"/>
                  <a:pt x="2115" y="291"/>
                </a:cubicBezTo>
                <a:cubicBezTo>
                  <a:pt x="2113" y="291"/>
                  <a:pt x="2113" y="291"/>
                  <a:pt x="2113" y="291"/>
                </a:cubicBezTo>
                <a:cubicBezTo>
                  <a:pt x="2113" y="291"/>
                  <a:pt x="2113" y="291"/>
                  <a:pt x="2113" y="291"/>
                </a:cubicBezTo>
                <a:cubicBezTo>
                  <a:pt x="2109" y="289"/>
                  <a:pt x="2109" y="291"/>
                  <a:pt x="2107" y="288"/>
                </a:cubicBezTo>
                <a:cubicBezTo>
                  <a:pt x="2105" y="288"/>
                  <a:pt x="2105" y="288"/>
                  <a:pt x="2105" y="288"/>
                </a:cubicBezTo>
                <a:cubicBezTo>
                  <a:pt x="2105" y="289"/>
                  <a:pt x="2105" y="289"/>
                  <a:pt x="2105" y="289"/>
                </a:cubicBezTo>
                <a:cubicBezTo>
                  <a:pt x="2104" y="289"/>
                  <a:pt x="2104" y="289"/>
                  <a:pt x="2103" y="289"/>
                </a:cubicBezTo>
                <a:cubicBezTo>
                  <a:pt x="2103" y="292"/>
                  <a:pt x="2103" y="292"/>
                  <a:pt x="2103" y="292"/>
                </a:cubicBezTo>
                <a:cubicBezTo>
                  <a:pt x="2104" y="292"/>
                  <a:pt x="2104" y="292"/>
                  <a:pt x="2104" y="292"/>
                </a:cubicBezTo>
                <a:cubicBezTo>
                  <a:pt x="2104" y="293"/>
                  <a:pt x="2104" y="293"/>
                  <a:pt x="2104" y="293"/>
                </a:cubicBezTo>
                <a:cubicBezTo>
                  <a:pt x="2101" y="291"/>
                  <a:pt x="2098" y="289"/>
                  <a:pt x="2096" y="287"/>
                </a:cubicBezTo>
                <a:cubicBezTo>
                  <a:pt x="2096" y="284"/>
                  <a:pt x="2097" y="279"/>
                  <a:pt x="2097" y="277"/>
                </a:cubicBezTo>
                <a:cubicBezTo>
                  <a:pt x="2097" y="270"/>
                  <a:pt x="2097" y="270"/>
                  <a:pt x="2097" y="270"/>
                </a:cubicBezTo>
                <a:cubicBezTo>
                  <a:pt x="2096" y="270"/>
                  <a:pt x="2096" y="270"/>
                  <a:pt x="2096" y="270"/>
                </a:cubicBezTo>
                <a:cubicBezTo>
                  <a:pt x="2096" y="269"/>
                  <a:pt x="2096" y="269"/>
                  <a:pt x="2096" y="269"/>
                </a:cubicBezTo>
                <a:cubicBezTo>
                  <a:pt x="2096" y="269"/>
                  <a:pt x="2095" y="268"/>
                  <a:pt x="2095" y="268"/>
                </a:cubicBezTo>
                <a:cubicBezTo>
                  <a:pt x="2095" y="267"/>
                  <a:pt x="2095" y="267"/>
                  <a:pt x="2095" y="267"/>
                </a:cubicBezTo>
                <a:cubicBezTo>
                  <a:pt x="2094" y="267"/>
                  <a:pt x="2094" y="267"/>
                  <a:pt x="2094" y="267"/>
                </a:cubicBezTo>
                <a:cubicBezTo>
                  <a:pt x="2094" y="266"/>
                  <a:pt x="2094" y="264"/>
                  <a:pt x="2094" y="262"/>
                </a:cubicBezTo>
                <a:cubicBezTo>
                  <a:pt x="2094" y="262"/>
                  <a:pt x="2093" y="262"/>
                  <a:pt x="2092" y="261"/>
                </a:cubicBezTo>
                <a:cubicBezTo>
                  <a:pt x="2087" y="261"/>
                  <a:pt x="2087" y="261"/>
                  <a:pt x="2087" y="261"/>
                </a:cubicBezTo>
                <a:cubicBezTo>
                  <a:pt x="2087" y="262"/>
                  <a:pt x="2086" y="262"/>
                  <a:pt x="2086" y="263"/>
                </a:cubicBezTo>
                <a:cubicBezTo>
                  <a:pt x="2084" y="263"/>
                  <a:pt x="2084" y="263"/>
                  <a:pt x="2084" y="263"/>
                </a:cubicBezTo>
                <a:cubicBezTo>
                  <a:pt x="2084" y="264"/>
                  <a:pt x="2084" y="264"/>
                  <a:pt x="2084" y="264"/>
                </a:cubicBezTo>
                <a:cubicBezTo>
                  <a:pt x="2082" y="264"/>
                  <a:pt x="2082" y="264"/>
                  <a:pt x="2082" y="264"/>
                </a:cubicBezTo>
                <a:cubicBezTo>
                  <a:pt x="2080" y="264"/>
                  <a:pt x="2078" y="266"/>
                  <a:pt x="2075" y="266"/>
                </a:cubicBezTo>
                <a:cubicBezTo>
                  <a:pt x="2074" y="269"/>
                  <a:pt x="2074" y="271"/>
                  <a:pt x="2073" y="274"/>
                </a:cubicBezTo>
                <a:cubicBezTo>
                  <a:pt x="2074" y="274"/>
                  <a:pt x="2074" y="275"/>
                  <a:pt x="2075" y="276"/>
                </a:cubicBezTo>
                <a:cubicBezTo>
                  <a:pt x="2075" y="279"/>
                  <a:pt x="2074" y="282"/>
                  <a:pt x="2073" y="285"/>
                </a:cubicBezTo>
                <a:cubicBezTo>
                  <a:pt x="2073" y="285"/>
                  <a:pt x="2073" y="285"/>
                  <a:pt x="2073" y="285"/>
                </a:cubicBezTo>
                <a:cubicBezTo>
                  <a:pt x="2073" y="286"/>
                  <a:pt x="2073" y="286"/>
                  <a:pt x="2073" y="286"/>
                </a:cubicBezTo>
                <a:cubicBezTo>
                  <a:pt x="2072" y="286"/>
                  <a:pt x="2072" y="286"/>
                  <a:pt x="2072" y="286"/>
                </a:cubicBezTo>
                <a:cubicBezTo>
                  <a:pt x="2072" y="287"/>
                  <a:pt x="2072" y="289"/>
                  <a:pt x="2073" y="290"/>
                </a:cubicBezTo>
                <a:cubicBezTo>
                  <a:pt x="2072" y="290"/>
                  <a:pt x="2071" y="291"/>
                  <a:pt x="2071" y="291"/>
                </a:cubicBezTo>
                <a:cubicBezTo>
                  <a:pt x="2070" y="292"/>
                  <a:pt x="2070" y="293"/>
                  <a:pt x="2070" y="294"/>
                </a:cubicBezTo>
                <a:cubicBezTo>
                  <a:pt x="2070" y="294"/>
                  <a:pt x="2069" y="294"/>
                  <a:pt x="2069" y="295"/>
                </a:cubicBezTo>
                <a:cubicBezTo>
                  <a:pt x="2069" y="296"/>
                  <a:pt x="2069" y="296"/>
                  <a:pt x="2069" y="296"/>
                </a:cubicBezTo>
                <a:cubicBezTo>
                  <a:pt x="2068" y="296"/>
                  <a:pt x="2068" y="296"/>
                  <a:pt x="2067" y="297"/>
                </a:cubicBezTo>
                <a:cubicBezTo>
                  <a:pt x="2063" y="298"/>
                  <a:pt x="2055" y="299"/>
                  <a:pt x="2054" y="302"/>
                </a:cubicBezTo>
                <a:cubicBezTo>
                  <a:pt x="2053" y="302"/>
                  <a:pt x="2053" y="302"/>
                  <a:pt x="2053" y="302"/>
                </a:cubicBezTo>
                <a:cubicBezTo>
                  <a:pt x="2053" y="303"/>
                  <a:pt x="2053" y="303"/>
                  <a:pt x="2053" y="303"/>
                </a:cubicBezTo>
                <a:cubicBezTo>
                  <a:pt x="2054" y="303"/>
                  <a:pt x="2056" y="304"/>
                  <a:pt x="2058" y="304"/>
                </a:cubicBezTo>
                <a:cubicBezTo>
                  <a:pt x="2058" y="307"/>
                  <a:pt x="2058" y="307"/>
                  <a:pt x="2059" y="309"/>
                </a:cubicBezTo>
                <a:cubicBezTo>
                  <a:pt x="2059" y="313"/>
                  <a:pt x="2059" y="313"/>
                  <a:pt x="2059" y="313"/>
                </a:cubicBezTo>
                <a:cubicBezTo>
                  <a:pt x="2060" y="314"/>
                  <a:pt x="2060" y="314"/>
                  <a:pt x="2060" y="314"/>
                </a:cubicBezTo>
                <a:cubicBezTo>
                  <a:pt x="2060" y="316"/>
                  <a:pt x="2060" y="316"/>
                  <a:pt x="2060" y="316"/>
                </a:cubicBezTo>
                <a:cubicBezTo>
                  <a:pt x="2060" y="316"/>
                  <a:pt x="2060" y="316"/>
                  <a:pt x="2060" y="316"/>
                </a:cubicBezTo>
                <a:cubicBezTo>
                  <a:pt x="2059" y="315"/>
                  <a:pt x="2059" y="314"/>
                  <a:pt x="2059" y="314"/>
                </a:cubicBezTo>
                <a:cubicBezTo>
                  <a:pt x="2058" y="314"/>
                  <a:pt x="2057" y="314"/>
                  <a:pt x="2056" y="314"/>
                </a:cubicBezTo>
                <a:cubicBezTo>
                  <a:pt x="2055" y="312"/>
                  <a:pt x="2055" y="309"/>
                  <a:pt x="2052" y="308"/>
                </a:cubicBezTo>
                <a:cubicBezTo>
                  <a:pt x="2052" y="308"/>
                  <a:pt x="2052" y="307"/>
                  <a:pt x="2052" y="306"/>
                </a:cubicBezTo>
                <a:cubicBezTo>
                  <a:pt x="2049" y="306"/>
                  <a:pt x="2046" y="305"/>
                  <a:pt x="2044" y="305"/>
                </a:cubicBezTo>
                <a:cubicBezTo>
                  <a:pt x="2044" y="306"/>
                  <a:pt x="2044" y="306"/>
                  <a:pt x="2044" y="306"/>
                </a:cubicBezTo>
                <a:cubicBezTo>
                  <a:pt x="2043" y="306"/>
                  <a:pt x="2042" y="306"/>
                  <a:pt x="2041" y="306"/>
                </a:cubicBezTo>
                <a:cubicBezTo>
                  <a:pt x="2041" y="306"/>
                  <a:pt x="2041" y="306"/>
                  <a:pt x="2041" y="306"/>
                </a:cubicBezTo>
                <a:cubicBezTo>
                  <a:pt x="2039" y="306"/>
                  <a:pt x="2039" y="306"/>
                  <a:pt x="2039" y="306"/>
                </a:cubicBezTo>
                <a:cubicBezTo>
                  <a:pt x="2039" y="305"/>
                  <a:pt x="2039" y="305"/>
                  <a:pt x="2039" y="305"/>
                </a:cubicBezTo>
                <a:cubicBezTo>
                  <a:pt x="2036" y="305"/>
                  <a:pt x="2036" y="305"/>
                  <a:pt x="2036" y="305"/>
                </a:cubicBezTo>
                <a:cubicBezTo>
                  <a:pt x="2036" y="305"/>
                  <a:pt x="2035" y="304"/>
                  <a:pt x="2035" y="304"/>
                </a:cubicBezTo>
                <a:cubicBezTo>
                  <a:pt x="2034" y="304"/>
                  <a:pt x="2034" y="304"/>
                  <a:pt x="2034" y="304"/>
                </a:cubicBezTo>
                <a:cubicBezTo>
                  <a:pt x="2034" y="303"/>
                  <a:pt x="2034" y="303"/>
                  <a:pt x="2034" y="303"/>
                </a:cubicBezTo>
                <a:cubicBezTo>
                  <a:pt x="2033" y="303"/>
                  <a:pt x="2033" y="303"/>
                  <a:pt x="2032" y="302"/>
                </a:cubicBezTo>
                <a:cubicBezTo>
                  <a:pt x="2032" y="301"/>
                  <a:pt x="2031" y="300"/>
                  <a:pt x="2031" y="299"/>
                </a:cubicBezTo>
                <a:cubicBezTo>
                  <a:pt x="2033" y="298"/>
                  <a:pt x="2036" y="298"/>
                  <a:pt x="2038" y="298"/>
                </a:cubicBezTo>
                <a:cubicBezTo>
                  <a:pt x="2039" y="298"/>
                  <a:pt x="2043" y="300"/>
                  <a:pt x="2045" y="299"/>
                </a:cubicBezTo>
                <a:cubicBezTo>
                  <a:pt x="2045" y="299"/>
                  <a:pt x="2045" y="299"/>
                  <a:pt x="2045" y="299"/>
                </a:cubicBezTo>
                <a:cubicBezTo>
                  <a:pt x="2046" y="298"/>
                  <a:pt x="2047" y="298"/>
                  <a:pt x="2048" y="298"/>
                </a:cubicBezTo>
                <a:cubicBezTo>
                  <a:pt x="2049" y="296"/>
                  <a:pt x="2050" y="295"/>
                  <a:pt x="2050" y="294"/>
                </a:cubicBezTo>
                <a:cubicBezTo>
                  <a:pt x="2053" y="294"/>
                  <a:pt x="2053" y="294"/>
                  <a:pt x="2054" y="296"/>
                </a:cubicBezTo>
                <a:cubicBezTo>
                  <a:pt x="2057" y="296"/>
                  <a:pt x="2056" y="295"/>
                  <a:pt x="2058" y="294"/>
                </a:cubicBezTo>
                <a:cubicBezTo>
                  <a:pt x="2058" y="294"/>
                  <a:pt x="2058" y="294"/>
                  <a:pt x="2058" y="294"/>
                </a:cubicBezTo>
                <a:cubicBezTo>
                  <a:pt x="2059" y="293"/>
                  <a:pt x="2057" y="292"/>
                  <a:pt x="2058" y="291"/>
                </a:cubicBezTo>
                <a:cubicBezTo>
                  <a:pt x="2058" y="291"/>
                  <a:pt x="2059" y="290"/>
                  <a:pt x="2060" y="290"/>
                </a:cubicBezTo>
                <a:cubicBezTo>
                  <a:pt x="2060" y="287"/>
                  <a:pt x="2060" y="287"/>
                  <a:pt x="2060" y="287"/>
                </a:cubicBezTo>
                <a:cubicBezTo>
                  <a:pt x="2061" y="287"/>
                  <a:pt x="2061" y="287"/>
                  <a:pt x="2061" y="287"/>
                </a:cubicBezTo>
                <a:cubicBezTo>
                  <a:pt x="2061" y="286"/>
                  <a:pt x="2061" y="286"/>
                  <a:pt x="2061" y="286"/>
                </a:cubicBezTo>
                <a:cubicBezTo>
                  <a:pt x="2062" y="286"/>
                  <a:pt x="2063" y="286"/>
                  <a:pt x="2064" y="285"/>
                </a:cubicBezTo>
                <a:cubicBezTo>
                  <a:pt x="2064" y="285"/>
                  <a:pt x="2064" y="284"/>
                  <a:pt x="2063" y="283"/>
                </a:cubicBezTo>
                <a:cubicBezTo>
                  <a:pt x="2063" y="283"/>
                  <a:pt x="2063" y="283"/>
                  <a:pt x="2063" y="283"/>
                </a:cubicBezTo>
                <a:cubicBezTo>
                  <a:pt x="2063" y="281"/>
                  <a:pt x="2063" y="281"/>
                  <a:pt x="2063" y="281"/>
                </a:cubicBezTo>
                <a:cubicBezTo>
                  <a:pt x="2062" y="281"/>
                  <a:pt x="2062" y="281"/>
                  <a:pt x="2062" y="281"/>
                </a:cubicBezTo>
                <a:cubicBezTo>
                  <a:pt x="2062" y="280"/>
                  <a:pt x="2062" y="280"/>
                  <a:pt x="2062" y="280"/>
                </a:cubicBezTo>
                <a:cubicBezTo>
                  <a:pt x="2061" y="280"/>
                  <a:pt x="2061" y="280"/>
                  <a:pt x="2061" y="280"/>
                </a:cubicBezTo>
                <a:cubicBezTo>
                  <a:pt x="2061" y="279"/>
                  <a:pt x="2061" y="279"/>
                  <a:pt x="2061" y="279"/>
                </a:cubicBezTo>
                <a:cubicBezTo>
                  <a:pt x="2062" y="279"/>
                  <a:pt x="2062" y="279"/>
                  <a:pt x="2062" y="279"/>
                </a:cubicBezTo>
                <a:cubicBezTo>
                  <a:pt x="2062" y="276"/>
                  <a:pt x="2062" y="276"/>
                  <a:pt x="2062" y="276"/>
                </a:cubicBezTo>
                <a:cubicBezTo>
                  <a:pt x="2063" y="276"/>
                  <a:pt x="2063" y="276"/>
                  <a:pt x="2063" y="276"/>
                </a:cubicBezTo>
                <a:cubicBezTo>
                  <a:pt x="2064" y="274"/>
                  <a:pt x="2064" y="273"/>
                  <a:pt x="2064" y="272"/>
                </a:cubicBezTo>
                <a:cubicBezTo>
                  <a:pt x="2065" y="272"/>
                  <a:pt x="2065" y="272"/>
                  <a:pt x="2065" y="272"/>
                </a:cubicBezTo>
                <a:cubicBezTo>
                  <a:pt x="2065" y="270"/>
                  <a:pt x="2065" y="270"/>
                  <a:pt x="2065" y="270"/>
                </a:cubicBezTo>
                <a:cubicBezTo>
                  <a:pt x="2063" y="268"/>
                  <a:pt x="2061" y="267"/>
                  <a:pt x="2060" y="266"/>
                </a:cubicBezTo>
                <a:cubicBezTo>
                  <a:pt x="2060" y="264"/>
                  <a:pt x="2060" y="264"/>
                  <a:pt x="2060" y="264"/>
                </a:cubicBezTo>
                <a:cubicBezTo>
                  <a:pt x="2059" y="264"/>
                  <a:pt x="2059" y="264"/>
                  <a:pt x="2058" y="264"/>
                </a:cubicBezTo>
                <a:cubicBezTo>
                  <a:pt x="2058" y="263"/>
                  <a:pt x="2058" y="261"/>
                  <a:pt x="2058" y="260"/>
                </a:cubicBezTo>
                <a:cubicBezTo>
                  <a:pt x="2057" y="260"/>
                  <a:pt x="2057" y="260"/>
                  <a:pt x="2057" y="260"/>
                </a:cubicBezTo>
                <a:cubicBezTo>
                  <a:pt x="2057" y="260"/>
                  <a:pt x="2056" y="259"/>
                  <a:pt x="2056" y="258"/>
                </a:cubicBezTo>
                <a:cubicBezTo>
                  <a:pt x="2056" y="258"/>
                  <a:pt x="2056" y="258"/>
                  <a:pt x="2056" y="258"/>
                </a:cubicBezTo>
                <a:cubicBezTo>
                  <a:pt x="2056" y="258"/>
                  <a:pt x="2056" y="257"/>
                  <a:pt x="2056" y="256"/>
                </a:cubicBezTo>
                <a:cubicBezTo>
                  <a:pt x="2057" y="256"/>
                  <a:pt x="2057" y="256"/>
                  <a:pt x="2057" y="256"/>
                </a:cubicBezTo>
                <a:cubicBezTo>
                  <a:pt x="2057" y="255"/>
                  <a:pt x="2056" y="253"/>
                  <a:pt x="2056" y="251"/>
                </a:cubicBezTo>
                <a:cubicBezTo>
                  <a:pt x="2057" y="251"/>
                  <a:pt x="2057" y="251"/>
                  <a:pt x="2057" y="251"/>
                </a:cubicBezTo>
                <a:cubicBezTo>
                  <a:pt x="2057" y="249"/>
                  <a:pt x="2057" y="249"/>
                  <a:pt x="2057" y="249"/>
                </a:cubicBezTo>
                <a:cubicBezTo>
                  <a:pt x="2058" y="249"/>
                  <a:pt x="2058" y="249"/>
                  <a:pt x="2058" y="249"/>
                </a:cubicBezTo>
                <a:cubicBezTo>
                  <a:pt x="2058" y="248"/>
                  <a:pt x="2058" y="247"/>
                  <a:pt x="2058" y="247"/>
                </a:cubicBezTo>
                <a:cubicBezTo>
                  <a:pt x="2059" y="247"/>
                  <a:pt x="2059" y="247"/>
                  <a:pt x="2059" y="247"/>
                </a:cubicBezTo>
                <a:cubicBezTo>
                  <a:pt x="2059" y="246"/>
                  <a:pt x="2058" y="245"/>
                  <a:pt x="2058" y="245"/>
                </a:cubicBezTo>
                <a:cubicBezTo>
                  <a:pt x="2059" y="245"/>
                  <a:pt x="2059" y="245"/>
                  <a:pt x="2059" y="245"/>
                </a:cubicBezTo>
                <a:cubicBezTo>
                  <a:pt x="2059" y="241"/>
                  <a:pt x="2059" y="241"/>
                  <a:pt x="2059" y="241"/>
                </a:cubicBezTo>
                <a:cubicBezTo>
                  <a:pt x="2058" y="241"/>
                  <a:pt x="2058" y="240"/>
                  <a:pt x="2057" y="240"/>
                </a:cubicBezTo>
                <a:cubicBezTo>
                  <a:pt x="2057" y="240"/>
                  <a:pt x="2058" y="237"/>
                  <a:pt x="2058" y="235"/>
                </a:cubicBezTo>
                <a:cubicBezTo>
                  <a:pt x="2056" y="235"/>
                  <a:pt x="2055" y="235"/>
                  <a:pt x="2054" y="233"/>
                </a:cubicBezTo>
                <a:cubicBezTo>
                  <a:pt x="2053" y="233"/>
                  <a:pt x="2053" y="233"/>
                  <a:pt x="2053" y="233"/>
                </a:cubicBezTo>
                <a:cubicBezTo>
                  <a:pt x="2053" y="232"/>
                  <a:pt x="2052" y="231"/>
                  <a:pt x="2052" y="229"/>
                </a:cubicBezTo>
                <a:cubicBezTo>
                  <a:pt x="2052" y="229"/>
                  <a:pt x="2052" y="229"/>
                  <a:pt x="2052" y="229"/>
                </a:cubicBezTo>
                <a:cubicBezTo>
                  <a:pt x="2052" y="227"/>
                  <a:pt x="2052" y="226"/>
                  <a:pt x="2053" y="225"/>
                </a:cubicBezTo>
                <a:cubicBezTo>
                  <a:pt x="2054" y="225"/>
                  <a:pt x="2054" y="225"/>
                  <a:pt x="2054" y="225"/>
                </a:cubicBezTo>
                <a:cubicBezTo>
                  <a:pt x="2054" y="224"/>
                  <a:pt x="2054" y="224"/>
                  <a:pt x="2054" y="223"/>
                </a:cubicBezTo>
                <a:cubicBezTo>
                  <a:pt x="2055" y="223"/>
                  <a:pt x="2055" y="222"/>
                  <a:pt x="2056" y="222"/>
                </a:cubicBezTo>
                <a:cubicBezTo>
                  <a:pt x="2056" y="221"/>
                  <a:pt x="2056" y="219"/>
                  <a:pt x="2056" y="218"/>
                </a:cubicBezTo>
                <a:cubicBezTo>
                  <a:pt x="2057" y="218"/>
                  <a:pt x="2057" y="218"/>
                  <a:pt x="2057" y="218"/>
                </a:cubicBezTo>
                <a:cubicBezTo>
                  <a:pt x="2057" y="216"/>
                  <a:pt x="2057" y="216"/>
                  <a:pt x="2057" y="216"/>
                </a:cubicBezTo>
                <a:cubicBezTo>
                  <a:pt x="2058" y="216"/>
                  <a:pt x="2058" y="216"/>
                  <a:pt x="2058" y="216"/>
                </a:cubicBezTo>
                <a:cubicBezTo>
                  <a:pt x="2057" y="215"/>
                  <a:pt x="2057" y="213"/>
                  <a:pt x="2057" y="211"/>
                </a:cubicBezTo>
                <a:cubicBezTo>
                  <a:pt x="2058" y="211"/>
                  <a:pt x="2058" y="211"/>
                  <a:pt x="2058" y="211"/>
                </a:cubicBezTo>
                <a:cubicBezTo>
                  <a:pt x="2058" y="210"/>
                  <a:pt x="2058" y="209"/>
                  <a:pt x="2058" y="208"/>
                </a:cubicBezTo>
                <a:cubicBezTo>
                  <a:pt x="2059" y="208"/>
                  <a:pt x="2059" y="208"/>
                  <a:pt x="2059" y="208"/>
                </a:cubicBezTo>
                <a:cubicBezTo>
                  <a:pt x="2059" y="207"/>
                  <a:pt x="2058" y="207"/>
                  <a:pt x="2058" y="207"/>
                </a:cubicBezTo>
                <a:cubicBezTo>
                  <a:pt x="2058" y="206"/>
                  <a:pt x="2059" y="204"/>
                  <a:pt x="2059" y="203"/>
                </a:cubicBezTo>
                <a:cubicBezTo>
                  <a:pt x="2058" y="203"/>
                  <a:pt x="2058" y="203"/>
                  <a:pt x="2058" y="203"/>
                </a:cubicBezTo>
                <a:cubicBezTo>
                  <a:pt x="2058" y="202"/>
                  <a:pt x="2058" y="202"/>
                  <a:pt x="2058" y="202"/>
                </a:cubicBezTo>
                <a:cubicBezTo>
                  <a:pt x="2058" y="202"/>
                  <a:pt x="2058" y="202"/>
                  <a:pt x="2058" y="202"/>
                </a:cubicBezTo>
                <a:cubicBezTo>
                  <a:pt x="2057" y="200"/>
                  <a:pt x="2057" y="199"/>
                  <a:pt x="2057" y="197"/>
                </a:cubicBezTo>
                <a:cubicBezTo>
                  <a:pt x="2055" y="197"/>
                  <a:pt x="2053" y="196"/>
                  <a:pt x="2051" y="196"/>
                </a:cubicBezTo>
                <a:cubicBezTo>
                  <a:pt x="2051" y="196"/>
                  <a:pt x="2051" y="195"/>
                  <a:pt x="2050" y="195"/>
                </a:cubicBezTo>
                <a:cubicBezTo>
                  <a:pt x="2045" y="195"/>
                  <a:pt x="2041" y="196"/>
                  <a:pt x="2036" y="196"/>
                </a:cubicBezTo>
                <a:cubicBezTo>
                  <a:pt x="2035" y="195"/>
                  <a:pt x="2036" y="195"/>
                  <a:pt x="2035" y="195"/>
                </a:cubicBezTo>
                <a:cubicBezTo>
                  <a:pt x="2035" y="196"/>
                  <a:pt x="2035" y="196"/>
                  <a:pt x="2035" y="196"/>
                </a:cubicBezTo>
                <a:cubicBezTo>
                  <a:pt x="2033" y="197"/>
                  <a:pt x="2032" y="198"/>
                  <a:pt x="2030" y="199"/>
                </a:cubicBezTo>
                <a:cubicBezTo>
                  <a:pt x="2030" y="201"/>
                  <a:pt x="2030" y="201"/>
                  <a:pt x="2030" y="201"/>
                </a:cubicBezTo>
                <a:cubicBezTo>
                  <a:pt x="2029" y="201"/>
                  <a:pt x="2029" y="201"/>
                  <a:pt x="2029" y="201"/>
                </a:cubicBezTo>
                <a:cubicBezTo>
                  <a:pt x="2029" y="202"/>
                  <a:pt x="2029" y="202"/>
                  <a:pt x="2029" y="202"/>
                </a:cubicBezTo>
                <a:cubicBezTo>
                  <a:pt x="2029" y="202"/>
                  <a:pt x="2029" y="202"/>
                  <a:pt x="2029" y="202"/>
                </a:cubicBezTo>
                <a:cubicBezTo>
                  <a:pt x="2029" y="204"/>
                  <a:pt x="2029" y="204"/>
                  <a:pt x="2029" y="204"/>
                </a:cubicBezTo>
                <a:cubicBezTo>
                  <a:pt x="2028" y="204"/>
                  <a:pt x="2028" y="204"/>
                  <a:pt x="2028" y="204"/>
                </a:cubicBezTo>
                <a:cubicBezTo>
                  <a:pt x="2028" y="205"/>
                  <a:pt x="2028" y="205"/>
                  <a:pt x="2028" y="205"/>
                </a:cubicBezTo>
                <a:cubicBezTo>
                  <a:pt x="2027" y="205"/>
                  <a:pt x="2027" y="205"/>
                  <a:pt x="2027" y="205"/>
                </a:cubicBezTo>
                <a:cubicBezTo>
                  <a:pt x="2027" y="206"/>
                  <a:pt x="2027" y="206"/>
                  <a:pt x="2027" y="206"/>
                </a:cubicBezTo>
                <a:cubicBezTo>
                  <a:pt x="2027" y="206"/>
                  <a:pt x="2027" y="206"/>
                  <a:pt x="2027" y="206"/>
                </a:cubicBezTo>
                <a:cubicBezTo>
                  <a:pt x="2027" y="208"/>
                  <a:pt x="2027" y="208"/>
                  <a:pt x="2027" y="208"/>
                </a:cubicBezTo>
                <a:cubicBezTo>
                  <a:pt x="2026" y="208"/>
                  <a:pt x="2026" y="208"/>
                  <a:pt x="2026" y="208"/>
                </a:cubicBezTo>
                <a:cubicBezTo>
                  <a:pt x="2026" y="209"/>
                  <a:pt x="2026" y="209"/>
                  <a:pt x="2026" y="209"/>
                </a:cubicBezTo>
                <a:cubicBezTo>
                  <a:pt x="2025" y="210"/>
                  <a:pt x="2025" y="210"/>
                  <a:pt x="2024" y="210"/>
                </a:cubicBezTo>
                <a:cubicBezTo>
                  <a:pt x="2024" y="212"/>
                  <a:pt x="2024" y="212"/>
                  <a:pt x="2024" y="212"/>
                </a:cubicBezTo>
                <a:cubicBezTo>
                  <a:pt x="2022" y="213"/>
                  <a:pt x="2020" y="215"/>
                  <a:pt x="2019" y="216"/>
                </a:cubicBezTo>
                <a:cubicBezTo>
                  <a:pt x="2018" y="218"/>
                  <a:pt x="2018" y="219"/>
                  <a:pt x="2017" y="220"/>
                </a:cubicBezTo>
                <a:cubicBezTo>
                  <a:pt x="2017" y="220"/>
                  <a:pt x="2017" y="220"/>
                  <a:pt x="2017" y="220"/>
                </a:cubicBezTo>
                <a:cubicBezTo>
                  <a:pt x="2017" y="221"/>
                  <a:pt x="2016" y="221"/>
                  <a:pt x="2016" y="222"/>
                </a:cubicBezTo>
                <a:cubicBezTo>
                  <a:pt x="2015" y="222"/>
                  <a:pt x="2015" y="222"/>
                  <a:pt x="2015" y="222"/>
                </a:cubicBezTo>
                <a:cubicBezTo>
                  <a:pt x="2015" y="222"/>
                  <a:pt x="2014" y="222"/>
                  <a:pt x="2014" y="223"/>
                </a:cubicBezTo>
                <a:cubicBezTo>
                  <a:pt x="2012" y="223"/>
                  <a:pt x="2012" y="223"/>
                  <a:pt x="2012" y="223"/>
                </a:cubicBezTo>
                <a:cubicBezTo>
                  <a:pt x="2011" y="223"/>
                  <a:pt x="2011" y="224"/>
                  <a:pt x="2010" y="224"/>
                </a:cubicBezTo>
                <a:cubicBezTo>
                  <a:pt x="2010" y="226"/>
                  <a:pt x="2011" y="227"/>
                  <a:pt x="2011" y="229"/>
                </a:cubicBezTo>
                <a:cubicBezTo>
                  <a:pt x="2010" y="229"/>
                  <a:pt x="2010" y="229"/>
                  <a:pt x="2010" y="229"/>
                </a:cubicBezTo>
                <a:cubicBezTo>
                  <a:pt x="2010" y="231"/>
                  <a:pt x="2010" y="231"/>
                  <a:pt x="2010" y="231"/>
                </a:cubicBezTo>
                <a:cubicBezTo>
                  <a:pt x="2011" y="232"/>
                  <a:pt x="2011" y="232"/>
                  <a:pt x="2012" y="232"/>
                </a:cubicBezTo>
                <a:cubicBezTo>
                  <a:pt x="2012" y="234"/>
                  <a:pt x="2012" y="234"/>
                  <a:pt x="2012" y="234"/>
                </a:cubicBezTo>
                <a:cubicBezTo>
                  <a:pt x="2012" y="234"/>
                  <a:pt x="2012" y="234"/>
                  <a:pt x="2012" y="234"/>
                </a:cubicBezTo>
                <a:cubicBezTo>
                  <a:pt x="2012" y="236"/>
                  <a:pt x="2012" y="236"/>
                  <a:pt x="2012" y="236"/>
                </a:cubicBezTo>
                <a:cubicBezTo>
                  <a:pt x="2013" y="236"/>
                  <a:pt x="2013" y="236"/>
                  <a:pt x="2013" y="236"/>
                </a:cubicBezTo>
                <a:cubicBezTo>
                  <a:pt x="2014" y="239"/>
                  <a:pt x="2011" y="239"/>
                  <a:pt x="2013" y="242"/>
                </a:cubicBezTo>
                <a:cubicBezTo>
                  <a:pt x="2013" y="244"/>
                  <a:pt x="2013" y="243"/>
                  <a:pt x="2012" y="245"/>
                </a:cubicBezTo>
                <a:cubicBezTo>
                  <a:pt x="2010" y="245"/>
                  <a:pt x="2010" y="245"/>
                  <a:pt x="2010" y="245"/>
                </a:cubicBezTo>
                <a:cubicBezTo>
                  <a:pt x="2009" y="247"/>
                  <a:pt x="2009" y="249"/>
                  <a:pt x="2009" y="252"/>
                </a:cubicBezTo>
                <a:cubicBezTo>
                  <a:pt x="2011" y="252"/>
                  <a:pt x="2012" y="252"/>
                  <a:pt x="2014" y="253"/>
                </a:cubicBezTo>
                <a:cubicBezTo>
                  <a:pt x="2014" y="254"/>
                  <a:pt x="2015" y="254"/>
                  <a:pt x="2015" y="254"/>
                </a:cubicBezTo>
                <a:cubicBezTo>
                  <a:pt x="2016" y="254"/>
                  <a:pt x="2016" y="254"/>
                  <a:pt x="2016" y="254"/>
                </a:cubicBezTo>
                <a:cubicBezTo>
                  <a:pt x="2016" y="255"/>
                  <a:pt x="2016" y="255"/>
                  <a:pt x="2016" y="255"/>
                </a:cubicBezTo>
                <a:cubicBezTo>
                  <a:pt x="2017" y="255"/>
                  <a:pt x="2017" y="254"/>
                  <a:pt x="2017" y="254"/>
                </a:cubicBezTo>
                <a:cubicBezTo>
                  <a:pt x="2019" y="254"/>
                  <a:pt x="2019" y="254"/>
                  <a:pt x="2019" y="254"/>
                </a:cubicBezTo>
                <a:cubicBezTo>
                  <a:pt x="2019" y="254"/>
                  <a:pt x="2019" y="254"/>
                  <a:pt x="2019" y="254"/>
                </a:cubicBezTo>
                <a:cubicBezTo>
                  <a:pt x="2019" y="254"/>
                  <a:pt x="2019" y="254"/>
                  <a:pt x="2019" y="254"/>
                </a:cubicBezTo>
                <a:cubicBezTo>
                  <a:pt x="2019" y="257"/>
                  <a:pt x="2018" y="258"/>
                  <a:pt x="2017" y="258"/>
                </a:cubicBezTo>
                <a:cubicBezTo>
                  <a:pt x="2017" y="261"/>
                  <a:pt x="2017" y="262"/>
                  <a:pt x="2018" y="264"/>
                </a:cubicBezTo>
                <a:cubicBezTo>
                  <a:pt x="2019" y="264"/>
                  <a:pt x="2019" y="264"/>
                  <a:pt x="2019" y="264"/>
                </a:cubicBezTo>
                <a:cubicBezTo>
                  <a:pt x="2019" y="266"/>
                  <a:pt x="2019" y="266"/>
                  <a:pt x="2019" y="266"/>
                </a:cubicBezTo>
                <a:cubicBezTo>
                  <a:pt x="2019" y="266"/>
                  <a:pt x="2019" y="266"/>
                  <a:pt x="2019" y="266"/>
                </a:cubicBezTo>
                <a:cubicBezTo>
                  <a:pt x="2020" y="267"/>
                  <a:pt x="2020" y="267"/>
                  <a:pt x="2021" y="266"/>
                </a:cubicBezTo>
                <a:cubicBezTo>
                  <a:pt x="2021" y="266"/>
                  <a:pt x="2021" y="266"/>
                  <a:pt x="2021" y="266"/>
                </a:cubicBezTo>
                <a:cubicBezTo>
                  <a:pt x="2023" y="266"/>
                  <a:pt x="2023" y="266"/>
                  <a:pt x="2023" y="266"/>
                </a:cubicBezTo>
                <a:cubicBezTo>
                  <a:pt x="2022" y="268"/>
                  <a:pt x="2021" y="270"/>
                  <a:pt x="2021" y="272"/>
                </a:cubicBezTo>
                <a:cubicBezTo>
                  <a:pt x="2021" y="274"/>
                  <a:pt x="2021" y="274"/>
                  <a:pt x="2021" y="274"/>
                </a:cubicBezTo>
                <a:cubicBezTo>
                  <a:pt x="2020" y="274"/>
                  <a:pt x="2020" y="274"/>
                  <a:pt x="2019" y="274"/>
                </a:cubicBezTo>
                <a:cubicBezTo>
                  <a:pt x="2019" y="276"/>
                  <a:pt x="2019" y="276"/>
                  <a:pt x="2019" y="276"/>
                </a:cubicBezTo>
                <a:cubicBezTo>
                  <a:pt x="2019" y="276"/>
                  <a:pt x="2019" y="276"/>
                  <a:pt x="2019" y="276"/>
                </a:cubicBezTo>
                <a:cubicBezTo>
                  <a:pt x="2018" y="276"/>
                  <a:pt x="2018" y="277"/>
                  <a:pt x="2017" y="277"/>
                </a:cubicBezTo>
                <a:cubicBezTo>
                  <a:pt x="2015" y="277"/>
                  <a:pt x="2015" y="277"/>
                  <a:pt x="2015" y="277"/>
                </a:cubicBezTo>
                <a:cubicBezTo>
                  <a:pt x="2015" y="276"/>
                  <a:pt x="2015" y="275"/>
                  <a:pt x="2015" y="274"/>
                </a:cubicBezTo>
                <a:cubicBezTo>
                  <a:pt x="2014" y="274"/>
                  <a:pt x="2014" y="274"/>
                  <a:pt x="2014" y="274"/>
                </a:cubicBezTo>
                <a:cubicBezTo>
                  <a:pt x="2014" y="273"/>
                  <a:pt x="2014" y="273"/>
                  <a:pt x="2014" y="273"/>
                </a:cubicBezTo>
                <a:cubicBezTo>
                  <a:pt x="2012" y="273"/>
                  <a:pt x="2012" y="273"/>
                  <a:pt x="2012" y="273"/>
                </a:cubicBezTo>
                <a:cubicBezTo>
                  <a:pt x="2012" y="272"/>
                  <a:pt x="2012" y="272"/>
                  <a:pt x="2012" y="272"/>
                </a:cubicBezTo>
                <a:cubicBezTo>
                  <a:pt x="2011" y="271"/>
                  <a:pt x="2010" y="270"/>
                  <a:pt x="2010" y="270"/>
                </a:cubicBezTo>
                <a:cubicBezTo>
                  <a:pt x="2010" y="268"/>
                  <a:pt x="2010" y="268"/>
                  <a:pt x="2010" y="268"/>
                </a:cubicBezTo>
                <a:cubicBezTo>
                  <a:pt x="2008" y="267"/>
                  <a:pt x="2007" y="267"/>
                  <a:pt x="2006" y="266"/>
                </a:cubicBezTo>
                <a:cubicBezTo>
                  <a:pt x="2006" y="265"/>
                  <a:pt x="2006" y="265"/>
                  <a:pt x="2006" y="265"/>
                </a:cubicBezTo>
                <a:cubicBezTo>
                  <a:pt x="2005" y="265"/>
                  <a:pt x="2005" y="265"/>
                  <a:pt x="2005" y="265"/>
                </a:cubicBezTo>
                <a:cubicBezTo>
                  <a:pt x="2005" y="264"/>
                  <a:pt x="2005" y="264"/>
                  <a:pt x="2005" y="264"/>
                </a:cubicBezTo>
                <a:cubicBezTo>
                  <a:pt x="2002" y="263"/>
                  <a:pt x="2000" y="266"/>
                  <a:pt x="1999" y="262"/>
                </a:cubicBezTo>
                <a:cubicBezTo>
                  <a:pt x="2000" y="261"/>
                  <a:pt x="2000" y="262"/>
                  <a:pt x="2000" y="261"/>
                </a:cubicBezTo>
                <a:cubicBezTo>
                  <a:pt x="1997" y="260"/>
                  <a:pt x="1995" y="259"/>
                  <a:pt x="1993" y="258"/>
                </a:cubicBezTo>
                <a:cubicBezTo>
                  <a:pt x="1992" y="259"/>
                  <a:pt x="1992" y="261"/>
                  <a:pt x="1991" y="263"/>
                </a:cubicBezTo>
                <a:cubicBezTo>
                  <a:pt x="1990" y="263"/>
                  <a:pt x="1990" y="263"/>
                  <a:pt x="1990" y="263"/>
                </a:cubicBezTo>
                <a:cubicBezTo>
                  <a:pt x="1990" y="262"/>
                  <a:pt x="1989" y="261"/>
                  <a:pt x="1989" y="260"/>
                </a:cubicBezTo>
                <a:cubicBezTo>
                  <a:pt x="1990" y="260"/>
                  <a:pt x="1990" y="260"/>
                  <a:pt x="1990" y="260"/>
                </a:cubicBezTo>
                <a:cubicBezTo>
                  <a:pt x="1990" y="259"/>
                  <a:pt x="1990" y="257"/>
                  <a:pt x="1990" y="255"/>
                </a:cubicBezTo>
                <a:cubicBezTo>
                  <a:pt x="1989" y="255"/>
                  <a:pt x="1988" y="255"/>
                  <a:pt x="1987" y="254"/>
                </a:cubicBezTo>
                <a:cubicBezTo>
                  <a:pt x="1987" y="254"/>
                  <a:pt x="1987" y="254"/>
                  <a:pt x="1987" y="254"/>
                </a:cubicBezTo>
                <a:cubicBezTo>
                  <a:pt x="1981" y="254"/>
                  <a:pt x="1981" y="254"/>
                  <a:pt x="1981" y="254"/>
                </a:cubicBezTo>
                <a:cubicBezTo>
                  <a:pt x="1981" y="254"/>
                  <a:pt x="1981" y="253"/>
                  <a:pt x="1980" y="253"/>
                </a:cubicBezTo>
                <a:cubicBezTo>
                  <a:pt x="1980" y="251"/>
                  <a:pt x="1980" y="251"/>
                  <a:pt x="1980" y="251"/>
                </a:cubicBezTo>
                <a:cubicBezTo>
                  <a:pt x="1979" y="252"/>
                  <a:pt x="1979" y="252"/>
                  <a:pt x="1977" y="252"/>
                </a:cubicBezTo>
                <a:cubicBezTo>
                  <a:pt x="1977" y="250"/>
                  <a:pt x="1977" y="250"/>
                  <a:pt x="1977" y="250"/>
                </a:cubicBezTo>
                <a:cubicBezTo>
                  <a:pt x="1976" y="249"/>
                  <a:pt x="1976" y="250"/>
                  <a:pt x="1975" y="249"/>
                </a:cubicBezTo>
                <a:cubicBezTo>
                  <a:pt x="1971" y="249"/>
                  <a:pt x="1972" y="249"/>
                  <a:pt x="1971" y="252"/>
                </a:cubicBezTo>
                <a:cubicBezTo>
                  <a:pt x="1965" y="252"/>
                  <a:pt x="1963" y="251"/>
                  <a:pt x="1959" y="250"/>
                </a:cubicBezTo>
                <a:cubicBezTo>
                  <a:pt x="1959" y="251"/>
                  <a:pt x="1959" y="251"/>
                  <a:pt x="1959" y="251"/>
                </a:cubicBezTo>
                <a:cubicBezTo>
                  <a:pt x="1958" y="251"/>
                  <a:pt x="1958" y="251"/>
                  <a:pt x="1958" y="251"/>
                </a:cubicBezTo>
                <a:cubicBezTo>
                  <a:pt x="1958" y="252"/>
                  <a:pt x="1958" y="252"/>
                  <a:pt x="1958" y="252"/>
                </a:cubicBezTo>
                <a:cubicBezTo>
                  <a:pt x="1958" y="252"/>
                  <a:pt x="1958" y="252"/>
                  <a:pt x="1958" y="252"/>
                </a:cubicBezTo>
                <a:cubicBezTo>
                  <a:pt x="1958" y="253"/>
                  <a:pt x="1958" y="253"/>
                  <a:pt x="1958" y="253"/>
                </a:cubicBezTo>
                <a:cubicBezTo>
                  <a:pt x="1954" y="253"/>
                  <a:pt x="1954" y="253"/>
                  <a:pt x="1954" y="253"/>
                </a:cubicBezTo>
                <a:cubicBezTo>
                  <a:pt x="1954" y="254"/>
                  <a:pt x="1954" y="254"/>
                  <a:pt x="1954" y="254"/>
                </a:cubicBezTo>
                <a:cubicBezTo>
                  <a:pt x="1953" y="254"/>
                  <a:pt x="1953" y="254"/>
                  <a:pt x="1953" y="254"/>
                </a:cubicBezTo>
                <a:cubicBezTo>
                  <a:pt x="1953" y="256"/>
                  <a:pt x="1954" y="256"/>
                  <a:pt x="1955" y="258"/>
                </a:cubicBezTo>
                <a:cubicBezTo>
                  <a:pt x="1956" y="258"/>
                  <a:pt x="1956" y="258"/>
                  <a:pt x="1956" y="258"/>
                </a:cubicBezTo>
                <a:cubicBezTo>
                  <a:pt x="1956" y="260"/>
                  <a:pt x="1956" y="262"/>
                  <a:pt x="1956" y="264"/>
                </a:cubicBezTo>
                <a:cubicBezTo>
                  <a:pt x="1957" y="264"/>
                  <a:pt x="1957" y="264"/>
                  <a:pt x="1957" y="264"/>
                </a:cubicBezTo>
                <a:cubicBezTo>
                  <a:pt x="1957" y="268"/>
                  <a:pt x="1957" y="268"/>
                  <a:pt x="1957" y="268"/>
                </a:cubicBezTo>
                <a:cubicBezTo>
                  <a:pt x="1956" y="268"/>
                  <a:pt x="1956" y="268"/>
                  <a:pt x="1956" y="268"/>
                </a:cubicBezTo>
                <a:cubicBezTo>
                  <a:pt x="1956" y="270"/>
                  <a:pt x="1956" y="270"/>
                  <a:pt x="1956" y="270"/>
                </a:cubicBezTo>
                <a:cubicBezTo>
                  <a:pt x="1956" y="270"/>
                  <a:pt x="1955" y="270"/>
                  <a:pt x="1955" y="271"/>
                </a:cubicBezTo>
                <a:cubicBezTo>
                  <a:pt x="1953" y="271"/>
                  <a:pt x="1951" y="271"/>
                  <a:pt x="1950" y="270"/>
                </a:cubicBezTo>
                <a:cubicBezTo>
                  <a:pt x="1949" y="270"/>
                  <a:pt x="1949" y="269"/>
                  <a:pt x="1949" y="269"/>
                </a:cubicBezTo>
                <a:cubicBezTo>
                  <a:pt x="1948" y="269"/>
                  <a:pt x="1949" y="269"/>
                  <a:pt x="1948" y="270"/>
                </a:cubicBezTo>
                <a:cubicBezTo>
                  <a:pt x="1944" y="271"/>
                  <a:pt x="1948" y="273"/>
                  <a:pt x="1946" y="276"/>
                </a:cubicBezTo>
                <a:cubicBezTo>
                  <a:pt x="1946" y="276"/>
                  <a:pt x="1946" y="276"/>
                  <a:pt x="1946" y="276"/>
                </a:cubicBezTo>
                <a:cubicBezTo>
                  <a:pt x="1946" y="277"/>
                  <a:pt x="1946" y="277"/>
                  <a:pt x="1946" y="277"/>
                </a:cubicBezTo>
                <a:cubicBezTo>
                  <a:pt x="1945" y="276"/>
                  <a:pt x="1944" y="276"/>
                  <a:pt x="1944" y="276"/>
                </a:cubicBezTo>
                <a:cubicBezTo>
                  <a:pt x="1944" y="274"/>
                  <a:pt x="1944" y="274"/>
                  <a:pt x="1944" y="274"/>
                </a:cubicBezTo>
                <a:cubicBezTo>
                  <a:pt x="1943" y="274"/>
                  <a:pt x="1942" y="274"/>
                  <a:pt x="1942" y="273"/>
                </a:cubicBezTo>
                <a:cubicBezTo>
                  <a:pt x="1941" y="271"/>
                  <a:pt x="1943" y="270"/>
                  <a:pt x="1940" y="268"/>
                </a:cubicBezTo>
                <a:cubicBezTo>
                  <a:pt x="1941" y="266"/>
                  <a:pt x="1941" y="267"/>
                  <a:pt x="1942" y="265"/>
                </a:cubicBezTo>
                <a:cubicBezTo>
                  <a:pt x="1937" y="265"/>
                  <a:pt x="1935" y="267"/>
                  <a:pt x="1930" y="268"/>
                </a:cubicBezTo>
                <a:cubicBezTo>
                  <a:pt x="1930" y="270"/>
                  <a:pt x="1929" y="270"/>
                  <a:pt x="1929" y="272"/>
                </a:cubicBezTo>
                <a:cubicBezTo>
                  <a:pt x="1927" y="271"/>
                  <a:pt x="1926" y="271"/>
                  <a:pt x="1925" y="271"/>
                </a:cubicBezTo>
                <a:cubicBezTo>
                  <a:pt x="1924" y="269"/>
                  <a:pt x="1924" y="269"/>
                  <a:pt x="1923" y="268"/>
                </a:cubicBezTo>
                <a:cubicBezTo>
                  <a:pt x="1921" y="268"/>
                  <a:pt x="1919" y="268"/>
                  <a:pt x="1916" y="268"/>
                </a:cubicBezTo>
                <a:cubicBezTo>
                  <a:pt x="1913" y="269"/>
                  <a:pt x="1910" y="271"/>
                  <a:pt x="1906" y="272"/>
                </a:cubicBezTo>
                <a:cubicBezTo>
                  <a:pt x="1906" y="273"/>
                  <a:pt x="1906" y="273"/>
                  <a:pt x="1907" y="274"/>
                </a:cubicBezTo>
                <a:cubicBezTo>
                  <a:pt x="1907" y="276"/>
                  <a:pt x="1907" y="275"/>
                  <a:pt x="1906" y="276"/>
                </a:cubicBezTo>
                <a:cubicBezTo>
                  <a:pt x="1906" y="276"/>
                  <a:pt x="1906" y="276"/>
                  <a:pt x="1906" y="276"/>
                </a:cubicBezTo>
                <a:cubicBezTo>
                  <a:pt x="1904" y="276"/>
                  <a:pt x="1905" y="275"/>
                  <a:pt x="1903" y="274"/>
                </a:cubicBezTo>
                <a:cubicBezTo>
                  <a:pt x="1902" y="273"/>
                  <a:pt x="1901" y="275"/>
                  <a:pt x="1899" y="276"/>
                </a:cubicBezTo>
                <a:cubicBezTo>
                  <a:pt x="1899" y="276"/>
                  <a:pt x="1899" y="276"/>
                  <a:pt x="1899" y="276"/>
                </a:cubicBezTo>
                <a:cubicBezTo>
                  <a:pt x="1898" y="277"/>
                  <a:pt x="1898" y="276"/>
                  <a:pt x="1898" y="276"/>
                </a:cubicBezTo>
                <a:cubicBezTo>
                  <a:pt x="1895" y="275"/>
                  <a:pt x="1892" y="276"/>
                  <a:pt x="1891" y="276"/>
                </a:cubicBezTo>
                <a:cubicBezTo>
                  <a:pt x="1891" y="274"/>
                  <a:pt x="1891" y="274"/>
                  <a:pt x="1892" y="273"/>
                </a:cubicBezTo>
                <a:cubicBezTo>
                  <a:pt x="1894" y="273"/>
                  <a:pt x="1895" y="273"/>
                  <a:pt x="1896" y="274"/>
                </a:cubicBezTo>
                <a:cubicBezTo>
                  <a:pt x="1896" y="273"/>
                  <a:pt x="1896" y="273"/>
                  <a:pt x="1896" y="273"/>
                </a:cubicBezTo>
                <a:cubicBezTo>
                  <a:pt x="1897" y="273"/>
                  <a:pt x="1897" y="273"/>
                  <a:pt x="1897" y="273"/>
                </a:cubicBezTo>
                <a:cubicBezTo>
                  <a:pt x="1897" y="270"/>
                  <a:pt x="1896" y="270"/>
                  <a:pt x="1894" y="270"/>
                </a:cubicBezTo>
                <a:cubicBezTo>
                  <a:pt x="1894" y="267"/>
                  <a:pt x="1894" y="267"/>
                  <a:pt x="1894" y="267"/>
                </a:cubicBezTo>
                <a:cubicBezTo>
                  <a:pt x="1891" y="267"/>
                  <a:pt x="1891" y="267"/>
                  <a:pt x="1891" y="267"/>
                </a:cubicBezTo>
                <a:cubicBezTo>
                  <a:pt x="1892" y="265"/>
                  <a:pt x="1892" y="265"/>
                  <a:pt x="1892" y="263"/>
                </a:cubicBezTo>
                <a:cubicBezTo>
                  <a:pt x="1891" y="263"/>
                  <a:pt x="1890" y="264"/>
                  <a:pt x="1889" y="264"/>
                </a:cubicBezTo>
                <a:cubicBezTo>
                  <a:pt x="1889" y="266"/>
                  <a:pt x="1889" y="266"/>
                  <a:pt x="1889" y="266"/>
                </a:cubicBezTo>
                <a:cubicBezTo>
                  <a:pt x="1889" y="266"/>
                  <a:pt x="1888" y="266"/>
                  <a:pt x="1887" y="266"/>
                </a:cubicBezTo>
                <a:cubicBezTo>
                  <a:pt x="1887" y="267"/>
                  <a:pt x="1887" y="267"/>
                  <a:pt x="1887" y="268"/>
                </a:cubicBezTo>
                <a:cubicBezTo>
                  <a:pt x="1885" y="268"/>
                  <a:pt x="1884" y="268"/>
                  <a:pt x="1883" y="268"/>
                </a:cubicBezTo>
                <a:cubicBezTo>
                  <a:pt x="1883" y="270"/>
                  <a:pt x="1884" y="271"/>
                  <a:pt x="1884" y="271"/>
                </a:cubicBezTo>
                <a:cubicBezTo>
                  <a:pt x="1883" y="271"/>
                  <a:pt x="1883" y="271"/>
                  <a:pt x="1883" y="271"/>
                </a:cubicBezTo>
                <a:cubicBezTo>
                  <a:pt x="1883" y="272"/>
                  <a:pt x="1883" y="271"/>
                  <a:pt x="1883" y="272"/>
                </a:cubicBezTo>
                <a:cubicBezTo>
                  <a:pt x="1883" y="273"/>
                  <a:pt x="1883" y="273"/>
                  <a:pt x="1883" y="273"/>
                </a:cubicBezTo>
                <a:cubicBezTo>
                  <a:pt x="1882" y="273"/>
                  <a:pt x="1882" y="273"/>
                  <a:pt x="1882" y="273"/>
                </a:cubicBezTo>
                <a:cubicBezTo>
                  <a:pt x="1882" y="270"/>
                  <a:pt x="1882" y="270"/>
                  <a:pt x="1882" y="270"/>
                </a:cubicBezTo>
                <a:cubicBezTo>
                  <a:pt x="1880" y="270"/>
                  <a:pt x="1876" y="271"/>
                  <a:pt x="1875" y="272"/>
                </a:cubicBezTo>
                <a:cubicBezTo>
                  <a:pt x="1875" y="272"/>
                  <a:pt x="1874" y="272"/>
                  <a:pt x="1874" y="273"/>
                </a:cubicBezTo>
                <a:cubicBezTo>
                  <a:pt x="1870" y="273"/>
                  <a:pt x="1870" y="273"/>
                  <a:pt x="1870" y="273"/>
                </a:cubicBezTo>
                <a:cubicBezTo>
                  <a:pt x="1870" y="274"/>
                  <a:pt x="1870" y="274"/>
                  <a:pt x="1870" y="274"/>
                </a:cubicBezTo>
                <a:cubicBezTo>
                  <a:pt x="1869" y="274"/>
                  <a:pt x="1869" y="274"/>
                  <a:pt x="1869" y="274"/>
                </a:cubicBezTo>
                <a:cubicBezTo>
                  <a:pt x="1868" y="274"/>
                  <a:pt x="1868" y="275"/>
                  <a:pt x="1868" y="276"/>
                </a:cubicBezTo>
                <a:cubicBezTo>
                  <a:pt x="1866" y="276"/>
                  <a:pt x="1865" y="276"/>
                  <a:pt x="1864" y="276"/>
                </a:cubicBezTo>
                <a:cubicBezTo>
                  <a:pt x="1864" y="277"/>
                  <a:pt x="1864" y="277"/>
                  <a:pt x="1864" y="277"/>
                </a:cubicBezTo>
                <a:cubicBezTo>
                  <a:pt x="1863" y="277"/>
                  <a:pt x="1863" y="277"/>
                  <a:pt x="1863" y="277"/>
                </a:cubicBezTo>
                <a:cubicBezTo>
                  <a:pt x="1863" y="277"/>
                  <a:pt x="1862" y="278"/>
                  <a:pt x="1862" y="278"/>
                </a:cubicBezTo>
                <a:cubicBezTo>
                  <a:pt x="1860" y="279"/>
                  <a:pt x="1858" y="279"/>
                  <a:pt x="1856" y="281"/>
                </a:cubicBezTo>
                <a:cubicBezTo>
                  <a:pt x="1854" y="281"/>
                  <a:pt x="1853" y="280"/>
                  <a:pt x="1852" y="280"/>
                </a:cubicBezTo>
                <a:cubicBezTo>
                  <a:pt x="1852" y="283"/>
                  <a:pt x="1852" y="283"/>
                  <a:pt x="1852" y="283"/>
                </a:cubicBezTo>
                <a:cubicBezTo>
                  <a:pt x="1851" y="283"/>
                  <a:pt x="1851" y="283"/>
                  <a:pt x="1850" y="283"/>
                </a:cubicBezTo>
                <a:cubicBezTo>
                  <a:pt x="1850" y="284"/>
                  <a:pt x="1850" y="284"/>
                  <a:pt x="1850" y="284"/>
                </a:cubicBezTo>
                <a:cubicBezTo>
                  <a:pt x="1850" y="284"/>
                  <a:pt x="1849" y="284"/>
                  <a:pt x="1848" y="283"/>
                </a:cubicBezTo>
                <a:cubicBezTo>
                  <a:pt x="1848" y="284"/>
                  <a:pt x="1848" y="284"/>
                  <a:pt x="1848" y="284"/>
                </a:cubicBezTo>
                <a:cubicBezTo>
                  <a:pt x="1848" y="284"/>
                  <a:pt x="1847" y="284"/>
                  <a:pt x="1846" y="285"/>
                </a:cubicBezTo>
                <a:cubicBezTo>
                  <a:pt x="1845" y="284"/>
                  <a:pt x="1846" y="284"/>
                  <a:pt x="1844" y="284"/>
                </a:cubicBezTo>
                <a:cubicBezTo>
                  <a:pt x="1844" y="286"/>
                  <a:pt x="1844" y="288"/>
                  <a:pt x="1844" y="289"/>
                </a:cubicBezTo>
                <a:cubicBezTo>
                  <a:pt x="1843" y="289"/>
                  <a:pt x="1843" y="289"/>
                  <a:pt x="1843" y="289"/>
                </a:cubicBezTo>
                <a:cubicBezTo>
                  <a:pt x="1842" y="292"/>
                  <a:pt x="1844" y="295"/>
                  <a:pt x="1843" y="297"/>
                </a:cubicBezTo>
                <a:cubicBezTo>
                  <a:pt x="1843" y="298"/>
                  <a:pt x="1843" y="298"/>
                  <a:pt x="1843" y="298"/>
                </a:cubicBezTo>
                <a:cubicBezTo>
                  <a:pt x="1841" y="298"/>
                  <a:pt x="1840" y="297"/>
                  <a:pt x="1840" y="297"/>
                </a:cubicBezTo>
                <a:cubicBezTo>
                  <a:pt x="1840" y="298"/>
                  <a:pt x="1839" y="299"/>
                  <a:pt x="1839" y="299"/>
                </a:cubicBezTo>
                <a:cubicBezTo>
                  <a:pt x="1838" y="299"/>
                  <a:pt x="1837" y="300"/>
                  <a:pt x="1835" y="300"/>
                </a:cubicBezTo>
                <a:cubicBezTo>
                  <a:pt x="1835" y="300"/>
                  <a:pt x="1835" y="300"/>
                  <a:pt x="1835" y="300"/>
                </a:cubicBezTo>
                <a:cubicBezTo>
                  <a:pt x="1831" y="300"/>
                  <a:pt x="1831" y="300"/>
                  <a:pt x="1831" y="300"/>
                </a:cubicBezTo>
                <a:cubicBezTo>
                  <a:pt x="1830" y="301"/>
                  <a:pt x="1830" y="301"/>
                  <a:pt x="1830" y="302"/>
                </a:cubicBezTo>
                <a:cubicBezTo>
                  <a:pt x="1827" y="302"/>
                  <a:pt x="1827" y="302"/>
                  <a:pt x="1827" y="302"/>
                </a:cubicBezTo>
                <a:cubicBezTo>
                  <a:pt x="1827" y="301"/>
                  <a:pt x="1827" y="301"/>
                  <a:pt x="1827" y="301"/>
                </a:cubicBezTo>
                <a:cubicBezTo>
                  <a:pt x="1825" y="299"/>
                  <a:pt x="1828" y="296"/>
                  <a:pt x="1824" y="293"/>
                </a:cubicBezTo>
                <a:cubicBezTo>
                  <a:pt x="1824" y="290"/>
                  <a:pt x="1824" y="290"/>
                  <a:pt x="1825" y="289"/>
                </a:cubicBezTo>
                <a:cubicBezTo>
                  <a:pt x="1826" y="289"/>
                  <a:pt x="1826" y="289"/>
                  <a:pt x="1826" y="289"/>
                </a:cubicBezTo>
                <a:cubicBezTo>
                  <a:pt x="1826" y="287"/>
                  <a:pt x="1826" y="287"/>
                  <a:pt x="1826" y="287"/>
                </a:cubicBezTo>
                <a:cubicBezTo>
                  <a:pt x="1826" y="287"/>
                  <a:pt x="1827" y="286"/>
                  <a:pt x="1827" y="285"/>
                </a:cubicBezTo>
                <a:cubicBezTo>
                  <a:pt x="1828" y="286"/>
                  <a:pt x="1830" y="286"/>
                  <a:pt x="1831" y="286"/>
                </a:cubicBezTo>
                <a:cubicBezTo>
                  <a:pt x="1831" y="285"/>
                  <a:pt x="1831" y="285"/>
                  <a:pt x="1831" y="285"/>
                </a:cubicBezTo>
                <a:cubicBezTo>
                  <a:pt x="1832" y="285"/>
                  <a:pt x="1835" y="285"/>
                  <a:pt x="1837" y="284"/>
                </a:cubicBezTo>
                <a:cubicBezTo>
                  <a:pt x="1837" y="284"/>
                  <a:pt x="1837" y="284"/>
                  <a:pt x="1837" y="284"/>
                </a:cubicBezTo>
                <a:cubicBezTo>
                  <a:pt x="1837" y="283"/>
                  <a:pt x="1837" y="283"/>
                  <a:pt x="1837" y="282"/>
                </a:cubicBezTo>
                <a:cubicBezTo>
                  <a:pt x="1836" y="282"/>
                  <a:pt x="1836" y="282"/>
                  <a:pt x="1836" y="282"/>
                </a:cubicBezTo>
                <a:cubicBezTo>
                  <a:pt x="1836" y="281"/>
                  <a:pt x="1836" y="281"/>
                  <a:pt x="1836" y="281"/>
                </a:cubicBezTo>
                <a:cubicBezTo>
                  <a:pt x="1835" y="281"/>
                  <a:pt x="1835" y="281"/>
                  <a:pt x="1835" y="281"/>
                </a:cubicBezTo>
                <a:cubicBezTo>
                  <a:pt x="1835" y="279"/>
                  <a:pt x="1835" y="279"/>
                  <a:pt x="1835" y="279"/>
                </a:cubicBezTo>
                <a:cubicBezTo>
                  <a:pt x="1834" y="278"/>
                  <a:pt x="1833" y="277"/>
                  <a:pt x="1831" y="276"/>
                </a:cubicBezTo>
                <a:cubicBezTo>
                  <a:pt x="1831" y="274"/>
                  <a:pt x="1831" y="274"/>
                  <a:pt x="1831" y="274"/>
                </a:cubicBezTo>
                <a:cubicBezTo>
                  <a:pt x="1830" y="272"/>
                  <a:pt x="1829" y="270"/>
                  <a:pt x="1827" y="269"/>
                </a:cubicBezTo>
                <a:cubicBezTo>
                  <a:pt x="1825" y="269"/>
                  <a:pt x="1822" y="268"/>
                  <a:pt x="1820" y="268"/>
                </a:cubicBezTo>
                <a:cubicBezTo>
                  <a:pt x="1820" y="268"/>
                  <a:pt x="1820" y="268"/>
                  <a:pt x="1820" y="268"/>
                </a:cubicBezTo>
                <a:cubicBezTo>
                  <a:pt x="1818" y="268"/>
                  <a:pt x="1818" y="268"/>
                  <a:pt x="1818" y="268"/>
                </a:cubicBezTo>
                <a:cubicBezTo>
                  <a:pt x="1818" y="267"/>
                  <a:pt x="1818" y="267"/>
                  <a:pt x="1818" y="267"/>
                </a:cubicBezTo>
                <a:cubicBezTo>
                  <a:pt x="1816" y="267"/>
                  <a:pt x="1816" y="267"/>
                  <a:pt x="1816" y="267"/>
                </a:cubicBezTo>
                <a:cubicBezTo>
                  <a:pt x="1814" y="266"/>
                  <a:pt x="1811" y="265"/>
                  <a:pt x="1810" y="264"/>
                </a:cubicBezTo>
                <a:cubicBezTo>
                  <a:pt x="1810" y="264"/>
                  <a:pt x="1810" y="264"/>
                  <a:pt x="1810" y="264"/>
                </a:cubicBezTo>
                <a:cubicBezTo>
                  <a:pt x="1810" y="267"/>
                  <a:pt x="1812" y="270"/>
                  <a:pt x="1815" y="270"/>
                </a:cubicBezTo>
                <a:cubicBezTo>
                  <a:pt x="1815" y="272"/>
                  <a:pt x="1815" y="272"/>
                  <a:pt x="1815" y="272"/>
                </a:cubicBezTo>
                <a:cubicBezTo>
                  <a:pt x="1816" y="272"/>
                  <a:pt x="1816" y="272"/>
                  <a:pt x="1816" y="272"/>
                </a:cubicBezTo>
                <a:cubicBezTo>
                  <a:pt x="1816" y="276"/>
                  <a:pt x="1816" y="276"/>
                  <a:pt x="1816" y="276"/>
                </a:cubicBezTo>
                <a:cubicBezTo>
                  <a:pt x="1816" y="276"/>
                  <a:pt x="1816" y="276"/>
                  <a:pt x="1816" y="276"/>
                </a:cubicBezTo>
                <a:cubicBezTo>
                  <a:pt x="1816" y="277"/>
                  <a:pt x="1816" y="277"/>
                  <a:pt x="1816" y="277"/>
                </a:cubicBezTo>
                <a:cubicBezTo>
                  <a:pt x="1815" y="277"/>
                  <a:pt x="1815" y="277"/>
                  <a:pt x="1815" y="277"/>
                </a:cubicBezTo>
                <a:cubicBezTo>
                  <a:pt x="1815" y="278"/>
                  <a:pt x="1815" y="278"/>
                  <a:pt x="1815" y="278"/>
                </a:cubicBezTo>
                <a:cubicBezTo>
                  <a:pt x="1814" y="278"/>
                  <a:pt x="1814" y="278"/>
                  <a:pt x="1814" y="278"/>
                </a:cubicBezTo>
                <a:cubicBezTo>
                  <a:pt x="1814" y="279"/>
                  <a:pt x="1814" y="279"/>
                  <a:pt x="1814" y="281"/>
                </a:cubicBezTo>
                <a:cubicBezTo>
                  <a:pt x="1812" y="281"/>
                  <a:pt x="1813" y="281"/>
                  <a:pt x="1812" y="281"/>
                </a:cubicBezTo>
                <a:cubicBezTo>
                  <a:pt x="1812" y="281"/>
                  <a:pt x="1812" y="281"/>
                  <a:pt x="1812" y="281"/>
                </a:cubicBezTo>
                <a:cubicBezTo>
                  <a:pt x="1810" y="283"/>
                  <a:pt x="1813" y="283"/>
                  <a:pt x="1810" y="285"/>
                </a:cubicBezTo>
                <a:cubicBezTo>
                  <a:pt x="1810" y="288"/>
                  <a:pt x="1810" y="288"/>
                  <a:pt x="1810" y="288"/>
                </a:cubicBezTo>
                <a:cubicBezTo>
                  <a:pt x="1810" y="288"/>
                  <a:pt x="1810" y="288"/>
                  <a:pt x="1810" y="288"/>
                </a:cubicBezTo>
                <a:cubicBezTo>
                  <a:pt x="1812" y="290"/>
                  <a:pt x="1812" y="289"/>
                  <a:pt x="1813" y="291"/>
                </a:cubicBezTo>
                <a:cubicBezTo>
                  <a:pt x="1814" y="291"/>
                  <a:pt x="1814" y="291"/>
                  <a:pt x="1814" y="291"/>
                </a:cubicBezTo>
                <a:cubicBezTo>
                  <a:pt x="1813" y="292"/>
                  <a:pt x="1813" y="293"/>
                  <a:pt x="1813" y="293"/>
                </a:cubicBezTo>
                <a:cubicBezTo>
                  <a:pt x="1814" y="293"/>
                  <a:pt x="1814" y="293"/>
                  <a:pt x="1814" y="293"/>
                </a:cubicBezTo>
                <a:cubicBezTo>
                  <a:pt x="1814" y="296"/>
                  <a:pt x="1811" y="296"/>
                  <a:pt x="1810" y="297"/>
                </a:cubicBezTo>
                <a:cubicBezTo>
                  <a:pt x="1810" y="298"/>
                  <a:pt x="1810" y="299"/>
                  <a:pt x="1810" y="300"/>
                </a:cubicBezTo>
                <a:cubicBezTo>
                  <a:pt x="1809" y="300"/>
                  <a:pt x="1809" y="300"/>
                  <a:pt x="1809" y="300"/>
                </a:cubicBezTo>
                <a:cubicBezTo>
                  <a:pt x="1808" y="303"/>
                  <a:pt x="1808" y="305"/>
                  <a:pt x="1808" y="308"/>
                </a:cubicBezTo>
                <a:cubicBezTo>
                  <a:pt x="1804" y="308"/>
                  <a:pt x="1804" y="308"/>
                  <a:pt x="1804" y="308"/>
                </a:cubicBezTo>
                <a:cubicBezTo>
                  <a:pt x="1804" y="307"/>
                  <a:pt x="1804" y="307"/>
                  <a:pt x="1805" y="306"/>
                </a:cubicBezTo>
                <a:cubicBezTo>
                  <a:pt x="1804" y="305"/>
                  <a:pt x="1804" y="305"/>
                  <a:pt x="1804" y="304"/>
                </a:cubicBezTo>
                <a:cubicBezTo>
                  <a:pt x="1802" y="304"/>
                  <a:pt x="1802" y="304"/>
                  <a:pt x="1802" y="304"/>
                </a:cubicBezTo>
                <a:cubicBezTo>
                  <a:pt x="1802" y="304"/>
                  <a:pt x="1802" y="303"/>
                  <a:pt x="1801" y="302"/>
                </a:cubicBezTo>
                <a:cubicBezTo>
                  <a:pt x="1798" y="302"/>
                  <a:pt x="1798" y="302"/>
                  <a:pt x="1798" y="302"/>
                </a:cubicBezTo>
                <a:cubicBezTo>
                  <a:pt x="1798" y="302"/>
                  <a:pt x="1797" y="301"/>
                  <a:pt x="1796" y="300"/>
                </a:cubicBezTo>
                <a:cubicBezTo>
                  <a:pt x="1794" y="300"/>
                  <a:pt x="1794" y="300"/>
                  <a:pt x="1794" y="300"/>
                </a:cubicBezTo>
                <a:cubicBezTo>
                  <a:pt x="1793" y="300"/>
                  <a:pt x="1793" y="301"/>
                  <a:pt x="1793" y="302"/>
                </a:cubicBezTo>
                <a:cubicBezTo>
                  <a:pt x="1791" y="302"/>
                  <a:pt x="1791" y="302"/>
                  <a:pt x="1791" y="302"/>
                </a:cubicBezTo>
                <a:cubicBezTo>
                  <a:pt x="1791" y="302"/>
                  <a:pt x="1790" y="303"/>
                  <a:pt x="1790" y="304"/>
                </a:cubicBezTo>
                <a:cubicBezTo>
                  <a:pt x="1789" y="304"/>
                  <a:pt x="1787" y="304"/>
                  <a:pt x="1786" y="304"/>
                </a:cubicBezTo>
                <a:cubicBezTo>
                  <a:pt x="1786" y="306"/>
                  <a:pt x="1785" y="306"/>
                  <a:pt x="1785" y="308"/>
                </a:cubicBezTo>
                <a:cubicBezTo>
                  <a:pt x="1782" y="309"/>
                  <a:pt x="1782" y="310"/>
                  <a:pt x="1781" y="311"/>
                </a:cubicBezTo>
                <a:cubicBezTo>
                  <a:pt x="1779" y="311"/>
                  <a:pt x="1779" y="311"/>
                  <a:pt x="1779" y="311"/>
                </a:cubicBezTo>
                <a:cubicBezTo>
                  <a:pt x="1779" y="312"/>
                  <a:pt x="1779" y="312"/>
                  <a:pt x="1779" y="312"/>
                </a:cubicBezTo>
                <a:cubicBezTo>
                  <a:pt x="1779" y="312"/>
                  <a:pt x="1778" y="313"/>
                  <a:pt x="1777" y="313"/>
                </a:cubicBezTo>
                <a:cubicBezTo>
                  <a:pt x="1778" y="317"/>
                  <a:pt x="1779" y="318"/>
                  <a:pt x="1781" y="320"/>
                </a:cubicBezTo>
                <a:cubicBezTo>
                  <a:pt x="1781" y="320"/>
                  <a:pt x="1781" y="320"/>
                  <a:pt x="1781" y="320"/>
                </a:cubicBezTo>
                <a:cubicBezTo>
                  <a:pt x="1781" y="320"/>
                  <a:pt x="1782" y="321"/>
                  <a:pt x="1783" y="321"/>
                </a:cubicBezTo>
                <a:cubicBezTo>
                  <a:pt x="1784" y="322"/>
                  <a:pt x="1784" y="324"/>
                  <a:pt x="1785" y="325"/>
                </a:cubicBezTo>
                <a:cubicBezTo>
                  <a:pt x="1785" y="327"/>
                  <a:pt x="1785" y="327"/>
                  <a:pt x="1785" y="327"/>
                </a:cubicBezTo>
                <a:cubicBezTo>
                  <a:pt x="1784" y="327"/>
                  <a:pt x="1783" y="327"/>
                  <a:pt x="1781" y="327"/>
                </a:cubicBezTo>
                <a:cubicBezTo>
                  <a:pt x="1781" y="326"/>
                  <a:pt x="1781" y="326"/>
                  <a:pt x="1781" y="326"/>
                </a:cubicBezTo>
                <a:cubicBezTo>
                  <a:pt x="1777" y="326"/>
                  <a:pt x="1777" y="326"/>
                  <a:pt x="1777" y="326"/>
                </a:cubicBezTo>
                <a:cubicBezTo>
                  <a:pt x="1777" y="325"/>
                  <a:pt x="1777" y="325"/>
                  <a:pt x="1777" y="325"/>
                </a:cubicBezTo>
                <a:cubicBezTo>
                  <a:pt x="1776" y="325"/>
                  <a:pt x="1775" y="325"/>
                  <a:pt x="1774" y="325"/>
                </a:cubicBezTo>
                <a:cubicBezTo>
                  <a:pt x="1774" y="324"/>
                  <a:pt x="1774" y="324"/>
                  <a:pt x="1774" y="324"/>
                </a:cubicBezTo>
                <a:cubicBezTo>
                  <a:pt x="1772" y="324"/>
                  <a:pt x="1772" y="324"/>
                  <a:pt x="1772" y="324"/>
                </a:cubicBezTo>
                <a:cubicBezTo>
                  <a:pt x="1772" y="324"/>
                  <a:pt x="1772" y="324"/>
                  <a:pt x="1772" y="324"/>
                </a:cubicBezTo>
                <a:cubicBezTo>
                  <a:pt x="1769" y="324"/>
                  <a:pt x="1769" y="324"/>
                  <a:pt x="1769" y="325"/>
                </a:cubicBezTo>
                <a:cubicBezTo>
                  <a:pt x="1768" y="325"/>
                  <a:pt x="1768" y="325"/>
                  <a:pt x="1768" y="325"/>
                </a:cubicBezTo>
                <a:cubicBezTo>
                  <a:pt x="1768" y="324"/>
                  <a:pt x="1768" y="324"/>
                  <a:pt x="1768" y="324"/>
                </a:cubicBezTo>
                <a:cubicBezTo>
                  <a:pt x="1768" y="324"/>
                  <a:pt x="1768" y="324"/>
                  <a:pt x="1768" y="324"/>
                </a:cubicBezTo>
                <a:cubicBezTo>
                  <a:pt x="1769" y="323"/>
                  <a:pt x="1770" y="324"/>
                  <a:pt x="1770" y="322"/>
                </a:cubicBezTo>
                <a:cubicBezTo>
                  <a:pt x="1770" y="321"/>
                  <a:pt x="1769" y="321"/>
                  <a:pt x="1768" y="321"/>
                </a:cubicBezTo>
                <a:cubicBezTo>
                  <a:pt x="1768" y="320"/>
                  <a:pt x="1768" y="320"/>
                  <a:pt x="1768" y="320"/>
                </a:cubicBezTo>
                <a:cubicBezTo>
                  <a:pt x="1767" y="320"/>
                  <a:pt x="1766" y="320"/>
                  <a:pt x="1765" y="320"/>
                </a:cubicBezTo>
                <a:cubicBezTo>
                  <a:pt x="1764" y="319"/>
                  <a:pt x="1764" y="318"/>
                  <a:pt x="1763" y="317"/>
                </a:cubicBezTo>
                <a:cubicBezTo>
                  <a:pt x="1762" y="316"/>
                  <a:pt x="1760" y="316"/>
                  <a:pt x="1759" y="316"/>
                </a:cubicBezTo>
                <a:cubicBezTo>
                  <a:pt x="1758" y="318"/>
                  <a:pt x="1759" y="319"/>
                  <a:pt x="1759" y="322"/>
                </a:cubicBezTo>
                <a:cubicBezTo>
                  <a:pt x="1757" y="322"/>
                  <a:pt x="1757" y="322"/>
                  <a:pt x="1757" y="322"/>
                </a:cubicBezTo>
                <a:cubicBezTo>
                  <a:pt x="1757" y="322"/>
                  <a:pt x="1757" y="322"/>
                  <a:pt x="1757" y="322"/>
                </a:cubicBezTo>
                <a:cubicBezTo>
                  <a:pt x="1756" y="322"/>
                  <a:pt x="1756" y="322"/>
                  <a:pt x="1756" y="322"/>
                </a:cubicBezTo>
                <a:cubicBezTo>
                  <a:pt x="1757" y="323"/>
                  <a:pt x="1757" y="324"/>
                  <a:pt x="1757" y="325"/>
                </a:cubicBezTo>
                <a:cubicBezTo>
                  <a:pt x="1758" y="325"/>
                  <a:pt x="1758" y="325"/>
                  <a:pt x="1758" y="325"/>
                </a:cubicBezTo>
                <a:cubicBezTo>
                  <a:pt x="1759" y="329"/>
                  <a:pt x="1761" y="330"/>
                  <a:pt x="1765" y="331"/>
                </a:cubicBezTo>
                <a:cubicBezTo>
                  <a:pt x="1765" y="337"/>
                  <a:pt x="1765" y="337"/>
                  <a:pt x="1765" y="337"/>
                </a:cubicBezTo>
                <a:cubicBezTo>
                  <a:pt x="1765" y="338"/>
                  <a:pt x="1764" y="337"/>
                  <a:pt x="1764" y="338"/>
                </a:cubicBezTo>
                <a:cubicBezTo>
                  <a:pt x="1765" y="338"/>
                  <a:pt x="1765" y="338"/>
                  <a:pt x="1765" y="338"/>
                </a:cubicBezTo>
                <a:cubicBezTo>
                  <a:pt x="1765" y="340"/>
                  <a:pt x="1765" y="340"/>
                  <a:pt x="1765" y="340"/>
                </a:cubicBezTo>
                <a:cubicBezTo>
                  <a:pt x="1762" y="340"/>
                  <a:pt x="1762" y="340"/>
                  <a:pt x="1762" y="340"/>
                </a:cubicBezTo>
                <a:cubicBezTo>
                  <a:pt x="1762" y="342"/>
                  <a:pt x="1762" y="342"/>
                  <a:pt x="1762" y="342"/>
                </a:cubicBezTo>
                <a:cubicBezTo>
                  <a:pt x="1760" y="342"/>
                  <a:pt x="1760" y="342"/>
                  <a:pt x="1760" y="342"/>
                </a:cubicBezTo>
                <a:cubicBezTo>
                  <a:pt x="1760" y="341"/>
                  <a:pt x="1760" y="341"/>
                  <a:pt x="1760" y="341"/>
                </a:cubicBezTo>
                <a:cubicBezTo>
                  <a:pt x="1756" y="340"/>
                  <a:pt x="1752" y="338"/>
                  <a:pt x="1748" y="339"/>
                </a:cubicBezTo>
                <a:cubicBezTo>
                  <a:pt x="1748" y="339"/>
                  <a:pt x="1748" y="339"/>
                  <a:pt x="1748" y="339"/>
                </a:cubicBezTo>
                <a:cubicBezTo>
                  <a:pt x="1748" y="335"/>
                  <a:pt x="1748" y="335"/>
                  <a:pt x="1748" y="335"/>
                </a:cubicBezTo>
                <a:cubicBezTo>
                  <a:pt x="1748" y="335"/>
                  <a:pt x="1746" y="333"/>
                  <a:pt x="1746" y="333"/>
                </a:cubicBezTo>
                <a:cubicBezTo>
                  <a:pt x="1744" y="333"/>
                  <a:pt x="1744" y="333"/>
                  <a:pt x="1743" y="333"/>
                </a:cubicBezTo>
                <a:cubicBezTo>
                  <a:pt x="1743" y="334"/>
                  <a:pt x="1743" y="334"/>
                  <a:pt x="1743" y="334"/>
                </a:cubicBezTo>
                <a:cubicBezTo>
                  <a:pt x="1742" y="334"/>
                  <a:pt x="1742" y="333"/>
                  <a:pt x="1741" y="333"/>
                </a:cubicBezTo>
                <a:cubicBezTo>
                  <a:pt x="1741" y="330"/>
                  <a:pt x="1741" y="330"/>
                  <a:pt x="1741" y="330"/>
                </a:cubicBezTo>
                <a:cubicBezTo>
                  <a:pt x="1741" y="330"/>
                  <a:pt x="1740" y="330"/>
                  <a:pt x="1740" y="329"/>
                </a:cubicBezTo>
                <a:cubicBezTo>
                  <a:pt x="1740" y="328"/>
                  <a:pt x="1740" y="328"/>
                  <a:pt x="1741" y="327"/>
                </a:cubicBezTo>
                <a:cubicBezTo>
                  <a:pt x="1740" y="327"/>
                  <a:pt x="1740" y="327"/>
                  <a:pt x="1740" y="327"/>
                </a:cubicBezTo>
                <a:cubicBezTo>
                  <a:pt x="1740" y="326"/>
                  <a:pt x="1740" y="326"/>
                  <a:pt x="1740" y="326"/>
                </a:cubicBezTo>
                <a:cubicBezTo>
                  <a:pt x="1739" y="326"/>
                  <a:pt x="1739" y="326"/>
                  <a:pt x="1739" y="326"/>
                </a:cubicBezTo>
                <a:cubicBezTo>
                  <a:pt x="1739" y="321"/>
                  <a:pt x="1739" y="321"/>
                  <a:pt x="1739" y="321"/>
                </a:cubicBezTo>
                <a:cubicBezTo>
                  <a:pt x="1739" y="321"/>
                  <a:pt x="1739" y="321"/>
                  <a:pt x="1739" y="321"/>
                </a:cubicBezTo>
                <a:cubicBezTo>
                  <a:pt x="1738" y="320"/>
                  <a:pt x="1738" y="319"/>
                  <a:pt x="1738" y="318"/>
                </a:cubicBezTo>
                <a:cubicBezTo>
                  <a:pt x="1737" y="318"/>
                  <a:pt x="1737" y="318"/>
                  <a:pt x="1737" y="318"/>
                </a:cubicBezTo>
                <a:cubicBezTo>
                  <a:pt x="1738" y="316"/>
                  <a:pt x="1738" y="315"/>
                  <a:pt x="1738" y="314"/>
                </a:cubicBezTo>
                <a:cubicBezTo>
                  <a:pt x="1739" y="313"/>
                  <a:pt x="1739" y="313"/>
                  <a:pt x="1739" y="313"/>
                </a:cubicBezTo>
                <a:cubicBezTo>
                  <a:pt x="1739" y="312"/>
                  <a:pt x="1739" y="311"/>
                  <a:pt x="1739" y="310"/>
                </a:cubicBezTo>
                <a:cubicBezTo>
                  <a:pt x="1736" y="310"/>
                  <a:pt x="1736" y="309"/>
                  <a:pt x="1735" y="308"/>
                </a:cubicBezTo>
                <a:cubicBezTo>
                  <a:pt x="1735" y="307"/>
                  <a:pt x="1735" y="307"/>
                  <a:pt x="1735" y="307"/>
                </a:cubicBezTo>
                <a:cubicBezTo>
                  <a:pt x="1730" y="307"/>
                  <a:pt x="1730" y="307"/>
                  <a:pt x="1730" y="307"/>
                </a:cubicBezTo>
                <a:cubicBezTo>
                  <a:pt x="1730" y="306"/>
                  <a:pt x="1730" y="306"/>
                  <a:pt x="1730" y="306"/>
                </a:cubicBezTo>
                <a:cubicBezTo>
                  <a:pt x="1729" y="306"/>
                  <a:pt x="1729" y="306"/>
                  <a:pt x="1729" y="306"/>
                </a:cubicBezTo>
                <a:cubicBezTo>
                  <a:pt x="1729" y="306"/>
                  <a:pt x="1729" y="306"/>
                  <a:pt x="1729" y="306"/>
                </a:cubicBezTo>
                <a:cubicBezTo>
                  <a:pt x="1725" y="306"/>
                  <a:pt x="1725" y="306"/>
                  <a:pt x="1725" y="306"/>
                </a:cubicBezTo>
                <a:cubicBezTo>
                  <a:pt x="1725" y="305"/>
                  <a:pt x="1725" y="305"/>
                  <a:pt x="1725" y="304"/>
                </a:cubicBezTo>
                <a:cubicBezTo>
                  <a:pt x="1723" y="304"/>
                  <a:pt x="1722" y="304"/>
                  <a:pt x="1720" y="304"/>
                </a:cubicBezTo>
                <a:cubicBezTo>
                  <a:pt x="1720" y="303"/>
                  <a:pt x="1720" y="303"/>
                  <a:pt x="1720" y="303"/>
                </a:cubicBezTo>
                <a:cubicBezTo>
                  <a:pt x="1724" y="303"/>
                  <a:pt x="1724" y="303"/>
                  <a:pt x="1724" y="303"/>
                </a:cubicBezTo>
                <a:cubicBezTo>
                  <a:pt x="1724" y="302"/>
                  <a:pt x="1724" y="302"/>
                  <a:pt x="1724" y="302"/>
                </a:cubicBezTo>
                <a:cubicBezTo>
                  <a:pt x="1724" y="302"/>
                  <a:pt x="1724" y="302"/>
                  <a:pt x="1724" y="302"/>
                </a:cubicBezTo>
                <a:cubicBezTo>
                  <a:pt x="1724" y="300"/>
                  <a:pt x="1724" y="300"/>
                  <a:pt x="1724" y="300"/>
                </a:cubicBezTo>
                <a:cubicBezTo>
                  <a:pt x="1724" y="300"/>
                  <a:pt x="1724" y="300"/>
                  <a:pt x="1724" y="300"/>
                </a:cubicBezTo>
                <a:cubicBezTo>
                  <a:pt x="1724" y="301"/>
                  <a:pt x="1724" y="301"/>
                  <a:pt x="1724" y="301"/>
                </a:cubicBezTo>
                <a:cubicBezTo>
                  <a:pt x="1722" y="301"/>
                  <a:pt x="1721" y="301"/>
                  <a:pt x="1720" y="300"/>
                </a:cubicBezTo>
                <a:cubicBezTo>
                  <a:pt x="1719" y="300"/>
                  <a:pt x="1719" y="299"/>
                  <a:pt x="1719" y="298"/>
                </a:cubicBezTo>
                <a:cubicBezTo>
                  <a:pt x="1720" y="298"/>
                  <a:pt x="1720" y="297"/>
                  <a:pt x="1721" y="297"/>
                </a:cubicBezTo>
                <a:cubicBezTo>
                  <a:pt x="1721" y="297"/>
                  <a:pt x="1721" y="296"/>
                  <a:pt x="1722" y="296"/>
                </a:cubicBezTo>
                <a:cubicBezTo>
                  <a:pt x="1719" y="295"/>
                  <a:pt x="1719" y="295"/>
                  <a:pt x="1716" y="296"/>
                </a:cubicBezTo>
                <a:cubicBezTo>
                  <a:pt x="1716" y="295"/>
                  <a:pt x="1716" y="295"/>
                  <a:pt x="1716" y="295"/>
                </a:cubicBezTo>
                <a:cubicBezTo>
                  <a:pt x="1716" y="295"/>
                  <a:pt x="1716" y="295"/>
                  <a:pt x="1716" y="295"/>
                </a:cubicBezTo>
                <a:cubicBezTo>
                  <a:pt x="1715" y="295"/>
                  <a:pt x="1717" y="294"/>
                  <a:pt x="1718" y="293"/>
                </a:cubicBezTo>
                <a:cubicBezTo>
                  <a:pt x="1717" y="293"/>
                  <a:pt x="1716" y="293"/>
                  <a:pt x="1716" y="293"/>
                </a:cubicBezTo>
                <a:cubicBezTo>
                  <a:pt x="1715" y="291"/>
                  <a:pt x="1715" y="291"/>
                  <a:pt x="1714" y="290"/>
                </a:cubicBezTo>
                <a:cubicBezTo>
                  <a:pt x="1714" y="288"/>
                  <a:pt x="1714" y="288"/>
                  <a:pt x="1712" y="288"/>
                </a:cubicBezTo>
                <a:cubicBezTo>
                  <a:pt x="1712" y="287"/>
                  <a:pt x="1712" y="287"/>
                  <a:pt x="1712" y="287"/>
                </a:cubicBezTo>
                <a:cubicBezTo>
                  <a:pt x="1714" y="286"/>
                  <a:pt x="1714" y="286"/>
                  <a:pt x="1714" y="286"/>
                </a:cubicBezTo>
                <a:cubicBezTo>
                  <a:pt x="1715" y="286"/>
                  <a:pt x="1715" y="287"/>
                  <a:pt x="1715" y="287"/>
                </a:cubicBezTo>
                <a:cubicBezTo>
                  <a:pt x="1716" y="288"/>
                  <a:pt x="1717" y="288"/>
                  <a:pt x="1718" y="288"/>
                </a:cubicBezTo>
                <a:cubicBezTo>
                  <a:pt x="1718" y="290"/>
                  <a:pt x="1718" y="290"/>
                  <a:pt x="1718" y="290"/>
                </a:cubicBezTo>
                <a:cubicBezTo>
                  <a:pt x="1718" y="290"/>
                  <a:pt x="1718" y="290"/>
                  <a:pt x="1718" y="290"/>
                </a:cubicBezTo>
                <a:cubicBezTo>
                  <a:pt x="1719" y="292"/>
                  <a:pt x="1719" y="290"/>
                  <a:pt x="1720" y="291"/>
                </a:cubicBezTo>
                <a:cubicBezTo>
                  <a:pt x="1720" y="292"/>
                  <a:pt x="1720" y="292"/>
                  <a:pt x="1720" y="292"/>
                </a:cubicBezTo>
                <a:cubicBezTo>
                  <a:pt x="1722" y="292"/>
                  <a:pt x="1722" y="292"/>
                  <a:pt x="1722" y="292"/>
                </a:cubicBezTo>
                <a:cubicBezTo>
                  <a:pt x="1722" y="292"/>
                  <a:pt x="1723" y="293"/>
                  <a:pt x="1723" y="293"/>
                </a:cubicBezTo>
                <a:cubicBezTo>
                  <a:pt x="1724" y="293"/>
                  <a:pt x="1725" y="293"/>
                  <a:pt x="1726" y="293"/>
                </a:cubicBezTo>
                <a:cubicBezTo>
                  <a:pt x="1726" y="293"/>
                  <a:pt x="1726" y="293"/>
                  <a:pt x="1726" y="293"/>
                </a:cubicBezTo>
                <a:cubicBezTo>
                  <a:pt x="1728" y="294"/>
                  <a:pt x="1728" y="295"/>
                  <a:pt x="1731" y="296"/>
                </a:cubicBezTo>
                <a:cubicBezTo>
                  <a:pt x="1731" y="298"/>
                  <a:pt x="1731" y="298"/>
                  <a:pt x="1731" y="298"/>
                </a:cubicBezTo>
                <a:cubicBezTo>
                  <a:pt x="1732" y="298"/>
                  <a:pt x="1732" y="298"/>
                  <a:pt x="1732" y="298"/>
                </a:cubicBezTo>
                <a:cubicBezTo>
                  <a:pt x="1732" y="295"/>
                  <a:pt x="1732" y="295"/>
                  <a:pt x="1732" y="295"/>
                </a:cubicBezTo>
                <a:cubicBezTo>
                  <a:pt x="1733" y="295"/>
                  <a:pt x="1733" y="295"/>
                  <a:pt x="1733" y="295"/>
                </a:cubicBezTo>
                <a:cubicBezTo>
                  <a:pt x="1733" y="294"/>
                  <a:pt x="1733" y="294"/>
                  <a:pt x="1734" y="294"/>
                </a:cubicBezTo>
                <a:cubicBezTo>
                  <a:pt x="1734" y="295"/>
                  <a:pt x="1735" y="297"/>
                  <a:pt x="1735" y="299"/>
                </a:cubicBezTo>
                <a:cubicBezTo>
                  <a:pt x="1738" y="299"/>
                  <a:pt x="1740" y="299"/>
                  <a:pt x="1742" y="300"/>
                </a:cubicBezTo>
                <a:cubicBezTo>
                  <a:pt x="1742" y="300"/>
                  <a:pt x="1742" y="301"/>
                  <a:pt x="1743" y="301"/>
                </a:cubicBezTo>
                <a:cubicBezTo>
                  <a:pt x="1748" y="301"/>
                  <a:pt x="1748" y="301"/>
                  <a:pt x="1748" y="301"/>
                </a:cubicBezTo>
                <a:cubicBezTo>
                  <a:pt x="1748" y="302"/>
                  <a:pt x="1748" y="302"/>
                  <a:pt x="1748" y="302"/>
                </a:cubicBezTo>
                <a:cubicBezTo>
                  <a:pt x="1750" y="303"/>
                  <a:pt x="1751" y="303"/>
                  <a:pt x="1752" y="303"/>
                </a:cubicBezTo>
                <a:cubicBezTo>
                  <a:pt x="1752" y="304"/>
                  <a:pt x="1752" y="304"/>
                  <a:pt x="1752" y="304"/>
                </a:cubicBezTo>
                <a:cubicBezTo>
                  <a:pt x="1758" y="304"/>
                  <a:pt x="1758" y="304"/>
                  <a:pt x="1758" y="304"/>
                </a:cubicBezTo>
                <a:cubicBezTo>
                  <a:pt x="1758" y="304"/>
                  <a:pt x="1758" y="304"/>
                  <a:pt x="1758" y="304"/>
                </a:cubicBezTo>
                <a:cubicBezTo>
                  <a:pt x="1760" y="304"/>
                  <a:pt x="1760" y="304"/>
                  <a:pt x="1760" y="304"/>
                </a:cubicBezTo>
                <a:cubicBezTo>
                  <a:pt x="1760" y="305"/>
                  <a:pt x="1760" y="305"/>
                  <a:pt x="1760" y="305"/>
                </a:cubicBezTo>
                <a:cubicBezTo>
                  <a:pt x="1763" y="305"/>
                  <a:pt x="1767" y="306"/>
                  <a:pt x="1771" y="306"/>
                </a:cubicBezTo>
                <a:cubicBezTo>
                  <a:pt x="1771" y="305"/>
                  <a:pt x="1771" y="305"/>
                  <a:pt x="1771" y="305"/>
                </a:cubicBezTo>
                <a:cubicBezTo>
                  <a:pt x="1772" y="305"/>
                  <a:pt x="1772" y="305"/>
                  <a:pt x="1772" y="305"/>
                </a:cubicBezTo>
                <a:cubicBezTo>
                  <a:pt x="1772" y="305"/>
                  <a:pt x="1773" y="304"/>
                  <a:pt x="1773" y="304"/>
                </a:cubicBezTo>
                <a:cubicBezTo>
                  <a:pt x="1774" y="304"/>
                  <a:pt x="1774" y="304"/>
                  <a:pt x="1774" y="304"/>
                </a:cubicBezTo>
                <a:cubicBezTo>
                  <a:pt x="1774" y="303"/>
                  <a:pt x="1774" y="303"/>
                  <a:pt x="1774" y="303"/>
                </a:cubicBezTo>
                <a:cubicBezTo>
                  <a:pt x="1775" y="303"/>
                  <a:pt x="1775" y="303"/>
                  <a:pt x="1775" y="303"/>
                </a:cubicBezTo>
                <a:cubicBezTo>
                  <a:pt x="1775" y="302"/>
                  <a:pt x="1775" y="302"/>
                  <a:pt x="1775" y="302"/>
                </a:cubicBezTo>
                <a:cubicBezTo>
                  <a:pt x="1777" y="302"/>
                  <a:pt x="1777" y="302"/>
                  <a:pt x="1777" y="302"/>
                </a:cubicBezTo>
                <a:cubicBezTo>
                  <a:pt x="1778" y="301"/>
                  <a:pt x="1779" y="300"/>
                  <a:pt x="1780" y="299"/>
                </a:cubicBezTo>
                <a:cubicBezTo>
                  <a:pt x="1781" y="299"/>
                  <a:pt x="1781" y="299"/>
                  <a:pt x="1782" y="299"/>
                </a:cubicBezTo>
                <a:cubicBezTo>
                  <a:pt x="1782" y="297"/>
                  <a:pt x="1782" y="297"/>
                  <a:pt x="1782" y="297"/>
                </a:cubicBezTo>
                <a:cubicBezTo>
                  <a:pt x="1784" y="295"/>
                  <a:pt x="1786" y="296"/>
                  <a:pt x="1787" y="293"/>
                </a:cubicBezTo>
                <a:cubicBezTo>
                  <a:pt x="1787" y="293"/>
                  <a:pt x="1787" y="293"/>
                  <a:pt x="1787" y="293"/>
                </a:cubicBezTo>
                <a:cubicBezTo>
                  <a:pt x="1787" y="290"/>
                  <a:pt x="1787" y="287"/>
                  <a:pt x="1787" y="284"/>
                </a:cubicBezTo>
                <a:cubicBezTo>
                  <a:pt x="1786" y="284"/>
                  <a:pt x="1786" y="284"/>
                  <a:pt x="1786" y="284"/>
                </a:cubicBezTo>
                <a:cubicBezTo>
                  <a:pt x="1786" y="284"/>
                  <a:pt x="1786" y="283"/>
                  <a:pt x="1785" y="283"/>
                </a:cubicBezTo>
                <a:cubicBezTo>
                  <a:pt x="1784" y="283"/>
                  <a:pt x="1784" y="283"/>
                  <a:pt x="1784" y="283"/>
                </a:cubicBezTo>
                <a:cubicBezTo>
                  <a:pt x="1784" y="282"/>
                  <a:pt x="1784" y="281"/>
                  <a:pt x="1783" y="281"/>
                </a:cubicBezTo>
                <a:cubicBezTo>
                  <a:pt x="1782" y="280"/>
                  <a:pt x="1782" y="280"/>
                  <a:pt x="1781" y="279"/>
                </a:cubicBezTo>
                <a:cubicBezTo>
                  <a:pt x="1781" y="278"/>
                  <a:pt x="1781" y="278"/>
                  <a:pt x="1781" y="278"/>
                </a:cubicBezTo>
                <a:cubicBezTo>
                  <a:pt x="1779" y="278"/>
                  <a:pt x="1776" y="277"/>
                  <a:pt x="1775" y="276"/>
                </a:cubicBezTo>
                <a:cubicBezTo>
                  <a:pt x="1775" y="275"/>
                  <a:pt x="1775" y="275"/>
                  <a:pt x="1775" y="275"/>
                </a:cubicBezTo>
                <a:cubicBezTo>
                  <a:pt x="1774" y="275"/>
                  <a:pt x="1774" y="275"/>
                  <a:pt x="1774" y="275"/>
                </a:cubicBezTo>
                <a:cubicBezTo>
                  <a:pt x="1774" y="274"/>
                  <a:pt x="1774" y="274"/>
                  <a:pt x="1774" y="274"/>
                </a:cubicBezTo>
                <a:cubicBezTo>
                  <a:pt x="1773" y="274"/>
                  <a:pt x="1773" y="274"/>
                  <a:pt x="1773" y="274"/>
                </a:cubicBezTo>
                <a:cubicBezTo>
                  <a:pt x="1773" y="273"/>
                  <a:pt x="1774" y="273"/>
                  <a:pt x="1773" y="273"/>
                </a:cubicBezTo>
                <a:cubicBezTo>
                  <a:pt x="1773" y="274"/>
                  <a:pt x="1773" y="274"/>
                  <a:pt x="1773" y="274"/>
                </a:cubicBezTo>
                <a:cubicBezTo>
                  <a:pt x="1772" y="274"/>
                  <a:pt x="1772" y="274"/>
                  <a:pt x="1772" y="274"/>
                </a:cubicBezTo>
                <a:cubicBezTo>
                  <a:pt x="1770" y="270"/>
                  <a:pt x="1767" y="271"/>
                  <a:pt x="1764" y="268"/>
                </a:cubicBezTo>
                <a:cubicBezTo>
                  <a:pt x="1763" y="268"/>
                  <a:pt x="1763" y="267"/>
                  <a:pt x="1763" y="267"/>
                </a:cubicBezTo>
                <a:cubicBezTo>
                  <a:pt x="1762" y="267"/>
                  <a:pt x="1762" y="267"/>
                  <a:pt x="1762" y="267"/>
                </a:cubicBezTo>
                <a:cubicBezTo>
                  <a:pt x="1762" y="266"/>
                  <a:pt x="1762" y="266"/>
                  <a:pt x="1762" y="266"/>
                </a:cubicBezTo>
                <a:cubicBezTo>
                  <a:pt x="1760" y="266"/>
                  <a:pt x="1759" y="266"/>
                  <a:pt x="1758" y="266"/>
                </a:cubicBezTo>
                <a:cubicBezTo>
                  <a:pt x="1757" y="265"/>
                  <a:pt x="1756" y="264"/>
                  <a:pt x="1756" y="263"/>
                </a:cubicBezTo>
                <a:cubicBezTo>
                  <a:pt x="1754" y="263"/>
                  <a:pt x="1753" y="263"/>
                  <a:pt x="1751" y="262"/>
                </a:cubicBezTo>
                <a:cubicBezTo>
                  <a:pt x="1751" y="262"/>
                  <a:pt x="1751" y="262"/>
                  <a:pt x="1751" y="262"/>
                </a:cubicBezTo>
                <a:cubicBezTo>
                  <a:pt x="1749" y="261"/>
                  <a:pt x="1746" y="260"/>
                  <a:pt x="1744" y="259"/>
                </a:cubicBezTo>
                <a:cubicBezTo>
                  <a:pt x="1744" y="260"/>
                  <a:pt x="1744" y="260"/>
                  <a:pt x="1744" y="260"/>
                </a:cubicBezTo>
                <a:cubicBezTo>
                  <a:pt x="1743" y="260"/>
                  <a:pt x="1743" y="260"/>
                  <a:pt x="1743" y="260"/>
                </a:cubicBezTo>
                <a:cubicBezTo>
                  <a:pt x="1743" y="259"/>
                  <a:pt x="1743" y="259"/>
                  <a:pt x="1743" y="259"/>
                </a:cubicBezTo>
                <a:cubicBezTo>
                  <a:pt x="1742" y="259"/>
                  <a:pt x="1742" y="259"/>
                  <a:pt x="1742" y="259"/>
                </a:cubicBezTo>
                <a:cubicBezTo>
                  <a:pt x="1741" y="258"/>
                  <a:pt x="1741" y="257"/>
                  <a:pt x="1740" y="256"/>
                </a:cubicBezTo>
                <a:cubicBezTo>
                  <a:pt x="1739" y="256"/>
                  <a:pt x="1737" y="257"/>
                  <a:pt x="1737" y="257"/>
                </a:cubicBezTo>
                <a:cubicBezTo>
                  <a:pt x="1737" y="256"/>
                  <a:pt x="1737" y="256"/>
                  <a:pt x="1737" y="256"/>
                </a:cubicBezTo>
                <a:cubicBezTo>
                  <a:pt x="1736" y="256"/>
                  <a:pt x="1735" y="256"/>
                  <a:pt x="1735" y="256"/>
                </a:cubicBezTo>
                <a:cubicBezTo>
                  <a:pt x="1734" y="255"/>
                  <a:pt x="1734" y="255"/>
                  <a:pt x="1734" y="254"/>
                </a:cubicBezTo>
                <a:cubicBezTo>
                  <a:pt x="1732" y="254"/>
                  <a:pt x="1732" y="254"/>
                  <a:pt x="1732" y="254"/>
                </a:cubicBezTo>
                <a:cubicBezTo>
                  <a:pt x="1729" y="253"/>
                  <a:pt x="1728" y="252"/>
                  <a:pt x="1725" y="253"/>
                </a:cubicBezTo>
                <a:cubicBezTo>
                  <a:pt x="1725" y="251"/>
                  <a:pt x="1725" y="251"/>
                  <a:pt x="1725" y="251"/>
                </a:cubicBezTo>
                <a:cubicBezTo>
                  <a:pt x="1724" y="251"/>
                  <a:pt x="1724" y="251"/>
                  <a:pt x="1724" y="251"/>
                </a:cubicBezTo>
                <a:cubicBezTo>
                  <a:pt x="1724" y="252"/>
                  <a:pt x="1724" y="252"/>
                  <a:pt x="1724" y="252"/>
                </a:cubicBezTo>
                <a:cubicBezTo>
                  <a:pt x="1722" y="252"/>
                  <a:pt x="1722" y="251"/>
                  <a:pt x="1722" y="251"/>
                </a:cubicBezTo>
                <a:cubicBezTo>
                  <a:pt x="1720" y="251"/>
                  <a:pt x="1718" y="252"/>
                  <a:pt x="1717" y="252"/>
                </a:cubicBezTo>
                <a:cubicBezTo>
                  <a:pt x="1717" y="251"/>
                  <a:pt x="1717" y="251"/>
                  <a:pt x="1717" y="251"/>
                </a:cubicBezTo>
                <a:cubicBezTo>
                  <a:pt x="1713" y="251"/>
                  <a:pt x="1713" y="251"/>
                  <a:pt x="1713" y="251"/>
                </a:cubicBezTo>
                <a:cubicBezTo>
                  <a:pt x="1713" y="249"/>
                  <a:pt x="1713" y="249"/>
                  <a:pt x="1713" y="249"/>
                </a:cubicBezTo>
                <a:cubicBezTo>
                  <a:pt x="1716" y="249"/>
                  <a:pt x="1716" y="249"/>
                  <a:pt x="1716" y="249"/>
                </a:cubicBezTo>
                <a:cubicBezTo>
                  <a:pt x="1717" y="248"/>
                  <a:pt x="1718" y="248"/>
                  <a:pt x="1718" y="247"/>
                </a:cubicBezTo>
                <a:cubicBezTo>
                  <a:pt x="1719" y="247"/>
                  <a:pt x="1719" y="247"/>
                  <a:pt x="1719" y="247"/>
                </a:cubicBezTo>
                <a:cubicBezTo>
                  <a:pt x="1717" y="245"/>
                  <a:pt x="1717" y="246"/>
                  <a:pt x="1715" y="245"/>
                </a:cubicBezTo>
                <a:cubicBezTo>
                  <a:pt x="1714" y="245"/>
                  <a:pt x="1712" y="243"/>
                  <a:pt x="1711" y="243"/>
                </a:cubicBezTo>
                <a:cubicBezTo>
                  <a:pt x="1711" y="243"/>
                  <a:pt x="1711" y="244"/>
                  <a:pt x="1710" y="244"/>
                </a:cubicBezTo>
                <a:cubicBezTo>
                  <a:pt x="1711" y="245"/>
                  <a:pt x="1711" y="245"/>
                  <a:pt x="1711" y="245"/>
                </a:cubicBezTo>
                <a:cubicBezTo>
                  <a:pt x="1708" y="245"/>
                  <a:pt x="1708" y="245"/>
                  <a:pt x="1708" y="245"/>
                </a:cubicBezTo>
                <a:cubicBezTo>
                  <a:pt x="1708" y="246"/>
                  <a:pt x="1708" y="246"/>
                  <a:pt x="1708" y="246"/>
                </a:cubicBezTo>
                <a:cubicBezTo>
                  <a:pt x="1707" y="246"/>
                  <a:pt x="1707" y="246"/>
                  <a:pt x="1706" y="245"/>
                </a:cubicBezTo>
                <a:cubicBezTo>
                  <a:pt x="1706" y="245"/>
                  <a:pt x="1706" y="245"/>
                  <a:pt x="1706" y="245"/>
                </a:cubicBezTo>
                <a:cubicBezTo>
                  <a:pt x="1701" y="245"/>
                  <a:pt x="1701" y="245"/>
                  <a:pt x="1701" y="245"/>
                </a:cubicBezTo>
                <a:cubicBezTo>
                  <a:pt x="1701" y="244"/>
                  <a:pt x="1701" y="244"/>
                  <a:pt x="1701" y="244"/>
                </a:cubicBezTo>
                <a:cubicBezTo>
                  <a:pt x="1700" y="244"/>
                  <a:pt x="1700" y="244"/>
                  <a:pt x="1699" y="243"/>
                </a:cubicBezTo>
                <a:cubicBezTo>
                  <a:pt x="1699" y="244"/>
                  <a:pt x="1699" y="245"/>
                  <a:pt x="1698" y="245"/>
                </a:cubicBezTo>
                <a:cubicBezTo>
                  <a:pt x="1698" y="246"/>
                  <a:pt x="1698" y="246"/>
                  <a:pt x="1698" y="246"/>
                </a:cubicBezTo>
                <a:cubicBezTo>
                  <a:pt x="1697" y="245"/>
                  <a:pt x="1696" y="245"/>
                  <a:pt x="1695" y="244"/>
                </a:cubicBezTo>
                <a:cubicBezTo>
                  <a:pt x="1695" y="246"/>
                  <a:pt x="1695" y="245"/>
                  <a:pt x="1695" y="247"/>
                </a:cubicBezTo>
                <a:cubicBezTo>
                  <a:pt x="1693" y="247"/>
                  <a:pt x="1692" y="247"/>
                  <a:pt x="1691" y="247"/>
                </a:cubicBezTo>
                <a:cubicBezTo>
                  <a:pt x="1691" y="244"/>
                  <a:pt x="1690" y="244"/>
                  <a:pt x="1689" y="242"/>
                </a:cubicBezTo>
                <a:cubicBezTo>
                  <a:pt x="1692" y="242"/>
                  <a:pt x="1692" y="242"/>
                  <a:pt x="1692" y="242"/>
                </a:cubicBezTo>
                <a:cubicBezTo>
                  <a:pt x="1692" y="243"/>
                  <a:pt x="1692" y="243"/>
                  <a:pt x="1692" y="243"/>
                </a:cubicBezTo>
                <a:cubicBezTo>
                  <a:pt x="1693" y="243"/>
                  <a:pt x="1693" y="243"/>
                  <a:pt x="1693" y="243"/>
                </a:cubicBezTo>
                <a:cubicBezTo>
                  <a:pt x="1693" y="242"/>
                  <a:pt x="1693" y="242"/>
                  <a:pt x="1693" y="242"/>
                </a:cubicBezTo>
                <a:cubicBezTo>
                  <a:pt x="1694" y="242"/>
                  <a:pt x="1695" y="242"/>
                  <a:pt x="1697" y="241"/>
                </a:cubicBezTo>
                <a:cubicBezTo>
                  <a:pt x="1697" y="240"/>
                  <a:pt x="1697" y="240"/>
                  <a:pt x="1698" y="239"/>
                </a:cubicBezTo>
                <a:cubicBezTo>
                  <a:pt x="1703" y="239"/>
                  <a:pt x="1703" y="239"/>
                  <a:pt x="1703" y="239"/>
                </a:cubicBezTo>
                <a:cubicBezTo>
                  <a:pt x="1703" y="238"/>
                  <a:pt x="1703" y="236"/>
                  <a:pt x="1702" y="235"/>
                </a:cubicBezTo>
                <a:cubicBezTo>
                  <a:pt x="1701" y="235"/>
                  <a:pt x="1701" y="235"/>
                  <a:pt x="1701" y="235"/>
                </a:cubicBezTo>
                <a:cubicBezTo>
                  <a:pt x="1701" y="235"/>
                  <a:pt x="1701" y="234"/>
                  <a:pt x="1700" y="233"/>
                </a:cubicBezTo>
                <a:cubicBezTo>
                  <a:pt x="1699" y="234"/>
                  <a:pt x="1697" y="234"/>
                  <a:pt x="1696" y="234"/>
                </a:cubicBezTo>
                <a:cubicBezTo>
                  <a:pt x="1696" y="232"/>
                  <a:pt x="1697" y="232"/>
                  <a:pt x="1698" y="231"/>
                </a:cubicBezTo>
                <a:cubicBezTo>
                  <a:pt x="1697" y="231"/>
                  <a:pt x="1697" y="230"/>
                  <a:pt x="1697" y="230"/>
                </a:cubicBezTo>
                <a:cubicBezTo>
                  <a:pt x="1697" y="229"/>
                  <a:pt x="1697" y="229"/>
                  <a:pt x="1697" y="229"/>
                </a:cubicBezTo>
                <a:cubicBezTo>
                  <a:pt x="1696" y="229"/>
                  <a:pt x="1696" y="229"/>
                  <a:pt x="1696" y="229"/>
                </a:cubicBezTo>
                <a:cubicBezTo>
                  <a:pt x="1695" y="231"/>
                  <a:pt x="1695" y="231"/>
                  <a:pt x="1693" y="232"/>
                </a:cubicBezTo>
                <a:cubicBezTo>
                  <a:pt x="1693" y="230"/>
                  <a:pt x="1693" y="230"/>
                  <a:pt x="1693" y="230"/>
                </a:cubicBezTo>
                <a:cubicBezTo>
                  <a:pt x="1692" y="230"/>
                  <a:pt x="1691" y="230"/>
                  <a:pt x="1691" y="229"/>
                </a:cubicBezTo>
                <a:cubicBezTo>
                  <a:pt x="1691" y="227"/>
                  <a:pt x="1691" y="227"/>
                  <a:pt x="1689" y="226"/>
                </a:cubicBezTo>
                <a:cubicBezTo>
                  <a:pt x="1688" y="225"/>
                  <a:pt x="1689" y="226"/>
                  <a:pt x="1687" y="226"/>
                </a:cubicBezTo>
                <a:cubicBezTo>
                  <a:pt x="1687" y="227"/>
                  <a:pt x="1687" y="228"/>
                  <a:pt x="1685" y="229"/>
                </a:cubicBezTo>
                <a:cubicBezTo>
                  <a:pt x="1686" y="233"/>
                  <a:pt x="1688" y="233"/>
                  <a:pt x="1685" y="235"/>
                </a:cubicBezTo>
                <a:cubicBezTo>
                  <a:pt x="1685" y="235"/>
                  <a:pt x="1685" y="235"/>
                  <a:pt x="1685" y="235"/>
                </a:cubicBezTo>
                <a:cubicBezTo>
                  <a:pt x="1684" y="235"/>
                  <a:pt x="1683" y="235"/>
                  <a:pt x="1683" y="235"/>
                </a:cubicBezTo>
                <a:cubicBezTo>
                  <a:pt x="1683" y="231"/>
                  <a:pt x="1684" y="231"/>
                  <a:pt x="1685" y="229"/>
                </a:cubicBezTo>
                <a:cubicBezTo>
                  <a:pt x="1682" y="229"/>
                  <a:pt x="1683" y="230"/>
                  <a:pt x="1681" y="231"/>
                </a:cubicBezTo>
                <a:cubicBezTo>
                  <a:pt x="1681" y="230"/>
                  <a:pt x="1680" y="229"/>
                  <a:pt x="1680" y="228"/>
                </a:cubicBezTo>
                <a:cubicBezTo>
                  <a:pt x="1681" y="227"/>
                  <a:pt x="1683" y="227"/>
                  <a:pt x="1684" y="226"/>
                </a:cubicBezTo>
                <a:cubicBezTo>
                  <a:pt x="1684" y="225"/>
                  <a:pt x="1684" y="225"/>
                  <a:pt x="1684" y="225"/>
                </a:cubicBezTo>
                <a:cubicBezTo>
                  <a:pt x="1683" y="225"/>
                  <a:pt x="1683" y="225"/>
                  <a:pt x="1683" y="225"/>
                </a:cubicBezTo>
                <a:cubicBezTo>
                  <a:pt x="1683" y="222"/>
                  <a:pt x="1683" y="222"/>
                  <a:pt x="1683" y="222"/>
                </a:cubicBezTo>
                <a:cubicBezTo>
                  <a:pt x="1681" y="223"/>
                  <a:pt x="1682" y="222"/>
                  <a:pt x="1681" y="223"/>
                </a:cubicBezTo>
                <a:cubicBezTo>
                  <a:pt x="1679" y="223"/>
                  <a:pt x="1679" y="223"/>
                  <a:pt x="1679" y="221"/>
                </a:cubicBezTo>
                <a:cubicBezTo>
                  <a:pt x="1676" y="221"/>
                  <a:pt x="1676" y="221"/>
                  <a:pt x="1676" y="221"/>
                </a:cubicBezTo>
                <a:cubicBezTo>
                  <a:pt x="1676" y="224"/>
                  <a:pt x="1676" y="224"/>
                  <a:pt x="1676" y="224"/>
                </a:cubicBezTo>
                <a:cubicBezTo>
                  <a:pt x="1676" y="224"/>
                  <a:pt x="1676" y="224"/>
                  <a:pt x="1676" y="224"/>
                </a:cubicBezTo>
                <a:cubicBezTo>
                  <a:pt x="1676" y="225"/>
                  <a:pt x="1676" y="225"/>
                  <a:pt x="1676" y="225"/>
                </a:cubicBezTo>
                <a:cubicBezTo>
                  <a:pt x="1674" y="225"/>
                  <a:pt x="1674" y="225"/>
                  <a:pt x="1674" y="225"/>
                </a:cubicBezTo>
                <a:cubicBezTo>
                  <a:pt x="1674" y="227"/>
                  <a:pt x="1674" y="227"/>
                  <a:pt x="1675" y="229"/>
                </a:cubicBezTo>
                <a:cubicBezTo>
                  <a:pt x="1674" y="229"/>
                  <a:pt x="1673" y="229"/>
                  <a:pt x="1672" y="229"/>
                </a:cubicBezTo>
                <a:cubicBezTo>
                  <a:pt x="1672" y="230"/>
                  <a:pt x="1672" y="230"/>
                  <a:pt x="1671" y="231"/>
                </a:cubicBezTo>
                <a:cubicBezTo>
                  <a:pt x="1671" y="234"/>
                  <a:pt x="1671" y="234"/>
                  <a:pt x="1671" y="234"/>
                </a:cubicBezTo>
                <a:cubicBezTo>
                  <a:pt x="1669" y="235"/>
                  <a:pt x="1667" y="236"/>
                  <a:pt x="1667" y="239"/>
                </a:cubicBezTo>
                <a:cubicBezTo>
                  <a:pt x="1666" y="239"/>
                  <a:pt x="1666" y="239"/>
                  <a:pt x="1666" y="239"/>
                </a:cubicBezTo>
                <a:cubicBezTo>
                  <a:pt x="1667" y="237"/>
                  <a:pt x="1667" y="236"/>
                  <a:pt x="1667" y="235"/>
                </a:cubicBezTo>
                <a:cubicBezTo>
                  <a:pt x="1667" y="235"/>
                  <a:pt x="1666" y="234"/>
                  <a:pt x="1666" y="233"/>
                </a:cubicBezTo>
                <a:cubicBezTo>
                  <a:pt x="1667" y="233"/>
                  <a:pt x="1667" y="233"/>
                  <a:pt x="1667" y="233"/>
                </a:cubicBezTo>
                <a:cubicBezTo>
                  <a:pt x="1667" y="231"/>
                  <a:pt x="1667" y="231"/>
                  <a:pt x="1667" y="231"/>
                </a:cubicBezTo>
                <a:cubicBezTo>
                  <a:pt x="1667" y="231"/>
                  <a:pt x="1668" y="230"/>
                  <a:pt x="1668" y="230"/>
                </a:cubicBezTo>
                <a:cubicBezTo>
                  <a:pt x="1668" y="229"/>
                  <a:pt x="1668" y="229"/>
                  <a:pt x="1668" y="229"/>
                </a:cubicBezTo>
                <a:cubicBezTo>
                  <a:pt x="1669" y="229"/>
                  <a:pt x="1669" y="229"/>
                  <a:pt x="1669" y="229"/>
                </a:cubicBezTo>
                <a:cubicBezTo>
                  <a:pt x="1669" y="228"/>
                  <a:pt x="1668" y="227"/>
                  <a:pt x="1668" y="226"/>
                </a:cubicBezTo>
                <a:cubicBezTo>
                  <a:pt x="1667" y="226"/>
                  <a:pt x="1667" y="226"/>
                  <a:pt x="1667" y="226"/>
                </a:cubicBezTo>
                <a:cubicBezTo>
                  <a:pt x="1667" y="228"/>
                  <a:pt x="1667" y="228"/>
                  <a:pt x="1667" y="228"/>
                </a:cubicBezTo>
                <a:cubicBezTo>
                  <a:pt x="1666" y="228"/>
                  <a:pt x="1666" y="228"/>
                  <a:pt x="1666" y="228"/>
                </a:cubicBezTo>
                <a:cubicBezTo>
                  <a:pt x="1665" y="230"/>
                  <a:pt x="1665" y="230"/>
                  <a:pt x="1664" y="231"/>
                </a:cubicBezTo>
                <a:cubicBezTo>
                  <a:pt x="1663" y="231"/>
                  <a:pt x="1663" y="231"/>
                  <a:pt x="1663" y="231"/>
                </a:cubicBezTo>
                <a:cubicBezTo>
                  <a:pt x="1663" y="232"/>
                  <a:pt x="1661" y="237"/>
                  <a:pt x="1660" y="237"/>
                </a:cubicBezTo>
                <a:cubicBezTo>
                  <a:pt x="1659" y="237"/>
                  <a:pt x="1659" y="237"/>
                  <a:pt x="1659" y="237"/>
                </a:cubicBezTo>
                <a:cubicBezTo>
                  <a:pt x="1659" y="238"/>
                  <a:pt x="1659" y="238"/>
                  <a:pt x="1658" y="239"/>
                </a:cubicBezTo>
                <a:cubicBezTo>
                  <a:pt x="1658" y="239"/>
                  <a:pt x="1658" y="239"/>
                  <a:pt x="1658" y="239"/>
                </a:cubicBezTo>
                <a:cubicBezTo>
                  <a:pt x="1658" y="240"/>
                  <a:pt x="1657" y="241"/>
                  <a:pt x="1657" y="243"/>
                </a:cubicBezTo>
                <a:cubicBezTo>
                  <a:pt x="1656" y="243"/>
                  <a:pt x="1656" y="243"/>
                  <a:pt x="1656" y="243"/>
                </a:cubicBezTo>
                <a:cubicBezTo>
                  <a:pt x="1656" y="244"/>
                  <a:pt x="1656" y="244"/>
                  <a:pt x="1655" y="245"/>
                </a:cubicBezTo>
                <a:cubicBezTo>
                  <a:pt x="1654" y="245"/>
                  <a:pt x="1655" y="245"/>
                  <a:pt x="1654" y="245"/>
                </a:cubicBezTo>
                <a:cubicBezTo>
                  <a:pt x="1653" y="245"/>
                  <a:pt x="1653" y="245"/>
                  <a:pt x="1653" y="245"/>
                </a:cubicBezTo>
                <a:cubicBezTo>
                  <a:pt x="1654" y="242"/>
                  <a:pt x="1655" y="240"/>
                  <a:pt x="1655" y="237"/>
                </a:cubicBezTo>
                <a:cubicBezTo>
                  <a:pt x="1657" y="236"/>
                  <a:pt x="1658" y="236"/>
                  <a:pt x="1659" y="235"/>
                </a:cubicBezTo>
                <a:cubicBezTo>
                  <a:pt x="1659" y="233"/>
                  <a:pt x="1659" y="232"/>
                  <a:pt x="1660" y="231"/>
                </a:cubicBezTo>
                <a:cubicBezTo>
                  <a:pt x="1659" y="231"/>
                  <a:pt x="1659" y="231"/>
                  <a:pt x="1659" y="231"/>
                </a:cubicBezTo>
                <a:cubicBezTo>
                  <a:pt x="1659" y="230"/>
                  <a:pt x="1659" y="230"/>
                  <a:pt x="1659" y="230"/>
                </a:cubicBezTo>
                <a:cubicBezTo>
                  <a:pt x="1658" y="231"/>
                  <a:pt x="1658" y="231"/>
                  <a:pt x="1656" y="231"/>
                </a:cubicBezTo>
                <a:cubicBezTo>
                  <a:pt x="1656" y="229"/>
                  <a:pt x="1656" y="229"/>
                  <a:pt x="1656" y="229"/>
                </a:cubicBezTo>
                <a:cubicBezTo>
                  <a:pt x="1655" y="229"/>
                  <a:pt x="1655" y="229"/>
                  <a:pt x="1655" y="229"/>
                </a:cubicBezTo>
                <a:cubicBezTo>
                  <a:pt x="1655" y="230"/>
                  <a:pt x="1655" y="230"/>
                  <a:pt x="1655" y="230"/>
                </a:cubicBezTo>
                <a:cubicBezTo>
                  <a:pt x="1653" y="230"/>
                  <a:pt x="1653" y="230"/>
                  <a:pt x="1653" y="230"/>
                </a:cubicBezTo>
                <a:cubicBezTo>
                  <a:pt x="1653" y="229"/>
                  <a:pt x="1653" y="229"/>
                  <a:pt x="1652" y="228"/>
                </a:cubicBezTo>
                <a:cubicBezTo>
                  <a:pt x="1650" y="228"/>
                  <a:pt x="1651" y="228"/>
                  <a:pt x="1649" y="227"/>
                </a:cubicBezTo>
                <a:cubicBezTo>
                  <a:pt x="1649" y="229"/>
                  <a:pt x="1649" y="233"/>
                  <a:pt x="1649" y="234"/>
                </a:cubicBezTo>
                <a:cubicBezTo>
                  <a:pt x="1649" y="235"/>
                  <a:pt x="1649" y="235"/>
                  <a:pt x="1649" y="235"/>
                </a:cubicBezTo>
                <a:cubicBezTo>
                  <a:pt x="1647" y="235"/>
                  <a:pt x="1647" y="235"/>
                  <a:pt x="1647" y="235"/>
                </a:cubicBezTo>
                <a:cubicBezTo>
                  <a:pt x="1647" y="233"/>
                  <a:pt x="1646" y="232"/>
                  <a:pt x="1646" y="231"/>
                </a:cubicBezTo>
                <a:cubicBezTo>
                  <a:pt x="1643" y="231"/>
                  <a:pt x="1643" y="231"/>
                  <a:pt x="1643" y="231"/>
                </a:cubicBezTo>
                <a:cubicBezTo>
                  <a:pt x="1644" y="231"/>
                  <a:pt x="1644" y="232"/>
                  <a:pt x="1644" y="233"/>
                </a:cubicBezTo>
                <a:cubicBezTo>
                  <a:pt x="1643" y="233"/>
                  <a:pt x="1643" y="233"/>
                  <a:pt x="1643" y="233"/>
                </a:cubicBezTo>
                <a:cubicBezTo>
                  <a:pt x="1643" y="233"/>
                  <a:pt x="1643" y="234"/>
                  <a:pt x="1643" y="235"/>
                </a:cubicBezTo>
                <a:cubicBezTo>
                  <a:pt x="1642" y="235"/>
                  <a:pt x="1642" y="235"/>
                  <a:pt x="1641" y="235"/>
                </a:cubicBezTo>
                <a:cubicBezTo>
                  <a:pt x="1641" y="236"/>
                  <a:pt x="1641" y="236"/>
                  <a:pt x="1641" y="236"/>
                </a:cubicBezTo>
                <a:cubicBezTo>
                  <a:pt x="1641" y="236"/>
                  <a:pt x="1640" y="236"/>
                  <a:pt x="1639" y="237"/>
                </a:cubicBezTo>
                <a:cubicBezTo>
                  <a:pt x="1639" y="237"/>
                  <a:pt x="1639" y="238"/>
                  <a:pt x="1639" y="238"/>
                </a:cubicBezTo>
                <a:cubicBezTo>
                  <a:pt x="1638" y="239"/>
                  <a:pt x="1637" y="238"/>
                  <a:pt x="1636" y="239"/>
                </a:cubicBezTo>
                <a:cubicBezTo>
                  <a:pt x="1636" y="241"/>
                  <a:pt x="1636" y="241"/>
                  <a:pt x="1636" y="241"/>
                </a:cubicBezTo>
                <a:cubicBezTo>
                  <a:pt x="1635" y="241"/>
                  <a:pt x="1635" y="241"/>
                  <a:pt x="1635" y="241"/>
                </a:cubicBezTo>
                <a:cubicBezTo>
                  <a:pt x="1635" y="241"/>
                  <a:pt x="1635" y="241"/>
                  <a:pt x="1635" y="241"/>
                </a:cubicBezTo>
                <a:cubicBezTo>
                  <a:pt x="1635" y="241"/>
                  <a:pt x="1635" y="241"/>
                  <a:pt x="1635" y="241"/>
                </a:cubicBezTo>
                <a:cubicBezTo>
                  <a:pt x="1635" y="241"/>
                  <a:pt x="1635" y="241"/>
                  <a:pt x="1635" y="241"/>
                </a:cubicBezTo>
                <a:cubicBezTo>
                  <a:pt x="1631" y="240"/>
                  <a:pt x="1632" y="239"/>
                  <a:pt x="1629" y="238"/>
                </a:cubicBezTo>
                <a:cubicBezTo>
                  <a:pt x="1629" y="236"/>
                  <a:pt x="1629" y="236"/>
                  <a:pt x="1629" y="236"/>
                </a:cubicBezTo>
                <a:cubicBezTo>
                  <a:pt x="1628" y="236"/>
                  <a:pt x="1627" y="236"/>
                  <a:pt x="1626" y="237"/>
                </a:cubicBezTo>
                <a:cubicBezTo>
                  <a:pt x="1626" y="235"/>
                  <a:pt x="1626" y="235"/>
                  <a:pt x="1626" y="235"/>
                </a:cubicBezTo>
                <a:cubicBezTo>
                  <a:pt x="1625" y="235"/>
                  <a:pt x="1624" y="234"/>
                  <a:pt x="1623" y="234"/>
                </a:cubicBezTo>
                <a:cubicBezTo>
                  <a:pt x="1623" y="235"/>
                  <a:pt x="1622" y="235"/>
                  <a:pt x="1622" y="236"/>
                </a:cubicBezTo>
                <a:cubicBezTo>
                  <a:pt x="1619" y="236"/>
                  <a:pt x="1619" y="236"/>
                  <a:pt x="1619" y="236"/>
                </a:cubicBezTo>
                <a:cubicBezTo>
                  <a:pt x="1619" y="238"/>
                  <a:pt x="1619" y="238"/>
                  <a:pt x="1620" y="239"/>
                </a:cubicBezTo>
                <a:cubicBezTo>
                  <a:pt x="1620" y="239"/>
                  <a:pt x="1620" y="239"/>
                  <a:pt x="1620" y="239"/>
                </a:cubicBezTo>
                <a:cubicBezTo>
                  <a:pt x="1621" y="239"/>
                  <a:pt x="1622" y="239"/>
                  <a:pt x="1622" y="238"/>
                </a:cubicBezTo>
                <a:cubicBezTo>
                  <a:pt x="1624" y="239"/>
                  <a:pt x="1625" y="243"/>
                  <a:pt x="1626" y="245"/>
                </a:cubicBezTo>
                <a:cubicBezTo>
                  <a:pt x="1623" y="244"/>
                  <a:pt x="1622" y="242"/>
                  <a:pt x="1620" y="241"/>
                </a:cubicBezTo>
                <a:cubicBezTo>
                  <a:pt x="1619" y="241"/>
                  <a:pt x="1620" y="241"/>
                  <a:pt x="1618" y="241"/>
                </a:cubicBezTo>
                <a:cubicBezTo>
                  <a:pt x="1618" y="241"/>
                  <a:pt x="1618" y="241"/>
                  <a:pt x="1618" y="241"/>
                </a:cubicBezTo>
                <a:cubicBezTo>
                  <a:pt x="1618" y="241"/>
                  <a:pt x="1618" y="241"/>
                  <a:pt x="1618" y="241"/>
                </a:cubicBezTo>
                <a:cubicBezTo>
                  <a:pt x="1618" y="242"/>
                  <a:pt x="1619" y="243"/>
                  <a:pt x="1620" y="244"/>
                </a:cubicBezTo>
                <a:cubicBezTo>
                  <a:pt x="1620" y="245"/>
                  <a:pt x="1619" y="246"/>
                  <a:pt x="1618" y="247"/>
                </a:cubicBezTo>
                <a:cubicBezTo>
                  <a:pt x="1616" y="247"/>
                  <a:pt x="1616" y="247"/>
                  <a:pt x="1616" y="247"/>
                </a:cubicBezTo>
                <a:cubicBezTo>
                  <a:pt x="1616" y="246"/>
                  <a:pt x="1616" y="246"/>
                  <a:pt x="1616" y="246"/>
                </a:cubicBezTo>
                <a:cubicBezTo>
                  <a:pt x="1616" y="246"/>
                  <a:pt x="1616" y="246"/>
                  <a:pt x="1616" y="246"/>
                </a:cubicBezTo>
                <a:cubicBezTo>
                  <a:pt x="1616" y="244"/>
                  <a:pt x="1616" y="243"/>
                  <a:pt x="1616" y="241"/>
                </a:cubicBezTo>
                <a:cubicBezTo>
                  <a:pt x="1616" y="241"/>
                  <a:pt x="1616" y="241"/>
                  <a:pt x="1616" y="241"/>
                </a:cubicBezTo>
                <a:cubicBezTo>
                  <a:pt x="1616" y="242"/>
                  <a:pt x="1616" y="242"/>
                  <a:pt x="1616" y="242"/>
                </a:cubicBezTo>
                <a:cubicBezTo>
                  <a:pt x="1613" y="244"/>
                  <a:pt x="1615" y="243"/>
                  <a:pt x="1614" y="245"/>
                </a:cubicBezTo>
                <a:cubicBezTo>
                  <a:pt x="1614" y="246"/>
                  <a:pt x="1613" y="246"/>
                  <a:pt x="1612" y="247"/>
                </a:cubicBezTo>
                <a:cubicBezTo>
                  <a:pt x="1612" y="248"/>
                  <a:pt x="1612" y="248"/>
                  <a:pt x="1612" y="248"/>
                </a:cubicBezTo>
                <a:cubicBezTo>
                  <a:pt x="1611" y="246"/>
                  <a:pt x="1612" y="245"/>
                  <a:pt x="1612" y="243"/>
                </a:cubicBezTo>
                <a:cubicBezTo>
                  <a:pt x="1612" y="242"/>
                  <a:pt x="1611" y="242"/>
                  <a:pt x="1610" y="242"/>
                </a:cubicBezTo>
                <a:cubicBezTo>
                  <a:pt x="1610" y="243"/>
                  <a:pt x="1610" y="243"/>
                  <a:pt x="1610" y="243"/>
                </a:cubicBezTo>
                <a:cubicBezTo>
                  <a:pt x="1609" y="243"/>
                  <a:pt x="1609" y="243"/>
                  <a:pt x="1609" y="243"/>
                </a:cubicBezTo>
                <a:cubicBezTo>
                  <a:pt x="1609" y="246"/>
                  <a:pt x="1609" y="246"/>
                  <a:pt x="1609" y="246"/>
                </a:cubicBezTo>
                <a:cubicBezTo>
                  <a:pt x="1607" y="247"/>
                  <a:pt x="1606" y="248"/>
                  <a:pt x="1604" y="249"/>
                </a:cubicBezTo>
                <a:cubicBezTo>
                  <a:pt x="1604" y="248"/>
                  <a:pt x="1604" y="247"/>
                  <a:pt x="1604" y="245"/>
                </a:cubicBezTo>
                <a:cubicBezTo>
                  <a:pt x="1603" y="245"/>
                  <a:pt x="1603" y="245"/>
                  <a:pt x="1603" y="245"/>
                </a:cubicBezTo>
                <a:cubicBezTo>
                  <a:pt x="1603" y="245"/>
                  <a:pt x="1603" y="245"/>
                  <a:pt x="1603" y="245"/>
                </a:cubicBezTo>
                <a:cubicBezTo>
                  <a:pt x="1601" y="245"/>
                  <a:pt x="1601" y="245"/>
                  <a:pt x="1601" y="245"/>
                </a:cubicBezTo>
                <a:cubicBezTo>
                  <a:pt x="1601" y="246"/>
                  <a:pt x="1601" y="247"/>
                  <a:pt x="1601" y="247"/>
                </a:cubicBezTo>
                <a:cubicBezTo>
                  <a:pt x="1600" y="247"/>
                  <a:pt x="1600" y="247"/>
                  <a:pt x="1600" y="247"/>
                </a:cubicBezTo>
                <a:cubicBezTo>
                  <a:pt x="1600" y="250"/>
                  <a:pt x="1600" y="250"/>
                  <a:pt x="1602" y="251"/>
                </a:cubicBezTo>
                <a:cubicBezTo>
                  <a:pt x="1602" y="256"/>
                  <a:pt x="1602" y="256"/>
                  <a:pt x="1602" y="256"/>
                </a:cubicBezTo>
                <a:cubicBezTo>
                  <a:pt x="1601" y="256"/>
                  <a:pt x="1601" y="256"/>
                  <a:pt x="1601" y="256"/>
                </a:cubicBezTo>
                <a:cubicBezTo>
                  <a:pt x="1601" y="254"/>
                  <a:pt x="1601" y="254"/>
                  <a:pt x="1601" y="254"/>
                </a:cubicBezTo>
                <a:cubicBezTo>
                  <a:pt x="1601" y="254"/>
                  <a:pt x="1601" y="254"/>
                  <a:pt x="1601" y="254"/>
                </a:cubicBezTo>
                <a:cubicBezTo>
                  <a:pt x="1600" y="253"/>
                  <a:pt x="1600" y="252"/>
                  <a:pt x="1598" y="252"/>
                </a:cubicBezTo>
                <a:cubicBezTo>
                  <a:pt x="1598" y="251"/>
                  <a:pt x="1598" y="251"/>
                  <a:pt x="1598" y="251"/>
                </a:cubicBezTo>
                <a:cubicBezTo>
                  <a:pt x="1597" y="251"/>
                  <a:pt x="1597" y="251"/>
                  <a:pt x="1597" y="251"/>
                </a:cubicBezTo>
                <a:cubicBezTo>
                  <a:pt x="1597" y="252"/>
                  <a:pt x="1598" y="253"/>
                  <a:pt x="1599" y="254"/>
                </a:cubicBezTo>
                <a:cubicBezTo>
                  <a:pt x="1599" y="255"/>
                  <a:pt x="1599" y="255"/>
                  <a:pt x="1598" y="255"/>
                </a:cubicBezTo>
                <a:cubicBezTo>
                  <a:pt x="1598" y="256"/>
                  <a:pt x="1598" y="256"/>
                  <a:pt x="1598" y="256"/>
                </a:cubicBezTo>
                <a:cubicBezTo>
                  <a:pt x="1597" y="255"/>
                  <a:pt x="1597" y="255"/>
                  <a:pt x="1595" y="255"/>
                </a:cubicBezTo>
                <a:cubicBezTo>
                  <a:pt x="1595" y="254"/>
                  <a:pt x="1595" y="255"/>
                  <a:pt x="1595" y="254"/>
                </a:cubicBezTo>
                <a:cubicBezTo>
                  <a:pt x="1595" y="253"/>
                  <a:pt x="1595" y="253"/>
                  <a:pt x="1595" y="253"/>
                </a:cubicBezTo>
                <a:cubicBezTo>
                  <a:pt x="1594" y="253"/>
                  <a:pt x="1594" y="253"/>
                  <a:pt x="1594" y="253"/>
                </a:cubicBezTo>
                <a:cubicBezTo>
                  <a:pt x="1594" y="255"/>
                  <a:pt x="1593" y="256"/>
                  <a:pt x="1593" y="258"/>
                </a:cubicBezTo>
                <a:cubicBezTo>
                  <a:pt x="1591" y="258"/>
                  <a:pt x="1591" y="258"/>
                  <a:pt x="1591" y="258"/>
                </a:cubicBezTo>
                <a:cubicBezTo>
                  <a:pt x="1591" y="259"/>
                  <a:pt x="1591" y="260"/>
                  <a:pt x="1591" y="261"/>
                </a:cubicBezTo>
                <a:cubicBezTo>
                  <a:pt x="1590" y="261"/>
                  <a:pt x="1590" y="261"/>
                  <a:pt x="1590" y="261"/>
                </a:cubicBezTo>
                <a:cubicBezTo>
                  <a:pt x="1590" y="264"/>
                  <a:pt x="1590" y="264"/>
                  <a:pt x="1590" y="264"/>
                </a:cubicBezTo>
                <a:cubicBezTo>
                  <a:pt x="1590" y="264"/>
                  <a:pt x="1589" y="264"/>
                  <a:pt x="1589" y="264"/>
                </a:cubicBezTo>
                <a:cubicBezTo>
                  <a:pt x="1588" y="265"/>
                  <a:pt x="1589" y="266"/>
                  <a:pt x="1589" y="266"/>
                </a:cubicBezTo>
                <a:cubicBezTo>
                  <a:pt x="1589" y="267"/>
                  <a:pt x="1589" y="268"/>
                  <a:pt x="1589" y="269"/>
                </a:cubicBezTo>
                <a:cubicBezTo>
                  <a:pt x="1587" y="269"/>
                  <a:pt x="1587" y="269"/>
                  <a:pt x="1586" y="270"/>
                </a:cubicBezTo>
                <a:cubicBezTo>
                  <a:pt x="1586" y="270"/>
                  <a:pt x="1586" y="270"/>
                  <a:pt x="1586" y="270"/>
                </a:cubicBezTo>
                <a:cubicBezTo>
                  <a:pt x="1585" y="270"/>
                  <a:pt x="1585" y="270"/>
                  <a:pt x="1585" y="270"/>
                </a:cubicBezTo>
                <a:cubicBezTo>
                  <a:pt x="1585" y="271"/>
                  <a:pt x="1585" y="271"/>
                  <a:pt x="1585" y="271"/>
                </a:cubicBezTo>
                <a:cubicBezTo>
                  <a:pt x="1581" y="271"/>
                  <a:pt x="1581" y="271"/>
                  <a:pt x="1581" y="271"/>
                </a:cubicBezTo>
                <a:cubicBezTo>
                  <a:pt x="1581" y="272"/>
                  <a:pt x="1581" y="272"/>
                  <a:pt x="1581" y="273"/>
                </a:cubicBezTo>
                <a:cubicBezTo>
                  <a:pt x="1580" y="273"/>
                  <a:pt x="1580" y="273"/>
                  <a:pt x="1580" y="273"/>
                </a:cubicBezTo>
                <a:cubicBezTo>
                  <a:pt x="1580" y="275"/>
                  <a:pt x="1580" y="275"/>
                  <a:pt x="1580" y="275"/>
                </a:cubicBezTo>
                <a:cubicBezTo>
                  <a:pt x="1583" y="275"/>
                  <a:pt x="1585" y="275"/>
                  <a:pt x="1586" y="273"/>
                </a:cubicBezTo>
                <a:cubicBezTo>
                  <a:pt x="1588" y="273"/>
                  <a:pt x="1588" y="273"/>
                  <a:pt x="1589" y="274"/>
                </a:cubicBezTo>
                <a:cubicBezTo>
                  <a:pt x="1588" y="274"/>
                  <a:pt x="1588" y="274"/>
                  <a:pt x="1588" y="275"/>
                </a:cubicBezTo>
                <a:cubicBezTo>
                  <a:pt x="1582" y="277"/>
                  <a:pt x="1583" y="274"/>
                  <a:pt x="1583" y="282"/>
                </a:cubicBezTo>
                <a:cubicBezTo>
                  <a:pt x="1582" y="282"/>
                  <a:pt x="1582" y="282"/>
                  <a:pt x="1582" y="282"/>
                </a:cubicBezTo>
                <a:cubicBezTo>
                  <a:pt x="1582" y="280"/>
                  <a:pt x="1580" y="279"/>
                  <a:pt x="1580" y="277"/>
                </a:cubicBezTo>
                <a:cubicBezTo>
                  <a:pt x="1576" y="277"/>
                  <a:pt x="1575" y="277"/>
                  <a:pt x="1574" y="279"/>
                </a:cubicBezTo>
                <a:cubicBezTo>
                  <a:pt x="1575" y="279"/>
                  <a:pt x="1576" y="279"/>
                  <a:pt x="1576" y="279"/>
                </a:cubicBezTo>
                <a:cubicBezTo>
                  <a:pt x="1576" y="279"/>
                  <a:pt x="1576" y="279"/>
                  <a:pt x="1576" y="279"/>
                </a:cubicBezTo>
                <a:cubicBezTo>
                  <a:pt x="1578" y="279"/>
                  <a:pt x="1578" y="279"/>
                  <a:pt x="1578" y="279"/>
                </a:cubicBezTo>
                <a:cubicBezTo>
                  <a:pt x="1578" y="281"/>
                  <a:pt x="1578" y="281"/>
                  <a:pt x="1578" y="281"/>
                </a:cubicBezTo>
                <a:cubicBezTo>
                  <a:pt x="1576" y="281"/>
                  <a:pt x="1576" y="281"/>
                  <a:pt x="1576" y="281"/>
                </a:cubicBezTo>
                <a:cubicBezTo>
                  <a:pt x="1576" y="283"/>
                  <a:pt x="1576" y="283"/>
                  <a:pt x="1576" y="283"/>
                </a:cubicBezTo>
                <a:cubicBezTo>
                  <a:pt x="1577" y="283"/>
                  <a:pt x="1578" y="282"/>
                  <a:pt x="1579" y="282"/>
                </a:cubicBezTo>
                <a:cubicBezTo>
                  <a:pt x="1579" y="285"/>
                  <a:pt x="1578" y="284"/>
                  <a:pt x="1578" y="286"/>
                </a:cubicBezTo>
                <a:cubicBezTo>
                  <a:pt x="1580" y="286"/>
                  <a:pt x="1580" y="286"/>
                  <a:pt x="1580" y="286"/>
                </a:cubicBezTo>
                <a:cubicBezTo>
                  <a:pt x="1580" y="288"/>
                  <a:pt x="1580" y="288"/>
                  <a:pt x="1580" y="288"/>
                </a:cubicBezTo>
                <a:cubicBezTo>
                  <a:pt x="1574" y="288"/>
                  <a:pt x="1574" y="288"/>
                  <a:pt x="1574" y="288"/>
                </a:cubicBezTo>
                <a:cubicBezTo>
                  <a:pt x="1573" y="290"/>
                  <a:pt x="1574" y="290"/>
                  <a:pt x="1572" y="291"/>
                </a:cubicBezTo>
                <a:cubicBezTo>
                  <a:pt x="1573" y="292"/>
                  <a:pt x="1573" y="292"/>
                  <a:pt x="1574" y="293"/>
                </a:cubicBezTo>
                <a:cubicBezTo>
                  <a:pt x="1573" y="295"/>
                  <a:pt x="1573" y="293"/>
                  <a:pt x="1571" y="294"/>
                </a:cubicBezTo>
                <a:cubicBezTo>
                  <a:pt x="1570" y="294"/>
                  <a:pt x="1570" y="296"/>
                  <a:pt x="1569" y="297"/>
                </a:cubicBezTo>
                <a:cubicBezTo>
                  <a:pt x="1569" y="297"/>
                  <a:pt x="1569" y="297"/>
                  <a:pt x="1569" y="297"/>
                </a:cubicBezTo>
                <a:cubicBezTo>
                  <a:pt x="1568" y="297"/>
                  <a:pt x="1568" y="297"/>
                  <a:pt x="1567" y="297"/>
                </a:cubicBezTo>
                <a:cubicBezTo>
                  <a:pt x="1567" y="297"/>
                  <a:pt x="1567" y="297"/>
                  <a:pt x="1567" y="297"/>
                </a:cubicBezTo>
                <a:cubicBezTo>
                  <a:pt x="1564" y="297"/>
                  <a:pt x="1564" y="297"/>
                  <a:pt x="1564" y="297"/>
                </a:cubicBezTo>
                <a:cubicBezTo>
                  <a:pt x="1564" y="299"/>
                  <a:pt x="1564" y="299"/>
                  <a:pt x="1564" y="299"/>
                </a:cubicBezTo>
                <a:cubicBezTo>
                  <a:pt x="1564" y="299"/>
                  <a:pt x="1564" y="299"/>
                  <a:pt x="1564" y="299"/>
                </a:cubicBezTo>
                <a:cubicBezTo>
                  <a:pt x="1564" y="300"/>
                  <a:pt x="1564" y="300"/>
                  <a:pt x="1564" y="300"/>
                </a:cubicBezTo>
                <a:cubicBezTo>
                  <a:pt x="1562" y="300"/>
                  <a:pt x="1562" y="300"/>
                  <a:pt x="1562" y="300"/>
                </a:cubicBezTo>
                <a:cubicBezTo>
                  <a:pt x="1562" y="300"/>
                  <a:pt x="1562" y="301"/>
                  <a:pt x="1562" y="301"/>
                </a:cubicBezTo>
                <a:cubicBezTo>
                  <a:pt x="1559" y="301"/>
                  <a:pt x="1559" y="301"/>
                  <a:pt x="1559" y="301"/>
                </a:cubicBezTo>
                <a:cubicBezTo>
                  <a:pt x="1559" y="301"/>
                  <a:pt x="1558" y="302"/>
                  <a:pt x="1558" y="302"/>
                </a:cubicBezTo>
                <a:cubicBezTo>
                  <a:pt x="1558" y="304"/>
                  <a:pt x="1558" y="304"/>
                  <a:pt x="1558" y="304"/>
                </a:cubicBezTo>
                <a:cubicBezTo>
                  <a:pt x="1560" y="304"/>
                  <a:pt x="1560" y="304"/>
                  <a:pt x="1560" y="304"/>
                </a:cubicBezTo>
                <a:cubicBezTo>
                  <a:pt x="1560" y="306"/>
                  <a:pt x="1560" y="306"/>
                  <a:pt x="1560" y="306"/>
                </a:cubicBezTo>
                <a:cubicBezTo>
                  <a:pt x="1558" y="306"/>
                  <a:pt x="1558" y="306"/>
                  <a:pt x="1558" y="306"/>
                </a:cubicBezTo>
                <a:cubicBezTo>
                  <a:pt x="1558" y="308"/>
                  <a:pt x="1558" y="308"/>
                  <a:pt x="1558" y="308"/>
                </a:cubicBezTo>
                <a:cubicBezTo>
                  <a:pt x="1559" y="308"/>
                  <a:pt x="1559" y="308"/>
                  <a:pt x="1559" y="308"/>
                </a:cubicBezTo>
                <a:cubicBezTo>
                  <a:pt x="1559" y="310"/>
                  <a:pt x="1558" y="308"/>
                  <a:pt x="1559" y="310"/>
                </a:cubicBezTo>
                <a:cubicBezTo>
                  <a:pt x="1558" y="311"/>
                  <a:pt x="1558" y="311"/>
                  <a:pt x="1557" y="312"/>
                </a:cubicBezTo>
                <a:cubicBezTo>
                  <a:pt x="1557" y="312"/>
                  <a:pt x="1557" y="312"/>
                  <a:pt x="1557" y="312"/>
                </a:cubicBezTo>
                <a:cubicBezTo>
                  <a:pt x="1555" y="314"/>
                  <a:pt x="1555" y="312"/>
                  <a:pt x="1554" y="314"/>
                </a:cubicBezTo>
                <a:cubicBezTo>
                  <a:pt x="1551" y="314"/>
                  <a:pt x="1551" y="314"/>
                  <a:pt x="1551" y="314"/>
                </a:cubicBezTo>
                <a:cubicBezTo>
                  <a:pt x="1551" y="316"/>
                  <a:pt x="1551" y="316"/>
                  <a:pt x="1551" y="316"/>
                </a:cubicBezTo>
                <a:cubicBezTo>
                  <a:pt x="1548" y="316"/>
                  <a:pt x="1547" y="317"/>
                  <a:pt x="1545" y="318"/>
                </a:cubicBezTo>
                <a:cubicBezTo>
                  <a:pt x="1546" y="319"/>
                  <a:pt x="1546" y="321"/>
                  <a:pt x="1547" y="322"/>
                </a:cubicBezTo>
                <a:cubicBezTo>
                  <a:pt x="1547" y="323"/>
                  <a:pt x="1547" y="323"/>
                  <a:pt x="1546" y="324"/>
                </a:cubicBezTo>
                <a:cubicBezTo>
                  <a:pt x="1545" y="324"/>
                  <a:pt x="1543" y="323"/>
                  <a:pt x="1541" y="323"/>
                </a:cubicBezTo>
                <a:cubicBezTo>
                  <a:pt x="1540" y="324"/>
                  <a:pt x="1540" y="324"/>
                  <a:pt x="1539" y="324"/>
                </a:cubicBezTo>
                <a:cubicBezTo>
                  <a:pt x="1539" y="325"/>
                  <a:pt x="1539" y="325"/>
                  <a:pt x="1540" y="325"/>
                </a:cubicBezTo>
                <a:cubicBezTo>
                  <a:pt x="1540" y="326"/>
                  <a:pt x="1540" y="326"/>
                  <a:pt x="1540" y="326"/>
                </a:cubicBezTo>
                <a:cubicBezTo>
                  <a:pt x="1539" y="326"/>
                  <a:pt x="1538" y="327"/>
                  <a:pt x="1537" y="327"/>
                </a:cubicBezTo>
                <a:cubicBezTo>
                  <a:pt x="1537" y="329"/>
                  <a:pt x="1537" y="329"/>
                  <a:pt x="1537" y="329"/>
                </a:cubicBezTo>
                <a:cubicBezTo>
                  <a:pt x="1536" y="329"/>
                  <a:pt x="1535" y="328"/>
                  <a:pt x="1534" y="328"/>
                </a:cubicBezTo>
                <a:cubicBezTo>
                  <a:pt x="1534" y="329"/>
                  <a:pt x="1534" y="329"/>
                  <a:pt x="1534" y="329"/>
                </a:cubicBezTo>
                <a:cubicBezTo>
                  <a:pt x="1533" y="329"/>
                  <a:pt x="1533" y="329"/>
                  <a:pt x="1533" y="329"/>
                </a:cubicBezTo>
                <a:cubicBezTo>
                  <a:pt x="1533" y="331"/>
                  <a:pt x="1533" y="331"/>
                  <a:pt x="1533" y="331"/>
                </a:cubicBezTo>
                <a:cubicBezTo>
                  <a:pt x="1530" y="332"/>
                  <a:pt x="1530" y="335"/>
                  <a:pt x="1528" y="337"/>
                </a:cubicBezTo>
                <a:cubicBezTo>
                  <a:pt x="1528" y="338"/>
                  <a:pt x="1527" y="338"/>
                  <a:pt x="1527" y="339"/>
                </a:cubicBezTo>
                <a:cubicBezTo>
                  <a:pt x="1524" y="339"/>
                  <a:pt x="1524" y="339"/>
                  <a:pt x="1524" y="339"/>
                </a:cubicBezTo>
                <a:cubicBezTo>
                  <a:pt x="1524" y="340"/>
                  <a:pt x="1524" y="340"/>
                  <a:pt x="1524" y="340"/>
                </a:cubicBezTo>
                <a:cubicBezTo>
                  <a:pt x="1526" y="340"/>
                  <a:pt x="1526" y="340"/>
                  <a:pt x="1526" y="340"/>
                </a:cubicBezTo>
                <a:cubicBezTo>
                  <a:pt x="1526" y="341"/>
                  <a:pt x="1526" y="341"/>
                  <a:pt x="1526" y="341"/>
                </a:cubicBezTo>
                <a:cubicBezTo>
                  <a:pt x="1525" y="341"/>
                  <a:pt x="1525" y="341"/>
                  <a:pt x="1525" y="342"/>
                </a:cubicBezTo>
                <a:cubicBezTo>
                  <a:pt x="1526" y="342"/>
                  <a:pt x="1526" y="342"/>
                  <a:pt x="1526" y="342"/>
                </a:cubicBezTo>
                <a:cubicBezTo>
                  <a:pt x="1526" y="343"/>
                  <a:pt x="1526" y="342"/>
                  <a:pt x="1527" y="343"/>
                </a:cubicBezTo>
                <a:cubicBezTo>
                  <a:pt x="1528" y="341"/>
                  <a:pt x="1528" y="342"/>
                  <a:pt x="1530" y="341"/>
                </a:cubicBezTo>
                <a:cubicBezTo>
                  <a:pt x="1530" y="341"/>
                  <a:pt x="1530" y="341"/>
                  <a:pt x="1530" y="341"/>
                </a:cubicBezTo>
                <a:cubicBezTo>
                  <a:pt x="1531" y="341"/>
                  <a:pt x="1531" y="341"/>
                  <a:pt x="1531" y="341"/>
                </a:cubicBezTo>
                <a:cubicBezTo>
                  <a:pt x="1531" y="340"/>
                  <a:pt x="1531" y="340"/>
                  <a:pt x="1532" y="339"/>
                </a:cubicBezTo>
                <a:cubicBezTo>
                  <a:pt x="1532" y="339"/>
                  <a:pt x="1533" y="339"/>
                  <a:pt x="1533" y="339"/>
                </a:cubicBezTo>
                <a:cubicBezTo>
                  <a:pt x="1533" y="338"/>
                  <a:pt x="1533" y="338"/>
                  <a:pt x="1533" y="338"/>
                </a:cubicBezTo>
                <a:cubicBezTo>
                  <a:pt x="1535" y="337"/>
                  <a:pt x="1535" y="336"/>
                  <a:pt x="1537" y="336"/>
                </a:cubicBezTo>
                <a:cubicBezTo>
                  <a:pt x="1537" y="337"/>
                  <a:pt x="1537" y="337"/>
                  <a:pt x="1537" y="337"/>
                </a:cubicBezTo>
                <a:cubicBezTo>
                  <a:pt x="1536" y="338"/>
                  <a:pt x="1535" y="338"/>
                  <a:pt x="1535" y="339"/>
                </a:cubicBezTo>
                <a:cubicBezTo>
                  <a:pt x="1535" y="340"/>
                  <a:pt x="1535" y="340"/>
                  <a:pt x="1535" y="340"/>
                </a:cubicBezTo>
                <a:cubicBezTo>
                  <a:pt x="1534" y="340"/>
                  <a:pt x="1534" y="340"/>
                  <a:pt x="1533" y="341"/>
                </a:cubicBezTo>
                <a:cubicBezTo>
                  <a:pt x="1533" y="341"/>
                  <a:pt x="1533" y="341"/>
                  <a:pt x="1533" y="341"/>
                </a:cubicBezTo>
                <a:cubicBezTo>
                  <a:pt x="1533" y="342"/>
                  <a:pt x="1531" y="342"/>
                  <a:pt x="1530" y="343"/>
                </a:cubicBezTo>
                <a:cubicBezTo>
                  <a:pt x="1530" y="344"/>
                  <a:pt x="1530" y="345"/>
                  <a:pt x="1530" y="346"/>
                </a:cubicBezTo>
                <a:cubicBezTo>
                  <a:pt x="1527" y="346"/>
                  <a:pt x="1525" y="345"/>
                  <a:pt x="1523" y="345"/>
                </a:cubicBezTo>
                <a:cubicBezTo>
                  <a:pt x="1523" y="343"/>
                  <a:pt x="1523" y="342"/>
                  <a:pt x="1522" y="341"/>
                </a:cubicBezTo>
                <a:cubicBezTo>
                  <a:pt x="1522" y="341"/>
                  <a:pt x="1522" y="341"/>
                  <a:pt x="1522" y="341"/>
                </a:cubicBezTo>
                <a:cubicBezTo>
                  <a:pt x="1521" y="341"/>
                  <a:pt x="1521" y="341"/>
                  <a:pt x="1521" y="341"/>
                </a:cubicBezTo>
                <a:cubicBezTo>
                  <a:pt x="1520" y="342"/>
                  <a:pt x="1520" y="342"/>
                  <a:pt x="1520" y="343"/>
                </a:cubicBezTo>
                <a:cubicBezTo>
                  <a:pt x="1517" y="343"/>
                  <a:pt x="1517" y="342"/>
                  <a:pt x="1514" y="342"/>
                </a:cubicBezTo>
                <a:cubicBezTo>
                  <a:pt x="1514" y="343"/>
                  <a:pt x="1514" y="342"/>
                  <a:pt x="1514" y="343"/>
                </a:cubicBezTo>
                <a:cubicBezTo>
                  <a:pt x="1514" y="345"/>
                  <a:pt x="1514" y="345"/>
                  <a:pt x="1515" y="346"/>
                </a:cubicBezTo>
                <a:cubicBezTo>
                  <a:pt x="1514" y="349"/>
                  <a:pt x="1513" y="348"/>
                  <a:pt x="1510" y="348"/>
                </a:cubicBezTo>
                <a:cubicBezTo>
                  <a:pt x="1511" y="349"/>
                  <a:pt x="1511" y="350"/>
                  <a:pt x="1511" y="351"/>
                </a:cubicBezTo>
                <a:cubicBezTo>
                  <a:pt x="1513" y="351"/>
                  <a:pt x="1513" y="351"/>
                  <a:pt x="1513" y="351"/>
                </a:cubicBezTo>
                <a:cubicBezTo>
                  <a:pt x="1513" y="352"/>
                  <a:pt x="1513" y="352"/>
                  <a:pt x="1513" y="352"/>
                </a:cubicBezTo>
                <a:cubicBezTo>
                  <a:pt x="1511" y="352"/>
                  <a:pt x="1511" y="350"/>
                  <a:pt x="1508" y="350"/>
                </a:cubicBezTo>
                <a:cubicBezTo>
                  <a:pt x="1508" y="353"/>
                  <a:pt x="1508" y="353"/>
                  <a:pt x="1508" y="353"/>
                </a:cubicBezTo>
                <a:cubicBezTo>
                  <a:pt x="1508" y="353"/>
                  <a:pt x="1507" y="352"/>
                  <a:pt x="1507" y="352"/>
                </a:cubicBezTo>
                <a:cubicBezTo>
                  <a:pt x="1504" y="351"/>
                  <a:pt x="1503" y="354"/>
                  <a:pt x="1501" y="352"/>
                </a:cubicBezTo>
                <a:cubicBezTo>
                  <a:pt x="1499" y="352"/>
                  <a:pt x="1499" y="352"/>
                  <a:pt x="1499" y="352"/>
                </a:cubicBezTo>
                <a:cubicBezTo>
                  <a:pt x="1500" y="353"/>
                  <a:pt x="1500" y="353"/>
                  <a:pt x="1500" y="354"/>
                </a:cubicBezTo>
                <a:cubicBezTo>
                  <a:pt x="1502" y="354"/>
                  <a:pt x="1502" y="354"/>
                  <a:pt x="1502" y="354"/>
                </a:cubicBezTo>
                <a:cubicBezTo>
                  <a:pt x="1502" y="355"/>
                  <a:pt x="1502" y="355"/>
                  <a:pt x="1502" y="355"/>
                </a:cubicBezTo>
                <a:cubicBezTo>
                  <a:pt x="1503" y="355"/>
                  <a:pt x="1503" y="355"/>
                  <a:pt x="1503" y="355"/>
                </a:cubicBezTo>
                <a:cubicBezTo>
                  <a:pt x="1503" y="356"/>
                  <a:pt x="1503" y="356"/>
                  <a:pt x="1503" y="356"/>
                </a:cubicBezTo>
                <a:cubicBezTo>
                  <a:pt x="1501" y="358"/>
                  <a:pt x="1502" y="358"/>
                  <a:pt x="1500" y="358"/>
                </a:cubicBezTo>
                <a:cubicBezTo>
                  <a:pt x="1500" y="360"/>
                  <a:pt x="1500" y="360"/>
                  <a:pt x="1500" y="360"/>
                </a:cubicBezTo>
                <a:cubicBezTo>
                  <a:pt x="1498" y="359"/>
                  <a:pt x="1497" y="359"/>
                  <a:pt x="1493" y="359"/>
                </a:cubicBezTo>
                <a:cubicBezTo>
                  <a:pt x="1493" y="362"/>
                  <a:pt x="1493" y="362"/>
                  <a:pt x="1493" y="362"/>
                </a:cubicBezTo>
                <a:cubicBezTo>
                  <a:pt x="1493" y="362"/>
                  <a:pt x="1493" y="362"/>
                  <a:pt x="1493" y="362"/>
                </a:cubicBezTo>
                <a:cubicBezTo>
                  <a:pt x="1493" y="362"/>
                  <a:pt x="1493" y="362"/>
                  <a:pt x="1493" y="362"/>
                </a:cubicBezTo>
                <a:cubicBezTo>
                  <a:pt x="1497" y="362"/>
                  <a:pt x="1497" y="362"/>
                  <a:pt x="1497" y="362"/>
                </a:cubicBezTo>
                <a:cubicBezTo>
                  <a:pt x="1497" y="363"/>
                  <a:pt x="1497" y="363"/>
                  <a:pt x="1497" y="363"/>
                </a:cubicBezTo>
                <a:cubicBezTo>
                  <a:pt x="1499" y="364"/>
                  <a:pt x="1498" y="364"/>
                  <a:pt x="1500" y="365"/>
                </a:cubicBezTo>
                <a:cubicBezTo>
                  <a:pt x="1500" y="366"/>
                  <a:pt x="1500" y="366"/>
                  <a:pt x="1500" y="366"/>
                </a:cubicBezTo>
                <a:cubicBezTo>
                  <a:pt x="1499" y="366"/>
                  <a:pt x="1499" y="366"/>
                  <a:pt x="1499" y="366"/>
                </a:cubicBezTo>
                <a:cubicBezTo>
                  <a:pt x="1499" y="367"/>
                  <a:pt x="1499" y="366"/>
                  <a:pt x="1499" y="367"/>
                </a:cubicBezTo>
                <a:cubicBezTo>
                  <a:pt x="1499" y="368"/>
                  <a:pt x="1499" y="368"/>
                  <a:pt x="1499" y="368"/>
                </a:cubicBezTo>
                <a:cubicBezTo>
                  <a:pt x="1498" y="368"/>
                  <a:pt x="1498" y="368"/>
                  <a:pt x="1498" y="368"/>
                </a:cubicBezTo>
                <a:cubicBezTo>
                  <a:pt x="1498" y="364"/>
                  <a:pt x="1498" y="364"/>
                  <a:pt x="1498" y="364"/>
                </a:cubicBezTo>
                <a:cubicBezTo>
                  <a:pt x="1494" y="364"/>
                  <a:pt x="1496" y="365"/>
                  <a:pt x="1494" y="366"/>
                </a:cubicBezTo>
                <a:cubicBezTo>
                  <a:pt x="1494" y="366"/>
                  <a:pt x="1494" y="365"/>
                  <a:pt x="1493" y="364"/>
                </a:cubicBezTo>
                <a:cubicBezTo>
                  <a:pt x="1492" y="364"/>
                  <a:pt x="1492" y="364"/>
                  <a:pt x="1492" y="364"/>
                </a:cubicBezTo>
                <a:cubicBezTo>
                  <a:pt x="1492" y="367"/>
                  <a:pt x="1492" y="367"/>
                  <a:pt x="1492" y="367"/>
                </a:cubicBezTo>
                <a:cubicBezTo>
                  <a:pt x="1489" y="367"/>
                  <a:pt x="1489" y="367"/>
                  <a:pt x="1489" y="367"/>
                </a:cubicBezTo>
                <a:cubicBezTo>
                  <a:pt x="1489" y="366"/>
                  <a:pt x="1489" y="366"/>
                  <a:pt x="1489" y="366"/>
                </a:cubicBezTo>
                <a:cubicBezTo>
                  <a:pt x="1488" y="366"/>
                  <a:pt x="1487" y="366"/>
                  <a:pt x="1485" y="366"/>
                </a:cubicBezTo>
                <a:cubicBezTo>
                  <a:pt x="1485" y="366"/>
                  <a:pt x="1485" y="368"/>
                  <a:pt x="1484" y="368"/>
                </a:cubicBezTo>
                <a:cubicBezTo>
                  <a:pt x="1484" y="367"/>
                  <a:pt x="1484" y="367"/>
                  <a:pt x="1484" y="366"/>
                </a:cubicBezTo>
                <a:cubicBezTo>
                  <a:pt x="1483" y="366"/>
                  <a:pt x="1483" y="366"/>
                  <a:pt x="1483" y="366"/>
                </a:cubicBezTo>
                <a:cubicBezTo>
                  <a:pt x="1483" y="370"/>
                  <a:pt x="1483" y="370"/>
                  <a:pt x="1483" y="370"/>
                </a:cubicBezTo>
                <a:cubicBezTo>
                  <a:pt x="1485" y="370"/>
                  <a:pt x="1489" y="370"/>
                  <a:pt x="1490" y="371"/>
                </a:cubicBezTo>
                <a:cubicBezTo>
                  <a:pt x="1491" y="371"/>
                  <a:pt x="1491" y="371"/>
                  <a:pt x="1491" y="372"/>
                </a:cubicBezTo>
                <a:cubicBezTo>
                  <a:pt x="1489" y="372"/>
                  <a:pt x="1489" y="372"/>
                  <a:pt x="1486" y="372"/>
                </a:cubicBezTo>
                <a:cubicBezTo>
                  <a:pt x="1484" y="372"/>
                  <a:pt x="1482" y="372"/>
                  <a:pt x="1480" y="372"/>
                </a:cubicBezTo>
                <a:cubicBezTo>
                  <a:pt x="1480" y="375"/>
                  <a:pt x="1480" y="375"/>
                  <a:pt x="1480" y="375"/>
                </a:cubicBezTo>
                <a:cubicBezTo>
                  <a:pt x="1480" y="375"/>
                  <a:pt x="1480" y="375"/>
                  <a:pt x="1481" y="375"/>
                </a:cubicBezTo>
                <a:cubicBezTo>
                  <a:pt x="1481" y="376"/>
                  <a:pt x="1480" y="376"/>
                  <a:pt x="1480" y="377"/>
                </a:cubicBezTo>
                <a:cubicBezTo>
                  <a:pt x="1480" y="378"/>
                  <a:pt x="1480" y="379"/>
                  <a:pt x="1480" y="379"/>
                </a:cubicBezTo>
                <a:cubicBezTo>
                  <a:pt x="1482" y="379"/>
                  <a:pt x="1484" y="377"/>
                  <a:pt x="1485" y="377"/>
                </a:cubicBezTo>
                <a:cubicBezTo>
                  <a:pt x="1485" y="378"/>
                  <a:pt x="1486" y="379"/>
                  <a:pt x="1486" y="379"/>
                </a:cubicBezTo>
                <a:cubicBezTo>
                  <a:pt x="1487" y="379"/>
                  <a:pt x="1487" y="379"/>
                  <a:pt x="1487" y="379"/>
                </a:cubicBezTo>
                <a:cubicBezTo>
                  <a:pt x="1487" y="380"/>
                  <a:pt x="1487" y="380"/>
                  <a:pt x="1487" y="380"/>
                </a:cubicBezTo>
                <a:cubicBezTo>
                  <a:pt x="1489" y="380"/>
                  <a:pt x="1489" y="380"/>
                  <a:pt x="1490" y="379"/>
                </a:cubicBezTo>
                <a:cubicBezTo>
                  <a:pt x="1490" y="377"/>
                  <a:pt x="1490" y="377"/>
                  <a:pt x="1490" y="377"/>
                </a:cubicBezTo>
                <a:cubicBezTo>
                  <a:pt x="1491" y="377"/>
                  <a:pt x="1491" y="377"/>
                  <a:pt x="1491" y="377"/>
                </a:cubicBezTo>
                <a:cubicBezTo>
                  <a:pt x="1492" y="376"/>
                  <a:pt x="1491" y="377"/>
                  <a:pt x="1493" y="378"/>
                </a:cubicBezTo>
                <a:cubicBezTo>
                  <a:pt x="1493" y="379"/>
                  <a:pt x="1493" y="379"/>
                  <a:pt x="1493" y="379"/>
                </a:cubicBezTo>
                <a:cubicBezTo>
                  <a:pt x="1494" y="379"/>
                  <a:pt x="1494" y="378"/>
                  <a:pt x="1495" y="378"/>
                </a:cubicBezTo>
                <a:cubicBezTo>
                  <a:pt x="1496" y="379"/>
                  <a:pt x="1495" y="379"/>
                  <a:pt x="1496" y="379"/>
                </a:cubicBezTo>
                <a:cubicBezTo>
                  <a:pt x="1496" y="380"/>
                  <a:pt x="1496" y="380"/>
                  <a:pt x="1496" y="380"/>
                </a:cubicBezTo>
                <a:cubicBezTo>
                  <a:pt x="1497" y="380"/>
                  <a:pt x="1497" y="380"/>
                  <a:pt x="1497" y="380"/>
                </a:cubicBezTo>
                <a:cubicBezTo>
                  <a:pt x="1497" y="379"/>
                  <a:pt x="1497" y="379"/>
                  <a:pt x="1497" y="378"/>
                </a:cubicBezTo>
                <a:cubicBezTo>
                  <a:pt x="1499" y="378"/>
                  <a:pt x="1499" y="378"/>
                  <a:pt x="1499" y="378"/>
                </a:cubicBezTo>
                <a:cubicBezTo>
                  <a:pt x="1499" y="380"/>
                  <a:pt x="1499" y="380"/>
                  <a:pt x="1499" y="380"/>
                </a:cubicBezTo>
                <a:cubicBezTo>
                  <a:pt x="1498" y="380"/>
                  <a:pt x="1496" y="380"/>
                  <a:pt x="1495" y="381"/>
                </a:cubicBezTo>
                <a:cubicBezTo>
                  <a:pt x="1495" y="381"/>
                  <a:pt x="1495" y="382"/>
                  <a:pt x="1495" y="382"/>
                </a:cubicBezTo>
                <a:cubicBezTo>
                  <a:pt x="1493" y="383"/>
                  <a:pt x="1493" y="381"/>
                  <a:pt x="1491" y="381"/>
                </a:cubicBezTo>
                <a:cubicBezTo>
                  <a:pt x="1491" y="381"/>
                  <a:pt x="1491" y="381"/>
                  <a:pt x="1491" y="381"/>
                </a:cubicBezTo>
                <a:cubicBezTo>
                  <a:pt x="1489" y="381"/>
                  <a:pt x="1489" y="381"/>
                  <a:pt x="1489" y="381"/>
                </a:cubicBezTo>
                <a:cubicBezTo>
                  <a:pt x="1489" y="381"/>
                  <a:pt x="1489" y="381"/>
                  <a:pt x="1489" y="381"/>
                </a:cubicBezTo>
                <a:cubicBezTo>
                  <a:pt x="1483" y="381"/>
                  <a:pt x="1483" y="381"/>
                  <a:pt x="1483" y="381"/>
                </a:cubicBezTo>
                <a:cubicBezTo>
                  <a:pt x="1483" y="381"/>
                  <a:pt x="1483" y="381"/>
                  <a:pt x="1483" y="381"/>
                </a:cubicBezTo>
                <a:cubicBezTo>
                  <a:pt x="1482" y="381"/>
                  <a:pt x="1482" y="381"/>
                  <a:pt x="1482" y="381"/>
                </a:cubicBezTo>
                <a:cubicBezTo>
                  <a:pt x="1482" y="382"/>
                  <a:pt x="1482" y="382"/>
                  <a:pt x="1482" y="382"/>
                </a:cubicBezTo>
                <a:cubicBezTo>
                  <a:pt x="1481" y="382"/>
                  <a:pt x="1480" y="382"/>
                  <a:pt x="1480" y="381"/>
                </a:cubicBezTo>
                <a:cubicBezTo>
                  <a:pt x="1480" y="383"/>
                  <a:pt x="1480" y="383"/>
                  <a:pt x="1480" y="383"/>
                </a:cubicBezTo>
                <a:cubicBezTo>
                  <a:pt x="1481" y="383"/>
                  <a:pt x="1482" y="383"/>
                  <a:pt x="1484" y="383"/>
                </a:cubicBezTo>
                <a:cubicBezTo>
                  <a:pt x="1484" y="384"/>
                  <a:pt x="1484" y="384"/>
                  <a:pt x="1484" y="384"/>
                </a:cubicBezTo>
                <a:cubicBezTo>
                  <a:pt x="1484" y="384"/>
                  <a:pt x="1484" y="384"/>
                  <a:pt x="1484" y="384"/>
                </a:cubicBezTo>
                <a:cubicBezTo>
                  <a:pt x="1484" y="385"/>
                  <a:pt x="1484" y="385"/>
                  <a:pt x="1484" y="387"/>
                </a:cubicBezTo>
                <a:cubicBezTo>
                  <a:pt x="1481" y="387"/>
                  <a:pt x="1481" y="387"/>
                  <a:pt x="1481" y="387"/>
                </a:cubicBezTo>
                <a:cubicBezTo>
                  <a:pt x="1481" y="388"/>
                  <a:pt x="1481" y="387"/>
                  <a:pt x="1482" y="388"/>
                </a:cubicBezTo>
                <a:cubicBezTo>
                  <a:pt x="1482" y="389"/>
                  <a:pt x="1482" y="389"/>
                  <a:pt x="1482" y="389"/>
                </a:cubicBezTo>
                <a:cubicBezTo>
                  <a:pt x="1479" y="389"/>
                  <a:pt x="1479" y="389"/>
                  <a:pt x="1479" y="389"/>
                </a:cubicBezTo>
                <a:cubicBezTo>
                  <a:pt x="1479" y="389"/>
                  <a:pt x="1479" y="389"/>
                  <a:pt x="1480" y="390"/>
                </a:cubicBezTo>
                <a:cubicBezTo>
                  <a:pt x="1483" y="391"/>
                  <a:pt x="1482" y="390"/>
                  <a:pt x="1485" y="389"/>
                </a:cubicBezTo>
                <a:cubicBezTo>
                  <a:pt x="1486" y="390"/>
                  <a:pt x="1486" y="391"/>
                  <a:pt x="1486" y="391"/>
                </a:cubicBezTo>
                <a:cubicBezTo>
                  <a:pt x="1484" y="391"/>
                  <a:pt x="1484" y="391"/>
                  <a:pt x="1484" y="391"/>
                </a:cubicBezTo>
                <a:cubicBezTo>
                  <a:pt x="1484" y="392"/>
                  <a:pt x="1484" y="393"/>
                  <a:pt x="1484" y="393"/>
                </a:cubicBezTo>
                <a:cubicBezTo>
                  <a:pt x="1485" y="393"/>
                  <a:pt x="1486" y="393"/>
                  <a:pt x="1487" y="393"/>
                </a:cubicBezTo>
                <a:cubicBezTo>
                  <a:pt x="1487" y="395"/>
                  <a:pt x="1487" y="395"/>
                  <a:pt x="1487" y="395"/>
                </a:cubicBezTo>
                <a:cubicBezTo>
                  <a:pt x="1488" y="395"/>
                  <a:pt x="1489" y="395"/>
                  <a:pt x="1489" y="395"/>
                </a:cubicBezTo>
                <a:cubicBezTo>
                  <a:pt x="1490" y="393"/>
                  <a:pt x="1491" y="393"/>
                  <a:pt x="1491" y="391"/>
                </a:cubicBezTo>
                <a:cubicBezTo>
                  <a:pt x="1492" y="391"/>
                  <a:pt x="1493" y="391"/>
                  <a:pt x="1494" y="391"/>
                </a:cubicBezTo>
                <a:cubicBezTo>
                  <a:pt x="1494" y="390"/>
                  <a:pt x="1494" y="390"/>
                  <a:pt x="1494" y="390"/>
                </a:cubicBezTo>
                <a:cubicBezTo>
                  <a:pt x="1497" y="390"/>
                  <a:pt x="1497" y="390"/>
                  <a:pt x="1497" y="390"/>
                </a:cubicBezTo>
                <a:cubicBezTo>
                  <a:pt x="1497" y="389"/>
                  <a:pt x="1497" y="389"/>
                  <a:pt x="1497" y="389"/>
                </a:cubicBezTo>
                <a:cubicBezTo>
                  <a:pt x="1498" y="389"/>
                  <a:pt x="1498" y="389"/>
                  <a:pt x="1498" y="389"/>
                </a:cubicBezTo>
                <a:cubicBezTo>
                  <a:pt x="1498" y="390"/>
                  <a:pt x="1497" y="391"/>
                  <a:pt x="1495" y="392"/>
                </a:cubicBezTo>
                <a:cubicBezTo>
                  <a:pt x="1493" y="392"/>
                  <a:pt x="1493" y="392"/>
                  <a:pt x="1493" y="392"/>
                </a:cubicBezTo>
                <a:cubicBezTo>
                  <a:pt x="1493" y="392"/>
                  <a:pt x="1491" y="396"/>
                  <a:pt x="1491" y="396"/>
                </a:cubicBezTo>
                <a:cubicBezTo>
                  <a:pt x="1490" y="396"/>
                  <a:pt x="1490" y="396"/>
                  <a:pt x="1490" y="396"/>
                </a:cubicBezTo>
                <a:cubicBezTo>
                  <a:pt x="1490" y="399"/>
                  <a:pt x="1490" y="398"/>
                  <a:pt x="1490" y="400"/>
                </a:cubicBezTo>
                <a:cubicBezTo>
                  <a:pt x="1489" y="401"/>
                  <a:pt x="1489" y="401"/>
                  <a:pt x="1488" y="401"/>
                </a:cubicBezTo>
                <a:cubicBezTo>
                  <a:pt x="1488" y="402"/>
                  <a:pt x="1488" y="402"/>
                  <a:pt x="1488" y="402"/>
                </a:cubicBezTo>
                <a:cubicBezTo>
                  <a:pt x="1487" y="402"/>
                  <a:pt x="1485" y="402"/>
                  <a:pt x="1484" y="402"/>
                </a:cubicBezTo>
                <a:cubicBezTo>
                  <a:pt x="1484" y="403"/>
                  <a:pt x="1484" y="403"/>
                  <a:pt x="1484" y="403"/>
                </a:cubicBezTo>
                <a:cubicBezTo>
                  <a:pt x="1483" y="403"/>
                  <a:pt x="1483" y="404"/>
                  <a:pt x="1482" y="404"/>
                </a:cubicBezTo>
                <a:cubicBezTo>
                  <a:pt x="1482" y="406"/>
                  <a:pt x="1482" y="406"/>
                  <a:pt x="1482" y="406"/>
                </a:cubicBezTo>
                <a:cubicBezTo>
                  <a:pt x="1483" y="406"/>
                  <a:pt x="1484" y="406"/>
                  <a:pt x="1485" y="406"/>
                </a:cubicBezTo>
                <a:cubicBezTo>
                  <a:pt x="1485" y="408"/>
                  <a:pt x="1485" y="408"/>
                  <a:pt x="1485" y="408"/>
                </a:cubicBezTo>
                <a:cubicBezTo>
                  <a:pt x="1486" y="408"/>
                  <a:pt x="1486" y="408"/>
                  <a:pt x="1486" y="408"/>
                </a:cubicBezTo>
                <a:cubicBezTo>
                  <a:pt x="1486" y="408"/>
                  <a:pt x="1486" y="408"/>
                  <a:pt x="1486" y="408"/>
                </a:cubicBezTo>
                <a:cubicBezTo>
                  <a:pt x="1487" y="408"/>
                  <a:pt x="1487" y="408"/>
                  <a:pt x="1487" y="408"/>
                </a:cubicBezTo>
                <a:cubicBezTo>
                  <a:pt x="1487" y="406"/>
                  <a:pt x="1487" y="406"/>
                  <a:pt x="1487" y="406"/>
                </a:cubicBezTo>
                <a:cubicBezTo>
                  <a:pt x="1487" y="406"/>
                  <a:pt x="1487" y="406"/>
                  <a:pt x="1487" y="406"/>
                </a:cubicBezTo>
                <a:cubicBezTo>
                  <a:pt x="1487" y="405"/>
                  <a:pt x="1487" y="405"/>
                  <a:pt x="1487" y="405"/>
                </a:cubicBezTo>
                <a:cubicBezTo>
                  <a:pt x="1488" y="405"/>
                  <a:pt x="1489" y="406"/>
                  <a:pt x="1489" y="406"/>
                </a:cubicBezTo>
                <a:cubicBezTo>
                  <a:pt x="1489" y="406"/>
                  <a:pt x="1490" y="406"/>
                  <a:pt x="1491" y="406"/>
                </a:cubicBezTo>
                <a:cubicBezTo>
                  <a:pt x="1491" y="404"/>
                  <a:pt x="1491" y="405"/>
                  <a:pt x="1491" y="404"/>
                </a:cubicBezTo>
                <a:cubicBezTo>
                  <a:pt x="1491" y="404"/>
                  <a:pt x="1491" y="404"/>
                  <a:pt x="1491" y="404"/>
                </a:cubicBezTo>
                <a:cubicBezTo>
                  <a:pt x="1492" y="404"/>
                  <a:pt x="1492" y="404"/>
                  <a:pt x="1492" y="404"/>
                </a:cubicBezTo>
                <a:cubicBezTo>
                  <a:pt x="1492" y="405"/>
                  <a:pt x="1492" y="405"/>
                  <a:pt x="1491" y="406"/>
                </a:cubicBezTo>
                <a:cubicBezTo>
                  <a:pt x="1491" y="406"/>
                  <a:pt x="1491" y="406"/>
                  <a:pt x="1491" y="406"/>
                </a:cubicBezTo>
                <a:cubicBezTo>
                  <a:pt x="1491" y="408"/>
                  <a:pt x="1491" y="409"/>
                  <a:pt x="1491" y="410"/>
                </a:cubicBezTo>
                <a:cubicBezTo>
                  <a:pt x="1491" y="410"/>
                  <a:pt x="1491" y="410"/>
                  <a:pt x="1491" y="410"/>
                </a:cubicBezTo>
                <a:cubicBezTo>
                  <a:pt x="1491" y="413"/>
                  <a:pt x="1490" y="413"/>
                  <a:pt x="1489" y="415"/>
                </a:cubicBezTo>
                <a:cubicBezTo>
                  <a:pt x="1487" y="415"/>
                  <a:pt x="1487" y="415"/>
                  <a:pt x="1487" y="415"/>
                </a:cubicBezTo>
                <a:cubicBezTo>
                  <a:pt x="1487" y="421"/>
                  <a:pt x="1489" y="419"/>
                  <a:pt x="1490" y="423"/>
                </a:cubicBezTo>
                <a:cubicBezTo>
                  <a:pt x="1492" y="423"/>
                  <a:pt x="1494" y="423"/>
                  <a:pt x="1496" y="423"/>
                </a:cubicBezTo>
                <a:cubicBezTo>
                  <a:pt x="1496" y="422"/>
                  <a:pt x="1496" y="422"/>
                  <a:pt x="1496" y="422"/>
                </a:cubicBezTo>
                <a:cubicBezTo>
                  <a:pt x="1497" y="422"/>
                  <a:pt x="1497" y="422"/>
                  <a:pt x="1497" y="422"/>
                </a:cubicBezTo>
                <a:cubicBezTo>
                  <a:pt x="1497" y="423"/>
                  <a:pt x="1497" y="424"/>
                  <a:pt x="1497" y="425"/>
                </a:cubicBezTo>
                <a:cubicBezTo>
                  <a:pt x="1503" y="425"/>
                  <a:pt x="1503" y="425"/>
                  <a:pt x="1503" y="425"/>
                </a:cubicBezTo>
                <a:cubicBezTo>
                  <a:pt x="1504" y="425"/>
                  <a:pt x="1504" y="424"/>
                  <a:pt x="1505" y="423"/>
                </a:cubicBezTo>
                <a:cubicBezTo>
                  <a:pt x="1506" y="423"/>
                  <a:pt x="1506" y="423"/>
                  <a:pt x="1506" y="423"/>
                </a:cubicBezTo>
                <a:cubicBezTo>
                  <a:pt x="1506" y="423"/>
                  <a:pt x="1506" y="423"/>
                  <a:pt x="1506" y="423"/>
                </a:cubicBezTo>
                <a:cubicBezTo>
                  <a:pt x="1508" y="423"/>
                  <a:pt x="1508" y="423"/>
                  <a:pt x="1508" y="423"/>
                </a:cubicBezTo>
                <a:cubicBezTo>
                  <a:pt x="1509" y="422"/>
                  <a:pt x="1509" y="422"/>
                  <a:pt x="1509" y="421"/>
                </a:cubicBezTo>
                <a:cubicBezTo>
                  <a:pt x="1510" y="421"/>
                  <a:pt x="1510" y="421"/>
                  <a:pt x="1511" y="421"/>
                </a:cubicBezTo>
                <a:cubicBezTo>
                  <a:pt x="1511" y="420"/>
                  <a:pt x="1511" y="420"/>
                  <a:pt x="1511" y="420"/>
                </a:cubicBezTo>
                <a:cubicBezTo>
                  <a:pt x="1513" y="420"/>
                  <a:pt x="1513" y="420"/>
                  <a:pt x="1513" y="420"/>
                </a:cubicBezTo>
                <a:cubicBezTo>
                  <a:pt x="1513" y="420"/>
                  <a:pt x="1514" y="419"/>
                  <a:pt x="1514" y="419"/>
                </a:cubicBezTo>
                <a:cubicBezTo>
                  <a:pt x="1516" y="419"/>
                  <a:pt x="1516" y="419"/>
                  <a:pt x="1516" y="419"/>
                </a:cubicBezTo>
                <a:cubicBezTo>
                  <a:pt x="1516" y="418"/>
                  <a:pt x="1517" y="418"/>
                  <a:pt x="1517" y="417"/>
                </a:cubicBezTo>
                <a:cubicBezTo>
                  <a:pt x="1518" y="417"/>
                  <a:pt x="1518" y="417"/>
                  <a:pt x="1518" y="417"/>
                </a:cubicBezTo>
                <a:cubicBezTo>
                  <a:pt x="1519" y="417"/>
                  <a:pt x="1519" y="416"/>
                  <a:pt x="1520" y="416"/>
                </a:cubicBezTo>
                <a:cubicBezTo>
                  <a:pt x="1520" y="415"/>
                  <a:pt x="1520" y="415"/>
                  <a:pt x="1520" y="415"/>
                </a:cubicBezTo>
                <a:cubicBezTo>
                  <a:pt x="1524" y="415"/>
                  <a:pt x="1524" y="415"/>
                  <a:pt x="1524" y="415"/>
                </a:cubicBezTo>
                <a:cubicBezTo>
                  <a:pt x="1524" y="414"/>
                  <a:pt x="1524" y="414"/>
                  <a:pt x="1524" y="414"/>
                </a:cubicBezTo>
                <a:cubicBezTo>
                  <a:pt x="1524" y="414"/>
                  <a:pt x="1525" y="414"/>
                  <a:pt x="1526" y="414"/>
                </a:cubicBezTo>
                <a:cubicBezTo>
                  <a:pt x="1526" y="413"/>
                  <a:pt x="1526" y="413"/>
                  <a:pt x="1526" y="413"/>
                </a:cubicBezTo>
                <a:cubicBezTo>
                  <a:pt x="1528" y="413"/>
                  <a:pt x="1528" y="413"/>
                  <a:pt x="1528" y="413"/>
                </a:cubicBezTo>
                <a:cubicBezTo>
                  <a:pt x="1528" y="412"/>
                  <a:pt x="1528" y="412"/>
                  <a:pt x="1528" y="412"/>
                </a:cubicBezTo>
                <a:cubicBezTo>
                  <a:pt x="1530" y="412"/>
                  <a:pt x="1530" y="412"/>
                  <a:pt x="1530" y="412"/>
                </a:cubicBezTo>
                <a:cubicBezTo>
                  <a:pt x="1530" y="411"/>
                  <a:pt x="1530" y="411"/>
                  <a:pt x="1530" y="410"/>
                </a:cubicBezTo>
                <a:cubicBezTo>
                  <a:pt x="1532" y="410"/>
                  <a:pt x="1532" y="410"/>
                  <a:pt x="1532" y="410"/>
                </a:cubicBezTo>
                <a:cubicBezTo>
                  <a:pt x="1532" y="410"/>
                  <a:pt x="1532" y="410"/>
                  <a:pt x="1532" y="410"/>
                </a:cubicBezTo>
                <a:cubicBezTo>
                  <a:pt x="1532" y="409"/>
                  <a:pt x="1533" y="409"/>
                  <a:pt x="1534" y="409"/>
                </a:cubicBezTo>
                <a:cubicBezTo>
                  <a:pt x="1534" y="413"/>
                  <a:pt x="1534" y="413"/>
                  <a:pt x="1534" y="413"/>
                </a:cubicBezTo>
                <a:cubicBezTo>
                  <a:pt x="1533" y="413"/>
                  <a:pt x="1533" y="413"/>
                  <a:pt x="1533" y="413"/>
                </a:cubicBezTo>
                <a:cubicBezTo>
                  <a:pt x="1533" y="418"/>
                  <a:pt x="1533" y="418"/>
                  <a:pt x="1533" y="418"/>
                </a:cubicBezTo>
                <a:cubicBezTo>
                  <a:pt x="1534" y="418"/>
                  <a:pt x="1534" y="418"/>
                  <a:pt x="1534" y="418"/>
                </a:cubicBezTo>
                <a:cubicBezTo>
                  <a:pt x="1534" y="418"/>
                  <a:pt x="1534" y="418"/>
                  <a:pt x="1534" y="418"/>
                </a:cubicBezTo>
                <a:cubicBezTo>
                  <a:pt x="1536" y="418"/>
                  <a:pt x="1536" y="418"/>
                  <a:pt x="1536" y="418"/>
                </a:cubicBezTo>
                <a:cubicBezTo>
                  <a:pt x="1537" y="420"/>
                  <a:pt x="1537" y="421"/>
                  <a:pt x="1539" y="422"/>
                </a:cubicBezTo>
                <a:cubicBezTo>
                  <a:pt x="1538" y="423"/>
                  <a:pt x="1537" y="423"/>
                  <a:pt x="1537" y="423"/>
                </a:cubicBezTo>
                <a:cubicBezTo>
                  <a:pt x="1536" y="426"/>
                  <a:pt x="1538" y="425"/>
                  <a:pt x="1536" y="427"/>
                </a:cubicBezTo>
                <a:cubicBezTo>
                  <a:pt x="1537" y="429"/>
                  <a:pt x="1538" y="428"/>
                  <a:pt x="1538" y="431"/>
                </a:cubicBezTo>
                <a:cubicBezTo>
                  <a:pt x="1541" y="431"/>
                  <a:pt x="1541" y="431"/>
                  <a:pt x="1541" y="431"/>
                </a:cubicBezTo>
                <a:cubicBezTo>
                  <a:pt x="1541" y="436"/>
                  <a:pt x="1546" y="437"/>
                  <a:pt x="1547" y="442"/>
                </a:cubicBezTo>
                <a:cubicBezTo>
                  <a:pt x="1548" y="442"/>
                  <a:pt x="1548" y="442"/>
                  <a:pt x="1549" y="443"/>
                </a:cubicBezTo>
                <a:cubicBezTo>
                  <a:pt x="1549" y="444"/>
                  <a:pt x="1549" y="443"/>
                  <a:pt x="1549" y="444"/>
                </a:cubicBezTo>
                <a:cubicBezTo>
                  <a:pt x="1549" y="444"/>
                  <a:pt x="1549" y="444"/>
                  <a:pt x="1549" y="444"/>
                </a:cubicBezTo>
                <a:cubicBezTo>
                  <a:pt x="1547" y="444"/>
                  <a:pt x="1547" y="444"/>
                  <a:pt x="1547" y="444"/>
                </a:cubicBezTo>
                <a:cubicBezTo>
                  <a:pt x="1547" y="447"/>
                  <a:pt x="1547" y="447"/>
                  <a:pt x="1547" y="447"/>
                </a:cubicBezTo>
                <a:cubicBezTo>
                  <a:pt x="1547" y="448"/>
                  <a:pt x="1547" y="448"/>
                  <a:pt x="1547" y="448"/>
                </a:cubicBezTo>
                <a:cubicBezTo>
                  <a:pt x="1547" y="448"/>
                  <a:pt x="1546" y="449"/>
                  <a:pt x="1545" y="449"/>
                </a:cubicBezTo>
                <a:cubicBezTo>
                  <a:pt x="1545" y="454"/>
                  <a:pt x="1545" y="454"/>
                  <a:pt x="1545" y="454"/>
                </a:cubicBezTo>
                <a:cubicBezTo>
                  <a:pt x="1546" y="454"/>
                  <a:pt x="1546" y="454"/>
                  <a:pt x="1547" y="454"/>
                </a:cubicBezTo>
                <a:cubicBezTo>
                  <a:pt x="1546" y="456"/>
                  <a:pt x="1546" y="457"/>
                  <a:pt x="1546" y="459"/>
                </a:cubicBezTo>
                <a:cubicBezTo>
                  <a:pt x="1547" y="459"/>
                  <a:pt x="1547" y="459"/>
                  <a:pt x="1547" y="459"/>
                </a:cubicBezTo>
                <a:cubicBezTo>
                  <a:pt x="1547" y="460"/>
                  <a:pt x="1547" y="460"/>
                  <a:pt x="1547" y="460"/>
                </a:cubicBezTo>
                <a:cubicBezTo>
                  <a:pt x="1549" y="460"/>
                  <a:pt x="1549" y="460"/>
                  <a:pt x="1549" y="460"/>
                </a:cubicBezTo>
                <a:cubicBezTo>
                  <a:pt x="1549" y="460"/>
                  <a:pt x="1549" y="460"/>
                  <a:pt x="1549" y="460"/>
                </a:cubicBezTo>
                <a:cubicBezTo>
                  <a:pt x="1549" y="460"/>
                  <a:pt x="1549" y="460"/>
                  <a:pt x="1549" y="460"/>
                </a:cubicBezTo>
                <a:cubicBezTo>
                  <a:pt x="1549" y="460"/>
                  <a:pt x="1549" y="460"/>
                  <a:pt x="1549" y="460"/>
                </a:cubicBezTo>
                <a:cubicBezTo>
                  <a:pt x="1553" y="459"/>
                  <a:pt x="1555" y="460"/>
                  <a:pt x="1557" y="458"/>
                </a:cubicBezTo>
                <a:cubicBezTo>
                  <a:pt x="1562" y="457"/>
                  <a:pt x="1558" y="455"/>
                  <a:pt x="1558" y="453"/>
                </a:cubicBezTo>
                <a:cubicBezTo>
                  <a:pt x="1559" y="453"/>
                  <a:pt x="1559" y="453"/>
                  <a:pt x="1559" y="453"/>
                </a:cubicBezTo>
                <a:cubicBezTo>
                  <a:pt x="1559" y="452"/>
                  <a:pt x="1560" y="451"/>
                  <a:pt x="1560" y="450"/>
                </a:cubicBezTo>
                <a:cubicBezTo>
                  <a:pt x="1562" y="450"/>
                  <a:pt x="1562" y="450"/>
                  <a:pt x="1562" y="450"/>
                </a:cubicBezTo>
                <a:cubicBezTo>
                  <a:pt x="1562" y="448"/>
                  <a:pt x="1562" y="448"/>
                  <a:pt x="1562" y="448"/>
                </a:cubicBezTo>
                <a:cubicBezTo>
                  <a:pt x="1564" y="448"/>
                  <a:pt x="1565" y="447"/>
                  <a:pt x="1566" y="447"/>
                </a:cubicBezTo>
                <a:cubicBezTo>
                  <a:pt x="1566" y="448"/>
                  <a:pt x="1566" y="448"/>
                  <a:pt x="1566" y="448"/>
                </a:cubicBezTo>
                <a:cubicBezTo>
                  <a:pt x="1571" y="448"/>
                  <a:pt x="1573" y="448"/>
                  <a:pt x="1576" y="446"/>
                </a:cubicBezTo>
                <a:cubicBezTo>
                  <a:pt x="1576" y="445"/>
                  <a:pt x="1576" y="445"/>
                  <a:pt x="1576" y="445"/>
                </a:cubicBezTo>
                <a:cubicBezTo>
                  <a:pt x="1576" y="445"/>
                  <a:pt x="1576" y="445"/>
                  <a:pt x="1576" y="445"/>
                </a:cubicBezTo>
                <a:cubicBezTo>
                  <a:pt x="1576" y="446"/>
                  <a:pt x="1576" y="446"/>
                  <a:pt x="1576" y="446"/>
                </a:cubicBezTo>
                <a:cubicBezTo>
                  <a:pt x="1577" y="447"/>
                  <a:pt x="1578" y="447"/>
                  <a:pt x="1578" y="447"/>
                </a:cubicBezTo>
                <a:cubicBezTo>
                  <a:pt x="1579" y="445"/>
                  <a:pt x="1580" y="443"/>
                  <a:pt x="1581" y="441"/>
                </a:cubicBezTo>
                <a:cubicBezTo>
                  <a:pt x="1581" y="439"/>
                  <a:pt x="1581" y="439"/>
                  <a:pt x="1581" y="439"/>
                </a:cubicBezTo>
                <a:cubicBezTo>
                  <a:pt x="1579" y="440"/>
                  <a:pt x="1579" y="441"/>
                  <a:pt x="1578" y="443"/>
                </a:cubicBezTo>
                <a:cubicBezTo>
                  <a:pt x="1578" y="443"/>
                  <a:pt x="1578" y="443"/>
                  <a:pt x="1578" y="443"/>
                </a:cubicBezTo>
                <a:cubicBezTo>
                  <a:pt x="1577" y="443"/>
                  <a:pt x="1577" y="443"/>
                  <a:pt x="1577" y="443"/>
                </a:cubicBezTo>
                <a:cubicBezTo>
                  <a:pt x="1577" y="442"/>
                  <a:pt x="1577" y="440"/>
                  <a:pt x="1578" y="439"/>
                </a:cubicBezTo>
                <a:cubicBezTo>
                  <a:pt x="1578" y="439"/>
                  <a:pt x="1578" y="439"/>
                  <a:pt x="1578" y="439"/>
                </a:cubicBezTo>
                <a:cubicBezTo>
                  <a:pt x="1578" y="434"/>
                  <a:pt x="1578" y="434"/>
                  <a:pt x="1578" y="434"/>
                </a:cubicBezTo>
                <a:cubicBezTo>
                  <a:pt x="1579" y="434"/>
                  <a:pt x="1579" y="434"/>
                  <a:pt x="1579" y="434"/>
                </a:cubicBezTo>
                <a:cubicBezTo>
                  <a:pt x="1579" y="433"/>
                  <a:pt x="1579" y="432"/>
                  <a:pt x="1580" y="431"/>
                </a:cubicBezTo>
                <a:cubicBezTo>
                  <a:pt x="1580" y="431"/>
                  <a:pt x="1580" y="431"/>
                  <a:pt x="1580" y="431"/>
                </a:cubicBezTo>
                <a:cubicBezTo>
                  <a:pt x="1580" y="430"/>
                  <a:pt x="1580" y="429"/>
                  <a:pt x="1580" y="428"/>
                </a:cubicBezTo>
                <a:cubicBezTo>
                  <a:pt x="1580" y="428"/>
                  <a:pt x="1580" y="428"/>
                  <a:pt x="1581" y="427"/>
                </a:cubicBezTo>
                <a:cubicBezTo>
                  <a:pt x="1581" y="423"/>
                  <a:pt x="1581" y="423"/>
                  <a:pt x="1581" y="423"/>
                </a:cubicBezTo>
                <a:cubicBezTo>
                  <a:pt x="1582" y="420"/>
                  <a:pt x="1581" y="420"/>
                  <a:pt x="1580" y="417"/>
                </a:cubicBezTo>
                <a:cubicBezTo>
                  <a:pt x="1581" y="416"/>
                  <a:pt x="1581" y="416"/>
                  <a:pt x="1583" y="416"/>
                </a:cubicBezTo>
                <a:cubicBezTo>
                  <a:pt x="1583" y="416"/>
                  <a:pt x="1583" y="416"/>
                  <a:pt x="1583" y="416"/>
                </a:cubicBezTo>
                <a:cubicBezTo>
                  <a:pt x="1582" y="416"/>
                  <a:pt x="1582" y="416"/>
                  <a:pt x="1582" y="416"/>
                </a:cubicBezTo>
                <a:cubicBezTo>
                  <a:pt x="1581" y="413"/>
                  <a:pt x="1581" y="415"/>
                  <a:pt x="1579" y="414"/>
                </a:cubicBezTo>
                <a:cubicBezTo>
                  <a:pt x="1579" y="414"/>
                  <a:pt x="1579" y="414"/>
                  <a:pt x="1579" y="414"/>
                </a:cubicBezTo>
                <a:cubicBezTo>
                  <a:pt x="1578" y="414"/>
                  <a:pt x="1578" y="414"/>
                  <a:pt x="1578" y="414"/>
                </a:cubicBezTo>
                <a:cubicBezTo>
                  <a:pt x="1578" y="413"/>
                  <a:pt x="1578" y="413"/>
                  <a:pt x="1578" y="413"/>
                </a:cubicBezTo>
                <a:cubicBezTo>
                  <a:pt x="1580" y="413"/>
                  <a:pt x="1582" y="414"/>
                  <a:pt x="1584" y="413"/>
                </a:cubicBezTo>
                <a:cubicBezTo>
                  <a:pt x="1584" y="412"/>
                  <a:pt x="1585" y="412"/>
                  <a:pt x="1585" y="412"/>
                </a:cubicBezTo>
                <a:cubicBezTo>
                  <a:pt x="1589" y="412"/>
                  <a:pt x="1589" y="412"/>
                  <a:pt x="1589" y="412"/>
                </a:cubicBezTo>
                <a:cubicBezTo>
                  <a:pt x="1589" y="411"/>
                  <a:pt x="1589" y="411"/>
                  <a:pt x="1589" y="411"/>
                </a:cubicBezTo>
                <a:cubicBezTo>
                  <a:pt x="1589" y="411"/>
                  <a:pt x="1589" y="411"/>
                  <a:pt x="1589" y="411"/>
                </a:cubicBezTo>
                <a:cubicBezTo>
                  <a:pt x="1590" y="413"/>
                  <a:pt x="1590" y="413"/>
                  <a:pt x="1590" y="413"/>
                </a:cubicBezTo>
                <a:cubicBezTo>
                  <a:pt x="1591" y="413"/>
                  <a:pt x="1591" y="413"/>
                  <a:pt x="1591" y="413"/>
                </a:cubicBezTo>
                <a:cubicBezTo>
                  <a:pt x="1591" y="412"/>
                  <a:pt x="1592" y="412"/>
                  <a:pt x="1592" y="410"/>
                </a:cubicBezTo>
                <a:cubicBezTo>
                  <a:pt x="1593" y="410"/>
                  <a:pt x="1595" y="410"/>
                  <a:pt x="1596" y="410"/>
                </a:cubicBezTo>
                <a:cubicBezTo>
                  <a:pt x="1596" y="409"/>
                  <a:pt x="1596" y="409"/>
                  <a:pt x="1596" y="409"/>
                </a:cubicBezTo>
                <a:cubicBezTo>
                  <a:pt x="1597" y="409"/>
                  <a:pt x="1597" y="409"/>
                  <a:pt x="1597" y="409"/>
                </a:cubicBezTo>
                <a:cubicBezTo>
                  <a:pt x="1597" y="407"/>
                  <a:pt x="1597" y="407"/>
                  <a:pt x="1597" y="407"/>
                </a:cubicBezTo>
                <a:cubicBezTo>
                  <a:pt x="1597" y="407"/>
                  <a:pt x="1597" y="407"/>
                  <a:pt x="1597" y="407"/>
                </a:cubicBezTo>
                <a:cubicBezTo>
                  <a:pt x="1597" y="406"/>
                  <a:pt x="1597" y="406"/>
                  <a:pt x="1597" y="406"/>
                </a:cubicBezTo>
                <a:cubicBezTo>
                  <a:pt x="1599" y="406"/>
                  <a:pt x="1599" y="406"/>
                  <a:pt x="1599" y="406"/>
                </a:cubicBezTo>
                <a:cubicBezTo>
                  <a:pt x="1599" y="405"/>
                  <a:pt x="1599" y="406"/>
                  <a:pt x="1599" y="405"/>
                </a:cubicBezTo>
                <a:cubicBezTo>
                  <a:pt x="1599" y="404"/>
                  <a:pt x="1599" y="404"/>
                  <a:pt x="1599" y="404"/>
                </a:cubicBezTo>
                <a:cubicBezTo>
                  <a:pt x="1595" y="404"/>
                  <a:pt x="1595" y="404"/>
                  <a:pt x="1595" y="404"/>
                </a:cubicBezTo>
                <a:cubicBezTo>
                  <a:pt x="1595" y="404"/>
                  <a:pt x="1595" y="404"/>
                  <a:pt x="1595" y="404"/>
                </a:cubicBezTo>
                <a:cubicBezTo>
                  <a:pt x="1597" y="403"/>
                  <a:pt x="1599" y="402"/>
                  <a:pt x="1601" y="401"/>
                </a:cubicBezTo>
                <a:cubicBezTo>
                  <a:pt x="1601" y="400"/>
                  <a:pt x="1601" y="399"/>
                  <a:pt x="1601" y="398"/>
                </a:cubicBezTo>
                <a:cubicBezTo>
                  <a:pt x="1601" y="398"/>
                  <a:pt x="1600" y="397"/>
                  <a:pt x="1600" y="397"/>
                </a:cubicBezTo>
                <a:cubicBezTo>
                  <a:pt x="1600" y="394"/>
                  <a:pt x="1600" y="394"/>
                  <a:pt x="1600" y="394"/>
                </a:cubicBezTo>
                <a:cubicBezTo>
                  <a:pt x="1599" y="393"/>
                  <a:pt x="1598" y="393"/>
                  <a:pt x="1597" y="393"/>
                </a:cubicBezTo>
                <a:cubicBezTo>
                  <a:pt x="1596" y="392"/>
                  <a:pt x="1596" y="391"/>
                  <a:pt x="1596" y="391"/>
                </a:cubicBezTo>
                <a:cubicBezTo>
                  <a:pt x="1597" y="390"/>
                  <a:pt x="1597" y="390"/>
                  <a:pt x="1597" y="390"/>
                </a:cubicBezTo>
                <a:cubicBezTo>
                  <a:pt x="1596" y="390"/>
                  <a:pt x="1595" y="389"/>
                  <a:pt x="1595" y="389"/>
                </a:cubicBezTo>
                <a:cubicBezTo>
                  <a:pt x="1594" y="390"/>
                  <a:pt x="1594" y="390"/>
                  <a:pt x="1594" y="390"/>
                </a:cubicBezTo>
                <a:cubicBezTo>
                  <a:pt x="1594" y="389"/>
                  <a:pt x="1594" y="389"/>
                  <a:pt x="1594" y="389"/>
                </a:cubicBezTo>
                <a:cubicBezTo>
                  <a:pt x="1592" y="388"/>
                  <a:pt x="1594" y="387"/>
                  <a:pt x="1591" y="386"/>
                </a:cubicBezTo>
                <a:cubicBezTo>
                  <a:pt x="1590" y="387"/>
                  <a:pt x="1591" y="387"/>
                  <a:pt x="1590" y="387"/>
                </a:cubicBezTo>
                <a:cubicBezTo>
                  <a:pt x="1590" y="388"/>
                  <a:pt x="1590" y="388"/>
                  <a:pt x="1590" y="388"/>
                </a:cubicBezTo>
                <a:cubicBezTo>
                  <a:pt x="1589" y="388"/>
                  <a:pt x="1588" y="388"/>
                  <a:pt x="1587" y="387"/>
                </a:cubicBezTo>
                <a:cubicBezTo>
                  <a:pt x="1587" y="387"/>
                  <a:pt x="1587" y="387"/>
                  <a:pt x="1587" y="387"/>
                </a:cubicBezTo>
                <a:cubicBezTo>
                  <a:pt x="1586" y="387"/>
                  <a:pt x="1586" y="387"/>
                  <a:pt x="1586" y="387"/>
                </a:cubicBezTo>
                <a:cubicBezTo>
                  <a:pt x="1586" y="386"/>
                  <a:pt x="1586" y="384"/>
                  <a:pt x="1585" y="383"/>
                </a:cubicBezTo>
                <a:cubicBezTo>
                  <a:pt x="1586" y="383"/>
                  <a:pt x="1586" y="383"/>
                  <a:pt x="1586" y="383"/>
                </a:cubicBezTo>
                <a:cubicBezTo>
                  <a:pt x="1586" y="383"/>
                  <a:pt x="1587" y="382"/>
                  <a:pt x="1587" y="381"/>
                </a:cubicBezTo>
                <a:cubicBezTo>
                  <a:pt x="1586" y="381"/>
                  <a:pt x="1586" y="381"/>
                  <a:pt x="1585" y="381"/>
                </a:cubicBezTo>
                <a:cubicBezTo>
                  <a:pt x="1586" y="379"/>
                  <a:pt x="1586" y="378"/>
                  <a:pt x="1586" y="377"/>
                </a:cubicBezTo>
                <a:cubicBezTo>
                  <a:pt x="1585" y="376"/>
                  <a:pt x="1585" y="376"/>
                  <a:pt x="1585" y="376"/>
                </a:cubicBezTo>
                <a:cubicBezTo>
                  <a:pt x="1584" y="375"/>
                  <a:pt x="1585" y="374"/>
                  <a:pt x="1585" y="374"/>
                </a:cubicBezTo>
                <a:cubicBezTo>
                  <a:pt x="1585" y="373"/>
                  <a:pt x="1585" y="373"/>
                  <a:pt x="1585" y="373"/>
                </a:cubicBezTo>
                <a:cubicBezTo>
                  <a:pt x="1585" y="373"/>
                  <a:pt x="1585" y="373"/>
                  <a:pt x="1585" y="373"/>
                </a:cubicBezTo>
                <a:cubicBezTo>
                  <a:pt x="1585" y="371"/>
                  <a:pt x="1585" y="371"/>
                  <a:pt x="1585" y="371"/>
                </a:cubicBezTo>
                <a:cubicBezTo>
                  <a:pt x="1586" y="370"/>
                  <a:pt x="1585" y="371"/>
                  <a:pt x="1586" y="370"/>
                </a:cubicBezTo>
                <a:cubicBezTo>
                  <a:pt x="1587" y="370"/>
                  <a:pt x="1587" y="370"/>
                  <a:pt x="1587" y="370"/>
                </a:cubicBezTo>
                <a:cubicBezTo>
                  <a:pt x="1587" y="369"/>
                  <a:pt x="1585" y="367"/>
                  <a:pt x="1586" y="366"/>
                </a:cubicBezTo>
                <a:cubicBezTo>
                  <a:pt x="1587" y="366"/>
                  <a:pt x="1587" y="366"/>
                  <a:pt x="1587" y="366"/>
                </a:cubicBezTo>
                <a:cubicBezTo>
                  <a:pt x="1587" y="364"/>
                  <a:pt x="1587" y="364"/>
                  <a:pt x="1587" y="364"/>
                </a:cubicBezTo>
                <a:cubicBezTo>
                  <a:pt x="1587" y="364"/>
                  <a:pt x="1587" y="364"/>
                  <a:pt x="1587" y="364"/>
                </a:cubicBezTo>
                <a:cubicBezTo>
                  <a:pt x="1588" y="362"/>
                  <a:pt x="1587" y="359"/>
                  <a:pt x="1586" y="358"/>
                </a:cubicBezTo>
                <a:cubicBezTo>
                  <a:pt x="1586" y="356"/>
                  <a:pt x="1586" y="356"/>
                  <a:pt x="1586" y="356"/>
                </a:cubicBezTo>
                <a:cubicBezTo>
                  <a:pt x="1587" y="356"/>
                  <a:pt x="1587" y="356"/>
                  <a:pt x="1587" y="356"/>
                </a:cubicBezTo>
                <a:cubicBezTo>
                  <a:pt x="1587" y="356"/>
                  <a:pt x="1588" y="358"/>
                  <a:pt x="1589" y="357"/>
                </a:cubicBezTo>
                <a:cubicBezTo>
                  <a:pt x="1589" y="356"/>
                  <a:pt x="1589" y="356"/>
                  <a:pt x="1589" y="356"/>
                </a:cubicBezTo>
                <a:cubicBezTo>
                  <a:pt x="1590" y="356"/>
                  <a:pt x="1591" y="355"/>
                  <a:pt x="1592" y="355"/>
                </a:cubicBezTo>
                <a:cubicBezTo>
                  <a:pt x="1592" y="353"/>
                  <a:pt x="1593" y="354"/>
                  <a:pt x="1593" y="352"/>
                </a:cubicBezTo>
                <a:cubicBezTo>
                  <a:pt x="1592" y="352"/>
                  <a:pt x="1592" y="352"/>
                  <a:pt x="1592" y="352"/>
                </a:cubicBezTo>
                <a:cubicBezTo>
                  <a:pt x="1592" y="350"/>
                  <a:pt x="1592" y="350"/>
                  <a:pt x="1592" y="350"/>
                </a:cubicBezTo>
                <a:cubicBezTo>
                  <a:pt x="1595" y="350"/>
                  <a:pt x="1595" y="350"/>
                  <a:pt x="1597" y="349"/>
                </a:cubicBezTo>
                <a:cubicBezTo>
                  <a:pt x="1597" y="348"/>
                  <a:pt x="1597" y="348"/>
                  <a:pt x="1597" y="348"/>
                </a:cubicBezTo>
                <a:cubicBezTo>
                  <a:pt x="1598" y="348"/>
                  <a:pt x="1598" y="348"/>
                  <a:pt x="1598" y="348"/>
                </a:cubicBezTo>
                <a:cubicBezTo>
                  <a:pt x="1598" y="347"/>
                  <a:pt x="1598" y="347"/>
                  <a:pt x="1598" y="347"/>
                </a:cubicBezTo>
                <a:cubicBezTo>
                  <a:pt x="1597" y="347"/>
                  <a:pt x="1597" y="347"/>
                  <a:pt x="1597" y="347"/>
                </a:cubicBezTo>
                <a:cubicBezTo>
                  <a:pt x="1597" y="347"/>
                  <a:pt x="1597" y="346"/>
                  <a:pt x="1597" y="346"/>
                </a:cubicBezTo>
                <a:cubicBezTo>
                  <a:pt x="1597" y="346"/>
                  <a:pt x="1597" y="346"/>
                  <a:pt x="1597" y="346"/>
                </a:cubicBezTo>
                <a:cubicBezTo>
                  <a:pt x="1598" y="344"/>
                  <a:pt x="1599" y="344"/>
                  <a:pt x="1599" y="343"/>
                </a:cubicBezTo>
                <a:cubicBezTo>
                  <a:pt x="1600" y="343"/>
                  <a:pt x="1602" y="343"/>
                  <a:pt x="1602" y="343"/>
                </a:cubicBezTo>
                <a:cubicBezTo>
                  <a:pt x="1602" y="343"/>
                  <a:pt x="1602" y="343"/>
                  <a:pt x="1602" y="343"/>
                </a:cubicBezTo>
                <a:cubicBezTo>
                  <a:pt x="1603" y="342"/>
                  <a:pt x="1604" y="342"/>
                  <a:pt x="1604" y="342"/>
                </a:cubicBezTo>
                <a:cubicBezTo>
                  <a:pt x="1604" y="341"/>
                  <a:pt x="1604" y="341"/>
                  <a:pt x="1604" y="341"/>
                </a:cubicBezTo>
                <a:cubicBezTo>
                  <a:pt x="1606" y="342"/>
                  <a:pt x="1606" y="342"/>
                  <a:pt x="1606" y="342"/>
                </a:cubicBezTo>
                <a:cubicBezTo>
                  <a:pt x="1606" y="341"/>
                  <a:pt x="1607" y="340"/>
                  <a:pt x="1608" y="339"/>
                </a:cubicBezTo>
                <a:cubicBezTo>
                  <a:pt x="1609" y="339"/>
                  <a:pt x="1610" y="339"/>
                  <a:pt x="1611" y="339"/>
                </a:cubicBezTo>
                <a:cubicBezTo>
                  <a:pt x="1611" y="339"/>
                  <a:pt x="1611" y="339"/>
                  <a:pt x="1611" y="339"/>
                </a:cubicBezTo>
                <a:cubicBezTo>
                  <a:pt x="1612" y="339"/>
                  <a:pt x="1612" y="339"/>
                  <a:pt x="1612" y="339"/>
                </a:cubicBezTo>
                <a:cubicBezTo>
                  <a:pt x="1612" y="339"/>
                  <a:pt x="1612" y="338"/>
                  <a:pt x="1612" y="338"/>
                </a:cubicBezTo>
                <a:cubicBezTo>
                  <a:pt x="1614" y="338"/>
                  <a:pt x="1614" y="338"/>
                  <a:pt x="1614" y="338"/>
                </a:cubicBezTo>
                <a:cubicBezTo>
                  <a:pt x="1617" y="336"/>
                  <a:pt x="1615" y="333"/>
                  <a:pt x="1620" y="331"/>
                </a:cubicBezTo>
                <a:cubicBezTo>
                  <a:pt x="1620" y="331"/>
                  <a:pt x="1620" y="330"/>
                  <a:pt x="1620" y="329"/>
                </a:cubicBezTo>
                <a:cubicBezTo>
                  <a:pt x="1619" y="328"/>
                  <a:pt x="1620" y="329"/>
                  <a:pt x="1619" y="328"/>
                </a:cubicBezTo>
                <a:cubicBezTo>
                  <a:pt x="1618" y="328"/>
                  <a:pt x="1618" y="328"/>
                  <a:pt x="1618" y="328"/>
                </a:cubicBezTo>
                <a:cubicBezTo>
                  <a:pt x="1619" y="327"/>
                  <a:pt x="1619" y="326"/>
                  <a:pt x="1619" y="325"/>
                </a:cubicBezTo>
                <a:cubicBezTo>
                  <a:pt x="1618" y="325"/>
                  <a:pt x="1618" y="325"/>
                  <a:pt x="1618" y="325"/>
                </a:cubicBezTo>
                <a:cubicBezTo>
                  <a:pt x="1618" y="324"/>
                  <a:pt x="1618" y="324"/>
                  <a:pt x="1618" y="324"/>
                </a:cubicBezTo>
                <a:cubicBezTo>
                  <a:pt x="1618" y="323"/>
                  <a:pt x="1618" y="322"/>
                  <a:pt x="1618" y="320"/>
                </a:cubicBezTo>
                <a:cubicBezTo>
                  <a:pt x="1620" y="320"/>
                  <a:pt x="1620" y="319"/>
                  <a:pt x="1620" y="318"/>
                </a:cubicBezTo>
                <a:cubicBezTo>
                  <a:pt x="1621" y="318"/>
                  <a:pt x="1621" y="318"/>
                  <a:pt x="1621" y="318"/>
                </a:cubicBezTo>
                <a:cubicBezTo>
                  <a:pt x="1621" y="317"/>
                  <a:pt x="1620" y="316"/>
                  <a:pt x="1620" y="315"/>
                </a:cubicBezTo>
                <a:cubicBezTo>
                  <a:pt x="1622" y="315"/>
                  <a:pt x="1621" y="315"/>
                  <a:pt x="1622" y="314"/>
                </a:cubicBezTo>
                <a:cubicBezTo>
                  <a:pt x="1622" y="314"/>
                  <a:pt x="1622" y="314"/>
                  <a:pt x="1622" y="314"/>
                </a:cubicBezTo>
                <a:cubicBezTo>
                  <a:pt x="1622" y="314"/>
                  <a:pt x="1622" y="313"/>
                  <a:pt x="1622" y="312"/>
                </a:cubicBezTo>
                <a:cubicBezTo>
                  <a:pt x="1622" y="312"/>
                  <a:pt x="1623" y="312"/>
                  <a:pt x="1624" y="312"/>
                </a:cubicBezTo>
                <a:cubicBezTo>
                  <a:pt x="1624" y="312"/>
                  <a:pt x="1624" y="313"/>
                  <a:pt x="1625" y="312"/>
                </a:cubicBezTo>
                <a:cubicBezTo>
                  <a:pt x="1625" y="312"/>
                  <a:pt x="1625" y="312"/>
                  <a:pt x="1625" y="312"/>
                </a:cubicBezTo>
                <a:cubicBezTo>
                  <a:pt x="1626" y="311"/>
                  <a:pt x="1627" y="311"/>
                  <a:pt x="1628" y="310"/>
                </a:cubicBezTo>
                <a:cubicBezTo>
                  <a:pt x="1628" y="310"/>
                  <a:pt x="1628" y="310"/>
                  <a:pt x="1628" y="310"/>
                </a:cubicBezTo>
                <a:cubicBezTo>
                  <a:pt x="1628" y="309"/>
                  <a:pt x="1628" y="308"/>
                  <a:pt x="1628" y="307"/>
                </a:cubicBezTo>
                <a:cubicBezTo>
                  <a:pt x="1628" y="307"/>
                  <a:pt x="1628" y="307"/>
                  <a:pt x="1628" y="307"/>
                </a:cubicBezTo>
                <a:cubicBezTo>
                  <a:pt x="1629" y="306"/>
                  <a:pt x="1629" y="306"/>
                  <a:pt x="1629" y="304"/>
                </a:cubicBezTo>
                <a:cubicBezTo>
                  <a:pt x="1630" y="305"/>
                  <a:pt x="1630" y="307"/>
                  <a:pt x="1631" y="306"/>
                </a:cubicBezTo>
                <a:cubicBezTo>
                  <a:pt x="1632" y="306"/>
                  <a:pt x="1631" y="305"/>
                  <a:pt x="1633" y="305"/>
                </a:cubicBezTo>
                <a:cubicBezTo>
                  <a:pt x="1633" y="306"/>
                  <a:pt x="1633" y="306"/>
                  <a:pt x="1633" y="306"/>
                </a:cubicBezTo>
                <a:cubicBezTo>
                  <a:pt x="1633" y="306"/>
                  <a:pt x="1634" y="306"/>
                  <a:pt x="1634" y="306"/>
                </a:cubicBezTo>
                <a:cubicBezTo>
                  <a:pt x="1634" y="308"/>
                  <a:pt x="1634" y="308"/>
                  <a:pt x="1634" y="308"/>
                </a:cubicBezTo>
                <a:cubicBezTo>
                  <a:pt x="1635" y="308"/>
                  <a:pt x="1635" y="308"/>
                  <a:pt x="1635" y="308"/>
                </a:cubicBezTo>
                <a:cubicBezTo>
                  <a:pt x="1635" y="307"/>
                  <a:pt x="1635" y="306"/>
                  <a:pt x="1635" y="306"/>
                </a:cubicBezTo>
                <a:cubicBezTo>
                  <a:pt x="1640" y="306"/>
                  <a:pt x="1642" y="307"/>
                  <a:pt x="1647" y="306"/>
                </a:cubicBezTo>
                <a:cubicBezTo>
                  <a:pt x="1647" y="307"/>
                  <a:pt x="1647" y="307"/>
                  <a:pt x="1648" y="308"/>
                </a:cubicBezTo>
                <a:cubicBezTo>
                  <a:pt x="1648" y="309"/>
                  <a:pt x="1648" y="309"/>
                  <a:pt x="1648" y="309"/>
                </a:cubicBezTo>
                <a:cubicBezTo>
                  <a:pt x="1649" y="309"/>
                  <a:pt x="1650" y="309"/>
                  <a:pt x="1651" y="308"/>
                </a:cubicBezTo>
                <a:cubicBezTo>
                  <a:pt x="1651" y="309"/>
                  <a:pt x="1651" y="310"/>
                  <a:pt x="1651" y="310"/>
                </a:cubicBezTo>
                <a:cubicBezTo>
                  <a:pt x="1652" y="310"/>
                  <a:pt x="1652" y="310"/>
                  <a:pt x="1652" y="310"/>
                </a:cubicBezTo>
                <a:cubicBezTo>
                  <a:pt x="1651" y="311"/>
                  <a:pt x="1651" y="312"/>
                  <a:pt x="1651" y="313"/>
                </a:cubicBezTo>
                <a:cubicBezTo>
                  <a:pt x="1651" y="313"/>
                  <a:pt x="1651" y="313"/>
                  <a:pt x="1651" y="313"/>
                </a:cubicBezTo>
                <a:cubicBezTo>
                  <a:pt x="1651" y="314"/>
                  <a:pt x="1650" y="315"/>
                  <a:pt x="1651" y="316"/>
                </a:cubicBezTo>
                <a:cubicBezTo>
                  <a:pt x="1651" y="316"/>
                  <a:pt x="1652" y="316"/>
                  <a:pt x="1652" y="317"/>
                </a:cubicBezTo>
                <a:cubicBezTo>
                  <a:pt x="1652" y="318"/>
                  <a:pt x="1652" y="318"/>
                  <a:pt x="1652" y="318"/>
                </a:cubicBezTo>
                <a:cubicBezTo>
                  <a:pt x="1652" y="318"/>
                  <a:pt x="1652" y="319"/>
                  <a:pt x="1652" y="320"/>
                </a:cubicBezTo>
                <a:cubicBezTo>
                  <a:pt x="1651" y="320"/>
                  <a:pt x="1651" y="320"/>
                  <a:pt x="1651" y="320"/>
                </a:cubicBezTo>
                <a:cubicBezTo>
                  <a:pt x="1651" y="320"/>
                  <a:pt x="1652" y="320"/>
                  <a:pt x="1652" y="321"/>
                </a:cubicBezTo>
                <a:cubicBezTo>
                  <a:pt x="1651" y="321"/>
                  <a:pt x="1651" y="321"/>
                  <a:pt x="1651" y="321"/>
                </a:cubicBezTo>
                <a:cubicBezTo>
                  <a:pt x="1651" y="322"/>
                  <a:pt x="1651" y="322"/>
                  <a:pt x="1651" y="322"/>
                </a:cubicBezTo>
                <a:cubicBezTo>
                  <a:pt x="1651" y="322"/>
                  <a:pt x="1651" y="322"/>
                  <a:pt x="1651" y="322"/>
                </a:cubicBezTo>
                <a:cubicBezTo>
                  <a:pt x="1651" y="322"/>
                  <a:pt x="1651" y="322"/>
                  <a:pt x="1651" y="322"/>
                </a:cubicBezTo>
                <a:cubicBezTo>
                  <a:pt x="1648" y="322"/>
                  <a:pt x="1649" y="322"/>
                  <a:pt x="1647" y="323"/>
                </a:cubicBezTo>
                <a:cubicBezTo>
                  <a:pt x="1646" y="325"/>
                  <a:pt x="1645" y="328"/>
                  <a:pt x="1644" y="330"/>
                </a:cubicBezTo>
                <a:cubicBezTo>
                  <a:pt x="1641" y="331"/>
                  <a:pt x="1643" y="331"/>
                  <a:pt x="1642" y="333"/>
                </a:cubicBezTo>
                <a:cubicBezTo>
                  <a:pt x="1641" y="333"/>
                  <a:pt x="1641" y="333"/>
                  <a:pt x="1641" y="333"/>
                </a:cubicBezTo>
                <a:cubicBezTo>
                  <a:pt x="1641" y="335"/>
                  <a:pt x="1641" y="335"/>
                  <a:pt x="1641" y="335"/>
                </a:cubicBezTo>
                <a:cubicBezTo>
                  <a:pt x="1640" y="335"/>
                  <a:pt x="1640" y="335"/>
                  <a:pt x="1640" y="335"/>
                </a:cubicBezTo>
                <a:cubicBezTo>
                  <a:pt x="1640" y="337"/>
                  <a:pt x="1640" y="337"/>
                  <a:pt x="1640" y="337"/>
                </a:cubicBezTo>
                <a:cubicBezTo>
                  <a:pt x="1640" y="337"/>
                  <a:pt x="1639" y="337"/>
                  <a:pt x="1639" y="337"/>
                </a:cubicBezTo>
                <a:cubicBezTo>
                  <a:pt x="1639" y="338"/>
                  <a:pt x="1639" y="338"/>
                  <a:pt x="1639" y="338"/>
                </a:cubicBezTo>
                <a:cubicBezTo>
                  <a:pt x="1637" y="338"/>
                  <a:pt x="1637" y="338"/>
                  <a:pt x="1637" y="338"/>
                </a:cubicBezTo>
                <a:cubicBezTo>
                  <a:pt x="1637" y="338"/>
                  <a:pt x="1637" y="339"/>
                  <a:pt x="1637" y="339"/>
                </a:cubicBezTo>
                <a:cubicBezTo>
                  <a:pt x="1635" y="339"/>
                  <a:pt x="1635" y="339"/>
                  <a:pt x="1635" y="339"/>
                </a:cubicBezTo>
                <a:cubicBezTo>
                  <a:pt x="1634" y="341"/>
                  <a:pt x="1633" y="342"/>
                  <a:pt x="1631" y="343"/>
                </a:cubicBezTo>
                <a:cubicBezTo>
                  <a:pt x="1630" y="343"/>
                  <a:pt x="1630" y="343"/>
                  <a:pt x="1630" y="343"/>
                </a:cubicBezTo>
                <a:cubicBezTo>
                  <a:pt x="1630" y="346"/>
                  <a:pt x="1630" y="346"/>
                  <a:pt x="1630" y="346"/>
                </a:cubicBezTo>
                <a:cubicBezTo>
                  <a:pt x="1627" y="346"/>
                  <a:pt x="1626" y="346"/>
                  <a:pt x="1626" y="348"/>
                </a:cubicBezTo>
                <a:cubicBezTo>
                  <a:pt x="1626" y="350"/>
                  <a:pt x="1626" y="350"/>
                  <a:pt x="1626" y="350"/>
                </a:cubicBezTo>
                <a:cubicBezTo>
                  <a:pt x="1625" y="350"/>
                  <a:pt x="1622" y="352"/>
                  <a:pt x="1622" y="352"/>
                </a:cubicBezTo>
                <a:cubicBezTo>
                  <a:pt x="1622" y="354"/>
                  <a:pt x="1621" y="356"/>
                  <a:pt x="1622" y="356"/>
                </a:cubicBezTo>
                <a:cubicBezTo>
                  <a:pt x="1623" y="357"/>
                  <a:pt x="1624" y="357"/>
                  <a:pt x="1624" y="357"/>
                </a:cubicBezTo>
                <a:cubicBezTo>
                  <a:pt x="1624" y="358"/>
                  <a:pt x="1624" y="359"/>
                  <a:pt x="1624" y="360"/>
                </a:cubicBezTo>
                <a:cubicBezTo>
                  <a:pt x="1624" y="361"/>
                  <a:pt x="1624" y="361"/>
                  <a:pt x="1625" y="361"/>
                </a:cubicBezTo>
                <a:cubicBezTo>
                  <a:pt x="1625" y="362"/>
                  <a:pt x="1625" y="364"/>
                  <a:pt x="1626" y="365"/>
                </a:cubicBezTo>
                <a:cubicBezTo>
                  <a:pt x="1626" y="365"/>
                  <a:pt x="1626" y="365"/>
                  <a:pt x="1626" y="365"/>
                </a:cubicBezTo>
                <a:cubicBezTo>
                  <a:pt x="1627" y="367"/>
                  <a:pt x="1625" y="368"/>
                  <a:pt x="1625" y="369"/>
                </a:cubicBezTo>
                <a:cubicBezTo>
                  <a:pt x="1624" y="369"/>
                  <a:pt x="1624" y="369"/>
                  <a:pt x="1624" y="369"/>
                </a:cubicBezTo>
                <a:cubicBezTo>
                  <a:pt x="1625" y="372"/>
                  <a:pt x="1625" y="372"/>
                  <a:pt x="1625" y="372"/>
                </a:cubicBezTo>
                <a:cubicBezTo>
                  <a:pt x="1624" y="372"/>
                  <a:pt x="1624" y="372"/>
                  <a:pt x="1624" y="372"/>
                </a:cubicBezTo>
                <a:cubicBezTo>
                  <a:pt x="1624" y="375"/>
                  <a:pt x="1624" y="375"/>
                  <a:pt x="1624" y="375"/>
                </a:cubicBezTo>
                <a:cubicBezTo>
                  <a:pt x="1624" y="375"/>
                  <a:pt x="1624" y="375"/>
                  <a:pt x="1624" y="375"/>
                </a:cubicBezTo>
                <a:cubicBezTo>
                  <a:pt x="1624" y="376"/>
                  <a:pt x="1624" y="376"/>
                  <a:pt x="1624" y="376"/>
                </a:cubicBezTo>
                <a:cubicBezTo>
                  <a:pt x="1624" y="376"/>
                  <a:pt x="1624" y="376"/>
                  <a:pt x="1624" y="376"/>
                </a:cubicBezTo>
                <a:cubicBezTo>
                  <a:pt x="1625" y="379"/>
                  <a:pt x="1625" y="379"/>
                  <a:pt x="1625" y="379"/>
                </a:cubicBezTo>
                <a:cubicBezTo>
                  <a:pt x="1628" y="378"/>
                  <a:pt x="1628" y="378"/>
                  <a:pt x="1628" y="378"/>
                </a:cubicBezTo>
                <a:cubicBezTo>
                  <a:pt x="1628" y="381"/>
                  <a:pt x="1628" y="382"/>
                  <a:pt x="1628" y="384"/>
                </a:cubicBezTo>
                <a:cubicBezTo>
                  <a:pt x="1630" y="384"/>
                  <a:pt x="1630" y="384"/>
                  <a:pt x="1630" y="384"/>
                </a:cubicBezTo>
                <a:cubicBezTo>
                  <a:pt x="1630" y="382"/>
                  <a:pt x="1630" y="383"/>
                  <a:pt x="1629" y="382"/>
                </a:cubicBezTo>
                <a:cubicBezTo>
                  <a:pt x="1629" y="380"/>
                  <a:pt x="1629" y="380"/>
                  <a:pt x="1629" y="380"/>
                </a:cubicBezTo>
                <a:cubicBezTo>
                  <a:pt x="1635" y="383"/>
                  <a:pt x="1635" y="383"/>
                  <a:pt x="1635" y="383"/>
                </a:cubicBezTo>
                <a:cubicBezTo>
                  <a:pt x="1635" y="385"/>
                  <a:pt x="1635" y="385"/>
                  <a:pt x="1635" y="385"/>
                </a:cubicBezTo>
                <a:cubicBezTo>
                  <a:pt x="1636" y="385"/>
                  <a:pt x="1637" y="385"/>
                  <a:pt x="1638" y="385"/>
                </a:cubicBezTo>
                <a:cubicBezTo>
                  <a:pt x="1638" y="387"/>
                  <a:pt x="1638" y="387"/>
                  <a:pt x="1638" y="387"/>
                </a:cubicBezTo>
                <a:cubicBezTo>
                  <a:pt x="1636" y="388"/>
                  <a:pt x="1634" y="388"/>
                  <a:pt x="1632" y="388"/>
                </a:cubicBezTo>
                <a:cubicBezTo>
                  <a:pt x="1632" y="389"/>
                  <a:pt x="1632" y="389"/>
                  <a:pt x="1632" y="389"/>
                </a:cubicBezTo>
                <a:cubicBezTo>
                  <a:pt x="1631" y="389"/>
                  <a:pt x="1631" y="389"/>
                  <a:pt x="1631" y="389"/>
                </a:cubicBezTo>
                <a:cubicBezTo>
                  <a:pt x="1632" y="389"/>
                  <a:pt x="1632" y="390"/>
                  <a:pt x="1632" y="391"/>
                </a:cubicBezTo>
                <a:cubicBezTo>
                  <a:pt x="1631" y="391"/>
                  <a:pt x="1631" y="391"/>
                  <a:pt x="1631" y="391"/>
                </a:cubicBezTo>
                <a:cubicBezTo>
                  <a:pt x="1631" y="393"/>
                  <a:pt x="1631" y="393"/>
                  <a:pt x="1631" y="393"/>
                </a:cubicBezTo>
                <a:cubicBezTo>
                  <a:pt x="1632" y="393"/>
                  <a:pt x="1632" y="393"/>
                  <a:pt x="1632" y="393"/>
                </a:cubicBezTo>
                <a:cubicBezTo>
                  <a:pt x="1632" y="393"/>
                  <a:pt x="1632" y="393"/>
                  <a:pt x="1632" y="393"/>
                </a:cubicBezTo>
                <a:cubicBezTo>
                  <a:pt x="1633" y="393"/>
                  <a:pt x="1634" y="393"/>
                  <a:pt x="1635" y="393"/>
                </a:cubicBezTo>
                <a:cubicBezTo>
                  <a:pt x="1635" y="392"/>
                  <a:pt x="1635" y="392"/>
                  <a:pt x="1635" y="392"/>
                </a:cubicBezTo>
                <a:cubicBezTo>
                  <a:pt x="1636" y="392"/>
                  <a:pt x="1636" y="392"/>
                  <a:pt x="1636" y="392"/>
                </a:cubicBezTo>
                <a:cubicBezTo>
                  <a:pt x="1636" y="389"/>
                  <a:pt x="1636" y="389"/>
                  <a:pt x="1636" y="389"/>
                </a:cubicBezTo>
                <a:cubicBezTo>
                  <a:pt x="1637" y="389"/>
                  <a:pt x="1637" y="389"/>
                  <a:pt x="1637" y="389"/>
                </a:cubicBezTo>
                <a:cubicBezTo>
                  <a:pt x="1637" y="389"/>
                  <a:pt x="1637" y="389"/>
                  <a:pt x="1637" y="389"/>
                </a:cubicBezTo>
                <a:cubicBezTo>
                  <a:pt x="1637" y="389"/>
                  <a:pt x="1637" y="389"/>
                  <a:pt x="1637" y="389"/>
                </a:cubicBezTo>
                <a:cubicBezTo>
                  <a:pt x="1637" y="390"/>
                  <a:pt x="1637" y="390"/>
                  <a:pt x="1637" y="390"/>
                </a:cubicBezTo>
                <a:cubicBezTo>
                  <a:pt x="1638" y="390"/>
                  <a:pt x="1639" y="390"/>
                  <a:pt x="1639" y="391"/>
                </a:cubicBezTo>
                <a:cubicBezTo>
                  <a:pt x="1639" y="391"/>
                  <a:pt x="1639" y="392"/>
                  <a:pt x="1639" y="393"/>
                </a:cubicBezTo>
                <a:cubicBezTo>
                  <a:pt x="1641" y="393"/>
                  <a:pt x="1641" y="393"/>
                  <a:pt x="1641" y="393"/>
                </a:cubicBezTo>
                <a:cubicBezTo>
                  <a:pt x="1641" y="395"/>
                  <a:pt x="1641" y="395"/>
                  <a:pt x="1641" y="395"/>
                </a:cubicBezTo>
                <a:cubicBezTo>
                  <a:pt x="1642" y="395"/>
                  <a:pt x="1643" y="395"/>
                  <a:pt x="1645" y="395"/>
                </a:cubicBezTo>
                <a:cubicBezTo>
                  <a:pt x="1645" y="394"/>
                  <a:pt x="1645" y="394"/>
                  <a:pt x="1645" y="394"/>
                </a:cubicBezTo>
                <a:cubicBezTo>
                  <a:pt x="1648" y="394"/>
                  <a:pt x="1648" y="394"/>
                  <a:pt x="1648" y="394"/>
                </a:cubicBezTo>
                <a:cubicBezTo>
                  <a:pt x="1648" y="393"/>
                  <a:pt x="1648" y="393"/>
                  <a:pt x="1649" y="392"/>
                </a:cubicBezTo>
                <a:cubicBezTo>
                  <a:pt x="1649" y="392"/>
                  <a:pt x="1650" y="391"/>
                  <a:pt x="1651" y="391"/>
                </a:cubicBezTo>
                <a:cubicBezTo>
                  <a:pt x="1651" y="390"/>
                  <a:pt x="1652" y="389"/>
                  <a:pt x="1653" y="388"/>
                </a:cubicBezTo>
                <a:cubicBezTo>
                  <a:pt x="1655" y="388"/>
                  <a:pt x="1657" y="388"/>
                  <a:pt x="1658" y="387"/>
                </a:cubicBezTo>
                <a:cubicBezTo>
                  <a:pt x="1658" y="385"/>
                  <a:pt x="1658" y="385"/>
                  <a:pt x="1658" y="385"/>
                </a:cubicBezTo>
                <a:cubicBezTo>
                  <a:pt x="1662" y="386"/>
                  <a:pt x="1661" y="384"/>
                  <a:pt x="1664" y="384"/>
                </a:cubicBezTo>
                <a:cubicBezTo>
                  <a:pt x="1664" y="385"/>
                  <a:pt x="1664" y="385"/>
                  <a:pt x="1664" y="385"/>
                </a:cubicBezTo>
                <a:cubicBezTo>
                  <a:pt x="1665" y="385"/>
                  <a:pt x="1666" y="385"/>
                  <a:pt x="1667" y="385"/>
                </a:cubicBezTo>
                <a:cubicBezTo>
                  <a:pt x="1667" y="383"/>
                  <a:pt x="1667" y="383"/>
                  <a:pt x="1667" y="383"/>
                </a:cubicBezTo>
                <a:cubicBezTo>
                  <a:pt x="1668" y="383"/>
                  <a:pt x="1669" y="382"/>
                  <a:pt x="1670" y="382"/>
                </a:cubicBezTo>
                <a:cubicBezTo>
                  <a:pt x="1670" y="383"/>
                  <a:pt x="1670" y="383"/>
                  <a:pt x="1670" y="383"/>
                </a:cubicBezTo>
                <a:cubicBezTo>
                  <a:pt x="1676" y="383"/>
                  <a:pt x="1675" y="381"/>
                  <a:pt x="1679" y="380"/>
                </a:cubicBezTo>
                <a:cubicBezTo>
                  <a:pt x="1679" y="383"/>
                  <a:pt x="1679" y="383"/>
                  <a:pt x="1679" y="383"/>
                </a:cubicBezTo>
                <a:cubicBezTo>
                  <a:pt x="1677" y="383"/>
                  <a:pt x="1677" y="383"/>
                  <a:pt x="1677" y="383"/>
                </a:cubicBezTo>
                <a:cubicBezTo>
                  <a:pt x="1679" y="386"/>
                  <a:pt x="1683" y="387"/>
                  <a:pt x="1685" y="390"/>
                </a:cubicBezTo>
                <a:cubicBezTo>
                  <a:pt x="1689" y="390"/>
                  <a:pt x="1688" y="389"/>
                  <a:pt x="1691" y="389"/>
                </a:cubicBezTo>
                <a:cubicBezTo>
                  <a:pt x="1691" y="389"/>
                  <a:pt x="1691" y="389"/>
                  <a:pt x="1691" y="389"/>
                </a:cubicBezTo>
                <a:cubicBezTo>
                  <a:pt x="1693" y="389"/>
                  <a:pt x="1693" y="389"/>
                  <a:pt x="1693" y="389"/>
                </a:cubicBezTo>
                <a:cubicBezTo>
                  <a:pt x="1694" y="391"/>
                  <a:pt x="1695" y="392"/>
                  <a:pt x="1696" y="393"/>
                </a:cubicBezTo>
                <a:cubicBezTo>
                  <a:pt x="1698" y="393"/>
                  <a:pt x="1698" y="393"/>
                  <a:pt x="1698" y="393"/>
                </a:cubicBezTo>
                <a:cubicBezTo>
                  <a:pt x="1698" y="394"/>
                  <a:pt x="1698" y="394"/>
                  <a:pt x="1698" y="394"/>
                </a:cubicBezTo>
                <a:cubicBezTo>
                  <a:pt x="1699" y="394"/>
                  <a:pt x="1699" y="394"/>
                  <a:pt x="1699" y="394"/>
                </a:cubicBezTo>
                <a:cubicBezTo>
                  <a:pt x="1698" y="394"/>
                  <a:pt x="1698" y="395"/>
                  <a:pt x="1698" y="395"/>
                </a:cubicBezTo>
                <a:cubicBezTo>
                  <a:pt x="1695" y="395"/>
                  <a:pt x="1693" y="394"/>
                  <a:pt x="1690" y="394"/>
                </a:cubicBezTo>
                <a:cubicBezTo>
                  <a:pt x="1690" y="395"/>
                  <a:pt x="1690" y="395"/>
                  <a:pt x="1690" y="395"/>
                </a:cubicBezTo>
                <a:cubicBezTo>
                  <a:pt x="1689" y="395"/>
                  <a:pt x="1689" y="395"/>
                  <a:pt x="1689" y="395"/>
                </a:cubicBezTo>
                <a:cubicBezTo>
                  <a:pt x="1688" y="395"/>
                  <a:pt x="1688" y="396"/>
                  <a:pt x="1687" y="396"/>
                </a:cubicBezTo>
                <a:cubicBezTo>
                  <a:pt x="1686" y="396"/>
                  <a:pt x="1686" y="396"/>
                  <a:pt x="1686" y="396"/>
                </a:cubicBezTo>
                <a:cubicBezTo>
                  <a:pt x="1686" y="397"/>
                  <a:pt x="1686" y="397"/>
                  <a:pt x="1686" y="397"/>
                </a:cubicBezTo>
                <a:cubicBezTo>
                  <a:pt x="1684" y="397"/>
                  <a:pt x="1683" y="397"/>
                  <a:pt x="1681" y="396"/>
                </a:cubicBezTo>
                <a:cubicBezTo>
                  <a:pt x="1681" y="396"/>
                  <a:pt x="1680" y="398"/>
                  <a:pt x="1680" y="398"/>
                </a:cubicBezTo>
                <a:cubicBezTo>
                  <a:pt x="1680" y="397"/>
                  <a:pt x="1679" y="396"/>
                  <a:pt x="1679" y="396"/>
                </a:cubicBezTo>
                <a:cubicBezTo>
                  <a:pt x="1678" y="398"/>
                  <a:pt x="1677" y="400"/>
                  <a:pt x="1677" y="402"/>
                </a:cubicBezTo>
                <a:cubicBezTo>
                  <a:pt x="1674" y="402"/>
                  <a:pt x="1673" y="401"/>
                  <a:pt x="1671" y="401"/>
                </a:cubicBezTo>
                <a:cubicBezTo>
                  <a:pt x="1671" y="400"/>
                  <a:pt x="1671" y="400"/>
                  <a:pt x="1671" y="400"/>
                </a:cubicBezTo>
                <a:cubicBezTo>
                  <a:pt x="1670" y="399"/>
                  <a:pt x="1670" y="400"/>
                  <a:pt x="1670" y="399"/>
                </a:cubicBezTo>
                <a:cubicBezTo>
                  <a:pt x="1668" y="399"/>
                  <a:pt x="1668" y="399"/>
                  <a:pt x="1668" y="399"/>
                </a:cubicBezTo>
                <a:cubicBezTo>
                  <a:pt x="1668" y="400"/>
                  <a:pt x="1668" y="400"/>
                  <a:pt x="1668" y="400"/>
                </a:cubicBezTo>
                <a:cubicBezTo>
                  <a:pt x="1667" y="400"/>
                  <a:pt x="1667" y="400"/>
                  <a:pt x="1667" y="400"/>
                </a:cubicBezTo>
                <a:cubicBezTo>
                  <a:pt x="1667" y="402"/>
                  <a:pt x="1667" y="402"/>
                  <a:pt x="1667" y="402"/>
                </a:cubicBezTo>
                <a:cubicBezTo>
                  <a:pt x="1660" y="402"/>
                  <a:pt x="1660" y="402"/>
                  <a:pt x="1660" y="402"/>
                </a:cubicBezTo>
                <a:cubicBezTo>
                  <a:pt x="1660" y="402"/>
                  <a:pt x="1660" y="403"/>
                  <a:pt x="1659" y="402"/>
                </a:cubicBezTo>
                <a:cubicBezTo>
                  <a:pt x="1659" y="402"/>
                  <a:pt x="1659" y="402"/>
                  <a:pt x="1659" y="402"/>
                </a:cubicBezTo>
                <a:cubicBezTo>
                  <a:pt x="1658" y="402"/>
                  <a:pt x="1658" y="402"/>
                  <a:pt x="1658" y="402"/>
                </a:cubicBezTo>
                <a:cubicBezTo>
                  <a:pt x="1658" y="400"/>
                  <a:pt x="1658" y="400"/>
                  <a:pt x="1658" y="400"/>
                </a:cubicBezTo>
                <a:cubicBezTo>
                  <a:pt x="1657" y="401"/>
                  <a:pt x="1656" y="401"/>
                  <a:pt x="1655" y="401"/>
                </a:cubicBezTo>
                <a:cubicBezTo>
                  <a:pt x="1655" y="403"/>
                  <a:pt x="1655" y="403"/>
                  <a:pt x="1655" y="403"/>
                </a:cubicBezTo>
                <a:cubicBezTo>
                  <a:pt x="1651" y="403"/>
                  <a:pt x="1651" y="403"/>
                  <a:pt x="1651" y="403"/>
                </a:cubicBezTo>
                <a:cubicBezTo>
                  <a:pt x="1651" y="402"/>
                  <a:pt x="1651" y="402"/>
                  <a:pt x="1651" y="402"/>
                </a:cubicBezTo>
                <a:cubicBezTo>
                  <a:pt x="1650" y="402"/>
                  <a:pt x="1650" y="402"/>
                  <a:pt x="1650" y="402"/>
                </a:cubicBezTo>
                <a:cubicBezTo>
                  <a:pt x="1650" y="403"/>
                  <a:pt x="1649" y="403"/>
                  <a:pt x="1649" y="404"/>
                </a:cubicBezTo>
                <a:cubicBezTo>
                  <a:pt x="1648" y="404"/>
                  <a:pt x="1648" y="404"/>
                  <a:pt x="1648" y="404"/>
                </a:cubicBezTo>
                <a:cubicBezTo>
                  <a:pt x="1648" y="404"/>
                  <a:pt x="1648" y="404"/>
                  <a:pt x="1648" y="404"/>
                </a:cubicBezTo>
                <a:cubicBezTo>
                  <a:pt x="1645" y="404"/>
                  <a:pt x="1645" y="404"/>
                  <a:pt x="1645" y="404"/>
                </a:cubicBezTo>
                <a:cubicBezTo>
                  <a:pt x="1644" y="405"/>
                  <a:pt x="1644" y="405"/>
                  <a:pt x="1644" y="406"/>
                </a:cubicBezTo>
                <a:cubicBezTo>
                  <a:pt x="1643" y="405"/>
                  <a:pt x="1643" y="405"/>
                  <a:pt x="1642" y="405"/>
                </a:cubicBezTo>
                <a:cubicBezTo>
                  <a:pt x="1642" y="406"/>
                  <a:pt x="1642" y="406"/>
                  <a:pt x="1642" y="406"/>
                </a:cubicBezTo>
                <a:cubicBezTo>
                  <a:pt x="1641" y="406"/>
                  <a:pt x="1641" y="406"/>
                  <a:pt x="1640" y="406"/>
                </a:cubicBezTo>
                <a:cubicBezTo>
                  <a:pt x="1640" y="408"/>
                  <a:pt x="1640" y="409"/>
                  <a:pt x="1641" y="411"/>
                </a:cubicBezTo>
                <a:cubicBezTo>
                  <a:pt x="1640" y="411"/>
                  <a:pt x="1640" y="411"/>
                  <a:pt x="1640" y="411"/>
                </a:cubicBezTo>
                <a:cubicBezTo>
                  <a:pt x="1640" y="412"/>
                  <a:pt x="1640" y="412"/>
                  <a:pt x="1640" y="412"/>
                </a:cubicBezTo>
                <a:cubicBezTo>
                  <a:pt x="1639" y="412"/>
                  <a:pt x="1639" y="412"/>
                  <a:pt x="1639" y="412"/>
                </a:cubicBezTo>
                <a:cubicBezTo>
                  <a:pt x="1640" y="414"/>
                  <a:pt x="1640" y="416"/>
                  <a:pt x="1640" y="418"/>
                </a:cubicBezTo>
                <a:cubicBezTo>
                  <a:pt x="1641" y="418"/>
                  <a:pt x="1641" y="419"/>
                  <a:pt x="1642" y="419"/>
                </a:cubicBezTo>
                <a:cubicBezTo>
                  <a:pt x="1642" y="418"/>
                  <a:pt x="1642" y="418"/>
                  <a:pt x="1642" y="418"/>
                </a:cubicBezTo>
                <a:cubicBezTo>
                  <a:pt x="1643" y="418"/>
                  <a:pt x="1643" y="418"/>
                  <a:pt x="1643" y="418"/>
                </a:cubicBezTo>
                <a:cubicBezTo>
                  <a:pt x="1643" y="420"/>
                  <a:pt x="1643" y="423"/>
                  <a:pt x="1643" y="425"/>
                </a:cubicBezTo>
                <a:cubicBezTo>
                  <a:pt x="1642" y="425"/>
                  <a:pt x="1642" y="425"/>
                  <a:pt x="1642" y="425"/>
                </a:cubicBezTo>
                <a:cubicBezTo>
                  <a:pt x="1641" y="427"/>
                  <a:pt x="1641" y="431"/>
                  <a:pt x="1643" y="432"/>
                </a:cubicBezTo>
                <a:cubicBezTo>
                  <a:pt x="1643" y="434"/>
                  <a:pt x="1642" y="435"/>
                  <a:pt x="1642" y="437"/>
                </a:cubicBezTo>
                <a:cubicBezTo>
                  <a:pt x="1640" y="437"/>
                  <a:pt x="1638" y="438"/>
                  <a:pt x="1637" y="437"/>
                </a:cubicBezTo>
                <a:cubicBezTo>
                  <a:pt x="1631" y="437"/>
                  <a:pt x="1634" y="437"/>
                  <a:pt x="1631" y="434"/>
                </a:cubicBezTo>
                <a:cubicBezTo>
                  <a:pt x="1631" y="434"/>
                  <a:pt x="1631" y="434"/>
                  <a:pt x="1631" y="434"/>
                </a:cubicBezTo>
                <a:cubicBezTo>
                  <a:pt x="1630" y="433"/>
                  <a:pt x="1629" y="432"/>
                  <a:pt x="1629" y="431"/>
                </a:cubicBezTo>
                <a:cubicBezTo>
                  <a:pt x="1628" y="431"/>
                  <a:pt x="1628" y="431"/>
                  <a:pt x="1628" y="431"/>
                </a:cubicBezTo>
                <a:cubicBezTo>
                  <a:pt x="1628" y="430"/>
                  <a:pt x="1629" y="429"/>
                  <a:pt x="1629" y="427"/>
                </a:cubicBezTo>
                <a:cubicBezTo>
                  <a:pt x="1627" y="428"/>
                  <a:pt x="1625" y="429"/>
                  <a:pt x="1623" y="429"/>
                </a:cubicBezTo>
                <a:cubicBezTo>
                  <a:pt x="1623" y="430"/>
                  <a:pt x="1622" y="431"/>
                  <a:pt x="1622" y="431"/>
                </a:cubicBezTo>
                <a:cubicBezTo>
                  <a:pt x="1622" y="431"/>
                  <a:pt x="1622" y="431"/>
                  <a:pt x="1622" y="431"/>
                </a:cubicBezTo>
                <a:cubicBezTo>
                  <a:pt x="1622" y="433"/>
                  <a:pt x="1622" y="433"/>
                  <a:pt x="1622" y="433"/>
                </a:cubicBezTo>
                <a:cubicBezTo>
                  <a:pt x="1621" y="433"/>
                  <a:pt x="1621" y="433"/>
                  <a:pt x="1621" y="433"/>
                </a:cubicBezTo>
                <a:cubicBezTo>
                  <a:pt x="1621" y="434"/>
                  <a:pt x="1621" y="434"/>
                  <a:pt x="1621" y="434"/>
                </a:cubicBezTo>
                <a:cubicBezTo>
                  <a:pt x="1620" y="434"/>
                  <a:pt x="1620" y="434"/>
                  <a:pt x="1620" y="435"/>
                </a:cubicBezTo>
                <a:cubicBezTo>
                  <a:pt x="1620" y="436"/>
                  <a:pt x="1620" y="436"/>
                  <a:pt x="1620" y="436"/>
                </a:cubicBezTo>
                <a:cubicBezTo>
                  <a:pt x="1619" y="436"/>
                  <a:pt x="1619" y="436"/>
                  <a:pt x="1619" y="436"/>
                </a:cubicBezTo>
                <a:cubicBezTo>
                  <a:pt x="1619" y="437"/>
                  <a:pt x="1618" y="439"/>
                  <a:pt x="1618" y="440"/>
                </a:cubicBezTo>
                <a:cubicBezTo>
                  <a:pt x="1617" y="440"/>
                  <a:pt x="1617" y="440"/>
                  <a:pt x="1617" y="440"/>
                </a:cubicBezTo>
                <a:cubicBezTo>
                  <a:pt x="1617" y="441"/>
                  <a:pt x="1617" y="443"/>
                  <a:pt x="1616" y="444"/>
                </a:cubicBezTo>
                <a:cubicBezTo>
                  <a:pt x="1616" y="444"/>
                  <a:pt x="1616" y="444"/>
                  <a:pt x="1616" y="444"/>
                </a:cubicBezTo>
                <a:cubicBezTo>
                  <a:pt x="1616" y="448"/>
                  <a:pt x="1616" y="448"/>
                  <a:pt x="1616" y="448"/>
                </a:cubicBezTo>
                <a:cubicBezTo>
                  <a:pt x="1615" y="449"/>
                  <a:pt x="1614" y="453"/>
                  <a:pt x="1615" y="456"/>
                </a:cubicBezTo>
                <a:cubicBezTo>
                  <a:pt x="1616" y="456"/>
                  <a:pt x="1616" y="456"/>
                  <a:pt x="1616" y="456"/>
                </a:cubicBezTo>
                <a:cubicBezTo>
                  <a:pt x="1616" y="457"/>
                  <a:pt x="1616" y="457"/>
                  <a:pt x="1616" y="457"/>
                </a:cubicBezTo>
                <a:cubicBezTo>
                  <a:pt x="1616" y="457"/>
                  <a:pt x="1616" y="457"/>
                  <a:pt x="1616" y="457"/>
                </a:cubicBezTo>
                <a:cubicBezTo>
                  <a:pt x="1617" y="458"/>
                  <a:pt x="1616" y="457"/>
                  <a:pt x="1616" y="458"/>
                </a:cubicBezTo>
                <a:cubicBezTo>
                  <a:pt x="1616" y="458"/>
                  <a:pt x="1616" y="458"/>
                  <a:pt x="1616" y="458"/>
                </a:cubicBezTo>
                <a:cubicBezTo>
                  <a:pt x="1616" y="458"/>
                  <a:pt x="1616" y="458"/>
                  <a:pt x="1616" y="458"/>
                </a:cubicBezTo>
                <a:cubicBezTo>
                  <a:pt x="1616" y="462"/>
                  <a:pt x="1616" y="462"/>
                  <a:pt x="1616" y="462"/>
                </a:cubicBezTo>
                <a:cubicBezTo>
                  <a:pt x="1615" y="462"/>
                  <a:pt x="1615" y="462"/>
                  <a:pt x="1615" y="462"/>
                </a:cubicBezTo>
                <a:cubicBezTo>
                  <a:pt x="1617" y="463"/>
                  <a:pt x="1613" y="463"/>
                  <a:pt x="1612" y="465"/>
                </a:cubicBezTo>
                <a:cubicBezTo>
                  <a:pt x="1611" y="465"/>
                  <a:pt x="1611" y="465"/>
                  <a:pt x="1611" y="465"/>
                </a:cubicBezTo>
                <a:cubicBezTo>
                  <a:pt x="1611" y="464"/>
                  <a:pt x="1612" y="463"/>
                  <a:pt x="1612" y="463"/>
                </a:cubicBezTo>
                <a:cubicBezTo>
                  <a:pt x="1612" y="460"/>
                  <a:pt x="1612" y="460"/>
                  <a:pt x="1612" y="460"/>
                </a:cubicBezTo>
                <a:cubicBezTo>
                  <a:pt x="1610" y="462"/>
                  <a:pt x="1609" y="463"/>
                  <a:pt x="1606" y="464"/>
                </a:cubicBezTo>
                <a:cubicBezTo>
                  <a:pt x="1606" y="466"/>
                  <a:pt x="1606" y="467"/>
                  <a:pt x="1606" y="468"/>
                </a:cubicBezTo>
                <a:cubicBezTo>
                  <a:pt x="1608" y="468"/>
                  <a:pt x="1608" y="468"/>
                  <a:pt x="1608" y="468"/>
                </a:cubicBezTo>
                <a:cubicBezTo>
                  <a:pt x="1608" y="469"/>
                  <a:pt x="1608" y="469"/>
                  <a:pt x="1608" y="469"/>
                </a:cubicBezTo>
                <a:cubicBezTo>
                  <a:pt x="1607" y="469"/>
                  <a:pt x="1606" y="469"/>
                  <a:pt x="1606" y="469"/>
                </a:cubicBezTo>
                <a:cubicBezTo>
                  <a:pt x="1606" y="473"/>
                  <a:pt x="1604" y="473"/>
                  <a:pt x="1603" y="476"/>
                </a:cubicBezTo>
                <a:cubicBezTo>
                  <a:pt x="1602" y="476"/>
                  <a:pt x="1603" y="476"/>
                  <a:pt x="1602" y="475"/>
                </a:cubicBezTo>
                <a:cubicBezTo>
                  <a:pt x="1601" y="475"/>
                  <a:pt x="1601" y="475"/>
                  <a:pt x="1601" y="475"/>
                </a:cubicBezTo>
                <a:cubicBezTo>
                  <a:pt x="1602" y="475"/>
                  <a:pt x="1602" y="475"/>
                  <a:pt x="1603" y="474"/>
                </a:cubicBezTo>
                <a:cubicBezTo>
                  <a:pt x="1603" y="473"/>
                  <a:pt x="1603" y="473"/>
                  <a:pt x="1603" y="473"/>
                </a:cubicBezTo>
                <a:cubicBezTo>
                  <a:pt x="1599" y="474"/>
                  <a:pt x="1598" y="476"/>
                  <a:pt x="1594" y="476"/>
                </a:cubicBezTo>
                <a:cubicBezTo>
                  <a:pt x="1594" y="475"/>
                  <a:pt x="1594" y="474"/>
                  <a:pt x="1593" y="473"/>
                </a:cubicBezTo>
                <a:cubicBezTo>
                  <a:pt x="1595" y="473"/>
                  <a:pt x="1595" y="473"/>
                  <a:pt x="1595" y="473"/>
                </a:cubicBezTo>
                <a:cubicBezTo>
                  <a:pt x="1595" y="473"/>
                  <a:pt x="1595" y="473"/>
                  <a:pt x="1595" y="473"/>
                </a:cubicBezTo>
                <a:cubicBezTo>
                  <a:pt x="1596" y="474"/>
                  <a:pt x="1596" y="473"/>
                  <a:pt x="1596" y="473"/>
                </a:cubicBezTo>
                <a:cubicBezTo>
                  <a:pt x="1597" y="473"/>
                  <a:pt x="1597" y="473"/>
                  <a:pt x="1597" y="473"/>
                </a:cubicBezTo>
                <a:cubicBezTo>
                  <a:pt x="1597" y="472"/>
                  <a:pt x="1597" y="472"/>
                  <a:pt x="1597" y="472"/>
                </a:cubicBezTo>
                <a:cubicBezTo>
                  <a:pt x="1595" y="472"/>
                  <a:pt x="1595" y="471"/>
                  <a:pt x="1593" y="471"/>
                </a:cubicBezTo>
                <a:cubicBezTo>
                  <a:pt x="1593" y="470"/>
                  <a:pt x="1593" y="470"/>
                  <a:pt x="1592" y="470"/>
                </a:cubicBezTo>
                <a:cubicBezTo>
                  <a:pt x="1592" y="471"/>
                  <a:pt x="1592" y="471"/>
                  <a:pt x="1592" y="471"/>
                </a:cubicBezTo>
                <a:cubicBezTo>
                  <a:pt x="1590" y="471"/>
                  <a:pt x="1589" y="471"/>
                  <a:pt x="1587" y="471"/>
                </a:cubicBezTo>
                <a:cubicBezTo>
                  <a:pt x="1587" y="472"/>
                  <a:pt x="1587" y="472"/>
                  <a:pt x="1587" y="472"/>
                </a:cubicBezTo>
                <a:cubicBezTo>
                  <a:pt x="1585" y="472"/>
                  <a:pt x="1585" y="472"/>
                  <a:pt x="1585" y="472"/>
                </a:cubicBezTo>
                <a:cubicBezTo>
                  <a:pt x="1585" y="473"/>
                  <a:pt x="1584" y="473"/>
                  <a:pt x="1584" y="473"/>
                </a:cubicBezTo>
                <a:cubicBezTo>
                  <a:pt x="1583" y="473"/>
                  <a:pt x="1583" y="473"/>
                  <a:pt x="1583" y="473"/>
                </a:cubicBezTo>
                <a:cubicBezTo>
                  <a:pt x="1583" y="474"/>
                  <a:pt x="1583" y="474"/>
                  <a:pt x="1583" y="474"/>
                </a:cubicBezTo>
                <a:cubicBezTo>
                  <a:pt x="1581" y="474"/>
                  <a:pt x="1581" y="474"/>
                  <a:pt x="1581" y="474"/>
                </a:cubicBezTo>
                <a:cubicBezTo>
                  <a:pt x="1581" y="475"/>
                  <a:pt x="1581" y="475"/>
                  <a:pt x="1581" y="475"/>
                </a:cubicBezTo>
                <a:cubicBezTo>
                  <a:pt x="1578" y="475"/>
                  <a:pt x="1578" y="475"/>
                  <a:pt x="1578" y="475"/>
                </a:cubicBezTo>
                <a:cubicBezTo>
                  <a:pt x="1578" y="476"/>
                  <a:pt x="1577" y="476"/>
                  <a:pt x="1576" y="477"/>
                </a:cubicBezTo>
                <a:cubicBezTo>
                  <a:pt x="1575" y="477"/>
                  <a:pt x="1575" y="477"/>
                  <a:pt x="1575" y="477"/>
                </a:cubicBezTo>
                <a:cubicBezTo>
                  <a:pt x="1575" y="478"/>
                  <a:pt x="1575" y="478"/>
                  <a:pt x="1575" y="478"/>
                </a:cubicBezTo>
                <a:cubicBezTo>
                  <a:pt x="1574" y="478"/>
                  <a:pt x="1573" y="478"/>
                  <a:pt x="1572" y="477"/>
                </a:cubicBezTo>
                <a:cubicBezTo>
                  <a:pt x="1572" y="478"/>
                  <a:pt x="1572" y="478"/>
                  <a:pt x="1572" y="478"/>
                </a:cubicBezTo>
                <a:cubicBezTo>
                  <a:pt x="1570" y="478"/>
                  <a:pt x="1570" y="478"/>
                  <a:pt x="1570" y="478"/>
                </a:cubicBezTo>
                <a:cubicBezTo>
                  <a:pt x="1570" y="479"/>
                  <a:pt x="1570" y="479"/>
                  <a:pt x="1570" y="479"/>
                </a:cubicBezTo>
                <a:cubicBezTo>
                  <a:pt x="1566" y="479"/>
                  <a:pt x="1562" y="480"/>
                  <a:pt x="1558" y="481"/>
                </a:cubicBezTo>
                <a:cubicBezTo>
                  <a:pt x="1558" y="480"/>
                  <a:pt x="1558" y="480"/>
                  <a:pt x="1558" y="480"/>
                </a:cubicBezTo>
                <a:cubicBezTo>
                  <a:pt x="1557" y="480"/>
                  <a:pt x="1557" y="480"/>
                  <a:pt x="1557" y="480"/>
                </a:cubicBezTo>
                <a:cubicBezTo>
                  <a:pt x="1557" y="479"/>
                  <a:pt x="1557" y="479"/>
                  <a:pt x="1557" y="479"/>
                </a:cubicBezTo>
                <a:cubicBezTo>
                  <a:pt x="1555" y="479"/>
                  <a:pt x="1555" y="479"/>
                  <a:pt x="1555" y="479"/>
                </a:cubicBezTo>
                <a:cubicBezTo>
                  <a:pt x="1555" y="479"/>
                  <a:pt x="1555" y="478"/>
                  <a:pt x="1555" y="478"/>
                </a:cubicBezTo>
                <a:cubicBezTo>
                  <a:pt x="1553" y="478"/>
                  <a:pt x="1553" y="478"/>
                  <a:pt x="1553" y="478"/>
                </a:cubicBezTo>
                <a:cubicBezTo>
                  <a:pt x="1553" y="477"/>
                  <a:pt x="1553" y="477"/>
                  <a:pt x="1553" y="477"/>
                </a:cubicBezTo>
                <a:cubicBezTo>
                  <a:pt x="1551" y="478"/>
                  <a:pt x="1551" y="478"/>
                  <a:pt x="1551" y="478"/>
                </a:cubicBezTo>
                <a:cubicBezTo>
                  <a:pt x="1551" y="477"/>
                  <a:pt x="1551" y="477"/>
                  <a:pt x="1551" y="477"/>
                </a:cubicBezTo>
                <a:cubicBezTo>
                  <a:pt x="1549" y="477"/>
                  <a:pt x="1547" y="476"/>
                  <a:pt x="1545" y="476"/>
                </a:cubicBezTo>
                <a:cubicBezTo>
                  <a:pt x="1545" y="475"/>
                  <a:pt x="1545" y="475"/>
                  <a:pt x="1545" y="475"/>
                </a:cubicBezTo>
                <a:cubicBezTo>
                  <a:pt x="1540" y="475"/>
                  <a:pt x="1542" y="477"/>
                  <a:pt x="1539" y="479"/>
                </a:cubicBezTo>
                <a:cubicBezTo>
                  <a:pt x="1539" y="480"/>
                  <a:pt x="1539" y="480"/>
                  <a:pt x="1539" y="480"/>
                </a:cubicBezTo>
                <a:cubicBezTo>
                  <a:pt x="1539" y="480"/>
                  <a:pt x="1539" y="480"/>
                  <a:pt x="1538" y="479"/>
                </a:cubicBezTo>
                <a:cubicBezTo>
                  <a:pt x="1538" y="480"/>
                  <a:pt x="1538" y="480"/>
                  <a:pt x="1538" y="480"/>
                </a:cubicBezTo>
                <a:cubicBezTo>
                  <a:pt x="1536" y="480"/>
                  <a:pt x="1536" y="480"/>
                  <a:pt x="1536" y="480"/>
                </a:cubicBezTo>
                <a:cubicBezTo>
                  <a:pt x="1536" y="481"/>
                  <a:pt x="1536" y="481"/>
                  <a:pt x="1536" y="481"/>
                </a:cubicBezTo>
                <a:cubicBezTo>
                  <a:pt x="1535" y="481"/>
                  <a:pt x="1535" y="481"/>
                  <a:pt x="1535" y="481"/>
                </a:cubicBezTo>
                <a:cubicBezTo>
                  <a:pt x="1536" y="482"/>
                  <a:pt x="1536" y="482"/>
                  <a:pt x="1536" y="483"/>
                </a:cubicBezTo>
                <a:cubicBezTo>
                  <a:pt x="1533" y="483"/>
                  <a:pt x="1534" y="482"/>
                  <a:pt x="1531" y="481"/>
                </a:cubicBezTo>
                <a:cubicBezTo>
                  <a:pt x="1531" y="479"/>
                  <a:pt x="1531" y="479"/>
                  <a:pt x="1531" y="479"/>
                </a:cubicBezTo>
                <a:cubicBezTo>
                  <a:pt x="1530" y="479"/>
                  <a:pt x="1530" y="479"/>
                  <a:pt x="1530" y="479"/>
                </a:cubicBezTo>
                <a:cubicBezTo>
                  <a:pt x="1530" y="478"/>
                  <a:pt x="1530" y="478"/>
                  <a:pt x="1530" y="478"/>
                </a:cubicBezTo>
                <a:cubicBezTo>
                  <a:pt x="1529" y="478"/>
                  <a:pt x="1527" y="479"/>
                  <a:pt x="1526" y="479"/>
                </a:cubicBezTo>
                <a:cubicBezTo>
                  <a:pt x="1526" y="479"/>
                  <a:pt x="1526" y="479"/>
                  <a:pt x="1526" y="479"/>
                </a:cubicBezTo>
                <a:cubicBezTo>
                  <a:pt x="1525" y="478"/>
                  <a:pt x="1525" y="478"/>
                  <a:pt x="1524" y="478"/>
                </a:cubicBezTo>
                <a:cubicBezTo>
                  <a:pt x="1524" y="475"/>
                  <a:pt x="1524" y="475"/>
                  <a:pt x="1524" y="475"/>
                </a:cubicBezTo>
                <a:cubicBezTo>
                  <a:pt x="1524" y="475"/>
                  <a:pt x="1524" y="475"/>
                  <a:pt x="1524" y="475"/>
                </a:cubicBezTo>
                <a:cubicBezTo>
                  <a:pt x="1524" y="474"/>
                  <a:pt x="1524" y="474"/>
                  <a:pt x="1524" y="474"/>
                </a:cubicBezTo>
                <a:cubicBezTo>
                  <a:pt x="1523" y="474"/>
                  <a:pt x="1523" y="474"/>
                  <a:pt x="1523" y="474"/>
                </a:cubicBezTo>
                <a:cubicBezTo>
                  <a:pt x="1522" y="472"/>
                  <a:pt x="1524" y="473"/>
                  <a:pt x="1522" y="471"/>
                </a:cubicBezTo>
                <a:cubicBezTo>
                  <a:pt x="1522" y="470"/>
                  <a:pt x="1522" y="470"/>
                  <a:pt x="1522" y="470"/>
                </a:cubicBezTo>
                <a:cubicBezTo>
                  <a:pt x="1520" y="470"/>
                  <a:pt x="1520" y="470"/>
                  <a:pt x="1520" y="470"/>
                </a:cubicBezTo>
                <a:cubicBezTo>
                  <a:pt x="1520" y="469"/>
                  <a:pt x="1520" y="469"/>
                  <a:pt x="1520" y="469"/>
                </a:cubicBezTo>
                <a:cubicBezTo>
                  <a:pt x="1522" y="469"/>
                  <a:pt x="1522" y="469"/>
                  <a:pt x="1522" y="469"/>
                </a:cubicBezTo>
                <a:cubicBezTo>
                  <a:pt x="1523" y="468"/>
                  <a:pt x="1524" y="467"/>
                  <a:pt x="1524" y="466"/>
                </a:cubicBezTo>
                <a:cubicBezTo>
                  <a:pt x="1524" y="466"/>
                  <a:pt x="1524" y="466"/>
                  <a:pt x="1524" y="466"/>
                </a:cubicBezTo>
                <a:cubicBezTo>
                  <a:pt x="1523" y="466"/>
                  <a:pt x="1523" y="466"/>
                  <a:pt x="1523" y="466"/>
                </a:cubicBezTo>
                <a:cubicBezTo>
                  <a:pt x="1523" y="467"/>
                  <a:pt x="1523" y="467"/>
                  <a:pt x="1523" y="467"/>
                </a:cubicBezTo>
                <a:cubicBezTo>
                  <a:pt x="1522" y="468"/>
                  <a:pt x="1521" y="467"/>
                  <a:pt x="1520" y="468"/>
                </a:cubicBezTo>
                <a:cubicBezTo>
                  <a:pt x="1520" y="466"/>
                  <a:pt x="1520" y="465"/>
                  <a:pt x="1520" y="464"/>
                </a:cubicBezTo>
                <a:cubicBezTo>
                  <a:pt x="1521" y="464"/>
                  <a:pt x="1521" y="464"/>
                  <a:pt x="1521" y="464"/>
                </a:cubicBezTo>
                <a:cubicBezTo>
                  <a:pt x="1521" y="463"/>
                  <a:pt x="1521" y="462"/>
                  <a:pt x="1520" y="461"/>
                </a:cubicBezTo>
                <a:cubicBezTo>
                  <a:pt x="1521" y="461"/>
                  <a:pt x="1521" y="460"/>
                  <a:pt x="1522" y="460"/>
                </a:cubicBezTo>
                <a:cubicBezTo>
                  <a:pt x="1522" y="459"/>
                  <a:pt x="1522" y="459"/>
                  <a:pt x="1522" y="459"/>
                </a:cubicBezTo>
                <a:cubicBezTo>
                  <a:pt x="1522" y="459"/>
                  <a:pt x="1522" y="459"/>
                  <a:pt x="1522" y="459"/>
                </a:cubicBezTo>
                <a:cubicBezTo>
                  <a:pt x="1523" y="458"/>
                  <a:pt x="1523" y="457"/>
                  <a:pt x="1523" y="456"/>
                </a:cubicBezTo>
                <a:cubicBezTo>
                  <a:pt x="1524" y="456"/>
                  <a:pt x="1524" y="456"/>
                  <a:pt x="1524" y="456"/>
                </a:cubicBezTo>
                <a:cubicBezTo>
                  <a:pt x="1525" y="453"/>
                  <a:pt x="1526" y="452"/>
                  <a:pt x="1526" y="448"/>
                </a:cubicBezTo>
                <a:cubicBezTo>
                  <a:pt x="1527" y="449"/>
                  <a:pt x="1527" y="449"/>
                  <a:pt x="1528" y="450"/>
                </a:cubicBezTo>
                <a:cubicBezTo>
                  <a:pt x="1530" y="450"/>
                  <a:pt x="1530" y="450"/>
                  <a:pt x="1530" y="450"/>
                </a:cubicBezTo>
                <a:cubicBezTo>
                  <a:pt x="1530" y="448"/>
                  <a:pt x="1530" y="448"/>
                  <a:pt x="1531" y="446"/>
                </a:cubicBezTo>
                <a:cubicBezTo>
                  <a:pt x="1529" y="446"/>
                  <a:pt x="1528" y="446"/>
                  <a:pt x="1526" y="445"/>
                </a:cubicBezTo>
                <a:cubicBezTo>
                  <a:pt x="1526" y="443"/>
                  <a:pt x="1526" y="440"/>
                  <a:pt x="1526" y="437"/>
                </a:cubicBezTo>
                <a:cubicBezTo>
                  <a:pt x="1524" y="437"/>
                  <a:pt x="1523" y="436"/>
                  <a:pt x="1523" y="436"/>
                </a:cubicBezTo>
                <a:cubicBezTo>
                  <a:pt x="1523" y="437"/>
                  <a:pt x="1523" y="437"/>
                  <a:pt x="1523" y="437"/>
                </a:cubicBezTo>
                <a:cubicBezTo>
                  <a:pt x="1522" y="437"/>
                  <a:pt x="1522" y="437"/>
                  <a:pt x="1522" y="437"/>
                </a:cubicBezTo>
                <a:cubicBezTo>
                  <a:pt x="1522" y="436"/>
                  <a:pt x="1522" y="436"/>
                  <a:pt x="1522" y="436"/>
                </a:cubicBezTo>
                <a:cubicBezTo>
                  <a:pt x="1522" y="435"/>
                  <a:pt x="1522" y="435"/>
                  <a:pt x="1522" y="435"/>
                </a:cubicBezTo>
                <a:cubicBezTo>
                  <a:pt x="1526" y="435"/>
                  <a:pt x="1526" y="435"/>
                  <a:pt x="1526" y="435"/>
                </a:cubicBezTo>
                <a:cubicBezTo>
                  <a:pt x="1526" y="435"/>
                  <a:pt x="1526" y="435"/>
                  <a:pt x="1526" y="435"/>
                </a:cubicBezTo>
                <a:cubicBezTo>
                  <a:pt x="1526" y="434"/>
                  <a:pt x="1527" y="433"/>
                  <a:pt x="1528" y="433"/>
                </a:cubicBezTo>
                <a:cubicBezTo>
                  <a:pt x="1528" y="430"/>
                  <a:pt x="1527" y="428"/>
                  <a:pt x="1528" y="427"/>
                </a:cubicBezTo>
                <a:cubicBezTo>
                  <a:pt x="1528" y="425"/>
                  <a:pt x="1528" y="425"/>
                  <a:pt x="1528" y="425"/>
                </a:cubicBezTo>
                <a:cubicBezTo>
                  <a:pt x="1527" y="425"/>
                  <a:pt x="1527" y="426"/>
                  <a:pt x="1527" y="426"/>
                </a:cubicBezTo>
                <a:cubicBezTo>
                  <a:pt x="1526" y="426"/>
                  <a:pt x="1526" y="426"/>
                  <a:pt x="1526" y="426"/>
                </a:cubicBezTo>
                <a:cubicBezTo>
                  <a:pt x="1526" y="427"/>
                  <a:pt x="1526" y="427"/>
                  <a:pt x="1526" y="427"/>
                </a:cubicBezTo>
                <a:cubicBezTo>
                  <a:pt x="1524" y="427"/>
                  <a:pt x="1523" y="427"/>
                  <a:pt x="1522" y="428"/>
                </a:cubicBezTo>
                <a:cubicBezTo>
                  <a:pt x="1522" y="429"/>
                  <a:pt x="1522" y="429"/>
                  <a:pt x="1522" y="429"/>
                </a:cubicBezTo>
                <a:cubicBezTo>
                  <a:pt x="1521" y="430"/>
                  <a:pt x="1519" y="433"/>
                  <a:pt x="1519" y="433"/>
                </a:cubicBezTo>
                <a:cubicBezTo>
                  <a:pt x="1517" y="434"/>
                  <a:pt x="1515" y="434"/>
                  <a:pt x="1513" y="434"/>
                </a:cubicBezTo>
                <a:cubicBezTo>
                  <a:pt x="1513" y="433"/>
                  <a:pt x="1513" y="433"/>
                  <a:pt x="1513" y="433"/>
                </a:cubicBezTo>
                <a:cubicBezTo>
                  <a:pt x="1512" y="433"/>
                  <a:pt x="1512" y="433"/>
                  <a:pt x="1512" y="433"/>
                </a:cubicBezTo>
                <a:cubicBezTo>
                  <a:pt x="1512" y="434"/>
                  <a:pt x="1512" y="434"/>
                  <a:pt x="1512" y="434"/>
                </a:cubicBezTo>
                <a:cubicBezTo>
                  <a:pt x="1510" y="435"/>
                  <a:pt x="1509" y="437"/>
                  <a:pt x="1507" y="438"/>
                </a:cubicBezTo>
                <a:cubicBezTo>
                  <a:pt x="1507" y="439"/>
                  <a:pt x="1507" y="440"/>
                  <a:pt x="1507" y="441"/>
                </a:cubicBezTo>
                <a:cubicBezTo>
                  <a:pt x="1508" y="441"/>
                  <a:pt x="1508" y="441"/>
                  <a:pt x="1509" y="441"/>
                </a:cubicBezTo>
                <a:cubicBezTo>
                  <a:pt x="1510" y="439"/>
                  <a:pt x="1511" y="437"/>
                  <a:pt x="1514" y="437"/>
                </a:cubicBezTo>
                <a:cubicBezTo>
                  <a:pt x="1514" y="436"/>
                  <a:pt x="1514" y="436"/>
                  <a:pt x="1514" y="436"/>
                </a:cubicBezTo>
                <a:cubicBezTo>
                  <a:pt x="1515" y="437"/>
                  <a:pt x="1516" y="437"/>
                  <a:pt x="1518" y="437"/>
                </a:cubicBezTo>
                <a:cubicBezTo>
                  <a:pt x="1518" y="438"/>
                  <a:pt x="1518" y="440"/>
                  <a:pt x="1519" y="441"/>
                </a:cubicBezTo>
                <a:cubicBezTo>
                  <a:pt x="1519" y="443"/>
                  <a:pt x="1519" y="443"/>
                  <a:pt x="1519" y="443"/>
                </a:cubicBezTo>
                <a:cubicBezTo>
                  <a:pt x="1518" y="443"/>
                  <a:pt x="1518" y="443"/>
                  <a:pt x="1518" y="443"/>
                </a:cubicBezTo>
                <a:cubicBezTo>
                  <a:pt x="1518" y="443"/>
                  <a:pt x="1518" y="443"/>
                  <a:pt x="1518" y="443"/>
                </a:cubicBezTo>
                <a:cubicBezTo>
                  <a:pt x="1517" y="442"/>
                  <a:pt x="1517" y="442"/>
                  <a:pt x="1517" y="441"/>
                </a:cubicBezTo>
                <a:cubicBezTo>
                  <a:pt x="1515" y="441"/>
                  <a:pt x="1515" y="441"/>
                  <a:pt x="1515" y="441"/>
                </a:cubicBezTo>
                <a:cubicBezTo>
                  <a:pt x="1514" y="443"/>
                  <a:pt x="1513" y="443"/>
                  <a:pt x="1512" y="445"/>
                </a:cubicBezTo>
                <a:cubicBezTo>
                  <a:pt x="1510" y="445"/>
                  <a:pt x="1508" y="444"/>
                  <a:pt x="1507" y="444"/>
                </a:cubicBezTo>
                <a:cubicBezTo>
                  <a:pt x="1506" y="446"/>
                  <a:pt x="1506" y="449"/>
                  <a:pt x="1506" y="452"/>
                </a:cubicBezTo>
                <a:cubicBezTo>
                  <a:pt x="1508" y="452"/>
                  <a:pt x="1508" y="452"/>
                  <a:pt x="1508" y="452"/>
                </a:cubicBezTo>
                <a:cubicBezTo>
                  <a:pt x="1508" y="452"/>
                  <a:pt x="1508" y="453"/>
                  <a:pt x="1508" y="454"/>
                </a:cubicBezTo>
                <a:cubicBezTo>
                  <a:pt x="1509" y="454"/>
                  <a:pt x="1509" y="454"/>
                  <a:pt x="1509" y="454"/>
                </a:cubicBezTo>
                <a:cubicBezTo>
                  <a:pt x="1509" y="455"/>
                  <a:pt x="1509" y="455"/>
                  <a:pt x="1507" y="456"/>
                </a:cubicBezTo>
                <a:cubicBezTo>
                  <a:pt x="1507" y="460"/>
                  <a:pt x="1508" y="460"/>
                  <a:pt x="1509" y="463"/>
                </a:cubicBezTo>
                <a:cubicBezTo>
                  <a:pt x="1511" y="463"/>
                  <a:pt x="1511" y="463"/>
                  <a:pt x="1511" y="463"/>
                </a:cubicBezTo>
                <a:cubicBezTo>
                  <a:pt x="1511" y="464"/>
                  <a:pt x="1512" y="466"/>
                  <a:pt x="1512" y="468"/>
                </a:cubicBezTo>
                <a:cubicBezTo>
                  <a:pt x="1511" y="468"/>
                  <a:pt x="1511" y="468"/>
                  <a:pt x="1511" y="468"/>
                </a:cubicBezTo>
                <a:cubicBezTo>
                  <a:pt x="1511" y="468"/>
                  <a:pt x="1511" y="469"/>
                  <a:pt x="1510" y="470"/>
                </a:cubicBezTo>
                <a:cubicBezTo>
                  <a:pt x="1512" y="470"/>
                  <a:pt x="1512" y="470"/>
                  <a:pt x="1512" y="470"/>
                </a:cubicBezTo>
                <a:cubicBezTo>
                  <a:pt x="1512" y="471"/>
                  <a:pt x="1512" y="472"/>
                  <a:pt x="1512" y="473"/>
                </a:cubicBezTo>
                <a:cubicBezTo>
                  <a:pt x="1513" y="473"/>
                  <a:pt x="1513" y="473"/>
                  <a:pt x="1513" y="473"/>
                </a:cubicBezTo>
                <a:cubicBezTo>
                  <a:pt x="1513" y="477"/>
                  <a:pt x="1513" y="477"/>
                  <a:pt x="1513" y="477"/>
                </a:cubicBezTo>
                <a:cubicBezTo>
                  <a:pt x="1512" y="477"/>
                  <a:pt x="1512" y="477"/>
                  <a:pt x="1512" y="477"/>
                </a:cubicBezTo>
                <a:cubicBezTo>
                  <a:pt x="1512" y="481"/>
                  <a:pt x="1514" y="483"/>
                  <a:pt x="1515" y="484"/>
                </a:cubicBezTo>
                <a:cubicBezTo>
                  <a:pt x="1515" y="485"/>
                  <a:pt x="1515" y="485"/>
                  <a:pt x="1515" y="485"/>
                </a:cubicBezTo>
                <a:cubicBezTo>
                  <a:pt x="1514" y="484"/>
                  <a:pt x="1512" y="484"/>
                  <a:pt x="1511" y="484"/>
                </a:cubicBezTo>
                <a:cubicBezTo>
                  <a:pt x="1511" y="488"/>
                  <a:pt x="1511" y="488"/>
                  <a:pt x="1511" y="488"/>
                </a:cubicBezTo>
                <a:cubicBezTo>
                  <a:pt x="1510" y="489"/>
                  <a:pt x="1510" y="489"/>
                  <a:pt x="1509" y="490"/>
                </a:cubicBezTo>
                <a:cubicBezTo>
                  <a:pt x="1509" y="491"/>
                  <a:pt x="1509" y="491"/>
                  <a:pt x="1509" y="491"/>
                </a:cubicBezTo>
                <a:cubicBezTo>
                  <a:pt x="1508" y="491"/>
                  <a:pt x="1508" y="491"/>
                  <a:pt x="1508" y="491"/>
                </a:cubicBezTo>
                <a:cubicBezTo>
                  <a:pt x="1508" y="489"/>
                  <a:pt x="1508" y="489"/>
                  <a:pt x="1508" y="489"/>
                </a:cubicBezTo>
                <a:cubicBezTo>
                  <a:pt x="1508" y="488"/>
                  <a:pt x="1508" y="488"/>
                  <a:pt x="1507" y="487"/>
                </a:cubicBezTo>
                <a:cubicBezTo>
                  <a:pt x="1504" y="488"/>
                  <a:pt x="1502" y="489"/>
                  <a:pt x="1500" y="491"/>
                </a:cubicBezTo>
                <a:cubicBezTo>
                  <a:pt x="1500" y="493"/>
                  <a:pt x="1501" y="494"/>
                  <a:pt x="1503" y="494"/>
                </a:cubicBezTo>
                <a:cubicBezTo>
                  <a:pt x="1503" y="496"/>
                  <a:pt x="1503" y="496"/>
                  <a:pt x="1503" y="496"/>
                </a:cubicBezTo>
                <a:cubicBezTo>
                  <a:pt x="1501" y="495"/>
                  <a:pt x="1500" y="494"/>
                  <a:pt x="1499" y="494"/>
                </a:cubicBezTo>
                <a:cubicBezTo>
                  <a:pt x="1499" y="491"/>
                  <a:pt x="1499" y="491"/>
                  <a:pt x="1499" y="491"/>
                </a:cubicBezTo>
                <a:cubicBezTo>
                  <a:pt x="1498" y="491"/>
                  <a:pt x="1496" y="490"/>
                  <a:pt x="1494" y="491"/>
                </a:cubicBezTo>
                <a:cubicBezTo>
                  <a:pt x="1494" y="491"/>
                  <a:pt x="1493" y="492"/>
                  <a:pt x="1492" y="491"/>
                </a:cubicBezTo>
                <a:cubicBezTo>
                  <a:pt x="1492" y="491"/>
                  <a:pt x="1492" y="491"/>
                  <a:pt x="1492" y="491"/>
                </a:cubicBezTo>
                <a:cubicBezTo>
                  <a:pt x="1491" y="491"/>
                  <a:pt x="1491" y="491"/>
                  <a:pt x="1491" y="491"/>
                </a:cubicBezTo>
                <a:cubicBezTo>
                  <a:pt x="1491" y="490"/>
                  <a:pt x="1491" y="490"/>
                  <a:pt x="1491" y="490"/>
                </a:cubicBezTo>
                <a:cubicBezTo>
                  <a:pt x="1489" y="490"/>
                  <a:pt x="1487" y="490"/>
                  <a:pt x="1486" y="491"/>
                </a:cubicBezTo>
                <a:cubicBezTo>
                  <a:pt x="1486" y="491"/>
                  <a:pt x="1486" y="492"/>
                  <a:pt x="1485" y="492"/>
                </a:cubicBezTo>
                <a:cubicBezTo>
                  <a:pt x="1485" y="492"/>
                  <a:pt x="1485" y="492"/>
                  <a:pt x="1485" y="492"/>
                </a:cubicBezTo>
                <a:cubicBezTo>
                  <a:pt x="1483" y="494"/>
                  <a:pt x="1483" y="495"/>
                  <a:pt x="1479" y="495"/>
                </a:cubicBezTo>
                <a:cubicBezTo>
                  <a:pt x="1479" y="496"/>
                  <a:pt x="1478" y="496"/>
                  <a:pt x="1478" y="497"/>
                </a:cubicBezTo>
                <a:cubicBezTo>
                  <a:pt x="1478" y="497"/>
                  <a:pt x="1478" y="497"/>
                  <a:pt x="1478" y="497"/>
                </a:cubicBezTo>
                <a:cubicBezTo>
                  <a:pt x="1478" y="498"/>
                  <a:pt x="1478" y="498"/>
                  <a:pt x="1478" y="498"/>
                </a:cubicBezTo>
                <a:cubicBezTo>
                  <a:pt x="1477" y="498"/>
                  <a:pt x="1477" y="498"/>
                  <a:pt x="1477" y="498"/>
                </a:cubicBezTo>
                <a:cubicBezTo>
                  <a:pt x="1476" y="501"/>
                  <a:pt x="1477" y="503"/>
                  <a:pt x="1474" y="504"/>
                </a:cubicBezTo>
                <a:cubicBezTo>
                  <a:pt x="1475" y="506"/>
                  <a:pt x="1474" y="506"/>
                  <a:pt x="1476" y="506"/>
                </a:cubicBezTo>
                <a:cubicBezTo>
                  <a:pt x="1475" y="507"/>
                  <a:pt x="1473" y="509"/>
                  <a:pt x="1473" y="509"/>
                </a:cubicBezTo>
                <a:cubicBezTo>
                  <a:pt x="1472" y="511"/>
                  <a:pt x="1476" y="511"/>
                  <a:pt x="1472" y="513"/>
                </a:cubicBezTo>
                <a:cubicBezTo>
                  <a:pt x="1472" y="514"/>
                  <a:pt x="1472" y="514"/>
                  <a:pt x="1472" y="514"/>
                </a:cubicBezTo>
                <a:cubicBezTo>
                  <a:pt x="1471" y="513"/>
                  <a:pt x="1471" y="513"/>
                  <a:pt x="1469" y="513"/>
                </a:cubicBezTo>
                <a:cubicBezTo>
                  <a:pt x="1469" y="513"/>
                  <a:pt x="1469" y="514"/>
                  <a:pt x="1468" y="514"/>
                </a:cubicBezTo>
                <a:cubicBezTo>
                  <a:pt x="1467" y="513"/>
                  <a:pt x="1467" y="511"/>
                  <a:pt x="1464" y="512"/>
                </a:cubicBezTo>
                <a:cubicBezTo>
                  <a:pt x="1464" y="513"/>
                  <a:pt x="1464" y="513"/>
                  <a:pt x="1464" y="513"/>
                </a:cubicBezTo>
                <a:cubicBezTo>
                  <a:pt x="1463" y="513"/>
                  <a:pt x="1462" y="513"/>
                  <a:pt x="1460" y="514"/>
                </a:cubicBezTo>
                <a:cubicBezTo>
                  <a:pt x="1460" y="514"/>
                  <a:pt x="1460" y="514"/>
                  <a:pt x="1460" y="514"/>
                </a:cubicBezTo>
                <a:cubicBezTo>
                  <a:pt x="1458" y="514"/>
                  <a:pt x="1458" y="514"/>
                  <a:pt x="1458" y="514"/>
                </a:cubicBezTo>
                <a:cubicBezTo>
                  <a:pt x="1458" y="515"/>
                  <a:pt x="1458" y="515"/>
                  <a:pt x="1458" y="515"/>
                </a:cubicBezTo>
                <a:cubicBezTo>
                  <a:pt x="1455" y="515"/>
                  <a:pt x="1455" y="515"/>
                  <a:pt x="1455" y="515"/>
                </a:cubicBezTo>
                <a:cubicBezTo>
                  <a:pt x="1455" y="515"/>
                  <a:pt x="1455" y="516"/>
                  <a:pt x="1455" y="516"/>
                </a:cubicBezTo>
                <a:cubicBezTo>
                  <a:pt x="1453" y="516"/>
                  <a:pt x="1452" y="517"/>
                  <a:pt x="1450" y="517"/>
                </a:cubicBezTo>
                <a:cubicBezTo>
                  <a:pt x="1450" y="517"/>
                  <a:pt x="1450" y="517"/>
                  <a:pt x="1450" y="517"/>
                </a:cubicBezTo>
                <a:cubicBezTo>
                  <a:pt x="1449" y="518"/>
                  <a:pt x="1449" y="518"/>
                  <a:pt x="1448" y="518"/>
                </a:cubicBezTo>
                <a:cubicBezTo>
                  <a:pt x="1448" y="520"/>
                  <a:pt x="1448" y="523"/>
                  <a:pt x="1449" y="525"/>
                </a:cubicBezTo>
                <a:cubicBezTo>
                  <a:pt x="1449" y="525"/>
                  <a:pt x="1447" y="526"/>
                  <a:pt x="1448" y="527"/>
                </a:cubicBezTo>
                <a:cubicBezTo>
                  <a:pt x="1449" y="527"/>
                  <a:pt x="1449" y="527"/>
                  <a:pt x="1449" y="527"/>
                </a:cubicBezTo>
                <a:cubicBezTo>
                  <a:pt x="1449" y="529"/>
                  <a:pt x="1449" y="529"/>
                  <a:pt x="1449" y="529"/>
                </a:cubicBezTo>
                <a:cubicBezTo>
                  <a:pt x="1448" y="527"/>
                  <a:pt x="1440" y="532"/>
                  <a:pt x="1439" y="533"/>
                </a:cubicBezTo>
                <a:cubicBezTo>
                  <a:pt x="1438" y="535"/>
                  <a:pt x="1438" y="534"/>
                  <a:pt x="1439" y="536"/>
                </a:cubicBezTo>
                <a:cubicBezTo>
                  <a:pt x="1438" y="536"/>
                  <a:pt x="1438" y="536"/>
                  <a:pt x="1438" y="536"/>
                </a:cubicBezTo>
                <a:cubicBezTo>
                  <a:pt x="1438" y="537"/>
                  <a:pt x="1438" y="537"/>
                  <a:pt x="1438" y="537"/>
                </a:cubicBezTo>
                <a:cubicBezTo>
                  <a:pt x="1435" y="537"/>
                  <a:pt x="1435" y="537"/>
                  <a:pt x="1435" y="537"/>
                </a:cubicBezTo>
                <a:cubicBezTo>
                  <a:pt x="1435" y="537"/>
                  <a:pt x="1435" y="537"/>
                  <a:pt x="1435" y="538"/>
                </a:cubicBezTo>
                <a:cubicBezTo>
                  <a:pt x="1427" y="538"/>
                  <a:pt x="1427" y="538"/>
                  <a:pt x="1427" y="538"/>
                </a:cubicBezTo>
                <a:cubicBezTo>
                  <a:pt x="1427" y="538"/>
                  <a:pt x="1427" y="538"/>
                  <a:pt x="1426" y="539"/>
                </a:cubicBezTo>
                <a:cubicBezTo>
                  <a:pt x="1425" y="537"/>
                  <a:pt x="1425" y="535"/>
                  <a:pt x="1425" y="533"/>
                </a:cubicBezTo>
                <a:cubicBezTo>
                  <a:pt x="1423" y="533"/>
                  <a:pt x="1421" y="534"/>
                  <a:pt x="1420" y="534"/>
                </a:cubicBezTo>
                <a:cubicBezTo>
                  <a:pt x="1420" y="536"/>
                  <a:pt x="1421" y="535"/>
                  <a:pt x="1421" y="536"/>
                </a:cubicBezTo>
                <a:cubicBezTo>
                  <a:pt x="1421" y="539"/>
                  <a:pt x="1421" y="539"/>
                  <a:pt x="1421" y="539"/>
                </a:cubicBezTo>
                <a:cubicBezTo>
                  <a:pt x="1422" y="539"/>
                  <a:pt x="1422" y="539"/>
                  <a:pt x="1422" y="539"/>
                </a:cubicBezTo>
                <a:cubicBezTo>
                  <a:pt x="1422" y="540"/>
                  <a:pt x="1422" y="540"/>
                  <a:pt x="1422" y="540"/>
                </a:cubicBezTo>
                <a:cubicBezTo>
                  <a:pt x="1422" y="540"/>
                  <a:pt x="1422" y="540"/>
                  <a:pt x="1422" y="540"/>
                </a:cubicBezTo>
                <a:cubicBezTo>
                  <a:pt x="1424" y="544"/>
                  <a:pt x="1421" y="545"/>
                  <a:pt x="1424" y="547"/>
                </a:cubicBezTo>
                <a:cubicBezTo>
                  <a:pt x="1424" y="548"/>
                  <a:pt x="1424" y="548"/>
                  <a:pt x="1424" y="548"/>
                </a:cubicBezTo>
                <a:cubicBezTo>
                  <a:pt x="1419" y="548"/>
                  <a:pt x="1419" y="548"/>
                  <a:pt x="1419" y="548"/>
                </a:cubicBezTo>
                <a:cubicBezTo>
                  <a:pt x="1419" y="547"/>
                  <a:pt x="1419" y="547"/>
                  <a:pt x="1419" y="547"/>
                </a:cubicBezTo>
                <a:cubicBezTo>
                  <a:pt x="1418" y="546"/>
                  <a:pt x="1418" y="548"/>
                  <a:pt x="1418" y="548"/>
                </a:cubicBezTo>
                <a:cubicBezTo>
                  <a:pt x="1416" y="548"/>
                  <a:pt x="1416" y="548"/>
                  <a:pt x="1416" y="548"/>
                </a:cubicBezTo>
                <a:cubicBezTo>
                  <a:pt x="1416" y="548"/>
                  <a:pt x="1416" y="549"/>
                  <a:pt x="1416" y="549"/>
                </a:cubicBezTo>
                <a:cubicBezTo>
                  <a:pt x="1415" y="549"/>
                  <a:pt x="1414" y="549"/>
                  <a:pt x="1412" y="548"/>
                </a:cubicBezTo>
                <a:cubicBezTo>
                  <a:pt x="1412" y="550"/>
                  <a:pt x="1412" y="550"/>
                  <a:pt x="1411" y="551"/>
                </a:cubicBezTo>
                <a:cubicBezTo>
                  <a:pt x="1410" y="551"/>
                  <a:pt x="1410" y="551"/>
                  <a:pt x="1410" y="551"/>
                </a:cubicBezTo>
                <a:cubicBezTo>
                  <a:pt x="1409" y="550"/>
                  <a:pt x="1409" y="548"/>
                  <a:pt x="1408" y="547"/>
                </a:cubicBezTo>
                <a:cubicBezTo>
                  <a:pt x="1406" y="547"/>
                  <a:pt x="1404" y="547"/>
                  <a:pt x="1403" y="548"/>
                </a:cubicBezTo>
                <a:cubicBezTo>
                  <a:pt x="1403" y="549"/>
                  <a:pt x="1403" y="549"/>
                  <a:pt x="1403" y="549"/>
                </a:cubicBezTo>
                <a:cubicBezTo>
                  <a:pt x="1401" y="549"/>
                  <a:pt x="1402" y="549"/>
                  <a:pt x="1401" y="548"/>
                </a:cubicBezTo>
                <a:cubicBezTo>
                  <a:pt x="1399" y="548"/>
                  <a:pt x="1397" y="549"/>
                  <a:pt x="1396" y="550"/>
                </a:cubicBezTo>
                <a:cubicBezTo>
                  <a:pt x="1395" y="550"/>
                  <a:pt x="1395" y="550"/>
                  <a:pt x="1395" y="552"/>
                </a:cubicBezTo>
                <a:cubicBezTo>
                  <a:pt x="1397" y="552"/>
                  <a:pt x="1397" y="553"/>
                  <a:pt x="1399" y="554"/>
                </a:cubicBezTo>
                <a:cubicBezTo>
                  <a:pt x="1399" y="554"/>
                  <a:pt x="1399" y="554"/>
                  <a:pt x="1399" y="554"/>
                </a:cubicBezTo>
                <a:cubicBezTo>
                  <a:pt x="1398" y="554"/>
                  <a:pt x="1398" y="554"/>
                  <a:pt x="1398" y="554"/>
                </a:cubicBezTo>
                <a:cubicBezTo>
                  <a:pt x="1398" y="555"/>
                  <a:pt x="1398" y="555"/>
                  <a:pt x="1398" y="555"/>
                </a:cubicBezTo>
                <a:cubicBezTo>
                  <a:pt x="1397" y="555"/>
                  <a:pt x="1397" y="554"/>
                  <a:pt x="1395" y="554"/>
                </a:cubicBezTo>
                <a:cubicBezTo>
                  <a:pt x="1396" y="557"/>
                  <a:pt x="1397" y="557"/>
                  <a:pt x="1394" y="558"/>
                </a:cubicBezTo>
                <a:cubicBezTo>
                  <a:pt x="1394" y="558"/>
                  <a:pt x="1395" y="558"/>
                  <a:pt x="1395" y="559"/>
                </a:cubicBezTo>
                <a:cubicBezTo>
                  <a:pt x="1397" y="558"/>
                  <a:pt x="1399" y="558"/>
                  <a:pt x="1401" y="558"/>
                </a:cubicBezTo>
                <a:cubicBezTo>
                  <a:pt x="1401" y="558"/>
                  <a:pt x="1402" y="559"/>
                  <a:pt x="1402" y="560"/>
                </a:cubicBezTo>
                <a:cubicBezTo>
                  <a:pt x="1402" y="560"/>
                  <a:pt x="1403" y="560"/>
                  <a:pt x="1403" y="560"/>
                </a:cubicBezTo>
                <a:cubicBezTo>
                  <a:pt x="1404" y="560"/>
                  <a:pt x="1404" y="560"/>
                  <a:pt x="1404" y="561"/>
                </a:cubicBezTo>
                <a:cubicBezTo>
                  <a:pt x="1406" y="562"/>
                  <a:pt x="1407" y="562"/>
                  <a:pt x="1407" y="565"/>
                </a:cubicBezTo>
                <a:cubicBezTo>
                  <a:pt x="1408" y="565"/>
                  <a:pt x="1408" y="565"/>
                  <a:pt x="1408" y="565"/>
                </a:cubicBezTo>
                <a:cubicBezTo>
                  <a:pt x="1408" y="564"/>
                  <a:pt x="1408" y="564"/>
                  <a:pt x="1409" y="563"/>
                </a:cubicBezTo>
                <a:cubicBezTo>
                  <a:pt x="1410" y="563"/>
                  <a:pt x="1410" y="563"/>
                  <a:pt x="1410" y="563"/>
                </a:cubicBezTo>
                <a:cubicBezTo>
                  <a:pt x="1410" y="563"/>
                  <a:pt x="1410" y="561"/>
                  <a:pt x="1411" y="562"/>
                </a:cubicBezTo>
                <a:cubicBezTo>
                  <a:pt x="1411" y="562"/>
                  <a:pt x="1411" y="562"/>
                  <a:pt x="1411" y="562"/>
                </a:cubicBezTo>
                <a:cubicBezTo>
                  <a:pt x="1412" y="563"/>
                  <a:pt x="1412" y="562"/>
                  <a:pt x="1412" y="563"/>
                </a:cubicBezTo>
                <a:cubicBezTo>
                  <a:pt x="1411" y="563"/>
                  <a:pt x="1411" y="564"/>
                  <a:pt x="1410" y="564"/>
                </a:cubicBezTo>
                <a:cubicBezTo>
                  <a:pt x="1410" y="565"/>
                  <a:pt x="1410" y="565"/>
                  <a:pt x="1410" y="565"/>
                </a:cubicBezTo>
                <a:cubicBezTo>
                  <a:pt x="1413" y="565"/>
                  <a:pt x="1413" y="565"/>
                  <a:pt x="1413" y="565"/>
                </a:cubicBezTo>
                <a:cubicBezTo>
                  <a:pt x="1413" y="567"/>
                  <a:pt x="1413" y="567"/>
                  <a:pt x="1412" y="568"/>
                </a:cubicBezTo>
                <a:cubicBezTo>
                  <a:pt x="1413" y="568"/>
                  <a:pt x="1413" y="568"/>
                  <a:pt x="1413" y="568"/>
                </a:cubicBezTo>
                <a:cubicBezTo>
                  <a:pt x="1413" y="569"/>
                  <a:pt x="1413" y="569"/>
                  <a:pt x="1413" y="569"/>
                </a:cubicBezTo>
                <a:cubicBezTo>
                  <a:pt x="1416" y="569"/>
                  <a:pt x="1416" y="569"/>
                  <a:pt x="1416" y="569"/>
                </a:cubicBezTo>
                <a:cubicBezTo>
                  <a:pt x="1416" y="570"/>
                  <a:pt x="1416" y="570"/>
                  <a:pt x="1415" y="571"/>
                </a:cubicBezTo>
                <a:cubicBezTo>
                  <a:pt x="1416" y="571"/>
                  <a:pt x="1415" y="571"/>
                  <a:pt x="1416" y="571"/>
                </a:cubicBezTo>
                <a:cubicBezTo>
                  <a:pt x="1416" y="575"/>
                  <a:pt x="1416" y="575"/>
                  <a:pt x="1416" y="575"/>
                </a:cubicBezTo>
                <a:cubicBezTo>
                  <a:pt x="1417" y="576"/>
                  <a:pt x="1417" y="576"/>
                  <a:pt x="1418" y="576"/>
                </a:cubicBezTo>
                <a:cubicBezTo>
                  <a:pt x="1418" y="577"/>
                  <a:pt x="1418" y="577"/>
                  <a:pt x="1418" y="577"/>
                </a:cubicBezTo>
                <a:cubicBezTo>
                  <a:pt x="1418" y="578"/>
                  <a:pt x="1419" y="578"/>
                  <a:pt x="1420" y="578"/>
                </a:cubicBezTo>
                <a:cubicBezTo>
                  <a:pt x="1420" y="579"/>
                  <a:pt x="1421" y="579"/>
                  <a:pt x="1421" y="580"/>
                </a:cubicBezTo>
                <a:cubicBezTo>
                  <a:pt x="1422" y="580"/>
                  <a:pt x="1424" y="581"/>
                  <a:pt x="1425" y="581"/>
                </a:cubicBezTo>
                <a:cubicBezTo>
                  <a:pt x="1425" y="582"/>
                  <a:pt x="1426" y="583"/>
                  <a:pt x="1426" y="583"/>
                </a:cubicBezTo>
                <a:cubicBezTo>
                  <a:pt x="1427" y="583"/>
                  <a:pt x="1427" y="583"/>
                  <a:pt x="1428" y="583"/>
                </a:cubicBezTo>
                <a:cubicBezTo>
                  <a:pt x="1428" y="585"/>
                  <a:pt x="1428" y="587"/>
                  <a:pt x="1428" y="589"/>
                </a:cubicBezTo>
                <a:cubicBezTo>
                  <a:pt x="1428" y="589"/>
                  <a:pt x="1427" y="589"/>
                  <a:pt x="1428" y="590"/>
                </a:cubicBezTo>
                <a:cubicBezTo>
                  <a:pt x="1428" y="590"/>
                  <a:pt x="1428" y="590"/>
                  <a:pt x="1428" y="590"/>
                </a:cubicBezTo>
                <a:cubicBezTo>
                  <a:pt x="1428" y="591"/>
                  <a:pt x="1429" y="592"/>
                  <a:pt x="1429" y="592"/>
                </a:cubicBezTo>
                <a:cubicBezTo>
                  <a:pt x="1428" y="593"/>
                  <a:pt x="1428" y="593"/>
                  <a:pt x="1428" y="593"/>
                </a:cubicBezTo>
                <a:cubicBezTo>
                  <a:pt x="1428" y="599"/>
                  <a:pt x="1428" y="599"/>
                  <a:pt x="1428" y="599"/>
                </a:cubicBezTo>
                <a:cubicBezTo>
                  <a:pt x="1428" y="599"/>
                  <a:pt x="1429" y="599"/>
                  <a:pt x="1430" y="600"/>
                </a:cubicBezTo>
                <a:cubicBezTo>
                  <a:pt x="1429" y="601"/>
                  <a:pt x="1428" y="603"/>
                  <a:pt x="1427" y="605"/>
                </a:cubicBezTo>
                <a:cubicBezTo>
                  <a:pt x="1427" y="606"/>
                  <a:pt x="1427" y="605"/>
                  <a:pt x="1428" y="606"/>
                </a:cubicBezTo>
                <a:cubicBezTo>
                  <a:pt x="1427" y="607"/>
                  <a:pt x="1427" y="609"/>
                  <a:pt x="1427" y="611"/>
                </a:cubicBezTo>
                <a:cubicBezTo>
                  <a:pt x="1426" y="613"/>
                  <a:pt x="1424" y="614"/>
                  <a:pt x="1422" y="615"/>
                </a:cubicBezTo>
                <a:cubicBezTo>
                  <a:pt x="1414" y="615"/>
                  <a:pt x="1414" y="615"/>
                  <a:pt x="1414" y="615"/>
                </a:cubicBezTo>
                <a:cubicBezTo>
                  <a:pt x="1414" y="615"/>
                  <a:pt x="1414" y="614"/>
                  <a:pt x="1413" y="613"/>
                </a:cubicBezTo>
                <a:cubicBezTo>
                  <a:pt x="1411" y="613"/>
                  <a:pt x="1410" y="613"/>
                  <a:pt x="1408" y="613"/>
                </a:cubicBezTo>
                <a:cubicBezTo>
                  <a:pt x="1408" y="612"/>
                  <a:pt x="1408" y="612"/>
                  <a:pt x="1408" y="612"/>
                </a:cubicBezTo>
                <a:cubicBezTo>
                  <a:pt x="1407" y="612"/>
                  <a:pt x="1406" y="613"/>
                  <a:pt x="1404" y="613"/>
                </a:cubicBezTo>
                <a:cubicBezTo>
                  <a:pt x="1404" y="612"/>
                  <a:pt x="1404" y="612"/>
                  <a:pt x="1404" y="612"/>
                </a:cubicBezTo>
                <a:cubicBezTo>
                  <a:pt x="1399" y="612"/>
                  <a:pt x="1399" y="612"/>
                  <a:pt x="1399" y="612"/>
                </a:cubicBezTo>
                <a:cubicBezTo>
                  <a:pt x="1399" y="613"/>
                  <a:pt x="1399" y="613"/>
                  <a:pt x="1399" y="613"/>
                </a:cubicBezTo>
                <a:cubicBezTo>
                  <a:pt x="1396" y="613"/>
                  <a:pt x="1396" y="613"/>
                  <a:pt x="1396" y="613"/>
                </a:cubicBezTo>
                <a:cubicBezTo>
                  <a:pt x="1396" y="612"/>
                  <a:pt x="1396" y="612"/>
                  <a:pt x="1396" y="612"/>
                </a:cubicBezTo>
                <a:cubicBezTo>
                  <a:pt x="1395" y="612"/>
                  <a:pt x="1395" y="612"/>
                  <a:pt x="1395" y="612"/>
                </a:cubicBezTo>
                <a:cubicBezTo>
                  <a:pt x="1395" y="612"/>
                  <a:pt x="1395" y="612"/>
                  <a:pt x="1395" y="612"/>
                </a:cubicBezTo>
                <a:cubicBezTo>
                  <a:pt x="1392" y="612"/>
                  <a:pt x="1392" y="612"/>
                  <a:pt x="1392" y="612"/>
                </a:cubicBezTo>
                <a:cubicBezTo>
                  <a:pt x="1392" y="611"/>
                  <a:pt x="1392" y="611"/>
                  <a:pt x="1392" y="611"/>
                </a:cubicBezTo>
                <a:cubicBezTo>
                  <a:pt x="1388" y="611"/>
                  <a:pt x="1383" y="611"/>
                  <a:pt x="1379" y="612"/>
                </a:cubicBezTo>
                <a:cubicBezTo>
                  <a:pt x="1379" y="612"/>
                  <a:pt x="1379" y="612"/>
                  <a:pt x="1379" y="612"/>
                </a:cubicBezTo>
                <a:cubicBezTo>
                  <a:pt x="1378" y="612"/>
                  <a:pt x="1377" y="610"/>
                  <a:pt x="1376" y="610"/>
                </a:cubicBezTo>
                <a:cubicBezTo>
                  <a:pt x="1375" y="609"/>
                  <a:pt x="1371" y="609"/>
                  <a:pt x="1369" y="610"/>
                </a:cubicBezTo>
                <a:cubicBezTo>
                  <a:pt x="1369" y="611"/>
                  <a:pt x="1369" y="611"/>
                  <a:pt x="1369" y="611"/>
                </a:cubicBezTo>
                <a:cubicBezTo>
                  <a:pt x="1367" y="611"/>
                  <a:pt x="1367" y="611"/>
                  <a:pt x="1367" y="611"/>
                </a:cubicBezTo>
                <a:cubicBezTo>
                  <a:pt x="1367" y="612"/>
                  <a:pt x="1367" y="612"/>
                  <a:pt x="1367" y="612"/>
                </a:cubicBezTo>
                <a:cubicBezTo>
                  <a:pt x="1366" y="612"/>
                  <a:pt x="1366" y="612"/>
                  <a:pt x="1366" y="612"/>
                </a:cubicBezTo>
                <a:cubicBezTo>
                  <a:pt x="1366" y="613"/>
                  <a:pt x="1366" y="613"/>
                  <a:pt x="1366" y="613"/>
                </a:cubicBezTo>
                <a:cubicBezTo>
                  <a:pt x="1363" y="613"/>
                  <a:pt x="1363" y="613"/>
                  <a:pt x="1363" y="613"/>
                </a:cubicBezTo>
                <a:cubicBezTo>
                  <a:pt x="1362" y="614"/>
                  <a:pt x="1363" y="614"/>
                  <a:pt x="1362" y="614"/>
                </a:cubicBezTo>
                <a:cubicBezTo>
                  <a:pt x="1362" y="613"/>
                  <a:pt x="1362" y="613"/>
                  <a:pt x="1362" y="613"/>
                </a:cubicBezTo>
                <a:cubicBezTo>
                  <a:pt x="1361" y="613"/>
                  <a:pt x="1361" y="613"/>
                  <a:pt x="1361" y="613"/>
                </a:cubicBezTo>
                <a:cubicBezTo>
                  <a:pt x="1359" y="616"/>
                  <a:pt x="1357" y="615"/>
                  <a:pt x="1357" y="617"/>
                </a:cubicBezTo>
                <a:cubicBezTo>
                  <a:pt x="1356" y="617"/>
                  <a:pt x="1356" y="617"/>
                  <a:pt x="1356" y="617"/>
                </a:cubicBezTo>
                <a:cubicBezTo>
                  <a:pt x="1355" y="619"/>
                  <a:pt x="1357" y="619"/>
                  <a:pt x="1357" y="619"/>
                </a:cubicBezTo>
                <a:cubicBezTo>
                  <a:pt x="1357" y="621"/>
                  <a:pt x="1357" y="621"/>
                  <a:pt x="1357" y="621"/>
                </a:cubicBezTo>
                <a:cubicBezTo>
                  <a:pt x="1359" y="621"/>
                  <a:pt x="1359" y="621"/>
                  <a:pt x="1359" y="621"/>
                </a:cubicBezTo>
                <a:cubicBezTo>
                  <a:pt x="1358" y="621"/>
                  <a:pt x="1358" y="622"/>
                  <a:pt x="1358" y="623"/>
                </a:cubicBezTo>
                <a:cubicBezTo>
                  <a:pt x="1359" y="623"/>
                  <a:pt x="1359" y="623"/>
                  <a:pt x="1360" y="623"/>
                </a:cubicBezTo>
                <a:cubicBezTo>
                  <a:pt x="1360" y="627"/>
                  <a:pt x="1360" y="625"/>
                  <a:pt x="1362" y="627"/>
                </a:cubicBezTo>
                <a:cubicBezTo>
                  <a:pt x="1360" y="628"/>
                  <a:pt x="1360" y="629"/>
                  <a:pt x="1359" y="631"/>
                </a:cubicBezTo>
                <a:cubicBezTo>
                  <a:pt x="1361" y="631"/>
                  <a:pt x="1361" y="631"/>
                  <a:pt x="1361" y="631"/>
                </a:cubicBezTo>
                <a:cubicBezTo>
                  <a:pt x="1361" y="634"/>
                  <a:pt x="1361" y="636"/>
                  <a:pt x="1361" y="638"/>
                </a:cubicBezTo>
                <a:cubicBezTo>
                  <a:pt x="1362" y="639"/>
                  <a:pt x="1362" y="639"/>
                  <a:pt x="1363" y="639"/>
                </a:cubicBezTo>
                <a:cubicBezTo>
                  <a:pt x="1362" y="640"/>
                  <a:pt x="1362" y="640"/>
                  <a:pt x="1362" y="640"/>
                </a:cubicBezTo>
                <a:cubicBezTo>
                  <a:pt x="1363" y="640"/>
                  <a:pt x="1363" y="640"/>
                  <a:pt x="1363" y="640"/>
                </a:cubicBezTo>
                <a:cubicBezTo>
                  <a:pt x="1363" y="644"/>
                  <a:pt x="1363" y="644"/>
                  <a:pt x="1363" y="644"/>
                </a:cubicBezTo>
                <a:cubicBezTo>
                  <a:pt x="1362" y="644"/>
                  <a:pt x="1362" y="644"/>
                  <a:pt x="1362" y="644"/>
                </a:cubicBezTo>
                <a:cubicBezTo>
                  <a:pt x="1362" y="648"/>
                  <a:pt x="1362" y="648"/>
                  <a:pt x="1362" y="648"/>
                </a:cubicBezTo>
                <a:cubicBezTo>
                  <a:pt x="1361" y="648"/>
                  <a:pt x="1361" y="648"/>
                  <a:pt x="1361" y="648"/>
                </a:cubicBezTo>
                <a:cubicBezTo>
                  <a:pt x="1361" y="650"/>
                  <a:pt x="1361" y="650"/>
                  <a:pt x="1361" y="650"/>
                </a:cubicBezTo>
                <a:cubicBezTo>
                  <a:pt x="1361" y="650"/>
                  <a:pt x="1360" y="651"/>
                  <a:pt x="1359" y="651"/>
                </a:cubicBezTo>
                <a:cubicBezTo>
                  <a:pt x="1359" y="652"/>
                  <a:pt x="1360" y="653"/>
                  <a:pt x="1360" y="654"/>
                </a:cubicBezTo>
                <a:cubicBezTo>
                  <a:pt x="1359" y="654"/>
                  <a:pt x="1359" y="654"/>
                  <a:pt x="1359" y="654"/>
                </a:cubicBezTo>
                <a:cubicBezTo>
                  <a:pt x="1358" y="656"/>
                  <a:pt x="1358" y="657"/>
                  <a:pt x="1358" y="660"/>
                </a:cubicBezTo>
                <a:cubicBezTo>
                  <a:pt x="1357" y="660"/>
                  <a:pt x="1357" y="660"/>
                  <a:pt x="1356" y="660"/>
                </a:cubicBezTo>
                <a:cubicBezTo>
                  <a:pt x="1356" y="662"/>
                  <a:pt x="1357" y="663"/>
                  <a:pt x="1355" y="665"/>
                </a:cubicBezTo>
                <a:cubicBezTo>
                  <a:pt x="1355" y="668"/>
                  <a:pt x="1355" y="668"/>
                  <a:pt x="1355" y="668"/>
                </a:cubicBezTo>
                <a:cubicBezTo>
                  <a:pt x="1356" y="668"/>
                  <a:pt x="1356" y="668"/>
                  <a:pt x="1356" y="668"/>
                </a:cubicBezTo>
                <a:cubicBezTo>
                  <a:pt x="1356" y="669"/>
                  <a:pt x="1356" y="669"/>
                  <a:pt x="1356" y="669"/>
                </a:cubicBezTo>
                <a:cubicBezTo>
                  <a:pt x="1357" y="669"/>
                  <a:pt x="1357" y="669"/>
                  <a:pt x="1357" y="669"/>
                </a:cubicBezTo>
                <a:cubicBezTo>
                  <a:pt x="1357" y="668"/>
                  <a:pt x="1357" y="667"/>
                  <a:pt x="1357" y="667"/>
                </a:cubicBezTo>
                <a:cubicBezTo>
                  <a:pt x="1359" y="667"/>
                  <a:pt x="1359" y="667"/>
                  <a:pt x="1359" y="667"/>
                </a:cubicBezTo>
                <a:cubicBezTo>
                  <a:pt x="1359" y="669"/>
                  <a:pt x="1359" y="669"/>
                  <a:pt x="1359" y="669"/>
                </a:cubicBezTo>
                <a:cubicBezTo>
                  <a:pt x="1357" y="670"/>
                  <a:pt x="1358" y="669"/>
                  <a:pt x="1357" y="670"/>
                </a:cubicBezTo>
                <a:cubicBezTo>
                  <a:pt x="1357" y="670"/>
                  <a:pt x="1357" y="670"/>
                  <a:pt x="1357" y="670"/>
                </a:cubicBezTo>
                <a:cubicBezTo>
                  <a:pt x="1357" y="672"/>
                  <a:pt x="1357" y="672"/>
                  <a:pt x="1357" y="672"/>
                </a:cubicBezTo>
                <a:cubicBezTo>
                  <a:pt x="1359" y="672"/>
                  <a:pt x="1359" y="672"/>
                  <a:pt x="1359" y="672"/>
                </a:cubicBezTo>
                <a:cubicBezTo>
                  <a:pt x="1359" y="674"/>
                  <a:pt x="1359" y="677"/>
                  <a:pt x="1360" y="679"/>
                </a:cubicBezTo>
                <a:cubicBezTo>
                  <a:pt x="1359" y="679"/>
                  <a:pt x="1359" y="679"/>
                  <a:pt x="1359" y="679"/>
                </a:cubicBezTo>
                <a:cubicBezTo>
                  <a:pt x="1359" y="682"/>
                  <a:pt x="1358" y="685"/>
                  <a:pt x="1358" y="688"/>
                </a:cubicBezTo>
                <a:cubicBezTo>
                  <a:pt x="1359" y="688"/>
                  <a:pt x="1361" y="687"/>
                  <a:pt x="1363" y="687"/>
                </a:cubicBezTo>
                <a:cubicBezTo>
                  <a:pt x="1363" y="688"/>
                  <a:pt x="1363" y="688"/>
                  <a:pt x="1363" y="688"/>
                </a:cubicBezTo>
                <a:cubicBezTo>
                  <a:pt x="1366" y="688"/>
                  <a:pt x="1366" y="688"/>
                  <a:pt x="1366" y="688"/>
                </a:cubicBezTo>
                <a:cubicBezTo>
                  <a:pt x="1366" y="688"/>
                  <a:pt x="1367" y="689"/>
                  <a:pt x="1367" y="690"/>
                </a:cubicBezTo>
                <a:cubicBezTo>
                  <a:pt x="1368" y="690"/>
                  <a:pt x="1371" y="688"/>
                  <a:pt x="1372" y="688"/>
                </a:cubicBezTo>
                <a:cubicBezTo>
                  <a:pt x="1374" y="688"/>
                  <a:pt x="1374" y="688"/>
                  <a:pt x="1374" y="688"/>
                </a:cubicBezTo>
                <a:cubicBezTo>
                  <a:pt x="1374" y="687"/>
                  <a:pt x="1374" y="687"/>
                  <a:pt x="1374" y="687"/>
                </a:cubicBezTo>
                <a:cubicBezTo>
                  <a:pt x="1378" y="687"/>
                  <a:pt x="1378" y="687"/>
                  <a:pt x="1378" y="687"/>
                </a:cubicBezTo>
                <a:cubicBezTo>
                  <a:pt x="1379" y="688"/>
                  <a:pt x="1380" y="690"/>
                  <a:pt x="1381" y="691"/>
                </a:cubicBezTo>
                <a:cubicBezTo>
                  <a:pt x="1382" y="691"/>
                  <a:pt x="1382" y="691"/>
                  <a:pt x="1382" y="691"/>
                </a:cubicBezTo>
                <a:cubicBezTo>
                  <a:pt x="1382" y="692"/>
                  <a:pt x="1382" y="693"/>
                  <a:pt x="1382" y="694"/>
                </a:cubicBezTo>
                <a:cubicBezTo>
                  <a:pt x="1383" y="694"/>
                  <a:pt x="1383" y="694"/>
                  <a:pt x="1383" y="694"/>
                </a:cubicBezTo>
                <a:cubicBezTo>
                  <a:pt x="1384" y="695"/>
                  <a:pt x="1384" y="696"/>
                  <a:pt x="1384" y="698"/>
                </a:cubicBezTo>
                <a:cubicBezTo>
                  <a:pt x="1386" y="698"/>
                  <a:pt x="1387" y="699"/>
                  <a:pt x="1389" y="699"/>
                </a:cubicBezTo>
                <a:cubicBezTo>
                  <a:pt x="1390" y="697"/>
                  <a:pt x="1391" y="697"/>
                  <a:pt x="1393" y="696"/>
                </a:cubicBezTo>
                <a:cubicBezTo>
                  <a:pt x="1393" y="696"/>
                  <a:pt x="1393" y="696"/>
                  <a:pt x="1393" y="696"/>
                </a:cubicBezTo>
                <a:cubicBezTo>
                  <a:pt x="1395" y="695"/>
                  <a:pt x="1396" y="695"/>
                  <a:pt x="1397" y="695"/>
                </a:cubicBezTo>
                <a:cubicBezTo>
                  <a:pt x="1398" y="694"/>
                  <a:pt x="1398" y="693"/>
                  <a:pt x="1399" y="692"/>
                </a:cubicBezTo>
                <a:cubicBezTo>
                  <a:pt x="1400" y="693"/>
                  <a:pt x="1401" y="692"/>
                  <a:pt x="1402" y="693"/>
                </a:cubicBezTo>
                <a:cubicBezTo>
                  <a:pt x="1402" y="694"/>
                  <a:pt x="1402" y="694"/>
                  <a:pt x="1402" y="694"/>
                </a:cubicBezTo>
                <a:cubicBezTo>
                  <a:pt x="1403" y="694"/>
                  <a:pt x="1404" y="693"/>
                  <a:pt x="1405" y="693"/>
                </a:cubicBezTo>
                <a:cubicBezTo>
                  <a:pt x="1405" y="694"/>
                  <a:pt x="1405" y="694"/>
                  <a:pt x="1405" y="694"/>
                </a:cubicBezTo>
                <a:cubicBezTo>
                  <a:pt x="1406" y="694"/>
                  <a:pt x="1407" y="694"/>
                  <a:pt x="1409" y="694"/>
                </a:cubicBezTo>
                <a:cubicBezTo>
                  <a:pt x="1409" y="694"/>
                  <a:pt x="1409" y="694"/>
                  <a:pt x="1409" y="694"/>
                </a:cubicBezTo>
                <a:cubicBezTo>
                  <a:pt x="1410" y="694"/>
                  <a:pt x="1410" y="694"/>
                  <a:pt x="1410" y="694"/>
                </a:cubicBezTo>
                <a:cubicBezTo>
                  <a:pt x="1410" y="693"/>
                  <a:pt x="1410" y="693"/>
                  <a:pt x="1410" y="693"/>
                </a:cubicBezTo>
                <a:cubicBezTo>
                  <a:pt x="1414" y="693"/>
                  <a:pt x="1414" y="693"/>
                  <a:pt x="1414" y="693"/>
                </a:cubicBezTo>
                <a:cubicBezTo>
                  <a:pt x="1415" y="693"/>
                  <a:pt x="1415" y="692"/>
                  <a:pt x="1415" y="692"/>
                </a:cubicBezTo>
                <a:cubicBezTo>
                  <a:pt x="1416" y="692"/>
                  <a:pt x="1416" y="692"/>
                  <a:pt x="1416" y="692"/>
                </a:cubicBezTo>
                <a:cubicBezTo>
                  <a:pt x="1417" y="688"/>
                  <a:pt x="1418" y="687"/>
                  <a:pt x="1420" y="685"/>
                </a:cubicBezTo>
                <a:cubicBezTo>
                  <a:pt x="1421" y="685"/>
                  <a:pt x="1421" y="684"/>
                  <a:pt x="1421" y="684"/>
                </a:cubicBezTo>
                <a:cubicBezTo>
                  <a:pt x="1422" y="684"/>
                  <a:pt x="1423" y="683"/>
                  <a:pt x="1424" y="683"/>
                </a:cubicBezTo>
                <a:cubicBezTo>
                  <a:pt x="1424" y="683"/>
                  <a:pt x="1424" y="682"/>
                  <a:pt x="1424" y="682"/>
                </a:cubicBezTo>
                <a:cubicBezTo>
                  <a:pt x="1427" y="682"/>
                  <a:pt x="1427" y="682"/>
                  <a:pt x="1427" y="682"/>
                </a:cubicBezTo>
                <a:cubicBezTo>
                  <a:pt x="1428" y="682"/>
                  <a:pt x="1427" y="681"/>
                  <a:pt x="1429" y="681"/>
                </a:cubicBezTo>
                <a:cubicBezTo>
                  <a:pt x="1429" y="678"/>
                  <a:pt x="1429" y="678"/>
                  <a:pt x="1429" y="678"/>
                </a:cubicBezTo>
                <a:cubicBezTo>
                  <a:pt x="1430" y="678"/>
                  <a:pt x="1430" y="678"/>
                  <a:pt x="1430" y="678"/>
                </a:cubicBezTo>
                <a:cubicBezTo>
                  <a:pt x="1430" y="675"/>
                  <a:pt x="1430" y="675"/>
                  <a:pt x="1430" y="675"/>
                </a:cubicBezTo>
                <a:cubicBezTo>
                  <a:pt x="1430" y="675"/>
                  <a:pt x="1431" y="674"/>
                  <a:pt x="1432" y="673"/>
                </a:cubicBezTo>
                <a:cubicBezTo>
                  <a:pt x="1432" y="672"/>
                  <a:pt x="1432" y="672"/>
                  <a:pt x="1432" y="672"/>
                </a:cubicBezTo>
                <a:cubicBezTo>
                  <a:pt x="1433" y="672"/>
                  <a:pt x="1434" y="671"/>
                  <a:pt x="1434" y="671"/>
                </a:cubicBezTo>
                <a:cubicBezTo>
                  <a:pt x="1436" y="669"/>
                  <a:pt x="1435" y="668"/>
                  <a:pt x="1438" y="667"/>
                </a:cubicBezTo>
                <a:cubicBezTo>
                  <a:pt x="1438" y="665"/>
                  <a:pt x="1438" y="665"/>
                  <a:pt x="1438" y="665"/>
                </a:cubicBezTo>
                <a:cubicBezTo>
                  <a:pt x="1436" y="664"/>
                  <a:pt x="1436" y="664"/>
                  <a:pt x="1436" y="664"/>
                </a:cubicBezTo>
                <a:cubicBezTo>
                  <a:pt x="1436" y="663"/>
                  <a:pt x="1435" y="660"/>
                  <a:pt x="1434" y="660"/>
                </a:cubicBezTo>
                <a:cubicBezTo>
                  <a:pt x="1435" y="658"/>
                  <a:pt x="1435" y="658"/>
                  <a:pt x="1436" y="657"/>
                </a:cubicBezTo>
                <a:cubicBezTo>
                  <a:pt x="1436" y="656"/>
                  <a:pt x="1436" y="656"/>
                  <a:pt x="1436" y="656"/>
                </a:cubicBezTo>
                <a:cubicBezTo>
                  <a:pt x="1437" y="656"/>
                  <a:pt x="1437" y="656"/>
                  <a:pt x="1438" y="656"/>
                </a:cubicBezTo>
                <a:cubicBezTo>
                  <a:pt x="1438" y="654"/>
                  <a:pt x="1438" y="654"/>
                  <a:pt x="1438" y="654"/>
                </a:cubicBezTo>
                <a:cubicBezTo>
                  <a:pt x="1439" y="653"/>
                  <a:pt x="1439" y="653"/>
                  <a:pt x="1439" y="653"/>
                </a:cubicBezTo>
                <a:cubicBezTo>
                  <a:pt x="1439" y="652"/>
                  <a:pt x="1439" y="652"/>
                  <a:pt x="1439" y="652"/>
                </a:cubicBezTo>
                <a:cubicBezTo>
                  <a:pt x="1440" y="652"/>
                  <a:pt x="1440" y="652"/>
                  <a:pt x="1440" y="652"/>
                </a:cubicBezTo>
                <a:cubicBezTo>
                  <a:pt x="1440" y="650"/>
                  <a:pt x="1440" y="650"/>
                  <a:pt x="1440" y="650"/>
                </a:cubicBezTo>
                <a:cubicBezTo>
                  <a:pt x="1441" y="650"/>
                  <a:pt x="1441" y="650"/>
                  <a:pt x="1442" y="650"/>
                </a:cubicBezTo>
                <a:cubicBezTo>
                  <a:pt x="1443" y="649"/>
                  <a:pt x="1443" y="647"/>
                  <a:pt x="1443" y="646"/>
                </a:cubicBezTo>
                <a:cubicBezTo>
                  <a:pt x="1446" y="645"/>
                  <a:pt x="1447" y="643"/>
                  <a:pt x="1449" y="642"/>
                </a:cubicBezTo>
                <a:cubicBezTo>
                  <a:pt x="1449" y="641"/>
                  <a:pt x="1449" y="641"/>
                  <a:pt x="1449" y="641"/>
                </a:cubicBezTo>
                <a:cubicBezTo>
                  <a:pt x="1450" y="641"/>
                  <a:pt x="1450" y="641"/>
                  <a:pt x="1450" y="641"/>
                </a:cubicBezTo>
                <a:cubicBezTo>
                  <a:pt x="1450" y="640"/>
                  <a:pt x="1451" y="640"/>
                  <a:pt x="1451" y="639"/>
                </a:cubicBezTo>
                <a:cubicBezTo>
                  <a:pt x="1453" y="639"/>
                  <a:pt x="1453" y="639"/>
                  <a:pt x="1453" y="639"/>
                </a:cubicBezTo>
                <a:cubicBezTo>
                  <a:pt x="1453" y="638"/>
                  <a:pt x="1453" y="638"/>
                  <a:pt x="1453" y="638"/>
                </a:cubicBezTo>
                <a:cubicBezTo>
                  <a:pt x="1456" y="637"/>
                  <a:pt x="1455" y="639"/>
                  <a:pt x="1456" y="637"/>
                </a:cubicBezTo>
                <a:cubicBezTo>
                  <a:pt x="1460" y="636"/>
                  <a:pt x="1462" y="634"/>
                  <a:pt x="1464" y="631"/>
                </a:cubicBezTo>
                <a:cubicBezTo>
                  <a:pt x="1464" y="631"/>
                  <a:pt x="1464" y="631"/>
                  <a:pt x="1464" y="631"/>
                </a:cubicBezTo>
                <a:cubicBezTo>
                  <a:pt x="1464" y="630"/>
                  <a:pt x="1464" y="628"/>
                  <a:pt x="1464" y="625"/>
                </a:cubicBezTo>
                <a:cubicBezTo>
                  <a:pt x="1463" y="625"/>
                  <a:pt x="1463" y="625"/>
                  <a:pt x="1463" y="625"/>
                </a:cubicBezTo>
                <a:cubicBezTo>
                  <a:pt x="1463" y="623"/>
                  <a:pt x="1464" y="620"/>
                  <a:pt x="1464" y="618"/>
                </a:cubicBezTo>
                <a:cubicBezTo>
                  <a:pt x="1465" y="618"/>
                  <a:pt x="1466" y="618"/>
                  <a:pt x="1467" y="617"/>
                </a:cubicBezTo>
                <a:cubicBezTo>
                  <a:pt x="1467" y="616"/>
                  <a:pt x="1467" y="616"/>
                  <a:pt x="1468" y="615"/>
                </a:cubicBezTo>
                <a:cubicBezTo>
                  <a:pt x="1468" y="615"/>
                  <a:pt x="1468" y="615"/>
                  <a:pt x="1468" y="615"/>
                </a:cubicBezTo>
                <a:cubicBezTo>
                  <a:pt x="1470" y="615"/>
                  <a:pt x="1470" y="615"/>
                  <a:pt x="1470" y="615"/>
                </a:cubicBezTo>
                <a:cubicBezTo>
                  <a:pt x="1470" y="614"/>
                  <a:pt x="1470" y="614"/>
                  <a:pt x="1470" y="614"/>
                </a:cubicBezTo>
                <a:cubicBezTo>
                  <a:pt x="1470" y="614"/>
                  <a:pt x="1471" y="614"/>
                  <a:pt x="1472" y="613"/>
                </a:cubicBezTo>
                <a:cubicBezTo>
                  <a:pt x="1473" y="612"/>
                  <a:pt x="1476" y="614"/>
                  <a:pt x="1478" y="614"/>
                </a:cubicBezTo>
                <a:cubicBezTo>
                  <a:pt x="1478" y="615"/>
                  <a:pt x="1478" y="615"/>
                  <a:pt x="1478" y="615"/>
                </a:cubicBezTo>
                <a:cubicBezTo>
                  <a:pt x="1479" y="614"/>
                  <a:pt x="1480" y="614"/>
                  <a:pt x="1480" y="613"/>
                </a:cubicBezTo>
                <a:cubicBezTo>
                  <a:pt x="1481" y="614"/>
                  <a:pt x="1481" y="615"/>
                  <a:pt x="1482" y="615"/>
                </a:cubicBezTo>
                <a:cubicBezTo>
                  <a:pt x="1484" y="615"/>
                  <a:pt x="1484" y="615"/>
                  <a:pt x="1484" y="615"/>
                </a:cubicBezTo>
                <a:cubicBezTo>
                  <a:pt x="1484" y="616"/>
                  <a:pt x="1484" y="616"/>
                  <a:pt x="1484" y="616"/>
                </a:cubicBezTo>
                <a:cubicBezTo>
                  <a:pt x="1484" y="616"/>
                  <a:pt x="1485" y="617"/>
                  <a:pt x="1485" y="617"/>
                </a:cubicBezTo>
                <a:cubicBezTo>
                  <a:pt x="1486" y="618"/>
                  <a:pt x="1485" y="617"/>
                  <a:pt x="1486" y="618"/>
                </a:cubicBezTo>
                <a:cubicBezTo>
                  <a:pt x="1487" y="619"/>
                  <a:pt x="1490" y="618"/>
                  <a:pt x="1493" y="617"/>
                </a:cubicBezTo>
                <a:cubicBezTo>
                  <a:pt x="1493" y="616"/>
                  <a:pt x="1493" y="616"/>
                  <a:pt x="1493" y="616"/>
                </a:cubicBezTo>
                <a:cubicBezTo>
                  <a:pt x="1496" y="615"/>
                  <a:pt x="1493" y="615"/>
                  <a:pt x="1495" y="613"/>
                </a:cubicBezTo>
                <a:cubicBezTo>
                  <a:pt x="1495" y="613"/>
                  <a:pt x="1495" y="613"/>
                  <a:pt x="1495" y="613"/>
                </a:cubicBezTo>
                <a:cubicBezTo>
                  <a:pt x="1495" y="613"/>
                  <a:pt x="1495" y="613"/>
                  <a:pt x="1495" y="613"/>
                </a:cubicBezTo>
                <a:cubicBezTo>
                  <a:pt x="1497" y="613"/>
                  <a:pt x="1497" y="613"/>
                  <a:pt x="1497" y="613"/>
                </a:cubicBezTo>
                <a:cubicBezTo>
                  <a:pt x="1497" y="612"/>
                  <a:pt x="1497" y="612"/>
                  <a:pt x="1497" y="612"/>
                </a:cubicBezTo>
                <a:cubicBezTo>
                  <a:pt x="1498" y="612"/>
                  <a:pt x="1498" y="612"/>
                  <a:pt x="1498" y="612"/>
                </a:cubicBezTo>
                <a:cubicBezTo>
                  <a:pt x="1498" y="612"/>
                  <a:pt x="1498" y="611"/>
                  <a:pt x="1499" y="611"/>
                </a:cubicBezTo>
                <a:cubicBezTo>
                  <a:pt x="1501" y="611"/>
                  <a:pt x="1501" y="611"/>
                  <a:pt x="1501" y="611"/>
                </a:cubicBezTo>
                <a:cubicBezTo>
                  <a:pt x="1501" y="610"/>
                  <a:pt x="1501" y="610"/>
                  <a:pt x="1501" y="610"/>
                </a:cubicBezTo>
                <a:cubicBezTo>
                  <a:pt x="1504" y="610"/>
                  <a:pt x="1504" y="610"/>
                  <a:pt x="1504" y="610"/>
                </a:cubicBezTo>
                <a:cubicBezTo>
                  <a:pt x="1504" y="610"/>
                  <a:pt x="1504" y="609"/>
                  <a:pt x="1505" y="608"/>
                </a:cubicBezTo>
                <a:cubicBezTo>
                  <a:pt x="1505" y="608"/>
                  <a:pt x="1506" y="607"/>
                  <a:pt x="1507" y="606"/>
                </a:cubicBezTo>
                <a:cubicBezTo>
                  <a:pt x="1507" y="604"/>
                  <a:pt x="1507" y="604"/>
                  <a:pt x="1507" y="604"/>
                </a:cubicBezTo>
                <a:cubicBezTo>
                  <a:pt x="1508" y="604"/>
                  <a:pt x="1508" y="604"/>
                  <a:pt x="1508" y="604"/>
                </a:cubicBezTo>
                <a:cubicBezTo>
                  <a:pt x="1509" y="603"/>
                  <a:pt x="1509" y="603"/>
                  <a:pt x="1509" y="602"/>
                </a:cubicBezTo>
                <a:cubicBezTo>
                  <a:pt x="1510" y="602"/>
                  <a:pt x="1513" y="603"/>
                  <a:pt x="1514" y="603"/>
                </a:cubicBezTo>
                <a:cubicBezTo>
                  <a:pt x="1514" y="603"/>
                  <a:pt x="1514" y="604"/>
                  <a:pt x="1514" y="604"/>
                </a:cubicBezTo>
                <a:cubicBezTo>
                  <a:pt x="1516" y="604"/>
                  <a:pt x="1517" y="605"/>
                  <a:pt x="1518" y="605"/>
                </a:cubicBezTo>
                <a:cubicBezTo>
                  <a:pt x="1518" y="605"/>
                  <a:pt x="1518" y="606"/>
                  <a:pt x="1518" y="606"/>
                </a:cubicBezTo>
                <a:cubicBezTo>
                  <a:pt x="1520" y="606"/>
                  <a:pt x="1520" y="606"/>
                  <a:pt x="1520" y="606"/>
                </a:cubicBezTo>
                <a:cubicBezTo>
                  <a:pt x="1520" y="607"/>
                  <a:pt x="1520" y="607"/>
                  <a:pt x="1520" y="607"/>
                </a:cubicBezTo>
                <a:cubicBezTo>
                  <a:pt x="1521" y="608"/>
                  <a:pt x="1521" y="608"/>
                  <a:pt x="1523" y="609"/>
                </a:cubicBezTo>
                <a:cubicBezTo>
                  <a:pt x="1523" y="610"/>
                  <a:pt x="1524" y="610"/>
                  <a:pt x="1524" y="610"/>
                </a:cubicBezTo>
                <a:cubicBezTo>
                  <a:pt x="1524" y="613"/>
                  <a:pt x="1524" y="613"/>
                  <a:pt x="1524" y="613"/>
                </a:cubicBezTo>
                <a:cubicBezTo>
                  <a:pt x="1524" y="614"/>
                  <a:pt x="1525" y="614"/>
                  <a:pt x="1526" y="615"/>
                </a:cubicBezTo>
                <a:cubicBezTo>
                  <a:pt x="1526" y="616"/>
                  <a:pt x="1526" y="616"/>
                  <a:pt x="1526" y="616"/>
                </a:cubicBezTo>
                <a:cubicBezTo>
                  <a:pt x="1526" y="616"/>
                  <a:pt x="1526" y="616"/>
                  <a:pt x="1526" y="616"/>
                </a:cubicBezTo>
                <a:cubicBezTo>
                  <a:pt x="1526" y="619"/>
                  <a:pt x="1526" y="619"/>
                  <a:pt x="1526" y="619"/>
                </a:cubicBezTo>
                <a:cubicBezTo>
                  <a:pt x="1527" y="620"/>
                  <a:pt x="1528" y="620"/>
                  <a:pt x="1528" y="621"/>
                </a:cubicBezTo>
                <a:cubicBezTo>
                  <a:pt x="1528" y="623"/>
                  <a:pt x="1528" y="623"/>
                  <a:pt x="1528" y="623"/>
                </a:cubicBezTo>
                <a:cubicBezTo>
                  <a:pt x="1530" y="626"/>
                  <a:pt x="1531" y="630"/>
                  <a:pt x="1535" y="631"/>
                </a:cubicBezTo>
                <a:cubicBezTo>
                  <a:pt x="1535" y="632"/>
                  <a:pt x="1535" y="633"/>
                  <a:pt x="1535" y="633"/>
                </a:cubicBezTo>
                <a:cubicBezTo>
                  <a:pt x="1537" y="633"/>
                  <a:pt x="1537" y="633"/>
                  <a:pt x="1537" y="633"/>
                </a:cubicBezTo>
                <a:cubicBezTo>
                  <a:pt x="1537" y="634"/>
                  <a:pt x="1537" y="634"/>
                  <a:pt x="1537" y="635"/>
                </a:cubicBezTo>
                <a:cubicBezTo>
                  <a:pt x="1538" y="635"/>
                  <a:pt x="1538" y="635"/>
                  <a:pt x="1538" y="635"/>
                </a:cubicBezTo>
                <a:cubicBezTo>
                  <a:pt x="1538" y="636"/>
                  <a:pt x="1538" y="636"/>
                  <a:pt x="1538" y="636"/>
                </a:cubicBezTo>
                <a:cubicBezTo>
                  <a:pt x="1539" y="637"/>
                  <a:pt x="1540" y="638"/>
                  <a:pt x="1541" y="640"/>
                </a:cubicBezTo>
                <a:cubicBezTo>
                  <a:pt x="1543" y="640"/>
                  <a:pt x="1544" y="641"/>
                  <a:pt x="1546" y="641"/>
                </a:cubicBezTo>
                <a:cubicBezTo>
                  <a:pt x="1546" y="642"/>
                  <a:pt x="1546" y="642"/>
                  <a:pt x="1547" y="642"/>
                </a:cubicBezTo>
                <a:cubicBezTo>
                  <a:pt x="1548" y="642"/>
                  <a:pt x="1548" y="642"/>
                  <a:pt x="1548" y="642"/>
                </a:cubicBezTo>
                <a:cubicBezTo>
                  <a:pt x="1548" y="643"/>
                  <a:pt x="1548" y="643"/>
                  <a:pt x="1548" y="643"/>
                </a:cubicBezTo>
                <a:cubicBezTo>
                  <a:pt x="1549" y="643"/>
                  <a:pt x="1551" y="643"/>
                  <a:pt x="1552" y="642"/>
                </a:cubicBezTo>
                <a:cubicBezTo>
                  <a:pt x="1552" y="643"/>
                  <a:pt x="1552" y="643"/>
                  <a:pt x="1553" y="644"/>
                </a:cubicBezTo>
                <a:cubicBezTo>
                  <a:pt x="1554" y="645"/>
                  <a:pt x="1555" y="646"/>
                  <a:pt x="1557" y="647"/>
                </a:cubicBezTo>
                <a:cubicBezTo>
                  <a:pt x="1557" y="649"/>
                  <a:pt x="1557" y="649"/>
                  <a:pt x="1557" y="649"/>
                </a:cubicBezTo>
                <a:cubicBezTo>
                  <a:pt x="1559" y="650"/>
                  <a:pt x="1561" y="650"/>
                  <a:pt x="1562" y="652"/>
                </a:cubicBezTo>
                <a:cubicBezTo>
                  <a:pt x="1562" y="654"/>
                  <a:pt x="1562" y="654"/>
                  <a:pt x="1562" y="654"/>
                </a:cubicBezTo>
                <a:cubicBezTo>
                  <a:pt x="1562" y="655"/>
                  <a:pt x="1567" y="657"/>
                  <a:pt x="1568" y="658"/>
                </a:cubicBezTo>
                <a:cubicBezTo>
                  <a:pt x="1569" y="660"/>
                  <a:pt x="1570" y="661"/>
                  <a:pt x="1570" y="663"/>
                </a:cubicBezTo>
                <a:cubicBezTo>
                  <a:pt x="1571" y="663"/>
                  <a:pt x="1571" y="663"/>
                  <a:pt x="1571" y="663"/>
                </a:cubicBezTo>
                <a:cubicBezTo>
                  <a:pt x="1571" y="664"/>
                  <a:pt x="1570" y="666"/>
                  <a:pt x="1570" y="667"/>
                </a:cubicBezTo>
                <a:cubicBezTo>
                  <a:pt x="1571" y="667"/>
                  <a:pt x="1571" y="667"/>
                  <a:pt x="1571" y="667"/>
                </a:cubicBezTo>
                <a:cubicBezTo>
                  <a:pt x="1571" y="669"/>
                  <a:pt x="1571" y="670"/>
                  <a:pt x="1572" y="671"/>
                </a:cubicBezTo>
                <a:cubicBezTo>
                  <a:pt x="1570" y="672"/>
                  <a:pt x="1571" y="671"/>
                  <a:pt x="1570" y="672"/>
                </a:cubicBezTo>
                <a:cubicBezTo>
                  <a:pt x="1570" y="672"/>
                  <a:pt x="1570" y="672"/>
                  <a:pt x="1570" y="672"/>
                </a:cubicBezTo>
                <a:cubicBezTo>
                  <a:pt x="1570" y="677"/>
                  <a:pt x="1570" y="677"/>
                  <a:pt x="1570" y="677"/>
                </a:cubicBezTo>
                <a:cubicBezTo>
                  <a:pt x="1569" y="677"/>
                  <a:pt x="1569" y="677"/>
                  <a:pt x="1569" y="677"/>
                </a:cubicBezTo>
                <a:cubicBezTo>
                  <a:pt x="1568" y="679"/>
                  <a:pt x="1568" y="680"/>
                  <a:pt x="1568" y="683"/>
                </a:cubicBezTo>
                <a:cubicBezTo>
                  <a:pt x="1570" y="683"/>
                  <a:pt x="1570" y="683"/>
                  <a:pt x="1572" y="683"/>
                </a:cubicBezTo>
                <a:cubicBezTo>
                  <a:pt x="1572" y="681"/>
                  <a:pt x="1572" y="681"/>
                  <a:pt x="1572" y="681"/>
                </a:cubicBezTo>
                <a:cubicBezTo>
                  <a:pt x="1573" y="681"/>
                  <a:pt x="1573" y="681"/>
                  <a:pt x="1573" y="681"/>
                </a:cubicBezTo>
                <a:cubicBezTo>
                  <a:pt x="1573" y="679"/>
                  <a:pt x="1574" y="679"/>
                  <a:pt x="1575" y="677"/>
                </a:cubicBezTo>
                <a:cubicBezTo>
                  <a:pt x="1576" y="677"/>
                  <a:pt x="1576" y="677"/>
                  <a:pt x="1576" y="677"/>
                </a:cubicBezTo>
                <a:cubicBezTo>
                  <a:pt x="1576" y="673"/>
                  <a:pt x="1576" y="673"/>
                  <a:pt x="1576" y="673"/>
                </a:cubicBezTo>
                <a:cubicBezTo>
                  <a:pt x="1577" y="673"/>
                  <a:pt x="1577" y="672"/>
                  <a:pt x="1578" y="671"/>
                </a:cubicBezTo>
                <a:cubicBezTo>
                  <a:pt x="1579" y="671"/>
                  <a:pt x="1579" y="671"/>
                  <a:pt x="1579" y="671"/>
                </a:cubicBezTo>
                <a:cubicBezTo>
                  <a:pt x="1579" y="671"/>
                  <a:pt x="1579" y="670"/>
                  <a:pt x="1580" y="670"/>
                </a:cubicBezTo>
                <a:cubicBezTo>
                  <a:pt x="1580" y="667"/>
                  <a:pt x="1580" y="667"/>
                  <a:pt x="1580" y="667"/>
                </a:cubicBezTo>
                <a:cubicBezTo>
                  <a:pt x="1580" y="667"/>
                  <a:pt x="1580" y="667"/>
                  <a:pt x="1580" y="667"/>
                </a:cubicBezTo>
                <a:cubicBezTo>
                  <a:pt x="1580" y="663"/>
                  <a:pt x="1579" y="665"/>
                  <a:pt x="1578" y="663"/>
                </a:cubicBezTo>
                <a:cubicBezTo>
                  <a:pt x="1576" y="661"/>
                  <a:pt x="1577" y="660"/>
                  <a:pt x="1574" y="659"/>
                </a:cubicBezTo>
                <a:cubicBezTo>
                  <a:pt x="1575" y="655"/>
                  <a:pt x="1577" y="653"/>
                  <a:pt x="1579" y="650"/>
                </a:cubicBezTo>
                <a:cubicBezTo>
                  <a:pt x="1580" y="650"/>
                  <a:pt x="1580" y="650"/>
                  <a:pt x="1580" y="650"/>
                </a:cubicBezTo>
                <a:cubicBezTo>
                  <a:pt x="1580" y="651"/>
                  <a:pt x="1581" y="652"/>
                  <a:pt x="1581" y="652"/>
                </a:cubicBezTo>
                <a:cubicBezTo>
                  <a:pt x="1583" y="653"/>
                  <a:pt x="1584" y="654"/>
                  <a:pt x="1587" y="654"/>
                </a:cubicBezTo>
                <a:cubicBezTo>
                  <a:pt x="1587" y="655"/>
                  <a:pt x="1587" y="656"/>
                  <a:pt x="1587" y="658"/>
                </a:cubicBezTo>
                <a:cubicBezTo>
                  <a:pt x="1589" y="658"/>
                  <a:pt x="1589" y="658"/>
                  <a:pt x="1589" y="658"/>
                </a:cubicBezTo>
                <a:cubicBezTo>
                  <a:pt x="1589" y="656"/>
                  <a:pt x="1589" y="656"/>
                  <a:pt x="1589" y="656"/>
                </a:cubicBezTo>
                <a:cubicBezTo>
                  <a:pt x="1590" y="656"/>
                  <a:pt x="1591" y="656"/>
                  <a:pt x="1591" y="654"/>
                </a:cubicBezTo>
                <a:cubicBezTo>
                  <a:pt x="1590" y="654"/>
                  <a:pt x="1590" y="654"/>
                  <a:pt x="1590" y="654"/>
                </a:cubicBezTo>
                <a:cubicBezTo>
                  <a:pt x="1590" y="650"/>
                  <a:pt x="1589" y="652"/>
                  <a:pt x="1587" y="650"/>
                </a:cubicBezTo>
                <a:cubicBezTo>
                  <a:pt x="1586" y="648"/>
                  <a:pt x="1585" y="647"/>
                  <a:pt x="1583" y="646"/>
                </a:cubicBezTo>
                <a:cubicBezTo>
                  <a:pt x="1582" y="646"/>
                  <a:pt x="1582" y="646"/>
                  <a:pt x="1582" y="646"/>
                </a:cubicBezTo>
                <a:cubicBezTo>
                  <a:pt x="1582" y="645"/>
                  <a:pt x="1582" y="645"/>
                  <a:pt x="1581" y="644"/>
                </a:cubicBezTo>
                <a:cubicBezTo>
                  <a:pt x="1580" y="644"/>
                  <a:pt x="1580" y="644"/>
                  <a:pt x="1580" y="644"/>
                </a:cubicBezTo>
                <a:cubicBezTo>
                  <a:pt x="1577" y="643"/>
                  <a:pt x="1574" y="642"/>
                  <a:pt x="1572" y="639"/>
                </a:cubicBezTo>
                <a:cubicBezTo>
                  <a:pt x="1572" y="639"/>
                  <a:pt x="1572" y="639"/>
                  <a:pt x="1572" y="639"/>
                </a:cubicBezTo>
                <a:cubicBezTo>
                  <a:pt x="1572" y="638"/>
                  <a:pt x="1572" y="637"/>
                  <a:pt x="1573" y="635"/>
                </a:cubicBezTo>
                <a:cubicBezTo>
                  <a:pt x="1572" y="635"/>
                  <a:pt x="1571" y="635"/>
                  <a:pt x="1569" y="635"/>
                </a:cubicBezTo>
                <a:cubicBezTo>
                  <a:pt x="1569" y="634"/>
                  <a:pt x="1569" y="634"/>
                  <a:pt x="1569" y="634"/>
                </a:cubicBezTo>
                <a:cubicBezTo>
                  <a:pt x="1568" y="634"/>
                  <a:pt x="1568" y="634"/>
                  <a:pt x="1567" y="635"/>
                </a:cubicBezTo>
                <a:cubicBezTo>
                  <a:pt x="1567" y="634"/>
                  <a:pt x="1567" y="634"/>
                  <a:pt x="1567" y="634"/>
                </a:cubicBezTo>
                <a:cubicBezTo>
                  <a:pt x="1563" y="634"/>
                  <a:pt x="1563" y="634"/>
                  <a:pt x="1563" y="634"/>
                </a:cubicBezTo>
                <a:cubicBezTo>
                  <a:pt x="1563" y="633"/>
                  <a:pt x="1563" y="633"/>
                  <a:pt x="1562" y="633"/>
                </a:cubicBezTo>
                <a:cubicBezTo>
                  <a:pt x="1561" y="633"/>
                  <a:pt x="1561" y="633"/>
                  <a:pt x="1561" y="633"/>
                </a:cubicBezTo>
                <a:cubicBezTo>
                  <a:pt x="1561" y="632"/>
                  <a:pt x="1561" y="632"/>
                  <a:pt x="1561" y="632"/>
                </a:cubicBezTo>
                <a:cubicBezTo>
                  <a:pt x="1560" y="631"/>
                  <a:pt x="1559" y="631"/>
                  <a:pt x="1558" y="630"/>
                </a:cubicBezTo>
                <a:cubicBezTo>
                  <a:pt x="1558" y="629"/>
                  <a:pt x="1558" y="629"/>
                  <a:pt x="1558" y="629"/>
                </a:cubicBezTo>
                <a:cubicBezTo>
                  <a:pt x="1557" y="628"/>
                  <a:pt x="1556" y="627"/>
                  <a:pt x="1555" y="626"/>
                </a:cubicBezTo>
                <a:cubicBezTo>
                  <a:pt x="1555" y="625"/>
                  <a:pt x="1555" y="625"/>
                  <a:pt x="1555" y="625"/>
                </a:cubicBezTo>
                <a:cubicBezTo>
                  <a:pt x="1555" y="625"/>
                  <a:pt x="1555" y="625"/>
                  <a:pt x="1555" y="625"/>
                </a:cubicBezTo>
                <a:cubicBezTo>
                  <a:pt x="1554" y="624"/>
                  <a:pt x="1554" y="623"/>
                  <a:pt x="1554" y="622"/>
                </a:cubicBezTo>
                <a:cubicBezTo>
                  <a:pt x="1553" y="622"/>
                  <a:pt x="1553" y="622"/>
                  <a:pt x="1553" y="622"/>
                </a:cubicBezTo>
                <a:cubicBezTo>
                  <a:pt x="1553" y="620"/>
                  <a:pt x="1553" y="620"/>
                  <a:pt x="1553" y="620"/>
                </a:cubicBezTo>
                <a:cubicBezTo>
                  <a:pt x="1553" y="620"/>
                  <a:pt x="1553" y="620"/>
                  <a:pt x="1553" y="620"/>
                </a:cubicBezTo>
                <a:cubicBezTo>
                  <a:pt x="1553" y="619"/>
                  <a:pt x="1553" y="619"/>
                  <a:pt x="1553" y="619"/>
                </a:cubicBezTo>
                <a:cubicBezTo>
                  <a:pt x="1552" y="619"/>
                  <a:pt x="1552" y="619"/>
                  <a:pt x="1552" y="619"/>
                </a:cubicBezTo>
                <a:cubicBezTo>
                  <a:pt x="1552" y="617"/>
                  <a:pt x="1552" y="617"/>
                  <a:pt x="1552" y="617"/>
                </a:cubicBezTo>
                <a:cubicBezTo>
                  <a:pt x="1551" y="616"/>
                  <a:pt x="1550" y="616"/>
                  <a:pt x="1549" y="615"/>
                </a:cubicBezTo>
                <a:cubicBezTo>
                  <a:pt x="1549" y="614"/>
                  <a:pt x="1549" y="614"/>
                  <a:pt x="1549" y="614"/>
                </a:cubicBezTo>
                <a:cubicBezTo>
                  <a:pt x="1549" y="614"/>
                  <a:pt x="1549" y="614"/>
                  <a:pt x="1549" y="614"/>
                </a:cubicBezTo>
                <a:cubicBezTo>
                  <a:pt x="1549" y="613"/>
                  <a:pt x="1549" y="613"/>
                  <a:pt x="1549" y="613"/>
                </a:cubicBezTo>
                <a:cubicBezTo>
                  <a:pt x="1548" y="612"/>
                  <a:pt x="1547" y="612"/>
                  <a:pt x="1547" y="612"/>
                </a:cubicBezTo>
                <a:cubicBezTo>
                  <a:pt x="1547" y="611"/>
                  <a:pt x="1547" y="611"/>
                  <a:pt x="1547" y="611"/>
                </a:cubicBezTo>
                <a:cubicBezTo>
                  <a:pt x="1545" y="611"/>
                  <a:pt x="1545" y="611"/>
                  <a:pt x="1545" y="611"/>
                </a:cubicBezTo>
                <a:cubicBezTo>
                  <a:pt x="1545" y="610"/>
                  <a:pt x="1545" y="610"/>
                  <a:pt x="1545" y="610"/>
                </a:cubicBezTo>
                <a:cubicBezTo>
                  <a:pt x="1543" y="610"/>
                  <a:pt x="1543" y="610"/>
                  <a:pt x="1543" y="610"/>
                </a:cubicBezTo>
                <a:cubicBezTo>
                  <a:pt x="1543" y="610"/>
                  <a:pt x="1543" y="610"/>
                  <a:pt x="1543" y="610"/>
                </a:cubicBezTo>
                <a:cubicBezTo>
                  <a:pt x="1541" y="610"/>
                  <a:pt x="1541" y="610"/>
                  <a:pt x="1541" y="610"/>
                </a:cubicBezTo>
                <a:cubicBezTo>
                  <a:pt x="1541" y="609"/>
                  <a:pt x="1541" y="609"/>
                  <a:pt x="1541" y="609"/>
                </a:cubicBezTo>
                <a:cubicBezTo>
                  <a:pt x="1540" y="609"/>
                  <a:pt x="1540" y="609"/>
                  <a:pt x="1540" y="609"/>
                </a:cubicBezTo>
                <a:cubicBezTo>
                  <a:pt x="1539" y="608"/>
                  <a:pt x="1540" y="607"/>
                  <a:pt x="1538" y="606"/>
                </a:cubicBezTo>
                <a:cubicBezTo>
                  <a:pt x="1538" y="605"/>
                  <a:pt x="1538" y="601"/>
                  <a:pt x="1539" y="600"/>
                </a:cubicBezTo>
                <a:cubicBezTo>
                  <a:pt x="1539" y="600"/>
                  <a:pt x="1539" y="600"/>
                  <a:pt x="1539" y="600"/>
                </a:cubicBezTo>
                <a:cubicBezTo>
                  <a:pt x="1541" y="598"/>
                  <a:pt x="1543" y="595"/>
                  <a:pt x="1539" y="592"/>
                </a:cubicBezTo>
                <a:cubicBezTo>
                  <a:pt x="1539" y="590"/>
                  <a:pt x="1539" y="590"/>
                  <a:pt x="1539" y="590"/>
                </a:cubicBezTo>
                <a:cubicBezTo>
                  <a:pt x="1540" y="590"/>
                  <a:pt x="1540" y="590"/>
                  <a:pt x="1540" y="590"/>
                </a:cubicBezTo>
                <a:cubicBezTo>
                  <a:pt x="1540" y="590"/>
                  <a:pt x="1540" y="590"/>
                  <a:pt x="1540" y="590"/>
                </a:cubicBezTo>
                <a:cubicBezTo>
                  <a:pt x="1541" y="590"/>
                  <a:pt x="1541" y="591"/>
                  <a:pt x="1542" y="591"/>
                </a:cubicBezTo>
                <a:cubicBezTo>
                  <a:pt x="1542" y="590"/>
                  <a:pt x="1542" y="590"/>
                  <a:pt x="1542" y="590"/>
                </a:cubicBezTo>
                <a:cubicBezTo>
                  <a:pt x="1543" y="590"/>
                  <a:pt x="1543" y="590"/>
                  <a:pt x="1543" y="590"/>
                </a:cubicBezTo>
                <a:cubicBezTo>
                  <a:pt x="1544" y="590"/>
                  <a:pt x="1544" y="590"/>
                  <a:pt x="1544" y="589"/>
                </a:cubicBezTo>
                <a:cubicBezTo>
                  <a:pt x="1547" y="589"/>
                  <a:pt x="1547" y="589"/>
                  <a:pt x="1547" y="589"/>
                </a:cubicBezTo>
                <a:cubicBezTo>
                  <a:pt x="1547" y="589"/>
                  <a:pt x="1547" y="588"/>
                  <a:pt x="1547" y="588"/>
                </a:cubicBezTo>
                <a:cubicBezTo>
                  <a:pt x="1551" y="588"/>
                  <a:pt x="1551" y="588"/>
                  <a:pt x="1551" y="588"/>
                </a:cubicBezTo>
                <a:cubicBezTo>
                  <a:pt x="1551" y="587"/>
                  <a:pt x="1551" y="587"/>
                  <a:pt x="1551" y="587"/>
                </a:cubicBezTo>
                <a:cubicBezTo>
                  <a:pt x="1551" y="588"/>
                  <a:pt x="1551" y="587"/>
                  <a:pt x="1551" y="588"/>
                </a:cubicBezTo>
                <a:cubicBezTo>
                  <a:pt x="1552" y="588"/>
                  <a:pt x="1552" y="588"/>
                  <a:pt x="1552" y="588"/>
                </a:cubicBezTo>
                <a:cubicBezTo>
                  <a:pt x="1551" y="590"/>
                  <a:pt x="1550" y="590"/>
                  <a:pt x="1549" y="591"/>
                </a:cubicBezTo>
                <a:cubicBezTo>
                  <a:pt x="1549" y="593"/>
                  <a:pt x="1549" y="593"/>
                  <a:pt x="1550" y="594"/>
                </a:cubicBezTo>
                <a:cubicBezTo>
                  <a:pt x="1551" y="594"/>
                  <a:pt x="1551" y="594"/>
                  <a:pt x="1551" y="594"/>
                </a:cubicBezTo>
                <a:cubicBezTo>
                  <a:pt x="1552" y="596"/>
                  <a:pt x="1550" y="598"/>
                  <a:pt x="1552" y="600"/>
                </a:cubicBezTo>
                <a:cubicBezTo>
                  <a:pt x="1553" y="601"/>
                  <a:pt x="1552" y="601"/>
                  <a:pt x="1553" y="601"/>
                </a:cubicBezTo>
                <a:cubicBezTo>
                  <a:pt x="1553" y="600"/>
                  <a:pt x="1553" y="600"/>
                  <a:pt x="1553" y="600"/>
                </a:cubicBezTo>
                <a:cubicBezTo>
                  <a:pt x="1554" y="600"/>
                  <a:pt x="1554" y="600"/>
                  <a:pt x="1554" y="600"/>
                </a:cubicBezTo>
                <a:cubicBezTo>
                  <a:pt x="1554" y="598"/>
                  <a:pt x="1554" y="598"/>
                  <a:pt x="1554" y="598"/>
                </a:cubicBezTo>
                <a:cubicBezTo>
                  <a:pt x="1555" y="598"/>
                  <a:pt x="1555" y="598"/>
                  <a:pt x="1555" y="598"/>
                </a:cubicBezTo>
                <a:cubicBezTo>
                  <a:pt x="1555" y="598"/>
                  <a:pt x="1555" y="598"/>
                  <a:pt x="1555" y="598"/>
                </a:cubicBezTo>
                <a:cubicBezTo>
                  <a:pt x="1556" y="598"/>
                  <a:pt x="1556" y="598"/>
                  <a:pt x="1556" y="598"/>
                </a:cubicBezTo>
                <a:cubicBezTo>
                  <a:pt x="1557" y="596"/>
                  <a:pt x="1557" y="594"/>
                  <a:pt x="1558" y="592"/>
                </a:cubicBezTo>
                <a:cubicBezTo>
                  <a:pt x="1560" y="593"/>
                  <a:pt x="1561" y="593"/>
                  <a:pt x="1561" y="595"/>
                </a:cubicBezTo>
                <a:cubicBezTo>
                  <a:pt x="1562" y="596"/>
                  <a:pt x="1561" y="599"/>
                  <a:pt x="1560" y="602"/>
                </a:cubicBezTo>
                <a:cubicBezTo>
                  <a:pt x="1563" y="602"/>
                  <a:pt x="1563" y="604"/>
                  <a:pt x="1564" y="606"/>
                </a:cubicBezTo>
                <a:cubicBezTo>
                  <a:pt x="1565" y="606"/>
                  <a:pt x="1566" y="607"/>
                  <a:pt x="1567" y="608"/>
                </a:cubicBezTo>
                <a:cubicBezTo>
                  <a:pt x="1566" y="608"/>
                  <a:pt x="1566" y="608"/>
                  <a:pt x="1564" y="608"/>
                </a:cubicBezTo>
                <a:cubicBezTo>
                  <a:pt x="1564" y="610"/>
                  <a:pt x="1564" y="610"/>
                  <a:pt x="1564" y="610"/>
                </a:cubicBezTo>
                <a:cubicBezTo>
                  <a:pt x="1565" y="610"/>
                  <a:pt x="1566" y="611"/>
                  <a:pt x="1566" y="611"/>
                </a:cubicBezTo>
                <a:cubicBezTo>
                  <a:pt x="1566" y="612"/>
                  <a:pt x="1566" y="612"/>
                  <a:pt x="1566" y="612"/>
                </a:cubicBezTo>
                <a:cubicBezTo>
                  <a:pt x="1568" y="612"/>
                  <a:pt x="1568" y="612"/>
                  <a:pt x="1568" y="612"/>
                </a:cubicBezTo>
                <a:cubicBezTo>
                  <a:pt x="1568" y="612"/>
                  <a:pt x="1568" y="612"/>
                  <a:pt x="1568" y="613"/>
                </a:cubicBezTo>
                <a:cubicBezTo>
                  <a:pt x="1570" y="613"/>
                  <a:pt x="1570" y="613"/>
                  <a:pt x="1570" y="613"/>
                </a:cubicBezTo>
                <a:cubicBezTo>
                  <a:pt x="1570" y="613"/>
                  <a:pt x="1570" y="613"/>
                  <a:pt x="1570" y="613"/>
                </a:cubicBezTo>
                <a:cubicBezTo>
                  <a:pt x="1571" y="613"/>
                  <a:pt x="1571" y="613"/>
                  <a:pt x="1571" y="613"/>
                </a:cubicBezTo>
                <a:cubicBezTo>
                  <a:pt x="1571" y="615"/>
                  <a:pt x="1571" y="615"/>
                  <a:pt x="1571" y="615"/>
                </a:cubicBezTo>
                <a:cubicBezTo>
                  <a:pt x="1572" y="615"/>
                  <a:pt x="1573" y="615"/>
                  <a:pt x="1574" y="615"/>
                </a:cubicBezTo>
                <a:cubicBezTo>
                  <a:pt x="1574" y="615"/>
                  <a:pt x="1574" y="615"/>
                  <a:pt x="1574" y="615"/>
                </a:cubicBezTo>
                <a:cubicBezTo>
                  <a:pt x="1574" y="615"/>
                  <a:pt x="1574" y="615"/>
                  <a:pt x="1574" y="615"/>
                </a:cubicBezTo>
                <a:cubicBezTo>
                  <a:pt x="1574" y="615"/>
                  <a:pt x="1574" y="615"/>
                  <a:pt x="1574" y="615"/>
                </a:cubicBezTo>
                <a:cubicBezTo>
                  <a:pt x="1575" y="616"/>
                  <a:pt x="1576" y="615"/>
                  <a:pt x="1577" y="615"/>
                </a:cubicBezTo>
                <a:cubicBezTo>
                  <a:pt x="1577" y="615"/>
                  <a:pt x="1577" y="615"/>
                  <a:pt x="1577" y="615"/>
                </a:cubicBezTo>
                <a:cubicBezTo>
                  <a:pt x="1578" y="616"/>
                  <a:pt x="1578" y="616"/>
                  <a:pt x="1579" y="618"/>
                </a:cubicBezTo>
                <a:cubicBezTo>
                  <a:pt x="1581" y="619"/>
                  <a:pt x="1582" y="621"/>
                  <a:pt x="1584" y="622"/>
                </a:cubicBezTo>
                <a:cubicBezTo>
                  <a:pt x="1584" y="623"/>
                  <a:pt x="1584" y="623"/>
                  <a:pt x="1584" y="623"/>
                </a:cubicBezTo>
                <a:cubicBezTo>
                  <a:pt x="1585" y="623"/>
                  <a:pt x="1585" y="623"/>
                  <a:pt x="1585" y="623"/>
                </a:cubicBezTo>
                <a:cubicBezTo>
                  <a:pt x="1586" y="623"/>
                  <a:pt x="1586" y="624"/>
                  <a:pt x="1586" y="624"/>
                </a:cubicBezTo>
                <a:cubicBezTo>
                  <a:pt x="1587" y="624"/>
                  <a:pt x="1587" y="624"/>
                  <a:pt x="1588" y="623"/>
                </a:cubicBezTo>
                <a:cubicBezTo>
                  <a:pt x="1589" y="625"/>
                  <a:pt x="1591" y="626"/>
                  <a:pt x="1592" y="628"/>
                </a:cubicBezTo>
                <a:cubicBezTo>
                  <a:pt x="1594" y="629"/>
                  <a:pt x="1595" y="628"/>
                  <a:pt x="1597" y="629"/>
                </a:cubicBezTo>
                <a:cubicBezTo>
                  <a:pt x="1597" y="629"/>
                  <a:pt x="1597" y="629"/>
                  <a:pt x="1597" y="630"/>
                </a:cubicBezTo>
                <a:cubicBezTo>
                  <a:pt x="1599" y="630"/>
                  <a:pt x="1599" y="630"/>
                  <a:pt x="1599" y="630"/>
                </a:cubicBezTo>
                <a:cubicBezTo>
                  <a:pt x="1600" y="631"/>
                  <a:pt x="1600" y="631"/>
                  <a:pt x="1600" y="631"/>
                </a:cubicBezTo>
                <a:cubicBezTo>
                  <a:pt x="1600" y="632"/>
                  <a:pt x="1600" y="633"/>
                  <a:pt x="1601" y="633"/>
                </a:cubicBezTo>
                <a:cubicBezTo>
                  <a:pt x="1603" y="633"/>
                  <a:pt x="1603" y="633"/>
                  <a:pt x="1603" y="633"/>
                </a:cubicBezTo>
                <a:cubicBezTo>
                  <a:pt x="1603" y="634"/>
                  <a:pt x="1603" y="634"/>
                  <a:pt x="1603" y="634"/>
                </a:cubicBezTo>
                <a:cubicBezTo>
                  <a:pt x="1604" y="634"/>
                  <a:pt x="1604" y="634"/>
                  <a:pt x="1604" y="634"/>
                </a:cubicBezTo>
                <a:cubicBezTo>
                  <a:pt x="1604" y="637"/>
                  <a:pt x="1604" y="637"/>
                  <a:pt x="1604" y="637"/>
                </a:cubicBezTo>
                <a:cubicBezTo>
                  <a:pt x="1603" y="637"/>
                  <a:pt x="1603" y="637"/>
                  <a:pt x="1603" y="637"/>
                </a:cubicBezTo>
                <a:cubicBezTo>
                  <a:pt x="1603" y="638"/>
                  <a:pt x="1603" y="638"/>
                  <a:pt x="1603" y="638"/>
                </a:cubicBezTo>
                <a:cubicBezTo>
                  <a:pt x="1603" y="638"/>
                  <a:pt x="1603" y="638"/>
                  <a:pt x="1603" y="638"/>
                </a:cubicBezTo>
                <a:cubicBezTo>
                  <a:pt x="1602" y="640"/>
                  <a:pt x="1604" y="640"/>
                  <a:pt x="1604" y="641"/>
                </a:cubicBezTo>
                <a:cubicBezTo>
                  <a:pt x="1603" y="641"/>
                  <a:pt x="1603" y="641"/>
                  <a:pt x="1603" y="641"/>
                </a:cubicBezTo>
                <a:cubicBezTo>
                  <a:pt x="1603" y="644"/>
                  <a:pt x="1603" y="644"/>
                  <a:pt x="1603" y="644"/>
                </a:cubicBezTo>
                <a:cubicBezTo>
                  <a:pt x="1603" y="644"/>
                  <a:pt x="1603" y="644"/>
                  <a:pt x="1603" y="644"/>
                </a:cubicBezTo>
                <a:cubicBezTo>
                  <a:pt x="1602" y="645"/>
                  <a:pt x="1601" y="648"/>
                  <a:pt x="1602" y="650"/>
                </a:cubicBezTo>
                <a:cubicBezTo>
                  <a:pt x="1603" y="650"/>
                  <a:pt x="1603" y="650"/>
                  <a:pt x="1603" y="650"/>
                </a:cubicBezTo>
                <a:cubicBezTo>
                  <a:pt x="1603" y="652"/>
                  <a:pt x="1603" y="654"/>
                  <a:pt x="1605" y="655"/>
                </a:cubicBezTo>
                <a:cubicBezTo>
                  <a:pt x="1606" y="655"/>
                  <a:pt x="1606" y="655"/>
                  <a:pt x="1606" y="655"/>
                </a:cubicBezTo>
                <a:cubicBezTo>
                  <a:pt x="1606" y="656"/>
                  <a:pt x="1606" y="656"/>
                  <a:pt x="1606" y="656"/>
                </a:cubicBezTo>
                <a:cubicBezTo>
                  <a:pt x="1607" y="656"/>
                  <a:pt x="1608" y="656"/>
                  <a:pt x="1608" y="657"/>
                </a:cubicBezTo>
                <a:cubicBezTo>
                  <a:pt x="1608" y="658"/>
                  <a:pt x="1608" y="658"/>
                  <a:pt x="1608" y="658"/>
                </a:cubicBezTo>
                <a:cubicBezTo>
                  <a:pt x="1609" y="658"/>
                  <a:pt x="1609" y="658"/>
                  <a:pt x="1609" y="658"/>
                </a:cubicBezTo>
                <a:cubicBezTo>
                  <a:pt x="1609" y="660"/>
                  <a:pt x="1609" y="660"/>
                  <a:pt x="1609" y="660"/>
                </a:cubicBezTo>
                <a:cubicBezTo>
                  <a:pt x="1610" y="660"/>
                  <a:pt x="1610" y="660"/>
                  <a:pt x="1610" y="660"/>
                </a:cubicBezTo>
                <a:cubicBezTo>
                  <a:pt x="1610" y="661"/>
                  <a:pt x="1610" y="661"/>
                  <a:pt x="1610" y="661"/>
                </a:cubicBezTo>
                <a:cubicBezTo>
                  <a:pt x="1610" y="661"/>
                  <a:pt x="1610" y="661"/>
                  <a:pt x="1610" y="661"/>
                </a:cubicBezTo>
                <a:cubicBezTo>
                  <a:pt x="1610" y="663"/>
                  <a:pt x="1610" y="663"/>
                  <a:pt x="1610" y="663"/>
                </a:cubicBezTo>
                <a:cubicBezTo>
                  <a:pt x="1611" y="664"/>
                  <a:pt x="1612" y="664"/>
                  <a:pt x="1613" y="665"/>
                </a:cubicBezTo>
                <a:cubicBezTo>
                  <a:pt x="1613" y="667"/>
                  <a:pt x="1613" y="667"/>
                  <a:pt x="1613" y="667"/>
                </a:cubicBezTo>
                <a:cubicBezTo>
                  <a:pt x="1614" y="667"/>
                  <a:pt x="1615" y="668"/>
                  <a:pt x="1616" y="669"/>
                </a:cubicBezTo>
                <a:cubicBezTo>
                  <a:pt x="1616" y="669"/>
                  <a:pt x="1616" y="669"/>
                  <a:pt x="1616" y="669"/>
                </a:cubicBezTo>
                <a:cubicBezTo>
                  <a:pt x="1617" y="669"/>
                  <a:pt x="1617" y="669"/>
                  <a:pt x="1619" y="669"/>
                </a:cubicBezTo>
                <a:cubicBezTo>
                  <a:pt x="1619" y="670"/>
                  <a:pt x="1619" y="670"/>
                  <a:pt x="1619" y="670"/>
                </a:cubicBezTo>
                <a:cubicBezTo>
                  <a:pt x="1618" y="670"/>
                  <a:pt x="1618" y="670"/>
                  <a:pt x="1617" y="671"/>
                </a:cubicBezTo>
                <a:cubicBezTo>
                  <a:pt x="1617" y="673"/>
                  <a:pt x="1617" y="676"/>
                  <a:pt x="1618" y="677"/>
                </a:cubicBezTo>
                <a:cubicBezTo>
                  <a:pt x="1619" y="678"/>
                  <a:pt x="1622" y="675"/>
                  <a:pt x="1624" y="677"/>
                </a:cubicBezTo>
                <a:cubicBezTo>
                  <a:pt x="1624" y="677"/>
                  <a:pt x="1625" y="677"/>
                  <a:pt x="1625" y="678"/>
                </a:cubicBezTo>
                <a:cubicBezTo>
                  <a:pt x="1628" y="678"/>
                  <a:pt x="1628" y="678"/>
                  <a:pt x="1628" y="678"/>
                </a:cubicBezTo>
                <a:cubicBezTo>
                  <a:pt x="1629" y="679"/>
                  <a:pt x="1629" y="679"/>
                  <a:pt x="1629" y="680"/>
                </a:cubicBezTo>
                <a:cubicBezTo>
                  <a:pt x="1631" y="680"/>
                  <a:pt x="1631" y="680"/>
                  <a:pt x="1631" y="680"/>
                </a:cubicBezTo>
                <a:cubicBezTo>
                  <a:pt x="1631" y="681"/>
                  <a:pt x="1631" y="681"/>
                  <a:pt x="1631" y="681"/>
                </a:cubicBezTo>
                <a:cubicBezTo>
                  <a:pt x="1632" y="681"/>
                  <a:pt x="1632" y="681"/>
                  <a:pt x="1632" y="681"/>
                </a:cubicBezTo>
                <a:cubicBezTo>
                  <a:pt x="1632" y="681"/>
                  <a:pt x="1632" y="681"/>
                  <a:pt x="1631" y="682"/>
                </a:cubicBezTo>
                <a:cubicBezTo>
                  <a:pt x="1630" y="682"/>
                  <a:pt x="1629" y="681"/>
                  <a:pt x="1628" y="681"/>
                </a:cubicBezTo>
                <a:cubicBezTo>
                  <a:pt x="1627" y="681"/>
                  <a:pt x="1627" y="680"/>
                  <a:pt x="1626" y="679"/>
                </a:cubicBezTo>
                <a:cubicBezTo>
                  <a:pt x="1625" y="679"/>
                  <a:pt x="1625" y="679"/>
                  <a:pt x="1625" y="679"/>
                </a:cubicBezTo>
                <a:cubicBezTo>
                  <a:pt x="1625" y="679"/>
                  <a:pt x="1625" y="679"/>
                  <a:pt x="1625" y="679"/>
                </a:cubicBezTo>
                <a:cubicBezTo>
                  <a:pt x="1622" y="679"/>
                  <a:pt x="1622" y="679"/>
                  <a:pt x="1622" y="679"/>
                </a:cubicBezTo>
                <a:cubicBezTo>
                  <a:pt x="1622" y="679"/>
                  <a:pt x="1622" y="679"/>
                  <a:pt x="1622" y="679"/>
                </a:cubicBezTo>
                <a:cubicBezTo>
                  <a:pt x="1622" y="679"/>
                  <a:pt x="1621" y="679"/>
                  <a:pt x="1620" y="679"/>
                </a:cubicBezTo>
                <a:cubicBezTo>
                  <a:pt x="1620" y="679"/>
                  <a:pt x="1620" y="679"/>
                  <a:pt x="1619" y="680"/>
                </a:cubicBezTo>
                <a:cubicBezTo>
                  <a:pt x="1619" y="681"/>
                  <a:pt x="1619" y="681"/>
                  <a:pt x="1618" y="682"/>
                </a:cubicBezTo>
                <a:cubicBezTo>
                  <a:pt x="1619" y="682"/>
                  <a:pt x="1619" y="682"/>
                  <a:pt x="1619" y="682"/>
                </a:cubicBezTo>
                <a:cubicBezTo>
                  <a:pt x="1619" y="683"/>
                  <a:pt x="1619" y="683"/>
                  <a:pt x="1619" y="683"/>
                </a:cubicBezTo>
                <a:cubicBezTo>
                  <a:pt x="1620" y="683"/>
                  <a:pt x="1620" y="683"/>
                  <a:pt x="1620" y="683"/>
                </a:cubicBezTo>
                <a:cubicBezTo>
                  <a:pt x="1621" y="684"/>
                  <a:pt x="1622" y="687"/>
                  <a:pt x="1620" y="688"/>
                </a:cubicBezTo>
                <a:cubicBezTo>
                  <a:pt x="1620" y="691"/>
                  <a:pt x="1621" y="692"/>
                  <a:pt x="1623" y="692"/>
                </a:cubicBezTo>
                <a:cubicBezTo>
                  <a:pt x="1623" y="691"/>
                  <a:pt x="1623" y="691"/>
                  <a:pt x="1623" y="691"/>
                </a:cubicBezTo>
                <a:cubicBezTo>
                  <a:pt x="1626" y="692"/>
                  <a:pt x="1629" y="692"/>
                  <a:pt x="1631" y="692"/>
                </a:cubicBezTo>
                <a:cubicBezTo>
                  <a:pt x="1631" y="691"/>
                  <a:pt x="1631" y="690"/>
                  <a:pt x="1631" y="688"/>
                </a:cubicBezTo>
                <a:cubicBezTo>
                  <a:pt x="1633" y="688"/>
                  <a:pt x="1635" y="689"/>
                  <a:pt x="1637" y="689"/>
                </a:cubicBezTo>
                <a:cubicBezTo>
                  <a:pt x="1637" y="689"/>
                  <a:pt x="1637" y="688"/>
                  <a:pt x="1637" y="688"/>
                </a:cubicBezTo>
                <a:cubicBezTo>
                  <a:pt x="1638" y="688"/>
                  <a:pt x="1638" y="688"/>
                  <a:pt x="1638" y="688"/>
                </a:cubicBezTo>
                <a:cubicBezTo>
                  <a:pt x="1637" y="687"/>
                  <a:pt x="1637" y="687"/>
                  <a:pt x="1637" y="685"/>
                </a:cubicBezTo>
                <a:cubicBezTo>
                  <a:pt x="1635" y="685"/>
                  <a:pt x="1636" y="685"/>
                  <a:pt x="1635" y="685"/>
                </a:cubicBezTo>
                <a:cubicBezTo>
                  <a:pt x="1635" y="685"/>
                  <a:pt x="1635" y="685"/>
                  <a:pt x="1635" y="685"/>
                </a:cubicBezTo>
                <a:cubicBezTo>
                  <a:pt x="1635" y="683"/>
                  <a:pt x="1635" y="683"/>
                  <a:pt x="1635" y="683"/>
                </a:cubicBezTo>
                <a:cubicBezTo>
                  <a:pt x="1637" y="683"/>
                  <a:pt x="1637" y="683"/>
                  <a:pt x="1637" y="683"/>
                </a:cubicBezTo>
                <a:cubicBezTo>
                  <a:pt x="1637" y="682"/>
                  <a:pt x="1637" y="682"/>
                  <a:pt x="1637" y="682"/>
                </a:cubicBezTo>
                <a:cubicBezTo>
                  <a:pt x="1638" y="682"/>
                  <a:pt x="1638" y="682"/>
                  <a:pt x="1638" y="682"/>
                </a:cubicBezTo>
                <a:cubicBezTo>
                  <a:pt x="1638" y="683"/>
                  <a:pt x="1638" y="683"/>
                  <a:pt x="1638" y="683"/>
                </a:cubicBezTo>
                <a:cubicBezTo>
                  <a:pt x="1640" y="683"/>
                  <a:pt x="1640" y="685"/>
                  <a:pt x="1642" y="685"/>
                </a:cubicBezTo>
                <a:cubicBezTo>
                  <a:pt x="1642" y="683"/>
                  <a:pt x="1642" y="682"/>
                  <a:pt x="1643" y="681"/>
                </a:cubicBezTo>
                <a:cubicBezTo>
                  <a:pt x="1642" y="681"/>
                  <a:pt x="1642" y="681"/>
                  <a:pt x="1642" y="681"/>
                </a:cubicBezTo>
                <a:cubicBezTo>
                  <a:pt x="1642" y="680"/>
                  <a:pt x="1642" y="679"/>
                  <a:pt x="1641" y="679"/>
                </a:cubicBezTo>
                <a:cubicBezTo>
                  <a:pt x="1639" y="679"/>
                  <a:pt x="1639" y="679"/>
                  <a:pt x="1639" y="679"/>
                </a:cubicBezTo>
                <a:cubicBezTo>
                  <a:pt x="1639" y="678"/>
                  <a:pt x="1638" y="677"/>
                  <a:pt x="1638" y="677"/>
                </a:cubicBezTo>
                <a:cubicBezTo>
                  <a:pt x="1637" y="677"/>
                  <a:pt x="1637" y="677"/>
                  <a:pt x="1637" y="677"/>
                </a:cubicBezTo>
                <a:cubicBezTo>
                  <a:pt x="1637" y="676"/>
                  <a:pt x="1637" y="676"/>
                  <a:pt x="1637" y="676"/>
                </a:cubicBezTo>
                <a:cubicBezTo>
                  <a:pt x="1636" y="676"/>
                  <a:pt x="1636" y="676"/>
                  <a:pt x="1635" y="675"/>
                </a:cubicBezTo>
                <a:cubicBezTo>
                  <a:pt x="1635" y="673"/>
                  <a:pt x="1635" y="673"/>
                  <a:pt x="1635" y="673"/>
                </a:cubicBezTo>
                <a:cubicBezTo>
                  <a:pt x="1635" y="673"/>
                  <a:pt x="1635" y="673"/>
                  <a:pt x="1635" y="673"/>
                </a:cubicBezTo>
                <a:cubicBezTo>
                  <a:pt x="1635" y="672"/>
                  <a:pt x="1635" y="672"/>
                  <a:pt x="1635" y="672"/>
                </a:cubicBezTo>
                <a:cubicBezTo>
                  <a:pt x="1636" y="673"/>
                  <a:pt x="1637" y="674"/>
                  <a:pt x="1639" y="675"/>
                </a:cubicBezTo>
                <a:cubicBezTo>
                  <a:pt x="1639" y="676"/>
                  <a:pt x="1639" y="676"/>
                  <a:pt x="1640" y="677"/>
                </a:cubicBezTo>
                <a:cubicBezTo>
                  <a:pt x="1640" y="677"/>
                  <a:pt x="1640" y="677"/>
                  <a:pt x="1641" y="678"/>
                </a:cubicBezTo>
                <a:cubicBezTo>
                  <a:pt x="1645" y="678"/>
                  <a:pt x="1645" y="678"/>
                  <a:pt x="1645" y="678"/>
                </a:cubicBezTo>
                <a:cubicBezTo>
                  <a:pt x="1645" y="679"/>
                  <a:pt x="1645" y="679"/>
                  <a:pt x="1645" y="679"/>
                </a:cubicBezTo>
                <a:cubicBezTo>
                  <a:pt x="1646" y="680"/>
                  <a:pt x="1647" y="681"/>
                  <a:pt x="1649" y="682"/>
                </a:cubicBezTo>
                <a:cubicBezTo>
                  <a:pt x="1649" y="681"/>
                  <a:pt x="1649" y="681"/>
                  <a:pt x="1649" y="681"/>
                </a:cubicBezTo>
                <a:cubicBezTo>
                  <a:pt x="1649" y="681"/>
                  <a:pt x="1649" y="681"/>
                  <a:pt x="1649" y="681"/>
                </a:cubicBezTo>
                <a:cubicBezTo>
                  <a:pt x="1649" y="680"/>
                  <a:pt x="1648" y="680"/>
                  <a:pt x="1648" y="680"/>
                </a:cubicBezTo>
                <a:cubicBezTo>
                  <a:pt x="1648" y="679"/>
                  <a:pt x="1648" y="679"/>
                  <a:pt x="1648" y="679"/>
                </a:cubicBezTo>
                <a:cubicBezTo>
                  <a:pt x="1647" y="678"/>
                  <a:pt x="1647" y="678"/>
                  <a:pt x="1647" y="678"/>
                </a:cubicBezTo>
                <a:cubicBezTo>
                  <a:pt x="1646" y="677"/>
                  <a:pt x="1646" y="676"/>
                  <a:pt x="1646" y="675"/>
                </a:cubicBezTo>
                <a:cubicBezTo>
                  <a:pt x="1643" y="675"/>
                  <a:pt x="1642" y="673"/>
                  <a:pt x="1640" y="673"/>
                </a:cubicBezTo>
                <a:cubicBezTo>
                  <a:pt x="1640" y="671"/>
                  <a:pt x="1639" y="670"/>
                  <a:pt x="1637" y="670"/>
                </a:cubicBezTo>
                <a:cubicBezTo>
                  <a:pt x="1637" y="669"/>
                  <a:pt x="1637" y="669"/>
                  <a:pt x="1637" y="669"/>
                </a:cubicBezTo>
                <a:cubicBezTo>
                  <a:pt x="1635" y="669"/>
                  <a:pt x="1636" y="670"/>
                  <a:pt x="1633" y="670"/>
                </a:cubicBezTo>
                <a:cubicBezTo>
                  <a:pt x="1634" y="671"/>
                  <a:pt x="1633" y="671"/>
                  <a:pt x="1634" y="671"/>
                </a:cubicBezTo>
                <a:cubicBezTo>
                  <a:pt x="1634" y="672"/>
                  <a:pt x="1634" y="672"/>
                  <a:pt x="1634" y="672"/>
                </a:cubicBezTo>
                <a:cubicBezTo>
                  <a:pt x="1632" y="672"/>
                  <a:pt x="1632" y="672"/>
                  <a:pt x="1632" y="672"/>
                </a:cubicBezTo>
                <a:cubicBezTo>
                  <a:pt x="1632" y="671"/>
                  <a:pt x="1632" y="671"/>
                  <a:pt x="1632" y="671"/>
                </a:cubicBezTo>
                <a:cubicBezTo>
                  <a:pt x="1631" y="671"/>
                  <a:pt x="1631" y="671"/>
                  <a:pt x="1631" y="671"/>
                </a:cubicBezTo>
                <a:cubicBezTo>
                  <a:pt x="1631" y="671"/>
                  <a:pt x="1631" y="671"/>
                  <a:pt x="1631" y="671"/>
                </a:cubicBezTo>
                <a:cubicBezTo>
                  <a:pt x="1632" y="670"/>
                  <a:pt x="1632" y="671"/>
                  <a:pt x="1633" y="669"/>
                </a:cubicBezTo>
                <a:cubicBezTo>
                  <a:pt x="1634" y="669"/>
                  <a:pt x="1634" y="669"/>
                  <a:pt x="1634" y="669"/>
                </a:cubicBezTo>
                <a:cubicBezTo>
                  <a:pt x="1634" y="669"/>
                  <a:pt x="1634" y="668"/>
                  <a:pt x="1633" y="667"/>
                </a:cubicBezTo>
                <a:cubicBezTo>
                  <a:pt x="1633" y="667"/>
                  <a:pt x="1633" y="667"/>
                  <a:pt x="1632" y="667"/>
                </a:cubicBezTo>
                <a:cubicBezTo>
                  <a:pt x="1632" y="664"/>
                  <a:pt x="1632" y="664"/>
                  <a:pt x="1632" y="664"/>
                </a:cubicBezTo>
                <a:cubicBezTo>
                  <a:pt x="1633" y="664"/>
                  <a:pt x="1633" y="664"/>
                  <a:pt x="1633" y="664"/>
                </a:cubicBezTo>
                <a:cubicBezTo>
                  <a:pt x="1634" y="665"/>
                  <a:pt x="1634" y="665"/>
                  <a:pt x="1634" y="666"/>
                </a:cubicBezTo>
                <a:cubicBezTo>
                  <a:pt x="1637" y="666"/>
                  <a:pt x="1637" y="666"/>
                  <a:pt x="1637" y="666"/>
                </a:cubicBezTo>
                <a:cubicBezTo>
                  <a:pt x="1636" y="662"/>
                  <a:pt x="1632" y="662"/>
                  <a:pt x="1632" y="657"/>
                </a:cubicBezTo>
                <a:cubicBezTo>
                  <a:pt x="1631" y="656"/>
                  <a:pt x="1631" y="657"/>
                  <a:pt x="1630" y="656"/>
                </a:cubicBezTo>
                <a:cubicBezTo>
                  <a:pt x="1629" y="656"/>
                  <a:pt x="1629" y="656"/>
                  <a:pt x="1629" y="656"/>
                </a:cubicBezTo>
                <a:cubicBezTo>
                  <a:pt x="1630" y="654"/>
                  <a:pt x="1630" y="653"/>
                  <a:pt x="1631" y="652"/>
                </a:cubicBezTo>
                <a:cubicBezTo>
                  <a:pt x="1631" y="652"/>
                  <a:pt x="1631" y="652"/>
                  <a:pt x="1631" y="652"/>
                </a:cubicBezTo>
                <a:cubicBezTo>
                  <a:pt x="1631" y="650"/>
                  <a:pt x="1631" y="650"/>
                  <a:pt x="1631" y="650"/>
                </a:cubicBezTo>
                <a:cubicBezTo>
                  <a:pt x="1632" y="650"/>
                  <a:pt x="1632" y="650"/>
                  <a:pt x="1632" y="650"/>
                </a:cubicBezTo>
                <a:cubicBezTo>
                  <a:pt x="1633" y="648"/>
                  <a:pt x="1632" y="649"/>
                  <a:pt x="1633" y="648"/>
                </a:cubicBezTo>
                <a:cubicBezTo>
                  <a:pt x="1633" y="650"/>
                  <a:pt x="1634" y="651"/>
                  <a:pt x="1635" y="652"/>
                </a:cubicBezTo>
                <a:cubicBezTo>
                  <a:pt x="1635" y="652"/>
                  <a:pt x="1635" y="652"/>
                  <a:pt x="1635" y="652"/>
                </a:cubicBezTo>
                <a:cubicBezTo>
                  <a:pt x="1635" y="654"/>
                  <a:pt x="1635" y="654"/>
                  <a:pt x="1635" y="654"/>
                </a:cubicBezTo>
                <a:cubicBezTo>
                  <a:pt x="1636" y="654"/>
                  <a:pt x="1636" y="654"/>
                  <a:pt x="1636" y="654"/>
                </a:cubicBezTo>
                <a:cubicBezTo>
                  <a:pt x="1636" y="655"/>
                  <a:pt x="1636" y="656"/>
                  <a:pt x="1637" y="656"/>
                </a:cubicBezTo>
                <a:cubicBezTo>
                  <a:pt x="1639" y="656"/>
                  <a:pt x="1639" y="656"/>
                  <a:pt x="1639" y="656"/>
                </a:cubicBezTo>
                <a:cubicBezTo>
                  <a:pt x="1638" y="656"/>
                  <a:pt x="1638" y="655"/>
                  <a:pt x="1637" y="654"/>
                </a:cubicBezTo>
                <a:cubicBezTo>
                  <a:pt x="1638" y="654"/>
                  <a:pt x="1638" y="654"/>
                  <a:pt x="1639" y="654"/>
                </a:cubicBezTo>
                <a:cubicBezTo>
                  <a:pt x="1639" y="653"/>
                  <a:pt x="1639" y="653"/>
                  <a:pt x="1639" y="653"/>
                </a:cubicBezTo>
                <a:cubicBezTo>
                  <a:pt x="1640" y="653"/>
                  <a:pt x="1640" y="654"/>
                  <a:pt x="1641" y="654"/>
                </a:cubicBezTo>
                <a:cubicBezTo>
                  <a:pt x="1641" y="654"/>
                  <a:pt x="1641" y="654"/>
                  <a:pt x="1641" y="654"/>
                </a:cubicBezTo>
                <a:cubicBezTo>
                  <a:pt x="1642" y="654"/>
                  <a:pt x="1642" y="654"/>
                  <a:pt x="1642" y="654"/>
                </a:cubicBezTo>
                <a:cubicBezTo>
                  <a:pt x="1642" y="653"/>
                  <a:pt x="1642" y="652"/>
                  <a:pt x="1641" y="652"/>
                </a:cubicBezTo>
                <a:cubicBezTo>
                  <a:pt x="1642" y="652"/>
                  <a:pt x="1644" y="652"/>
                  <a:pt x="1645" y="652"/>
                </a:cubicBezTo>
                <a:cubicBezTo>
                  <a:pt x="1644" y="650"/>
                  <a:pt x="1643" y="650"/>
                  <a:pt x="1641" y="649"/>
                </a:cubicBezTo>
                <a:cubicBezTo>
                  <a:pt x="1641" y="649"/>
                  <a:pt x="1641" y="648"/>
                  <a:pt x="1640" y="648"/>
                </a:cubicBezTo>
                <a:cubicBezTo>
                  <a:pt x="1640" y="645"/>
                  <a:pt x="1640" y="645"/>
                  <a:pt x="1640" y="645"/>
                </a:cubicBezTo>
                <a:cubicBezTo>
                  <a:pt x="1641" y="645"/>
                  <a:pt x="1646" y="644"/>
                  <a:pt x="1646" y="644"/>
                </a:cubicBezTo>
                <a:cubicBezTo>
                  <a:pt x="1646" y="645"/>
                  <a:pt x="1646" y="645"/>
                  <a:pt x="1646" y="645"/>
                </a:cubicBezTo>
                <a:cubicBezTo>
                  <a:pt x="1647" y="645"/>
                  <a:pt x="1647" y="645"/>
                  <a:pt x="1647" y="645"/>
                </a:cubicBezTo>
                <a:cubicBezTo>
                  <a:pt x="1647" y="646"/>
                  <a:pt x="1647" y="646"/>
                  <a:pt x="1647" y="646"/>
                </a:cubicBezTo>
                <a:cubicBezTo>
                  <a:pt x="1651" y="646"/>
                  <a:pt x="1651" y="646"/>
                  <a:pt x="1651" y="646"/>
                </a:cubicBezTo>
                <a:cubicBezTo>
                  <a:pt x="1651" y="645"/>
                  <a:pt x="1651" y="645"/>
                  <a:pt x="1651" y="645"/>
                </a:cubicBezTo>
                <a:cubicBezTo>
                  <a:pt x="1652" y="645"/>
                  <a:pt x="1653" y="645"/>
                  <a:pt x="1654" y="646"/>
                </a:cubicBezTo>
                <a:cubicBezTo>
                  <a:pt x="1656" y="645"/>
                  <a:pt x="1657" y="645"/>
                  <a:pt x="1660" y="644"/>
                </a:cubicBezTo>
                <a:cubicBezTo>
                  <a:pt x="1660" y="646"/>
                  <a:pt x="1660" y="646"/>
                  <a:pt x="1660" y="646"/>
                </a:cubicBezTo>
                <a:cubicBezTo>
                  <a:pt x="1662" y="647"/>
                  <a:pt x="1661" y="648"/>
                  <a:pt x="1664" y="648"/>
                </a:cubicBezTo>
                <a:cubicBezTo>
                  <a:pt x="1664" y="649"/>
                  <a:pt x="1664" y="649"/>
                  <a:pt x="1664" y="649"/>
                </a:cubicBezTo>
                <a:cubicBezTo>
                  <a:pt x="1662" y="650"/>
                  <a:pt x="1663" y="650"/>
                  <a:pt x="1661" y="650"/>
                </a:cubicBezTo>
                <a:cubicBezTo>
                  <a:pt x="1661" y="654"/>
                  <a:pt x="1661" y="654"/>
                  <a:pt x="1661" y="654"/>
                </a:cubicBezTo>
                <a:cubicBezTo>
                  <a:pt x="1662" y="653"/>
                  <a:pt x="1662" y="653"/>
                  <a:pt x="1663" y="653"/>
                </a:cubicBezTo>
                <a:cubicBezTo>
                  <a:pt x="1663" y="652"/>
                  <a:pt x="1663" y="652"/>
                  <a:pt x="1663" y="652"/>
                </a:cubicBezTo>
                <a:cubicBezTo>
                  <a:pt x="1664" y="652"/>
                  <a:pt x="1664" y="652"/>
                  <a:pt x="1665" y="652"/>
                </a:cubicBezTo>
                <a:cubicBezTo>
                  <a:pt x="1665" y="651"/>
                  <a:pt x="1665" y="651"/>
                  <a:pt x="1666" y="650"/>
                </a:cubicBezTo>
                <a:cubicBezTo>
                  <a:pt x="1667" y="650"/>
                  <a:pt x="1667" y="650"/>
                  <a:pt x="1667" y="650"/>
                </a:cubicBezTo>
                <a:cubicBezTo>
                  <a:pt x="1667" y="650"/>
                  <a:pt x="1667" y="649"/>
                  <a:pt x="1668" y="649"/>
                </a:cubicBezTo>
                <a:cubicBezTo>
                  <a:pt x="1669" y="649"/>
                  <a:pt x="1671" y="648"/>
                  <a:pt x="1672" y="648"/>
                </a:cubicBezTo>
                <a:cubicBezTo>
                  <a:pt x="1673" y="647"/>
                  <a:pt x="1674" y="646"/>
                  <a:pt x="1674" y="645"/>
                </a:cubicBezTo>
                <a:cubicBezTo>
                  <a:pt x="1679" y="645"/>
                  <a:pt x="1679" y="645"/>
                  <a:pt x="1679" y="645"/>
                </a:cubicBezTo>
                <a:cubicBezTo>
                  <a:pt x="1679" y="644"/>
                  <a:pt x="1679" y="644"/>
                  <a:pt x="1679" y="644"/>
                </a:cubicBezTo>
                <a:cubicBezTo>
                  <a:pt x="1681" y="644"/>
                  <a:pt x="1681" y="644"/>
                  <a:pt x="1681" y="644"/>
                </a:cubicBezTo>
                <a:cubicBezTo>
                  <a:pt x="1681" y="644"/>
                  <a:pt x="1681" y="644"/>
                  <a:pt x="1681" y="644"/>
                </a:cubicBezTo>
                <a:cubicBezTo>
                  <a:pt x="1683" y="644"/>
                  <a:pt x="1683" y="644"/>
                  <a:pt x="1683" y="644"/>
                </a:cubicBezTo>
                <a:cubicBezTo>
                  <a:pt x="1683" y="643"/>
                  <a:pt x="1683" y="643"/>
                  <a:pt x="1683" y="643"/>
                </a:cubicBezTo>
                <a:cubicBezTo>
                  <a:pt x="1684" y="643"/>
                  <a:pt x="1684" y="643"/>
                  <a:pt x="1685" y="642"/>
                </a:cubicBezTo>
                <a:cubicBezTo>
                  <a:pt x="1685" y="641"/>
                  <a:pt x="1685" y="641"/>
                  <a:pt x="1685" y="641"/>
                </a:cubicBezTo>
                <a:cubicBezTo>
                  <a:pt x="1683" y="640"/>
                  <a:pt x="1681" y="639"/>
                  <a:pt x="1678" y="638"/>
                </a:cubicBezTo>
                <a:cubicBezTo>
                  <a:pt x="1678" y="637"/>
                  <a:pt x="1678" y="637"/>
                  <a:pt x="1677" y="636"/>
                </a:cubicBezTo>
                <a:cubicBezTo>
                  <a:pt x="1676" y="636"/>
                  <a:pt x="1676" y="636"/>
                  <a:pt x="1676" y="636"/>
                </a:cubicBezTo>
                <a:cubicBezTo>
                  <a:pt x="1676" y="634"/>
                  <a:pt x="1676" y="634"/>
                  <a:pt x="1676" y="634"/>
                </a:cubicBezTo>
                <a:cubicBezTo>
                  <a:pt x="1676" y="634"/>
                  <a:pt x="1676" y="634"/>
                  <a:pt x="1676" y="634"/>
                </a:cubicBezTo>
                <a:cubicBezTo>
                  <a:pt x="1676" y="632"/>
                  <a:pt x="1676" y="632"/>
                  <a:pt x="1676" y="632"/>
                </a:cubicBezTo>
                <a:cubicBezTo>
                  <a:pt x="1675" y="632"/>
                  <a:pt x="1675" y="632"/>
                  <a:pt x="1675" y="632"/>
                </a:cubicBezTo>
                <a:cubicBezTo>
                  <a:pt x="1675" y="631"/>
                  <a:pt x="1674" y="631"/>
                  <a:pt x="1674" y="630"/>
                </a:cubicBezTo>
                <a:cubicBezTo>
                  <a:pt x="1674" y="630"/>
                  <a:pt x="1673" y="629"/>
                  <a:pt x="1672" y="629"/>
                </a:cubicBezTo>
                <a:cubicBezTo>
                  <a:pt x="1673" y="627"/>
                  <a:pt x="1673" y="628"/>
                  <a:pt x="1674" y="627"/>
                </a:cubicBezTo>
                <a:cubicBezTo>
                  <a:pt x="1675" y="627"/>
                  <a:pt x="1675" y="627"/>
                  <a:pt x="1675" y="627"/>
                </a:cubicBezTo>
                <a:cubicBezTo>
                  <a:pt x="1676" y="625"/>
                  <a:pt x="1675" y="623"/>
                  <a:pt x="1676" y="622"/>
                </a:cubicBezTo>
                <a:cubicBezTo>
                  <a:pt x="1676" y="622"/>
                  <a:pt x="1677" y="621"/>
                  <a:pt x="1677" y="621"/>
                </a:cubicBezTo>
                <a:cubicBezTo>
                  <a:pt x="1677" y="619"/>
                  <a:pt x="1677" y="619"/>
                  <a:pt x="1677" y="619"/>
                </a:cubicBezTo>
                <a:cubicBezTo>
                  <a:pt x="1678" y="619"/>
                  <a:pt x="1678" y="619"/>
                  <a:pt x="1678" y="619"/>
                </a:cubicBezTo>
                <a:cubicBezTo>
                  <a:pt x="1679" y="619"/>
                  <a:pt x="1679" y="618"/>
                  <a:pt x="1680" y="617"/>
                </a:cubicBezTo>
                <a:cubicBezTo>
                  <a:pt x="1681" y="617"/>
                  <a:pt x="1681" y="617"/>
                  <a:pt x="1681" y="617"/>
                </a:cubicBezTo>
                <a:cubicBezTo>
                  <a:pt x="1682" y="613"/>
                  <a:pt x="1682" y="611"/>
                  <a:pt x="1681" y="608"/>
                </a:cubicBezTo>
                <a:cubicBezTo>
                  <a:pt x="1683" y="608"/>
                  <a:pt x="1683" y="608"/>
                  <a:pt x="1683" y="608"/>
                </a:cubicBezTo>
                <a:cubicBezTo>
                  <a:pt x="1683" y="606"/>
                  <a:pt x="1683" y="606"/>
                  <a:pt x="1684" y="605"/>
                </a:cubicBezTo>
                <a:cubicBezTo>
                  <a:pt x="1685" y="605"/>
                  <a:pt x="1685" y="605"/>
                  <a:pt x="1685" y="605"/>
                </a:cubicBezTo>
                <a:cubicBezTo>
                  <a:pt x="1684" y="604"/>
                  <a:pt x="1684" y="603"/>
                  <a:pt x="1684" y="602"/>
                </a:cubicBezTo>
                <a:cubicBezTo>
                  <a:pt x="1684" y="602"/>
                  <a:pt x="1685" y="602"/>
                  <a:pt x="1685" y="600"/>
                </a:cubicBezTo>
                <a:cubicBezTo>
                  <a:pt x="1686" y="601"/>
                  <a:pt x="1687" y="601"/>
                  <a:pt x="1687" y="602"/>
                </a:cubicBezTo>
                <a:cubicBezTo>
                  <a:pt x="1688" y="601"/>
                  <a:pt x="1688" y="601"/>
                  <a:pt x="1688" y="600"/>
                </a:cubicBezTo>
                <a:cubicBezTo>
                  <a:pt x="1689" y="600"/>
                  <a:pt x="1689" y="600"/>
                  <a:pt x="1689" y="600"/>
                </a:cubicBezTo>
                <a:cubicBezTo>
                  <a:pt x="1688" y="599"/>
                  <a:pt x="1688" y="599"/>
                  <a:pt x="1688" y="598"/>
                </a:cubicBezTo>
                <a:cubicBezTo>
                  <a:pt x="1689" y="598"/>
                  <a:pt x="1689" y="598"/>
                  <a:pt x="1689" y="598"/>
                </a:cubicBezTo>
                <a:cubicBezTo>
                  <a:pt x="1689" y="596"/>
                  <a:pt x="1689" y="596"/>
                  <a:pt x="1689" y="596"/>
                </a:cubicBezTo>
                <a:cubicBezTo>
                  <a:pt x="1689" y="596"/>
                  <a:pt x="1689" y="596"/>
                  <a:pt x="1689" y="596"/>
                </a:cubicBezTo>
                <a:cubicBezTo>
                  <a:pt x="1689" y="596"/>
                  <a:pt x="1689" y="595"/>
                  <a:pt x="1689" y="594"/>
                </a:cubicBezTo>
                <a:cubicBezTo>
                  <a:pt x="1689" y="594"/>
                  <a:pt x="1690" y="594"/>
                  <a:pt x="1690" y="593"/>
                </a:cubicBezTo>
                <a:cubicBezTo>
                  <a:pt x="1689" y="593"/>
                  <a:pt x="1689" y="593"/>
                  <a:pt x="1689" y="593"/>
                </a:cubicBezTo>
                <a:cubicBezTo>
                  <a:pt x="1689" y="591"/>
                  <a:pt x="1689" y="591"/>
                  <a:pt x="1689" y="591"/>
                </a:cubicBezTo>
                <a:cubicBezTo>
                  <a:pt x="1689" y="591"/>
                  <a:pt x="1689" y="591"/>
                  <a:pt x="1689" y="591"/>
                </a:cubicBezTo>
                <a:cubicBezTo>
                  <a:pt x="1690" y="590"/>
                  <a:pt x="1690" y="591"/>
                  <a:pt x="1691" y="592"/>
                </a:cubicBezTo>
                <a:cubicBezTo>
                  <a:pt x="1691" y="592"/>
                  <a:pt x="1691" y="592"/>
                  <a:pt x="1691" y="592"/>
                </a:cubicBezTo>
                <a:cubicBezTo>
                  <a:pt x="1691" y="591"/>
                  <a:pt x="1691" y="590"/>
                  <a:pt x="1691" y="588"/>
                </a:cubicBezTo>
                <a:cubicBezTo>
                  <a:pt x="1693" y="588"/>
                  <a:pt x="1694" y="586"/>
                  <a:pt x="1696" y="585"/>
                </a:cubicBezTo>
                <a:cubicBezTo>
                  <a:pt x="1696" y="584"/>
                  <a:pt x="1696" y="583"/>
                  <a:pt x="1697" y="582"/>
                </a:cubicBezTo>
                <a:cubicBezTo>
                  <a:pt x="1698" y="582"/>
                  <a:pt x="1698" y="582"/>
                  <a:pt x="1698" y="582"/>
                </a:cubicBezTo>
                <a:cubicBezTo>
                  <a:pt x="1698" y="580"/>
                  <a:pt x="1699" y="580"/>
                  <a:pt x="1699" y="579"/>
                </a:cubicBezTo>
                <a:cubicBezTo>
                  <a:pt x="1700" y="578"/>
                  <a:pt x="1701" y="578"/>
                  <a:pt x="1702" y="578"/>
                </a:cubicBezTo>
                <a:cubicBezTo>
                  <a:pt x="1702" y="577"/>
                  <a:pt x="1702" y="577"/>
                  <a:pt x="1702" y="577"/>
                </a:cubicBezTo>
                <a:cubicBezTo>
                  <a:pt x="1702" y="577"/>
                  <a:pt x="1702" y="577"/>
                  <a:pt x="1702" y="577"/>
                </a:cubicBezTo>
                <a:cubicBezTo>
                  <a:pt x="1702" y="578"/>
                  <a:pt x="1702" y="578"/>
                  <a:pt x="1702" y="578"/>
                </a:cubicBezTo>
                <a:cubicBezTo>
                  <a:pt x="1704" y="578"/>
                  <a:pt x="1706" y="578"/>
                  <a:pt x="1708" y="577"/>
                </a:cubicBezTo>
                <a:cubicBezTo>
                  <a:pt x="1709" y="576"/>
                  <a:pt x="1708" y="577"/>
                  <a:pt x="1709" y="576"/>
                </a:cubicBezTo>
                <a:cubicBezTo>
                  <a:pt x="1709" y="575"/>
                  <a:pt x="1709" y="575"/>
                  <a:pt x="1709" y="575"/>
                </a:cubicBezTo>
                <a:cubicBezTo>
                  <a:pt x="1711" y="577"/>
                  <a:pt x="1709" y="578"/>
                  <a:pt x="1713" y="578"/>
                </a:cubicBezTo>
                <a:cubicBezTo>
                  <a:pt x="1713" y="579"/>
                  <a:pt x="1713" y="579"/>
                  <a:pt x="1713" y="579"/>
                </a:cubicBezTo>
                <a:cubicBezTo>
                  <a:pt x="1712" y="579"/>
                  <a:pt x="1712" y="579"/>
                  <a:pt x="1712" y="579"/>
                </a:cubicBezTo>
                <a:cubicBezTo>
                  <a:pt x="1708" y="579"/>
                  <a:pt x="1708" y="579"/>
                  <a:pt x="1708" y="579"/>
                </a:cubicBezTo>
                <a:cubicBezTo>
                  <a:pt x="1708" y="580"/>
                  <a:pt x="1708" y="580"/>
                  <a:pt x="1708" y="580"/>
                </a:cubicBezTo>
                <a:cubicBezTo>
                  <a:pt x="1707" y="580"/>
                  <a:pt x="1707" y="580"/>
                  <a:pt x="1707" y="580"/>
                </a:cubicBezTo>
                <a:cubicBezTo>
                  <a:pt x="1707" y="581"/>
                  <a:pt x="1707" y="581"/>
                  <a:pt x="1707" y="581"/>
                </a:cubicBezTo>
                <a:cubicBezTo>
                  <a:pt x="1708" y="581"/>
                  <a:pt x="1709" y="581"/>
                  <a:pt x="1710" y="581"/>
                </a:cubicBezTo>
                <a:cubicBezTo>
                  <a:pt x="1710" y="583"/>
                  <a:pt x="1710" y="583"/>
                  <a:pt x="1710" y="583"/>
                </a:cubicBezTo>
                <a:cubicBezTo>
                  <a:pt x="1713" y="583"/>
                  <a:pt x="1714" y="583"/>
                  <a:pt x="1715" y="585"/>
                </a:cubicBezTo>
                <a:cubicBezTo>
                  <a:pt x="1716" y="585"/>
                  <a:pt x="1716" y="585"/>
                  <a:pt x="1716" y="585"/>
                </a:cubicBezTo>
                <a:cubicBezTo>
                  <a:pt x="1717" y="584"/>
                  <a:pt x="1717" y="584"/>
                  <a:pt x="1717" y="583"/>
                </a:cubicBezTo>
                <a:cubicBezTo>
                  <a:pt x="1719" y="583"/>
                  <a:pt x="1721" y="582"/>
                  <a:pt x="1722" y="582"/>
                </a:cubicBezTo>
                <a:cubicBezTo>
                  <a:pt x="1722" y="583"/>
                  <a:pt x="1723" y="583"/>
                  <a:pt x="1723" y="584"/>
                </a:cubicBezTo>
                <a:cubicBezTo>
                  <a:pt x="1724" y="584"/>
                  <a:pt x="1725" y="583"/>
                  <a:pt x="1725" y="583"/>
                </a:cubicBezTo>
                <a:cubicBezTo>
                  <a:pt x="1726" y="585"/>
                  <a:pt x="1727" y="586"/>
                  <a:pt x="1727" y="588"/>
                </a:cubicBezTo>
                <a:cubicBezTo>
                  <a:pt x="1726" y="588"/>
                  <a:pt x="1725" y="587"/>
                  <a:pt x="1724" y="587"/>
                </a:cubicBezTo>
                <a:cubicBezTo>
                  <a:pt x="1723" y="588"/>
                  <a:pt x="1723" y="588"/>
                  <a:pt x="1723" y="588"/>
                </a:cubicBezTo>
                <a:cubicBezTo>
                  <a:pt x="1722" y="589"/>
                  <a:pt x="1720" y="589"/>
                  <a:pt x="1719" y="589"/>
                </a:cubicBezTo>
                <a:cubicBezTo>
                  <a:pt x="1719" y="590"/>
                  <a:pt x="1718" y="590"/>
                  <a:pt x="1718" y="590"/>
                </a:cubicBezTo>
                <a:cubicBezTo>
                  <a:pt x="1717" y="592"/>
                  <a:pt x="1716" y="591"/>
                  <a:pt x="1715" y="594"/>
                </a:cubicBezTo>
                <a:cubicBezTo>
                  <a:pt x="1718" y="594"/>
                  <a:pt x="1718" y="594"/>
                  <a:pt x="1718" y="594"/>
                </a:cubicBezTo>
                <a:cubicBezTo>
                  <a:pt x="1718" y="593"/>
                  <a:pt x="1718" y="593"/>
                  <a:pt x="1718" y="593"/>
                </a:cubicBezTo>
                <a:cubicBezTo>
                  <a:pt x="1719" y="593"/>
                  <a:pt x="1719" y="593"/>
                  <a:pt x="1719" y="593"/>
                </a:cubicBezTo>
                <a:cubicBezTo>
                  <a:pt x="1719" y="594"/>
                  <a:pt x="1719" y="594"/>
                  <a:pt x="1719" y="594"/>
                </a:cubicBezTo>
                <a:cubicBezTo>
                  <a:pt x="1721" y="594"/>
                  <a:pt x="1721" y="594"/>
                  <a:pt x="1721" y="594"/>
                </a:cubicBezTo>
                <a:cubicBezTo>
                  <a:pt x="1721" y="594"/>
                  <a:pt x="1721" y="594"/>
                  <a:pt x="1721" y="594"/>
                </a:cubicBezTo>
                <a:cubicBezTo>
                  <a:pt x="1722" y="595"/>
                  <a:pt x="1722" y="595"/>
                  <a:pt x="1724" y="595"/>
                </a:cubicBezTo>
                <a:cubicBezTo>
                  <a:pt x="1724" y="597"/>
                  <a:pt x="1724" y="599"/>
                  <a:pt x="1725" y="602"/>
                </a:cubicBezTo>
                <a:cubicBezTo>
                  <a:pt x="1724" y="602"/>
                  <a:pt x="1724" y="602"/>
                  <a:pt x="1724" y="602"/>
                </a:cubicBezTo>
                <a:cubicBezTo>
                  <a:pt x="1723" y="603"/>
                  <a:pt x="1723" y="603"/>
                  <a:pt x="1723" y="605"/>
                </a:cubicBezTo>
                <a:cubicBezTo>
                  <a:pt x="1725" y="604"/>
                  <a:pt x="1724" y="604"/>
                  <a:pt x="1725" y="604"/>
                </a:cubicBezTo>
                <a:cubicBezTo>
                  <a:pt x="1727" y="603"/>
                  <a:pt x="1728" y="603"/>
                  <a:pt x="1730" y="603"/>
                </a:cubicBezTo>
                <a:cubicBezTo>
                  <a:pt x="1730" y="602"/>
                  <a:pt x="1730" y="602"/>
                  <a:pt x="1730" y="602"/>
                </a:cubicBezTo>
                <a:cubicBezTo>
                  <a:pt x="1731" y="602"/>
                  <a:pt x="1733" y="601"/>
                  <a:pt x="1734" y="601"/>
                </a:cubicBezTo>
                <a:cubicBezTo>
                  <a:pt x="1734" y="600"/>
                  <a:pt x="1734" y="600"/>
                  <a:pt x="1734" y="600"/>
                </a:cubicBezTo>
                <a:cubicBezTo>
                  <a:pt x="1737" y="600"/>
                  <a:pt x="1737" y="600"/>
                  <a:pt x="1737" y="600"/>
                </a:cubicBezTo>
                <a:cubicBezTo>
                  <a:pt x="1737" y="600"/>
                  <a:pt x="1737" y="599"/>
                  <a:pt x="1737" y="599"/>
                </a:cubicBezTo>
                <a:cubicBezTo>
                  <a:pt x="1739" y="599"/>
                  <a:pt x="1740" y="598"/>
                  <a:pt x="1741" y="598"/>
                </a:cubicBezTo>
                <a:cubicBezTo>
                  <a:pt x="1741" y="597"/>
                  <a:pt x="1741" y="597"/>
                  <a:pt x="1741" y="597"/>
                </a:cubicBezTo>
                <a:cubicBezTo>
                  <a:pt x="1742" y="597"/>
                  <a:pt x="1743" y="598"/>
                  <a:pt x="1743" y="598"/>
                </a:cubicBezTo>
                <a:cubicBezTo>
                  <a:pt x="1745" y="598"/>
                  <a:pt x="1744" y="597"/>
                  <a:pt x="1745" y="596"/>
                </a:cubicBezTo>
                <a:cubicBezTo>
                  <a:pt x="1748" y="596"/>
                  <a:pt x="1748" y="596"/>
                  <a:pt x="1748" y="596"/>
                </a:cubicBezTo>
                <a:cubicBezTo>
                  <a:pt x="1748" y="596"/>
                  <a:pt x="1748" y="596"/>
                  <a:pt x="1748" y="596"/>
                </a:cubicBezTo>
                <a:cubicBezTo>
                  <a:pt x="1749" y="596"/>
                  <a:pt x="1749" y="596"/>
                  <a:pt x="1749" y="596"/>
                </a:cubicBezTo>
                <a:cubicBezTo>
                  <a:pt x="1749" y="595"/>
                  <a:pt x="1750" y="594"/>
                  <a:pt x="1750" y="592"/>
                </a:cubicBezTo>
                <a:cubicBezTo>
                  <a:pt x="1749" y="592"/>
                  <a:pt x="1749" y="592"/>
                  <a:pt x="1749" y="592"/>
                </a:cubicBezTo>
                <a:cubicBezTo>
                  <a:pt x="1749" y="592"/>
                  <a:pt x="1749" y="592"/>
                  <a:pt x="1749" y="592"/>
                </a:cubicBezTo>
                <a:cubicBezTo>
                  <a:pt x="1748" y="592"/>
                  <a:pt x="1747" y="592"/>
                  <a:pt x="1745" y="592"/>
                </a:cubicBezTo>
                <a:cubicBezTo>
                  <a:pt x="1745" y="593"/>
                  <a:pt x="1745" y="593"/>
                  <a:pt x="1745" y="593"/>
                </a:cubicBezTo>
                <a:cubicBezTo>
                  <a:pt x="1744" y="593"/>
                  <a:pt x="1743" y="593"/>
                  <a:pt x="1742" y="592"/>
                </a:cubicBezTo>
                <a:cubicBezTo>
                  <a:pt x="1742" y="593"/>
                  <a:pt x="1742" y="593"/>
                  <a:pt x="1742" y="593"/>
                </a:cubicBezTo>
                <a:cubicBezTo>
                  <a:pt x="1741" y="593"/>
                  <a:pt x="1741" y="592"/>
                  <a:pt x="1741" y="592"/>
                </a:cubicBezTo>
                <a:cubicBezTo>
                  <a:pt x="1739" y="593"/>
                  <a:pt x="1738" y="593"/>
                  <a:pt x="1736" y="593"/>
                </a:cubicBezTo>
                <a:cubicBezTo>
                  <a:pt x="1735" y="590"/>
                  <a:pt x="1735" y="591"/>
                  <a:pt x="1735" y="588"/>
                </a:cubicBezTo>
                <a:cubicBezTo>
                  <a:pt x="1734" y="588"/>
                  <a:pt x="1733" y="587"/>
                  <a:pt x="1732" y="587"/>
                </a:cubicBezTo>
                <a:cubicBezTo>
                  <a:pt x="1731" y="584"/>
                  <a:pt x="1731" y="586"/>
                  <a:pt x="1729" y="585"/>
                </a:cubicBezTo>
                <a:cubicBezTo>
                  <a:pt x="1729" y="585"/>
                  <a:pt x="1729" y="585"/>
                  <a:pt x="1729" y="585"/>
                </a:cubicBezTo>
                <a:cubicBezTo>
                  <a:pt x="1729" y="584"/>
                  <a:pt x="1728" y="584"/>
                  <a:pt x="1727" y="583"/>
                </a:cubicBezTo>
                <a:cubicBezTo>
                  <a:pt x="1727" y="581"/>
                  <a:pt x="1727" y="581"/>
                  <a:pt x="1727" y="581"/>
                </a:cubicBezTo>
                <a:cubicBezTo>
                  <a:pt x="1730" y="581"/>
                  <a:pt x="1730" y="581"/>
                  <a:pt x="1732" y="581"/>
                </a:cubicBezTo>
                <a:cubicBezTo>
                  <a:pt x="1732" y="582"/>
                  <a:pt x="1732" y="582"/>
                  <a:pt x="1732" y="582"/>
                </a:cubicBezTo>
                <a:cubicBezTo>
                  <a:pt x="1739" y="582"/>
                  <a:pt x="1739" y="582"/>
                  <a:pt x="1739" y="582"/>
                </a:cubicBezTo>
                <a:cubicBezTo>
                  <a:pt x="1740" y="579"/>
                  <a:pt x="1739" y="581"/>
                  <a:pt x="1741" y="580"/>
                </a:cubicBezTo>
                <a:cubicBezTo>
                  <a:pt x="1741" y="579"/>
                  <a:pt x="1741" y="579"/>
                  <a:pt x="1741" y="579"/>
                </a:cubicBezTo>
                <a:cubicBezTo>
                  <a:pt x="1743" y="579"/>
                  <a:pt x="1743" y="579"/>
                  <a:pt x="1743" y="579"/>
                </a:cubicBezTo>
                <a:cubicBezTo>
                  <a:pt x="1743" y="578"/>
                  <a:pt x="1744" y="578"/>
                  <a:pt x="1745" y="577"/>
                </a:cubicBezTo>
                <a:cubicBezTo>
                  <a:pt x="1746" y="577"/>
                  <a:pt x="1746" y="577"/>
                  <a:pt x="1746" y="577"/>
                </a:cubicBezTo>
                <a:cubicBezTo>
                  <a:pt x="1746" y="578"/>
                  <a:pt x="1746" y="578"/>
                  <a:pt x="1746" y="578"/>
                </a:cubicBezTo>
                <a:cubicBezTo>
                  <a:pt x="1747" y="578"/>
                  <a:pt x="1748" y="578"/>
                  <a:pt x="1749" y="577"/>
                </a:cubicBezTo>
                <a:cubicBezTo>
                  <a:pt x="1749" y="577"/>
                  <a:pt x="1750" y="576"/>
                  <a:pt x="1750" y="576"/>
                </a:cubicBezTo>
                <a:cubicBezTo>
                  <a:pt x="1751" y="576"/>
                  <a:pt x="1753" y="576"/>
                  <a:pt x="1754" y="575"/>
                </a:cubicBezTo>
                <a:cubicBezTo>
                  <a:pt x="1755" y="575"/>
                  <a:pt x="1755" y="574"/>
                  <a:pt x="1756" y="573"/>
                </a:cubicBezTo>
                <a:cubicBezTo>
                  <a:pt x="1758" y="573"/>
                  <a:pt x="1760" y="572"/>
                  <a:pt x="1762" y="572"/>
                </a:cubicBezTo>
                <a:cubicBezTo>
                  <a:pt x="1762" y="572"/>
                  <a:pt x="1762" y="571"/>
                  <a:pt x="1762" y="571"/>
                </a:cubicBezTo>
                <a:cubicBezTo>
                  <a:pt x="1764" y="570"/>
                  <a:pt x="1765" y="570"/>
                  <a:pt x="1766" y="569"/>
                </a:cubicBezTo>
                <a:cubicBezTo>
                  <a:pt x="1766" y="570"/>
                  <a:pt x="1766" y="570"/>
                  <a:pt x="1766" y="570"/>
                </a:cubicBezTo>
                <a:cubicBezTo>
                  <a:pt x="1772" y="569"/>
                  <a:pt x="1772" y="569"/>
                  <a:pt x="1772" y="569"/>
                </a:cubicBezTo>
                <a:cubicBezTo>
                  <a:pt x="1773" y="569"/>
                  <a:pt x="1772" y="568"/>
                  <a:pt x="1773" y="568"/>
                </a:cubicBezTo>
                <a:cubicBezTo>
                  <a:pt x="1773" y="569"/>
                  <a:pt x="1773" y="569"/>
                  <a:pt x="1773" y="569"/>
                </a:cubicBezTo>
                <a:cubicBezTo>
                  <a:pt x="1775" y="569"/>
                  <a:pt x="1775" y="569"/>
                  <a:pt x="1775" y="569"/>
                </a:cubicBezTo>
                <a:cubicBezTo>
                  <a:pt x="1775" y="570"/>
                  <a:pt x="1775" y="570"/>
                  <a:pt x="1775" y="570"/>
                </a:cubicBezTo>
                <a:cubicBezTo>
                  <a:pt x="1774" y="570"/>
                  <a:pt x="1773" y="571"/>
                  <a:pt x="1772" y="571"/>
                </a:cubicBezTo>
                <a:cubicBezTo>
                  <a:pt x="1772" y="571"/>
                  <a:pt x="1772" y="572"/>
                  <a:pt x="1772" y="572"/>
                </a:cubicBezTo>
                <a:cubicBezTo>
                  <a:pt x="1770" y="572"/>
                  <a:pt x="1770" y="572"/>
                  <a:pt x="1770" y="572"/>
                </a:cubicBezTo>
                <a:cubicBezTo>
                  <a:pt x="1770" y="573"/>
                  <a:pt x="1770" y="573"/>
                  <a:pt x="1770" y="573"/>
                </a:cubicBezTo>
                <a:cubicBezTo>
                  <a:pt x="1768" y="573"/>
                  <a:pt x="1768" y="574"/>
                  <a:pt x="1767" y="574"/>
                </a:cubicBezTo>
                <a:cubicBezTo>
                  <a:pt x="1767" y="575"/>
                  <a:pt x="1767" y="575"/>
                  <a:pt x="1767" y="575"/>
                </a:cubicBezTo>
                <a:cubicBezTo>
                  <a:pt x="1766" y="575"/>
                  <a:pt x="1766" y="575"/>
                  <a:pt x="1766" y="575"/>
                </a:cubicBezTo>
                <a:cubicBezTo>
                  <a:pt x="1766" y="574"/>
                  <a:pt x="1766" y="574"/>
                  <a:pt x="1766" y="574"/>
                </a:cubicBezTo>
                <a:cubicBezTo>
                  <a:pt x="1765" y="574"/>
                  <a:pt x="1765" y="574"/>
                  <a:pt x="1765" y="574"/>
                </a:cubicBezTo>
                <a:cubicBezTo>
                  <a:pt x="1765" y="575"/>
                  <a:pt x="1764" y="576"/>
                  <a:pt x="1764" y="577"/>
                </a:cubicBezTo>
                <a:cubicBezTo>
                  <a:pt x="1765" y="577"/>
                  <a:pt x="1765" y="577"/>
                  <a:pt x="1765" y="577"/>
                </a:cubicBezTo>
                <a:cubicBezTo>
                  <a:pt x="1765" y="578"/>
                  <a:pt x="1765" y="578"/>
                  <a:pt x="1765" y="578"/>
                </a:cubicBezTo>
                <a:cubicBezTo>
                  <a:pt x="1762" y="578"/>
                  <a:pt x="1759" y="578"/>
                  <a:pt x="1758" y="579"/>
                </a:cubicBezTo>
                <a:cubicBezTo>
                  <a:pt x="1758" y="580"/>
                  <a:pt x="1759" y="580"/>
                  <a:pt x="1760" y="581"/>
                </a:cubicBezTo>
                <a:cubicBezTo>
                  <a:pt x="1762" y="581"/>
                  <a:pt x="1762" y="581"/>
                  <a:pt x="1762" y="581"/>
                </a:cubicBezTo>
                <a:cubicBezTo>
                  <a:pt x="1762" y="581"/>
                  <a:pt x="1763" y="582"/>
                  <a:pt x="1764" y="583"/>
                </a:cubicBezTo>
                <a:cubicBezTo>
                  <a:pt x="1764" y="584"/>
                  <a:pt x="1764" y="584"/>
                  <a:pt x="1764" y="584"/>
                </a:cubicBezTo>
                <a:cubicBezTo>
                  <a:pt x="1762" y="584"/>
                  <a:pt x="1762" y="584"/>
                  <a:pt x="1762" y="584"/>
                </a:cubicBezTo>
                <a:cubicBezTo>
                  <a:pt x="1762" y="587"/>
                  <a:pt x="1762" y="585"/>
                  <a:pt x="1760" y="587"/>
                </a:cubicBezTo>
                <a:cubicBezTo>
                  <a:pt x="1760" y="587"/>
                  <a:pt x="1760" y="587"/>
                  <a:pt x="1760" y="587"/>
                </a:cubicBezTo>
                <a:cubicBezTo>
                  <a:pt x="1760" y="590"/>
                  <a:pt x="1760" y="590"/>
                  <a:pt x="1760" y="590"/>
                </a:cubicBezTo>
                <a:cubicBezTo>
                  <a:pt x="1759" y="591"/>
                  <a:pt x="1757" y="591"/>
                  <a:pt x="1757" y="591"/>
                </a:cubicBezTo>
                <a:cubicBezTo>
                  <a:pt x="1757" y="590"/>
                  <a:pt x="1757" y="590"/>
                  <a:pt x="1757" y="590"/>
                </a:cubicBezTo>
                <a:cubicBezTo>
                  <a:pt x="1754" y="590"/>
                  <a:pt x="1754" y="590"/>
                  <a:pt x="1754" y="590"/>
                </a:cubicBezTo>
                <a:cubicBezTo>
                  <a:pt x="1754" y="593"/>
                  <a:pt x="1754" y="593"/>
                  <a:pt x="1754" y="593"/>
                </a:cubicBezTo>
                <a:cubicBezTo>
                  <a:pt x="1753" y="593"/>
                  <a:pt x="1752" y="594"/>
                  <a:pt x="1750" y="594"/>
                </a:cubicBezTo>
                <a:cubicBezTo>
                  <a:pt x="1750" y="596"/>
                  <a:pt x="1750" y="596"/>
                  <a:pt x="1750" y="596"/>
                </a:cubicBezTo>
                <a:cubicBezTo>
                  <a:pt x="1752" y="595"/>
                  <a:pt x="1754" y="594"/>
                  <a:pt x="1756" y="594"/>
                </a:cubicBezTo>
                <a:cubicBezTo>
                  <a:pt x="1756" y="595"/>
                  <a:pt x="1756" y="596"/>
                  <a:pt x="1757" y="597"/>
                </a:cubicBezTo>
                <a:cubicBezTo>
                  <a:pt x="1758" y="597"/>
                  <a:pt x="1758" y="597"/>
                  <a:pt x="1758" y="597"/>
                </a:cubicBezTo>
                <a:cubicBezTo>
                  <a:pt x="1758" y="598"/>
                  <a:pt x="1758" y="599"/>
                  <a:pt x="1759" y="600"/>
                </a:cubicBezTo>
                <a:cubicBezTo>
                  <a:pt x="1759" y="600"/>
                  <a:pt x="1759" y="600"/>
                  <a:pt x="1759" y="600"/>
                </a:cubicBezTo>
                <a:cubicBezTo>
                  <a:pt x="1760" y="600"/>
                  <a:pt x="1761" y="600"/>
                  <a:pt x="1762" y="600"/>
                </a:cubicBezTo>
                <a:cubicBezTo>
                  <a:pt x="1762" y="601"/>
                  <a:pt x="1763" y="601"/>
                  <a:pt x="1763" y="603"/>
                </a:cubicBezTo>
                <a:cubicBezTo>
                  <a:pt x="1764" y="603"/>
                  <a:pt x="1764" y="603"/>
                  <a:pt x="1764" y="603"/>
                </a:cubicBezTo>
                <a:cubicBezTo>
                  <a:pt x="1764" y="603"/>
                  <a:pt x="1765" y="604"/>
                  <a:pt x="1765" y="604"/>
                </a:cubicBezTo>
                <a:cubicBezTo>
                  <a:pt x="1766" y="604"/>
                  <a:pt x="1766" y="605"/>
                  <a:pt x="1767" y="605"/>
                </a:cubicBezTo>
                <a:cubicBezTo>
                  <a:pt x="1767" y="606"/>
                  <a:pt x="1767" y="606"/>
                  <a:pt x="1767" y="606"/>
                </a:cubicBezTo>
                <a:cubicBezTo>
                  <a:pt x="1768" y="606"/>
                  <a:pt x="1768" y="606"/>
                  <a:pt x="1768" y="606"/>
                </a:cubicBezTo>
                <a:cubicBezTo>
                  <a:pt x="1768" y="607"/>
                  <a:pt x="1768" y="608"/>
                  <a:pt x="1768" y="608"/>
                </a:cubicBezTo>
                <a:cubicBezTo>
                  <a:pt x="1769" y="608"/>
                  <a:pt x="1769" y="608"/>
                  <a:pt x="1769" y="608"/>
                </a:cubicBezTo>
                <a:cubicBezTo>
                  <a:pt x="1769" y="609"/>
                  <a:pt x="1769" y="609"/>
                  <a:pt x="1769" y="609"/>
                </a:cubicBezTo>
                <a:cubicBezTo>
                  <a:pt x="1771" y="609"/>
                  <a:pt x="1771" y="609"/>
                  <a:pt x="1771" y="609"/>
                </a:cubicBezTo>
                <a:cubicBezTo>
                  <a:pt x="1771" y="610"/>
                  <a:pt x="1772" y="610"/>
                  <a:pt x="1772" y="611"/>
                </a:cubicBezTo>
                <a:cubicBezTo>
                  <a:pt x="1773" y="611"/>
                  <a:pt x="1773" y="611"/>
                  <a:pt x="1773" y="611"/>
                </a:cubicBezTo>
                <a:cubicBezTo>
                  <a:pt x="1773" y="612"/>
                  <a:pt x="1773" y="612"/>
                  <a:pt x="1773" y="612"/>
                </a:cubicBezTo>
                <a:cubicBezTo>
                  <a:pt x="1774" y="613"/>
                  <a:pt x="1775" y="613"/>
                  <a:pt x="1775" y="614"/>
                </a:cubicBezTo>
                <a:cubicBezTo>
                  <a:pt x="1775" y="615"/>
                  <a:pt x="1775" y="615"/>
                  <a:pt x="1775" y="615"/>
                </a:cubicBezTo>
                <a:cubicBezTo>
                  <a:pt x="1777" y="615"/>
                  <a:pt x="1777" y="615"/>
                  <a:pt x="1777" y="615"/>
                </a:cubicBezTo>
                <a:cubicBezTo>
                  <a:pt x="1777" y="615"/>
                  <a:pt x="1777" y="616"/>
                  <a:pt x="1777" y="616"/>
                </a:cubicBezTo>
                <a:cubicBezTo>
                  <a:pt x="1779" y="616"/>
                  <a:pt x="1779" y="616"/>
                  <a:pt x="1779" y="616"/>
                </a:cubicBezTo>
                <a:cubicBezTo>
                  <a:pt x="1779" y="617"/>
                  <a:pt x="1779" y="617"/>
                  <a:pt x="1779" y="617"/>
                </a:cubicBezTo>
                <a:cubicBezTo>
                  <a:pt x="1782" y="617"/>
                  <a:pt x="1782" y="617"/>
                  <a:pt x="1782" y="617"/>
                </a:cubicBezTo>
                <a:cubicBezTo>
                  <a:pt x="1782" y="618"/>
                  <a:pt x="1782" y="618"/>
                  <a:pt x="1783" y="619"/>
                </a:cubicBezTo>
                <a:cubicBezTo>
                  <a:pt x="1784" y="619"/>
                  <a:pt x="1784" y="619"/>
                  <a:pt x="1784" y="619"/>
                </a:cubicBezTo>
                <a:cubicBezTo>
                  <a:pt x="1784" y="619"/>
                  <a:pt x="1784" y="620"/>
                  <a:pt x="1785" y="620"/>
                </a:cubicBezTo>
                <a:cubicBezTo>
                  <a:pt x="1786" y="620"/>
                  <a:pt x="1786" y="620"/>
                  <a:pt x="1786" y="620"/>
                </a:cubicBezTo>
                <a:cubicBezTo>
                  <a:pt x="1786" y="621"/>
                  <a:pt x="1786" y="621"/>
                  <a:pt x="1786" y="621"/>
                </a:cubicBezTo>
                <a:cubicBezTo>
                  <a:pt x="1786" y="621"/>
                  <a:pt x="1787" y="621"/>
                  <a:pt x="1787" y="621"/>
                </a:cubicBezTo>
                <a:cubicBezTo>
                  <a:pt x="1787" y="623"/>
                  <a:pt x="1787" y="623"/>
                  <a:pt x="1787" y="623"/>
                </a:cubicBezTo>
                <a:cubicBezTo>
                  <a:pt x="1788" y="623"/>
                  <a:pt x="1789" y="623"/>
                  <a:pt x="1789" y="623"/>
                </a:cubicBezTo>
                <a:cubicBezTo>
                  <a:pt x="1790" y="625"/>
                  <a:pt x="1793" y="631"/>
                  <a:pt x="1792" y="633"/>
                </a:cubicBezTo>
                <a:cubicBezTo>
                  <a:pt x="1791" y="633"/>
                  <a:pt x="1791" y="633"/>
                  <a:pt x="1791" y="633"/>
                </a:cubicBezTo>
                <a:cubicBezTo>
                  <a:pt x="1791" y="634"/>
                  <a:pt x="1791" y="635"/>
                  <a:pt x="1791" y="637"/>
                </a:cubicBezTo>
                <a:cubicBezTo>
                  <a:pt x="1788" y="637"/>
                  <a:pt x="1790" y="637"/>
                  <a:pt x="1789" y="638"/>
                </a:cubicBezTo>
                <a:cubicBezTo>
                  <a:pt x="1788" y="639"/>
                  <a:pt x="1788" y="639"/>
                  <a:pt x="1787" y="639"/>
                </a:cubicBezTo>
                <a:cubicBezTo>
                  <a:pt x="1787" y="640"/>
                  <a:pt x="1787" y="640"/>
                  <a:pt x="1787" y="640"/>
                </a:cubicBezTo>
                <a:cubicBezTo>
                  <a:pt x="1786" y="640"/>
                  <a:pt x="1786" y="640"/>
                  <a:pt x="1786" y="640"/>
                </a:cubicBezTo>
                <a:cubicBezTo>
                  <a:pt x="1786" y="640"/>
                  <a:pt x="1786" y="640"/>
                  <a:pt x="1786" y="640"/>
                </a:cubicBezTo>
                <a:cubicBezTo>
                  <a:pt x="1785" y="640"/>
                  <a:pt x="1785" y="640"/>
                  <a:pt x="1785" y="640"/>
                </a:cubicBezTo>
                <a:cubicBezTo>
                  <a:pt x="1785" y="641"/>
                  <a:pt x="1785" y="641"/>
                  <a:pt x="1785" y="641"/>
                </a:cubicBezTo>
                <a:cubicBezTo>
                  <a:pt x="1783" y="641"/>
                  <a:pt x="1783" y="641"/>
                  <a:pt x="1783" y="641"/>
                </a:cubicBezTo>
                <a:cubicBezTo>
                  <a:pt x="1783" y="642"/>
                  <a:pt x="1783" y="642"/>
                  <a:pt x="1783" y="642"/>
                </a:cubicBezTo>
                <a:cubicBezTo>
                  <a:pt x="1782" y="642"/>
                  <a:pt x="1782" y="643"/>
                  <a:pt x="1780" y="643"/>
                </a:cubicBezTo>
                <a:cubicBezTo>
                  <a:pt x="1778" y="645"/>
                  <a:pt x="1776" y="640"/>
                  <a:pt x="1773" y="641"/>
                </a:cubicBezTo>
                <a:cubicBezTo>
                  <a:pt x="1773" y="642"/>
                  <a:pt x="1773" y="642"/>
                  <a:pt x="1773" y="642"/>
                </a:cubicBezTo>
                <a:cubicBezTo>
                  <a:pt x="1772" y="642"/>
                  <a:pt x="1772" y="642"/>
                  <a:pt x="1772" y="642"/>
                </a:cubicBezTo>
                <a:cubicBezTo>
                  <a:pt x="1771" y="642"/>
                  <a:pt x="1771" y="643"/>
                  <a:pt x="1771" y="643"/>
                </a:cubicBezTo>
                <a:cubicBezTo>
                  <a:pt x="1768" y="643"/>
                  <a:pt x="1768" y="643"/>
                  <a:pt x="1768" y="643"/>
                </a:cubicBezTo>
                <a:cubicBezTo>
                  <a:pt x="1768" y="644"/>
                  <a:pt x="1768" y="644"/>
                  <a:pt x="1768" y="644"/>
                </a:cubicBezTo>
                <a:cubicBezTo>
                  <a:pt x="1765" y="644"/>
                  <a:pt x="1763" y="643"/>
                  <a:pt x="1761" y="643"/>
                </a:cubicBezTo>
                <a:cubicBezTo>
                  <a:pt x="1761" y="643"/>
                  <a:pt x="1761" y="642"/>
                  <a:pt x="1760" y="642"/>
                </a:cubicBezTo>
                <a:cubicBezTo>
                  <a:pt x="1757" y="642"/>
                  <a:pt x="1757" y="642"/>
                  <a:pt x="1757" y="642"/>
                </a:cubicBezTo>
                <a:cubicBezTo>
                  <a:pt x="1757" y="642"/>
                  <a:pt x="1757" y="641"/>
                  <a:pt x="1756" y="641"/>
                </a:cubicBezTo>
                <a:cubicBezTo>
                  <a:pt x="1756" y="640"/>
                  <a:pt x="1755" y="640"/>
                  <a:pt x="1755" y="639"/>
                </a:cubicBezTo>
                <a:cubicBezTo>
                  <a:pt x="1754" y="639"/>
                  <a:pt x="1755" y="639"/>
                  <a:pt x="1754" y="638"/>
                </a:cubicBezTo>
                <a:cubicBezTo>
                  <a:pt x="1751" y="638"/>
                  <a:pt x="1750" y="638"/>
                  <a:pt x="1749" y="640"/>
                </a:cubicBezTo>
                <a:cubicBezTo>
                  <a:pt x="1748" y="640"/>
                  <a:pt x="1747" y="640"/>
                  <a:pt x="1746" y="640"/>
                </a:cubicBezTo>
                <a:cubicBezTo>
                  <a:pt x="1746" y="638"/>
                  <a:pt x="1745" y="636"/>
                  <a:pt x="1744" y="635"/>
                </a:cubicBezTo>
                <a:cubicBezTo>
                  <a:pt x="1744" y="635"/>
                  <a:pt x="1744" y="635"/>
                  <a:pt x="1744" y="635"/>
                </a:cubicBezTo>
                <a:cubicBezTo>
                  <a:pt x="1743" y="634"/>
                  <a:pt x="1741" y="636"/>
                  <a:pt x="1739" y="635"/>
                </a:cubicBezTo>
                <a:cubicBezTo>
                  <a:pt x="1739" y="635"/>
                  <a:pt x="1739" y="635"/>
                  <a:pt x="1739" y="635"/>
                </a:cubicBezTo>
                <a:cubicBezTo>
                  <a:pt x="1739" y="634"/>
                  <a:pt x="1738" y="634"/>
                  <a:pt x="1737" y="634"/>
                </a:cubicBezTo>
                <a:cubicBezTo>
                  <a:pt x="1737" y="633"/>
                  <a:pt x="1737" y="633"/>
                  <a:pt x="1737" y="631"/>
                </a:cubicBezTo>
                <a:cubicBezTo>
                  <a:pt x="1735" y="632"/>
                  <a:pt x="1735" y="632"/>
                  <a:pt x="1735" y="633"/>
                </a:cubicBezTo>
                <a:cubicBezTo>
                  <a:pt x="1732" y="633"/>
                  <a:pt x="1732" y="633"/>
                  <a:pt x="1732" y="633"/>
                </a:cubicBezTo>
                <a:cubicBezTo>
                  <a:pt x="1732" y="633"/>
                  <a:pt x="1732" y="634"/>
                  <a:pt x="1730" y="633"/>
                </a:cubicBezTo>
                <a:cubicBezTo>
                  <a:pt x="1730" y="633"/>
                  <a:pt x="1730" y="633"/>
                  <a:pt x="1730" y="633"/>
                </a:cubicBezTo>
                <a:cubicBezTo>
                  <a:pt x="1729" y="632"/>
                  <a:pt x="1728" y="632"/>
                  <a:pt x="1727" y="632"/>
                </a:cubicBezTo>
                <a:cubicBezTo>
                  <a:pt x="1727" y="631"/>
                  <a:pt x="1727" y="631"/>
                  <a:pt x="1727" y="631"/>
                </a:cubicBezTo>
                <a:cubicBezTo>
                  <a:pt x="1721" y="631"/>
                  <a:pt x="1721" y="631"/>
                  <a:pt x="1721" y="631"/>
                </a:cubicBezTo>
                <a:cubicBezTo>
                  <a:pt x="1721" y="632"/>
                  <a:pt x="1720" y="632"/>
                  <a:pt x="1720" y="633"/>
                </a:cubicBezTo>
                <a:cubicBezTo>
                  <a:pt x="1718" y="633"/>
                  <a:pt x="1716" y="633"/>
                  <a:pt x="1714" y="634"/>
                </a:cubicBezTo>
                <a:cubicBezTo>
                  <a:pt x="1713" y="635"/>
                  <a:pt x="1713" y="635"/>
                  <a:pt x="1712" y="637"/>
                </a:cubicBezTo>
                <a:cubicBezTo>
                  <a:pt x="1710" y="637"/>
                  <a:pt x="1709" y="638"/>
                  <a:pt x="1707" y="638"/>
                </a:cubicBezTo>
                <a:cubicBezTo>
                  <a:pt x="1707" y="639"/>
                  <a:pt x="1707" y="639"/>
                  <a:pt x="1707" y="639"/>
                </a:cubicBezTo>
                <a:cubicBezTo>
                  <a:pt x="1706" y="639"/>
                  <a:pt x="1706" y="639"/>
                  <a:pt x="1706" y="639"/>
                </a:cubicBezTo>
                <a:cubicBezTo>
                  <a:pt x="1705" y="640"/>
                  <a:pt x="1705" y="640"/>
                  <a:pt x="1704" y="641"/>
                </a:cubicBezTo>
                <a:cubicBezTo>
                  <a:pt x="1703" y="642"/>
                  <a:pt x="1699" y="642"/>
                  <a:pt x="1697" y="642"/>
                </a:cubicBezTo>
                <a:cubicBezTo>
                  <a:pt x="1697" y="641"/>
                  <a:pt x="1697" y="641"/>
                  <a:pt x="1697" y="640"/>
                </a:cubicBezTo>
                <a:cubicBezTo>
                  <a:pt x="1694" y="640"/>
                  <a:pt x="1694" y="643"/>
                  <a:pt x="1692" y="641"/>
                </a:cubicBezTo>
                <a:cubicBezTo>
                  <a:pt x="1690" y="641"/>
                  <a:pt x="1687" y="641"/>
                  <a:pt x="1686" y="642"/>
                </a:cubicBezTo>
                <a:cubicBezTo>
                  <a:pt x="1685" y="644"/>
                  <a:pt x="1685" y="644"/>
                  <a:pt x="1685" y="644"/>
                </a:cubicBezTo>
                <a:cubicBezTo>
                  <a:pt x="1687" y="644"/>
                  <a:pt x="1689" y="645"/>
                  <a:pt x="1692" y="645"/>
                </a:cubicBezTo>
                <a:cubicBezTo>
                  <a:pt x="1692" y="646"/>
                  <a:pt x="1692" y="646"/>
                  <a:pt x="1692" y="646"/>
                </a:cubicBezTo>
                <a:cubicBezTo>
                  <a:pt x="1689" y="646"/>
                  <a:pt x="1689" y="646"/>
                  <a:pt x="1686" y="646"/>
                </a:cubicBezTo>
                <a:cubicBezTo>
                  <a:pt x="1686" y="646"/>
                  <a:pt x="1686" y="647"/>
                  <a:pt x="1685" y="647"/>
                </a:cubicBezTo>
                <a:cubicBezTo>
                  <a:pt x="1686" y="647"/>
                  <a:pt x="1686" y="647"/>
                  <a:pt x="1686" y="647"/>
                </a:cubicBezTo>
                <a:cubicBezTo>
                  <a:pt x="1686" y="648"/>
                  <a:pt x="1686" y="647"/>
                  <a:pt x="1685" y="648"/>
                </a:cubicBezTo>
                <a:cubicBezTo>
                  <a:pt x="1684" y="649"/>
                  <a:pt x="1680" y="650"/>
                  <a:pt x="1678" y="650"/>
                </a:cubicBezTo>
                <a:cubicBezTo>
                  <a:pt x="1678" y="648"/>
                  <a:pt x="1678" y="648"/>
                  <a:pt x="1678" y="648"/>
                </a:cubicBezTo>
                <a:cubicBezTo>
                  <a:pt x="1675" y="648"/>
                  <a:pt x="1675" y="648"/>
                  <a:pt x="1675" y="648"/>
                </a:cubicBezTo>
                <a:cubicBezTo>
                  <a:pt x="1675" y="651"/>
                  <a:pt x="1675" y="651"/>
                  <a:pt x="1675" y="651"/>
                </a:cubicBezTo>
                <a:cubicBezTo>
                  <a:pt x="1673" y="651"/>
                  <a:pt x="1671" y="650"/>
                  <a:pt x="1670" y="651"/>
                </a:cubicBezTo>
                <a:cubicBezTo>
                  <a:pt x="1667" y="651"/>
                  <a:pt x="1666" y="652"/>
                  <a:pt x="1665" y="654"/>
                </a:cubicBezTo>
                <a:cubicBezTo>
                  <a:pt x="1663" y="655"/>
                  <a:pt x="1663" y="655"/>
                  <a:pt x="1662" y="656"/>
                </a:cubicBezTo>
                <a:cubicBezTo>
                  <a:pt x="1662" y="658"/>
                  <a:pt x="1663" y="660"/>
                  <a:pt x="1661" y="661"/>
                </a:cubicBezTo>
                <a:cubicBezTo>
                  <a:pt x="1661" y="663"/>
                  <a:pt x="1661" y="663"/>
                  <a:pt x="1661" y="663"/>
                </a:cubicBezTo>
                <a:cubicBezTo>
                  <a:pt x="1662" y="662"/>
                  <a:pt x="1665" y="662"/>
                  <a:pt x="1667" y="662"/>
                </a:cubicBezTo>
                <a:cubicBezTo>
                  <a:pt x="1667" y="666"/>
                  <a:pt x="1669" y="669"/>
                  <a:pt x="1666" y="671"/>
                </a:cubicBezTo>
                <a:cubicBezTo>
                  <a:pt x="1667" y="672"/>
                  <a:pt x="1667" y="672"/>
                  <a:pt x="1669" y="673"/>
                </a:cubicBezTo>
                <a:cubicBezTo>
                  <a:pt x="1668" y="674"/>
                  <a:pt x="1668" y="675"/>
                  <a:pt x="1667" y="675"/>
                </a:cubicBezTo>
                <a:cubicBezTo>
                  <a:pt x="1667" y="676"/>
                  <a:pt x="1667" y="676"/>
                  <a:pt x="1667" y="676"/>
                </a:cubicBezTo>
                <a:cubicBezTo>
                  <a:pt x="1665" y="675"/>
                  <a:pt x="1665" y="675"/>
                  <a:pt x="1663" y="674"/>
                </a:cubicBezTo>
                <a:cubicBezTo>
                  <a:pt x="1663" y="676"/>
                  <a:pt x="1665" y="677"/>
                  <a:pt x="1664" y="679"/>
                </a:cubicBezTo>
                <a:cubicBezTo>
                  <a:pt x="1664" y="679"/>
                  <a:pt x="1664" y="679"/>
                  <a:pt x="1664" y="679"/>
                </a:cubicBezTo>
                <a:cubicBezTo>
                  <a:pt x="1665" y="679"/>
                  <a:pt x="1666" y="679"/>
                  <a:pt x="1667" y="679"/>
                </a:cubicBezTo>
                <a:cubicBezTo>
                  <a:pt x="1668" y="679"/>
                  <a:pt x="1668" y="679"/>
                  <a:pt x="1669" y="679"/>
                </a:cubicBezTo>
                <a:cubicBezTo>
                  <a:pt x="1669" y="681"/>
                  <a:pt x="1669" y="684"/>
                  <a:pt x="1670" y="686"/>
                </a:cubicBezTo>
                <a:cubicBezTo>
                  <a:pt x="1671" y="686"/>
                  <a:pt x="1671" y="686"/>
                  <a:pt x="1671" y="686"/>
                </a:cubicBezTo>
                <a:cubicBezTo>
                  <a:pt x="1671" y="688"/>
                  <a:pt x="1671" y="688"/>
                  <a:pt x="1671" y="688"/>
                </a:cubicBezTo>
                <a:cubicBezTo>
                  <a:pt x="1670" y="688"/>
                  <a:pt x="1670" y="688"/>
                  <a:pt x="1670" y="688"/>
                </a:cubicBezTo>
                <a:cubicBezTo>
                  <a:pt x="1670" y="690"/>
                  <a:pt x="1670" y="690"/>
                  <a:pt x="1670" y="690"/>
                </a:cubicBezTo>
                <a:cubicBezTo>
                  <a:pt x="1672" y="691"/>
                  <a:pt x="1674" y="691"/>
                  <a:pt x="1677" y="691"/>
                </a:cubicBezTo>
                <a:cubicBezTo>
                  <a:pt x="1676" y="692"/>
                  <a:pt x="1677" y="692"/>
                  <a:pt x="1676" y="692"/>
                </a:cubicBezTo>
                <a:cubicBezTo>
                  <a:pt x="1677" y="694"/>
                  <a:pt x="1676" y="693"/>
                  <a:pt x="1677" y="694"/>
                </a:cubicBezTo>
                <a:cubicBezTo>
                  <a:pt x="1677" y="694"/>
                  <a:pt x="1677" y="694"/>
                  <a:pt x="1677" y="694"/>
                </a:cubicBezTo>
                <a:cubicBezTo>
                  <a:pt x="1679" y="694"/>
                  <a:pt x="1679" y="694"/>
                  <a:pt x="1679" y="694"/>
                </a:cubicBezTo>
                <a:cubicBezTo>
                  <a:pt x="1679" y="693"/>
                  <a:pt x="1679" y="693"/>
                  <a:pt x="1679" y="693"/>
                </a:cubicBezTo>
                <a:cubicBezTo>
                  <a:pt x="1681" y="693"/>
                  <a:pt x="1681" y="693"/>
                  <a:pt x="1681" y="693"/>
                </a:cubicBezTo>
                <a:cubicBezTo>
                  <a:pt x="1681" y="694"/>
                  <a:pt x="1681" y="694"/>
                  <a:pt x="1681" y="694"/>
                </a:cubicBezTo>
                <a:cubicBezTo>
                  <a:pt x="1683" y="699"/>
                  <a:pt x="1683" y="695"/>
                  <a:pt x="1685" y="696"/>
                </a:cubicBezTo>
                <a:cubicBezTo>
                  <a:pt x="1685" y="697"/>
                  <a:pt x="1685" y="697"/>
                  <a:pt x="1685" y="697"/>
                </a:cubicBezTo>
                <a:cubicBezTo>
                  <a:pt x="1686" y="697"/>
                  <a:pt x="1686" y="697"/>
                  <a:pt x="1686" y="697"/>
                </a:cubicBezTo>
                <a:cubicBezTo>
                  <a:pt x="1686" y="698"/>
                  <a:pt x="1686" y="698"/>
                  <a:pt x="1685" y="699"/>
                </a:cubicBezTo>
                <a:cubicBezTo>
                  <a:pt x="1686" y="699"/>
                  <a:pt x="1686" y="699"/>
                  <a:pt x="1686" y="699"/>
                </a:cubicBezTo>
                <a:cubicBezTo>
                  <a:pt x="1686" y="700"/>
                  <a:pt x="1687" y="700"/>
                  <a:pt x="1687" y="701"/>
                </a:cubicBezTo>
                <a:cubicBezTo>
                  <a:pt x="1689" y="701"/>
                  <a:pt x="1689" y="701"/>
                  <a:pt x="1689" y="701"/>
                </a:cubicBezTo>
                <a:cubicBezTo>
                  <a:pt x="1690" y="702"/>
                  <a:pt x="1690" y="703"/>
                  <a:pt x="1691" y="704"/>
                </a:cubicBezTo>
                <a:cubicBezTo>
                  <a:pt x="1693" y="704"/>
                  <a:pt x="1693" y="704"/>
                  <a:pt x="1694" y="703"/>
                </a:cubicBezTo>
                <a:cubicBezTo>
                  <a:pt x="1694" y="702"/>
                  <a:pt x="1694" y="702"/>
                  <a:pt x="1694" y="702"/>
                </a:cubicBezTo>
                <a:cubicBezTo>
                  <a:pt x="1695" y="702"/>
                  <a:pt x="1696" y="702"/>
                  <a:pt x="1697" y="702"/>
                </a:cubicBezTo>
                <a:cubicBezTo>
                  <a:pt x="1697" y="701"/>
                  <a:pt x="1699" y="697"/>
                  <a:pt x="1699" y="695"/>
                </a:cubicBezTo>
                <a:cubicBezTo>
                  <a:pt x="1701" y="695"/>
                  <a:pt x="1701" y="696"/>
                  <a:pt x="1702" y="696"/>
                </a:cubicBezTo>
                <a:cubicBezTo>
                  <a:pt x="1702" y="696"/>
                  <a:pt x="1702" y="695"/>
                  <a:pt x="1704" y="695"/>
                </a:cubicBezTo>
                <a:cubicBezTo>
                  <a:pt x="1704" y="696"/>
                  <a:pt x="1704" y="696"/>
                  <a:pt x="1704" y="696"/>
                </a:cubicBezTo>
                <a:cubicBezTo>
                  <a:pt x="1705" y="696"/>
                  <a:pt x="1705" y="696"/>
                  <a:pt x="1705" y="696"/>
                </a:cubicBezTo>
                <a:cubicBezTo>
                  <a:pt x="1705" y="696"/>
                  <a:pt x="1705" y="696"/>
                  <a:pt x="1705" y="696"/>
                </a:cubicBezTo>
                <a:cubicBezTo>
                  <a:pt x="1708" y="696"/>
                  <a:pt x="1708" y="696"/>
                  <a:pt x="1708" y="696"/>
                </a:cubicBezTo>
                <a:cubicBezTo>
                  <a:pt x="1708" y="697"/>
                  <a:pt x="1708" y="697"/>
                  <a:pt x="1708" y="698"/>
                </a:cubicBezTo>
                <a:cubicBezTo>
                  <a:pt x="1710" y="698"/>
                  <a:pt x="1710" y="698"/>
                  <a:pt x="1710" y="698"/>
                </a:cubicBezTo>
                <a:cubicBezTo>
                  <a:pt x="1710" y="698"/>
                  <a:pt x="1710" y="698"/>
                  <a:pt x="1710" y="698"/>
                </a:cubicBezTo>
                <a:cubicBezTo>
                  <a:pt x="1711" y="698"/>
                  <a:pt x="1711" y="698"/>
                  <a:pt x="1711" y="698"/>
                </a:cubicBezTo>
                <a:cubicBezTo>
                  <a:pt x="1711" y="699"/>
                  <a:pt x="1712" y="700"/>
                  <a:pt x="1712" y="700"/>
                </a:cubicBezTo>
                <a:cubicBezTo>
                  <a:pt x="1714" y="701"/>
                  <a:pt x="1715" y="701"/>
                  <a:pt x="1716" y="703"/>
                </a:cubicBezTo>
                <a:cubicBezTo>
                  <a:pt x="1724" y="703"/>
                  <a:pt x="1730" y="701"/>
                  <a:pt x="1733" y="696"/>
                </a:cubicBezTo>
                <a:cubicBezTo>
                  <a:pt x="1736" y="696"/>
                  <a:pt x="1736" y="696"/>
                  <a:pt x="1736" y="696"/>
                </a:cubicBezTo>
                <a:cubicBezTo>
                  <a:pt x="1736" y="697"/>
                  <a:pt x="1736" y="697"/>
                  <a:pt x="1736" y="697"/>
                </a:cubicBezTo>
                <a:cubicBezTo>
                  <a:pt x="1739" y="697"/>
                  <a:pt x="1740" y="695"/>
                  <a:pt x="1741" y="692"/>
                </a:cubicBezTo>
                <a:cubicBezTo>
                  <a:pt x="1743" y="692"/>
                  <a:pt x="1743" y="692"/>
                  <a:pt x="1743" y="692"/>
                </a:cubicBezTo>
                <a:cubicBezTo>
                  <a:pt x="1744" y="694"/>
                  <a:pt x="1744" y="697"/>
                  <a:pt x="1743" y="699"/>
                </a:cubicBezTo>
                <a:cubicBezTo>
                  <a:pt x="1743" y="699"/>
                  <a:pt x="1742" y="700"/>
                  <a:pt x="1741" y="700"/>
                </a:cubicBezTo>
                <a:cubicBezTo>
                  <a:pt x="1741" y="702"/>
                  <a:pt x="1742" y="703"/>
                  <a:pt x="1742" y="704"/>
                </a:cubicBezTo>
                <a:cubicBezTo>
                  <a:pt x="1743" y="704"/>
                  <a:pt x="1743" y="704"/>
                  <a:pt x="1743" y="704"/>
                </a:cubicBezTo>
                <a:cubicBezTo>
                  <a:pt x="1743" y="705"/>
                  <a:pt x="1742" y="704"/>
                  <a:pt x="1742" y="705"/>
                </a:cubicBezTo>
                <a:cubicBezTo>
                  <a:pt x="1742" y="708"/>
                  <a:pt x="1742" y="708"/>
                  <a:pt x="1742" y="708"/>
                </a:cubicBezTo>
                <a:cubicBezTo>
                  <a:pt x="1743" y="708"/>
                  <a:pt x="1743" y="708"/>
                  <a:pt x="1743" y="708"/>
                </a:cubicBezTo>
                <a:cubicBezTo>
                  <a:pt x="1742" y="709"/>
                  <a:pt x="1742" y="710"/>
                  <a:pt x="1742" y="711"/>
                </a:cubicBezTo>
                <a:cubicBezTo>
                  <a:pt x="1743" y="711"/>
                  <a:pt x="1743" y="711"/>
                  <a:pt x="1744" y="711"/>
                </a:cubicBezTo>
                <a:cubicBezTo>
                  <a:pt x="1744" y="714"/>
                  <a:pt x="1744" y="716"/>
                  <a:pt x="1743" y="717"/>
                </a:cubicBezTo>
                <a:cubicBezTo>
                  <a:pt x="1743" y="719"/>
                  <a:pt x="1744" y="718"/>
                  <a:pt x="1745" y="721"/>
                </a:cubicBezTo>
                <a:cubicBezTo>
                  <a:pt x="1745" y="721"/>
                  <a:pt x="1745" y="721"/>
                  <a:pt x="1745" y="721"/>
                </a:cubicBezTo>
                <a:cubicBezTo>
                  <a:pt x="1745" y="722"/>
                  <a:pt x="1744" y="721"/>
                  <a:pt x="1744" y="722"/>
                </a:cubicBezTo>
                <a:cubicBezTo>
                  <a:pt x="1744" y="723"/>
                  <a:pt x="1743" y="725"/>
                  <a:pt x="1743" y="726"/>
                </a:cubicBezTo>
                <a:cubicBezTo>
                  <a:pt x="1743" y="726"/>
                  <a:pt x="1742" y="726"/>
                  <a:pt x="1741" y="727"/>
                </a:cubicBezTo>
                <a:cubicBezTo>
                  <a:pt x="1741" y="728"/>
                  <a:pt x="1741" y="728"/>
                  <a:pt x="1741" y="728"/>
                </a:cubicBezTo>
                <a:cubicBezTo>
                  <a:pt x="1741" y="731"/>
                  <a:pt x="1741" y="731"/>
                  <a:pt x="1741" y="731"/>
                </a:cubicBezTo>
                <a:cubicBezTo>
                  <a:pt x="1740" y="731"/>
                  <a:pt x="1740" y="731"/>
                  <a:pt x="1740" y="731"/>
                </a:cubicBezTo>
                <a:cubicBezTo>
                  <a:pt x="1740" y="736"/>
                  <a:pt x="1740" y="736"/>
                  <a:pt x="1740" y="736"/>
                </a:cubicBezTo>
                <a:cubicBezTo>
                  <a:pt x="1740" y="737"/>
                  <a:pt x="1739" y="737"/>
                  <a:pt x="1739" y="738"/>
                </a:cubicBezTo>
                <a:cubicBezTo>
                  <a:pt x="1737" y="738"/>
                  <a:pt x="1737" y="738"/>
                  <a:pt x="1737" y="738"/>
                </a:cubicBezTo>
                <a:cubicBezTo>
                  <a:pt x="1737" y="741"/>
                  <a:pt x="1737" y="744"/>
                  <a:pt x="1737" y="746"/>
                </a:cubicBezTo>
                <a:cubicBezTo>
                  <a:pt x="1736" y="747"/>
                  <a:pt x="1736" y="747"/>
                  <a:pt x="1735" y="747"/>
                </a:cubicBezTo>
                <a:cubicBezTo>
                  <a:pt x="1735" y="748"/>
                  <a:pt x="1735" y="748"/>
                  <a:pt x="1735" y="748"/>
                </a:cubicBezTo>
                <a:cubicBezTo>
                  <a:pt x="1734" y="749"/>
                  <a:pt x="1734" y="749"/>
                  <a:pt x="1734" y="749"/>
                </a:cubicBezTo>
                <a:cubicBezTo>
                  <a:pt x="1733" y="751"/>
                  <a:pt x="1734" y="753"/>
                  <a:pt x="1733" y="754"/>
                </a:cubicBezTo>
                <a:cubicBezTo>
                  <a:pt x="1733" y="754"/>
                  <a:pt x="1733" y="754"/>
                  <a:pt x="1733" y="754"/>
                </a:cubicBezTo>
                <a:cubicBezTo>
                  <a:pt x="1732" y="755"/>
                  <a:pt x="1731" y="756"/>
                  <a:pt x="1730" y="757"/>
                </a:cubicBezTo>
                <a:cubicBezTo>
                  <a:pt x="1725" y="758"/>
                  <a:pt x="1723" y="759"/>
                  <a:pt x="1719" y="759"/>
                </a:cubicBezTo>
                <a:cubicBezTo>
                  <a:pt x="1719" y="757"/>
                  <a:pt x="1719" y="757"/>
                  <a:pt x="1719" y="757"/>
                </a:cubicBezTo>
                <a:cubicBezTo>
                  <a:pt x="1717" y="758"/>
                  <a:pt x="1715" y="758"/>
                  <a:pt x="1713" y="759"/>
                </a:cubicBezTo>
                <a:cubicBezTo>
                  <a:pt x="1713" y="759"/>
                  <a:pt x="1713" y="760"/>
                  <a:pt x="1712" y="760"/>
                </a:cubicBezTo>
                <a:cubicBezTo>
                  <a:pt x="1711" y="760"/>
                  <a:pt x="1712" y="759"/>
                  <a:pt x="1711" y="759"/>
                </a:cubicBezTo>
                <a:cubicBezTo>
                  <a:pt x="1708" y="759"/>
                  <a:pt x="1708" y="759"/>
                  <a:pt x="1708" y="759"/>
                </a:cubicBezTo>
                <a:cubicBezTo>
                  <a:pt x="1708" y="758"/>
                  <a:pt x="1708" y="757"/>
                  <a:pt x="1708" y="756"/>
                </a:cubicBezTo>
                <a:cubicBezTo>
                  <a:pt x="1707" y="756"/>
                  <a:pt x="1705" y="756"/>
                  <a:pt x="1704" y="756"/>
                </a:cubicBezTo>
                <a:cubicBezTo>
                  <a:pt x="1704" y="757"/>
                  <a:pt x="1704" y="758"/>
                  <a:pt x="1705" y="759"/>
                </a:cubicBezTo>
                <a:cubicBezTo>
                  <a:pt x="1705" y="760"/>
                  <a:pt x="1705" y="759"/>
                  <a:pt x="1704" y="760"/>
                </a:cubicBezTo>
                <a:cubicBezTo>
                  <a:pt x="1704" y="761"/>
                  <a:pt x="1704" y="760"/>
                  <a:pt x="1703" y="761"/>
                </a:cubicBezTo>
                <a:cubicBezTo>
                  <a:pt x="1702" y="759"/>
                  <a:pt x="1702" y="759"/>
                  <a:pt x="1703" y="757"/>
                </a:cubicBezTo>
                <a:cubicBezTo>
                  <a:pt x="1701" y="758"/>
                  <a:pt x="1699" y="760"/>
                  <a:pt x="1698" y="757"/>
                </a:cubicBezTo>
                <a:cubicBezTo>
                  <a:pt x="1695" y="758"/>
                  <a:pt x="1695" y="758"/>
                  <a:pt x="1695" y="761"/>
                </a:cubicBezTo>
                <a:cubicBezTo>
                  <a:pt x="1693" y="761"/>
                  <a:pt x="1692" y="759"/>
                  <a:pt x="1690" y="760"/>
                </a:cubicBezTo>
                <a:cubicBezTo>
                  <a:pt x="1690" y="761"/>
                  <a:pt x="1690" y="761"/>
                  <a:pt x="1690" y="761"/>
                </a:cubicBezTo>
                <a:cubicBezTo>
                  <a:pt x="1689" y="761"/>
                  <a:pt x="1686" y="762"/>
                  <a:pt x="1685" y="761"/>
                </a:cubicBezTo>
                <a:cubicBezTo>
                  <a:pt x="1684" y="761"/>
                  <a:pt x="1684" y="761"/>
                  <a:pt x="1684" y="760"/>
                </a:cubicBezTo>
                <a:cubicBezTo>
                  <a:pt x="1683" y="760"/>
                  <a:pt x="1683" y="760"/>
                  <a:pt x="1682" y="759"/>
                </a:cubicBezTo>
                <a:cubicBezTo>
                  <a:pt x="1682" y="759"/>
                  <a:pt x="1682" y="759"/>
                  <a:pt x="1682" y="759"/>
                </a:cubicBezTo>
                <a:cubicBezTo>
                  <a:pt x="1681" y="758"/>
                  <a:pt x="1680" y="759"/>
                  <a:pt x="1680" y="759"/>
                </a:cubicBezTo>
                <a:cubicBezTo>
                  <a:pt x="1678" y="759"/>
                  <a:pt x="1677" y="759"/>
                  <a:pt x="1675" y="759"/>
                </a:cubicBezTo>
                <a:cubicBezTo>
                  <a:pt x="1675" y="759"/>
                  <a:pt x="1675" y="759"/>
                  <a:pt x="1675" y="759"/>
                </a:cubicBezTo>
                <a:cubicBezTo>
                  <a:pt x="1672" y="759"/>
                  <a:pt x="1672" y="759"/>
                  <a:pt x="1672" y="759"/>
                </a:cubicBezTo>
                <a:cubicBezTo>
                  <a:pt x="1671" y="759"/>
                  <a:pt x="1671" y="759"/>
                  <a:pt x="1671" y="758"/>
                </a:cubicBezTo>
                <a:cubicBezTo>
                  <a:pt x="1669" y="758"/>
                  <a:pt x="1669" y="758"/>
                  <a:pt x="1669" y="758"/>
                </a:cubicBezTo>
                <a:cubicBezTo>
                  <a:pt x="1669" y="757"/>
                  <a:pt x="1669" y="757"/>
                  <a:pt x="1669" y="757"/>
                </a:cubicBezTo>
                <a:cubicBezTo>
                  <a:pt x="1668" y="757"/>
                  <a:pt x="1668" y="757"/>
                  <a:pt x="1668" y="757"/>
                </a:cubicBezTo>
                <a:cubicBezTo>
                  <a:pt x="1668" y="757"/>
                  <a:pt x="1668" y="757"/>
                  <a:pt x="1668" y="757"/>
                </a:cubicBezTo>
                <a:cubicBezTo>
                  <a:pt x="1666" y="757"/>
                  <a:pt x="1666" y="757"/>
                  <a:pt x="1666" y="757"/>
                </a:cubicBezTo>
                <a:cubicBezTo>
                  <a:pt x="1665" y="756"/>
                  <a:pt x="1665" y="756"/>
                  <a:pt x="1664" y="755"/>
                </a:cubicBezTo>
                <a:cubicBezTo>
                  <a:pt x="1664" y="755"/>
                  <a:pt x="1658" y="753"/>
                  <a:pt x="1657" y="754"/>
                </a:cubicBezTo>
                <a:cubicBezTo>
                  <a:pt x="1657" y="754"/>
                  <a:pt x="1657" y="754"/>
                  <a:pt x="1657" y="754"/>
                </a:cubicBezTo>
                <a:cubicBezTo>
                  <a:pt x="1656" y="754"/>
                  <a:pt x="1654" y="755"/>
                  <a:pt x="1653" y="755"/>
                </a:cubicBezTo>
                <a:cubicBezTo>
                  <a:pt x="1653" y="754"/>
                  <a:pt x="1653" y="754"/>
                  <a:pt x="1652" y="754"/>
                </a:cubicBezTo>
                <a:cubicBezTo>
                  <a:pt x="1652" y="752"/>
                  <a:pt x="1651" y="751"/>
                  <a:pt x="1651" y="750"/>
                </a:cubicBezTo>
                <a:cubicBezTo>
                  <a:pt x="1649" y="750"/>
                  <a:pt x="1646" y="750"/>
                  <a:pt x="1643" y="750"/>
                </a:cubicBezTo>
                <a:cubicBezTo>
                  <a:pt x="1643" y="748"/>
                  <a:pt x="1643" y="748"/>
                  <a:pt x="1643" y="748"/>
                </a:cubicBezTo>
                <a:cubicBezTo>
                  <a:pt x="1641" y="747"/>
                  <a:pt x="1638" y="746"/>
                  <a:pt x="1636" y="748"/>
                </a:cubicBezTo>
                <a:cubicBezTo>
                  <a:pt x="1634" y="748"/>
                  <a:pt x="1634" y="748"/>
                  <a:pt x="1634" y="748"/>
                </a:cubicBezTo>
                <a:cubicBezTo>
                  <a:pt x="1634" y="747"/>
                  <a:pt x="1634" y="747"/>
                  <a:pt x="1634" y="747"/>
                </a:cubicBezTo>
                <a:cubicBezTo>
                  <a:pt x="1633" y="747"/>
                  <a:pt x="1633" y="747"/>
                  <a:pt x="1633" y="747"/>
                </a:cubicBezTo>
                <a:cubicBezTo>
                  <a:pt x="1634" y="746"/>
                  <a:pt x="1634" y="746"/>
                  <a:pt x="1634" y="745"/>
                </a:cubicBezTo>
                <a:cubicBezTo>
                  <a:pt x="1633" y="745"/>
                  <a:pt x="1633" y="745"/>
                  <a:pt x="1632" y="744"/>
                </a:cubicBezTo>
                <a:cubicBezTo>
                  <a:pt x="1632" y="743"/>
                  <a:pt x="1632" y="744"/>
                  <a:pt x="1631" y="743"/>
                </a:cubicBezTo>
                <a:cubicBezTo>
                  <a:pt x="1631" y="742"/>
                  <a:pt x="1631" y="742"/>
                  <a:pt x="1631" y="742"/>
                </a:cubicBezTo>
                <a:cubicBezTo>
                  <a:pt x="1628" y="742"/>
                  <a:pt x="1628" y="742"/>
                  <a:pt x="1628" y="742"/>
                </a:cubicBezTo>
                <a:cubicBezTo>
                  <a:pt x="1625" y="741"/>
                  <a:pt x="1622" y="740"/>
                  <a:pt x="1619" y="738"/>
                </a:cubicBezTo>
                <a:cubicBezTo>
                  <a:pt x="1618" y="740"/>
                  <a:pt x="1618" y="739"/>
                  <a:pt x="1616" y="740"/>
                </a:cubicBezTo>
                <a:cubicBezTo>
                  <a:pt x="1616" y="740"/>
                  <a:pt x="1616" y="740"/>
                  <a:pt x="1616" y="740"/>
                </a:cubicBezTo>
                <a:cubicBezTo>
                  <a:pt x="1615" y="740"/>
                  <a:pt x="1615" y="740"/>
                  <a:pt x="1615" y="740"/>
                </a:cubicBezTo>
                <a:cubicBezTo>
                  <a:pt x="1615" y="741"/>
                  <a:pt x="1614" y="742"/>
                  <a:pt x="1614" y="742"/>
                </a:cubicBezTo>
                <a:cubicBezTo>
                  <a:pt x="1612" y="742"/>
                  <a:pt x="1612" y="742"/>
                  <a:pt x="1612" y="742"/>
                </a:cubicBezTo>
                <a:cubicBezTo>
                  <a:pt x="1612" y="743"/>
                  <a:pt x="1612" y="743"/>
                  <a:pt x="1612" y="743"/>
                </a:cubicBezTo>
                <a:cubicBezTo>
                  <a:pt x="1610" y="743"/>
                  <a:pt x="1610" y="743"/>
                  <a:pt x="1610" y="743"/>
                </a:cubicBezTo>
                <a:cubicBezTo>
                  <a:pt x="1608" y="745"/>
                  <a:pt x="1607" y="747"/>
                  <a:pt x="1606" y="750"/>
                </a:cubicBezTo>
                <a:cubicBezTo>
                  <a:pt x="1604" y="750"/>
                  <a:pt x="1604" y="750"/>
                  <a:pt x="1604" y="750"/>
                </a:cubicBezTo>
                <a:cubicBezTo>
                  <a:pt x="1605" y="751"/>
                  <a:pt x="1605" y="752"/>
                  <a:pt x="1606" y="754"/>
                </a:cubicBezTo>
                <a:cubicBezTo>
                  <a:pt x="1607" y="754"/>
                  <a:pt x="1607" y="754"/>
                  <a:pt x="1608" y="754"/>
                </a:cubicBezTo>
                <a:cubicBezTo>
                  <a:pt x="1608" y="756"/>
                  <a:pt x="1608" y="756"/>
                  <a:pt x="1608" y="756"/>
                </a:cubicBezTo>
                <a:cubicBezTo>
                  <a:pt x="1608" y="756"/>
                  <a:pt x="1608" y="756"/>
                  <a:pt x="1608" y="756"/>
                </a:cubicBezTo>
                <a:cubicBezTo>
                  <a:pt x="1608" y="762"/>
                  <a:pt x="1604" y="763"/>
                  <a:pt x="1602" y="767"/>
                </a:cubicBezTo>
                <a:cubicBezTo>
                  <a:pt x="1596" y="765"/>
                  <a:pt x="1590" y="764"/>
                  <a:pt x="1585" y="763"/>
                </a:cubicBezTo>
                <a:cubicBezTo>
                  <a:pt x="1585" y="762"/>
                  <a:pt x="1585" y="762"/>
                  <a:pt x="1585" y="762"/>
                </a:cubicBezTo>
                <a:cubicBezTo>
                  <a:pt x="1583" y="762"/>
                  <a:pt x="1583" y="762"/>
                  <a:pt x="1583" y="762"/>
                </a:cubicBezTo>
                <a:cubicBezTo>
                  <a:pt x="1583" y="761"/>
                  <a:pt x="1583" y="761"/>
                  <a:pt x="1583" y="761"/>
                </a:cubicBezTo>
                <a:cubicBezTo>
                  <a:pt x="1581" y="761"/>
                  <a:pt x="1581" y="761"/>
                  <a:pt x="1581" y="761"/>
                </a:cubicBezTo>
                <a:cubicBezTo>
                  <a:pt x="1581" y="761"/>
                  <a:pt x="1580" y="761"/>
                  <a:pt x="1580" y="760"/>
                </a:cubicBezTo>
                <a:cubicBezTo>
                  <a:pt x="1579" y="760"/>
                  <a:pt x="1579" y="760"/>
                  <a:pt x="1579" y="760"/>
                </a:cubicBezTo>
                <a:cubicBezTo>
                  <a:pt x="1579" y="759"/>
                  <a:pt x="1579" y="759"/>
                  <a:pt x="1579" y="759"/>
                </a:cubicBezTo>
                <a:cubicBezTo>
                  <a:pt x="1578" y="760"/>
                  <a:pt x="1576" y="760"/>
                  <a:pt x="1575" y="760"/>
                </a:cubicBezTo>
                <a:cubicBezTo>
                  <a:pt x="1574" y="759"/>
                  <a:pt x="1574" y="759"/>
                  <a:pt x="1574" y="758"/>
                </a:cubicBezTo>
                <a:cubicBezTo>
                  <a:pt x="1572" y="758"/>
                  <a:pt x="1572" y="758"/>
                  <a:pt x="1572" y="758"/>
                </a:cubicBezTo>
                <a:cubicBezTo>
                  <a:pt x="1570" y="756"/>
                  <a:pt x="1568" y="754"/>
                  <a:pt x="1566" y="752"/>
                </a:cubicBezTo>
                <a:cubicBezTo>
                  <a:pt x="1565" y="751"/>
                  <a:pt x="1565" y="751"/>
                  <a:pt x="1564" y="750"/>
                </a:cubicBezTo>
                <a:cubicBezTo>
                  <a:pt x="1563" y="749"/>
                  <a:pt x="1564" y="748"/>
                  <a:pt x="1563" y="747"/>
                </a:cubicBezTo>
                <a:cubicBezTo>
                  <a:pt x="1562" y="747"/>
                  <a:pt x="1560" y="746"/>
                  <a:pt x="1558" y="746"/>
                </a:cubicBezTo>
                <a:cubicBezTo>
                  <a:pt x="1558" y="745"/>
                  <a:pt x="1558" y="745"/>
                  <a:pt x="1558" y="744"/>
                </a:cubicBezTo>
                <a:cubicBezTo>
                  <a:pt x="1555" y="744"/>
                  <a:pt x="1555" y="744"/>
                  <a:pt x="1555" y="744"/>
                </a:cubicBezTo>
                <a:cubicBezTo>
                  <a:pt x="1555" y="744"/>
                  <a:pt x="1555" y="743"/>
                  <a:pt x="1555" y="743"/>
                </a:cubicBezTo>
                <a:cubicBezTo>
                  <a:pt x="1553" y="743"/>
                  <a:pt x="1552" y="743"/>
                  <a:pt x="1551" y="742"/>
                </a:cubicBezTo>
                <a:cubicBezTo>
                  <a:pt x="1551" y="742"/>
                  <a:pt x="1551" y="741"/>
                  <a:pt x="1551" y="741"/>
                </a:cubicBezTo>
                <a:cubicBezTo>
                  <a:pt x="1549" y="741"/>
                  <a:pt x="1549" y="741"/>
                  <a:pt x="1549" y="741"/>
                </a:cubicBezTo>
                <a:cubicBezTo>
                  <a:pt x="1549" y="740"/>
                  <a:pt x="1549" y="740"/>
                  <a:pt x="1549" y="740"/>
                </a:cubicBezTo>
                <a:cubicBezTo>
                  <a:pt x="1546" y="740"/>
                  <a:pt x="1544" y="741"/>
                  <a:pt x="1543" y="741"/>
                </a:cubicBezTo>
                <a:cubicBezTo>
                  <a:pt x="1543" y="740"/>
                  <a:pt x="1543" y="740"/>
                  <a:pt x="1543" y="740"/>
                </a:cubicBezTo>
                <a:cubicBezTo>
                  <a:pt x="1539" y="740"/>
                  <a:pt x="1539" y="740"/>
                  <a:pt x="1539" y="740"/>
                </a:cubicBezTo>
                <a:cubicBezTo>
                  <a:pt x="1539" y="740"/>
                  <a:pt x="1540" y="740"/>
                  <a:pt x="1538" y="740"/>
                </a:cubicBezTo>
                <a:cubicBezTo>
                  <a:pt x="1537" y="737"/>
                  <a:pt x="1537" y="738"/>
                  <a:pt x="1534" y="737"/>
                </a:cubicBezTo>
                <a:cubicBezTo>
                  <a:pt x="1534" y="736"/>
                  <a:pt x="1534" y="736"/>
                  <a:pt x="1534" y="736"/>
                </a:cubicBezTo>
                <a:cubicBezTo>
                  <a:pt x="1533" y="736"/>
                  <a:pt x="1533" y="736"/>
                  <a:pt x="1532" y="736"/>
                </a:cubicBezTo>
                <a:cubicBezTo>
                  <a:pt x="1532" y="735"/>
                  <a:pt x="1532" y="735"/>
                  <a:pt x="1532" y="734"/>
                </a:cubicBezTo>
                <a:cubicBezTo>
                  <a:pt x="1532" y="734"/>
                  <a:pt x="1532" y="734"/>
                  <a:pt x="1532" y="734"/>
                </a:cubicBezTo>
                <a:cubicBezTo>
                  <a:pt x="1532" y="734"/>
                  <a:pt x="1532" y="734"/>
                  <a:pt x="1532" y="734"/>
                </a:cubicBezTo>
                <a:cubicBezTo>
                  <a:pt x="1531" y="733"/>
                  <a:pt x="1530" y="732"/>
                  <a:pt x="1529" y="731"/>
                </a:cubicBezTo>
                <a:cubicBezTo>
                  <a:pt x="1529" y="732"/>
                  <a:pt x="1529" y="732"/>
                  <a:pt x="1529" y="732"/>
                </a:cubicBezTo>
                <a:cubicBezTo>
                  <a:pt x="1528" y="732"/>
                  <a:pt x="1528" y="732"/>
                  <a:pt x="1528" y="732"/>
                </a:cubicBezTo>
                <a:cubicBezTo>
                  <a:pt x="1527" y="731"/>
                  <a:pt x="1527" y="731"/>
                  <a:pt x="1527" y="731"/>
                </a:cubicBezTo>
                <a:cubicBezTo>
                  <a:pt x="1526" y="731"/>
                  <a:pt x="1526" y="731"/>
                  <a:pt x="1526" y="731"/>
                </a:cubicBezTo>
                <a:cubicBezTo>
                  <a:pt x="1526" y="730"/>
                  <a:pt x="1526" y="730"/>
                  <a:pt x="1526" y="730"/>
                </a:cubicBezTo>
                <a:cubicBezTo>
                  <a:pt x="1525" y="730"/>
                  <a:pt x="1525" y="729"/>
                  <a:pt x="1524" y="729"/>
                </a:cubicBezTo>
                <a:cubicBezTo>
                  <a:pt x="1523" y="728"/>
                  <a:pt x="1525" y="729"/>
                  <a:pt x="1524" y="728"/>
                </a:cubicBezTo>
                <a:cubicBezTo>
                  <a:pt x="1524" y="725"/>
                  <a:pt x="1524" y="725"/>
                  <a:pt x="1524" y="725"/>
                </a:cubicBezTo>
                <a:cubicBezTo>
                  <a:pt x="1524" y="725"/>
                  <a:pt x="1524" y="725"/>
                  <a:pt x="1524" y="725"/>
                </a:cubicBezTo>
                <a:cubicBezTo>
                  <a:pt x="1524" y="723"/>
                  <a:pt x="1524" y="723"/>
                  <a:pt x="1524" y="723"/>
                </a:cubicBezTo>
                <a:cubicBezTo>
                  <a:pt x="1525" y="723"/>
                  <a:pt x="1525" y="723"/>
                  <a:pt x="1526" y="723"/>
                </a:cubicBezTo>
                <a:cubicBezTo>
                  <a:pt x="1526" y="722"/>
                  <a:pt x="1526" y="722"/>
                  <a:pt x="1526" y="722"/>
                </a:cubicBezTo>
                <a:cubicBezTo>
                  <a:pt x="1526" y="722"/>
                  <a:pt x="1526" y="722"/>
                  <a:pt x="1527" y="721"/>
                </a:cubicBezTo>
                <a:cubicBezTo>
                  <a:pt x="1527" y="720"/>
                  <a:pt x="1527" y="720"/>
                  <a:pt x="1527" y="720"/>
                </a:cubicBezTo>
                <a:cubicBezTo>
                  <a:pt x="1528" y="720"/>
                  <a:pt x="1528" y="720"/>
                  <a:pt x="1528" y="720"/>
                </a:cubicBezTo>
                <a:cubicBezTo>
                  <a:pt x="1528" y="719"/>
                  <a:pt x="1528" y="718"/>
                  <a:pt x="1528" y="717"/>
                </a:cubicBezTo>
                <a:cubicBezTo>
                  <a:pt x="1530" y="717"/>
                  <a:pt x="1530" y="717"/>
                  <a:pt x="1530" y="717"/>
                </a:cubicBezTo>
                <a:cubicBezTo>
                  <a:pt x="1530" y="715"/>
                  <a:pt x="1529" y="712"/>
                  <a:pt x="1529" y="710"/>
                </a:cubicBezTo>
                <a:cubicBezTo>
                  <a:pt x="1530" y="710"/>
                  <a:pt x="1530" y="710"/>
                  <a:pt x="1530" y="710"/>
                </a:cubicBezTo>
                <a:cubicBezTo>
                  <a:pt x="1530" y="709"/>
                  <a:pt x="1530" y="708"/>
                  <a:pt x="1530" y="708"/>
                </a:cubicBezTo>
                <a:cubicBezTo>
                  <a:pt x="1527" y="708"/>
                  <a:pt x="1527" y="708"/>
                  <a:pt x="1527" y="708"/>
                </a:cubicBezTo>
                <a:cubicBezTo>
                  <a:pt x="1527" y="702"/>
                  <a:pt x="1527" y="702"/>
                  <a:pt x="1527" y="702"/>
                </a:cubicBezTo>
                <a:cubicBezTo>
                  <a:pt x="1528" y="701"/>
                  <a:pt x="1528" y="701"/>
                  <a:pt x="1529" y="700"/>
                </a:cubicBezTo>
                <a:cubicBezTo>
                  <a:pt x="1530" y="698"/>
                  <a:pt x="1530" y="697"/>
                  <a:pt x="1532" y="696"/>
                </a:cubicBezTo>
                <a:cubicBezTo>
                  <a:pt x="1532" y="695"/>
                  <a:pt x="1533" y="693"/>
                  <a:pt x="1533" y="692"/>
                </a:cubicBezTo>
                <a:cubicBezTo>
                  <a:pt x="1531" y="692"/>
                  <a:pt x="1530" y="692"/>
                  <a:pt x="1528" y="692"/>
                </a:cubicBezTo>
                <a:cubicBezTo>
                  <a:pt x="1528" y="693"/>
                  <a:pt x="1528" y="693"/>
                  <a:pt x="1528" y="693"/>
                </a:cubicBezTo>
                <a:cubicBezTo>
                  <a:pt x="1524" y="693"/>
                  <a:pt x="1526" y="691"/>
                  <a:pt x="1524" y="689"/>
                </a:cubicBezTo>
                <a:cubicBezTo>
                  <a:pt x="1524" y="688"/>
                  <a:pt x="1524" y="688"/>
                  <a:pt x="1524" y="688"/>
                </a:cubicBezTo>
                <a:cubicBezTo>
                  <a:pt x="1524" y="689"/>
                  <a:pt x="1523" y="689"/>
                  <a:pt x="1522" y="689"/>
                </a:cubicBezTo>
                <a:cubicBezTo>
                  <a:pt x="1522" y="689"/>
                  <a:pt x="1522" y="687"/>
                  <a:pt x="1520" y="688"/>
                </a:cubicBezTo>
                <a:cubicBezTo>
                  <a:pt x="1520" y="688"/>
                  <a:pt x="1520" y="688"/>
                  <a:pt x="1520" y="688"/>
                </a:cubicBezTo>
                <a:cubicBezTo>
                  <a:pt x="1518" y="688"/>
                  <a:pt x="1518" y="688"/>
                  <a:pt x="1518" y="688"/>
                </a:cubicBezTo>
                <a:cubicBezTo>
                  <a:pt x="1517" y="689"/>
                  <a:pt x="1517" y="689"/>
                  <a:pt x="1517" y="690"/>
                </a:cubicBezTo>
                <a:cubicBezTo>
                  <a:pt x="1515" y="690"/>
                  <a:pt x="1515" y="690"/>
                  <a:pt x="1515" y="690"/>
                </a:cubicBezTo>
                <a:cubicBezTo>
                  <a:pt x="1515" y="690"/>
                  <a:pt x="1515" y="690"/>
                  <a:pt x="1515" y="690"/>
                </a:cubicBezTo>
                <a:cubicBezTo>
                  <a:pt x="1512" y="691"/>
                  <a:pt x="1510" y="691"/>
                  <a:pt x="1507" y="691"/>
                </a:cubicBezTo>
                <a:cubicBezTo>
                  <a:pt x="1507" y="690"/>
                  <a:pt x="1507" y="690"/>
                  <a:pt x="1507" y="690"/>
                </a:cubicBezTo>
                <a:cubicBezTo>
                  <a:pt x="1506" y="691"/>
                  <a:pt x="1504" y="691"/>
                  <a:pt x="1503" y="691"/>
                </a:cubicBezTo>
                <a:cubicBezTo>
                  <a:pt x="1503" y="690"/>
                  <a:pt x="1503" y="690"/>
                  <a:pt x="1503" y="690"/>
                </a:cubicBezTo>
                <a:cubicBezTo>
                  <a:pt x="1501" y="690"/>
                  <a:pt x="1500" y="690"/>
                  <a:pt x="1499" y="690"/>
                </a:cubicBezTo>
                <a:cubicBezTo>
                  <a:pt x="1499" y="691"/>
                  <a:pt x="1499" y="692"/>
                  <a:pt x="1499" y="693"/>
                </a:cubicBezTo>
                <a:cubicBezTo>
                  <a:pt x="1498" y="693"/>
                  <a:pt x="1498" y="693"/>
                  <a:pt x="1498" y="693"/>
                </a:cubicBezTo>
                <a:cubicBezTo>
                  <a:pt x="1497" y="694"/>
                  <a:pt x="1498" y="693"/>
                  <a:pt x="1497" y="694"/>
                </a:cubicBezTo>
                <a:cubicBezTo>
                  <a:pt x="1496" y="693"/>
                  <a:pt x="1496" y="691"/>
                  <a:pt x="1495" y="690"/>
                </a:cubicBezTo>
                <a:cubicBezTo>
                  <a:pt x="1493" y="688"/>
                  <a:pt x="1491" y="690"/>
                  <a:pt x="1489" y="690"/>
                </a:cubicBezTo>
                <a:cubicBezTo>
                  <a:pt x="1489" y="692"/>
                  <a:pt x="1489" y="692"/>
                  <a:pt x="1489" y="692"/>
                </a:cubicBezTo>
                <a:cubicBezTo>
                  <a:pt x="1487" y="692"/>
                  <a:pt x="1486" y="691"/>
                  <a:pt x="1484" y="691"/>
                </a:cubicBezTo>
                <a:cubicBezTo>
                  <a:pt x="1484" y="692"/>
                  <a:pt x="1484" y="692"/>
                  <a:pt x="1484" y="692"/>
                </a:cubicBezTo>
                <a:cubicBezTo>
                  <a:pt x="1483" y="692"/>
                  <a:pt x="1482" y="692"/>
                  <a:pt x="1480" y="692"/>
                </a:cubicBezTo>
                <a:cubicBezTo>
                  <a:pt x="1480" y="692"/>
                  <a:pt x="1480" y="692"/>
                  <a:pt x="1480" y="691"/>
                </a:cubicBezTo>
                <a:cubicBezTo>
                  <a:pt x="1478" y="690"/>
                  <a:pt x="1476" y="692"/>
                  <a:pt x="1475" y="692"/>
                </a:cubicBezTo>
                <a:cubicBezTo>
                  <a:pt x="1473" y="692"/>
                  <a:pt x="1473" y="691"/>
                  <a:pt x="1473" y="691"/>
                </a:cubicBezTo>
                <a:cubicBezTo>
                  <a:pt x="1471" y="691"/>
                  <a:pt x="1468" y="692"/>
                  <a:pt x="1466" y="692"/>
                </a:cubicBezTo>
                <a:cubicBezTo>
                  <a:pt x="1466" y="692"/>
                  <a:pt x="1465" y="693"/>
                  <a:pt x="1465" y="693"/>
                </a:cubicBezTo>
                <a:cubicBezTo>
                  <a:pt x="1463" y="693"/>
                  <a:pt x="1463" y="693"/>
                  <a:pt x="1463" y="693"/>
                </a:cubicBezTo>
                <a:cubicBezTo>
                  <a:pt x="1463" y="694"/>
                  <a:pt x="1463" y="694"/>
                  <a:pt x="1463" y="694"/>
                </a:cubicBezTo>
                <a:cubicBezTo>
                  <a:pt x="1459" y="693"/>
                  <a:pt x="1455" y="693"/>
                  <a:pt x="1451" y="692"/>
                </a:cubicBezTo>
                <a:cubicBezTo>
                  <a:pt x="1451" y="693"/>
                  <a:pt x="1450" y="694"/>
                  <a:pt x="1450" y="694"/>
                </a:cubicBezTo>
                <a:cubicBezTo>
                  <a:pt x="1449" y="694"/>
                  <a:pt x="1449" y="694"/>
                  <a:pt x="1449" y="694"/>
                </a:cubicBezTo>
                <a:cubicBezTo>
                  <a:pt x="1449" y="695"/>
                  <a:pt x="1449" y="695"/>
                  <a:pt x="1449" y="695"/>
                </a:cubicBezTo>
                <a:cubicBezTo>
                  <a:pt x="1447" y="695"/>
                  <a:pt x="1447" y="695"/>
                  <a:pt x="1447" y="695"/>
                </a:cubicBezTo>
                <a:cubicBezTo>
                  <a:pt x="1446" y="695"/>
                  <a:pt x="1446" y="696"/>
                  <a:pt x="1446" y="696"/>
                </a:cubicBezTo>
                <a:cubicBezTo>
                  <a:pt x="1444" y="698"/>
                  <a:pt x="1445" y="696"/>
                  <a:pt x="1444" y="698"/>
                </a:cubicBezTo>
                <a:cubicBezTo>
                  <a:pt x="1441" y="698"/>
                  <a:pt x="1440" y="698"/>
                  <a:pt x="1438" y="700"/>
                </a:cubicBezTo>
                <a:cubicBezTo>
                  <a:pt x="1438" y="700"/>
                  <a:pt x="1438" y="701"/>
                  <a:pt x="1437" y="701"/>
                </a:cubicBezTo>
                <a:cubicBezTo>
                  <a:pt x="1436" y="701"/>
                  <a:pt x="1436" y="701"/>
                  <a:pt x="1436" y="701"/>
                </a:cubicBezTo>
                <a:cubicBezTo>
                  <a:pt x="1436" y="701"/>
                  <a:pt x="1436" y="702"/>
                  <a:pt x="1435" y="702"/>
                </a:cubicBezTo>
                <a:cubicBezTo>
                  <a:pt x="1434" y="702"/>
                  <a:pt x="1433" y="702"/>
                  <a:pt x="1432" y="702"/>
                </a:cubicBezTo>
                <a:cubicBezTo>
                  <a:pt x="1432" y="702"/>
                  <a:pt x="1432" y="702"/>
                  <a:pt x="1432" y="703"/>
                </a:cubicBezTo>
                <a:cubicBezTo>
                  <a:pt x="1430" y="704"/>
                  <a:pt x="1428" y="703"/>
                  <a:pt x="1427" y="704"/>
                </a:cubicBezTo>
                <a:cubicBezTo>
                  <a:pt x="1427" y="704"/>
                  <a:pt x="1427" y="704"/>
                  <a:pt x="1427" y="704"/>
                </a:cubicBezTo>
                <a:cubicBezTo>
                  <a:pt x="1427" y="704"/>
                  <a:pt x="1426" y="705"/>
                  <a:pt x="1426" y="705"/>
                </a:cubicBezTo>
                <a:cubicBezTo>
                  <a:pt x="1426" y="706"/>
                  <a:pt x="1426" y="706"/>
                  <a:pt x="1426" y="706"/>
                </a:cubicBezTo>
                <a:cubicBezTo>
                  <a:pt x="1425" y="706"/>
                  <a:pt x="1425" y="706"/>
                  <a:pt x="1425" y="706"/>
                </a:cubicBezTo>
                <a:cubicBezTo>
                  <a:pt x="1424" y="707"/>
                  <a:pt x="1423" y="708"/>
                  <a:pt x="1422" y="709"/>
                </a:cubicBezTo>
                <a:cubicBezTo>
                  <a:pt x="1419" y="709"/>
                  <a:pt x="1419" y="709"/>
                  <a:pt x="1419" y="709"/>
                </a:cubicBezTo>
                <a:cubicBezTo>
                  <a:pt x="1419" y="710"/>
                  <a:pt x="1419" y="710"/>
                  <a:pt x="1419" y="710"/>
                </a:cubicBezTo>
                <a:cubicBezTo>
                  <a:pt x="1418" y="710"/>
                  <a:pt x="1418" y="710"/>
                  <a:pt x="1418" y="710"/>
                </a:cubicBezTo>
                <a:cubicBezTo>
                  <a:pt x="1418" y="711"/>
                  <a:pt x="1418" y="711"/>
                  <a:pt x="1418" y="711"/>
                </a:cubicBezTo>
                <a:cubicBezTo>
                  <a:pt x="1417" y="711"/>
                  <a:pt x="1416" y="711"/>
                  <a:pt x="1416" y="711"/>
                </a:cubicBezTo>
                <a:cubicBezTo>
                  <a:pt x="1415" y="711"/>
                  <a:pt x="1414" y="710"/>
                  <a:pt x="1413" y="709"/>
                </a:cubicBezTo>
                <a:cubicBezTo>
                  <a:pt x="1412" y="709"/>
                  <a:pt x="1412" y="709"/>
                  <a:pt x="1412" y="709"/>
                </a:cubicBezTo>
                <a:cubicBezTo>
                  <a:pt x="1412" y="708"/>
                  <a:pt x="1412" y="708"/>
                  <a:pt x="1412" y="708"/>
                </a:cubicBezTo>
                <a:cubicBezTo>
                  <a:pt x="1411" y="708"/>
                  <a:pt x="1411" y="708"/>
                  <a:pt x="1410" y="709"/>
                </a:cubicBezTo>
                <a:cubicBezTo>
                  <a:pt x="1410" y="709"/>
                  <a:pt x="1410" y="709"/>
                  <a:pt x="1410" y="709"/>
                </a:cubicBezTo>
                <a:cubicBezTo>
                  <a:pt x="1409" y="709"/>
                  <a:pt x="1409" y="709"/>
                  <a:pt x="1409" y="709"/>
                </a:cubicBezTo>
                <a:cubicBezTo>
                  <a:pt x="1409" y="710"/>
                  <a:pt x="1409" y="710"/>
                  <a:pt x="1409" y="710"/>
                </a:cubicBezTo>
                <a:cubicBezTo>
                  <a:pt x="1406" y="710"/>
                  <a:pt x="1403" y="710"/>
                  <a:pt x="1401" y="709"/>
                </a:cubicBezTo>
                <a:cubicBezTo>
                  <a:pt x="1401" y="710"/>
                  <a:pt x="1401" y="710"/>
                  <a:pt x="1401" y="710"/>
                </a:cubicBezTo>
                <a:cubicBezTo>
                  <a:pt x="1399" y="711"/>
                  <a:pt x="1397" y="711"/>
                  <a:pt x="1395" y="710"/>
                </a:cubicBezTo>
                <a:cubicBezTo>
                  <a:pt x="1393" y="709"/>
                  <a:pt x="1391" y="706"/>
                  <a:pt x="1390" y="703"/>
                </a:cubicBezTo>
                <a:cubicBezTo>
                  <a:pt x="1388" y="703"/>
                  <a:pt x="1388" y="703"/>
                  <a:pt x="1388" y="703"/>
                </a:cubicBezTo>
                <a:cubicBezTo>
                  <a:pt x="1388" y="704"/>
                  <a:pt x="1388" y="704"/>
                  <a:pt x="1388" y="704"/>
                </a:cubicBezTo>
                <a:cubicBezTo>
                  <a:pt x="1386" y="704"/>
                  <a:pt x="1385" y="705"/>
                  <a:pt x="1384" y="706"/>
                </a:cubicBezTo>
                <a:cubicBezTo>
                  <a:pt x="1384" y="708"/>
                  <a:pt x="1384" y="709"/>
                  <a:pt x="1384" y="710"/>
                </a:cubicBezTo>
                <a:cubicBezTo>
                  <a:pt x="1383" y="710"/>
                  <a:pt x="1383" y="710"/>
                  <a:pt x="1383" y="710"/>
                </a:cubicBezTo>
                <a:cubicBezTo>
                  <a:pt x="1383" y="711"/>
                  <a:pt x="1383" y="711"/>
                  <a:pt x="1383" y="711"/>
                </a:cubicBezTo>
                <a:cubicBezTo>
                  <a:pt x="1382" y="712"/>
                  <a:pt x="1382" y="712"/>
                  <a:pt x="1382" y="712"/>
                </a:cubicBezTo>
                <a:cubicBezTo>
                  <a:pt x="1382" y="717"/>
                  <a:pt x="1382" y="717"/>
                  <a:pt x="1382" y="717"/>
                </a:cubicBezTo>
                <a:cubicBezTo>
                  <a:pt x="1381" y="717"/>
                  <a:pt x="1381" y="717"/>
                  <a:pt x="1381" y="717"/>
                </a:cubicBezTo>
                <a:cubicBezTo>
                  <a:pt x="1381" y="718"/>
                  <a:pt x="1380" y="718"/>
                  <a:pt x="1380" y="719"/>
                </a:cubicBezTo>
                <a:cubicBezTo>
                  <a:pt x="1380" y="719"/>
                  <a:pt x="1380" y="719"/>
                  <a:pt x="1380" y="719"/>
                </a:cubicBezTo>
                <a:cubicBezTo>
                  <a:pt x="1380" y="721"/>
                  <a:pt x="1380" y="721"/>
                  <a:pt x="1380" y="721"/>
                </a:cubicBezTo>
                <a:cubicBezTo>
                  <a:pt x="1379" y="721"/>
                  <a:pt x="1378" y="722"/>
                  <a:pt x="1378" y="722"/>
                </a:cubicBezTo>
                <a:cubicBezTo>
                  <a:pt x="1377" y="723"/>
                  <a:pt x="1377" y="724"/>
                  <a:pt x="1377" y="725"/>
                </a:cubicBezTo>
                <a:cubicBezTo>
                  <a:pt x="1376" y="726"/>
                  <a:pt x="1375" y="727"/>
                  <a:pt x="1374" y="727"/>
                </a:cubicBezTo>
                <a:cubicBezTo>
                  <a:pt x="1374" y="728"/>
                  <a:pt x="1374" y="728"/>
                  <a:pt x="1374" y="728"/>
                </a:cubicBezTo>
                <a:cubicBezTo>
                  <a:pt x="1373" y="728"/>
                  <a:pt x="1373" y="728"/>
                  <a:pt x="1373" y="728"/>
                </a:cubicBezTo>
                <a:cubicBezTo>
                  <a:pt x="1373" y="728"/>
                  <a:pt x="1373" y="729"/>
                  <a:pt x="1372" y="729"/>
                </a:cubicBezTo>
                <a:cubicBezTo>
                  <a:pt x="1371" y="729"/>
                  <a:pt x="1371" y="729"/>
                  <a:pt x="1371" y="729"/>
                </a:cubicBezTo>
                <a:cubicBezTo>
                  <a:pt x="1371" y="730"/>
                  <a:pt x="1371" y="730"/>
                  <a:pt x="1371" y="730"/>
                </a:cubicBezTo>
                <a:cubicBezTo>
                  <a:pt x="1370" y="730"/>
                  <a:pt x="1370" y="730"/>
                  <a:pt x="1370" y="730"/>
                </a:cubicBezTo>
                <a:cubicBezTo>
                  <a:pt x="1370" y="730"/>
                  <a:pt x="1369" y="731"/>
                  <a:pt x="1369" y="731"/>
                </a:cubicBezTo>
                <a:cubicBezTo>
                  <a:pt x="1368" y="731"/>
                  <a:pt x="1367" y="732"/>
                  <a:pt x="1366" y="732"/>
                </a:cubicBezTo>
                <a:cubicBezTo>
                  <a:pt x="1366" y="733"/>
                  <a:pt x="1366" y="733"/>
                  <a:pt x="1366" y="733"/>
                </a:cubicBezTo>
                <a:cubicBezTo>
                  <a:pt x="1363" y="733"/>
                  <a:pt x="1363" y="733"/>
                  <a:pt x="1363" y="733"/>
                </a:cubicBezTo>
                <a:cubicBezTo>
                  <a:pt x="1363" y="733"/>
                  <a:pt x="1362" y="734"/>
                  <a:pt x="1362" y="734"/>
                </a:cubicBezTo>
                <a:cubicBezTo>
                  <a:pt x="1360" y="734"/>
                  <a:pt x="1360" y="734"/>
                  <a:pt x="1360" y="734"/>
                </a:cubicBezTo>
                <a:cubicBezTo>
                  <a:pt x="1360" y="735"/>
                  <a:pt x="1359" y="736"/>
                  <a:pt x="1359" y="736"/>
                </a:cubicBezTo>
                <a:cubicBezTo>
                  <a:pt x="1358" y="738"/>
                  <a:pt x="1357" y="739"/>
                  <a:pt x="1355" y="740"/>
                </a:cubicBezTo>
                <a:cubicBezTo>
                  <a:pt x="1355" y="742"/>
                  <a:pt x="1355" y="744"/>
                  <a:pt x="1355" y="746"/>
                </a:cubicBezTo>
                <a:cubicBezTo>
                  <a:pt x="1354" y="746"/>
                  <a:pt x="1354" y="746"/>
                  <a:pt x="1354" y="746"/>
                </a:cubicBezTo>
                <a:cubicBezTo>
                  <a:pt x="1354" y="747"/>
                  <a:pt x="1354" y="748"/>
                  <a:pt x="1353" y="749"/>
                </a:cubicBezTo>
                <a:cubicBezTo>
                  <a:pt x="1353" y="749"/>
                  <a:pt x="1352" y="750"/>
                  <a:pt x="1351" y="750"/>
                </a:cubicBezTo>
                <a:cubicBezTo>
                  <a:pt x="1351" y="756"/>
                  <a:pt x="1351" y="756"/>
                  <a:pt x="1351" y="756"/>
                </a:cubicBezTo>
                <a:cubicBezTo>
                  <a:pt x="1351" y="756"/>
                  <a:pt x="1350" y="756"/>
                  <a:pt x="1350" y="758"/>
                </a:cubicBezTo>
                <a:cubicBezTo>
                  <a:pt x="1351" y="758"/>
                  <a:pt x="1351" y="758"/>
                  <a:pt x="1351" y="758"/>
                </a:cubicBezTo>
                <a:cubicBezTo>
                  <a:pt x="1351" y="762"/>
                  <a:pt x="1351" y="762"/>
                  <a:pt x="1351" y="762"/>
                </a:cubicBezTo>
                <a:cubicBezTo>
                  <a:pt x="1351" y="763"/>
                  <a:pt x="1352" y="763"/>
                  <a:pt x="1353" y="763"/>
                </a:cubicBezTo>
                <a:cubicBezTo>
                  <a:pt x="1353" y="772"/>
                  <a:pt x="1353" y="772"/>
                  <a:pt x="1353" y="772"/>
                </a:cubicBezTo>
                <a:cubicBezTo>
                  <a:pt x="1352" y="772"/>
                  <a:pt x="1352" y="772"/>
                  <a:pt x="1352" y="772"/>
                </a:cubicBezTo>
                <a:cubicBezTo>
                  <a:pt x="1352" y="773"/>
                  <a:pt x="1352" y="773"/>
                  <a:pt x="1352" y="773"/>
                </a:cubicBezTo>
                <a:cubicBezTo>
                  <a:pt x="1351" y="773"/>
                  <a:pt x="1351" y="773"/>
                  <a:pt x="1351" y="773"/>
                </a:cubicBezTo>
                <a:cubicBezTo>
                  <a:pt x="1351" y="774"/>
                  <a:pt x="1351" y="775"/>
                  <a:pt x="1351" y="777"/>
                </a:cubicBezTo>
                <a:cubicBezTo>
                  <a:pt x="1350" y="777"/>
                  <a:pt x="1349" y="777"/>
                  <a:pt x="1349" y="778"/>
                </a:cubicBezTo>
                <a:cubicBezTo>
                  <a:pt x="1348" y="779"/>
                  <a:pt x="1348" y="780"/>
                  <a:pt x="1348" y="781"/>
                </a:cubicBezTo>
                <a:cubicBezTo>
                  <a:pt x="1347" y="781"/>
                  <a:pt x="1347" y="781"/>
                  <a:pt x="1346" y="782"/>
                </a:cubicBezTo>
                <a:cubicBezTo>
                  <a:pt x="1346" y="783"/>
                  <a:pt x="1346" y="783"/>
                  <a:pt x="1346" y="783"/>
                </a:cubicBezTo>
                <a:cubicBezTo>
                  <a:pt x="1345" y="785"/>
                  <a:pt x="1344" y="786"/>
                  <a:pt x="1343" y="788"/>
                </a:cubicBezTo>
                <a:cubicBezTo>
                  <a:pt x="1342" y="788"/>
                  <a:pt x="1341" y="788"/>
                  <a:pt x="1340" y="788"/>
                </a:cubicBezTo>
                <a:cubicBezTo>
                  <a:pt x="1338" y="790"/>
                  <a:pt x="1337" y="792"/>
                  <a:pt x="1335" y="794"/>
                </a:cubicBezTo>
                <a:cubicBezTo>
                  <a:pt x="1334" y="795"/>
                  <a:pt x="1333" y="795"/>
                  <a:pt x="1332" y="795"/>
                </a:cubicBezTo>
                <a:cubicBezTo>
                  <a:pt x="1332" y="796"/>
                  <a:pt x="1332" y="796"/>
                  <a:pt x="1332" y="797"/>
                </a:cubicBezTo>
                <a:cubicBezTo>
                  <a:pt x="1331" y="797"/>
                  <a:pt x="1330" y="797"/>
                  <a:pt x="1330" y="798"/>
                </a:cubicBezTo>
                <a:cubicBezTo>
                  <a:pt x="1329" y="798"/>
                  <a:pt x="1328" y="800"/>
                  <a:pt x="1328" y="800"/>
                </a:cubicBezTo>
                <a:cubicBezTo>
                  <a:pt x="1328" y="801"/>
                  <a:pt x="1328" y="801"/>
                  <a:pt x="1328" y="801"/>
                </a:cubicBezTo>
                <a:cubicBezTo>
                  <a:pt x="1328" y="801"/>
                  <a:pt x="1324" y="800"/>
                  <a:pt x="1323" y="800"/>
                </a:cubicBezTo>
                <a:cubicBezTo>
                  <a:pt x="1323" y="803"/>
                  <a:pt x="1322" y="803"/>
                  <a:pt x="1321" y="805"/>
                </a:cubicBezTo>
                <a:cubicBezTo>
                  <a:pt x="1320" y="805"/>
                  <a:pt x="1320" y="805"/>
                  <a:pt x="1320" y="805"/>
                </a:cubicBezTo>
                <a:cubicBezTo>
                  <a:pt x="1320" y="807"/>
                  <a:pt x="1320" y="807"/>
                  <a:pt x="1320" y="807"/>
                </a:cubicBezTo>
                <a:cubicBezTo>
                  <a:pt x="1320" y="808"/>
                  <a:pt x="1320" y="808"/>
                  <a:pt x="1319" y="808"/>
                </a:cubicBezTo>
                <a:cubicBezTo>
                  <a:pt x="1319" y="810"/>
                  <a:pt x="1319" y="810"/>
                  <a:pt x="1319" y="810"/>
                </a:cubicBezTo>
                <a:cubicBezTo>
                  <a:pt x="1318" y="810"/>
                  <a:pt x="1318" y="811"/>
                  <a:pt x="1317" y="811"/>
                </a:cubicBezTo>
                <a:cubicBezTo>
                  <a:pt x="1316" y="812"/>
                  <a:pt x="1316" y="812"/>
                  <a:pt x="1316" y="812"/>
                </a:cubicBezTo>
                <a:cubicBezTo>
                  <a:pt x="1316" y="813"/>
                  <a:pt x="1316" y="813"/>
                  <a:pt x="1316" y="813"/>
                </a:cubicBezTo>
                <a:cubicBezTo>
                  <a:pt x="1315" y="814"/>
                  <a:pt x="1314" y="815"/>
                  <a:pt x="1313" y="816"/>
                </a:cubicBezTo>
                <a:cubicBezTo>
                  <a:pt x="1313" y="817"/>
                  <a:pt x="1313" y="817"/>
                  <a:pt x="1313" y="817"/>
                </a:cubicBezTo>
                <a:cubicBezTo>
                  <a:pt x="1312" y="818"/>
                  <a:pt x="1312" y="818"/>
                  <a:pt x="1311" y="818"/>
                </a:cubicBezTo>
                <a:cubicBezTo>
                  <a:pt x="1311" y="822"/>
                  <a:pt x="1311" y="822"/>
                  <a:pt x="1311" y="822"/>
                </a:cubicBezTo>
                <a:cubicBezTo>
                  <a:pt x="1311" y="822"/>
                  <a:pt x="1310" y="822"/>
                  <a:pt x="1310" y="823"/>
                </a:cubicBezTo>
                <a:cubicBezTo>
                  <a:pt x="1310" y="823"/>
                  <a:pt x="1310" y="824"/>
                  <a:pt x="1311" y="825"/>
                </a:cubicBezTo>
                <a:cubicBezTo>
                  <a:pt x="1310" y="825"/>
                  <a:pt x="1309" y="825"/>
                  <a:pt x="1309" y="826"/>
                </a:cubicBezTo>
                <a:cubicBezTo>
                  <a:pt x="1309" y="827"/>
                  <a:pt x="1309" y="827"/>
                  <a:pt x="1309" y="827"/>
                </a:cubicBezTo>
                <a:cubicBezTo>
                  <a:pt x="1308" y="827"/>
                  <a:pt x="1308" y="827"/>
                  <a:pt x="1308" y="827"/>
                </a:cubicBezTo>
                <a:cubicBezTo>
                  <a:pt x="1308" y="829"/>
                  <a:pt x="1308" y="829"/>
                  <a:pt x="1308" y="829"/>
                </a:cubicBezTo>
                <a:cubicBezTo>
                  <a:pt x="1307" y="829"/>
                  <a:pt x="1307" y="829"/>
                  <a:pt x="1307" y="829"/>
                </a:cubicBezTo>
                <a:cubicBezTo>
                  <a:pt x="1307" y="830"/>
                  <a:pt x="1307" y="830"/>
                  <a:pt x="1307" y="830"/>
                </a:cubicBezTo>
                <a:cubicBezTo>
                  <a:pt x="1307" y="830"/>
                  <a:pt x="1307" y="830"/>
                  <a:pt x="1307" y="830"/>
                </a:cubicBezTo>
                <a:cubicBezTo>
                  <a:pt x="1307" y="832"/>
                  <a:pt x="1307" y="832"/>
                  <a:pt x="1307" y="832"/>
                </a:cubicBezTo>
                <a:cubicBezTo>
                  <a:pt x="1306" y="832"/>
                  <a:pt x="1306" y="832"/>
                  <a:pt x="1306" y="832"/>
                </a:cubicBezTo>
                <a:cubicBezTo>
                  <a:pt x="1306" y="834"/>
                  <a:pt x="1306" y="834"/>
                  <a:pt x="1306" y="834"/>
                </a:cubicBezTo>
                <a:cubicBezTo>
                  <a:pt x="1306" y="835"/>
                  <a:pt x="1305" y="835"/>
                  <a:pt x="1305" y="835"/>
                </a:cubicBezTo>
                <a:cubicBezTo>
                  <a:pt x="1304" y="836"/>
                  <a:pt x="1304" y="838"/>
                  <a:pt x="1303" y="838"/>
                </a:cubicBezTo>
                <a:cubicBezTo>
                  <a:pt x="1302" y="838"/>
                  <a:pt x="1302" y="838"/>
                  <a:pt x="1302" y="838"/>
                </a:cubicBezTo>
                <a:cubicBezTo>
                  <a:pt x="1302" y="839"/>
                  <a:pt x="1302" y="839"/>
                  <a:pt x="1301" y="840"/>
                </a:cubicBezTo>
                <a:cubicBezTo>
                  <a:pt x="1301" y="840"/>
                  <a:pt x="1301" y="840"/>
                  <a:pt x="1301" y="840"/>
                </a:cubicBezTo>
                <a:cubicBezTo>
                  <a:pt x="1301" y="841"/>
                  <a:pt x="1301" y="841"/>
                  <a:pt x="1301" y="841"/>
                </a:cubicBezTo>
                <a:cubicBezTo>
                  <a:pt x="1300" y="841"/>
                  <a:pt x="1300" y="841"/>
                  <a:pt x="1300" y="841"/>
                </a:cubicBezTo>
                <a:cubicBezTo>
                  <a:pt x="1300" y="842"/>
                  <a:pt x="1300" y="842"/>
                  <a:pt x="1301" y="843"/>
                </a:cubicBezTo>
                <a:cubicBezTo>
                  <a:pt x="1300" y="843"/>
                  <a:pt x="1300" y="843"/>
                  <a:pt x="1299" y="844"/>
                </a:cubicBezTo>
                <a:cubicBezTo>
                  <a:pt x="1299" y="845"/>
                  <a:pt x="1299" y="845"/>
                  <a:pt x="1299" y="845"/>
                </a:cubicBezTo>
                <a:cubicBezTo>
                  <a:pt x="1299" y="845"/>
                  <a:pt x="1299" y="845"/>
                  <a:pt x="1299" y="845"/>
                </a:cubicBezTo>
                <a:cubicBezTo>
                  <a:pt x="1299" y="846"/>
                  <a:pt x="1298" y="848"/>
                  <a:pt x="1298" y="849"/>
                </a:cubicBezTo>
                <a:cubicBezTo>
                  <a:pt x="1298" y="849"/>
                  <a:pt x="1297" y="849"/>
                  <a:pt x="1297" y="850"/>
                </a:cubicBezTo>
                <a:cubicBezTo>
                  <a:pt x="1297" y="852"/>
                  <a:pt x="1297" y="852"/>
                  <a:pt x="1297" y="852"/>
                </a:cubicBezTo>
                <a:cubicBezTo>
                  <a:pt x="1296" y="852"/>
                  <a:pt x="1296" y="853"/>
                  <a:pt x="1295" y="853"/>
                </a:cubicBezTo>
                <a:cubicBezTo>
                  <a:pt x="1294" y="854"/>
                  <a:pt x="1295" y="857"/>
                  <a:pt x="1293" y="858"/>
                </a:cubicBezTo>
                <a:cubicBezTo>
                  <a:pt x="1292" y="858"/>
                  <a:pt x="1292" y="858"/>
                  <a:pt x="1292" y="858"/>
                </a:cubicBezTo>
                <a:cubicBezTo>
                  <a:pt x="1292" y="859"/>
                  <a:pt x="1291" y="859"/>
                  <a:pt x="1291" y="860"/>
                </a:cubicBezTo>
                <a:cubicBezTo>
                  <a:pt x="1290" y="860"/>
                  <a:pt x="1290" y="860"/>
                  <a:pt x="1290" y="860"/>
                </a:cubicBezTo>
                <a:cubicBezTo>
                  <a:pt x="1290" y="861"/>
                  <a:pt x="1291" y="863"/>
                  <a:pt x="1291" y="864"/>
                </a:cubicBezTo>
                <a:cubicBezTo>
                  <a:pt x="1290" y="864"/>
                  <a:pt x="1290" y="864"/>
                  <a:pt x="1290" y="864"/>
                </a:cubicBezTo>
                <a:cubicBezTo>
                  <a:pt x="1290" y="865"/>
                  <a:pt x="1290" y="865"/>
                  <a:pt x="1290" y="865"/>
                </a:cubicBezTo>
                <a:cubicBezTo>
                  <a:pt x="1290" y="865"/>
                  <a:pt x="1290" y="865"/>
                  <a:pt x="1290" y="865"/>
                </a:cubicBezTo>
                <a:cubicBezTo>
                  <a:pt x="1289" y="867"/>
                  <a:pt x="1290" y="867"/>
                  <a:pt x="1290" y="867"/>
                </a:cubicBezTo>
                <a:cubicBezTo>
                  <a:pt x="1290" y="868"/>
                  <a:pt x="1290" y="869"/>
                  <a:pt x="1290" y="870"/>
                </a:cubicBezTo>
                <a:cubicBezTo>
                  <a:pt x="1291" y="870"/>
                  <a:pt x="1291" y="870"/>
                  <a:pt x="1291" y="870"/>
                </a:cubicBezTo>
                <a:cubicBezTo>
                  <a:pt x="1291" y="872"/>
                  <a:pt x="1292" y="873"/>
                  <a:pt x="1293" y="875"/>
                </a:cubicBezTo>
                <a:cubicBezTo>
                  <a:pt x="1293" y="875"/>
                  <a:pt x="1294" y="875"/>
                  <a:pt x="1294" y="875"/>
                </a:cubicBezTo>
                <a:cubicBezTo>
                  <a:pt x="1294" y="877"/>
                  <a:pt x="1294" y="877"/>
                  <a:pt x="1294" y="877"/>
                </a:cubicBezTo>
                <a:cubicBezTo>
                  <a:pt x="1295" y="877"/>
                  <a:pt x="1295" y="877"/>
                  <a:pt x="1295" y="877"/>
                </a:cubicBezTo>
                <a:cubicBezTo>
                  <a:pt x="1296" y="879"/>
                  <a:pt x="1293" y="878"/>
                  <a:pt x="1293" y="881"/>
                </a:cubicBezTo>
                <a:cubicBezTo>
                  <a:pt x="1294" y="881"/>
                  <a:pt x="1294" y="881"/>
                  <a:pt x="1294" y="881"/>
                </a:cubicBezTo>
                <a:cubicBezTo>
                  <a:pt x="1294" y="882"/>
                  <a:pt x="1295" y="884"/>
                  <a:pt x="1295" y="886"/>
                </a:cubicBezTo>
                <a:cubicBezTo>
                  <a:pt x="1294" y="886"/>
                  <a:pt x="1294" y="886"/>
                  <a:pt x="1293" y="886"/>
                </a:cubicBezTo>
                <a:cubicBezTo>
                  <a:pt x="1293" y="891"/>
                  <a:pt x="1293" y="891"/>
                  <a:pt x="1293" y="891"/>
                </a:cubicBezTo>
                <a:cubicBezTo>
                  <a:pt x="1294" y="891"/>
                  <a:pt x="1294" y="891"/>
                  <a:pt x="1294" y="891"/>
                </a:cubicBezTo>
                <a:cubicBezTo>
                  <a:pt x="1294" y="892"/>
                  <a:pt x="1295" y="893"/>
                  <a:pt x="1295" y="894"/>
                </a:cubicBezTo>
                <a:cubicBezTo>
                  <a:pt x="1295" y="894"/>
                  <a:pt x="1295" y="894"/>
                  <a:pt x="1295" y="894"/>
                </a:cubicBezTo>
                <a:cubicBezTo>
                  <a:pt x="1295" y="896"/>
                  <a:pt x="1295" y="896"/>
                  <a:pt x="1295" y="896"/>
                </a:cubicBezTo>
                <a:cubicBezTo>
                  <a:pt x="1296" y="896"/>
                  <a:pt x="1296" y="896"/>
                  <a:pt x="1296" y="896"/>
                </a:cubicBezTo>
                <a:cubicBezTo>
                  <a:pt x="1296" y="898"/>
                  <a:pt x="1296" y="900"/>
                  <a:pt x="1295" y="903"/>
                </a:cubicBezTo>
                <a:cubicBezTo>
                  <a:pt x="1296" y="903"/>
                  <a:pt x="1296" y="903"/>
                  <a:pt x="1297" y="903"/>
                </a:cubicBezTo>
                <a:cubicBezTo>
                  <a:pt x="1297" y="905"/>
                  <a:pt x="1296" y="905"/>
                  <a:pt x="1295" y="905"/>
                </a:cubicBezTo>
                <a:cubicBezTo>
                  <a:pt x="1296" y="908"/>
                  <a:pt x="1296" y="911"/>
                  <a:pt x="1296" y="913"/>
                </a:cubicBezTo>
                <a:cubicBezTo>
                  <a:pt x="1295" y="913"/>
                  <a:pt x="1295" y="913"/>
                  <a:pt x="1295" y="913"/>
                </a:cubicBezTo>
                <a:cubicBezTo>
                  <a:pt x="1295" y="915"/>
                  <a:pt x="1295" y="915"/>
                  <a:pt x="1295" y="915"/>
                </a:cubicBezTo>
                <a:cubicBezTo>
                  <a:pt x="1295" y="915"/>
                  <a:pt x="1295" y="915"/>
                  <a:pt x="1295" y="915"/>
                </a:cubicBezTo>
                <a:cubicBezTo>
                  <a:pt x="1295" y="918"/>
                  <a:pt x="1295" y="918"/>
                  <a:pt x="1295" y="918"/>
                </a:cubicBezTo>
                <a:cubicBezTo>
                  <a:pt x="1294" y="918"/>
                  <a:pt x="1294" y="918"/>
                  <a:pt x="1294" y="918"/>
                </a:cubicBezTo>
                <a:cubicBezTo>
                  <a:pt x="1294" y="919"/>
                  <a:pt x="1294" y="919"/>
                  <a:pt x="1294" y="919"/>
                </a:cubicBezTo>
                <a:cubicBezTo>
                  <a:pt x="1293" y="919"/>
                  <a:pt x="1293" y="919"/>
                  <a:pt x="1293" y="919"/>
                </a:cubicBezTo>
                <a:cubicBezTo>
                  <a:pt x="1293" y="921"/>
                  <a:pt x="1293" y="924"/>
                  <a:pt x="1293" y="926"/>
                </a:cubicBezTo>
                <a:cubicBezTo>
                  <a:pt x="1293" y="926"/>
                  <a:pt x="1293" y="926"/>
                  <a:pt x="1293" y="926"/>
                </a:cubicBezTo>
                <a:cubicBezTo>
                  <a:pt x="1293" y="930"/>
                  <a:pt x="1293" y="930"/>
                  <a:pt x="1293" y="930"/>
                </a:cubicBezTo>
                <a:cubicBezTo>
                  <a:pt x="1293" y="930"/>
                  <a:pt x="1293" y="930"/>
                  <a:pt x="1293" y="930"/>
                </a:cubicBezTo>
                <a:cubicBezTo>
                  <a:pt x="1292" y="932"/>
                  <a:pt x="1291" y="932"/>
                  <a:pt x="1291" y="934"/>
                </a:cubicBezTo>
                <a:cubicBezTo>
                  <a:pt x="1290" y="935"/>
                  <a:pt x="1290" y="934"/>
                  <a:pt x="1290" y="935"/>
                </a:cubicBezTo>
                <a:cubicBezTo>
                  <a:pt x="1289" y="935"/>
                  <a:pt x="1289" y="935"/>
                  <a:pt x="1289" y="935"/>
                </a:cubicBezTo>
                <a:cubicBezTo>
                  <a:pt x="1288" y="938"/>
                  <a:pt x="1288" y="938"/>
                  <a:pt x="1288" y="938"/>
                </a:cubicBezTo>
                <a:cubicBezTo>
                  <a:pt x="1287" y="939"/>
                  <a:pt x="1288" y="938"/>
                  <a:pt x="1287" y="939"/>
                </a:cubicBezTo>
                <a:cubicBezTo>
                  <a:pt x="1286" y="939"/>
                  <a:pt x="1286" y="939"/>
                  <a:pt x="1286" y="939"/>
                </a:cubicBezTo>
                <a:cubicBezTo>
                  <a:pt x="1287" y="940"/>
                  <a:pt x="1287" y="941"/>
                  <a:pt x="1289" y="941"/>
                </a:cubicBezTo>
                <a:cubicBezTo>
                  <a:pt x="1289" y="944"/>
                  <a:pt x="1290" y="946"/>
                  <a:pt x="1290" y="949"/>
                </a:cubicBezTo>
                <a:cubicBezTo>
                  <a:pt x="1291" y="949"/>
                  <a:pt x="1291" y="949"/>
                  <a:pt x="1292" y="949"/>
                </a:cubicBezTo>
                <a:cubicBezTo>
                  <a:pt x="1292" y="951"/>
                  <a:pt x="1292" y="952"/>
                  <a:pt x="1293" y="953"/>
                </a:cubicBezTo>
                <a:cubicBezTo>
                  <a:pt x="1292" y="953"/>
                  <a:pt x="1292" y="953"/>
                  <a:pt x="1292" y="953"/>
                </a:cubicBezTo>
                <a:cubicBezTo>
                  <a:pt x="1292" y="955"/>
                  <a:pt x="1292" y="956"/>
                  <a:pt x="1292" y="957"/>
                </a:cubicBezTo>
                <a:cubicBezTo>
                  <a:pt x="1293" y="958"/>
                  <a:pt x="1293" y="958"/>
                  <a:pt x="1293" y="958"/>
                </a:cubicBezTo>
                <a:cubicBezTo>
                  <a:pt x="1293" y="959"/>
                  <a:pt x="1293" y="959"/>
                  <a:pt x="1293" y="959"/>
                </a:cubicBezTo>
                <a:cubicBezTo>
                  <a:pt x="1293" y="959"/>
                  <a:pt x="1293" y="959"/>
                  <a:pt x="1292" y="959"/>
                </a:cubicBezTo>
                <a:cubicBezTo>
                  <a:pt x="1292" y="961"/>
                  <a:pt x="1292" y="961"/>
                  <a:pt x="1292" y="961"/>
                </a:cubicBezTo>
                <a:cubicBezTo>
                  <a:pt x="1294" y="962"/>
                  <a:pt x="1293" y="962"/>
                  <a:pt x="1295" y="963"/>
                </a:cubicBezTo>
                <a:cubicBezTo>
                  <a:pt x="1295" y="963"/>
                  <a:pt x="1294" y="964"/>
                  <a:pt x="1294" y="965"/>
                </a:cubicBezTo>
                <a:cubicBezTo>
                  <a:pt x="1295" y="965"/>
                  <a:pt x="1296" y="966"/>
                  <a:pt x="1297" y="967"/>
                </a:cubicBezTo>
                <a:cubicBezTo>
                  <a:pt x="1299" y="967"/>
                  <a:pt x="1299" y="967"/>
                  <a:pt x="1299" y="967"/>
                </a:cubicBezTo>
                <a:cubicBezTo>
                  <a:pt x="1299" y="969"/>
                  <a:pt x="1299" y="969"/>
                  <a:pt x="1299" y="969"/>
                </a:cubicBezTo>
                <a:cubicBezTo>
                  <a:pt x="1302" y="969"/>
                  <a:pt x="1302" y="969"/>
                  <a:pt x="1302" y="969"/>
                </a:cubicBezTo>
                <a:cubicBezTo>
                  <a:pt x="1302" y="969"/>
                  <a:pt x="1302" y="970"/>
                  <a:pt x="1301" y="971"/>
                </a:cubicBezTo>
                <a:cubicBezTo>
                  <a:pt x="1302" y="971"/>
                  <a:pt x="1303" y="971"/>
                  <a:pt x="1303" y="972"/>
                </a:cubicBezTo>
                <a:cubicBezTo>
                  <a:pt x="1303" y="972"/>
                  <a:pt x="1301" y="973"/>
                  <a:pt x="1302" y="974"/>
                </a:cubicBezTo>
                <a:cubicBezTo>
                  <a:pt x="1303" y="974"/>
                  <a:pt x="1303" y="974"/>
                  <a:pt x="1303" y="974"/>
                </a:cubicBezTo>
                <a:cubicBezTo>
                  <a:pt x="1304" y="975"/>
                  <a:pt x="1304" y="975"/>
                  <a:pt x="1306" y="976"/>
                </a:cubicBezTo>
                <a:cubicBezTo>
                  <a:pt x="1306" y="977"/>
                  <a:pt x="1306" y="977"/>
                  <a:pt x="1306" y="977"/>
                </a:cubicBezTo>
                <a:cubicBezTo>
                  <a:pt x="1308" y="977"/>
                  <a:pt x="1308" y="977"/>
                  <a:pt x="1308" y="977"/>
                </a:cubicBezTo>
                <a:cubicBezTo>
                  <a:pt x="1308" y="979"/>
                  <a:pt x="1309" y="979"/>
                  <a:pt x="1310" y="980"/>
                </a:cubicBezTo>
                <a:cubicBezTo>
                  <a:pt x="1311" y="980"/>
                  <a:pt x="1311" y="980"/>
                  <a:pt x="1311" y="980"/>
                </a:cubicBezTo>
                <a:cubicBezTo>
                  <a:pt x="1311" y="982"/>
                  <a:pt x="1310" y="982"/>
                  <a:pt x="1310" y="983"/>
                </a:cubicBezTo>
                <a:cubicBezTo>
                  <a:pt x="1311" y="983"/>
                  <a:pt x="1311" y="983"/>
                  <a:pt x="1311" y="983"/>
                </a:cubicBezTo>
                <a:cubicBezTo>
                  <a:pt x="1311" y="984"/>
                  <a:pt x="1311" y="984"/>
                  <a:pt x="1311" y="984"/>
                </a:cubicBezTo>
                <a:cubicBezTo>
                  <a:pt x="1311" y="984"/>
                  <a:pt x="1311" y="984"/>
                  <a:pt x="1311" y="984"/>
                </a:cubicBezTo>
                <a:cubicBezTo>
                  <a:pt x="1312" y="986"/>
                  <a:pt x="1312" y="986"/>
                  <a:pt x="1312" y="986"/>
                </a:cubicBezTo>
                <a:cubicBezTo>
                  <a:pt x="1313" y="987"/>
                  <a:pt x="1314" y="987"/>
                  <a:pt x="1315" y="987"/>
                </a:cubicBezTo>
                <a:cubicBezTo>
                  <a:pt x="1315" y="989"/>
                  <a:pt x="1314" y="990"/>
                  <a:pt x="1315" y="993"/>
                </a:cubicBezTo>
                <a:cubicBezTo>
                  <a:pt x="1316" y="993"/>
                  <a:pt x="1316" y="993"/>
                  <a:pt x="1316" y="993"/>
                </a:cubicBezTo>
                <a:cubicBezTo>
                  <a:pt x="1316" y="996"/>
                  <a:pt x="1316" y="996"/>
                  <a:pt x="1316" y="996"/>
                </a:cubicBezTo>
                <a:cubicBezTo>
                  <a:pt x="1319" y="996"/>
                  <a:pt x="1318" y="997"/>
                  <a:pt x="1320" y="997"/>
                </a:cubicBezTo>
                <a:cubicBezTo>
                  <a:pt x="1320" y="999"/>
                  <a:pt x="1319" y="1000"/>
                  <a:pt x="1319" y="1001"/>
                </a:cubicBezTo>
                <a:cubicBezTo>
                  <a:pt x="1319" y="1001"/>
                  <a:pt x="1320" y="1001"/>
                  <a:pt x="1320" y="1002"/>
                </a:cubicBezTo>
                <a:cubicBezTo>
                  <a:pt x="1319" y="1002"/>
                  <a:pt x="1319" y="1002"/>
                  <a:pt x="1319" y="1002"/>
                </a:cubicBezTo>
                <a:cubicBezTo>
                  <a:pt x="1319" y="1003"/>
                  <a:pt x="1320" y="1003"/>
                  <a:pt x="1320" y="1004"/>
                </a:cubicBezTo>
                <a:cubicBezTo>
                  <a:pt x="1320" y="1004"/>
                  <a:pt x="1320" y="1004"/>
                  <a:pt x="1320" y="1004"/>
                </a:cubicBezTo>
                <a:cubicBezTo>
                  <a:pt x="1322" y="1006"/>
                  <a:pt x="1320" y="1005"/>
                  <a:pt x="1322" y="1006"/>
                </a:cubicBezTo>
                <a:cubicBezTo>
                  <a:pt x="1322" y="1007"/>
                  <a:pt x="1322" y="1007"/>
                  <a:pt x="1322" y="1007"/>
                </a:cubicBezTo>
                <a:cubicBezTo>
                  <a:pt x="1321" y="1008"/>
                  <a:pt x="1322" y="1007"/>
                  <a:pt x="1321" y="1008"/>
                </a:cubicBezTo>
                <a:cubicBezTo>
                  <a:pt x="1320" y="1008"/>
                  <a:pt x="1320" y="1008"/>
                  <a:pt x="1320" y="1008"/>
                </a:cubicBezTo>
                <a:cubicBezTo>
                  <a:pt x="1320" y="1009"/>
                  <a:pt x="1320" y="1009"/>
                  <a:pt x="1320" y="1009"/>
                </a:cubicBezTo>
                <a:cubicBezTo>
                  <a:pt x="1322" y="1009"/>
                  <a:pt x="1323" y="1010"/>
                  <a:pt x="1324" y="1010"/>
                </a:cubicBezTo>
                <a:cubicBezTo>
                  <a:pt x="1324" y="1014"/>
                  <a:pt x="1324" y="1014"/>
                  <a:pt x="1324" y="1014"/>
                </a:cubicBezTo>
                <a:cubicBezTo>
                  <a:pt x="1325" y="1014"/>
                  <a:pt x="1326" y="1015"/>
                  <a:pt x="1327" y="1015"/>
                </a:cubicBezTo>
                <a:cubicBezTo>
                  <a:pt x="1328" y="1017"/>
                  <a:pt x="1328" y="1019"/>
                  <a:pt x="1329" y="1021"/>
                </a:cubicBezTo>
                <a:cubicBezTo>
                  <a:pt x="1330" y="1021"/>
                  <a:pt x="1330" y="1021"/>
                  <a:pt x="1330" y="1021"/>
                </a:cubicBezTo>
                <a:cubicBezTo>
                  <a:pt x="1331" y="1021"/>
                  <a:pt x="1331" y="1021"/>
                  <a:pt x="1331" y="1022"/>
                </a:cubicBezTo>
                <a:cubicBezTo>
                  <a:pt x="1335" y="1022"/>
                  <a:pt x="1335" y="1022"/>
                  <a:pt x="1335" y="1022"/>
                </a:cubicBezTo>
                <a:cubicBezTo>
                  <a:pt x="1336" y="1023"/>
                  <a:pt x="1337" y="1024"/>
                  <a:pt x="1338" y="1026"/>
                </a:cubicBezTo>
                <a:cubicBezTo>
                  <a:pt x="1338" y="1027"/>
                  <a:pt x="1338" y="1027"/>
                  <a:pt x="1338" y="1027"/>
                </a:cubicBezTo>
                <a:cubicBezTo>
                  <a:pt x="1339" y="1028"/>
                  <a:pt x="1340" y="1028"/>
                  <a:pt x="1340" y="1028"/>
                </a:cubicBezTo>
                <a:cubicBezTo>
                  <a:pt x="1340" y="1030"/>
                  <a:pt x="1340" y="1030"/>
                  <a:pt x="1340" y="1030"/>
                </a:cubicBezTo>
                <a:cubicBezTo>
                  <a:pt x="1341" y="1030"/>
                  <a:pt x="1341" y="1030"/>
                  <a:pt x="1341" y="1030"/>
                </a:cubicBezTo>
                <a:cubicBezTo>
                  <a:pt x="1341" y="1030"/>
                  <a:pt x="1341" y="1031"/>
                  <a:pt x="1341" y="1031"/>
                </a:cubicBezTo>
                <a:cubicBezTo>
                  <a:pt x="1343" y="1031"/>
                  <a:pt x="1343" y="1031"/>
                  <a:pt x="1343" y="1031"/>
                </a:cubicBezTo>
                <a:cubicBezTo>
                  <a:pt x="1344" y="1032"/>
                  <a:pt x="1344" y="1032"/>
                  <a:pt x="1345" y="1033"/>
                </a:cubicBezTo>
                <a:cubicBezTo>
                  <a:pt x="1346" y="1033"/>
                  <a:pt x="1347" y="1033"/>
                  <a:pt x="1347" y="1034"/>
                </a:cubicBezTo>
                <a:cubicBezTo>
                  <a:pt x="1349" y="1035"/>
                  <a:pt x="1348" y="1036"/>
                  <a:pt x="1351" y="1037"/>
                </a:cubicBezTo>
                <a:cubicBezTo>
                  <a:pt x="1352" y="1042"/>
                  <a:pt x="1355" y="1042"/>
                  <a:pt x="1359" y="1045"/>
                </a:cubicBezTo>
                <a:cubicBezTo>
                  <a:pt x="1359" y="1045"/>
                  <a:pt x="1359" y="1046"/>
                  <a:pt x="1360" y="1047"/>
                </a:cubicBezTo>
                <a:cubicBezTo>
                  <a:pt x="1363" y="1047"/>
                  <a:pt x="1363" y="1047"/>
                  <a:pt x="1363" y="1047"/>
                </a:cubicBezTo>
                <a:cubicBezTo>
                  <a:pt x="1363" y="1047"/>
                  <a:pt x="1363" y="1047"/>
                  <a:pt x="1363" y="1047"/>
                </a:cubicBezTo>
                <a:cubicBezTo>
                  <a:pt x="1364" y="1048"/>
                  <a:pt x="1366" y="1049"/>
                  <a:pt x="1366" y="1050"/>
                </a:cubicBezTo>
                <a:cubicBezTo>
                  <a:pt x="1373" y="1050"/>
                  <a:pt x="1381" y="1045"/>
                  <a:pt x="1384" y="1041"/>
                </a:cubicBezTo>
                <a:cubicBezTo>
                  <a:pt x="1397" y="1041"/>
                  <a:pt x="1397" y="1041"/>
                  <a:pt x="1397" y="1041"/>
                </a:cubicBezTo>
                <a:cubicBezTo>
                  <a:pt x="1397" y="1042"/>
                  <a:pt x="1397" y="1042"/>
                  <a:pt x="1397" y="1042"/>
                </a:cubicBezTo>
                <a:cubicBezTo>
                  <a:pt x="1398" y="1042"/>
                  <a:pt x="1399" y="1042"/>
                  <a:pt x="1400" y="1042"/>
                </a:cubicBezTo>
                <a:cubicBezTo>
                  <a:pt x="1400" y="1043"/>
                  <a:pt x="1400" y="1043"/>
                  <a:pt x="1400" y="1043"/>
                </a:cubicBezTo>
                <a:cubicBezTo>
                  <a:pt x="1401" y="1043"/>
                  <a:pt x="1401" y="1043"/>
                  <a:pt x="1401" y="1043"/>
                </a:cubicBezTo>
                <a:cubicBezTo>
                  <a:pt x="1402" y="1043"/>
                  <a:pt x="1402" y="1044"/>
                  <a:pt x="1402" y="1044"/>
                </a:cubicBezTo>
                <a:cubicBezTo>
                  <a:pt x="1410" y="1044"/>
                  <a:pt x="1410" y="1044"/>
                  <a:pt x="1410" y="1044"/>
                </a:cubicBezTo>
                <a:cubicBezTo>
                  <a:pt x="1410" y="1044"/>
                  <a:pt x="1410" y="1044"/>
                  <a:pt x="1410" y="1044"/>
                </a:cubicBezTo>
                <a:cubicBezTo>
                  <a:pt x="1411" y="1043"/>
                  <a:pt x="1412" y="1043"/>
                  <a:pt x="1414" y="1042"/>
                </a:cubicBezTo>
                <a:cubicBezTo>
                  <a:pt x="1414" y="1042"/>
                  <a:pt x="1414" y="1042"/>
                  <a:pt x="1414" y="1042"/>
                </a:cubicBezTo>
                <a:cubicBezTo>
                  <a:pt x="1415" y="1042"/>
                  <a:pt x="1415" y="1042"/>
                  <a:pt x="1415" y="1042"/>
                </a:cubicBezTo>
                <a:cubicBezTo>
                  <a:pt x="1415" y="1041"/>
                  <a:pt x="1415" y="1041"/>
                  <a:pt x="1415" y="1041"/>
                </a:cubicBezTo>
                <a:cubicBezTo>
                  <a:pt x="1417" y="1041"/>
                  <a:pt x="1417" y="1041"/>
                  <a:pt x="1417" y="1041"/>
                </a:cubicBezTo>
                <a:cubicBezTo>
                  <a:pt x="1417" y="1040"/>
                  <a:pt x="1417" y="1040"/>
                  <a:pt x="1417" y="1040"/>
                </a:cubicBezTo>
                <a:cubicBezTo>
                  <a:pt x="1421" y="1040"/>
                  <a:pt x="1421" y="1040"/>
                  <a:pt x="1421" y="1040"/>
                </a:cubicBezTo>
                <a:cubicBezTo>
                  <a:pt x="1421" y="1040"/>
                  <a:pt x="1422" y="1039"/>
                  <a:pt x="1422" y="1038"/>
                </a:cubicBezTo>
                <a:cubicBezTo>
                  <a:pt x="1424" y="1038"/>
                  <a:pt x="1424" y="1038"/>
                  <a:pt x="1424" y="1038"/>
                </a:cubicBezTo>
                <a:cubicBezTo>
                  <a:pt x="1424" y="1038"/>
                  <a:pt x="1424" y="1038"/>
                  <a:pt x="1424" y="1038"/>
                </a:cubicBezTo>
                <a:cubicBezTo>
                  <a:pt x="1426" y="1038"/>
                  <a:pt x="1426" y="1038"/>
                  <a:pt x="1426" y="1038"/>
                </a:cubicBezTo>
                <a:cubicBezTo>
                  <a:pt x="1426" y="1037"/>
                  <a:pt x="1426" y="1037"/>
                  <a:pt x="1426" y="1037"/>
                </a:cubicBezTo>
                <a:cubicBezTo>
                  <a:pt x="1433" y="1037"/>
                  <a:pt x="1433" y="1037"/>
                  <a:pt x="1433" y="1037"/>
                </a:cubicBezTo>
                <a:cubicBezTo>
                  <a:pt x="1433" y="1036"/>
                  <a:pt x="1433" y="1036"/>
                  <a:pt x="1433" y="1036"/>
                </a:cubicBezTo>
                <a:cubicBezTo>
                  <a:pt x="1435" y="1036"/>
                  <a:pt x="1435" y="1036"/>
                  <a:pt x="1435" y="1036"/>
                </a:cubicBezTo>
                <a:cubicBezTo>
                  <a:pt x="1436" y="1036"/>
                  <a:pt x="1436" y="1035"/>
                  <a:pt x="1436" y="1035"/>
                </a:cubicBezTo>
                <a:cubicBezTo>
                  <a:pt x="1440" y="1035"/>
                  <a:pt x="1440" y="1035"/>
                  <a:pt x="1440" y="1035"/>
                </a:cubicBezTo>
                <a:cubicBezTo>
                  <a:pt x="1440" y="1032"/>
                  <a:pt x="1440" y="1031"/>
                  <a:pt x="1437" y="1030"/>
                </a:cubicBezTo>
                <a:cubicBezTo>
                  <a:pt x="1437" y="1029"/>
                  <a:pt x="1437" y="1029"/>
                  <a:pt x="1437" y="1029"/>
                </a:cubicBezTo>
                <a:cubicBezTo>
                  <a:pt x="1439" y="1029"/>
                  <a:pt x="1439" y="1030"/>
                  <a:pt x="1441" y="1030"/>
                </a:cubicBezTo>
                <a:cubicBezTo>
                  <a:pt x="1441" y="1031"/>
                  <a:pt x="1441" y="1032"/>
                  <a:pt x="1442" y="1032"/>
                </a:cubicBezTo>
                <a:cubicBezTo>
                  <a:pt x="1442" y="1033"/>
                  <a:pt x="1442" y="1033"/>
                  <a:pt x="1442" y="1033"/>
                </a:cubicBezTo>
                <a:cubicBezTo>
                  <a:pt x="1444" y="1033"/>
                  <a:pt x="1444" y="1033"/>
                  <a:pt x="1444" y="1033"/>
                </a:cubicBezTo>
                <a:cubicBezTo>
                  <a:pt x="1444" y="1032"/>
                  <a:pt x="1444" y="1031"/>
                  <a:pt x="1445" y="1030"/>
                </a:cubicBezTo>
                <a:cubicBezTo>
                  <a:pt x="1445" y="1030"/>
                  <a:pt x="1445" y="1030"/>
                  <a:pt x="1445" y="1030"/>
                </a:cubicBezTo>
                <a:cubicBezTo>
                  <a:pt x="1446" y="1030"/>
                  <a:pt x="1446" y="1030"/>
                  <a:pt x="1446" y="1030"/>
                </a:cubicBezTo>
                <a:cubicBezTo>
                  <a:pt x="1446" y="1032"/>
                  <a:pt x="1446" y="1032"/>
                  <a:pt x="1446" y="1032"/>
                </a:cubicBezTo>
                <a:cubicBezTo>
                  <a:pt x="1446" y="1033"/>
                  <a:pt x="1446" y="1031"/>
                  <a:pt x="1447" y="1032"/>
                </a:cubicBezTo>
                <a:cubicBezTo>
                  <a:pt x="1446" y="1033"/>
                  <a:pt x="1445" y="1033"/>
                  <a:pt x="1445" y="1033"/>
                </a:cubicBezTo>
                <a:cubicBezTo>
                  <a:pt x="1445" y="1034"/>
                  <a:pt x="1445" y="1034"/>
                  <a:pt x="1445" y="1034"/>
                </a:cubicBezTo>
                <a:cubicBezTo>
                  <a:pt x="1447" y="1034"/>
                  <a:pt x="1446" y="1034"/>
                  <a:pt x="1447" y="1033"/>
                </a:cubicBezTo>
                <a:cubicBezTo>
                  <a:pt x="1448" y="1033"/>
                  <a:pt x="1448" y="1033"/>
                  <a:pt x="1448" y="1033"/>
                </a:cubicBezTo>
                <a:cubicBezTo>
                  <a:pt x="1448" y="1032"/>
                  <a:pt x="1448" y="1032"/>
                  <a:pt x="1448" y="1032"/>
                </a:cubicBezTo>
                <a:cubicBezTo>
                  <a:pt x="1448" y="1032"/>
                  <a:pt x="1449" y="1032"/>
                  <a:pt x="1449" y="1032"/>
                </a:cubicBezTo>
                <a:cubicBezTo>
                  <a:pt x="1449" y="1032"/>
                  <a:pt x="1449" y="1032"/>
                  <a:pt x="1449" y="1032"/>
                </a:cubicBezTo>
                <a:cubicBezTo>
                  <a:pt x="1451" y="1032"/>
                  <a:pt x="1451" y="1032"/>
                  <a:pt x="1451" y="1032"/>
                </a:cubicBezTo>
                <a:cubicBezTo>
                  <a:pt x="1452" y="1030"/>
                  <a:pt x="1452" y="1030"/>
                  <a:pt x="1453" y="1028"/>
                </a:cubicBezTo>
                <a:cubicBezTo>
                  <a:pt x="1455" y="1028"/>
                  <a:pt x="1457" y="1028"/>
                  <a:pt x="1459" y="1027"/>
                </a:cubicBezTo>
                <a:cubicBezTo>
                  <a:pt x="1459" y="1027"/>
                  <a:pt x="1460" y="1026"/>
                  <a:pt x="1460" y="1026"/>
                </a:cubicBezTo>
                <a:cubicBezTo>
                  <a:pt x="1462" y="1026"/>
                  <a:pt x="1462" y="1026"/>
                  <a:pt x="1462" y="1026"/>
                </a:cubicBezTo>
                <a:cubicBezTo>
                  <a:pt x="1462" y="1025"/>
                  <a:pt x="1462" y="1025"/>
                  <a:pt x="1462" y="1025"/>
                </a:cubicBezTo>
                <a:cubicBezTo>
                  <a:pt x="1465" y="1025"/>
                  <a:pt x="1465" y="1025"/>
                  <a:pt x="1465" y="1025"/>
                </a:cubicBezTo>
                <a:cubicBezTo>
                  <a:pt x="1465" y="1026"/>
                  <a:pt x="1465" y="1026"/>
                  <a:pt x="1465" y="1026"/>
                </a:cubicBezTo>
                <a:cubicBezTo>
                  <a:pt x="1464" y="1026"/>
                  <a:pt x="1464" y="1026"/>
                  <a:pt x="1464" y="1026"/>
                </a:cubicBezTo>
                <a:cubicBezTo>
                  <a:pt x="1464" y="1027"/>
                  <a:pt x="1464" y="1027"/>
                  <a:pt x="1464" y="1027"/>
                </a:cubicBezTo>
                <a:cubicBezTo>
                  <a:pt x="1473" y="1027"/>
                  <a:pt x="1473" y="1027"/>
                  <a:pt x="1473" y="1027"/>
                </a:cubicBezTo>
                <a:cubicBezTo>
                  <a:pt x="1473" y="1028"/>
                  <a:pt x="1474" y="1028"/>
                  <a:pt x="1474" y="1029"/>
                </a:cubicBezTo>
                <a:cubicBezTo>
                  <a:pt x="1476" y="1030"/>
                  <a:pt x="1476" y="1028"/>
                  <a:pt x="1476" y="1031"/>
                </a:cubicBezTo>
                <a:cubicBezTo>
                  <a:pt x="1479" y="1032"/>
                  <a:pt x="1478" y="1032"/>
                  <a:pt x="1481" y="1032"/>
                </a:cubicBezTo>
                <a:cubicBezTo>
                  <a:pt x="1481" y="1035"/>
                  <a:pt x="1481" y="1035"/>
                  <a:pt x="1481" y="1035"/>
                </a:cubicBezTo>
                <a:cubicBezTo>
                  <a:pt x="1482" y="1035"/>
                  <a:pt x="1482" y="1035"/>
                  <a:pt x="1482" y="1035"/>
                </a:cubicBezTo>
                <a:cubicBezTo>
                  <a:pt x="1483" y="1037"/>
                  <a:pt x="1483" y="1038"/>
                  <a:pt x="1484" y="1039"/>
                </a:cubicBezTo>
                <a:cubicBezTo>
                  <a:pt x="1484" y="1040"/>
                  <a:pt x="1482" y="1040"/>
                  <a:pt x="1482" y="1041"/>
                </a:cubicBezTo>
                <a:cubicBezTo>
                  <a:pt x="1482" y="1042"/>
                  <a:pt x="1482" y="1042"/>
                  <a:pt x="1482" y="1043"/>
                </a:cubicBezTo>
                <a:cubicBezTo>
                  <a:pt x="1483" y="1043"/>
                  <a:pt x="1483" y="1043"/>
                  <a:pt x="1483" y="1043"/>
                </a:cubicBezTo>
                <a:cubicBezTo>
                  <a:pt x="1483" y="1045"/>
                  <a:pt x="1483" y="1045"/>
                  <a:pt x="1483" y="1045"/>
                </a:cubicBezTo>
                <a:cubicBezTo>
                  <a:pt x="1484" y="1045"/>
                  <a:pt x="1484" y="1045"/>
                  <a:pt x="1484" y="1045"/>
                </a:cubicBezTo>
                <a:cubicBezTo>
                  <a:pt x="1484" y="1046"/>
                  <a:pt x="1484" y="1046"/>
                  <a:pt x="1484" y="1046"/>
                </a:cubicBezTo>
                <a:cubicBezTo>
                  <a:pt x="1484" y="1046"/>
                  <a:pt x="1484" y="1047"/>
                  <a:pt x="1485" y="1047"/>
                </a:cubicBezTo>
                <a:cubicBezTo>
                  <a:pt x="1486" y="1048"/>
                  <a:pt x="1484" y="1048"/>
                  <a:pt x="1487" y="1049"/>
                </a:cubicBezTo>
                <a:cubicBezTo>
                  <a:pt x="1487" y="1050"/>
                  <a:pt x="1487" y="1050"/>
                  <a:pt x="1487" y="1050"/>
                </a:cubicBezTo>
                <a:cubicBezTo>
                  <a:pt x="1489" y="1050"/>
                  <a:pt x="1491" y="1050"/>
                  <a:pt x="1493" y="1049"/>
                </a:cubicBezTo>
                <a:cubicBezTo>
                  <a:pt x="1493" y="1048"/>
                  <a:pt x="1493" y="1048"/>
                  <a:pt x="1493" y="1048"/>
                </a:cubicBezTo>
                <a:cubicBezTo>
                  <a:pt x="1495" y="1049"/>
                  <a:pt x="1494" y="1048"/>
                  <a:pt x="1495" y="1049"/>
                </a:cubicBezTo>
                <a:cubicBezTo>
                  <a:pt x="1496" y="1049"/>
                  <a:pt x="1496" y="1049"/>
                  <a:pt x="1497" y="1048"/>
                </a:cubicBezTo>
                <a:cubicBezTo>
                  <a:pt x="1497" y="1047"/>
                  <a:pt x="1497" y="1047"/>
                  <a:pt x="1497" y="1047"/>
                </a:cubicBezTo>
                <a:cubicBezTo>
                  <a:pt x="1498" y="1048"/>
                  <a:pt x="1499" y="1049"/>
                  <a:pt x="1500" y="1047"/>
                </a:cubicBezTo>
                <a:cubicBezTo>
                  <a:pt x="1500" y="1046"/>
                  <a:pt x="1500" y="1046"/>
                  <a:pt x="1500" y="1046"/>
                </a:cubicBezTo>
                <a:cubicBezTo>
                  <a:pt x="1500" y="1046"/>
                  <a:pt x="1501" y="1046"/>
                  <a:pt x="1501" y="1045"/>
                </a:cubicBezTo>
                <a:cubicBezTo>
                  <a:pt x="1504" y="1045"/>
                  <a:pt x="1504" y="1045"/>
                  <a:pt x="1504" y="1045"/>
                </a:cubicBezTo>
                <a:cubicBezTo>
                  <a:pt x="1504" y="1045"/>
                  <a:pt x="1504" y="1045"/>
                  <a:pt x="1504" y="1045"/>
                </a:cubicBezTo>
                <a:cubicBezTo>
                  <a:pt x="1505" y="1045"/>
                  <a:pt x="1505" y="1045"/>
                  <a:pt x="1505" y="1045"/>
                </a:cubicBezTo>
                <a:cubicBezTo>
                  <a:pt x="1505" y="1047"/>
                  <a:pt x="1505" y="1047"/>
                  <a:pt x="1505" y="1047"/>
                </a:cubicBezTo>
                <a:cubicBezTo>
                  <a:pt x="1506" y="1047"/>
                  <a:pt x="1506" y="1047"/>
                  <a:pt x="1506" y="1047"/>
                </a:cubicBezTo>
                <a:cubicBezTo>
                  <a:pt x="1506" y="1045"/>
                  <a:pt x="1506" y="1045"/>
                  <a:pt x="1506" y="1045"/>
                </a:cubicBezTo>
                <a:cubicBezTo>
                  <a:pt x="1507" y="1045"/>
                  <a:pt x="1507" y="1045"/>
                  <a:pt x="1507" y="1045"/>
                </a:cubicBezTo>
                <a:cubicBezTo>
                  <a:pt x="1507" y="1045"/>
                  <a:pt x="1507" y="1045"/>
                  <a:pt x="1507" y="1045"/>
                </a:cubicBezTo>
                <a:cubicBezTo>
                  <a:pt x="1508" y="1046"/>
                  <a:pt x="1507" y="1046"/>
                  <a:pt x="1508" y="1047"/>
                </a:cubicBezTo>
                <a:cubicBezTo>
                  <a:pt x="1509" y="1047"/>
                  <a:pt x="1510" y="1047"/>
                  <a:pt x="1511" y="1045"/>
                </a:cubicBezTo>
                <a:cubicBezTo>
                  <a:pt x="1512" y="1045"/>
                  <a:pt x="1512" y="1045"/>
                  <a:pt x="1512" y="1045"/>
                </a:cubicBezTo>
                <a:cubicBezTo>
                  <a:pt x="1511" y="1047"/>
                  <a:pt x="1511" y="1048"/>
                  <a:pt x="1511" y="1050"/>
                </a:cubicBezTo>
                <a:cubicBezTo>
                  <a:pt x="1513" y="1050"/>
                  <a:pt x="1514" y="1052"/>
                  <a:pt x="1516" y="1051"/>
                </a:cubicBezTo>
                <a:cubicBezTo>
                  <a:pt x="1516" y="1051"/>
                  <a:pt x="1516" y="1051"/>
                  <a:pt x="1516" y="1050"/>
                </a:cubicBezTo>
                <a:cubicBezTo>
                  <a:pt x="1518" y="1050"/>
                  <a:pt x="1518" y="1050"/>
                  <a:pt x="1518" y="1050"/>
                </a:cubicBezTo>
                <a:cubicBezTo>
                  <a:pt x="1518" y="1051"/>
                  <a:pt x="1518" y="1051"/>
                  <a:pt x="1518" y="1051"/>
                </a:cubicBezTo>
                <a:cubicBezTo>
                  <a:pt x="1517" y="1051"/>
                  <a:pt x="1517" y="1051"/>
                  <a:pt x="1517" y="1051"/>
                </a:cubicBezTo>
                <a:cubicBezTo>
                  <a:pt x="1517" y="1053"/>
                  <a:pt x="1516" y="1053"/>
                  <a:pt x="1517" y="1055"/>
                </a:cubicBezTo>
                <a:cubicBezTo>
                  <a:pt x="1518" y="1055"/>
                  <a:pt x="1518" y="1055"/>
                  <a:pt x="1518" y="1055"/>
                </a:cubicBezTo>
                <a:cubicBezTo>
                  <a:pt x="1518" y="1057"/>
                  <a:pt x="1518" y="1057"/>
                  <a:pt x="1518" y="1057"/>
                </a:cubicBezTo>
                <a:cubicBezTo>
                  <a:pt x="1518" y="1058"/>
                  <a:pt x="1519" y="1058"/>
                  <a:pt x="1519" y="1058"/>
                </a:cubicBezTo>
                <a:cubicBezTo>
                  <a:pt x="1519" y="1059"/>
                  <a:pt x="1519" y="1059"/>
                  <a:pt x="1519" y="1059"/>
                </a:cubicBezTo>
                <a:cubicBezTo>
                  <a:pt x="1520" y="1059"/>
                  <a:pt x="1520" y="1059"/>
                  <a:pt x="1520" y="1059"/>
                </a:cubicBezTo>
                <a:cubicBezTo>
                  <a:pt x="1520" y="1060"/>
                  <a:pt x="1521" y="1061"/>
                  <a:pt x="1520" y="1063"/>
                </a:cubicBezTo>
                <a:cubicBezTo>
                  <a:pt x="1520" y="1063"/>
                  <a:pt x="1520" y="1063"/>
                  <a:pt x="1520" y="1063"/>
                </a:cubicBezTo>
                <a:cubicBezTo>
                  <a:pt x="1520" y="1065"/>
                  <a:pt x="1520" y="1065"/>
                  <a:pt x="1520" y="1065"/>
                </a:cubicBezTo>
                <a:cubicBezTo>
                  <a:pt x="1519" y="1065"/>
                  <a:pt x="1519" y="1065"/>
                  <a:pt x="1519" y="1065"/>
                </a:cubicBezTo>
                <a:cubicBezTo>
                  <a:pt x="1519" y="1070"/>
                  <a:pt x="1519" y="1070"/>
                  <a:pt x="1519" y="1070"/>
                </a:cubicBezTo>
                <a:cubicBezTo>
                  <a:pt x="1519" y="1070"/>
                  <a:pt x="1518" y="1070"/>
                  <a:pt x="1518" y="1070"/>
                </a:cubicBezTo>
                <a:cubicBezTo>
                  <a:pt x="1517" y="1071"/>
                  <a:pt x="1519" y="1074"/>
                  <a:pt x="1518" y="1076"/>
                </a:cubicBezTo>
                <a:cubicBezTo>
                  <a:pt x="1518" y="1076"/>
                  <a:pt x="1518" y="1076"/>
                  <a:pt x="1518" y="1076"/>
                </a:cubicBezTo>
                <a:cubicBezTo>
                  <a:pt x="1517" y="1078"/>
                  <a:pt x="1516" y="1081"/>
                  <a:pt x="1515" y="1084"/>
                </a:cubicBezTo>
                <a:cubicBezTo>
                  <a:pt x="1516" y="1084"/>
                  <a:pt x="1516" y="1084"/>
                  <a:pt x="1516" y="1084"/>
                </a:cubicBezTo>
                <a:cubicBezTo>
                  <a:pt x="1517" y="1086"/>
                  <a:pt x="1517" y="1088"/>
                  <a:pt x="1518" y="1090"/>
                </a:cubicBezTo>
                <a:cubicBezTo>
                  <a:pt x="1514" y="1090"/>
                  <a:pt x="1514" y="1090"/>
                  <a:pt x="1514" y="1090"/>
                </a:cubicBezTo>
                <a:cubicBezTo>
                  <a:pt x="1514" y="1092"/>
                  <a:pt x="1514" y="1092"/>
                  <a:pt x="1514" y="1092"/>
                </a:cubicBezTo>
                <a:cubicBezTo>
                  <a:pt x="1514" y="1092"/>
                  <a:pt x="1514" y="1092"/>
                  <a:pt x="1514" y="1092"/>
                </a:cubicBezTo>
                <a:cubicBezTo>
                  <a:pt x="1516" y="1093"/>
                  <a:pt x="1516" y="1092"/>
                  <a:pt x="1516" y="1094"/>
                </a:cubicBezTo>
                <a:cubicBezTo>
                  <a:pt x="1514" y="1094"/>
                  <a:pt x="1514" y="1094"/>
                  <a:pt x="1514" y="1094"/>
                </a:cubicBezTo>
                <a:cubicBezTo>
                  <a:pt x="1515" y="1098"/>
                  <a:pt x="1513" y="1100"/>
                  <a:pt x="1512" y="1105"/>
                </a:cubicBezTo>
                <a:cubicBezTo>
                  <a:pt x="1510" y="1105"/>
                  <a:pt x="1510" y="1105"/>
                  <a:pt x="1510" y="1105"/>
                </a:cubicBezTo>
                <a:cubicBezTo>
                  <a:pt x="1510" y="1107"/>
                  <a:pt x="1510" y="1107"/>
                  <a:pt x="1510" y="1107"/>
                </a:cubicBezTo>
                <a:cubicBezTo>
                  <a:pt x="1510" y="1107"/>
                  <a:pt x="1510" y="1107"/>
                  <a:pt x="1510" y="1107"/>
                </a:cubicBezTo>
                <a:cubicBezTo>
                  <a:pt x="1510" y="1108"/>
                  <a:pt x="1510" y="1108"/>
                  <a:pt x="1510" y="1108"/>
                </a:cubicBezTo>
                <a:cubicBezTo>
                  <a:pt x="1512" y="1108"/>
                  <a:pt x="1512" y="1108"/>
                  <a:pt x="1512" y="1108"/>
                </a:cubicBezTo>
                <a:cubicBezTo>
                  <a:pt x="1512" y="1110"/>
                  <a:pt x="1512" y="1110"/>
                  <a:pt x="1512" y="1111"/>
                </a:cubicBezTo>
                <a:cubicBezTo>
                  <a:pt x="1513" y="1111"/>
                  <a:pt x="1514" y="1111"/>
                  <a:pt x="1516" y="1111"/>
                </a:cubicBezTo>
                <a:cubicBezTo>
                  <a:pt x="1516" y="1112"/>
                  <a:pt x="1515" y="1113"/>
                  <a:pt x="1515" y="1113"/>
                </a:cubicBezTo>
                <a:cubicBezTo>
                  <a:pt x="1517" y="1113"/>
                  <a:pt x="1517" y="1113"/>
                  <a:pt x="1517" y="1113"/>
                </a:cubicBezTo>
                <a:cubicBezTo>
                  <a:pt x="1517" y="1115"/>
                  <a:pt x="1517" y="1115"/>
                  <a:pt x="1517" y="1115"/>
                </a:cubicBezTo>
                <a:cubicBezTo>
                  <a:pt x="1514" y="1115"/>
                  <a:pt x="1514" y="1115"/>
                  <a:pt x="1514" y="1115"/>
                </a:cubicBezTo>
                <a:cubicBezTo>
                  <a:pt x="1514" y="1119"/>
                  <a:pt x="1516" y="1117"/>
                  <a:pt x="1517" y="1118"/>
                </a:cubicBezTo>
                <a:cubicBezTo>
                  <a:pt x="1517" y="1120"/>
                  <a:pt x="1517" y="1120"/>
                  <a:pt x="1517" y="1120"/>
                </a:cubicBezTo>
                <a:cubicBezTo>
                  <a:pt x="1518" y="1120"/>
                  <a:pt x="1518" y="1120"/>
                  <a:pt x="1518" y="1120"/>
                </a:cubicBezTo>
                <a:cubicBezTo>
                  <a:pt x="1519" y="1123"/>
                  <a:pt x="1520" y="1122"/>
                  <a:pt x="1522" y="1124"/>
                </a:cubicBezTo>
                <a:cubicBezTo>
                  <a:pt x="1523" y="1124"/>
                  <a:pt x="1523" y="1125"/>
                  <a:pt x="1524" y="1126"/>
                </a:cubicBezTo>
                <a:cubicBezTo>
                  <a:pt x="1525" y="1126"/>
                  <a:pt x="1525" y="1126"/>
                  <a:pt x="1525" y="1126"/>
                </a:cubicBezTo>
                <a:cubicBezTo>
                  <a:pt x="1525" y="1126"/>
                  <a:pt x="1526" y="1127"/>
                  <a:pt x="1526" y="1128"/>
                </a:cubicBezTo>
                <a:cubicBezTo>
                  <a:pt x="1527" y="1128"/>
                  <a:pt x="1527" y="1128"/>
                  <a:pt x="1528" y="1128"/>
                </a:cubicBezTo>
                <a:cubicBezTo>
                  <a:pt x="1527" y="1129"/>
                  <a:pt x="1527" y="1131"/>
                  <a:pt x="1527" y="1132"/>
                </a:cubicBezTo>
                <a:cubicBezTo>
                  <a:pt x="1528" y="1132"/>
                  <a:pt x="1528" y="1132"/>
                  <a:pt x="1528" y="1132"/>
                </a:cubicBezTo>
                <a:cubicBezTo>
                  <a:pt x="1528" y="1133"/>
                  <a:pt x="1528" y="1133"/>
                  <a:pt x="1528" y="1133"/>
                </a:cubicBezTo>
                <a:cubicBezTo>
                  <a:pt x="1529" y="1134"/>
                  <a:pt x="1531" y="1136"/>
                  <a:pt x="1533" y="1137"/>
                </a:cubicBezTo>
                <a:cubicBezTo>
                  <a:pt x="1533" y="1138"/>
                  <a:pt x="1533" y="1138"/>
                  <a:pt x="1533" y="1139"/>
                </a:cubicBezTo>
                <a:cubicBezTo>
                  <a:pt x="1535" y="1139"/>
                  <a:pt x="1535" y="1139"/>
                  <a:pt x="1535" y="1139"/>
                </a:cubicBezTo>
                <a:cubicBezTo>
                  <a:pt x="1535" y="1141"/>
                  <a:pt x="1535" y="1141"/>
                  <a:pt x="1535" y="1141"/>
                </a:cubicBezTo>
                <a:cubicBezTo>
                  <a:pt x="1536" y="1141"/>
                  <a:pt x="1536" y="1141"/>
                  <a:pt x="1536" y="1141"/>
                </a:cubicBezTo>
                <a:cubicBezTo>
                  <a:pt x="1536" y="1144"/>
                  <a:pt x="1537" y="1143"/>
                  <a:pt x="1537" y="1146"/>
                </a:cubicBezTo>
                <a:cubicBezTo>
                  <a:pt x="1539" y="1146"/>
                  <a:pt x="1539" y="1146"/>
                  <a:pt x="1539" y="1146"/>
                </a:cubicBezTo>
                <a:cubicBezTo>
                  <a:pt x="1539" y="1147"/>
                  <a:pt x="1539" y="1147"/>
                  <a:pt x="1539" y="1147"/>
                </a:cubicBezTo>
                <a:cubicBezTo>
                  <a:pt x="1540" y="1147"/>
                  <a:pt x="1540" y="1147"/>
                  <a:pt x="1540" y="1147"/>
                </a:cubicBezTo>
                <a:cubicBezTo>
                  <a:pt x="1540" y="1149"/>
                  <a:pt x="1540" y="1149"/>
                  <a:pt x="1540" y="1149"/>
                </a:cubicBezTo>
                <a:cubicBezTo>
                  <a:pt x="1540" y="1150"/>
                  <a:pt x="1538" y="1150"/>
                  <a:pt x="1539" y="1152"/>
                </a:cubicBezTo>
                <a:cubicBezTo>
                  <a:pt x="1539" y="1152"/>
                  <a:pt x="1539" y="1152"/>
                  <a:pt x="1539" y="1152"/>
                </a:cubicBezTo>
                <a:cubicBezTo>
                  <a:pt x="1539" y="1153"/>
                  <a:pt x="1539" y="1153"/>
                  <a:pt x="1539" y="1153"/>
                </a:cubicBezTo>
                <a:cubicBezTo>
                  <a:pt x="1540" y="1154"/>
                  <a:pt x="1541" y="1155"/>
                  <a:pt x="1542" y="1155"/>
                </a:cubicBezTo>
                <a:cubicBezTo>
                  <a:pt x="1542" y="1156"/>
                  <a:pt x="1542" y="1157"/>
                  <a:pt x="1541" y="1157"/>
                </a:cubicBezTo>
                <a:cubicBezTo>
                  <a:pt x="1542" y="1157"/>
                  <a:pt x="1542" y="1157"/>
                  <a:pt x="1542" y="1157"/>
                </a:cubicBezTo>
                <a:cubicBezTo>
                  <a:pt x="1542" y="1159"/>
                  <a:pt x="1542" y="1160"/>
                  <a:pt x="1543" y="1162"/>
                </a:cubicBezTo>
                <a:cubicBezTo>
                  <a:pt x="1543" y="1162"/>
                  <a:pt x="1543" y="1162"/>
                  <a:pt x="1543" y="1162"/>
                </a:cubicBezTo>
                <a:cubicBezTo>
                  <a:pt x="1543" y="1163"/>
                  <a:pt x="1543" y="1163"/>
                  <a:pt x="1543" y="1163"/>
                </a:cubicBezTo>
                <a:cubicBezTo>
                  <a:pt x="1544" y="1163"/>
                  <a:pt x="1544" y="1163"/>
                  <a:pt x="1544" y="1163"/>
                </a:cubicBezTo>
                <a:cubicBezTo>
                  <a:pt x="1544" y="1165"/>
                  <a:pt x="1544" y="1165"/>
                  <a:pt x="1544" y="1165"/>
                </a:cubicBezTo>
                <a:cubicBezTo>
                  <a:pt x="1545" y="1165"/>
                  <a:pt x="1545" y="1165"/>
                  <a:pt x="1545" y="1165"/>
                </a:cubicBezTo>
                <a:cubicBezTo>
                  <a:pt x="1545" y="1166"/>
                  <a:pt x="1545" y="1167"/>
                  <a:pt x="1545" y="1168"/>
                </a:cubicBezTo>
                <a:cubicBezTo>
                  <a:pt x="1546" y="1169"/>
                  <a:pt x="1546" y="1169"/>
                  <a:pt x="1547" y="1169"/>
                </a:cubicBezTo>
                <a:cubicBezTo>
                  <a:pt x="1547" y="1170"/>
                  <a:pt x="1547" y="1170"/>
                  <a:pt x="1547" y="1170"/>
                </a:cubicBezTo>
                <a:cubicBezTo>
                  <a:pt x="1547" y="1170"/>
                  <a:pt x="1547" y="1170"/>
                  <a:pt x="1547" y="1170"/>
                </a:cubicBezTo>
                <a:cubicBezTo>
                  <a:pt x="1548" y="1176"/>
                  <a:pt x="1548" y="1176"/>
                  <a:pt x="1548" y="1176"/>
                </a:cubicBezTo>
                <a:cubicBezTo>
                  <a:pt x="1548" y="1177"/>
                  <a:pt x="1549" y="1177"/>
                  <a:pt x="1549" y="1177"/>
                </a:cubicBezTo>
                <a:cubicBezTo>
                  <a:pt x="1549" y="1178"/>
                  <a:pt x="1549" y="1178"/>
                  <a:pt x="1549" y="1178"/>
                </a:cubicBezTo>
                <a:cubicBezTo>
                  <a:pt x="1550" y="1178"/>
                  <a:pt x="1550" y="1178"/>
                  <a:pt x="1550" y="1178"/>
                </a:cubicBezTo>
                <a:cubicBezTo>
                  <a:pt x="1550" y="1180"/>
                  <a:pt x="1549" y="1181"/>
                  <a:pt x="1549" y="1182"/>
                </a:cubicBezTo>
                <a:cubicBezTo>
                  <a:pt x="1550" y="1182"/>
                  <a:pt x="1550" y="1182"/>
                  <a:pt x="1550" y="1182"/>
                </a:cubicBezTo>
                <a:cubicBezTo>
                  <a:pt x="1550" y="1183"/>
                  <a:pt x="1550" y="1184"/>
                  <a:pt x="1551" y="1184"/>
                </a:cubicBezTo>
                <a:cubicBezTo>
                  <a:pt x="1551" y="1184"/>
                  <a:pt x="1551" y="1184"/>
                  <a:pt x="1551" y="1184"/>
                </a:cubicBezTo>
                <a:cubicBezTo>
                  <a:pt x="1552" y="1186"/>
                  <a:pt x="1550" y="1186"/>
                  <a:pt x="1550" y="1186"/>
                </a:cubicBezTo>
                <a:cubicBezTo>
                  <a:pt x="1550" y="1187"/>
                  <a:pt x="1550" y="1188"/>
                  <a:pt x="1551" y="1188"/>
                </a:cubicBezTo>
                <a:cubicBezTo>
                  <a:pt x="1550" y="1189"/>
                  <a:pt x="1549" y="1189"/>
                  <a:pt x="1549" y="1189"/>
                </a:cubicBezTo>
                <a:cubicBezTo>
                  <a:pt x="1549" y="1194"/>
                  <a:pt x="1549" y="1194"/>
                  <a:pt x="1549" y="1194"/>
                </a:cubicBezTo>
                <a:cubicBezTo>
                  <a:pt x="1549" y="1194"/>
                  <a:pt x="1549" y="1194"/>
                  <a:pt x="1549" y="1194"/>
                </a:cubicBezTo>
                <a:cubicBezTo>
                  <a:pt x="1549" y="1197"/>
                  <a:pt x="1549" y="1197"/>
                  <a:pt x="1549" y="1197"/>
                </a:cubicBezTo>
                <a:cubicBezTo>
                  <a:pt x="1549" y="1197"/>
                  <a:pt x="1549" y="1197"/>
                  <a:pt x="1549" y="1197"/>
                </a:cubicBezTo>
                <a:cubicBezTo>
                  <a:pt x="1549" y="1199"/>
                  <a:pt x="1549" y="1199"/>
                  <a:pt x="1549" y="1199"/>
                </a:cubicBezTo>
                <a:cubicBezTo>
                  <a:pt x="1550" y="1199"/>
                  <a:pt x="1550" y="1199"/>
                  <a:pt x="1550" y="1199"/>
                </a:cubicBezTo>
                <a:cubicBezTo>
                  <a:pt x="1550" y="1201"/>
                  <a:pt x="1549" y="1202"/>
                  <a:pt x="1549" y="1203"/>
                </a:cubicBezTo>
                <a:cubicBezTo>
                  <a:pt x="1550" y="1204"/>
                  <a:pt x="1551" y="1204"/>
                  <a:pt x="1551" y="1205"/>
                </a:cubicBezTo>
                <a:cubicBezTo>
                  <a:pt x="1551" y="1207"/>
                  <a:pt x="1551" y="1207"/>
                  <a:pt x="1551" y="1207"/>
                </a:cubicBezTo>
                <a:cubicBezTo>
                  <a:pt x="1552" y="1207"/>
                  <a:pt x="1552" y="1207"/>
                  <a:pt x="1553" y="1207"/>
                </a:cubicBezTo>
                <a:cubicBezTo>
                  <a:pt x="1553" y="1210"/>
                  <a:pt x="1553" y="1210"/>
                  <a:pt x="1553" y="1210"/>
                </a:cubicBezTo>
                <a:cubicBezTo>
                  <a:pt x="1553" y="1210"/>
                  <a:pt x="1553" y="1210"/>
                  <a:pt x="1553" y="1210"/>
                </a:cubicBezTo>
                <a:cubicBezTo>
                  <a:pt x="1553" y="1214"/>
                  <a:pt x="1553" y="1214"/>
                  <a:pt x="1553" y="1214"/>
                </a:cubicBezTo>
                <a:cubicBezTo>
                  <a:pt x="1554" y="1214"/>
                  <a:pt x="1554" y="1214"/>
                  <a:pt x="1554" y="1214"/>
                </a:cubicBezTo>
                <a:cubicBezTo>
                  <a:pt x="1554" y="1217"/>
                  <a:pt x="1553" y="1220"/>
                  <a:pt x="1553" y="1223"/>
                </a:cubicBezTo>
                <a:cubicBezTo>
                  <a:pt x="1553" y="1223"/>
                  <a:pt x="1553" y="1223"/>
                  <a:pt x="1553" y="1223"/>
                </a:cubicBezTo>
                <a:cubicBezTo>
                  <a:pt x="1553" y="1226"/>
                  <a:pt x="1553" y="1226"/>
                  <a:pt x="1553" y="1226"/>
                </a:cubicBezTo>
                <a:cubicBezTo>
                  <a:pt x="1552" y="1226"/>
                  <a:pt x="1552" y="1226"/>
                  <a:pt x="1552" y="1226"/>
                </a:cubicBezTo>
                <a:cubicBezTo>
                  <a:pt x="1551" y="1227"/>
                  <a:pt x="1551" y="1229"/>
                  <a:pt x="1551" y="1230"/>
                </a:cubicBezTo>
                <a:cubicBezTo>
                  <a:pt x="1549" y="1230"/>
                  <a:pt x="1549" y="1230"/>
                  <a:pt x="1549" y="1230"/>
                </a:cubicBezTo>
                <a:cubicBezTo>
                  <a:pt x="1549" y="1230"/>
                  <a:pt x="1549" y="1230"/>
                  <a:pt x="1549" y="1230"/>
                </a:cubicBezTo>
                <a:cubicBezTo>
                  <a:pt x="1548" y="1231"/>
                  <a:pt x="1548" y="1231"/>
                  <a:pt x="1548" y="1231"/>
                </a:cubicBezTo>
                <a:cubicBezTo>
                  <a:pt x="1548" y="1235"/>
                  <a:pt x="1548" y="1235"/>
                  <a:pt x="1548" y="1235"/>
                </a:cubicBezTo>
                <a:cubicBezTo>
                  <a:pt x="1547" y="1235"/>
                  <a:pt x="1547" y="1235"/>
                  <a:pt x="1547" y="1235"/>
                </a:cubicBezTo>
                <a:cubicBezTo>
                  <a:pt x="1547" y="1236"/>
                  <a:pt x="1546" y="1237"/>
                  <a:pt x="1545" y="1237"/>
                </a:cubicBezTo>
                <a:cubicBezTo>
                  <a:pt x="1544" y="1237"/>
                  <a:pt x="1544" y="1237"/>
                  <a:pt x="1544" y="1237"/>
                </a:cubicBezTo>
                <a:cubicBezTo>
                  <a:pt x="1544" y="1240"/>
                  <a:pt x="1544" y="1242"/>
                  <a:pt x="1543" y="1244"/>
                </a:cubicBezTo>
                <a:cubicBezTo>
                  <a:pt x="1542" y="1244"/>
                  <a:pt x="1542" y="1244"/>
                  <a:pt x="1542" y="1244"/>
                </a:cubicBezTo>
                <a:cubicBezTo>
                  <a:pt x="1542" y="1246"/>
                  <a:pt x="1542" y="1248"/>
                  <a:pt x="1543" y="1251"/>
                </a:cubicBezTo>
                <a:cubicBezTo>
                  <a:pt x="1542" y="1251"/>
                  <a:pt x="1541" y="1252"/>
                  <a:pt x="1541" y="1252"/>
                </a:cubicBezTo>
                <a:cubicBezTo>
                  <a:pt x="1540" y="1253"/>
                  <a:pt x="1541" y="1255"/>
                  <a:pt x="1540" y="1257"/>
                </a:cubicBezTo>
                <a:cubicBezTo>
                  <a:pt x="1539" y="1257"/>
                  <a:pt x="1539" y="1257"/>
                  <a:pt x="1539" y="1257"/>
                </a:cubicBezTo>
                <a:cubicBezTo>
                  <a:pt x="1539" y="1258"/>
                  <a:pt x="1539" y="1258"/>
                  <a:pt x="1539" y="1259"/>
                </a:cubicBezTo>
                <a:cubicBezTo>
                  <a:pt x="1537" y="1259"/>
                  <a:pt x="1537" y="1259"/>
                  <a:pt x="1537" y="1259"/>
                </a:cubicBezTo>
                <a:cubicBezTo>
                  <a:pt x="1537" y="1261"/>
                  <a:pt x="1537" y="1262"/>
                  <a:pt x="1536" y="1264"/>
                </a:cubicBezTo>
                <a:cubicBezTo>
                  <a:pt x="1535" y="1264"/>
                  <a:pt x="1535" y="1264"/>
                  <a:pt x="1535" y="1264"/>
                </a:cubicBezTo>
                <a:cubicBezTo>
                  <a:pt x="1534" y="1267"/>
                  <a:pt x="1538" y="1271"/>
                  <a:pt x="1537" y="1274"/>
                </a:cubicBezTo>
                <a:cubicBezTo>
                  <a:pt x="1536" y="1274"/>
                  <a:pt x="1536" y="1274"/>
                  <a:pt x="1535" y="1274"/>
                </a:cubicBezTo>
                <a:cubicBezTo>
                  <a:pt x="1536" y="1275"/>
                  <a:pt x="1536" y="1275"/>
                  <a:pt x="1536" y="1275"/>
                </a:cubicBezTo>
                <a:cubicBezTo>
                  <a:pt x="1536" y="1280"/>
                  <a:pt x="1536" y="1280"/>
                  <a:pt x="1536" y="1280"/>
                </a:cubicBezTo>
                <a:cubicBezTo>
                  <a:pt x="1537" y="1280"/>
                  <a:pt x="1537" y="1280"/>
                  <a:pt x="1537" y="1280"/>
                </a:cubicBezTo>
                <a:cubicBezTo>
                  <a:pt x="1537" y="1280"/>
                  <a:pt x="1536" y="1281"/>
                  <a:pt x="1536" y="1282"/>
                </a:cubicBezTo>
                <a:cubicBezTo>
                  <a:pt x="1535" y="1282"/>
                  <a:pt x="1535" y="1282"/>
                  <a:pt x="1535" y="1282"/>
                </a:cubicBezTo>
                <a:cubicBezTo>
                  <a:pt x="1536" y="1285"/>
                  <a:pt x="1536" y="1288"/>
                  <a:pt x="1536" y="1291"/>
                </a:cubicBezTo>
                <a:cubicBezTo>
                  <a:pt x="1538" y="1291"/>
                  <a:pt x="1538" y="1292"/>
                  <a:pt x="1539" y="1292"/>
                </a:cubicBezTo>
                <a:cubicBezTo>
                  <a:pt x="1540" y="1294"/>
                  <a:pt x="1541" y="1296"/>
                  <a:pt x="1542" y="1297"/>
                </a:cubicBezTo>
                <a:cubicBezTo>
                  <a:pt x="1542" y="1297"/>
                  <a:pt x="1543" y="1297"/>
                  <a:pt x="1543" y="1297"/>
                </a:cubicBezTo>
                <a:cubicBezTo>
                  <a:pt x="1544" y="1298"/>
                  <a:pt x="1544" y="1299"/>
                  <a:pt x="1544" y="1299"/>
                </a:cubicBezTo>
                <a:cubicBezTo>
                  <a:pt x="1545" y="1300"/>
                  <a:pt x="1545" y="1300"/>
                  <a:pt x="1546" y="1300"/>
                </a:cubicBezTo>
                <a:cubicBezTo>
                  <a:pt x="1547" y="1302"/>
                  <a:pt x="1545" y="1305"/>
                  <a:pt x="1545" y="1306"/>
                </a:cubicBezTo>
                <a:cubicBezTo>
                  <a:pt x="1546" y="1306"/>
                  <a:pt x="1546" y="1306"/>
                  <a:pt x="1546" y="1306"/>
                </a:cubicBezTo>
                <a:cubicBezTo>
                  <a:pt x="1546" y="1308"/>
                  <a:pt x="1546" y="1308"/>
                  <a:pt x="1546" y="1308"/>
                </a:cubicBezTo>
                <a:cubicBezTo>
                  <a:pt x="1547" y="1308"/>
                  <a:pt x="1547" y="1308"/>
                  <a:pt x="1547" y="1308"/>
                </a:cubicBezTo>
                <a:cubicBezTo>
                  <a:pt x="1547" y="1314"/>
                  <a:pt x="1547" y="1314"/>
                  <a:pt x="1547" y="1314"/>
                </a:cubicBezTo>
                <a:cubicBezTo>
                  <a:pt x="1548" y="1314"/>
                  <a:pt x="1548" y="1314"/>
                  <a:pt x="1549" y="1314"/>
                </a:cubicBezTo>
                <a:cubicBezTo>
                  <a:pt x="1549" y="1316"/>
                  <a:pt x="1549" y="1316"/>
                  <a:pt x="1549" y="1316"/>
                </a:cubicBezTo>
                <a:cubicBezTo>
                  <a:pt x="1549" y="1316"/>
                  <a:pt x="1549" y="1316"/>
                  <a:pt x="1549" y="1316"/>
                </a:cubicBezTo>
                <a:cubicBezTo>
                  <a:pt x="1550" y="1317"/>
                  <a:pt x="1550" y="1318"/>
                  <a:pt x="1551" y="1320"/>
                </a:cubicBezTo>
                <a:cubicBezTo>
                  <a:pt x="1551" y="1320"/>
                  <a:pt x="1552" y="1320"/>
                  <a:pt x="1553" y="1320"/>
                </a:cubicBezTo>
                <a:cubicBezTo>
                  <a:pt x="1553" y="1322"/>
                  <a:pt x="1553" y="1322"/>
                  <a:pt x="1554" y="1323"/>
                </a:cubicBezTo>
                <a:cubicBezTo>
                  <a:pt x="1555" y="1323"/>
                  <a:pt x="1555" y="1323"/>
                  <a:pt x="1555" y="1323"/>
                </a:cubicBezTo>
                <a:cubicBezTo>
                  <a:pt x="1555" y="1325"/>
                  <a:pt x="1554" y="1327"/>
                  <a:pt x="1554" y="1328"/>
                </a:cubicBezTo>
                <a:cubicBezTo>
                  <a:pt x="1555" y="1328"/>
                  <a:pt x="1555" y="1328"/>
                  <a:pt x="1555" y="1328"/>
                </a:cubicBezTo>
                <a:cubicBezTo>
                  <a:pt x="1556" y="1330"/>
                  <a:pt x="1556" y="1331"/>
                  <a:pt x="1557" y="1332"/>
                </a:cubicBezTo>
                <a:cubicBezTo>
                  <a:pt x="1558" y="1332"/>
                  <a:pt x="1558" y="1333"/>
                  <a:pt x="1558" y="1333"/>
                </a:cubicBezTo>
                <a:cubicBezTo>
                  <a:pt x="1559" y="1334"/>
                  <a:pt x="1559" y="1335"/>
                  <a:pt x="1559" y="1337"/>
                </a:cubicBezTo>
                <a:cubicBezTo>
                  <a:pt x="1560" y="1337"/>
                  <a:pt x="1560" y="1337"/>
                  <a:pt x="1560" y="1337"/>
                </a:cubicBezTo>
                <a:cubicBezTo>
                  <a:pt x="1560" y="1337"/>
                  <a:pt x="1560" y="1337"/>
                  <a:pt x="1560" y="1337"/>
                </a:cubicBezTo>
                <a:cubicBezTo>
                  <a:pt x="1558" y="1337"/>
                  <a:pt x="1558" y="1337"/>
                  <a:pt x="1558" y="1337"/>
                </a:cubicBezTo>
                <a:cubicBezTo>
                  <a:pt x="1558" y="1338"/>
                  <a:pt x="1558" y="1339"/>
                  <a:pt x="1558" y="1340"/>
                </a:cubicBezTo>
                <a:cubicBezTo>
                  <a:pt x="1559" y="1340"/>
                  <a:pt x="1559" y="1340"/>
                  <a:pt x="1559" y="1340"/>
                </a:cubicBezTo>
                <a:cubicBezTo>
                  <a:pt x="1559" y="1341"/>
                  <a:pt x="1559" y="1341"/>
                  <a:pt x="1559" y="1341"/>
                </a:cubicBezTo>
                <a:cubicBezTo>
                  <a:pt x="1558" y="1341"/>
                  <a:pt x="1558" y="1344"/>
                  <a:pt x="1558" y="1345"/>
                </a:cubicBezTo>
                <a:cubicBezTo>
                  <a:pt x="1559" y="1346"/>
                  <a:pt x="1559" y="1345"/>
                  <a:pt x="1560" y="1347"/>
                </a:cubicBezTo>
                <a:cubicBezTo>
                  <a:pt x="1558" y="1347"/>
                  <a:pt x="1558" y="1347"/>
                  <a:pt x="1558" y="1347"/>
                </a:cubicBezTo>
                <a:cubicBezTo>
                  <a:pt x="1559" y="1353"/>
                  <a:pt x="1559" y="1353"/>
                  <a:pt x="1559" y="1353"/>
                </a:cubicBezTo>
                <a:cubicBezTo>
                  <a:pt x="1560" y="1353"/>
                  <a:pt x="1560" y="1353"/>
                  <a:pt x="1560" y="1353"/>
                </a:cubicBezTo>
                <a:cubicBezTo>
                  <a:pt x="1560" y="1353"/>
                  <a:pt x="1559" y="1355"/>
                  <a:pt x="1559" y="1357"/>
                </a:cubicBezTo>
                <a:cubicBezTo>
                  <a:pt x="1560" y="1357"/>
                  <a:pt x="1560" y="1357"/>
                  <a:pt x="1560" y="1357"/>
                </a:cubicBezTo>
                <a:cubicBezTo>
                  <a:pt x="1561" y="1360"/>
                  <a:pt x="1561" y="1360"/>
                  <a:pt x="1561" y="1360"/>
                </a:cubicBezTo>
                <a:cubicBezTo>
                  <a:pt x="1562" y="1360"/>
                  <a:pt x="1562" y="1360"/>
                  <a:pt x="1562" y="1360"/>
                </a:cubicBezTo>
                <a:cubicBezTo>
                  <a:pt x="1562" y="1363"/>
                  <a:pt x="1562" y="1363"/>
                  <a:pt x="1562" y="1363"/>
                </a:cubicBezTo>
                <a:cubicBezTo>
                  <a:pt x="1562" y="1363"/>
                  <a:pt x="1562" y="1363"/>
                  <a:pt x="1562" y="1363"/>
                </a:cubicBezTo>
                <a:cubicBezTo>
                  <a:pt x="1562" y="1364"/>
                  <a:pt x="1562" y="1364"/>
                  <a:pt x="1562" y="1364"/>
                </a:cubicBezTo>
                <a:cubicBezTo>
                  <a:pt x="1562" y="1364"/>
                  <a:pt x="1562" y="1364"/>
                  <a:pt x="1562" y="1364"/>
                </a:cubicBezTo>
                <a:cubicBezTo>
                  <a:pt x="1562" y="1366"/>
                  <a:pt x="1562" y="1368"/>
                  <a:pt x="1562" y="1370"/>
                </a:cubicBezTo>
                <a:cubicBezTo>
                  <a:pt x="1562" y="1371"/>
                  <a:pt x="1561" y="1370"/>
                  <a:pt x="1561" y="1372"/>
                </a:cubicBezTo>
                <a:cubicBezTo>
                  <a:pt x="1562" y="1373"/>
                  <a:pt x="1562" y="1373"/>
                  <a:pt x="1562" y="1373"/>
                </a:cubicBezTo>
                <a:cubicBezTo>
                  <a:pt x="1562" y="1375"/>
                  <a:pt x="1562" y="1375"/>
                  <a:pt x="1562" y="1375"/>
                </a:cubicBezTo>
                <a:cubicBezTo>
                  <a:pt x="1563" y="1375"/>
                  <a:pt x="1563" y="1375"/>
                  <a:pt x="1563" y="1375"/>
                </a:cubicBezTo>
                <a:cubicBezTo>
                  <a:pt x="1563" y="1377"/>
                  <a:pt x="1561" y="1376"/>
                  <a:pt x="1562" y="1378"/>
                </a:cubicBezTo>
                <a:cubicBezTo>
                  <a:pt x="1562" y="1378"/>
                  <a:pt x="1563" y="1379"/>
                  <a:pt x="1563" y="1379"/>
                </a:cubicBezTo>
                <a:cubicBezTo>
                  <a:pt x="1563" y="1383"/>
                  <a:pt x="1563" y="1383"/>
                  <a:pt x="1563" y="1383"/>
                </a:cubicBezTo>
                <a:cubicBezTo>
                  <a:pt x="1564" y="1384"/>
                  <a:pt x="1564" y="1384"/>
                  <a:pt x="1564" y="1384"/>
                </a:cubicBezTo>
                <a:cubicBezTo>
                  <a:pt x="1564" y="1386"/>
                  <a:pt x="1564" y="1386"/>
                  <a:pt x="1564" y="1386"/>
                </a:cubicBezTo>
                <a:cubicBezTo>
                  <a:pt x="1565" y="1386"/>
                  <a:pt x="1565" y="1386"/>
                  <a:pt x="1565" y="1386"/>
                </a:cubicBezTo>
                <a:cubicBezTo>
                  <a:pt x="1565" y="1388"/>
                  <a:pt x="1565" y="1390"/>
                  <a:pt x="1566" y="1392"/>
                </a:cubicBezTo>
                <a:cubicBezTo>
                  <a:pt x="1566" y="1392"/>
                  <a:pt x="1566" y="1392"/>
                  <a:pt x="1566" y="1392"/>
                </a:cubicBezTo>
                <a:cubicBezTo>
                  <a:pt x="1566" y="1393"/>
                  <a:pt x="1566" y="1393"/>
                  <a:pt x="1566" y="1393"/>
                </a:cubicBezTo>
                <a:cubicBezTo>
                  <a:pt x="1567" y="1394"/>
                  <a:pt x="1567" y="1394"/>
                  <a:pt x="1568" y="1394"/>
                </a:cubicBezTo>
                <a:cubicBezTo>
                  <a:pt x="1568" y="1395"/>
                  <a:pt x="1568" y="1396"/>
                  <a:pt x="1568" y="1397"/>
                </a:cubicBezTo>
                <a:cubicBezTo>
                  <a:pt x="1569" y="1397"/>
                  <a:pt x="1569" y="1397"/>
                  <a:pt x="1569" y="1397"/>
                </a:cubicBezTo>
                <a:cubicBezTo>
                  <a:pt x="1569" y="1397"/>
                  <a:pt x="1570" y="1398"/>
                  <a:pt x="1570" y="1399"/>
                </a:cubicBezTo>
                <a:cubicBezTo>
                  <a:pt x="1574" y="1399"/>
                  <a:pt x="1574" y="1399"/>
                  <a:pt x="1574" y="1399"/>
                </a:cubicBezTo>
                <a:cubicBezTo>
                  <a:pt x="1574" y="1401"/>
                  <a:pt x="1575" y="1404"/>
                  <a:pt x="1576" y="1406"/>
                </a:cubicBezTo>
                <a:cubicBezTo>
                  <a:pt x="1577" y="1407"/>
                  <a:pt x="1577" y="1407"/>
                  <a:pt x="1578" y="1407"/>
                </a:cubicBezTo>
                <a:cubicBezTo>
                  <a:pt x="1578" y="1408"/>
                  <a:pt x="1578" y="1409"/>
                  <a:pt x="1578" y="1410"/>
                </a:cubicBezTo>
                <a:cubicBezTo>
                  <a:pt x="1580" y="1410"/>
                  <a:pt x="1580" y="1410"/>
                  <a:pt x="1580" y="1410"/>
                </a:cubicBezTo>
                <a:cubicBezTo>
                  <a:pt x="1580" y="1412"/>
                  <a:pt x="1580" y="1412"/>
                  <a:pt x="1580" y="1412"/>
                </a:cubicBezTo>
                <a:cubicBezTo>
                  <a:pt x="1580" y="1412"/>
                  <a:pt x="1579" y="1413"/>
                  <a:pt x="1580" y="1414"/>
                </a:cubicBezTo>
                <a:cubicBezTo>
                  <a:pt x="1580" y="1414"/>
                  <a:pt x="1580" y="1414"/>
                  <a:pt x="1581" y="1414"/>
                </a:cubicBezTo>
                <a:cubicBezTo>
                  <a:pt x="1581" y="1417"/>
                  <a:pt x="1581" y="1420"/>
                  <a:pt x="1581" y="1422"/>
                </a:cubicBezTo>
                <a:cubicBezTo>
                  <a:pt x="1582" y="1422"/>
                  <a:pt x="1582" y="1422"/>
                  <a:pt x="1582" y="1422"/>
                </a:cubicBezTo>
                <a:cubicBezTo>
                  <a:pt x="1582" y="1423"/>
                  <a:pt x="1583" y="1424"/>
                  <a:pt x="1583" y="1426"/>
                </a:cubicBezTo>
                <a:cubicBezTo>
                  <a:pt x="1584" y="1426"/>
                  <a:pt x="1583" y="1425"/>
                  <a:pt x="1584" y="1426"/>
                </a:cubicBezTo>
                <a:cubicBezTo>
                  <a:pt x="1587" y="1428"/>
                  <a:pt x="1585" y="1428"/>
                  <a:pt x="1586" y="1431"/>
                </a:cubicBezTo>
                <a:cubicBezTo>
                  <a:pt x="1587" y="1431"/>
                  <a:pt x="1587" y="1431"/>
                  <a:pt x="1587" y="1431"/>
                </a:cubicBezTo>
                <a:cubicBezTo>
                  <a:pt x="1587" y="1432"/>
                  <a:pt x="1587" y="1432"/>
                  <a:pt x="1587" y="1432"/>
                </a:cubicBezTo>
                <a:cubicBezTo>
                  <a:pt x="1587" y="1432"/>
                  <a:pt x="1588" y="1433"/>
                  <a:pt x="1588" y="1433"/>
                </a:cubicBezTo>
                <a:cubicBezTo>
                  <a:pt x="1589" y="1436"/>
                  <a:pt x="1589" y="1440"/>
                  <a:pt x="1590" y="1443"/>
                </a:cubicBezTo>
                <a:cubicBezTo>
                  <a:pt x="1590" y="1444"/>
                  <a:pt x="1589" y="1444"/>
                  <a:pt x="1589" y="1444"/>
                </a:cubicBezTo>
                <a:cubicBezTo>
                  <a:pt x="1588" y="1446"/>
                  <a:pt x="1588" y="1447"/>
                  <a:pt x="1589" y="1448"/>
                </a:cubicBezTo>
                <a:cubicBezTo>
                  <a:pt x="1588" y="1448"/>
                  <a:pt x="1588" y="1448"/>
                  <a:pt x="1588" y="1448"/>
                </a:cubicBezTo>
                <a:cubicBezTo>
                  <a:pt x="1588" y="1449"/>
                  <a:pt x="1588" y="1449"/>
                  <a:pt x="1588" y="1449"/>
                </a:cubicBezTo>
                <a:cubicBezTo>
                  <a:pt x="1587" y="1448"/>
                  <a:pt x="1587" y="1448"/>
                  <a:pt x="1586" y="1448"/>
                </a:cubicBezTo>
                <a:cubicBezTo>
                  <a:pt x="1586" y="1448"/>
                  <a:pt x="1585" y="1449"/>
                  <a:pt x="1585" y="1449"/>
                </a:cubicBezTo>
                <a:cubicBezTo>
                  <a:pt x="1585" y="1451"/>
                  <a:pt x="1585" y="1451"/>
                  <a:pt x="1585" y="1451"/>
                </a:cubicBezTo>
                <a:cubicBezTo>
                  <a:pt x="1586" y="1453"/>
                  <a:pt x="1589" y="1454"/>
                  <a:pt x="1585" y="1456"/>
                </a:cubicBezTo>
                <a:cubicBezTo>
                  <a:pt x="1586" y="1458"/>
                  <a:pt x="1587" y="1459"/>
                  <a:pt x="1589" y="1460"/>
                </a:cubicBezTo>
                <a:cubicBezTo>
                  <a:pt x="1589" y="1463"/>
                  <a:pt x="1588" y="1462"/>
                  <a:pt x="1587" y="1464"/>
                </a:cubicBezTo>
                <a:cubicBezTo>
                  <a:pt x="1589" y="1466"/>
                  <a:pt x="1588" y="1466"/>
                  <a:pt x="1589" y="1468"/>
                </a:cubicBezTo>
                <a:cubicBezTo>
                  <a:pt x="1589" y="1468"/>
                  <a:pt x="1589" y="1468"/>
                  <a:pt x="1589" y="1468"/>
                </a:cubicBezTo>
                <a:cubicBezTo>
                  <a:pt x="1589" y="1468"/>
                  <a:pt x="1589" y="1468"/>
                  <a:pt x="1589" y="1468"/>
                </a:cubicBezTo>
                <a:cubicBezTo>
                  <a:pt x="1591" y="1468"/>
                  <a:pt x="1591" y="1468"/>
                  <a:pt x="1591" y="1468"/>
                </a:cubicBezTo>
                <a:cubicBezTo>
                  <a:pt x="1591" y="1466"/>
                  <a:pt x="1591" y="1466"/>
                  <a:pt x="1591" y="1466"/>
                </a:cubicBezTo>
                <a:cubicBezTo>
                  <a:pt x="1593" y="1466"/>
                  <a:pt x="1593" y="1466"/>
                  <a:pt x="1593" y="1466"/>
                </a:cubicBezTo>
                <a:cubicBezTo>
                  <a:pt x="1594" y="1468"/>
                  <a:pt x="1593" y="1467"/>
                  <a:pt x="1594" y="1468"/>
                </a:cubicBezTo>
                <a:cubicBezTo>
                  <a:pt x="1594" y="1468"/>
                  <a:pt x="1594" y="1468"/>
                  <a:pt x="1594" y="1468"/>
                </a:cubicBezTo>
                <a:cubicBezTo>
                  <a:pt x="1594" y="1468"/>
                  <a:pt x="1595" y="1468"/>
                  <a:pt x="1595" y="1468"/>
                </a:cubicBezTo>
                <a:cubicBezTo>
                  <a:pt x="1595" y="1468"/>
                  <a:pt x="1595" y="1468"/>
                  <a:pt x="1595" y="1468"/>
                </a:cubicBezTo>
                <a:cubicBezTo>
                  <a:pt x="1597" y="1468"/>
                  <a:pt x="1597" y="1468"/>
                  <a:pt x="1597" y="1468"/>
                </a:cubicBezTo>
                <a:cubicBezTo>
                  <a:pt x="1597" y="1469"/>
                  <a:pt x="1597" y="1469"/>
                  <a:pt x="1597" y="1470"/>
                </a:cubicBezTo>
                <a:cubicBezTo>
                  <a:pt x="1599" y="1471"/>
                  <a:pt x="1599" y="1469"/>
                  <a:pt x="1601" y="1472"/>
                </a:cubicBezTo>
                <a:cubicBezTo>
                  <a:pt x="1606" y="1471"/>
                  <a:pt x="1607" y="1468"/>
                  <a:pt x="1612" y="1468"/>
                </a:cubicBezTo>
                <a:cubicBezTo>
                  <a:pt x="1612" y="1466"/>
                  <a:pt x="1612" y="1466"/>
                  <a:pt x="1612" y="1466"/>
                </a:cubicBezTo>
                <a:cubicBezTo>
                  <a:pt x="1614" y="1466"/>
                  <a:pt x="1617" y="1466"/>
                  <a:pt x="1619" y="1466"/>
                </a:cubicBezTo>
                <a:cubicBezTo>
                  <a:pt x="1619" y="1467"/>
                  <a:pt x="1619" y="1467"/>
                  <a:pt x="1620" y="1468"/>
                </a:cubicBezTo>
                <a:cubicBezTo>
                  <a:pt x="1621" y="1467"/>
                  <a:pt x="1622" y="1467"/>
                  <a:pt x="1623" y="1467"/>
                </a:cubicBezTo>
                <a:cubicBezTo>
                  <a:pt x="1623" y="1466"/>
                  <a:pt x="1623" y="1465"/>
                  <a:pt x="1624" y="1464"/>
                </a:cubicBezTo>
                <a:cubicBezTo>
                  <a:pt x="1625" y="1464"/>
                  <a:pt x="1625" y="1464"/>
                  <a:pt x="1625" y="1464"/>
                </a:cubicBezTo>
                <a:cubicBezTo>
                  <a:pt x="1625" y="1465"/>
                  <a:pt x="1625" y="1465"/>
                  <a:pt x="1625" y="1465"/>
                </a:cubicBezTo>
                <a:cubicBezTo>
                  <a:pt x="1626" y="1466"/>
                  <a:pt x="1626" y="1464"/>
                  <a:pt x="1627" y="1464"/>
                </a:cubicBezTo>
                <a:cubicBezTo>
                  <a:pt x="1628" y="1464"/>
                  <a:pt x="1628" y="1464"/>
                  <a:pt x="1628" y="1464"/>
                </a:cubicBezTo>
                <a:cubicBezTo>
                  <a:pt x="1628" y="1463"/>
                  <a:pt x="1628" y="1463"/>
                  <a:pt x="1628" y="1463"/>
                </a:cubicBezTo>
                <a:cubicBezTo>
                  <a:pt x="1630" y="1463"/>
                  <a:pt x="1631" y="1464"/>
                  <a:pt x="1633" y="1464"/>
                </a:cubicBezTo>
                <a:cubicBezTo>
                  <a:pt x="1633" y="1464"/>
                  <a:pt x="1633" y="1464"/>
                  <a:pt x="1633" y="1464"/>
                </a:cubicBezTo>
                <a:cubicBezTo>
                  <a:pt x="1634" y="1464"/>
                  <a:pt x="1634" y="1464"/>
                  <a:pt x="1634" y="1464"/>
                </a:cubicBezTo>
                <a:cubicBezTo>
                  <a:pt x="1634" y="1463"/>
                  <a:pt x="1635" y="1463"/>
                  <a:pt x="1635" y="1462"/>
                </a:cubicBezTo>
                <a:cubicBezTo>
                  <a:pt x="1636" y="1462"/>
                  <a:pt x="1641" y="1465"/>
                  <a:pt x="1643" y="1465"/>
                </a:cubicBezTo>
                <a:cubicBezTo>
                  <a:pt x="1645" y="1466"/>
                  <a:pt x="1647" y="1464"/>
                  <a:pt x="1648" y="1464"/>
                </a:cubicBezTo>
                <a:cubicBezTo>
                  <a:pt x="1648" y="1463"/>
                  <a:pt x="1648" y="1463"/>
                  <a:pt x="1648" y="1463"/>
                </a:cubicBezTo>
                <a:cubicBezTo>
                  <a:pt x="1650" y="1462"/>
                  <a:pt x="1653" y="1463"/>
                  <a:pt x="1655" y="1463"/>
                </a:cubicBezTo>
                <a:cubicBezTo>
                  <a:pt x="1655" y="1460"/>
                  <a:pt x="1655" y="1460"/>
                  <a:pt x="1655" y="1460"/>
                </a:cubicBezTo>
                <a:cubicBezTo>
                  <a:pt x="1656" y="1460"/>
                  <a:pt x="1656" y="1460"/>
                  <a:pt x="1656" y="1460"/>
                </a:cubicBezTo>
                <a:cubicBezTo>
                  <a:pt x="1658" y="1458"/>
                  <a:pt x="1659" y="1461"/>
                  <a:pt x="1662" y="1460"/>
                </a:cubicBezTo>
                <a:cubicBezTo>
                  <a:pt x="1662" y="1460"/>
                  <a:pt x="1662" y="1460"/>
                  <a:pt x="1662" y="1460"/>
                </a:cubicBezTo>
                <a:cubicBezTo>
                  <a:pt x="1663" y="1460"/>
                  <a:pt x="1663" y="1460"/>
                  <a:pt x="1663" y="1460"/>
                </a:cubicBezTo>
                <a:cubicBezTo>
                  <a:pt x="1663" y="1459"/>
                  <a:pt x="1663" y="1459"/>
                  <a:pt x="1664" y="1458"/>
                </a:cubicBezTo>
                <a:cubicBezTo>
                  <a:pt x="1665" y="1458"/>
                  <a:pt x="1666" y="1458"/>
                  <a:pt x="1667" y="1458"/>
                </a:cubicBezTo>
                <a:cubicBezTo>
                  <a:pt x="1668" y="1457"/>
                  <a:pt x="1668" y="1456"/>
                  <a:pt x="1669" y="1455"/>
                </a:cubicBezTo>
                <a:cubicBezTo>
                  <a:pt x="1670" y="1455"/>
                  <a:pt x="1670" y="1455"/>
                  <a:pt x="1670" y="1455"/>
                </a:cubicBezTo>
                <a:cubicBezTo>
                  <a:pt x="1671" y="1454"/>
                  <a:pt x="1673" y="1451"/>
                  <a:pt x="1674" y="1450"/>
                </a:cubicBezTo>
                <a:cubicBezTo>
                  <a:pt x="1677" y="1449"/>
                  <a:pt x="1676" y="1448"/>
                  <a:pt x="1677" y="1446"/>
                </a:cubicBezTo>
                <a:cubicBezTo>
                  <a:pt x="1679" y="1444"/>
                  <a:pt x="1680" y="1447"/>
                  <a:pt x="1681" y="1442"/>
                </a:cubicBezTo>
                <a:cubicBezTo>
                  <a:pt x="1683" y="1442"/>
                  <a:pt x="1684" y="1441"/>
                  <a:pt x="1684" y="1439"/>
                </a:cubicBezTo>
                <a:cubicBezTo>
                  <a:pt x="1687" y="1439"/>
                  <a:pt x="1688" y="1437"/>
                  <a:pt x="1688" y="1434"/>
                </a:cubicBezTo>
                <a:cubicBezTo>
                  <a:pt x="1689" y="1434"/>
                  <a:pt x="1689" y="1434"/>
                  <a:pt x="1689" y="1434"/>
                </a:cubicBezTo>
                <a:cubicBezTo>
                  <a:pt x="1689" y="1433"/>
                  <a:pt x="1689" y="1433"/>
                  <a:pt x="1689" y="1433"/>
                </a:cubicBezTo>
                <a:cubicBezTo>
                  <a:pt x="1692" y="1432"/>
                  <a:pt x="1694" y="1428"/>
                  <a:pt x="1695" y="1425"/>
                </a:cubicBezTo>
                <a:cubicBezTo>
                  <a:pt x="1697" y="1424"/>
                  <a:pt x="1697" y="1423"/>
                  <a:pt x="1698" y="1421"/>
                </a:cubicBezTo>
                <a:cubicBezTo>
                  <a:pt x="1698" y="1421"/>
                  <a:pt x="1699" y="1421"/>
                  <a:pt x="1699" y="1420"/>
                </a:cubicBezTo>
                <a:cubicBezTo>
                  <a:pt x="1699" y="1417"/>
                  <a:pt x="1699" y="1417"/>
                  <a:pt x="1699" y="1417"/>
                </a:cubicBezTo>
                <a:cubicBezTo>
                  <a:pt x="1700" y="1417"/>
                  <a:pt x="1700" y="1417"/>
                  <a:pt x="1700" y="1417"/>
                </a:cubicBezTo>
                <a:cubicBezTo>
                  <a:pt x="1700" y="1416"/>
                  <a:pt x="1700" y="1415"/>
                  <a:pt x="1700" y="1414"/>
                </a:cubicBezTo>
                <a:cubicBezTo>
                  <a:pt x="1701" y="1414"/>
                  <a:pt x="1701" y="1414"/>
                  <a:pt x="1701" y="1414"/>
                </a:cubicBezTo>
                <a:cubicBezTo>
                  <a:pt x="1702" y="1413"/>
                  <a:pt x="1702" y="1413"/>
                  <a:pt x="1702" y="1411"/>
                </a:cubicBezTo>
                <a:cubicBezTo>
                  <a:pt x="1705" y="1411"/>
                  <a:pt x="1706" y="1411"/>
                  <a:pt x="1706" y="1408"/>
                </a:cubicBezTo>
                <a:cubicBezTo>
                  <a:pt x="1709" y="1408"/>
                  <a:pt x="1709" y="1407"/>
                  <a:pt x="1711" y="1406"/>
                </a:cubicBezTo>
                <a:cubicBezTo>
                  <a:pt x="1711" y="1405"/>
                  <a:pt x="1711" y="1403"/>
                  <a:pt x="1710" y="1401"/>
                </a:cubicBezTo>
                <a:cubicBezTo>
                  <a:pt x="1710" y="1401"/>
                  <a:pt x="1710" y="1401"/>
                  <a:pt x="1710" y="1401"/>
                </a:cubicBezTo>
                <a:cubicBezTo>
                  <a:pt x="1709" y="1400"/>
                  <a:pt x="1709" y="1399"/>
                  <a:pt x="1709" y="1397"/>
                </a:cubicBezTo>
                <a:cubicBezTo>
                  <a:pt x="1712" y="1397"/>
                  <a:pt x="1712" y="1397"/>
                  <a:pt x="1712" y="1397"/>
                </a:cubicBezTo>
                <a:cubicBezTo>
                  <a:pt x="1712" y="1397"/>
                  <a:pt x="1712" y="1397"/>
                  <a:pt x="1712" y="1397"/>
                </a:cubicBezTo>
                <a:cubicBezTo>
                  <a:pt x="1713" y="1396"/>
                  <a:pt x="1714" y="1388"/>
                  <a:pt x="1714" y="1385"/>
                </a:cubicBezTo>
                <a:cubicBezTo>
                  <a:pt x="1713" y="1385"/>
                  <a:pt x="1713" y="1385"/>
                  <a:pt x="1713" y="1385"/>
                </a:cubicBezTo>
                <a:cubicBezTo>
                  <a:pt x="1713" y="1380"/>
                  <a:pt x="1713" y="1380"/>
                  <a:pt x="1713" y="1380"/>
                </a:cubicBezTo>
                <a:cubicBezTo>
                  <a:pt x="1714" y="1380"/>
                  <a:pt x="1714" y="1380"/>
                  <a:pt x="1714" y="1380"/>
                </a:cubicBezTo>
                <a:cubicBezTo>
                  <a:pt x="1714" y="1379"/>
                  <a:pt x="1714" y="1378"/>
                  <a:pt x="1714" y="1377"/>
                </a:cubicBezTo>
                <a:cubicBezTo>
                  <a:pt x="1712" y="1376"/>
                  <a:pt x="1712" y="1376"/>
                  <a:pt x="1711" y="1375"/>
                </a:cubicBezTo>
                <a:cubicBezTo>
                  <a:pt x="1711" y="1373"/>
                  <a:pt x="1711" y="1373"/>
                  <a:pt x="1711" y="1373"/>
                </a:cubicBezTo>
                <a:cubicBezTo>
                  <a:pt x="1712" y="1372"/>
                  <a:pt x="1713" y="1372"/>
                  <a:pt x="1714" y="1371"/>
                </a:cubicBezTo>
                <a:cubicBezTo>
                  <a:pt x="1714" y="1369"/>
                  <a:pt x="1714" y="1369"/>
                  <a:pt x="1714" y="1369"/>
                </a:cubicBezTo>
                <a:cubicBezTo>
                  <a:pt x="1718" y="1368"/>
                  <a:pt x="1718" y="1368"/>
                  <a:pt x="1718" y="1368"/>
                </a:cubicBezTo>
                <a:cubicBezTo>
                  <a:pt x="1718" y="1368"/>
                  <a:pt x="1718" y="1368"/>
                  <a:pt x="1718" y="1368"/>
                </a:cubicBezTo>
                <a:cubicBezTo>
                  <a:pt x="1720" y="1367"/>
                  <a:pt x="1721" y="1367"/>
                  <a:pt x="1722" y="1366"/>
                </a:cubicBezTo>
                <a:cubicBezTo>
                  <a:pt x="1722" y="1366"/>
                  <a:pt x="1722" y="1366"/>
                  <a:pt x="1722" y="1366"/>
                </a:cubicBezTo>
                <a:cubicBezTo>
                  <a:pt x="1723" y="1365"/>
                  <a:pt x="1724" y="1365"/>
                  <a:pt x="1725" y="1365"/>
                </a:cubicBezTo>
                <a:cubicBezTo>
                  <a:pt x="1725" y="1364"/>
                  <a:pt x="1725" y="1364"/>
                  <a:pt x="1725" y="1364"/>
                </a:cubicBezTo>
                <a:cubicBezTo>
                  <a:pt x="1728" y="1364"/>
                  <a:pt x="1728" y="1364"/>
                  <a:pt x="1728" y="1364"/>
                </a:cubicBezTo>
                <a:cubicBezTo>
                  <a:pt x="1728" y="1364"/>
                  <a:pt x="1729" y="1364"/>
                  <a:pt x="1729" y="1363"/>
                </a:cubicBezTo>
                <a:cubicBezTo>
                  <a:pt x="1731" y="1363"/>
                  <a:pt x="1731" y="1363"/>
                  <a:pt x="1731" y="1363"/>
                </a:cubicBezTo>
                <a:cubicBezTo>
                  <a:pt x="1732" y="1362"/>
                  <a:pt x="1732" y="1362"/>
                  <a:pt x="1733" y="1361"/>
                </a:cubicBezTo>
                <a:cubicBezTo>
                  <a:pt x="1734" y="1361"/>
                  <a:pt x="1734" y="1361"/>
                  <a:pt x="1734" y="1361"/>
                </a:cubicBezTo>
                <a:cubicBezTo>
                  <a:pt x="1734" y="1360"/>
                  <a:pt x="1734" y="1360"/>
                  <a:pt x="1734" y="1360"/>
                </a:cubicBezTo>
                <a:cubicBezTo>
                  <a:pt x="1735" y="1360"/>
                  <a:pt x="1736" y="1359"/>
                  <a:pt x="1737" y="1358"/>
                </a:cubicBezTo>
                <a:cubicBezTo>
                  <a:pt x="1737" y="1355"/>
                  <a:pt x="1737" y="1355"/>
                  <a:pt x="1737" y="1355"/>
                </a:cubicBezTo>
                <a:cubicBezTo>
                  <a:pt x="1737" y="1355"/>
                  <a:pt x="1737" y="1355"/>
                  <a:pt x="1737" y="1355"/>
                </a:cubicBezTo>
                <a:cubicBezTo>
                  <a:pt x="1737" y="1353"/>
                  <a:pt x="1737" y="1353"/>
                  <a:pt x="1737" y="1353"/>
                </a:cubicBezTo>
                <a:cubicBezTo>
                  <a:pt x="1736" y="1353"/>
                  <a:pt x="1736" y="1353"/>
                  <a:pt x="1736" y="1353"/>
                </a:cubicBezTo>
                <a:cubicBezTo>
                  <a:pt x="1736" y="1352"/>
                  <a:pt x="1736" y="1351"/>
                  <a:pt x="1737" y="1351"/>
                </a:cubicBezTo>
                <a:cubicBezTo>
                  <a:pt x="1736" y="1351"/>
                  <a:pt x="1736" y="1351"/>
                  <a:pt x="1736" y="1351"/>
                </a:cubicBezTo>
                <a:cubicBezTo>
                  <a:pt x="1736" y="1348"/>
                  <a:pt x="1736" y="1345"/>
                  <a:pt x="1737" y="1343"/>
                </a:cubicBezTo>
                <a:cubicBezTo>
                  <a:pt x="1736" y="1343"/>
                  <a:pt x="1736" y="1343"/>
                  <a:pt x="1736" y="1343"/>
                </a:cubicBezTo>
                <a:cubicBezTo>
                  <a:pt x="1736" y="1340"/>
                  <a:pt x="1736" y="1340"/>
                  <a:pt x="1736" y="1340"/>
                </a:cubicBezTo>
                <a:cubicBezTo>
                  <a:pt x="1735" y="1340"/>
                  <a:pt x="1735" y="1340"/>
                  <a:pt x="1735" y="1340"/>
                </a:cubicBezTo>
                <a:cubicBezTo>
                  <a:pt x="1735" y="1339"/>
                  <a:pt x="1736" y="1336"/>
                  <a:pt x="1736" y="1336"/>
                </a:cubicBezTo>
                <a:cubicBezTo>
                  <a:pt x="1735" y="1336"/>
                  <a:pt x="1735" y="1336"/>
                  <a:pt x="1735" y="1336"/>
                </a:cubicBezTo>
                <a:cubicBezTo>
                  <a:pt x="1735" y="1334"/>
                  <a:pt x="1735" y="1334"/>
                  <a:pt x="1735" y="1334"/>
                </a:cubicBezTo>
                <a:cubicBezTo>
                  <a:pt x="1735" y="1334"/>
                  <a:pt x="1735" y="1334"/>
                  <a:pt x="1735" y="1334"/>
                </a:cubicBezTo>
                <a:cubicBezTo>
                  <a:pt x="1735" y="1333"/>
                  <a:pt x="1735" y="1333"/>
                  <a:pt x="1735" y="1333"/>
                </a:cubicBezTo>
                <a:cubicBezTo>
                  <a:pt x="1734" y="1333"/>
                  <a:pt x="1734" y="1333"/>
                  <a:pt x="1734" y="1333"/>
                </a:cubicBezTo>
                <a:cubicBezTo>
                  <a:pt x="1734" y="1330"/>
                  <a:pt x="1734" y="1330"/>
                  <a:pt x="1734" y="1330"/>
                </a:cubicBezTo>
                <a:cubicBezTo>
                  <a:pt x="1733" y="1330"/>
                  <a:pt x="1733" y="1330"/>
                  <a:pt x="1733" y="1330"/>
                </a:cubicBezTo>
                <a:cubicBezTo>
                  <a:pt x="1733" y="1328"/>
                  <a:pt x="1733" y="1328"/>
                  <a:pt x="1733" y="1328"/>
                </a:cubicBezTo>
                <a:cubicBezTo>
                  <a:pt x="1733" y="1328"/>
                  <a:pt x="1733" y="1328"/>
                  <a:pt x="1733" y="1328"/>
                </a:cubicBezTo>
                <a:cubicBezTo>
                  <a:pt x="1732" y="1326"/>
                  <a:pt x="1732" y="1323"/>
                  <a:pt x="1732" y="1320"/>
                </a:cubicBezTo>
                <a:cubicBezTo>
                  <a:pt x="1732" y="1320"/>
                  <a:pt x="1733" y="1320"/>
                  <a:pt x="1733" y="1319"/>
                </a:cubicBezTo>
                <a:cubicBezTo>
                  <a:pt x="1732" y="1319"/>
                  <a:pt x="1731" y="1318"/>
                  <a:pt x="1730" y="1318"/>
                </a:cubicBezTo>
                <a:cubicBezTo>
                  <a:pt x="1728" y="1315"/>
                  <a:pt x="1729" y="1310"/>
                  <a:pt x="1729" y="1307"/>
                </a:cubicBezTo>
                <a:cubicBezTo>
                  <a:pt x="1731" y="1306"/>
                  <a:pt x="1733" y="1305"/>
                  <a:pt x="1735" y="1304"/>
                </a:cubicBezTo>
                <a:cubicBezTo>
                  <a:pt x="1735" y="1303"/>
                  <a:pt x="1735" y="1303"/>
                  <a:pt x="1735" y="1303"/>
                </a:cubicBezTo>
                <a:cubicBezTo>
                  <a:pt x="1735" y="1302"/>
                  <a:pt x="1736" y="1302"/>
                  <a:pt x="1736" y="1302"/>
                </a:cubicBezTo>
                <a:cubicBezTo>
                  <a:pt x="1736" y="1301"/>
                  <a:pt x="1736" y="1300"/>
                  <a:pt x="1737" y="1299"/>
                </a:cubicBezTo>
                <a:cubicBezTo>
                  <a:pt x="1737" y="1299"/>
                  <a:pt x="1739" y="1298"/>
                  <a:pt x="1740" y="1298"/>
                </a:cubicBezTo>
                <a:cubicBezTo>
                  <a:pt x="1740" y="1297"/>
                  <a:pt x="1740" y="1297"/>
                  <a:pt x="1741" y="1296"/>
                </a:cubicBezTo>
                <a:cubicBezTo>
                  <a:pt x="1741" y="1296"/>
                  <a:pt x="1741" y="1296"/>
                  <a:pt x="1742" y="1295"/>
                </a:cubicBezTo>
                <a:cubicBezTo>
                  <a:pt x="1742" y="1290"/>
                  <a:pt x="1742" y="1290"/>
                  <a:pt x="1742" y="1290"/>
                </a:cubicBezTo>
                <a:cubicBezTo>
                  <a:pt x="1743" y="1290"/>
                  <a:pt x="1743" y="1290"/>
                  <a:pt x="1743" y="1290"/>
                </a:cubicBezTo>
                <a:cubicBezTo>
                  <a:pt x="1743" y="1289"/>
                  <a:pt x="1743" y="1289"/>
                  <a:pt x="1743" y="1289"/>
                </a:cubicBezTo>
                <a:cubicBezTo>
                  <a:pt x="1742" y="1289"/>
                  <a:pt x="1742" y="1289"/>
                  <a:pt x="1742" y="1289"/>
                </a:cubicBezTo>
                <a:cubicBezTo>
                  <a:pt x="1742" y="1289"/>
                  <a:pt x="1742" y="1289"/>
                  <a:pt x="1742" y="1289"/>
                </a:cubicBezTo>
                <a:cubicBezTo>
                  <a:pt x="1747" y="1289"/>
                  <a:pt x="1747" y="1289"/>
                  <a:pt x="1747" y="1289"/>
                </a:cubicBezTo>
                <a:cubicBezTo>
                  <a:pt x="1747" y="1288"/>
                  <a:pt x="1747" y="1288"/>
                  <a:pt x="1747" y="1288"/>
                </a:cubicBezTo>
                <a:cubicBezTo>
                  <a:pt x="1748" y="1288"/>
                  <a:pt x="1748" y="1288"/>
                  <a:pt x="1748" y="1288"/>
                </a:cubicBezTo>
                <a:cubicBezTo>
                  <a:pt x="1748" y="1288"/>
                  <a:pt x="1748" y="1289"/>
                  <a:pt x="1749" y="1289"/>
                </a:cubicBezTo>
                <a:cubicBezTo>
                  <a:pt x="1750" y="1287"/>
                  <a:pt x="1750" y="1287"/>
                  <a:pt x="1750" y="1287"/>
                </a:cubicBezTo>
                <a:cubicBezTo>
                  <a:pt x="1754" y="1287"/>
                  <a:pt x="1754" y="1287"/>
                  <a:pt x="1754" y="1287"/>
                </a:cubicBezTo>
                <a:cubicBezTo>
                  <a:pt x="1754" y="1286"/>
                  <a:pt x="1754" y="1286"/>
                  <a:pt x="1754" y="1286"/>
                </a:cubicBezTo>
                <a:cubicBezTo>
                  <a:pt x="1756" y="1286"/>
                  <a:pt x="1758" y="1285"/>
                  <a:pt x="1759" y="1284"/>
                </a:cubicBezTo>
                <a:cubicBezTo>
                  <a:pt x="1759" y="1283"/>
                  <a:pt x="1759" y="1283"/>
                  <a:pt x="1760" y="1282"/>
                </a:cubicBezTo>
                <a:cubicBezTo>
                  <a:pt x="1761" y="1282"/>
                  <a:pt x="1763" y="1282"/>
                  <a:pt x="1764" y="1282"/>
                </a:cubicBezTo>
                <a:cubicBezTo>
                  <a:pt x="1764" y="1281"/>
                  <a:pt x="1764" y="1281"/>
                  <a:pt x="1764" y="1281"/>
                </a:cubicBezTo>
                <a:cubicBezTo>
                  <a:pt x="1766" y="1281"/>
                  <a:pt x="1766" y="1281"/>
                  <a:pt x="1766" y="1281"/>
                </a:cubicBezTo>
                <a:cubicBezTo>
                  <a:pt x="1766" y="1280"/>
                  <a:pt x="1766" y="1280"/>
                  <a:pt x="1766" y="1280"/>
                </a:cubicBezTo>
                <a:cubicBezTo>
                  <a:pt x="1768" y="1280"/>
                  <a:pt x="1768" y="1280"/>
                  <a:pt x="1768" y="1280"/>
                </a:cubicBezTo>
                <a:cubicBezTo>
                  <a:pt x="1768" y="1280"/>
                  <a:pt x="1768" y="1280"/>
                  <a:pt x="1768" y="1280"/>
                </a:cubicBezTo>
                <a:cubicBezTo>
                  <a:pt x="1769" y="1279"/>
                  <a:pt x="1770" y="1278"/>
                  <a:pt x="1771" y="1277"/>
                </a:cubicBezTo>
                <a:cubicBezTo>
                  <a:pt x="1771" y="1276"/>
                  <a:pt x="1771" y="1276"/>
                  <a:pt x="1772" y="1275"/>
                </a:cubicBezTo>
                <a:cubicBezTo>
                  <a:pt x="1773" y="1275"/>
                  <a:pt x="1773" y="1275"/>
                  <a:pt x="1773" y="1275"/>
                </a:cubicBezTo>
                <a:cubicBezTo>
                  <a:pt x="1774" y="1274"/>
                  <a:pt x="1774" y="1274"/>
                  <a:pt x="1775" y="1273"/>
                </a:cubicBezTo>
                <a:cubicBezTo>
                  <a:pt x="1775" y="1273"/>
                  <a:pt x="1775" y="1273"/>
                  <a:pt x="1775" y="1273"/>
                </a:cubicBezTo>
                <a:cubicBezTo>
                  <a:pt x="1776" y="1269"/>
                  <a:pt x="1776" y="1269"/>
                  <a:pt x="1776" y="1269"/>
                </a:cubicBezTo>
                <a:cubicBezTo>
                  <a:pt x="1777" y="1269"/>
                  <a:pt x="1777" y="1269"/>
                  <a:pt x="1778" y="1268"/>
                </a:cubicBezTo>
                <a:cubicBezTo>
                  <a:pt x="1778" y="1268"/>
                  <a:pt x="1781" y="1265"/>
                  <a:pt x="1781" y="1264"/>
                </a:cubicBezTo>
                <a:cubicBezTo>
                  <a:pt x="1780" y="1263"/>
                  <a:pt x="1780" y="1262"/>
                  <a:pt x="1780" y="1261"/>
                </a:cubicBezTo>
                <a:cubicBezTo>
                  <a:pt x="1781" y="1261"/>
                  <a:pt x="1781" y="1261"/>
                  <a:pt x="1781" y="1261"/>
                </a:cubicBezTo>
                <a:cubicBezTo>
                  <a:pt x="1782" y="1259"/>
                  <a:pt x="1782" y="1261"/>
                  <a:pt x="1783" y="1258"/>
                </a:cubicBezTo>
                <a:cubicBezTo>
                  <a:pt x="1782" y="1258"/>
                  <a:pt x="1781" y="1257"/>
                  <a:pt x="1781" y="1257"/>
                </a:cubicBezTo>
                <a:cubicBezTo>
                  <a:pt x="1780" y="1256"/>
                  <a:pt x="1780" y="1251"/>
                  <a:pt x="1781" y="1249"/>
                </a:cubicBezTo>
                <a:cubicBezTo>
                  <a:pt x="1781" y="1249"/>
                  <a:pt x="1781" y="1249"/>
                  <a:pt x="1781" y="1249"/>
                </a:cubicBezTo>
                <a:cubicBezTo>
                  <a:pt x="1781" y="1247"/>
                  <a:pt x="1781" y="1247"/>
                  <a:pt x="1781" y="1247"/>
                </a:cubicBezTo>
                <a:cubicBezTo>
                  <a:pt x="1782" y="1247"/>
                  <a:pt x="1782" y="1247"/>
                  <a:pt x="1782" y="1247"/>
                </a:cubicBezTo>
                <a:cubicBezTo>
                  <a:pt x="1782" y="1241"/>
                  <a:pt x="1782" y="1241"/>
                  <a:pt x="1782" y="1241"/>
                </a:cubicBezTo>
                <a:cubicBezTo>
                  <a:pt x="1782" y="1241"/>
                  <a:pt x="1784" y="1241"/>
                  <a:pt x="1783" y="1240"/>
                </a:cubicBezTo>
                <a:cubicBezTo>
                  <a:pt x="1783" y="1240"/>
                  <a:pt x="1783" y="1240"/>
                  <a:pt x="1783" y="1240"/>
                </a:cubicBezTo>
                <a:cubicBezTo>
                  <a:pt x="1783" y="1239"/>
                  <a:pt x="1783" y="1239"/>
                  <a:pt x="1783" y="1239"/>
                </a:cubicBezTo>
                <a:cubicBezTo>
                  <a:pt x="1782" y="1239"/>
                  <a:pt x="1782" y="1239"/>
                  <a:pt x="1782" y="1239"/>
                </a:cubicBezTo>
                <a:cubicBezTo>
                  <a:pt x="1782" y="1237"/>
                  <a:pt x="1782" y="1234"/>
                  <a:pt x="1781" y="1232"/>
                </a:cubicBezTo>
                <a:cubicBezTo>
                  <a:pt x="1782" y="1232"/>
                  <a:pt x="1782" y="1232"/>
                  <a:pt x="1782" y="1232"/>
                </a:cubicBezTo>
                <a:cubicBezTo>
                  <a:pt x="1782" y="1230"/>
                  <a:pt x="1782" y="1230"/>
                  <a:pt x="1782" y="1230"/>
                </a:cubicBezTo>
                <a:cubicBezTo>
                  <a:pt x="1781" y="1230"/>
                  <a:pt x="1781" y="1230"/>
                  <a:pt x="1781" y="1230"/>
                </a:cubicBezTo>
                <a:cubicBezTo>
                  <a:pt x="1781" y="1222"/>
                  <a:pt x="1781" y="1222"/>
                  <a:pt x="1781" y="1222"/>
                </a:cubicBezTo>
                <a:cubicBezTo>
                  <a:pt x="1781" y="1222"/>
                  <a:pt x="1781" y="1222"/>
                  <a:pt x="1781" y="1222"/>
                </a:cubicBezTo>
                <a:cubicBezTo>
                  <a:pt x="1781" y="1222"/>
                  <a:pt x="1781" y="1221"/>
                  <a:pt x="1781" y="1220"/>
                </a:cubicBezTo>
                <a:cubicBezTo>
                  <a:pt x="1781" y="1220"/>
                  <a:pt x="1781" y="1220"/>
                  <a:pt x="1781" y="1220"/>
                </a:cubicBezTo>
                <a:cubicBezTo>
                  <a:pt x="1780" y="1219"/>
                  <a:pt x="1780" y="1217"/>
                  <a:pt x="1780" y="1215"/>
                </a:cubicBezTo>
                <a:cubicBezTo>
                  <a:pt x="1779" y="1215"/>
                  <a:pt x="1779" y="1215"/>
                  <a:pt x="1779" y="1215"/>
                </a:cubicBezTo>
                <a:cubicBezTo>
                  <a:pt x="1780" y="1214"/>
                  <a:pt x="1780" y="1213"/>
                  <a:pt x="1780" y="1212"/>
                </a:cubicBezTo>
                <a:cubicBezTo>
                  <a:pt x="1781" y="1212"/>
                  <a:pt x="1781" y="1212"/>
                  <a:pt x="1781" y="1212"/>
                </a:cubicBezTo>
                <a:cubicBezTo>
                  <a:pt x="1781" y="1207"/>
                  <a:pt x="1781" y="1207"/>
                  <a:pt x="1781" y="1207"/>
                </a:cubicBezTo>
                <a:cubicBezTo>
                  <a:pt x="1779" y="1207"/>
                  <a:pt x="1779" y="1207"/>
                  <a:pt x="1779" y="1207"/>
                </a:cubicBezTo>
                <a:cubicBezTo>
                  <a:pt x="1779" y="1205"/>
                  <a:pt x="1776" y="1202"/>
                  <a:pt x="1774" y="1201"/>
                </a:cubicBezTo>
                <a:cubicBezTo>
                  <a:pt x="1774" y="1200"/>
                  <a:pt x="1774" y="1199"/>
                  <a:pt x="1773" y="1198"/>
                </a:cubicBezTo>
                <a:cubicBezTo>
                  <a:pt x="1773" y="1198"/>
                  <a:pt x="1773" y="1198"/>
                  <a:pt x="1773" y="1198"/>
                </a:cubicBezTo>
                <a:cubicBezTo>
                  <a:pt x="1773" y="1192"/>
                  <a:pt x="1773" y="1192"/>
                  <a:pt x="1773" y="1192"/>
                </a:cubicBezTo>
                <a:cubicBezTo>
                  <a:pt x="1772" y="1192"/>
                  <a:pt x="1772" y="1192"/>
                  <a:pt x="1772" y="1192"/>
                </a:cubicBezTo>
                <a:cubicBezTo>
                  <a:pt x="1772" y="1187"/>
                  <a:pt x="1772" y="1187"/>
                  <a:pt x="1772" y="1187"/>
                </a:cubicBezTo>
                <a:cubicBezTo>
                  <a:pt x="1772" y="1187"/>
                  <a:pt x="1772" y="1187"/>
                  <a:pt x="1772" y="1187"/>
                </a:cubicBezTo>
                <a:cubicBezTo>
                  <a:pt x="1771" y="1184"/>
                  <a:pt x="1773" y="1176"/>
                  <a:pt x="1774" y="1175"/>
                </a:cubicBezTo>
                <a:cubicBezTo>
                  <a:pt x="1774" y="1173"/>
                  <a:pt x="1774" y="1172"/>
                  <a:pt x="1773" y="1171"/>
                </a:cubicBezTo>
                <a:cubicBezTo>
                  <a:pt x="1772" y="1171"/>
                  <a:pt x="1772" y="1171"/>
                  <a:pt x="1772" y="1171"/>
                </a:cubicBezTo>
                <a:cubicBezTo>
                  <a:pt x="1771" y="1169"/>
                  <a:pt x="1773" y="1170"/>
                  <a:pt x="1770" y="1169"/>
                </a:cubicBezTo>
                <a:cubicBezTo>
                  <a:pt x="1770" y="1167"/>
                  <a:pt x="1769" y="1167"/>
                  <a:pt x="1768" y="1166"/>
                </a:cubicBezTo>
                <a:cubicBezTo>
                  <a:pt x="1768" y="1166"/>
                  <a:pt x="1768" y="1166"/>
                  <a:pt x="1768" y="1166"/>
                </a:cubicBezTo>
                <a:cubicBezTo>
                  <a:pt x="1767" y="1164"/>
                  <a:pt x="1767" y="1162"/>
                  <a:pt x="1767" y="1161"/>
                </a:cubicBezTo>
                <a:cubicBezTo>
                  <a:pt x="1766" y="1161"/>
                  <a:pt x="1766" y="1161"/>
                  <a:pt x="1766" y="1161"/>
                </a:cubicBezTo>
                <a:cubicBezTo>
                  <a:pt x="1766" y="1160"/>
                  <a:pt x="1767" y="1160"/>
                  <a:pt x="1768" y="1159"/>
                </a:cubicBezTo>
                <a:cubicBezTo>
                  <a:pt x="1768" y="1158"/>
                  <a:pt x="1768" y="1158"/>
                  <a:pt x="1768" y="1158"/>
                </a:cubicBezTo>
                <a:cubicBezTo>
                  <a:pt x="1768" y="1158"/>
                  <a:pt x="1768" y="1158"/>
                  <a:pt x="1768" y="1158"/>
                </a:cubicBezTo>
                <a:cubicBezTo>
                  <a:pt x="1768" y="1155"/>
                  <a:pt x="1768" y="1155"/>
                  <a:pt x="1768" y="1155"/>
                </a:cubicBezTo>
                <a:cubicBezTo>
                  <a:pt x="1769" y="1155"/>
                  <a:pt x="1769" y="1155"/>
                  <a:pt x="1769" y="1155"/>
                </a:cubicBezTo>
                <a:cubicBezTo>
                  <a:pt x="1769" y="1154"/>
                  <a:pt x="1769" y="1153"/>
                  <a:pt x="1770" y="1151"/>
                </a:cubicBezTo>
                <a:cubicBezTo>
                  <a:pt x="1770" y="1151"/>
                  <a:pt x="1770" y="1151"/>
                  <a:pt x="1770" y="1151"/>
                </a:cubicBezTo>
                <a:cubicBezTo>
                  <a:pt x="1770" y="1151"/>
                  <a:pt x="1770" y="1150"/>
                  <a:pt x="1770" y="1149"/>
                </a:cubicBezTo>
                <a:cubicBezTo>
                  <a:pt x="1770" y="1149"/>
                  <a:pt x="1770" y="1149"/>
                  <a:pt x="1771" y="1149"/>
                </a:cubicBezTo>
                <a:cubicBezTo>
                  <a:pt x="1771" y="1147"/>
                  <a:pt x="1772" y="1146"/>
                  <a:pt x="1772" y="1144"/>
                </a:cubicBezTo>
                <a:cubicBezTo>
                  <a:pt x="1773" y="1144"/>
                  <a:pt x="1773" y="1144"/>
                  <a:pt x="1773" y="1143"/>
                </a:cubicBezTo>
                <a:cubicBezTo>
                  <a:pt x="1773" y="1142"/>
                  <a:pt x="1773" y="1142"/>
                  <a:pt x="1773" y="1142"/>
                </a:cubicBezTo>
                <a:cubicBezTo>
                  <a:pt x="1774" y="1142"/>
                  <a:pt x="1774" y="1142"/>
                  <a:pt x="1774" y="1142"/>
                </a:cubicBezTo>
                <a:cubicBezTo>
                  <a:pt x="1774" y="1141"/>
                  <a:pt x="1773" y="1139"/>
                  <a:pt x="1773" y="1138"/>
                </a:cubicBezTo>
                <a:cubicBezTo>
                  <a:pt x="1773" y="1137"/>
                  <a:pt x="1774" y="1137"/>
                  <a:pt x="1774" y="1137"/>
                </a:cubicBezTo>
                <a:cubicBezTo>
                  <a:pt x="1774" y="1134"/>
                  <a:pt x="1774" y="1134"/>
                  <a:pt x="1774" y="1134"/>
                </a:cubicBezTo>
                <a:cubicBezTo>
                  <a:pt x="1775" y="1134"/>
                  <a:pt x="1775" y="1134"/>
                  <a:pt x="1775" y="1134"/>
                </a:cubicBezTo>
                <a:cubicBezTo>
                  <a:pt x="1776" y="1131"/>
                  <a:pt x="1778" y="1127"/>
                  <a:pt x="1781" y="1126"/>
                </a:cubicBezTo>
                <a:cubicBezTo>
                  <a:pt x="1783" y="1126"/>
                  <a:pt x="1783" y="1126"/>
                  <a:pt x="1783" y="1126"/>
                </a:cubicBezTo>
                <a:cubicBezTo>
                  <a:pt x="1784" y="1125"/>
                  <a:pt x="1784" y="1123"/>
                  <a:pt x="1785" y="1122"/>
                </a:cubicBezTo>
                <a:cubicBezTo>
                  <a:pt x="1785" y="1122"/>
                  <a:pt x="1786" y="1122"/>
                  <a:pt x="1787" y="1121"/>
                </a:cubicBezTo>
                <a:cubicBezTo>
                  <a:pt x="1787" y="1119"/>
                  <a:pt x="1787" y="1119"/>
                  <a:pt x="1787" y="1119"/>
                </a:cubicBezTo>
                <a:cubicBezTo>
                  <a:pt x="1787" y="1119"/>
                  <a:pt x="1787" y="1119"/>
                  <a:pt x="1787" y="1119"/>
                </a:cubicBezTo>
                <a:cubicBezTo>
                  <a:pt x="1787" y="1118"/>
                  <a:pt x="1787" y="1118"/>
                  <a:pt x="1787" y="1118"/>
                </a:cubicBezTo>
                <a:cubicBezTo>
                  <a:pt x="1789" y="1119"/>
                  <a:pt x="1789" y="1118"/>
                  <a:pt x="1791" y="1118"/>
                </a:cubicBezTo>
                <a:cubicBezTo>
                  <a:pt x="1791" y="1116"/>
                  <a:pt x="1792" y="1115"/>
                  <a:pt x="1792" y="1113"/>
                </a:cubicBezTo>
                <a:cubicBezTo>
                  <a:pt x="1793" y="1113"/>
                  <a:pt x="1793" y="1113"/>
                  <a:pt x="1793" y="1113"/>
                </a:cubicBezTo>
                <a:cubicBezTo>
                  <a:pt x="1793" y="1111"/>
                  <a:pt x="1793" y="1111"/>
                  <a:pt x="1793" y="1111"/>
                </a:cubicBezTo>
                <a:cubicBezTo>
                  <a:pt x="1794" y="1110"/>
                  <a:pt x="1795" y="1109"/>
                  <a:pt x="1796" y="1108"/>
                </a:cubicBezTo>
                <a:cubicBezTo>
                  <a:pt x="1795" y="1105"/>
                  <a:pt x="1795" y="1105"/>
                  <a:pt x="1795" y="1105"/>
                </a:cubicBezTo>
                <a:cubicBezTo>
                  <a:pt x="1796" y="1105"/>
                  <a:pt x="1796" y="1104"/>
                  <a:pt x="1797" y="1104"/>
                </a:cubicBezTo>
                <a:cubicBezTo>
                  <a:pt x="1797" y="1103"/>
                  <a:pt x="1797" y="1103"/>
                  <a:pt x="1797" y="1103"/>
                </a:cubicBezTo>
                <a:cubicBezTo>
                  <a:pt x="1798" y="1102"/>
                  <a:pt x="1798" y="1102"/>
                  <a:pt x="1798" y="1102"/>
                </a:cubicBezTo>
                <a:cubicBezTo>
                  <a:pt x="1799" y="1101"/>
                  <a:pt x="1798" y="1099"/>
                  <a:pt x="1798" y="1099"/>
                </a:cubicBezTo>
                <a:cubicBezTo>
                  <a:pt x="1800" y="1099"/>
                  <a:pt x="1801" y="1098"/>
                  <a:pt x="1802" y="1097"/>
                </a:cubicBezTo>
                <a:cubicBezTo>
                  <a:pt x="1802" y="1095"/>
                  <a:pt x="1802" y="1095"/>
                  <a:pt x="1802" y="1095"/>
                </a:cubicBezTo>
                <a:cubicBezTo>
                  <a:pt x="1802" y="1095"/>
                  <a:pt x="1802" y="1095"/>
                  <a:pt x="1802" y="1095"/>
                </a:cubicBezTo>
                <a:cubicBezTo>
                  <a:pt x="1803" y="1094"/>
                  <a:pt x="1803" y="1094"/>
                  <a:pt x="1803" y="1093"/>
                </a:cubicBezTo>
                <a:cubicBezTo>
                  <a:pt x="1804" y="1093"/>
                  <a:pt x="1804" y="1093"/>
                  <a:pt x="1804" y="1093"/>
                </a:cubicBezTo>
                <a:cubicBezTo>
                  <a:pt x="1805" y="1093"/>
                  <a:pt x="1807" y="1090"/>
                  <a:pt x="1807" y="1089"/>
                </a:cubicBezTo>
                <a:cubicBezTo>
                  <a:pt x="1809" y="1088"/>
                  <a:pt x="1809" y="1088"/>
                  <a:pt x="1810" y="1087"/>
                </a:cubicBezTo>
                <a:cubicBezTo>
                  <a:pt x="1810" y="1087"/>
                  <a:pt x="1810" y="1087"/>
                  <a:pt x="1810" y="1087"/>
                </a:cubicBezTo>
                <a:cubicBezTo>
                  <a:pt x="1811" y="1086"/>
                  <a:pt x="1811" y="1086"/>
                  <a:pt x="1811" y="1085"/>
                </a:cubicBezTo>
                <a:cubicBezTo>
                  <a:pt x="1812" y="1085"/>
                  <a:pt x="1812" y="1085"/>
                  <a:pt x="1813" y="1084"/>
                </a:cubicBezTo>
                <a:cubicBezTo>
                  <a:pt x="1813" y="1083"/>
                  <a:pt x="1813" y="1083"/>
                  <a:pt x="1813" y="1083"/>
                </a:cubicBezTo>
                <a:cubicBezTo>
                  <a:pt x="1814" y="1083"/>
                  <a:pt x="1814" y="1083"/>
                  <a:pt x="1814" y="1083"/>
                </a:cubicBezTo>
                <a:cubicBezTo>
                  <a:pt x="1814" y="1082"/>
                  <a:pt x="1814" y="1082"/>
                  <a:pt x="1815" y="1081"/>
                </a:cubicBezTo>
                <a:cubicBezTo>
                  <a:pt x="1816" y="1081"/>
                  <a:pt x="1816" y="1081"/>
                  <a:pt x="1816" y="1081"/>
                </a:cubicBezTo>
                <a:cubicBezTo>
                  <a:pt x="1816" y="1081"/>
                  <a:pt x="1817" y="1080"/>
                  <a:pt x="1817" y="1080"/>
                </a:cubicBezTo>
                <a:cubicBezTo>
                  <a:pt x="1818" y="1080"/>
                  <a:pt x="1818" y="1080"/>
                  <a:pt x="1818" y="1080"/>
                </a:cubicBezTo>
                <a:cubicBezTo>
                  <a:pt x="1819" y="1079"/>
                  <a:pt x="1819" y="1078"/>
                  <a:pt x="1820" y="1078"/>
                </a:cubicBezTo>
                <a:cubicBezTo>
                  <a:pt x="1821" y="1077"/>
                  <a:pt x="1822" y="1077"/>
                  <a:pt x="1823" y="1077"/>
                </a:cubicBezTo>
                <a:cubicBezTo>
                  <a:pt x="1823" y="1076"/>
                  <a:pt x="1823" y="1076"/>
                  <a:pt x="1823" y="1076"/>
                </a:cubicBezTo>
                <a:cubicBezTo>
                  <a:pt x="1823" y="1076"/>
                  <a:pt x="1824" y="1076"/>
                  <a:pt x="1824" y="1076"/>
                </a:cubicBezTo>
                <a:cubicBezTo>
                  <a:pt x="1824" y="1074"/>
                  <a:pt x="1824" y="1074"/>
                  <a:pt x="1824" y="1074"/>
                </a:cubicBezTo>
                <a:cubicBezTo>
                  <a:pt x="1827" y="1072"/>
                  <a:pt x="1830" y="1069"/>
                  <a:pt x="1833" y="1066"/>
                </a:cubicBezTo>
                <a:cubicBezTo>
                  <a:pt x="1833" y="1064"/>
                  <a:pt x="1833" y="1064"/>
                  <a:pt x="1833" y="1064"/>
                </a:cubicBezTo>
                <a:cubicBezTo>
                  <a:pt x="1834" y="1063"/>
                  <a:pt x="1835" y="1064"/>
                  <a:pt x="1836" y="1063"/>
                </a:cubicBezTo>
                <a:cubicBezTo>
                  <a:pt x="1836" y="1063"/>
                  <a:pt x="1836" y="1063"/>
                  <a:pt x="1836" y="1063"/>
                </a:cubicBezTo>
                <a:cubicBezTo>
                  <a:pt x="1837" y="1062"/>
                  <a:pt x="1838" y="1061"/>
                  <a:pt x="1839" y="1060"/>
                </a:cubicBezTo>
                <a:cubicBezTo>
                  <a:pt x="1839" y="1056"/>
                  <a:pt x="1839" y="1056"/>
                  <a:pt x="1839" y="1056"/>
                </a:cubicBezTo>
                <a:cubicBezTo>
                  <a:pt x="1839" y="1056"/>
                  <a:pt x="1840" y="1056"/>
                  <a:pt x="1841" y="1054"/>
                </a:cubicBezTo>
                <a:cubicBezTo>
                  <a:pt x="1842" y="1054"/>
                  <a:pt x="1843" y="1054"/>
                  <a:pt x="1844" y="1053"/>
                </a:cubicBezTo>
                <a:cubicBezTo>
                  <a:pt x="1844" y="1053"/>
                  <a:pt x="1844" y="1053"/>
                  <a:pt x="1844" y="1053"/>
                </a:cubicBezTo>
                <a:cubicBezTo>
                  <a:pt x="1848" y="1052"/>
                  <a:pt x="1844" y="1052"/>
                  <a:pt x="1846" y="1049"/>
                </a:cubicBezTo>
                <a:cubicBezTo>
                  <a:pt x="1846" y="1049"/>
                  <a:pt x="1847" y="1048"/>
                  <a:pt x="1847" y="1048"/>
                </a:cubicBezTo>
                <a:cubicBezTo>
                  <a:pt x="1847" y="1047"/>
                  <a:pt x="1847" y="1047"/>
                  <a:pt x="1847" y="1047"/>
                </a:cubicBezTo>
                <a:cubicBezTo>
                  <a:pt x="1848" y="1047"/>
                  <a:pt x="1848" y="1047"/>
                  <a:pt x="1848" y="1047"/>
                </a:cubicBezTo>
                <a:cubicBezTo>
                  <a:pt x="1848" y="1045"/>
                  <a:pt x="1848" y="1045"/>
                  <a:pt x="1848" y="1045"/>
                </a:cubicBezTo>
                <a:cubicBezTo>
                  <a:pt x="1849" y="1044"/>
                  <a:pt x="1849" y="1044"/>
                  <a:pt x="1849" y="1044"/>
                </a:cubicBezTo>
                <a:cubicBezTo>
                  <a:pt x="1849" y="1043"/>
                  <a:pt x="1849" y="1043"/>
                  <a:pt x="1849" y="1043"/>
                </a:cubicBezTo>
                <a:cubicBezTo>
                  <a:pt x="1850" y="1042"/>
                  <a:pt x="1850" y="1042"/>
                  <a:pt x="1851" y="1042"/>
                </a:cubicBezTo>
                <a:cubicBezTo>
                  <a:pt x="1852" y="1040"/>
                  <a:pt x="1851" y="1037"/>
                  <a:pt x="1852" y="1036"/>
                </a:cubicBezTo>
                <a:cubicBezTo>
                  <a:pt x="1853" y="1035"/>
                  <a:pt x="1853" y="1034"/>
                  <a:pt x="1854" y="1034"/>
                </a:cubicBezTo>
                <a:cubicBezTo>
                  <a:pt x="1855" y="1032"/>
                  <a:pt x="1855" y="1030"/>
                  <a:pt x="1855" y="1028"/>
                </a:cubicBezTo>
                <a:cubicBezTo>
                  <a:pt x="1856" y="1028"/>
                  <a:pt x="1856" y="1028"/>
                  <a:pt x="1856" y="1028"/>
                </a:cubicBezTo>
                <a:cubicBezTo>
                  <a:pt x="1856" y="1027"/>
                  <a:pt x="1856" y="1025"/>
                  <a:pt x="1856" y="1024"/>
                </a:cubicBezTo>
                <a:cubicBezTo>
                  <a:pt x="1857" y="1024"/>
                  <a:pt x="1857" y="1024"/>
                  <a:pt x="1857" y="1024"/>
                </a:cubicBezTo>
                <a:cubicBezTo>
                  <a:pt x="1857" y="1022"/>
                  <a:pt x="1857" y="1022"/>
                  <a:pt x="1857" y="1022"/>
                </a:cubicBezTo>
                <a:cubicBezTo>
                  <a:pt x="1858" y="1022"/>
                  <a:pt x="1858" y="1022"/>
                  <a:pt x="1858" y="1022"/>
                </a:cubicBezTo>
                <a:cubicBezTo>
                  <a:pt x="1858" y="1020"/>
                  <a:pt x="1859" y="1017"/>
                  <a:pt x="1859" y="1015"/>
                </a:cubicBezTo>
                <a:cubicBezTo>
                  <a:pt x="1860" y="1015"/>
                  <a:pt x="1860" y="1015"/>
                  <a:pt x="1860" y="1015"/>
                </a:cubicBezTo>
                <a:cubicBezTo>
                  <a:pt x="1860" y="1013"/>
                  <a:pt x="1861" y="1012"/>
                  <a:pt x="1861" y="1011"/>
                </a:cubicBezTo>
                <a:cubicBezTo>
                  <a:pt x="1862" y="1011"/>
                  <a:pt x="1863" y="1010"/>
                  <a:pt x="1864" y="1009"/>
                </a:cubicBezTo>
                <a:cubicBezTo>
                  <a:pt x="1864" y="1007"/>
                  <a:pt x="1864" y="1007"/>
                  <a:pt x="1864" y="1007"/>
                </a:cubicBezTo>
                <a:cubicBezTo>
                  <a:pt x="1864" y="1007"/>
                  <a:pt x="1865" y="1006"/>
                  <a:pt x="1866" y="1005"/>
                </a:cubicBezTo>
                <a:cubicBezTo>
                  <a:pt x="1866" y="1003"/>
                  <a:pt x="1867" y="1001"/>
                  <a:pt x="1867" y="999"/>
                </a:cubicBezTo>
                <a:cubicBezTo>
                  <a:pt x="1867" y="999"/>
                  <a:pt x="1868" y="999"/>
                  <a:pt x="1868" y="999"/>
                </a:cubicBezTo>
                <a:cubicBezTo>
                  <a:pt x="1868" y="997"/>
                  <a:pt x="1869" y="995"/>
                  <a:pt x="1869" y="993"/>
                </a:cubicBezTo>
                <a:cubicBezTo>
                  <a:pt x="1869" y="993"/>
                  <a:pt x="1869" y="993"/>
                  <a:pt x="1869" y="993"/>
                </a:cubicBezTo>
                <a:cubicBezTo>
                  <a:pt x="1869" y="990"/>
                  <a:pt x="1869" y="990"/>
                  <a:pt x="1869" y="990"/>
                </a:cubicBezTo>
                <a:cubicBezTo>
                  <a:pt x="1870" y="990"/>
                  <a:pt x="1870" y="990"/>
                  <a:pt x="1870" y="990"/>
                </a:cubicBezTo>
                <a:cubicBezTo>
                  <a:pt x="1870" y="988"/>
                  <a:pt x="1870" y="988"/>
                  <a:pt x="1870" y="988"/>
                </a:cubicBezTo>
                <a:cubicBezTo>
                  <a:pt x="1871" y="988"/>
                  <a:pt x="1871" y="988"/>
                  <a:pt x="1871" y="988"/>
                </a:cubicBezTo>
                <a:cubicBezTo>
                  <a:pt x="1871" y="984"/>
                  <a:pt x="1871" y="984"/>
                  <a:pt x="1871" y="984"/>
                </a:cubicBezTo>
                <a:cubicBezTo>
                  <a:pt x="1871" y="984"/>
                  <a:pt x="1871" y="984"/>
                  <a:pt x="1871" y="984"/>
                </a:cubicBezTo>
                <a:cubicBezTo>
                  <a:pt x="1871" y="975"/>
                  <a:pt x="1871" y="975"/>
                  <a:pt x="1871" y="975"/>
                </a:cubicBezTo>
                <a:cubicBezTo>
                  <a:pt x="1872" y="975"/>
                  <a:pt x="1872" y="975"/>
                  <a:pt x="1872" y="975"/>
                </a:cubicBezTo>
                <a:cubicBezTo>
                  <a:pt x="1872" y="974"/>
                  <a:pt x="1873" y="973"/>
                  <a:pt x="1873" y="973"/>
                </a:cubicBezTo>
                <a:cubicBezTo>
                  <a:pt x="1872" y="972"/>
                  <a:pt x="1871" y="972"/>
                  <a:pt x="1871" y="971"/>
                </a:cubicBezTo>
                <a:cubicBezTo>
                  <a:pt x="1869" y="971"/>
                  <a:pt x="1869" y="972"/>
                  <a:pt x="1868" y="973"/>
                </a:cubicBezTo>
                <a:cubicBezTo>
                  <a:pt x="1868" y="973"/>
                  <a:pt x="1868" y="973"/>
                  <a:pt x="1868" y="973"/>
                </a:cubicBezTo>
                <a:cubicBezTo>
                  <a:pt x="1866" y="973"/>
                  <a:pt x="1866" y="973"/>
                  <a:pt x="1866" y="973"/>
                </a:cubicBezTo>
                <a:cubicBezTo>
                  <a:pt x="1866" y="974"/>
                  <a:pt x="1866" y="974"/>
                  <a:pt x="1866" y="974"/>
                </a:cubicBezTo>
                <a:cubicBezTo>
                  <a:pt x="1864" y="974"/>
                  <a:pt x="1864" y="974"/>
                  <a:pt x="1864" y="974"/>
                </a:cubicBezTo>
                <a:cubicBezTo>
                  <a:pt x="1864" y="974"/>
                  <a:pt x="1864" y="974"/>
                  <a:pt x="1864" y="974"/>
                </a:cubicBezTo>
                <a:cubicBezTo>
                  <a:pt x="1863" y="975"/>
                  <a:pt x="1862" y="975"/>
                  <a:pt x="1861" y="975"/>
                </a:cubicBezTo>
                <a:cubicBezTo>
                  <a:pt x="1861" y="976"/>
                  <a:pt x="1861" y="976"/>
                  <a:pt x="1861" y="976"/>
                </a:cubicBezTo>
                <a:cubicBezTo>
                  <a:pt x="1859" y="976"/>
                  <a:pt x="1859" y="976"/>
                  <a:pt x="1859" y="976"/>
                </a:cubicBezTo>
                <a:cubicBezTo>
                  <a:pt x="1859" y="976"/>
                  <a:pt x="1859" y="976"/>
                  <a:pt x="1859" y="976"/>
                </a:cubicBezTo>
                <a:cubicBezTo>
                  <a:pt x="1855" y="978"/>
                  <a:pt x="1853" y="975"/>
                  <a:pt x="1850" y="976"/>
                </a:cubicBezTo>
                <a:cubicBezTo>
                  <a:pt x="1850" y="977"/>
                  <a:pt x="1850" y="977"/>
                  <a:pt x="1850" y="977"/>
                </a:cubicBezTo>
                <a:cubicBezTo>
                  <a:pt x="1848" y="977"/>
                  <a:pt x="1848" y="977"/>
                  <a:pt x="1848" y="977"/>
                </a:cubicBezTo>
                <a:cubicBezTo>
                  <a:pt x="1848" y="978"/>
                  <a:pt x="1848" y="978"/>
                  <a:pt x="1848" y="978"/>
                </a:cubicBezTo>
                <a:cubicBezTo>
                  <a:pt x="1844" y="978"/>
                  <a:pt x="1844" y="978"/>
                  <a:pt x="1844" y="978"/>
                </a:cubicBezTo>
                <a:cubicBezTo>
                  <a:pt x="1844" y="979"/>
                  <a:pt x="1844" y="979"/>
                  <a:pt x="1844" y="979"/>
                </a:cubicBezTo>
                <a:cubicBezTo>
                  <a:pt x="1843" y="979"/>
                  <a:pt x="1842" y="980"/>
                  <a:pt x="1841" y="980"/>
                </a:cubicBezTo>
                <a:cubicBezTo>
                  <a:pt x="1840" y="980"/>
                  <a:pt x="1840" y="981"/>
                  <a:pt x="1839" y="982"/>
                </a:cubicBezTo>
                <a:cubicBezTo>
                  <a:pt x="1838" y="982"/>
                  <a:pt x="1838" y="982"/>
                  <a:pt x="1838" y="982"/>
                </a:cubicBezTo>
                <a:cubicBezTo>
                  <a:pt x="1838" y="982"/>
                  <a:pt x="1838" y="982"/>
                  <a:pt x="1838" y="982"/>
                </a:cubicBezTo>
                <a:cubicBezTo>
                  <a:pt x="1837" y="982"/>
                  <a:pt x="1837" y="982"/>
                  <a:pt x="1837" y="982"/>
                </a:cubicBezTo>
                <a:cubicBezTo>
                  <a:pt x="1837" y="983"/>
                  <a:pt x="1837" y="983"/>
                  <a:pt x="1837" y="983"/>
                </a:cubicBezTo>
                <a:cubicBezTo>
                  <a:pt x="1835" y="983"/>
                  <a:pt x="1835" y="983"/>
                  <a:pt x="1835" y="983"/>
                </a:cubicBezTo>
                <a:cubicBezTo>
                  <a:pt x="1834" y="983"/>
                  <a:pt x="1834" y="984"/>
                  <a:pt x="1834" y="984"/>
                </a:cubicBezTo>
                <a:cubicBezTo>
                  <a:pt x="1831" y="986"/>
                  <a:pt x="1830" y="983"/>
                  <a:pt x="1829" y="982"/>
                </a:cubicBezTo>
                <a:cubicBezTo>
                  <a:pt x="1827" y="981"/>
                  <a:pt x="1818" y="984"/>
                  <a:pt x="1818" y="985"/>
                </a:cubicBezTo>
                <a:cubicBezTo>
                  <a:pt x="1815" y="985"/>
                  <a:pt x="1815" y="985"/>
                  <a:pt x="1815" y="985"/>
                </a:cubicBezTo>
                <a:cubicBezTo>
                  <a:pt x="1815" y="985"/>
                  <a:pt x="1814" y="984"/>
                  <a:pt x="1814" y="984"/>
                </a:cubicBezTo>
                <a:cubicBezTo>
                  <a:pt x="1813" y="984"/>
                  <a:pt x="1813" y="984"/>
                  <a:pt x="1813" y="984"/>
                </a:cubicBezTo>
                <a:cubicBezTo>
                  <a:pt x="1813" y="983"/>
                  <a:pt x="1813" y="983"/>
                  <a:pt x="1813" y="983"/>
                </a:cubicBezTo>
                <a:cubicBezTo>
                  <a:pt x="1811" y="983"/>
                  <a:pt x="1811" y="983"/>
                  <a:pt x="1811" y="983"/>
                </a:cubicBezTo>
                <a:cubicBezTo>
                  <a:pt x="1811" y="982"/>
                  <a:pt x="1811" y="982"/>
                  <a:pt x="1811" y="982"/>
                </a:cubicBezTo>
                <a:cubicBezTo>
                  <a:pt x="1810" y="982"/>
                  <a:pt x="1810" y="981"/>
                  <a:pt x="1809" y="981"/>
                </a:cubicBezTo>
                <a:cubicBezTo>
                  <a:pt x="1808" y="978"/>
                  <a:pt x="1808" y="978"/>
                  <a:pt x="1808" y="978"/>
                </a:cubicBezTo>
                <a:cubicBezTo>
                  <a:pt x="1808" y="978"/>
                  <a:pt x="1807" y="978"/>
                  <a:pt x="1806" y="977"/>
                </a:cubicBezTo>
                <a:cubicBezTo>
                  <a:pt x="1806" y="975"/>
                  <a:pt x="1806" y="975"/>
                  <a:pt x="1806" y="975"/>
                </a:cubicBezTo>
                <a:cubicBezTo>
                  <a:pt x="1806" y="973"/>
                  <a:pt x="1805" y="973"/>
                  <a:pt x="1802" y="973"/>
                </a:cubicBezTo>
                <a:cubicBezTo>
                  <a:pt x="1803" y="971"/>
                  <a:pt x="1803" y="971"/>
                  <a:pt x="1804" y="971"/>
                </a:cubicBezTo>
                <a:cubicBezTo>
                  <a:pt x="1804" y="970"/>
                  <a:pt x="1804" y="970"/>
                  <a:pt x="1804" y="970"/>
                </a:cubicBezTo>
                <a:cubicBezTo>
                  <a:pt x="1805" y="970"/>
                  <a:pt x="1805" y="970"/>
                  <a:pt x="1805" y="970"/>
                </a:cubicBezTo>
                <a:cubicBezTo>
                  <a:pt x="1805" y="969"/>
                  <a:pt x="1806" y="968"/>
                  <a:pt x="1806" y="967"/>
                </a:cubicBezTo>
                <a:cubicBezTo>
                  <a:pt x="1807" y="967"/>
                  <a:pt x="1807" y="967"/>
                  <a:pt x="1807" y="967"/>
                </a:cubicBezTo>
                <a:cubicBezTo>
                  <a:pt x="1806" y="965"/>
                  <a:pt x="1807" y="964"/>
                  <a:pt x="1807" y="964"/>
                </a:cubicBezTo>
                <a:cubicBezTo>
                  <a:pt x="1806" y="964"/>
                  <a:pt x="1806" y="964"/>
                  <a:pt x="1806" y="964"/>
                </a:cubicBezTo>
                <a:cubicBezTo>
                  <a:pt x="1806" y="961"/>
                  <a:pt x="1806" y="961"/>
                  <a:pt x="1806" y="961"/>
                </a:cubicBezTo>
                <a:cubicBezTo>
                  <a:pt x="1806" y="961"/>
                  <a:pt x="1805" y="961"/>
                  <a:pt x="1804" y="961"/>
                </a:cubicBezTo>
                <a:cubicBezTo>
                  <a:pt x="1804" y="960"/>
                  <a:pt x="1804" y="960"/>
                  <a:pt x="1804" y="960"/>
                </a:cubicBezTo>
                <a:cubicBezTo>
                  <a:pt x="1803" y="958"/>
                  <a:pt x="1800" y="955"/>
                  <a:pt x="1798" y="955"/>
                </a:cubicBezTo>
                <a:cubicBezTo>
                  <a:pt x="1798" y="953"/>
                  <a:pt x="1797" y="952"/>
                  <a:pt x="1797" y="950"/>
                </a:cubicBezTo>
                <a:cubicBezTo>
                  <a:pt x="1796" y="950"/>
                  <a:pt x="1796" y="950"/>
                  <a:pt x="1796" y="950"/>
                </a:cubicBezTo>
                <a:cubicBezTo>
                  <a:pt x="1795" y="947"/>
                  <a:pt x="1796" y="949"/>
                  <a:pt x="1794" y="948"/>
                </a:cubicBezTo>
                <a:cubicBezTo>
                  <a:pt x="1793" y="948"/>
                  <a:pt x="1793" y="947"/>
                  <a:pt x="1793" y="946"/>
                </a:cubicBezTo>
                <a:cubicBezTo>
                  <a:pt x="1792" y="946"/>
                  <a:pt x="1791" y="946"/>
                  <a:pt x="1791" y="946"/>
                </a:cubicBezTo>
                <a:cubicBezTo>
                  <a:pt x="1789" y="943"/>
                  <a:pt x="1788" y="940"/>
                  <a:pt x="1787" y="938"/>
                </a:cubicBezTo>
                <a:cubicBezTo>
                  <a:pt x="1786" y="937"/>
                  <a:pt x="1785" y="937"/>
                  <a:pt x="1783" y="937"/>
                </a:cubicBezTo>
                <a:cubicBezTo>
                  <a:pt x="1783" y="936"/>
                  <a:pt x="1783" y="936"/>
                  <a:pt x="1783" y="936"/>
                </a:cubicBezTo>
                <a:cubicBezTo>
                  <a:pt x="1782" y="936"/>
                  <a:pt x="1782" y="936"/>
                  <a:pt x="1782" y="936"/>
                </a:cubicBezTo>
                <a:cubicBezTo>
                  <a:pt x="1782" y="934"/>
                  <a:pt x="1782" y="934"/>
                  <a:pt x="1782" y="934"/>
                </a:cubicBezTo>
                <a:cubicBezTo>
                  <a:pt x="1777" y="933"/>
                  <a:pt x="1780" y="932"/>
                  <a:pt x="1777" y="930"/>
                </a:cubicBezTo>
                <a:cubicBezTo>
                  <a:pt x="1777" y="929"/>
                  <a:pt x="1778" y="929"/>
                  <a:pt x="1777" y="929"/>
                </a:cubicBezTo>
                <a:cubicBezTo>
                  <a:pt x="1777" y="930"/>
                  <a:pt x="1777" y="930"/>
                  <a:pt x="1777" y="930"/>
                </a:cubicBezTo>
                <a:cubicBezTo>
                  <a:pt x="1776" y="930"/>
                  <a:pt x="1776" y="930"/>
                  <a:pt x="1775" y="930"/>
                </a:cubicBezTo>
                <a:cubicBezTo>
                  <a:pt x="1775" y="929"/>
                  <a:pt x="1774" y="928"/>
                  <a:pt x="1773" y="928"/>
                </a:cubicBezTo>
                <a:cubicBezTo>
                  <a:pt x="1773" y="925"/>
                  <a:pt x="1772" y="923"/>
                  <a:pt x="1772" y="921"/>
                </a:cubicBezTo>
                <a:cubicBezTo>
                  <a:pt x="1772" y="914"/>
                  <a:pt x="1772" y="914"/>
                  <a:pt x="1772" y="914"/>
                </a:cubicBezTo>
                <a:cubicBezTo>
                  <a:pt x="1771" y="914"/>
                  <a:pt x="1771" y="914"/>
                  <a:pt x="1771" y="914"/>
                </a:cubicBezTo>
                <a:cubicBezTo>
                  <a:pt x="1771" y="913"/>
                  <a:pt x="1771" y="912"/>
                  <a:pt x="1772" y="911"/>
                </a:cubicBezTo>
                <a:cubicBezTo>
                  <a:pt x="1771" y="911"/>
                  <a:pt x="1771" y="911"/>
                  <a:pt x="1771" y="911"/>
                </a:cubicBezTo>
                <a:cubicBezTo>
                  <a:pt x="1771" y="909"/>
                  <a:pt x="1771" y="909"/>
                  <a:pt x="1771" y="909"/>
                </a:cubicBezTo>
                <a:cubicBezTo>
                  <a:pt x="1770" y="909"/>
                  <a:pt x="1770" y="909"/>
                  <a:pt x="1770" y="909"/>
                </a:cubicBezTo>
                <a:cubicBezTo>
                  <a:pt x="1770" y="907"/>
                  <a:pt x="1770" y="907"/>
                  <a:pt x="1770" y="907"/>
                </a:cubicBezTo>
                <a:cubicBezTo>
                  <a:pt x="1770" y="907"/>
                  <a:pt x="1770" y="907"/>
                  <a:pt x="1770" y="907"/>
                </a:cubicBezTo>
                <a:cubicBezTo>
                  <a:pt x="1770" y="906"/>
                  <a:pt x="1770" y="906"/>
                  <a:pt x="1770" y="906"/>
                </a:cubicBezTo>
                <a:cubicBezTo>
                  <a:pt x="1769" y="906"/>
                  <a:pt x="1769" y="906"/>
                  <a:pt x="1769" y="906"/>
                </a:cubicBezTo>
                <a:cubicBezTo>
                  <a:pt x="1769" y="903"/>
                  <a:pt x="1769" y="903"/>
                  <a:pt x="1769" y="903"/>
                </a:cubicBezTo>
                <a:cubicBezTo>
                  <a:pt x="1768" y="903"/>
                  <a:pt x="1768" y="903"/>
                  <a:pt x="1768" y="903"/>
                </a:cubicBezTo>
                <a:cubicBezTo>
                  <a:pt x="1767" y="899"/>
                  <a:pt x="1767" y="902"/>
                  <a:pt x="1765" y="900"/>
                </a:cubicBezTo>
                <a:cubicBezTo>
                  <a:pt x="1762" y="897"/>
                  <a:pt x="1763" y="894"/>
                  <a:pt x="1757" y="894"/>
                </a:cubicBezTo>
                <a:cubicBezTo>
                  <a:pt x="1757" y="893"/>
                  <a:pt x="1756" y="889"/>
                  <a:pt x="1756" y="888"/>
                </a:cubicBezTo>
                <a:cubicBezTo>
                  <a:pt x="1754" y="888"/>
                  <a:pt x="1754" y="888"/>
                  <a:pt x="1754" y="888"/>
                </a:cubicBezTo>
                <a:cubicBezTo>
                  <a:pt x="1754" y="882"/>
                  <a:pt x="1754" y="882"/>
                  <a:pt x="1754" y="882"/>
                </a:cubicBezTo>
                <a:cubicBezTo>
                  <a:pt x="1755" y="882"/>
                  <a:pt x="1755" y="882"/>
                  <a:pt x="1755" y="882"/>
                </a:cubicBezTo>
                <a:cubicBezTo>
                  <a:pt x="1755" y="881"/>
                  <a:pt x="1755" y="880"/>
                  <a:pt x="1754" y="878"/>
                </a:cubicBezTo>
                <a:cubicBezTo>
                  <a:pt x="1755" y="878"/>
                  <a:pt x="1755" y="878"/>
                  <a:pt x="1756" y="878"/>
                </a:cubicBezTo>
                <a:cubicBezTo>
                  <a:pt x="1756" y="876"/>
                  <a:pt x="1755" y="874"/>
                  <a:pt x="1755" y="873"/>
                </a:cubicBezTo>
                <a:cubicBezTo>
                  <a:pt x="1755" y="872"/>
                  <a:pt x="1756" y="872"/>
                  <a:pt x="1756" y="871"/>
                </a:cubicBezTo>
                <a:cubicBezTo>
                  <a:pt x="1755" y="871"/>
                  <a:pt x="1755" y="871"/>
                  <a:pt x="1755" y="871"/>
                </a:cubicBezTo>
                <a:cubicBezTo>
                  <a:pt x="1755" y="870"/>
                  <a:pt x="1755" y="870"/>
                  <a:pt x="1755" y="870"/>
                </a:cubicBezTo>
                <a:cubicBezTo>
                  <a:pt x="1754" y="870"/>
                  <a:pt x="1754" y="870"/>
                  <a:pt x="1754" y="870"/>
                </a:cubicBezTo>
                <a:cubicBezTo>
                  <a:pt x="1754" y="866"/>
                  <a:pt x="1754" y="866"/>
                  <a:pt x="1754" y="866"/>
                </a:cubicBezTo>
                <a:cubicBezTo>
                  <a:pt x="1755" y="866"/>
                  <a:pt x="1755" y="866"/>
                  <a:pt x="1755" y="866"/>
                </a:cubicBezTo>
                <a:cubicBezTo>
                  <a:pt x="1755" y="865"/>
                  <a:pt x="1755" y="865"/>
                  <a:pt x="1755" y="865"/>
                </a:cubicBezTo>
                <a:cubicBezTo>
                  <a:pt x="1754" y="865"/>
                  <a:pt x="1753" y="864"/>
                  <a:pt x="1752" y="863"/>
                </a:cubicBezTo>
                <a:cubicBezTo>
                  <a:pt x="1752" y="861"/>
                  <a:pt x="1752" y="861"/>
                  <a:pt x="1752" y="861"/>
                </a:cubicBezTo>
                <a:cubicBezTo>
                  <a:pt x="1752" y="861"/>
                  <a:pt x="1752" y="861"/>
                  <a:pt x="1752" y="861"/>
                </a:cubicBezTo>
                <a:cubicBezTo>
                  <a:pt x="1752" y="859"/>
                  <a:pt x="1752" y="859"/>
                  <a:pt x="1752" y="859"/>
                </a:cubicBezTo>
                <a:cubicBezTo>
                  <a:pt x="1751" y="859"/>
                  <a:pt x="1751" y="859"/>
                  <a:pt x="1751" y="859"/>
                </a:cubicBezTo>
                <a:cubicBezTo>
                  <a:pt x="1751" y="856"/>
                  <a:pt x="1751" y="856"/>
                  <a:pt x="1751" y="856"/>
                </a:cubicBezTo>
                <a:cubicBezTo>
                  <a:pt x="1750" y="856"/>
                  <a:pt x="1750" y="856"/>
                  <a:pt x="1750" y="856"/>
                </a:cubicBezTo>
                <a:cubicBezTo>
                  <a:pt x="1749" y="854"/>
                  <a:pt x="1749" y="854"/>
                  <a:pt x="1749" y="854"/>
                </a:cubicBezTo>
                <a:cubicBezTo>
                  <a:pt x="1748" y="854"/>
                  <a:pt x="1748" y="854"/>
                  <a:pt x="1748" y="854"/>
                </a:cubicBezTo>
                <a:cubicBezTo>
                  <a:pt x="1748" y="854"/>
                  <a:pt x="1747" y="853"/>
                  <a:pt x="1747" y="853"/>
                </a:cubicBezTo>
                <a:cubicBezTo>
                  <a:pt x="1746" y="852"/>
                  <a:pt x="1745" y="851"/>
                  <a:pt x="1743" y="850"/>
                </a:cubicBezTo>
                <a:cubicBezTo>
                  <a:pt x="1743" y="849"/>
                  <a:pt x="1743" y="848"/>
                  <a:pt x="1743" y="848"/>
                </a:cubicBezTo>
                <a:cubicBezTo>
                  <a:pt x="1742" y="848"/>
                  <a:pt x="1742" y="848"/>
                  <a:pt x="1742" y="848"/>
                </a:cubicBezTo>
                <a:cubicBezTo>
                  <a:pt x="1742" y="844"/>
                  <a:pt x="1742" y="844"/>
                  <a:pt x="1742" y="844"/>
                </a:cubicBezTo>
                <a:cubicBezTo>
                  <a:pt x="1741" y="844"/>
                  <a:pt x="1741" y="844"/>
                  <a:pt x="1741" y="844"/>
                </a:cubicBezTo>
                <a:cubicBezTo>
                  <a:pt x="1740" y="841"/>
                  <a:pt x="1740" y="839"/>
                  <a:pt x="1739" y="836"/>
                </a:cubicBezTo>
                <a:cubicBezTo>
                  <a:pt x="1742" y="836"/>
                  <a:pt x="1742" y="836"/>
                  <a:pt x="1742" y="836"/>
                </a:cubicBezTo>
                <a:cubicBezTo>
                  <a:pt x="1741" y="835"/>
                  <a:pt x="1741" y="834"/>
                  <a:pt x="1740" y="833"/>
                </a:cubicBezTo>
                <a:cubicBezTo>
                  <a:pt x="1739" y="833"/>
                  <a:pt x="1739" y="833"/>
                  <a:pt x="1739" y="833"/>
                </a:cubicBezTo>
                <a:cubicBezTo>
                  <a:pt x="1739" y="830"/>
                  <a:pt x="1739" y="830"/>
                  <a:pt x="1739" y="830"/>
                </a:cubicBezTo>
                <a:cubicBezTo>
                  <a:pt x="1739" y="830"/>
                  <a:pt x="1739" y="830"/>
                  <a:pt x="1739" y="830"/>
                </a:cubicBezTo>
                <a:cubicBezTo>
                  <a:pt x="1738" y="829"/>
                  <a:pt x="1738" y="828"/>
                  <a:pt x="1737" y="827"/>
                </a:cubicBezTo>
                <a:cubicBezTo>
                  <a:pt x="1737" y="827"/>
                  <a:pt x="1737" y="827"/>
                  <a:pt x="1737" y="827"/>
                </a:cubicBezTo>
                <a:cubicBezTo>
                  <a:pt x="1737" y="825"/>
                  <a:pt x="1737" y="825"/>
                  <a:pt x="1737" y="825"/>
                </a:cubicBezTo>
                <a:cubicBezTo>
                  <a:pt x="1736" y="825"/>
                  <a:pt x="1736" y="825"/>
                  <a:pt x="1736" y="825"/>
                </a:cubicBezTo>
                <a:cubicBezTo>
                  <a:pt x="1736" y="824"/>
                  <a:pt x="1736" y="824"/>
                  <a:pt x="1736" y="824"/>
                </a:cubicBezTo>
                <a:cubicBezTo>
                  <a:pt x="1735" y="824"/>
                  <a:pt x="1735" y="824"/>
                  <a:pt x="1735" y="824"/>
                </a:cubicBezTo>
                <a:cubicBezTo>
                  <a:pt x="1735" y="823"/>
                  <a:pt x="1734" y="821"/>
                  <a:pt x="1734" y="820"/>
                </a:cubicBezTo>
                <a:cubicBezTo>
                  <a:pt x="1733" y="820"/>
                  <a:pt x="1733" y="820"/>
                  <a:pt x="1733" y="820"/>
                </a:cubicBezTo>
                <a:cubicBezTo>
                  <a:pt x="1732" y="819"/>
                  <a:pt x="1733" y="819"/>
                  <a:pt x="1731" y="819"/>
                </a:cubicBezTo>
                <a:cubicBezTo>
                  <a:pt x="1731" y="817"/>
                  <a:pt x="1729" y="816"/>
                  <a:pt x="1729" y="814"/>
                </a:cubicBezTo>
                <a:cubicBezTo>
                  <a:pt x="1727" y="809"/>
                  <a:pt x="1726" y="805"/>
                  <a:pt x="1725" y="800"/>
                </a:cubicBezTo>
                <a:cubicBezTo>
                  <a:pt x="1724" y="800"/>
                  <a:pt x="1724" y="800"/>
                  <a:pt x="1723" y="800"/>
                </a:cubicBezTo>
                <a:cubicBezTo>
                  <a:pt x="1723" y="798"/>
                  <a:pt x="1722" y="797"/>
                  <a:pt x="1722" y="796"/>
                </a:cubicBezTo>
                <a:cubicBezTo>
                  <a:pt x="1722" y="796"/>
                  <a:pt x="1722" y="796"/>
                  <a:pt x="1722" y="796"/>
                </a:cubicBezTo>
                <a:cubicBezTo>
                  <a:pt x="1722" y="792"/>
                  <a:pt x="1722" y="792"/>
                  <a:pt x="1722" y="792"/>
                </a:cubicBezTo>
                <a:cubicBezTo>
                  <a:pt x="1722" y="792"/>
                  <a:pt x="1721" y="791"/>
                  <a:pt x="1720" y="791"/>
                </a:cubicBezTo>
                <a:cubicBezTo>
                  <a:pt x="1720" y="790"/>
                  <a:pt x="1720" y="790"/>
                  <a:pt x="1720" y="790"/>
                </a:cubicBezTo>
                <a:cubicBezTo>
                  <a:pt x="1720" y="789"/>
                  <a:pt x="1719" y="789"/>
                  <a:pt x="1718" y="788"/>
                </a:cubicBezTo>
                <a:cubicBezTo>
                  <a:pt x="1717" y="787"/>
                  <a:pt x="1717" y="786"/>
                  <a:pt x="1716" y="784"/>
                </a:cubicBezTo>
                <a:cubicBezTo>
                  <a:pt x="1715" y="783"/>
                  <a:pt x="1715" y="781"/>
                  <a:pt x="1715" y="780"/>
                </a:cubicBezTo>
                <a:cubicBezTo>
                  <a:pt x="1716" y="780"/>
                  <a:pt x="1716" y="780"/>
                  <a:pt x="1716" y="780"/>
                </a:cubicBezTo>
                <a:cubicBezTo>
                  <a:pt x="1716" y="779"/>
                  <a:pt x="1716" y="779"/>
                  <a:pt x="1716" y="779"/>
                </a:cubicBezTo>
                <a:cubicBezTo>
                  <a:pt x="1716" y="779"/>
                  <a:pt x="1716" y="779"/>
                  <a:pt x="1716" y="779"/>
                </a:cubicBezTo>
                <a:cubicBezTo>
                  <a:pt x="1717" y="779"/>
                  <a:pt x="1718" y="780"/>
                  <a:pt x="1718" y="781"/>
                </a:cubicBezTo>
                <a:cubicBezTo>
                  <a:pt x="1719" y="781"/>
                  <a:pt x="1719" y="781"/>
                  <a:pt x="1719" y="781"/>
                </a:cubicBezTo>
                <a:cubicBezTo>
                  <a:pt x="1719" y="782"/>
                  <a:pt x="1719" y="782"/>
                  <a:pt x="1719" y="782"/>
                </a:cubicBezTo>
                <a:cubicBezTo>
                  <a:pt x="1720" y="783"/>
                  <a:pt x="1720" y="783"/>
                  <a:pt x="1720" y="783"/>
                </a:cubicBezTo>
                <a:cubicBezTo>
                  <a:pt x="1720" y="784"/>
                  <a:pt x="1721" y="785"/>
                  <a:pt x="1721" y="786"/>
                </a:cubicBezTo>
                <a:cubicBezTo>
                  <a:pt x="1722" y="786"/>
                  <a:pt x="1722" y="786"/>
                  <a:pt x="1722" y="786"/>
                </a:cubicBezTo>
                <a:cubicBezTo>
                  <a:pt x="1722" y="789"/>
                  <a:pt x="1722" y="789"/>
                  <a:pt x="1722" y="789"/>
                </a:cubicBezTo>
                <a:cubicBezTo>
                  <a:pt x="1722" y="789"/>
                  <a:pt x="1722" y="789"/>
                  <a:pt x="1723" y="790"/>
                </a:cubicBezTo>
                <a:cubicBezTo>
                  <a:pt x="1724" y="791"/>
                  <a:pt x="1725" y="793"/>
                  <a:pt x="1727" y="794"/>
                </a:cubicBezTo>
                <a:cubicBezTo>
                  <a:pt x="1730" y="794"/>
                  <a:pt x="1730" y="794"/>
                  <a:pt x="1730" y="794"/>
                </a:cubicBezTo>
                <a:cubicBezTo>
                  <a:pt x="1731" y="792"/>
                  <a:pt x="1731" y="790"/>
                  <a:pt x="1732" y="788"/>
                </a:cubicBezTo>
                <a:cubicBezTo>
                  <a:pt x="1733" y="788"/>
                  <a:pt x="1733" y="788"/>
                  <a:pt x="1733" y="788"/>
                </a:cubicBezTo>
                <a:cubicBezTo>
                  <a:pt x="1733" y="787"/>
                  <a:pt x="1733" y="787"/>
                  <a:pt x="1733" y="787"/>
                </a:cubicBezTo>
                <a:cubicBezTo>
                  <a:pt x="1733" y="787"/>
                  <a:pt x="1733" y="787"/>
                  <a:pt x="1733" y="787"/>
                </a:cubicBezTo>
                <a:cubicBezTo>
                  <a:pt x="1733" y="789"/>
                  <a:pt x="1733" y="790"/>
                  <a:pt x="1733" y="792"/>
                </a:cubicBezTo>
                <a:cubicBezTo>
                  <a:pt x="1735" y="792"/>
                  <a:pt x="1737" y="792"/>
                  <a:pt x="1739" y="792"/>
                </a:cubicBezTo>
                <a:cubicBezTo>
                  <a:pt x="1739" y="793"/>
                  <a:pt x="1739" y="794"/>
                  <a:pt x="1739" y="795"/>
                </a:cubicBezTo>
                <a:cubicBezTo>
                  <a:pt x="1741" y="795"/>
                  <a:pt x="1741" y="795"/>
                  <a:pt x="1741" y="795"/>
                </a:cubicBezTo>
                <a:cubicBezTo>
                  <a:pt x="1741" y="796"/>
                  <a:pt x="1741" y="796"/>
                  <a:pt x="1741" y="796"/>
                </a:cubicBezTo>
                <a:cubicBezTo>
                  <a:pt x="1741" y="800"/>
                  <a:pt x="1741" y="800"/>
                  <a:pt x="1741" y="800"/>
                </a:cubicBezTo>
                <a:cubicBezTo>
                  <a:pt x="1742" y="800"/>
                  <a:pt x="1742" y="800"/>
                  <a:pt x="1742" y="800"/>
                </a:cubicBezTo>
                <a:cubicBezTo>
                  <a:pt x="1742" y="800"/>
                  <a:pt x="1742" y="801"/>
                  <a:pt x="1743" y="802"/>
                </a:cubicBezTo>
                <a:cubicBezTo>
                  <a:pt x="1743" y="802"/>
                  <a:pt x="1743" y="802"/>
                  <a:pt x="1743" y="802"/>
                </a:cubicBezTo>
                <a:cubicBezTo>
                  <a:pt x="1743" y="804"/>
                  <a:pt x="1743" y="804"/>
                  <a:pt x="1743" y="804"/>
                </a:cubicBezTo>
                <a:cubicBezTo>
                  <a:pt x="1744" y="805"/>
                  <a:pt x="1745" y="805"/>
                  <a:pt x="1746" y="805"/>
                </a:cubicBezTo>
                <a:cubicBezTo>
                  <a:pt x="1746" y="807"/>
                  <a:pt x="1746" y="808"/>
                  <a:pt x="1747" y="809"/>
                </a:cubicBezTo>
                <a:cubicBezTo>
                  <a:pt x="1747" y="810"/>
                  <a:pt x="1748" y="810"/>
                  <a:pt x="1749" y="811"/>
                </a:cubicBezTo>
                <a:cubicBezTo>
                  <a:pt x="1749" y="813"/>
                  <a:pt x="1749" y="813"/>
                  <a:pt x="1749" y="813"/>
                </a:cubicBezTo>
                <a:cubicBezTo>
                  <a:pt x="1750" y="814"/>
                  <a:pt x="1752" y="815"/>
                  <a:pt x="1753" y="816"/>
                </a:cubicBezTo>
                <a:cubicBezTo>
                  <a:pt x="1753" y="817"/>
                  <a:pt x="1753" y="817"/>
                  <a:pt x="1753" y="817"/>
                </a:cubicBezTo>
                <a:cubicBezTo>
                  <a:pt x="1754" y="817"/>
                  <a:pt x="1754" y="817"/>
                  <a:pt x="1754" y="817"/>
                </a:cubicBezTo>
                <a:cubicBezTo>
                  <a:pt x="1755" y="818"/>
                  <a:pt x="1755" y="820"/>
                  <a:pt x="1755" y="821"/>
                </a:cubicBezTo>
                <a:cubicBezTo>
                  <a:pt x="1756" y="821"/>
                  <a:pt x="1756" y="821"/>
                  <a:pt x="1756" y="821"/>
                </a:cubicBezTo>
                <a:cubicBezTo>
                  <a:pt x="1756" y="826"/>
                  <a:pt x="1756" y="826"/>
                  <a:pt x="1756" y="826"/>
                </a:cubicBezTo>
                <a:cubicBezTo>
                  <a:pt x="1756" y="827"/>
                  <a:pt x="1757" y="829"/>
                  <a:pt x="1758" y="830"/>
                </a:cubicBezTo>
                <a:cubicBezTo>
                  <a:pt x="1759" y="830"/>
                  <a:pt x="1759" y="830"/>
                  <a:pt x="1759" y="830"/>
                </a:cubicBezTo>
                <a:cubicBezTo>
                  <a:pt x="1759" y="831"/>
                  <a:pt x="1759" y="831"/>
                  <a:pt x="1759" y="831"/>
                </a:cubicBezTo>
                <a:cubicBezTo>
                  <a:pt x="1761" y="833"/>
                  <a:pt x="1763" y="834"/>
                  <a:pt x="1765" y="836"/>
                </a:cubicBezTo>
                <a:cubicBezTo>
                  <a:pt x="1765" y="838"/>
                  <a:pt x="1765" y="838"/>
                  <a:pt x="1765" y="838"/>
                </a:cubicBezTo>
                <a:cubicBezTo>
                  <a:pt x="1765" y="838"/>
                  <a:pt x="1766" y="838"/>
                  <a:pt x="1766" y="838"/>
                </a:cubicBezTo>
                <a:cubicBezTo>
                  <a:pt x="1766" y="840"/>
                  <a:pt x="1766" y="840"/>
                  <a:pt x="1766" y="840"/>
                </a:cubicBezTo>
                <a:cubicBezTo>
                  <a:pt x="1767" y="840"/>
                  <a:pt x="1767" y="840"/>
                  <a:pt x="1767" y="840"/>
                </a:cubicBezTo>
                <a:cubicBezTo>
                  <a:pt x="1767" y="842"/>
                  <a:pt x="1767" y="842"/>
                  <a:pt x="1767" y="842"/>
                </a:cubicBezTo>
                <a:cubicBezTo>
                  <a:pt x="1768" y="842"/>
                  <a:pt x="1768" y="842"/>
                  <a:pt x="1768" y="842"/>
                </a:cubicBezTo>
                <a:cubicBezTo>
                  <a:pt x="1768" y="843"/>
                  <a:pt x="1768" y="843"/>
                  <a:pt x="1768" y="843"/>
                </a:cubicBezTo>
                <a:cubicBezTo>
                  <a:pt x="1768" y="843"/>
                  <a:pt x="1768" y="843"/>
                  <a:pt x="1768" y="843"/>
                </a:cubicBezTo>
                <a:cubicBezTo>
                  <a:pt x="1768" y="850"/>
                  <a:pt x="1768" y="850"/>
                  <a:pt x="1768" y="850"/>
                </a:cubicBezTo>
                <a:cubicBezTo>
                  <a:pt x="1768" y="851"/>
                  <a:pt x="1770" y="855"/>
                  <a:pt x="1770" y="855"/>
                </a:cubicBezTo>
                <a:cubicBezTo>
                  <a:pt x="1769" y="856"/>
                  <a:pt x="1769" y="856"/>
                  <a:pt x="1768" y="856"/>
                </a:cubicBezTo>
                <a:cubicBezTo>
                  <a:pt x="1767" y="858"/>
                  <a:pt x="1767" y="859"/>
                  <a:pt x="1767" y="861"/>
                </a:cubicBezTo>
                <a:cubicBezTo>
                  <a:pt x="1770" y="861"/>
                  <a:pt x="1770" y="861"/>
                  <a:pt x="1770" y="861"/>
                </a:cubicBezTo>
                <a:cubicBezTo>
                  <a:pt x="1770" y="863"/>
                  <a:pt x="1770" y="863"/>
                  <a:pt x="1770" y="863"/>
                </a:cubicBezTo>
                <a:cubicBezTo>
                  <a:pt x="1770" y="863"/>
                  <a:pt x="1770" y="863"/>
                  <a:pt x="1770" y="863"/>
                </a:cubicBezTo>
                <a:cubicBezTo>
                  <a:pt x="1770" y="871"/>
                  <a:pt x="1770" y="871"/>
                  <a:pt x="1770" y="871"/>
                </a:cubicBezTo>
                <a:cubicBezTo>
                  <a:pt x="1771" y="871"/>
                  <a:pt x="1771" y="871"/>
                  <a:pt x="1771" y="871"/>
                </a:cubicBezTo>
                <a:cubicBezTo>
                  <a:pt x="1771" y="873"/>
                  <a:pt x="1771" y="873"/>
                  <a:pt x="1771" y="873"/>
                </a:cubicBezTo>
                <a:cubicBezTo>
                  <a:pt x="1771" y="875"/>
                  <a:pt x="1773" y="876"/>
                  <a:pt x="1773" y="878"/>
                </a:cubicBezTo>
                <a:cubicBezTo>
                  <a:pt x="1774" y="879"/>
                  <a:pt x="1774" y="879"/>
                  <a:pt x="1775" y="880"/>
                </a:cubicBezTo>
                <a:cubicBezTo>
                  <a:pt x="1775" y="880"/>
                  <a:pt x="1775" y="880"/>
                  <a:pt x="1775" y="880"/>
                </a:cubicBezTo>
                <a:cubicBezTo>
                  <a:pt x="1775" y="881"/>
                  <a:pt x="1775" y="881"/>
                  <a:pt x="1775" y="881"/>
                </a:cubicBezTo>
                <a:cubicBezTo>
                  <a:pt x="1776" y="882"/>
                  <a:pt x="1777" y="882"/>
                  <a:pt x="1777" y="882"/>
                </a:cubicBezTo>
                <a:cubicBezTo>
                  <a:pt x="1777" y="883"/>
                  <a:pt x="1777" y="883"/>
                  <a:pt x="1777" y="883"/>
                </a:cubicBezTo>
                <a:cubicBezTo>
                  <a:pt x="1779" y="882"/>
                  <a:pt x="1779" y="882"/>
                  <a:pt x="1779" y="882"/>
                </a:cubicBezTo>
                <a:cubicBezTo>
                  <a:pt x="1779" y="883"/>
                  <a:pt x="1779" y="883"/>
                  <a:pt x="1779" y="883"/>
                </a:cubicBezTo>
                <a:cubicBezTo>
                  <a:pt x="1781" y="883"/>
                  <a:pt x="1781" y="883"/>
                  <a:pt x="1781" y="883"/>
                </a:cubicBezTo>
                <a:cubicBezTo>
                  <a:pt x="1781" y="883"/>
                  <a:pt x="1781" y="884"/>
                  <a:pt x="1782" y="884"/>
                </a:cubicBezTo>
                <a:cubicBezTo>
                  <a:pt x="1782" y="886"/>
                  <a:pt x="1782" y="886"/>
                  <a:pt x="1782" y="886"/>
                </a:cubicBezTo>
                <a:cubicBezTo>
                  <a:pt x="1784" y="886"/>
                  <a:pt x="1783" y="886"/>
                  <a:pt x="1784" y="887"/>
                </a:cubicBezTo>
                <a:cubicBezTo>
                  <a:pt x="1785" y="887"/>
                  <a:pt x="1785" y="887"/>
                  <a:pt x="1785" y="887"/>
                </a:cubicBezTo>
                <a:cubicBezTo>
                  <a:pt x="1785" y="888"/>
                  <a:pt x="1785" y="888"/>
                  <a:pt x="1785" y="888"/>
                </a:cubicBezTo>
                <a:cubicBezTo>
                  <a:pt x="1785" y="888"/>
                  <a:pt x="1785" y="888"/>
                  <a:pt x="1785" y="888"/>
                </a:cubicBezTo>
                <a:cubicBezTo>
                  <a:pt x="1786" y="889"/>
                  <a:pt x="1786" y="889"/>
                  <a:pt x="1787" y="891"/>
                </a:cubicBezTo>
                <a:cubicBezTo>
                  <a:pt x="1787" y="891"/>
                  <a:pt x="1787" y="891"/>
                  <a:pt x="1787" y="891"/>
                </a:cubicBezTo>
                <a:cubicBezTo>
                  <a:pt x="1787" y="894"/>
                  <a:pt x="1787" y="894"/>
                  <a:pt x="1787" y="894"/>
                </a:cubicBezTo>
                <a:cubicBezTo>
                  <a:pt x="1787" y="894"/>
                  <a:pt x="1788" y="894"/>
                  <a:pt x="1788" y="896"/>
                </a:cubicBezTo>
                <a:cubicBezTo>
                  <a:pt x="1789" y="896"/>
                  <a:pt x="1789" y="895"/>
                  <a:pt x="1789" y="896"/>
                </a:cubicBezTo>
                <a:cubicBezTo>
                  <a:pt x="1791" y="898"/>
                  <a:pt x="1789" y="903"/>
                  <a:pt x="1791" y="904"/>
                </a:cubicBezTo>
                <a:cubicBezTo>
                  <a:pt x="1791" y="904"/>
                  <a:pt x="1792" y="905"/>
                  <a:pt x="1793" y="905"/>
                </a:cubicBezTo>
                <a:cubicBezTo>
                  <a:pt x="1793" y="905"/>
                  <a:pt x="1793" y="906"/>
                  <a:pt x="1794" y="907"/>
                </a:cubicBezTo>
                <a:cubicBezTo>
                  <a:pt x="1795" y="907"/>
                  <a:pt x="1795" y="907"/>
                  <a:pt x="1795" y="907"/>
                </a:cubicBezTo>
                <a:cubicBezTo>
                  <a:pt x="1795" y="909"/>
                  <a:pt x="1795" y="909"/>
                  <a:pt x="1795" y="909"/>
                </a:cubicBezTo>
                <a:cubicBezTo>
                  <a:pt x="1795" y="909"/>
                  <a:pt x="1796" y="910"/>
                  <a:pt x="1796" y="910"/>
                </a:cubicBezTo>
                <a:cubicBezTo>
                  <a:pt x="1796" y="912"/>
                  <a:pt x="1796" y="912"/>
                  <a:pt x="1796" y="912"/>
                </a:cubicBezTo>
                <a:cubicBezTo>
                  <a:pt x="1797" y="913"/>
                  <a:pt x="1798" y="913"/>
                  <a:pt x="1799" y="914"/>
                </a:cubicBezTo>
                <a:cubicBezTo>
                  <a:pt x="1799" y="915"/>
                  <a:pt x="1800" y="915"/>
                  <a:pt x="1800" y="916"/>
                </a:cubicBezTo>
                <a:cubicBezTo>
                  <a:pt x="1800" y="916"/>
                  <a:pt x="1801" y="916"/>
                  <a:pt x="1801" y="917"/>
                </a:cubicBezTo>
                <a:cubicBezTo>
                  <a:pt x="1801" y="927"/>
                  <a:pt x="1801" y="927"/>
                  <a:pt x="1801" y="927"/>
                </a:cubicBezTo>
                <a:cubicBezTo>
                  <a:pt x="1800" y="927"/>
                  <a:pt x="1800" y="927"/>
                  <a:pt x="1800" y="927"/>
                </a:cubicBezTo>
                <a:cubicBezTo>
                  <a:pt x="1800" y="928"/>
                  <a:pt x="1800" y="928"/>
                  <a:pt x="1800" y="928"/>
                </a:cubicBezTo>
                <a:cubicBezTo>
                  <a:pt x="1801" y="928"/>
                  <a:pt x="1801" y="928"/>
                  <a:pt x="1802" y="928"/>
                </a:cubicBezTo>
                <a:cubicBezTo>
                  <a:pt x="1802" y="934"/>
                  <a:pt x="1802" y="934"/>
                  <a:pt x="1802" y="934"/>
                </a:cubicBezTo>
                <a:cubicBezTo>
                  <a:pt x="1802" y="934"/>
                  <a:pt x="1800" y="934"/>
                  <a:pt x="1800" y="936"/>
                </a:cubicBezTo>
                <a:cubicBezTo>
                  <a:pt x="1801" y="936"/>
                  <a:pt x="1801" y="936"/>
                  <a:pt x="1801" y="936"/>
                </a:cubicBezTo>
                <a:cubicBezTo>
                  <a:pt x="1801" y="937"/>
                  <a:pt x="1802" y="939"/>
                  <a:pt x="1802" y="940"/>
                </a:cubicBezTo>
                <a:cubicBezTo>
                  <a:pt x="1802" y="940"/>
                  <a:pt x="1802" y="940"/>
                  <a:pt x="1802" y="940"/>
                </a:cubicBezTo>
                <a:cubicBezTo>
                  <a:pt x="1802" y="942"/>
                  <a:pt x="1802" y="942"/>
                  <a:pt x="1802" y="942"/>
                </a:cubicBezTo>
                <a:cubicBezTo>
                  <a:pt x="1803" y="942"/>
                  <a:pt x="1803" y="942"/>
                  <a:pt x="1803" y="942"/>
                </a:cubicBezTo>
                <a:cubicBezTo>
                  <a:pt x="1803" y="943"/>
                  <a:pt x="1803" y="944"/>
                  <a:pt x="1802" y="946"/>
                </a:cubicBezTo>
                <a:cubicBezTo>
                  <a:pt x="1803" y="946"/>
                  <a:pt x="1803" y="946"/>
                  <a:pt x="1804" y="946"/>
                </a:cubicBezTo>
                <a:cubicBezTo>
                  <a:pt x="1804" y="948"/>
                  <a:pt x="1804" y="948"/>
                  <a:pt x="1804" y="948"/>
                </a:cubicBezTo>
                <a:cubicBezTo>
                  <a:pt x="1804" y="948"/>
                  <a:pt x="1805" y="948"/>
                  <a:pt x="1806" y="949"/>
                </a:cubicBezTo>
                <a:cubicBezTo>
                  <a:pt x="1805" y="951"/>
                  <a:pt x="1805" y="953"/>
                  <a:pt x="1805" y="955"/>
                </a:cubicBezTo>
                <a:cubicBezTo>
                  <a:pt x="1806" y="955"/>
                  <a:pt x="1806" y="955"/>
                  <a:pt x="1806" y="955"/>
                </a:cubicBezTo>
                <a:cubicBezTo>
                  <a:pt x="1806" y="957"/>
                  <a:pt x="1806" y="958"/>
                  <a:pt x="1806" y="959"/>
                </a:cubicBezTo>
                <a:cubicBezTo>
                  <a:pt x="1810" y="960"/>
                  <a:pt x="1813" y="961"/>
                  <a:pt x="1816" y="961"/>
                </a:cubicBezTo>
                <a:cubicBezTo>
                  <a:pt x="1816" y="961"/>
                  <a:pt x="1817" y="960"/>
                  <a:pt x="1817" y="960"/>
                </a:cubicBezTo>
                <a:cubicBezTo>
                  <a:pt x="1820" y="960"/>
                  <a:pt x="1820" y="960"/>
                  <a:pt x="1820" y="960"/>
                </a:cubicBezTo>
                <a:cubicBezTo>
                  <a:pt x="1820" y="959"/>
                  <a:pt x="1820" y="959"/>
                  <a:pt x="1820" y="959"/>
                </a:cubicBezTo>
                <a:cubicBezTo>
                  <a:pt x="1822" y="959"/>
                  <a:pt x="1822" y="959"/>
                  <a:pt x="1822" y="959"/>
                </a:cubicBezTo>
                <a:cubicBezTo>
                  <a:pt x="1823" y="958"/>
                  <a:pt x="1824" y="956"/>
                  <a:pt x="1825" y="955"/>
                </a:cubicBezTo>
                <a:cubicBezTo>
                  <a:pt x="1827" y="955"/>
                  <a:pt x="1827" y="955"/>
                  <a:pt x="1827" y="955"/>
                </a:cubicBezTo>
                <a:cubicBezTo>
                  <a:pt x="1827" y="954"/>
                  <a:pt x="1827" y="954"/>
                  <a:pt x="1827" y="954"/>
                </a:cubicBezTo>
                <a:cubicBezTo>
                  <a:pt x="1829" y="954"/>
                  <a:pt x="1831" y="954"/>
                  <a:pt x="1833" y="953"/>
                </a:cubicBezTo>
                <a:cubicBezTo>
                  <a:pt x="1833" y="954"/>
                  <a:pt x="1833" y="954"/>
                  <a:pt x="1833" y="954"/>
                </a:cubicBezTo>
                <a:cubicBezTo>
                  <a:pt x="1836" y="954"/>
                  <a:pt x="1836" y="954"/>
                  <a:pt x="1836" y="954"/>
                </a:cubicBezTo>
                <a:cubicBezTo>
                  <a:pt x="1836" y="953"/>
                  <a:pt x="1836" y="953"/>
                  <a:pt x="1836" y="953"/>
                </a:cubicBezTo>
                <a:cubicBezTo>
                  <a:pt x="1837" y="953"/>
                  <a:pt x="1838" y="953"/>
                  <a:pt x="1839" y="953"/>
                </a:cubicBezTo>
                <a:cubicBezTo>
                  <a:pt x="1839" y="952"/>
                  <a:pt x="1839" y="952"/>
                  <a:pt x="1839" y="951"/>
                </a:cubicBezTo>
                <a:cubicBezTo>
                  <a:pt x="1841" y="951"/>
                  <a:pt x="1841" y="951"/>
                  <a:pt x="1841" y="951"/>
                </a:cubicBezTo>
                <a:cubicBezTo>
                  <a:pt x="1841" y="951"/>
                  <a:pt x="1841" y="951"/>
                  <a:pt x="1841" y="950"/>
                </a:cubicBezTo>
                <a:cubicBezTo>
                  <a:pt x="1842" y="950"/>
                  <a:pt x="1843" y="950"/>
                  <a:pt x="1843" y="949"/>
                </a:cubicBezTo>
                <a:cubicBezTo>
                  <a:pt x="1843" y="948"/>
                  <a:pt x="1843" y="948"/>
                  <a:pt x="1843" y="948"/>
                </a:cubicBezTo>
                <a:cubicBezTo>
                  <a:pt x="1844" y="948"/>
                  <a:pt x="1846" y="948"/>
                  <a:pt x="1847" y="948"/>
                </a:cubicBezTo>
                <a:cubicBezTo>
                  <a:pt x="1848" y="948"/>
                  <a:pt x="1847" y="948"/>
                  <a:pt x="1848" y="948"/>
                </a:cubicBezTo>
                <a:cubicBezTo>
                  <a:pt x="1848" y="948"/>
                  <a:pt x="1848" y="948"/>
                  <a:pt x="1848" y="948"/>
                </a:cubicBezTo>
                <a:cubicBezTo>
                  <a:pt x="1852" y="948"/>
                  <a:pt x="1852" y="948"/>
                  <a:pt x="1852" y="948"/>
                </a:cubicBezTo>
                <a:cubicBezTo>
                  <a:pt x="1852" y="945"/>
                  <a:pt x="1854" y="944"/>
                  <a:pt x="1856" y="943"/>
                </a:cubicBezTo>
                <a:cubicBezTo>
                  <a:pt x="1856" y="942"/>
                  <a:pt x="1856" y="942"/>
                  <a:pt x="1856" y="942"/>
                </a:cubicBezTo>
                <a:cubicBezTo>
                  <a:pt x="1858" y="942"/>
                  <a:pt x="1858" y="942"/>
                  <a:pt x="1858" y="942"/>
                </a:cubicBezTo>
                <a:cubicBezTo>
                  <a:pt x="1858" y="942"/>
                  <a:pt x="1858" y="941"/>
                  <a:pt x="1858" y="941"/>
                </a:cubicBezTo>
                <a:cubicBezTo>
                  <a:pt x="1861" y="941"/>
                  <a:pt x="1861" y="941"/>
                  <a:pt x="1861" y="941"/>
                </a:cubicBezTo>
                <a:cubicBezTo>
                  <a:pt x="1861" y="940"/>
                  <a:pt x="1861" y="940"/>
                  <a:pt x="1861" y="940"/>
                </a:cubicBezTo>
                <a:cubicBezTo>
                  <a:pt x="1862" y="940"/>
                  <a:pt x="1864" y="939"/>
                  <a:pt x="1865" y="939"/>
                </a:cubicBezTo>
                <a:cubicBezTo>
                  <a:pt x="1865" y="938"/>
                  <a:pt x="1865" y="938"/>
                  <a:pt x="1865" y="938"/>
                </a:cubicBezTo>
                <a:cubicBezTo>
                  <a:pt x="1867" y="938"/>
                  <a:pt x="1867" y="938"/>
                  <a:pt x="1867" y="938"/>
                </a:cubicBezTo>
                <a:cubicBezTo>
                  <a:pt x="1867" y="938"/>
                  <a:pt x="1867" y="938"/>
                  <a:pt x="1867" y="938"/>
                </a:cubicBezTo>
                <a:cubicBezTo>
                  <a:pt x="1868" y="938"/>
                  <a:pt x="1868" y="938"/>
                  <a:pt x="1868" y="938"/>
                </a:cubicBezTo>
                <a:cubicBezTo>
                  <a:pt x="1868" y="937"/>
                  <a:pt x="1868" y="937"/>
                  <a:pt x="1868" y="937"/>
                </a:cubicBezTo>
                <a:cubicBezTo>
                  <a:pt x="1870" y="937"/>
                  <a:pt x="1870" y="937"/>
                  <a:pt x="1870" y="937"/>
                </a:cubicBezTo>
                <a:cubicBezTo>
                  <a:pt x="1870" y="937"/>
                  <a:pt x="1871" y="936"/>
                  <a:pt x="1871" y="936"/>
                </a:cubicBezTo>
                <a:cubicBezTo>
                  <a:pt x="1871" y="935"/>
                  <a:pt x="1872" y="935"/>
                  <a:pt x="1873" y="935"/>
                </a:cubicBezTo>
                <a:cubicBezTo>
                  <a:pt x="1873" y="934"/>
                  <a:pt x="1873" y="934"/>
                  <a:pt x="1873" y="934"/>
                </a:cubicBezTo>
                <a:cubicBezTo>
                  <a:pt x="1874" y="934"/>
                  <a:pt x="1874" y="934"/>
                  <a:pt x="1874" y="934"/>
                </a:cubicBezTo>
                <a:cubicBezTo>
                  <a:pt x="1877" y="933"/>
                  <a:pt x="1880" y="931"/>
                  <a:pt x="1881" y="928"/>
                </a:cubicBezTo>
                <a:cubicBezTo>
                  <a:pt x="1883" y="928"/>
                  <a:pt x="1883" y="928"/>
                  <a:pt x="1883" y="928"/>
                </a:cubicBezTo>
                <a:cubicBezTo>
                  <a:pt x="1883" y="927"/>
                  <a:pt x="1883" y="927"/>
                  <a:pt x="1883" y="927"/>
                </a:cubicBezTo>
                <a:cubicBezTo>
                  <a:pt x="1883" y="927"/>
                  <a:pt x="1883" y="927"/>
                  <a:pt x="1883" y="927"/>
                </a:cubicBezTo>
                <a:cubicBezTo>
                  <a:pt x="1883" y="926"/>
                  <a:pt x="1883" y="926"/>
                  <a:pt x="1883" y="925"/>
                </a:cubicBezTo>
                <a:cubicBezTo>
                  <a:pt x="1882" y="925"/>
                  <a:pt x="1882" y="925"/>
                  <a:pt x="1882" y="925"/>
                </a:cubicBezTo>
                <a:cubicBezTo>
                  <a:pt x="1882" y="925"/>
                  <a:pt x="1882" y="925"/>
                  <a:pt x="1882" y="925"/>
                </a:cubicBezTo>
                <a:cubicBezTo>
                  <a:pt x="1883" y="925"/>
                  <a:pt x="1883" y="925"/>
                  <a:pt x="1883" y="925"/>
                </a:cubicBezTo>
                <a:cubicBezTo>
                  <a:pt x="1883" y="922"/>
                  <a:pt x="1883" y="922"/>
                  <a:pt x="1883" y="922"/>
                </a:cubicBezTo>
                <a:cubicBezTo>
                  <a:pt x="1883" y="922"/>
                  <a:pt x="1884" y="921"/>
                  <a:pt x="1885" y="921"/>
                </a:cubicBezTo>
                <a:cubicBezTo>
                  <a:pt x="1885" y="921"/>
                  <a:pt x="1885" y="920"/>
                  <a:pt x="1885" y="920"/>
                </a:cubicBezTo>
                <a:cubicBezTo>
                  <a:pt x="1887" y="920"/>
                  <a:pt x="1887" y="920"/>
                  <a:pt x="1887" y="920"/>
                </a:cubicBezTo>
                <a:cubicBezTo>
                  <a:pt x="1887" y="919"/>
                  <a:pt x="1887" y="919"/>
                  <a:pt x="1887" y="919"/>
                </a:cubicBezTo>
                <a:cubicBezTo>
                  <a:pt x="1889" y="919"/>
                  <a:pt x="1889" y="919"/>
                  <a:pt x="1889" y="919"/>
                </a:cubicBezTo>
                <a:cubicBezTo>
                  <a:pt x="1890" y="919"/>
                  <a:pt x="1890" y="918"/>
                  <a:pt x="1891" y="917"/>
                </a:cubicBezTo>
                <a:cubicBezTo>
                  <a:pt x="1892" y="917"/>
                  <a:pt x="1894" y="917"/>
                  <a:pt x="1896" y="917"/>
                </a:cubicBezTo>
                <a:cubicBezTo>
                  <a:pt x="1896" y="915"/>
                  <a:pt x="1896" y="915"/>
                  <a:pt x="1896" y="915"/>
                </a:cubicBezTo>
                <a:cubicBezTo>
                  <a:pt x="1898" y="915"/>
                  <a:pt x="1899" y="915"/>
                  <a:pt x="1900" y="915"/>
                </a:cubicBezTo>
                <a:cubicBezTo>
                  <a:pt x="1900" y="914"/>
                  <a:pt x="1900" y="914"/>
                  <a:pt x="1900" y="914"/>
                </a:cubicBezTo>
                <a:cubicBezTo>
                  <a:pt x="1904" y="914"/>
                  <a:pt x="1904" y="914"/>
                  <a:pt x="1904" y="914"/>
                </a:cubicBezTo>
                <a:cubicBezTo>
                  <a:pt x="1904" y="914"/>
                  <a:pt x="1904" y="913"/>
                  <a:pt x="1904" y="913"/>
                </a:cubicBezTo>
                <a:cubicBezTo>
                  <a:pt x="1906" y="913"/>
                  <a:pt x="1906" y="913"/>
                  <a:pt x="1906" y="913"/>
                </a:cubicBezTo>
                <a:cubicBezTo>
                  <a:pt x="1906" y="912"/>
                  <a:pt x="1906" y="912"/>
                  <a:pt x="1906" y="912"/>
                </a:cubicBezTo>
                <a:cubicBezTo>
                  <a:pt x="1906" y="912"/>
                  <a:pt x="1907" y="912"/>
                  <a:pt x="1907" y="911"/>
                </a:cubicBezTo>
                <a:cubicBezTo>
                  <a:pt x="1907" y="909"/>
                  <a:pt x="1907" y="909"/>
                  <a:pt x="1907" y="909"/>
                </a:cubicBezTo>
                <a:cubicBezTo>
                  <a:pt x="1908" y="908"/>
                  <a:pt x="1908" y="908"/>
                  <a:pt x="1908" y="908"/>
                </a:cubicBezTo>
                <a:cubicBezTo>
                  <a:pt x="1908" y="907"/>
                  <a:pt x="1909" y="906"/>
                  <a:pt x="1909" y="905"/>
                </a:cubicBezTo>
                <a:cubicBezTo>
                  <a:pt x="1912" y="906"/>
                  <a:pt x="1916" y="906"/>
                  <a:pt x="1917" y="904"/>
                </a:cubicBezTo>
                <a:cubicBezTo>
                  <a:pt x="1920" y="903"/>
                  <a:pt x="1918" y="903"/>
                  <a:pt x="1919" y="901"/>
                </a:cubicBezTo>
                <a:cubicBezTo>
                  <a:pt x="1919" y="901"/>
                  <a:pt x="1920" y="900"/>
                  <a:pt x="1920" y="900"/>
                </a:cubicBezTo>
                <a:cubicBezTo>
                  <a:pt x="1920" y="899"/>
                  <a:pt x="1920" y="899"/>
                  <a:pt x="1920" y="899"/>
                </a:cubicBezTo>
                <a:cubicBezTo>
                  <a:pt x="1921" y="899"/>
                  <a:pt x="1921" y="898"/>
                  <a:pt x="1921" y="898"/>
                </a:cubicBezTo>
                <a:cubicBezTo>
                  <a:pt x="1922" y="898"/>
                  <a:pt x="1922" y="897"/>
                  <a:pt x="1922" y="896"/>
                </a:cubicBezTo>
                <a:cubicBezTo>
                  <a:pt x="1925" y="896"/>
                  <a:pt x="1927" y="895"/>
                  <a:pt x="1930" y="895"/>
                </a:cubicBezTo>
                <a:cubicBezTo>
                  <a:pt x="1930" y="894"/>
                  <a:pt x="1931" y="894"/>
                  <a:pt x="1931" y="892"/>
                </a:cubicBezTo>
                <a:cubicBezTo>
                  <a:pt x="1930" y="892"/>
                  <a:pt x="1930" y="892"/>
                  <a:pt x="1930" y="892"/>
                </a:cubicBezTo>
                <a:cubicBezTo>
                  <a:pt x="1930" y="885"/>
                  <a:pt x="1930" y="885"/>
                  <a:pt x="1930" y="885"/>
                </a:cubicBezTo>
                <a:cubicBezTo>
                  <a:pt x="1931" y="885"/>
                  <a:pt x="1931" y="885"/>
                  <a:pt x="1931" y="885"/>
                </a:cubicBezTo>
                <a:cubicBezTo>
                  <a:pt x="1931" y="884"/>
                  <a:pt x="1931" y="884"/>
                  <a:pt x="1931" y="884"/>
                </a:cubicBezTo>
                <a:cubicBezTo>
                  <a:pt x="1931" y="884"/>
                  <a:pt x="1932" y="883"/>
                  <a:pt x="1932" y="883"/>
                </a:cubicBezTo>
                <a:cubicBezTo>
                  <a:pt x="1932" y="880"/>
                  <a:pt x="1932" y="880"/>
                  <a:pt x="1932" y="880"/>
                </a:cubicBezTo>
                <a:cubicBezTo>
                  <a:pt x="1933" y="880"/>
                  <a:pt x="1933" y="880"/>
                  <a:pt x="1933" y="880"/>
                </a:cubicBezTo>
                <a:cubicBezTo>
                  <a:pt x="1933" y="880"/>
                  <a:pt x="1933" y="880"/>
                  <a:pt x="1933" y="880"/>
                </a:cubicBezTo>
                <a:cubicBezTo>
                  <a:pt x="1933" y="880"/>
                  <a:pt x="1934" y="880"/>
                  <a:pt x="1935" y="880"/>
                </a:cubicBezTo>
                <a:cubicBezTo>
                  <a:pt x="1935" y="878"/>
                  <a:pt x="1935" y="877"/>
                  <a:pt x="1937" y="875"/>
                </a:cubicBezTo>
                <a:cubicBezTo>
                  <a:pt x="1937" y="875"/>
                  <a:pt x="1937" y="875"/>
                  <a:pt x="1938" y="875"/>
                </a:cubicBezTo>
                <a:cubicBezTo>
                  <a:pt x="1939" y="873"/>
                  <a:pt x="1938" y="870"/>
                  <a:pt x="1939" y="869"/>
                </a:cubicBezTo>
                <a:cubicBezTo>
                  <a:pt x="1940" y="869"/>
                  <a:pt x="1941" y="868"/>
                  <a:pt x="1942" y="867"/>
                </a:cubicBezTo>
                <a:cubicBezTo>
                  <a:pt x="1942" y="865"/>
                  <a:pt x="1942" y="865"/>
                  <a:pt x="1942" y="865"/>
                </a:cubicBezTo>
                <a:cubicBezTo>
                  <a:pt x="1942" y="865"/>
                  <a:pt x="1942" y="865"/>
                  <a:pt x="1942" y="865"/>
                </a:cubicBezTo>
                <a:cubicBezTo>
                  <a:pt x="1942" y="864"/>
                  <a:pt x="1942" y="864"/>
                  <a:pt x="1942" y="864"/>
                </a:cubicBezTo>
                <a:cubicBezTo>
                  <a:pt x="1943" y="864"/>
                  <a:pt x="1943" y="864"/>
                  <a:pt x="1944" y="863"/>
                </a:cubicBezTo>
                <a:cubicBezTo>
                  <a:pt x="1944" y="861"/>
                  <a:pt x="1944" y="861"/>
                  <a:pt x="1944" y="861"/>
                </a:cubicBezTo>
                <a:cubicBezTo>
                  <a:pt x="1944" y="861"/>
                  <a:pt x="1944" y="861"/>
                  <a:pt x="1944" y="861"/>
                </a:cubicBezTo>
                <a:cubicBezTo>
                  <a:pt x="1944" y="859"/>
                  <a:pt x="1944" y="859"/>
                  <a:pt x="1944" y="859"/>
                </a:cubicBezTo>
                <a:cubicBezTo>
                  <a:pt x="1945" y="858"/>
                  <a:pt x="1946" y="857"/>
                  <a:pt x="1946" y="854"/>
                </a:cubicBezTo>
                <a:cubicBezTo>
                  <a:pt x="1945" y="854"/>
                  <a:pt x="1945" y="854"/>
                  <a:pt x="1945" y="854"/>
                </a:cubicBezTo>
                <a:cubicBezTo>
                  <a:pt x="1945" y="854"/>
                  <a:pt x="1945" y="853"/>
                  <a:pt x="1944" y="853"/>
                </a:cubicBezTo>
                <a:cubicBezTo>
                  <a:pt x="1944" y="853"/>
                  <a:pt x="1943" y="852"/>
                  <a:pt x="1942" y="852"/>
                </a:cubicBezTo>
                <a:cubicBezTo>
                  <a:pt x="1942" y="849"/>
                  <a:pt x="1942" y="849"/>
                  <a:pt x="1942" y="849"/>
                </a:cubicBezTo>
                <a:cubicBezTo>
                  <a:pt x="1942" y="848"/>
                  <a:pt x="1941" y="848"/>
                  <a:pt x="1940" y="848"/>
                </a:cubicBezTo>
                <a:cubicBezTo>
                  <a:pt x="1940" y="847"/>
                  <a:pt x="1941" y="846"/>
                  <a:pt x="1940" y="845"/>
                </a:cubicBezTo>
                <a:cubicBezTo>
                  <a:pt x="1938" y="845"/>
                  <a:pt x="1938" y="845"/>
                  <a:pt x="1938" y="845"/>
                </a:cubicBezTo>
                <a:cubicBezTo>
                  <a:pt x="1937" y="844"/>
                  <a:pt x="1936" y="842"/>
                  <a:pt x="1935" y="841"/>
                </a:cubicBezTo>
                <a:cubicBezTo>
                  <a:pt x="1933" y="841"/>
                  <a:pt x="1933" y="841"/>
                  <a:pt x="1933" y="841"/>
                </a:cubicBezTo>
                <a:cubicBezTo>
                  <a:pt x="1933" y="840"/>
                  <a:pt x="1933" y="840"/>
                  <a:pt x="1933" y="840"/>
                </a:cubicBezTo>
                <a:cubicBezTo>
                  <a:pt x="1931" y="840"/>
                  <a:pt x="1930" y="839"/>
                  <a:pt x="1929" y="839"/>
                </a:cubicBezTo>
                <a:cubicBezTo>
                  <a:pt x="1929" y="838"/>
                  <a:pt x="1929" y="838"/>
                  <a:pt x="1929" y="838"/>
                </a:cubicBezTo>
                <a:cubicBezTo>
                  <a:pt x="1926" y="838"/>
                  <a:pt x="1926" y="838"/>
                  <a:pt x="1926" y="838"/>
                </a:cubicBezTo>
                <a:cubicBezTo>
                  <a:pt x="1926" y="838"/>
                  <a:pt x="1926" y="838"/>
                  <a:pt x="1926" y="838"/>
                </a:cubicBezTo>
                <a:cubicBezTo>
                  <a:pt x="1925" y="837"/>
                  <a:pt x="1923" y="836"/>
                  <a:pt x="1922" y="834"/>
                </a:cubicBezTo>
                <a:cubicBezTo>
                  <a:pt x="1922" y="833"/>
                  <a:pt x="1922" y="833"/>
                  <a:pt x="1922" y="833"/>
                </a:cubicBezTo>
                <a:cubicBezTo>
                  <a:pt x="1921" y="833"/>
                  <a:pt x="1921" y="832"/>
                  <a:pt x="1920" y="832"/>
                </a:cubicBezTo>
                <a:cubicBezTo>
                  <a:pt x="1920" y="831"/>
                  <a:pt x="1920" y="831"/>
                  <a:pt x="1920" y="831"/>
                </a:cubicBezTo>
                <a:cubicBezTo>
                  <a:pt x="1919" y="831"/>
                  <a:pt x="1919" y="831"/>
                  <a:pt x="1919" y="831"/>
                </a:cubicBezTo>
                <a:cubicBezTo>
                  <a:pt x="1919" y="830"/>
                  <a:pt x="1918" y="830"/>
                  <a:pt x="1918" y="829"/>
                </a:cubicBezTo>
                <a:cubicBezTo>
                  <a:pt x="1918" y="829"/>
                  <a:pt x="1917" y="829"/>
                  <a:pt x="1917" y="829"/>
                </a:cubicBezTo>
                <a:cubicBezTo>
                  <a:pt x="1917" y="828"/>
                  <a:pt x="1916" y="827"/>
                  <a:pt x="1916" y="826"/>
                </a:cubicBezTo>
                <a:cubicBezTo>
                  <a:pt x="1916" y="826"/>
                  <a:pt x="1916" y="826"/>
                  <a:pt x="1916" y="826"/>
                </a:cubicBezTo>
                <a:cubicBezTo>
                  <a:pt x="1916" y="814"/>
                  <a:pt x="1916" y="814"/>
                  <a:pt x="1916" y="814"/>
                </a:cubicBezTo>
                <a:cubicBezTo>
                  <a:pt x="1912" y="815"/>
                  <a:pt x="1914" y="816"/>
                  <a:pt x="1912" y="819"/>
                </a:cubicBezTo>
                <a:cubicBezTo>
                  <a:pt x="1910" y="820"/>
                  <a:pt x="1908" y="822"/>
                  <a:pt x="1906" y="824"/>
                </a:cubicBezTo>
                <a:cubicBezTo>
                  <a:pt x="1906" y="825"/>
                  <a:pt x="1906" y="825"/>
                  <a:pt x="1906" y="825"/>
                </a:cubicBezTo>
                <a:cubicBezTo>
                  <a:pt x="1906" y="826"/>
                  <a:pt x="1905" y="826"/>
                  <a:pt x="1904" y="827"/>
                </a:cubicBezTo>
                <a:cubicBezTo>
                  <a:pt x="1904" y="828"/>
                  <a:pt x="1904" y="828"/>
                  <a:pt x="1904" y="828"/>
                </a:cubicBezTo>
                <a:cubicBezTo>
                  <a:pt x="1903" y="829"/>
                  <a:pt x="1903" y="829"/>
                  <a:pt x="1903" y="829"/>
                </a:cubicBezTo>
                <a:cubicBezTo>
                  <a:pt x="1902" y="829"/>
                  <a:pt x="1902" y="829"/>
                  <a:pt x="1902" y="829"/>
                </a:cubicBezTo>
                <a:cubicBezTo>
                  <a:pt x="1901" y="830"/>
                  <a:pt x="1901" y="830"/>
                  <a:pt x="1900" y="831"/>
                </a:cubicBezTo>
                <a:cubicBezTo>
                  <a:pt x="1899" y="832"/>
                  <a:pt x="1897" y="832"/>
                  <a:pt x="1896" y="834"/>
                </a:cubicBezTo>
                <a:cubicBezTo>
                  <a:pt x="1894" y="834"/>
                  <a:pt x="1894" y="834"/>
                  <a:pt x="1894" y="834"/>
                </a:cubicBezTo>
                <a:cubicBezTo>
                  <a:pt x="1894" y="836"/>
                  <a:pt x="1894" y="836"/>
                  <a:pt x="1894" y="836"/>
                </a:cubicBezTo>
                <a:cubicBezTo>
                  <a:pt x="1893" y="836"/>
                  <a:pt x="1891" y="835"/>
                  <a:pt x="1890" y="835"/>
                </a:cubicBezTo>
                <a:cubicBezTo>
                  <a:pt x="1890" y="835"/>
                  <a:pt x="1889" y="834"/>
                  <a:pt x="1889" y="834"/>
                </a:cubicBezTo>
                <a:cubicBezTo>
                  <a:pt x="1887" y="833"/>
                  <a:pt x="1887" y="834"/>
                  <a:pt x="1885" y="832"/>
                </a:cubicBezTo>
                <a:cubicBezTo>
                  <a:pt x="1883" y="833"/>
                  <a:pt x="1883" y="833"/>
                  <a:pt x="1882" y="835"/>
                </a:cubicBezTo>
                <a:cubicBezTo>
                  <a:pt x="1880" y="835"/>
                  <a:pt x="1878" y="835"/>
                  <a:pt x="1877" y="834"/>
                </a:cubicBezTo>
                <a:cubicBezTo>
                  <a:pt x="1876" y="832"/>
                  <a:pt x="1875" y="833"/>
                  <a:pt x="1873" y="832"/>
                </a:cubicBezTo>
                <a:cubicBezTo>
                  <a:pt x="1873" y="829"/>
                  <a:pt x="1873" y="829"/>
                  <a:pt x="1874" y="827"/>
                </a:cubicBezTo>
                <a:cubicBezTo>
                  <a:pt x="1875" y="827"/>
                  <a:pt x="1875" y="827"/>
                  <a:pt x="1875" y="827"/>
                </a:cubicBezTo>
                <a:cubicBezTo>
                  <a:pt x="1875" y="827"/>
                  <a:pt x="1874" y="822"/>
                  <a:pt x="1874" y="821"/>
                </a:cubicBezTo>
                <a:cubicBezTo>
                  <a:pt x="1873" y="821"/>
                  <a:pt x="1873" y="821"/>
                  <a:pt x="1873" y="821"/>
                </a:cubicBezTo>
                <a:cubicBezTo>
                  <a:pt x="1873" y="820"/>
                  <a:pt x="1875" y="820"/>
                  <a:pt x="1875" y="819"/>
                </a:cubicBezTo>
                <a:cubicBezTo>
                  <a:pt x="1874" y="818"/>
                  <a:pt x="1874" y="817"/>
                  <a:pt x="1873" y="815"/>
                </a:cubicBezTo>
                <a:cubicBezTo>
                  <a:pt x="1871" y="815"/>
                  <a:pt x="1871" y="815"/>
                  <a:pt x="1871" y="815"/>
                </a:cubicBezTo>
                <a:cubicBezTo>
                  <a:pt x="1871" y="816"/>
                  <a:pt x="1871" y="820"/>
                  <a:pt x="1870" y="821"/>
                </a:cubicBezTo>
                <a:cubicBezTo>
                  <a:pt x="1868" y="821"/>
                  <a:pt x="1868" y="821"/>
                  <a:pt x="1868" y="821"/>
                </a:cubicBezTo>
                <a:cubicBezTo>
                  <a:pt x="1868" y="821"/>
                  <a:pt x="1868" y="822"/>
                  <a:pt x="1867" y="822"/>
                </a:cubicBezTo>
                <a:cubicBezTo>
                  <a:pt x="1867" y="824"/>
                  <a:pt x="1867" y="824"/>
                  <a:pt x="1867" y="824"/>
                </a:cubicBezTo>
                <a:cubicBezTo>
                  <a:pt x="1865" y="823"/>
                  <a:pt x="1865" y="824"/>
                  <a:pt x="1865" y="822"/>
                </a:cubicBezTo>
                <a:cubicBezTo>
                  <a:pt x="1864" y="822"/>
                  <a:pt x="1864" y="822"/>
                  <a:pt x="1864" y="822"/>
                </a:cubicBezTo>
                <a:cubicBezTo>
                  <a:pt x="1864" y="818"/>
                  <a:pt x="1864" y="814"/>
                  <a:pt x="1864" y="809"/>
                </a:cubicBezTo>
                <a:cubicBezTo>
                  <a:pt x="1860" y="808"/>
                  <a:pt x="1862" y="806"/>
                  <a:pt x="1860" y="805"/>
                </a:cubicBezTo>
                <a:cubicBezTo>
                  <a:pt x="1858" y="804"/>
                  <a:pt x="1857" y="804"/>
                  <a:pt x="1856" y="802"/>
                </a:cubicBezTo>
                <a:cubicBezTo>
                  <a:pt x="1856" y="802"/>
                  <a:pt x="1856" y="802"/>
                  <a:pt x="1856" y="802"/>
                </a:cubicBezTo>
                <a:cubicBezTo>
                  <a:pt x="1856" y="800"/>
                  <a:pt x="1856" y="799"/>
                  <a:pt x="1856" y="798"/>
                </a:cubicBezTo>
                <a:cubicBezTo>
                  <a:pt x="1855" y="798"/>
                  <a:pt x="1855" y="798"/>
                  <a:pt x="1855" y="798"/>
                </a:cubicBezTo>
                <a:cubicBezTo>
                  <a:pt x="1853" y="797"/>
                  <a:pt x="1856" y="796"/>
                  <a:pt x="1852" y="795"/>
                </a:cubicBezTo>
                <a:cubicBezTo>
                  <a:pt x="1851" y="792"/>
                  <a:pt x="1851" y="792"/>
                  <a:pt x="1850" y="790"/>
                </a:cubicBezTo>
                <a:cubicBezTo>
                  <a:pt x="1850" y="788"/>
                  <a:pt x="1850" y="788"/>
                  <a:pt x="1850" y="788"/>
                </a:cubicBezTo>
                <a:cubicBezTo>
                  <a:pt x="1849" y="788"/>
                  <a:pt x="1849" y="788"/>
                  <a:pt x="1849" y="788"/>
                </a:cubicBezTo>
                <a:cubicBezTo>
                  <a:pt x="1849" y="787"/>
                  <a:pt x="1849" y="787"/>
                  <a:pt x="1849" y="787"/>
                </a:cubicBezTo>
                <a:cubicBezTo>
                  <a:pt x="1848" y="787"/>
                  <a:pt x="1848" y="787"/>
                  <a:pt x="1848" y="787"/>
                </a:cubicBezTo>
                <a:cubicBezTo>
                  <a:pt x="1848" y="784"/>
                  <a:pt x="1848" y="784"/>
                  <a:pt x="1848" y="784"/>
                </a:cubicBezTo>
                <a:cubicBezTo>
                  <a:pt x="1848" y="784"/>
                  <a:pt x="1848" y="784"/>
                  <a:pt x="1847" y="784"/>
                </a:cubicBezTo>
                <a:cubicBezTo>
                  <a:pt x="1847" y="782"/>
                  <a:pt x="1847" y="782"/>
                  <a:pt x="1847" y="782"/>
                </a:cubicBezTo>
                <a:cubicBezTo>
                  <a:pt x="1847" y="782"/>
                  <a:pt x="1846" y="781"/>
                  <a:pt x="1846" y="781"/>
                </a:cubicBezTo>
                <a:cubicBezTo>
                  <a:pt x="1846" y="780"/>
                  <a:pt x="1845" y="779"/>
                  <a:pt x="1845" y="779"/>
                </a:cubicBezTo>
                <a:cubicBezTo>
                  <a:pt x="1844" y="779"/>
                  <a:pt x="1844" y="779"/>
                  <a:pt x="1844" y="779"/>
                </a:cubicBezTo>
                <a:cubicBezTo>
                  <a:pt x="1844" y="777"/>
                  <a:pt x="1844" y="772"/>
                  <a:pt x="1845" y="771"/>
                </a:cubicBezTo>
                <a:cubicBezTo>
                  <a:pt x="1846" y="771"/>
                  <a:pt x="1848" y="772"/>
                  <a:pt x="1849" y="773"/>
                </a:cubicBezTo>
                <a:cubicBezTo>
                  <a:pt x="1849" y="772"/>
                  <a:pt x="1849" y="772"/>
                  <a:pt x="1849" y="772"/>
                </a:cubicBezTo>
                <a:cubicBezTo>
                  <a:pt x="1850" y="771"/>
                  <a:pt x="1850" y="771"/>
                  <a:pt x="1850" y="771"/>
                </a:cubicBezTo>
                <a:cubicBezTo>
                  <a:pt x="1848" y="771"/>
                  <a:pt x="1848" y="771"/>
                  <a:pt x="1848" y="771"/>
                </a:cubicBezTo>
                <a:cubicBezTo>
                  <a:pt x="1848" y="771"/>
                  <a:pt x="1848" y="771"/>
                  <a:pt x="1848" y="771"/>
                </a:cubicBezTo>
                <a:cubicBezTo>
                  <a:pt x="1847" y="770"/>
                  <a:pt x="1847" y="770"/>
                  <a:pt x="1847" y="770"/>
                </a:cubicBezTo>
                <a:cubicBezTo>
                  <a:pt x="1847" y="769"/>
                  <a:pt x="1847" y="768"/>
                  <a:pt x="1846" y="767"/>
                </a:cubicBezTo>
                <a:cubicBezTo>
                  <a:pt x="1846" y="767"/>
                  <a:pt x="1846" y="767"/>
                  <a:pt x="1846" y="767"/>
                </a:cubicBezTo>
                <a:cubicBezTo>
                  <a:pt x="1846" y="766"/>
                  <a:pt x="1846" y="766"/>
                  <a:pt x="1846" y="766"/>
                </a:cubicBezTo>
                <a:cubicBezTo>
                  <a:pt x="1848" y="766"/>
                  <a:pt x="1848" y="766"/>
                  <a:pt x="1848" y="766"/>
                </a:cubicBezTo>
                <a:cubicBezTo>
                  <a:pt x="1848" y="768"/>
                  <a:pt x="1848" y="767"/>
                  <a:pt x="1849" y="769"/>
                </a:cubicBezTo>
                <a:cubicBezTo>
                  <a:pt x="1850" y="769"/>
                  <a:pt x="1850" y="769"/>
                  <a:pt x="1850" y="769"/>
                </a:cubicBezTo>
                <a:cubicBezTo>
                  <a:pt x="1853" y="769"/>
                  <a:pt x="1853" y="769"/>
                  <a:pt x="1853" y="767"/>
                </a:cubicBezTo>
                <a:cubicBezTo>
                  <a:pt x="1855" y="768"/>
                  <a:pt x="1858" y="771"/>
                  <a:pt x="1860" y="771"/>
                </a:cubicBezTo>
                <a:cubicBezTo>
                  <a:pt x="1860" y="770"/>
                  <a:pt x="1860" y="770"/>
                  <a:pt x="1860" y="770"/>
                </a:cubicBezTo>
                <a:cubicBezTo>
                  <a:pt x="1862" y="770"/>
                  <a:pt x="1863" y="770"/>
                  <a:pt x="1864" y="769"/>
                </a:cubicBezTo>
                <a:cubicBezTo>
                  <a:pt x="1865" y="772"/>
                  <a:pt x="1866" y="773"/>
                  <a:pt x="1867" y="775"/>
                </a:cubicBezTo>
                <a:cubicBezTo>
                  <a:pt x="1867" y="776"/>
                  <a:pt x="1867" y="776"/>
                  <a:pt x="1867" y="776"/>
                </a:cubicBezTo>
                <a:cubicBezTo>
                  <a:pt x="1868" y="776"/>
                  <a:pt x="1868" y="776"/>
                  <a:pt x="1868" y="776"/>
                </a:cubicBezTo>
                <a:cubicBezTo>
                  <a:pt x="1868" y="777"/>
                  <a:pt x="1867" y="779"/>
                  <a:pt x="1868" y="781"/>
                </a:cubicBezTo>
                <a:cubicBezTo>
                  <a:pt x="1869" y="781"/>
                  <a:pt x="1870" y="781"/>
                  <a:pt x="1871" y="782"/>
                </a:cubicBezTo>
                <a:cubicBezTo>
                  <a:pt x="1872" y="783"/>
                  <a:pt x="1870" y="784"/>
                  <a:pt x="1870" y="784"/>
                </a:cubicBezTo>
                <a:cubicBezTo>
                  <a:pt x="1871" y="785"/>
                  <a:pt x="1871" y="785"/>
                  <a:pt x="1872" y="786"/>
                </a:cubicBezTo>
                <a:cubicBezTo>
                  <a:pt x="1872" y="787"/>
                  <a:pt x="1872" y="787"/>
                  <a:pt x="1872" y="787"/>
                </a:cubicBezTo>
                <a:cubicBezTo>
                  <a:pt x="1873" y="787"/>
                  <a:pt x="1873" y="788"/>
                  <a:pt x="1873" y="788"/>
                </a:cubicBezTo>
                <a:cubicBezTo>
                  <a:pt x="1873" y="791"/>
                  <a:pt x="1873" y="791"/>
                  <a:pt x="1873" y="791"/>
                </a:cubicBezTo>
                <a:cubicBezTo>
                  <a:pt x="1875" y="791"/>
                  <a:pt x="1876" y="792"/>
                  <a:pt x="1877" y="792"/>
                </a:cubicBezTo>
                <a:cubicBezTo>
                  <a:pt x="1877" y="794"/>
                  <a:pt x="1877" y="794"/>
                  <a:pt x="1877" y="794"/>
                </a:cubicBezTo>
                <a:cubicBezTo>
                  <a:pt x="1877" y="794"/>
                  <a:pt x="1877" y="794"/>
                  <a:pt x="1877" y="794"/>
                </a:cubicBezTo>
                <a:cubicBezTo>
                  <a:pt x="1877" y="796"/>
                  <a:pt x="1877" y="796"/>
                  <a:pt x="1877" y="796"/>
                </a:cubicBezTo>
                <a:cubicBezTo>
                  <a:pt x="1878" y="797"/>
                  <a:pt x="1879" y="797"/>
                  <a:pt x="1879" y="798"/>
                </a:cubicBezTo>
                <a:cubicBezTo>
                  <a:pt x="1881" y="799"/>
                  <a:pt x="1880" y="800"/>
                  <a:pt x="1883" y="801"/>
                </a:cubicBezTo>
                <a:cubicBezTo>
                  <a:pt x="1883" y="805"/>
                  <a:pt x="1884" y="804"/>
                  <a:pt x="1887" y="806"/>
                </a:cubicBezTo>
                <a:cubicBezTo>
                  <a:pt x="1887" y="807"/>
                  <a:pt x="1888" y="808"/>
                  <a:pt x="1889" y="809"/>
                </a:cubicBezTo>
                <a:cubicBezTo>
                  <a:pt x="1892" y="809"/>
                  <a:pt x="1892" y="809"/>
                  <a:pt x="1892" y="809"/>
                </a:cubicBezTo>
                <a:cubicBezTo>
                  <a:pt x="1893" y="810"/>
                  <a:pt x="1893" y="810"/>
                  <a:pt x="1893" y="811"/>
                </a:cubicBezTo>
                <a:cubicBezTo>
                  <a:pt x="1896" y="811"/>
                  <a:pt x="1896" y="811"/>
                  <a:pt x="1896" y="811"/>
                </a:cubicBezTo>
                <a:cubicBezTo>
                  <a:pt x="1896" y="811"/>
                  <a:pt x="1896" y="811"/>
                  <a:pt x="1896" y="811"/>
                </a:cubicBezTo>
                <a:cubicBezTo>
                  <a:pt x="1897" y="812"/>
                  <a:pt x="1898" y="812"/>
                  <a:pt x="1899" y="812"/>
                </a:cubicBezTo>
                <a:cubicBezTo>
                  <a:pt x="1899" y="813"/>
                  <a:pt x="1899" y="813"/>
                  <a:pt x="1899" y="813"/>
                </a:cubicBezTo>
                <a:cubicBezTo>
                  <a:pt x="1902" y="813"/>
                  <a:pt x="1903" y="812"/>
                  <a:pt x="1905" y="811"/>
                </a:cubicBezTo>
                <a:cubicBezTo>
                  <a:pt x="1905" y="811"/>
                  <a:pt x="1905" y="811"/>
                  <a:pt x="1905" y="811"/>
                </a:cubicBezTo>
                <a:cubicBezTo>
                  <a:pt x="1906" y="811"/>
                  <a:pt x="1907" y="810"/>
                  <a:pt x="1908" y="810"/>
                </a:cubicBezTo>
                <a:cubicBezTo>
                  <a:pt x="1908" y="809"/>
                  <a:pt x="1908" y="809"/>
                  <a:pt x="1908" y="809"/>
                </a:cubicBezTo>
                <a:cubicBezTo>
                  <a:pt x="1908" y="809"/>
                  <a:pt x="1909" y="809"/>
                  <a:pt x="1910" y="809"/>
                </a:cubicBezTo>
                <a:cubicBezTo>
                  <a:pt x="1910" y="808"/>
                  <a:pt x="1911" y="808"/>
                  <a:pt x="1911" y="807"/>
                </a:cubicBezTo>
                <a:cubicBezTo>
                  <a:pt x="1912" y="807"/>
                  <a:pt x="1912" y="807"/>
                  <a:pt x="1912" y="807"/>
                </a:cubicBezTo>
                <a:cubicBezTo>
                  <a:pt x="1912" y="807"/>
                  <a:pt x="1913" y="807"/>
                  <a:pt x="1913" y="806"/>
                </a:cubicBezTo>
                <a:cubicBezTo>
                  <a:pt x="1915" y="805"/>
                  <a:pt x="1915" y="807"/>
                  <a:pt x="1917" y="804"/>
                </a:cubicBezTo>
                <a:cubicBezTo>
                  <a:pt x="1918" y="804"/>
                  <a:pt x="1918" y="804"/>
                  <a:pt x="1918" y="804"/>
                </a:cubicBezTo>
                <a:cubicBezTo>
                  <a:pt x="1918" y="805"/>
                  <a:pt x="1918" y="805"/>
                  <a:pt x="1918" y="805"/>
                </a:cubicBezTo>
                <a:cubicBezTo>
                  <a:pt x="1919" y="805"/>
                  <a:pt x="1919" y="805"/>
                  <a:pt x="1920" y="805"/>
                </a:cubicBezTo>
                <a:cubicBezTo>
                  <a:pt x="1921" y="806"/>
                  <a:pt x="1921" y="807"/>
                  <a:pt x="1922" y="808"/>
                </a:cubicBezTo>
                <a:cubicBezTo>
                  <a:pt x="1923" y="808"/>
                  <a:pt x="1923" y="808"/>
                  <a:pt x="1923" y="808"/>
                </a:cubicBezTo>
                <a:cubicBezTo>
                  <a:pt x="1923" y="809"/>
                  <a:pt x="1923" y="810"/>
                  <a:pt x="1923" y="811"/>
                </a:cubicBezTo>
                <a:cubicBezTo>
                  <a:pt x="1924" y="811"/>
                  <a:pt x="1924" y="811"/>
                  <a:pt x="1924" y="811"/>
                </a:cubicBezTo>
                <a:cubicBezTo>
                  <a:pt x="1924" y="813"/>
                  <a:pt x="1924" y="813"/>
                  <a:pt x="1924" y="813"/>
                </a:cubicBezTo>
                <a:cubicBezTo>
                  <a:pt x="1925" y="813"/>
                  <a:pt x="1925" y="813"/>
                  <a:pt x="1925" y="813"/>
                </a:cubicBezTo>
                <a:cubicBezTo>
                  <a:pt x="1925" y="815"/>
                  <a:pt x="1925" y="816"/>
                  <a:pt x="1925" y="818"/>
                </a:cubicBezTo>
                <a:cubicBezTo>
                  <a:pt x="1926" y="818"/>
                  <a:pt x="1926" y="818"/>
                  <a:pt x="1926" y="818"/>
                </a:cubicBezTo>
                <a:cubicBezTo>
                  <a:pt x="1927" y="821"/>
                  <a:pt x="1931" y="822"/>
                  <a:pt x="1934" y="823"/>
                </a:cubicBezTo>
                <a:cubicBezTo>
                  <a:pt x="1940" y="823"/>
                  <a:pt x="1940" y="823"/>
                  <a:pt x="1940" y="823"/>
                </a:cubicBezTo>
                <a:cubicBezTo>
                  <a:pt x="1941" y="823"/>
                  <a:pt x="1940" y="824"/>
                  <a:pt x="1942" y="825"/>
                </a:cubicBezTo>
                <a:cubicBezTo>
                  <a:pt x="1950" y="825"/>
                  <a:pt x="1950" y="825"/>
                  <a:pt x="1950" y="825"/>
                </a:cubicBezTo>
                <a:cubicBezTo>
                  <a:pt x="1950" y="825"/>
                  <a:pt x="1950" y="823"/>
                  <a:pt x="1952" y="824"/>
                </a:cubicBezTo>
                <a:cubicBezTo>
                  <a:pt x="1952" y="825"/>
                  <a:pt x="1952" y="825"/>
                  <a:pt x="1952" y="825"/>
                </a:cubicBezTo>
                <a:cubicBezTo>
                  <a:pt x="1953" y="825"/>
                  <a:pt x="1954" y="825"/>
                  <a:pt x="1956" y="826"/>
                </a:cubicBezTo>
                <a:cubicBezTo>
                  <a:pt x="1956" y="827"/>
                  <a:pt x="1956" y="827"/>
                  <a:pt x="1956" y="827"/>
                </a:cubicBezTo>
                <a:cubicBezTo>
                  <a:pt x="1957" y="827"/>
                  <a:pt x="1958" y="827"/>
                  <a:pt x="1960" y="827"/>
                </a:cubicBezTo>
                <a:cubicBezTo>
                  <a:pt x="1960" y="827"/>
                  <a:pt x="1960" y="827"/>
                  <a:pt x="1960" y="827"/>
                </a:cubicBezTo>
                <a:cubicBezTo>
                  <a:pt x="1962" y="827"/>
                  <a:pt x="1962" y="827"/>
                  <a:pt x="1962" y="827"/>
                </a:cubicBezTo>
                <a:cubicBezTo>
                  <a:pt x="1962" y="827"/>
                  <a:pt x="1963" y="826"/>
                  <a:pt x="1963" y="826"/>
                </a:cubicBezTo>
                <a:cubicBezTo>
                  <a:pt x="1964" y="826"/>
                  <a:pt x="1965" y="826"/>
                  <a:pt x="1966" y="827"/>
                </a:cubicBezTo>
                <a:cubicBezTo>
                  <a:pt x="1967" y="826"/>
                  <a:pt x="1967" y="825"/>
                  <a:pt x="1967" y="825"/>
                </a:cubicBezTo>
                <a:cubicBezTo>
                  <a:pt x="1968" y="825"/>
                  <a:pt x="1969" y="825"/>
                  <a:pt x="1969" y="825"/>
                </a:cubicBezTo>
                <a:cubicBezTo>
                  <a:pt x="1969" y="826"/>
                  <a:pt x="1969" y="826"/>
                  <a:pt x="1969" y="826"/>
                </a:cubicBezTo>
                <a:cubicBezTo>
                  <a:pt x="1971" y="826"/>
                  <a:pt x="1973" y="826"/>
                  <a:pt x="1975" y="827"/>
                </a:cubicBezTo>
                <a:cubicBezTo>
                  <a:pt x="1976" y="825"/>
                  <a:pt x="1975" y="826"/>
                  <a:pt x="1976" y="825"/>
                </a:cubicBezTo>
                <a:cubicBezTo>
                  <a:pt x="1977" y="824"/>
                  <a:pt x="1980" y="826"/>
                  <a:pt x="1983" y="825"/>
                </a:cubicBezTo>
                <a:cubicBezTo>
                  <a:pt x="1983" y="825"/>
                  <a:pt x="1983" y="825"/>
                  <a:pt x="1983" y="825"/>
                </a:cubicBezTo>
                <a:cubicBezTo>
                  <a:pt x="1987" y="825"/>
                  <a:pt x="1987" y="825"/>
                  <a:pt x="1987" y="825"/>
                </a:cubicBezTo>
                <a:cubicBezTo>
                  <a:pt x="1987" y="824"/>
                  <a:pt x="1987" y="824"/>
                  <a:pt x="1987" y="824"/>
                </a:cubicBezTo>
                <a:cubicBezTo>
                  <a:pt x="1988" y="824"/>
                  <a:pt x="1989" y="823"/>
                  <a:pt x="1990" y="823"/>
                </a:cubicBezTo>
                <a:cubicBezTo>
                  <a:pt x="1990" y="823"/>
                  <a:pt x="1990" y="823"/>
                  <a:pt x="1990" y="823"/>
                </a:cubicBezTo>
                <a:cubicBezTo>
                  <a:pt x="1992" y="823"/>
                  <a:pt x="1992" y="823"/>
                  <a:pt x="1992" y="823"/>
                </a:cubicBezTo>
                <a:cubicBezTo>
                  <a:pt x="1992" y="822"/>
                  <a:pt x="1992" y="822"/>
                  <a:pt x="1992" y="822"/>
                </a:cubicBezTo>
                <a:cubicBezTo>
                  <a:pt x="1993" y="822"/>
                  <a:pt x="1994" y="822"/>
                  <a:pt x="1996" y="823"/>
                </a:cubicBezTo>
                <a:cubicBezTo>
                  <a:pt x="1997" y="822"/>
                  <a:pt x="1999" y="821"/>
                  <a:pt x="2002" y="821"/>
                </a:cubicBezTo>
                <a:cubicBezTo>
                  <a:pt x="2002" y="825"/>
                  <a:pt x="2002" y="825"/>
                  <a:pt x="2002" y="825"/>
                </a:cubicBezTo>
                <a:cubicBezTo>
                  <a:pt x="2003" y="825"/>
                  <a:pt x="2003" y="825"/>
                  <a:pt x="2003" y="825"/>
                </a:cubicBezTo>
                <a:cubicBezTo>
                  <a:pt x="2003" y="825"/>
                  <a:pt x="2004" y="828"/>
                  <a:pt x="2004" y="829"/>
                </a:cubicBezTo>
                <a:cubicBezTo>
                  <a:pt x="2003" y="829"/>
                  <a:pt x="2003" y="829"/>
                  <a:pt x="2003" y="829"/>
                </a:cubicBezTo>
                <a:cubicBezTo>
                  <a:pt x="2003" y="830"/>
                  <a:pt x="2003" y="830"/>
                  <a:pt x="2004" y="831"/>
                </a:cubicBezTo>
                <a:cubicBezTo>
                  <a:pt x="2007" y="831"/>
                  <a:pt x="2007" y="831"/>
                  <a:pt x="2007" y="831"/>
                </a:cubicBezTo>
                <a:cubicBezTo>
                  <a:pt x="2007" y="832"/>
                  <a:pt x="2007" y="832"/>
                  <a:pt x="2007" y="832"/>
                </a:cubicBezTo>
                <a:cubicBezTo>
                  <a:pt x="2008" y="832"/>
                  <a:pt x="2008" y="832"/>
                  <a:pt x="2008" y="832"/>
                </a:cubicBezTo>
                <a:cubicBezTo>
                  <a:pt x="2008" y="832"/>
                  <a:pt x="2008" y="832"/>
                  <a:pt x="2008" y="832"/>
                </a:cubicBezTo>
                <a:cubicBezTo>
                  <a:pt x="2009" y="833"/>
                  <a:pt x="2010" y="833"/>
                  <a:pt x="2010" y="833"/>
                </a:cubicBezTo>
                <a:cubicBezTo>
                  <a:pt x="2012" y="839"/>
                  <a:pt x="2012" y="839"/>
                  <a:pt x="2012" y="839"/>
                </a:cubicBezTo>
                <a:cubicBezTo>
                  <a:pt x="2013" y="839"/>
                  <a:pt x="2013" y="839"/>
                  <a:pt x="2013" y="839"/>
                </a:cubicBezTo>
                <a:cubicBezTo>
                  <a:pt x="2013" y="840"/>
                  <a:pt x="2013" y="840"/>
                  <a:pt x="2013" y="840"/>
                </a:cubicBezTo>
                <a:cubicBezTo>
                  <a:pt x="2014" y="840"/>
                  <a:pt x="2015" y="839"/>
                  <a:pt x="2016" y="839"/>
                </a:cubicBezTo>
                <a:cubicBezTo>
                  <a:pt x="2016" y="841"/>
                  <a:pt x="2016" y="841"/>
                  <a:pt x="2016" y="841"/>
                </a:cubicBezTo>
                <a:cubicBezTo>
                  <a:pt x="2017" y="841"/>
                  <a:pt x="2017" y="841"/>
                  <a:pt x="2017" y="841"/>
                </a:cubicBezTo>
                <a:cubicBezTo>
                  <a:pt x="2017" y="842"/>
                  <a:pt x="2017" y="842"/>
                  <a:pt x="2017" y="842"/>
                </a:cubicBezTo>
                <a:cubicBezTo>
                  <a:pt x="2019" y="842"/>
                  <a:pt x="2020" y="842"/>
                  <a:pt x="2021" y="840"/>
                </a:cubicBezTo>
                <a:cubicBezTo>
                  <a:pt x="2022" y="840"/>
                  <a:pt x="2022" y="840"/>
                  <a:pt x="2022" y="840"/>
                </a:cubicBezTo>
                <a:cubicBezTo>
                  <a:pt x="2021" y="841"/>
                  <a:pt x="2021" y="842"/>
                  <a:pt x="2020" y="842"/>
                </a:cubicBezTo>
                <a:cubicBezTo>
                  <a:pt x="2020" y="846"/>
                  <a:pt x="2022" y="846"/>
                  <a:pt x="2021" y="850"/>
                </a:cubicBezTo>
                <a:cubicBezTo>
                  <a:pt x="2022" y="850"/>
                  <a:pt x="2026" y="851"/>
                  <a:pt x="2027" y="852"/>
                </a:cubicBezTo>
                <a:cubicBezTo>
                  <a:pt x="2036" y="852"/>
                  <a:pt x="2036" y="852"/>
                  <a:pt x="2036" y="852"/>
                </a:cubicBezTo>
                <a:cubicBezTo>
                  <a:pt x="2036" y="852"/>
                  <a:pt x="2036" y="852"/>
                  <a:pt x="2036" y="852"/>
                </a:cubicBezTo>
                <a:cubicBezTo>
                  <a:pt x="2036" y="851"/>
                  <a:pt x="2037" y="851"/>
                  <a:pt x="2037" y="851"/>
                </a:cubicBezTo>
                <a:cubicBezTo>
                  <a:pt x="2037" y="850"/>
                  <a:pt x="2037" y="850"/>
                  <a:pt x="2037" y="850"/>
                </a:cubicBezTo>
                <a:cubicBezTo>
                  <a:pt x="2038" y="850"/>
                  <a:pt x="2038" y="850"/>
                  <a:pt x="2038" y="850"/>
                </a:cubicBezTo>
                <a:cubicBezTo>
                  <a:pt x="2038" y="849"/>
                  <a:pt x="2039" y="848"/>
                  <a:pt x="2039" y="848"/>
                </a:cubicBezTo>
                <a:cubicBezTo>
                  <a:pt x="2041" y="848"/>
                  <a:pt x="2041" y="848"/>
                  <a:pt x="2041" y="848"/>
                </a:cubicBezTo>
                <a:cubicBezTo>
                  <a:pt x="2040" y="849"/>
                  <a:pt x="2039" y="850"/>
                  <a:pt x="2038" y="853"/>
                </a:cubicBezTo>
                <a:cubicBezTo>
                  <a:pt x="2035" y="854"/>
                  <a:pt x="2036" y="855"/>
                  <a:pt x="2035" y="857"/>
                </a:cubicBezTo>
                <a:cubicBezTo>
                  <a:pt x="2035" y="857"/>
                  <a:pt x="2035" y="857"/>
                  <a:pt x="2035" y="857"/>
                </a:cubicBezTo>
                <a:cubicBezTo>
                  <a:pt x="2031" y="857"/>
                  <a:pt x="2031" y="857"/>
                  <a:pt x="2031" y="857"/>
                </a:cubicBezTo>
                <a:cubicBezTo>
                  <a:pt x="2031" y="858"/>
                  <a:pt x="2031" y="858"/>
                  <a:pt x="2031" y="858"/>
                </a:cubicBezTo>
                <a:cubicBezTo>
                  <a:pt x="2030" y="858"/>
                  <a:pt x="2030" y="858"/>
                  <a:pt x="2030" y="858"/>
                </a:cubicBezTo>
                <a:cubicBezTo>
                  <a:pt x="2030" y="859"/>
                  <a:pt x="2029" y="859"/>
                  <a:pt x="2029" y="859"/>
                </a:cubicBezTo>
                <a:cubicBezTo>
                  <a:pt x="2028" y="859"/>
                  <a:pt x="2028" y="859"/>
                  <a:pt x="2027" y="859"/>
                </a:cubicBezTo>
                <a:cubicBezTo>
                  <a:pt x="2027" y="859"/>
                  <a:pt x="2027" y="859"/>
                  <a:pt x="2027" y="859"/>
                </a:cubicBezTo>
                <a:cubicBezTo>
                  <a:pt x="2026" y="860"/>
                  <a:pt x="2025" y="860"/>
                  <a:pt x="2025" y="860"/>
                </a:cubicBezTo>
                <a:cubicBezTo>
                  <a:pt x="2027" y="868"/>
                  <a:pt x="2035" y="871"/>
                  <a:pt x="2038" y="877"/>
                </a:cubicBezTo>
                <a:cubicBezTo>
                  <a:pt x="2040" y="877"/>
                  <a:pt x="2041" y="877"/>
                  <a:pt x="2042" y="877"/>
                </a:cubicBezTo>
                <a:cubicBezTo>
                  <a:pt x="2043" y="876"/>
                  <a:pt x="2043" y="876"/>
                  <a:pt x="2043" y="875"/>
                </a:cubicBezTo>
                <a:cubicBezTo>
                  <a:pt x="2044" y="875"/>
                  <a:pt x="2045" y="875"/>
                  <a:pt x="2046" y="875"/>
                </a:cubicBezTo>
                <a:cubicBezTo>
                  <a:pt x="2046" y="874"/>
                  <a:pt x="2046" y="874"/>
                  <a:pt x="2046" y="873"/>
                </a:cubicBezTo>
                <a:cubicBezTo>
                  <a:pt x="2048" y="873"/>
                  <a:pt x="2048" y="873"/>
                  <a:pt x="2048" y="873"/>
                </a:cubicBezTo>
                <a:cubicBezTo>
                  <a:pt x="2049" y="873"/>
                  <a:pt x="2049" y="872"/>
                  <a:pt x="2050" y="872"/>
                </a:cubicBezTo>
                <a:cubicBezTo>
                  <a:pt x="2050" y="870"/>
                  <a:pt x="2051" y="869"/>
                  <a:pt x="2052" y="867"/>
                </a:cubicBezTo>
                <a:cubicBezTo>
                  <a:pt x="2051" y="865"/>
                  <a:pt x="2051" y="863"/>
                  <a:pt x="2051" y="861"/>
                </a:cubicBezTo>
                <a:cubicBezTo>
                  <a:pt x="2052" y="861"/>
                  <a:pt x="2052" y="861"/>
                  <a:pt x="2052" y="861"/>
                </a:cubicBezTo>
                <a:cubicBezTo>
                  <a:pt x="2052" y="860"/>
                  <a:pt x="2052" y="859"/>
                  <a:pt x="2052" y="857"/>
                </a:cubicBezTo>
                <a:cubicBezTo>
                  <a:pt x="2053" y="858"/>
                  <a:pt x="2054" y="858"/>
                  <a:pt x="2055" y="858"/>
                </a:cubicBezTo>
                <a:cubicBezTo>
                  <a:pt x="2055" y="859"/>
                  <a:pt x="2054" y="859"/>
                  <a:pt x="2054" y="860"/>
                </a:cubicBezTo>
                <a:cubicBezTo>
                  <a:pt x="2055" y="860"/>
                  <a:pt x="2055" y="861"/>
                  <a:pt x="2056" y="861"/>
                </a:cubicBezTo>
                <a:cubicBezTo>
                  <a:pt x="2055" y="862"/>
                  <a:pt x="2055" y="861"/>
                  <a:pt x="2054" y="862"/>
                </a:cubicBezTo>
                <a:cubicBezTo>
                  <a:pt x="2054" y="864"/>
                  <a:pt x="2054" y="864"/>
                  <a:pt x="2056" y="865"/>
                </a:cubicBezTo>
                <a:cubicBezTo>
                  <a:pt x="2056" y="866"/>
                  <a:pt x="2056" y="866"/>
                  <a:pt x="2055" y="867"/>
                </a:cubicBezTo>
                <a:cubicBezTo>
                  <a:pt x="2055" y="868"/>
                  <a:pt x="2055" y="869"/>
                  <a:pt x="2056" y="871"/>
                </a:cubicBezTo>
                <a:cubicBezTo>
                  <a:pt x="2056" y="871"/>
                  <a:pt x="2057" y="871"/>
                  <a:pt x="2058" y="872"/>
                </a:cubicBezTo>
                <a:cubicBezTo>
                  <a:pt x="2058" y="873"/>
                  <a:pt x="2058" y="873"/>
                  <a:pt x="2058" y="873"/>
                </a:cubicBezTo>
                <a:cubicBezTo>
                  <a:pt x="2058" y="873"/>
                  <a:pt x="2058" y="873"/>
                  <a:pt x="2058" y="873"/>
                </a:cubicBezTo>
                <a:cubicBezTo>
                  <a:pt x="2058" y="875"/>
                  <a:pt x="2058" y="875"/>
                  <a:pt x="2058" y="876"/>
                </a:cubicBezTo>
                <a:cubicBezTo>
                  <a:pt x="2057" y="876"/>
                  <a:pt x="2057" y="876"/>
                  <a:pt x="2057" y="876"/>
                </a:cubicBezTo>
                <a:cubicBezTo>
                  <a:pt x="2057" y="878"/>
                  <a:pt x="2057" y="878"/>
                  <a:pt x="2057" y="878"/>
                </a:cubicBezTo>
                <a:cubicBezTo>
                  <a:pt x="2056" y="879"/>
                  <a:pt x="2056" y="879"/>
                  <a:pt x="2056" y="879"/>
                </a:cubicBezTo>
                <a:cubicBezTo>
                  <a:pt x="2054" y="882"/>
                  <a:pt x="2056" y="883"/>
                  <a:pt x="2054" y="885"/>
                </a:cubicBezTo>
                <a:cubicBezTo>
                  <a:pt x="2054" y="887"/>
                  <a:pt x="2054" y="887"/>
                  <a:pt x="2054" y="888"/>
                </a:cubicBezTo>
                <a:cubicBezTo>
                  <a:pt x="2055" y="888"/>
                  <a:pt x="2055" y="888"/>
                  <a:pt x="2055" y="888"/>
                </a:cubicBezTo>
                <a:cubicBezTo>
                  <a:pt x="2055" y="890"/>
                  <a:pt x="2055" y="890"/>
                  <a:pt x="2055" y="890"/>
                </a:cubicBezTo>
                <a:cubicBezTo>
                  <a:pt x="2056" y="890"/>
                  <a:pt x="2056" y="891"/>
                  <a:pt x="2057" y="891"/>
                </a:cubicBezTo>
                <a:cubicBezTo>
                  <a:pt x="2057" y="892"/>
                  <a:pt x="2056" y="892"/>
                  <a:pt x="2056" y="893"/>
                </a:cubicBezTo>
                <a:cubicBezTo>
                  <a:pt x="2057" y="893"/>
                  <a:pt x="2057" y="893"/>
                  <a:pt x="2057" y="893"/>
                </a:cubicBezTo>
                <a:cubicBezTo>
                  <a:pt x="2057" y="894"/>
                  <a:pt x="2057" y="896"/>
                  <a:pt x="2058" y="897"/>
                </a:cubicBezTo>
                <a:cubicBezTo>
                  <a:pt x="2057" y="897"/>
                  <a:pt x="2057" y="897"/>
                  <a:pt x="2056" y="898"/>
                </a:cubicBezTo>
                <a:cubicBezTo>
                  <a:pt x="2056" y="900"/>
                  <a:pt x="2056" y="900"/>
                  <a:pt x="2056" y="900"/>
                </a:cubicBezTo>
                <a:cubicBezTo>
                  <a:pt x="2058" y="900"/>
                  <a:pt x="2058" y="900"/>
                  <a:pt x="2058" y="900"/>
                </a:cubicBezTo>
                <a:cubicBezTo>
                  <a:pt x="2057" y="901"/>
                  <a:pt x="2057" y="903"/>
                  <a:pt x="2057" y="905"/>
                </a:cubicBezTo>
                <a:cubicBezTo>
                  <a:pt x="2058" y="905"/>
                  <a:pt x="2058" y="905"/>
                  <a:pt x="2058" y="905"/>
                </a:cubicBezTo>
                <a:cubicBezTo>
                  <a:pt x="2058" y="907"/>
                  <a:pt x="2058" y="907"/>
                  <a:pt x="2058" y="907"/>
                </a:cubicBezTo>
                <a:cubicBezTo>
                  <a:pt x="2058" y="907"/>
                  <a:pt x="2058" y="907"/>
                  <a:pt x="2058" y="907"/>
                </a:cubicBezTo>
                <a:cubicBezTo>
                  <a:pt x="2058" y="909"/>
                  <a:pt x="2058" y="909"/>
                  <a:pt x="2058" y="909"/>
                </a:cubicBezTo>
                <a:cubicBezTo>
                  <a:pt x="2059" y="909"/>
                  <a:pt x="2059" y="909"/>
                  <a:pt x="2059" y="909"/>
                </a:cubicBezTo>
                <a:cubicBezTo>
                  <a:pt x="2059" y="910"/>
                  <a:pt x="2059" y="910"/>
                  <a:pt x="2059" y="910"/>
                </a:cubicBezTo>
                <a:cubicBezTo>
                  <a:pt x="2059" y="910"/>
                  <a:pt x="2058" y="910"/>
                  <a:pt x="2058" y="911"/>
                </a:cubicBezTo>
                <a:cubicBezTo>
                  <a:pt x="2059" y="911"/>
                  <a:pt x="2059" y="911"/>
                  <a:pt x="2059" y="911"/>
                </a:cubicBezTo>
                <a:cubicBezTo>
                  <a:pt x="2059" y="913"/>
                  <a:pt x="2059" y="913"/>
                  <a:pt x="2059" y="913"/>
                </a:cubicBezTo>
                <a:cubicBezTo>
                  <a:pt x="2060" y="913"/>
                  <a:pt x="2060" y="913"/>
                  <a:pt x="2060" y="913"/>
                </a:cubicBezTo>
                <a:cubicBezTo>
                  <a:pt x="2060" y="915"/>
                  <a:pt x="2060" y="915"/>
                  <a:pt x="2060" y="915"/>
                </a:cubicBezTo>
                <a:cubicBezTo>
                  <a:pt x="2060" y="915"/>
                  <a:pt x="2060" y="915"/>
                  <a:pt x="2060" y="915"/>
                </a:cubicBezTo>
                <a:cubicBezTo>
                  <a:pt x="2060" y="919"/>
                  <a:pt x="2060" y="919"/>
                  <a:pt x="2060" y="919"/>
                </a:cubicBezTo>
                <a:cubicBezTo>
                  <a:pt x="2061" y="919"/>
                  <a:pt x="2061" y="919"/>
                  <a:pt x="2061" y="919"/>
                </a:cubicBezTo>
                <a:cubicBezTo>
                  <a:pt x="2061" y="923"/>
                  <a:pt x="2061" y="923"/>
                  <a:pt x="2061" y="923"/>
                </a:cubicBezTo>
                <a:cubicBezTo>
                  <a:pt x="2061" y="923"/>
                  <a:pt x="2061" y="923"/>
                  <a:pt x="2061" y="923"/>
                </a:cubicBezTo>
                <a:cubicBezTo>
                  <a:pt x="2061" y="926"/>
                  <a:pt x="2061" y="926"/>
                  <a:pt x="2061" y="926"/>
                </a:cubicBezTo>
                <a:cubicBezTo>
                  <a:pt x="2062" y="926"/>
                  <a:pt x="2062" y="926"/>
                  <a:pt x="2062" y="926"/>
                </a:cubicBezTo>
                <a:cubicBezTo>
                  <a:pt x="2062" y="928"/>
                  <a:pt x="2062" y="928"/>
                  <a:pt x="2062" y="928"/>
                </a:cubicBezTo>
                <a:cubicBezTo>
                  <a:pt x="2063" y="928"/>
                  <a:pt x="2063" y="928"/>
                  <a:pt x="2063" y="928"/>
                </a:cubicBezTo>
                <a:cubicBezTo>
                  <a:pt x="2063" y="930"/>
                  <a:pt x="2063" y="930"/>
                  <a:pt x="2063" y="930"/>
                </a:cubicBezTo>
                <a:cubicBezTo>
                  <a:pt x="2063" y="930"/>
                  <a:pt x="2063" y="930"/>
                  <a:pt x="2063" y="930"/>
                </a:cubicBezTo>
                <a:cubicBezTo>
                  <a:pt x="2064" y="931"/>
                  <a:pt x="2064" y="932"/>
                  <a:pt x="2064" y="934"/>
                </a:cubicBezTo>
                <a:cubicBezTo>
                  <a:pt x="2065" y="934"/>
                  <a:pt x="2065" y="934"/>
                  <a:pt x="2065" y="934"/>
                </a:cubicBezTo>
                <a:cubicBezTo>
                  <a:pt x="2065" y="935"/>
                  <a:pt x="2065" y="935"/>
                  <a:pt x="2065" y="935"/>
                </a:cubicBezTo>
                <a:cubicBezTo>
                  <a:pt x="2065" y="935"/>
                  <a:pt x="2065" y="935"/>
                  <a:pt x="2065" y="935"/>
                </a:cubicBezTo>
                <a:cubicBezTo>
                  <a:pt x="2065" y="936"/>
                  <a:pt x="2065" y="936"/>
                  <a:pt x="2065" y="936"/>
                </a:cubicBezTo>
                <a:cubicBezTo>
                  <a:pt x="2066" y="936"/>
                  <a:pt x="2066" y="936"/>
                  <a:pt x="2066" y="936"/>
                </a:cubicBezTo>
                <a:cubicBezTo>
                  <a:pt x="2066" y="938"/>
                  <a:pt x="2066" y="938"/>
                  <a:pt x="2066" y="938"/>
                </a:cubicBezTo>
                <a:cubicBezTo>
                  <a:pt x="2067" y="938"/>
                  <a:pt x="2067" y="938"/>
                  <a:pt x="2067" y="938"/>
                </a:cubicBezTo>
                <a:cubicBezTo>
                  <a:pt x="2067" y="940"/>
                  <a:pt x="2067" y="940"/>
                  <a:pt x="2067" y="940"/>
                </a:cubicBezTo>
                <a:cubicBezTo>
                  <a:pt x="2067" y="940"/>
                  <a:pt x="2067" y="940"/>
                  <a:pt x="2067" y="940"/>
                </a:cubicBezTo>
                <a:cubicBezTo>
                  <a:pt x="2067" y="942"/>
                  <a:pt x="2067" y="942"/>
                  <a:pt x="2067" y="942"/>
                </a:cubicBezTo>
                <a:cubicBezTo>
                  <a:pt x="2068" y="942"/>
                  <a:pt x="2068" y="942"/>
                  <a:pt x="2068" y="942"/>
                </a:cubicBezTo>
                <a:cubicBezTo>
                  <a:pt x="2068" y="944"/>
                  <a:pt x="2068" y="944"/>
                  <a:pt x="2068" y="944"/>
                </a:cubicBezTo>
                <a:cubicBezTo>
                  <a:pt x="2069" y="944"/>
                  <a:pt x="2069" y="944"/>
                  <a:pt x="2069" y="944"/>
                </a:cubicBezTo>
                <a:cubicBezTo>
                  <a:pt x="2069" y="947"/>
                  <a:pt x="2069" y="947"/>
                  <a:pt x="2069" y="947"/>
                </a:cubicBezTo>
                <a:cubicBezTo>
                  <a:pt x="2069" y="947"/>
                  <a:pt x="2069" y="947"/>
                  <a:pt x="2069" y="947"/>
                </a:cubicBezTo>
                <a:cubicBezTo>
                  <a:pt x="2070" y="949"/>
                  <a:pt x="2070" y="951"/>
                  <a:pt x="2070" y="953"/>
                </a:cubicBezTo>
                <a:cubicBezTo>
                  <a:pt x="2071" y="953"/>
                  <a:pt x="2071" y="953"/>
                  <a:pt x="2071" y="953"/>
                </a:cubicBezTo>
                <a:cubicBezTo>
                  <a:pt x="2071" y="959"/>
                  <a:pt x="2071" y="959"/>
                  <a:pt x="2071" y="959"/>
                </a:cubicBezTo>
                <a:cubicBezTo>
                  <a:pt x="2071" y="959"/>
                  <a:pt x="2071" y="959"/>
                  <a:pt x="2071" y="959"/>
                </a:cubicBezTo>
                <a:cubicBezTo>
                  <a:pt x="2071" y="961"/>
                  <a:pt x="2071" y="961"/>
                  <a:pt x="2071" y="961"/>
                </a:cubicBezTo>
                <a:cubicBezTo>
                  <a:pt x="2072" y="961"/>
                  <a:pt x="2072" y="961"/>
                  <a:pt x="2072" y="961"/>
                </a:cubicBezTo>
                <a:cubicBezTo>
                  <a:pt x="2072" y="962"/>
                  <a:pt x="2072" y="962"/>
                  <a:pt x="2072" y="962"/>
                </a:cubicBezTo>
                <a:cubicBezTo>
                  <a:pt x="2073" y="962"/>
                  <a:pt x="2073" y="962"/>
                  <a:pt x="2073" y="962"/>
                </a:cubicBezTo>
                <a:cubicBezTo>
                  <a:pt x="2073" y="964"/>
                  <a:pt x="2073" y="965"/>
                  <a:pt x="2073" y="967"/>
                </a:cubicBezTo>
                <a:cubicBezTo>
                  <a:pt x="2074" y="967"/>
                  <a:pt x="2074" y="967"/>
                  <a:pt x="2074" y="967"/>
                </a:cubicBezTo>
                <a:cubicBezTo>
                  <a:pt x="2074" y="968"/>
                  <a:pt x="2074" y="968"/>
                  <a:pt x="2074" y="968"/>
                </a:cubicBezTo>
                <a:cubicBezTo>
                  <a:pt x="2075" y="968"/>
                  <a:pt x="2076" y="969"/>
                  <a:pt x="2077" y="969"/>
                </a:cubicBezTo>
                <a:cubicBezTo>
                  <a:pt x="2077" y="971"/>
                  <a:pt x="2077" y="972"/>
                  <a:pt x="2077" y="973"/>
                </a:cubicBezTo>
                <a:cubicBezTo>
                  <a:pt x="2078" y="973"/>
                  <a:pt x="2078" y="973"/>
                  <a:pt x="2078" y="973"/>
                </a:cubicBezTo>
                <a:cubicBezTo>
                  <a:pt x="2078" y="974"/>
                  <a:pt x="2078" y="974"/>
                  <a:pt x="2078" y="974"/>
                </a:cubicBezTo>
                <a:cubicBezTo>
                  <a:pt x="2078" y="975"/>
                  <a:pt x="2079" y="975"/>
                  <a:pt x="2079" y="975"/>
                </a:cubicBezTo>
                <a:cubicBezTo>
                  <a:pt x="2079" y="976"/>
                  <a:pt x="2080" y="977"/>
                  <a:pt x="2080" y="978"/>
                </a:cubicBezTo>
                <a:cubicBezTo>
                  <a:pt x="2081" y="978"/>
                  <a:pt x="2081" y="978"/>
                  <a:pt x="2081" y="978"/>
                </a:cubicBezTo>
                <a:cubicBezTo>
                  <a:pt x="2081" y="980"/>
                  <a:pt x="2081" y="982"/>
                  <a:pt x="2082" y="984"/>
                </a:cubicBezTo>
                <a:cubicBezTo>
                  <a:pt x="2082" y="984"/>
                  <a:pt x="2083" y="984"/>
                  <a:pt x="2083" y="984"/>
                </a:cubicBezTo>
                <a:cubicBezTo>
                  <a:pt x="2083" y="985"/>
                  <a:pt x="2084" y="986"/>
                  <a:pt x="2084" y="987"/>
                </a:cubicBezTo>
                <a:cubicBezTo>
                  <a:pt x="2084" y="987"/>
                  <a:pt x="2085" y="987"/>
                  <a:pt x="2085" y="988"/>
                </a:cubicBezTo>
                <a:cubicBezTo>
                  <a:pt x="2085" y="989"/>
                  <a:pt x="2085" y="989"/>
                  <a:pt x="2085" y="989"/>
                </a:cubicBezTo>
                <a:cubicBezTo>
                  <a:pt x="2086" y="989"/>
                  <a:pt x="2086" y="989"/>
                  <a:pt x="2086" y="989"/>
                </a:cubicBezTo>
                <a:cubicBezTo>
                  <a:pt x="2086" y="990"/>
                  <a:pt x="2086" y="991"/>
                  <a:pt x="2086" y="992"/>
                </a:cubicBezTo>
                <a:cubicBezTo>
                  <a:pt x="2085" y="993"/>
                  <a:pt x="2086" y="992"/>
                  <a:pt x="2085" y="993"/>
                </a:cubicBezTo>
                <a:cubicBezTo>
                  <a:pt x="2084" y="993"/>
                  <a:pt x="2084" y="993"/>
                  <a:pt x="2084" y="993"/>
                </a:cubicBezTo>
                <a:cubicBezTo>
                  <a:pt x="2084" y="994"/>
                  <a:pt x="2084" y="994"/>
                  <a:pt x="2084" y="994"/>
                </a:cubicBezTo>
                <a:cubicBezTo>
                  <a:pt x="2086" y="995"/>
                  <a:pt x="2085" y="995"/>
                  <a:pt x="2086" y="996"/>
                </a:cubicBezTo>
                <a:cubicBezTo>
                  <a:pt x="2086" y="996"/>
                  <a:pt x="2087" y="997"/>
                  <a:pt x="2087" y="997"/>
                </a:cubicBezTo>
                <a:cubicBezTo>
                  <a:pt x="2087" y="997"/>
                  <a:pt x="2088" y="998"/>
                  <a:pt x="2088" y="999"/>
                </a:cubicBezTo>
                <a:cubicBezTo>
                  <a:pt x="2088" y="999"/>
                  <a:pt x="2088" y="999"/>
                  <a:pt x="2088" y="999"/>
                </a:cubicBezTo>
                <a:cubicBezTo>
                  <a:pt x="2088" y="1000"/>
                  <a:pt x="2088" y="1000"/>
                  <a:pt x="2088" y="1000"/>
                </a:cubicBezTo>
                <a:cubicBezTo>
                  <a:pt x="2090" y="1001"/>
                  <a:pt x="2090" y="1001"/>
                  <a:pt x="2090" y="1001"/>
                </a:cubicBezTo>
                <a:cubicBezTo>
                  <a:pt x="2090" y="1003"/>
                  <a:pt x="2090" y="1003"/>
                  <a:pt x="2090" y="1003"/>
                </a:cubicBezTo>
                <a:cubicBezTo>
                  <a:pt x="2090" y="1003"/>
                  <a:pt x="2090" y="1003"/>
                  <a:pt x="2090" y="1003"/>
                </a:cubicBezTo>
                <a:cubicBezTo>
                  <a:pt x="2090" y="1004"/>
                  <a:pt x="2090" y="1004"/>
                  <a:pt x="2090" y="1004"/>
                </a:cubicBezTo>
                <a:cubicBezTo>
                  <a:pt x="2091" y="1004"/>
                  <a:pt x="2091" y="1004"/>
                  <a:pt x="2091" y="1004"/>
                </a:cubicBezTo>
                <a:cubicBezTo>
                  <a:pt x="2091" y="1005"/>
                  <a:pt x="2091" y="1005"/>
                  <a:pt x="2091" y="1005"/>
                </a:cubicBezTo>
                <a:cubicBezTo>
                  <a:pt x="2092" y="1006"/>
                  <a:pt x="2092" y="1006"/>
                  <a:pt x="2092" y="1006"/>
                </a:cubicBezTo>
                <a:cubicBezTo>
                  <a:pt x="2092" y="1007"/>
                  <a:pt x="2092" y="1007"/>
                  <a:pt x="2092" y="1007"/>
                </a:cubicBezTo>
                <a:cubicBezTo>
                  <a:pt x="2093" y="1007"/>
                  <a:pt x="2093" y="1007"/>
                  <a:pt x="2093" y="1007"/>
                </a:cubicBezTo>
                <a:cubicBezTo>
                  <a:pt x="2093" y="1009"/>
                  <a:pt x="2093" y="1009"/>
                  <a:pt x="2093" y="1009"/>
                </a:cubicBezTo>
                <a:cubicBezTo>
                  <a:pt x="2093" y="1009"/>
                  <a:pt x="2094" y="1009"/>
                  <a:pt x="2094" y="1010"/>
                </a:cubicBezTo>
                <a:cubicBezTo>
                  <a:pt x="2097" y="1010"/>
                  <a:pt x="2097" y="1010"/>
                  <a:pt x="2097" y="1010"/>
                </a:cubicBezTo>
                <a:cubicBezTo>
                  <a:pt x="2097" y="1009"/>
                  <a:pt x="2097" y="1009"/>
                  <a:pt x="2097" y="1009"/>
                </a:cubicBezTo>
                <a:cubicBezTo>
                  <a:pt x="2099" y="1009"/>
                  <a:pt x="2100" y="1007"/>
                  <a:pt x="2101" y="1005"/>
                </a:cubicBezTo>
                <a:cubicBezTo>
                  <a:pt x="2101" y="1003"/>
                  <a:pt x="2101" y="1003"/>
                  <a:pt x="2101" y="1003"/>
                </a:cubicBezTo>
                <a:cubicBezTo>
                  <a:pt x="2102" y="1003"/>
                  <a:pt x="2104" y="1002"/>
                  <a:pt x="2106" y="1001"/>
                </a:cubicBezTo>
                <a:cubicBezTo>
                  <a:pt x="2106" y="999"/>
                  <a:pt x="2106" y="999"/>
                  <a:pt x="2106" y="999"/>
                </a:cubicBezTo>
                <a:cubicBezTo>
                  <a:pt x="2106" y="999"/>
                  <a:pt x="2106" y="999"/>
                  <a:pt x="2106" y="999"/>
                </a:cubicBezTo>
                <a:cubicBezTo>
                  <a:pt x="2106" y="997"/>
                  <a:pt x="2106" y="997"/>
                  <a:pt x="2106" y="997"/>
                </a:cubicBezTo>
                <a:cubicBezTo>
                  <a:pt x="2108" y="996"/>
                  <a:pt x="2108" y="996"/>
                  <a:pt x="2108" y="996"/>
                </a:cubicBezTo>
                <a:cubicBezTo>
                  <a:pt x="2108" y="995"/>
                  <a:pt x="2108" y="995"/>
                  <a:pt x="2108" y="995"/>
                </a:cubicBezTo>
                <a:cubicBezTo>
                  <a:pt x="2108" y="994"/>
                  <a:pt x="2109" y="994"/>
                  <a:pt x="2109" y="994"/>
                </a:cubicBezTo>
                <a:cubicBezTo>
                  <a:pt x="2110" y="992"/>
                  <a:pt x="2110" y="992"/>
                  <a:pt x="2111" y="991"/>
                </a:cubicBezTo>
                <a:cubicBezTo>
                  <a:pt x="2111" y="990"/>
                  <a:pt x="2111" y="990"/>
                  <a:pt x="2111" y="990"/>
                </a:cubicBezTo>
                <a:cubicBezTo>
                  <a:pt x="2114" y="990"/>
                  <a:pt x="2114" y="990"/>
                  <a:pt x="2114" y="990"/>
                </a:cubicBezTo>
                <a:cubicBezTo>
                  <a:pt x="2115" y="990"/>
                  <a:pt x="2114" y="990"/>
                  <a:pt x="2115" y="990"/>
                </a:cubicBezTo>
                <a:cubicBezTo>
                  <a:pt x="2115" y="986"/>
                  <a:pt x="2115" y="986"/>
                  <a:pt x="2115" y="986"/>
                </a:cubicBezTo>
                <a:cubicBezTo>
                  <a:pt x="2114" y="986"/>
                  <a:pt x="2114" y="986"/>
                  <a:pt x="2114" y="986"/>
                </a:cubicBezTo>
                <a:cubicBezTo>
                  <a:pt x="2114" y="984"/>
                  <a:pt x="2114" y="984"/>
                  <a:pt x="2114" y="984"/>
                </a:cubicBezTo>
                <a:cubicBezTo>
                  <a:pt x="2113" y="984"/>
                  <a:pt x="2113" y="984"/>
                  <a:pt x="2113" y="984"/>
                </a:cubicBezTo>
                <a:cubicBezTo>
                  <a:pt x="2113" y="978"/>
                  <a:pt x="2113" y="978"/>
                  <a:pt x="2113" y="978"/>
                </a:cubicBezTo>
                <a:cubicBezTo>
                  <a:pt x="2113" y="978"/>
                  <a:pt x="2113" y="978"/>
                  <a:pt x="2113" y="978"/>
                </a:cubicBezTo>
                <a:cubicBezTo>
                  <a:pt x="2113" y="977"/>
                  <a:pt x="2113" y="977"/>
                  <a:pt x="2113" y="977"/>
                </a:cubicBezTo>
                <a:cubicBezTo>
                  <a:pt x="2113" y="977"/>
                  <a:pt x="2113" y="977"/>
                  <a:pt x="2113" y="977"/>
                </a:cubicBezTo>
                <a:cubicBezTo>
                  <a:pt x="2114" y="975"/>
                  <a:pt x="2114" y="974"/>
                  <a:pt x="2115" y="972"/>
                </a:cubicBezTo>
                <a:cubicBezTo>
                  <a:pt x="2115" y="971"/>
                  <a:pt x="2116" y="971"/>
                  <a:pt x="2117" y="971"/>
                </a:cubicBezTo>
                <a:cubicBezTo>
                  <a:pt x="2117" y="969"/>
                  <a:pt x="2117" y="967"/>
                  <a:pt x="2117" y="965"/>
                </a:cubicBezTo>
                <a:cubicBezTo>
                  <a:pt x="2118" y="965"/>
                  <a:pt x="2118" y="965"/>
                  <a:pt x="2119" y="965"/>
                </a:cubicBezTo>
                <a:cubicBezTo>
                  <a:pt x="2117" y="952"/>
                  <a:pt x="2117" y="952"/>
                  <a:pt x="2117" y="952"/>
                </a:cubicBezTo>
                <a:cubicBezTo>
                  <a:pt x="2117" y="948"/>
                  <a:pt x="2117" y="944"/>
                  <a:pt x="2117" y="940"/>
                </a:cubicBezTo>
                <a:cubicBezTo>
                  <a:pt x="2118" y="940"/>
                  <a:pt x="2118" y="940"/>
                  <a:pt x="2118" y="940"/>
                </a:cubicBezTo>
                <a:cubicBezTo>
                  <a:pt x="2118" y="939"/>
                  <a:pt x="2118" y="939"/>
                  <a:pt x="2118" y="939"/>
                </a:cubicBezTo>
                <a:cubicBezTo>
                  <a:pt x="2119" y="939"/>
                  <a:pt x="2119" y="939"/>
                  <a:pt x="2119" y="939"/>
                </a:cubicBezTo>
                <a:cubicBezTo>
                  <a:pt x="2119" y="937"/>
                  <a:pt x="2118" y="937"/>
                  <a:pt x="2117" y="936"/>
                </a:cubicBezTo>
                <a:cubicBezTo>
                  <a:pt x="2117" y="931"/>
                  <a:pt x="2117" y="931"/>
                  <a:pt x="2117" y="931"/>
                </a:cubicBezTo>
                <a:cubicBezTo>
                  <a:pt x="2118" y="930"/>
                  <a:pt x="2119" y="929"/>
                  <a:pt x="2120" y="928"/>
                </a:cubicBezTo>
                <a:cubicBezTo>
                  <a:pt x="2120" y="928"/>
                  <a:pt x="2120" y="928"/>
                  <a:pt x="2120" y="928"/>
                </a:cubicBezTo>
                <a:cubicBezTo>
                  <a:pt x="2122" y="927"/>
                  <a:pt x="2124" y="928"/>
                  <a:pt x="2126" y="927"/>
                </a:cubicBezTo>
                <a:cubicBezTo>
                  <a:pt x="2127" y="926"/>
                  <a:pt x="2127" y="925"/>
                  <a:pt x="2128" y="924"/>
                </a:cubicBezTo>
                <a:cubicBezTo>
                  <a:pt x="2134" y="922"/>
                  <a:pt x="2134" y="922"/>
                  <a:pt x="2134" y="922"/>
                </a:cubicBezTo>
                <a:cubicBezTo>
                  <a:pt x="2134" y="920"/>
                  <a:pt x="2135" y="920"/>
                  <a:pt x="2135" y="920"/>
                </a:cubicBezTo>
                <a:cubicBezTo>
                  <a:pt x="2135" y="917"/>
                  <a:pt x="2135" y="917"/>
                  <a:pt x="2135" y="917"/>
                </a:cubicBezTo>
                <a:cubicBezTo>
                  <a:pt x="2136" y="917"/>
                  <a:pt x="2136" y="917"/>
                  <a:pt x="2136" y="917"/>
                </a:cubicBezTo>
                <a:cubicBezTo>
                  <a:pt x="2136" y="915"/>
                  <a:pt x="2136" y="915"/>
                  <a:pt x="2136" y="915"/>
                </a:cubicBezTo>
                <a:cubicBezTo>
                  <a:pt x="2136" y="915"/>
                  <a:pt x="2136" y="915"/>
                  <a:pt x="2136" y="915"/>
                </a:cubicBezTo>
                <a:cubicBezTo>
                  <a:pt x="2136" y="914"/>
                  <a:pt x="2136" y="914"/>
                  <a:pt x="2136" y="914"/>
                </a:cubicBezTo>
                <a:cubicBezTo>
                  <a:pt x="2137" y="914"/>
                  <a:pt x="2137" y="914"/>
                  <a:pt x="2137" y="914"/>
                </a:cubicBezTo>
                <a:cubicBezTo>
                  <a:pt x="2138" y="913"/>
                  <a:pt x="2137" y="914"/>
                  <a:pt x="2138" y="913"/>
                </a:cubicBezTo>
                <a:cubicBezTo>
                  <a:pt x="2138" y="913"/>
                  <a:pt x="2138" y="913"/>
                  <a:pt x="2138" y="913"/>
                </a:cubicBezTo>
                <a:cubicBezTo>
                  <a:pt x="2139" y="913"/>
                  <a:pt x="2139" y="913"/>
                  <a:pt x="2139" y="913"/>
                </a:cubicBezTo>
                <a:cubicBezTo>
                  <a:pt x="2139" y="912"/>
                  <a:pt x="2139" y="912"/>
                  <a:pt x="2139" y="912"/>
                </a:cubicBezTo>
                <a:cubicBezTo>
                  <a:pt x="2144" y="911"/>
                  <a:pt x="2144" y="911"/>
                  <a:pt x="2144" y="911"/>
                </a:cubicBezTo>
                <a:cubicBezTo>
                  <a:pt x="2145" y="911"/>
                  <a:pt x="2145" y="910"/>
                  <a:pt x="2146" y="909"/>
                </a:cubicBezTo>
                <a:cubicBezTo>
                  <a:pt x="2147" y="908"/>
                  <a:pt x="2150" y="907"/>
                  <a:pt x="2152" y="907"/>
                </a:cubicBezTo>
                <a:cubicBezTo>
                  <a:pt x="2153" y="902"/>
                  <a:pt x="2157" y="901"/>
                  <a:pt x="2158" y="896"/>
                </a:cubicBezTo>
                <a:cubicBezTo>
                  <a:pt x="2159" y="896"/>
                  <a:pt x="2159" y="896"/>
                  <a:pt x="2159" y="896"/>
                </a:cubicBezTo>
                <a:cubicBezTo>
                  <a:pt x="2160" y="894"/>
                  <a:pt x="2161" y="894"/>
                  <a:pt x="2162" y="893"/>
                </a:cubicBezTo>
                <a:cubicBezTo>
                  <a:pt x="2163" y="893"/>
                  <a:pt x="2163" y="893"/>
                  <a:pt x="2163" y="893"/>
                </a:cubicBezTo>
                <a:cubicBezTo>
                  <a:pt x="2163" y="890"/>
                  <a:pt x="2163" y="890"/>
                  <a:pt x="2163" y="890"/>
                </a:cubicBezTo>
                <a:cubicBezTo>
                  <a:pt x="2163" y="890"/>
                  <a:pt x="2163" y="890"/>
                  <a:pt x="2163" y="890"/>
                </a:cubicBezTo>
                <a:cubicBezTo>
                  <a:pt x="2163" y="890"/>
                  <a:pt x="2163" y="890"/>
                  <a:pt x="2163" y="890"/>
                </a:cubicBezTo>
                <a:cubicBezTo>
                  <a:pt x="2164" y="889"/>
                  <a:pt x="2164" y="889"/>
                  <a:pt x="2164" y="889"/>
                </a:cubicBezTo>
                <a:cubicBezTo>
                  <a:pt x="2169" y="889"/>
                  <a:pt x="2169" y="889"/>
                  <a:pt x="2169" y="889"/>
                </a:cubicBezTo>
                <a:cubicBezTo>
                  <a:pt x="2169" y="889"/>
                  <a:pt x="2169" y="888"/>
                  <a:pt x="2169" y="888"/>
                </a:cubicBezTo>
                <a:cubicBezTo>
                  <a:pt x="2170" y="887"/>
                  <a:pt x="2171" y="887"/>
                  <a:pt x="2172" y="887"/>
                </a:cubicBezTo>
                <a:cubicBezTo>
                  <a:pt x="2172" y="887"/>
                  <a:pt x="2172" y="886"/>
                  <a:pt x="2173" y="886"/>
                </a:cubicBezTo>
                <a:cubicBezTo>
                  <a:pt x="2175" y="886"/>
                  <a:pt x="2175" y="886"/>
                  <a:pt x="2175" y="886"/>
                </a:cubicBezTo>
                <a:cubicBezTo>
                  <a:pt x="2175" y="885"/>
                  <a:pt x="2175" y="885"/>
                  <a:pt x="2175" y="884"/>
                </a:cubicBezTo>
                <a:cubicBezTo>
                  <a:pt x="2176" y="883"/>
                  <a:pt x="2178" y="883"/>
                  <a:pt x="2179" y="881"/>
                </a:cubicBezTo>
                <a:cubicBezTo>
                  <a:pt x="2179" y="880"/>
                  <a:pt x="2179" y="880"/>
                  <a:pt x="2179" y="880"/>
                </a:cubicBezTo>
                <a:cubicBezTo>
                  <a:pt x="2179" y="880"/>
                  <a:pt x="2179" y="880"/>
                  <a:pt x="2179" y="880"/>
                </a:cubicBezTo>
                <a:cubicBezTo>
                  <a:pt x="2179" y="878"/>
                  <a:pt x="2179" y="876"/>
                  <a:pt x="2179" y="875"/>
                </a:cubicBezTo>
                <a:cubicBezTo>
                  <a:pt x="2179" y="875"/>
                  <a:pt x="2179" y="875"/>
                  <a:pt x="2179" y="875"/>
                </a:cubicBezTo>
                <a:cubicBezTo>
                  <a:pt x="2179" y="873"/>
                  <a:pt x="2179" y="873"/>
                  <a:pt x="2179" y="873"/>
                </a:cubicBezTo>
                <a:cubicBezTo>
                  <a:pt x="2180" y="873"/>
                  <a:pt x="2180" y="873"/>
                  <a:pt x="2180" y="873"/>
                </a:cubicBezTo>
                <a:cubicBezTo>
                  <a:pt x="2180" y="872"/>
                  <a:pt x="2180" y="872"/>
                  <a:pt x="2180" y="872"/>
                </a:cubicBezTo>
                <a:cubicBezTo>
                  <a:pt x="2180" y="872"/>
                  <a:pt x="2180" y="872"/>
                  <a:pt x="2180" y="872"/>
                </a:cubicBezTo>
                <a:cubicBezTo>
                  <a:pt x="2181" y="871"/>
                  <a:pt x="2181" y="871"/>
                  <a:pt x="2181" y="869"/>
                </a:cubicBezTo>
                <a:cubicBezTo>
                  <a:pt x="2183" y="869"/>
                  <a:pt x="2184" y="868"/>
                  <a:pt x="2186" y="868"/>
                </a:cubicBezTo>
                <a:cubicBezTo>
                  <a:pt x="2187" y="867"/>
                  <a:pt x="2186" y="867"/>
                  <a:pt x="2187" y="867"/>
                </a:cubicBezTo>
                <a:cubicBezTo>
                  <a:pt x="2187" y="866"/>
                  <a:pt x="2187" y="866"/>
                  <a:pt x="2187" y="866"/>
                </a:cubicBezTo>
                <a:cubicBezTo>
                  <a:pt x="2188" y="866"/>
                  <a:pt x="2188" y="866"/>
                  <a:pt x="2188" y="866"/>
                </a:cubicBezTo>
                <a:cubicBezTo>
                  <a:pt x="2188" y="867"/>
                  <a:pt x="2188" y="867"/>
                  <a:pt x="2188" y="867"/>
                </a:cubicBezTo>
                <a:cubicBezTo>
                  <a:pt x="2189" y="867"/>
                  <a:pt x="2191" y="867"/>
                  <a:pt x="2192" y="867"/>
                </a:cubicBezTo>
                <a:cubicBezTo>
                  <a:pt x="2192" y="869"/>
                  <a:pt x="2192" y="869"/>
                  <a:pt x="2192" y="869"/>
                </a:cubicBezTo>
                <a:cubicBezTo>
                  <a:pt x="2196" y="869"/>
                  <a:pt x="2197" y="869"/>
                  <a:pt x="2198" y="867"/>
                </a:cubicBezTo>
                <a:cubicBezTo>
                  <a:pt x="2200" y="867"/>
                  <a:pt x="2200" y="867"/>
                  <a:pt x="2200" y="867"/>
                </a:cubicBezTo>
                <a:cubicBezTo>
                  <a:pt x="2200" y="865"/>
                  <a:pt x="2200" y="865"/>
                  <a:pt x="2200" y="865"/>
                </a:cubicBezTo>
                <a:cubicBezTo>
                  <a:pt x="2201" y="865"/>
                  <a:pt x="2201" y="866"/>
                  <a:pt x="2201" y="866"/>
                </a:cubicBezTo>
                <a:cubicBezTo>
                  <a:pt x="2202" y="866"/>
                  <a:pt x="2202" y="866"/>
                  <a:pt x="2203" y="865"/>
                </a:cubicBezTo>
                <a:cubicBezTo>
                  <a:pt x="2203" y="864"/>
                  <a:pt x="2203" y="864"/>
                  <a:pt x="2203" y="864"/>
                </a:cubicBezTo>
                <a:cubicBezTo>
                  <a:pt x="2205" y="865"/>
                  <a:pt x="2204" y="864"/>
                  <a:pt x="2205" y="866"/>
                </a:cubicBezTo>
                <a:cubicBezTo>
                  <a:pt x="2208" y="866"/>
                  <a:pt x="2207" y="865"/>
                  <a:pt x="2209" y="863"/>
                </a:cubicBezTo>
                <a:cubicBezTo>
                  <a:pt x="2208" y="860"/>
                  <a:pt x="2207" y="859"/>
                  <a:pt x="2207" y="857"/>
                </a:cubicBezTo>
                <a:cubicBezTo>
                  <a:pt x="2208" y="856"/>
                  <a:pt x="2209" y="856"/>
                  <a:pt x="2210" y="855"/>
                </a:cubicBezTo>
                <a:cubicBezTo>
                  <a:pt x="2210" y="854"/>
                  <a:pt x="2210" y="853"/>
                  <a:pt x="2209" y="852"/>
                </a:cubicBezTo>
                <a:cubicBezTo>
                  <a:pt x="2208" y="852"/>
                  <a:pt x="2208" y="852"/>
                  <a:pt x="2208" y="852"/>
                </a:cubicBezTo>
                <a:cubicBezTo>
                  <a:pt x="2208" y="851"/>
                  <a:pt x="2208" y="851"/>
                  <a:pt x="2208" y="851"/>
                </a:cubicBezTo>
                <a:cubicBezTo>
                  <a:pt x="2207" y="851"/>
                  <a:pt x="2207" y="851"/>
                  <a:pt x="2207" y="851"/>
                </a:cubicBezTo>
                <a:cubicBezTo>
                  <a:pt x="2207" y="850"/>
                  <a:pt x="2207" y="850"/>
                  <a:pt x="2207" y="850"/>
                </a:cubicBezTo>
                <a:cubicBezTo>
                  <a:pt x="2209" y="851"/>
                  <a:pt x="2211" y="852"/>
                  <a:pt x="2212" y="853"/>
                </a:cubicBezTo>
                <a:cubicBezTo>
                  <a:pt x="2212" y="853"/>
                  <a:pt x="2213" y="854"/>
                  <a:pt x="2213" y="855"/>
                </a:cubicBezTo>
                <a:cubicBezTo>
                  <a:pt x="2216" y="855"/>
                  <a:pt x="2216" y="855"/>
                  <a:pt x="2216" y="855"/>
                </a:cubicBezTo>
                <a:cubicBezTo>
                  <a:pt x="2216" y="855"/>
                  <a:pt x="2216" y="856"/>
                  <a:pt x="2217" y="857"/>
                </a:cubicBezTo>
                <a:cubicBezTo>
                  <a:pt x="2218" y="857"/>
                  <a:pt x="2218" y="857"/>
                  <a:pt x="2218" y="857"/>
                </a:cubicBezTo>
                <a:cubicBezTo>
                  <a:pt x="2218" y="857"/>
                  <a:pt x="2218" y="859"/>
                  <a:pt x="2219" y="859"/>
                </a:cubicBezTo>
                <a:cubicBezTo>
                  <a:pt x="2219" y="860"/>
                  <a:pt x="2220" y="860"/>
                  <a:pt x="2221" y="861"/>
                </a:cubicBezTo>
                <a:cubicBezTo>
                  <a:pt x="2221" y="863"/>
                  <a:pt x="2221" y="863"/>
                  <a:pt x="2221" y="863"/>
                </a:cubicBezTo>
                <a:cubicBezTo>
                  <a:pt x="2221" y="864"/>
                  <a:pt x="2221" y="864"/>
                  <a:pt x="2222" y="864"/>
                </a:cubicBezTo>
                <a:cubicBezTo>
                  <a:pt x="2223" y="866"/>
                  <a:pt x="2221" y="872"/>
                  <a:pt x="2223" y="875"/>
                </a:cubicBezTo>
                <a:cubicBezTo>
                  <a:pt x="2223" y="875"/>
                  <a:pt x="2223" y="875"/>
                  <a:pt x="2223" y="875"/>
                </a:cubicBezTo>
                <a:cubicBezTo>
                  <a:pt x="2223" y="876"/>
                  <a:pt x="2223" y="876"/>
                  <a:pt x="2223" y="876"/>
                </a:cubicBezTo>
                <a:cubicBezTo>
                  <a:pt x="2224" y="876"/>
                  <a:pt x="2224" y="876"/>
                  <a:pt x="2225" y="877"/>
                </a:cubicBezTo>
                <a:cubicBezTo>
                  <a:pt x="2225" y="878"/>
                  <a:pt x="2225" y="879"/>
                  <a:pt x="2225" y="880"/>
                </a:cubicBezTo>
                <a:cubicBezTo>
                  <a:pt x="2226" y="880"/>
                  <a:pt x="2226" y="880"/>
                  <a:pt x="2226" y="880"/>
                </a:cubicBezTo>
                <a:cubicBezTo>
                  <a:pt x="2226" y="881"/>
                  <a:pt x="2226" y="881"/>
                  <a:pt x="2226" y="881"/>
                </a:cubicBezTo>
                <a:cubicBezTo>
                  <a:pt x="2227" y="882"/>
                  <a:pt x="2227" y="882"/>
                  <a:pt x="2227" y="882"/>
                </a:cubicBezTo>
                <a:cubicBezTo>
                  <a:pt x="2227" y="884"/>
                  <a:pt x="2227" y="884"/>
                  <a:pt x="2227" y="884"/>
                </a:cubicBezTo>
                <a:cubicBezTo>
                  <a:pt x="2228" y="884"/>
                  <a:pt x="2228" y="884"/>
                  <a:pt x="2228" y="884"/>
                </a:cubicBezTo>
                <a:cubicBezTo>
                  <a:pt x="2228" y="884"/>
                  <a:pt x="2228" y="885"/>
                  <a:pt x="2229" y="886"/>
                </a:cubicBezTo>
                <a:cubicBezTo>
                  <a:pt x="2230" y="886"/>
                  <a:pt x="2230" y="886"/>
                  <a:pt x="2230" y="886"/>
                </a:cubicBezTo>
                <a:cubicBezTo>
                  <a:pt x="2230" y="884"/>
                  <a:pt x="2230" y="885"/>
                  <a:pt x="2230" y="884"/>
                </a:cubicBezTo>
                <a:cubicBezTo>
                  <a:pt x="2230" y="884"/>
                  <a:pt x="2230" y="884"/>
                  <a:pt x="2230" y="884"/>
                </a:cubicBezTo>
                <a:cubicBezTo>
                  <a:pt x="2232" y="884"/>
                  <a:pt x="2232" y="884"/>
                  <a:pt x="2232" y="884"/>
                </a:cubicBezTo>
                <a:cubicBezTo>
                  <a:pt x="2232" y="882"/>
                  <a:pt x="2232" y="882"/>
                  <a:pt x="2232" y="882"/>
                </a:cubicBezTo>
                <a:cubicBezTo>
                  <a:pt x="2235" y="882"/>
                  <a:pt x="2235" y="882"/>
                  <a:pt x="2235" y="882"/>
                </a:cubicBezTo>
                <a:cubicBezTo>
                  <a:pt x="2235" y="886"/>
                  <a:pt x="2234" y="888"/>
                  <a:pt x="2237" y="888"/>
                </a:cubicBezTo>
                <a:cubicBezTo>
                  <a:pt x="2237" y="890"/>
                  <a:pt x="2237" y="892"/>
                  <a:pt x="2238" y="893"/>
                </a:cubicBezTo>
                <a:cubicBezTo>
                  <a:pt x="2238" y="893"/>
                  <a:pt x="2239" y="893"/>
                  <a:pt x="2239" y="894"/>
                </a:cubicBezTo>
                <a:cubicBezTo>
                  <a:pt x="2238" y="894"/>
                  <a:pt x="2238" y="894"/>
                  <a:pt x="2238" y="894"/>
                </a:cubicBezTo>
                <a:cubicBezTo>
                  <a:pt x="2239" y="897"/>
                  <a:pt x="2239" y="899"/>
                  <a:pt x="2239" y="901"/>
                </a:cubicBezTo>
                <a:cubicBezTo>
                  <a:pt x="2240" y="902"/>
                  <a:pt x="2241" y="902"/>
                  <a:pt x="2242" y="902"/>
                </a:cubicBezTo>
                <a:cubicBezTo>
                  <a:pt x="2242" y="903"/>
                  <a:pt x="2242" y="903"/>
                  <a:pt x="2242" y="904"/>
                </a:cubicBezTo>
                <a:cubicBezTo>
                  <a:pt x="2242" y="904"/>
                  <a:pt x="2241" y="904"/>
                  <a:pt x="2242" y="905"/>
                </a:cubicBezTo>
                <a:cubicBezTo>
                  <a:pt x="2242" y="905"/>
                  <a:pt x="2242" y="905"/>
                  <a:pt x="2242" y="905"/>
                </a:cubicBezTo>
                <a:cubicBezTo>
                  <a:pt x="2242" y="907"/>
                  <a:pt x="2242" y="907"/>
                  <a:pt x="2242" y="907"/>
                </a:cubicBezTo>
                <a:cubicBezTo>
                  <a:pt x="2243" y="907"/>
                  <a:pt x="2243" y="907"/>
                  <a:pt x="2243" y="907"/>
                </a:cubicBezTo>
                <a:cubicBezTo>
                  <a:pt x="2243" y="910"/>
                  <a:pt x="2243" y="912"/>
                  <a:pt x="2242" y="914"/>
                </a:cubicBezTo>
                <a:cubicBezTo>
                  <a:pt x="2242" y="914"/>
                  <a:pt x="2242" y="914"/>
                  <a:pt x="2242" y="914"/>
                </a:cubicBezTo>
                <a:cubicBezTo>
                  <a:pt x="2241" y="915"/>
                  <a:pt x="2241" y="916"/>
                  <a:pt x="2241" y="917"/>
                </a:cubicBezTo>
                <a:cubicBezTo>
                  <a:pt x="2240" y="917"/>
                  <a:pt x="2240" y="917"/>
                  <a:pt x="2240" y="917"/>
                </a:cubicBezTo>
                <a:cubicBezTo>
                  <a:pt x="2240" y="919"/>
                  <a:pt x="2240" y="919"/>
                  <a:pt x="2240" y="919"/>
                </a:cubicBezTo>
                <a:cubicBezTo>
                  <a:pt x="2240" y="919"/>
                  <a:pt x="2240" y="919"/>
                  <a:pt x="2240" y="919"/>
                </a:cubicBezTo>
                <a:cubicBezTo>
                  <a:pt x="2240" y="924"/>
                  <a:pt x="2240" y="924"/>
                  <a:pt x="2240" y="924"/>
                </a:cubicBezTo>
                <a:cubicBezTo>
                  <a:pt x="2239" y="924"/>
                  <a:pt x="2239" y="924"/>
                  <a:pt x="2239" y="924"/>
                </a:cubicBezTo>
                <a:cubicBezTo>
                  <a:pt x="2240" y="926"/>
                  <a:pt x="2240" y="926"/>
                  <a:pt x="2241" y="927"/>
                </a:cubicBezTo>
                <a:cubicBezTo>
                  <a:pt x="2242" y="927"/>
                  <a:pt x="2243" y="926"/>
                  <a:pt x="2244" y="926"/>
                </a:cubicBezTo>
                <a:cubicBezTo>
                  <a:pt x="2244" y="927"/>
                  <a:pt x="2244" y="927"/>
                  <a:pt x="2244" y="928"/>
                </a:cubicBezTo>
                <a:cubicBezTo>
                  <a:pt x="2245" y="928"/>
                  <a:pt x="2246" y="927"/>
                  <a:pt x="2246" y="927"/>
                </a:cubicBezTo>
                <a:cubicBezTo>
                  <a:pt x="2247" y="927"/>
                  <a:pt x="2249" y="928"/>
                  <a:pt x="2251" y="928"/>
                </a:cubicBezTo>
                <a:cubicBezTo>
                  <a:pt x="2251" y="927"/>
                  <a:pt x="2252" y="925"/>
                  <a:pt x="2252" y="925"/>
                </a:cubicBezTo>
                <a:cubicBezTo>
                  <a:pt x="2254" y="925"/>
                  <a:pt x="2254" y="925"/>
                  <a:pt x="2254" y="925"/>
                </a:cubicBezTo>
                <a:cubicBezTo>
                  <a:pt x="2254" y="924"/>
                  <a:pt x="2254" y="924"/>
                  <a:pt x="2254" y="924"/>
                </a:cubicBezTo>
                <a:cubicBezTo>
                  <a:pt x="2255" y="923"/>
                  <a:pt x="2255" y="923"/>
                  <a:pt x="2257" y="923"/>
                </a:cubicBezTo>
                <a:cubicBezTo>
                  <a:pt x="2257" y="920"/>
                  <a:pt x="2258" y="918"/>
                  <a:pt x="2259" y="915"/>
                </a:cubicBezTo>
                <a:cubicBezTo>
                  <a:pt x="2260" y="915"/>
                  <a:pt x="2260" y="915"/>
                  <a:pt x="2260" y="915"/>
                </a:cubicBezTo>
                <a:cubicBezTo>
                  <a:pt x="2261" y="916"/>
                  <a:pt x="2261" y="917"/>
                  <a:pt x="2261" y="917"/>
                </a:cubicBezTo>
                <a:cubicBezTo>
                  <a:pt x="2263" y="917"/>
                  <a:pt x="2263" y="917"/>
                  <a:pt x="2263" y="917"/>
                </a:cubicBezTo>
                <a:cubicBezTo>
                  <a:pt x="2263" y="918"/>
                  <a:pt x="2263" y="918"/>
                  <a:pt x="2263" y="918"/>
                </a:cubicBezTo>
                <a:cubicBezTo>
                  <a:pt x="2263" y="918"/>
                  <a:pt x="2264" y="919"/>
                  <a:pt x="2265" y="919"/>
                </a:cubicBezTo>
                <a:cubicBezTo>
                  <a:pt x="2265" y="920"/>
                  <a:pt x="2264" y="921"/>
                  <a:pt x="2265" y="922"/>
                </a:cubicBezTo>
                <a:cubicBezTo>
                  <a:pt x="2268" y="922"/>
                  <a:pt x="2268" y="922"/>
                  <a:pt x="2268" y="922"/>
                </a:cubicBezTo>
                <a:cubicBezTo>
                  <a:pt x="2268" y="923"/>
                  <a:pt x="2268" y="923"/>
                  <a:pt x="2268" y="923"/>
                </a:cubicBezTo>
                <a:cubicBezTo>
                  <a:pt x="2269" y="923"/>
                  <a:pt x="2269" y="923"/>
                  <a:pt x="2269" y="923"/>
                </a:cubicBezTo>
                <a:cubicBezTo>
                  <a:pt x="2269" y="924"/>
                  <a:pt x="2269" y="924"/>
                  <a:pt x="2269" y="924"/>
                </a:cubicBezTo>
                <a:cubicBezTo>
                  <a:pt x="2268" y="924"/>
                  <a:pt x="2268" y="924"/>
                  <a:pt x="2268" y="924"/>
                </a:cubicBezTo>
                <a:cubicBezTo>
                  <a:pt x="2268" y="926"/>
                  <a:pt x="2270" y="925"/>
                  <a:pt x="2267" y="927"/>
                </a:cubicBezTo>
                <a:cubicBezTo>
                  <a:pt x="2268" y="931"/>
                  <a:pt x="2268" y="930"/>
                  <a:pt x="2270" y="932"/>
                </a:cubicBezTo>
                <a:cubicBezTo>
                  <a:pt x="2271" y="932"/>
                  <a:pt x="2271" y="932"/>
                  <a:pt x="2271" y="932"/>
                </a:cubicBezTo>
                <a:cubicBezTo>
                  <a:pt x="2271" y="934"/>
                  <a:pt x="2271" y="934"/>
                  <a:pt x="2271" y="934"/>
                </a:cubicBezTo>
                <a:cubicBezTo>
                  <a:pt x="2271" y="934"/>
                  <a:pt x="2271" y="934"/>
                  <a:pt x="2271" y="934"/>
                </a:cubicBezTo>
                <a:cubicBezTo>
                  <a:pt x="2271" y="935"/>
                  <a:pt x="2271" y="935"/>
                  <a:pt x="2271" y="935"/>
                </a:cubicBezTo>
                <a:cubicBezTo>
                  <a:pt x="2272" y="935"/>
                  <a:pt x="2272" y="935"/>
                  <a:pt x="2272" y="935"/>
                </a:cubicBezTo>
                <a:cubicBezTo>
                  <a:pt x="2272" y="940"/>
                  <a:pt x="2272" y="940"/>
                  <a:pt x="2272" y="940"/>
                </a:cubicBezTo>
                <a:cubicBezTo>
                  <a:pt x="2273" y="940"/>
                  <a:pt x="2273" y="940"/>
                  <a:pt x="2273" y="940"/>
                </a:cubicBezTo>
                <a:cubicBezTo>
                  <a:pt x="2273" y="944"/>
                  <a:pt x="2273" y="944"/>
                  <a:pt x="2273" y="944"/>
                </a:cubicBezTo>
                <a:cubicBezTo>
                  <a:pt x="2273" y="944"/>
                  <a:pt x="2273" y="944"/>
                  <a:pt x="2273" y="944"/>
                </a:cubicBezTo>
                <a:cubicBezTo>
                  <a:pt x="2273" y="947"/>
                  <a:pt x="2273" y="947"/>
                  <a:pt x="2273" y="947"/>
                </a:cubicBezTo>
                <a:cubicBezTo>
                  <a:pt x="2274" y="947"/>
                  <a:pt x="2274" y="947"/>
                  <a:pt x="2274" y="947"/>
                </a:cubicBezTo>
                <a:cubicBezTo>
                  <a:pt x="2274" y="950"/>
                  <a:pt x="2274" y="950"/>
                  <a:pt x="2274" y="950"/>
                </a:cubicBezTo>
                <a:cubicBezTo>
                  <a:pt x="2275" y="951"/>
                  <a:pt x="2276" y="951"/>
                  <a:pt x="2277" y="951"/>
                </a:cubicBezTo>
                <a:cubicBezTo>
                  <a:pt x="2277" y="954"/>
                  <a:pt x="2277" y="956"/>
                  <a:pt x="2277" y="958"/>
                </a:cubicBezTo>
                <a:cubicBezTo>
                  <a:pt x="2278" y="958"/>
                  <a:pt x="2278" y="958"/>
                  <a:pt x="2278" y="958"/>
                </a:cubicBezTo>
                <a:cubicBezTo>
                  <a:pt x="2278" y="961"/>
                  <a:pt x="2278" y="961"/>
                  <a:pt x="2278" y="961"/>
                </a:cubicBezTo>
                <a:cubicBezTo>
                  <a:pt x="2278" y="961"/>
                  <a:pt x="2278" y="961"/>
                  <a:pt x="2278" y="961"/>
                </a:cubicBezTo>
                <a:cubicBezTo>
                  <a:pt x="2278" y="963"/>
                  <a:pt x="2278" y="963"/>
                  <a:pt x="2278" y="963"/>
                </a:cubicBezTo>
                <a:cubicBezTo>
                  <a:pt x="2279" y="963"/>
                  <a:pt x="2279" y="963"/>
                  <a:pt x="2279" y="963"/>
                </a:cubicBezTo>
                <a:cubicBezTo>
                  <a:pt x="2280" y="966"/>
                  <a:pt x="2279" y="969"/>
                  <a:pt x="2277" y="970"/>
                </a:cubicBezTo>
                <a:cubicBezTo>
                  <a:pt x="2278" y="971"/>
                  <a:pt x="2279" y="971"/>
                  <a:pt x="2279" y="971"/>
                </a:cubicBezTo>
                <a:cubicBezTo>
                  <a:pt x="2279" y="973"/>
                  <a:pt x="2279" y="973"/>
                  <a:pt x="2279" y="973"/>
                </a:cubicBezTo>
                <a:cubicBezTo>
                  <a:pt x="2280" y="973"/>
                  <a:pt x="2280" y="973"/>
                  <a:pt x="2280" y="973"/>
                </a:cubicBezTo>
                <a:cubicBezTo>
                  <a:pt x="2280" y="976"/>
                  <a:pt x="2280" y="976"/>
                  <a:pt x="2280" y="976"/>
                </a:cubicBezTo>
                <a:cubicBezTo>
                  <a:pt x="2281" y="976"/>
                  <a:pt x="2281" y="976"/>
                  <a:pt x="2281" y="976"/>
                </a:cubicBezTo>
                <a:cubicBezTo>
                  <a:pt x="2281" y="978"/>
                  <a:pt x="2281" y="978"/>
                  <a:pt x="2281" y="978"/>
                </a:cubicBezTo>
                <a:cubicBezTo>
                  <a:pt x="2282" y="978"/>
                  <a:pt x="2282" y="978"/>
                  <a:pt x="2282" y="978"/>
                </a:cubicBezTo>
                <a:cubicBezTo>
                  <a:pt x="2282" y="979"/>
                  <a:pt x="2281" y="985"/>
                  <a:pt x="2280" y="986"/>
                </a:cubicBezTo>
                <a:cubicBezTo>
                  <a:pt x="2280" y="986"/>
                  <a:pt x="2280" y="986"/>
                  <a:pt x="2279" y="986"/>
                </a:cubicBezTo>
                <a:cubicBezTo>
                  <a:pt x="2279" y="988"/>
                  <a:pt x="2280" y="989"/>
                  <a:pt x="2280" y="991"/>
                </a:cubicBezTo>
                <a:cubicBezTo>
                  <a:pt x="2281" y="991"/>
                  <a:pt x="2281" y="991"/>
                  <a:pt x="2281" y="991"/>
                </a:cubicBezTo>
                <a:cubicBezTo>
                  <a:pt x="2281" y="994"/>
                  <a:pt x="2281" y="994"/>
                  <a:pt x="2281" y="994"/>
                </a:cubicBezTo>
                <a:cubicBezTo>
                  <a:pt x="2280" y="994"/>
                  <a:pt x="2280" y="994"/>
                  <a:pt x="2279" y="995"/>
                </a:cubicBezTo>
                <a:cubicBezTo>
                  <a:pt x="2279" y="996"/>
                  <a:pt x="2277" y="1002"/>
                  <a:pt x="2277" y="1003"/>
                </a:cubicBezTo>
                <a:cubicBezTo>
                  <a:pt x="2278" y="1003"/>
                  <a:pt x="2278" y="1003"/>
                  <a:pt x="2278" y="1003"/>
                </a:cubicBezTo>
                <a:cubicBezTo>
                  <a:pt x="2278" y="1007"/>
                  <a:pt x="2278" y="1007"/>
                  <a:pt x="2278" y="1007"/>
                </a:cubicBezTo>
                <a:cubicBezTo>
                  <a:pt x="2279" y="1007"/>
                  <a:pt x="2279" y="1007"/>
                  <a:pt x="2279" y="1007"/>
                </a:cubicBezTo>
                <a:cubicBezTo>
                  <a:pt x="2279" y="1010"/>
                  <a:pt x="2279" y="1010"/>
                  <a:pt x="2279" y="1010"/>
                </a:cubicBezTo>
                <a:cubicBezTo>
                  <a:pt x="2281" y="1012"/>
                  <a:pt x="2284" y="1014"/>
                  <a:pt x="2286" y="1016"/>
                </a:cubicBezTo>
                <a:cubicBezTo>
                  <a:pt x="2286" y="1017"/>
                  <a:pt x="2286" y="1017"/>
                  <a:pt x="2286" y="1017"/>
                </a:cubicBezTo>
                <a:cubicBezTo>
                  <a:pt x="2287" y="1018"/>
                  <a:pt x="2287" y="1019"/>
                  <a:pt x="2288" y="1019"/>
                </a:cubicBezTo>
                <a:cubicBezTo>
                  <a:pt x="2289" y="1023"/>
                  <a:pt x="2289" y="1023"/>
                  <a:pt x="2289" y="1023"/>
                </a:cubicBezTo>
                <a:cubicBezTo>
                  <a:pt x="2290" y="1024"/>
                  <a:pt x="2290" y="1024"/>
                  <a:pt x="2291" y="1024"/>
                </a:cubicBezTo>
                <a:cubicBezTo>
                  <a:pt x="2291" y="1028"/>
                  <a:pt x="2291" y="1031"/>
                  <a:pt x="2292" y="1034"/>
                </a:cubicBezTo>
                <a:cubicBezTo>
                  <a:pt x="2292" y="1034"/>
                  <a:pt x="2292" y="1034"/>
                  <a:pt x="2292" y="1034"/>
                </a:cubicBezTo>
                <a:cubicBezTo>
                  <a:pt x="2292" y="1036"/>
                  <a:pt x="2292" y="1036"/>
                  <a:pt x="2292" y="1036"/>
                </a:cubicBezTo>
                <a:cubicBezTo>
                  <a:pt x="2293" y="1036"/>
                  <a:pt x="2293" y="1036"/>
                  <a:pt x="2293" y="1036"/>
                </a:cubicBezTo>
                <a:cubicBezTo>
                  <a:pt x="2293" y="1038"/>
                  <a:pt x="2293" y="1038"/>
                  <a:pt x="2293" y="1038"/>
                </a:cubicBezTo>
                <a:cubicBezTo>
                  <a:pt x="2294" y="1038"/>
                  <a:pt x="2294" y="1038"/>
                  <a:pt x="2294" y="1038"/>
                </a:cubicBezTo>
                <a:cubicBezTo>
                  <a:pt x="2294" y="1041"/>
                  <a:pt x="2294" y="1041"/>
                  <a:pt x="2294" y="1041"/>
                </a:cubicBezTo>
                <a:cubicBezTo>
                  <a:pt x="2294" y="1041"/>
                  <a:pt x="2294" y="1041"/>
                  <a:pt x="2294" y="1041"/>
                </a:cubicBezTo>
                <a:cubicBezTo>
                  <a:pt x="2294" y="1041"/>
                  <a:pt x="2293" y="1044"/>
                  <a:pt x="2294" y="1045"/>
                </a:cubicBezTo>
                <a:cubicBezTo>
                  <a:pt x="2294" y="1045"/>
                  <a:pt x="2294" y="1045"/>
                  <a:pt x="2294" y="1045"/>
                </a:cubicBezTo>
                <a:cubicBezTo>
                  <a:pt x="2294" y="1047"/>
                  <a:pt x="2294" y="1047"/>
                  <a:pt x="2294" y="1047"/>
                </a:cubicBezTo>
                <a:cubicBezTo>
                  <a:pt x="2295" y="1047"/>
                  <a:pt x="2295" y="1047"/>
                  <a:pt x="2295" y="1047"/>
                </a:cubicBezTo>
                <a:cubicBezTo>
                  <a:pt x="2295" y="1049"/>
                  <a:pt x="2295" y="1049"/>
                  <a:pt x="2295" y="1049"/>
                </a:cubicBezTo>
                <a:cubicBezTo>
                  <a:pt x="2296" y="1049"/>
                  <a:pt x="2296" y="1049"/>
                  <a:pt x="2296" y="1049"/>
                </a:cubicBezTo>
                <a:cubicBezTo>
                  <a:pt x="2296" y="1052"/>
                  <a:pt x="2296" y="1055"/>
                  <a:pt x="2297" y="1059"/>
                </a:cubicBezTo>
                <a:cubicBezTo>
                  <a:pt x="2298" y="1059"/>
                  <a:pt x="2298" y="1059"/>
                  <a:pt x="2299" y="1059"/>
                </a:cubicBezTo>
                <a:cubicBezTo>
                  <a:pt x="2300" y="1060"/>
                  <a:pt x="2300" y="1061"/>
                  <a:pt x="2300" y="1063"/>
                </a:cubicBezTo>
                <a:cubicBezTo>
                  <a:pt x="2301" y="1063"/>
                  <a:pt x="2301" y="1063"/>
                  <a:pt x="2301" y="1063"/>
                </a:cubicBezTo>
                <a:cubicBezTo>
                  <a:pt x="2302" y="1065"/>
                  <a:pt x="2301" y="1068"/>
                  <a:pt x="2302" y="1069"/>
                </a:cubicBezTo>
                <a:cubicBezTo>
                  <a:pt x="2303" y="1071"/>
                  <a:pt x="2307" y="1073"/>
                  <a:pt x="2309" y="1074"/>
                </a:cubicBezTo>
                <a:cubicBezTo>
                  <a:pt x="2309" y="1075"/>
                  <a:pt x="2309" y="1075"/>
                  <a:pt x="2310" y="1076"/>
                </a:cubicBezTo>
                <a:cubicBezTo>
                  <a:pt x="2310" y="1076"/>
                  <a:pt x="2310" y="1076"/>
                  <a:pt x="2310" y="1076"/>
                </a:cubicBezTo>
                <a:cubicBezTo>
                  <a:pt x="2311" y="1076"/>
                  <a:pt x="2311" y="1076"/>
                  <a:pt x="2311" y="1076"/>
                </a:cubicBezTo>
                <a:cubicBezTo>
                  <a:pt x="2312" y="1077"/>
                  <a:pt x="2312" y="1078"/>
                  <a:pt x="2313" y="1078"/>
                </a:cubicBezTo>
                <a:cubicBezTo>
                  <a:pt x="2314" y="1078"/>
                  <a:pt x="2314" y="1078"/>
                  <a:pt x="2314" y="1078"/>
                </a:cubicBezTo>
                <a:cubicBezTo>
                  <a:pt x="2314" y="1079"/>
                  <a:pt x="2314" y="1079"/>
                  <a:pt x="2314" y="1079"/>
                </a:cubicBezTo>
                <a:cubicBezTo>
                  <a:pt x="2315" y="1079"/>
                  <a:pt x="2315" y="1079"/>
                  <a:pt x="2315" y="1079"/>
                </a:cubicBezTo>
                <a:cubicBezTo>
                  <a:pt x="2315" y="1080"/>
                  <a:pt x="2315" y="1080"/>
                  <a:pt x="2315" y="1080"/>
                </a:cubicBezTo>
                <a:cubicBezTo>
                  <a:pt x="2316" y="1081"/>
                  <a:pt x="2317" y="1081"/>
                  <a:pt x="2319" y="1082"/>
                </a:cubicBezTo>
                <a:cubicBezTo>
                  <a:pt x="2319" y="1080"/>
                  <a:pt x="2320" y="1080"/>
                  <a:pt x="2321" y="1078"/>
                </a:cubicBezTo>
                <a:cubicBezTo>
                  <a:pt x="2325" y="1078"/>
                  <a:pt x="2325" y="1078"/>
                  <a:pt x="2325" y="1078"/>
                </a:cubicBezTo>
                <a:cubicBezTo>
                  <a:pt x="2325" y="1076"/>
                  <a:pt x="2325" y="1075"/>
                  <a:pt x="2324" y="1073"/>
                </a:cubicBezTo>
                <a:cubicBezTo>
                  <a:pt x="2323" y="1073"/>
                  <a:pt x="2323" y="1073"/>
                  <a:pt x="2323" y="1073"/>
                </a:cubicBezTo>
                <a:cubicBezTo>
                  <a:pt x="2323" y="1072"/>
                  <a:pt x="2323" y="1071"/>
                  <a:pt x="2323" y="1070"/>
                </a:cubicBezTo>
                <a:cubicBezTo>
                  <a:pt x="2322" y="1070"/>
                  <a:pt x="2322" y="1070"/>
                  <a:pt x="2322" y="1070"/>
                </a:cubicBezTo>
                <a:cubicBezTo>
                  <a:pt x="2322" y="1068"/>
                  <a:pt x="2322" y="1068"/>
                  <a:pt x="2322" y="1068"/>
                </a:cubicBezTo>
                <a:cubicBezTo>
                  <a:pt x="2321" y="1068"/>
                  <a:pt x="2321" y="1067"/>
                  <a:pt x="2320" y="1067"/>
                </a:cubicBezTo>
                <a:cubicBezTo>
                  <a:pt x="2319" y="1066"/>
                  <a:pt x="2320" y="1066"/>
                  <a:pt x="2319" y="1065"/>
                </a:cubicBezTo>
                <a:cubicBezTo>
                  <a:pt x="2319" y="1065"/>
                  <a:pt x="2319" y="1065"/>
                  <a:pt x="2319" y="1065"/>
                </a:cubicBezTo>
                <a:cubicBezTo>
                  <a:pt x="2319" y="1060"/>
                  <a:pt x="2319" y="1056"/>
                  <a:pt x="2319" y="1051"/>
                </a:cubicBezTo>
                <a:cubicBezTo>
                  <a:pt x="2319" y="1051"/>
                  <a:pt x="2318" y="1051"/>
                  <a:pt x="2319" y="1050"/>
                </a:cubicBezTo>
                <a:cubicBezTo>
                  <a:pt x="2319" y="1050"/>
                  <a:pt x="2319" y="1050"/>
                  <a:pt x="2319" y="1050"/>
                </a:cubicBezTo>
                <a:cubicBezTo>
                  <a:pt x="2319" y="1047"/>
                  <a:pt x="2319" y="1047"/>
                  <a:pt x="2319" y="1047"/>
                </a:cubicBezTo>
                <a:cubicBezTo>
                  <a:pt x="2319" y="1047"/>
                  <a:pt x="2319" y="1047"/>
                  <a:pt x="2319" y="1047"/>
                </a:cubicBezTo>
                <a:cubicBezTo>
                  <a:pt x="2319" y="1046"/>
                  <a:pt x="2319" y="1046"/>
                  <a:pt x="2319" y="1046"/>
                </a:cubicBezTo>
                <a:cubicBezTo>
                  <a:pt x="2318" y="1046"/>
                  <a:pt x="2318" y="1046"/>
                  <a:pt x="2318" y="1046"/>
                </a:cubicBezTo>
                <a:cubicBezTo>
                  <a:pt x="2318" y="1044"/>
                  <a:pt x="2318" y="1044"/>
                  <a:pt x="2318" y="1044"/>
                </a:cubicBezTo>
                <a:cubicBezTo>
                  <a:pt x="2317" y="1044"/>
                  <a:pt x="2317" y="1043"/>
                  <a:pt x="2316" y="1043"/>
                </a:cubicBezTo>
                <a:cubicBezTo>
                  <a:pt x="2315" y="1041"/>
                  <a:pt x="2315" y="1039"/>
                  <a:pt x="2314" y="1037"/>
                </a:cubicBezTo>
                <a:cubicBezTo>
                  <a:pt x="2313" y="1037"/>
                  <a:pt x="2313" y="1036"/>
                  <a:pt x="2312" y="1036"/>
                </a:cubicBezTo>
                <a:cubicBezTo>
                  <a:pt x="2312" y="1035"/>
                  <a:pt x="2312" y="1035"/>
                  <a:pt x="2312" y="1035"/>
                </a:cubicBezTo>
                <a:cubicBezTo>
                  <a:pt x="2311" y="1035"/>
                  <a:pt x="2311" y="1035"/>
                  <a:pt x="2311" y="1035"/>
                </a:cubicBezTo>
                <a:cubicBezTo>
                  <a:pt x="2310" y="1035"/>
                  <a:pt x="2310" y="1034"/>
                  <a:pt x="2310" y="1034"/>
                </a:cubicBezTo>
                <a:cubicBezTo>
                  <a:pt x="2309" y="1033"/>
                  <a:pt x="2308" y="1032"/>
                  <a:pt x="2307" y="1032"/>
                </a:cubicBezTo>
                <a:cubicBezTo>
                  <a:pt x="2307" y="1031"/>
                  <a:pt x="2307" y="1030"/>
                  <a:pt x="2307" y="1029"/>
                </a:cubicBezTo>
                <a:cubicBezTo>
                  <a:pt x="2306" y="1029"/>
                  <a:pt x="2306" y="1029"/>
                  <a:pt x="2306" y="1029"/>
                </a:cubicBezTo>
                <a:cubicBezTo>
                  <a:pt x="2306" y="1028"/>
                  <a:pt x="2306" y="1028"/>
                  <a:pt x="2306" y="1028"/>
                </a:cubicBezTo>
                <a:cubicBezTo>
                  <a:pt x="2306" y="1028"/>
                  <a:pt x="2305" y="1027"/>
                  <a:pt x="2305" y="1027"/>
                </a:cubicBezTo>
                <a:cubicBezTo>
                  <a:pt x="2303" y="1025"/>
                  <a:pt x="2302" y="1024"/>
                  <a:pt x="2301" y="1021"/>
                </a:cubicBezTo>
                <a:cubicBezTo>
                  <a:pt x="2298" y="1021"/>
                  <a:pt x="2298" y="1021"/>
                  <a:pt x="2298" y="1021"/>
                </a:cubicBezTo>
                <a:cubicBezTo>
                  <a:pt x="2298" y="1021"/>
                  <a:pt x="2298" y="1021"/>
                  <a:pt x="2298" y="1021"/>
                </a:cubicBezTo>
                <a:cubicBezTo>
                  <a:pt x="2294" y="1020"/>
                  <a:pt x="2292" y="1013"/>
                  <a:pt x="2292" y="1008"/>
                </a:cubicBezTo>
                <a:cubicBezTo>
                  <a:pt x="2291" y="1008"/>
                  <a:pt x="2291" y="1008"/>
                  <a:pt x="2290" y="1009"/>
                </a:cubicBezTo>
                <a:cubicBezTo>
                  <a:pt x="2289" y="1007"/>
                  <a:pt x="2289" y="1004"/>
                  <a:pt x="2288" y="1002"/>
                </a:cubicBezTo>
                <a:cubicBezTo>
                  <a:pt x="2288" y="1001"/>
                  <a:pt x="2288" y="1001"/>
                  <a:pt x="2288" y="1001"/>
                </a:cubicBezTo>
                <a:cubicBezTo>
                  <a:pt x="2286" y="1001"/>
                  <a:pt x="2286" y="1001"/>
                  <a:pt x="2286" y="1001"/>
                </a:cubicBezTo>
                <a:cubicBezTo>
                  <a:pt x="2285" y="1000"/>
                  <a:pt x="2284" y="996"/>
                  <a:pt x="2285" y="993"/>
                </a:cubicBezTo>
                <a:cubicBezTo>
                  <a:pt x="2286" y="993"/>
                  <a:pt x="2286" y="993"/>
                  <a:pt x="2286" y="993"/>
                </a:cubicBezTo>
                <a:cubicBezTo>
                  <a:pt x="2286" y="991"/>
                  <a:pt x="2286" y="991"/>
                  <a:pt x="2286" y="991"/>
                </a:cubicBezTo>
                <a:cubicBezTo>
                  <a:pt x="2286" y="991"/>
                  <a:pt x="2286" y="991"/>
                  <a:pt x="2286" y="991"/>
                </a:cubicBezTo>
                <a:cubicBezTo>
                  <a:pt x="2287" y="989"/>
                  <a:pt x="2287" y="987"/>
                  <a:pt x="2287" y="986"/>
                </a:cubicBezTo>
                <a:cubicBezTo>
                  <a:pt x="2288" y="986"/>
                  <a:pt x="2288" y="986"/>
                  <a:pt x="2288" y="986"/>
                </a:cubicBezTo>
                <a:cubicBezTo>
                  <a:pt x="2288" y="984"/>
                  <a:pt x="2288" y="984"/>
                  <a:pt x="2288" y="984"/>
                </a:cubicBezTo>
                <a:cubicBezTo>
                  <a:pt x="2288" y="984"/>
                  <a:pt x="2288" y="984"/>
                  <a:pt x="2288" y="984"/>
                </a:cubicBezTo>
                <a:cubicBezTo>
                  <a:pt x="2288" y="978"/>
                  <a:pt x="2288" y="978"/>
                  <a:pt x="2288" y="978"/>
                </a:cubicBezTo>
                <a:cubicBezTo>
                  <a:pt x="2289" y="978"/>
                  <a:pt x="2289" y="978"/>
                  <a:pt x="2289" y="978"/>
                </a:cubicBezTo>
                <a:cubicBezTo>
                  <a:pt x="2289" y="974"/>
                  <a:pt x="2289" y="974"/>
                  <a:pt x="2289" y="974"/>
                </a:cubicBezTo>
                <a:cubicBezTo>
                  <a:pt x="2290" y="974"/>
                  <a:pt x="2290" y="974"/>
                  <a:pt x="2290" y="974"/>
                </a:cubicBezTo>
                <a:cubicBezTo>
                  <a:pt x="2290" y="973"/>
                  <a:pt x="2290" y="972"/>
                  <a:pt x="2290" y="971"/>
                </a:cubicBezTo>
                <a:cubicBezTo>
                  <a:pt x="2291" y="971"/>
                  <a:pt x="2291" y="971"/>
                  <a:pt x="2291" y="971"/>
                </a:cubicBezTo>
                <a:cubicBezTo>
                  <a:pt x="2291" y="969"/>
                  <a:pt x="2291" y="967"/>
                  <a:pt x="2290" y="965"/>
                </a:cubicBezTo>
                <a:cubicBezTo>
                  <a:pt x="2290" y="965"/>
                  <a:pt x="2292" y="961"/>
                  <a:pt x="2292" y="960"/>
                </a:cubicBezTo>
                <a:cubicBezTo>
                  <a:pt x="2291" y="960"/>
                  <a:pt x="2291" y="960"/>
                  <a:pt x="2291" y="960"/>
                </a:cubicBezTo>
                <a:cubicBezTo>
                  <a:pt x="2291" y="959"/>
                  <a:pt x="2291" y="958"/>
                  <a:pt x="2290" y="957"/>
                </a:cubicBezTo>
                <a:cubicBezTo>
                  <a:pt x="2292" y="957"/>
                  <a:pt x="2292" y="957"/>
                  <a:pt x="2292" y="957"/>
                </a:cubicBezTo>
                <a:cubicBezTo>
                  <a:pt x="2292" y="955"/>
                  <a:pt x="2292" y="955"/>
                  <a:pt x="2292" y="955"/>
                </a:cubicBezTo>
                <a:cubicBezTo>
                  <a:pt x="2295" y="955"/>
                  <a:pt x="2295" y="955"/>
                  <a:pt x="2295" y="955"/>
                </a:cubicBezTo>
                <a:cubicBezTo>
                  <a:pt x="2295" y="956"/>
                  <a:pt x="2295" y="956"/>
                  <a:pt x="2295" y="956"/>
                </a:cubicBezTo>
                <a:cubicBezTo>
                  <a:pt x="2298" y="956"/>
                  <a:pt x="2298" y="956"/>
                  <a:pt x="2298" y="956"/>
                </a:cubicBezTo>
                <a:cubicBezTo>
                  <a:pt x="2298" y="957"/>
                  <a:pt x="2298" y="957"/>
                  <a:pt x="2298" y="957"/>
                </a:cubicBezTo>
                <a:cubicBezTo>
                  <a:pt x="2299" y="958"/>
                  <a:pt x="2300" y="962"/>
                  <a:pt x="2300" y="963"/>
                </a:cubicBezTo>
                <a:cubicBezTo>
                  <a:pt x="2304" y="963"/>
                  <a:pt x="2304" y="963"/>
                  <a:pt x="2304" y="963"/>
                </a:cubicBezTo>
                <a:cubicBezTo>
                  <a:pt x="2304" y="963"/>
                  <a:pt x="2304" y="963"/>
                  <a:pt x="2304" y="963"/>
                </a:cubicBezTo>
                <a:cubicBezTo>
                  <a:pt x="2307" y="965"/>
                  <a:pt x="2307" y="969"/>
                  <a:pt x="2309" y="971"/>
                </a:cubicBezTo>
                <a:cubicBezTo>
                  <a:pt x="2309" y="971"/>
                  <a:pt x="2309" y="971"/>
                  <a:pt x="2309" y="971"/>
                </a:cubicBezTo>
                <a:cubicBezTo>
                  <a:pt x="2311" y="971"/>
                  <a:pt x="2311" y="971"/>
                  <a:pt x="2311" y="971"/>
                </a:cubicBezTo>
                <a:cubicBezTo>
                  <a:pt x="2312" y="975"/>
                  <a:pt x="2314" y="976"/>
                  <a:pt x="2315" y="980"/>
                </a:cubicBezTo>
                <a:cubicBezTo>
                  <a:pt x="2317" y="980"/>
                  <a:pt x="2317" y="980"/>
                  <a:pt x="2317" y="980"/>
                </a:cubicBezTo>
                <a:cubicBezTo>
                  <a:pt x="2317" y="981"/>
                  <a:pt x="2317" y="983"/>
                  <a:pt x="2318" y="985"/>
                </a:cubicBezTo>
                <a:cubicBezTo>
                  <a:pt x="2320" y="985"/>
                  <a:pt x="2319" y="984"/>
                  <a:pt x="2321" y="984"/>
                </a:cubicBezTo>
                <a:cubicBezTo>
                  <a:pt x="2321" y="987"/>
                  <a:pt x="2321" y="987"/>
                  <a:pt x="2321" y="987"/>
                </a:cubicBezTo>
                <a:cubicBezTo>
                  <a:pt x="2322" y="987"/>
                  <a:pt x="2323" y="987"/>
                  <a:pt x="2324" y="988"/>
                </a:cubicBezTo>
                <a:cubicBezTo>
                  <a:pt x="2324" y="988"/>
                  <a:pt x="2325" y="986"/>
                  <a:pt x="2326" y="987"/>
                </a:cubicBezTo>
                <a:cubicBezTo>
                  <a:pt x="2326" y="988"/>
                  <a:pt x="2326" y="988"/>
                  <a:pt x="2326" y="988"/>
                </a:cubicBezTo>
                <a:cubicBezTo>
                  <a:pt x="2327" y="989"/>
                  <a:pt x="2331" y="992"/>
                  <a:pt x="2330" y="996"/>
                </a:cubicBezTo>
                <a:cubicBezTo>
                  <a:pt x="2329" y="996"/>
                  <a:pt x="2329" y="996"/>
                  <a:pt x="2329" y="996"/>
                </a:cubicBezTo>
                <a:cubicBezTo>
                  <a:pt x="2329" y="997"/>
                  <a:pt x="2329" y="997"/>
                  <a:pt x="2329" y="997"/>
                </a:cubicBezTo>
                <a:cubicBezTo>
                  <a:pt x="2328" y="997"/>
                  <a:pt x="2328" y="997"/>
                  <a:pt x="2328" y="997"/>
                </a:cubicBezTo>
                <a:cubicBezTo>
                  <a:pt x="2329" y="999"/>
                  <a:pt x="2329" y="1002"/>
                  <a:pt x="2329" y="1004"/>
                </a:cubicBezTo>
                <a:cubicBezTo>
                  <a:pt x="2330" y="1004"/>
                  <a:pt x="2330" y="1005"/>
                  <a:pt x="2331" y="1005"/>
                </a:cubicBezTo>
                <a:cubicBezTo>
                  <a:pt x="2331" y="1007"/>
                  <a:pt x="2330" y="1006"/>
                  <a:pt x="2330" y="1008"/>
                </a:cubicBezTo>
                <a:cubicBezTo>
                  <a:pt x="2333" y="1007"/>
                  <a:pt x="2335" y="1006"/>
                  <a:pt x="2336" y="1003"/>
                </a:cubicBezTo>
                <a:cubicBezTo>
                  <a:pt x="2338" y="1003"/>
                  <a:pt x="2338" y="1003"/>
                  <a:pt x="2338" y="1003"/>
                </a:cubicBezTo>
                <a:cubicBezTo>
                  <a:pt x="2338" y="1002"/>
                  <a:pt x="2338" y="1002"/>
                  <a:pt x="2338" y="1002"/>
                </a:cubicBezTo>
                <a:cubicBezTo>
                  <a:pt x="2339" y="1002"/>
                  <a:pt x="2339" y="1002"/>
                  <a:pt x="2339" y="1002"/>
                </a:cubicBezTo>
                <a:cubicBezTo>
                  <a:pt x="2339" y="1001"/>
                  <a:pt x="2339" y="1001"/>
                  <a:pt x="2339" y="1001"/>
                </a:cubicBezTo>
                <a:cubicBezTo>
                  <a:pt x="2338" y="1001"/>
                  <a:pt x="2338" y="1001"/>
                  <a:pt x="2338" y="1001"/>
                </a:cubicBezTo>
                <a:cubicBezTo>
                  <a:pt x="2338" y="998"/>
                  <a:pt x="2337" y="996"/>
                  <a:pt x="2337" y="994"/>
                </a:cubicBezTo>
                <a:cubicBezTo>
                  <a:pt x="2336" y="994"/>
                  <a:pt x="2336" y="994"/>
                  <a:pt x="2336" y="994"/>
                </a:cubicBezTo>
                <a:cubicBezTo>
                  <a:pt x="2336" y="992"/>
                  <a:pt x="2336" y="992"/>
                  <a:pt x="2336" y="992"/>
                </a:cubicBezTo>
                <a:cubicBezTo>
                  <a:pt x="2336" y="992"/>
                  <a:pt x="2336" y="992"/>
                  <a:pt x="2336" y="992"/>
                </a:cubicBezTo>
                <a:cubicBezTo>
                  <a:pt x="2336" y="991"/>
                  <a:pt x="2336" y="991"/>
                  <a:pt x="2336" y="991"/>
                </a:cubicBezTo>
                <a:cubicBezTo>
                  <a:pt x="2338" y="992"/>
                  <a:pt x="2337" y="993"/>
                  <a:pt x="2338" y="995"/>
                </a:cubicBezTo>
                <a:cubicBezTo>
                  <a:pt x="2339" y="995"/>
                  <a:pt x="2339" y="995"/>
                  <a:pt x="2339" y="995"/>
                </a:cubicBezTo>
                <a:cubicBezTo>
                  <a:pt x="2340" y="996"/>
                  <a:pt x="2340" y="997"/>
                  <a:pt x="2341" y="997"/>
                </a:cubicBezTo>
                <a:cubicBezTo>
                  <a:pt x="2343" y="997"/>
                  <a:pt x="2343" y="997"/>
                  <a:pt x="2343" y="997"/>
                </a:cubicBezTo>
                <a:cubicBezTo>
                  <a:pt x="2343" y="997"/>
                  <a:pt x="2343" y="996"/>
                  <a:pt x="2344" y="995"/>
                </a:cubicBezTo>
                <a:cubicBezTo>
                  <a:pt x="2340" y="993"/>
                  <a:pt x="2339" y="990"/>
                  <a:pt x="2336" y="988"/>
                </a:cubicBezTo>
                <a:cubicBezTo>
                  <a:pt x="2336" y="988"/>
                  <a:pt x="2336" y="988"/>
                  <a:pt x="2336" y="988"/>
                </a:cubicBezTo>
                <a:cubicBezTo>
                  <a:pt x="2338" y="988"/>
                  <a:pt x="2339" y="988"/>
                  <a:pt x="2340" y="989"/>
                </a:cubicBezTo>
                <a:cubicBezTo>
                  <a:pt x="2340" y="989"/>
                  <a:pt x="2341" y="990"/>
                  <a:pt x="2341" y="990"/>
                </a:cubicBezTo>
                <a:cubicBezTo>
                  <a:pt x="2344" y="990"/>
                  <a:pt x="2344" y="990"/>
                  <a:pt x="2344" y="990"/>
                </a:cubicBezTo>
                <a:cubicBezTo>
                  <a:pt x="2344" y="990"/>
                  <a:pt x="2344" y="990"/>
                  <a:pt x="2344" y="990"/>
                </a:cubicBezTo>
                <a:cubicBezTo>
                  <a:pt x="2344" y="989"/>
                  <a:pt x="2345" y="990"/>
                  <a:pt x="2345" y="990"/>
                </a:cubicBezTo>
                <a:cubicBezTo>
                  <a:pt x="2346" y="990"/>
                  <a:pt x="2346" y="990"/>
                  <a:pt x="2347" y="990"/>
                </a:cubicBezTo>
                <a:cubicBezTo>
                  <a:pt x="2347" y="989"/>
                  <a:pt x="2347" y="989"/>
                  <a:pt x="2347" y="989"/>
                </a:cubicBezTo>
                <a:cubicBezTo>
                  <a:pt x="2348" y="989"/>
                  <a:pt x="2347" y="989"/>
                  <a:pt x="2348" y="990"/>
                </a:cubicBezTo>
                <a:cubicBezTo>
                  <a:pt x="2349" y="990"/>
                  <a:pt x="2349" y="990"/>
                  <a:pt x="2349" y="990"/>
                </a:cubicBezTo>
                <a:cubicBezTo>
                  <a:pt x="2349" y="988"/>
                  <a:pt x="2349" y="988"/>
                  <a:pt x="2349" y="988"/>
                </a:cubicBezTo>
                <a:cubicBezTo>
                  <a:pt x="2350" y="988"/>
                  <a:pt x="2351" y="989"/>
                  <a:pt x="2352" y="989"/>
                </a:cubicBezTo>
                <a:cubicBezTo>
                  <a:pt x="2352" y="988"/>
                  <a:pt x="2352" y="988"/>
                  <a:pt x="2352" y="988"/>
                </a:cubicBezTo>
                <a:cubicBezTo>
                  <a:pt x="2353" y="988"/>
                  <a:pt x="2353" y="988"/>
                  <a:pt x="2354" y="988"/>
                </a:cubicBezTo>
                <a:cubicBezTo>
                  <a:pt x="2355" y="986"/>
                  <a:pt x="2354" y="987"/>
                  <a:pt x="2355" y="986"/>
                </a:cubicBezTo>
                <a:cubicBezTo>
                  <a:pt x="2355" y="985"/>
                  <a:pt x="2355" y="985"/>
                  <a:pt x="2355" y="985"/>
                </a:cubicBezTo>
                <a:cubicBezTo>
                  <a:pt x="2357" y="985"/>
                  <a:pt x="2357" y="985"/>
                  <a:pt x="2357" y="985"/>
                </a:cubicBezTo>
                <a:cubicBezTo>
                  <a:pt x="2357" y="984"/>
                  <a:pt x="2357" y="984"/>
                  <a:pt x="2357" y="984"/>
                </a:cubicBezTo>
                <a:cubicBezTo>
                  <a:pt x="2359" y="984"/>
                  <a:pt x="2359" y="984"/>
                  <a:pt x="2359" y="984"/>
                </a:cubicBezTo>
                <a:cubicBezTo>
                  <a:pt x="2359" y="984"/>
                  <a:pt x="2359" y="983"/>
                  <a:pt x="2359" y="983"/>
                </a:cubicBezTo>
                <a:cubicBezTo>
                  <a:pt x="2360" y="983"/>
                  <a:pt x="2361" y="983"/>
                  <a:pt x="2361" y="982"/>
                </a:cubicBezTo>
                <a:cubicBezTo>
                  <a:pt x="2361" y="982"/>
                  <a:pt x="2361" y="982"/>
                  <a:pt x="2361" y="982"/>
                </a:cubicBezTo>
                <a:cubicBezTo>
                  <a:pt x="2362" y="981"/>
                  <a:pt x="2363" y="981"/>
                  <a:pt x="2363" y="981"/>
                </a:cubicBezTo>
                <a:cubicBezTo>
                  <a:pt x="2364" y="979"/>
                  <a:pt x="2365" y="978"/>
                  <a:pt x="2366" y="977"/>
                </a:cubicBezTo>
                <a:cubicBezTo>
                  <a:pt x="2367" y="977"/>
                  <a:pt x="2367" y="977"/>
                  <a:pt x="2367" y="977"/>
                </a:cubicBezTo>
                <a:cubicBezTo>
                  <a:pt x="2367" y="976"/>
                  <a:pt x="2367" y="974"/>
                  <a:pt x="2368" y="973"/>
                </a:cubicBezTo>
                <a:cubicBezTo>
                  <a:pt x="2369" y="973"/>
                  <a:pt x="2369" y="973"/>
                  <a:pt x="2369" y="973"/>
                </a:cubicBezTo>
                <a:cubicBezTo>
                  <a:pt x="2369" y="970"/>
                  <a:pt x="2369" y="968"/>
                  <a:pt x="2368" y="967"/>
                </a:cubicBezTo>
                <a:cubicBezTo>
                  <a:pt x="2368" y="965"/>
                  <a:pt x="2369" y="965"/>
                  <a:pt x="2371" y="964"/>
                </a:cubicBezTo>
                <a:cubicBezTo>
                  <a:pt x="2370" y="962"/>
                  <a:pt x="2370" y="962"/>
                  <a:pt x="2370" y="961"/>
                </a:cubicBezTo>
                <a:cubicBezTo>
                  <a:pt x="2369" y="961"/>
                  <a:pt x="2369" y="961"/>
                  <a:pt x="2369" y="961"/>
                </a:cubicBezTo>
                <a:cubicBezTo>
                  <a:pt x="2369" y="960"/>
                  <a:pt x="2369" y="958"/>
                  <a:pt x="2369" y="957"/>
                </a:cubicBezTo>
                <a:cubicBezTo>
                  <a:pt x="2368" y="957"/>
                  <a:pt x="2368" y="957"/>
                  <a:pt x="2368" y="957"/>
                </a:cubicBezTo>
                <a:cubicBezTo>
                  <a:pt x="2368" y="955"/>
                  <a:pt x="2368" y="955"/>
                  <a:pt x="2368" y="955"/>
                </a:cubicBezTo>
                <a:cubicBezTo>
                  <a:pt x="2367" y="955"/>
                  <a:pt x="2367" y="955"/>
                  <a:pt x="2367" y="955"/>
                </a:cubicBezTo>
                <a:cubicBezTo>
                  <a:pt x="2367" y="949"/>
                  <a:pt x="2367" y="949"/>
                  <a:pt x="2367" y="949"/>
                </a:cubicBezTo>
                <a:cubicBezTo>
                  <a:pt x="2367" y="949"/>
                  <a:pt x="2366" y="948"/>
                  <a:pt x="2366" y="948"/>
                </a:cubicBezTo>
                <a:cubicBezTo>
                  <a:pt x="2365" y="947"/>
                  <a:pt x="2366" y="945"/>
                  <a:pt x="2365" y="944"/>
                </a:cubicBezTo>
                <a:cubicBezTo>
                  <a:pt x="2365" y="943"/>
                  <a:pt x="2364" y="943"/>
                  <a:pt x="2364" y="943"/>
                </a:cubicBezTo>
                <a:cubicBezTo>
                  <a:pt x="2364" y="938"/>
                  <a:pt x="2364" y="938"/>
                  <a:pt x="2364" y="938"/>
                </a:cubicBezTo>
                <a:cubicBezTo>
                  <a:pt x="2363" y="938"/>
                  <a:pt x="2363" y="938"/>
                  <a:pt x="2363" y="938"/>
                </a:cubicBezTo>
                <a:cubicBezTo>
                  <a:pt x="2363" y="936"/>
                  <a:pt x="2363" y="936"/>
                  <a:pt x="2363" y="936"/>
                </a:cubicBezTo>
                <a:cubicBezTo>
                  <a:pt x="2360" y="936"/>
                  <a:pt x="2361" y="934"/>
                  <a:pt x="2359" y="932"/>
                </a:cubicBezTo>
                <a:cubicBezTo>
                  <a:pt x="2359" y="930"/>
                  <a:pt x="2358" y="929"/>
                  <a:pt x="2358" y="927"/>
                </a:cubicBezTo>
                <a:cubicBezTo>
                  <a:pt x="2356" y="927"/>
                  <a:pt x="2357" y="927"/>
                  <a:pt x="2356" y="925"/>
                </a:cubicBezTo>
                <a:cubicBezTo>
                  <a:pt x="2354" y="925"/>
                  <a:pt x="2354" y="925"/>
                  <a:pt x="2354" y="925"/>
                </a:cubicBezTo>
                <a:cubicBezTo>
                  <a:pt x="2354" y="925"/>
                  <a:pt x="2354" y="924"/>
                  <a:pt x="2353" y="923"/>
                </a:cubicBezTo>
                <a:cubicBezTo>
                  <a:pt x="2353" y="923"/>
                  <a:pt x="2353" y="923"/>
                  <a:pt x="2353" y="923"/>
                </a:cubicBezTo>
                <a:cubicBezTo>
                  <a:pt x="2353" y="922"/>
                  <a:pt x="2353" y="922"/>
                  <a:pt x="2353" y="922"/>
                </a:cubicBezTo>
                <a:cubicBezTo>
                  <a:pt x="2352" y="922"/>
                  <a:pt x="2352" y="922"/>
                  <a:pt x="2352" y="922"/>
                </a:cubicBezTo>
                <a:cubicBezTo>
                  <a:pt x="2352" y="921"/>
                  <a:pt x="2352" y="921"/>
                  <a:pt x="2352" y="921"/>
                </a:cubicBezTo>
                <a:cubicBezTo>
                  <a:pt x="2352" y="920"/>
                  <a:pt x="2351" y="920"/>
                  <a:pt x="2351" y="920"/>
                </a:cubicBezTo>
                <a:cubicBezTo>
                  <a:pt x="2351" y="919"/>
                  <a:pt x="2351" y="919"/>
                  <a:pt x="2351" y="919"/>
                </a:cubicBezTo>
                <a:cubicBezTo>
                  <a:pt x="2350" y="919"/>
                  <a:pt x="2350" y="919"/>
                  <a:pt x="2350" y="919"/>
                </a:cubicBezTo>
                <a:cubicBezTo>
                  <a:pt x="2350" y="917"/>
                  <a:pt x="2350" y="917"/>
                  <a:pt x="2350" y="917"/>
                </a:cubicBezTo>
                <a:cubicBezTo>
                  <a:pt x="2349" y="917"/>
                  <a:pt x="2349" y="917"/>
                  <a:pt x="2349" y="917"/>
                </a:cubicBezTo>
                <a:cubicBezTo>
                  <a:pt x="2349" y="916"/>
                  <a:pt x="2349" y="916"/>
                  <a:pt x="2349" y="915"/>
                </a:cubicBezTo>
                <a:cubicBezTo>
                  <a:pt x="2348" y="915"/>
                  <a:pt x="2348" y="915"/>
                  <a:pt x="2348" y="915"/>
                </a:cubicBezTo>
                <a:cubicBezTo>
                  <a:pt x="2347" y="914"/>
                  <a:pt x="2346" y="914"/>
                  <a:pt x="2346" y="913"/>
                </a:cubicBezTo>
                <a:cubicBezTo>
                  <a:pt x="2344" y="913"/>
                  <a:pt x="2344" y="913"/>
                  <a:pt x="2344" y="913"/>
                </a:cubicBezTo>
                <a:cubicBezTo>
                  <a:pt x="2344" y="912"/>
                  <a:pt x="2344" y="912"/>
                  <a:pt x="2344" y="912"/>
                </a:cubicBezTo>
                <a:cubicBezTo>
                  <a:pt x="2344" y="912"/>
                  <a:pt x="2343" y="911"/>
                  <a:pt x="2342" y="911"/>
                </a:cubicBezTo>
                <a:cubicBezTo>
                  <a:pt x="2342" y="909"/>
                  <a:pt x="2342" y="909"/>
                  <a:pt x="2342" y="909"/>
                </a:cubicBezTo>
                <a:cubicBezTo>
                  <a:pt x="2342" y="909"/>
                  <a:pt x="2342" y="909"/>
                  <a:pt x="2342" y="909"/>
                </a:cubicBezTo>
                <a:cubicBezTo>
                  <a:pt x="2342" y="907"/>
                  <a:pt x="2342" y="907"/>
                  <a:pt x="2342" y="907"/>
                </a:cubicBezTo>
                <a:cubicBezTo>
                  <a:pt x="2341" y="907"/>
                  <a:pt x="2340" y="906"/>
                  <a:pt x="2339" y="905"/>
                </a:cubicBezTo>
                <a:cubicBezTo>
                  <a:pt x="2339" y="904"/>
                  <a:pt x="2339" y="904"/>
                  <a:pt x="2339" y="904"/>
                </a:cubicBezTo>
                <a:cubicBezTo>
                  <a:pt x="2338" y="904"/>
                  <a:pt x="2338" y="904"/>
                  <a:pt x="2338" y="904"/>
                </a:cubicBezTo>
                <a:cubicBezTo>
                  <a:pt x="2338" y="903"/>
                  <a:pt x="2338" y="903"/>
                  <a:pt x="2338" y="903"/>
                </a:cubicBezTo>
                <a:cubicBezTo>
                  <a:pt x="2338" y="903"/>
                  <a:pt x="2337" y="902"/>
                  <a:pt x="2337" y="902"/>
                </a:cubicBezTo>
                <a:cubicBezTo>
                  <a:pt x="2337" y="900"/>
                  <a:pt x="2337" y="900"/>
                  <a:pt x="2337" y="900"/>
                </a:cubicBezTo>
                <a:cubicBezTo>
                  <a:pt x="2336" y="900"/>
                  <a:pt x="2336" y="900"/>
                  <a:pt x="2336" y="900"/>
                </a:cubicBezTo>
                <a:cubicBezTo>
                  <a:pt x="2336" y="899"/>
                  <a:pt x="2336" y="899"/>
                  <a:pt x="2336" y="899"/>
                </a:cubicBezTo>
                <a:cubicBezTo>
                  <a:pt x="2336" y="899"/>
                  <a:pt x="2336" y="899"/>
                  <a:pt x="2336" y="899"/>
                </a:cubicBezTo>
                <a:cubicBezTo>
                  <a:pt x="2335" y="897"/>
                  <a:pt x="2336" y="894"/>
                  <a:pt x="2337" y="894"/>
                </a:cubicBezTo>
                <a:cubicBezTo>
                  <a:pt x="2337" y="888"/>
                  <a:pt x="2337" y="888"/>
                  <a:pt x="2337" y="888"/>
                </a:cubicBezTo>
                <a:cubicBezTo>
                  <a:pt x="2338" y="888"/>
                  <a:pt x="2338" y="888"/>
                  <a:pt x="2338" y="888"/>
                </a:cubicBezTo>
                <a:cubicBezTo>
                  <a:pt x="2338" y="887"/>
                  <a:pt x="2339" y="886"/>
                  <a:pt x="2339" y="886"/>
                </a:cubicBezTo>
                <a:cubicBezTo>
                  <a:pt x="2340" y="886"/>
                  <a:pt x="2340" y="886"/>
                  <a:pt x="2340" y="886"/>
                </a:cubicBezTo>
                <a:cubicBezTo>
                  <a:pt x="2340" y="885"/>
                  <a:pt x="2340" y="885"/>
                  <a:pt x="2340" y="885"/>
                </a:cubicBezTo>
                <a:cubicBezTo>
                  <a:pt x="2342" y="885"/>
                  <a:pt x="2342" y="885"/>
                  <a:pt x="2342" y="885"/>
                </a:cubicBezTo>
                <a:cubicBezTo>
                  <a:pt x="2342" y="884"/>
                  <a:pt x="2342" y="883"/>
                  <a:pt x="2343" y="882"/>
                </a:cubicBezTo>
                <a:cubicBezTo>
                  <a:pt x="2344" y="882"/>
                  <a:pt x="2344" y="882"/>
                  <a:pt x="2344" y="882"/>
                </a:cubicBezTo>
                <a:cubicBezTo>
                  <a:pt x="2344" y="882"/>
                  <a:pt x="2344" y="881"/>
                  <a:pt x="2344" y="880"/>
                </a:cubicBezTo>
                <a:cubicBezTo>
                  <a:pt x="2345" y="880"/>
                  <a:pt x="2345" y="880"/>
                  <a:pt x="2346" y="880"/>
                </a:cubicBezTo>
                <a:cubicBezTo>
                  <a:pt x="2346" y="878"/>
                  <a:pt x="2346" y="878"/>
                  <a:pt x="2346" y="878"/>
                </a:cubicBezTo>
                <a:cubicBezTo>
                  <a:pt x="2346" y="878"/>
                  <a:pt x="2347" y="878"/>
                  <a:pt x="2348" y="877"/>
                </a:cubicBezTo>
                <a:cubicBezTo>
                  <a:pt x="2348" y="876"/>
                  <a:pt x="2347" y="875"/>
                  <a:pt x="2348" y="875"/>
                </a:cubicBezTo>
                <a:cubicBezTo>
                  <a:pt x="2349" y="874"/>
                  <a:pt x="2351" y="874"/>
                  <a:pt x="2352" y="874"/>
                </a:cubicBezTo>
                <a:cubicBezTo>
                  <a:pt x="2353" y="873"/>
                  <a:pt x="2353" y="872"/>
                  <a:pt x="2354" y="871"/>
                </a:cubicBezTo>
                <a:cubicBezTo>
                  <a:pt x="2357" y="869"/>
                  <a:pt x="2358" y="871"/>
                  <a:pt x="2359" y="866"/>
                </a:cubicBezTo>
                <a:cubicBezTo>
                  <a:pt x="2361" y="866"/>
                  <a:pt x="2362" y="866"/>
                  <a:pt x="2363" y="867"/>
                </a:cubicBezTo>
                <a:cubicBezTo>
                  <a:pt x="2363" y="865"/>
                  <a:pt x="2363" y="865"/>
                  <a:pt x="2363" y="865"/>
                </a:cubicBezTo>
                <a:cubicBezTo>
                  <a:pt x="2365" y="865"/>
                  <a:pt x="2366" y="866"/>
                  <a:pt x="2367" y="866"/>
                </a:cubicBezTo>
                <a:cubicBezTo>
                  <a:pt x="2367" y="867"/>
                  <a:pt x="2367" y="867"/>
                  <a:pt x="2367" y="867"/>
                </a:cubicBezTo>
                <a:cubicBezTo>
                  <a:pt x="2368" y="867"/>
                  <a:pt x="2369" y="867"/>
                  <a:pt x="2370" y="867"/>
                </a:cubicBezTo>
                <a:cubicBezTo>
                  <a:pt x="2370" y="867"/>
                  <a:pt x="2370" y="867"/>
                  <a:pt x="2370" y="867"/>
                </a:cubicBezTo>
                <a:cubicBezTo>
                  <a:pt x="2371" y="867"/>
                  <a:pt x="2371" y="867"/>
                  <a:pt x="2371" y="867"/>
                </a:cubicBezTo>
                <a:cubicBezTo>
                  <a:pt x="2370" y="871"/>
                  <a:pt x="2369" y="871"/>
                  <a:pt x="2369" y="876"/>
                </a:cubicBezTo>
                <a:cubicBezTo>
                  <a:pt x="2371" y="876"/>
                  <a:pt x="2370" y="876"/>
                  <a:pt x="2371" y="877"/>
                </a:cubicBezTo>
                <a:cubicBezTo>
                  <a:pt x="2371" y="877"/>
                  <a:pt x="2372" y="880"/>
                  <a:pt x="2373" y="882"/>
                </a:cubicBezTo>
                <a:cubicBezTo>
                  <a:pt x="2374" y="882"/>
                  <a:pt x="2376" y="881"/>
                  <a:pt x="2377" y="881"/>
                </a:cubicBezTo>
                <a:cubicBezTo>
                  <a:pt x="2378" y="880"/>
                  <a:pt x="2377" y="881"/>
                  <a:pt x="2378" y="880"/>
                </a:cubicBezTo>
                <a:cubicBezTo>
                  <a:pt x="2377" y="877"/>
                  <a:pt x="2376" y="877"/>
                  <a:pt x="2375" y="876"/>
                </a:cubicBezTo>
                <a:cubicBezTo>
                  <a:pt x="2374" y="876"/>
                  <a:pt x="2374" y="876"/>
                  <a:pt x="2374" y="876"/>
                </a:cubicBezTo>
                <a:cubicBezTo>
                  <a:pt x="2374" y="875"/>
                  <a:pt x="2374" y="875"/>
                  <a:pt x="2374" y="875"/>
                </a:cubicBezTo>
                <a:cubicBezTo>
                  <a:pt x="2376" y="875"/>
                  <a:pt x="2376" y="875"/>
                  <a:pt x="2376" y="875"/>
                </a:cubicBezTo>
                <a:cubicBezTo>
                  <a:pt x="2376" y="875"/>
                  <a:pt x="2376" y="875"/>
                  <a:pt x="2376" y="875"/>
                </a:cubicBezTo>
                <a:cubicBezTo>
                  <a:pt x="2377" y="875"/>
                  <a:pt x="2377" y="875"/>
                  <a:pt x="2377" y="875"/>
                </a:cubicBezTo>
                <a:cubicBezTo>
                  <a:pt x="2377" y="873"/>
                  <a:pt x="2377" y="873"/>
                  <a:pt x="2377" y="873"/>
                </a:cubicBezTo>
                <a:cubicBezTo>
                  <a:pt x="2381" y="872"/>
                  <a:pt x="2384" y="870"/>
                  <a:pt x="2385" y="867"/>
                </a:cubicBezTo>
                <a:cubicBezTo>
                  <a:pt x="2387" y="867"/>
                  <a:pt x="2387" y="867"/>
                  <a:pt x="2387" y="867"/>
                </a:cubicBezTo>
                <a:cubicBezTo>
                  <a:pt x="2387" y="865"/>
                  <a:pt x="2387" y="865"/>
                  <a:pt x="2387" y="865"/>
                </a:cubicBezTo>
                <a:cubicBezTo>
                  <a:pt x="2388" y="866"/>
                  <a:pt x="2388" y="866"/>
                  <a:pt x="2389" y="866"/>
                </a:cubicBezTo>
                <a:cubicBezTo>
                  <a:pt x="2389" y="865"/>
                  <a:pt x="2390" y="865"/>
                  <a:pt x="2390" y="864"/>
                </a:cubicBezTo>
                <a:cubicBezTo>
                  <a:pt x="2390" y="863"/>
                  <a:pt x="2390" y="863"/>
                  <a:pt x="2390" y="863"/>
                </a:cubicBezTo>
                <a:cubicBezTo>
                  <a:pt x="2391" y="864"/>
                  <a:pt x="2392" y="864"/>
                  <a:pt x="2392" y="864"/>
                </a:cubicBezTo>
                <a:cubicBezTo>
                  <a:pt x="2392" y="863"/>
                  <a:pt x="2392" y="863"/>
                  <a:pt x="2392" y="863"/>
                </a:cubicBezTo>
                <a:cubicBezTo>
                  <a:pt x="2394" y="863"/>
                  <a:pt x="2394" y="863"/>
                  <a:pt x="2394" y="863"/>
                </a:cubicBezTo>
                <a:cubicBezTo>
                  <a:pt x="2394" y="863"/>
                  <a:pt x="2394" y="863"/>
                  <a:pt x="2394" y="863"/>
                </a:cubicBezTo>
                <a:cubicBezTo>
                  <a:pt x="2398" y="863"/>
                  <a:pt x="2398" y="863"/>
                  <a:pt x="2398" y="863"/>
                </a:cubicBezTo>
                <a:cubicBezTo>
                  <a:pt x="2398" y="862"/>
                  <a:pt x="2398" y="862"/>
                  <a:pt x="2398" y="862"/>
                </a:cubicBezTo>
                <a:cubicBezTo>
                  <a:pt x="2399" y="862"/>
                  <a:pt x="2399" y="862"/>
                  <a:pt x="2399" y="862"/>
                </a:cubicBezTo>
                <a:cubicBezTo>
                  <a:pt x="2399" y="863"/>
                  <a:pt x="2399" y="863"/>
                  <a:pt x="2399" y="863"/>
                </a:cubicBezTo>
                <a:cubicBezTo>
                  <a:pt x="2402" y="862"/>
                  <a:pt x="2403" y="861"/>
                  <a:pt x="2403" y="859"/>
                </a:cubicBezTo>
                <a:cubicBezTo>
                  <a:pt x="2406" y="858"/>
                  <a:pt x="2406" y="857"/>
                  <a:pt x="2407" y="855"/>
                </a:cubicBezTo>
                <a:cubicBezTo>
                  <a:pt x="2408" y="855"/>
                  <a:pt x="2408" y="855"/>
                  <a:pt x="2408" y="855"/>
                </a:cubicBezTo>
                <a:cubicBezTo>
                  <a:pt x="2408" y="853"/>
                  <a:pt x="2408" y="853"/>
                  <a:pt x="2408" y="853"/>
                </a:cubicBezTo>
                <a:cubicBezTo>
                  <a:pt x="2407" y="853"/>
                  <a:pt x="2407" y="853"/>
                  <a:pt x="2407" y="853"/>
                </a:cubicBezTo>
                <a:cubicBezTo>
                  <a:pt x="2407" y="852"/>
                  <a:pt x="2407" y="852"/>
                  <a:pt x="2407" y="852"/>
                </a:cubicBezTo>
                <a:cubicBezTo>
                  <a:pt x="2408" y="852"/>
                  <a:pt x="2408" y="852"/>
                  <a:pt x="2408" y="852"/>
                </a:cubicBezTo>
                <a:cubicBezTo>
                  <a:pt x="2408" y="852"/>
                  <a:pt x="2408" y="853"/>
                  <a:pt x="2409" y="853"/>
                </a:cubicBezTo>
                <a:cubicBezTo>
                  <a:pt x="2409" y="854"/>
                  <a:pt x="2410" y="854"/>
                  <a:pt x="2410" y="854"/>
                </a:cubicBezTo>
                <a:cubicBezTo>
                  <a:pt x="2411" y="855"/>
                  <a:pt x="2410" y="855"/>
                  <a:pt x="2411" y="856"/>
                </a:cubicBezTo>
                <a:cubicBezTo>
                  <a:pt x="2411" y="857"/>
                  <a:pt x="2411" y="857"/>
                  <a:pt x="2411" y="857"/>
                </a:cubicBezTo>
                <a:cubicBezTo>
                  <a:pt x="2413" y="857"/>
                  <a:pt x="2413" y="857"/>
                  <a:pt x="2413" y="857"/>
                </a:cubicBezTo>
                <a:cubicBezTo>
                  <a:pt x="2413" y="856"/>
                  <a:pt x="2413" y="856"/>
                  <a:pt x="2413" y="856"/>
                </a:cubicBezTo>
                <a:cubicBezTo>
                  <a:pt x="2417" y="856"/>
                  <a:pt x="2417" y="856"/>
                  <a:pt x="2417" y="856"/>
                </a:cubicBezTo>
                <a:cubicBezTo>
                  <a:pt x="2417" y="855"/>
                  <a:pt x="2417" y="855"/>
                  <a:pt x="2417" y="855"/>
                </a:cubicBezTo>
                <a:cubicBezTo>
                  <a:pt x="2419" y="855"/>
                  <a:pt x="2420" y="854"/>
                  <a:pt x="2422" y="853"/>
                </a:cubicBezTo>
                <a:cubicBezTo>
                  <a:pt x="2423" y="854"/>
                  <a:pt x="2425" y="854"/>
                  <a:pt x="2426" y="854"/>
                </a:cubicBezTo>
                <a:cubicBezTo>
                  <a:pt x="2427" y="852"/>
                  <a:pt x="2427" y="853"/>
                  <a:pt x="2428" y="852"/>
                </a:cubicBezTo>
                <a:cubicBezTo>
                  <a:pt x="2429" y="852"/>
                  <a:pt x="2429" y="852"/>
                  <a:pt x="2429" y="852"/>
                </a:cubicBezTo>
                <a:cubicBezTo>
                  <a:pt x="2430" y="850"/>
                  <a:pt x="2429" y="848"/>
                  <a:pt x="2429" y="846"/>
                </a:cubicBezTo>
                <a:cubicBezTo>
                  <a:pt x="2433" y="844"/>
                  <a:pt x="2433" y="844"/>
                  <a:pt x="2433" y="844"/>
                </a:cubicBezTo>
                <a:cubicBezTo>
                  <a:pt x="2433" y="844"/>
                  <a:pt x="2433" y="843"/>
                  <a:pt x="2434" y="842"/>
                </a:cubicBezTo>
                <a:cubicBezTo>
                  <a:pt x="2434" y="843"/>
                  <a:pt x="2435" y="843"/>
                  <a:pt x="2436" y="843"/>
                </a:cubicBezTo>
                <a:cubicBezTo>
                  <a:pt x="2436" y="843"/>
                  <a:pt x="2437" y="841"/>
                  <a:pt x="2438" y="841"/>
                </a:cubicBezTo>
                <a:cubicBezTo>
                  <a:pt x="2438" y="839"/>
                  <a:pt x="2438" y="839"/>
                  <a:pt x="2438" y="839"/>
                </a:cubicBezTo>
                <a:cubicBezTo>
                  <a:pt x="2440" y="839"/>
                  <a:pt x="2440" y="839"/>
                  <a:pt x="2440" y="839"/>
                </a:cubicBezTo>
                <a:cubicBezTo>
                  <a:pt x="2440" y="838"/>
                  <a:pt x="2440" y="838"/>
                  <a:pt x="2440" y="838"/>
                </a:cubicBezTo>
                <a:cubicBezTo>
                  <a:pt x="2442" y="838"/>
                  <a:pt x="2442" y="838"/>
                  <a:pt x="2442" y="836"/>
                </a:cubicBezTo>
                <a:cubicBezTo>
                  <a:pt x="2443" y="836"/>
                  <a:pt x="2443" y="836"/>
                  <a:pt x="2443" y="836"/>
                </a:cubicBezTo>
                <a:cubicBezTo>
                  <a:pt x="2443" y="835"/>
                  <a:pt x="2442" y="834"/>
                  <a:pt x="2442" y="834"/>
                </a:cubicBezTo>
                <a:cubicBezTo>
                  <a:pt x="2443" y="833"/>
                  <a:pt x="2445" y="832"/>
                  <a:pt x="2448" y="832"/>
                </a:cubicBezTo>
                <a:cubicBezTo>
                  <a:pt x="2448" y="831"/>
                  <a:pt x="2448" y="831"/>
                  <a:pt x="2448" y="831"/>
                </a:cubicBezTo>
                <a:cubicBezTo>
                  <a:pt x="2451" y="831"/>
                  <a:pt x="2451" y="831"/>
                  <a:pt x="2451" y="831"/>
                </a:cubicBezTo>
                <a:cubicBezTo>
                  <a:pt x="2451" y="830"/>
                  <a:pt x="2451" y="829"/>
                  <a:pt x="2451" y="827"/>
                </a:cubicBezTo>
                <a:cubicBezTo>
                  <a:pt x="2453" y="827"/>
                  <a:pt x="2453" y="827"/>
                  <a:pt x="2453" y="827"/>
                </a:cubicBezTo>
                <a:cubicBezTo>
                  <a:pt x="2452" y="825"/>
                  <a:pt x="2452" y="826"/>
                  <a:pt x="2451" y="824"/>
                </a:cubicBezTo>
                <a:cubicBezTo>
                  <a:pt x="2453" y="823"/>
                  <a:pt x="2454" y="823"/>
                  <a:pt x="2457" y="823"/>
                </a:cubicBezTo>
                <a:cubicBezTo>
                  <a:pt x="2457" y="822"/>
                  <a:pt x="2457" y="822"/>
                  <a:pt x="2457" y="822"/>
                </a:cubicBezTo>
                <a:cubicBezTo>
                  <a:pt x="2457" y="822"/>
                  <a:pt x="2457" y="822"/>
                  <a:pt x="2457" y="822"/>
                </a:cubicBezTo>
                <a:cubicBezTo>
                  <a:pt x="2457" y="822"/>
                  <a:pt x="2457" y="818"/>
                  <a:pt x="2457" y="816"/>
                </a:cubicBezTo>
                <a:cubicBezTo>
                  <a:pt x="2456" y="816"/>
                  <a:pt x="2454" y="816"/>
                  <a:pt x="2453" y="815"/>
                </a:cubicBezTo>
                <a:cubicBezTo>
                  <a:pt x="2454" y="814"/>
                  <a:pt x="2453" y="815"/>
                  <a:pt x="2454" y="814"/>
                </a:cubicBezTo>
                <a:cubicBezTo>
                  <a:pt x="2454" y="813"/>
                  <a:pt x="2454" y="813"/>
                  <a:pt x="2454" y="813"/>
                </a:cubicBezTo>
                <a:cubicBezTo>
                  <a:pt x="2456" y="813"/>
                  <a:pt x="2456" y="813"/>
                  <a:pt x="2456" y="813"/>
                </a:cubicBezTo>
                <a:cubicBezTo>
                  <a:pt x="2456" y="811"/>
                  <a:pt x="2456" y="808"/>
                  <a:pt x="2457" y="807"/>
                </a:cubicBezTo>
                <a:cubicBezTo>
                  <a:pt x="2460" y="807"/>
                  <a:pt x="2460" y="807"/>
                  <a:pt x="2460" y="807"/>
                </a:cubicBezTo>
                <a:cubicBezTo>
                  <a:pt x="2461" y="807"/>
                  <a:pt x="2460" y="807"/>
                  <a:pt x="2462" y="806"/>
                </a:cubicBezTo>
                <a:cubicBezTo>
                  <a:pt x="2462" y="804"/>
                  <a:pt x="2462" y="804"/>
                  <a:pt x="2462" y="804"/>
                </a:cubicBezTo>
                <a:cubicBezTo>
                  <a:pt x="2464" y="804"/>
                  <a:pt x="2463" y="803"/>
                  <a:pt x="2465" y="803"/>
                </a:cubicBezTo>
                <a:cubicBezTo>
                  <a:pt x="2465" y="802"/>
                  <a:pt x="2465" y="802"/>
                  <a:pt x="2465" y="802"/>
                </a:cubicBezTo>
                <a:cubicBezTo>
                  <a:pt x="2465" y="802"/>
                  <a:pt x="2465" y="802"/>
                  <a:pt x="2465" y="802"/>
                </a:cubicBezTo>
                <a:cubicBezTo>
                  <a:pt x="2465" y="798"/>
                  <a:pt x="2465" y="798"/>
                  <a:pt x="2465" y="798"/>
                </a:cubicBezTo>
                <a:cubicBezTo>
                  <a:pt x="2466" y="797"/>
                  <a:pt x="2467" y="797"/>
                  <a:pt x="2467" y="797"/>
                </a:cubicBezTo>
                <a:cubicBezTo>
                  <a:pt x="2468" y="796"/>
                  <a:pt x="2466" y="796"/>
                  <a:pt x="2466" y="796"/>
                </a:cubicBezTo>
                <a:cubicBezTo>
                  <a:pt x="2466" y="795"/>
                  <a:pt x="2466" y="795"/>
                  <a:pt x="2466" y="795"/>
                </a:cubicBezTo>
                <a:cubicBezTo>
                  <a:pt x="2469" y="795"/>
                  <a:pt x="2469" y="795"/>
                  <a:pt x="2469" y="795"/>
                </a:cubicBezTo>
                <a:cubicBezTo>
                  <a:pt x="2470" y="794"/>
                  <a:pt x="2469" y="793"/>
                  <a:pt x="2470" y="792"/>
                </a:cubicBezTo>
                <a:cubicBezTo>
                  <a:pt x="2470" y="792"/>
                  <a:pt x="2470" y="792"/>
                  <a:pt x="2470" y="792"/>
                </a:cubicBezTo>
                <a:cubicBezTo>
                  <a:pt x="2470" y="792"/>
                  <a:pt x="2470" y="792"/>
                  <a:pt x="2470" y="792"/>
                </a:cubicBezTo>
                <a:cubicBezTo>
                  <a:pt x="2472" y="793"/>
                  <a:pt x="2472" y="792"/>
                  <a:pt x="2474" y="792"/>
                </a:cubicBezTo>
                <a:cubicBezTo>
                  <a:pt x="2473" y="789"/>
                  <a:pt x="2473" y="790"/>
                  <a:pt x="2472" y="788"/>
                </a:cubicBezTo>
                <a:cubicBezTo>
                  <a:pt x="2471" y="788"/>
                  <a:pt x="2471" y="788"/>
                  <a:pt x="2471" y="788"/>
                </a:cubicBezTo>
                <a:cubicBezTo>
                  <a:pt x="2471" y="786"/>
                  <a:pt x="2472" y="786"/>
                  <a:pt x="2472" y="786"/>
                </a:cubicBezTo>
                <a:cubicBezTo>
                  <a:pt x="2473" y="786"/>
                  <a:pt x="2472" y="783"/>
                  <a:pt x="2472" y="781"/>
                </a:cubicBezTo>
                <a:cubicBezTo>
                  <a:pt x="2473" y="781"/>
                  <a:pt x="2476" y="782"/>
                  <a:pt x="2476" y="782"/>
                </a:cubicBezTo>
                <a:cubicBezTo>
                  <a:pt x="2476" y="781"/>
                  <a:pt x="2476" y="781"/>
                  <a:pt x="2476" y="781"/>
                </a:cubicBezTo>
                <a:cubicBezTo>
                  <a:pt x="2477" y="781"/>
                  <a:pt x="2477" y="781"/>
                  <a:pt x="2477" y="781"/>
                </a:cubicBezTo>
                <a:cubicBezTo>
                  <a:pt x="2477" y="780"/>
                  <a:pt x="2475" y="780"/>
                  <a:pt x="2476" y="778"/>
                </a:cubicBezTo>
                <a:cubicBezTo>
                  <a:pt x="2476" y="777"/>
                  <a:pt x="2477" y="778"/>
                  <a:pt x="2477" y="777"/>
                </a:cubicBezTo>
                <a:cubicBezTo>
                  <a:pt x="2477" y="776"/>
                  <a:pt x="2476" y="776"/>
                  <a:pt x="2476" y="776"/>
                </a:cubicBezTo>
                <a:cubicBezTo>
                  <a:pt x="2476" y="775"/>
                  <a:pt x="2476" y="775"/>
                  <a:pt x="2476" y="775"/>
                </a:cubicBezTo>
                <a:cubicBezTo>
                  <a:pt x="2477" y="774"/>
                  <a:pt x="2477" y="774"/>
                  <a:pt x="2479" y="773"/>
                </a:cubicBezTo>
                <a:cubicBezTo>
                  <a:pt x="2479" y="772"/>
                  <a:pt x="2479" y="773"/>
                  <a:pt x="2478" y="772"/>
                </a:cubicBezTo>
                <a:cubicBezTo>
                  <a:pt x="2478" y="771"/>
                  <a:pt x="2478" y="771"/>
                  <a:pt x="2478" y="771"/>
                </a:cubicBezTo>
                <a:cubicBezTo>
                  <a:pt x="2477" y="771"/>
                  <a:pt x="2476" y="771"/>
                  <a:pt x="2475" y="771"/>
                </a:cubicBezTo>
                <a:cubicBezTo>
                  <a:pt x="2475" y="770"/>
                  <a:pt x="2475" y="770"/>
                  <a:pt x="2474" y="769"/>
                </a:cubicBezTo>
                <a:cubicBezTo>
                  <a:pt x="2472" y="768"/>
                  <a:pt x="2470" y="771"/>
                  <a:pt x="2467" y="769"/>
                </a:cubicBezTo>
                <a:cubicBezTo>
                  <a:pt x="2466" y="769"/>
                  <a:pt x="2467" y="769"/>
                  <a:pt x="2467" y="768"/>
                </a:cubicBezTo>
                <a:cubicBezTo>
                  <a:pt x="2468" y="767"/>
                  <a:pt x="2470" y="767"/>
                  <a:pt x="2470" y="765"/>
                </a:cubicBezTo>
                <a:cubicBezTo>
                  <a:pt x="2473" y="764"/>
                  <a:pt x="2472" y="763"/>
                  <a:pt x="2474" y="763"/>
                </a:cubicBezTo>
                <a:cubicBezTo>
                  <a:pt x="2474" y="760"/>
                  <a:pt x="2473" y="758"/>
                  <a:pt x="2472" y="756"/>
                </a:cubicBezTo>
                <a:cubicBezTo>
                  <a:pt x="2471" y="756"/>
                  <a:pt x="2470" y="756"/>
                  <a:pt x="2470" y="756"/>
                </a:cubicBezTo>
                <a:cubicBezTo>
                  <a:pt x="2470" y="754"/>
                  <a:pt x="2470" y="754"/>
                  <a:pt x="2470" y="754"/>
                </a:cubicBezTo>
                <a:cubicBezTo>
                  <a:pt x="2469" y="754"/>
                  <a:pt x="2467" y="753"/>
                  <a:pt x="2466" y="753"/>
                </a:cubicBezTo>
                <a:cubicBezTo>
                  <a:pt x="2466" y="754"/>
                  <a:pt x="2466" y="754"/>
                  <a:pt x="2466" y="754"/>
                </a:cubicBezTo>
                <a:cubicBezTo>
                  <a:pt x="2465" y="754"/>
                  <a:pt x="2465" y="754"/>
                  <a:pt x="2465" y="754"/>
                </a:cubicBezTo>
                <a:cubicBezTo>
                  <a:pt x="2465" y="754"/>
                  <a:pt x="2465" y="754"/>
                  <a:pt x="2465" y="754"/>
                </a:cubicBezTo>
                <a:cubicBezTo>
                  <a:pt x="2464" y="754"/>
                  <a:pt x="2463" y="755"/>
                  <a:pt x="2463" y="755"/>
                </a:cubicBezTo>
                <a:cubicBezTo>
                  <a:pt x="2462" y="753"/>
                  <a:pt x="2462" y="753"/>
                  <a:pt x="2461" y="752"/>
                </a:cubicBezTo>
                <a:cubicBezTo>
                  <a:pt x="2461" y="751"/>
                  <a:pt x="2464" y="750"/>
                  <a:pt x="2467" y="751"/>
                </a:cubicBezTo>
                <a:cubicBezTo>
                  <a:pt x="2467" y="752"/>
                  <a:pt x="2467" y="752"/>
                  <a:pt x="2467" y="752"/>
                </a:cubicBezTo>
                <a:cubicBezTo>
                  <a:pt x="2468" y="752"/>
                  <a:pt x="2468" y="752"/>
                  <a:pt x="2468" y="752"/>
                </a:cubicBezTo>
                <a:cubicBezTo>
                  <a:pt x="2468" y="752"/>
                  <a:pt x="2468" y="752"/>
                  <a:pt x="2468" y="752"/>
                </a:cubicBezTo>
                <a:cubicBezTo>
                  <a:pt x="2470" y="752"/>
                  <a:pt x="2470" y="752"/>
                  <a:pt x="2470" y="752"/>
                </a:cubicBezTo>
                <a:cubicBezTo>
                  <a:pt x="2470" y="749"/>
                  <a:pt x="2470" y="749"/>
                  <a:pt x="2470" y="749"/>
                </a:cubicBezTo>
                <a:cubicBezTo>
                  <a:pt x="2470" y="749"/>
                  <a:pt x="2469" y="748"/>
                  <a:pt x="2469" y="748"/>
                </a:cubicBezTo>
                <a:cubicBezTo>
                  <a:pt x="2467" y="746"/>
                  <a:pt x="2467" y="744"/>
                  <a:pt x="2466" y="743"/>
                </a:cubicBezTo>
                <a:cubicBezTo>
                  <a:pt x="2465" y="743"/>
                  <a:pt x="2465" y="742"/>
                  <a:pt x="2464" y="742"/>
                </a:cubicBezTo>
                <a:cubicBezTo>
                  <a:pt x="2462" y="739"/>
                  <a:pt x="2461" y="735"/>
                  <a:pt x="2460" y="732"/>
                </a:cubicBezTo>
                <a:cubicBezTo>
                  <a:pt x="2458" y="732"/>
                  <a:pt x="2458" y="732"/>
                  <a:pt x="2458" y="732"/>
                </a:cubicBezTo>
                <a:cubicBezTo>
                  <a:pt x="2458" y="733"/>
                  <a:pt x="2458" y="733"/>
                  <a:pt x="2458" y="733"/>
                </a:cubicBezTo>
                <a:cubicBezTo>
                  <a:pt x="2456" y="733"/>
                  <a:pt x="2456" y="733"/>
                  <a:pt x="2456" y="733"/>
                </a:cubicBezTo>
                <a:cubicBezTo>
                  <a:pt x="2457" y="731"/>
                  <a:pt x="2458" y="731"/>
                  <a:pt x="2458" y="729"/>
                </a:cubicBezTo>
                <a:cubicBezTo>
                  <a:pt x="2455" y="727"/>
                  <a:pt x="2451" y="717"/>
                  <a:pt x="2455" y="711"/>
                </a:cubicBezTo>
                <a:cubicBezTo>
                  <a:pt x="2456" y="710"/>
                  <a:pt x="2458" y="709"/>
                  <a:pt x="2459" y="708"/>
                </a:cubicBezTo>
                <a:cubicBezTo>
                  <a:pt x="2459" y="707"/>
                  <a:pt x="2459" y="706"/>
                  <a:pt x="2459" y="705"/>
                </a:cubicBezTo>
                <a:cubicBezTo>
                  <a:pt x="2459" y="705"/>
                  <a:pt x="2462" y="704"/>
                  <a:pt x="2463" y="703"/>
                </a:cubicBezTo>
                <a:cubicBezTo>
                  <a:pt x="2463" y="702"/>
                  <a:pt x="2463" y="702"/>
                  <a:pt x="2463" y="702"/>
                </a:cubicBezTo>
                <a:cubicBezTo>
                  <a:pt x="2463" y="701"/>
                  <a:pt x="2464" y="701"/>
                  <a:pt x="2465" y="700"/>
                </a:cubicBezTo>
                <a:cubicBezTo>
                  <a:pt x="2465" y="700"/>
                  <a:pt x="2465" y="699"/>
                  <a:pt x="2465" y="698"/>
                </a:cubicBezTo>
                <a:cubicBezTo>
                  <a:pt x="2467" y="698"/>
                  <a:pt x="2468" y="697"/>
                  <a:pt x="2469" y="697"/>
                </a:cubicBezTo>
                <a:cubicBezTo>
                  <a:pt x="2470" y="696"/>
                  <a:pt x="2470" y="696"/>
                  <a:pt x="2470" y="695"/>
                </a:cubicBezTo>
                <a:cubicBezTo>
                  <a:pt x="2474" y="695"/>
                  <a:pt x="2474" y="695"/>
                  <a:pt x="2474" y="695"/>
                </a:cubicBezTo>
                <a:cubicBezTo>
                  <a:pt x="2474" y="695"/>
                  <a:pt x="2474" y="693"/>
                  <a:pt x="2476" y="692"/>
                </a:cubicBezTo>
                <a:cubicBezTo>
                  <a:pt x="2476" y="692"/>
                  <a:pt x="2476" y="692"/>
                  <a:pt x="2478" y="692"/>
                </a:cubicBezTo>
                <a:cubicBezTo>
                  <a:pt x="2478" y="693"/>
                  <a:pt x="2478" y="693"/>
                  <a:pt x="2478" y="693"/>
                </a:cubicBezTo>
                <a:cubicBezTo>
                  <a:pt x="2479" y="693"/>
                  <a:pt x="2479" y="693"/>
                  <a:pt x="2480" y="692"/>
                </a:cubicBezTo>
                <a:cubicBezTo>
                  <a:pt x="2481" y="690"/>
                  <a:pt x="2482" y="689"/>
                  <a:pt x="2483" y="686"/>
                </a:cubicBezTo>
                <a:cubicBezTo>
                  <a:pt x="2480" y="686"/>
                  <a:pt x="2477" y="683"/>
                  <a:pt x="2475" y="686"/>
                </a:cubicBezTo>
                <a:cubicBezTo>
                  <a:pt x="2471" y="686"/>
                  <a:pt x="2471" y="686"/>
                  <a:pt x="2471" y="686"/>
                </a:cubicBezTo>
                <a:cubicBezTo>
                  <a:pt x="2470" y="685"/>
                  <a:pt x="2470" y="684"/>
                  <a:pt x="2469" y="683"/>
                </a:cubicBezTo>
                <a:cubicBezTo>
                  <a:pt x="2461" y="683"/>
                  <a:pt x="2461" y="683"/>
                  <a:pt x="2461" y="683"/>
                </a:cubicBezTo>
                <a:cubicBezTo>
                  <a:pt x="2460" y="684"/>
                  <a:pt x="2460" y="685"/>
                  <a:pt x="2460" y="685"/>
                </a:cubicBezTo>
                <a:cubicBezTo>
                  <a:pt x="2459" y="686"/>
                  <a:pt x="2457" y="686"/>
                  <a:pt x="2456" y="686"/>
                </a:cubicBezTo>
                <a:cubicBezTo>
                  <a:pt x="2456" y="688"/>
                  <a:pt x="2456" y="688"/>
                  <a:pt x="2455" y="689"/>
                </a:cubicBezTo>
                <a:cubicBezTo>
                  <a:pt x="2455" y="690"/>
                  <a:pt x="2455" y="690"/>
                  <a:pt x="2455" y="690"/>
                </a:cubicBezTo>
                <a:cubicBezTo>
                  <a:pt x="2451" y="690"/>
                  <a:pt x="2451" y="690"/>
                  <a:pt x="2451" y="690"/>
                </a:cubicBezTo>
                <a:cubicBezTo>
                  <a:pt x="2451" y="690"/>
                  <a:pt x="2451" y="690"/>
                  <a:pt x="2451" y="690"/>
                </a:cubicBezTo>
                <a:cubicBezTo>
                  <a:pt x="2450" y="690"/>
                  <a:pt x="2450" y="690"/>
                  <a:pt x="2450" y="690"/>
                </a:cubicBezTo>
                <a:cubicBezTo>
                  <a:pt x="2450" y="691"/>
                  <a:pt x="2450" y="691"/>
                  <a:pt x="2450" y="691"/>
                </a:cubicBezTo>
                <a:cubicBezTo>
                  <a:pt x="2449" y="691"/>
                  <a:pt x="2450" y="691"/>
                  <a:pt x="2449" y="690"/>
                </a:cubicBezTo>
                <a:cubicBezTo>
                  <a:pt x="2445" y="689"/>
                  <a:pt x="2448" y="683"/>
                  <a:pt x="2442" y="681"/>
                </a:cubicBezTo>
                <a:cubicBezTo>
                  <a:pt x="2442" y="681"/>
                  <a:pt x="2442" y="680"/>
                  <a:pt x="2442" y="679"/>
                </a:cubicBezTo>
                <a:cubicBezTo>
                  <a:pt x="2441" y="679"/>
                  <a:pt x="2441" y="679"/>
                  <a:pt x="2441" y="679"/>
                </a:cubicBezTo>
                <a:cubicBezTo>
                  <a:pt x="2441" y="677"/>
                  <a:pt x="2441" y="677"/>
                  <a:pt x="2441" y="677"/>
                </a:cubicBezTo>
                <a:cubicBezTo>
                  <a:pt x="2440" y="677"/>
                  <a:pt x="2440" y="677"/>
                  <a:pt x="2440" y="677"/>
                </a:cubicBezTo>
                <a:cubicBezTo>
                  <a:pt x="2440" y="675"/>
                  <a:pt x="2440" y="675"/>
                  <a:pt x="2440" y="675"/>
                </a:cubicBezTo>
                <a:cubicBezTo>
                  <a:pt x="2440" y="675"/>
                  <a:pt x="2440" y="675"/>
                  <a:pt x="2440" y="675"/>
                </a:cubicBezTo>
                <a:cubicBezTo>
                  <a:pt x="2439" y="674"/>
                  <a:pt x="2439" y="673"/>
                  <a:pt x="2439" y="673"/>
                </a:cubicBezTo>
                <a:cubicBezTo>
                  <a:pt x="2438" y="673"/>
                  <a:pt x="2438" y="673"/>
                  <a:pt x="2438" y="673"/>
                </a:cubicBezTo>
                <a:cubicBezTo>
                  <a:pt x="2438" y="671"/>
                  <a:pt x="2439" y="672"/>
                  <a:pt x="2439" y="671"/>
                </a:cubicBezTo>
                <a:cubicBezTo>
                  <a:pt x="2439" y="669"/>
                  <a:pt x="2439" y="669"/>
                  <a:pt x="2440" y="667"/>
                </a:cubicBezTo>
                <a:cubicBezTo>
                  <a:pt x="2449" y="667"/>
                  <a:pt x="2449" y="667"/>
                  <a:pt x="2449" y="667"/>
                </a:cubicBezTo>
                <a:cubicBezTo>
                  <a:pt x="2450" y="665"/>
                  <a:pt x="2452" y="663"/>
                  <a:pt x="2453" y="660"/>
                </a:cubicBezTo>
                <a:cubicBezTo>
                  <a:pt x="2455" y="660"/>
                  <a:pt x="2455" y="660"/>
                  <a:pt x="2455" y="660"/>
                </a:cubicBezTo>
                <a:cubicBezTo>
                  <a:pt x="2455" y="660"/>
                  <a:pt x="2456" y="659"/>
                  <a:pt x="2456" y="658"/>
                </a:cubicBezTo>
                <a:cubicBezTo>
                  <a:pt x="2457" y="658"/>
                  <a:pt x="2458" y="658"/>
                  <a:pt x="2459" y="658"/>
                </a:cubicBezTo>
                <a:cubicBezTo>
                  <a:pt x="2460" y="656"/>
                  <a:pt x="2461" y="655"/>
                  <a:pt x="2462" y="654"/>
                </a:cubicBezTo>
                <a:cubicBezTo>
                  <a:pt x="2463" y="654"/>
                  <a:pt x="2463" y="654"/>
                  <a:pt x="2463" y="654"/>
                </a:cubicBezTo>
                <a:cubicBezTo>
                  <a:pt x="2464" y="652"/>
                  <a:pt x="2465" y="650"/>
                  <a:pt x="2465" y="648"/>
                </a:cubicBezTo>
                <a:cubicBezTo>
                  <a:pt x="2467" y="648"/>
                  <a:pt x="2467" y="648"/>
                  <a:pt x="2467" y="648"/>
                </a:cubicBezTo>
                <a:cubicBezTo>
                  <a:pt x="2468" y="646"/>
                  <a:pt x="2469" y="645"/>
                  <a:pt x="2470" y="644"/>
                </a:cubicBezTo>
                <a:cubicBezTo>
                  <a:pt x="2473" y="645"/>
                  <a:pt x="2477" y="646"/>
                  <a:pt x="2480" y="647"/>
                </a:cubicBezTo>
                <a:cubicBezTo>
                  <a:pt x="2480" y="649"/>
                  <a:pt x="2479" y="649"/>
                  <a:pt x="2478" y="650"/>
                </a:cubicBezTo>
                <a:cubicBezTo>
                  <a:pt x="2478" y="650"/>
                  <a:pt x="2478" y="650"/>
                  <a:pt x="2478" y="650"/>
                </a:cubicBezTo>
                <a:cubicBezTo>
                  <a:pt x="2477" y="651"/>
                  <a:pt x="2477" y="652"/>
                  <a:pt x="2477" y="654"/>
                </a:cubicBezTo>
                <a:cubicBezTo>
                  <a:pt x="2477" y="654"/>
                  <a:pt x="2476" y="654"/>
                  <a:pt x="2476" y="654"/>
                </a:cubicBezTo>
                <a:cubicBezTo>
                  <a:pt x="2476" y="656"/>
                  <a:pt x="2476" y="656"/>
                  <a:pt x="2476" y="656"/>
                </a:cubicBezTo>
                <a:cubicBezTo>
                  <a:pt x="2474" y="657"/>
                  <a:pt x="2473" y="658"/>
                  <a:pt x="2472" y="660"/>
                </a:cubicBezTo>
                <a:cubicBezTo>
                  <a:pt x="2472" y="661"/>
                  <a:pt x="2472" y="661"/>
                  <a:pt x="2472" y="661"/>
                </a:cubicBezTo>
                <a:cubicBezTo>
                  <a:pt x="2472" y="661"/>
                  <a:pt x="2472" y="661"/>
                  <a:pt x="2472" y="661"/>
                </a:cubicBezTo>
                <a:cubicBezTo>
                  <a:pt x="2472" y="662"/>
                  <a:pt x="2472" y="663"/>
                  <a:pt x="2472" y="664"/>
                </a:cubicBezTo>
                <a:cubicBezTo>
                  <a:pt x="2472" y="664"/>
                  <a:pt x="2472" y="664"/>
                  <a:pt x="2472" y="664"/>
                </a:cubicBezTo>
                <a:cubicBezTo>
                  <a:pt x="2473" y="665"/>
                  <a:pt x="2473" y="665"/>
                  <a:pt x="2474" y="663"/>
                </a:cubicBezTo>
                <a:cubicBezTo>
                  <a:pt x="2475" y="663"/>
                  <a:pt x="2475" y="663"/>
                  <a:pt x="2475" y="663"/>
                </a:cubicBezTo>
                <a:cubicBezTo>
                  <a:pt x="2475" y="664"/>
                  <a:pt x="2474" y="665"/>
                  <a:pt x="2474" y="665"/>
                </a:cubicBezTo>
                <a:cubicBezTo>
                  <a:pt x="2473" y="667"/>
                  <a:pt x="2474" y="667"/>
                  <a:pt x="2472" y="667"/>
                </a:cubicBezTo>
                <a:cubicBezTo>
                  <a:pt x="2471" y="669"/>
                  <a:pt x="2472" y="668"/>
                  <a:pt x="2471" y="669"/>
                </a:cubicBezTo>
                <a:cubicBezTo>
                  <a:pt x="2472" y="670"/>
                  <a:pt x="2471" y="669"/>
                  <a:pt x="2472" y="670"/>
                </a:cubicBezTo>
                <a:cubicBezTo>
                  <a:pt x="2472" y="671"/>
                  <a:pt x="2472" y="671"/>
                  <a:pt x="2472" y="671"/>
                </a:cubicBezTo>
                <a:cubicBezTo>
                  <a:pt x="2473" y="670"/>
                  <a:pt x="2474" y="670"/>
                  <a:pt x="2475" y="670"/>
                </a:cubicBezTo>
                <a:cubicBezTo>
                  <a:pt x="2475" y="669"/>
                  <a:pt x="2475" y="669"/>
                  <a:pt x="2475" y="669"/>
                </a:cubicBezTo>
                <a:cubicBezTo>
                  <a:pt x="2476" y="669"/>
                  <a:pt x="2476" y="669"/>
                  <a:pt x="2476" y="669"/>
                </a:cubicBezTo>
                <a:cubicBezTo>
                  <a:pt x="2476" y="669"/>
                  <a:pt x="2475" y="668"/>
                  <a:pt x="2475" y="667"/>
                </a:cubicBezTo>
                <a:cubicBezTo>
                  <a:pt x="2476" y="667"/>
                  <a:pt x="2476" y="667"/>
                  <a:pt x="2477" y="667"/>
                </a:cubicBezTo>
                <a:cubicBezTo>
                  <a:pt x="2477" y="666"/>
                  <a:pt x="2477" y="666"/>
                  <a:pt x="2477" y="666"/>
                </a:cubicBezTo>
                <a:cubicBezTo>
                  <a:pt x="2478" y="666"/>
                  <a:pt x="2478" y="666"/>
                  <a:pt x="2478" y="666"/>
                </a:cubicBezTo>
                <a:cubicBezTo>
                  <a:pt x="2479" y="665"/>
                  <a:pt x="2481" y="663"/>
                  <a:pt x="2482" y="662"/>
                </a:cubicBezTo>
                <a:cubicBezTo>
                  <a:pt x="2483" y="662"/>
                  <a:pt x="2483" y="662"/>
                  <a:pt x="2483" y="662"/>
                </a:cubicBezTo>
                <a:cubicBezTo>
                  <a:pt x="2483" y="662"/>
                  <a:pt x="2483" y="661"/>
                  <a:pt x="2484" y="661"/>
                </a:cubicBezTo>
                <a:cubicBezTo>
                  <a:pt x="2485" y="661"/>
                  <a:pt x="2485" y="661"/>
                  <a:pt x="2485" y="661"/>
                </a:cubicBezTo>
                <a:cubicBezTo>
                  <a:pt x="2486" y="660"/>
                  <a:pt x="2486" y="660"/>
                  <a:pt x="2486" y="660"/>
                </a:cubicBezTo>
                <a:cubicBezTo>
                  <a:pt x="2488" y="660"/>
                  <a:pt x="2488" y="660"/>
                  <a:pt x="2488" y="660"/>
                </a:cubicBezTo>
                <a:cubicBezTo>
                  <a:pt x="2488" y="659"/>
                  <a:pt x="2488" y="659"/>
                  <a:pt x="2488" y="659"/>
                </a:cubicBezTo>
                <a:cubicBezTo>
                  <a:pt x="2489" y="659"/>
                  <a:pt x="2489" y="659"/>
                  <a:pt x="2489" y="659"/>
                </a:cubicBezTo>
                <a:cubicBezTo>
                  <a:pt x="2489" y="658"/>
                  <a:pt x="2489" y="658"/>
                  <a:pt x="2489" y="658"/>
                </a:cubicBezTo>
                <a:cubicBezTo>
                  <a:pt x="2490" y="658"/>
                  <a:pt x="2490" y="658"/>
                  <a:pt x="2490" y="658"/>
                </a:cubicBezTo>
                <a:cubicBezTo>
                  <a:pt x="2490" y="658"/>
                  <a:pt x="2490" y="658"/>
                  <a:pt x="2490" y="658"/>
                </a:cubicBezTo>
                <a:cubicBezTo>
                  <a:pt x="2492" y="657"/>
                  <a:pt x="2495" y="658"/>
                  <a:pt x="2496" y="658"/>
                </a:cubicBezTo>
                <a:cubicBezTo>
                  <a:pt x="2496" y="659"/>
                  <a:pt x="2497" y="659"/>
                  <a:pt x="2497" y="660"/>
                </a:cubicBezTo>
                <a:cubicBezTo>
                  <a:pt x="2499" y="660"/>
                  <a:pt x="2498" y="658"/>
                  <a:pt x="2499" y="658"/>
                </a:cubicBezTo>
                <a:cubicBezTo>
                  <a:pt x="2500" y="658"/>
                  <a:pt x="2500" y="658"/>
                  <a:pt x="2500" y="658"/>
                </a:cubicBezTo>
                <a:cubicBezTo>
                  <a:pt x="2500" y="659"/>
                  <a:pt x="2501" y="660"/>
                  <a:pt x="2501" y="660"/>
                </a:cubicBezTo>
                <a:cubicBezTo>
                  <a:pt x="2503" y="661"/>
                  <a:pt x="2502" y="662"/>
                  <a:pt x="2505" y="662"/>
                </a:cubicBezTo>
                <a:cubicBezTo>
                  <a:pt x="2504" y="665"/>
                  <a:pt x="2504" y="666"/>
                  <a:pt x="2505" y="669"/>
                </a:cubicBezTo>
                <a:cubicBezTo>
                  <a:pt x="2505" y="670"/>
                  <a:pt x="2506" y="670"/>
                  <a:pt x="2507" y="670"/>
                </a:cubicBezTo>
                <a:cubicBezTo>
                  <a:pt x="2505" y="672"/>
                  <a:pt x="2504" y="670"/>
                  <a:pt x="2502" y="671"/>
                </a:cubicBezTo>
                <a:cubicBezTo>
                  <a:pt x="2502" y="672"/>
                  <a:pt x="2502" y="672"/>
                  <a:pt x="2502" y="672"/>
                </a:cubicBezTo>
                <a:cubicBezTo>
                  <a:pt x="2501" y="673"/>
                  <a:pt x="2501" y="674"/>
                  <a:pt x="2499" y="675"/>
                </a:cubicBezTo>
                <a:cubicBezTo>
                  <a:pt x="2499" y="677"/>
                  <a:pt x="2500" y="680"/>
                  <a:pt x="2502" y="679"/>
                </a:cubicBezTo>
                <a:cubicBezTo>
                  <a:pt x="2502" y="679"/>
                  <a:pt x="2502" y="678"/>
                  <a:pt x="2503" y="679"/>
                </a:cubicBezTo>
                <a:cubicBezTo>
                  <a:pt x="2503" y="679"/>
                  <a:pt x="2504" y="680"/>
                  <a:pt x="2505" y="680"/>
                </a:cubicBezTo>
                <a:cubicBezTo>
                  <a:pt x="2504" y="681"/>
                  <a:pt x="2504" y="681"/>
                  <a:pt x="2503" y="682"/>
                </a:cubicBezTo>
                <a:cubicBezTo>
                  <a:pt x="2504" y="683"/>
                  <a:pt x="2505" y="684"/>
                  <a:pt x="2507" y="685"/>
                </a:cubicBezTo>
                <a:cubicBezTo>
                  <a:pt x="2507" y="685"/>
                  <a:pt x="2506" y="686"/>
                  <a:pt x="2507" y="685"/>
                </a:cubicBezTo>
                <a:cubicBezTo>
                  <a:pt x="2507" y="685"/>
                  <a:pt x="2507" y="685"/>
                  <a:pt x="2507" y="685"/>
                </a:cubicBezTo>
                <a:cubicBezTo>
                  <a:pt x="2508" y="684"/>
                  <a:pt x="2509" y="684"/>
                  <a:pt x="2510" y="684"/>
                </a:cubicBezTo>
                <a:cubicBezTo>
                  <a:pt x="2510" y="683"/>
                  <a:pt x="2510" y="683"/>
                  <a:pt x="2510" y="683"/>
                </a:cubicBezTo>
                <a:cubicBezTo>
                  <a:pt x="2511" y="683"/>
                  <a:pt x="2513" y="684"/>
                  <a:pt x="2514" y="684"/>
                </a:cubicBezTo>
                <a:cubicBezTo>
                  <a:pt x="2514" y="683"/>
                  <a:pt x="2514" y="683"/>
                  <a:pt x="2514" y="683"/>
                </a:cubicBezTo>
                <a:cubicBezTo>
                  <a:pt x="2516" y="683"/>
                  <a:pt x="2516" y="683"/>
                  <a:pt x="2517" y="684"/>
                </a:cubicBezTo>
                <a:cubicBezTo>
                  <a:pt x="2517" y="686"/>
                  <a:pt x="2518" y="688"/>
                  <a:pt x="2518" y="690"/>
                </a:cubicBezTo>
                <a:cubicBezTo>
                  <a:pt x="2519" y="690"/>
                  <a:pt x="2519" y="690"/>
                  <a:pt x="2519" y="690"/>
                </a:cubicBezTo>
                <a:cubicBezTo>
                  <a:pt x="2519" y="692"/>
                  <a:pt x="2519" y="692"/>
                  <a:pt x="2519" y="692"/>
                </a:cubicBezTo>
                <a:cubicBezTo>
                  <a:pt x="2518" y="692"/>
                  <a:pt x="2519" y="692"/>
                  <a:pt x="2518" y="692"/>
                </a:cubicBezTo>
                <a:cubicBezTo>
                  <a:pt x="2516" y="692"/>
                  <a:pt x="2516" y="692"/>
                  <a:pt x="2516" y="692"/>
                </a:cubicBezTo>
                <a:cubicBezTo>
                  <a:pt x="2516" y="694"/>
                  <a:pt x="2517" y="697"/>
                  <a:pt x="2518" y="698"/>
                </a:cubicBezTo>
                <a:cubicBezTo>
                  <a:pt x="2518" y="698"/>
                  <a:pt x="2518" y="698"/>
                  <a:pt x="2518" y="698"/>
                </a:cubicBezTo>
                <a:cubicBezTo>
                  <a:pt x="2518" y="699"/>
                  <a:pt x="2517" y="699"/>
                  <a:pt x="2517" y="699"/>
                </a:cubicBezTo>
                <a:cubicBezTo>
                  <a:pt x="2517" y="701"/>
                  <a:pt x="2517" y="702"/>
                  <a:pt x="2518" y="704"/>
                </a:cubicBezTo>
                <a:cubicBezTo>
                  <a:pt x="2519" y="704"/>
                  <a:pt x="2519" y="704"/>
                  <a:pt x="2519" y="704"/>
                </a:cubicBezTo>
                <a:cubicBezTo>
                  <a:pt x="2519" y="705"/>
                  <a:pt x="2518" y="705"/>
                  <a:pt x="2518" y="706"/>
                </a:cubicBezTo>
                <a:cubicBezTo>
                  <a:pt x="2518" y="706"/>
                  <a:pt x="2518" y="706"/>
                  <a:pt x="2518" y="707"/>
                </a:cubicBezTo>
                <a:cubicBezTo>
                  <a:pt x="2517" y="708"/>
                  <a:pt x="2516" y="709"/>
                  <a:pt x="2515" y="709"/>
                </a:cubicBezTo>
                <a:cubicBezTo>
                  <a:pt x="2515" y="711"/>
                  <a:pt x="2516" y="713"/>
                  <a:pt x="2516" y="715"/>
                </a:cubicBezTo>
                <a:cubicBezTo>
                  <a:pt x="2515" y="715"/>
                  <a:pt x="2515" y="715"/>
                  <a:pt x="2515" y="715"/>
                </a:cubicBezTo>
                <a:cubicBezTo>
                  <a:pt x="2515" y="717"/>
                  <a:pt x="2515" y="717"/>
                  <a:pt x="2515" y="717"/>
                </a:cubicBezTo>
                <a:cubicBezTo>
                  <a:pt x="2515" y="717"/>
                  <a:pt x="2515" y="717"/>
                  <a:pt x="2515" y="717"/>
                </a:cubicBezTo>
                <a:cubicBezTo>
                  <a:pt x="2515" y="718"/>
                  <a:pt x="2515" y="718"/>
                  <a:pt x="2515" y="718"/>
                </a:cubicBezTo>
                <a:cubicBezTo>
                  <a:pt x="2514" y="718"/>
                  <a:pt x="2514" y="718"/>
                  <a:pt x="2514" y="718"/>
                </a:cubicBezTo>
                <a:cubicBezTo>
                  <a:pt x="2513" y="719"/>
                  <a:pt x="2515" y="721"/>
                  <a:pt x="2515" y="721"/>
                </a:cubicBezTo>
                <a:cubicBezTo>
                  <a:pt x="2515" y="721"/>
                  <a:pt x="2514" y="722"/>
                  <a:pt x="2513" y="723"/>
                </a:cubicBezTo>
                <a:cubicBezTo>
                  <a:pt x="2515" y="724"/>
                  <a:pt x="2514" y="723"/>
                  <a:pt x="2515" y="725"/>
                </a:cubicBezTo>
                <a:cubicBezTo>
                  <a:pt x="2518" y="724"/>
                  <a:pt x="2518" y="723"/>
                  <a:pt x="2521" y="722"/>
                </a:cubicBezTo>
                <a:cubicBezTo>
                  <a:pt x="2521" y="721"/>
                  <a:pt x="2522" y="720"/>
                  <a:pt x="2522" y="719"/>
                </a:cubicBezTo>
                <a:cubicBezTo>
                  <a:pt x="2523" y="719"/>
                  <a:pt x="2524" y="719"/>
                  <a:pt x="2524" y="719"/>
                </a:cubicBezTo>
                <a:cubicBezTo>
                  <a:pt x="2524" y="718"/>
                  <a:pt x="2524" y="718"/>
                  <a:pt x="2524" y="718"/>
                </a:cubicBezTo>
                <a:cubicBezTo>
                  <a:pt x="2527" y="718"/>
                  <a:pt x="2529" y="718"/>
                  <a:pt x="2532" y="717"/>
                </a:cubicBezTo>
                <a:cubicBezTo>
                  <a:pt x="2532" y="716"/>
                  <a:pt x="2532" y="715"/>
                  <a:pt x="2532" y="714"/>
                </a:cubicBezTo>
                <a:cubicBezTo>
                  <a:pt x="2535" y="714"/>
                  <a:pt x="2535" y="713"/>
                  <a:pt x="2538" y="713"/>
                </a:cubicBezTo>
                <a:cubicBezTo>
                  <a:pt x="2538" y="709"/>
                  <a:pt x="2539" y="707"/>
                  <a:pt x="2540" y="703"/>
                </a:cubicBezTo>
                <a:cubicBezTo>
                  <a:pt x="2538" y="703"/>
                  <a:pt x="2538" y="703"/>
                  <a:pt x="2538" y="703"/>
                </a:cubicBezTo>
                <a:cubicBezTo>
                  <a:pt x="2538" y="699"/>
                  <a:pt x="2538" y="699"/>
                  <a:pt x="2538" y="699"/>
                </a:cubicBezTo>
                <a:cubicBezTo>
                  <a:pt x="2538" y="699"/>
                  <a:pt x="2539" y="699"/>
                  <a:pt x="2539" y="698"/>
                </a:cubicBezTo>
                <a:cubicBezTo>
                  <a:pt x="2538" y="698"/>
                  <a:pt x="2538" y="698"/>
                  <a:pt x="2538" y="698"/>
                </a:cubicBezTo>
                <a:cubicBezTo>
                  <a:pt x="2538" y="694"/>
                  <a:pt x="2538" y="694"/>
                  <a:pt x="2538" y="694"/>
                </a:cubicBezTo>
                <a:cubicBezTo>
                  <a:pt x="2538" y="694"/>
                  <a:pt x="2539" y="694"/>
                  <a:pt x="2539" y="692"/>
                </a:cubicBezTo>
                <a:cubicBezTo>
                  <a:pt x="2538" y="692"/>
                  <a:pt x="2538" y="692"/>
                  <a:pt x="2538" y="692"/>
                </a:cubicBezTo>
                <a:cubicBezTo>
                  <a:pt x="2538" y="690"/>
                  <a:pt x="2538" y="690"/>
                  <a:pt x="2538" y="690"/>
                </a:cubicBezTo>
                <a:cubicBezTo>
                  <a:pt x="2537" y="689"/>
                  <a:pt x="2536" y="689"/>
                  <a:pt x="2536" y="688"/>
                </a:cubicBezTo>
                <a:cubicBezTo>
                  <a:pt x="2535" y="687"/>
                  <a:pt x="2535" y="686"/>
                  <a:pt x="2535" y="685"/>
                </a:cubicBezTo>
                <a:cubicBezTo>
                  <a:pt x="2534" y="685"/>
                  <a:pt x="2534" y="685"/>
                  <a:pt x="2534" y="685"/>
                </a:cubicBezTo>
                <a:cubicBezTo>
                  <a:pt x="2534" y="684"/>
                  <a:pt x="2534" y="684"/>
                  <a:pt x="2534" y="684"/>
                </a:cubicBezTo>
                <a:cubicBezTo>
                  <a:pt x="2532" y="684"/>
                  <a:pt x="2532" y="684"/>
                  <a:pt x="2532" y="684"/>
                </a:cubicBezTo>
                <a:cubicBezTo>
                  <a:pt x="2532" y="681"/>
                  <a:pt x="2532" y="681"/>
                  <a:pt x="2532" y="681"/>
                </a:cubicBezTo>
                <a:cubicBezTo>
                  <a:pt x="2532" y="681"/>
                  <a:pt x="2533" y="680"/>
                  <a:pt x="2532" y="679"/>
                </a:cubicBezTo>
                <a:cubicBezTo>
                  <a:pt x="2532" y="679"/>
                  <a:pt x="2531" y="678"/>
                  <a:pt x="2530" y="678"/>
                </a:cubicBezTo>
                <a:cubicBezTo>
                  <a:pt x="2530" y="677"/>
                  <a:pt x="2530" y="677"/>
                  <a:pt x="2530" y="677"/>
                </a:cubicBezTo>
                <a:cubicBezTo>
                  <a:pt x="2530" y="677"/>
                  <a:pt x="2530" y="677"/>
                  <a:pt x="2530" y="677"/>
                </a:cubicBezTo>
                <a:cubicBezTo>
                  <a:pt x="2530" y="675"/>
                  <a:pt x="2530" y="675"/>
                  <a:pt x="2530" y="675"/>
                </a:cubicBezTo>
                <a:cubicBezTo>
                  <a:pt x="2529" y="675"/>
                  <a:pt x="2529" y="675"/>
                  <a:pt x="2529" y="675"/>
                </a:cubicBezTo>
                <a:cubicBezTo>
                  <a:pt x="2529" y="673"/>
                  <a:pt x="2529" y="673"/>
                  <a:pt x="2529" y="673"/>
                </a:cubicBezTo>
                <a:cubicBezTo>
                  <a:pt x="2528" y="673"/>
                  <a:pt x="2528" y="673"/>
                  <a:pt x="2528" y="673"/>
                </a:cubicBezTo>
                <a:cubicBezTo>
                  <a:pt x="2528" y="673"/>
                  <a:pt x="2528" y="673"/>
                  <a:pt x="2528" y="673"/>
                </a:cubicBezTo>
                <a:cubicBezTo>
                  <a:pt x="2528" y="672"/>
                  <a:pt x="2530" y="672"/>
                  <a:pt x="2529" y="671"/>
                </a:cubicBezTo>
                <a:cubicBezTo>
                  <a:pt x="2528" y="671"/>
                  <a:pt x="2528" y="671"/>
                  <a:pt x="2528" y="671"/>
                </a:cubicBezTo>
                <a:cubicBezTo>
                  <a:pt x="2527" y="669"/>
                  <a:pt x="2526" y="670"/>
                  <a:pt x="2525" y="667"/>
                </a:cubicBezTo>
                <a:cubicBezTo>
                  <a:pt x="2522" y="667"/>
                  <a:pt x="2522" y="667"/>
                  <a:pt x="2522" y="667"/>
                </a:cubicBezTo>
                <a:cubicBezTo>
                  <a:pt x="2522" y="667"/>
                  <a:pt x="2522" y="667"/>
                  <a:pt x="2522" y="667"/>
                </a:cubicBezTo>
                <a:cubicBezTo>
                  <a:pt x="2521" y="666"/>
                  <a:pt x="2521" y="667"/>
                  <a:pt x="2520" y="665"/>
                </a:cubicBezTo>
                <a:cubicBezTo>
                  <a:pt x="2522" y="665"/>
                  <a:pt x="2522" y="665"/>
                  <a:pt x="2522" y="665"/>
                </a:cubicBezTo>
                <a:cubicBezTo>
                  <a:pt x="2523" y="663"/>
                  <a:pt x="2523" y="660"/>
                  <a:pt x="2523" y="658"/>
                </a:cubicBezTo>
                <a:cubicBezTo>
                  <a:pt x="2523" y="657"/>
                  <a:pt x="2526" y="657"/>
                  <a:pt x="2526" y="657"/>
                </a:cubicBezTo>
                <a:cubicBezTo>
                  <a:pt x="2527" y="656"/>
                  <a:pt x="2527" y="656"/>
                  <a:pt x="2527" y="656"/>
                </a:cubicBezTo>
                <a:cubicBezTo>
                  <a:pt x="2529" y="656"/>
                  <a:pt x="2529" y="656"/>
                  <a:pt x="2529" y="656"/>
                </a:cubicBezTo>
                <a:cubicBezTo>
                  <a:pt x="2529" y="655"/>
                  <a:pt x="2529" y="654"/>
                  <a:pt x="2530" y="654"/>
                </a:cubicBezTo>
                <a:cubicBezTo>
                  <a:pt x="2531" y="653"/>
                  <a:pt x="2532" y="652"/>
                  <a:pt x="2533" y="651"/>
                </a:cubicBezTo>
                <a:cubicBezTo>
                  <a:pt x="2533" y="650"/>
                  <a:pt x="2533" y="650"/>
                  <a:pt x="2533" y="650"/>
                </a:cubicBezTo>
                <a:cubicBezTo>
                  <a:pt x="2534" y="650"/>
                  <a:pt x="2534" y="650"/>
                  <a:pt x="2534" y="650"/>
                </a:cubicBezTo>
                <a:cubicBezTo>
                  <a:pt x="2534" y="649"/>
                  <a:pt x="2534" y="649"/>
                  <a:pt x="2534" y="649"/>
                </a:cubicBezTo>
                <a:cubicBezTo>
                  <a:pt x="2535" y="649"/>
                  <a:pt x="2536" y="649"/>
                  <a:pt x="2538" y="648"/>
                </a:cubicBezTo>
                <a:cubicBezTo>
                  <a:pt x="2538" y="648"/>
                  <a:pt x="2538" y="648"/>
                  <a:pt x="2538" y="648"/>
                </a:cubicBezTo>
                <a:cubicBezTo>
                  <a:pt x="2538" y="647"/>
                  <a:pt x="2538" y="647"/>
                  <a:pt x="2539" y="647"/>
                </a:cubicBezTo>
                <a:cubicBezTo>
                  <a:pt x="2539" y="646"/>
                  <a:pt x="2539" y="646"/>
                  <a:pt x="2539" y="646"/>
                </a:cubicBezTo>
                <a:cubicBezTo>
                  <a:pt x="2540" y="645"/>
                  <a:pt x="2541" y="645"/>
                  <a:pt x="2541" y="644"/>
                </a:cubicBezTo>
                <a:cubicBezTo>
                  <a:pt x="2541" y="643"/>
                  <a:pt x="2541" y="639"/>
                  <a:pt x="2540" y="638"/>
                </a:cubicBezTo>
                <a:cubicBezTo>
                  <a:pt x="2540" y="635"/>
                  <a:pt x="2539" y="633"/>
                  <a:pt x="2542" y="633"/>
                </a:cubicBezTo>
                <a:cubicBezTo>
                  <a:pt x="2542" y="632"/>
                  <a:pt x="2543" y="631"/>
                  <a:pt x="2543" y="630"/>
                </a:cubicBezTo>
                <a:cubicBezTo>
                  <a:pt x="2544" y="630"/>
                  <a:pt x="2545" y="629"/>
                  <a:pt x="2546" y="629"/>
                </a:cubicBezTo>
                <a:cubicBezTo>
                  <a:pt x="2546" y="628"/>
                  <a:pt x="2546" y="628"/>
                  <a:pt x="2546" y="628"/>
                </a:cubicBezTo>
                <a:cubicBezTo>
                  <a:pt x="2547" y="627"/>
                  <a:pt x="2547" y="627"/>
                  <a:pt x="2547" y="627"/>
                </a:cubicBezTo>
                <a:cubicBezTo>
                  <a:pt x="2549" y="626"/>
                  <a:pt x="2550" y="625"/>
                  <a:pt x="2551" y="623"/>
                </a:cubicBezTo>
                <a:cubicBezTo>
                  <a:pt x="2551" y="623"/>
                  <a:pt x="2552" y="623"/>
                  <a:pt x="2553" y="623"/>
                </a:cubicBezTo>
                <a:cubicBezTo>
                  <a:pt x="2553" y="623"/>
                  <a:pt x="2553" y="623"/>
                  <a:pt x="2553" y="623"/>
                </a:cubicBezTo>
                <a:cubicBezTo>
                  <a:pt x="2553" y="622"/>
                  <a:pt x="2554" y="622"/>
                  <a:pt x="2555" y="622"/>
                </a:cubicBezTo>
                <a:cubicBezTo>
                  <a:pt x="2555" y="619"/>
                  <a:pt x="2555" y="619"/>
                  <a:pt x="2555" y="619"/>
                </a:cubicBezTo>
                <a:cubicBezTo>
                  <a:pt x="2556" y="619"/>
                  <a:pt x="2556" y="619"/>
                  <a:pt x="2557" y="619"/>
                </a:cubicBezTo>
                <a:cubicBezTo>
                  <a:pt x="2557" y="618"/>
                  <a:pt x="2557" y="618"/>
                  <a:pt x="2557" y="618"/>
                </a:cubicBezTo>
                <a:cubicBezTo>
                  <a:pt x="2559" y="618"/>
                  <a:pt x="2559" y="618"/>
                  <a:pt x="2559" y="618"/>
                </a:cubicBezTo>
                <a:cubicBezTo>
                  <a:pt x="2559" y="617"/>
                  <a:pt x="2560" y="615"/>
                  <a:pt x="2561" y="613"/>
                </a:cubicBezTo>
                <a:cubicBezTo>
                  <a:pt x="2563" y="613"/>
                  <a:pt x="2563" y="613"/>
                  <a:pt x="2563" y="613"/>
                </a:cubicBezTo>
                <a:cubicBezTo>
                  <a:pt x="2563" y="614"/>
                  <a:pt x="2563" y="614"/>
                  <a:pt x="2563" y="614"/>
                </a:cubicBezTo>
                <a:cubicBezTo>
                  <a:pt x="2563" y="614"/>
                  <a:pt x="2563" y="614"/>
                  <a:pt x="2563" y="614"/>
                </a:cubicBezTo>
                <a:cubicBezTo>
                  <a:pt x="2563" y="615"/>
                  <a:pt x="2563" y="615"/>
                  <a:pt x="2563" y="616"/>
                </a:cubicBezTo>
                <a:cubicBezTo>
                  <a:pt x="2565" y="616"/>
                  <a:pt x="2565" y="615"/>
                  <a:pt x="2567" y="614"/>
                </a:cubicBezTo>
                <a:cubicBezTo>
                  <a:pt x="2567" y="617"/>
                  <a:pt x="2566" y="616"/>
                  <a:pt x="2566" y="618"/>
                </a:cubicBezTo>
                <a:cubicBezTo>
                  <a:pt x="2567" y="619"/>
                  <a:pt x="2567" y="620"/>
                  <a:pt x="2569" y="621"/>
                </a:cubicBezTo>
                <a:cubicBezTo>
                  <a:pt x="2569" y="622"/>
                  <a:pt x="2570" y="622"/>
                  <a:pt x="2570" y="623"/>
                </a:cubicBezTo>
                <a:cubicBezTo>
                  <a:pt x="2571" y="623"/>
                  <a:pt x="2571" y="623"/>
                  <a:pt x="2572" y="623"/>
                </a:cubicBezTo>
                <a:cubicBezTo>
                  <a:pt x="2573" y="623"/>
                  <a:pt x="2574" y="626"/>
                  <a:pt x="2576" y="625"/>
                </a:cubicBezTo>
                <a:cubicBezTo>
                  <a:pt x="2576" y="625"/>
                  <a:pt x="2576" y="625"/>
                  <a:pt x="2576" y="625"/>
                </a:cubicBezTo>
                <a:cubicBezTo>
                  <a:pt x="2579" y="625"/>
                  <a:pt x="2578" y="624"/>
                  <a:pt x="2580" y="623"/>
                </a:cubicBezTo>
                <a:cubicBezTo>
                  <a:pt x="2580" y="622"/>
                  <a:pt x="2581" y="622"/>
                  <a:pt x="2581" y="622"/>
                </a:cubicBezTo>
                <a:cubicBezTo>
                  <a:pt x="2581" y="620"/>
                  <a:pt x="2581" y="620"/>
                  <a:pt x="2581" y="620"/>
                </a:cubicBezTo>
                <a:cubicBezTo>
                  <a:pt x="2582" y="620"/>
                  <a:pt x="2582" y="620"/>
                  <a:pt x="2582" y="620"/>
                </a:cubicBezTo>
                <a:cubicBezTo>
                  <a:pt x="2582" y="620"/>
                  <a:pt x="2582" y="619"/>
                  <a:pt x="2582" y="619"/>
                </a:cubicBezTo>
                <a:cubicBezTo>
                  <a:pt x="2584" y="619"/>
                  <a:pt x="2584" y="619"/>
                  <a:pt x="2584" y="619"/>
                </a:cubicBezTo>
                <a:cubicBezTo>
                  <a:pt x="2584" y="618"/>
                  <a:pt x="2584" y="617"/>
                  <a:pt x="2584" y="617"/>
                </a:cubicBezTo>
                <a:cubicBezTo>
                  <a:pt x="2585" y="617"/>
                  <a:pt x="2585" y="617"/>
                  <a:pt x="2585" y="617"/>
                </a:cubicBezTo>
                <a:cubicBezTo>
                  <a:pt x="2586" y="616"/>
                  <a:pt x="2586" y="615"/>
                  <a:pt x="2587" y="613"/>
                </a:cubicBezTo>
                <a:cubicBezTo>
                  <a:pt x="2588" y="613"/>
                  <a:pt x="2588" y="613"/>
                  <a:pt x="2588" y="613"/>
                </a:cubicBezTo>
                <a:cubicBezTo>
                  <a:pt x="2588" y="612"/>
                  <a:pt x="2588" y="612"/>
                  <a:pt x="2588" y="612"/>
                </a:cubicBezTo>
                <a:cubicBezTo>
                  <a:pt x="2588" y="612"/>
                  <a:pt x="2589" y="612"/>
                  <a:pt x="2589" y="612"/>
                </a:cubicBezTo>
                <a:cubicBezTo>
                  <a:pt x="2589" y="612"/>
                  <a:pt x="2589" y="612"/>
                  <a:pt x="2589" y="612"/>
                </a:cubicBezTo>
                <a:cubicBezTo>
                  <a:pt x="2591" y="612"/>
                  <a:pt x="2591" y="612"/>
                  <a:pt x="2591" y="612"/>
                </a:cubicBezTo>
                <a:cubicBezTo>
                  <a:pt x="2591" y="605"/>
                  <a:pt x="2594" y="605"/>
                  <a:pt x="2595" y="601"/>
                </a:cubicBezTo>
                <a:cubicBezTo>
                  <a:pt x="2597" y="601"/>
                  <a:pt x="2597" y="600"/>
                  <a:pt x="2598" y="599"/>
                </a:cubicBezTo>
                <a:cubicBezTo>
                  <a:pt x="2599" y="599"/>
                  <a:pt x="2599" y="599"/>
                  <a:pt x="2599" y="599"/>
                </a:cubicBezTo>
                <a:cubicBezTo>
                  <a:pt x="2599" y="596"/>
                  <a:pt x="2599" y="596"/>
                  <a:pt x="2599" y="596"/>
                </a:cubicBezTo>
                <a:cubicBezTo>
                  <a:pt x="2600" y="596"/>
                  <a:pt x="2601" y="595"/>
                  <a:pt x="2602" y="594"/>
                </a:cubicBezTo>
                <a:cubicBezTo>
                  <a:pt x="2602" y="593"/>
                  <a:pt x="2602" y="592"/>
                  <a:pt x="2603" y="592"/>
                </a:cubicBezTo>
                <a:cubicBezTo>
                  <a:pt x="2603" y="592"/>
                  <a:pt x="2603" y="592"/>
                  <a:pt x="2603" y="592"/>
                </a:cubicBezTo>
                <a:cubicBezTo>
                  <a:pt x="2604" y="591"/>
                  <a:pt x="2604" y="591"/>
                  <a:pt x="2604" y="590"/>
                </a:cubicBezTo>
                <a:cubicBezTo>
                  <a:pt x="2605" y="590"/>
                  <a:pt x="2605" y="590"/>
                  <a:pt x="2605" y="590"/>
                </a:cubicBezTo>
                <a:cubicBezTo>
                  <a:pt x="2605" y="590"/>
                  <a:pt x="2605" y="590"/>
                  <a:pt x="2605" y="590"/>
                </a:cubicBezTo>
                <a:cubicBezTo>
                  <a:pt x="2607" y="590"/>
                  <a:pt x="2607" y="590"/>
                  <a:pt x="2607" y="590"/>
                </a:cubicBezTo>
                <a:cubicBezTo>
                  <a:pt x="2607" y="589"/>
                  <a:pt x="2607" y="587"/>
                  <a:pt x="2608" y="587"/>
                </a:cubicBezTo>
                <a:cubicBezTo>
                  <a:pt x="2609" y="585"/>
                  <a:pt x="2611" y="584"/>
                  <a:pt x="2612" y="583"/>
                </a:cubicBezTo>
                <a:cubicBezTo>
                  <a:pt x="2612" y="582"/>
                  <a:pt x="2612" y="582"/>
                  <a:pt x="2612" y="582"/>
                </a:cubicBezTo>
                <a:cubicBezTo>
                  <a:pt x="2613" y="581"/>
                  <a:pt x="2613" y="581"/>
                  <a:pt x="2613" y="581"/>
                </a:cubicBezTo>
                <a:cubicBezTo>
                  <a:pt x="2613" y="579"/>
                  <a:pt x="2613" y="579"/>
                  <a:pt x="2613" y="579"/>
                </a:cubicBezTo>
                <a:cubicBezTo>
                  <a:pt x="2614" y="579"/>
                  <a:pt x="2614" y="579"/>
                  <a:pt x="2614" y="579"/>
                </a:cubicBezTo>
                <a:cubicBezTo>
                  <a:pt x="2614" y="578"/>
                  <a:pt x="2614" y="578"/>
                  <a:pt x="2614" y="578"/>
                </a:cubicBezTo>
                <a:cubicBezTo>
                  <a:pt x="2614" y="578"/>
                  <a:pt x="2615" y="578"/>
                  <a:pt x="2615" y="577"/>
                </a:cubicBezTo>
                <a:cubicBezTo>
                  <a:pt x="2616" y="575"/>
                  <a:pt x="2614" y="576"/>
                  <a:pt x="2615" y="573"/>
                </a:cubicBezTo>
                <a:cubicBezTo>
                  <a:pt x="2616" y="573"/>
                  <a:pt x="2616" y="573"/>
                  <a:pt x="2616" y="573"/>
                </a:cubicBezTo>
                <a:cubicBezTo>
                  <a:pt x="2616" y="572"/>
                  <a:pt x="2616" y="572"/>
                  <a:pt x="2616" y="572"/>
                </a:cubicBezTo>
                <a:cubicBezTo>
                  <a:pt x="2616" y="572"/>
                  <a:pt x="2616" y="572"/>
                  <a:pt x="2616" y="572"/>
                </a:cubicBezTo>
                <a:cubicBezTo>
                  <a:pt x="2616" y="571"/>
                  <a:pt x="2616" y="571"/>
                  <a:pt x="2616" y="571"/>
                </a:cubicBezTo>
                <a:cubicBezTo>
                  <a:pt x="2617" y="571"/>
                  <a:pt x="2617" y="571"/>
                  <a:pt x="2617" y="571"/>
                </a:cubicBezTo>
                <a:cubicBezTo>
                  <a:pt x="2617" y="569"/>
                  <a:pt x="2617" y="569"/>
                  <a:pt x="2617" y="569"/>
                </a:cubicBezTo>
                <a:cubicBezTo>
                  <a:pt x="2618" y="569"/>
                  <a:pt x="2618" y="569"/>
                  <a:pt x="2618" y="569"/>
                </a:cubicBezTo>
                <a:cubicBezTo>
                  <a:pt x="2618" y="567"/>
                  <a:pt x="2618" y="567"/>
                  <a:pt x="2618" y="567"/>
                </a:cubicBezTo>
                <a:cubicBezTo>
                  <a:pt x="2618" y="567"/>
                  <a:pt x="2619" y="567"/>
                  <a:pt x="2620" y="566"/>
                </a:cubicBezTo>
                <a:cubicBezTo>
                  <a:pt x="2620" y="565"/>
                  <a:pt x="2620" y="565"/>
                  <a:pt x="2620" y="565"/>
                </a:cubicBezTo>
                <a:cubicBezTo>
                  <a:pt x="2620" y="565"/>
                  <a:pt x="2621" y="565"/>
                  <a:pt x="2622" y="565"/>
                </a:cubicBezTo>
                <a:cubicBezTo>
                  <a:pt x="2622" y="564"/>
                  <a:pt x="2622" y="562"/>
                  <a:pt x="2622" y="561"/>
                </a:cubicBezTo>
                <a:cubicBezTo>
                  <a:pt x="2623" y="561"/>
                  <a:pt x="2623" y="561"/>
                  <a:pt x="2623" y="561"/>
                </a:cubicBezTo>
                <a:cubicBezTo>
                  <a:pt x="2623" y="560"/>
                  <a:pt x="2623" y="560"/>
                  <a:pt x="2623" y="560"/>
                </a:cubicBezTo>
                <a:cubicBezTo>
                  <a:pt x="2624" y="559"/>
                  <a:pt x="2624" y="559"/>
                  <a:pt x="2625" y="558"/>
                </a:cubicBezTo>
                <a:cubicBezTo>
                  <a:pt x="2625" y="557"/>
                  <a:pt x="2625" y="557"/>
                  <a:pt x="2625" y="557"/>
                </a:cubicBezTo>
                <a:cubicBezTo>
                  <a:pt x="2627" y="556"/>
                  <a:pt x="2629" y="554"/>
                  <a:pt x="2630" y="553"/>
                </a:cubicBezTo>
                <a:cubicBezTo>
                  <a:pt x="2630" y="551"/>
                  <a:pt x="2631" y="549"/>
                  <a:pt x="2631" y="548"/>
                </a:cubicBezTo>
                <a:cubicBezTo>
                  <a:pt x="2632" y="547"/>
                  <a:pt x="2631" y="548"/>
                  <a:pt x="2632" y="547"/>
                </a:cubicBezTo>
                <a:cubicBezTo>
                  <a:pt x="2633" y="546"/>
                  <a:pt x="2633" y="547"/>
                  <a:pt x="2633" y="546"/>
                </a:cubicBezTo>
                <a:cubicBezTo>
                  <a:pt x="2632" y="546"/>
                  <a:pt x="2632" y="545"/>
                  <a:pt x="2631" y="545"/>
                </a:cubicBezTo>
                <a:cubicBezTo>
                  <a:pt x="2631" y="544"/>
                  <a:pt x="2631" y="544"/>
                  <a:pt x="2632" y="543"/>
                </a:cubicBezTo>
                <a:cubicBezTo>
                  <a:pt x="2632" y="543"/>
                  <a:pt x="2632" y="543"/>
                  <a:pt x="2632" y="543"/>
                </a:cubicBezTo>
                <a:cubicBezTo>
                  <a:pt x="2632" y="542"/>
                  <a:pt x="2632" y="542"/>
                  <a:pt x="2632" y="542"/>
                </a:cubicBezTo>
                <a:cubicBezTo>
                  <a:pt x="2633" y="542"/>
                  <a:pt x="2633" y="542"/>
                  <a:pt x="2633" y="542"/>
                </a:cubicBezTo>
                <a:cubicBezTo>
                  <a:pt x="2633" y="540"/>
                  <a:pt x="2633" y="540"/>
                  <a:pt x="2633" y="540"/>
                </a:cubicBezTo>
                <a:cubicBezTo>
                  <a:pt x="2634" y="540"/>
                  <a:pt x="2634" y="540"/>
                  <a:pt x="2634" y="540"/>
                </a:cubicBezTo>
                <a:cubicBezTo>
                  <a:pt x="2634" y="539"/>
                  <a:pt x="2634" y="539"/>
                  <a:pt x="2634" y="539"/>
                </a:cubicBezTo>
                <a:cubicBezTo>
                  <a:pt x="2634" y="539"/>
                  <a:pt x="2634" y="539"/>
                  <a:pt x="2634" y="539"/>
                </a:cubicBezTo>
                <a:cubicBezTo>
                  <a:pt x="2635" y="537"/>
                  <a:pt x="2634" y="534"/>
                  <a:pt x="2634" y="533"/>
                </a:cubicBezTo>
                <a:cubicBezTo>
                  <a:pt x="2633" y="533"/>
                  <a:pt x="2633" y="533"/>
                  <a:pt x="2633" y="533"/>
                </a:cubicBezTo>
                <a:cubicBezTo>
                  <a:pt x="2633" y="532"/>
                  <a:pt x="2634" y="531"/>
                  <a:pt x="2634" y="529"/>
                </a:cubicBezTo>
                <a:cubicBezTo>
                  <a:pt x="2634" y="529"/>
                  <a:pt x="2633" y="529"/>
                  <a:pt x="2632" y="529"/>
                </a:cubicBezTo>
                <a:cubicBezTo>
                  <a:pt x="2632" y="526"/>
                  <a:pt x="2633" y="525"/>
                  <a:pt x="2634" y="524"/>
                </a:cubicBezTo>
                <a:cubicBezTo>
                  <a:pt x="2635" y="523"/>
                  <a:pt x="2635" y="523"/>
                  <a:pt x="2635" y="523"/>
                </a:cubicBezTo>
                <a:cubicBezTo>
                  <a:pt x="2635" y="521"/>
                  <a:pt x="2632" y="521"/>
                  <a:pt x="2634" y="519"/>
                </a:cubicBezTo>
                <a:cubicBezTo>
                  <a:pt x="2634" y="518"/>
                  <a:pt x="2634" y="518"/>
                  <a:pt x="2634" y="518"/>
                </a:cubicBezTo>
                <a:cubicBezTo>
                  <a:pt x="2635" y="518"/>
                  <a:pt x="2635" y="518"/>
                  <a:pt x="2635" y="518"/>
                </a:cubicBezTo>
                <a:cubicBezTo>
                  <a:pt x="2635" y="517"/>
                  <a:pt x="2635" y="517"/>
                  <a:pt x="2635" y="517"/>
                </a:cubicBezTo>
                <a:cubicBezTo>
                  <a:pt x="2636" y="517"/>
                  <a:pt x="2636" y="516"/>
                  <a:pt x="2637" y="515"/>
                </a:cubicBezTo>
                <a:cubicBezTo>
                  <a:pt x="2637" y="515"/>
                  <a:pt x="2637" y="515"/>
                  <a:pt x="2637" y="515"/>
                </a:cubicBezTo>
                <a:cubicBezTo>
                  <a:pt x="2637" y="512"/>
                  <a:pt x="2637" y="512"/>
                  <a:pt x="2637" y="512"/>
                </a:cubicBezTo>
                <a:cubicBezTo>
                  <a:pt x="2638" y="512"/>
                  <a:pt x="2638" y="512"/>
                  <a:pt x="2638" y="512"/>
                </a:cubicBezTo>
                <a:cubicBezTo>
                  <a:pt x="2639" y="511"/>
                  <a:pt x="2639" y="511"/>
                  <a:pt x="2639" y="510"/>
                </a:cubicBezTo>
                <a:cubicBezTo>
                  <a:pt x="2638" y="509"/>
                  <a:pt x="2639" y="510"/>
                  <a:pt x="2638" y="509"/>
                </a:cubicBezTo>
                <a:cubicBezTo>
                  <a:pt x="2637" y="509"/>
                  <a:pt x="2637" y="509"/>
                  <a:pt x="2637" y="509"/>
                </a:cubicBezTo>
                <a:cubicBezTo>
                  <a:pt x="2638" y="506"/>
                  <a:pt x="2638" y="506"/>
                  <a:pt x="2638" y="506"/>
                </a:cubicBezTo>
                <a:cubicBezTo>
                  <a:pt x="2639" y="506"/>
                  <a:pt x="2639" y="506"/>
                  <a:pt x="2639" y="506"/>
                </a:cubicBezTo>
                <a:cubicBezTo>
                  <a:pt x="2639" y="506"/>
                  <a:pt x="2638" y="505"/>
                  <a:pt x="2638" y="504"/>
                </a:cubicBezTo>
                <a:cubicBezTo>
                  <a:pt x="2637" y="504"/>
                  <a:pt x="2637" y="504"/>
                  <a:pt x="2637" y="504"/>
                </a:cubicBezTo>
                <a:cubicBezTo>
                  <a:pt x="2637" y="503"/>
                  <a:pt x="2637" y="501"/>
                  <a:pt x="2637" y="500"/>
                </a:cubicBezTo>
                <a:cubicBezTo>
                  <a:pt x="2638" y="500"/>
                  <a:pt x="2638" y="500"/>
                  <a:pt x="2638" y="500"/>
                </a:cubicBezTo>
                <a:cubicBezTo>
                  <a:pt x="2638" y="499"/>
                  <a:pt x="2638" y="499"/>
                  <a:pt x="2638" y="499"/>
                </a:cubicBezTo>
                <a:cubicBezTo>
                  <a:pt x="2641" y="499"/>
                  <a:pt x="2642" y="500"/>
                  <a:pt x="2644" y="501"/>
                </a:cubicBezTo>
                <a:cubicBezTo>
                  <a:pt x="2644" y="500"/>
                  <a:pt x="2644" y="500"/>
                  <a:pt x="2644" y="500"/>
                </a:cubicBezTo>
                <a:cubicBezTo>
                  <a:pt x="2645" y="500"/>
                  <a:pt x="2645" y="500"/>
                  <a:pt x="2645" y="500"/>
                </a:cubicBezTo>
                <a:cubicBezTo>
                  <a:pt x="2645" y="498"/>
                  <a:pt x="2645" y="498"/>
                  <a:pt x="2645" y="498"/>
                </a:cubicBezTo>
                <a:cubicBezTo>
                  <a:pt x="2644" y="498"/>
                  <a:pt x="2644" y="498"/>
                  <a:pt x="2644" y="498"/>
                </a:cubicBezTo>
                <a:cubicBezTo>
                  <a:pt x="2644" y="498"/>
                  <a:pt x="2644" y="496"/>
                  <a:pt x="2643" y="497"/>
                </a:cubicBezTo>
                <a:cubicBezTo>
                  <a:pt x="2643" y="498"/>
                  <a:pt x="2644" y="499"/>
                  <a:pt x="2643" y="498"/>
                </a:cubicBezTo>
                <a:cubicBezTo>
                  <a:pt x="2643" y="498"/>
                  <a:pt x="2643" y="498"/>
                  <a:pt x="2643" y="498"/>
                </a:cubicBezTo>
                <a:cubicBezTo>
                  <a:pt x="2640" y="498"/>
                  <a:pt x="2640" y="498"/>
                  <a:pt x="2640" y="498"/>
                </a:cubicBezTo>
                <a:cubicBezTo>
                  <a:pt x="2640" y="497"/>
                  <a:pt x="2640" y="497"/>
                  <a:pt x="2640" y="497"/>
                </a:cubicBezTo>
                <a:cubicBezTo>
                  <a:pt x="2639" y="497"/>
                  <a:pt x="2639" y="497"/>
                  <a:pt x="2638" y="496"/>
                </a:cubicBezTo>
                <a:cubicBezTo>
                  <a:pt x="2638" y="494"/>
                  <a:pt x="2638" y="494"/>
                  <a:pt x="2638" y="494"/>
                </a:cubicBezTo>
                <a:cubicBezTo>
                  <a:pt x="2637" y="495"/>
                  <a:pt x="2637" y="495"/>
                  <a:pt x="2636" y="495"/>
                </a:cubicBezTo>
                <a:cubicBezTo>
                  <a:pt x="2636" y="494"/>
                  <a:pt x="2636" y="494"/>
                  <a:pt x="2636" y="494"/>
                </a:cubicBezTo>
                <a:cubicBezTo>
                  <a:pt x="2635" y="493"/>
                  <a:pt x="2634" y="492"/>
                  <a:pt x="2632" y="491"/>
                </a:cubicBezTo>
                <a:cubicBezTo>
                  <a:pt x="2632" y="491"/>
                  <a:pt x="2632" y="491"/>
                  <a:pt x="2632" y="491"/>
                </a:cubicBezTo>
                <a:cubicBezTo>
                  <a:pt x="2632" y="488"/>
                  <a:pt x="2632" y="488"/>
                  <a:pt x="2632" y="488"/>
                </a:cubicBezTo>
                <a:cubicBezTo>
                  <a:pt x="2630" y="487"/>
                  <a:pt x="2628" y="486"/>
                  <a:pt x="2626" y="485"/>
                </a:cubicBezTo>
                <a:cubicBezTo>
                  <a:pt x="2626" y="484"/>
                  <a:pt x="2626" y="484"/>
                  <a:pt x="2626" y="484"/>
                </a:cubicBezTo>
                <a:cubicBezTo>
                  <a:pt x="2623" y="484"/>
                  <a:pt x="2620" y="484"/>
                  <a:pt x="2617" y="483"/>
                </a:cubicBezTo>
                <a:cubicBezTo>
                  <a:pt x="2617" y="489"/>
                  <a:pt x="2617" y="489"/>
                  <a:pt x="2617" y="489"/>
                </a:cubicBezTo>
                <a:cubicBezTo>
                  <a:pt x="2616" y="489"/>
                  <a:pt x="2616" y="489"/>
                  <a:pt x="2616" y="489"/>
                </a:cubicBezTo>
                <a:cubicBezTo>
                  <a:pt x="2616" y="488"/>
                  <a:pt x="2616" y="488"/>
                  <a:pt x="2616" y="488"/>
                </a:cubicBezTo>
                <a:cubicBezTo>
                  <a:pt x="2614" y="488"/>
                  <a:pt x="2614" y="488"/>
                  <a:pt x="2614" y="488"/>
                </a:cubicBezTo>
                <a:cubicBezTo>
                  <a:pt x="2614" y="489"/>
                  <a:pt x="2613" y="490"/>
                  <a:pt x="2613" y="491"/>
                </a:cubicBezTo>
                <a:cubicBezTo>
                  <a:pt x="2611" y="491"/>
                  <a:pt x="2611" y="492"/>
                  <a:pt x="2610" y="493"/>
                </a:cubicBezTo>
                <a:cubicBezTo>
                  <a:pt x="2607" y="493"/>
                  <a:pt x="2607" y="493"/>
                  <a:pt x="2607" y="493"/>
                </a:cubicBezTo>
                <a:cubicBezTo>
                  <a:pt x="2608" y="491"/>
                  <a:pt x="2610" y="489"/>
                  <a:pt x="2610" y="486"/>
                </a:cubicBezTo>
                <a:cubicBezTo>
                  <a:pt x="2608" y="486"/>
                  <a:pt x="2607" y="485"/>
                  <a:pt x="2607" y="484"/>
                </a:cubicBezTo>
                <a:cubicBezTo>
                  <a:pt x="2605" y="485"/>
                  <a:pt x="2605" y="487"/>
                  <a:pt x="2605" y="489"/>
                </a:cubicBezTo>
                <a:cubicBezTo>
                  <a:pt x="2602" y="489"/>
                  <a:pt x="2602" y="489"/>
                  <a:pt x="2602" y="489"/>
                </a:cubicBezTo>
                <a:cubicBezTo>
                  <a:pt x="2602" y="483"/>
                  <a:pt x="2602" y="483"/>
                  <a:pt x="2602" y="483"/>
                </a:cubicBezTo>
                <a:cubicBezTo>
                  <a:pt x="2603" y="483"/>
                  <a:pt x="2603" y="483"/>
                  <a:pt x="2603" y="483"/>
                </a:cubicBezTo>
                <a:cubicBezTo>
                  <a:pt x="2602" y="481"/>
                  <a:pt x="2602" y="478"/>
                  <a:pt x="2602" y="476"/>
                </a:cubicBezTo>
                <a:cubicBezTo>
                  <a:pt x="2599" y="476"/>
                  <a:pt x="2596" y="477"/>
                  <a:pt x="2593" y="477"/>
                </a:cubicBezTo>
                <a:cubicBezTo>
                  <a:pt x="2593" y="477"/>
                  <a:pt x="2593" y="476"/>
                  <a:pt x="2593" y="476"/>
                </a:cubicBezTo>
                <a:cubicBezTo>
                  <a:pt x="2589" y="476"/>
                  <a:pt x="2589" y="476"/>
                  <a:pt x="2589" y="476"/>
                </a:cubicBezTo>
                <a:cubicBezTo>
                  <a:pt x="2589" y="476"/>
                  <a:pt x="2589" y="474"/>
                  <a:pt x="2589" y="473"/>
                </a:cubicBezTo>
                <a:cubicBezTo>
                  <a:pt x="2591" y="473"/>
                  <a:pt x="2591" y="473"/>
                  <a:pt x="2591" y="473"/>
                </a:cubicBezTo>
                <a:cubicBezTo>
                  <a:pt x="2591" y="471"/>
                  <a:pt x="2591" y="471"/>
                  <a:pt x="2591" y="471"/>
                </a:cubicBezTo>
                <a:cubicBezTo>
                  <a:pt x="2591" y="471"/>
                  <a:pt x="2591" y="471"/>
                  <a:pt x="2591" y="471"/>
                </a:cubicBezTo>
                <a:cubicBezTo>
                  <a:pt x="2591" y="470"/>
                  <a:pt x="2591" y="470"/>
                  <a:pt x="2591" y="470"/>
                </a:cubicBezTo>
                <a:cubicBezTo>
                  <a:pt x="2592" y="470"/>
                  <a:pt x="2593" y="469"/>
                  <a:pt x="2593" y="469"/>
                </a:cubicBezTo>
                <a:cubicBezTo>
                  <a:pt x="2593" y="468"/>
                  <a:pt x="2593" y="468"/>
                  <a:pt x="2593" y="468"/>
                </a:cubicBezTo>
                <a:cubicBezTo>
                  <a:pt x="2594" y="468"/>
                  <a:pt x="2595" y="468"/>
                  <a:pt x="2595" y="468"/>
                </a:cubicBezTo>
                <a:cubicBezTo>
                  <a:pt x="2595" y="466"/>
                  <a:pt x="2595" y="466"/>
                  <a:pt x="2595" y="466"/>
                </a:cubicBezTo>
                <a:cubicBezTo>
                  <a:pt x="2596" y="466"/>
                  <a:pt x="2596" y="466"/>
                  <a:pt x="2597" y="466"/>
                </a:cubicBezTo>
                <a:cubicBezTo>
                  <a:pt x="2598" y="464"/>
                  <a:pt x="2598" y="463"/>
                  <a:pt x="2599" y="462"/>
                </a:cubicBezTo>
                <a:cubicBezTo>
                  <a:pt x="2602" y="462"/>
                  <a:pt x="2602" y="462"/>
                  <a:pt x="2602" y="462"/>
                </a:cubicBezTo>
                <a:cubicBezTo>
                  <a:pt x="2604" y="460"/>
                  <a:pt x="2605" y="458"/>
                  <a:pt x="2607" y="456"/>
                </a:cubicBezTo>
                <a:cubicBezTo>
                  <a:pt x="2608" y="455"/>
                  <a:pt x="2609" y="456"/>
                  <a:pt x="2610" y="455"/>
                </a:cubicBezTo>
                <a:cubicBezTo>
                  <a:pt x="2610" y="452"/>
                  <a:pt x="2610" y="452"/>
                  <a:pt x="2610" y="452"/>
                </a:cubicBezTo>
                <a:cubicBezTo>
                  <a:pt x="2611" y="451"/>
                  <a:pt x="2613" y="450"/>
                  <a:pt x="2614" y="449"/>
                </a:cubicBezTo>
                <a:cubicBezTo>
                  <a:pt x="2614" y="446"/>
                  <a:pt x="2614" y="446"/>
                  <a:pt x="2614" y="446"/>
                </a:cubicBezTo>
                <a:cubicBezTo>
                  <a:pt x="2615" y="446"/>
                  <a:pt x="2615" y="446"/>
                  <a:pt x="2615" y="446"/>
                </a:cubicBezTo>
                <a:cubicBezTo>
                  <a:pt x="2615" y="445"/>
                  <a:pt x="2616" y="444"/>
                  <a:pt x="2616" y="443"/>
                </a:cubicBezTo>
                <a:cubicBezTo>
                  <a:pt x="2616" y="443"/>
                  <a:pt x="2616" y="443"/>
                  <a:pt x="2616" y="443"/>
                </a:cubicBezTo>
                <a:cubicBezTo>
                  <a:pt x="2616" y="443"/>
                  <a:pt x="2616" y="442"/>
                  <a:pt x="2616" y="441"/>
                </a:cubicBezTo>
                <a:cubicBezTo>
                  <a:pt x="2616" y="440"/>
                  <a:pt x="2617" y="440"/>
                  <a:pt x="2618" y="440"/>
                </a:cubicBezTo>
                <a:cubicBezTo>
                  <a:pt x="2618" y="441"/>
                  <a:pt x="2618" y="440"/>
                  <a:pt x="2618" y="441"/>
                </a:cubicBezTo>
                <a:cubicBezTo>
                  <a:pt x="2619" y="440"/>
                  <a:pt x="2620" y="439"/>
                  <a:pt x="2621" y="437"/>
                </a:cubicBezTo>
                <a:cubicBezTo>
                  <a:pt x="2622" y="437"/>
                  <a:pt x="2622" y="437"/>
                  <a:pt x="2622" y="437"/>
                </a:cubicBezTo>
                <a:cubicBezTo>
                  <a:pt x="2623" y="435"/>
                  <a:pt x="2623" y="436"/>
                  <a:pt x="2624" y="435"/>
                </a:cubicBezTo>
                <a:cubicBezTo>
                  <a:pt x="2624" y="435"/>
                  <a:pt x="2624" y="435"/>
                  <a:pt x="2624" y="435"/>
                </a:cubicBezTo>
                <a:cubicBezTo>
                  <a:pt x="2626" y="435"/>
                  <a:pt x="2626" y="435"/>
                  <a:pt x="2626" y="435"/>
                </a:cubicBezTo>
                <a:cubicBezTo>
                  <a:pt x="2627" y="434"/>
                  <a:pt x="2627" y="432"/>
                  <a:pt x="2628" y="431"/>
                </a:cubicBezTo>
                <a:cubicBezTo>
                  <a:pt x="2630" y="431"/>
                  <a:pt x="2630" y="431"/>
                  <a:pt x="2630" y="431"/>
                </a:cubicBezTo>
                <a:cubicBezTo>
                  <a:pt x="2630" y="430"/>
                  <a:pt x="2631" y="429"/>
                  <a:pt x="2631" y="428"/>
                </a:cubicBezTo>
                <a:cubicBezTo>
                  <a:pt x="2632" y="428"/>
                  <a:pt x="2633" y="428"/>
                  <a:pt x="2634" y="427"/>
                </a:cubicBezTo>
                <a:cubicBezTo>
                  <a:pt x="2634" y="427"/>
                  <a:pt x="2634" y="427"/>
                  <a:pt x="2634" y="427"/>
                </a:cubicBezTo>
                <a:cubicBezTo>
                  <a:pt x="2634" y="427"/>
                  <a:pt x="2635" y="427"/>
                  <a:pt x="2636" y="427"/>
                </a:cubicBezTo>
                <a:cubicBezTo>
                  <a:pt x="2637" y="424"/>
                  <a:pt x="2638" y="421"/>
                  <a:pt x="2639" y="418"/>
                </a:cubicBezTo>
                <a:cubicBezTo>
                  <a:pt x="2639" y="417"/>
                  <a:pt x="2640" y="417"/>
                  <a:pt x="2641" y="416"/>
                </a:cubicBezTo>
                <a:cubicBezTo>
                  <a:pt x="2641" y="415"/>
                  <a:pt x="2641" y="415"/>
                  <a:pt x="2641" y="415"/>
                </a:cubicBezTo>
                <a:cubicBezTo>
                  <a:pt x="2641" y="415"/>
                  <a:pt x="2642" y="414"/>
                  <a:pt x="2642" y="414"/>
                </a:cubicBezTo>
                <a:cubicBezTo>
                  <a:pt x="2643" y="413"/>
                  <a:pt x="2641" y="413"/>
                  <a:pt x="2644" y="412"/>
                </a:cubicBezTo>
                <a:cubicBezTo>
                  <a:pt x="2644" y="411"/>
                  <a:pt x="2645" y="411"/>
                  <a:pt x="2645" y="410"/>
                </a:cubicBezTo>
                <a:cubicBezTo>
                  <a:pt x="2646" y="410"/>
                  <a:pt x="2646" y="410"/>
                  <a:pt x="2646" y="410"/>
                </a:cubicBezTo>
                <a:cubicBezTo>
                  <a:pt x="2646" y="409"/>
                  <a:pt x="2646" y="407"/>
                  <a:pt x="2645" y="406"/>
                </a:cubicBezTo>
                <a:cubicBezTo>
                  <a:pt x="2648" y="407"/>
                  <a:pt x="2647" y="407"/>
                  <a:pt x="2650" y="406"/>
                </a:cubicBezTo>
                <a:cubicBezTo>
                  <a:pt x="2651" y="403"/>
                  <a:pt x="2654" y="402"/>
                  <a:pt x="2657" y="402"/>
                </a:cubicBezTo>
                <a:cubicBezTo>
                  <a:pt x="2657" y="401"/>
                  <a:pt x="2657" y="400"/>
                  <a:pt x="2657" y="398"/>
                </a:cubicBezTo>
                <a:cubicBezTo>
                  <a:pt x="2658" y="399"/>
                  <a:pt x="2658" y="399"/>
                  <a:pt x="2659" y="400"/>
                </a:cubicBezTo>
                <a:cubicBezTo>
                  <a:pt x="2660" y="400"/>
                  <a:pt x="2660" y="400"/>
                  <a:pt x="2661" y="398"/>
                </a:cubicBezTo>
                <a:cubicBezTo>
                  <a:pt x="2662" y="398"/>
                  <a:pt x="2662" y="398"/>
                  <a:pt x="2662" y="398"/>
                </a:cubicBezTo>
                <a:cubicBezTo>
                  <a:pt x="2662" y="400"/>
                  <a:pt x="2661" y="401"/>
                  <a:pt x="2661" y="402"/>
                </a:cubicBezTo>
                <a:cubicBezTo>
                  <a:pt x="2663" y="402"/>
                  <a:pt x="2662" y="401"/>
                  <a:pt x="2662" y="401"/>
                </a:cubicBezTo>
                <a:cubicBezTo>
                  <a:pt x="2666" y="401"/>
                  <a:pt x="2666" y="401"/>
                  <a:pt x="2666" y="401"/>
                </a:cubicBezTo>
                <a:cubicBezTo>
                  <a:pt x="2666" y="400"/>
                  <a:pt x="2666" y="400"/>
                  <a:pt x="2666" y="400"/>
                </a:cubicBezTo>
                <a:cubicBezTo>
                  <a:pt x="2676" y="400"/>
                  <a:pt x="2676" y="400"/>
                  <a:pt x="2676" y="400"/>
                </a:cubicBezTo>
                <a:cubicBezTo>
                  <a:pt x="2676" y="400"/>
                  <a:pt x="2676" y="399"/>
                  <a:pt x="2677" y="400"/>
                </a:cubicBezTo>
                <a:cubicBezTo>
                  <a:pt x="2677" y="400"/>
                  <a:pt x="2677" y="401"/>
                  <a:pt x="2678" y="401"/>
                </a:cubicBezTo>
                <a:cubicBezTo>
                  <a:pt x="2678" y="401"/>
                  <a:pt x="2679" y="400"/>
                  <a:pt x="2680" y="400"/>
                </a:cubicBezTo>
                <a:cubicBezTo>
                  <a:pt x="2680" y="401"/>
                  <a:pt x="2680" y="401"/>
                  <a:pt x="2680" y="401"/>
                </a:cubicBezTo>
                <a:cubicBezTo>
                  <a:pt x="2681" y="401"/>
                  <a:pt x="2682" y="402"/>
                  <a:pt x="2684" y="402"/>
                </a:cubicBezTo>
                <a:cubicBezTo>
                  <a:pt x="2684" y="402"/>
                  <a:pt x="2685" y="403"/>
                  <a:pt x="2684" y="404"/>
                </a:cubicBezTo>
                <a:cubicBezTo>
                  <a:pt x="2684" y="404"/>
                  <a:pt x="2684" y="404"/>
                  <a:pt x="2684" y="404"/>
                </a:cubicBezTo>
                <a:cubicBezTo>
                  <a:pt x="2684" y="406"/>
                  <a:pt x="2684" y="406"/>
                  <a:pt x="2684" y="407"/>
                </a:cubicBezTo>
                <a:cubicBezTo>
                  <a:pt x="2685" y="407"/>
                  <a:pt x="2686" y="407"/>
                  <a:pt x="2687" y="406"/>
                </a:cubicBezTo>
                <a:cubicBezTo>
                  <a:pt x="2687" y="404"/>
                  <a:pt x="2687" y="404"/>
                  <a:pt x="2687" y="404"/>
                </a:cubicBezTo>
                <a:cubicBezTo>
                  <a:pt x="2688" y="404"/>
                  <a:pt x="2688" y="404"/>
                  <a:pt x="2688" y="404"/>
                </a:cubicBezTo>
                <a:cubicBezTo>
                  <a:pt x="2689" y="402"/>
                  <a:pt x="2689" y="402"/>
                  <a:pt x="2691" y="402"/>
                </a:cubicBezTo>
                <a:cubicBezTo>
                  <a:pt x="2692" y="402"/>
                  <a:pt x="2691" y="402"/>
                  <a:pt x="2692" y="402"/>
                </a:cubicBezTo>
                <a:cubicBezTo>
                  <a:pt x="2693" y="405"/>
                  <a:pt x="2692" y="403"/>
                  <a:pt x="2694" y="404"/>
                </a:cubicBezTo>
                <a:cubicBezTo>
                  <a:pt x="2694" y="405"/>
                  <a:pt x="2694" y="405"/>
                  <a:pt x="2694" y="405"/>
                </a:cubicBezTo>
                <a:cubicBezTo>
                  <a:pt x="2695" y="405"/>
                  <a:pt x="2695" y="405"/>
                  <a:pt x="2696" y="406"/>
                </a:cubicBezTo>
                <a:cubicBezTo>
                  <a:pt x="2696" y="406"/>
                  <a:pt x="2696" y="406"/>
                  <a:pt x="2696" y="406"/>
                </a:cubicBezTo>
                <a:cubicBezTo>
                  <a:pt x="2699" y="406"/>
                  <a:pt x="2703" y="405"/>
                  <a:pt x="2706" y="405"/>
                </a:cubicBezTo>
                <a:cubicBezTo>
                  <a:pt x="2706" y="407"/>
                  <a:pt x="2706" y="406"/>
                  <a:pt x="2707" y="407"/>
                </a:cubicBezTo>
                <a:cubicBezTo>
                  <a:pt x="2707" y="408"/>
                  <a:pt x="2707" y="408"/>
                  <a:pt x="2707" y="408"/>
                </a:cubicBezTo>
                <a:cubicBezTo>
                  <a:pt x="2708" y="407"/>
                  <a:pt x="2709" y="407"/>
                  <a:pt x="2710" y="407"/>
                </a:cubicBezTo>
                <a:cubicBezTo>
                  <a:pt x="2710" y="405"/>
                  <a:pt x="2709" y="405"/>
                  <a:pt x="2709" y="404"/>
                </a:cubicBezTo>
                <a:cubicBezTo>
                  <a:pt x="2709" y="404"/>
                  <a:pt x="2710" y="403"/>
                  <a:pt x="2710" y="403"/>
                </a:cubicBezTo>
                <a:cubicBezTo>
                  <a:pt x="2710" y="402"/>
                  <a:pt x="2711" y="403"/>
                  <a:pt x="2710" y="402"/>
                </a:cubicBezTo>
                <a:cubicBezTo>
                  <a:pt x="2710" y="400"/>
                  <a:pt x="2710" y="400"/>
                  <a:pt x="2711" y="398"/>
                </a:cubicBezTo>
                <a:cubicBezTo>
                  <a:pt x="2714" y="399"/>
                  <a:pt x="2716" y="399"/>
                  <a:pt x="2718" y="400"/>
                </a:cubicBezTo>
                <a:cubicBezTo>
                  <a:pt x="2718" y="400"/>
                  <a:pt x="2718" y="400"/>
                  <a:pt x="2718" y="400"/>
                </a:cubicBezTo>
                <a:cubicBezTo>
                  <a:pt x="2721" y="400"/>
                  <a:pt x="2723" y="400"/>
                  <a:pt x="2725" y="400"/>
                </a:cubicBezTo>
                <a:cubicBezTo>
                  <a:pt x="2725" y="400"/>
                  <a:pt x="2725" y="401"/>
                  <a:pt x="2726" y="402"/>
                </a:cubicBezTo>
                <a:cubicBezTo>
                  <a:pt x="2729" y="401"/>
                  <a:pt x="2727" y="401"/>
                  <a:pt x="2729" y="400"/>
                </a:cubicBezTo>
                <a:cubicBezTo>
                  <a:pt x="2729" y="399"/>
                  <a:pt x="2729" y="399"/>
                  <a:pt x="2729" y="399"/>
                </a:cubicBezTo>
                <a:cubicBezTo>
                  <a:pt x="2730" y="399"/>
                  <a:pt x="2732" y="399"/>
                  <a:pt x="2733" y="398"/>
                </a:cubicBezTo>
                <a:cubicBezTo>
                  <a:pt x="2734" y="402"/>
                  <a:pt x="2735" y="402"/>
                  <a:pt x="2736" y="404"/>
                </a:cubicBezTo>
                <a:cubicBezTo>
                  <a:pt x="2737" y="405"/>
                  <a:pt x="2737" y="405"/>
                  <a:pt x="2738" y="405"/>
                </a:cubicBezTo>
                <a:cubicBezTo>
                  <a:pt x="2738" y="406"/>
                  <a:pt x="2738" y="406"/>
                  <a:pt x="2737" y="406"/>
                </a:cubicBezTo>
                <a:cubicBezTo>
                  <a:pt x="2735" y="408"/>
                  <a:pt x="2732" y="407"/>
                  <a:pt x="2729" y="407"/>
                </a:cubicBezTo>
                <a:cubicBezTo>
                  <a:pt x="2729" y="409"/>
                  <a:pt x="2731" y="415"/>
                  <a:pt x="2732" y="414"/>
                </a:cubicBezTo>
                <a:cubicBezTo>
                  <a:pt x="2732" y="414"/>
                  <a:pt x="2732" y="414"/>
                  <a:pt x="2732" y="414"/>
                </a:cubicBezTo>
                <a:cubicBezTo>
                  <a:pt x="2735" y="414"/>
                  <a:pt x="2738" y="414"/>
                  <a:pt x="2739" y="413"/>
                </a:cubicBezTo>
                <a:cubicBezTo>
                  <a:pt x="2739" y="410"/>
                  <a:pt x="2739" y="410"/>
                  <a:pt x="2739" y="410"/>
                </a:cubicBezTo>
                <a:cubicBezTo>
                  <a:pt x="2742" y="411"/>
                  <a:pt x="2742" y="412"/>
                  <a:pt x="2745" y="412"/>
                </a:cubicBezTo>
                <a:cubicBezTo>
                  <a:pt x="2746" y="411"/>
                  <a:pt x="2746" y="411"/>
                  <a:pt x="2746" y="410"/>
                </a:cubicBezTo>
                <a:cubicBezTo>
                  <a:pt x="2748" y="409"/>
                  <a:pt x="2749" y="409"/>
                  <a:pt x="2750" y="407"/>
                </a:cubicBezTo>
                <a:cubicBezTo>
                  <a:pt x="2752" y="407"/>
                  <a:pt x="2752" y="407"/>
                  <a:pt x="2752" y="407"/>
                </a:cubicBezTo>
                <a:cubicBezTo>
                  <a:pt x="2752" y="408"/>
                  <a:pt x="2752" y="408"/>
                  <a:pt x="2752" y="408"/>
                </a:cubicBezTo>
                <a:cubicBezTo>
                  <a:pt x="2753" y="408"/>
                  <a:pt x="2753" y="408"/>
                  <a:pt x="2753" y="408"/>
                </a:cubicBezTo>
                <a:cubicBezTo>
                  <a:pt x="2753" y="410"/>
                  <a:pt x="2753" y="410"/>
                  <a:pt x="2753" y="410"/>
                </a:cubicBezTo>
                <a:cubicBezTo>
                  <a:pt x="2754" y="409"/>
                  <a:pt x="2755" y="409"/>
                  <a:pt x="2756" y="409"/>
                </a:cubicBezTo>
                <a:cubicBezTo>
                  <a:pt x="2756" y="409"/>
                  <a:pt x="2756" y="408"/>
                  <a:pt x="2757" y="408"/>
                </a:cubicBezTo>
                <a:cubicBezTo>
                  <a:pt x="2757" y="408"/>
                  <a:pt x="2758" y="408"/>
                  <a:pt x="2758" y="408"/>
                </a:cubicBezTo>
                <a:cubicBezTo>
                  <a:pt x="2758" y="408"/>
                  <a:pt x="2758" y="408"/>
                  <a:pt x="2758" y="408"/>
                </a:cubicBezTo>
                <a:cubicBezTo>
                  <a:pt x="2760" y="407"/>
                  <a:pt x="2760" y="407"/>
                  <a:pt x="2762" y="407"/>
                </a:cubicBezTo>
                <a:cubicBezTo>
                  <a:pt x="2762" y="406"/>
                  <a:pt x="2761" y="404"/>
                  <a:pt x="2761" y="403"/>
                </a:cubicBezTo>
                <a:cubicBezTo>
                  <a:pt x="2760" y="403"/>
                  <a:pt x="2761" y="403"/>
                  <a:pt x="2760" y="402"/>
                </a:cubicBezTo>
                <a:cubicBezTo>
                  <a:pt x="2757" y="403"/>
                  <a:pt x="2756" y="403"/>
                  <a:pt x="2755" y="404"/>
                </a:cubicBezTo>
                <a:cubicBezTo>
                  <a:pt x="2753" y="404"/>
                  <a:pt x="2753" y="404"/>
                  <a:pt x="2752" y="403"/>
                </a:cubicBezTo>
                <a:cubicBezTo>
                  <a:pt x="2752" y="402"/>
                  <a:pt x="2752" y="401"/>
                  <a:pt x="2753" y="400"/>
                </a:cubicBezTo>
                <a:cubicBezTo>
                  <a:pt x="2753" y="400"/>
                  <a:pt x="2753" y="400"/>
                  <a:pt x="2753" y="400"/>
                </a:cubicBezTo>
                <a:cubicBezTo>
                  <a:pt x="2753" y="398"/>
                  <a:pt x="2753" y="397"/>
                  <a:pt x="2753" y="396"/>
                </a:cubicBezTo>
                <a:cubicBezTo>
                  <a:pt x="2753" y="396"/>
                  <a:pt x="2754" y="396"/>
                  <a:pt x="2755" y="396"/>
                </a:cubicBezTo>
                <a:cubicBezTo>
                  <a:pt x="2755" y="396"/>
                  <a:pt x="2755" y="396"/>
                  <a:pt x="2755" y="396"/>
                </a:cubicBezTo>
                <a:cubicBezTo>
                  <a:pt x="2756" y="396"/>
                  <a:pt x="2756" y="396"/>
                  <a:pt x="2756" y="396"/>
                </a:cubicBezTo>
                <a:cubicBezTo>
                  <a:pt x="2756" y="395"/>
                  <a:pt x="2755" y="395"/>
                  <a:pt x="2755" y="394"/>
                </a:cubicBezTo>
                <a:cubicBezTo>
                  <a:pt x="2756" y="394"/>
                  <a:pt x="2756" y="394"/>
                  <a:pt x="2756" y="394"/>
                </a:cubicBezTo>
                <a:cubicBezTo>
                  <a:pt x="2756" y="392"/>
                  <a:pt x="2756" y="392"/>
                  <a:pt x="2756" y="392"/>
                </a:cubicBezTo>
                <a:cubicBezTo>
                  <a:pt x="2756" y="391"/>
                  <a:pt x="2757" y="392"/>
                  <a:pt x="2757" y="390"/>
                </a:cubicBezTo>
                <a:cubicBezTo>
                  <a:pt x="2759" y="389"/>
                  <a:pt x="2760" y="389"/>
                  <a:pt x="2762" y="389"/>
                </a:cubicBezTo>
                <a:cubicBezTo>
                  <a:pt x="2762" y="388"/>
                  <a:pt x="2763" y="387"/>
                  <a:pt x="2764" y="386"/>
                </a:cubicBezTo>
                <a:cubicBezTo>
                  <a:pt x="2764" y="387"/>
                  <a:pt x="2764" y="387"/>
                  <a:pt x="2764" y="387"/>
                </a:cubicBezTo>
                <a:cubicBezTo>
                  <a:pt x="2765" y="386"/>
                  <a:pt x="2767" y="386"/>
                  <a:pt x="2768" y="386"/>
                </a:cubicBezTo>
                <a:cubicBezTo>
                  <a:pt x="2768" y="384"/>
                  <a:pt x="2768" y="383"/>
                  <a:pt x="2770" y="383"/>
                </a:cubicBezTo>
                <a:cubicBezTo>
                  <a:pt x="2770" y="381"/>
                  <a:pt x="2770" y="380"/>
                  <a:pt x="2770" y="379"/>
                </a:cubicBezTo>
                <a:cubicBezTo>
                  <a:pt x="2772" y="378"/>
                  <a:pt x="2773" y="377"/>
                  <a:pt x="2774" y="377"/>
                </a:cubicBezTo>
                <a:cubicBezTo>
                  <a:pt x="2774" y="376"/>
                  <a:pt x="2775" y="375"/>
                  <a:pt x="2775" y="373"/>
                </a:cubicBezTo>
                <a:cubicBezTo>
                  <a:pt x="2776" y="374"/>
                  <a:pt x="2776" y="374"/>
                  <a:pt x="2777" y="374"/>
                </a:cubicBezTo>
                <a:cubicBezTo>
                  <a:pt x="2777" y="373"/>
                  <a:pt x="2777" y="373"/>
                  <a:pt x="2777" y="373"/>
                </a:cubicBezTo>
                <a:cubicBezTo>
                  <a:pt x="2778" y="373"/>
                  <a:pt x="2778" y="373"/>
                  <a:pt x="2778" y="373"/>
                </a:cubicBezTo>
                <a:cubicBezTo>
                  <a:pt x="2778" y="373"/>
                  <a:pt x="2779" y="373"/>
                  <a:pt x="2779" y="372"/>
                </a:cubicBezTo>
                <a:cubicBezTo>
                  <a:pt x="2780" y="372"/>
                  <a:pt x="2781" y="372"/>
                  <a:pt x="2782" y="372"/>
                </a:cubicBezTo>
                <a:cubicBezTo>
                  <a:pt x="2782" y="371"/>
                  <a:pt x="2782" y="371"/>
                  <a:pt x="2782" y="371"/>
                </a:cubicBezTo>
                <a:cubicBezTo>
                  <a:pt x="2788" y="371"/>
                  <a:pt x="2788" y="371"/>
                  <a:pt x="2788" y="371"/>
                </a:cubicBezTo>
                <a:cubicBezTo>
                  <a:pt x="2788" y="370"/>
                  <a:pt x="2788" y="370"/>
                  <a:pt x="2788" y="370"/>
                </a:cubicBezTo>
                <a:cubicBezTo>
                  <a:pt x="2789" y="370"/>
                  <a:pt x="2789" y="370"/>
                  <a:pt x="2789" y="370"/>
                </a:cubicBezTo>
                <a:cubicBezTo>
                  <a:pt x="2789" y="370"/>
                  <a:pt x="2789" y="370"/>
                  <a:pt x="2789" y="370"/>
                </a:cubicBezTo>
                <a:cubicBezTo>
                  <a:pt x="2791" y="369"/>
                  <a:pt x="2791" y="372"/>
                  <a:pt x="2793" y="369"/>
                </a:cubicBezTo>
                <a:cubicBezTo>
                  <a:pt x="2795" y="369"/>
                  <a:pt x="2795" y="369"/>
                  <a:pt x="2797" y="370"/>
                </a:cubicBezTo>
                <a:cubicBezTo>
                  <a:pt x="2797" y="372"/>
                  <a:pt x="2797" y="372"/>
                  <a:pt x="2797" y="372"/>
                </a:cubicBezTo>
                <a:cubicBezTo>
                  <a:pt x="2798" y="372"/>
                  <a:pt x="2799" y="372"/>
                  <a:pt x="2799" y="373"/>
                </a:cubicBezTo>
                <a:cubicBezTo>
                  <a:pt x="2800" y="373"/>
                  <a:pt x="2801" y="373"/>
                  <a:pt x="2803" y="373"/>
                </a:cubicBezTo>
                <a:cubicBezTo>
                  <a:pt x="2803" y="372"/>
                  <a:pt x="2803" y="372"/>
                  <a:pt x="2803" y="372"/>
                </a:cubicBezTo>
                <a:cubicBezTo>
                  <a:pt x="2804" y="371"/>
                  <a:pt x="2805" y="371"/>
                  <a:pt x="2805" y="371"/>
                </a:cubicBezTo>
                <a:cubicBezTo>
                  <a:pt x="2805" y="371"/>
                  <a:pt x="2805" y="370"/>
                  <a:pt x="2806" y="370"/>
                </a:cubicBezTo>
                <a:cubicBezTo>
                  <a:pt x="2806" y="372"/>
                  <a:pt x="2806" y="372"/>
                  <a:pt x="2806" y="375"/>
                </a:cubicBezTo>
                <a:cubicBezTo>
                  <a:pt x="2805" y="376"/>
                  <a:pt x="2805" y="376"/>
                  <a:pt x="2804" y="376"/>
                </a:cubicBezTo>
                <a:cubicBezTo>
                  <a:pt x="2803" y="379"/>
                  <a:pt x="2802" y="379"/>
                  <a:pt x="2802" y="383"/>
                </a:cubicBezTo>
                <a:cubicBezTo>
                  <a:pt x="2805" y="383"/>
                  <a:pt x="2805" y="382"/>
                  <a:pt x="2806" y="380"/>
                </a:cubicBezTo>
                <a:cubicBezTo>
                  <a:pt x="2807" y="380"/>
                  <a:pt x="2807" y="380"/>
                  <a:pt x="2807" y="380"/>
                </a:cubicBezTo>
                <a:cubicBezTo>
                  <a:pt x="2807" y="381"/>
                  <a:pt x="2807" y="383"/>
                  <a:pt x="2806" y="384"/>
                </a:cubicBezTo>
                <a:cubicBezTo>
                  <a:pt x="2806" y="384"/>
                  <a:pt x="2805" y="384"/>
                  <a:pt x="2805" y="385"/>
                </a:cubicBezTo>
                <a:cubicBezTo>
                  <a:pt x="2805" y="386"/>
                  <a:pt x="2805" y="387"/>
                  <a:pt x="2805" y="388"/>
                </a:cubicBezTo>
                <a:cubicBezTo>
                  <a:pt x="2807" y="387"/>
                  <a:pt x="2807" y="387"/>
                  <a:pt x="2809" y="386"/>
                </a:cubicBezTo>
                <a:cubicBezTo>
                  <a:pt x="2810" y="383"/>
                  <a:pt x="2811" y="384"/>
                  <a:pt x="2812" y="383"/>
                </a:cubicBezTo>
                <a:cubicBezTo>
                  <a:pt x="2812" y="382"/>
                  <a:pt x="2812" y="382"/>
                  <a:pt x="2812" y="382"/>
                </a:cubicBezTo>
                <a:cubicBezTo>
                  <a:pt x="2813" y="382"/>
                  <a:pt x="2813" y="382"/>
                  <a:pt x="2814" y="381"/>
                </a:cubicBezTo>
                <a:cubicBezTo>
                  <a:pt x="2814" y="379"/>
                  <a:pt x="2814" y="379"/>
                  <a:pt x="2814" y="379"/>
                </a:cubicBezTo>
                <a:cubicBezTo>
                  <a:pt x="2814" y="379"/>
                  <a:pt x="2815" y="379"/>
                  <a:pt x="2816" y="379"/>
                </a:cubicBezTo>
                <a:cubicBezTo>
                  <a:pt x="2817" y="377"/>
                  <a:pt x="2817" y="377"/>
                  <a:pt x="2817" y="377"/>
                </a:cubicBezTo>
                <a:cubicBezTo>
                  <a:pt x="2817" y="376"/>
                  <a:pt x="2817" y="376"/>
                  <a:pt x="2817" y="376"/>
                </a:cubicBezTo>
                <a:cubicBezTo>
                  <a:pt x="2818" y="376"/>
                  <a:pt x="2818" y="375"/>
                  <a:pt x="2819" y="375"/>
                </a:cubicBezTo>
                <a:cubicBezTo>
                  <a:pt x="2819" y="373"/>
                  <a:pt x="2819" y="373"/>
                  <a:pt x="2819" y="373"/>
                </a:cubicBezTo>
                <a:cubicBezTo>
                  <a:pt x="2822" y="373"/>
                  <a:pt x="2821" y="373"/>
                  <a:pt x="2823" y="372"/>
                </a:cubicBezTo>
                <a:cubicBezTo>
                  <a:pt x="2823" y="371"/>
                  <a:pt x="2823" y="371"/>
                  <a:pt x="2823" y="371"/>
                </a:cubicBezTo>
                <a:cubicBezTo>
                  <a:pt x="2824" y="371"/>
                  <a:pt x="2826" y="371"/>
                  <a:pt x="2828" y="372"/>
                </a:cubicBezTo>
                <a:cubicBezTo>
                  <a:pt x="2828" y="371"/>
                  <a:pt x="2828" y="371"/>
                  <a:pt x="2828" y="371"/>
                </a:cubicBezTo>
                <a:cubicBezTo>
                  <a:pt x="2828" y="371"/>
                  <a:pt x="2828" y="371"/>
                  <a:pt x="2828" y="371"/>
                </a:cubicBezTo>
                <a:cubicBezTo>
                  <a:pt x="2828" y="373"/>
                  <a:pt x="2828" y="373"/>
                  <a:pt x="2828" y="373"/>
                </a:cubicBezTo>
                <a:cubicBezTo>
                  <a:pt x="2829" y="374"/>
                  <a:pt x="2829" y="374"/>
                  <a:pt x="2830" y="374"/>
                </a:cubicBezTo>
                <a:cubicBezTo>
                  <a:pt x="2830" y="373"/>
                  <a:pt x="2830" y="373"/>
                  <a:pt x="2830" y="373"/>
                </a:cubicBezTo>
                <a:cubicBezTo>
                  <a:pt x="2831" y="373"/>
                  <a:pt x="2832" y="372"/>
                  <a:pt x="2833" y="372"/>
                </a:cubicBezTo>
                <a:cubicBezTo>
                  <a:pt x="2833" y="370"/>
                  <a:pt x="2833" y="370"/>
                  <a:pt x="2833" y="370"/>
                </a:cubicBezTo>
                <a:cubicBezTo>
                  <a:pt x="2831" y="370"/>
                  <a:pt x="2832" y="370"/>
                  <a:pt x="2831" y="370"/>
                </a:cubicBezTo>
                <a:cubicBezTo>
                  <a:pt x="2831" y="369"/>
                  <a:pt x="2830" y="365"/>
                  <a:pt x="2830" y="364"/>
                </a:cubicBezTo>
                <a:cubicBezTo>
                  <a:pt x="2832" y="364"/>
                  <a:pt x="2832" y="364"/>
                  <a:pt x="2832" y="364"/>
                </a:cubicBezTo>
                <a:cubicBezTo>
                  <a:pt x="2832" y="363"/>
                  <a:pt x="2834" y="361"/>
                  <a:pt x="2833" y="360"/>
                </a:cubicBezTo>
                <a:cubicBezTo>
                  <a:pt x="2832" y="360"/>
                  <a:pt x="2832" y="360"/>
                  <a:pt x="2832" y="360"/>
                </a:cubicBezTo>
                <a:cubicBezTo>
                  <a:pt x="2832" y="359"/>
                  <a:pt x="2832" y="359"/>
                  <a:pt x="2832" y="359"/>
                </a:cubicBezTo>
                <a:cubicBezTo>
                  <a:pt x="2836" y="359"/>
                  <a:pt x="2836" y="359"/>
                  <a:pt x="2836" y="359"/>
                </a:cubicBezTo>
                <a:cubicBezTo>
                  <a:pt x="2836" y="358"/>
                  <a:pt x="2836" y="358"/>
                  <a:pt x="2836" y="358"/>
                </a:cubicBezTo>
                <a:cubicBezTo>
                  <a:pt x="2837" y="358"/>
                  <a:pt x="2837" y="358"/>
                  <a:pt x="2837" y="358"/>
                </a:cubicBezTo>
                <a:cubicBezTo>
                  <a:pt x="2837" y="358"/>
                  <a:pt x="2837" y="358"/>
                  <a:pt x="2837" y="358"/>
                </a:cubicBezTo>
                <a:cubicBezTo>
                  <a:pt x="2840" y="358"/>
                  <a:pt x="2840" y="358"/>
                  <a:pt x="2840" y="358"/>
                </a:cubicBezTo>
                <a:cubicBezTo>
                  <a:pt x="2840" y="357"/>
                  <a:pt x="2840" y="357"/>
                  <a:pt x="2840" y="357"/>
                </a:cubicBezTo>
                <a:cubicBezTo>
                  <a:pt x="2841" y="357"/>
                  <a:pt x="2841" y="357"/>
                  <a:pt x="2841" y="357"/>
                </a:cubicBezTo>
                <a:cubicBezTo>
                  <a:pt x="2842" y="359"/>
                  <a:pt x="2846" y="361"/>
                  <a:pt x="2849" y="362"/>
                </a:cubicBezTo>
                <a:cubicBezTo>
                  <a:pt x="2849" y="362"/>
                  <a:pt x="2849" y="362"/>
                  <a:pt x="2849" y="362"/>
                </a:cubicBezTo>
                <a:cubicBezTo>
                  <a:pt x="2847" y="362"/>
                  <a:pt x="2844" y="362"/>
                  <a:pt x="2843" y="361"/>
                </a:cubicBezTo>
                <a:cubicBezTo>
                  <a:pt x="2840" y="361"/>
                  <a:pt x="2840" y="364"/>
                  <a:pt x="2837" y="365"/>
                </a:cubicBezTo>
                <a:cubicBezTo>
                  <a:pt x="2838" y="367"/>
                  <a:pt x="2838" y="370"/>
                  <a:pt x="2839" y="372"/>
                </a:cubicBezTo>
                <a:cubicBezTo>
                  <a:pt x="2838" y="372"/>
                  <a:pt x="2838" y="372"/>
                  <a:pt x="2838" y="372"/>
                </a:cubicBezTo>
                <a:cubicBezTo>
                  <a:pt x="2838" y="373"/>
                  <a:pt x="2838" y="373"/>
                  <a:pt x="2838" y="373"/>
                </a:cubicBezTo>
                <a:cubicBezTo>
                  <a:pt x="2838" y="374"/>
                  <a:pt x="2837" y="374"/>
                  <a:pt x="2837" y="374"/>
                </a:cubicBezTo>
                <a:cubicBezTo>
                  <a:pt x="2836" y="376"/>
                  <a:pt x="2836" y="377"/>
                  <a:pt x="2835" y="379"/>
                </a:cubicBezTo>
                <a:cubicBezTo>
                  <a:pt x="2837" y="379"/>
                  <a:pt x="2837" y="379"/>
                  <a:pt x="2837" y="379"/>
                </a:cubicBezTo>
                <a:cubicBezTo>
                  <a:pt x="2837" y="381"/>
                  <a:pt x="2837" y="381"/>
                  <a:pt x="2837" y="381"/>
                </a:cubicBezTo>
                <a:cubicBezTo>
                  <a:pt x="2836" y="382"/>
                  <a:pt x="2835" y="382"/>
                  <a:pt x="2835" y="382"/>
                </a:cubicBezTo>
                <a:cubicBezTo>
                  <a:pt x="2835" y="385"/>
                  <a:pt x="2835" y="385"/>
                  <a:pt x="2835" y="385"/>
                </a:cubicBezTo>
                <a:cubicBezTo>
                  <a:pt x="2832" y="385"/>
                  <a:pt x="2830" y="385"/>
                  <a:pt x="2828" y="385"/>
                </a:cubicBezTo>
                <a:cubicBezTo>
                  <a:pt x="2828" y="385"/>
                  <a:pt x="2827" y="384"/>
                  <a:pt x="2826" y="385"/>
                </a:cubicBezTo>
                <a:cubicBezTo>
                  <a:pt x="2826" y="385"/>
                  <a:pt x="2826" y="385"/>
                  <a:pt x="2826" y="385"/>
                </a:cubicBezTo>
                <a:cubicBezTo>
                  <a:pt x="2824" y="385"/>
                  <a:pt x="2824" y="385"/>
                  <a:pt x="2824" y="385"/>
                </a:cubicBezTo>
                <a:cubicBezTo>
                  <a:pt x="2824" y="386"/>
                  <a:pt x="2824" y="386"/>
                  <a:pt x="2824" y="387"/>
                </a:cubicBezTo>
                <a:cubicBezTo>
                  <a:pt x="2819" y="387"/>
                  <a:pt x="2819" y="387"/>
                  <a:pt x="2819" y="387"/>
                </a:cubicBezTo>
                <a:cubicBezTo>
                  <a:pt x="2819" y="387"/>
                  <a:pt x="2818" y="388"/>
                  <a:pt x="2818" y="388"/>
                </a:cubicBezTo>
                <a:cubicBezTo>
                  <a:pt x="2818" y="389"/>
                  <a:pt x="2818" y="389"/>
                  <a:pt x="2818" y="389"/>
                </a:cubicBezTo>
                <a:cubicBezTo>
                  <a:pt x="2817" y="389"/>
                  <a:pt x="2817" y="389"/>
                  <a:pt x="2817" y="389"/>
                </a:cubicBezTo>
                <a:cubicBezTo>
                  <a:pt x="2817" y="390"/>
                  <a:pt x="2818" y="390"/>
                  <a:pt x="2818" y="391"/>
                </a:cubicBezTo>
                <a:cubicBezTo>
                  <a:pt x="2818" y="392"/>
                  <a:pt x="2818" y="393"/>
                  <a:pt x="2818" y="394"/>
                </a:cubicBezTo>
                <a:cubicBezTo>
                  <a:pt x="2817" y="394"/>
                  <a:pt x="2816" y="394"/>
                  <a:pt x="2816" y="395"/>
                </a:cubicBezTo>
                <a:cubicBezTo>
                  <a:pt x="2813" y="396"/>
                  <a:pt x="2815" y="396"/>
                  <a:pt x="2814" y="398"/>
                </a:cubicBezTo>
                <a:cubicBezTo>
                  <a:pt x="2814" y="398"/>
                  <a:pt x="2814" y="398"/>
                  <a:pt x="2814" y="398"/>
                </a:cubicBezTo>
                <a:cubicBezTo>
                  <a:pt x="2813" y="398"/>
                  <a:pt x="2813" y="399"/>
                  <a:pt x="2813" y="400"/>
                </a:cubicBezTo>
                <a:cubicBezTo>
                  <a:pt x="2813" y="400"/>
                  <a:pt x="2812" y="400"/>
                  <a:pt x="2812" y="400"/>
                </a:cubicBezTo>
                <a:cubicBezTo>
                  <a:pt x="2812" y="402"/>
                  <a:pt x="2812" y="402"/>
                  <a:pt x="2812" y="402"/>
                </a:cubicBezTo>
                <a:cubicBezTo>
                  <a:pt x="2810" y="403"/>
                  <a:pt x="2808" y="404"/>
                  <a:pt x="2806" y="404"/>
                </a:cubicBezTo>
                <a:cubicBezTo>
                  <a:pt x="2806" y="407"/>
                  <a:pt x="2806" y="407"/>
                  <a:pt x="2806" y="407"/>
                </a:cubicBezTo>
                <a:cubicBezTo>
                  <a:pt x="2803" y="408"/>
                  <a:pt x="2803" y="409"/>
                  <a:pt x="2801" y="412"/>
                </a:cubicBezTo>
                <a:cubicBezTo>
                  <a:pt x="2800" y="412"/>
                  <a:pt x="2800" y="412"/>
                  <a:pt x="2800" y="412"/>
                </a:cubicBezTo>
                <a:cubicBezTo>
                  <a:pt x="2800" y="414"/>
                  <a:pt x="2800" y="414"/>
                  <a:pt x="2800" y="414"/>
                </a:cubicBezTo>
                <a:cubicBezTo>
                  <a:pt x="2799" y="415"/>
                  <a:pt x="2799" y="415"/>
                  <a:pt x="2798" y="416"/>
                </a:cubicBezTo>
                <a:cubicBezTo>
                  <a:pt x="2796" y="417"/>
                  <a:pt x="2795" y="419"/>
                  <a:pt x="2793" y="421"/>
                </a:cubicBezTo>
                <a:cubicBezTo>
                  <a:pt x="2792" y="421"/>
                  <a:pt x="2792" y="421"/>
                  <a:pt x="2792" y="421"/>
                </a:cubicBezTo>
                <a:cubicBezTo>
                  <a:pt x="2791" y="422"/>
                  <a:pt x="2790" y="423"/>
                  <a:pt x="2789" y="425"/>
                </a:cubicBezTo>
                <a:cubicBezTo>
                  <a:pt x="2786" y="425"/>
                  <a:pt x="2787" y="424"/>
                  <a:pt x="2784" y="425"/>
                </a:cubicBezTo>
                <a:cubicBezTo>
                  <a:pt x="2784" y="427"/>
                  <a:pt x="2783" y="427"/>
                  <a:pt x="2782" y="428"/>
                </a:cubicBezTo>
                <a:cubicBezTo>
                  <a:pt x="2779" y="428"/>
                  <a:pt x="2779" y="428"/>
                  <a:pt x="2779" y="428"/>
                </a:cubicBezTo>
                <a:cubicBezTo>
                  <a:pt x="2779" y="427"/>
                  <a:pt x="2779" y="427"/>
                  <a:pt x="2779" y="427"/>
                </a:cubicBezTo>
                <a:cubicBezTo>
                  <a:pt x="2777" y="427"/>
                  <a:pt x="2776" y="428"/>
                  <a:pt x="2775" y="428"/>
                </a:cubicBezTo>
                <a:cubicBezTo>
                  <a:pt x="2775" y="430"/>
                  <a:pt x="2776" y="430"/>
                  <a:pt x="2778" y="431"/>
                </a:cubicBezTo>
                <a:cubicBezTo>
                  <a:pt x="2777" y="432"/>
                  <a:pt x="2777" y="433"/>
                  <a:pt x="2777" y="435"/>
                </a:cubicBezTo>
                <a:cubicBezTo>
                  <a:pt x="2776" y="435"/>
                  <a:pt x="2776" y="435"/>
                  <a:pt x="2776" y="435"/>
                </a:cubicBezTo>
                <a:cubicBezTo>
                  <a:pt x="2775" y="437"/>
                  <a:pt x="2777" y="440"/>
                  <a:pt x="2775" y="442"/>
                </a:cubicBezTo>
                <a:cubicBezTo>
                  <a:pt x="2775" y="443"/>
                  <a:pt x="2775" y="443"/>
                  <a:pt x="2775" y="443"/>
                </a:cubicBezTo>
                <a:cubicBezTo>
                  <a:pt x="2774" y="442"/>
                  <a:pt x="2773" y="441"/>
                  <a:pt x="2772" y="442"/>
                </a:cubicBezTo>
                <a:cubicBezTo>
                  <a:pt x="2772" y="443"/>
                  <a:pt x="2772" y="443"/>
                  <a:pt x="2772" y="443"/>
                </a:cubicBezTo>
                <a:cubicBezTo>
                  <a:pt x="2771" y="443"/>
                  <a:pt x="2769" y="444"/>
                  <a:pt x="2768" y="445"/>
                </a:cubicBezTo>
                <a:cubicBezTo>
                  <a:pt x="2767" y="447"/>
                  <a:pt x="2768" y="449"/>
                  <a:pt x="2767" y="452"/>
                </a:cubicBezTo>
                <a:cubicBezTo>
                  <a:pt x="2766" y="452"/>
                  <a:pt x="2766" y="452"/>
                  <a:pt x="2766" y="452"/>
                </a:cubicBezTo>
                <a:cubicBezTo>
                  <a:pt x="2766" y="455"/>
                  <a:pt x="2766" y="455"/>
                  <a:pt x="2766" y="455"/>
                </a:cubicBezTo>
                <a:cubicBezTo>
                  <a:pt x="2766" y="455"/>
                  <a:pt x="2766" y="455"/>
                  <a:pt x="2766" y="455"/>
                </a:cubicBezTo>
                <a:cubicBezTo>
                  <a:pt x="2765" y="456"/>
                  <a:pt x="2765" y="457"/>
                  <a:pt x="2765" y="458"/>
                </a:cubicBezTo>
                <a:cubicBezTo>
                  <a:pt x="2764" y="458"/>
                  <a:pt x="2764" y="458"/>
                  <a:pt x="2764" y="458"/>
                </a:cubicBezTo>
                <a:cubicBezTo>
                  <a:pt x="2765" y="462"/>
                  <a:pt x="2765" y="467"/>
                  <a:pt x="2765" y="471"/>
                </a:cubicBezTo>
                <a:cubicBezTo>
                  <a:pt x="2766" y="471"/>
                  <a:pt x="2766" y="471"/>
                  <a:pt x="2766" y="471"/>
                </a:cubicBezTo>
                <a:cubicBezTo>
                  <a:pt x="2766" y="475"/>
                  <a:pt x="2766" y="475"/>
                  <a:pt x="2766" y="475"/>
                </a:cubicBezTo>
                <a:cubicBezTo>
                  <a:pt x="2766" y="475"/>
                  <a:pt x="2766" y="475"/>
                  <a:pt x="2766" y="475"/>
                </a:cubicBezTo>
                <a:cubicBezTo>
                  <a:pt x="2766" y="476"/>
                  <a:pt x="2766" y="476"/>
                  <a:pt x="2766" y="476"/>
                </a:cubicBezTo>
                <a:cubicBezTo>
                  <a:pt x="2767" y="476"/>
                  <a:pt x="2767" y="476"/>
                  <a:pt x="2767" y="476"/>
                </a:cubicBezTo>
                <a:cubicBezTo>
                  <a:pt x="2767" y="477"/>
                  <a:pt x="2767" y="479"/>
                  <a:pt x="2768" y="480"/>
                </a:cubicBezTo>
                <a:cubicBezTo>
                  <a:pt x="2768" y="480"/>
                  <a:pt x="2768" y="480"/>
                  <a:pt x="2768" y="480"/>
                </a:cubicBezTo>
                <a:cubicBezTo>
                  <a:pt x="2768" y="482"/>
                  <a:pt x="2768" y="484"/>
                  <a:pt x="2768" y="485"/>
                </a:cubicBezTo>
                <a:cubicBezTo>
                  <a:pt x="2768" y="485"/>
                  <a:pt x="2768" y="485"/>
                  <a:pt x="2768" y="485"/>
                </a:cubicBezTo>
                <a:cubicBezTo>
                  <a:pt x="2768" y="489"/>
                  <a:pt x="2768" y="489"/>
                  <a:pt x="2768" y="489"/>
                </a:cubicBezTo>
                <a:cubicBezTo>
                  <a:pt x="2769" y="489"/>
                  <a:pt x="2769" y="489"/>
                  <a:pt x="2769" y="489"/>
                </a:cubicBezTo>
                <a:cubicBezTo>
                  <a:pt x="2769" y="492"/>
                  <a:pt x="2769" y="494"/>
                  <a:pt x="2768" y="496"/>
                </a:cubicBezTo>
                <a:cubicBezTo>
                  <a:pt x="2769" y="496"/>
                  <a:pt x="2769" y="496"/>
                  <a:pt x="2769" y="496"/>
                </a:cubicBezTo>
                <a:cubicBezTo>
                  <a:pt x="2769" y="499"/>
                  <a:pt x="2769" y="499"/>
                  <a:pt x="2769" y="499"/>
                </a:cubicBezTo>
                <a:cubicBezTo>
                  <a:pt x="2770" y="499"/>
                  <a:pt x="2770" y="499"/>
                  <a:pt x="2770" y="499"/>
                </a:cubicBezTo>
                <a:cubicBezTo>
                  <a:pt x="2770" y="504"/>
                  <a:pt x="2770" y="504"/>
                  <a:pt x="2770" y="504"/>
                </a:cubicBezTo>
                <a:cubicBezTo>
                  <a:pt x="2770" y="504"/>
                  <a:pt x="2770" y="504"/>
                  <a:pt x="2770" y="504"/>
                </a:cubicBezTo>
                <a:cubicBezTo>
                  <a:pt x="2770" y="505"/>
                  <a:pt x="2770" y="505"/>
                  <a:pt x="2770" y="505"/>
                </a:cubicBezTo>
                <a:cubicBezTo>
                  <a:pt x="2771" y="505"/>
                  <a:pt x="2771" y="505"/>
                  <a:pt x="2772" y="506"/>
                </a:cubicBezTo>
                <a:cubicBezTo>
                  <a:pt x="2772" y="508"/>
                  <a:pt x="2772" y="508"/>
                  <a:pt x="2772" y="508"/>
                </a:cubicBezTo>
                <a:cubicBezTo>
                  <a:pt x="2772" y="508"/>
                  <a:pt x="2772" y="508"/>
                  <a:pt x="2772" y="508"/>
                </a:cubicBezTo>
                <a:cubicBezTo>
                  <a:pt x="2773" y="510"/>
                  <a:pt x="2773" y="513"/>
                  <a:pt x="2773" y="516"/>
                </a:cubicBezTo>
                <a:cubicBezTo>
                  <a:pt x="2773" y="516"/>
                  <a:pt x="2772" y="516"/>
                  <a:pt x="2772" y="517"/>
                </a:cubicBezTo>
                <a:cubicBezTo>
                  <a:pt x="2773" y="518"/>
                  <a:pt x="2773" y="518"/>
                  <a:pt x="2774" y="518"/>
                </a:cubicBezTo>
                <a:cubicBezTo>
                  <a:pt x="2774" y="519"/>
                  <a:pt x="2774" y="521"/>
                  <a:pt x="2774" y="523"/>
                </a:cubicBezTo>
                <a:cubicBezTo>
                  <a:pt x="2778" y="522"/>
                  <a:pt x="2776" y="521"/>
                  <a:pt x="2778" y="520"/>
                </a:cubicBezTo>
                <a:cubicBezTo>
                  <a:pt x="2779" y="520"/>
                  <a:pt x="2780" y="520"/>
                  <a:pt x="2781" y="519"/>
                </a:cubicBezTo>
                <a:cubicBezTo>
                  <a:pt x="2781" y="519"/>
                  <a:pt x="2782" y="518"/>
                  <a:pt x="2782" y="517"/>
                </a:cubicBezTo>
                <a:cubicBezTo>
                  <a:pt x="2783" y="517"/>
                  <a:pt x="2783" y="517"/>
                  <a:pt x="2783" y="517"/>
                </a:cubicBezTo>
                <a:cubicBezTo>
                  <a:pt x="2783" y="516"/>
                  <a:pt x="2783" y="516"/>
                  <a:pt x="2783" y="516"/>
                </a:cubicBezTo>
                <a:cubicBezTo>
                  <a:pt x="2785" y="515"/>
                  <a:pt x="2786" y="514"/>
                  <a:pt x="2788" y="512"/>
                </a:cubicBezTo>
                <a:cubicBezTo>
                  <a:pt x="2788" y="508"/>
                  <a:pt x="2789" y="504"/>
                  <a:pt x="2789" y="500"/>
                </a:cubicBezTo>
                <a:cubicBezTo>
                  <a:pt x="2791" y="500"/>
                  <a:pt x="2791" y="500"/>
                  <a:pt x="2792" y="499"/>
                </a:cubicBezTo>
                <a:cubicBezTo>
                  <a:pt x="2792" y="498"/>
                  <a:pt x="2792" y="498"/>
                  <a:pt x="2792" y="498"/>
                </a:cubicBezTo>
                <a:cubicBezTo>
                  <a:pt x="2794" y="498"/>
                  <a:pt x="2797" y="498"/>
                  <a:pt x="2799" y="498"/>
                </a:cubicBezTo>
                <a:cubicBezTo>
                  <a:pt x="2799" y="494"/>
                  <a:pt x="2799" y="492"/>
                  <a:pt x="2799" y="487"/>
                </a:cubicBezTo>
                <a:cubicBezTo>
                  <a:pt x="2799" y="487"/>
                  <a:pt x="2800" y="485"/>
                  <a:pt x="2801" y="485"/>
                </a:cubicBezTo>
                <a:cubicBezTo>
                  <a:pt x="2801" y="484"/>
                  <a:pt x="2801" y="484"/>
                  <a:pt x="2802" y="484"/>
                </a:cubicBezTo>
                <a:cubicBezTo>
                  <a:pt x="2802" y="483"/>
                  <a:pt x="2802" y="483"/>
                  <a:pt x="2802" y="483"/>
                </a:cubicBezTo>
                <a:cubicBezTo>
                  <a:pt x="2803" y="482"/>
                  <a:pt x="2803" y="482"/>
                  <a:pt x="2804" y="481"/>
                </a:cubicBezTo>
                <a:cubicBezTo>
                  <a:pt x="2804" y="480"/>
                  <a:pt x="2804" y="480"/>
                  <a:pt x="2804" y="480"/>
                </a:cubicBezTo>
                <a:cubicBezTo>
                  <a:pt x="2805" y="480"/>
                  <a:pt x="2805" y="480"/>
                  <a:pt x="2806" y="479"/>
                </a:cubicBezTo>
                <a:cubicBezTo>
                  <a:pt x="2806" y="479"/>
                  <a:pt x="2806" y="478"/>
                  <a:pt x="2806" y="478"/>
                </a:cubicBezTo>
                <a:cubicBezTo>
                  <a:pt x="2808" y="477"/>
                  <a:pt x="2807" y="478"/>
                  <a:pt x="2808" y="477"/>
                </a:cubicBezTo>
                <a:cubicBezTo>
                  <a:pt x="2811" y="477"/>
                  <a:pt x="2812" y="476"/>
                  <a:pt x="2813" y="478"/>
                </a:cubicBezTo>
                <a:cubicBezTo>
                  <a:pt x="2815" y="478"/>
                  <a:pt x="2816" y="478"/>
                  <a:pt x="2816" y="477"/>
                </a:cubicBezTo>
                <a:cubicBezTo>
                  <a:pt x="2816" y="476"/>
                  <a:pt x="2816" y="476"/>
                  <a:pt x="2816" y="476"/>
                </a:cubicBezTo>
                <a:cubicBezTo>
                  <a:pt x="2817" y="476"/>
                  <a:pt x="2817" y="476"/>
                  <a:pt x="2817" y="476"/>
                </a:cubicBezTo>
                <a:cubicBezTo>
                  <a:pt x="2817" y="475"/>
                  <a:pt x="2818" y="475"/>
                  <a:pt x="2818" y="474"/>
                </a:cubicBezTo>
                <a:cubicBezTo>
                  <a:pt x="2820" y="474"/>
                  <a:pt x="2820" y="474"/>
                  <a:pt x="2820" y="474"/>
                </a:cubicBezTo>
                <a:cubicBezTo>
                  <a:pt x="2819" y="471"/>
                  <a:pt x="2817" y="468"/>
                  <a:pt x="2814" y="467"/>
                </a:cubicBezTo>
                <a:cubicBezTo>
                  <a:pt x="2815" y="464"/>
                  <a:pt x="2815" y="464"/>
                  <a:pt x="2815" y="464"/>
                </a:cubicBezTo>
                <a:cubicBezTo>
                  <a:pt x="2816" y="464"/>
                  <a:pt x="2816" y="464"/>
                  <a:pt x="2816" y="464"/>
                </a:cubicBezTo>
                <a:cubicBezTo>
                  <a:pt x="2816" y="456"/>
                  <a:pt x="2816" y="456"/>
                  <a:pt x="2816" y="456"/>
                </a:cubicBezTo>
                <a:cubicBezTo>
                  <a:pt x="2818" y="455"/>
                  <a:pt x="2821" y="454"/>
                  <a:pt x="2823" y="453"/>
                </a:cubicBezTo>
                <a:cubicBezTo>
                  <a:pt x="2823" y="452"/>
                  <a:pt x="2823" y="452"/>
                  <a:pt x="2823" y="452"/>
                </a:cubicBezTo>
                <a:cubicBezTo>
                  <a:pt x="2824" y="452"/>
                  <a:pt x="2826" y="454"/>
                  <a:pt x="2826" y="454"/>
                </a:cubicBezTo>
                <a:cubicBezTo>
                  <a:pt x="2828" y="454"/>
                  <a:pt x="2828" y="453"/>
                  <a:pt x="2829" y="452"/>
                </a:cubicBezTo>
                <a:cubicBezTo>
                  <a:pt x="2829" y="448"/>
                  <a:pt x="2829" y="448"/>
                  <a:pt x="2829" y="448"/>
                </a:cubicBezTo>
                <a:cubicBezTo>
                  <a:pt x="2828" y="448"/>
                  <a:pt x="2826" y="448"/>
                  <a:pt x="2824" y="448"/>
                </a:cubicBezTo>
                <a:cubicBezTo>
                  <a:pt x="2824" y="446"/>
                  <a:pt x="2824" y="446"/>
                  <a:pt x="2824" y="446"/>
                </a:cubicBezTo>
                <a:cubicBezTo>
                  <a:pt x="2824" y="444"/>
                  <a:pt x="2821" y="443"/>
                  <a:pt x="2822" y="441"/>
                </a:cubicBezTo>
                <a:cubicBezTo>
                  <a:pt x="2822" y="441"/>
                  <a:pt x="2822" y="441"/>
                  <a:pt x="2822" y="441"/>
                </a:cubicBezTo>
                <a:cubicBezTo>
                  <a:pt x="2823" y="439"/>
                  <a:pt x="2823" y="437"/>
                  <a:pt x="2824" y="435"/>
                </a:cubicBezTo>
                <a:cubicBezTo>
                  <a:pt x="2825" y="434"/>
                  <a:pt x="2826" y="433"/>
                  <a:pt x="2827" y="433"/>
                </a:cubicBezTo>
                <a:cubicBezTo>
                  <a:pt x="2828" y="427"/>
                  <a:pt x="2828" y="427"/>
                  <a:pt x="2828" y="427"/>
                </a:cubicBezTo>
                <a:cubicBezTo>
                  <a:pt x="2826" y="426"/>
                  <a:pt x="2825" y="425"/>
                  <a:pt x="2822" y="425"/>
                </a:cubicBezTo>
                <a:cubicBezTo>
                  <a:pt x="2822" y="426"/>
                  <a:pt x="2822" y="426"/>
                  <a:pt x="2822" y="426"/>
                </a:cubicBezTo>
                <a:cubicBezTo>
                  <a:pt x="2822" y="426"/>
                  <a:pt x="2821" y="426"/>
                  <a:pt x="2820" y="425"/>
                </a:cubicBezTo>
                <a:cubicBezTo>
                  <a:pt x="2820" y="425"/>
                  <a:pt x="2820" y="424"/>
                  <a:pt x="2820" y="423"/>
                </a:cubicBezTo>
                <a:cubicBezTo>
                  <a:pt x="2819" y="423"/>
                  <a:pt x="2819" y="423"/>
                  <a:pt x="2819" y="423"/>
                </a:cubicBezTo>
                <a:cubicBezTo>
                  <a:pt x="2817" y="417"/>
                  <a:pt x="2823" y="413"/>
                  <a:pt x="2825" y="411"/>
                </a:cubicBezTo>
                <a:cubicBezTo>
                  <a:pt x="2825" y="410"/>
                  <a:pt x="2825" y="410"/>
                  <a:pt x="2825" y="410"/>
                </a:cubicBezTo>
                <a:cubicBezTo>
                  <a:pt x="2826" y="410"/>
                  <a:pt x="2826" y="410"/>
                  <a:pt x="2826" y="410"/>
                </a:cubicBezTo>
                <a:cubicBezTo>
                  <a:pt x="2826" y="408"/>
                  <a:pt x="2826" y="408"/>
                  <a:pt x="2826" y="408"/>
                </a:cubicBezTo>
                <a:cubicBezTo>
                  <a:pt x="2827" y="408"/>
                  <a:pt x="2827" y="408"/>
                  <a:pt x="2827" y="408"/>
                </a:cubicBezTo>
                <a:cubicBezTo>
                  <a:pt x="2827" y="407"/>
                  <a:pt x="2827" y="407"/>
                  <a:pt x="2827" y="407"/>
                </a:cubicBezTo>
                <a:cubicBezTo>
                  <a:pt x="2828" y="408"/>
                  <a:pt x="2828" y="408"/>
                  <a:pt x="2828" y="408"/>
                </a:cubicBezTo>
                <a:cubicBezTo>
                  <a:pt x="2829" y="407"/>
                  <a:pt x="2829" y="406"/>
                  <a:pt x="2829" y="404"/>
                </a:cubicBezTo>
                <a:cubicBezTo>
                  <a:pt x="2831" y="404"/>
                  <a:pt x="2831" y="404"/>
                  <a:pt x="2831" y="404"/>
                </a:cubicBezTo>
                <a:cubicBezTo>
                  <a:pt x="2831" y="403"/>
                  <a:pt x="2830" y="402"/>
                  <a:pt x="2830" y="400"/>
                </a:cubicBezTo>
                <a:cubicBezTo>
                  <a:pt x="2831" y="400"/>
                  <a:pt x="2831" y="400"/>
                  <a:pt x="2832" y="400"/>
                </a:cubicBezTo>
                <a:cubicBezTo>
                  <a:pt x="2833" y="397"/>
                  <a:pt x="2834" y="397"/>
                  <a:pt x="2834" y="395"/>
                </a:cubicBezTo>
                <a:cubicBezTo>
                  <a:pt x="2835" y="395"/>
                  <a:pt x="2836" y="395"/>
                  <a:pt x="2837" y="395"/>
                </a:cubicBezTo>
                <a:cubicBezTo>
                  <a:pt x="2837" y="396"/>
                  <a:pt x="2837" y="396"/>
                  <a:pt x="2837" y="396"/>
                </a:cubicBezTo>
                <a:cubicBezTo>
                  <a:pt x="2840" y="396"/>
                  <a:pt x="2840" y="396"/>
                  <a:pt x="2843" y="396"/>
                </a:cubicBezTo>
                <a:cubicBezTo>
                  <a:pt x="2843" y="398"/>
                  <a:pt x="2843" y="398"/>
                  <a:pt x="2843" y="398"/>
                </a:cubicBezTo>
                <a:cubicBezTo>
                  <a:pt x="2845" y="398"/>
                  <a:pt x="2845" y="398"/>
                  <a:pt x="2845" y="398"/>
                </a:cubicBezTo>
                <a:cubicBezTo>
                  <a:pt x="2845" y="397"/>
                  <a:pt x="2845" y="397"/>
                  <a:pt x="2845" y="397"/>
                </a:cubicBezTo>
                <a:cubicBezTo>
                  <a:pt x="2845" y="397"/>
                  <a:pt x="2845" y="397"/>
                  <a:pt x="2845" y="397"/>
                </a:cubicBezTo>
                <a:cubicBezTo>
                  <a:pt x="2845" y="395"/>
                  <a:pt x="2845" y="395"/>
                  <a:pt x="2845" y="395"/>
                </a:cubicBezTo>
                <a:cubicBezTo>
                  <a:pt x="2848" y="394"/>
                  <a:pt x="2854" y="390"/>
                  <a:pt x="2854" y="387"/>
                </a:cubicBezTo>
                <a:cubicBezTo>
                  <a:pt x="2856" y="387"/>
                  <a:pt x="2856" y="387"/>
                  <a:pt x="2856" y="387"/>
                </a:cubicBezTo>
                <a:cubicBezTo>
                  <a:pt x="2856" y="388"/>
                  <a:pt x="2855" y="389"/>
                  <a:pt x="2855" y="389"/>
                </a:cubicBezTo>
                <a:cubicBezTo>
                  <a:pt x="2855" y="391"/>
                  <a:pt x="2855" y="391"/>
                  <a:pt x="2855" y="391"/>
                </a:cubicBezTo>
                <a:cubicBezTo>
                  <a:pt x="2854" y="394"/>
                  <a:pt x="2854" y="395"/>
                  <a:pt x="2854" y="399"/>
                </a:cubicBezTo>
                <a:cubicBezTo>
                  <a:pt x="2856" y="399"/>
                  <a:pt x="2856" y="399"/>
                  <a:pt x="2857" y="398"/>
                </a:cubicBezTo>
                <a:cubicBezTo>
                  <a:pt x="2858" y="398"/>
                  <a:pt x="2858" y="398"/>
                  <a:pt x="2858" y="398"/>
                </a:cubicBezTo>
                <a:cubicBezTo>
                  <a:pt x="2858" y="397"/>
                  <a:pt x="2858" y="397"/>
                  <a:pt x="2858" y="397"/>
                </a:cubicBezTo>
                <a:cubicBezTo>
                  <a:pt x="2859" y="396"/>
                  <a:pt x="2860" y="395"/>
                  <a:pt x="2860" y="395"/>
                </a:cubicBezTo>
                <a:cubicBezTo>
                  <a:pt x="2861" y="395"/>
                  <a:pt x="2861" y="395"/>
                  <a:pt x="2861" y="395"/>
                </a:cubicBezTo>
                <a:cubicBezTo>
                  <a:pt x="2861" y="393"/>
                  <a:pt x="2861" y="393"/>
                  <a:pt x="2861" y="393"/>
                </a:cubicBezTo>
                <a:cubicBezTo>
                  <a:pt x="2862" y="393"/>
                  <a:pt x="2862" y="393"/>
                  <a:pt x="2863" y="393"/>
                </a:cubicBezTo>
                <a:cubicBezTo>
                  <a:pt x="2863" y="391"/>
                  <a:pt x="2864" y="390"/>
                  <a:pt x="2864" y="388"/>
                </a:cubicBezTo>
                <a:cubicBezTo>
                  <a:pt x="2864" y="388"/>
                  <a:pt x="2865" y="388"/>
                  <a:pt x="2866" y="389"/>
                </a:cubicBezTo>
                <a:cubicBezTo>
                  <a:pt x="2866" y="388"/>
                  <a:pt x="2866" y="388"/>
                  <a:pt x="2866" y="388"/>
                </a:cubicBezTo>
                <a:cubicBezTo>
                  <a:pt x="2867" y="387"/>
                  <a:pt x="2867" y="387"/>
                  <a:pt x="2868" y="387"/>
                </a:cubicBezTo>
                <a:cubicBezTo>
                  <a:pt x="2869" y="387"/>
                  <a:pt x="2869" y="386"/>
                  <a:pt x="2869" y="385"/>
                </a:cubicBezTo>
                <a:cubicBezTo>
                  <a:pt x="2872" y="385"/>
                  <a:pt x="2873" y="385"/>
                  <a:pt x="2876" y="386"/>
                </a:cubicBezTo>
                <a:cubicBezTo>
                  <a:pt x="2876" y="387"/>
                  <a:pt x="2876" y="387"/>
                  <a:pt x="2876" y="387"/>
                </a:cubicBezTo>
                <a:cubicBezTo>
                  <a:pt x="2877" y="387"/>
                  <a:pt x="2877" y="387"/>
                  <a:pt x="2877" y="387"/>
                </a:cubicBezTo>
                <a:cubicBezTo>
                  <a:pt x="2877" y="387"/>
                  <a:pt x="2877" y="387"/>
                  <a:pt x="2877" y="387"/>
                </a:cubicBezTo>
                <a:cubicBezTo>
                  <a:pt x="2878" y="387"/>
                  <a:pt x="2878" y="387"/>
                  <a:pt x="2878" y="387"/>
                </a:cubicBezTo>
                <a:cubicBezTo>
                  <a:pt x="2879" y="388"/>
                  <a:pt x="2879" y="389"/>
                  <a:pt x="2879" y="389"/>
                </a:cubicBezTo>
                <a:cubicBezTo>
                  <a:pt x="2883" y="389"/>
                  <a:pt x="2883" y="389"/>
                  <a:pt x="2883" y="389"/>
                </a:cubicBezTo>
                <a:cubicBezTo>
                  <a:pt x="2883" y="390"/>
                  <a:pt x="2883" y="390"/>
                  <a:pt x="2883" y="390"/>
                </a:cubicBezTo>
                <a:cubicBezTo>
                  <a:pt x="2883" y="390"/>
                  <a:pt x="2883" y="390"/>
                  <a:pt x="2883" y="390"/>
                </a:cubicBezTo>
                <a:cubicBezTo>
                  <a:pt x="2883" y="394"/>
                  <a:pt x="2883" y="394"/>
                  <a:pt x="2883" y="394"/>
                </a:cubicBezTo>
                <a:cubicBezTo>
                  <a:pt x="2885" y="394"/>
                  <a:pt x="2886" y="395"/>
                  <a:pt x="2887" y="396"/>
                </a:cubicBezTo>
                <a:cubicBezTo>
                  <a:pt x="2887" y="396"/>
                  <a:pt x="2887" y="396"/>
                  <a:pt x="2887" y="396"/>
                </a:cubicBezTo>
                <a:cubicBezTo>
                  <a:pt x="2888" y="397"/>
                  <a:pt x="2889" y="397"/>
                  <a:pt x="2891" y="398"/>
                </a:cubicBezTo>
                <a:cubicBezTo>
                  <a:pt x="2891" y="395"/>
                  <a:pt x="2892" y="393"/>
                  <a:pt x="2893" y="391"/>
                </a:cubicBezTo>
                <a:cubicBezTo>
                  <a:pt x="2893" y="391"/>
                  <a:pt x="2893" y="391"/>
                  <a:pt x="2893" y="391"/>
                </a:cubicBezTo>
                <a:cubicBezTo>
                  <a:pt x="2894" y="389"/>
                  <a:pt x="2895" y="389"/>
                  <a:pt x="2896" y="387"/>
                </a:cubicBezTo>
                <a:cubicBezTo>
                  <a:pt x="2898" y="386"/>
                  <a:pt x="2900" y="386"/>
                  <a:pt x="2901" y="384"/>
                </a:cubicBezTo>
                <a:cubicBezTo>
                  <a:pt x="2902" y="384"/>
                  <a:pt x="2902" y="384"/>
                  <a:pt x="2902" y="384"/>
                </a:cubicBezTo>
                <a:cubicBezTo>
                  <a:pt x="2901" y="383"/>
                  <a:pt x="2901" y="383"/>
                  <a:pt x="2901" y="381"/>
                </a:cubicBezTo>
                <a:cubicBezTo>
                  <a:pt x="2903" y="381"/>
                  <a:pt x="2903" y="381"/>
                  <a:pt x="2903" y="381"/>
                </a:cubicBezTo>
                <a:cubicBezTo>
                  <a:pt x="2903" y="380"/>
                  <a:pt x="2903" y="380"/>
                  <a:pt x="2903" y="380"/>
                </a:cubicBezTo>
                <a:cubicBezTo>
                  <a:pt x="2904" y="380"/>
                  <a:pt x="2904" y="380"/>
                  <a:pt x="2904" y="381"/>
                </a:cubicBezTo>
                <a:cubicBezTo>
                  <a:pt x="2907" y="381"/>
                  <a:pt x="2908" y="380"/>
                  <a:pt x="2909" y="378"/>
                </a:cubicBezTo>
                <a:cubicBezTo>
                  <a:pt x="2910" y="378"/>
                  <a:pt x="2910" y="378"/>
                  <a:pt x="2910" y="378"/>
                </a:cubicBezTo>
                <a:cubicBezTo>
                  <a:pt x="2910" y="377"/>
                  <a:pt x="2908" y="377"/>
                  <a:pt x="2908" y="376"/>
                </a:cubicBezTo>
                <a:cubicBezTo>
                  <a:pt x="2908" y="375"/>
                  <a:pt x="2908" y="375"/>
                  <a:pt x="2908" y="375"/>
                </a:cubicBezTo>
                <a:cubicBezTo>
                  <a:pt x="2910" y="375"/>
                  <a:pt x="2911" y="376"/>
                  <a:pt x="2913" y="377"/>
                </a:cubicBezTo>
                <a:cubicBezTo>
                  <a:pt x="2914" y="376"/>
                  <a:pt x="2915" y="375"/>
                  <a:pt x="2916" y="375"/>
                </a:cubicBezTo>
                <a:cubicBezTo>
                  <a:pt x="2915" y="373"/>
                  <a:pt x="2915" y="373"/>
                  <a:pt x="2914" y="372"/>
                </a:cubicBezTo>
                <a:cubicBezTo>
                  <a:pt x="2914" y="371"/>
                  <a:pt x="2914" y="371"/>
                  <a:pt x="2914" y="371"/>
                </a:cubicBezTo>
                <a:cubicBezTo>
                  <a:pt x="2916" y="371"/>
                  <a:pt x="2917" y="371"/>
                  <a:pt x="2918" y="373"/>
                </a:cubicBezTo>
                <a:cubicBezTo>
                  <a:pt x="2919" y="372"/>
                  <a:pt x="2919" y="372"/>
                  <a:pt x="2920" y="372"/>
                </a:cubicBezTo>
                <a:cubicBezTo>
                  <a:pt x="2920" y="371"/>
                  <a:pt x="2920" y="371"/>
                  <a:pt x="2920" y="371"/>
                </a:cubicBezTo>
                <a:cubicBezTo>
                  <a:pt x="2922" y="371"/>
                  <a:pt x="2922" y="371"/>
                  <a:pt x="2922" y="371"/>
                </a:cubicBezTo>
                <a:cubicBezTo>
                  <a:pt x="2922" y="370"/>
                  <a:pt x="2922" y="370"/>
                  <a:pt x="2922" y="370"/>
                </a:cubicBezTo>
                <a:cubicBezTo>
                  <a:pt x="2924" y="370"/>
                  <a:pt x="2924" y="370"/>
                  <a:pt x="2924" y="370"/>
                </a:cubicBezTo>
                <a:cubicBezTo>
                  <a:pt x="2924" y="369"/>
                  <a:pt x="2924" y="369"/>
                  <a:pt x="2924" y="369"/>
                </a:cubicBezTo>
                <a:cubicBezTo>
                  <a:pt x="2925" y="369"/>
                  <a:pt x="2925" y="369"/>
                  <a:pt x="2925" y="369"/>
                </a:cubicBezTo>
                <a:cubicBezTo>
                  <a:pt x="2925" y="368"/>
                  <a:pt x="2925" y="368"/>
                  <a:pt x="2925" y="368"/>
                </a:cubicBezTo>
                <a:cubicBezTo>
                  <a:pt x="2927" y="368"/>
                  <a:pt x="2928" y="368"/>
                  <a:pt x="2929" y="368"/>
                </a:cubicBezTo>
                <a:cubicBezTo>
                  <a:pt x="2929" y="367"/>
                  <a:pt x="2929" y="367"/>
                  <a:pt x="2929" y="367"/>
                </a:cubicBezTo>
                <a:cubicBezTo>
                  <a:pt x="2931" y="367"/>
                  <a:pt x="2931" y="367"/>
                  <a:pt x="2931" y="367"/>
                </a:cubicBezTo>
                <a:cubicBezTo>
                  <a:pt x="2932" y="366"/>
                  <a:pt x="2932" y="366"/>
                  <a:pt x="2932" y="366"/>
                </a:cubicBezTo>
                <a:cubicBezTo>
                  <a:pt x="2933" y="366"/>
                  <a:pt x="2933" y="366"/>
                  <a:pt x="2933" y="366"/>
                </a:cubicBezTo>
                <a:cubicBezTo>
                  <a:pt x="2933" y="365"/>
                  <a:pt x="2933" y="365"/>
                  <a:pt x="2933" y="365"/>
                </a:cubicBezTo>
                <a:cubicBezTo>
                  <a:pt x="2935" y="365"/>
                  <a:pt x="2935" y="365"/>
                  <a:pt x="2935" y="365"/>
                </a:cubicBezTo>
                <a:cubicBezTo>
                  <a:pt x="2935" y="364"/>
                  <a:pt x="2935" y="364"/>
                  <a:pt x="2935" y="364"/>
                </a:cubicBezTo>
                <a:cubicBezTo>
                  <a:pt x="2937" y="364"/>
                  <a:pt x="2937" y="364"/>
                  <a:pt x="2937" y="364"/>
                </a:cubicBezTo>
                <a:cubicBezTo>
                  <a:pt x="2937" y="364"/>
                  <a:pt x="2937" y="363"/>
                  <a:pt x="2937" y="363"/>
                </a:cubicBezTo>
                <a:cubicBezTo>
                  <a:pt x="2939" y="363"/>
                  <a:pt x="2939" y="363"/>
                  <a:pt x="2939" y="363"/>
                </a:cubicBezTo>
                <a:cubicBezTo>
                  <a:pt x="2939" y="362"/>
                  <a:pt x="2939" y="362"/>
                  <a:pt x="2939" y="362"/>
                </a:cubicBezTo>
                <a:cubicBezTo>
                  <a:pt x="2940" y="362"/>
                  <a:pt x="2942" y="362"/>
                  <a:pt x="2943" y="362"/>
                </a:cubicBezTo>
                <a:cubicBezTo>
                  <a:pt x="2943" y="361"/>
                  <a:pt x="2943" y="361"/>
                  <a:pt x="2943" y="361"/>
                </a:cubicBezTo>
                <a:cubicBezTo>
                  <a:pt x="2945" y="361"/>
                  <a:pt x="2945" y="361"/>
                  <a:pt x="2945" y="361"/>
                </a:cubicBezTo>
                <a:cubicBezTo>
                  <a:pt x="2945" y="360"/>
                  <a:pt x="2945" y="360"/>
                  <a:pt x="2945" y="360"/>
                </a:cubicBezTo>
                <a:cubicBezTo>
                  <a:pt x="2946" y="360"/>
                  <a:pt x="2946" y="362"/>
                  <a:pt x="2946" y="362"/>
                </a:cubicBezTo>
                <a:cubicBezTo>
                  <a:pt x="2948" y="361"/>
                  <a:pt x="2951" y="361"/>
                  <a:pt x="2953" y="360"/>
                </a:cubicBezTo>
                <a:cubicBezTo>
                  <a:pt x="2953" y="361"/>
                  <a:pt x="2953" y="361"/>
                  <a:pt x="2953" y="361"/>
                </a:cubicBezTo>
                <a:cubicBezTo>
                  <a:pt x="2954" y="361"/>
                  <a:pt x="2954" y="361"/>
                  <a:pt x="2954" y="361"/>
                </a:cubicBezTo>
                <a:cubicBezTo>
                  <a:pt x="2955" y="361"/>
                  <a:pt x="2955" y="362"/>
                  <a:pt x="2955" y="362"/>
                </a:cubicBezTo>
                <a:cubicBezTo>
                  <a:pt x="2956" y="362"/>
                  <a:pt x="2956" y="362"/>
                  <a:pt x="2956" y="362"/>
                </a:cubicBezTo>
                <a:cubicBezTo>
                  <a:pt x="2956" y="363"/>
                  <a:pt x="2956" y="363"/>
                  <a:pt x="2956" y="363"/>
                </a:cubicBezTo>
                <a:cubicBezTo>
                  <a:pt x="2961" y="363"/>
                  <a:pt x="2961" y="363"/>
                  <a:pt x="2961" y="363"/>
                </a:cubicBezTo>
                <a:cubicBezTo>
                  <a:pt x="2962" y="364"/>
                  <a:pt x="2962" y="364"/>
                  <a:pt x="2962" y="364"/>
                </a:cubicBezTo>
                <a:cubicBezTo>
                  <a:pt x="2963" y="362"/>
                  <a:pt x="2965" y="361"/>
                  <a:pt x="2966" y="360"/>
                </a:cubicBezTo>
                <a:cubicBezTo>
                  <a:pt x="2966" y="360"/>
                  <a:pt x="2966" y="360"/>
                  <a:pt x="2966" y="360"/>
                </a:cubicBezTo>
                <a:cubicBezTo>
                  <a:pt x="2966" y="359"/>
                  <a:pt x="2966" y="359"/>
                  <a:pt x="2966" y="359"/>
                </a:cubicBezTo>
                <a:cubicBezTo>
                  <a:pt x="2966" y="359"/>
                  <a:pt x="2965" y="359"/>
                  <a:pt x="2965" y="358"/>
                </a:cubicBezTo>
                <a:cubicBezTo>
                  <a:pt x="2965" y="357"/>
                  <a:pt x="2965" y="356"/>
                  <a:pt x="2966" y="354"/>
                </a:cubicBezTo>
                <a:cubicBezTo>
                  <a:pt x="2962" y="354"/>
                  <a:pt x="2962" y="354"/>
                  <a:pt x="2962" y="354"/>
                </a:cubicBezTo>
                <a:cubicBezTo>
                  <a:pt x="2962" y="353"/>
                  <a:pt x="2962" y="353"/>
                  <a:pt x="2962" y="353"/>
                </a:cubicBezTo>
                <a:cubicBezTo>
                  <a:pt x="2961" y="353"/>
                  <a:pt x="2961" y="353"/>
                  <a:pt x="2961" y="353"/>
                </a:cubicBezTo>
                <a:cubicBezTo>
                  <a:pt x="2960" y="352"/>
                  <a:pt x="2962" y="351"/>
                  <a:pt x="2962" y="350"/>
                </a:cubicBezTo>
                <a:cubicBezTo>
                  <a:pt x="2961" y="350"/>
                  <a:pt x="2961" y="350"/>
                  <a:pt x="2961" y="350"/>
                </a:cubicBezTo>
                <a:cubicBezTo>
                  <a:pt x="2961" y="349"/>
                  <a:pt x="2961" y="349"/>
                  <a:pt x="2961" y="349"/>
                </a:cubicBezTo>
                <a:cubicBezTo>
                  <a:pt x="2960" y="349"/>
                  <a:pt x="2960" y="349"/>
                  <a:pt x="2960" y="349"/>
                </a:cubicBezTo>
                <a:cubicBezTo>
                  <a:pt x="2960" y="348"/>
                  <a:pt x="2960" y="347"/>
                  <a:pt x="2960" y="345"/>
                </a:cubicBezTo>
                <a:cubicBezTo>
                  <a:pt x="2959" y="345"/>
                  <a:pt x="2959" y="345"/>
                  <a:pt x="2958" y="345"/>
                </a:cubicBezTo>
                <a:cubicBezTo>
                  <a:pt x="2958" y="343"/>
                  <a:pt x="2958" y="343"/>
                  <a:pt x="2958" y="343"/>
                </a:cubicBezTo>
                <a:cubicBezTo>
                  <a:pt x="2958" y="342"/>
                  <a:pt x="2957" y="342"/>
                  <a:pt x="2956" y="341"/>
                </a:cubicBezTo>
                <a:cubicBezTo>
                  <a:pt x="2956" y="340"/>
                  <a:pt x="2956" y="338"/>
                  <a:pt x="2955" y="337"/>
                </a:cubicBezTo>
                <a:cubicBezTo>
                  <a:pt x="2953" y="337"/>
                  <a:pt x="2953" y="337"/>
                  <a:pt x="2952" y="339"/>
                </a:cubicBezTo>
                <a:cubicBezTo>
                  <a:pt x="2949" y="339"/>
                  <a:pt x="2949" y="339"/>
                  <a:pt x="2949" y="339"/>
                </a:cubicBezTo>
                <a:cubicBezTo>
                  <a:pt x="2949" y="338"/>
                  <a:pt x="2949" y="338"/>
                  <a:pt x="2949" y="338"/>
                </a:cubicBezTo>
                <a:cubicBezTo>
                  <a:pt x="2949" y="338"/>
                  <a:pt x="2949" y="338"/>
                  <a:pt x="2949" y="338"/>
                </a:cubicBezTo>
                <a:cubicBezTo>
                  <a:pt x="2948" y="336"/>
                  <a:pt x="2950" y="337"/>
                  <a:pt x="2950" y="336"/>
                </a:cubicBezTo>
                <a:cubicBezTo>
                  <a:pt x="2950" y="335"/>
                  <a:pt x="2950" y="335"/>
                  <a:pt x="2950" y="335"/>
                </a:cubicBezTo>
                <a:cubicBezTo>
                  <a:pt x="2950" y="334"/>
                  <a:pt x="2951" y="334"/>
                  <a:pt x="2952" y="334"/>
                </a:cubicBezTo>
                <a:cubicBezTo>
                  <a:pt x="2952" y="332"/>
                  <a:pt x="2952" y="332"/>
                  <a:pt x="2952" y="332"/>
                </a:cubicBezTo>
                <a:cubicBezTo>
                  <a:pt x="2951" y="332"/>
                  <a:pt x="2951" y="332"/>
                  <a:pt x="2951" y="332"/>
                </a:cubicBezTo>
                <a:cubicBezTo>
                  <a:pt x="2951" y="331"/>
                  <a:pt x="2951" y="331"/>
                  <a:pt x="2951" y="331"/>
                </a:cubicBezTo>
                <a:cubicBezTo>
                  <a:pt x="2950" y="332"/>
                  <a:pt x="2950" y="332"/>
                  <a:pt x="2949" y="332"/>
                </a:cubicBezTo>
                <a:cubicBezTo>
                  <a:pt x="2949" y="333"/>
                  <a:pt x="2949" y="333"/>
                  <a:pt x="2949" y="333"/>
                </a:cubicBezTo>
                <a:cubicBezTo>
                  <a:pt x="2947" y="333"/>
                  <a:pt x="2947" y="333"/>
                  <a:pt x="2947" y="333"/>
                </a:cubicBezTo>
                <a:cubicBezTo>
                  <a:pt x="2947" y="333"/>
                  <a:pt x="2947" y="333"/>
                  <a:pt x="2947" y="333"/>
                </a:cubicBezTo>
                <a:cubicBezTo>
                  <a:pt x="2945" y="332"/>
                  <a:pt x="2943" y="330"/>
                  <a:pt x="2941" y="331"/>
                </a:cubicBezTo>
                <a:cubicBezTo>
                  <a:pt x="2939" y="331"/>
                  <a:pt x="2939" y="331"/>
                  <a:pt x="2939" y="331"/>
                </a:cubicBezTo>
                <a:cubicBezTo>
                  <a:pt x="2939" y="331"/>
                  <a:pt x="2939" y="331"/>
                  <a:pt x="2939" y="331"/>
                </a:cubicBezTo>
                <a:cubicBezTo>
                  <a:pt x="2939" y="331"/>
                  <a:pt x="2940" y="330"/>
                  <a:pt x="2941" y="330"/>
                </a:cubicBezTo>
                <a:cubicBezTo>
                  <a:pt x="2941" y="329"/>
                  <a:pt x="2941" y="329"/>
                  <a:pt x="2941" y="329"/>
                </a:cubicBezTo>
                <a:cubicBezTo>
                  <a:pt x="2943" y="330"/>
                  <a:pt x="2946" y="330"/>
                  <a:pt x="2949" y="330"/>
                </a:cubicBezTo>
                <a:cubicBezTo>
                  <a:pt x="2949" y="329"/>
                  <a:pt x="2949" y="329"/>
                  <a:pt x="2949" y="329"/>
                </a:cubicBezTo>
                <a:cubicBezTo>
                  <a:pt x="2949" y="329"/>
                  <a:pt x="2949" y="329"/>
                  <a:pt x="2949" y="329"/>
                </a:cubicBezTo>
                <a:cubicBezTo>
                  <a:pt x="2949" y="330"/>
                  <a:pt x="2951" y="330"/>
                  <a:pt x="2952" y="330"/>
                </a:cubicBezTo>
                <a:cubicBezTo>
                  <a:pt x="2952" y="331"/>
                  <a:pt x="2952" y="331"/>
                  <a:pt x="2952" y="331"/>
                </a:cubicBezTo>
                <a:cubicBezTo>
                  <a:pt x="2954" y="331"/>
                  <a:pt x="2954" y="331"/>
                  <a:pt x="2954" y="331"/>
                </a:cubicBezTo>
                <a:cubicBezTo>
                  <a:pt x="2954" y="331"/>
                  <a:pt x="2954" y="331"/>
                  <a:pt x="2954" y="331"/>
                </a:cubicBezTo>
                <a:cubicBezTo>
                  <a:pt x="2957" y="332"/>
                  <a:pt x="2960" y="332"/>
                  <a:pt x="2963" y="333"/>
                </a:cubicBezTo>
                <a:cubicBezTo>
                  <a:pt x="2963" y="332"/>
                  <a:pt x="2963" y="332"/>
                  <a:pt x="2963" y="332"/>
                </a:cubicBezTo>
                <a:cubicBezTo>
                  <a:pt x="2965" y="332"/>
                  <a:pt x="2965" y="332"/>
                  <a:pt x="2965" y="332"/>
                </a:cubicBezTo>
                <a:cubicBezTo>
                  <a:pt x="2965" y="331"/>
                  <a:pt x="2965" y="331"/>
                  <a:pt x="2965" y="331"/>
                </a:cubicBezTo>
                <a:cubicBezTo>
                  <a:pt x="2966" y="331"/>
                  <a:pt x="2967" y="332"/>
                  <a:pt x="2968" y="332"/>
                </a:cubicBezTo>
                <a:cubicBezTo>
                  <a:pt x="2968" y="331"/>
                  <a:pt x="2968" y="331"/>
                  <a:pt x="2968" y="331"/>
                </a:cubicBezTo>
                <a:cubicBezTo>
                  <a:pt x="2969" y="331"/>
                  <a:pt x="2969" y="331"/>
                  <a:pt x="2969" y="331"/>
                </a:cubicBezTo>
                <a:cubicBezTo>
                  <a:pt x="2969" y="331"/>
                  <a:pt x="2969" y="331"/>
                  <a:pt x="2970" y="330"/>
                </a:cubicBezTo>
                <a:cubicBezTo>
                  <a:pt x="2971" y="330"/>
                  <a:pt x="2971" y="330"/>
                  <a:pt x="2971" y="330"/>
                </a:cubicBezTo>
                <a:cubicBezTo>
                  <a:pt x="2971" y="329"/>
                  <a:pt x="2971" y="329"/>
                  <a:pt x="2971" y="329"/>
                </a:cubicBezTo>
                <a:cubicBezTo>
                  <a:pt x="2972" y="329"/>
                  <a:pt x="2972" y="329"/>
                  <a:pt x="2972" y="329"/>
                </a:cubicBezTo>
                <a:cubicBezTo>
                  <a:pt x="2972" y="329"/>
                  <a:pt x="2972" y="329"/>
                  <a:pt x="2972" y="329"/>
                </a:cubicBezTo>
                <a:cubicBezTo>
                  <a:pt x="2973" y="329"/>
                  <a:pt x="2973" y="328"/>
                  <a:pt x="2974" y="328"/>
                </a:cubicBezTo>
                <a:cubicBezTo>
                  <a:pt x="2975" y="326"/>
                  <a:pt x="2975" y="322"/>
                  <a:pt x="2977" y="321"/>
                </a:cubicBezTo>
                <a:cubicBezTo>
                  <a:pt x="2977" y="319"/>
                  <a:pt x="2978" y="319"/>
                  <a:pt x="2976" y="318"/>
                </a:cubicBezTo>
                <a:cubicBezTo>
                  <a:pt x="2975" y="318"/>
                  <a:pt x="2975" y="318"/>
                  <a:pt x="2975" y="318"/>
                </a:cubicBezTo>
                <a:cubicBezTo>
                  <a:pt x="2974" y="318"/>
                  <a:pt x="2974" y="317"/>
                  <a:pt x="2973" y="316"/>
                </a:cubicBezTo>
                <a:cubicBezTo>
                  <a:pt x="2973" y="316"/>
                  <a:pt x="2973" y="316"/>
                  <a:pt x="2973" y="315"/>
                </a:cubicBezTo>
                <a:cubicBezTo>
                  <a:pt x="2974" y="314"/>
                  <a:pt x="2973" y="315"/>
                  <a:pt x="2973" y="314"/>
                </a:cubicBezTo>
                <a:cubicBezTo>
                  <a:pt x="2975" y="314"/>
                  <a:pt x="2975" y="314"/>
                  <a:pt x="2975" y="314"/>
                </a:cubicBezTo>
                <a:cubicBezTo>
                  <a:pt x="2975" y="311"/>
                  <a:pt x="2974" y="311"/>
                  <a:pt x="2974" y="309"/>
                </a:cubicBezTo>
                <a:cubicBezTo>
                  <a:pt x="2975" y="309"/>
                  <a:pt x="2976" y="308"/>
                  <a:pt x="2977" y="308"/>
                </a:cubicBezTo>
                <a:cubicBezTo>
                  <a:pt x="2977" y="307"/>
                  <a:pt x="2977" y="307"/>
                  <a:pt x="2977" y="307"/>
                </a:cubicBezTo>
                <a:cubicBezTo>
                  <a:pt x="2978" y="308"/>
                  <a:pt x="2978" y="308"/>
                  <a:pt x="2980" y="308"/>
                </a:cubicBezTo>
                <a:cubicBezTo>
                  <a:pt x="2980" y="306"/>
                  <a:pt x="2980" y="306"/>
                  <a:pt x="2980" y="306"/>
                </a:cubicBezTo>
                <a:cubicBezTo>
                  <a:pt x="2981" y="306"/>
                  <a:pt x="2981" y="306"/>
                  <a:pt x="2981" y="306"/>
                </a:cubicBezTo>
                <a:cubicBezTo>
                  <a:pt x="2980" y="309"/>
                  <a:pt x="2979" y="308"/>
                  <a:pt x="2979" y="312"/>
                </a:cubicBezTo>
                <a:cubicBezTo>
                  <a:pt x="2981" y="312"/>
                  <a:pt x="2981" y="312"/>
                  <a:pt x="2981" y="312"/>
                </a:cubicBezTo>
                <a:cubicBezTo>
                  <a:pt x="2981" y="313"/>
                  <a:pt x="2980" y="314"/>
                  <a:pt x="2980" y="316"/>
                </a:cubicBezTo>
                <a:cubicBezTo>
                  <a:pt x="2980" y="316"/>
                  <a:pt x="2979" y="316"/>
                  <a:pt x="2979" y="316"/>
                </a:cubicBezTo>
                <a:cubicBezTo>
                  <a:pt x="2979" y="320"/>
                  <a:pt x="2979" y="320"/>
                  <a:pt x="2979" y="320"/>
                </a:cubicBezTo>
                <a:cubicBezTo>
                  <a:pt x="2982" y="320"/>
                  <a:pt x="2983" y="321"/>
                  <a:pt x="2985" y="323"/>
                </a:cubicBezTo>
                <a:cubicBezTo>
                  <a:pt x="2989" y="323"/>
                  <a:pt x="2989" y="321"/>
                  <a:pt x="2993" y="320"/>
                </a:cubicBezTo>
                <a:cubicBezTo>
                  <a:pt x="2993" y="319"/>
                  <a:pt x="2993" y="319"/>
                  <a:pt x="2994" y="318"/>
                </a:cubicBezTo>
                <a:cubicBezTo>
                  <a:pt x="2995" y="318"/>
                  <a:pt x="2995" y="318"/>
                  <a:pt x="2995" y="318"/>
                </a:cubicBezTo>
                <a:cubicBezTo>
                  <a:pt x="2995" y="318"/>
                  <a:pt x="2996" y="318"/>
                  <a:pt x="2996" y="319"/>
                </a:cubicBezTo>
                <a:cubicBezTo>
                  <a:pt x="3002" y="319"/>
                  <a:pt x="3002" y="319"/>
                  <a:pt x="3002" y="319"/>
                </a:cubicBezTo>
                <a:cubicBezTo>
                  <a:pt x="3003" y="321"/>
                  <a:pt x="3005" y="323"/>
                  <a:pt x="3006" y="325"/>
                </a:cubicBezTo>
                <a:cubicBezTo>
                  <a:pt x="3006" y="325"/>
                  <a:pt x="3006" y="325"/>
                  <a:pt x="3006" y="325"/>
                </a:cubicBezTo>
                <a:cubicBezTo>
                  <a:pt x="3007" y="327"/>
                  <a:pt x="3005" y="329"/>
                  <a:pt x="3005" y="329"/>
                </a:cubicBezTo>
                <a:cubicBezTo>
                  <a:pt x="3007" y="330"/>
                  <a:pt x="3009" y="332"/>
                  <a:pt x="3010" y="333"/>
                </a:cubicBezTo>
                <a:cubicBezTo>
                  <a:pt x="3012" y="333"/>
                  <a:pt x="3013" y="333"/>
                  <a:pt x="3014" y="332"/>
                </a:cubicBezTo>
                <a:cubicBezTo>
                  <a:pt x="3016" y="332"/>
                  <a:pt x="3016" y="332"/>
                  <a:pt x="3018" y="333"/>
                </a:cubicBezTo>
                <a:cubicBezTo>
                  <a:pt x="3018" y="334"/>
                  <a:pt x="3018" y="334"/>
                  <a:pt x="3018" y="334"/>
                </a:cubicBezTo>
                <a:cubicBezTo>
                  <a:pt x="3020" y="334"/>
                  <a:pt x="3020" y="334"/>
                  <a:pt x="3020" y="334"/>
                </a:cubicBezTo>
                <a:cubicBezTo>
                  <a:pt x="3020" y="334"/>
                  <a:pt x="3020" y="335"/>
                  <a:pt x="3020" y="335"/>
                </a:cubicBezTo>
                <a:cubicBezTo>
                  <a:pt x="3023" y="337"/>
                  <a:pt x="3022" y="336"/>
                  <a:pt x="3023" y="339"/>
                </a:cubicBezTo>
                <a:cubicBezTo>
                  <a:pt x="3027" y="339"/>
                  <a:pt x="3027" y="337"/>
                  <a:pt x="3030" y="336"/>
                </a:cubicBezTo>
                <a:cubicBezTo>
                  <a:pt x="3030" y="339"/>
                  <a:pt x="3031" y="340"/>
                  <a:pt x="3033" y="341"/>
                </a:cubicBezTo>
                <a:cubicBezTo>
                  <a:pt x="3034" y="340"/>
                  <a:pt x="3034" y="339"/>
                  <a:pt x="3034" y="339"/>
                </a:cubicBezTo>
                <a:cubicBezTo>
                  <a:pt x="3036" y="339"/>
                  <a:pt x="3036" y="339"/>
                  <a:pt x="3039" y="339"/>
                </a:cubicBezTo>
                <a:cubicBezTo>
                  <a:pt x="3038" y="337"/>
                  <a:pt x="3036" y="336"/>
                  <a:pt x="3035" y="335"/>
                </a:cubicBezTo>
                <a:cubicBezTo>
                  <a:pt x="3035" y="335"/>
                  <a:pt x="3035" y="335"/>
                  <a:pt x="3035" y="335"/>
                </a:cubicBezTo>
                <a:cubicBezTo>
                  <a:pt x="3035" y="332"/>
                  <a:pt x="3035" y="332"/>
                  <a:pt x="3035" y="332"/>
                </a:cubicBezTo>
                <a:cubicBezTo>
                  <a:pt x="3034" y="332"/>
                  <a:pt x="3035" y="332"/>
                  <a:pt x="3034" y="331"/>
                </a:cubicBezTo>
                <a:cubicBezTo>
                  <a:pt x="3033" y="331"/>
                  <a:pt x="3033" y="331"/>
                  <a:pt x="3033" y="331"/>
                </a:cubicBezTo>
                <a:cubicBezTo>
                  <a:pt x="3033" y="331"/>
                  <a:pt x="3033" y="331"/>
                  <a:pt x="3033" y="331"/>
                </a:cubicBezTo>
                <a:cubicBezTo>
                  <a:pt x="3035" y="330"/>
                  <a:pt x="3037" y="330"/>
                  <a:pt x="3039" y="329"/>
                </a:cubicBezTo>
                <a:cubicBezTo>
                  <a:pt x="3039" y="325"/>
                  <a:pt x="3039" y="325"/>
                  <a:pt x="3039" y="325"/>
                </a:cubicBezTo>
                <a:cubicBezTo>
                  <a:pt x="3039" y="325"/>
                  <a:pt x="3039" y="325"/>
                  <a:pt x="3039" y="325"/>
                </a:cubicBezTo>
                <a:cubicBezTo>
                  <a:pt x="3039" y="325"/>
                  <a:pt x="3039" y="325"/>
                  <a:pt x="3039" y="325"/>
                </a:cubicBezTo>
                <a:cubicBezTo>
                  <a:pt x="3037" y="325"/>
                  <a:pt x="3036" y="325"/>
                  <a:pt x="3035" y="325"/>
                </a:cubicBezTo>
                <a:cubicBezTo>
                  <a:pt x="3035" y="325"/>
                  <a:pt x="3035" y="325"/>
                  <a:pt x="3035" y="325"/>
                </a:cubicBezTo>
                <a:cubicBezTo>
                  <a:pt x="3035" y="325"/>
                  <a:pt x="3035" y="325"/>
                  <a:pt x="3035" y="325"/>
                </a:cubicBezTo>
                <a:cubicBezTo>
                  <a:pt x="3035" y="323"/>
                  <a:pt x="3035" y="323"/>
                  <a:pt x="3035" y="322"/>
                </a:cubicBezTo>
                <a:cubicBezTo>
                  <a:pt x="3039" y="322"/>
                  <a:pt x="3039" y="322"/>
                  <a:pt x="3039" y="322"/>
                </a:cubicBezTo>
                <a:cubicBezTo>
                  <a:pt x="3039" y="323"/>
                  <a:pt x="3039" y="323"/>
                  <a:pt x="3039" y="323"/>
                </a:cubicBezTo>
                <a:cubicBezTo>
                  <a:pt x="3042" y="323"/>
                  <a:pt x="3042" y="323"/>
                  <a:pt x="3042" y="323"/>
                </a:cubicBezTo>
                <a:cubicBezTo>
                  <a:pt x="3042" y="322"/>
                  <a:pt x="3042" y="322"/>
                  <a:pt x="3042" y="322"/>
                </a:cubicBezTo>
                <a:cubicBezTo>
                  <a:pt x="3043" y="322"/>
                  <a:pt x="3045" y="323"/>
                  <a:pt x="3046" y="323"/>
                </a:cubicBezTo>
                <a:cubicBezTo>
                  <a:pt x="3046" y="324"/>
                  <a:pt x="3046" y="324"/>
                  <a:pt x="3046" y="324"/>
                </a:cubicBezTo>
                <a:cubicBezTo>
                  <a:pt x="3046" y="324"/>
                  <a:pt x="3046" y="324"/>
                  <a:pt x="3046" y="324"/>
                </a:cubicBezTo>
                <a:cubicBezTo>
                  <a:pt x="3046" y="324"/>
                  <a:pt x="3046" y="324"/>
                  <a:pt x="3046" y="324"/>
                </a:cubicBezTo>
                <a:cubicBezTo>
                  <a:pt x="3047" y="324"/>
                  <a:pt x="3048" y="324"/>
                  <a:pt x="3049" y="324"/>
                </a:cubicBezTo>
                <a:cubicBezTo>
                  <a:pt x="3049" y="324"/>
                  <a:pt x="3049" y="324"/>
                  <a:pt x="3049" y="324"/>
                </a:cubicBezTo>
                <a:cubicBezTo>
                  <a:pt x="3050" y="324"/>
                  <a:pt x="3050" y="324"/>
                  <a:pt x="3050" y="324"/>
                </a:cubicBezTo>
                <a:cubicBezTo>
                  <a:pt x="3050" y="320"/>
                  <a:pt x="3050" y="320"/>
                  <a:pt x="3050" y="320"/>
                </a:cubicBezTo>
                <a:cubicBezTo>
                  <a:pt x="3053" y="320"/>
                  <a:pt x="3053" y="320"/>
                  <a:pt x="3053" y="320"/>
                </a:cubicBezTo>
                <a:cubicBezTo>
                  <a:pt x="3053" y="320"/>
                  <a:pt x="3053" y="320"/>
                  <a:pt x="3053" y="320"/>
                </a:cubicBezTo>
                <a:cubicBezTo>
                  <a:pt x="3052" y="320"/>
                  <a:pt x="3052" y="320"/>
                  <a:pt x="3052" y="320"/>
                </a:cubicBezTo>
                <a:cubicBezTo>
                  <a:pt x="3053" y="318"/>
                  <a:pt x="3053" y="317"/>
                  <a:pt x="3053" y="316"/>
                </a:cubicBezTo>
                <a:cubicBezTo>
                  <a:pt x="3055" y="316"/>
                  <a:pt x="3055" y="316"/>
                  <a:pt x="3055" y="316"/>
                </a:cubicBezTo>
                <a:cubicBezTo>
                  <a:pt x="3055" y="316"/>
                  <a:pt x="3055" y="315"/>
                  <a:pt x="3056" y="314"/>
                </a:cubicBezTo>
                <a:cubicBezTo>
                  <a:pt x="3053" y="314"/>
                  <a:pt x="3053" y="314"/>
                  <a:pt x="3052" y="313"/>
                </a:cubicBezTo>
                <a:lnTo>
                  <a:pt x="3052" y="312"/>
                </a:lnTo>
                <a:close/>
                <a:moveTo>
                  <a:pt x="1507" y="356"/>
                </a:moveTo>
                <a:cubicBezTo>
                  <a:pt x="1508" y="357"/>
                  <a:pt x="1507" y="356"/>
                  <a:pt x="1508" y="357"/>
                </a:cubicBezTo>
                <a:cubicBezTo>
                  <a:pt x="1507" y="357"/>
                  <a:pt x="1507" y="357"/>
                  <a:pt x="1507" y="356"/>
                </a:cubicBezTo>
                <a:close/>
                <a:moveTo>
                  <a:pt x="1557" y="408"/>
                </a:moveTo>
                <a:cubicBezTo>
                  <a:pt x="1557" y="412"/>
                  <a:pt x="1556" y="411"/>
                  <a:pt x="1554" y="412"/>
                </a:cubicBezTo>
                <a:cubicBezTo>
                  <a:pt x="1554" y="413"/>
                  <a:pt x="1554" y="413"/>
                  <a:pt x="1554" y="413"/>
                </a:cubicBezTo>
                <a:cubicBezTo>
                  <a:pt x="1553" y="413"/>
                  <a:pt x="1553" y="414"/>
                  <a:pt x="1552" y="414"/>
                </a:cubicBezTo>
                <a:cubicBezTo>
                  <a:pt x="1552" y="415"/>
                  <a:pt x="1552" y="415"/>
                  <a:pt x="1552" y="415"/>
                </a:cubicBezTo>
                <a:cubicBezTo>
                  <a:pt x="1551" y="415"/>
                  <a:pt x="1551" y="414"/>
                  <a:pt x="1550" y="414"/>
                </a:cubicBezTo>
                <a:cubicBezTo>
                  <a:pt x="1550" y="415"/>
                  <a:pt x="1550" y="415"/>
                  <a:pt x="1550" y="415"/>
                </a:cubicBezTo>
                <a:cubicBezTo>
                  <a:pt x="1548" y="416"/>
                  <a:pt x="1548" y="416"/>
                  <a:pt x="1544" y="416"/>
                </a:cubicBezTo>
                <a:cubicBezTo>
                  <a:pt x="1544" y="414"/>
                  <a:pt x="1544" y="414"/>
                  <a:pt x="1544" y="414"/>
                </a:cubicBezTo>
                <a:cubicBezTo>
                  <a:pt x="1545" y="414"/>
                  <a:pt x="1545" y="414"/>
                  <a:pt x="1545" y="414"/>
                </a:cubicBezTo>
                <a:cubicBezTo>
                  <a:pt x="1545" y="412"/>
                  <a:pt x="1545" y="410"/>
                  <a:pt x="1546" y="409"/>
                </a:cubicBezTo>
                <a:cubicBezTo>
                  <a:pt x="1549" y="407"/>
                  <a:pt x="1549" y="411"/>
                  <a:pt x="1551" y="406"/>
                </a:cubicBezTo>
                <a:cubicBezTo>
                  <a:pt x="1551" y="406"/>
                  <a:pt x="1551" y="406"/>
                  <a:pt x="1551" y="406"/>
                </a:cubicBezTo>
                <a:cubicBezTo>
                  <a:pt x="1551" y="405"/>
                  <a:pt x="1551" y="404"/>
                  <a:pt x="1551" y="403"/>
                </a:cubicBezTo>
                <a:cubicBezTo>
                  <a:pt x="1551" y="403"/>
                  <a:pt x="1551" y="403"/>
                  <a:pt x="1551" y="403"/>
                </a:cubicBezTo>
                <a:cubicBezTo>
                  <a:pt x="1551" y="401"/>
                  <a:pt x="1551" y="401"/>
                  <a:pt x="1551" y="401"/>
                </a:cubicBezTo>
                <a:cubicBezTo>
                  <a:pt x="1553" y="401"/>
                  <a:pt x="1553" y="401"/>
                  <a:pt x="1553" y="401"/>
                </a:cubicBezTo>
                <a:cubicBezTo>
                  <a:pt x="1553" y="403"/>
                  <a:pt x="1553" y="403"/>
                  <a:pt x="1553" y="403"/>
                </a:cubicBezTo>
                <a:cubicBezTo>
                  <a:pt x="1554" y="403"/>
                  <a:pt x="1555" y="404"/>
                  <a:pt x="1556" y="404"/>
                </a:cubicBezTo>
                <a:cubicBezTo>
                  <a:pt x="1557" y="406"/>
                  <a:pt x="1558" y="407"/>
                  <a:pt x="1557" y="408"/>
                </a:cubicBezTo>
                <a:close/>
                <a:moveTo>
                  <a:pt x="1562" y="308"/>
                </a:moveTo>
                <a:cubicBezTo>
                  <a:pt x="1563" y="308"/>
                  <a:pt x="1563" y="308"/>
                  <a:pt x="1563" y="308"/>
                </a:cubicBezTo>
                <a:cubicBezTo>
                  <a:pt x="1563" y="310"/>
                  <a:pt x="1563" y="310"/>
                  <a:pt x="1563" y="310"/>
                </a:cubicBezTo>
                <a:cubicBezTo>
                  <a:pt x="1562" y="310"/>
                  <a:pt x="1562" y="310"/>
                  <a:pt x="1562" y="310"/>
                </a:cubicBezTo>
                <a:lnTo>
                  <a:pt x="1562" y="308"/>
                </a:lnTo>
                <a:close/>
                <a:moveTo>
                  <a:pt x="1564" y="416"/>
                </a:moveTo>
                <a:cubicBezTo>
                  <a:pt x="1562" y="416"/>
                  <a:pt x="1562" y="416"/>
                  <a:pt x="1562" y="416"/>
                </a:cubicBezTo>
                <a:cubicBezTo>
                  <a:pt x="1562" y="418"/>
                  <a:pt x="1562" y="419"/>
                  <a:pt x="1562" y="420"/>
                </a:cubicBezTo>
                <a:cubicBezTo>
                  <a:pt x="1561" y="420"/>
                  <a:pt x="1561" y="420"/>
                  <a:pt x="1561" y="420"/>
                </a:cubicBezTo>
                <a:cubicBezTo>
                  <a:pt x="1561" y="421"/>
                  <a:pt x="1561" y="421"/>
                  <a:pt x="1561" y="421"/>
                </a:cubicBezTo>
                <a:cubicBezTo>
                  <a:pt x="1560" y="421"/>
                  <a:pt x="1560" y="421"/>
                  <a:pt x="1560" y="421"/>
                </a:cubicBezTo>
                <a:cubicBezTo>
                  <a:pt x="1561" y="418"/>
                  <a:pt x="1562" y="415"/>
                  <a:pt x="1563" y="412"/>
                </a:cubicBezTo>
                <a:cubicBezTo>
                  <a:pt x="1564" y="411"/>
                  <a:pt x="1564" y="411"/>
                  <a:pt x="1564" y="411"/>
                </a:cubicBezTo>
                <a:cubicBezTo>
                  <a:pt x="1564" y="412"/>
                  <a:pt x="1564" y="412"/>
                  <a:pt x="1564" y="412"/>
                </a:cubicBezTo>
                <a:cubicBezTo>
                  <a:pt x="1565" y="412"/>
                  <a:pt x="1565" y="412"/>
                  <a:pt x="1565" y="412"/>
                </a:cubicBezTo>
                <a:cubicBezTo>
                  <a:pt x="1565" y="413"/>
                  <a:pt x="1564" y="415"/>
                  <a:pt x="1564" y="416"/>
                </a:cubicBezTo>
                <a:close/>
                <a:moveTo>
                  <a:pt x="1576" y="291"/>
                </a:moveTo>
                <a:cubicBezTo>
                  <a:pt x="1577" y="292"/>
                  <a:pt x="1576" y="291"/>
                  <a:pt x="1577" y="292"/>
                </a:cubicBezTo>
                <a:cubicBezTo>
                  <a:pt x="1576" y="292"/>
                  <a:pt x="1576" y="292"/>
                  <a:pt x="1576" y="291"/>
                </a:cubicBezTo>
                <a:close/>
                <a:moveTo>
                  <a:pt x="1583" y="401"/>
                </a:moveTo>
                <a:cubicBezTo>
                  <a:pt x="1582" y="401"/>
                  <a:pt x="1581" y="402"/>
                  <a:pt x="1581" y="402"/>
                </a:cubicBezTo>
                <a:cubicBezTo>
                  <a:pt x="1581" y="400"/>
                  <a:pt x="1581" y="400"/>
                  <a:pt x="1581" y="400"/>
                </a:cubicBezTo>
                <a:cubicBezTo>
                  <a:pt x="1583" y="400"/>
                  <a:pt x="1583" y="400"/>
                  <a:pt x="1583" y="400"/>
                </a:cubicBezTo>
                <a:lnTo>
                  <a:pt x="1583" y="401"/>
                </a:lnTo>
                <a:close/>
                <a:moveTo>
                  <a:pt x="1587" y="401"/>
                </a:moveTo>
                <a:cubicBezTo>
                  <a:pt x="1587" y="402"/>
                  <a:pt x="1587" y="402"/>
                  <a:pt x="1587" y="402"/>
                </a:cubicBezTo>
                <a:cubicBezTo>
                  <a:pt x="1588" y="402"/>
                  <a:pt x="1589" y="400"/>
                  <a:pt x="1590" y="401"/>
                </a:cubicBezTo>
                <a:cubicBezTo>
                  <a:pt x="1590" y="401"/>
                  <a:pt x="1591" y="403"/>
                  <a:pt x="1592" y="403"/>
                </a:cubicBezTo>
                <a:cubicBezTo>
                  <a:pt x="1592" y="404"/>
                  <a:pt x="1592" y="404"/>
                  <a:pt x="1592" y="404"/>
                </a:cubicBezTo>
                <a:cubicBezTo>
                  <a:pt x="1585" y="403"/>
                  <a:pt x="1585" y="403"/>
                  <a:pt x="1585" y="403"/>
                </a:cubicBezTo>
                <a:cubicBezTo>
                  <a:pt x="1585" y="402"/>
                  <a:pt x="1585" y="401"/>
                  <a:pt x="1585" y="400"/>
                </a:cubicBezTo>
                <a:cubicBezTo>
                  <a:pt x="1586" y="401"/>
                  <a:pt x="1587" y="401"/>
                  <a:pt x="1587" y="401"/>
                </a:cubicBezTo>
                <a:close/>
                <a:moveTo>
                  <a:pt x="1516" y="485"/>
                </a:moveTo>
                <a:cubicBezTo>
                  <a:pt x="1518" y="485"/>
                  <a:pt x="1517" y="485"/>
                  <a:pt x="1518" y="485"/>
                </a:cubicBezTo>
                <a:cubicBezTo>
                  <a:pt x="1516" y="485"/>
                  <a:pt x="1517" y="485"/>
                  <a:pt x="1516" y="485"/>
                </a:cubicBezTo>
                <a:close/>
                <a:moveTo>
                  <a:pt x="1674" y="421"/>
                </a:moveTo>
                <a:cubicBezTo>
                  <a:pt x="1673" y="419"/>
                  <a:pt x="1673" y="419"/>
                  <a:pt x="1672" y="418"/>
                </a:cubicBezTo>
                <a:cubicBezTo>
                  <a:pt x="1672" y="418"/>
                  <a:pt x="1672" y="418"/>
                  <a:pt x="1672" y="418"/>
                </a:cubicBezTo>
                <a:cubicBezTo>
                  <a:pt x="1671" y="415"/>
                  <a:pt x="1672" y="415"/>
                  <a:pt x="1670" y="413"/>
                </a:cubicBezTo>
                <a:cubicBezTo>
                  <a:pt x="1670" y="410"/>
                  <a:pt x="1671" y="411"/>
                  <a:pt x="1672" y="409"/>
                </a:cubicBezTo>
                <a:cubicBezTo>
                  <a:pt x="1675" y="409"/>
                  <a:pt x="1675" y="409"/>
                  <a:pt x="1675" y="409"/>
                </a:cubicBezTo>
                <a:cubicBezTo>
                  <a:pt x="1675" y="411"/>
                  <a:pt x="1675" y="412"/>
                  <a:pt x="1676" y="414"/>
                </a:cubicBezTo>
                <a:cubicBezTo>
                  <a:pt x="1676" y="414"/>
                  <a:pt x="1676" y="414"/>
                  <a:pt x="1676" y="414"/>
                </a:cubicBezTo>
                <a:cubicBezTo>
                  <a:pt x="1676" y="416"/>
                  <a:pt x="1676" y="416"/>
                  <a:pt x="1676" y="416"/>
                </a:cubicBezTo>
                <a:cubicBezTo>
                  <a:pt x="1677" y="416"/>
                  <a:pt x="1677" y="416"/>
                  <a:pt x="1677" y="416"/>
                </a:cubicBezTo>
                <a:cubicBezTo>
                  <a:pt x="1677" y="416"/>
                  <a:pt x="1676" y="419"/>
                  <a:pt x="1676" y="421"/>
                </a:cubicBezTo>
                <a:lnTo>
                  <a:pt x="1674" y="421"/>
                </a:lnTo>
                <a:close/>
                <a:moveTo>
                  <a:pt x="1678" y="425"/>
                </a:moveTo>
                <a:cubicBezTo>
                  <a:pt x="1677" y="425"/>
                  <a:pt x="1677" y="425"/>
                  <a:pt x="1677" y="425"/>
                </a:cubicBezTo>
                <a:cubicBezTo>
                  <a:pt x="1677" y="424"/>
                  <a:pt x="1677" y="424"/>
                  <a:pt x="1677" y="424"/>
                </a:cubicBezTo>
                <a:cubicBezTo>
                  <a:pt x="1677" y="424"/>
                  <a:pt x="1677" y="424"/>
                  <a:pt x="1677" y="424"/>
                </a:cubicBezTo>
                <a:cubicBezTo>
                  <a:pt x="1677" y="423"/>
                  <a:pt x="1677" y="423"/>
                  <a:pt x="1677" y="423"/>
                </a:cubicBezTo>
                <a:cubicBezTo>
                  <a:pt x="1678" y="423"/>
                  <a:pt x="1678" y="423"/>
                  <a:pt x="1678" y="423"/>
                </a:cubicBezTo>
                <a:lnTo>
                  <a:pt x="1678" y="425"/>
                </a:lnTo>
                <a:close/>
                <a:moveTo>
                  <a:pt x="1716" y="385"/>
                </a:moveTo>
                <a:cubicBezTo>
                  <a:pt x="1716" y="387"/>
                  <a:pt x="1716" y="388"/>
                  <a:pt x="1716" y="389"/>
                </a:cubicBezTo>
                <a:cubicBezTo>
                  <a:pt x="1712" y="390"/>
                  <a:pt x="1710" y="387"/>
                  <a:pt x="1708" y="392"/>
                </a:cubicBezTo>
                <a:cubicBezTo>
                  <a:pt x="1706" y="392"/>
                  <a:pt x="1705" y="391"/>
                  <a:pt x="1704" y="391"/>
                </a:cubicBezTo>
                <a:cubicBezTo>
                  <a:pt x="1704" y="388"/>
                  <a:pt x="1704" y="387"/>
                  <a:pt x="1702" y="386"/>
                </a:cubicBezTo>
                <a:cubicBezTo>
                  <a:pt x="1702" y="386"/>
                  <a:pt x="1702" y="386"/>
                  <a:pt x="1701" y="385"/>
                </a:cubicBezTo>
                <a:cubicBezTo>
                  <a:pt x="1701" y="384"/>
                  <a:pt x="1701" y="384"/>
                  <a:pt x="1701" y="384"/>
                </a:cubicBezTo>
                <a:cubicBezTo>
                  <a:pt x="1700" y="384"/>
                  <a:pt x="1700" y="383"/>
                  <a:pt x="1699" y="383"/>
                </a:cubicBezTo>
                <a:cubicBezTo>
                  <a:pt x="1698" y="381"/>
                  <a:pt x="1699" y="379"/>
                  <a:pt x="1698" y="377"/>
                </a:cubicBezTo>
                <a:cubicBezTo>
                  <a:pt x="1697" y="376"/>
                  <a:pt x="1697" y="376"/>
                  <a:pt x="1695" y="375"/>
                </a:cubicBezTo>
                <a:cubicBezTo>
                  <a:pt x="1695" y="374"/>
                  <a:pt x="1694" y="374"/>
                  <a:pt x="1694" y="372"/>
                </a:cubicBezTo>
                <a:cubicBezTo>
                  <a:pt x="1696" y="372"/>
                  <a:pt x="1695" y="371"/>
                  <a:pt x="1697" y="370"/>
                </a:cubicBezTo>
                <a:cubicBezTo>
                  <a:pt x="1697" y="370"/>
                  <a:pt x="1697" y="370"/>
                  <a:pt x="1697" y="370"/>
                </a:cubicBezTo>
                <a:cubicBezTo>
                  <a:pt x="1698" y="370"/>
                  <a:pt x="1698" y="370"/>
                  <a:pt x="1700" y="370"/>
                </a:cubicBezTo>
                <a:cubicBezTo>
                  <a:pt x="1700" y="368"/>
                  <a:pt x="1700" y="368"/>
                  <a:pt x="1700" y="368"/>
                </a:cubicBezTo>
                <a:cubicBezTo>
                  <a:pt x="1700" y="368"/>
                  <a:pt x="1700" y="368"/>
                  <a:pt x="1700" y="368"/>
                </a:cubicBezTo>
                <a:cubicBezTo>
                  <a:pt x="1700" y="368"/>
                  <a:pt x="1700" y="368"/>
                  <a:pt x="1700" y="368"/>
                </a:cubicBezTo>
                <a:cubicBezTo>
                  <a:pt x="1702" y="368"/>
                  <a:pt x="1702" y="368"/>
                  <a:pt x="1702" y="368"/>
                </a:cubicBezTo>
                <a:cubicBezTo>
                  <a:pt x="1702" y="369"/>
                  <a:pt x="1702" y="369"/>
                  <a:pt x="1702" y="369"/>
                </a:cubicBezTo>
                <a:cubicBezTo>
                  <a:pt x="1704" y="369"/>
                  <a:pt x="1706" y="369"/>
                  <a:pt x="1707" y="370"/>
                </a:cubicBezTo>
                <a:cubicBezTo>
                  <a:pt x="1708" y="370"/>
                  <a:pt x="1707" y="372"/>
                  <a:pt x="1708" y="372"/>
                </a:cubicBezTo>
                <a:cubicBezTo>
                  <a:pt x="1710" y="372"/>
                  <a:pt x="1710" y="372"/>
                  <a:pt x="1710" y="372"/>
                </a:cubicBezTo>
                <a:cubicBezTo>
                  <a:pt x="1710" y="373"/>
                  <a:pt x="1711" y="373"/>
                  <a:pt x="1711" y="374"/>
                </a:cubicBezTo>
                <a:cubicBezTo>
                  <a:pt x="1712" y="374"/>
                  <a:pt x="1712" y="375"/>
                  <a:pt x="1713" y="375"/>
                </a:cubicBezTo>
                <a:cubicBezTo>
                  <a:pt x="1714" y="376"/>
                  <a:pt x="1714" y="376"/>
                  <a:pt x="1714" y="376"/>
                </a:cubicBezTo>
                <a:cubicBezTo>
                  <a:pt x="1714" y="377"/>
                  <a:pt x="1714" y="377"/>
                  <a:pt x="1714" y="377"/>
                </a:cubicBezTo>
                <a:cubicBezTo>
                  <a:pt x="1716" y="380"/>
                  <a:pt x="1719" y="383"/>
                  <a:pt x="1719" y="387"/>
                </a:cubicBezTo>
                <a:cubicBezTo>
                  <a:pt x="1717" y="386"/>
                  <a:pt x="1717" y="386"/>
                  <a:pt x="1716" y="385"/>
                </a:cubicBezTo>
                <a:close/>
                <a:moveTo>
                  <a:pt x="1729" y="340"/>
                </a:moveTo>
                <a:cubicBezTo>
                  <a:pt x="1731" y="340"/>
                  <a:pt x="1733" y="341"/>
                  <a:pt x="1735" y="341"/>
                </a:cubicBezTo>
                <a:cubicBezTo>
                  <a:pt x="1735" y="342"/>
                  <a:pt x="1735" y="342"/>
                  <a:pt x="1735" y="342"/>
                </a:cubicBezTo>
                <a:cubicBezTo>
                  <a:pt x="1736" y="342"/>
                  <a:pt x="1737" y="343"/>
                  <a:pt x="1737" y="343"/>
                </a:cubicBezTo>
                <a:cubicBezTo>
                  <a:pt x="1737" y="345"/>
                  <a:pt x="1737" y="345"/>
                  <a:pt x="1737" y="345"/>
                </a:cubicBezTo>
                <a:cubicBezTo>
                  <a:pt x="1738" y="345"/>
                  <a:pt x="1739" y="345"/>
                  <a:pt x="1740" y="345"/>
                </a:cubicBezTo>
                <a:cubicBezTo>
                  <a:pt x="1740" y="347"/>
                  <a:pt x="1740" y="347"/>
                  <a:pt x="1740" y="347"/>
                </a:cubicBezTo>
                <a:cubicBezTo>
                  <a:pt x="1739" y="348"/>
                  <a:pt x="1735" y="347"/>
                  <a:pt x="1733" y="347"/>
                </a:cubicBezTo>
                <a:cubicBezTo>
                  <a:pt x="1732" y="343"/>
                  <a:pt x="1730" y="343"/>
                  <a:pt x="1729" y="340"/>
                </a:cubicBezTo>
                <a:close/>
                <a:moveTo>
                  <a:pt x="1749" y="376"/>
                </a:moveTo>
                <a:cubicBezTo>
                  <a:pt x="1748" y="376"/>
                  <a:pt x="1748" y="376"/>
                  <a:pt x="1748" y="376"/>
                </a:cubicBezTo>
                <a:cubicBezTo>
                  <a:pt x="1747" y="379"/>
                  <a:pt x="1749" y="379"/>
                  <a:pt x="1746" y="381"/>
                </a:cubicBezTo>
                <a:cubicBezTo>
                  <a:pt x="1746" y="381"/>
                  <a:pt x="1746" y="381"/>
                  <a:pt x="1746" y="381"/>
                </a:cubicBezTo>
                <a:cubicBezTo>
                  <a:pt x="1745" y="381"/>
                  <a:pt x="1745" y="381"/>
                  <a:pt x="1745" y="381"/>
                </a:cubicBezTo>
                <a:cubicBezTo>
                  <a:pt x="1745" y="381"/>
                  <a:pt x="1745" y="381"/>
                  <a:pt x="1745" y="381"/>
                </a:cubicBezTo>
                <a:cubicBezTo>
                  <a:pt x="1745" y="381"/>
                  <a:pt x="1745" y="381"/>
                  <a:pt x="1745" y="381"/>
                </a:cubicBezTo>
                <a:cubicBezTo>
                  <a:pt x="1745" y="378"/>
                  <a:pt x="1745" y="378"/>
                  <a:pt x="1745" y="378"/>
                </a:cubicBezTo>
                <a:cubicBezTo>
                  <a:pt x="1744" y="378"/>
                  <a:pt x="1744" y="378"/>
                  <a:pt x="1744" y="378"/>
                </a:cubicBezTo>
                <a:cubicBezTo>
                  <a:pt x="1743" y="377"/>
                  <a:pt x="1741" y="375"/>
                  <a:pt x="1740" y="373"/>
                </a:cubicBezTo>
                <a:cubicBezTo>
                  <a:pt x="1738" y="373"/>
                  <a:pt x="1738" y="373"/>
                  <a:pt x="1738" y="373"/>
                </a:cubicBezTo>
                <a:cubicBezTo>
                  <a:pt x="1737" y="373"/>
                  <a:pt x="1738" y="372"/>
                  <a:pt x="1737" y="371"/>
                </a:cubicBezTo>
                <a:cubicBezTo>
                  <a:pt x="1737" y="371"/>
                  <a:pt x="1736" y="370"/>
                  <a:pt x="1736" y="370"/>
                </a:cubicBezTo>
                <a:cubicBezTo>
                  <a:pt x="1736" y="370"/>
                  <a:pt x="1736" y="370"/>
                  <a:pt x="1736" y="370"/>
                </a:cubicBezTo>
                <a:cubicBezTo>
                  <a:pt x="1734" y="370"/>
                  <a:pt x="1734" y="370"/>
                  <a:pt x="1734" y="370"/>
                </a:cubicBezTo>
                <a:cubicBezTo>
                  <a:pt x="1734" y="369"/>
                  <a:pt x="1734" y="369"/>
                  <a:pt x="1734" y="369"/>
                </a:cubicBezTo>
                <a:cubicBezTo>
                  <a:pt x="1733" y="369"/>
                  <a:pt x="1733" y="369"/>
                  <a:pt x="1733" y="369"/>
                </a:cubicBezTo>
                <a:cubicBezTo>
                  <a:pt x="1733" y="367"/>
                  <a:pt x="1733" y="367"/>
                  <a:pt x="1733" y="367"/>
                </a:cubicBezTo>
                <a:cubicBezTo>
                  <a:pt x="1735" y="367"/>
                  <a:pt x="1736" y="367"/>
                  <a:pt x="1737" y="366"/>
                </a:cubicBezTo>
                <a:cubicBezTo>
                  <a:pt x="1737" y="365"/>
                  <a:pt x="1737" y="365"/>
                  <a:pt x="1737" y="365"/>
                </a:cubicBezTo>
                <a:cubicBezTo>
                  <a:pt x="1737" y="365"/>
                  <a:pt x="1739" y="366"/>
                  <a:pt x="1740" y="366"/>
                </a:cubicBezTo>
                <a:cubicBezTo>
                  <a:pt x="1740" y="366"/>
                  <a:pt x="1741" y="364"/>
                  <a:pt x="1741" y="364"/>
                </a:cubicBezTo>
                <a:cubicBezTo>
                  <a:pt x="1741" y="360"/>
                  <a:pt x="1741" y="360"/>
                  <a:pt x="1741" y="360"/>
                </a:cubicBezTo>
                <a:cubicBezTo>
                  <a:pt x="1741" y="360"/>
                  <a:pt x="1741" y="360"/>
                  <a:pt x="1741" y="360"/>
                </a:cubicBezTo>
                <a:cubicBezTo>
                  <a:pt x="1741" y="359"/>
                  <a:pt x="1741" y="359"/>
                  <a:pt x="1741" y="359"/>
                </a:cubicBezTo>
                <a:cubicBezTo>
                  <a:pt x="1739" y="359"/>
                  <a:pt x="1738" y="360"/>
                  <a:pt x="1737" y="360"/>
                </a:cubicBezTo>
                <a:cubicBezTo>
                  <a:pt x="1736" y="359"/>
                  <a:pt x="1736" y="360"/>
                  <a:pt x="1735" y="359"/>
                </a:cubicBezTo>
                <a:cubicBezTo>
                  <a:pt x="1735" y="356"/>
                  <a:pt x="1735" y="356"/>
                  <a:pt x="1735" y="356"/>
                </a:cubicBezTo>
                <a:cubicBezTo>
                  <a:pt x="1735" y="356"/>
                  <a:pt x="1735" y="356"/>
                  <a:pt x="1735" y="356"/>
                </a:cubicBezTo>
                <a:cubicBezTo>
                  <a:pt x="1735" y="356"/>
                  <a:pt x="1735" y="356"/>
                  <a:pt x="1735" y="356"/>
                </a:cubicBezTo>
                <a:cubicBezTo>
                  <a:pt x="1738" y="356"/>
                  <a:pt x="1741" y="357"/>
                  <a:pt x="1744" y="358"/>
                </a:cubicBezTo>
                <a:cubicBezTo>
                  <a:pt x="1744" y="359"/>
                  <a:pt x="1744" y="360"/>
                  <a:pt x="1745" y="362"/>
                </a:cubicBezTo>
                <a:cubicBezTo>
                  <a:pt x="1744" y="362"/>
                  <a:pt x="1744" y="362"/>
                  <a:pt x="1744" y="362"/>
                </a:cubicBezTo>
                <a:cubicBezTo>
                  <a:pt x="1744" y="365"/>
                  <a:pt x="1744" y="365"/>
                  <a:pt x="1744" y="365"/>
                </a:cubicBezTo>
                <a:cubicBezTo>
                  <a:pt x="1745" y="365"/>
                  <a:pt x="1745" y="365"/>
                  <a:pt x="1745" y="365"/>
                </a:cubicBezTo>
                <a:cubicBezTo>
                  <a:pt x="1745" y="368"/>
                  <a:pt x="1745" y="368"/>
                  <a:pt x="1745" y="368"/>
                </a:cubicBezTo>
                <a:cubicBezTo>
                  <a:pt x="1745" y="368"/>
                  <a:pt x="1745" y="368"/>
                  <a:pt x="1746" y="368"/>
                </a:cubicBezTo>
                <a:cubicBezTo>
                  <a:pt x="1747" y="370"/>
                  <a:pt x="1749" y="371"/>
                  <a:pt x="1749" y="373"/>
                </a:cubicBezTo>
                <a:cubicBezTo>
                  <a:pt x="1750" y="373"/>
                  <a:pt x="1750" y="373"/>
                  <a:pt x="1750" y="373"/>
                </a:cubicBezTo>
                <a:cubicBezTo>
                  <a:pt x="1750" y="374"/>
                  <a:pt x="1749" y="375"/>
                  <a:pt x="1749" y="376"/>
                </a:cubicBezTo>
                <a:close/>
                <a:moveTo>
                  <a:pt x="1753" y="387"/>
                </a:moveTo>
                <a:cubicBezTo>
                  <a:pt x="1756" y="387"/>
                  <a:pt x="1756" y="387"/>
                  <a:pt x="1756" y="387"/>
                </a:cubicBezTo>
                <a:cubicBezTo>
                  <a:pt x="1756" y="386"/>
                  <a:pt x="1756" y="386"/>
                  <a:pt x="1756" y="386"/>
                </a:cubicBezTo>
                <a:cubicBezTo>
                  <a:pt x="1759" y="386"/>
                  <a:pt x="1759" y="387"/>
                  <a:pt x="1760" y="388"/>
                </a:cubicBezTo>
                <a:cubicBezTo>
                  <a:pt x="1760" y="389"/>
                  <a:pt x="1760" y="389"/>
                  <a:pt x="1760" y="390"/>
                </a:cubicBezTo>
                <a:cubicBezTo>
                  <a:pt x="1756" y="390"/>
                  <a:pt x="1756" y="390"/>
                  <a:pt x="1756" y="390"/>
                </a:cubicBezTo>
                <a:cubicBezTo>
                  <a:pt x="1756" y="389"/>
                  <a:pt x="1756" y="389"/>
                  <a:pt x="1756" y="389"/>
                </a:cubicBezTo>
                <a:cubicBezTo>
                  <a:pt x="1754" y="389"/>
                  <a:pt x="1754" y="389"/>
                  <a:pt x="1753" y="388"/>
                </a:cubicBezTo>
                <a:lnTo>
                  <a:pt x="1753" y="387"/>
                </a:lnTo>
                <a:close/>
                <a:moveTo>
                  <a:pt x="1771" y="413"/>
                </a:moveTo>
                <a:cubicBezTo>
                  <a:pt x="1770" y="413"/>
                  <a:pt x="1770" y="413"/>
                  <a:pt x="1769" y="414"/>
                </a:cubicBezTo>
                <a:cubicBezTo>
                  <a:pt x="1769" y="415"/>
                  <a:pt x="1769" y="416"/>
                  <a:pt x="1770" y="418"/>
                </a:cubicBezTo>
                <a:cubicBezTo>
                  <a:pt x="1769" y="417"/>
                  <a:pt x="1768" y="417"/>
                  <a:pt x="1767" y="417"/>
                </a:cubicBezTo>
                <a:cubicBezTo>
                  <a:pt x="1767" y="420"/>
                  <a:pt x="1767" y="420"/>
                  <a:pt x="1767" y="420"/>
                </a:cubicBezTo>
                <a:cubicBezTo>
                  <a:pt x="1765" y="420"/>
                  <a:pt x="1765" y="420"/>
                  <a:pt x="1764" y="420"/>
                </a:cubicBezTo>
                <a:cubicBezTo>
                  <a:pt x="1763" y="419"/>
                  <a:pt x="1762" y="419"/>
                  <a:pt x="1762" y="419"/>
                </a:cubicBezTo>
                <a:cubicBezTo>
                  <a:pt x="1762" y="418"/>
                  <a:pt x="1762" y="418"/>
                  <a:pt x="1762" y="418"/>
                </a:cubicBezTo>
                <a:cubicBezTo>
                  <a:pt x="1760" y="418"/>
                  <a:pt x="1760" y="418"/>
                  <a:pt x="1760" y="418"/>
                </a:cubicBezTo>
                <a:cubicBezTo>
                  <a:pt x="1759" y="418"/>
                  <a:pt x="1759" y="417"/>
                  <a:pt x="1758" y="416"/>
                </a:cubicBezTo>
                <a:cubicBezTo>
                  <a:pt x="1758" y="416"/>
                  <a:pt x="1758" y="416"/>
                  <a:pt x="1758" y="416"/>
                </a:cubicBezTo>
                <a:cubicBezTo>
                  <a:pt x="1758" y="415"/>
                  <a:pt x="1758" y="415"/>
                  <a:pt x="1758" y="415"/>
                </a:cubicBezTo>
                <a:cubicBezTo>
                  <a:pt x="1754" y="412"/>
                  <a:pt x="1754" y="412"/>
                  <a:pt x="1754" y="412"/>
                </a:cubicBezTo>
                <a:cubicBezTo>
                  <a:pt x="1754" y="410"/>
                  <a:pt x="1754" y="410"/>
                  <a:pt x="1754" y="410"/>
                </a:cubicBezTo>
                <a:cubicBezTo>
                  <a:pt x="1755" y="411"/>
                  <a:pt x="1755" y="410"/>
                  <a:pt x="1756" y="411"/>
                </a:cubicBezTo>
                <a:cubicBezTo>
                  <a:pt x="1756" y="412"/>
                  <a:pt x="1756" y="412"/>
                  <a:pt x="1756" y="412"/>
                </a:cubicBezTo>
                <a:cubicBezTo>
                  <a:pt x="1758" y="412"/>
                  <a:pt x="1758" y="412"/>
                  <a:pt x="1758" y="412"/>
                </a:cubicBezTo>
                <a:cubicBezTo>
                  <a:pt x="1758" y="412"/>
                  <a:pt x="1758" y="412"/>
                  <a:pt x="1758" y="412"/>
                </a:cubicBezTo>
                <a:cubicBezTo>
                  <a:pt x="1759" y="412"/>
                  <a:pt x="1758" y="412"/>
                  <a:pt x="1759" y="412"/>
                </a:cubicBezTo>
                <a:cubicBezTo>
                  <a:pt x="1762" y="412"/>
                  <a:pt x="1762" y="412"/>
                  <a:pt x="1762" y="412"/>
                </a:cubicBezTo>
                <a:cubicBezTo>
                  <a:pt x="1762" y="407"/>
                  <a:pt x="1762" y="407"/>
                  <a:pt x="1762" y="407"/>
                </a:cubicBezTo>
                <a:cubicBezTo>
                  <a:pt x="1760" y="407"/>
                  <a:pt x="1760" y="406"/>
                  <a:pt x="1759" y="406"/>
                </a:cubicBezTo>
                <a:cubicBezTo>
                  <a:pt x="1759" y="405"/>
                  <a:pt x="1759" y="405"/>
                  <a:pt x="1759" y="405"/>
                </a:cubicBezTo>
                <a:cubicBezTo>
                  <a:pt x="1758" y="405"/>
                  <a:pt x="1757" y="405"/>
                  <a:pt x="1756" y="406"/>
                </a:cubicBezTo>
                <a:cubicBezTo>
                  <a:pt x="1756" y="404"/>
                  <a:pt x="1756" y="404"/>
                  <a:pt x="1756" y="404"/>
                </a:cubicBezTo>
                <a:cubicBezTo>
                  <a:pt x="1758" y="404"/>
                  <a:pt x="1758" y="404"/>
                  <a:pt x="1758" y="404"/>
                </a:cubicBezTo>
                <a:cubicBezTo>
                  <a:pt x="1759" y="403"/>
                  <a:pt x="1758" y="404"/>
                  <a:pt x="1759" y="403"/>
                </a:cubicBezTo>
                <a:cubicBezTo>
                  <a:pt x="1759" y="402"/>
                  <a:pt x="1759" y="402"/>
                  <a:pt x="1759" y="402"/>
                </a:cubicBezTo>
                <a:cubicBezTo>
                  <a:pt x="1761" y="402"/>
                  <a:pt x="1761" y="406"/>
                  <a:pt x="1762" y="407"/>
                </a:cubicBezTo>
                <a:cubicBezTo>
                  <a:pt x="1762" y="407"/>
                  <a:pt x="1763" y="407"/>
                  <a:pt x="1763" y="408"/>
                </a:cubicBezTo>
                <a:cubicBezTo>
                  <a:pt x="1764" y="409"/>
                  <a:pt x="1764" y="409"/>
                  <a:pt x="1765" y="410"/>
                </a:cubicBezTo>
                <a:cubicBezTo>
                  <a:pt x="1767" y="411"/>
                  <a:pt x="1769" y="411"/>
                  <a:pt x="1771" y="412"/>
                </a:cubicBezTo>
                <a:lnTo>
                  <a:pt x="1771" y="413"/>
                </a:lnTo>
                <a:close/>
                <a:moveTo>
                  <a:pt x="1560" y="1308"/>
                </a:moveTo>
                <a:cubicBezTo>
                  <a:pt x="1559" y="1308"/>
                  <a:pt x="1559" y="1308"/>
                  <a:pt x="1559" y="1308"/>
                </a:cubicBezTo>
                <a:cubicBezTo>
                  <a:pt x="1558" y="1307"/>
                  <a:pt x="1560" y="1307"/>
                  <a:pt x="1560" y="1307"/>
                </a:cubicBezTo>
                <a:cubicBezTo>
                  <a:pt x="1560" y="1307"/>
                  <a:pt x="1559" y="1306"/>
                  <a:pt x="1559" y="1306"/>
                </a:cubicBezTo>
                <a:cubicBezTo>
                  <a:pt x="1560" y="1306"/>
                  <a:pt x="1560" y="1306"/>
                  <a:pt x="1560" y="1306"/>
                </a:cubicBezTo>
                <a:lnTo>
                  <a:pt x="1560" y="1308"/>
                </a:lnTo>
                <a:close/>
                <a:moveTo>
                  <a:pt x="1568" y="951"/>
                </a:moveTo>
                <a:cubicBezTo>
                  <a:pt x="1568" y="951"/>
                  <a:pt x="1568" y="951"/>
                  <a:pt x="1568" y="951"/>
                </a:cubicBezTo>
                <a:cubicBezTo>
                  <a:pt x="1568" y="951"/>
                  <a:pt x="1568" y="951"/>
                  <a:pt x="1568" y="951"/>
                </a:cubicBezTo>
                <a:cubicBezTo>
                  <a:pt x="1567" y="951"/>
                  <a:pt x="1566" y="951"/>
                  <a:pt x="1566" y="951"/>
                </a:cubicBezTo>
                <a:cubicBezTo>
                  <a:pt x="1565" y="950"/>
                  <a:pt x="1565" y="950"/>
                  <a:pt x="1565" y="949"/>
                </a:cubicBezTo>
                <a:cubicBezTo>
                  <a:pt x="1562" y="948"/>
                  <a:pt x="1560" y="951"/>
                  <a:pt x="1558" y="950"/>
                </a:cubicBezTo>
                <a:cubicBezTo>
                  <a:pt x="1557" y="949"/>
                  <a:pt x="1558" y="950"/>
                  <a:pt x="1557" y="948"/>
                </a:cubicBezTo>
                <a:cubicBezTo>
                  <a:pt x="1556" y="948"/>
                  <a:pt x="1556" y="948"/>
                  <a:pt x="1556" y="948"/>
                </a:cubicBezTo>
                <a:cubicBezTo>
                  <a:pt x="1556" y="946"/>
                  <a:pt x="1556" y="946"/>
                  <a:pt x="1556" y="946"/>
                </a:cubicBezTo>
                <a:cubicBezTo>
                  <a:pt x="1556" y="945"/>
                  <a:pt x="1554" y="944"/>
                  <a:pt x="1553" y="943"/>
                </a:cubicBezTo>
                <a:cubicBezTo>
                  <a:pt x="1553" y="942"/>
                  <a:pt x="1553" y="942"/>
                  <a:pt x="1553" y="942"/>
                </a:cubicBezTo>
                <a:cubicBezTo>
                  <a:pt x="1556" y="942"/>
                  <a:pt x="1556" y="942"/>
                  <a:pt x="1556" y="942"/>
                </a:cubicBezTo>
                <a:cubicBezTo>
                  <a:pt x="1556" y="945"/>
                  <a:pt x="1556" y="945"/>
                  <a:pt x="1556" y="945"/>
                </a:cubicBezTo>
                <a:cubicBezTo>
                  <a:pt x="1557" y="945"/>
                  <a:pt x="1558" y="945"/>
                  <a:pt x="1559" y="946"/>
                </a:cubicBezTo>
                <a:cubicBezTo>
                  <a:pt x="1559" y="946"/>
                  <a:pt x="1559" y="946"/>
                  <a:pt x="1559" y="946"/>
                </a:cubicBezTo>
                <a:cubicBezTo>
                  <a:pt x="1561" y="946"/>
                  <a:pt x="1561" y="946"/>
                  <a:pt x="1561" y="946"/>
                </a:cubicBezTo>
                <a:cubicBezTo>
                  <a:pt x="1561" y="947"/>
                  <a:pt x="1562" y="947"/>
                  <a:pt x="1562" y="948"/>
                </a:cubicBezTo>
                <a:cubicBezTo>
                  <a:pt x="1563" y="948"/>
                  <a:pt x="1565" y="946"/>
                  <a:pt x="1566" y="947"/>
                </a:cubicBezTo>
                <a:cubicBezTo>
                  <a:pt x="1566" y="948"/>
                  <a:pt x="1566" y="948"/>
                  <a:pt x="1566" y="948"/>
                </a:cubicBezTo>
                <a:cubicBezTo>
                  <a:pt x="1567" y="948"/>
                  <a:pt x="1568" y="948"/>
                  <a:pt x="1568" y="948"/>
                </a:cubicBezTo>
                <a:lnTo>
                  <a:pt x="1568" y="951"/>
                </a:lnTo>
                <a:close/>
                <a:moveTo>
                  <a:pt x="1751" y="974"/>
                </a:moveTo>
                <a:cubicBezTo>
                  <a:pt x="1753" y="974"/>
                  <a:pt x="1755" y="973"/>
                  <a:pt x="1757" y="973"/>
                </a:cubicBezTo>
                <a:cubicBezTo>
                  <a:pt x="1757" y="976"/>
                  <a:pt x="1756" y="977"/>
                  <a:pt x="1755" y="978"/>
                </a:cubicBezTo>
                <a:cubicBezTo>
                  <a:pt x="1755" y="979"/>
                  <a:pt x="1755" y="979"/>
                  <a:pt x="1755" y="979"/>
                </a:cubicBezTo>
                <a:cubicBezTo>
                  <a:pt x="1753" y="979"/>
                  <a:pt x="1753" y="978"/>
                  <a:pt x="1751" y="977"/>
                </a:cubicBezTo>
                <a:lnTo>
                  <a:pt x="1751" y="974"/>
                </a:lnTo>
                <a:close/>
                <a:moveTo>
                  <a:pt x="1743" y="1056"/>
                </a:moveTo>
                <a:cubicBezTo>
                  <a:pt x="1744" y="1056"/>
                  <a:pt x="1744" y="1056"/>
                  <a:pt x="1744" y="1056"/>
                </a:cubicBezTo>
                <a:cubicBezTo>
                  <a:pt x="1744" y="1053"/>
                  <a:pt x="1744" y="1053"/>
                  <a:pt x="1744" y="1053"/>
                </a:cubicBezTo>
                <a:cubicBezTo>
                  <a:pt x="1743" y="1053"/>
                  <a:pt x="1743" y="1053"/>
                  <a:pt x="1743" y="1053"/>
                </a:cubicBezTo>
                <a:cubicBezTo>
                  <a:pt x="1743" y="1053"/>
                  <a:pt x="1743" y="1053"/>
                  <a:pt x="1743" y="1053"/>
                </a:cubicBezTo>
                <a:cubicBezTo>
                  <a:pt x="1744" y="1053"/>
                  <a:pt x="1744" y="1053"/>
                  <a:pt x="1744" y="1053"/>
                </a:cubicBezTo>
                <a:cubicBezTo>
                  <a:pt x="1744" y="1050"/>
                  <a:pt x="1744" y="1050"/>
                  <a:pt x="1744" y="1050"/>
                </a:cubicBezTo>
                <a:cubicBezTo>
                  <a:pt x="1745" y="1050"/>
                  <a:pt x="1745" y="1051"/>
                  <a:pt x="1746" y="1051"/>
                </a:cubicBezTo>
                <a:cubicBezTo>
                  <a:pt x="1747" y="1051"/>
                  <a:pt x="1747" y="1051"/>
                  <a:pt x="1747" y="1051"/>
                </a:cubicBezTo>
                <a:cubicBezTo>
                  <a:pt x="1747" y="1055"/>
                  <a:pt x="1747" y="1055"/>
                  <a:pt x="1747" y="1055"/>
                </a:cubicBezTo>
                <a:cubicBezTo>
                  <a:pt x="1747" y="1055"/>
                  <a:pt x="1747" y="1055"/>
                  <a:pt x="1747" y="1055"/>
                </a:cubicBezTo>
                <a:cubicBezTo>
                  <a:pt x="1747" y="1056"/>
                  <a:pt x="1747" y="1056"/>
                  <a:pt x="1747" y="1056"/>
                </a:cubicBezTo>
                <a:cubicBezTo>
                  <a:pt x="1748" y="1056"/>
                  <a:pt x="1748" y="1056"/>
                  <a:pt x="1748" y="1056"/>
                </a:cubicBezTo>
                <a:cubicBezTo>
                  <a:pt x="1748" y="1058"/>
                  <a:pt x="1747" y="1060"/>
                  <a:pt x="1747" y="1061"/>
                </a:cubicBezTo>
                <a:cubicBezTo>
                  <a:pt x="1748" y="1061"/>
                  <a:pt x="1748" y="1061"/>
                  <a:pt x="1748" y="1061"/>
                </a:cubicBezTo>
                <a:cubicBezTo>
                  <a:pt x="1748" y="1063"/>
                  <a:pt x="1749" y="1064"/>
                  <a:pt x="1749" y="1065"/>
                </a:cubicBezTo>
                <a:cubicBezTo>
                  <a:pt x="1750" y="1066"/>
                  <a:pt x="1750" y="1066"/>
                  <a:pt x="1751" y="1067"/>
                </a:cubicBezTo>
                <a:cubicBezTo>
                  <a:pt x="1751" y="1071"/>
                  <a:pt x="1751" y="1071"/>
                  <a:pt x="1751" y="1071"/>
                </a:cubicBezTo>
                <a:cubicBezTo>
                  <a:pt x="1747" y="1070"/>
                  <a:pt x="1750" y="1069"/>
                  <a:pt x="1748" y="1066"/>
                </a:cubicBezTo>
                <a:cubicBezTo>
                  <a:pt x="1747" y="1065"/>
                  <a:pt x="1745" y="1064"/>
                  <a:pt x="1744" y="1063"/>
                </a:cubicBezTo>
                <a:cubicBezTo>
                  <a:pt x="1744" y="1061"/>
                  <a:pt x="1744" y="1061"/>
                  <a:pt x="1744" y="1061"/>
                </a:cubicBezTo>
                <a:cubicBezTo>
                  <a:pt x="1743" y="1061"/>
                  <a:pt x="1743" y="1061"/>
                  <a:pt x="1743" y="1061"/>
                </a:cubicBezTo>
                <a:cubicBezTo>
                  <a:pt x="1743" y="1059"/>
                  <a:pt x="1743" y="1058"/>
                  <a:pt x="1743" y="1056"/>
                </a:cubicBezTo>
                <a:close/>
                <a:moveTo>
                  <a:pt x="1713" y="973"/>
                </a:moveTo>
                <a:cubicBezTo>
                  <a:pt x="1714" y="973"/>
                  <a:pt x="1714" y="973"/>
                  <a:pt x="1714" y="973"/>
                </a:cubicBezTo>
                <a:cubicBezTo>
                  <a:pt x="1714" y="974"/>
                  <a:pt x="1714" y="974"/>
                  <a:pt x="1714" y="974"/>
                </a:cubicBezTo>
                <a:cubicBezTo>
                  <a:pt x="1714" y="974"/>
                  <a:pt x="1714" y="974"/>
                  <a:pt x="1714" y="974"/>
                </a:cubicBezTo>
                <a:cubicBezTo>
                  <a:pt x="1714" y="975"/>
                  <a:pt x="1714" y="975"/>
                  <a:pt x="1714" y="975"/>
                </a:cubicBezTo>
                <a:cubicBezTo>
                  <a:pt x="1713" y="975"/>
                  <a:pt x="1713" y="975"/>
                  <a:pt x="1713" y="975"/>
                </a:cubicBezTo>
                <a:lnTo>
                  <a:pt x="1713" y="973"/>
                </a:lnTo>
                <a:close/>
                <a:moveTo>
                  <a:pt x="1699" y="1081"/>
                </a:moveTo>
                <a:cubicBezTo>
                  <a:pt x="1700" y="1081"/>
                  <a:pt x="1700" y="1081"/>
                  <a:pt x="1700" y="1081"/>
                </a:cubicBezTo>
                <a:cubicBezTo>
                  <a:pt x="1700" y="1079"/>
                  <a:pt x="1700" y="1079"/>
                  <a:pt x="1700" y="1079"/>
                </a:cubicBezTo>
                <a:cubicBezTo>
                  <a:pt x="1701" y="1079"/>
                  <a:pt x="1701" y="1079"/>
                  <a:pt x="1701" y="1079"/>
                </a:cubicBezTo>
                <a:cubicBezTo>
                  <a:pt x="1702" y="1078"/>
                  <a:pt x="1702" y="1078"/>
                  <a:pt x="1702" y="1076"/>
                </a:cubicBezTo>
                <a:cubicBezTo>
                  <a:pt x="1704" y="1076"/>
                  <a:pt x="1704" y="1076"/>
                  <a:pt x="1704" y="1076"/>
                </a:cubicBezTo>
                <a:cubicBezTo>
                  <a:pt x="1704" y="1080"/>
                  <a:pt x="1704" y="1080"/>
                  <a:pt x="1704" y="1080"/>
                </a:cubicBezTo>
                <a:cubicBezTo>
                  <a:pt x="1702" y="1081"/>
                  <a:pt x="1700" y="1083"/>
                  <a:pt x="1699" y="1086"/>
                </a:cubicBezTo>
                <a:cubicBezTo>
                  <a:pt x="1697" y="1086"/>
                  <a:pt x="1697" y="1086"/>
                  <a:pt x="1697" y="1086"/>
                </a:cubicBezTo>
                <a:cubicBezTo>
                  <a:pt x="1697" y="1085"/>
                  <a:pt x="1697" y="1085"/>
                  <a:pt x="1697" y="1085"/>
                </a:cubicBezTo>
                <a:cubicBezTo>
                  <a:pt x="1696" y="1084"/>
                  <a:pt x="1697" y="1085"/>
                  <a:pt x="1697" y="1084"/>
                </a:cubicBezTo>
                <a:cubicBezTo>
                  <a:pt x="1697" y="1083"/>
                  <a:pt x="1698" y="1082"/>
                  <a:pt x="1699" y="1081"/>
                </a:cubicBezTo>
                <a:close/>
                <a:moveTo>
                  <a:pt x="1683" y="1105"/>
                </a:moveTo>
                <a:cubicBezTo>
                  <a:pt x="1683" y="1104"/>
                  <a:pt x="1684" y="1104"/>
                  <a:pt x="1685" y="1104"/>
                </a:cubicBezTo>
                <a:cubicBezTo>
                  <a:pt x="1685" y="1102"/>
                  <a:pt x="1685" y="1102"/>
                  <a:pt x="1685" y="1102"/>
                </a:cubicBezTo>
                <a:cubicBezTo>
                  <a:pt x="1685" y="1102"/>
                  <a:pt x="1685" y="1102"/>
                  <a:pt x="1685" y="1102"/>
                </a:cubicBezTo>
                <a:cubicBezTo>
                  <a:pt x="1686" y="1101"/>
                  <a:pt x="1686" y="1101"/>
                  <a:pt x="1686" y="1100"/>
                </a:cubicBezTo>
                <a:cubicBezTo>
                  <a:pt x="1689" y="1100"/>
                  <a:pt x="1689" y="1100"/>
                  <a:pt x="1689" y="1100"/>
                </a:cubicBezTo>
                <a:cubicBezTo>
                  <a:pt x="1689" y="1102"/>
                  <a:pt x="1689" y="1102"/>
                  <a:pt x="1689" y="1102"/>
                </a:cubicBezTo>
                <a:cubicBezTo>
                  <a:pt x="1688" y="1103"/>
                  <a:pt x="1686" y="1106"/>
                  <a:pt x="1685" y="1107"/>
                </a:cubicBezTo>
                <a:cubicBezTo>
                  <a:pt x="1684" y="1107"/>
                  <a:pt x="1684" y="1107"/>
                  <a:pt x="1684" y="1107"/>
                </a:cubicBezTo>
                <a:cubicBezTo>
                  <a:pt x="1684" y="1106"/>
                  <a:pt x="1684" y="1107"/>
                  <a:pt x="1683" y="1106"/>
                </a:cubicBezTo>
                <a:lnTo>
                  <a:pt x="1683" y="1105"/>
                </a:lnTo>
                <a:close/>
                <a:moveTo>
                  <a:pt x="1679" y="1191"/>
                </a:moveTo>
                <a:cubicBezTo>
                  <a:pt x="1679" y="1193"/>
                  <a:pt x="1679" y="1193"/>
                  <a:pt x="1679" y="1193"/>
                </a:cubicBezTo>
                <a:cubicBezTo>
                  <a:pt x="1679" y="1193"/>
                  <a:pt x="1679" y="1193"/>
                  <a:pt x="1679" y="1193"/>
                </a:cubicBezTo>
                <a:cubicBezTo>
                  <a:pt x="1678" y="1194"/>
                  <a:pt x="1677" y="1193"/>
                  <a:pt x="1677" y="1195"/>
                </a:cubicBezTo>
                <a:cubicBezTo>
                  <a:pt x="1675" y="1195"/>
                  <a:pt x="1675" y="1195"/>
                  <a:pt x="1675" y="1195"/>
                </a:cubicBezTo>
                <a:cubicBezTo>
                  <a:pt x="1674" y="1194"/>
                  <a:pt x="1675" y="1195"/>
                  <a:pt x="1674" y="1194"/>
                </a:cubicBezTo>
                <a:cubicBezTo>
                  <a:pt x="1674" y="1189"/>
                  <a:pt x="1677" y="1192"/>
                  <a:pt x="1679" y="1189"/>
                </a:cubicBezTo>
                <a:cubicBezTo>
                  <a:pt x="1680" y="1189"/>
                  <a:pt x="1680" y="1189"/>
                  <a:pt x="1680" y="1189"/>
                </a:cubicBezTo>
                <a:cubicBezTo>
                  <a:pt x="1680" y="1190"/>
                  <a:pt x="1681" y="1190"/>
                  <a:pt x="1681" y="1191"/>
                </a:cubicBezTo>
                <a:lnTo>
                  <a:pt x="1679" y="1191"/>
                </a:lnTo>
                <a:close/>
                <a:moveTo>
                  <a:pt x="1681" y="1122"/>
                </a:moveTo>
                <a:cubicBezTo>
                  <a:pt x="1681" y="1120"/>
                  <a:pt x="1680" y="1116"/>
                  <a:pt x="1681" y="1115"/>
                </a:cubicBezTo>
                <a:cubicBezTo>
                  <a:pt x="1681" y="1114"/>
                  <a:pt x="1681" y="1114"/>
                  <a:pt x="1681" y="1114"/>
                </a:cubicBezTo>
                <a:cubicBezTo>
                  <a:pt x="1682" y="1114"/>
                  <a:pt x="1683" y="1114"/>
                  <a:pt x="1684" y="1115"/>
                </a:cubicBezTo>
                <a:cubicBezTo>
                  <a:pt x="1684" y="1115"/>
                  <a:pt x="1684" y="1115"/>
                  <a:pt x="1685" y="1116"/>
                </a:cubicBezTo>
                <a:cubicBezTo>
                  <a:pt x="1685" y="1116"/>
                  <a:pt x="1685" y="1116"/>
                  <a:pt x="1685" y="1116"/>
                </a:cubicBezTo>
                <a:cubicBezTo>
                  <a:pt x="1685" y="1118"/>
                  <a:pt x="1685" y="1118"/>
                  <a:pt x="1685" y="1118"/>
                </a:cubicBezTo>
                <a:cubicBezTo>
                  <a:pt x="1686" y="1118"/>
                  <a:pt x="1686" y="1118"/>
                  <a:pt x="1686" y="1118"/>
                </a:cubicBezTo>
                <a:cubicBezTo>
                  <a:pt x="1686" y="1120"/>
                  <a:pt x="1685" y="1120"/>
                  <a:pt x="1685" y="1122"/>
                </a:cubicBezTo>
                <a:cubicBezTo>
                  <a:pt x="1683" y="1122"/>
                  <a:pt x="1682" y="1122"/>
                  <a:pt x="1681" y="1122"/>
                </a:cubicBezTo>
                <a:close/>
                <a:moveTo>
                  <a:pt x="1707" y="1188"/>
                </a:moveTo>
                <a:cubicBezTo>
                  <a:pt x="1707" y="1189"/>
                  <a:pt x="1707" y="1189"/>
                  <a:pt x="1707" y="1189"/>
                </a:cubicBezTo>
                <a:cubicBezTo>
                  <a:pt x="1704" y="1189"/>
                  <a:pt x="1704" y="1189"/>
                  <a:pt x="1704" y="1189"/>
                </a:cubicBezTo>
                <a:cubicBezTo>
                  <a:pt x="1704" y="1188"/>
                  <a:pt x="1704" y="1188"/>
                  <a:pt x="1704" y="1188"/>
                </a:cubicBezTo>
                <a:cubicBezTo>
                  <a:pt x="1702" y="1188"/>
                  <a:pt x="1701" y="1187"/>
                  <a:pt x="1700" y="1189"/>
                </a:cubicBezTo>
                <a:cubicBezTo>
                  <a:pt x="1699" y="1189"/>
                  <a:pt x="1699" y="1189"/>
                  <a:pt x="1699" y="1189"/>
                </a:cubicBezTo>
                <a:cubicBezTo>
                  <a:pt x="1699" y="1189"/>
                  <a:pt x="1700" y="1185"/>
                  <a:pt x="1699" y="1184"/>
                </a:cubicBezTo>
                <a:cubicBezTo>
                  <a:pt x="1699" y="1184"/>
                  <a:pt x="1699" y="1184"/>
                  <a:pt x="1699" y="1184"/>
                </a:cubicBezTo>
                <a:cubicBezTo>
                  <a:pt x="1699" y="1183"/>
                  <a:pt x="1699" y="1183"/>
                  <a:pt x="1699" y="1183"/>
                </a:cubicBezTo>
                <a:cubicBezTo>
                  <a:pt x="1698" y="1183"/>
                  <a:pt x="1698" y="1183"/>
                  <a:pt x="1698" y="1183"/>
                </a:cubicBezTo>
                <a:cubicBezTo>
                  <a:pt x="1698" y="1180"/>
                  <a:pt x="1698" y="1180"/>
                  <a:pt x="1698" y="1180"/>
                </a:cubicBezTo>
                <a:cubicBezTo>
                  <a:pt x="1697" y="1180"/>
                  <a:pt x="1697" y="1180"/>
                  <a:pt x="1697" y="1180"/>
                </a:cubicBezTo>
                <a:cubicBezTo>
                  <a:pt x="1697" y="1177"/>
                  <a:pt x="1697" y="1177"/>
                  <a:pt x="1697" y="1177"/>
                </a:cubicBezTo>
                <a:cubicBezTo>
                  <a:pt x="1696" y="1177"/>
                  <a:pt x="1696" y="1177"/>
                  <a:pt x="1696" y="1177"/>
                </a:cubicBezTo>
                <a:cubicBezTo>
                  <a:pt x="1696" y="1175"/>
                  <a:pt x="1696" y="1175"/>
                  <a:pt x="1696" y="1175"/>
                </a:cubicBezTo>
                <a:cubicBezTo>
                  <a:pt x="1695" y="1174"/>
                  <a:pt x="1693" y="1173"/>
                  <a:pt x="1692" y="1172"/>
                </a:cubicBezTo>
                <a:cubicBezTo>
                  <a:pt x="1692" y="1171"/>
                  <a:pt x="1692" y="1171"/>
                  <a:pt x="1691" y="1170"/>
                </a:cubicBezTo>
                <a:cubicBezTo>
                  <a:pt x="1690" y="1170"/>
                  <a:pt x="1690" y="1170"/>
                  <a:pt x="1690" y="1170"/>
                </a:cubicBezTo>
                <a:cubicBezTo>
                  <a:pt x="1690" y="1170"/>
                  <a:pt x="1690" y="1170"/>
                  <a:pt x="1689" y="1169"/>
                </a:cubicBezTo>
                <a:cubicBezTo>
                  <a:pt x="1689" y="1169"/>
                  <a:pt x="1689" y="1169"/>
                  <a:pt x="1689" y="1169"/>
                </a:cubicBezTo>
                <a:cubicBezTo>
                  <a:pt x="1688" y="1168"/>
                  <a:pt x="1688" y="1166"/>
                  <a:pt x="1687" y="1164"/>
                </a:cubicBezTo>
                <a:cubicBezTo>
                  <a:pt x="1687" y="1164"/>
                  <a:pt x="1687" y="1164"/>
                  <a:pt x="1687" y="1164"/>
                </a:cubicBezTo>
                <a:cubicBezTo>
                  <a:pt x="1687" y="1161"/>
                  <a:pt x="1687" y="1161"/>
                  <a:pt x="1687" y="1161"/>
                </a:cubicBezTo>
                <a:cubicBezTo>
                  <a:pt x="1686" y="1161"/>
                  <a:pt x="1686" y="1161"/>
                  <a:pt x="1685" y="1161"/>
                </a:cubicBezTo>
                <a:cubicBezTo>
                  <a:pt x="1685" y="1159"/>
                  <a:pt x="1685" y="1159"/>
                  <a:pt x="1685" y="1159"/>
                </a:cubicBezTo>
                <a:cubicBezTo>
                  <a:pt x="1685" y="1159"/>
                  <a:pt x="1685" y="1159"/>
                  <a:pt x="1685" y="1159"/>
                </a:cubicBezTo>
                <a:cubicBezTo>
                  <a:pt x="1683" y="1156"/>
                  <a:pt x="1687" y="1155"/>
                  <a:pt x="1686" y="1151"/>
                </a:cubicBezTo>
                <a:cubicBezTo>
                  <a:pt x="1685" y="1151"/>
                  <a:pt x="1685" y="1151"/>
                  <a:pt x="1685" y="1151"/>
                </a:cubicBezTo>
                <a:cubicBezTo>
                  <a:pt x="1685" y="1149"/>
                  <a:pt x="1685" y="1149"/>
                  <a:pt x="1685" y="1149"/>
                </a:cubicBezTo>
                <a:cubicBezTo>
                  <a:pt x="1685" y="1149"/>
                  <a:pt x="1685" y="1149"/>
                  <a:pt x="1685" y="1149"/>
                </a:cubicBezTo>
                <a:cubicBezTo>
                  <a:pt x="1685" y="1147"/>
                  <a:pt x="1685" y="1147"/>
                  <a:pt x="1685" y="1147"/>
                </a:cubicBezTo>
                <a:cubicBezTo>
                  <a:pt x="1684" y="1147"/>
                  <a:pt x="1684" y="1147"/>
                  <a:pt x="1684" y="1147"/>
                </a:cubicBezTo>
                <a:cubicBezTo>
                  <a:pt x="1684" y="1146"/>
                  <a:pt x="1684" y="1144"/>
                  <a:pt x="1685" y="1142"/>
                </a:cubicBezTo>
                <a:cubicBezTo>
                  <a:pt x="1684" y="1142"/>
                  <a:pt x="1683" y="1142"/>
                  <a:pt x="1683" y="1141"/>
                </a:cubicBezTo>
                <a:cubicBezTo>
                  <a:pt x="1683" y="1140"/>
                  <a:pt x="1683" y="1139"/>
                  <a:pt x="1683" y="1138"/>
                </a:cubicBezTo>
                <a:cubicBezTo>
                  <a:pt x="1684" y="1138"/>
                  <a:pt x="1684" y="1138"/>
                  <a:pt x="1684" y="1138"/>
                </a:cubicBezTo>
                <a:cubicBezTo>
                  <a:pt x="1685" y="1136"/>
                  <a:pt x="1683" y="1134"/>
                  <a:pt x="1685" y="1132"/>
                </a:cubicBezTo>
                <a:cubicBezTo>
                  <a:pt x="1685" y="1132"/>
                  <a:pt x="1685" y="1132"/>
                  <a:pt x="1685" y="1132"/>
                </a:cubicBezTo>
                <a:cubicBezTo>
                  <a:pt x="1686" y="1132"/>
                  <a:pt x="1687" y="1132"/>
                  <a:pt x="1689" y="1132"/>
                </a:cubicBezTo>
                <a:cubicBezTo>
                  <a:pt x="1689" y="1138"/>
                  <a:pt x="1690" y="1141"/>
                  <a:pt x="1690" y="1147"/>
                </a:cubicBezTo>
                <a:cubicBezTo>
                  <a:pt x="1690" y="1149"/>
                  <a:pt x="1690" y="1150"/>
                  <a:pt x="1691" y="1151"/>
                </a:cubicBezTo>
                <a:cubicBezTo>
                  <a:pt x="1690" y="1151"/>
                  <a:pt x="1690" y="1151"/>
                  <a:pt x="1689" y="1151"/>
                </a:cubicBezTo>
                <a:cubicBezTo>
                  <a:pt x="1689" y="1154"/>
                  <a:pt x="1693" y="1154"/>
                  <a:pt x="1689" y="1157"/>
                </a:cubicBezTo>
                <a:cubicBezTo>
                  <a:pt x="1689" y="1161"/>
                  <a:pt x="1689" y="1161"/>
                  <a:pt x="1689" y="1161"/>
                </a:cubicBezTo>
                <a:cubicBezTo>
                  <a:pt x="1691" y="1162"/>
                  <a:pt x="1692" y="1162"/>
                  <a:pt x="1693" y="1163"/>
                </a:cubicBezTo>
                <a:cubicBezTo>
                  <a:pt x="1693" y="1163"/>
                  <a:pt x="1693" y="1163"/>
                  <a:pt x="1693" y="1163"/>
                </a:cubicBezTo>
                <a:cubicBezTo>
                  <a:pt x="1694" y="1163"/>
                  <a:pt x="1694" y="1164"/>
                  <a:pt x="1695" y="1164"/>
                </a:cubicBezTo>
                <a:cubicBezTo>
                  <a:pt x="1695" y="1165"/>
                  <a:pt x="1695" y="1165"/>
                  <a:pt x="1695" y="1165"/>
                </a:cubicBezTo>
                <a:cubicBezTo>
                  <a:pt x="1695" y="1165"/>
                  <a:pt x="1695" y="1165"/>
                  <a:pt x="1695" y="1165"/>
                </a:cubicBezTo>
                <a:cubicBezTo>
                  <a:pt x="1696" y="1166"/>
                  <a:pt x="1696" y="1166"/>
                  <a:pt x="1697" y="1167"/>
                </a:cubicBezTo>
                <a:cubicBezTo>
                  <a:pt x="1699" y="1167"/>
                  <a:pt x="1699" y="1167"/>
                  <a:pt x="1699" y="1167"/>
                </a:cubicBezTo>
                <a:cubicBezTo>
                  <a:pt x="1699" y="1168"/>
                  <a:pt x="1699" y="1168"/>
                  <a:pt x="1699" y="1168"/>
                </a:cubicBezTo>
                <a:cubicBezTo>
                  <a:pt x="1699" y="1168"/>
                  <a:pt x="1699" y="1168"/>
                  <a:pt x="1699" y="1168"/>
                </a:cubicBezTo>
                <a:cubicBezTo>
                  <a:pt x="1698" y="1170"/>
                  <a:pt x="1698" y="1172"/>
                  <a:pt x="1698" y="1176"/>
                </a:cubicBezTo>
                <a:cubicBezTo>
                  <a:pt x="1701" y="1177"/>
                  <a:pt x="1700" y="1177"/>
                  <a:pt x="1701" y="1180"/>
                </a:cubicBezTo>
                <a:cubicBezTo>
                  <a:pt x="1702" y="1180"/>
                  <a:pt x="1702" y="1180"/>
                  <a:pt x="1702" y="1180"/>
                </a:cubicBezTo>
                <a:cubicBezTo>
                  <a:pt x="1702" y="1180"/>
                  <a:pt x="1702" y="1181"/>
                  <a:pt x="1702" y="1182"/>
                </a:cubicBezTo>
                <a:cubicBezTo>
                  <a:pt x="1704" y="1182"/>
                  <a:pt x="1704" y="1182"/>
                  <a:pt x="1704" y="1182"/>
                </a:cubicBezTo>
                <a:cubicBezTo>
                  <a:pt x="1704" y="1184"/>
                  <a:pt x="1704" y="1184"/>
                  <a:pt x="1704" y="1184"/>
                </a:cubicBezTo>
                <a:cubicBezTo>
                  <a:pt x="1705" y="1184"/>
                  <a:pt x="1706" y="1185"/>
                  <a:pt x="1706" y="1185"/>
                </a:cubicBezTo>
                <a:cubicBezTo>
                  <a:pt x="1707" y="1186"/>
                  <a:pt x="1707" y="1187"/>
                  <a:pt x="1708" y="1188"/>
                </a:cubicBezTo>
                <a:lnTo>
                  <a:pt x="1707" y="1188"/>
                </a:lnTo>
                <a:close/>
                <a:moveTo>
                  <a:pt x="1721" y="1181"/>
                </a:moveTo>
                <a:cubicBezTo>
                  <a:pt x="1718" y="1181"/>
                  <a:pt x="1718" y="1181"/>
                  <a:pt x="1718" y="1181"/>
                </a:cubicBezTo>
                <a:cubicBezTo>
                  <a:pt x="1718" y="1181"/>
                  <a:pt x="1718" y="1180"/>
                  <a:pt x="1718" y="1180"/>
                </a:cubicBezTo>
                <a:cubicBezTo>
                  <a:pt x="1716" y="1180"/>
                  <a:pt x="1716" y="1180"/>
                  <a:pt x="1716" y="1180"/>
                </a:cubicBezTo>
                <a:cubicBezTo>
                  <a:pt x="1716" y="1178"/>
                  <a:pt x="1716" y="1178"/>
                  <a:pt x="1716" y="1178"/>
                </a:cubicBezTo>
                <a:cubicBezTo>
                  <a:pt x="1717" y="1178"/>
                  <a:pt x="1717" y="1178"/>
                  <a:pt x="1717" y="1178"/>
                </a:cubicBezTo>
                <a:cubicBezTo>
                  <a:pt x="1717" y="1177"/>
                  <a:pt x="1717" y="1177"/>
                  <a:pt x="1717" y="1177"/>
                </a:cubicBezTo>
                <a:cubicBezTo>
                  <a:pt x="1719" y="1178"/>
                  <a:pt x="1719" y="1179"/>
                  <a:pt x="1721" y="1180"/>
                </a:cubicBezTo>
                <a:lnTo>
                  <a:pt x="1721" y="1181"/>
                </a:lnTo>
                <a:close/>
                <a:moveTo>
                  <a:pt x="1734" y="1245"/>
                </a:moveTo>
                <a:cubicBezTo>
                  <a:pt x="1733" y="1245"/>
                  <a:pt x="1732" y="1244"/>
                  <a:pt x="1731" y="1243"/>
                </a:cubicBezTo>
                <a:cubicBezTo>
                  <a:pt x="1731" y="1243"/>
                  <a:pt x="1730" y="1244"/>
                  <a:pt x="1729" y="1244"/>
                </a:cubicBezTo>
                <a:cubicBezTo>
                  <a:pt x="1729" y="1239"/>
                  <a:pt x="1729" y="1239"/>
                  <a:pt x="1729" y="1239"/>
                </a:cubicBezTo>
                <a:cubicBezTo>
                  <a:pt x="1729" y="1238"/>
                  <a:pt x="1728" y="1238"/>
                  <a:pt x="1727" y="1237"/>
                </a:cubicBezTo>
                <a:cubicBezTo>
                  <a:pt x="1728" y="1235"/>
                  <a:pt x="1728" y="1233"/>
                  <a:pt x="1728" y="1231"/>
                </a:cubicBezTo>
                <a:cubicBezTo>
                  <a:pt x="1728" y="1230"/>
                  <a:pt x="1727" y="1230"/>
                  <a:pt x="1727" y="1230"/>
                </a:cubicBezTo>
                <a:cubicBezTo>
                  <a:pt x="1726" y="1228"/>
                  <a:pt x="1727" y="1225"/>
                  <a:pt x="1727" y="1224"/>
                </a:cubicBezTo>
                <a:cubicBezTo>
                  <a:pt x="1726" y="1223"/>
                  <a:pt x="1726" y="1223"/>
                  <a:pt x="1725" y="1223"/>
                </a:cubicBezTo>
                <a:cubicBezTo>
                  <a:pt x="1725" y="1222"/>
                  <a:pt x="1725" y="1221"/>
                  <a:pt x="1725" y="1220"/>
                </a:cubicBezTo>
                <a:cubicBezTo>
                  <a:pt x="1726" y="1220"/>
                  <a:pt x="1726" y="1220"/>
                  <a:pt x="1726" y="1220"/>
                </a:cubicBezTo>
                <a:cubicBezTo>
                  <a:pt x="1726" y="1217"/>
                  <a:pt x="1726" y="1217"/>
                  <a:pt x="1726" y="1217"/>
                </a:cubicBezTo>
                <a:cubicBezTo>
                  <a:pt x="1727" y="1217"/>
                  <a:pt x="1727" y="1217"/>
                  <a:pt x="1727" y="1216"/>
                </a:cubicBezTo>
                <a:cubicBezTo>
                  <a:pt x="1727" y="1213"/>
                  <a:pt x="1727" y="1213"/>
                  <a:pt x="1727" y="1213"/>
                </a:cubicBezTo>
                <a:cubicBezTo>
                  <a:pt x="1727" y="1213"/>
                  <a:pt x="1727" y="1213"/>
                  <a:pt x="1727" y="1213"/>
                </a:cubicBezTo>
                <a:cubicBezTo>
                  <a:pt x="1727" y="1203"/>
                  <a:pt x="1727" y="1203"/>
                  <a:pt x="1727" y="1203"/>
                </a:cubicBezTo>
                <a:cubicBezTo>
                  <a:pt x="1726" y="1203"/>
                  <a:pt x="1726" y="1203"/>
                  <a:pt x="1726" y="1203"/>
                </a:cubicBezTo>
                <a:cubicBezTo>
                  <a:pt x="1726" y="1201"/>
                  <a:pt x="1726" y="1199"/>
                  <a:pt x="1725" y="1197"/>
                </a:cubicBezTo>
                <a:cubicBezTo>
                  <a:pt x="1727" y="1198"/>
                  <a:pt x="1728" y="1198"/>
                  <a:pt x="1728" y="1200"/>
                </a:cubicBezTo>
                <a:cubicBezTo>
                  <a:pt x="1730" y="1201"/>
                  <a:pt x="1730" y="1201"/>
                  <a:pt x="1731" y="1202"/>
                </a:cubicBezTo>
                <a:cubicBezTo>
                  <a:pt x="1731" y="1204"/>
                  <a:pt x="1731" y="1205"/>
                  <a:pt x="1731" y="1207"/>
                </a:cubicBezTo>
                <a:cubicBezTo>
                  <a:pt x="1731" y="1207"/>
                  <a:pt x="1731" y="1207"/>
                  <a:pt x="1731" y="1207"/>
                </a:cubicBezTo>
                <a:cubicBezTo>
                  <a:pt x="1732" y="1208"/>
                  <a:pt x="1732" y="1209"/>
                  <a:pt x="1732" y="1210"/>
                </a:cubicBezTo>
                <a:cubicBezTo>
                  <a:pt x="1731" y="1210"/>
                  <a:pt x="1731" y="1210"/>
                  <a:pt x="1731" y="1210"/>
                </a:cubicBezTo>
                <a:cubicBezTo>
                  <a:pt x="1731" y="1211"/>
                  <a:pt x="1731" y="1211"/>
                  <a:pt x="1731" y="1211"/>
                </a:cubicBezTo>
                <a:cubicBezTo>
                  <a:pt x="1731" y="1211"/>
                  <a:pt x="1731" y="1211"/>
                  <a:pt x="1731" y="1211"/>
                </a:cubicBezTo>
                <a:cubicBezTo>
                  <a:pt x="1731" y="1214"/>
                  <a:pt x="1731" y="1217"/>
                  <a:pt x="1731" y="1220"/>
                </a:cubicBezTo>
                <a:cubicBezTo>
                  <a:pt x="1731" y="1220"/>
                  <a:pt x="1731" y="1220"/>
                  <a:pt x="1731" y="1220"/>
                </a:cubicBezTo>
                <a:cubicBezTo>
                  <a:pt x="1731" y="1223"/>
                  <a:pt x="1730" y="1226"/>
                  <a:pt x="1730" y="1228"/>
                </a:cubicBezTo>
                <a:cubicBezTo>
                  <a:pt x="1731" y="1229"/>
                  <a:pt x="1731" y="1229"/>
                  <a:pt x="1731" y="1229"/>
                </a:cubicBezTo>
                <a:cubicBezTo>
                  <a:pt x="1731" y="1230"/>
                  <a:pt x="1731" y="1230"/>
                  <a:pt x="1731" y="1230"/>
                </a:cubicBezTo>
                <a:cubicBezTo>
                  <a:pt x="1732" y="1230"/>
                  <a:pt x="1732" y="1230"/>
                  <a:pt x="1732" y="1230"/>
                </a:cubicBezTo>
                <a:cubicBezTo>
                  <a:pt x="1732" y="1234"/>
                  <a:pt x="1732" y="1234"/>
                  <a:pt x="1732" y="1234"/>
                </a:cubicBezTo>
                <a:cubicBezTo>
                  <a:pt x="1731" y="1234"/>
                  <a:pt x="1731" y="1234"/>
                  <a:pt x="1731" y="1234"/>
                </a:cubicBezTo>
                <a:cubicBezTo>
                  <a:pt x="1731" y="1236"/>
                  <a:pt x="1732" y="1236"/>
                  <a:pt x="1732" y="1236"/>
                </a:cubicBezTo>
                <a:cubicBezTo>
                  <a:pt x="1733" y="1239"/>
                  <a:pt x="1731" y="1240"/>
                  <a:pt x="1734" y="1242"/>
                </a:cubicBezTo>
                <a:lnTo>
                  <a:pt x="1734" y="1245"/>
                </a:lnTo>
                <a:close/>
                <a:moveTo>
                  <a:pt x="1737" y="1138"/>
                </a:moveTo>
                <a:cubicBezTo>
                  <a:pt x="1736" y="1140"/>
                  <a:pt x="1735" y="1140"/>
                  <a:pt x="1735" y="1141"/>
                </a:cubicBezTo>
                <a:cubicBezTo>
                  <a:pt x="1733" y="1141"/>
                  <a:pt x="1733" y="1141"/>
                  <a:pt x="1733" y="1141"/>
                </a:cubicBezTo>
                <a:cubicBezTo>
                  <a:pt x="1733" y="1140"/>
                  <a:pt x="1734" y="1139"/>
                  <a:pt x="1735" y="1138"/>
                </a:cubicBezTo>
                <a:lnTo>
                  <a:pt x="1737" y="1138"/>
                </a:lnTo>
                <a:close/>
                <a:moveTo>
                  <a:pt x="1717" y="1095"/>
                </a:moveTo>
                <a:cubicBezTo>
                  <a:pt x="1718" y="1095"/>
                  <a:pt x="1718" y="1095"/>
                  <a:pt x="1718" y="1095"/>
                </a:cubicBezTo>
                <a:cubicBezTo>
                  <a:pt x="1718" y="1096"/>
                  <a:pt x="1718" y="1096"/>
                  <a:pt x="1718" y="1097"/>
                </a:cubicBezTo>
                <a:cubicBezTo>
                  <a:pt x="1721" y="1097"/>
                  <a:pt x="1721" y="1097"/>
                  <a:pt x="1721" y="1097"/>
                </a:cubicBezTo>
                <a:cubicBezTo>
                  <a:pt x="1721" y="1096"/>
                  <a:pt x="1721" y="1095"/>
                  <a:pt x="1722" y="1093"/>
                </a:cubicBezTo>
                <a:cubicBezTo>
                  <a:pt x="1724" y="1093"/>
                  <a:pt x="1724" y="1093"/>
                  <a:pt x="1724" y="1093"/>
                </a:cubicBezTo>
                <a:cubicBezTo>
                  <a:pt x="1724" y="1095"/>
                  <a:pt x="1723" y="1094"/>
                  <a:pt x="1724" y="1095"/>
                </a:cubicBezTo>
                <a:cubicBezTo>
                  <a:pt x="1724" y="1095"/>
                  <a:pt x="1724" y="1095"/>
                  <a:pt x="1724" y="1095"/>
                </a:cubicBezTo>
                <a:cubicBezTo>
                  <a:pt x="1726" y="1095"/>
                  <a:pt x="1726" y="1095"/>
                  <a:pt x="1726" y="1095"/>
                </a:cubicBezTo>
                <a:cubicBezTo>
                  <a:pt x="1726" y="1098"/>
                  <a:pt x="1726" y="1098"/>
                  <a:pt x="1726" y="1098"/>
                </a:cubicBezTo>
                <a:cubicBezTo>
                  <a:pt x="1725" y="1098"/>
                  <a:pt x="1725" y="1098"/>
                  <a:pt x="1725" y="1098"/>
                </a:cubicBezTo>
                <a:cubicBezTo>
                  <a:pt x="1726" y="1099"/>
                  <a:pt x="1725" y="1099"/>
                  <a:pt x="1726" y="1099"/>
                </a:cubicBezTo>
                <a:cubicBezTo>
                  <a:pt x="1726" y="1100"/>
                  <a:pt x="1726" y="1100"/>
                  <a:pt x="1726" y="1100"/>
                </a:cubicBezTo>
                <a:cubicBezTo>
                  <a:pt x="1728" y="1100"/>
                  <a:pt x="1728" y="1100"/>
                  <a:pt x="1728" y="1100"/>
                </a:cubicBezTo>
                <a:cubicBezTo>
                  <a:pt x="1728" y="1101"/>
                  <a:pt x="1729" y="1102"/>
                  <a:pt x="1729" y="1103"/>
                </a:cubicBezTo>
                <a:cubicBezTo>
                  <a:pt x="1729" y="1103"/>
                  <a:pt x="1729" y="1103"/>
                  <a:pt x="1729" y="1103"/>
                </a:cubicBezTo>
                <a:cubicBezTo>
                  <a:pt x="1731" y="1104"/>
                  <a:pt x="1732" y="1102"/>
                  <a:pt x="1732" y="1101"/>
                </a:cubicBezTo>
                <a:cubicBezTo>
                  <a:pt x="1734" y="1102"/>
                  <a:pt x="1734" y="1102"/>
                  <a:pt x="1735" y="1102"/>
                </a:cubicBezTo>
                <a:cubicBezTo>
                  <a:pt x="1735" y="1103"/>
                  <a:pt x="1735" y="1103"/>
                  <a:pt x="1735" y="1103"/>
                </a:cubicBezTo>
                <a:cubicBezTo>
                  <a:pt x="1734" y="1103"/>
                  <a:pt x="1733" y="1103"/>
                  <a:pt x="1733" y="1103"/>
                </a:cubicBezTo>
                <a:cubicBezTo>
                  <a:pt x="1732" y="1105"/>
                  <a:pt x="1732" y="1106"/>
                  <a:pt x="1732" y="1108"/>
                </a:cubicBezTo>
                <a:cubicBezTo>
                  <a:pt x="1731" y="1108"/>
                  <a:pt x="1731" y="1109"/>
                  <a:pt x="1730" y="1109"/>
                </a:cubicBezTo>
                <a:cubicBezTo>
                  <a:pt x="1730" y="1112"/>
                  <a:pt x="1730" y="1115"/>
                  <a:pt x="1729" y="1117"/>
                </a:cubicBezTo>
                <a:cubicBezTo>
                  <a:pt x="1728" y="1118"/>
                  <a:pt x="1727" y="1118"/>
                  <a:pt x="1726" y="1118"/>
                </a:cubicBezTo>
                <a:cubicBezTo>
                  <a:pt x="1726" y="1119"/>
                  <a:pt x="1726" y="1119"/>
                  <a:pt x="1726" y="1119"/>
                </a:cubicBezTo>
                <a:cubicBezTo>
                  <a:pt x="1727" y="1120"/>
                  <a:pt x="1728" y="1120"/>
                  <a:pt x="1729" y="1120"/>
                </a:cubicBezTo>
                <a:cubicBezTo>
                  <a:pt x="1729" y="1121"/>
                  <a:pt x="1729" y="1121"/>
                  <a:pt x="1728" y="1121"/>
                </a:cubicBezTo>
                <a:cubicBezTo>
                  <a:pt x="1728" y="1122"/>
                  <a:pt x="1729" y="1122"/>
                  <a:pt x="1729" y="1122"/>
                </a:cubicBezTo>
                <a:cubicBezTo>
                  <a:pt x="1732" y="1122"/>
                  <a:pt x="1732" y="1122"/>
                  <a:pt x="1732" y="1122"/>
                </a:cubicBezTo>
                <a:cubicBezTo>
                  <a:pt x="1732" y="1123"/>
                  <a:pt x="1732" y="1124"/>
                  <a:pt x="1731" y="1125"/>
                </a:cubicBezTo>
                <a:cubicBezTo>
                  <a:pt x="1729" y="1125"/>
                  <a:pt x="1729" y="1125"/>
                  <a:pt x="1726" y="1125"/>
                </a:cubicBezTo>
                <a:cubicBezTo>
                  <a:pt x="1726" y="1127"/>
                  <a:pt x="1725" y="1127"/>
                  <a:pt x="1725" y="1128"/>
                </a:cubicBezTo>
                <a:cubicBezTo>
                  <a:pt x="1726" y="1128"/>
                  <a:pt x="1726" y="1128"/>
                  <a:pt x="1726" y="1128"/>
                </a:cubicBezTo>
                <a:cubicBezTo>
                  <a:pt x="1726" y="1131"/>
                  <a:pt x="1726" y="1131"/>
                  <a:pt x="1726" y="1131"/>
                </a:cubicBezTo>
                <a:cubicBezTo>
                  <a:pt x="1727" y="1131"/>
                  <a:pt x="1727" y="1131"/>
                  <a:pt x="1727" y="1131"/>
                </a:cubicBezTo>
                <a:cubicBezTo>
                  <a:pt x="1727" y="1132"/>
                  <a:pt x="1727" y="1132"/>
                  <a:pt x="1727" y="1132"/>
                </a:cubicBezTo>
                <a:cubicBezTo>
                  <a:pt x="1726" y="1132"/>
                  <a:pt x="1726" y="1132"/>
                  <a:pt x="1726" y="1132"/>
                </a:cubicBezTo>
                <a:cubicBezTo>
                  <a:pt x="1726" y="1132"/>
                  <a:pt x="1726" y="1132"/>
                  <a:pt x="1726" y="1132"/>
                </a:cubicBezTo>
                <a:cubicBezTo>
                  <a:pt x="1725" y="1132"/>
                  <a:pt x="1725" y="1132"/>
                  <a:pt x="1725" y="1132"/>
                </a:cubicBezTo>
                <a:cubicBezTo>
                  <a:pt x="1725" y="1132"/>
                  <a:pt x="1725" y="1132"/>
                  <a:pt x="1725" y="1132"/>
                </a:cubicBezTo>
                <a:cubicBezTo>
                  <a:pt x="1724" y="1130"/>
                  <a:pt x="1724" y="1130"/>
                  <a:pt x="1724" y="1127"/>
                </a:cubicBezTo>
                <a:cubicBezTo>
                  <a:pt x="1722" y="1126"/>
                  <a:pt x="1719" y="1125"/>
                  <a:pt x="1716" y="1124"/>
                </a:cubicBezTo>
                <a:cubicBezTo>
                  <a:pt x="1717" y="1126"/>
                  <a:pt x="1717" y="1126"/>
                  <a:pt x="1717" y="1126"/>
                </a:cubicBezTo>
                <a:cubicBezTo>
                  <a:pt x="1716" y="1127"/>
                  <a:pt x="1714" y="1127"/>
                  <a:pt x="1713" y="1128"/>
                </a:cubicBezTo>
                <a:cubicBezTo>
                  <a:pt x="1713" y="1129"/>
                  <a:pt x="1713" y="1129"/>
                  <a:pt x="1714" y="1130"/>
                </a:cubicBezTo>
                <a:cubicBezTo>
                  <a:pt x="1714" y="1130"/>
                  <a:pt x="1714" y="1130"/>
                  <a:pt x="1714" y="1130"/>
                </a:cubicBezTo>
                <a:cubicBezTo>
                  <a:pt x="1712" y="1130"/>
                  <a:pt x="1712" y="1130"/>
                  <a:pt x="1712" y="1130"/>
                </a:cubicBezTo>
                <a:cubicBezTo>
                  <a:pt x="1712" y="1131"/>
                  <a:pt x="1712" y="1131"/>
                  <a:pt x="1712" y="1131"/>
                </a:cubicBezTo>
                <a:cubicBezTo>
                  <a:pt x="1712" y="1131"/>
                  <a:pt x="1712" y="1131"/>
                  <a:pt x="1712" y="1131"/>
                </a:cubicBezTo>
                <a:cubicBezTo>
                  <a:pt x="1711" y="1130"/>
                  <a:pt x="1711" y="1130"/>
                  <a:pt x="1711" y="1129"/>
                </a:cubicBezTo>
                <a:cubicBezTo>
                  <a:pt x="1710" y="1129"/>
                  <a:pt x="1710" y="1128"/>
                  <a:pt x="1709" y="1128"/>
                </a:cubicBezTo>
                <a:cubicBezTo>
                  <a:pt x="1709" y="1127"/>
                  <a:pt x="1709" y="1127"/>
                  <a:pt x="1710" y="1126"/>
                </a:cubicBezTo>
                <a:cubicBezTo>
                  <a:pt x="1709" y="1126"/>
                  <a:pt x="1708" y="1126"/>
                  <a:pt x="1708" y="1126"/>
                </a:cubicBezTo>
                <a:cubicBezTo>
                  <a:pt x="1708" y="1125"/>
                  <a:pt x="1708" y="1124"/>
                  <a:pt x="1708" y="1124"/>
                </a:cubicBezTo>
                <a:cubicBezTo>
                  <a:pt x="1708" y="1123"/>
                  <a:pt x="1706" y="1123"/>
                  <a:pt x="1707" y="1121"/>
                </a:cubicBezTo>
                <a:cubicBezTo>
                  <a:pt x="1708" y="1121"/>
                  <a:pt x="1708" y="1121"/>
                  <a:pt x="1708" y="1121"/>
                </a:cubicBezTo>
                <a:cubicBezTo>
                  <a:pt x="1708" y="1119"/>
                  <a:pt x="1708" y="1119"/>
                  <a:pt x="1708" y="1119"/>
                </a:cubicBezTo>
                <a:cubicBezTo>
                  <a:pt x="1708" y="1119"/>
                  <a:pt x="1708" y="1119"/>
                  <a:pt x="1708" y="1119"/>
                </a:cubicBezTo>
                <a:cubicBezTo>
                  <a:pt x="1709" y="1116"/>
                  <a:pt x="1707" y="1116"/>
                  <a:pt x="1710" y="1115"/>
                </a:cubicBezTo>
                <a:cubicBezTo>
                  <a:pt x="1709" y="1111"/>
                  <a:pt x="1707" y="1113"/>
                  <a:pt x="1706" y="1110"/>
                </a:cubicBezTo>
                <a:cubicBezTo>
                  <a:pt x="1706" y="1110"/>
                  <a:pt x="1706" y="1110"/>
                  <a:pt x="1706" y="1110"/>
                </a:cubicBezTo>
                <a:cubicBezTo>
                  <a:pt x="1706" y="1109"/>
                  <a:pt x="1706" y="1110"/>
                  <a:pt x="1706" y="1109"/>
                </a:cubicBezTo>
                <a:cubicBezTo>
                  <a:pt x="1707" y="1107"/>
                  <a:pt x="1710" y="1105"/>
                  <a:pt x="1707" y="1103"/>
                </a:cubicBezTo>
                <a:cubicBezTo>
                  <a:pt x="1707" y="1101"/>
                  <a:pt x="1707" y="1101"/>
                  <a:pt x="1708" y="1100"/>
                </a:cubicBezTo>
                <a:cubicBezTo>
                  <a:pt x="1708" y="1100"/>
                  <a:pt x="1708" y="1100"/>
                  <a:pt x="1708" y="1100"/>
                </a:cubicBezTo>
                <a:cubicBezTo>
                  <a:pt x="1708" y="1098"/>
                  <a:pt x="1708" y="1098"/>
                  <a:pt x="1708" y="1098"/>
                </a:cubicBezTo>
                <a:cubicBezTo>
                  <a:pt x="1709" y="1097"/>
                  <a:pt x="1711" y="1097"/>
                  <a:pt x="1712" y="1096"/>
                </a:cubicBezTo>
                <a:cubicBezTo>
                  <a:pt x="1712" y="1095"/>
                  <a:pt x="1712" y="1095"/>
                  <a:pt x="1712" y="1095"/>
                </a:cubicBezTo>
                <a:cubicBezTo>
                  <a:pt x="1713" y="1096"/>
                  <a:pt x="1714" y="1096"/>
                  <a:pt x="1716" y="1096"/>
                </a:cubicBezTo>
                <a:cubicBezTo>
                  <a:pt x="1716" y="1096"/>
                  <a:pt x="1716" y="1095"/>
                  <a:pt x="1717" y="1095"/>
                </a:cubicBezTo>
                <a:close/>
                <a:moveTo>
                  <a:pt x="1716" y="1083"/>
                </a:moveTo>
                <a:cubicBezTo>
                  <a:pt x="1715" y="1083"/>
                  <a:pt x="1715" y="1083"/>
                  <a:pt x="1715" y="1083"/>
                </a:cubicBezTo>
                <a:cubicBezTo>
                  <a:pt x="1715" y="1084"/>
                  <a:pt x="1715" y="1084"/>
                  <a:pt x="1715" y="1084"/>
                </a:cubicBezTo>
                <a:cubicBezTo>
                  <a:pt x="1712" y="1083"/>
                  <a:pt x="1713" y="1083"/>
                  <a:pt x="1710" y="1082"/>
                </a:cubicBezTo>
                <a:cubicBezTo>
                  <a:pt x="1711" y="1081"/>
                  <a:pt x="1711" y="1081"/>
                  <a:pt x="1712" y="1080"/>
                </a:cubicBezTo>
                <a:cubicBezTo>
                  <a:pt x="1714" y="1080"/>
                  <a:pt x="1714" y="1080"/>
                  <a:pt x="1714" y="1080"/>
                </a:cubicBezTo>
                <a:cubicBezTo>
                  <a:pt x="1714" y="1080"/>
                  <a:pt x="1714" y="1080"/>
                  <a:pt x="1714" y="1080"/>
                </a:cubicBezTo>
                <a:cubicBezTo>
                  <a:pt x="1715" y="1080"/>
                  <a:pt x="1715" y="1080"/>
                  <a:pt x="1715" y="1080"/>
                </a:cubicBezTo>
                <a:cubicBezTo>
                  <a:pt x="1715" y="1082"/>
                  <a:pt x="1715" y="1082"/>
                  <a:pt x="1715" y="1082"/>
                </a:cubicBezTo>
                <a:cubicBezTo>
                  <a:pt x="1715" y="1083"/>
                  <a:pt x="1715" y="1082"/>
                  <a:pt x="1716" y="1083"/>
                </a:cubicBezTo>
                <a:close/>
                <a:moveTo>
                  <a:pt x="1715" y="777"/>
                </a:moveTo>
                <a:cubicBezTo>
                  <a:pt x="1714" y="777"/>
                  <a:pt x="1714" y="777"/>
                  <a:pt x="1714" y="777"/>
                </a:cubicBezTo>
                <a:cubicBezTo>
                  <a:pt x="1714" y="773"/>
                  <a:pt x="1714" y="773"/>
                  <a:pt x="1714" y="773"/>
                </a:cubicBezTo>
                <a:cubicBezTo>
                  <a:pt x="1715" y="773"/>
                  <a:pt x="1715" y="773"/>
                  <a:pt x="1715" y="773"/>
                </a:cubicBezTo>
                <a:lnTo>
                  <a:pt x="1715" y="777"/>
                </a:lnTo>
                <a:close/>
                <a:moveTo>
                  <a:pt x="1742" y="756"/>
                </a:moveTo>
                <a:cubicBezTo>
                  <a:pt x="1741" y="756"/>
                  <a:pt x="1741" y="756"/>
                  <a:pt x="1741" y="756"/>
                </a:cubicBezTo>
                <a:cubicBezTo>
                  <a:pt x="1741" y="752"/>
                  <a:pt x="1741" y="752"/>
                  <a:pt x="1741" y="752"/>
                </a:cubicBezTo>
                <a:cubicBezTo>
                  <a:pt x="1741" y="752"/>
                  <a:pt x="1741" y="752"/>
                  <a:pt x="1741" y="752"/>
                </a:cubicBezTo>
                <a:cubicBezTo>
                  <a:pt x="1741" y="751"/>
                  <a:pt x="1741" y="751"/>
                  <a:pt x="1741" y="751"/>
                </a:cubicBezTo>
                <a:cubicBezTo>
                  <a:pt x="1742" y="751"/>
                  <a:pt x="1742" y="751"/>
                  <a:pt x="1742" y="751"/>
                </a:cubicBezTo>
                <a:cubicBezTo>
                  <a:pt x="1742" y="752"/>
                  <a:pt x="1742" y="752"/>
                  <a:pt x="1742" y="752"/>
                </a:cubicBezTo>
                <a:cubicBezTo>
                  <a:pt x="1743" y="752"/>
                  <a:pt x="1743" y="752"/>
                  <a:pt x="1743" y="752"/>
                </a:cubicBezTo>
                <a:cubicBezTo>
                  <a:pt x="1743" y="753"/>
                  <a:pt x="1742" y="754"/>
                  <a:pt x="1742" y="756"/>
                </a:cubicBezTo>
                <a:close/>
                <a:moveTo>
                  <a:pt x="1804" y="672"/>
                </a:moveTo>
                <a:cubicBezTo>
                  <a:pt x="1804" y="672"/>
                  <a:pt x="1804" y="672"/>
                  <a:pt x="1804" y="672"/>
                </a:cubicBezTo>
                <a:cubicBezTo>
                  <a:pt x="1803" y="673"/>
                  <a:pt x="1804" y="674"/>
                  <a:pt x="1805" y="674"/>
                </a:cubicBezTo>
                <a:cubicBezTo>
                  <a:pt x="1805" y="675"/>
                  <a:pt x="1805" y="675"/>
                  <a:pt x="1804" y="676"/>
                </a:cubicBezTo>
                <a:cubicBezTo>
                  <a:pt x="1802" y="676"/>
                  <a:pt x="1800" y="673"/>
                  <a:pt x="1798" y="676"/>
                </a:cubicBezTo>
                <a:cubicBezTo>
                  <a:pt x="1793" y="676"/>
                  <a:pt x="1793" y="676"/>
                  <a:pt x="1793" y="676"/>
                </a:cubicBezTo>
                <a:cubicBezTo>
                  <a:pt x="1794" y="675"/>
                  <a:pt x="1794" y="675"/>
                  <a:pt x="1795" y="675"/>
                </a:cubicBezTo>
                <a:cubicBezTo>
                  <a:pt x="1795" y="673"/>
                  <a:pt x="1795" y="673"/>
                  <a:pt x="1795" y="673"/>
                </a:cubicBezTo>
                <a:cubicBezTo>
                  <a:pt x="1795" y="673"/>
                  <a:pt x="1795" y="673"/>
                  <a:pt x="1795" y="673"/>
                </a:cubicBezTo>
                <a:cubicBezTo>
                  <a:pt x="1797" y="671"/>
                  <a:pt x="1801" y="672"/>
                  <a:pt x="1803" y="671"/>
                </a:cubicBezTo>
                <a:cubicBezTo>
                  <a:pt x="1803" y="671"/>
                  <a:pt x="1803" y="671"/>
                  <a:pt x="1803" y="671"/>
                </a:cubicBezTo>
                <a:cubicBezTo>
                  <a:pt x="1804" y="671"/>
                  <a:pt x="1804" y="671"/>
                  <a:pt x="1804" y="671"/>
                </a:cubicBezTo>
                <a:cubicBezTo>
                  <a:pt x="1804" y="669"/>
                  <a:pt x="1804" y="669"/>
                  <a:pt x="1804" y="669"/>
                </a:cubicBezTo>
                <a:cubicBezTo>
                  <a:pt x="1806" y="669"/>
                  <a:pt x="1806" y="669"/>
                  <a:pt x="1806" y="669"/>
                </a:cubicBezTo>
                <a:cubicBezTo>
                  <a:pt x="1805" y="671"/>
                  <a:pt x="1805" y="670"/>
                  <a:pt x="1804" y="672"/>
                </a:cubicBezTo>
                <a:close/>
                <a:moveTo>
                  <a:pt x="1821" y="650"/>
                </a:moveTo>
                <a:cubicBezTo>
                  <a:pt x="1822" y="651"/>
                  <a:pt x="1822" y="652"/>
                  <a:pt x="1823" y="652"/>
                </a:cubicBezTo>
                <a:cubicBezTo>
                  <a:pt x="1823" y="653"/>
                  <a:pt x="1823" y="653"/>
                  <a:pt x="1823" y="653"/>
                </a:cubicBezTo>
                <a:cubicBezTo>
                  <a:pt x="1822" y="653"/>
                  <a:pt x="1823" y="653"/>
                  <a:pt x="1822" y="654"/>
                </a:cubicBezTo>
                <a:cubicBezTo>
                  <a:pt x="1820" y="653"/>
                  <a:pt x="1819" y="652"/>
                  <a:pt x="1818" y="650"/>
                </a:cubicBezTo>
                <a:cubicBezTo>
                  <a:pt x="1820" y="651"/>
                  <a:pt x="1819" y="651"/>
                  <a:pt x="1821" y="650"/>
                </a:cubicBezTo>
                <a:close/>
                <a:moveTo>
                  <a:pt x="1831" y="691"/>
                </a:moveTo>
                <a:cubicBezTo>
                  <a:pt x="1830" y="691"/>
                  <a:pt x="1830" y="691"/>
                  <a:pt x="1830" y="691"/>
                </a:cubicBezTo>
                <a:cubicBezTo>
                  <a:pt x="1830" y="693"/>
                  <a:pt x="1829" y="693"/>
                  <a:pt x="1828" y="694"/>
                </a:cubicBezTo>
                <a:cubicBezTo>
                  <a:pt x="1822" y="694"/>
                  <a:pt x="1824" y="693"/>
                  <a:pt x="1822" y="689"/>
                </a:cubicBezTo>
                <a:cubicBezTo>
                  <a:pt x="1821" y="689"/>
                  <a:pt x="1821" y="689"/>
                  <a:pt x="1821" y="689"/>
                </a:cubicBezTo>
                <a:cubicBezTo>
                  <a:pt x="1821" y="686"/>
                  <a:pt x="1821" y="686"/>
                  <a:pt x="1821" y="686"/>
                </a:cubicBezTo>
                <a:cubicBezTo>
                  <a:pt x="1821" y="686"/>
                  <a:pt x="1820" y="685"/>
                  <a:pt x="1819" y="685"/>
                </a:cubicBezTo>
                <a:cubicBezTo>
                  <a:pt x="1818" y="683"/>
                  <a:pt x="1819" y="681"/>
                  <a:pt x="1820" y="681"/>
                </a:cubicBezTo>
                <a:cubicBezTo>
                  <a:pt x="1818" y="678"/>
                  <a:pt x="1817" y="679"/>
                  <a:pt x="1816" y="675"/>
                </a:cubicBezTo>
                <a:cubicBezTo>
                  <a:pt x="1818" y="675"/>
                  <a:pt x="1821" y="676"/>
                  <a:pt x="1821" y="677"/>
                </a:cubicBezTo>
                <a:cubicBezTo>
                  <a:pt x="1824" y="679"/>
                  <a:pt x="1823" y="680"/>
                  <a:pt x="1824" y="682"/>
                </a:cubicBezTo>
                <a:cubicBezTo>
                  <a:pt x="1825" y="682"/>
                  <a:pt x="1825" y="682"/>
                  <a:pt x="1826" y="683"/>
                </a:cubicBezTo>
                <a:cubicBezTo>
                  <a:pt x="1828" y="684"/>
                  <a:pt x="1827" y="686"/>
                  <a:pt x="1827" y="688"/>
                </a:cubicBezTo>
                <a:cubicBezTo>
                  <a:pt x="1828" y="688"/>
                  <a:pt x="1829" y="689"/>
                  <a:pt x="1831" y="689"/>
                </a:cubicBezTo>
                <a:lnTo>
                  <a:pt x="1831" y="691"/>
                </a:lnTo>
                <a:close/>
                <a:moveTo>
                  <a:pt x="1899" y="645"/>
                </a:moveTo>
                <a:cubicBezTo>
                  <a:pt x="1898" y="645"/>
                  <a:pt x="1898" y="645"/>
                  <a:pt x="1898" y="645"/>
                </a:cubicBezTo>
                <a:cubicBezTo>
                  <a:pt x="1899" y="646"/>
                  <a:pt x="1899" y="646"/>
                  <a:pt x="1899" y="648"/>
                </a:cubicBezTo>
                <a:cubicBezTo>
                  <a:pt x="1896" y="648"/>
                  <a:pt x="1896" y="648"/>
                  <a:pt x="1894" y="646"/>
                </a:cubicBezTo>
                <a:cubicBezTo>
                  <a:pt x="1889" y="646"/>
                  <a:pt x="1889" y="646"/>
                  <a:pt x="1889" y="646"/>
                </a:cubicBezTo>
                <a:cubicBezTo>
                  <a:pt x="1889" y="646"/>
                  <a:pt x="1890" y="645"/>
                  <a:pt x="1890" y="645"/>
                </a:cubicBezTo>
                <a:cubicBezTo>
                  <a:pt x="1889" y="645"/>
                  <a:pt x="1889" y="645"/>
                  <a:pt x="1889" y="645"/>
                </a:cubicBezTo>
                <a:cubicBezTo>
                  <a:pt x="1889" y="644"/>
                  <a:pt x="1889" y="643"/>
                  <a:pt x="1889" y="642"/>
                </a:cubicBezTo>
                <a:cubicBezTo>
                  <a:pt x="1887" y="642"/>
                  <a:pt x="1887" y="642"/>
                  <a:pt x="1887" y="642"/>
                </a:cubicBezTo>
                <a:cubicBezTo>
                  <a:pt x="1888" y="646"/>
                  <a:pt x="1886" y="648"/>
                  <a:pt x="1885" y="651"/>
                </a:cubicBezTo>
                <a:cubicBezTo>
                  <a:pt x="1885" y="654"/>
                  <a:pt x="1885" y="654"/>
                  <a:pt x="1885" y="654"/>
                </a:cubicBezTo>
                <a:cubicBezTo>
                  <a:pt x="1885" y="654"/>
                  <a:pt x="1884" y="655"/>
                  <a:pt x="1884" y="655"/>
                </a:cubicBezTo>
                <a:cubicBezTo>
                  <a:pt x="1885" y="656"/>
                  <a:pt x="1884" y="656"/>
                  <a:pt x="1886" y="656"/>
                </a:cubicBezTo>
                <a:cubicBezTo>
                  <a:pt x="1886" y="657"/>
                  <a:pt x="1886" y="657"/>
                  <a:pt x="1886" y="657"/>
                </a:cubicBezTo>
                <a:cubicBezTo>
                  <a:pt x="1887" y="657"/>
                  <a:pt x="1887" y="657"/>
                  <a:pt x="1887" y="657"/>
                </a:cubicBezTo>
                <a:cubicBezTo>
                  <a:pt x="1887" y="656"/>
                  <a:pt x="1887" y="656"/>
                  <a:pt x="1888" y="655"/>
                </a:cubicBezTo>
                <a:cubicBezTo>
                  <a:pt x="1890" y="655"/>
                  <a:pt x="1890" y="655"/>
                  <a:pt x="1890" y="655"/>
                </a:cubicBezTo>
                <a:cubicBezTo>
                  <a:pt x="1890" y="654"/>
                  <a:pt x="1890" y="654"/>
                  <a:pt x="1890" y="654"/>
                </a:cubicBezTo>
                <a:cubicBezTo>
                  <a:pt x="1896" y="654"/>
                  <a:pt x="1896" y="654"/>
                  <a:pt x="1896" y="654"/>
                </a:cubicBezTo>
                <a:cubicBezTo>
                  <a:pt x="1896" y="655"/>
                  <a:pt x="1896" y="655"/>
                  <a:pt x="1896" y="655"/>
                </a:cubicBezTo>
                <a:cubicBezTo>
                  <a:pt x="1894" y="655"/>
                  <a:pt x="1893" y="655"/>
                  <a:pt x="1891" y="656"/>
                </a:cubicBezTo>
                <a:cubicBezTo>
                  <a:pt x="1891" y="656"/>
                  <a:pt x="1891" y="657"/>
                  <a:pt x="1891" y="658"/>
                </a:cubicBezTo>
                <a:cubicBezTo>
                  <a:pt x="1892" y="659"/>
                  <a:pt x="1892" y="660"/>
                  <a:pt x="1894" y="661"/>
                </a:cubicBezTo>
                <a:cubicBezTo>
                  <a:pt x="1893" y="661"/>
                  <a:pt x="1893" y="662"/>
                  <a:pt x="1892" y="663"/>
                </a:cubicBezTo>
                <a:cubicBezTo>
                  <a:pt x="1893" y="663"/>
                  <a:pt x="1893" y="663"/>
                  <a:pt x="1893" y="663"/>
                </a:cubicBezTo>
                <a:cubicBezTo>
                  <a:pt x="1893" y="663"/>
                  <a:pt x="1894" y="664"/>
                  <a:pt x="1894" y="665"/>
                </a:cubicBezTo>
                <a:cubicBezTo>
                  <a:pt x="1896" y="665"/>
                  <a:pt x="1896" y="665"/>
                  <a:pt x="1896" y="665"/>
                </a:cubicBezTo>
                <a:cubicBezTo>
                  <a:pt x="1896" y="665"/>
                  <a:pt x="1896" y="665"/>
                  <a:pt x="1896" y="665"/>
                </a:cubicBezTo>
                <a:cubicBezTo>
                  <a:pt x="1896" y="665"/>
                  <a:pt x="1896" y="665"/>
                  <a:pt x="1896" y="665"/>
                </a:cubicBezTo>
                <a:cubicBezTo>
                  <a:pt x="1897" y="667"/>
                  <a:pt x="1896" y="666"/>
                  <a:pt x="1897" y="667"/>
                </a:cubicBezTo>
                <a:cubicBezTo>
                  <a:pt x="1897" y="672"/>
                  <a:pt x="1897" y="672"/>
                  <a:pt x="1897" y="672"/>
                </a:cubicBezTo>
                <a:cubicBezTo>
                  <a:pt x="1896" y="672"/>
                  <a:pt x="1896" y="672"/>
                  <a:pt x="1896" y="672"/>
                </a:cubicBezTo>
                <a:cubicBezTo>
                  <a:pt x="1896" y="673"/>
                  <a:pt x="1896" y="673"/>
                  <a:pt x="1896" y="673"/>
                </a:cubicBezTo>
                <a:cubicBezTo>
                  <a:pt x="1894" y="673"/>
                  <a:pt x="1894" y="673"/>
                  <a:pt x="1894" y="673"/>
                </a:cubicBezTo>
                <a:cubicBezTo>
                  <a:pt x="1894" y="676"/>
                  <a:pt x="1893" y="682"/>
                  <a:pt x="1896" y="684"/>
                </a:cubicBezTo>
                <a:cubicBezTo>
                  <a:pt x="1896" y="688"/>
                  <a:pt x="1896" y="690"/>
                  <a:pt x="1894" y="693"/>
                </a:cubicBezTo>
                <a:cubicBezTo>
                  <a:pt x="1891" y="693"/>
                  <a:pt x="1891" y="693"/>
                  <a:pt x="1891" y="693"/>
                </a:cubicBezTo>
                <a:cubicBezTo>
                  <a:pt x="1891" y="692"/>
                  <a:pt x="1892" y="692"/>
                  <a:pt x="1892" y="691"/>
                </a:cubicBezTo>
                <a:cubicBezTo>
                  <a:pt x="1888" y="691"/>
                  <a:pt x="1881" y="694"/>
                  <a:pt x="1879" y="696"/>
                </a:cubicBezTo>
                <a:cubicBezTo>
                  <a:pt x="1877" y="695"/>
                  <a:pt x="1877" y="695"/>
                  <a:pt x="1876" y="694"/>
                </a:cubicBezTo>
                <a:cubicBezTo>
                  <a:pt x="1876" y="694"/>
                  <a:pt x="1876" y="694"/>
                  <a:pt x="1876" y="694"/>
                </a:cubicBezTo>
                <a:cubicBezTo>
                  <a:pt x="1874" y="693"/>
                  <a:pt x="1872" y="692"/>
                  <a:pt x="1870" y="692"/>
                </a:cubicBezTo>
                <a:cubicBezTo>
                  <a:pt x="1870" y="691"/>
                  <a:pt x="1870" y="691"/>
                  <a:pt x="1869" y="690"/>
                </a:cubicBezTo>
                <a:cubicBezTo>
                  <a:pt x="1868" y="690"/>
                  <a:pt x="1868" y="690"/>
                  <a:pt x="1868" y="690"/>
                </a:cubicBezTo>
                <a:cubicBezTo>
                  <a:pt x="1867" y="689"/>
                  <a:pt x="1866" y="687"/>
                  <a:pt x="1864" y="686"/>
                </a:cubicBezTo>
                <a:cubicBezTo>
                  <a:pt x="1862" y="686"/>
                  <a:pt x="1862" y="686"/>
                  <a:pt x="1862" y="686"/>
                </a:cubicBezTo>
                <a:cubicBezTo>
                  <a:pt x="1861" y="686"/>
                  <a:pt x="1862" y="685"/>
                  <a:pt x="1860" y="685"/>
                </a:cubicBezTo>
                <a:cubicBezTo>
                  <a:pt x="1859" y="685"/>
                  <a:pt x="1859" y="686"/>
                  <a:pt x="1859" y="686"/>
                </a:cubicBezTo>
                <a:cubicBezTo>
                  <a:pt x="1855" y="686"/>
                  <a:pt x="1856" y="684"/>
                  <a:pt x="1854" y="682"/>
                </a:cubicBezTo>
                <a:cubicBezTo>
                  <a:pt x="1854" y="682"/>
                  <a:pt x="1854" y="682"/>
                  <a:pt x="1854" y="682"/>
                </a:cubicBezTo>
                <a:cubicBezTo>
                  <a:pt x="1854" y="679"/>
                  <a:pt x="1854" y="679"/>
                  <a:pt x="1854" y="679"/>
                </a:cubicBezTo>
                <a:cubicBezTo>
                  <a:pt x="1853" y="679"/>
                  <a:pt x="1853" y="679"/>
                  <a:pt x="1853" y="679"/>
                </a:cubicBezTo>
                <a:cubicBezTo>
                  <a:pt x="1853" y="678"/>
                  <a:pt x="1853" y="678"/>
                  <a:pt x="1853" y="678"/>
                </a:cubicBezTo>
                <a:cubicBezTo>
                  <a:pt x="1852" y="678"/>
                  <a:pt x="1852" y="678"/>
                  <a:pt x="1852" y="678"/>
                </a:cubicBezTo>
                <a:cubicBezTo>
                  <a:pt x="1852" y="674"/>
                  <a:pt x="1852" y="674"/>
                  <a:pt x="1852" y="674"/>
                </a:cubicBezTo>
                <a:cubicBezTo>
                  <a:pt x="1852" y="674"/>
                  <a:pt x="1852" y="674"/>
                  <a:pt x="1852" y="674"/>
                </a:cubicBezTo>
                <a:cubicBezTo>
                  <a:pt x="1852" y="671"/>
                  <a:pt x="1852" y="671"/>
                  <a:pt x="1852" y="671"/>
                </a:cubicBezTo>
                <a:cubicBezTo>
                  <a:pt x="1851" y="671"/>
                  <a:pt x="1851" y="671"/>
                  <a:pt x="1851" y="671"/>
                </a:cubicBezTo>
                <a:cubicBezTo>
                  <a:pt x="1851" y="670"/>
                  <a:pt x="1852" y="668"/>
                  <a:pt x="1852" y="666"/>
                </a:cubicBezTo>
                <a:cubicBezTo>
                  <a:pt x="1854" y="666"/>
                  <a:pt x="1854" y="665"/>
                  <a:pt x="1855" y="665"/>
                </a:cubicBezTo>
                <a:cubicBezTo>
                  <a:pt x="1855" y="663"/>
                  <a:pt x="1855" y="663"/>
                  <a:pt x="1855" y="663"/>
                </a:cubicBezTo>
                <a:cubicBezTo>
                  <a:pt x="1855" y="662"/>
                  <a:pt x="1853" y="662"/>
                  <a:pt x="1854" y="661"/>
                </a:cubicBezTo>
                <a:cubicBezTo>
                  <a:pt x="1854" y="661"/>
                  <a:pt x="1854" y="661"/>
                  <a:pt x="1854" y="661"/>
                </a:cubicBezTo>
                <a:cubicBezTo>
                  <a:pt x="1855" y="661"/>
                  <a:pt x="1856" y="660"/>
                  <a:pt x="1856" y="660"/>
                </a:cubicBezTo>
                <a:cubicBezTo>
                  <a:pt x="1856" y="658"/>
                  <a:pt x="1856" y="658"/>
                  <a:pt x="1856" y="658"/>
                </a:cubicBezTo>
                <a:cubicBezTo>
                  <a:pt x="1856" y="658"/>
                  <a:pt x="1856" y="658"/>
                  <a:pt x="1856" y="658"/>
                </a:cubicBezTo>
                <a:cubicBezTo>
                  <a:pt x="1856" y="653"/>
                  <a:pt x="1856" y="653"/>
                  <a:pt x="1856" y="653"/>
                </a:cubicBezTo>
                <a:cubicBezTo>
                  <a:pt x="1857" y="653"/>
                  <a:pt x="1857" y="653"/>
                  <a:pt x="1857" y="653"/>
                </a:cubicBezTo>
                <a:cubicBezTo>
                  <a:pt x="1858" y="652"/>
                  <a:pt x="1859" y="650"/>
                  <a:pt x="1860" y="649"/>
                </a:cubicBezTo>
                <a:cubicBezTo>
                  <a:pt x="1864" y="649"/>
                  <a:pt x="1864" y="649"/>
                  <a:pt x="1864" y="649"/>
                </a:cubicBezTo>
                <a:cubicBezTo>
                  <a:pt x="1864" y="648"/>
                  <a:pt x="1864" y="648"/>
                  <a:pt x="1864" y="648"/>
                </a:cubicBezTo>
                <a:cubicBezTo>
                  <a:pt x="1864" y="648"/>
                  <a:pt x="1864" y="648"/>
                  <a:pt x="1864" y="648"/>
                </a:cubicBezTo>
                <a:cubicBezTo>
                  <a:pt x="1863" y="645"/>
                  <a:pt x="1863" y="647"/>
                  <a:pt x="1861" y="646"/>
                </a:cubicBezTo>
                <a:cubicBezTo>
                  <a:pt x="1861" y="646"/>
                  <a:pt x="1861" y="646"/>
                  <a:pt x="1861" y="646"/>
                </a:cubicBezTo>
                <a:cubicBezTo>
                  <a:pt x="1860" y="646"/>
                  <a:pt x="1860" y="646"/>
                  <a:pt x="1860" y="646"/>
                </a:cubicBezTo>
                <a:cubicBezTo>
                  <a:pt x="1860" y="645"/>
                  <a:pt x="1860" y="645"/>
                  <a:pt x="1860" y="645"/>
                </a:cubicBezTo>
                <a:cubicBezTo>
                  <a:pt x="1858" y="645"/>
                  <a:pt x="1858" y="645"/>
                  <a:pt x="1858" y="645"/>
                </a:cubicBezTo>
                <a:cubicBezTo>
                  <a:pt x="1858" y="644"/>
                  <a:pt x="1858" y="644"/>
                  <a:pt x="1858" y="644"/>
                </a:cubicBezTo>
                <a:cubicBezTo>
                  <a:pt x="1858" y="644"/>
                  <a:pt x="1857" y="644"/>
                  <a:pt x="1857" y="644"/>
                </a:cubicBezTo>
                <a:cubicBezTo>
                  <a:pt x="1857" y="642"/>
                  <a:pt x="1857" y="642"/>
                  <a:pt x="1857" y="642"/>
                </a:cubicBezTo>
                <a:cubicBezTo>
                  <a:pt x="1857" y="642"/>
                  <a:pt x="1856" y="642"/>
                  <a:pt x="1856" y="642"/>
                </a:cubicBezTo>
                <a:cubicBezTo>
                  <a:pt x="1855" y="641"/>
                  <a:pt x="1855" y="640"/>
                  <a:pt x="1855" y="638"/>
                </a:cubicBezTo>
                <a:cubicBezTo>
                  <a:pt x="1854" y="638"/>
                  <a:pt x="1854" y="638"/>
                  <a:pt x="1854" y="638"/>
                </a:cubicBezTo>
                <a:cubicBezTo>
                  <a:pt x="1854" y="637"/>
                  <a:pt x="1854" y="637"/>
                  <a:pt x="1854" y="637"/>
                </a:cubicBezTo>
                <a:cubicBezTo>
                  <a:pt x="1854" y="637"/>
                  <a:pt x="1853" y="636"/>
                  <a:pt x="1852" y="636"/>
                </a:cubicBezTo>
                <a:cubicBezTo>
                  <a:pt x="1852" y="635"/>
                  <a:pt x="1852" y="635"/>
                  <a:pt x="1852" y="634"/>
                </a:cubicBezTo>
                <a:cubicBezTo>
                  <a:pt x="1850" y="634"/>
                  <a:pt x="1850" y="634"/>
                  <a:pt x="1850" y="634"/>
                </a:cubicBezTo>
                <a:cubicBezTo>
                  <a:pt x="1850" y="632"/>
                  <a:pt x="1849" y="631"/>
                  <a:pt x="1847" y="631"/>
                </a:cubicBezTo>
                <a:cubicBezTo>
                  <a:pt x="1847" y="630"/>
                  <a:pt x="1847" y="629"/>
                  <a:pt x="1846" y="628"/>
                </a:cubicBezTo>
                <a:cubicBezTo>
                  <a:pt x="1846" y="628"/>
                  <a:pt x="1846" y="628"/>
                  <a:pt x="1846" y="628"/>
                </a:cubicBezTo>
                <a:cubicBezTo>
                  <a:pt x="1846" y="626"/>
                  <a:pt x="1846" y="626"/>
                  <a:pt x="1846" y="626"/>
                </a:cubicBezTo>
                <a:cubicBezTo>
                  <a:pt x="1845" y="626"/>
                  <a:pt x="1845" y="626"/>
                  <a:pt x="1844" y="625"/>
                </a:cubicBezTo>
                <a:cubicBezTo>
                  <a:pt x="1844" y="624"/>
                  <a:pt x="1844" y="624"/>
                  <a:pt x="1844" y="624"/>
                </a:cubicBezTo>
                <a:cubicBezTo>
                  <a:pt x="1844" y="624"/>
                  <a:pt x="1843" y="623"/>
                  <a:pt x="1843" y="623"/>
                </a:cubicBezTo>
                <a:cubicBezTo>
                  <a:pt x="1842" y="622"/>
                  <a:pt x="1842" y="621"/>
                  <a:pt x="1842" y="620"/>
                </a:cubicBezTo>
                <a:cubicBezTo>
                  <a:pt x="1841" y="620"/>
                  <a:pt x="1841" y="620"/>
                  <a:pt x="1841" y="620"/>
                </a:cubicBezTo>
                <a:cubicBezTo>
                  <a:pt x="1840" y="618"/>
                  <a:pt x="1841" y="614"/>
                  <a:pt x="1841" y="612"/>
                </a:cubicBezTo>
                <a:cubicBezTo>
                  <a:pt x="1840" y="612"/>
                  <a:pt x="1840" y="612"/>
                  <a:pt x="1840" y="612"/>
                </a:cubicBezTo>
                <a:cubicBezTo>
                  <a:pt x="1840" y="611"/>
                  <a:pt x="1840" y="611"/>
                  <a:pt x="1840" y="611"/>
                </a:cubicBezTo>
                <a:cubicBezTo>
                  <a:pt x="1839" y="611"/>
                  <a:pt x="1839" y="611"/>
                  <a:pt x="1839" y="611"/>
                </a:cubicBezTo>
                <a:cubicBezTo>
                  <a:pt x="1840" y="609"/>
                  <a:pt x="1840" y="607"/>
                  <a:pt x="1841" y="606"/>
                </a:cubicBezTo>
                <a:cubicBezTo>
                  <a:pt x="1840" y="605"/>
                  <a:pt x="1840" y="604"/>
                  <a:pt x="1839" y="604"/>
                </a:cubicBezTo>
                <a:cubicBezTo>
                  <a:pt x="1837" y="604"/>
                  <a:pt x="1835" y="605"/>
                  <a:pt x="1833" y="604"/>
                </a:cubicBezTo>
                <a:cubicBezTo>
                  <a:pt x="1833" y="604"/>
                  <a:pt x="1833" y="604"/>
                  <a:pt x="1833" y="604"/>
                </a:cubicBezTo>
                <a:cubicBezTo>
                  <a:pt x="1833" y="603"/>
                  <a:pt x="1833" y="603"/>
                  <a:pt x="1833" y="603"/>
                </a:cubicBezTo>
                <a:cubicBezTo>
                  <a:pt x="1833" y="603"/>
                  <a:pt x="1834" y="603"/>
                  <a:pt x="1834" y="602"/>
                </a:cubicBezTo>
                <a:cubicBezTo>
                  <a:pt x="1834" y="601"/>
                  <a:pt x="1833" y="601"/>
                  <a:pt x="1833" y="601"/>
                </a:cubicBezTo>
                <a:cubicBezTo>
                  <a:pt x="1834" y="600"/>
                  <a:pt x="1834" y="599"/>
                  <a:pt x="1834" y="598"/>
                </a:cubicBezTo>
                <a:cubicBezTo>
                  <a:pt x="1835" y="598"/>
                  <a:pt x="1835" y="598"/>
                  <a:pt x="1835" y="598"/>
                </a:cubicBezTo>
                <a:cubicBezTo>
                  <a:pt x="1836" y="596"/>
                  <a:pt x="1836" y="593"/>
                  <a:pt x="1836" y="591"/>
                </a:cubicBezTo>
                <a:cubicBezTo>
                  <a:pt x="1836" y="591"/>
                  <a:pt x="1837" y="591"/>
                  <a:pt x="1837" y="590"/>
                </a:cubicBezTo>
                <a:cubicBezTo>
                  <a:pt x="1837" y="589"/>
                  <a:pt x="1837" y="589"/>
                  <a:pt x="1837" y="589"/>
                </a:cubicBezTo>
                <a:cubicBezTo>
                  <a:pt x="1838" y="589"/>
                  <a:pt x="1838" y="589"/>
                  <a:pt x="1838" y="589"/>
                </a:cubicBezTo>
                <a:cubicBezTo>
                  <a:pt x="1838" y="587"/>
                  <a:pt x="1838" y="587"/>
                  <a:pt x="1838" y="587"/>
                </a:cubicBezTo>
                <a:cubicBezTo>
                  <a:pt x="1839" y="587"/>
                  <a:pt x="1839" y="586"/>
                  <a:pt x="1840" y="586"/>
                </a:cubicBezTo>
                <a:cubicBezTo>
                  <a:pt x="1840" y="584"/>
                  <a:pt x="1839" y="584"/>
                  <a:pt x="1839" y="584"/>
                </a:cubicBezTo>
                <a:cubicBezTo>
                  <a:pt x="1839" y="583"/>
                  <a:pt x="1839" y="583"/>
                  <a:pt x="1839" y="582"/>
                </a:cubicBezTo>
                <a:cubicBezTo>
                  <a:pt x="1839" y="581"/>
                  <a:pt x="1839" y="581"/>
                  <a:pt x="1839" y="581"/>
                </a:cubicBezTo>
                <a:cubicBezTo>
                  <a:pt x="1839" y="581"/>
                  <a:pt x="1840" y="581"/>
                  <a:pt x="1841" y="581"/>
                </a:cubicBezTo>
                <a:cubicBezTo>
                  <a:pt x="1841" y="581"/>
                  <a:pt x="1841" y="581"/>
                  <a:pt x="1841" y="581"/>
                </a:cubicBezTo>
                <a:cubicBezTo>
                  <a:pt x="1841" y="581"/>
                  <a:pt x="1841" y="581"/>
                  <a:pt x="1841" y="581"/>
                </a:cubicBezTo>
                <a:cubicBezTo>
                  <a:pt x="1842" y="580"/>
                  <a:pt x="1843" y="580"/>
                  <a:pt x="1843" y="580"/>
                </a:cubicBezTo>
                <a:cubicBezTo>
                  <a:pt x="1843" y="578"/>
                  <a:pt x="1843" y="578"/>
                  <a:pt x="1843" y="578"/>
                </a:cubicBezTo>
                <a:cubicBezTo>
                  <a:pt x="1844" y="578"/>
                  <a:pt x="1844" y="578"/>
                  <a:pt x="1844" y="578"/>
                </a:cubicBezTo>
                <a:cubicBezTo>
                  <a:pt x="1844" y="581"/>
                  <a:pt x="1844" y="581"/>
                  <a:pt x="1844" y="581"/>
                </a:cubicBezTo>
                <a:cubicBezTo>
                  <a:pt x="1846" y="581"/>
                  <a:pt x="1846" y="581"/>
                  <a:pt x="1846" y="581"/>
                </a:cubicBezTo>
                <a:cubicBezTo>
                  <a:pt x="1846" y="581"/>
                  <a:pt x="1846" y="581"/>
                  <a:pt x="1846" y="581"/>
                </a:cubicBezTo>
                <a:cubicBezTo>
                  <a:pt x="1847" y="581"/>
                  <a:pt x="1847" y="581"/>
                  <a:pt x="1847" y="581"/>
                </a:cubicBezTo>
                <a:cubicBezTo>
                  <a:pt x="1847" y="582"/>
                  <a:pt x="1847" y="583"/>
                  <a:pt x="1846" y="583"/>
                </a:cubicBezTo>
                <a:cubicBezTo>
                  <a:pt x="1847" y="583"/>
                  <a:pt x="1847" y="582"/>
                  <a:pt x="1848" y="582"/>
                </a:cubicBezTo>
                <a:cubicBezTo>
                  <a:pt x="1849" y="582"/>
                  <a:pt x="1849" y="582"/>
                  <a:pt x="1849" y="582"/>
                </a:cubicBezTo>
                <a:cubicBezTo>
                  <a:pt x="1849" y="581"/>
                  <a:pt x="1849" y="581"/>
                  <a:pt x="1849" y="581"/>
                </a:cubicBezTo>
                <a:cubicBezTo>
                  <a:pt x="1850" y="580"/>
                  <a:pt x="1850" y="581"/>
                  <a:pt x="1850" y="579"/>
                </a:cubicBezTo>
                <a:cubicBezTo>
                  <a:pt x="1848" y="579"/>
                  <a:pt x="1848" y="579"/>
                  <a:pt x="1848" y="579"/>
                </a:cubicBezTo>
                <a:cubicBezTo>
                  <a:pt x="1848" y="578"/>
                  <a:pt x="1848" y="578"/>
                  <a:pt x="1848" y="578"/>
                </a:cubicBezTo>
                <a:cubicBezTo>
                  <a:pt x="1847" y="578"/>
                  <a:pt x="1847" y="578"/>
                  <a:pt x="1847" y="578"/>
                </a:cubicBezTo>
                <a:cubicBezTo>
                  <a:pt x="1847" y="577"/>
                  <a:pt x="1847" y="577"/>
                  <a:pt x="1847" y="577"/>
                </a:cubicBezTo>
                <a:cubicBezTo>
                  <a:pt x="1848" y="577"/>
                  <a:pt x="1848" y="577"/>
                  <a:pt x="1848" y="577"/>
                </a:cubicBezTo>
                <a:cubicBezTo>
                  <a:pt x="1848" y="576"/>
                  <a:pt x="1848" y="577"/>
                  <a:pt x="1848" y="576"/>
                </a:cubicBezTo>
                <a:cubicBezTo>
                  <a:pt x="1849" y="577"/>
                  <a:pt x="1849" y="577"/>
                  <a:pt x="1849" y="578"/>
                </a:cubicBezTo>
                <a:cubicBezTo>
                  <a:pt x="1851" y="578"/>
                  <a:pt x="1851" y="578"/>
                  <a:pt x="1851" y="578"/>
                </a:cubicBezTo>
                <a:cubicBezTo>
                  <a:pt x="1851" y="577"/>
                  <a:pt x="1851" y="577"/>
                  <a:pt x="1852" y="577"/>
                </a:cubicBezTo>
                <a:cubicBezTo>
                  <a:pt x="1852" y="576"/>
                  <a:pt x="1852" y="576"/>
                  <a:pt x="1852" y="576"/>
                </a:cubicBezTo>
                <a:cubicBezTo>
                  <a:pt x="1852" y="576"/>
                  <a:pt x="1853" y="577"/>
                  <a:pt x="1854" y="577"/>
                </a:cubicBezTo>
                <a:cubicBezTo>
                  <a:pt x="1854" y="576"/>
                  <a:pt x="1854" y="576"/>
                  <a:pt x="1854" y="576"/>
                </a:cubicBezTo>
                <a:cubicBezTo>
                  <a:pt x="1856" y="576"/>
                  <a:pt x="1856" y="576"/>
                  <a:pt x="1856" y="576"/>
                </a:cubicBezTo>
                <a:cubicBezTo>
                  <a:pt x="1856" y="575"/>
                  <a:pt x="1857" y="574"/>
                  <a:pt x="1858" y="573"/>
                </a:cubicBezTo>
                <a:cubicBezTo>
                  <a:pt x="1863" y="573"/>
                  <a:pt x="1863" y="573"/>
                  <a:pt x="1863" y="573"/>
                </a:cubicBezTo>
                <a:cubicBezTo>
                  <a:pt x="1863" y="573"/>
                  <a:pt x="1864" y="572"/>
                  <a:pt x="1864" y="571"/>
                </a:cubicBezTo>
                <a:cubicBezTo>
                  <a:pt x="1866" y="571"/>
                  <a:pt x="1866" y="571"/>
                  <a:pt x="1866" y="571"/>
                </a:cubicBezTo>
                <a:cubicBezTo>
                  <a:pt x="1866" y="571"/>
                  <a:pt x="1866" y="571"/>
                  <a:pt x="1866" y="570"/>
                </a:cubicBezTo>
                <a:cubicBezTo>
                  <a:pt x="1868" y="570"/>
                  <a:pt x="1868" y="570"/>
                  <a:pt x="1868" y="570"/>
                </a:cubicBezTo>
                <a:cubicBezTo>
                  <a:pt x="1868" y="570"/>
                  <a:pt x="1868" y="569"/>
                  <a:pt x="1869" y="569"/>
                </a:cubicBezTo>
                <a:cubicBezTo>
                  <a:pt x="1869" y="568"/>
                  <a:pt x="1869" y="567"/>
                  <a:pt x="1869" y="567"/>
                </a:cubicBezTo>
                <a:cubicBezTo>
                  <a:pt x="1869" y="566"/>
                  <a:pt x="1869" y="566"/>
                  <a:pt x="1869" y="566"/>
                </a:cubicBezTo>
                <a:cubicBezTo>
                  <a:pt x="1869" y="566"/>
                  <a:pt x="1869" y="566"/>
                  <a:pt x="1869" y="566"/>
                </a:cubicBezTo>
                <a:cubicBezTo>
                  <a:pt x="1869" y="565"/>
                  <a:pt x="1869" y="565"/>
                  <a:pt x="1869" y="565"/>
                </a:cubicBezTo>
                <a:cubicBezTo>
                  <a:pt x="1873" y="566"/>
                  <a:pt x="1873" y="566"/>
                  <a:pt x="1875" y="567"/>
                </a:cubicBezTo>
                <a:cubicBezTo>
                  <a:pt x="1875" y="570"/>
                  <a:pt x="1875" y="570"/>
                  <a:pt x="1875" y="570"/>
                </a:cubicBezTo>
                <a:cubicBezTo>
                  <a:pt x="1877" y="570"/>
                  <a:pt x="1880" y="569"/>
                  <a:pt x="1880" y="569"/>
                </a:cubicBezTo>
                <a:cubicBezTo>
                  <a:pt x="1880" y="570"/>
                  <a:pt x="1880" y="570"/>
                  <a:pt x="1880" y="570"/>
                </a:cubicBezTo>
                <a:cubicBezTo>
                  <a:pt x="1883" y="571"/>
                  <a:pt x="1881" y="571"/>
                  <a:pt x="1885" y="571"/>
                </a:cubicBezTo>
                <a:cubicBezTo>
                  <a:pt x="1885" y="572"/>
                  <a:pt x="1885" y="572"/>
                  <a:pt x="1885" y="572"/>
                </a:cubicBezTo>
                <a:cubicBezTo>
                  <a:pt x="1886" y="572"/>
                  <a:pt x="1886" y="573"/>
                  <a:pt x="1887" y="573"/>
                </a:cubicBezTo>
                <a:cubicBezTo>
                  <a:pt x="1887" y="574"/>
                  <a:pt x="1887" y="574"/>
                  <a:pt x="1887" y="574"/>
                </a:cubicBezTo>
                <a:cubicBezTo>
                  <a:pt x="1888" y="574"/>
                  <a:pt x="1889" y="574"/>
                  <a:pt x="1889" y="575"/>
                </a:cubicBezTo>
                <a:cubicBezTo>
                  <a:pt x="1889" y="575"/>
                  <a:pt x="1890" y="576"/>
                  <a:pt x="1890" y="577"/>
                </a:cubicBezTo>
                <a:cubicBezTo>
                  <a:pt x="1891" y="577"/>
                  <a:pt x="1891" y="577"/>
                  <a:pt x="1891" y="577"/>
                </a:cubicBezTo>
                <a:cubicBezTo>
                  <a:pt x="1891" y="578"/>
                  <a:pt x="1891" y="578"/>
                  <a:pt x="1891" y="578"/>
                </a:cubicBezTo>
                <a:cubicBezTo>
                  <a:pt x="1894" y="578"/>
                  <a:pt x="1894" y="578"/>
                  <a:pt x="1894" y="578"/>
                </a:cubicBezTo>
                <a:cubicBezTo>
                  <a:pt x="1894" y="579"/>
                  <a:pt x="1894" y="579"/>
                  <a:pt x="1894" y="579"/>
                </a:cubicBezTo>
                <a:cubicBezTo>
                  <a:pt x="1894" y="579"/>
                  <a:pt x="1894" y="579"/>
                  <a:pt x="1894" y="579"/>
                </a:cubicBezTo>
                <a:cubicBezTo>
                  <a:pt x="1894" y="583"/>
                  <a:pt x="1894" y="583"/>
                  <a:pt x="1894" y="583"/>
                </a:cubicBezTo>
                <a:cubicBezTo>
                  <a:pt x="1895" y="583"/>
                  <a:pt x="1895" y="583"/>
                  <a:pt x="1896" y="583"/>
                </a:cubicBezTo>
                <a:cubicBezTo>
                  <a:pt x="1896" y="586"/>
                  <a:pt x="1896" y="586"/>
                  <a:pt x="1896" y="586"/>
                </a:cubicBezTo>
                <a:cubicBezTo>
                  <a:pt x="1896" y="586"/>
                  <a:pt x="1896" y="586"/>
                  <a:pt x="1896" y="586"/>
                </a:cubicBezTo>
                <a:cubicBezTo>
                  <a:pt x="1898" y="587"/>
                  <a:pt x="1898" y="586"/>
                  <a:pt x="1898" y="588"/>
                </a:cubicBezTo>
                <a:cubicBezTo>
                  <a:pt x="1899" y="589"/>
                  <a:pt x="1900" y="589"/>
                  <a:pt x="1900" y="589"/>
                </a:cubicBezTo>
                <a:cubicBezTo>
                  <a:pt x="1900" y="591"/>
                  <a:pt x="1900" y="591"/>
                  <a:pt x="1900" y="592"/>
                </a:cubicBezTo>
                <a:cubicBezTo>
                  <a:pt x="1899" y="592"/>
                  <a:pt x="1899" y="592"/>
                  <a:pt x="1899" y="592"/>
                </a:cubicBezTo>
                <a:cubicBezTo>
                  <a:pt x="1899" y="596"/>
                  <a:pt x="1899" y="596"/>
                  <a:pt x="1899" y="596"/>
                </a:cubicBezTo>
                <a:cubicBezTo>
                  <a:pt x="1898" y="596"/>
                  <a:pt x="1898" y="596"/>
                  <a:pt x="1898" y="596"/>
                </a:cubicBezTo>
                <a:cubicBezTo>
                  <a:pt x="1898" y="596"/>
                  <a:pt x="1898" y="597"/>
                  <a:pt x="1898" y="597"/>
                </a:cubicBezTo>
                <a:cubicBezTo>
                  <a:pt x="1897" y="597"/>
                  <a:pt x="1896" y="597"/>
                  <a:pt x="1894" y="596"/>
                </a:cubicBezTo>
                <a:cubicBezTo>
                  <a:pt x="1893" y="598"/>
                  <a:pt x="1891" y="599"/>
                  <a:pt x="1889" y="601"/>
                </a:cubicBezTo>
                <a:cubicBezTo>
                  <a:pt x="1889" y="601"/>
                  <a:pt x="1889" y="601"/>
                  <a:pt x="1889" y="601"/>
                </a:cubicBezTo>
                <a:cubicBezTo>
                  <a:pt x="1889" y="603"/>
                  <a:pt x="1889" y="603"/>
                  <a:pt x="1889" y="603"/>
                </a:cubicBezTo>
                <a:cubicBezTo>
                  <a:pt x="1888" y="603"/>
                  <a:pt x="1888" y="603"/>
                  <a:pt x="1888" y="603"/>
                </a:cubicBezTo>
                <a:cubicBezTo>
                  <a:pt x="1888" y="604"/>
                  <a:pt x="1888" y="604"/>
                  <a:pt x="1888" y="604"/>
                </a:cubicBezTo>
                <a:cubicBezTo>
                  <a:pt x="1888" y="605"/>
                  <a:pt x="1887" y="605"/>
                  <a:pt x="1887" y="606"/>
                </a:cubicBezTo>
                <a:cubicBezTo>
                  <a:pt x="1885" y="605"/>
                  <a:pt x="1885" y="606"/>
                  <a:pt x="1884" y="605"/>
                </a:cubicBezTo>
                <a:cubicBezTo>
                  <a:pt x="1884" y="604"/>
                  <a:pt x="1884" y="604"/>
                  <a:pt x="1884" y="604"/>
                </a:cubicBezTo>
                <a:cubicBezTo>
                  <a:pt x="1882" y="604"/>
                  <a:pt x="1882" y="604"/>
                  <a:pt x="1882" y="604"/>
                </a:cubicBezTo>
                <a:cubicBezTo>
                  <a:pt x="1882" y="604"/>
                  <a:pt x="1882" y="604"/>
                  <a:pt x="1882" y="604"/>
                </a:cubicBezTo>
                <a:cubicBezTo>
                  <a:pt x="1881" y="604"/>
                  <a:pt x="1881" y="604"/>
                  <a:pt x="1881" y="604"/>
                </a:cubicBezTo>
                <a:cubicBezTo>
                  <a:pt x="1881" y="603"/>
                  <a:pt x="1881" y="603"/>
                  <a:pt x="1881" y="603"/>
                </a:cubicBezTo>
                <a:cubicBezTo>
                  <a:pt x="1882" y="603"/>
                  <a:pt x="1882" y="602"/>
                  <a:pt x="1884" y="602"/>
                </a:cubicBezTo>
                <a:cubicBezTo>
                  <a:pt x="1884" y="602"/>
                  <a:pt x="1885" y="603"/>
                  <a:pt x="1886" y="603"/>
                </a:cubicBezTo>
                <a:cubicBezTo>
                  <a:pt x="1886" y="602"/>
                  <a:pt x="1886" y="602"/>
                  <a:pt x="1886" y="602"/>
                </a:cubicBezTo>
                <a:cubicBezTo>
                  <a:pt x="1886" y="602"/>
                  <a:pt x="1887" y="602"/>
                  <a:pt x="1887" y="602"/>
                </a:cubicBezTo>
                <a:cubicBezTo>
                  <a:pt x="1887" y="600"/>
                  <a:pt x="1887" y="600"/>
                  <a:pt x="1887" y="600"/>
                </a:cubicBezTo>
                <a:cubicBezTo>
                  <a:pt x="1888" y="600"/>
                  <a:pt x="1889" y="600"/>
                  <a:pt x="1889" y="600"/>
                </a:cubicBezTo>
                <a:cubicBezTo>
                  <a:pt x="1889" y="599"/>
                  <a:pt x="1890" y="599"/>
                  <a:pt x="1890" y="598"/>
                </a:cubicBezTo>
                <a:cubicBezTo>
                  <a:pt x="1891" y="598"/>
                  <a:pt x="1891" y="598"/>
                  <a:pt x="1891" y="598"/>
                </a:cubicBezTo>
                <a:cubicBezTo>
                  <a:pt x="1891" y="598"/>
                  <a:pt x="1891" y="598"/>
                  <a:pt x="1891" y="598"/>
                </a:cubicBezTo>
                <a:cubicBezTo>
                  <a:pt x="1892" y="597"/>
                  <a:pt x="1892" y="597"/>
                  <a:pt x="1893" y="596"/>
                </a:cubicBezTo>
                <a:cubicBezTo>
                  <a:pt x="1893" y="595"/>
                  <a:pt x="1893" y="595"/>
                  <a:pt x="1893" y="595"/>
                </a:cubicBezTo>
                <a:cubicBezTo>
                  <a:pt x="1889" y="594"/>
                  <a:pt x="1886" y="594"/>
                  <a:pt x="1883" y="591"/>
                </a:cubicBezTo>
                <a:cubicBezTo>
                  <a:pt x="1881" y="591"/>
                  <a:pt x="1880" y="591"/>
                  <a:pt x="1879" y="592"/>
                </a:cubicBezTo>
                <a:cubicBezTo>
                  <a:pt x="1880" y="593"/>
                  <a:pt x="1880" y="595"/>
                  <a:pt x="1880" y="596"/>
                </a:cubicBezTo>
                <a:cubicBezTo>
                  <a:pt x="1878" y="596"/>
                  <a:pt x="1878" y="596"/>
                  <a:pt x="1877" y="596"/>
                </a:cubicBezTo>
                <a:cubicBezTo>
                  <a:pt x="1877" y="596"/>
                  <a:pt x="1877" y="596"/>
                  <a:pt x="1877" y="596"/>
                </a:cubicBezTo>
                <a:cubicBezTo>
                  <a:pt x="1876" y="596"/>
                  <a:pt x="1876" y="596"/>
                  <a:pt x="1876" y="596"/>
                </a:cubicBezTo>
                <a:cubicBezTo>
                  <a:pt x="1876" y="597"/>
                  <a:pt x="1876" y="597"/>
                  <a:pt x="1876" y="597"/>
                </a:cubicBezTo>
                <a:cubicBezTo>
                  <a:pt x="1874" y="598"/>
                  <a:pt x="1873" y="596"/>
                  <a:pt x="1871" y="596"/>
                </a:cubicBezTo>
                <a:cubicBezTo>
                  <a:pt x="1871" y="596"/>
                  <a:pt x="1871" y="596"/>
                  <a:pt x="1871" y="596"/>
                </a:cubicBezTo>
                <a:cubicBezTo>
                  <a:pt x="1871" y="596"/>
                  <a:pt x="1871" y="596"/>
                  <a:pt x="1871" y="596"/>
                </a:cubicBezTo>
                <a:cubicBezTo>
                  <a:pt x="1871" y="598"/>
                  <a:pt x="1872" y="599"/>
                  <a:pt x="1872" y="601"/>
                </a:cubicBezTo>
                <a:cubicBezTo>
                  <a:pt x="1873" y="601"/>
                  <a:pt x="1873" y="601"/>
                  <a:pt x="1873" y="601"/>
                </a:cubicBezTo>
                <a:cubicBezTo>
                  <a:pt x="1873" y="602"/>
                  <a:pt x="1873" y="602"/>
                  <a:pt x="1873" y="602"/>
                </a:cubicBezTo>
                <a:cubicBezTo>
                  <a:pt x="1877" y="602"/>
                  <a:pt x="1877" y="602"/>
                  <a:pt x="1877" y="602"/>
                </a:cubicBezTo>
                <a:cubicBezTo>
                  <a:pt x="1876" y="602"/>
                  <a:pt x="1876" y="603"/>
                  <a:pt x="1876" y="604"/>
                </a:cubicBezTo>
                <a:cubicBezTo>
                  <a:pt x="1874" y="604"/>
                  <a:pt x="1871" y="605"/>
                  <a:pt x="1869" y="603"/>
                </a:cubicBezTo>
                <a:cubicBezTo>
                  <a:pt x="1866" y="603"/>
                  <a:pt x="1867" y="603"/>
                  <a:pt x="1865" y="604"/>
                </a:cubicBezTo>
                <a:cubicBezTo>
                  <a:pt x="1866" y="608"/>
                  <a:pt x="1867" y="605"/>
                  <a:pt x="1869" y="607"/>
                </a:cubicBezTo>
                <a:cubicBezTo>
                  <a:pt x="1869" y="608"/>
                  <a:pt x="1869" y="608"/>
                  <a:pt x="1869" y="608"/>
                </a:cubicBezTo>
                <a:cubicBezTo>
                  <a:pt x="1869" y="608"/>
                  <a:pt x="1870" y="608"/>
                  <a:pt x="1871" y="609"/>
                </a:cubicBezTo>
                <a:cubicBezTo>
                  <a:pt x="1871" y="610"/>
                  <a:pt x="1871" y="610"/>
                  <a:pt x="1871" y="610"/>
                </a:cubicBezTo>
                <a:cubicBezTo>
                  <a:pt x="1871" y="610"/>
                  <a:pt x="1871" y="610"/>
                  <a:pt x="1871" y="610"/>
                </a:cubicBezTo>
                <a:cubicBezTo>
                  <a:pt x="1873" y="612"/>
                  <a:pt x="1871" y="611"/>
                  <a:pt x="1873" y="612"/>
                </a:cubicBezTo>
                <a:cubicBezTo>
                  <a:pt x="1874" y="614"/>
                  <a:pt x="1874" y="614"/>
                  <a:pt x="1874" y="615"/>
                </a:cubicBezTo>
                <a:cubicBezTo>
                  <a:pt x="1875" y="615"/>
                  <a:pt x="1875" y="615"/>
                  <a:pt x="1875" y="615"/>
                </a:cubicBezTo>
                <a:cubicBezTo>
                  <a:pt x="1875" y="615"/>
                  <a:pt x="1873" y="616"/>
                  <a:pt x="1874" y="617"/>
                </a:cubicBezTo>
                <a:cubicBezTo>
                  <a:pt x="1875" y="617"/>
                  <a:pt x="1875" y="617"/>
                  <a:pt x="1875" y="617"/>
                </a:cubicBezTo>
                <a:cubicBezTo>
                  <a:pt x="1875" y="618"/>
                  <a:pt x="1875" y="618"/>
                  <a:pt x="1875" y="618"/>
                </a:cubicBezTo>
                <a:cubicBezTo>
                  <a:pt x="1876" y="618"/>
                  <a:pt x="1876" y="617"/>
                  <a:pt x="1876" y="617"/>
                </a:cubicBezTo>
                <a:cubicBezTo>
                  <a:pt x="1877" y="617"/>
                  <a:pt x="1877" y="617"/>
                  <a:pt x="1878" y="617"/>
                </a:cubicBezTo>
                <a:cubicBezTo>
                  <a:pt x="1878" y="619"/>
                  <a:pt x="1878" y="619"/>
                  <a:pt x="1879" y="620"/>
                </a:cubicBezTo>
                <a:cubicBezTo>
                  <a:pt x="1880" y="621"/>
                  <a:pt x="1883" y="621"/>
                  <a:pt x="1885" y="621"/>
                </a:cubicBezTo>
                <a:cubicBezTo>
                  <a:pt x="1885" y="622"/>
                  <a:pt x="1885" y="622"/>
                  <a:pt x="1885" y="622"/>
                </a:cubicBezTo>
                <a:cubicBezTo>
                  <a:pt x="1886" y="622"/>
                  <a:pt x="1886" y="622"/>
                  <a:pt x="1886" y="622"/>
                </a:cubicBezTo>
                <a:cubicBezTo>
                  <a:pt x="1886" y="623"/>
                  <a:pt x="1885" y="624"/>
                  <a:pt x="1885" y="625"/>
                </a:cubicBezTo>
                <a:cubicBezTo>
                  <a:pt x="1885" y="626"/>
                  <a:pt x="1884" y="626"/>
                  <a:pt x="1884" y="626"/>
                </a:cubicBezTo>
                <a:cubicBezTo>
                  <a:pt x="1883" y="628"/>
                  <a:pt x="1885" y="629"/>
                  <a:pt x="1883" y="631"/>
                </a:cubicBezTo>
                <a:cubicBezTo>
                  <a:pt x="1883" y="634"/>
                  <a:pt x="1883" y="635"/>
                  <a:pt x="1885" y="636"/>
                </a:cubicBezTo>
                <a:cubicBezTo>
                  <a:pt x="1885" y="637"/>
                  <a:pt x="1885" y="637"/>
                  <a:pt x="1885" y="637"/>
                </a:cubicBezTo>
                <a:cubicBezTo>
                  <a:pt x="1886" y="637"/>
                  <a:pt x="1886" y="637"/>
                  <a:pt x="1886" y="637"/>
                </a:cubicBezTo>
                <a:cubicBezTo>
                  <a:pt x="1886" y="636"/>
                  <a:pt x="1886" y="635"/>
                  <a:pt x="1887" y="635"/>
                </a:cubicBezTo>
                <a:cubicBezTo>
                  <a:pt x="1887" y="635"/>
                  <a:pt x="1885" y="634"/>
                  <a:pt x="1886" y="633"/>
                </a:cubicBezTo>
                <a:cubicBezTo>
                  <a:pt x="1887" y="633"/>
                  <a:pt x="1887" y="633"/>
                  <a:pt x="1888" y="633"/>
                </a:cubicBezTo>
                <a:cubicBezTo>
                  <a:pt x="1889" y="631"/>
                  <a:pt x="1889" y="630"/>
                  <a:pt x="1890" y="629"/>
                </a:cubicBezTo>
                <a:cubicBezTo>
                  <a:pt x="1892" y="630"/>
                  <a:pt x="1894" y="630"/>
                  <a:pt x="1896" y="631"/>
                </a:cubicBezTo>
                <a:cubicBezTo>
                  <a:pt x="1896" y="631"/>
                  <a:pt x="1896" y="631"/>
                  <a:pt x="1896" y="631"/>
                </a:cubicBezTo>
                <a:cubicBezTo>
                  <a:pt x="1896" y="635"/>
                  <a:pt x="1896" y="635"/>
                  <a:pt x="1896" y="635"/>
                </a:cubicBezTo>
                <a:cubicBezTo>
                  <a:pt x="1899" y="637"/>
                  <a:pt x="1901" y="639"/>
                  <a:pt x="1903" y="640"/>
                </a:cubicBezTo>
                <a:cubicBezTo>
                  <a:pt x="1903" y="646"/>
                  <a:pt x="1901" y="643"/>
                  <a:pt x="1899" y="645"/>
                </a:cubicBezTo>
                <a:close/>
                <a:moveTo>
                  <a:pt x="1965" y="600"/>
                </a:moveTo>
                <a:cubicBezTo>
                  <a:pt x="1963" y="600"/>
                  <a:pt x="1963" y="600"/>
                  <a:pt x="1962" y="601"/>
                </a:cubicBezTo>
                <a:cubicBezTo>
                  <a:pt x="1962" y="601"/>
                  <a:pt x="1962" y="601"/>
                  <a:pt x="1962" y="601"/>
                </a:cubicBezTo>
                <a:cubicBezTo>
                  <a:pt x="1962" y="602"/>
                  <a:pt x="1963" y="603"/>
                  <a:pt x="1963" y="604"/>
                </a:cubicBezTo>
                <a:cubicBezTo>
                  <a:pt x="1961" y="604"/>
                  <a:pt x="1961" y="604"/>
                  <a:pt x="1961" y="604"/>
                </a:cubicBezTo>
                <a:cubicBezTo>
                  <a:pt x="1961" y="605"/>
                  <a:pt x="1961" y="605"/>
                  <a:pt x="1961" y="605"/>
                </a:cubicBezTo>
                <a:cubicBezTo>
                  <a:pt x="1960" y="605"/>
                  <a:pt x="1960" y="605"/>
                  <a:pt x="1960" y="606"/>
                </a:cubicBezTo>
                <a:cubicBezTo>
                  <a:pt x="1960" y="607"/>
                  <a:pt x="1960" y="607"/>
                  <a:pt x="1960" y="607"/>
                </a:cubicBezTo>
                <a:cubicBezTo>
                  <a:pt x="1959" y="607"/>
                  <a:pt x="1959" y="607"/>
                  <a:pt x="1959" y="607"/>
                </a:cubicBezTo>
                <a:cubicBezTo>
                  <a:pt x="1958" y="608"/>
                  <a:pt x="1957" y="609"/>
                  <a:pt x="1956" y="612"/>
                </a:cubicBezTo>
                <a:cubicBezTo>
                  <a:pt x="1954" y="612"/>
                  <a:pt x="1955" y="612"/>
                  <a:pt x="1954" y="613"/>
                </a:cubicBezTo>
                <a:cubicBezTo>
                  <a:pt x="1954" y="614"/>
                  <a:pt x="1954" y="614"/>
                  <a:pt x="1954" y="614"/>
                </a:cubicBezTo>
                <a:cubicBezTo>
                  <a:pt x="1952" y="615"/>
                  <a:pt x="1949" y="614"/>
                  <a:pt x="1948" y="615"/>
                </a:cubicBezTo>
                <a:cubicBezTo>
                  <a:pt x="1946" y="615"/>
                  <a:pt x="1946" y="615"/>
                  <a:pt x="1946" y="615"/>
                </a:cubicBezTo>
                <a:cubicBezTo>
                  <a:pt x="1946" y="615"/>
                  <a:pt x="1946" y="615"/>
                  <a:pt x="1946" y="615"/>
                </a:cubicBezTo>
                <a:cubicBezTo>
                  <a:pt x="1947" y="615"/>
                  <a:pt x="1947" y="613"/>
                  <a:pt x="1947" y="612"/>
                </a:cubicBezTo>
                <a:cubicBezTo>
                  <a:pt x="1946" y="612"/>
                  <a:pt x="1946" y="612"/>
                  <a:pt x="1946" y="612"/>
                </a:cubicBezTo>
                <a:cubicBezTo>
                  <a:pt x="1946" y="611"/>
                  <a:pt x="1946" y="611"/>
                  <a:pt x="1946" y="611"/>
                </a:cubicBezTo>
                <a:cubicBezTo>
                  <a:pt x="1946" y="611"/>
                  <a:pt x="1946" y="611"/>
                  <a:pt x="1946" y="611"/>
                </a:cubicBezTo>
                <a:cubicBezTo>
                  <a:pt x="1946" y="610"/>
                  <a:pt x="1946" y="610"/>
                  <a:pt x="1946" y="610"/>
                </a:cubicBezTo>
                <a:cubicBezTo>
                  <a:pt x="1945" y="610"/>
                  <a:pt x="1945" y="610"/>
                  <a:pt x="1945" y="610"/>
                </a:cubicBezTo>
                <a:cubicBezTo>
                  <a:pt x="1944" y="613"/>
                  <a:pt x="1944" y="616"/>
                  <a:pt x="1942" y="618"/>
                </a:cubicBezTo>
                <a:cubicBezTo>
                  <a:pt x="1942" y="619"/>
                  <a:pt x="1942" y="619"/>
                  <a:pt x="1942" y="619"/>
                </a:cubicBezTo>
                <a:cubicBezTo>
                  <a:pt x="1941" y="619"/>
                  <a:pt x="1941" y="619"/>
                  <a:pt x="1941" y="619"/>
                </a:cubicBezTo>
                <a:cubicBezTo>
                  <a:pt x="1941" y="618"/>
                  <a:pt x="1941" y="617"/>
                  <a:pt x="1940" y="617"/>
                </a:cubicBezTo>
                <a:cubicBezTo>
                  <a:pt x="1940" y="616"/>
                  <a:pt x="1940" y="616"/>
                  <a:pt x="1940" y="616"/>
                </a:cubicBezTo>
                <a:cubicBezTo>
                  <a:pt x="1942" y="616"/>
                  <a:pt x="1942" y="616"/>
                  <a:pt x="1942" y="616"/>
                </a:cubicBezTo>
                <a:cubicBezTo>
                  <a:pt x="1941" y="613"/>
                  <a:pt x="1941" y="613"/>
                  <a:pt x="1942" y="611"/>
                </a:cubicBezTo>
                <a:cubicBezTo>
                  <a:pt x="1942" y="610"/>
                  <a:pt x="1941" y="610"/>
                  <a:pt x="1940" y="610"/>
                </a:cubicBezTo>
                <a:cubicBezTo>
                  <a:pt x="1940" y="609"/>
                  <a:pt x="1940" y="609"/>
                  <a:pt x="1940" y="609"/>
                </a:cubicBezTo>
                <a:cubicBezTo>
                  <a:pt x="1938" y="610"/>
                  <a:pt x="1936" y="612"/>
                  <a:pt x="1933" y="612"/>
                </a:cubicBezTo>
                <a:cubicBezTo>
                  <a:pt x="1933" y="609"/>
                  <a:pt x="1933" y="609"/>
                  <a:pt x="1933" y="609"/>
                </a:cubicBezTo>
                <a:cubicBezTo>
                  <a:pt x="1933" y="608"/>
                  <a:pt x="1933" y="609"/>
                  <a:pt x="1933" y="608"/>
                </a:cubicBezTo>
                <a:cubicBezTo>
                  <a:pt x="1933" y="608"/>
                  <a:pt x="1933" y="608"/>
                  <a:pt x="1933" y="608"/>
                </a:cubicBezTo>
                <a:cubicBezTo>
                  <a:pt x="1933" y="607"/>
                  <a:pt x="1933" y="607"/>
                  <a:pt x="1933" y="607"/>
                </a:cubicBezTo>
                <a:cubicBezTo>
                  <a:pt x="1932" y="607"/>
                  <a:pt x="1932" y="607"/>
                  <a:pt x="1932" y="607"/>
                </a:cubicBezTo>
                <a:cubicBezTo>
                  <a:pt x="1932" y="606"/>
                  <a:pt x="1932" y="606"/>
                  <a:pt x="1933" y="605"/>
                </a:cubicBezTo>
                <a:cubicBezTo>
                  <a:pt x="1932" y="605"/>
                  <a:pt x="1932" y="605"/>
                  <a:pt x="1932" y="605"/>
                </a:cubicBezTo>
                <a:cubicBezTo>
                  <a:pt x="1931" y="603"/>
                  <a:pt x="1931" y="602"/>
                  <a:pt x="1932" y="600"/>
                </a:cubicBezTo>
                <a:cubicBezTo>
                  <a:pt x="1932" y="599"/>
                  <a:pt x="1933" y="599"/>
                  <a:pt x="1933" y="599"/>
                </a:cubicBezTo>
                <a:cubicBezTo>
                  <a:pt x="1933" y="598"/>
                  <a:pt x="1932" y="594"/>
                  <a:pt x="1933" y="592"/>
                </a:cubicBezTo>
                <a:cubicBezTo>
                  <a:pt x="1933" y="592"/>
                  <a:pt x="1934" y="591"/>
                  <a:pt x="1935" y="590"/>
                </a:cubicBezTo>
                <a:cubicBezTo>
                  <a:pt x="1936" y="589"/>
                  <a:pt x="1936" y="587"/>
                  <a:pt x="1937" y="586"/>
                </a:cubicBezTo>
                <a:cubicBezTo>
                  <a:pt x="1939" y="585"/>
                  <a:pt x="1939" y="585"/>
                  <a:pt x="1941" y="585"/>
                </a:cubicBezTo>
                <a:cubicBezTo>
                  <a:pt x="1941" y="586"/>
                  <a:pt x="1940" y="587"/>
                  <a:pt x="1940" y="588"/>
                </a:cubicBezTo>
                <a:cubicBezTo>
                  <a:pt x="1942" y="588"/>
                  <a:pt x="1942" y="588"/>
                  <a:pt x="1942" y="588"/>
                </a:cubicBezTo>
                <a:cubicBezTo>
                  <a:pt x="1942" y="588"/>
                  <a:pt x="1942" y="588"/>
                  <a:pt x="1942" y="588"/>
                </a:cubicBezTo>
                <a:cubicBezTo>
                  <a:pt x="1942" y="588"/>
                  <a:pt x="1942" y="588"/>
                  <a:pt x="1942" y="588"/>
                </a:cubicBezTo>
                <a:cubicBezTo>
                  <a:pt x="1943" y="586"/>
                  <a:pt x="1943" y="584"/>
                  <a:pt x="1944" y="582"/>
                </a:cubicBezTo>
                <a:cubicBezTo>
                  <a:pt x="1946" y="582"/>
                  <a:pt x="1946" y="582"/>
                  <a:pt x="1946" y="582"/>
                </a:cubicBezTo>
                <a:cubicBezTo>
                  <a:pt x="1947" y="581"/>
                  <a:pt x="1946" y="581"/>
                  <a:pt x="1947" y="581"/>
                </a:cubicBezTo>
                <a:cubicBezTo>
                  <a:pt x="1947" y="580"/>
                  <a:pt x="1947" y="580"/>
                  <a:pt x="1947" y="580"/>
                </a:cubicBezTo>
                <a:cubicBezTo>
                  <a:pt x="1948" y="579"/>
                  <a:pt x="1949" y="581"/>
                  <a:pt x="1949" y="581"/>
                </a:cubicBezTo>
                <a:cubicBezTo>
                  <a:pt x="1951" y="581"/>
                  <a:pt x="1951" y="580"/>
                  <a:pt x="1952" y="580"/>
                </a:cubicBezTo>
                <a:cubicBezTo>
                  <a:pt x="1951" y="578"/>
                  <a:pt x="1951" y="577"/>
                  <a:pt x="1950" y="576"/>
                </a:cubicBezTo>
                <a:cubicBezTo>
                  <a:pt x="1953" y="575"/>
                  <a:pt x="1955" y="576"/>
                  <a:pt x="1958" y="576"/>
                </a:cubicBezTo>
                <a:cubicBezTo>
                  <a:pt x="1957" y="575"/>
                  <a:pt x="1958" y="575"/>
                  <a:pt x="1957" y="575"/>
                </a:cubicBezTo>
                <a:cubicBezTo>
                  <a:pt x="1957" y="574"/>
                  <a:pt x="1957" y="574"/>
                  <a:pt x="1957" y="574"/>
                </a:cubicBezTo>
                <a:cubicBezTo>
                  <a:pt x="1958" y="574"/>
                  <a:pt x="1959" y="574"/>
                  <a:pt x="1960" y="575"/>
                </a:cubicBezTo>
                <a:cubicBezTo>
                  <a:pt x="1960" y="575"/>
                  <a:pt x="1960" y="575"/>
                  <a:pt x="1960" y="575"/>
                </a:cubicBezTo>
                <a:cubicBezTo>
                  <a:pt x="1960" y="575"/>
                  <a:pt x="1961" y="575"/>
                  <a:pt x="1962" y="575"/>
                </a:cubicBezTo>
                <a:cubicBezTo>
                  <a:pt x="1962" y="576"/>
                  <a:pt x="1961" y="578"/>
                  <a:pt x="1960" y="579"/>
                </a:cubicBezTo>
                <a:cubicBezTo>
                  <a:pt x="1960" y="580"/>
                  <a:pt x="1959" y="580"/>
                  <a:pt x="1958" y="581"/>
                </a:cubicBezTo>
                <a:cubicBezTo>
                  <a:pt x="1958" y="581"/>
                  <a:pt x="1958" y="582"/>
                  <a:pt x="1958" y="583"/>
                </a:cubicBezTo>
                <a:cubicBezTo>
                  <a:pt x="1957" y="583"/>
                  <a:pt x="1957" y="583"/>
                  <a:pt x="1957" y="583"/>
                </a:cubicBezTo>
                <a:cubicBezTo>
                  <a:pt x="1957" y="585"/>
                  <a:pt x="1957" y="586"/>
                  <a:pt x="1958" y="587"/>
                </a:cubicBezTo>
                <a:cubicBezTo>
                  <a:pt x="1957" y="587"/>
                  <a:pt x="1957" y="587"/>
                  <a:pt x="1957" y="587"/>
                </a:cubicBezTo>
                <a:cubicBezTo>
                  <a:pt x="1957" y="594"/>
                  <a:pt x="1958" y="593"/>
                  <a:pt x="1960" y="597"/>
                </a:cubicBezTo>
                <a:cubicBezTo>
                  <a:pt x="1962" y="597"/>
                  <a:pt x="1962" y="598"/>
                  <a:pt x="1965" y="598"/>
                </a:cubicBezTo>
                <a:lnTo>
                  <a:pt x="1965" y="600"/>
                </a:lnTo>
                <a:close/>
                <a:moveTo>
                  <a:pt x="2104" y="621"/>
                </a:moveTo>
                <a:cubicBezTo>
                  <a:pt x="2104" y="622"/>
                  <a:pt x="2104" y="622"/>
                  <a:pt x="2104" y="622"/>
                </a:cubicBezTo>
                <a:cubicBezTo>
                  <a:pt x="2102" y="622"/>
                  <a:pt x="2102" y="622"/>
                  <a:pt x="2102" y="622"/>
                </a:cubicBezTo>
                <a:cubicBezTo>
                  <a:pt x="2101" y="623"/>
                  <a:pt x="2101" y="624"/>
                  <a:pt x="2100" y="625"/>
                </a:cubicBezTo>
                <a:cubicBezTo>
                  <a:pt x="2099" y="626"/>
                  <a:pt x="2097" y="624"/>
                  <a:pt x="2096" y="625"/>
                </a:cubicBezTo>
                <a:cubicBezTo>
                  <a:pt x="2096" y="626"/>
                  <a:pt x="2096" y="626"/>
                  <a:pt x="2096" y="626"/>
                </a:cubicBezTo>
                <a:cubicBezTo>
                  <a:pt x="2092" y="626"/>
                  <a:pt x="2092" y="624"/>
                  <a:pt x="2089" y="623"/>
                </a:cubicBezTo>
                <a:cubicBezTo>
                  <a:pt x="2089" y="622"/>
                  <a:pt x="2089" y="623"/>
                  <a:pt x="2090" y="622"/>
                </a:cubicBezTo>
                <a:cubicBezTo>
                  <a:pt x="2092" y="620"/>
                  <a:pt x="2098" y="621"/>
                  <a:pt x="2100" y="619"/>
                </a:cubicBezTo>
                <a:cubicBezTo>
                  <a:pt x="2102" y="619"/>
                  <a:pt x="2104" y="619"/>
                  <a:pt x="2105" y="619"/>
                </a:cubicBezTo>
                <a:cubicBezTo>
                  <a:pt x="2105" y="621"/>
                  <a:pt x="2105" y="620"/>
                  <a:pt x="2104" y="621"/>
                </a:cubicBezTo>
                <a:close/>
                <a:moveTo>
                  <a:pt x="2116" y="567"/>
                </a:moveTo>
                <a:cubicBezTo>
                  <a:pt x="2115" y="567"/>
                  <a:pt x="2115" y="567"/>
                  <a:pt x="2115" y="567"/>
                </a:cubicBezTo>
                <a:cubicBezTo>
                  <a:pt x="2115" y="569"/>
                  <a:pt x="2115" y="569"/>
                  <a:pt x="2115" y="569"/>
                </a:cubicBezTo>
                <a:cubicBezTo>
                  <a:pt x="2115" y="569"/>
                  <a:pt x="2115" y="569"/>
                  <a:pt x="2115" y="569"/>
                </a:cubicBezTo>
                <a:cubicBezTo>
                  <a:pt x="2115" y="570"/>
                  <a:pt x="2115" y="570"/>
                  <a:pt x="2115" y="570"/>
                </a:cubicBezTo>
                <a:cubicBezTo>
                  <a:pt x="2113" y="570"/>
                  <a:pt x="2113" y="570"/>
                  <a:pt x="2113" y="570"/>
                </a:cubicBezTo>
                <a:cubicBezTo>
                  <a:pt x="2113" y="571"/>
                  <a:pt x="2113" y="571"/>
                  <a:pt x="2113" y="571"/>
                </a:cubicBezTo>
                <a:cubicBezTo>
                  <a:pt x="2112" y="571"/>
                  <a:pt x="2111" y="570"/>
                  <a:pt x="2110" y="570"/>
                </a:cubicBezTo>
                <a:cubicBezTo>
                  <a:pt x="2110" y="571"/>
                  <a:pt x="2110" y="571"/>
                  <a:pt x="2110" y="571"/>
                </a:cubicBezTo>
                <a:cubicBezTo>
                  <a:pt x="2109" y="571"/>
                  <a:pt x="2109" y="571"/>
                  <a:pt x="2109" y="571"/>
                </a:cubicBezTo>
                <a:cubicBezTo>
                  <a:pt x="2109" y="573"/>
                  <a:pt x="2109" y="573"/>
                  <a:pt x="2109" y="573"/>
                </a:cubicBezTo>
                <a:cubicBezTo>
                  <a:pt x="2109" y="572"/>
                  <a:pt x="2108" y="572"/>
                  <a:pt x="2107" y="572"/>
                </a:cubicBezTo>
                <a:cubicBezTo>
                  <a:pt x="2106" y="572"/>
                  <a:pt x="2107" y="573"/>
                  <a:pt x="2106" y="573"/>
                </a:cubicBezTo>
                <a:cubicBezTo>
                  <a:pt x="2106" y="572"/>
                  <a:pt x="2106" y="572"/>
                  <a:pt x="2106" y="571"/>
                </a:cubicBezTo>
                <a:cubicBezTo>
                  <a:pt x="2102" y="572"/>
                  <a:pt x="2099" y="572"/>
                  <a:pt x="2096" y="572"/>
                </a:cubicBezTo>
                <a:cubicBezTo>
                  <a:pt x="2096" y="573"/>
                  <a:pt x="2096" y="573"/>
                  <a:pt x="2096" y="573"/>
                </a:cubicBezTo>
                <a:cubicBezTo>
                  <a:pt x="2096" y="573"/>
                  <a:pt x="2096" y="573"/>
                  <a:pt x="2096" y="573"/>
                </a:cubicBezTo>
                <a:cubicBezTo>
                  <a:pt x="2095" y="572"/>
                  <a:pt x="2095" y="572"/>
                  <a:pt x="2095" y="571"/>
                </a:cubicBezTo>
                <a:cubicBezTo>
                  <a:pt x="2091" y="571"/>
                  <a:pt x="2091" y="571"/>
                  <a:pt x="2091" y="571"/>
                </a:cubicBezTo>
                <a:cubicBezTo>
                  <a:pt x="2091" y="571"/>
                  <a:pt x="2091" y="571"/>
                  <a:pt x="2091" y="571"/>
                </a:cubicBezTo>
                <a:cubicBezTo>
                  <a:pt x="2090" y="571"/>
                  <a:pt x="2090" y="571"/>
                  <a:pt x="2090" y="571"/>
                </a:cubicBezTo>
                <a:cubicBezTo>
                  <a:pt x="2090" y="571"/>
                  <a:pt x="2089" y="572"/>
                  <a:pt x="2089" y="572"/>
                </a:cubicBezTo>
                <a:cubicBezTo>
                  <a:pt x="2088" y="572"/>
                  <a:pt x="2088" y="572"/>
                  <a:pt x="2088" y="572"/>
                </a:cubicBezTo>
                <a:cubicBezTo>
                  <a:pt x="2088" y="570"/>
                  <a:pt x="2088" y="570"/>
                  <a:pt x="2088" y="570"/>
                </a:cubicBezTo>
                <a:cubicBezTo>
                  <a:pt x="2086" y="570"/>
                  <a:pt x="2086" y="570"/>
                  <a:pt x="2086" y="570"/>
                </a:cubicBezTo>
                <a:cubicBezTo>
                  <a:pt x="2086" y="573"/>
                  <a:pt x="2086" y="573"/>
                  <a:pt x="2086" y="573"/>
                </a:cubicBezTo>
                <a:cubicBezTo>
                  <a:pt x="2085" y="574"/>
                  <a:pt x="2084" y="574"/>
                  <a:pt x="2083" y="575"/>
                </a:cubicBezTo>
                <a:cubicBezTo>
                  <a:pt x="2083" y="575"/>
                  <a:pt x="2083" y="575"/>
                  <a:pt x="2083" y="575"/>
                </a:cubicBezTo>
                <a:cubicBezTo>
                  <a:pt x="2081" y="574"/>
                  <a:pt x="2081" y="575"/>
                  <a:pt x="2079" y="575"/>
                </a:cubicBezTo>
                <a:cubicBezTo>
                  <a:pt x="2078" y="577"/>
                  <a:pt x="2078" y="578"/>
                  <a:pt x="2076" y="578"/>
                </a:cubicBezTo>
                <a:cubicBezTo>
                  <a:pt x="2075" y="580"/>
                  <a:pt x="2076" y="579"/>
                  <a:pt x="2075" y="580"/>
                </a:cubicBezTo>
                <a:cubicBezTo>
                  <a:pt x="2075" y="581"/>
                  <a:pt x="2075" y="581"/>
                  <a:pt x="2075" y="581"/>
                </a:cubicBezTo>
                <a:cubicBezTo>
                  <a:pt x="2073" y="581"/>
                  <a:pt x="2073" y="581"/>
                  <a:pt x="2073" y="581"/>
                </a:cubicBezTo>
                <a:cubicBezTo>
                  <a:pt x="2073" y="581"/>
                  <a:pt x="2073" y="581"/>
                  <a:pt x="2073" y="581"/>
                </a:cubicBezTo>
                <a:cubicBezTo>
                  <a:pt x="2071" y="581"/>
                  <a:pt x="2071" y="581"/>
                  <a:pt x="2071" y="581"/>
                </a:cubicBezTo>
                <a:cubicBezTo>
                  <a:pt x="2071" y="582"/>
                  <a:pt x="2071" y="582"/>
                  <a:pt x="2071" y="582"/>
                </a:cubicBezTo>
                <a:cubicBezTo>
                  <a:pt x="2070" y="582"/>
                  <a:pt x="2070" y="582"/>
                  <a:pt x="2069" y="583"/>
                </a:cubicBezTo>
                <a:cubicBezTo>
                  <a:pt x="2069" y="584"/>
                  <a:pt x="2069" y="584"/>
                  <a:pt x="2069" y="584"/>
                </a:cubicBezTo>
                <a:cubicBezTo>
                  <a:pt x="2069" y="585"/>
                  <a:pt x="2068" y="584"/>
                  <a:pt x="2067" y="586"/>
                </a:cubicBezTo>
                <a:cubicBezTo>
                  <a:pt x="2065" y="586"/>
                  <a:pt x="2065" y="586"/>
                  <a:pt x="2065" y="586"/>
                </a:cubicBezTo>
                <a:cubicBezTo>
                  <a:pt x="2065" y="588"/>
                  <a:pt x="2065" y="590"/>
                  <a:pt x="2063" y="590"/>
                </a:cubicBezTo>
                <a:cubicBezTo>
                  <a:pt x="2063" y="593"/>
                  <a:pt x="2063" y="593"/>
                  <a:pt x="2063" y="593"/>
                </a:cubicBezTo>
                <a:cubicBezTo>
                  <a:pt x="2064" y="593"/>
                  <a:pt x="2064" y="593"/>
                  <a:pt x="2064" y="593"/>
                </a:cubicBezTo>
                <a:cubicBezTo>
                  <a:pt x="2064" y="594"/>
                  <a:pt x="2064" y="594"/>
                  <a:pt x="2064" y="594"/>
                </a:cubicBezTo>
                <a:cubicBezTo>
                  <a:pt x="2066" y="594"/>
                  <a:pt x="2066" y="594"/>
                  <a:pt x="2066" y="594"/>
                </a:cubicBezTo>
                <a:cubicBezTo>
                  <a:pt x="2066" y="596"/>
                  <a:pt x="2066" y="596"/>
                  <a:pt x="2066" y="596"/>
                </a:cubicBezTo>
                <a:cubicBezTo>
                  <a:pt x="2064" y="595"/>
                  <a:pt x="2063" y="594"/>
                  <a:pt x="2061" y="594"/>
                </a:cubicBezTo>
                <a:cubicBezTo>
                  <a:pt x="2061" y="593"/>
                  <a:pt x="2061" y="593"/>
                  <a:pt x="2061" y="593"/>
                </a:cubicBezTo>
                <a:cubicBezTo>
                  <a:pt x="2061" y="592"/>
                  <a:pt x="2061" y="593"/>
                  <a:pt x="2061" y="592"/>
                </a:cubicBezTo>
                <a:cubicBezTo>
                  <a:pt x="2062" y="590"/>
                  <a:pt x="2061" y="589"/>
                  <a:pt x="2061" y="587"/>
                </a:cubicBezTo>
                <a:cubicBezTo>
                  <a:pt x="2059" y="587"/>
                  <a:pt x="2059" y="587"/>
                  <a:pt x="2058" y="587"/>
                </a:cubicBezTo>
                <a:cubicBezTo>
                  <a:pt x="2058" y="584"/>
                  <a:pt x="2058" y="584"/>
                  <a:pt x="2059" y="582"/>
                </a:cubicBezTo>
                <a:cubicBezTo>
                  <a:pt x="2060" y="582"/>
                  <a:pt x="2061" y="581"/>
                  <a:pt x="2062" y="581"/>
                </a:cubicBezTo>
                <a:cubicBezTo>
                  <a:pt x="2062" y="579"/>
                  <a:pt x="2064" y="577"/>
                  <a:pt x="2065" y="576"/>
                </a:cubicBezTo>
                <a:cubicBezTo>
                  <a:pt x="2065" y="575"/>
                  <a:pt x="2065" y="575"/>
                  <a:pt x="2065" y="575"/>
                </a:cubicBezTo>
                <a:cubicBezTo>
                  <a:pt x="2066" y="576"/>
                  <a:pt x="2067" y="576"/>
                  <a:pt x="2068" y="576"/>
                </a:cubicBezTo>
                <a:cubicBezTo>
                  <a:pt x="2069" y="574"/>
                  <a:pt x="2069" y="574"/>
                  <a:pt x="2070" y="572"/>
                </a:cubicBezTo>
                <a:cubicBezTo>
                  <a:pt x="2071" y="572"/>
                  <a:pt x="2072" y="572"/>
                  <a:pt x="2073" y="571"/>
                </a:cubicBezTo>
                <a:cubicBezTo>
                  <a:pt x="2074" y="570"/>
                  <a:pt x="2074" y="570"/>
                  <a:pt x="2075" y="569"/>
                </a:cubicBezTo>
                <a:cubicBezTo>
                  <a:pt x="2077" y="569"/>
                  <a:pt x="2079" y="568"/>
                  <a:pt x="2082" y="568"/>
                </a:cubicBezTo>
                <a:cubicBezTo>
                  <a:pt x="2082" y="569"/>
                  <a:pt x="2082" y="569"/>
                  <a:pt x="2082" y="569"/>
                </a:cubicBezTo>
                <a:cubicBezTo>
                  <a:pt x="2084" y="569"/>
                  <a:pt x="2084" y="569"/>
                  <a:pt x="2084" y="569"/>
                </a:cubicBezTo>
                <a:cubicBezTo>
                  <a:pt x="2084" y="568"/>
                  <a:pt x="2084" y="568"/>
                  <a:pt x="2084" y="568"/>
                </a:cubicBezTo>
                <a:cubicBezTo>
                  <a:pt x="2086" y="568"/>
                  <a:pt x="2086" y="568"/>
                  <a:pt x="2086" y="568"/>
                </a:cubicBezTo>
                <a:cubicBezTo>
                  <a:pt x="2086" y="567"/>
                  <a:pt x="2086" y="567"/>
                  <a:pt x="2086" y="567"/>
                </a:cubicBezTo>
                <a:cubicBezTo>
                  <a:pt x="2087" y="568"/>
                  <a:pt x="2089" y="568"/>
                  <a:pt x="2090" y="568"/>
                </a:cubicBezTo>
                <a:cubicBezTo>
                  <a:pt x="2091" y="568"/>
                  <a:pt x="2091" y="568"/>
                  <a:pt x="2092" y="567"/>
                </a:cubicBezTo>
                <a:cubicBezTo>
                  <a:pt x="2092" y="568"/>
                  <a:pt x="2092" y="568"/>
                  <a:pt x="2092" y="569"/>
                </a:cubicBezTo>
                <a:cubicBezTo>
                  <a:pt x="2094" y="569"/>
                  <a:pt x="2095" y="568"/>
                  <a:pt x="2096" y="568"/>
                </a:cubicBezTo>
                <a:cubicBezTo>
                  <a:pt x="2097" y="569"/>
                  <a:pt x="2097" y="569"/>
                  <a:pt x="2097" y="569"/>
                </a:cubicBezTo>
                <a:cubicBezTo>
                  <a:pt x="2098" y="569"/>
                  <a:pt x="2098" y="569"/>
                  <a:pt x="2098" y="569"/>
                </a:cubicBezTo>
                <a:cubicBezTo>
                  <a:pt x="2098" y="570"/>
                  <a:pt x="2098" y="570"/>
                  <a:pt x="2098" y="570"/>
                </a:cubicBezTo>
                <a:cubicBezTo>
                  <a:pt x="2100" y="571"/>
                  <a:pt x="2103" y="570"/>
                  <a:pt x="2104" y="569"/>
                </a:cubicBezTo>
                <a:cubicBezTo>
                  <a:pt x="2104" y="569"/>
                  <a:pt x="2104" y="569"/>
                  <a:pt x="2104" y="569"/>
                </a:cubicBezTo>
                <a:cubicBezTo>
                  <a:pt x="2104" y="569"/>
                  <a:pt x="2106" y="570"/>
                  <a:pt x="2109" y="570"/>
                </a:cubicBezTo>
                <a:cubicBezTo>
                  <a:pt x="2109" y="569"/>
                  <a:pt x="2110" y="566"/>
                  <a:pt x="2111" y="565"/>
                </a:cubicBezTo>
                <a:cubicBezTo>
                  <a:pt x="2111" y="565"/>
                  <a:pt x="2111" y="565"/>
                  <a:pt x="2111" y="565"/>
                </a:cubicBezTo>
                <a:cubicBezTo>
                  <a:pt x="2112" y="565"/>
                  <a:pt x="2113" y="565"/>
                  <a:pt x="2113" y="565"/>
                </a:cubicBezTo>
                <a:cubicBezTo>
                  <a:pt x="2113" y="564"/>
                  <a:pt x="2113" y="564"/>
                  <a:pt x="2113" y="564"/>
                </a:cubicBezTo>
                <a:cubicBezTo>
                  <a:pt x="2115" y="564"/>
                  <a:pt x="2116" y="563"/>
                  <a:pt x="2117" y="563"/>
                </a:cubicBezTo>
                <a:cubicBezTo>
                  <a:pt x="2117" y="564"/>
                  <a:pt x="2117" y="564"/>
                  <a:pt x="2118" y="564"/>
                </a:cubicBezTo>
                <a:cubicBezTo>
                  <a:pt x="2117" y="566"/>
                  <a:pt x="2117" y="565"/>
                  <a:pt x="2116" y="567"/>
                </a:cubicBezTo>
                <a:close/>
                <a:moveTo>
                  <a:pt x="2175" y="188"/>
                </a:moveTo>
                <a:cubicBezTo>
                  <a:pt x="2174" y="188"/>
                  <a:pt x="2174" y="188"/>
                  <a:pt x="2174" y="188"/>
                </a:cubicBezTo>
                <a:cubicBezTo>
                  <a:pt x="2174" y="189"/>
                  <a:pt x="2174" y="189"/>
                  <a:pt x="2174" y="189"/>
                </a:cubicBezTo>
                <a:cubicBezTo>
                  <a:pt x="2172" y="189"/>
                  <a:pt x="2172" y="189"/>
                  <a:pt x="2172" y="189"/>
                </a:cubicBezTo>
                <a:cubicBezTo>
                  <a:pt x="2172" y="189"/>
                  <a:pt x="2172" y="190"/>
                  <a:pt x="2171" y="191"/>
                </a:cubicBezTo>
                <a:cubicBezTo>
                  <a:pt x="2171" y="191"/>
                  <a:pt x="2171" y="191"/>
                  <a:pt x="2171" y="191"/>
                </a:cubicBezTo>
                <a:cubicBezTo>
                  <a:pt x="2171" y="191"/>
                  <a:pt x="2171" y="191"/>
                  <a:pt x="2171" y="191"/>
                </a:cubicBezTo>
                <a:cubicBezTo>
                  <a:pt x="2170" y="191"/>
                  <a:pt x="2170" y="191"/>
                  <a:pt x="2170" y="191"/>
                </a:cubicBezTo>
                <a:cubicBezTo>
                  <a:pt x="2170" y="190"/>
                  <a:pt x="2170" y="190"/>
                  <a:pt x="2170" y="190"/>
                </a:cubicBezTo>
                <a:cubicBezTo>
                  <a:pt x="2171" y="189"/>
                  <a:pt x="2171" y="188"/>
                  <a:pt x="2172" y="187"/>
                </a:cubicBezTo>
                <a:cubicBezTo>
                  <a:pt x="2175" y="187"/>
                  <a:pt x="2175" y="187"/>
                  <a:pt x="2175" y="187"/>
                </a:cubicBezTo>
                <a:lnTo>
                  <a:pt x="2175" y="188"/>
                </a:lnTo>
                <a:close/>
                <a:moveTo>
                  <a:pt x="2230" y="529"/>
                </a:moveTo>
                <a:cubicBezTo>
                  <a:pt x="2229" y="529"/>
                  <a:pt x="2228" y="529"/>
                  <a:pt x="2227" y="529"/>
                </a:cubicBezTo>
                <a:cubicBezTo>
                  <a:pt x="2227" y="528"/>
                  <a:pt x="2227" y="529"/>
                  <a:pt x="2226" y="528"/>
                </a:cubicBezTo>
                <a:cubicBezTo>
                  <a:pt x="2226" y="526"/>
                  <a:pt x="2227" y="526"/>
                  <a:pt x="2228" y="525"/>
                </a:cubicBezTo>
                <a:cubicBezTo>
                  <a:pt x="2228" y="525"/>
                  <a:pt x="2228" y="525"/>
                  <a:pt x="2228" y="525"/>
                </a:cubicBezTo>
                <a:cubicBezTo>
                  <a:pt x="2229" y="525"/>
                  <a:pt x="2229" y="525"/>
                  <a:pt x="2230" y="526"/>
                </a:cubicBezTo>
                <a:cubicBezTo>
                  <a:pt x="2230" y="527"/>
                  <a:pt x="2230" y="528"/>
                  <a:pt x="2230" y="529"/>
                </a:cubicBezTo>
                <a:close/>
                <a:moveTo>
                  <a:pt x="2287" y="899"/>
                </a:moveTo>
                <a:cubicBezTo>
                  <a:pt x="2286" y="899"/>
                  <a:pt x="2286" y="899"/>
                  <a:pt x="2285" y="900"/>
                </a:cubicBezTo>
                <a:cubicBezTo>
                  <a:pt x="2285" y="899"/>
                  <a:pt x="2285" y="898"/>
                  <a:pt x="2284" y="898"/>
                </a:cubicBezTo>
                <a:cubicBezTo>
                  <a:pt x="2285" y="897"/>
                  <a:pt x="2285" y="897"/>
                  <a:pt x="2287" y="897"/>
                </a:cubicBezTo>
                <a:lnTo>
                  <a:pt x="2287" y="899"/>
                </a:lnTo>
                <a:close/>
                <a:moveTo>
                  <a:pt x="2293" y="516"/>
                </a:moveTo>
                <a:cubicBezTo>
                  <a:pt x="2294" y="516"/>
                  <a:pt x="2294" y="516"/>
                  <a:pt x="2294" y="516"/>
                </a:cubicBezTo>
                <a:cubicBezTo>
                  <a:pt x="2295" y="519"/>
                  <a:pt x="2294" y="519"/>
                  <a:pt x="2294" y="523"/>
                </a:cubicBezTo>
                <a:cubicBezTo>
                  <a:pt x="2293" y="523"/>
                  <a:pt x="2293" y="523"/>
                  <a:pt x="2293" y="523"/>
                </a:cubicBezTo>
                <a:cubicBezTo>
                  <a:pt x="2293" y="520"/>
                  <a:pt x="2293" y="520"/>
                  <a:pt x="2293" y="520"/>
                </a:cubicBezTo>
                <a:cubicBezTo>
                  <a:pt x="2292" y="520"/>
                  <a:pt x="2292" y="520"/>
                  <a:pt x="2292" y="520"/>
                </a:cubicBezTo>
                <a:cubicBezTo>
                  <a:pt x="2292" y="519"/>
                  <a:pt x="2293" y="517"/>
                  <a:pt x="2293" y="516"/>
                </a:cubicBezTo>
                <a:close/>
                <a:moveTo>
                  <a:pt x="2296" y="696"/>
                </a:moveTo>
                <a:cubicBezTo>
                  <a:pt x="2294" y="695"/>
                  <a:pt x="2293" y="695"/>
                  <a:pt x="2292" y="694"/>
                </a:cubicBezTo>
                <a:cubicBezTo>
                  <a:pt x="2292" y="692"/>
                  <a:pt x="2292" y="692"/>
                  <a:pt x="2292" y="692"/>
                </a:cubicBezTo>
                <a:cubicBezTo>
                  <a:pt x="2294" y="692"/>
                  <a:pt x="2294" y="692"/>
                  <a:pt x="2294" y="692"/>
                </a:cubicBezTo>
                <a:cubicBezTo>
                  <a:pt x="2294" y="693"/>
                  <a:pt x="2295" y="693"/>
                  <a:pt x="2296" y="694"/>
                </a:cubicBezTo>
                <a:lnTo>
                  <a:pt x="2296" y="696"/>
                </a:lnTo>
                <a:close/>
                <a:moveTo>
                  <a:pt x="2307" y="216"/>
                </a:moveTo>
                <a:cubicBezTo>
                  <a:pt x="2307" y="215"/>
                  <a:pt x="2307" y="216"/>
                  <a:pt x="2307" y="215"/>
                </a:cubicBezTo>
                <a:cubicBezTo>
                  <a:pt x="2307" y="214"/>
                  <a:pt x="2307" y="214"/>
                  <a:pt x="2307" y="214"/>
                </a:cubicBezTo>
                <a:cubicBezTo>
                  <a:pt x="2308" y="214"/>
                  <a:pt x="2308" y="214"/>
                  <a:pt x="2308" y="214"/>
                </a:cubicBezTo>
                <a:cubicBezTo>
                  <a:pt x="2308" y="215"/>
                  <a:pt x="2309" y="216"/>
                  <a:pt x="2309" y="216"/>
                </a:cubicBezTo>
                <a:lnTo>
                  <a:pt x="2307" y="216"/>
                </a:lnTo>
                <a:close/>
                <a:moveTo>
                  <a:pt x="2314" y="209"/>
                </a:moveTo>
                <a:cubicBezTo>
                  <a:pt x="2315" y="209"/>
                  <a:pt x="2315" y="209"/>
                  <a:pt x="2315" y="210"/>
                </a:cubicBezTo>
                <a:cubicBezTo>
                  <a:pt x="2314" y="209"/>
                  <a:pt x="2315" y="210"/>
                  <a:pt x="2314" y="209"/>
                </a:cubicBezTo>
                <a:close/>
                <a:moveTo>
                  <a:pt x="2317" y="155"/>
                </a:moveTo>
                <a:cubicBezTo>
                  <a:pt x="2317" y="155"/>
                  <a:pt x="2317" y="155"/>
                  <a:pt x="2317" y="155"/>
                </a:cubicBezTo>
                <a:cubicBezTo>
                  <a:pt x="2315" y="156"/>
                  <a:pt x="2315" y="155"/>
                  <a:pt x="2314" y="156"/>
                </a:cubicBezTo>
                <a:cubicBezTo>
                  <a:pt x="2313" y="156"/>
                  <a:pt x="2313" y="156"/>
                  <a:pt x="2313" y="156"/>
                </a:cubicBezTo>
                <a:cubicBezTo>
                  <a:pt x="2313" y="158"/>
                  <a:pt x="2313" y="158"/>
                  <a:pt x="2313" y="158"/>
                </a:cubicBezTo>
                <a:cubicBezTo>
                  <a:pt x="2311" y="159"/>
                  <a:pt x="2311" y="159"/>
                  <a:pt x="2310" y="160"/>
                </a:cubicBezTo>
                <a:cubicBezTo>
                  <a:pt x="2309" y="160"/>
                  <a:pt x="2309" y="160"/>
                  <a:pt x="2309" y="160"/>
                </a:cubicBezTo>
                <a:cubicBezTo>
                  <a:pt x="2309" y="162"/>
                  <a:pt x="2309" y="162"/>
                  <a:pt x="2309" y="162"/>
                </a:cubicBezTo>
                <a:cubicBezTo>
                  <a:pt x="2309" y="162"/>
                  <a:pt x="2309" y="162"/>
                  <a:pt x="2309" y="162"/>
                </a:cubicBezTo>
                <a:cubicBezTo>
                  <a:pt x="2308" y="163"/>
                  <a:pt x="2309" y="163"/>
                  <a:pt x="2307" y="163"/>
                </a:cubicBezTo>
                <a:cubicBezTo>
                  <a:pt x="2307" y="162"/>
                  <a:pt x="2307" y="162"/>
                  <a:pt x="2307" y="162"/>
                </a:cubicBezTo>
                <a:cubicBezTo>
                  <a:pt x="2307" y="162"/>
                  <a:pt x="2307" y="162"/>
                  <a:pt x="2307" y="162"/>
                </a:cubicBezTo>
                <a:cubicBezTo>
                  <a:pt x="2307" y="162"/>
                  <a:pt x="2307" y="161"/>
                  <a:pt x="2307" y="160"/>
                </a:cubicBezTo>
                <a:cubicBezTo>
                  <a:pt x="2307" y="160"/>
                  <a:pt x="2307" y="160"/>
                  <a:pt x="2307" y="160"/>
                </a:cubicBezTo>
                <a:cubicBezTo>
                  <a:pt x="2303" y="160"/>
                  <a:pt x="2303" y="160"/>
                  <a:pt x="2303" y="160"/>
                </a:cubicBezTo>
                <a:cubicBezTo>
                  <a:pt x="2303" y="159"/>
                  <a:pt x="2303" y="159"/>
                  <a:pt x="2303" y="159"/>
                </a:cubicBezTo>
                <a:cubicBezTo>
                  <a:pt x="2302" y="159"/>
                  <a:pt x="2302" y="159"/>
                  <a:pt x="2302" y="158"/>
                </a:cubicBezTo>
                <a:cubicBezTo>
                  <a:pt x="2303" y="157"/>
                  <a:pt x="2303" y="157"/>
                  <a:pt x="2303" y="157"/>
                </a:cubicBezTo>
                <a:cubicBezTo>
                  <a:pt x="2304" y="156"/>
                  <a:pt x="2304" y="154"/>
                  <a:pt x="2304" y="153"/>
                </a:cubicBezTo>
                <a:cubicBezTo>
                  <a:pt x="2304" y="152"/>
                  <a:pt x="2303" y="153"/>
                  <a:pt x="2303" y="152"/>
                </a:cubicBezTo>
                <a:cubicBezTo>
                  <a:pt x="2304" y="152"/>
                  <a:pt x="2304" y="152"/>
                  <a:pt x="2304" y="152"/>
                </a:cubicBezTo>
                <a:cubicBezTo>
                  <a:pt x="2305" y="151"/>
                  <a:pt x="2305" y="151"/>
                  <a:pt x="2305" y="151"/>
                </a:cubicBezTo>
                <a:cubicBezTo>
                  <a:pt x="2306" y="152"/>
                  <a:pt x="2307" y="153"/>
                  <a:pt x="2307" y="154"/>
                </a:cubicBezTo>
                <a:cubicBezTo>
                  <a:pt x="2311" y="154"/>
                  <a:pt x="2315" y="152"/>
                  <a:pt x="2318" y="151"/>
                </a:cubicBezTo>
                <a:cubicBezTo>
                  <a:pt x="2321" y="151"/>
                  <a:pt x="2321" y="151"/>
                  <a:pt x="2321" y="151"/>
                </a:cubicBezTo>
                <a:cubicBezTo>
                  <a:pt x="2321" y="151"/>
                  <a:pt x="2321" y="151"/>
                  <a:pt x="2321" y="151"/>
                </a:cubicBezTo>
                <a:cubicBezTo>
                  <a:pt x="2322" y="150"/>
                  <a:pt x="2322" y="150"/>
                  <a:pt x="2323" y="149"/>
                </a:cubicBezTo>
                <a:cubicBezTo>
                  <a:pt x="2323" y="148"/>
                  <a:pt x="2323" y="148"/>
                  <a:pt x="2323" y="148"/>
                </a:cubicBezTo>
                <a:cubicBezTo>
                  <a:pt x="2322" y="148"/>
                  <a:pt x="2322" y="148"/>
                  <a:pt x="2322" y="148"/>
                </a:cubicBezTo>
                <a:cubicBezTo>
                  <a:pt x="2322" y="145"/>
                  <a:pt x="2322" y="145"/>
                  <a:pt x="2322" y="145"/>
                </a:cubicBezTo>
                <a:cubicBezTo>
                  <a:pt x="2326" y="146"/>
                  <a:pt x="2324" y="146"/>
                  <a:pt x="2326" y="148"/>
                </a:cubicBezTo>
                <a:cubicBezTo>
                  <a:pt x="2326" y="149"/>
                  <a:pt x="2326" y="149"/>
                  <a:pt x="2326" y="149"/>
                </a:cubicBezTo>
                <a:cubicBezTo>
                  <a:pt x="2328" y="149"/>
                  <a:pt x="2328" y="149"/>
                  <a:pt x="2328" y="149"/>
                </a:cubicBezTo>
                <a:cubicBezTo>
                  <a:pt x="2328" y="149"/>
                  <a:pt x="2327" y="150"/>
                  <a:pt x="2327" y="151"/>
                </a:cubicBezTo>
                <a:cubicBezTo>
                  <a:pt x="2325" y="151"/>
                  <a:pt x="2323" y="151"/>
                  <a:pt x="2321" y="152"/>
                </a:cubicBezTo>
                <a:cubicBezTo>
                  <a:pt x="2321" y="153"/>
                  <a:pt x="2320" y="154"/>
                  <a:pt x="2319" y="155"/>
                </a:cubicBezTo>
                <a:lnTo>
                  <a:pt x="2317" y="155"/>
                </a:lnTo>
                <a:close/>
                <a:moveTo>
                  <a:pt x="2318" y="207"/>
                </a:moveTo>
                <a:cubicBezTo>
                  <a:pt x="2321" y="207"/>
                  <a:pt x="2322" y="207"/>
                  <a:pt x="2325" y="207"/>
                </a:cubicBezTo>
                <a:cubicBezTo>
                  <a:pt x="2325" y="208"/>
                  <a:pt x="2325" y="208"/>
                  <a:pt x="2325" y="208"/>
                </a:cubicBezTo>
                <a:cubicBezTo>
                  <a:pt x="2324" y="208"/>
                  <a:pt x="2323" y="208"/>
                  <a:pt x="2322" y="208"/>
                </a:cubicBezTo>
                <a:cubicBezTo>
                  <a:pt x="2322" y="209"/>
                  <a:pt x="2322" y="209"/>
                  <a:pt x="2322" y="209"/>
                </a:cubicBezTo>
                <a:cubicBezTo>
                  <a:pt x="2321" y="209"/>
                  <a:pt x="2319" y="209"/>
                  <a:pt x="2318" y="208"/>
                </a:cubicBezTo>
                <a:lnTo>
                  <a:pt x="2318" y="207"/>
                </a:lnTo>
                <a:close/>
                <a:moveTo>
                  <a:pt x="2336" y="986"/>
                </a:moveTo>
                <a:cubicBezTo>
                  <a:pt x="2336" y="988"/>
                  <a:pt x="2336" y="988"/>
                  <a:pt x="2336" y="988"/>
                </a:cubicBezTo>
                <a:cubicBezTo>
                  <a:pt x="2335" y="988"/>
                  <a:pt x="2334" y="988"/>
                  <a:pt x="2334" y="988"/>
                </a:cubicBezTo>
                <a:cubicBezTo>
                  <a:pt x="2333" y="987"/>
                  <a:pt x="2333" y="986"/>
                  <a:pt x="2332" y="985"/>
                </a:cubicBezTo>
                <a:cubicBezTo>
                  <a:pt x="2332" y="984"/>
                  <a:pt x="2332" y="984"/>
                  <a:pt x="2332" y="984"/>
                </a:cubicBezTo>
                <a:cubicBezTo>
                  <a:pt x="2332" y="985"/>
                  <a:pt x="2333" y="985"/>
                  <a:pt x="2333" y="985"/>
                </a:cubicBezTo>
                <a:cubicBezTo>
                  <a:pt x="2334" y="984"/>
                  <a:pt x="2334" y="984"/>
                  <a:pt x="2334" y="984"/>
                </a:cubicBezTo>
                <a:cubicBezTo>
                  <a:pt x="2334" y="985"/>
                  <a:pt x="2335" y="986"/>
                  <a:pt x="2336" y="986"/>
                </a:cubicBezTo>
                <a:close/>
                <a:moveTo>
                  <a:pt x="2371" y="468"/>
                </a:moveTo>
                <a:cubicBezTo>
                  <a:pt x="2371" y="470"/>
                  <a:pt x="2370" y="470"/>
                  <a:pt x="2370" y="470"/>
                </a:cubicBezTo>
                <a:cubicBezTo>
                  <a:pt x="2370" y="473"/>
                  <a:pt x="2370" y="473"/>
                  <a:pt x="2370" y="473"/>
                </a:cubicBezTo>
                <a:cubicBezTo>
                  <a:pt x="2370" y="473"/>
                  <a:pt x="2371" y="473"/>
                  <a:pt x="2371" y="473"/>
                </a:cubicBezTo>
                <a:cubicBezTo>
                  <a:pt x="2371" y="479"/>
                  <a:pt x="2368" y="479"/>
                  <a:pt x="2367" y="484"/>
                </a:cubicBezTo>
                <a:cubicBezTo>
                  <a:pt x="2366" y="483"/>
                  <a:pt x="2365" y="483"/>
                  <a:pt x="2365" y="482"/>
                </a:cubicBezTo>
                <a:cubicBezTo>
                  <a:pt x="2364" y="484"/>
                  <a:pt x="2363" y="486"/>
                  <a:pt x="2361" y="487"/>
                </a:cubicBezTo>
                <a:cubicBezTo>
                  <a:pt x="2361" y="488"/>
                  <a:pt x="2361" y="488"/>
                  <a:pt x="2361" y="488"/>
                </a:cubicBezTo>
                <a:cubicBezTo>
                  <a:pt x="2362" y="488"/>
                  <a:pt x="2364" y="487"/>
                  <a:pt x="2365" y="487"/>
                </a:cubicBezTo>
                <a:cubicBezTo>
                  <a:pt x="2365" y="489"/>
                  <a:pt x="2365" y="489"/>
                  <a:pt x="2365" y="489"/>
                </a:cubicBezTo>
                <a:cubicBezTo>
                  <a:pt x="2362" y="490"/>
                  <a:pt x="2361" y="490"/>
                  <a:pt x="2360" y="492"/>
                </a:cubicBezTo>
                <a:cubicBezTo>
                  <a:pt x="2360" y="494"/>
                  <a:pt x="2360" y="494"/>
                  <a:pt x="2360" y="494"/>
                </a:cubicBezTo>
                <a:cubicBezTo>
                  <a:pt x="2359" y="494"/>
                  <a:pt x="2359" y="494"/>
                  <a:pt x="2359" y="494"/>
                </a:cubicBezTo>
                <a:cubicBezTo>
                  <a:pt x="2359" y="494"/>
                  <a:pt x="2359" y="495"/>
                  <a:pt x="2359" y="496"/>
                </a:cubicBezTo>
                <a:cubicBezTo>
                  <a:pt x="2356" y="496"/>
                  <a:pt x="2355" y="496"/>
                  <a:pt x="2353" y="496"/>
                </a:cubicBezTo>
                <a:cubicBezTo>
                  <a:pt x="2353" y="498"/>
                  <a:pt x="2353" y="498"/>
                  <a:pt x="2353" y="498"/>
                </a:cubicBezTo>
                <a:cubicBezTo>
                  <a:pt x="2352" y="499"/>
                  <a:pt x="2349" y="502"/>
                  <a:pt x="2348" y="503"/>
                </a:cubicBezTo>
                <a:cubicBezTo>
                  <a:pt x="2346" y="503"/>
                  <a:pt x="2347" y="502"/>
                  <a:pt x="2344" y="502"/>
                </a:cubicBezTo>
                <a:cubicBezTo>
                  <a:pt x="2343" y="506"/>
                  <a:pt x="2339" y="508"/>
                  <a:pt x="2338" y="512"/>
                </a:cubicBezTo>
                <a:cubicBezTo>
                  <a:pt x="2336" y="513"/>
                  <a:pt x="2335" y="514"/>
                  <a:pt x="2334" y="516"/>
                </a:cubicBezTo>
                <a:cubicBezTo>
                  <a:pt x="2333" y="516"/>
                  <a:pt x="2333" y="516"/>
                  <a:pt x="2333" y="517"/>
                </a:cubicBezTo>
                <a:cubicBezTo>
                  <a:pt x="2331" y="517"/>
                  <a:pt x="2331" y="517"/>
                  <a:pt x="2331" y="517"/>
                </a:cubicBezTo>
                <a:cubicBezTo>
                  <a:pt x="2331" y="517"/>
                  <a:pt x="2331" y="517"/>
                  <a:pt x="2331" y="517"/>
                </a:cubicBezTo>
                <a:cubicBezTo>
                  <a:pt x="2330" y="518"/>
                  <a:pt x="2330" y="518"/>
                  <a:pt x="2329" y="519"/>
                </a:cubicBezTo>
                <a:cubicBezTo>
                  <a:pt x="2324" y="519"/>
                  <a:pt x="2324" y="519"/>
                  <a:pt x="2324" y="519"/>
                </a:cubicBezTo>
                <a:cubicBezTo>
                  <a:pt x="2324" y="518"/>
                  <a:pt x="2324" y="518"/>
                  <a:pt x="2324" y="518"/>
                </a:cubicBezTo>
                <a:cubicBezTo>
                  <a:pt x="2323" y="518"/>
                  <a:pt x="2323" y="518"/>
                  <a:pt x="2323" y="518"/>
                </a:cubicBezTo>
                <a:cubicBezTo>
                  <a:pt x="2323" y="517"/>
                  <a:pt x="2323" y="517"/>
                  <a:pt x="2323" y="517"/>
                </a:cubicBezTo>
                <a:cubicBezTo>
                  <a:pt x="2321" y="517"/>
                  <a:pt x="2320" y="517"/>
                  <a:pt x="2319" y="517"/>
                </a:cubicBezTo>
                <a:cubicBezTo>
                  <a:pt x="2319" y="516"/>
                  <a:pt x="2319" y="516"/>
                  <a:pt x="2319" y="515"/>
                </a:cubicBezTo>
                <a:cubicBezTo>
                  <a:pt x="2323" y="515"/>
                  <a:pt x="2323" y="514"/>
                  <a:pt x="2326" y="513"/>
                </a:cubicBezTo>
                <a:cubicBezTo>
                  <a:pt x="2327" y="513"/>
                  <a:pt x="2327" y="513"/>
                  <a:pt x="2327" y="513"/>
                </a:cubicBezTo>
                <a:cubicBezTo>
                  <a:pt x="2328" y="512"/>
                  <a:pt x="2328" y="511"/>
                  <a:pt x="2329" y="510"/>
                </a:cubicBezTo>
                <a:cubicBezTo>
                  <a:pt x="2330" y="510"/>
                  <a:pt x="2330" y="510"/>
                  <a:pt x="2330" y="510"/>
                </a:cubicBezTo>
                <a:cubicBezTo>
                  <a:pt x="2330" y="510"/>
                  <a:pt x="2330" y="510"/>
                  <a:pt x="2330" y="510"/>
                </a:cubicBezTo>
                <a:cubicBezTo>
                  <a:pt x="2331" y="509"/>
                  <a:pt x="2332" y="509"/>
                  <a:pt x="2332" y="508"/>
                </a:cubicBezTo>
                <a:cubicBezTo>
                  <a:pt x="2332" y="507"/>
                  <a:pt x="2332" y="507"/>
                  <a:pt x="2332" y="507"/>
                </a:cubicBezTo>
                <a:cubicBezTo>
                  <a:pt x="2333" y="507"/>
                  <a:pt x="2333" y="507"/>
                  <a:pt x="2334" y="506"/>
                </a:cubicBezTo>
                <a:cubicBezTo>
                  <a:pt x="2334" y="505"/>
                  <a:pt x="2334" y="505"/>
                  <a:pt x="2334" y="505"/>
                </a:cubicBezTo>
                <a:cubicBezTo>
                  <a:pt x="2334" y="505"/>
                  <a:pt x="2335" y="504"/>
                  <a:pt x="2336" y="504"/>
                </a:cubicBezTo>
                <a:cubicBezTo>
                  <a:pt x="2336" y="502"/>
                  <a:pt x="2337" y="501"/>
                  <a:pt x="2337" y="500"/>
                </a:cubicBezTo>
                <a:cubicBezTo>
                  <a:pt x="2338" y="500"/>
                  <a:pt x="2338" y="500"/>
                  <a:pt x="2338" y="500"/>
                </a:cubicBezTo>
                <a:cubicBezTo>
                  <a:pt x="2338" y="499"/>
                  <a:pt x="2339" y="498"/>
                  <a:pt x="2340" y="497"/>
                </a:cubicBezTo>
                <a:cubicBezTo>
                  <a:pt x="2341" y="497"/>
                  <a:pt x="2342" y="497"/>
                  <a:pt x="2343" y="496"/>
                </a:cubicBezTo>
                <a:cubicBezTo>
                  <a:pt x="2343" y="496"/>
                  <a:pt x="2343" y="496"/>
                  <a:pt x="2343" y="496"/>
                </a:cubicBezTo>
                <a:cubicBezTo>
                  <a:pt x="2344" y="495"/>
                  <a:pt x="2344" y="495"/>
                  <a:pt x="2345" y="494"/>
                </a:cubicBezTo>
                <a:cubicBezTo>
                  <a:pt x="2345" y="494"/>
                  <a:pt x="2345" y="492"/>
                  <a:pt x="2346" y="491"/>
                </a:cubicBezTo>
                <a:cubicBezTo>
                  <a:pt x="2348" y="491"/>
                  <a:pt x="2348" y="491"/>
                  <a:pt x="2348" y="491"/>
                </a:cubicBezTo>
                <a:cubicBezTo>
                  <a:pt x="2348" y="491"/>
                  <a:pt x="2348" y="490"/>
                  <a:pt x="2349" y="489"/>
                </a:cubicBezTo>
                <a:cubicBezTo>
                  <a:pt x="2350" y="489"/>
                  <a:pt x="2350" y="489"/>
                  <a:pt x="2350" y="489"/>
                </a:cubicBezTo>
                <a:cubicBezTo>
                  <a:pt x="2350" y="489"/>
                  <a:pt x="2351" y="488"/>
                  <a:pt x="2351" y="488"/>
                </a:cubicBezTo>
                <a:cubicBezTo>
                  <a:pt x="2352" y="487"/>
                  <a:pt x="2353" y="486"/>
                  <a:pt x="2354" y="485"/>
                </a:cubicBezTo>
                <a:cubicBezTo>
                  <a:pt x="2354" y="484"/>
                  <a:pt x="2354" y="484"/>
                  <a:pt x="2354" y="484"/>
                </a:cubicBezTo>
                <a:cubicBezTo>
                  <a:pt x="2356" y="483"/>
                  <a:pt x="2357" y="481"/>
                  <a:pt x="2359" y="480"/>
                </a:cubicBezTo>
                <a:cubicBezTo>
                  <a:pt x="2359" y="478"/>
                  <a:pt x="2360" y="477"/>
                  <a:pt x="2360" y="475"/>
                </a:cubicBezTo>
                <a:cubicBezTo>
                  <a:pt x="2361" y="475"/>
                  <a:pt x="2362" y="474"/>
                  <a:pt x="2363" y="473"/>
                </a:cubicBezTo>
                <a:cubicBezTo>
                  <a:pt x="2363" y="471"/>
                  <a:pt x="2364" y="469"/>
                  <a:pt x="2364" y="468"/>
                </a:cubicBezTo>
                <a:cubicBezTo>
                  <a:pt x="2365" y="468"/>
                  <a:pt x="2365" y="468"/>
                  <a:pt x="2365" y="468"/>
                </a:cubicBezTo>
                <a:cubicBezTo>
                  <a:pt x="2365" y="467"/>
                  <a:pt x="2366" y="466"/>
                  <a:pt x="2366" y="465"/>
                </a:cubicBezTo>
                <a:cubicBezTo>
                  <a:pt x="2366" y="465"/>
                  <a:pt x="2367" y="464"/>
                  <a:pt x="2367" y="464"/>
                </a:cubicBezTo>
                <a:cubicBezTo>
                  <a:pt x="2367" y="461"/>
                  <a:pt x="2367" y="461"/>
                  <a:pt x="2367" y="461"/>
                </a:cubicBezTo>
                <a:cubicBezTo>
                  <a:pt x="2368" y="461"/>
                  <a:pt x="2368" y="461"/>
                  <a:pt x="2368" y="461"/>
                </a:cubicBezTo>
                <a:cubicBezTo>
                  <a:pt x="2369" y="460"/>
                  <a:pt x="2369" y="460"/>
                  <a:pt x="2369" y="458"/>
                </a:cubicBezTo>
                <a:cubicBezTo>
                  <a:pt x="2371" y="458"/>
                  <a:pt x="2371" y="458"/>
                  <a:pt x="2371" y="458"/>
                </a:cubicBezTo>
                <a:cubicBezTo>
                  <a:pt x="2371" y="460"/>
                  <a:pt x="2372" y="461"/>
                  <a:pt x="2372" y="462"/>
                </a:cubicBezTo>
                <a:cubicBezTo>
                  <a:pt x="2371" y="463"/>
                  <a:pt x="2371" y="463"/>
                  <a:pt x="2370" y="464"/>
                </a:cubicBezTo>
                <a:cubicBezTo>
                  <a:pt x="2370" y="468"/>
                  <a:pt x="2370" y="468"/>
                  <a:pt x="2370" y="468"/>
                </a:cubicBezTo>
                <a:lnTo>
                  <a:pt x="2371" y="468"/>
                </a:lnTo>
                <a:close/>
                <a:moveTo>
                  <a:pt x="2379" y="190"/>
                </a:moveTo>
                <a:cubicBezTo>
                  <a:pt x="2379" y="191"/>
                  <a:pt x="2379" y="191"/>
                  <a:pt x="2379" y="191"/>
                </a:cubicBezTo>
                <a:cubicBezTo>
                  <a:pt x="2378" y="191"/>
                  <a:pt x="2378" y="191"/>
                  <a:pt x="2378" y="191"/>
                </a:cubicBezTo>
                <a:cubicBezTo>
                  <a:pt x="2379" y="190"/>
                  <a:pt x="2379" y="189"/>
                  <a:pt x="2379" y="189"/>
                </a:cubicBezTo>
                <a:cubicBezTo>
                  <a:pt x="2380" y="189"/>
                  <a:pt x="2380" y="189"/>
                  <a:pt x="2380" y="189"/>
                </a:cubicBezTo>
                <a:cubicBezTo>
                  <a:pt x="2380" y="190"/>
                  <a:pt x="2379" y="190"/>
                  <a:pt x="2379" y="190"/>
                </a:cubicBezTo>
                <a:close/>
                <a:moveTo>
                  <a:pt x="2398" y="788"/>
                </a:moveTo>
                <a:cubicBezTo>
                  <a:pt x="2397" y="788"/>
                  <a:pt x="2397" y="788"/>
                  <a:pt x="2397" y="788"/>
                </a:cubicBezTo>
                <a:cubicBezTo>
                  <a:pt x="2396" y="789"/>
                  <a:pt x="2393" y="788"/>
                  <a:pt x="2392" y="787"/>
                </a:cubicBezTo>
                <a:cubicBezTo>
                  <a:pt x="2392" y="786"/>
                  <a:pt x="2392" y="785"/>
                  <a:pt x="2392" y="784"/>
                </a:cubicBezTo>
                <a:cubicBezTo>
                  <a:pt x="2394" y="784"/>
                  <a:pt x="2394" y="784"/>
                  <a:pt x="2394" y="784"/>
                </a:cubicBezTo>
                <a:cubicBezTo>
                  <a:pt x="2394" y="786"/>
                  <a:pt x="2394" y="786"/>
                  <a:pt x="2394" y="786"/>
                </a:cubicBezTo>
                <a:cubicBezTo>
                  <a:pt x="2396" y="786"/>
                  <a:pt x="2396" y="786"/>
                  <a:pt x="2396" y="786"/>
                </a:cubicBezTo>
                <a:cubicBezTo>
                  <a:pt x="2396" y="786"/>
                  <a:pt x="2396" y="785"/>
                  <a:pt x="2396" y="784"/>
                </a:cubicBezTo>
                <a:cubicBezTo>
                  <a:pt x="2397" y="784"/>
                  <a:pt x="2397" y="784"/>
                  <a:pt x="2398" y="784"/>
                </a:cubicBezTo>
                <a:cubicBezTo>
                  <a:pt x="2398" y="784"/>
                  <a:pt x="2398" y="784"/>
                  <a:pt x="2398" y="784"/>
                </a:cubicBezTo>
                <a:cubicBezTo>
                  <a:pt x="2399" y="784"/>
                  <a:pt x="2399" y="784"/>
                  <a:pt x="2399" y="784"/>
                </a:cubicBezTo>
                <a:cubicBezTo>
                  <a:pt x="2399" y="786"/>
                  <a:pt x="2399" y="787"/>
                  <a:pt x="2398" y="788"/>
                </a:cubicBezTo>
                <a:close/>
                <a:moveTo>
                  <a:pt x="2459" y="756"/>
                </a:moveTo>
                <a:cubicBezTo>
                  <a:pt x="2461" y="756"/>
                  <a:pt x="2460" y="756"/>
                  <a:pt x="2461" y="756"/>
                </a:cubicBezTo>
                <a:cubicBezTo>
                  <a:pt x="2462" y="756"/>
                  <a:pt x="2462" y="756"/>
                  <a:pt x="2463" y="756"/>
                </a:cubicBezTo>
                <a:cubicBezTo>
                  <a:pt x="2463" y="757"/>
                  <a:pt x="2463" y="757"/>
                  <a:pt x="2463" y="757"/>
                </a:cubicBezTo>
                <a:cubicBezTo>
                  <a:pt x="2463" y="757"/>
                  <a:pt x="2463" y="757"/>
                  <a:pt x="2463" y="757"/>
                </a:cubicBezTo>
                <a:cubicBezTo>
                  <a:pt x="2463" y="758"/>
                  <a:pt x="2463" y="758"/>
                  <a:pt x="2463" y="758"/>
                </a:cubicBezTo>
                <a:cubicBezTo>
                  <a:pt x="2463" y="758"/>
                  <a:pt x="2463" y="758"/>
                  <a:pt x="2463" y="758"/>
                </a:cubicBezTo>
                <a:cubicBezTo>
                  <a:pt x="2463" y="761"/>
                  <a:pt x="2463" y="761"/>
                  <a:pt x="2463" y="761"/>
                </a:cubicBezTo>
                <a:cubicBezTo>
                  <a:pt x="2461" y="761"/>
                  <a:pt x="2461" y="761"/>
                  <a:pt x="2461" y="761"/>
                </a:cubicBezTo>
                <a:cubicBezTo>
                  <a:pt x="2460" y="760"/>
                  <a:pt x="2460" y="760"/>
                  <a:pt x="2460" y="759"/>
                </a:cubicBezTo>
                <a:cubicBezTo>
                  <a:pt x="2459" y="759"/>
                  <a:pt x="2459" y="759"/>
                  <a:pt x="2459" y="759"/>
                </a:cubicBezTo>
                <a:cubicBezTo>
                  <a:pt x="2459" y="758"/>
                  <a:pt x="2459" y="757"/>
                  <a:pt x="2459" y="756"/>
                </a:cubicBezTo>
                <a:close/>
                <a:moveTo>
                  <a:pt x="2434" y="782"/>
                </a:moveTo>
                <a:cubicBezTo>
                  <a:pt x="2433" y="783"/>
                  <a:pt x="2432" y="783"/>
                  <a:pt x="2432" y="783"/>
                </a:cubicBezTo>
                <a:cubicBezTo>
                  <a:pt x="2431" y="782"/>
                  <a:pt x="2431" y="781"/>
                  <a:pt x="2430" y="781"/>
                </a:cubicBezTo>
                <a:cubicBezTo>
                  <a:pt x="2430" y="780"/>
                  <a:pt x="2430" y="780"/>
                  <a:pt x="2430" y="780"/>
                </a:cubicBezTo>
                <a:cubicBezTo>
                  <a:pt x="2432" y="780"/>
                  <a:pt x="2434" y="779"/>
                  <a:pt x="2436" y="779"/>
                </a:cubicBezTo>
                <a:cubicBezTo>
                  <a:pt x="2435" y="781"/>
                  <a:pt x="2434" y="781"/>
                  <a:pt x="2434" y="782"/>
                </a:cubicBezTo>
                <a:close/>
                <a:moveTo>
                  <a:pt x="2438" y="719"/>
                </a:moveTo>
                <a:cubicBezTo>
                  <a:pt x="2437" y="719"/>
                  <a:pt x="2437" y="719"/>
                  <a:pt x="2437" y="719"/>
                </a:cubicBezTo>
                <a:cubicBezTo>
                  <a:pt x="2437" y="718"/>
                  <a:pt x="2437" y="717"/>
                  <a:pt x="2436" y="717"/>
                </a:cubicBezTo>
                <a:cubicBezTo>
                  <a:pt x="2437" y="717"/>
                  <a:pt x="2437" y="717"/>
                  <a:pt x="2438" y="717"/>
                </a:cubicBezTo>
                <a:lnTo>
                  <a:pt x="2438" y="719"/>
                </a:lnTo>
                <a:close/>
                <a:moveTo>
                  <a:pt x="2565" y="596"/>
                </a:moveTo>
                <a:cubicBezTo>
                  <a:pt x="2565" y="597"/>
                  <a:pt x="2565" y="597"/>
                  <a:pt x="2565" y="597"/>
                </a:cubicBezTo>
                <a:cubicBezTo>
                  <a:pt x="2565" y="597"/>
                  <a:pt x="2565" y="597"/>
                  <a:pt x="2565" y="597"/>
                </a:cubicBezTo>
                <a:cubicBezTo>
                  <a:pt x="2565" y="599"/>
                  <a:pt x="2565" y="599"/>
                  <a:pt x="2565" y="599"/>
                </a:cubicBezTo>
                <a:cubicBezTo>
                  <a:pt x="2565" y="599"/>
                  <a:pt x="2565" y="599"/>
                  <a:pt x="2565" y="599"/>
                </a:cubicBezTo>
                <a:cubicBezTo>
                  <a:pt x="2565" y="599"/>
                  <a:pt x="2565" y="600"/>
                  <a:pt x="2565" y="602"/>
                </a:cubicBezTo>
                <a:cubicBezTo>
                  <a:pt x="2562" y="601"/>
                  <a:pt x="2562" y="601"/>
                  <a:pt x="2561" y="600"/>
                </a:cubicBezTo>
                <a:cubicBezTo>
                  <a:pt x="2561" y="598"/>
                  <a:pt x="2561" y="596"/>
                  <a:pt x="2562" y="594"/>
                </a:cubicBezTo>
                <a:cubicBezTo>
                  <a:pt x="2561" y="594"/>
                  <a:pt x="2561" y="594"/>
                  <a:pt x="2561" y="594"/>
                </a:cubicBezTo>
                <a:cubicBezTo>
                  <a:pt x="2561" y="593"/>
                  <a:pt x="2560" y="592"/>
                  <a:pt x="2560" y="590"/>
                </a:cubicBezTo>
                <a:cubicBezTo>
                  <a:pt x="2562" y="591"/>
                  <a:pt x="2563" y="591"/>
                  <a:pt x="2565" y="592"/>
                </a:cubicBezTo>
                <a:cubicBezTo>
                  <a:pt x="2565" y="593"/>
                  <a:pt x="2565" y="594"/>
                  <a:pt x="2566" y="596"/>
                </a:cubicBezTo>
                <a:lnTo>
                  <a:pt x="2565" y="596"/>
                </a:lnTo>
                <a:close/>
                <a:moveTo>
                  <a:pt x="831" y="118"/>
                </a:moveTo>
                <a:cubicBezTo>
                  <a:pt x="830" y="117"/>
                  <a:pt x="829" y="117"/>
                  <a:pt x="828" y="117"/>
                </a:cubicBezTo>
                <a:cubicBezTo>
                  <a:pt x="829" y="118"/>
                  <a:pt x="829" y="118"/>
                  <a:pt x="831" y="118"/>
                </a:cubicBezTo>
                <a:close/>
                <a:moveTo>
                  <a:pt x="458" y="137"/>
                </a:moveTo>
                <a:cubicBezTo>
                  <a:pt x="458" y="137"/>
                  <a:pt x="458" y="137"/>
                  <a:pt x="458" y="137"/>
                </a:cubicBezTo>
                <a:cubicBezTo>
                  <a:pt x="458" y="137"/>
                  <a:pt x="458" y="137"/>
                  <a:pt x="458" y="137"/>
                </a:cubicBezTo>
                <a:cubicBezTo>
                  <a:pt x="457" y="137"/>
                  <a:pt x="457" y="136"/>
                  <a:pt x="456" y="135"/>
                </a:cubicBezTo>
                <a:cubicBezTo>
                  <a:pt x="453" y="135"/>
                  <a:pt x="451" y="135"/>
                  <a:pt x="451" y="137"/>
                </a:cubicBezTo>
                <a:cubicBezTo>
                  <a:pt x="449" y="137"/>
                  <a:pt x="449" y="137"/>
                  <a:pt x="449" y="137"/>
                </a:cubicBezTo>
                <a:cubicBezTo>
                  <a:pt x="449" y="137"/>
                  <a:pt x="449" y="137"/>
                  <a:pt x="449" y="137"/>
                </a:cubicBezTo>
                <a:cubicBezTo>
                  <a:pt x="446" y="137"/>
                  <a:pt x="445" y="137"/>
                  <a:pt x="444" y="137"/>
                </a:cubicBezTo>
                <a:cubicBezTo>
                  <a:pt x="444" y="143"/>
                  <a:pt x="444" y="143"/>
                  <a:pt x="444" y="143"/>
                </a:cubicBezTo>
                <a:cubicBezTo>
                  <a:pt x="449" y="143"/>
                  <a:pt x="449" y="143"/>
                  <a:pt x="449" y="143"/>
                </a:cubicBezTo>
                <a:cubicBezTo>
                  <a:pt x="449" y="144"/>
                  <a:pt x="449" y="144"/>
                  <a:pt x="449" y="144"/>
                </a:cubicBezTo>
                <a:cubicBezTo>
                  <a:pt x="447" y="145"/>
                  <a:pt x="445" y="146"/>
                  <a:pt x="444" y="146"/>
                </a:cubicBezTo>
                <a:cubicBezTo>
                  <a:pt x="442" y="146"/>
                  <a:pt x="442" y="145"/>
                  <a:pt x="441" y="145"/>
                </a:cubicBezTo>
                <a:cubicBezTo>
                  <a:pt x="441" y="146"/>
                  <a:pt x="441" y="146"/>
                  <a:pt x="441" y="146"/>
                </a:cubicBezTo>
                <a:cubicBezTo>
                  <a:pt x="440" y="146"/>
                  <a:pt x="440" y="146"/>
                  <a:pt x="439" y="147"/>
                </a:cubicBezTo>
                <a:cubicBezTo>
                  <a:pt x="439" y="148"/>
                  <a:pt x="440" y="148"/>
                  <a:pt x="440" y="149"/>
                </a:cubicBezTo>
                <a:cubicBezTo>
                  <a:pt x="443" y="149"/>
                  <a:pt x="446" y="149"/>
                  <a:pt x="447" y="148"/>
                </a:cubicBezTo>
                <a:cubicBezTo>
                  <a:pt x="448" y="148"/>
                  <a:pt x="448" y="148"/>
                  <a:pt x="448" y="148"/>
                </a:cubicBezTo>
                <a:cubicBezTo>
                  <a:pt x="446" y="151"/>
                  <a:pt x="442" y="151"/>
                  <a:pt x="438" y="152"/>
                </a:cubicBezTo>
                <a:cubicBezTo>
                  <a:pt x="438" y="153"/>
                  <a:pt x="438" y="152"/>
                  <a:pt x="437" y="153"/>
                </a:cubicBezTo>
                <a:cubicBezTo>
                  <a:pt x="438" y="155"/>
                  <a:pt x="439" y="155"/>
                  <a:pt x="441" y="156"/>
                </a:cubicBezTo>
                <a:cubicBezTo>
                  <a:pt x="441" y="156"/>
                  <a:pt x="441" y="156"/>
                  <a:pt x="441" y="156"/>
                </a:cubicBezTo>
                <a:cubicBezTo>
                  <a:pt x="442" y="157"/>
                  <a:pt x="442" y="156"/>
                  <a:pt x="442" y="156"/>
                </a:cubicBezTo>
                <a:cubicBezTo>
                  <a:pt x="445" y="156"/>
                  <a:pt x="445" y="156"/>
                  <a:pt x="445" y="156"/>
                </a:cubicBezTo>
                <a:cubicBezTo>
                  <a:pt x="445" y="155"/>
                  <a:pt x="445" y="155"/>
                  <a:pt x="445" y="155"/>
                </a:cubicBezTo>
                <a:cubicBezTo>
                  <a:pt x="447" y="155"/>
                  <a:pt x="447" y="155"/>
                  <a:pt x="447" y="155"/>
                </a:cubicBezTo>
                <a:cubicBezTo>
                  <a:pt x="447" y="155"/>
                  <a:pt x="447" y="155"/>
                  <a:pt x="447" y="155"/>
                </a:cubicBezTo>
                <a:cubicBezTo>
                  <a:pt x="447" y="155"/>
                  <a:pt x="448" y="155"/>
                  <a:pt x="449" y="155"/>
                </a:cubicBezTo>
                <a:cubicBezTo>
                  <a:pt x="449" y="158"/>
                  <a:pt x="449" y="158"/>
                  <a:pt x="449" y="158"/>
                </a:cubicBezTo>
                <a:cubicBezTo>
                  <a:pt x="451" y="158"/>
                  <a:pt x="451" y="158"/>
                  <a:pt x="451" y="158"/>
                </a:cubicBezTo>
                <a:cubicBezTo>
                  <a:pt x="451" y="154"/>
                  <a:pt x="451" y="154"/>
                  <a:pt x="451" y="154"/>
                </a:cubicBezTo>
                <a:cubicBezTo>
                  <a:pt x="454" y="154"/>
                  <a:pt x="454" y="154"/>
                  <a:pt x="454" y="154"/>
                </a:cubicBezTo>
                <a:cubicBezTo>
                  <a:pt x="453" y="155"/>
                  <a:pt x="454" y="154"/>
                  <a:pt x="453" y="155"/>
                </a:cubicBezTo>
                <a:cubicBezTo>
                  <a:pt x="453" y="158"/>
                  <a:pt x="453" y="158"/>
                  <a:pt x="453" y="158"/>
                </a:cubicBezTo>
                <a:cubicBezTo>
                  <a:pt x="454" y="158"/>
                  <a:pt x="454" y="158"/>
                  <a:pt x="454" y="158"/>
                </a:cubicBezTo>
                <a:cubicBezTo>
                  <a:pt x="454" y="158"/>
                  <a:pt x="454" y="158"/>
                  <a:pt x="454" y="158"/>
                </a:cubicBezTo>
                <a:cubicBezTo>
                  <a:pt x="456" y="158"/>
                  <a:pt x="456" y="158"/>
                  <a:pt x="456" y="158"/>
                </a:cubicBezTo>
                <a:cubicBezTo>
                  <a:pt x="456" y="157"/>
                  <a:pt x="456" y="156"/>
                  <a:pt x="458" y="156"/>
                </a:cubicBezTo>
                <a:cubicBezTo>
                  <a:pt x="458" y="154"/>
                  <a:pt x="458" y="153"/>
                  <a:pt x="458" y="151"/>
                </a:cubicBezTo>
                <a:cubicBezTo>
                  <a:pt x="458" y="151"/>
                  <a:pt x="459" y="151"/>
                  <a:pt x="459" y="151"/>
                </a:cubicBezTo>
                <a:cubicBezTo>
                  <a:pt x="459" y="149"/>
                  <a:pt x="459" y="148"/>
                  <a:pt x="458" y="146"/>
                </a:cubicBezTo>
                <a:cubicBezTo>
                  <a:pt x="460" y="146"/>
                  <a:pt x="461" y="146"/>
                  <a:pt x="462" y="147"/>
                </a:cubicBezTo>
                <a:cubicBezTo>
                  <a:pt x="461" y="149"/>
                  <a:pt x="461" y="152"/>
                  <a:pt x="461" y="155"/>
                </a:cubicBezTo>
                <a:cubicBezTo>
                  <a:pt x="463" y="155"/>
                  <a:pt x="466" y="154"/>
                  <a:pt x="466" y="154"/>
                </a:cubicBezTo>
                <a:cubicBezTo>
                  <a:pt x="467" y="154"/>
                  <a:pt x="467" y="155"/>
                  <a:pt x="467" y="155"/>
                </a:cubicBezTo>
                <a:cubicBezTo>
                  <a:pt x="469" y="155"/>
                  <a:pt x="471" y="154"/>
                  <a:pt x="473" y="154"/>
                </a:cubicBezTo>
                <a:cubicBezTo>
                  <a:pt x="474" y="153"/>
                  <a:pt x="474" y="152"/>
                  <a:pt x="475" y="151"/>
                </a:cubicBezTo>
                <a:cubicBezTo>
                  <a:pt x="475" y="151"/>
                  <a:pt x="476" y="152"/>
                  <a:pt x="477" y="152"/>
                </a:cubicBezTo>
                <a:cubicBezTo>
                  <a:pt x="477" y="152"/>
                  <a:pt x="477" y="151"/>
                  <a:pt x="478" y="151"/>
                </a:cubicBezTo>
                <a:cubicBezTo>
                  <a:pt x="479" y="152"/>
                  <a:pt x="479" y="153"/>
                  <a:pt x="479" y="153"/>
                </a:cubicBezTo>
                <a:cubicBezTo>
                  <a:pt x="481" y="153"/>
                  <a:pt x="482" y="153"/>
                  <a:pt x="483" y="153"/>
                </a:cubicBezTo>
                <a:cubicBezTo>
                  <a:pt x="483" y="153"/>
                  <a:pt x="483" y="153"/>
                  <a:pt x="483" y="153"/>
                </a:cubicBezTo>
                <a:cubicBezTo>
                  <a:pt x="485" y="154"/>
                  <a:pt x="485" y="153"/>
                  <a:pt x="486" y="154"/>
                </a:cubicBezTo>
                <a:cubicBezTo>
                  <a:pt x="486" y="153"/>
                  <a:pt x="486" y="153"/>
                  <a:pt x="486" y="153"/>
                </a:cubicBezTo>
                <a:cubicBezTo>
                  <a:pt x="487" y="153"/>
                  <a:pt x="487" y="153"/>
                  <a:pt x="487" y="153"/>
                </a:cubicBezTo>
                <a:cubicBezTo>
                  <a:pt x="488" y="153"/>
                  <a:pt x="488" y="152"/>
                  <a:pt x="488" y="152"/>
                </a:cubicBezTo>
                <a:cubicBezTo>
                  <a:pt x="489" y="152"/>
                  <a:pt x="489" y="152"/>
                  <a:pt x="489" y="152"/>
                </a:cubicBezTo>
                <a:cubicBezTo>
                  <a:pt x="489" y="150"/>
                  <a:pt x="489" y="150"/>
                  <a:pt x="489" y="150"/>
                </a:cubicBezTo>
                <a:cubicBezTo>
                  <a:pt x="489" y="150"/>
                  <a:pt x="489" y="150"/>
                  <a:pt x="489" y="150"/>
                </a:cubicBezTo>
                <a:cubicBezTo>
                  <a:pt x="489" y="149"/>
                  <a:pt x="489" y="149"/>
                  <a:pt x="489" y="149"/>
                </a:cubicBezTo>
                <a:cubicBezTo>
                  <a:pt x="491" y="149"/>
                  <a:pt x="491" y="149"/>
                  <a:pt x="491" y="149"/>
                </a:cubicBezTo>
                <a:cubicBezTo>
                  <a:pt x="491" y="152"/>
                  <a:pt x="491" y="152"/>
                  <a:pt x="491" y="152"/>
                </a:cubicBezTo>
                <a:cubicBezTo>
                  <a:pt x="490" y="152"/>
                  <a:pt x="490" y="152"/>
                  <a:pt x="490" y="152"/>
                </a:cubicBezTo>
                <a:cubicBezTo>
                  <a:pt x="489" y="155"/>
                  <a:pt x="486" y="157"/>
                  <a:pt x="483" y="158"/>
                </a:cubicBezTo>
                <a:cubicBezTo>
                  <a:pt x="483" y="158"/>
                  <a:pt x="483" y="158"/>
                  <a:pt x="483" y="158"/>
                </a:cubicBezTo>
                <a:cubicBezTo>
                  <a:pt x="480" y="158"/>
                  <a:pt x="480" y="158"/>
                  <a:pt x="480" y="158"/>
                </a:cubicBezTo>
                <a:cubicBezTo>
                  <a:pt x="480" y="158"/>
                  <a:pt x="480" y="158"/>
                  <a:pt x="480" y="158"/>
                </a:cubicBezTo>
                <a:cubicBezTo>
                  <a:pt x="480" y="158"/>
                  <a:pt x="475" y="158"/>
                  <a:pt x="474" y="158"/>
                </a:cubicBezTo>
                <a:cubicBezTo>
                  <a:pt x="474" y="159"/>
                  <a:pt x="474" y="159"/>
                  <a:pt x="474" y="159"/>
                </a:cubicBezTo>
                <a:cubicBezTo>
                  <a:pt x="472" y="159"/>
                  <a:pt x="472" y="159"/>
                  <a:pt x="472" y="159"/>
                </a:cubicBezTo>
                <a:cubicBezTo>
                  <a:pt x="472" y="160"/>
                  <a:pt x="472" y="160"/>
                  <a:pt x="472" y="160"/>
                </a:cubicBezTo>
                <a:cubicBezTo>
                  <a:pt x="470" y="160"/>
                  <a:pt x="470" y="160"/>
                  <a:pt x="470" y="160"/>
                </a:cubicBezTo>
                <a:cubicBezTo>
                  <a:pt x="470" y="160"/>
                  <a:pt x="469" y="161"/>
                  <a:pt x="469" y="162"/>
                </a:cubicBezTo>
                <a:cubicBezTo>
                  <a:pt x="467" y="163"/>
                  <a:pt x="466" y="162"/>
                  <a:pt x="464" y="162"/>
                </a:cubicBezTo>
                <a:cubicBezTo>
                  <a:pt x="464" y="163"/>
                  <a:pt x="464" y="163"/>
                  <a:pt x="464" y="163"/>
                </a:cubicBezTo>
                <a:cubicBezTo>
                  <a:pt x="463" y="164"/>
                  <a:pt x="463" y="164"/>
                  <a:pt x="462" y="164"/>
                </a:cubicBezTo>
                <a:cubicBezTo>
                  <a:pt x="462" y="166"/>
                  <a:pt x="463" y="167"/>
                  <a:pt x="464" y="169"/>
                </a:cubicBezTo>
                <a:cubicBezTo>
                  <a:pt x="465" y="169"/>
                  <a:pt x="465" y="169"/>
                  <a:pt x="466" y="170"/>
                </a:cubicBezTo>
                <a:cubicBezTo>
                  <a:pt x="466" y="170"/>
                  <a:pt x="466" y="170"/>
                  <a:pt x="466" y="170"/>
                </a:cubicBezTo>
                <a:cubicBezTo>
                  <a:pt x="470" y="170"/>
                  <a:pt x="470" y="170"/>
                  <a:pt x="470" y="170"/>
                </a:cubicBezTo>
                <a:cubicBezTo>
                  <a:pt x="470" y="170"/>
                  <a:pt x="470" y="170"/>
                  <a:pt x="470" y="170"/>
                </a:cubicBezTo>
                <a:cubicBezTo>
                  <a:pt x="472" y="170"/>
                  <a:pt x="472" y="170"/>
                  <a:pt x="472" y="170"/>
                </a:cubicBezTo>
                <a:cubicBezTo>
                  <a:pt x="472" y="170"/>
                  <a:pt x="472" y="170"/>
                  <a:pt x="472" y="170"/>
                </a:cubicBezTo>
                <a:cubicBezTo>
                  <a:pt x="474" y="170"/>
                  <a:pt x="475" y="169"/>
                  <a:pt x="477" y="169"/>
                </a:cubicBezTo>
                <a:cubicBezTo>
                  <a:pt x="477" y="168"/>
                  <a:pt x="478" y="167"/>
                  <a:pt x="479" y="166"/>
                </a:cubicBezTo>
                <a:cubicBezTo>
                  <a:pt x="481" y="166"/>
                  <a:pt x="481" y="166"/>
                  <a:pt x="481" y="166"/>
                </a:cubicBezTo>
                <a:cubicBezTo>
                  <a:pt x="481" y="166"/>
                  <a:pt x="481" y="166"/>
                  <a:pt x="481" y="166"/>
                </a:cubicBezTo>
                <a:cubicBezTo>
                  <a:pt x="482" y="165"/>
                  <a:pt x="483" y="165"/>
                  <a:pt x="483" y="164"/>
                </a:cubicBezTo>
                <a:cubicBezTo>
                  <a:pt x="483" y="163"/>
                  <a:pt x="483" y="163"/>
                  <a:pt x="483" y="163"/>
                </a:cubicBezTo>
                <a:cubicBezTo>
                  <a:pt x="484" y="163"/>
                  <a:pt x="484" y="163"/>
                  <a:pt x="484" y="163"/>
                </a:cubicBezTo>
                <a:cubicBezTo>
                  <a:pt x="484" y="162"/>
                  <a:pt x="485" y="162"/>
                  <a:pt x="485" y="161"/>
                </a:cubicBezTo>
                <a:cubicBezTo>
                  <a:pt x="487" y="161"/>
                  <a:pt x="487" y="161"/>
                  <a:pt x="487" y="161"/>
                </a:cubicBezTo>
                <a:cubicBezTo>
                  <a:pt x="487" y="161"/>
                  <a:pt x="487" y="160"/>
                  <a:pt x="487" y="160"/>
                </a:cubicBezTo>
                <a:cubicBezTo>
                  <a:pt x="489" y="160"/>
                  <a:pt x="491" y="160"/>
                  <a:pt x="493" y="160"/>
                </a:cubicBezTo>
                <a:cubicBezTo>
                  <a:pt x="493" y="160"/>
                  <a:pt x="493" y="160"/>
                  <a:pt x="493" y="160"/>
                </a:cubicBezTo>
                <a:cubicBezTo>
                  <a:pt x="493" y="160"/>
                  <a:pt x="494" y="159"/>
                  <a:pt x="495" y="159"/>
                </a:cubicBezTo>
                <a:cubicBezTo>
                  <a:pt x="495" y="158"/>
                  <a:pt x="495" y="158"/>
                  <a:pt x="495" y="158"/>
                </a:cubicBezTo>
                <a:cubicBezTo>
                  <a:pt x="499" y="157"/>
                  <a:pt x="501" y="160"/>
                  <a:pt x="504" y="156"/>
                </a:cubicBezTo>
                <a:cubicBezTo>
                  <a:pt x="505" y="156"/>
                  <a:pt x="506" y="156"/>
                  <a:pt x="507" y="156"/>
                </a:cubicBezTo>
                <a:cubicBezTo>
                  <a:pt x="507" y="159"/>
                  <a:pt x="507" y="159"/>
                  <a:pt x="507" y="159"/>
                </a:cubicBezTo>
                <a:cubicBezTo>
                  <a:pt x="509" y="159"/>
                  <a:pt x="512" y="159"/>
                  <a:pt x="514" y="158"/>
                </a:cubicBezTo>
                <a:cubicBezTo>
                  <a:pt x="515" y="157"/>
                  <a:pt x="515" y="157"/>
                  <a:pt x="516" y="155"/>
                </a:cubicBezTo>
                <a:cubicBezTo>
                  <a:pt x="517" y="155"/>
                  <a:pt x="518" y="156"/>
                  <a:pt x="519" y="156"/>
                </a:cubicBezTo>
                <a:cubicBezTo>
                  <a:pt x="519" y="156"/>
                  <a:pt x="519" y="156"/>
                  <a:pt x="519" y="156"/>
                </a:cubicBezTo>
                <a:cubicBezTo>
                  <a:pt x="523" y="156"/>
                  <a:pt x="523" y="156"/>
                  <a:pt x="523" y="156"/>
                </a:cubicBezTo>
                <a:cubicBezTo>
                  <a:pt x="523" y="156"/>
                  <a:pt x="523" y="156"/>
                  <a:pt x="523" y="156"/>
                </a:cubicBezTo>
                <a:cubicBezTo>
                  <a:pt x="525" y="156"/>
                  <a:pt x="525" y="156"/>
                  <a:pt x="525" y="156"/>
                </a:cubicBezTo>
                <a:cubicBezTo>
                  <a:pt x="525" y="156"/>
                  <a:pt x="525" y="156"/>
                  <a:pt x="525" y="156"/>
                </a:cubicBezTo>
                <a:cubicBezTo>
                  <a:pt x="526" y="156"/>
                  <a:pt x="527" y="156"/>
                  <a:pt x="528" y="156"/>
                </a:cubicBezTo>
                <a:cubicBezTo>
                  <a:pt x="529" y="156"/>
                  <a:pt x="529" y="156"/>
                  <a:pt x="529" y="156"/>
                </a:cubicBezTo>
                <a:cubicBezTo>
                  <a:pt x="530" y="155"/>
                  <a:pt x="531" y="154"/>
                  <a:pt x="533" y="153"/>
                </a:cubicBezTo>
                <a:cubicBezTo>
                  <a:pt x="532" y="149"/>
                  <a:pt x="532" y="145"/>
                  <a:pt x="531" y="141"/>
                </a:cubicBezTo>
                <a:cubicBezTo>
                  <a:pt x="531" y="141"/>
                  <a:pt x="531" y="141"/>
                  <a:pt x="531" y="141"/>
                </a:cubicBezTo>
                <a:cubicBezTo>
                  <a:pt x="531" y="139"/>
                  <a:pt x="531" y="139"/>
                  <a:pt x="531" y="139"/>
                </a:cubicBezTo>
                <a:cubicBezTo>
                  <a:pt x="530" y="139"/>
                  <a:pt x="530" y="139"/>
                  <a:pt x="530" y="139"/>
                </a:cubicBezTo>
                <a:cubicBezTo>
                  <a:pt x="530" y="139"/>
                  <a:pt x="530" y="138"/>
                  <a:pt x="529" y="137"/>
                </a:cubicBezTo>
                <a:cubicBezTo>
                  <a:pt x="528" y="137"/>
                  <a:pt x="528" y="137"/>
                  <a:pt x="527" y="135"/>
                </a:cubicBezTo>
                <a:cubicBezTo>
                  <a:pt x="527" y="135"/>
                  <a:pt x="526" y="135"/>
                  <a:pt x="525" y="135"/>
                </a:cubicBezTo>
                <a:cubicBezTo>
                  <a:pt x="525" y="135"/>
                  <a:pt x="525" y="135"/>
                  <a:pt x="525" y="135"/>
                </a:cubicBezTo>
                <a:cubicBezTo>
                  <a:pt x="524" y="135"/>
                  <a:pt x="524" y="135"/>
                  <a:pt x="524" y="135"/>
                </a:cubicBezTo>
                <a:cubicBezTo>
                  <a:pt x="524" y="138"/>
                  <a:pt x="524" y="139"/>
                  <a:pt x="525" y="140"/>
                </a:cubicBezTo>
                <a:cubicBezTo>
                  <a:pt x="525" y="142"/>
                  <a:pt x="525" y="142"/>
                  <a:pt x="524" y="143"/>
                </a:cubicBezTo>
                <a:cubicBezTo>
                  <a:pt x="523" y="143"/>
                  <a:pt x="523" y="143"/>
                  <a:pt x="523" y="143"/>
                </a:cubicBezTo>
                <a:cubicBezTo>
                  <a:pt x="523" y="145"/>
                  <a:pt x="523" y="145"/>
                  <a:pt x="523" y="145"/>
                </a:cubicBezTo>
                <a:cubicBezTo>
                  <a:pt x="523" y="145"/>
                  <a:pt x="523" y="145"/>
                  <a:pt x="523" y="145"/>
                </a:cubicBezTo>
                <a:cubicBezTo>
                  <a:pt x="522" y="147"/>
                  <a:pt x="523" y="146"/>
                  <a:pt x="522" y="147"/>
                </a:cubicBezTo>
                <a:cubicBezTo>
                  <a:pt x="522" y="144"/>
                  <a:pt x="521" y="144"/>
                  <a:pt x="521" y="141"/>
                </a:cubicBezTo>
                <a:cubicBezTo>
                  <a:pt x="519" y="141"/>
                  <a:pt x="519" y="141"/>
                  <a:pt x="519" y="141"/>
                </a:cubicBezTo>
                <a:cubicBezTo>
                  <a:pt x="519" y="141"/>
                  <a:pt x="519" y="141"/>
                  <a:pt x="519" y="141"/>
                </a:cubicBezTo>
                <a:cubicBezTo>
                  <a:pt x="518" y="142"/>
                  <a:pt x="518" y="141"/>
                  <a:pt x="518" y="142"/>
                </a:cubicBezTo>
                <a:cubicBezTo>
                  <a:pt x="517" y="142"/>
                  <a:pt x="517" y="142"/>
                  <a:pt x="517" y="142"/>
                </a:cubicBezTo>
                <a:cubicBezTo>
                  <a:pt x="517" y="144"/>
                  <a:pt x="517" y="144"/>
                  <a:pt x="517" y="144"/>
                </a:cubicBezTo>
                <a:cubicBezTo>
                  <a:pt x="516" y="144"/>
                  <a:pt x="516" y="144"/>
                  <a:pt x="516" y="144"/>
                </a:cubicBezTo>
                <a:cubicBezTo>
                  <a:pt x="516" y="143"/>
                  <a:pt x="516" y="143"/>
                  <a:pt x="516" y="143"/>
                </a:cubicBezTo>
                <a:cubicBezTo>
                  <a:pt x="516" y="142"/>
                  <a:pt x="516" y="142"/>
                  <a:pt x="517" y="142"/>
                </a:cubicBezTo>
                <a:cubicBezTo>
                  <a:pt x="517" y="139"/>
                  <a:pt x="517" y="139"/>
                  <a:pt x="517" y="139"/>
                </a:cubicBezTo>
                <a:cubicBezTo>
                  <a:pt x="518" y="139"/>
                  <a:pt x="518" y="139"/>
                  <a:pt x="518" y="139"/>
                </a:cubicBezTo>
                <a:cubicBezTo>
                  <a:pt x="518" y="137"/>
                  <a:pt x="517" y="135"/>
                  <a:pt x="517" y="134"/>
                </a:cubicBezTo>
                <a:cubicBezTo>
                  <a:pt x="514" y="134"/>
                  <a:pt x="514" y="134"/>
                  <a:pt x="514" y="134"/>
                </a:cubicBezTo>
                <a:cubicBezTo>
                  <a:pt x="514" y="136"/>
                  <a:pt x="514" y="136"/>
                  <a:pt x="512" y="136"/>
                </a:cubicBezTo>
                <a:cubicBezTo>
                  <a:pt x="512" y="136"/>
                  <a:pt x="512" y="137"/>
                  <a:pt x="511" y="137"/>
                </a:cubicBezTo>
                <a:cubicBezTo>
                  <a:pt x="510" y="136"/>
                  <a:pt x="510" y="135"/>
                  <a:pt x="509" y="134"/>
                </a:cubicBezTo>
                <a:cubicBezTo>
                  <a:pt x="509" y="134"/>
                  <a:pt x="508" y="134"/>
                  <a:pt x="508" y="133"/>
                </a:cubicBezTo>
                <a:cubicBezTo>
                  <a:pt x="507" y="133"/>
                  <a:pt x="507" y="133"/>
                  <a:pt x="507" y="132"/>
                </a:cubicBezTo>
                <a:cubicBezTo>
                  <a:pt x="505" y="132"/>
                  <a:pt x="505" y="132"/>
                  <a:pt x="505" y="132"/>
                </a:cubicBezTo>
                <a:cubicBezTo>
                  <a:pt x="504" y="131"/>
                  <a:pt x="503" y="129"/>
                  <a:pt x="502" y="128"/>
                </a:cubicBezTo>
                <a:cubicBezTo>
                  <a:pt x="502" y="127"/>
                  <a:pt x="502" y="127"/>
                  <a:pt x="503" y="126"/>
                </a:cubicBezTo>
                <a:cubicBezTo>
                  <a:pt x="502" y="125"/>
                  <a:pt x="501" y="123"/>
                  <a:pt x="500" y="122"/>
                </a:cubicBezTo>
                <a:cubicBezTo>
                  <a:pt x="499" y="122"/>
                  <a:pt x="499" y="122"/>
                  <a:pt x="499" y="122"/>
                </a:cubicBezTo>
                <a:cubicBezTo>
                  <a:pt x="499" y="124"/>
                  <a:pt x="499" y="124"/>
                  <a:pt x="499" y="124"/>
                </a:cubicBezTo>
                <a:cubicBezTo>
                  <a:pt x="498" y="123"/>
                  <a:pt x="497" y="123"/>
                  <a:pt x="496" y="123"/>
                </a:cubicBezTo>
                <a:cubicBezTo>
                  <a:pt x="496" y="126"/>
                  <a:pt x="498" y="126"/>
                  <a:pt x="498" y="129"/>
                </a:cubicBezTo>
                <a:cubicBezTo>
                  <a:pt x="496" y="129"/>
                  <a:pt x="496" y="129"/>
                  <a:pt x="496" y="129"/>
                </a:cubicBezTo>
                <a:cubicBezTo>
                  <a:pt x="496" y="131"/>
                  <a:pt x="498" y="132"/>
                  <a:pt x="496" y="134"/>
                </a:cubicBezTo>
                <a:cubicBezTo>
                  <a:pt x="496" y="137"/>
                  <a:pt x="496" y="137"/>
                  <a:pt x="496" y="137"/>
                </a:cubicBezTo>
                <a:cubicBezTo>
                  <a:pt x="498" y="138"/>
                  <a:pt x="500" y="139"/>
                  <a:pt x="502" y="139"/>
                </a:cubicBezTo>
                <a:cubicBezTo>
                  <a:pt x="501" y="142"/>
                  <a:pt x="500" y="141"/>
                  <a:pt x="499" y="144"/>
                </a:cubicBezTo>
                <a:cubicBezTo>
                  <a:pt x="503" y="144"/>
                  <a:pt x="502" y="144"/>
                  <a:pt x="504" y="145"/>
                </a:cubicBezTo>
                <a:cubicBezTo>
                  <a:pt x="504" y="148"/>
                  <a:pt x="504" y="148"/>
                  <a:pt x="504" y="148"/>
                </a:cubicBezTo>
                <a:cubicBezTo>
                  <a:pt x="497" y="148"/>
                  <a:pt x="491" y="147"/>
                  <a:pt x="484" y="147"/>
                </a:cubicBezTo>
                <a:cubicBezTo>
                  <a:pt x="484" y="146"/>
                  <a:pt x="484" y="145"/>
                  <a:pt x="483" y="144"/>
                </a:cubicBezTo>
                <a:cubicBezTo>
                  <a:pt x="481" y="144"/>
                  <a:pt x="481" y="144"/>
                  <a:pt x="479" y="143"/>
                </a:cubicBezTo>
                <a:cubicBezTo>
                  <a:pt x="479" y="142"/>
                  <a:pt x="479" y="142"/>
                  <a:pt x="479" y="142"/>
                </a:cubicBezTo>
                <a:cubicBezTo>
                  <a:pt x="478" y="142"/>
                  <a:pt x="477" y="142"/>
                  <a:pt x="476" y="141"/>
                </a:cubicBezTo>
                <a:cubicBezTo>
                  <a:pt x="476" y="141"/>
                  <a:pt x="476" y="141"/>
                  <a:pt x="476" y="141"/>
                </a:cubicBezTo>
                <a:cubicBezTo>
                  <a:pt x="471" y="141"/>
                  <a:pt x="471" y="141"/>
                  <a:pt x="471" y="141"/>
                </a:cubicBezTo>
                <a:cubicBezTo>
                  <a:pt x="471" y="140"/>
                  <a:pt x="471" y="140"/>
                  <a:pt x="471" y="140"/>
                </a:cubicBezTo>
                <a:cubicBezTo>
                  <a:pt x="470" y="140"/>
                  <a:pt x="469" y="140"/>
                  <a:pt x="468" y="139"/>
                </a:cubicBezTo>
                <a:cubicBezTo>
                  <a:pt x="468" y="139"/>
                  <a:pt x="467" y="138"/>
                  <a:pt x="467" y="137"/>
                </a:cubicBezTo>
                <a:cubicBezTo>
                  <a:pt x="463" y="137"/>
                  <a:pt x="463" y="137"/>
                  <a:pt x="463" y="137"/>
                </a:cubicBezTo>
                <a:cubicBezTo>
                  <a:pt x="463" y="137"/>
                  <a:pt x="463" y="137"/>
                  <a:pt x="463" y="137"/>
                </a:cubicBezTo>
                <a:lnTo>
                  <a:pt x="458" y="137"/>
                </a:lnTo>
                <a:close/>
                <a:moveTo>
                  <a:pt x="673" y="166"/>
                </a:moveTo>
                <a:cubicBezTo>
                  <a:pt x="673" y="165"/>
                  <a:pt x="673" y="164"/>
                  <a:pt x="673" y="163"/>
                </a:cubicBezTo>
                <a:cubicBezTo>
                  <a:pt x="675" y="163"/>
                  <a:pt x="675" y="163"/>
                  <a:pt x="675" y="161"/>
                </a:cubicBezTo>
                <a:cubicBezTo>
                  <a:pt x="677" y="161"/>
                  <a:pt x="676" y="161"/>
                  <a:pt x="677" y="162"/>
                </a:cubicBezTo>
                <a:cubicBezTo>
                  <a:pt x="677" y="162"/>
                  <a:pt x="677" y="162"/>
                  <a:pt x="677" y="162"/>
                </a:cubicBezTo>
                <a:cubicBezTo>
                  <a:pt x="679" y="164"/>
                  <a:pt x="677" y="165"/>
                  <a:pt x="679" y="167"/>
                </a:cubicBezTo>
                <a:cubicBezTo>
                  <a:pt x="679" y="168"/>
                  <a:pt x="679" y="168"/>
                  <a:pt x="679" y="168"/>
                </a:cubicBezTo>
                <a:cubicBezTo>
                  <a:pt x="680" y="168"/>
                  <a:pt x="682" y="168"/>
                  <a:pt x="683" y="168"/>
                </a:cubicBezTo>
                <a:cubicBezTo>
                  <a:pt x="683" y="168"/>
                  <a:pt x="684" y="167"/>
                  <a:pt x="684" y="167"/>
                </a:cubicBezTo>
                <a:cubicBezTo>
                  <a:pt x="687" y="167"/>
                  <a:pt x="687" y="167"/>
                  <a:pt x="687" y="167"/>
                </a:cubicBezTo>
                <a:cubicBezTo>
                  <a:pt x="687" y="166"/>
                  <a:pt x="687" y="166"/>
                  <a:pt x="687" y="166"/>
                </a:cubicBezTo>
                <a:cubicBezTo>
                  <a:pt x="688" y="167"/>
                  <a:pt x="688" y="168"/>
                  <a:pt x="688" y="168"/>
                </a:cubicBezTo>
                <a:cubicBezTo>
                  <a:pt x="692" y="168"/>
                  <a:pt x="692" y="168"/>
                  <a:pt x="692" y="168"/>
                </a:cubicBezTo>
                <a:cubicBezTo>
                  <a:pt x="692" y="166"/>
                  <a:pt x="692" y="166"/>
                  <a:pt x="692" y="166"/>
                </a:cubicBezTo>
                <a:cubicBezTo>
                  <a:pt x="693" y="165"/>
                  <a:pt x="694" y="165"/>
                  <a:pt x="696" y="164"/>
                </a:cubicBezTo>
                <a:cubicBezTo>
                  <a:pt x="696" y="165"/>
                  <a:pt x="696" y="166"/>
                  <a:pt x="696" y="168"/>
                </a:cubicBezTo>
                <a:cubicBezTo>
                  <a:pt x="702" y="168"/>
                  <a:pt x="702" y="168"/>
                  <a:pt x="702" y="168"/>
                </a:cubicBezTo>
                <a:cubicBezTo>
                  <a:pt x="703" y="167"/>
                  <a:pt x="703" y="167"/>
                  <a:pt x="703" y="166"/>
                </a:cubicBezTo>
                <a:cubicBezTo>
                  <a:pt x="704" y="166"/>
                  <a:pt x="704" y="166"/>
                  <a:pt x="704" y="166"/>
                </a:cubicBezTo>
                <a:cubicBezTo>
                  <a:pt x="704" y="165"/>
                  <a:pt x="704" y="165"/>
                  <a:pt x="704" y="165"/>
                </a:cubicBezTo>
                <a:cubicBezTo>
                  <a:pt x="704" y="165"/>
                  <a:pt x="704" y="165"/>
                  <a:pt x="704" y="165"/>
                </a:cubicBezTo>
                <a:cubicBezTo>
                  <a:pt x="705" y="166"/>
                  <a:pt x="705" y="167"/>
                  <a:pt x="705" y="168"/>
                </a:cubicBezTo>
                <a:cubicBezTo>
                  <a:pt x="706" y="168"/>
                  <a:pt x="706" y="168"/>
                  <a:pt x="706" y="168"/>
                </a:cubicBezTo>
                <a:cubicBezTo>
                  <a:pt x="707" y="167"/>
                  <a:pt x="707" y="167"/>
                  <a:pt x="707" y="166"/>
                </a:cubicBezTo>
                <a:cubicBezTo>
                  <a:pt x="708" y="166"/>
                  <a:pt x="710" y="168"/>
                  <a:pt x="712" y="167"/>
                </a:cubicBezTo>
                <a:cubicBezTo>
                  <a:pt x="712" y="166"/>
                  <a:pt x="712" y="166"/>
                  <a:pt x="712" y="166"/>
                </a:cubicBezTo>
                <a:cubicBezTo>
                  <a:pt x="719" y="166"/>
                  <a:pt x="719" y="166"/>
                  <a:pt x="719" y="166"/>
                </a:cubicBezTo>
                <a:cubicBezTo>
                  <a:pt x="720" y="167"/>
                  <a:pt x="719" y="167"/>
                  <a:pt x="719" y="167"/>
                </a:cubicBezTo>
                <a:cubicBezTo>
                  <a:pt x="719" y="166"/>
                  <a:pt x="719" y="166"/>
                  <a:pt x="719" y="166"/>
                </a:cubicBezTo>
                <a:cubicBezTo>
                  <a:pt x="723" y="166"/>
                  <a:pt x="723" y="166"/>
                  <a:pt x="723" y="166"/>
                </a:cubicBezTo>
                <a:cubicBezTo>
                  <a:pt x="723" y="166"/>
                  <a:pt x="723" y="166"/>
                  <a:pt x="724" y="166"/>
                </a:cubicBezTo>
                <a:cubicBezTo>
                  <a:pt x="724" y="163"/>
                  <a:pt x="723" y="164"/>
                  <a:pt x="724" y="162"/>
                </a:cubicBezTo>
                <a:cubicBezTo>
                  <a:pt x="723" y="162"/>
                  <a:pt x="724" y="163"/>
                  <a:pt x="723" y="162"/>
                </a:cubicBezTo>
                <a:cubicBezTo>
                  <a:pt x="725" y="162"/>
                  <a:pt x="725" y="162"/>
                  <a:pt x="725" y="162"/>
                </a:cubicBezTo>
                <a:cubicBezTo>
                  <a:pt x="725" y="165"/>
                  <a:pt x="726" y="165"/>
                  <a:pt x="729" y="166"/>
                </a:cubicBezTo>
                <a:cubicBezTo>
                  <a:pt x="729" y="166"/>
                  <a:pt x="729" y="166"/>
                  <a:pt x="729" y="166"/>
                </a:cubicBezTo>
                <a:cubicBezTo>
                  <a:pt x="730" y="166"/>
                  <a:pt x="730" y="166"/>
                  <a:pt x="731" y="166"/>
                </a:cubicBezTo>
                <a:cubicBezTo>
                  <a:pt x="731" y="164"/>
                  <a:pt x="731" y="164"/>
                  <a:pt x="731" y="164"/>
                </a:cubicBezTo>
                <a:cubicBezTo>
                  <a:pt x="732" y="164"/>
                  <a:pt x="732" y="164"/>
                  <a:pt x="732" y="164"/>
                </a:cubicBezTo>
                <a:cubicBezTo>
                  <a:pt x="732" y="165"/>
                  <a:pt x="733" y="166"/>
                  <a:pt x="733" y="166"/>
                </a:cubicBezTo>
                <a:cubicBezTo>
                  <a:pt x="734" y="166"/>
                  <a:pt x="734" y="165"/>
                  <a:pt x="736" y="166"/>
                </a:cubicBezTo>
                <a:cubicBezTo>
                  <a:pt x="736" y="166"/>
                  <a:pt x="736" y="166"/>
                  <a:pt x="736" y="166"/>
                </a:cubicBezTo>
                <a:cubicBezTo>
                  <a:pt x="740" y="166"/>
                  <a:pt x="740" y="166"/>
                  <a:pt x="740" y="166"/>
                </a:cubicBezTo>
                <a:cubicBezTo>
                  <a:pt x="740" y="166"/>
                  <a:pt x="740" y="166"/>
                  <a:pt x="740" y="166"/>
                </a:cubicBezTo>
                <a:cubicBezTo>
                  <a:pt x="743" y="165"/>
                  <a:pt x="746" y="165"/>
                  <a:pt x="750" y="165"/>
                </a:cubicBezTo>
                <a:cubicBezTo>
                  <a:pt x="750" y="164"/>
                  <a:pt x="751" y="162"/>
                  <a:pt x="751" y="162"/>
                </a:cubicBezTo>
                <a:cubicBezTo>
                  <a:pt x="750" y="162"/>
                  <a:pt x="750" y="162"/>
                  <a:pt x="750" y="162"/>
                </a:cubicBezTo>
                <a:cubicBezTo>
                  <a:pt x="750" y="159"/>
                  <a:pt x="750" y="159"/>
                  <a:pt x="750" y="159"/>
                </a:cubicBezTo>
                <a:cubicBezTo>
                  <a:pt x="751" y="159"/>
                  <a:pt x="751" y="160"/>
                  <a:pt x="752" y="160"/>
                </a:cubicBezTo>
                <a:cubicBezTo>
                  <a:pt x="753" y="159"/>
                  <a:pt x="753" y="158"/>
                  <a:pt x="754" y="156"/>
                </a:cubicBezTo>
                <a:cubicBezTo>
                  <a:pt x="756" y="156"/>
                  <a:pt x="756" y="156"/>
                  <a:pt x="756" y="156"/>
                </a:cubicBezTo>
                <a:cubicBezTo>
                  <a:pt x="756" y="156"/>
                  <a:pt x="756" y="156"/>
                  <a:pt x="756" y="155"/>
                </a:cubicBezTo>
                <a:cubicBezTo>
                  <a:pt x="757" y="155"/>
                  <a:pt x="757" y="155"/>
                  <a:pt x="757" y="155"/>
                </a:cubicBezTo>
                <a:cubicBezTo>
                  <a:pt x="757" y="154"/>
                  <a:pt x="757" y="154"/>
                  <a:pt x="757" y="154"/>
                </a:cubicBezTo>
                <a:cubicBezTo>
                  <a:pt x="758" y="154"/>
                  <a:pt x="758" y="154"/>
                  <a:pt x="758" y="154"/>
                </a:cubicBezTo>
                <a:cubicBezTo>
                  <a:pt x="757" y="153"/>
                  <a:pt x="757" y="153"/>
                  <a:pt x="756" y="152"/>
                </a:cubicBezTo>
                <a:cubicBezTo>
                  <a:pt x="755" y="149"/>
                  <a:pt x="756" y="151"/>
                  <a:pt x="754" y="150"/>
                </a:cubicBezTo>
                <a:cubicBezTo>
                  <a:pt x="754" y="149"/>
                  <a:pt x="754" y="149"/>
                  <a:pt x="754" y="149"/>
                </a:cubicBezTo>
                <a:cubicBezTo>
                  <a:pt x="752" y="149"/>
                  <a:pt x="752" y="149"/>
                  <a:pt x="752" y="149"/>
                </a:cubicBezTo>
                <a:cubicBezTo>
                  <a:pt x="751" y="149"/>
                  <a:pt x="751" y="148"/>
                  <a:pt x="751" y="148"/>
                </a:cubicBezTo>
                <a:cubicBezTo>
                  <a:pt x="749" y="148"/>
                  <a:pt x="749" y="148"/>
                  <a:pt x="749" y="148"/>
                </a:cubicBezTo>
                <a:cubicBezTo>
                  <a:pt x="749" y="148"/>
                  <a:pt x="749" y="147"/>
                  <a:pt x="748" y="147"/>
                </a:cubicBezTo>
                <a:cubicBezTo>
                  <a:pt x="746" y="147"/>
                  <a:pt x="746" y="147"/>
                  <a:pt x="746" y="147"/>
                </a:cubicBezTo>
                <a:cubicBezTo>
                  <a:pt x="746" y="146"/>
                  <a:pt x="746" y="146"/>
                  <a:pt x="746" y="146"/>
                </a:cubicBezTo>
                <a:cubicBezTo>
                  <a:pt x="745" y="146"/>
                  <a:pt x="744" y="147"/>
                  <a:pt x="744" y="147"/>
                </a:cubicBezTo>
                <a:cubicBezTo>
                  <a:pt x="741" y="147"/>
                  <a:pt x="740" y="147"/>
                  <a:pt x="739" y="145"/>
                </a:cubicBezTo>
                <a:cubicBezTo>
                  <a:pt x="738" y="145"/>
                  <a:pt x="738" y="145"/>
                  <a:pt x="738" y="145"/>
                </a:cubicBezTo>
                <a:cubicBezTo>
                  <a:pt x="738" y="143"/>
                  <a:pt x="738" y="143"/>
                  <a:pt x="738" y="143"/>
                </a:cubicBezTo>
                <a:cubicBezTo>
                  <a:pt x="734" y="143"/>
                  <a:pt x="731" y="143"/>
                  <a:pt x="727" y="143"/>
                </a:cubicBezTo>
                <a:cubicBezTo>
                  <a:pt x="727" y="143"/>
                  <a:pt x="727" y="145"/>
                  <a:pt x="724" y="144"/>
                </a:cubicBezTo>
                <a:cubicBezTo>
                  <a:pt x="724" y="143"/>
                  <a:pt x="724" y="143"/>
                  <a:pt x="724" y="143"/>
                </a:cubicBezTo>
                <a:cubicBezTo>
                  <a:pt x="723" y="143"/>
                  <a:pt x="723" y="143"/>
                  <a:pt x="723" y="143"/>
                </a:cubicBezTo>
                <a:cubicBezTo>
                  <a:pt x="723" y="143"/>
                  <a:pt x="722" y="142"/>
                  <a:pt x="722" y="142"/>
                </a:cubicBezTo>
                <a:cubicBezTo>
                  <a:pt x="721" y="141"/>
                  <a:pt x="718" y="142"/>
                  <a:pt x="717" y="143"/>
                </a:cubicBezTo>
                <a:cubicBezTo>
                  <a:pt x="717" y="143"/>
                  <a:pt x="717" y="143"/>
                  <a:pt x="717" y="143"/>
                </a:cubicBezTo>
                <a:cubicBezTo>
                  <a:pt x="713" y="143"/>
                  <a:pt x="713" y="143"/>
                  <a:pt x="713" y="143"/>
                </a:cubicBezTo>
                <a:cubicBezTo>
                  <a:pt x="713" y="144"/>
                  <a:pt x="712" y="145"/>
                  <a:pt x="712" y="145"/>
                </a:cubicBezTo>
                <a:cubicBezTo>
                  <a:pt x="707" y="144"/>
                  <a:pt x="705" y="146"/>
                  <a:pt x="700" y="147"/>
                </a:cubicBezTo>
                <a:cubicBezTo>
                  <a:pt x="700" y="149"/>
                  <a:pt x="700" y="149"/>
                  <a:pt x="700" y="149"/>
                </a:cubicBezTo>
                <a:cubicBezTo>
                  <a:pt x="699" y="148"/>
                  <a:pt x="697" y="148"/>
                  <a:pt x="696" y="148"/>
                </a:cubicBezTo>
                <a:cubicBezTo>
                  <a:pt x="696" y="147"/>
                  <a:pt x="696" y="147"/>
                  <a:pt x="696" y="147"/>
                </a:cubicBezTo>
                <a:cubicBezTo>
                  <a:pt x="695" y="147"/>
                  <a:pt x="694" y="148"/>
                  <a:pt x="694" y="148"/>
                </a:cubicBezTo>
                <a:cubicBezTo>
                  <a:pt x="693" y="148"/>
                  <a:pt x="692" y="147"/>
                  <a:pt x="691" y="146"/>
                </a:cubicBezTo>
                <a:cubicBezTo>
                  <a:pt x="690" y="146"/>
                  <a:pt x="690" y="146"/>
                  <a:pt x="689" y="147"/>
                </a:cubicBezTo>
                <a:cubicBezTo>
                  <a:pt x="689" y="148"/>
                  <a:pt x="689" y="148"/>
                  <a:pt x="689" y="149"/>
                </a:cubicBezTo>
                <a:cubicBezTo>
                  <a:pt x="687" y="149"/>
                  <a:pt x="687" y="147"/>
                  <a:pt x="685" y="147"/>
                </a:cubicBezTo>
                <a:cubicBezTo>
                  <a:pt x="684" y="148"/>
                  <a:pt x="684" y="148"/>
                  <a:pt x="684" y="149"/>
                </a:cubicBezTo>
                <a:cubicBezTo>
                  <a:pt x="683" y="149"/>
                  <a:pt x="683" y="149"/>
                  <a:pt x="683" y="149"/>
                </a:cubicBezTo>
                <a:cubicBezTo>
                  <a:pt x="683" y="147"/>
                  <a:pt x="683" y="147"/>
                  <a:pt x="683" y="147"/>
                </a:cubicBezTo>
                <a:cubicBezTo>
                  <a:pt x="680" y="146"/>
                  <a:pt x="677" y="146"/>
                  <a:pt x="674" y="145"/>
                </a:cubicBezTo>
                <a:cubicBezTo>
                  <a:pt x="674" y="145"/>
                  <a:pt x="674" y="146"/>
                  <a:pt x="673" y="147"/>
                </a:cubicBezTo>
                <a:cubicBezTo>
                  <a:pt x="673" y="147"/>
                  <a:pt x="673" y="147"/>
                  <a:pt x="673" y="147"/>
                </a:cubicBezTo>
                <a:cubicBezTo>
                  <a:pt x="673" y="143"/>
                  <a:pt x="673" y="143"/>
                  <a:pt x="673" y="143"/>
                </a:cubicBezTo>
                <a:cubicBezTo>
                  <a:pt x="672" y="142"/>
                  <a:pt x="673" y="143"/>
                  <a:pt x="672" y="142"/>
                </a:cubicBezTo>
                <a:cubicBezTo>
                  <a:pt x="669" y="142"/>
                  <a:pt x="670" y="143"/>
                  <a:pt x="669" y="144"/>
                </a:cubicBezTo>
                <a:cubicBezTo>
                  <a:pt x="669" y="145"/>
                  <a:pt x="669" y="145"/>
                  <a:pt x="669" y="145"/>
                </a:cubicBezTo>
                <a:cubicBezTo>
                  <a:pt x="668" y="145"/>
                  <a:pt x="668" y="145"/>
                  <a:pt x="668" y="145"/>
                </a:cubicBezTo>
                <a:cubicBezTo>
                  <a:pt x="669" y="144"/>
                  <a:pt x="669" y="143"/>
                  <a:pt x="669" y="142"/>
                </a:cubicBezTo>
                <a:cubicBezTo>
                  <a:pt x="669" y="141"/>
                  <a:pt x="669" y="142"/>
                  <a:pt x="669" y="141"/>
                </a:cubicBezTo>
                <a:cubicBezTo>
                  <a:pt x="665" y="142"/>
                  <a:pt x="665" y="144"/>
                  <a:pt x="662" y="145"/>
                </a:cubicBezTo>
                <a:cubicBezTo>
                  <a:pt x="663" y="143"/>
                  <a:pt x="663" y="143"/>
                  <a:pt x="664" y="141"/>
                </a:cubicBezTo>
                <a:cubicBezTo>
                  <a:pt x="663" y="141"/>
                  <a:pt x="663" y="141"/>
                  <a:pt x="661" y="141"/>
                </a:cubicBezTo>
                <a:cubicBezTo>
                  <a:pt x="661" y="139"/>
                  <a:pt x="661" y="140"/>
                  <a:pt x="662" y="139"/>
                </a:cubicBezTo>
                <a:cubicBezTo>
                  <a:pt x="663" y="138"/>
                  <a:pt x="664" y="141"/>
                  <a:pt x="667" y="140"/>
                </a:cubicBezTo>
                <a:cubicBezTo>
                  <a:pt x="667" y="140"/>
                  <a:pt x="667" y="139"/>
                  <a:pt x="667" y="139"/>
                </a:cubicBezTo>
                <a:cubicBezTo>
                  <a:pt x="669" y="139"/>
                  <a:pt x="670" y="138"/>
                  <a:pt x="671" y="138"/>
                </a:cubicBezTo>
                <a:cubicBezTo>
                  <a:pt x="671" y="136"/>
                  <a:pt x="671" y="136"/>
                  <a:pt x="671" y="136"/>
                </a:cubicBezTo>
                <a:cubicBezTo>
                  <a:pt x="669" y="136"/>
                  <a:pt x="667" y="135"/>
                  <a:pt x="666" y="134"/>
                </a:cubicBezTo>
                <a:cubicBezTo>
                  <a:pt x="664" y="134"/>
                  <a:pt x="664" y="134"/>
                  <a:pt x="664" y="134"/>
                </a:cubicBezTo>
                <a:cubicBezTo>
                  <a:pt x="664" y="133"/>
                  <a:pt x="664" y="133"/>
                  <a:pt x="664" y="133"/>
                </a:cubicBezTo>
                <a:cubicBezTo>
                  <a:pt x="663" y="133"/>
                  <a:pt x="663" y="133"/>
                  <a:pt x="663" y="133"/>
                </a:cubicBezTo>
                <a:cubicBezTo>
                  <a:pt x="663" y="133"/>
                  <a:pt x="662" y="133"/>
                  <a:pt x="662" y="132"/>
                </a:cubicBezTo>
                <a:cubicBezTo>
                  <a:pt x="661" y="132"/>
                  <a:pt x="659" y="132"/>
                  <a:pt x="658" y="132"/>
                </a:cubicBezTo>
                <a:cubicBezTo>
                  <a:pt x="657" y="130"/>
                  <a:pt x="657" y="129"/>
                  <a:pt x="656" y="128"/>
                </a:cubicBezTo>
                <a:cubicBezTo>
                  <a:pt x="652" y="128"/>
                  <a:pt x="652" y="128"/>
                  <a:pt x="652" y="128"/>
                </a:cubicBezTo>
                <a:cubicBezTo>
                  <a:pt x="652" y="129"/>
                  <a:pt x="652" y="129"/>
                  <a:pt x="652" y="129"/>
                </a:cubicBezTo>
                <a:cubicBezTo>
                  <a:pt x="651" y="129"/>
                  <a:pt x="651" y="129"/>
                  <a:pt x="651" y="129"/>
                </a:cubicBezTo>
                <a:cubicBezTo>
                  <a:pt x="651" y="130"/>
                  <a:pt x="651" y="130"/>
                  <a:pt x="651" y="130"/>
                </a:cubicBezTo>
                <a:cubicBezTo>
                  <a:pt x="648" y="130"/>
                  <a:pt x="648" y="130"/>
                  <a:pt x="648" y="130"/>
                </a:cubicBezTo>
                <a:cubicBezTo>
                  <a:pt x="648" y="130"/>
                  <a:pt x="648" y="130"/>
                  <a:pt x="648" y="130"/>
                </a:cubicBezTo>
                <a:cubicBezTo>
                  <a:pt x="643" y="130"/>
                  <a:pt x="643" y="130"/>
                  <a:pt x="643" y="130"/>
                </a:cubicBezTo>
                <a:cubicBezTo>
                  <a:pt x="643" y="130"/>
                  <a:pt x="643" y="130"/>
                  <a:pt x="643" y="130"/>
                </a:cubicBezTo>
                <a:cubicBezTo>
                  <a:pt x="642" y="130"/>
                  <a:pt x="641" y="130"/>
                  <a:pt x="641" y="130"/>
                </a:cubicBezTo>
                <a:cubicBezTo>
                  <a:pt x="640" y="127"/>
                  <a:pt x="638" y="127"/>
                  <a:pt x="637" y="125"/>
                </a:cubicBezTo>
                <a:cubicBezTo>
                  <a:pt x="633" y="125"/>
                  <a:pt x="628" y="126"/>
                  <a:pt x="625" y="124"/>
                </a:cubicBezTo>
                <a:cubicBezTo>
                  <a:pt x="625" y="124"/>
                  <a:pt x="624" y="123"/>
                  <a:pt x="624" y="123"/>
                </a:cubicBezTo>
                <a:cubicBezTo>
                  <a:pt x="621" y="122"/>
                  <a:pt x="622" y="125"/>
                  <a:pt x="620" y="122"/>
                </a:cubicBezTo>
                <a:cubicBezTo>
                  <a:pt x="616" y="123"/>
                  <a:pt x="616" y="125"/>
                  <a:pt x="614" y="127"/>
                </a:cubicBezTo>
                <a:cubicBezTo>
                  <a:pt x="614" y="130"/>
                  <a:pt x="614" y="128"/>
                  <a:pt x="616" y="129"/>
                </a:cubicBezTo>
                <a:cubicBezTo>
                  <a:pt x="616" y="130"/>
                  <a:pt x="616" y="130"/>
                  <a:pt x="616" y="130"/>
                </a:cubicBezTo>
                <a:cubicBezTo>
                  <a:pt x="617" y="130"/>
                  <a:pt x="617" y="130"/>
                  <a:pt x="617" y="130"/>
                </a:cubicBezTo>
                <a:cubicBezTo>
                  <a:pt x="617" y="130"/>
                  <a:pt x="617" y="130"/>
                  <a:pt x="617" y="130"/>
                </a:cubicBezTo>
                <a:cubicBezTo>
                  <a:pt x="618" y="130"/>
                  <a:pt x="618" y="130"/>
                  <a:pt x="618" y="130"/>
                </a:cubicBezTo>
                <a:cubicBezTo>
                  <a:pt x="618" y="132"/>
                  <a:pt x="618" y="132"/>
                  <a:pt x="618" y="132"/>
                </a:cubicBezTo>
                <a:cubicBezTo>
                  <a:pt x="618" y="132"/>
                  <a:pt x="618" y="132"/>
                  <a:pt x="618" y="132"/>
                </a:cubicBezTo>
                <a:cubicBezTo>
                  <a:pt x="618" y="133"/>
                  <a:pt x="618" y="133"/>
                  <a:pt x="618" y="133"/>
                </a:cubicBezTo>
                <a:cubicBezTo>
                  <a:pt x="619" y="133"/>
                  <a:pt x="619" y="134"/>
                  <a:pt x="620" y="134"/>
                </a:cubicBezTo>
                <a:cubicBezTo>
                  <a:pt x="620" y="135"/>
                  <a:pt x="620" y="135"/>
                  <a:pt x="620" y="135"/>
                </a:cubicBezTo>
                <a:cubicBezTo>
                  <a:pt x="622" y="135"/>
                  <a:pt x="622" y="135"/>
                  <a:pt x="622" y="135"/>
                </a:cubicBezTo>
                <a:cubicBezTo>
                  <a:pt x="622" y="135"/>
                  <a:pt x="622" y="135"/>
                  <a:pt x="622" y="135"/>
                </a:cubicBezTo>
                <a:cubicBezTo>
                  <a:pt x="627" y="135"/>
                  <a:pt x="627" y="135"/>
                  <a:pt x="627" y="135"/>
                </a:cubicBezTo>
                <a:cubicBezTo>
                  <a:pt x="630" y="136"/>
                  <a:pt x="632" y="137"/>
                  <a:pt x="634" y="139"/>
                </a:cubicBezTo>
                <a:cubicBezTo>
                  <a:pt x="637" y="138"/>
                  <a:pt x="636" y="138"/>
                  <a:pt x="637" y="135"/>
                </a:cubicBezTo>
                <a:cubicBezTo>
                  <a:pt x="640" y="135"/>
                  <a:pt x="640" y="135"/>
                  <a:pt x="640" y="135"/>
                </a:cubicBezTo>
                <a:cubicBezTo>
                  <a:pt x="640" y="137"/>
                  <a:pt x="640" y="137"/>
                  <a:pt x="640" y="137"/>
                </a:cubicBezTo>
                <a:cubicBezTo>
                  <a:pt x="643" y="137"/>
                  <a:pt x="643" y="137"/>
                  <a:pt x="643" y="137"/>
                </a:cubicBezTo>
                <a:cubicBezTo>
                  <a:pt x="643" y="138"/>
                  <a:pt x="643" y="138"/>
                  <a:pt x="643" y="138"/>
                </a:cubicBezTo>
                <a:cubicBezTo>
                  <a:pt x="646" y="138"/>
                  <a:pt x="646" y="138"/>
                  <a:pt x="646" y="138"/>
                </a:cubicBezTo>
                <a:cubicBezTo>
                  <a:pt x="646" y="139"/>
                  <a:pt x="646" y="139"/>
                  <a:pt x="646" y="139"/>
                </a:cubicBezTo>
                <a:cubicBezTo>
                  <a:pt x="648" y="139"/>
                  <a:pt x="648" y="139"/>
                  <a:pt x="648" y="139"/>
                </a:cubicBezTo>
                <a:cubicBezTo>
                  <a:pt x="648" y="140"/>
                  <a:pt x="648" y="140"/>
                  <a:pt x="648" y="140"/>
                </a:cubicBezTo>
                <a:cubicBezTo>
                  <a:pt x="650" y="141"/>
                  <a:pt x="648" y="140"/>
                  <a:pt x="650" y="141"/>
                </a:cubicBezTo>
                <a:cubicBezTo>
                  <a:pt x="650" y="141"/>
                  <a:pt x="650" y="141"/>
                  <a:pt x="650" y="141"/>
                </a:cubicBezTo>
                <a:cubicBezTo>
                  <a:pt x="650" y="143"/>
                  <a:pt x="650" y="143"/>
                  <a:pt x="650" y="143"/>
                </a:cubicBezTo>
                <a:cubicBezTo>
                  <a:pt x="651" y="144"/>
                  <a:pt x="652" y="144"/>
                  <a:pt x="653" y="145"/>
                </a:cubicBezTo>
                <a:cubicBezTo>
                  <a:pt x="653" y="146"/>
                  <a:pt x="653" y="148"/>
                  <a:pt x="654" y="150"/>
                </a:cubicBezTo>
                <a:cubicBezTo>
                  <a:pt x="653" y="150"/>
                  <a:pt x="653" y="150"/>
                  <a:pt x="653" y="150"/>
                </a:cubicBezTo>
                <a:cubicBezTo>
                  <a:pt x="653" y="151"/>
                  <a:pt x="653" y="152"/>
                  <a:pt x="652" y="153"/>
                </a:cubicBezTo>
                <a:cubicBezTo>
                  <a:pt x="652" y="153"/>
                  <a:pt x="652" y="153"/>
                  <a:pt x="652" y="153"/>
                </a:cubicBezTo>
                <a:cubicBezTo>
                  <a:pt x="652" y="154"/>
                  <a:pt x="652" y="156"/>
                  <a:pt x="652" y="158"/>
                </a:cubicBezTo>
                <a:cubicBezTo>
                  <a:pt x="652" y="158"/>
                  <a:pt x="651" y="158"/>
                  <a:pt x="651" y="158"/>
                </a:cubicBezTo>
                <a:cubicBezTo>
                  <a:pt x="651" y="160"/>
                  <a:pt x="652" y="160"/>
                  <a:pt x="652" y="160"/>
                </a:cubicBezTo>
                <a:cubicBezTo>
                  <a:pt x="652" y="163"/>
                  <a:pt x="652" y="163"/>
                  <a:pt x="652" y="163"/>
                </a:cubicBezTo>
                <a:cubicBezTo>
                  <a:pt x="652" y="163"/>
                  <a:pt x="653" y="164"/>
                  <a:pt x="653" y="164"/>
                </a:cubicBezTo>
                <a:cubicBezTo>
                  <a:pt x="653" y="164"/>
                  <a:pt x="652" y="167"/>
                  <a:pt x="652" y="168"/>
                </a:cubicBezTo>
                <a:cubicBezTo>
                  <a:pt x="653" y="169"/>
                  <a:pt x="652" y="168"/>
                  <a:pt x="653" y="169"/>
                </a:cubicBezTo>
                <a:cubicBezTo>
                  <a:pt x="656" y="169"/>
                  <a:pt x="656" y="169"/>
                  <a:pt x="656" y="169"/>
                </a:cubicBezTo>
                <a:cubicBezTo>
                  <a:pt x="656" y="168"/>
                  <a:pt x="656" y="168"/>
                  <a:pt x="656" y="168"/>
                </a:cubicBezTo>
                <a:cubicBezTo>
                  <a:pt x="657" y="168"/>
                  <a:pt x="657" y="168"/>
                  <a:pt x="658" y="166"/>
                </a:cubicBezTo>
                <a:cubicBezTo>
                  <a:pt x="661" y="166"/>
                  <a:pt x="661" y="166"/>
                  <a:pt x="661" y="166"/>
                </a:cubicBezTo>
                <a:cubicBezTo>
                  <a:pt x="661" y="169"/>
                  <a:pt x="661" y="169"/>
                  <a:pt x="661" y="169"/>
                </a:cubicBezTo>
                <a:cubicBezTo>
                  <a:pt x="665" y="168"/>
                  <a:pt x="668" y="167"/>
                  <a:pt x="673" y="166"/>
                </a:cubicBezTo>
                <a:close/>
                <a:moveTo>
                  <a:pt x="457" y="124"/>
                </a:moveTo>
                <a:cubicBezTo>
                  <a:pt x="454" y="124"/>
                  <a:pt x="454" y="124"/>
                  <a:pt x="454" y="124"/>
                </a:cubicBezTo>
                <a:cubicBezTo>
                  <a:pt x="454" y="125"/>
                  <a:pt x="453" y="127"/>
                  <a:pt x="453" y="128"/>
                </a:cubicBezTo>
                <a:cubicBezTo>
                  <a:pt x="454" y="128"/>
                  <a:pt x="456" y="128"/>
                  <a:pt x="457" y="128"/>
                </a:cubicBezTo>
                <a:cubicBezTo>
                  <a:pt x="457" y="125"/>
                  <a:pt x="457" y="126"/>
                  <a:pt x="457" y="124"/>
                </a:cubicBezTo>
                <a:close/>
                <a:moveTo>
                  <a:pt x="591" y="125"/>
                </a:moveTo>
                <a:cubicBezTo>
                  <a:pt x="591" y="126"/>
                  <a:pt x="591" y="126"/>
                  <a:pt x="591" y="126"/>
                </a:cubicBezTo>
                <a:cubicBezTo>
                  <a:pt x="591" y="126"/>
                  <a:pt x="591" y="126"/>
                  <a:pt x="591" y="126"/>
                </a:cubicBezTo>
                <a:cubicBezTo>
                  <a:pt x="591" y="128"/>
                  <a:pt x="591" y="128"/>
                  <a:pt x="591" y="128"/>
                </a:cubicBezTo>
                <a:cubicBezTo>
                  <a:pt x="590" y="128"/>
                  <a:pt x="590" y="128"/>
                  <a:pt x="590" y="128"/>
                </a:cubicBezTo>
                <a:cubicBezTo>
                  <a:pt x="590" y="130"/>
                  <a:pt x="591" y="130"/>
                  <a:pt x="592" y="131"/>
                </a:cubicBezTo>
                <a:cubicBezTo>
                  <a:pt x="591" y="132"/>
                  <a:pt x="589" y="132"/>
                  <a:pt x="587" y="132"/>
                </a:cubicBezTo>
                <a:cubicBezTo>
                  <a:pt x="586" y="132"/>
                  <a:pt x="586" y="131"/>
                  <a:pt x="586" y="130"/>
                </a:cubicBezTo>
                <a:cubicBezTo>
                  <a:pt x="586" y="130"/>
                  <a:pt x="587" y="130"/>
                  <a:pt x="587" y="129"/>
                </a:cubicBezTo>
                <a:cubicBezTo>
                  <a:pt x="587" y="129"/>
                  <a:pt x="587" y="129"/>
                  <a:pt x="587" y="129"/>
                </a:cubicBezTo>
                <a:cubicBezTo>
                  <a:pt x="587" y="128"/>
                  <a:pt x="587" y="128"/>
                  <a:pt x="587" y="128"/>
                </a:cubicBezTo>
                <a:cubicBezTo>
                  <a:pt x="586" y="127"/>
                  <a:pt x="586" y="127"/>
                  <a:pt x="585" y="127"/>
                </a:cubicBezTo>
                <a:cubicBezTo>
                  <a:pt x="585" y="126"/>
                  <a:pt x="585" y="125"/>
                  <a:pt x="585" y="124"/>
                </a:cubicBezTo>
                <a:cubicBezTo>
                  <a:pt x="583" y="124"/>
                  <a:pt x="582" y="125"/>
                  <a:pt x="579" y="126"/>
                </a:cubicBezTo>
                <a:cubicBezTo>
                  <a:pt x="579" y="127"/>
                  <a:pt x="579" y="126"/>
                  <a:pt x="579" y="127"/>
                </a:cubicBezTo>
                <a:cubicBezTo>
                  <a:pt x="579" y="128"/>
                  <a:pt x="579" y="127"/>
                  <a:pt x="579" y="128"/>
                </a:cubicBezTo>
                <a:cubicBezTo>
                  <a:pt x="580" y="129"/>
                  <a:pt x="584" y="129"/>
                  <a:pt x="585" y="130"/>
                </a:cubicBezTo>
                <a:cubicBezTo>
                  <a:pt x="585" y="130"/>
                  <a:pt x="585" y="131"/>
                  <a:pt x="585" y="132"/>
                </a:cubicBezTo>
                <a:cubicBezTo>
                  <a:pt x="582" y="132"/>
                  <a:pt x="580" y="132"/>
                  <a:pt x="578" y="132"/>
                </a:cubicBezTo>
                <a:cubicBezTo>
                  <a:pt x="578" y="134"/>
                  <a:pt x="578" y="134"/>
                  <a:pt x="578" y="134"/>
                </a:cubicBezTo>
                <a:cubicBezTo>
                  <a:pt x="579" y="134"/>
                  <a:pt x="579" y="134"/>
                  <a:pt x="579" y="134"/>
                </a:cubicBezTo>
                <a:cubicBezTo>
                  <a:pt x="580" y="135"/>
                  <a:pt x="581" y="136"/>
                  <a:pt x="583" y="137"/>
                </a:cubicBezTo>
                <a:cubicBezTo>
                  <a:pt x="582" y="138"/>
                  <a:pt x="582" y="140"/>
                  <a:pt x="582" y="142"/>
                </a:cubicBezTo>
                <a:cubicBezTo>
                  <a:pt x="584" y="142"/>
                  <a:pt x="584" y="142"/>
                  <a:pt x="584" y="142"/>
                </a:cubicBezTo>
                <a:cubicBezTo>
                  <a:pt x="584" y="144"/>
                  <a:pt x="584" y="144"/>
                  <a:pt x="584" y="144"/>
                </a:cubicBezTo>
                <a:cubicBezTo>
                  <a:pt x="584" y="144"/>
                  <a:pt x="583" y="144"/>
                  <a:pt x="583" y="145"/>
                </a:cubicBezTo>
                <a:cubicBezTo>
                  <a:pt x="583" y="145"/>
                  <a:pt x="583" y="145"/>
                  <a:pt x="583" y="145"/>
                </a:cubicBezTo>
                <a:cubicBezTo>
                  <a:pt x="582" y="145"/>
                  <a:pt x="581" y="145"/>
                  <a:pt x="579" y="145"/>
                </a:cubicBezTo>
                <a:cubicBezTo>
                  <a:pt x="580" y="143"/>
                  <a:pt x="580" y="142"/>
                  <a:pt x="580" y="141"/>
                </a:cubicBezTo>
                <a:cubicBezTo>
                  <a:pt x="577" y="140"/>
                  <a:pt x="574" y="136"/>
                  <a:pt x="572" y="133"/>
                </a:cubicBezTo>
                <a:cubicBezTo>
                  <a:pt x="572" y="132"/>
                  <a:pt x="572" y="132"/>
                  <a:pt x="572" y="132"/>
                </a:cubicBezTo>
                <a:cubicBezTo>
                  <a:pt x="572" y="131"/>
                  <a:pt x="571" y="131"/>
                  <a:pt x="571" y="130"/>
                </a:cubicBezTo>
                <a:cubicBezTo>
                  <a:pt x="569" y="130"/>
                  <a:pt x="568" y="130"/>
                  <a:pt x="567" y="131"/>
                </a:cubicBezTo>
                <a:cubicBezTo>
                  <a:pt x="567" y="132"/>
                  <a:pt x="566" y="133"/>
                  <a:pt x="566" y="134"/>
                </a:cubicBezTo>
                <a:cubicBezTo>
                  <a:pt x="568" y="134"/>
                  <a:pt x="568" y="134"/>
                  <a:pt x="568" y="134"/>
                </a:cubicBezTo>
                <a:cubicBezTo>
                  <a:pt x="568" y="137"/>
                  <a:pt x="568" y="136"/>
                  <a:pt x="567" y="138"/>
                </a:cubicBezTo>
                <a:cubicBezTo>
                  <a:pt x="568" y="139"/>
                  <a:pt x="568" y="140"/>
                  <a:pt x="569" y="141"/>
                </a:cubicBezTo>
                <a:cubicBezTo>
                  <a:pt x="569" y="141"/>
                  <a:pt x="569" y="141"/>
                  <a:pt x="569" y="141"/>
                </a:cubicBezTo>
                <a:cubicBezTo>
                  <a:pt x="571" y="141"/>
                  <a:pt x="571" y="141"/>
                  <a:pt x="571" y="141"/>
                </a:cubicBezTo>
                <a:cubicBezTo>
                  <a:pt x="571" y="144"/>
                  <a:pt x="571" y="144"/>
                  <a:pt x="572" y="146"/>
                </a:cubicBezTo>
                <a:cubicBezTo>
                  <a:pt x="571" y="147"/>
                  <a:pt x="572" y="146"/>
                  <a:pt x="571" y="147"/>
                </a:cubicBezTo>
                <a:cubicBezTo>
                  <a:pt x="570" y="146"/>
                  <a:pt x="570" y="146"/>
                  <a:pt x="569" y="146"/>
                </a:cubicBezTo>
                <a:cubicBezTo>
                  <a:pt x="569" y="145"/>
                  <a:pt x="569" y="145"/>
                  <a:pt x="569" y="145"/>
                </a:cubicBezTo>
                <a:cubicBezTo>
                  <a:pt x="567" y="146"/>
                  <a:pt x="565" y="146"/>
                  <a:pt x="563" y="146"/>
                </a:cubicBezTo>
                <a:cubicBezTo>
                  <a:pt x="563" y="147"/>
                  <a:pt x="563" y="147"/>
                  <a:pt x="562" y="148"/>
                </a:cubicBezTo>
                <a:cubicBezTo>
                  <a:pt x="564" y="148"/>
                  <a:pt x="564" y="148"/>
                  <a:pt x="564" y="148"/>
                </a:cubicBezTo>
                <a:cubicBezTo>
                  <a:pt x="564" y="149"/>
                  <a:pt x="564" y="149"/>
                  <a:pt x="564" y="150"/>
                </a:cubicBezTo>
                <a:cubicBezTo>
                  <a:pt x="561" y="150"/>
                  <a:pt x="561" y="150"/>
                  <a:pt x="561" y="150"/>
                </a:cubicBezTo>
                <a:cubicBezTo>
                  <a:pt x="561" y="153"/>
                  <a:pt x="561" y="153"/>
                  <a:pt x="561" y="153"/>
                </a:cubicBezTo>
                <a:cubicBezTo>
                  <a:pt x="562" y="153"/>
                  <a:pt x="562" y="153"/>
                  <a:pt x="562" y="153"/>
                </a:cubicBezTo>
                <a:cubicBezTo>
                  <a:pt x="562" y="155"/>
                  <a:pt x="562" y="155"/>
                  <a:pt x="562" y="155"/>
                </a:cubicBezTo>
                <a:cubicBezTo>
                  <a:pt x="564" y="154"/>
                  <a:pt x="566" y="154"/>
                  <a:pt x="568" y="153"/>
                </a:cubicBezTo>
                <a:cubicBezTo>
                  <a:pt x="569" y="153"/>
                  <a:pt x="569" y="152"/>
                  <a:pt x="570" y="151"/>
                </a:cubicBezTo>
                <a:cubicBezTo>
                  <a:pt x="571" y="151"/>
                  <a:pt x="572" y="151"/>
                  <a:pt x="573" y="151"/>
                </a:cubicBezTo>
                <a:cubicBezTo>
                  <a:pt x="573" y="150"/>
                  <a:pt x="573" y="150"/>
                  <a:pt x="573" y="150"/>
                </a:cubicBezTo>
                <a:cubicBezTo>
                  <a:pt x="575" y="150"/>
                  <a:pt x="577" y="150"/>
                  <a:pt x="579" y="151"/>
                </a:cubicBezTo>
                <a:cubicBezTo>
                  <a:pt x="581" y="150"/>
                  <a:pt x="582" y="149"/>
                  <a:pt x="584" y="149"/>
                </a:cubicBezTo>
                <a:cubicBezTo>
                  <a:pt x="584" y="151"/>
                  <a:pt x="584" y="151"/>
                  <a:pt x="584" y="151"/>
                </a:cubicBezTo>
                <a:cubicBezTo>
                  <a:pt x="583" y="151"/>
                  <a:pt x="582" y="151"/>
                  <a:pt x="581" y="151"/>
                </a:cubicBezTo>
                <a:cubicBezTo>
                  <a:pt x="581" y="154"/>
                  <a:pt x="579" y="154"/>
                  <a:pt x="577" y="155"/>
                </a:cubicBezTo>
                <a:cubicBezTo>
                  <a:pt x="578" y="157"/>
                  <a:pt x="578" y="157"/>
                  <a:pt x="577" y="160"/>
                </a:cubicBezTo>
                <a:cubicBezTo>
                  <a:pt x="580" y="160"/>
                  <a:pt x="583" y="161"/>
                  <a:pt x="587" y="160"/>
                </a:cubicBezTo>
                <a:cubicBezTo>
                  <a:pt x="587" y="160"/>
                  <a:pt x="587" y="160"/>
                  <a:pt x="588" y="160"/>
                </a:cubicBezTo>
                <a:cubicBezTo>
                  <a:pt x="589" y="160"/>
                  <a:pt x="591" y="160"/>
                  <a:pt x="593" y="160"/>
                </a:cubicBezTo>
                <a:cubicBezTo>
                  <a:pt x="593" y="160"/>
                  <a:pt x="593" y="160"/>
                  <a:pt x="593" y="160"/>
                </a:cubicBezTo>
                <a:cubicBezTo>
                  <a:pt x="594" y="159"/>
                  <a:pt x="598" y="159"/>
                  <a:pt x="598" y="160"/>
                </a:cubicBezTo>
                <a:cubicBezTo>
                  <a:pt x="602" y="160"/>
                  <a:pt x="604" y="160"/>
                  <a:pt x="606" y="158"/>
                </a:cubicBezTo>
                <a:cubicBezTo>
                  <a:pt x="606" y="157"/>
                  <a:pt x="606" y="157"/>
                  <a:pt x="605" y="156"/>
                </a:cubicBezTo>
                <a:cubicBezTo>
                  <a:pt x="605" y="156"/>
                  <a:pt x="605" y="156"/>
                  <a:pt x="605" y="156"/>
                </a:cubicBezTo>
                <a:cubicBezTo>
                  <a:pt x="607" y="156"/>
                  <a:pt x="607" y="156"/>
                  <a:pt x="607" y="156"/>
                </a:cubicBezTo>
                <a:cubicBezTo>
                  <a:pt x="607" y="155"/>
                  <a:pt x="607" y="155"/>
                  <a:pt x="607" y="155"/>
                </a:cubicBezTo>
                <a:cubicBezTo>
                  <a:pt x="608" y="155"/>
                  <a:pt x="608" y="155"/>
                  <a:pt x="608" y="155"/>
                </a:cubicBezTo>
                <a:cubicBezTo>
                  <a:pt x="607" y="155"/>
                  <a:pt x="607" y="154"/>
                  <a:pt x="607" y="153"/>
                </a:cubicBezTo>
                <a:cubicBezTo>
                  <a:pt x="605" y="153"/>
                  <a:pt x="606" y="153"/>
                  <a:pt x="604" y="152"/>
                </a:cubicBezTo>
                <a:cubicBezTo>
                  <a:pt x="604" y="149"/>
                  <a:pt x="604" y="149"/>
                  <a:pt x="604" y="149"/>
                </a:cubicBezTo>
                <a:cubicBezTo>
                  <a:pt x="606" y="149"/>
                  <a:pt x="606" y="149"/>
                  <a:pt x="606" y="149"/>
                </a:cubicBezTo>
                <a:cubicBezTo>
                  <a:pt x="606" y="147"/>
                  <a:pt x="606" y="147"/>
                  <a:pt x="606" y="147"/>
                </a:cubicBezTo>
                <a:cubicBezTo>
                  <a:pt x="605" y="147"/>
                  <a:pt x="605" y="147"/>
                  <a:pt x="605" y="147"/>
                </a:cubicBezTo>
                <a:cubicBezTo>
                  <a:pt x="605" y="146"/>
                  <a:pt x="605" y="146"/>
                  <a:pt x="605" y="146"/>
                </a:cubicBezTo>
                <a:cubicBezTo>
                  <a:pt x="602" y="146"/>
                  <a:pt x="602" y="146"/>
                  <a:pt x="602" y="146"/>
                </a:cubicBezTo>
                <a:cubicBezTo>
                  <a:pt x="602" y="145"/>
                  <a:pt x="602" y="145"/>
                  <a:pt x="602" y="145"/>
                </a:cubicBezTo>
                <a:cubicBezTo>
                  <a:pt x="601" y="144"/>
                  <a:pt x="603" y="143"/>
                  <a:pt x="602" y="140"/>
                </a:cubicBezTo>
                <a:cubicBezTo>
                  <a:pt x="602" y="140"/>
                  <a:pt x="602" y="140"/>
                  <a:pt x="602" y="140"/>
                </a:cubicBezTo>
                <a:cubicBezTo>
                  <a:pt x="602" y="138"/>
                  <a:pt x="602" y="138"/>
                  <a:pt x="602" y="138"/>
                </a:cubicBezTo>
                <a:cubicBezTo>
                  <a:pt x="601" y="138"/>
                  <a:pt x="601" y="138"/>
                  <a:pt x="601" y="138"/>
                </a:cubicBezTo>
                <a:cubicBezTo>
                  <a:pt x="601" y="137"/>
                  <a:pt x="601" y="135"/>
                  <a:pt x="600" y="134"/>
                </a:cubicBezTo>
                <a:cubicBezTo>
                  <a:pt x="601" y="134"/>
                  <a:pt x="601" y="134"/>
                  <a:pt x="601" y="134"/>
                </a:cubicBezTo>
                <a:cubicBezTo>
                  <a:pt x="601" y="130"/>
                  <a:pt x="601" y="133"/>
                  <a:pt x="598" y="132"/>
                </a:cubicBezTo>
                <a:cubicBezTo>
                  <a:pt x="598" y="131"/>
                  <a:pt x="598" y="131"/>
                  <a:pt x="598" y="131"/>
                </a:cubicBezTo>
                <a:cubicBezTo>
                  <a:pt x="597" y="131"/>
                  <a:pt x="596" y="130"/>
                  <a:pt x="595" y="130"/>
                </a:cubicBezTo>
                <a:cubicBezTo>
                  <a:pt x="596" y="130"/>
                  <a:pt x="596" y="129"/>
                  <a:pt x="596" y="128"/>
                </a:cubicBezTo>
                <a:cubicBezTo>
                  <a:pt x="595" y="127"/>
                  <a:pt x="593" y="126"/>
                  <a:pt x="593" y="125"/>
                </a:cubicBezTo>
                <a:lnTo>
                  <a:pt x="591" y="125"/>
                </a:lnTo>
                <a:close/>
                <a:moveTo>
                  <a:pt x="548" y="125"/>
                </a:moveTo>
                <a:cubicBezTo>
                  <a:pt x="547" y="127"/>
                  <a:pt x="547" y="130"/>
                  <a:pt x="545" y="131"/>
                </a:cubicBezTo>
                <a:cubicBezTo>
                  <a:pt x="545" y="132"/>
                  <a:pt x="545" y="132"/>
                  <a:pt x="545" y="132"/>
                </a:cubicBezTo>
                <a:cubicBezTo>
                  <a:pt x="548" y="131"/>
                  <a:pt x="551" y="130"/>
                  <a:pt x="554" y="130"/>
                </a:cubicBezTo>
                <a:cubicBezTo>
                  <a:pt x="554" y="129"/>
                  <a:pt x="554" y="129"/>
                  <a:pt x="554" y="129"/>
                </a:cubicBezTo>
                <a:cubicBezTo>
                  <a:pt x="554" y="129"/>
                  <a:pt x="554" y="129"/>
                  <a:pt x="554" y="129"/>
                </a:cubicBezTo>
                <a:cubicBezTo>
                  <a:pt x="553" y="125"/>
                  <a:pt x="553" y="127"/>
                  <a:pt x="550" y="126"/>
                </a:cubicBezTo>
                <a:cubicBezTo>
                  <a:pt x="550" y="126"/>
                  <a:pt x="550" y="126"/>
                  <a:pt x="550" y="126"/>
                </a:cubicBezTo>
                <a:cubicBezTo>
                  <a:pt x="550" y="125"/>
                  <a:pt x="549" y="125"/>
                  <a:pt x="548" y="125"/>
                </a:cubicBezTo>
                <a:close/>
                <a:moveTo>
                  <a:pt x="662" y="126"/>
                </a:moveTo>
                <a:cubicBezTo>
                  <a:pt x="661" y="126"/>
                  <a:pt x="661" y="126"/>
                  <a:pt x="661" y="126"/>
                </a:cubicBezTo>
                <a:cubicBezTo>
                  <a:pt x="661" y="128"/>
                  <a:pt x="662" y="129"/>
                  <a:pt x="663" y="131"/>
                </a:cubicBezTo>
                <a:cubicBezTo>
                  <a:pt x="664" y="131"/>
                  <a:pt x="663" y="131"/>
                  <a:pt x="664" y="132"/>
                </a:cubicBezTo>
                <a:cubicBezTo>
                  <a:pt x="667" y="132"/>
                  <a:pt x="667" y="132"/>
                  <a:pt x="667" y="132"/>
                </a:cubicBezTo>
                <a:cubicBezTo>
                  <a:pt x="667" y="130"/>
                  <a:pt x="666" y="128"/>
                  <a:pt x="666" y="125"/>
                </a:cubicBezTo>
                <a:cubicBezTo>
                  <a:pt x="665" y="125"/>
                  <a:pt x="663" y="125"/>
                  <a:pt x="662" y="126"/>
                </a:cubicBezTo>
                <a:close/>
                <a:moveTo>
                  <a:pt x="1877" y="222"/>
                </a:moveTo>
                <a:cubicBezTo>
                  <a:pt x="1877" y="222"/>
                  <a:pt x="1877" y="222"/>
                  <a:pt x="1877" y="222"/>
                </a:cubicBezTo>
                <a:cubicBezTo>
                  <a:pt x="1879" y="222"/>
                  <a:pt x="1879" y="222"/>
                  <a:pt x="1879" y="222"/>
                </a:cubicBezTo>
                <a:cubicBezTo>
                  <a:pt x="1879" y="220"/>
                  <a:pt x="1879" y="220"/>
                  <a:pt x="1879" y="220"/>
                </a:cubicBezTo>
                <a:cubicBezTo>
                  <a:pt x="1880" y="220"/>
                  <a:pt x="1883" y="220"/>
                  <a:pt x="1882" y="220"/>
                </a:cubicBezTo>
                <a:cubicBezTo>
                  <a:pt x="1881" y="220"/>
                  <a:pt x="1881" y="220"/>
                  <a:pt x="1881" y="220"/>
                </a:cubicBezTo>
                <a:cubicBezTo>
                  <a:pt x="1882" y="219"/>
                  <a:pt x="1882" y="218"/>
                  <a:pt x="1882" y="218"/>
                </a:cubicBezTo>
                <a:cubicBezTo>
                  <a:pt x="1884" y="218"/>
                  <a:pt x="1884" y="218"/>
                  <a:pt x="1885" y="220"/>
                </a:cubicBezTo>
                <a:cubicBezTo>
                  <a:pt x="1887" y="220"/>
                  <a:pt x="1887" y="220"/>
                  <a:pt x="1888" y="219"/>
                </a:cubicBezTo>
                <a:cubicBezTo>
                  <a:pt x="1888" y="218"/>
                  <a:pt x="1888" y="218"/>
                  <a:pt x="1888" y="218"/>
                </a:cubicBezTo>
                <a:cubicBezTo>
                  <a:pt x="1889" y="218"/>
                  <a:pt x="1891" y="218"/>
                  <a:pt x="1892" y="218"/>
                </a:cubicBezTo>
                <a:cubicBezTo>
                  <a:pt x="1891" y="220"/>
                  <a:pt x="1891" y="220"/>
                  <a:pt x="1890" y="221"/>
                </a:cubicBezTo>
                <a:cubicBezTo>
                  <a:pt x="1891" y="222"/>
                  <a:pt x="1891" y="223"/>
                  <a:pt x="1892" y="224"/>
                </a:cubicBezTo>
                <a:cubicBezTo>
                  <a:pt x="1893" y="224"/>
                  <a:pt x="1894" y="225"/>
                  <a:pt x="1896" y="225"/>
                </a:cubicBezTo>
                <a:cubicBezTo>
                  <a:pt x="1896" y="224"/>
                  <a:pt x="1896" y="224"/>
                  <a:pt x="1896" y="224"/>
                </a:cubicBezTo>
                <a:cubicBezTo>
                  <a:pt x="1897" y="224"/>
                  <a:pt x="1898" y="224"/>
                  <a:pt x="1898" y="224"/>
                </a:cubicBezTo>
                <a:cubicBezTo>
                  <a:pt x="1898" y="228"/>
                  <a:pt x="1898" y="228"/>
                  <a:pt x="1898" y="228"/>
                </a:cubicBezTo>
                <a:cubicBezTo>
                  <a:pt x="1898" y="227"/>
                  <a:pt x="1897" y="227"/>
                  <a:pt x="1896" y="227"/>
                </a:cubicBezTo>
                <a:cubicBezTo>
                  <a:pt x="1895" y="228"/>
                  <a:pt x="1896" y="227"/>
                  <a:pt x="1895" y="228"/>
                </a:cubicBezTo>
                <a:cubicBezTo>
                  <a:pt x="1895" y="229"/>
                  <a:pt x="1895" y="229"/>
                  <a:pt x="1895" y="229"/>
                </a:cubicBezTo>
                <a:cubicBezTo>
                  <a:pt x="1894" y="229"/>
                  <a:pt x="1893" y="228"/>
                  <a:pt x="1892" y="228"/>
                </a:cubicBezTo>
                <a:cubicBezTo>
                  <a:pt x="1892" y="229"/>
                  <a:pt x="1892" y="229"/>
                  <a:pt x="1892" y="229"/>
                </a:cubicBezTo>
                <a:cubicBezTo>
                  <a:pt x="1892" y="229"/>
                  <a:pt x="1892" y="229"/>
                  <a:pt x="1892" y="229"/>
                </a:cubicBezTo>
                <a:cubicBezTo>
                  <a:pt x="1892" y="230"/>
                  <a:pt x="1892" y="231"/>
                  <a:pt x="1892" y="231"/>
                </a:cubicBezTo>
                <a:cubicBezTo>
                  <a:pt x="1894" y="231"/>
                  <a:pt x="1894" y="231"/>
                  <a:pt x="1894" y="231"/>
                </a:cubicBezTo>
                <a:cubicBezTo>
                  <a:pt x="1894" y="233"/>
                  <a:pt x="1894" y="233"/>
                  <a:pt x="1894" y="233"/>
                </a:cubicBezTo>
                <a:cubicBezTo>
                  <a:pt x="1894" y="233"/>
                  <a:pt x="1894" y="233"/>
                  <a:pt x="1894" y="233"/>
                </a:cubicBezTo>
                <a:cubicBezTo>
                  <a:pt x="1894" y="234"/>
                  <a:pt x="1894" y="234"/>
                  <a:pt x="1894" y="234"/>
                </a:cubicBezTo>
                <a:cubicBezTo>
                  <a:pt x="1891" y="234"/>
                  <a:pt x="1891" y="234"/>
                  <a:pt x="1891" y="234"/>
                </a:cubicBezTo>
                <a:cubicBezTo>
                  <a:pt x="1891" y="236"/>
                  <a:pt x="1891" y="236"/>
                  <a:pt x="1891" y="236"/>
                </a:cubicBezTo>
                <a:cubicBezTo>
                  <a:pt x="1892" y="236"/>
                  <a:pt x="1892" y="236"/>
                  <a:pt x="1892" y="236"/>
                </a:cubicBezTo>
                <a:cubicBezTo>
                  <a:pt x="1892" y="237"/>
                  <a:pt x="1892" y="237"/>
                  <a:pt x="1892" y="237"/>
                </a:cubicBezTo>
                <a:cubicBezTo>
                  <a:pt x="1894" y="237"/>
                  <a:pt x="1896" y="237"/>
                  <a:pt x="1897" y="235"/>
                </a:cubicBezTo>
                <a:cubicBezTo>
                  <a:pt x="1900" y="235"/>
                  <a:pt x="1900" y="235"/>
                  <a:pt x="1900" y="235"/>
                </a:cubicBezTo>
                <a:cubicBezTo>
                  <a:pt x="1901" y="236"/>
                  <a:pt x="1901" y="237"/>
                  <a:pt x="1902" y="237"/>
                </a:cubicBezTo>
                <a:cubicBezTo>
                  <a:pt x="1904" y="237"/>
                  <a:pt x="1904" y="237"/>
                  <a:pt x="1904" y="237"/>
                </a:cubicBezTo>
                <a:cubicBezTo>
                  <a:pt x="1904" y="238"/>
                  <a:pt x="1904" y="238"/>
                  <a:pt x="1904" y="238"/>
                </a:cubicBezTo>
                <a:cubicBezTo>
                  <a:pt x="1904" y="238"/>
                  <a:pt x="1905" y="238"/>
                  <a:pt x="1906" y="239"/>
                </a:cubicBezTo>
                <a:cubicBezTo>
                  <a:pt x="1906" y="236"/>
                  <a:pt x="1906" y="236"/>
                  <a:pt x="1906" y="236"/>
                </a:cubicBezTo>
                <a:cubicBezTo>
                  <a:pt x="1907" y="236"/>
                  <a:pt x="1907" y="236"/>
                  <a:pt x="1908" y="234"/>
                </a:cubicBezTo>
                <a:cubicBezTo>
                  <a:pt x="1909" y="235"/>
                  <a:pt x="1910" y="235"/>
                  <a:pt x="1911" y="236"/>
                </a:cubicBezTo>
                <a:cubicBezTo>
                  <a:pt x="1911" y="237"/>
                  <a:pt x="1911" y="237"/>
                  <a:pt x="1911" y="237"/>
                </a:cubicBezTo>
                <a:cubicBezTo>
                  <a:pt x="1912" y="237"/>
                  <a:pt x="1916" y="236"/>
                  <a:pt x="1918" y="235"/>
                </a:cubicBezTo>
                <a:cubicBezTo>
                  <a:pt x="1919" y="237"/>
                  <a:pt x="1918" y="236"/>
                  <a:pt x="1919" y="237"/>
                </a:cubicBezTo>
                <a:cubicBezTo>
                  <a:pt x="1919" y="237"/>
                  <a:pt x="1919" y="237"/>
                  <a:pt x="1919" y="237"/>
                </a:cubicBezTo>
                <a:cubicBezTo>
                  <a:pt x="1919" y="237"/>
                  <a:pt x="1919" y="237"/>
                  <a:pt x="1919" y="237"/>
                </a:cubicBezTo>
                <a:cubicBezTo>
                  <a:pt x="1919" y="235"/>
                  <a:pt x="1919" y="235"/>
                  <a:pt x="1919" y="235"/>
                </a:cubicBezTo>
                <a:cubicBezTo>
                  <a:pt x="1919" y="235"/>
                  <a:pt x="1919" y="235"/>
                  <a:pt x="1919" y="235"/>
                </a:cubicBezTo>
                <a:cubicBezTo>
                  <a:pt x="1918" y="234"/>
                  <a:pt x="1918" y="234"/>
                  <a:pt x="1917" y="231"/>
                </a:cubicBezTo>
                <a:cubicBezTo>
                  <a:pt x="1919" y="232"/>
                  <a:pt x="1921" y="232"/>
                  <a:pt x="1923" y="232"/>
                </a:cubicBezTo>
                <a:cubicBezTo>
                  <a:pt x="1923" y="233"/>
                  <a:pt x="1923" y="233"/>
                  <a:pt x="1923" y="233"/>
                </a:cubicBezTo>
                <a:cubicBezTo>
                  <a:pt x="1923" y="233"/>
                  <a:pt x="1925" y="235"/>
                  <a:pt x="1927" y="234"/>
                </a:cubicBezTo>
                <a:cubicBezTo>
                  <a:pt x="1927" y="234"/>
                  <a:pt x="1927" y="233"/>
                  <a:pt x="1927" y="233"/>
                </a:cubicBezTo>
                <a:cubicBezTo>
                  <a:pt x="1930" y="233"/>
                  <a:pt x="1930" y="233"/>
                  <a:pt x="1930" y="233"/>
                </a:cubicBezTo>
                <a:cubicBezTo>
                  <a:pt x="1930" y="232"/>
                  <a:pt x="1930" y="232"/>
                  <a:pt x="1930" y="232"/>
                </a:cubicBezTo>
                <a:cubicBezTo>
                  <a:pt x="1931" y="232"/>
                  <a:pt x="1931" y="232"/>
                  <a:pt x="1931" y="232"/>
                </a:cubicBezTo>
                <a:cubicBezTo>
                  <a:pt x="1931" y="231"/>
                  <a:pt x="1931" y="231"/>
                  <a:pt x="1931" y="231"/>
                </a:cubicBezTo>
                <a:cubicBezTo>
                  <a:pt x="1930" y="231"/>
                  <a:pt x="1929" y="231"/>
                  <a:pt x="1929" y="231"/>
                </a:cubicBezTo>
                <a:cubicBezTo>
                  <a:pt x="1929" y="230"/>
                  <a:pt x="1929" y="230"/>
                  <a:pt x="1929" y="230"/>
                </a:cubicBezTo>
                <a:cubicBezTo>
                  <a:pt x="1925" y="230"/>
                  <a:pt x="1925" y="230"/>
                  <a:pt x="1925" y="230"/>
                </a:cubicBezTo>
                <a:cubicBezTo>
                  <a:pt x="1925" y="229"/>
                  <a:pt x="1925" y="229"/>
                  <a:pt x="1925" y="229"/>
                </a:cubicBezTo>
                <a:cubicBezTo>
                  <a:pt x="1923" y="229"/>
                  <a:pt x="1923" y="229"/>
                  <a:pt x="1923" y="229"/>
                </a:cubicBezTo>
                <a:cubicBezTo>
                  <a:pt x="1923" y="229"/>
                  <a:pt x="1923" y="229"/>
                  <a:pt x="1923" y="229"/>
                </a:cubicBezTo>
                <a:cubicBezTo>
                  <a:pt x="1921" y="229"/>
                  <a:pt x="1921" y="229"/>
                  <a:pt x="1921" y="229"/>
                </a:cubicBezTo>
                <a:cubicBezTo>
                  <a:pt x="1921" y="228"/>
                  <a:pt x="1920" y="227"/>
                  <a:pt x="1919" y="226"/>
                </a:cubicBezTo>
                <a:cubicBezTo>
                  <a:pt x="1917" y="226"/>
                  <a:pt x="1917" y="226"/>
                  <a:pt x="1917" y="226"/>
                </a:cubicBezTo>
                <a:cubicBezTo>
                  <a:pt x="1917" y="226"/>
                  <a:pt x="1917" y="226"/>
                  <a:pt x="1917" y="226"/>
                </a:cubicBezTo>
                <a:cubicBezTo>
                  <a:pt x="1916" y="224"/>
                  <a:pt x="1915" y="223"/>
                  <a:pt x="1914" y="222"/>
                </a:cubicBezTo>
                <a:cubicBezTo>
                  <a:pt x="1914" y="220"/>
                  <a:pt x="1914" y="220"/>
                  <a:pt x="1914" y="220"/>
                </a:cubicBezTo>
                <a:cubicBezTo>
                  <a:pt x="1913" y="220"/>
                  <a:pt x="1913" y="220"/>
                  <a:pt x="1913" y="220"/>
                </a:cubicBezTo>
                <a:cubicBezTo>
                  <a:pt x="1912" y="217"/>
                  <a:pt x="1913" y="217"/>
                  <a:pt x="1910" y="216"/>
                </a:cubicBezTo>
                <a:cubicBezTo>
                  <a:pt x="1911" y="215"/>
                  <a:pt x="1911" y="213"/>
                  <a:pt x="1911" y="210"/>
                </a:cubicBezTo>
                <a:cubicBezTo>
                  <a:pt x="1910" y="210"/>
                  <a:pt x="1910" y="210"/>
                  <a:pt x="1910" y="210"/>
                </a:cubicBezTo>
                <a:cubicBezTo>
                  <a:pt x="1910" y="209"/>
                  <a:pt x="1910" y="209"/>
                  <a:pt x="1912" y="208"/>
                </a:cubicBezTo>
                <a:cubicBezTo>
                  <a:pt x="1912" y="207"/>
                  <a:pt x="1911" y="208"/>
                  <a:pt x="1912" y="207"/>
                </a:cubicBezTo>
                <a:cubicBezTo>
                  <a:pt x="1912" y="205"/>
                  <a:pt x="1912" y="205"/>
                  <a:pt x="1911" y="204"/>
                </a:cubicBezTo>
                <a:cubicBezTo>
                  <a:pt x="1911" y="202"/>
                  <a:pt x="1912" y="202"/>
                  <a:pt x="1912" y="201"/>
                </a:cubicBezTo>
                <a:cubicBezTo>
                  <a:pt x="1914" y="201"/>
                  <a:pt x="1914" y="201"/>
                  <a:pt x="1914" y="201"/>
                </a:cubicBezTo>
                <a:cubicBezTo>
                  <a:pt x="1913" y="200"/>
                  <a:pt x="1913" y="199"/>
                  <a:pt x="1913" y="199"/>
                </a:cubicBezTo>
                <a:cubicBezTo>
                  <a:pt x="1913" y="198"/>
                  <a:pt x="1914" y="198"/>
                  <a:pt x="1914" y="198"/>
                </a:cubicBezTo>
                <a:cubicBezTo>
                  <a:pt x="1914" y="197"/>
                  <a:pt x="1914" y="197"/>
                  <a:pt x="1914" y="197"/>
                </a:cubicBezTo>
                <a:cubicBezTo>
                  <a:pt x="1914" y="195"/>
                  <a:pt x="1915" y="195"/>
                  <a:pt x="1916" y="194"/>
                </a:cubicBezTo>
                <a:cubicBezTo>
                  <a:pt x="1916" y="189"/>
                  <a:pt x="1914" y="192"/>
                  <a:pt x="1911" y="191"/>
                </a:cubicBezTo>
                <a:cubicBezTo>
                  <a:pt x="1911" y="190"/>
                  <a:pt x="1911" y="190"/>
                  <a:pt x="1911" y="190"/>
                </a:cubicBezTo>
                <a:cubicBezTo>
                  <a:pt x="1910" y="190"/>
                  <a:pt x="1910" y="190"/>
                  <a:pt x="1910" y="190"/>
                </a:cubicBezTo>
                <a:cubicBezTo>
                  <a:pt x="1909" y="190"/>
                  <a:pt x="1909" y="189"/>
                  <a:pt x="1909" y="189"/>
                </a:cubicBezTo>
                <a:cubicBezTo>
                  <a:pt x="1907" y="188"/>
                  <a:pt x="1903" y="189"/>
                  <a:pt x="1902" y="189"/>
                </a:cubicBezTo>
                <a:cubicBezTo>
                  <a:pt x="1902" y="189"/>
                  <a:pt x="1902" y="189"/>
                  <a:pt x="1902" y="189"/>
                </a:cubicBezTo>
                <a:cubicBezTo>
                  <a:pt x="1902" y="188"/>
                  <a:pt x="1901" y="188"/>
                  <a:pt x="1901" y="188"/>
                </a:cubicBezTo>
                <a:cubicBezTo>
                  <a:pt x="1901" y="186"/>
                  <a:pt x="1901" y="186"/>
                  <a:pt x="1901" y="186"/>
                </a:cubicBezTo>
                <a:cubicBezTo>
                  <a:pt x="1902" y="186"/>
                  <a:pt x="1902" y="187"/>
                  <a:pt x="1903" y="187"/>
                </a:cubicBezTo>
                <a:cubicBezTo>
                  <a:pt x="1903" y="187"/>
                  <a:pt x="1903" y="187"/>
                  <a:pt x="1903" y="187"/>
                </a:cubicBezTo>
                <a:cubicBezTo>
                  <a:pt x="1904" y="187"/>
                  <a:pt x="1904" y="187"/>
                  <a:pt x="1904" y="187"/>
                </a:cubicBezTo>
                <a:cubicBezTo>
                  <a:pt x="1904" y="188"/>
                  <a:pt x="1904" y="188"/>
                  <a:pt x="1904" y="188"/>
                </a:cubicBezTo>
                <a:cubicBezTo>
                  <a:pt x="1909" y="188"/>
                  <a:pt x="1909" y="188"/>
                  <a:pt x="1909" y="188"/>
                </a:cubicBezTo>
                <a:cubicBezTo>
                  <a:pt x="1909" y="187"/>
                  <a:pt x="1909" y="187"/>
                  <a:pt x="1909" y="187"/>
                </a:cubicBezTo>
                <a:cubicBezTo>
                  <a:pt x="1911" y="187"/>
                  <a:pt x="1911" y="188"/>
                  <a:pt x="1912" y="189"/>
                </a:cubicBezTo>
                <a:cubicBezTo>
                  <a:pt x="1916" y="189"/>
                  <a:pt x="1916" y="189"/>
                  <a:pt x="1919" y="187"/>
                </a:cubicBezTo>
                <a:cubicBezTo>
                  <a:pt x="1919" y="185"/>
                  <a:pt x="1919" y="185"/>
                  <a:pt x="1919" y="181"/>
                </a:cubicBezTo>
                <a:cubicBezTo>
                  <a:pt x="1922" y="183"/>
                  <a:pt x="1920" y="183"/>
                  <a:pt x="1924" y="183"/>
                </a:cubicBezTo>
                <a:cubicBezTo>
                  <a:pt x="1924" y="182"/>
                  <a:pt x="1924" y="181"/>
                  <a:pt x="1923" y="180"/>
                </a:cubicBezTo>
                <a:cubicBezTo>
                  <a:pt x="1927" y="180"/>
                  <a:pt x="1927" y="180"/>
                  <a:pt x="1927" y="180"/>
                </a:cubicBezTo>
                <a:cubicBezTo>
                  <a:pt x="1926" y="178"/>
                  <a:pt x="1926" y="176"/>
                  <a:pt x="1925" y="174"/>
                </a:cubicBezTo>
                <a:cubicBezTo>
                  <a:pt x="1928" y="174"/>
                  <a:pt x="1928" y="174"/>
                  <a:pt x="1928" y="174"/>
                </a:cubicBezTo>
                <a:cubicBezTo>
                  <a:pt x="1928" y="176"/>
                  <a:pt x="1928" y="176"/>
                  <a:pt x="1928" y="176"/>
                </a:cubicBezTo>
                <a:cubicBezTo>
                  <a:pt x="1929" y="176"/>
                  <a:pt x="1929" y="176"/>
                  <a:pt x="1929" y="176"/>
                </a:cubicBezTo>
                <a:cubicBezTo>
                  <a:pt x="1929" y="176"/>
                  <a:pt x="1929" y="176"/>
                  <a:pt x="1929" y="176"/>
                </a:cubicBezTo>
                <a:cubicBezTo>
                  <a:pt x="1930" y="176"/>
                  <a:pt x="1930" y="174"/>
                  <a:pt x="1931" y="174"/>
                </a:cubicBezTo>
                <a:cubicBezTo>
                  <a:pt x="1932" y="174"/>
                  <a:pt x="1932" y="174"/>
                  <a:pt x="1932" y="174"/>
                </a:cubicBezTo>
                <a:cubicBezTo>
                  <a:pt x="1932" y="171"/>
                  <a:pt x="1933" y="171"/>
                  <a:pt x="1935" y="170"/>
                </a:cubicBezTo>
                <a:cubicBezTo>
                  <a:pt x="1935" y="169"/>
                  <a:pt x="1935" y="168"/>
                  <a:pt x="1934" y="168"/>
                </a:cubicBezTo>
                <a:cubicBezTo>
                  <a:pt x="1934" y="167"/>
                  <a:pt x="1934" y="167"/>
                  <a:pt x="1934" y="167"/>
                </a:cubicBezTo>
                <a:cubicBezTo>
                  <a:pt x="1935" y="167"/>
                  <a:pt x="1937" y="167"/>
                  <a:pt x="1938" y="166"/>
                </a:cubicBezTo>
                <a:cubicBezTo>
                  <a:pt x="1938" y="165"/>
                  <a:pt x="1939" y="165"/>
                  <a:pt x="1939" y="164"/>
                </a:cubicBezTo>
                <a:cubicBezTo>
                  <a:pt x="1940" y="163"/>
                  <a:pt x="1940" y="164"/>
                  <a:pt x="1940" y="164"/>
                </a:cubicBezTo>
                <a:cubicBezTo>
                  <a:pt x="1944" y="164"/>
                  <a:pt x="1944" y="164"/>
                  <a:pt x="1944" y="164"/>
                </a:cubicBezTo>
                <a:cubicBezTo>
                  <a:pt x="1944" y="162"/>
                  <a:pt x="1944" y="162"/>
                  <a:pt x="1944" y="162"/>
                </a:cubicBezTo>
                <a:cubicBezTo>
                  <a:pt x="1945" y="162"/>
                  <a:pt x="1945" y="162"/>
                  <a:pt x="1945" y="162"/>
                </a:cubicBezTo>
                <a:cubicBezTo>
                  <a:pt x="1945" y="162"/>
                  <a:pt x="1945" y="162"/>
                  <a:pt x="1945" y="162"/>
                </a:cubicBezTo>
                <a:cubicBezTo>
                  <a:pt x="1946" y="162"/>
                  <a:pt x="1947" y="162"/>
                  <a:pt x="1948" y="162"/>
                </a:cubicBezTo>
                <a:cubicBezTo>
                  <a:pt x="1948" y="163"/>
                  <a:pt x="1948" y="163"/>
                  <a:pt x="1948" y="163"/>
                </a:cubicBezTo>
                <a:cubicBezTo>
                  <a:pt x="1949" y="163"/>
                  <a:pt x="1950" y="163"/>
                  <a:pt x="1951" y="162"/>
                </a:cubicBezTo>
                <a:cubicBezTo>
                  <a:pt x="1951" y="160"/>
                  <a:pt x="1951" y="160"/>
                  <a:pt x="1951" y="160"/>
                </a:cubicBezTo>
                <a:cubicBezTo>
                  <a:pt x="1955" y="159"/>
                  <a:pt x="1953" y="159"/>
                  <a:pt x="1956" y="157"/>
                </a:cubicBezTo>
                <a:cubicBezTo>
                  <a:pt x="1956" y="156"/>
                  <a:pt x="1956" y="156"/>
                  <a:pt x="1956" y="156"/>
                </a:cubicBezTo>
                <a:cubicBezTo>
                  <a:pt x="1959" y="156"/>
                  <a:pt x="1959" y="156"/>
                  <a:pt x="1959" y="156"/>
                </a:cubicBezTo>
                <a:cubicBezTo>
                  <a:pt x="1959" y="156"/>
                  <a:pt x="1959" y="156"/>
                  <a:pt x="1960" y="155"/>
                </a:cubicBezTo>
                <a:cubicBezTo>
                  <a:pt x="1961" y="155"/>
                  <a:pt x="1961" y="155"/>
                  <a:pt x="1961" y="155"/>
                </a:cubicBezTo>
                <a:cubicBezTo>
                  <a:pt x="1961" y="155"/>
                  <a:pt x="1961" y="155"/>
                  <a:pt x="1961" y="155"/>
                </a:cubicBezTo>
                <a:cubicBezTo>
                  <a:pt x="1962" y="154"/>
                  <a:pt x="1964" y="154"/>
                  <a:pt x="1965" y="154"/>
                </a:cubicBezTo>
                <a:cubicBezTo>
                  <a:pt x="1965" y="153"/>
                  <a:pt x="1965" y="153"/>
                  <a:pt x="1965" y="153"/>
                </a:cubicBezTo>
                <a:cubicBezTo>
                  <a:pt x="1966" y="153"/>
                  <a:pt x="1966" y="153"/>
                  <a:pt x="1966" y="153"/>
                </a:cubicBezTo>
                <a:cubicBezTo>
                  <a:pt x="1966" y="153"/>
                  <a:pt x="1966" y="153"/>
                  <a:pt x="1966" y="153"/>
                </a:cubicBezTo>
                <a:cubicBezTo>
                  <a:pt x="1968" y="153"/>
                  <a:pt x="1970" y="153"/>
                  <a:pt x="1971" y="153"/>
                </a:cubicBezTo>
                <a:cubicBezTo>
                  <a:pt x="1975" y="152"/>
                  <a:pt x="1977" y="150"/>
                  <a:pt x="1981" y="149"/>
                </a:cubicBezTo>
                <a:cubicBezTo>
                  <a:pt x="1981" y="151"/>
                  <a:pt x="1981" y="150"/>
                  <a:pt x="1981" y="151"/>
                </a:cubicBezTo>
                <a:cubicBezTo>
                  <a:pt x="1982" y="151"/>
                  <a:pt x="1982" y="151"/>
                  <a:pt x="1982" y="151"/>
                </a:cubicBezTo>
                <a:cubicBezTo>
                  <a:pt x="1982" y="151"/>
                  <a:pt x="1983" y="150"/>
                  <a:pt x="1983" y="149"/>
                </a:cubicBezTo>
                <a:cubicBezTo>
                  <a:pt x="1986" y="149"/>
                  <a:pt x="1986" y="149"/>
                  <a:pt x="1986" y="149"/>
                </a:cubicBezTo>
                <a:cubicBezTo>
                  <a:pt x="1986" y="149"/>
                  <a:pt x="1986" y="149"/>
                  <a:pt x="1986" y="149"/>
                </a:cubicBezTo>
                <a:cubicBezTo>
                  <a:pt x="1987" y="148"/>
                  <a:pt x="1988" y="148"/>
                  <a:pt x="1988" y="148"/>
                </a:cubicBezTo>
                <a:cubicBezTo>
                  <a:pt x="1988" y="147"/>
                  <a:pt x="1988" y="147"/>
                  <a:pt x="1988" y="147"/>
                </a:cubicBezTo>
                <a:cubicBezTo>
                  <a:pt x="1991" y="147"/>
                  <a:pt x="1993" y="147"/>
                  <a:pt x="1995" y="147"/>
                </a:cubicBezTo>
                <a:cubicBezTo>
                  <a:pt x="1995" y="146"/>
                  <a:pt x="1995" y="146"/>
                  <a:pt x="1995" y="146"/>
                </a:cubicBezTo>
                <a:cubicBezTo>
                  <a:pt x="2000" y="146"/>
                  <a:pt x="2000" y="146"/>
                  <a:pt x="2000" y="146"/>
                </a:cubicBezTo>
                <a:cubicBezTo>
                  <a:pt x="2000" y="145"/>
                  <a:pt x="2000" y="145"/>
                  <a:pt x="2000" y="145"/>
                </a:cubicBezTo>
                <a:cubicBezTo>
                  <a:pt x="2002" y="145"/>
                  <a:pt x="2002" y="145"/>
                  <a:pt x="2002" y="145"/>
                </a:cubicBezTo>
                <a:cubicBezTo>
                  <a:pt x="2002" y="145"/>
                  <a:pt x="2002" y="145"/>
                  <a:pt x="2002" y="145"/>
                </a:cubicBezTo>
                <a:cubicBezTo>
                  <a:pt x="2003" y="145"/>
                  <a:pt x="2003" y="145"/>
                  <a:pt x="2003" y="145"/>
                </a:cubicBezTo>
                <a:cubicBezTo>
                  <a:pt x="2003" y="144"/>
                  <a:pt x="2003" y="144"/>
                  <a:pt x="2003" y="144"/>
                </a:cubicBezTo>
                <a:cubicBezTo>
                  <a:pt x="2007" y="144"/>
                  <a:pt x="2007" y="144"/>
                  <a:pt x="2007" y="144"/>
                </a:cubicBezTo>
                <a:cubicBezTo>
                  <a:pt x="2007" y="144"/>
                  <a:pt x="2007" y="143"/>
                  <a:pt x="2008" y="143"/>
                </a:cubicBezTo>
                <a:cubicBezTo>
                  <a:pt x="2009" y="142"/>
                  <a:pt x="2010" y="142"/>
                  <a:pt x="2012" y="142"/>
                </a:cubicBezTo>
                <a:cubicBezTo>
                  <a:pt x="2012" y="140"/>
                  <a:pt x="2012" y="140"/>
                  <a:pt x="2012" y="140"/>
                </a:cubicBezTo>
                <a:cubicBezTo>
                  <a:pt x="2014" y="140"/>
                  <a:pt x="2014" y="140"/>
                  <a:pt x="2014" y="140"/>
                </a:cubicBezTo>
                <a:cubicBezTo>
                  <a:pt x="2014" y="139"/>
                  <a:pt x="2014" y="139"/>
                  <a:pt x="2014" y="139"/>
                </a:cubicBezTo>
                <a:cubicBezTo>
                  <a:pt x="2016" y="139"/>
                  <a:pt x="2016" y="139"/>
                  <a:pt x="2016" y="137"/>
                </a:cubicBezTo>
                <a:cubicBezTo>
                  <a:pt x="2017" y="137"/>
                  <a:pt x="2017" y="137"/>
                  <a:pt x="2017" y="137"/>
                </a:cubicBezTo>
                <a:cubicBezTo>
                  <a:pt x="2017" y="136"/>
                  <a:pt x="2016" y="135"/>
                  <a:pt x="2016" y="133"/>
                </a:cubicBezTo>
                <a:cubicBezTo>
                  <a:pt x="2016" y="133"/>
                  <a:pt x="2017" y="133"/>
                  <a:pt x="2017" y="132"/>
                </a:cubicBezTo>
                <a:cubicBezTo>
                  <a:pt x="2016" y="132"/>
                  <a:pt x="2015" y="132"/>
                  <a:pt x="2015" y="132"/>
                </a:cubicBezTo>
                <a:cubicBezTo>
                  <a:pt x="2014" y="131"/>
                  <a:pt x="2014" y="129"/>
                  <a:pt x="2013" y="128"/>
                </a:cubicBezTo>
                <a:cubicBezTo>
                  <a:pt x="2010" y="128"/>
                  <a:pt x="2009" y="127"/>
                  <a:pt x="2007" y="129"/>
                </a:cubicBezTo>
                <a:cubicBezTo>
                  <a:pt x="2007" y="129"/>
                  <a:pt x="2006" y="130"/>
                  <a:pt x="2006" y="130"/>
                </a:cubicBezTo>
                <a:cubicBezTo>
                  <a:pt x="2004" y="130"/>
                  <a:pt x="2004" y="130"/>
                  <a:pt x="2004" y="130"/>
                </a:cubicBezTo>
                <a:cubicBezTo>
                  <a:pt x="2004" y="131"/>
                  <a:pt x="2004" y="131"/>
                  <a:pt x="2004" y="131"/>
                </a:cubicBezTo>
                <a:cubicBezTo>
                  <a:pt x="2002" y="132"/>
                  <a:pt x="2001" y="133"/>
                  <a:pt x="2000" y="135"/>
                </a:cubicBezTo>
                <a:cubicBezTo>
                  <a:pt x="1999" y="134"/>
                  <a:pt x="1999" y="135"/>
                  <a:pt x="1998" y="133"/>
                </a:cubicBezTo>
                <a:cubicBezTo>
                  <a:pt x="1997" y="134"/>
                  <a:pt x="1997" y="134"/>
                  <a:pt x="1996" y="134"/>
                </a:cubicBezTo>
                <a:cubicBezTo>
                  <a:pt x="1996" y="135"/>
                  <a:pt x="1996" y="135"/>
                  <a:pt x="1996" y="135"/>
                </a:cubicBezTo>
                <a:cubicBezTo>
                  <a:pt x="1994" y="135"/>
                  <a:pt x="1994" y="135"/>
                  <a:pt x="1994" y="135"/>
                </a:cubicBezTo>
                <a:cubicBezTo>
                  <a:pt x="1994" y="135"/>
                  <a:pt x="1994" y="135"/>
                  <a:pt x="1994" y="135"/>
                </a:cubicBezTo>
                <a:cubicBezTo>
                  <a:pt x="1993" y="135"/>
                  <a:pt x="1993" y="135"/>
                  <a:pt x="1993" y="135"/>
                </a:cubicBezTo>
                <a:cubicBezTo>
                  <a:pt x="1993" y="136"/>
                  <a:pt x="1993" y="136"/>
                  <a:pt x="1993" y="136"/>
                </a:cubicBezTo>
                <a:cubicBezTo>
                  <a:pt x="1991" y="137"/>
                  <a:pt x="1991" y="136"/>
                  <a:pt x="1990" y="136"/>
                </a:cubicBezTo>
                <a:cubicBezTo>
                  <a:pt x="1990" y="137"/>
                  <a:pt x="1989" y="137"/>
                  <a:pt x="1989" y="137"/>
                </a:cubicBezTo>
                <a:cubicBezTo>
                  <a:pt x="1988" y="137"/>
                  <a:pt x="1988" y="137"/>
                  <a:pt x="1988" y="137"/>
                </a:cubicBezTo>
                <a:cubicBezTo>
                  <a:pt x="1988" y="138"/>
                  <a:pt x="1988" y="138"/>
                  <a:pt x="1988" y="138"/>
                </a:cubicBezTo>
                <a:cubicBezTo>
                  <a:pt x="1987" y="138"/>
                  <a:pt x="1986" y="139"/>
                  <a:pt x="1985" y="139"/>
                </a:cubicBezTo>
                <a:cubicBezTo>
                  <a:pt x="1985" y="139"/>
                  <a:pt x="1985" y="139"/>
                  <a:pt x="1985" y="139"/>
                </a:cubicBezTo>
                <a:cubicBezTo>
                  <a:pt x="1984" y="140"/>
                  <a:pt x="1982" y="140"/>
                  <a:pt x="1981" y="140"/>
                </a:cubicBezTo>
                <a:cubicBezTo>
                  <a:pt x="1981" y="140"/>
                  <a:pt x="1980" y="139"/>
                  <a:pt x="1979" y="139"/>
                </a:cubicBezTo>
                <a:cubicBezTo>
                  <a:pt x="1979" y="140"/>
                  <a:pt x="1979" y="140"/>
                  <a:pt x="1979" y="140"/>
                </a:cubicBezTo>
                <a:cubicBezTo>
                  <a:pt x="1977" y="140"/>
                  <a:pt x="1977" y="140"/>
                  <a:pt x="1977" y="140"/>
                </a:cubicBezTo>
                <a:cubicBezTo>
                  <a:pt x="1977" y="140"/>
                  <a:pt x="1977" y="141"/>
                  <a:pt x="1977" y="141"/>
                </a:cubicBezTo>
                <a:cubicBezTo>
                  <a:pt x="1976" y="142"/>
                  <a:pt x="1974" y="142"/>
                  <a:pt x="1973" y="142"/>
                </a:cubicBezTo>
                <a:cubicBezTo>
                  <a:pt x="1973" y="142"/>
                  <a:pt x="1973" y="141"/>
                  <a:pt x="1973" y="141"/>
                </a:cubicBezTo>
                <a:cubicBezTo>
                  <a:pt x="1972" y="141"/>
                  <a:pt x="1971" y="141"/>
                  <a:pt x="1969" y="141"/>
                </a:cubicBezTo>
                <a:cubicBezTo>
                  <a:pt x="1969" y="140"/>
                  <a:pt x="1969" y="140"/>
                  <a:pt x="1969" y="140"/>
                </a:cubicBezTo>
                <a:cubicBezTo>
                  <a:pt x="1968" y="140"/>
                  <a:pt x="1966" y="138"/>
                  <a:pt x="1965" y="138"/>
                </a:cubicBezTo>
                <a:cubicBezTo>
                  <a:pt x="1963" y="138"/>
                  <a:pt x="1962" y="139"/>
                  <a:pt x="1960" y="139"/>
                </a:cubicBezTo>
                <a:cubicBezTo>
                  <a:pt x="1960" y="139"/>
                  <a:pt x="1960" y="139"/>
                  <a:pt x="1960" y="139"/>
                </a:cubicBezTo>
                <a:cubicBezTo>
                  <a:pt x="1960" y="139"/>
                  <a:pt x="1960" y="139"/>
                  <a:pt x="1960" y="139"/>
                </a:cubicBezTo>
                <a:cubicBezTo>
                  <a:pt x="1960" y="141"/>
                  <a:pt x="1960" y="142"/>
                  <a:pt x="1960" y="144"/>
                </a:cubicBezTo>
                <a:cubicBezTo>
                  <a:pt x="1958" y="144"/>
                  <a:pt x="1957" y="144"/>
                  <a:pt x="1955" y="145"/>
                </a:cubicBezTo>
                <a:cubicBezTo>
                  <a:pt x="1955" y="144"/>
                  <a:pt x="1955" y="143"/>
                  <a:pt x="1954" y="143"/>
                </a:cubicBezTo>
                <a:cubicBezTo>
                  <a:pt x="1954" y="144"/>
                  <a:pt x="1954" y="144"/>
                  <a:pt x="1954" y="144"/>
                </a:cubicBezTo>
                <a:cubicBezTo>
                  <a:pt x="1952" y="144"/>
                  <a:pt x="1952" y="144"/>
                  <a:pt x="1952" y="144"/>
                </a:cubicBezTo>
                <a:cubicBezTo>
                  <a:pt x="1952" y="145"/>
                  <a:pt x="1952" y="145"/>
                  <a:pt x="1952" y="145"/>
                </a:cubicBezTo>
                <a:cubicBezTo>
                  <a:pt x="1950" y="145"/>
                  <a:pt x="1950" y="145"/>
                  <a:pt x="1950" y="145"/>
                </a:cubicBezTo>
                <a:cubicBezTo>
                  <a:pt x="1950" y="144"/>
                  <a:pt x="1950" y="144"/>
                  <a:pt x="1950" y="144"/>
                </a:cubicBezTo>
                <a:cubicBezTo>
                  <a:pt x="1950" y="144"/>
                  <a:pt x="1950" y="144"/>
                  <a:pt x="1950" y="144"/>
                </a:cubicBezTo>
                <a:cubicBezTo>
                  <a:pt x="1950" y="145"/>
                  <a:pt x="1950" y="145"/>
                  <a:pt x="1950" y="145"/>
                </a:cubicBezTo>
                <a:cubicBezTo>
                  <a:pt x="1948" y="145"/>
                  <a:pt x="1948" y="145"/>
                  <a:pt x="1948" y="145"/>
                </a:cubicBezTo>
                <a:cubicBezTo>
                  <a:pt x="1948" y="145"/>
                  <a:pt x="1947" y="146"/>
                  <a:pt x="1947" y="146"/>
                </a:cubicBezTo>
                <a:cubicBezTo>
                  <a:pt x="1946" y="146"/>
                  <a:pt x="1946" y="146"/>
                  <a:pt x="1946" y="146"/>
                </a:cubicBezTo>
                <a:cubicBezTo>
                  <a:pt x="1946" y="147"/>
                  <a:pt x="1946" y="147"/>
                  <a:pt x="1946" y="147"/>
                </a:cubicBezTo>
                <a:cubicBezTo>
                  <a:pt x="1942" y="147"/>
                  <a:pt x="1942" y="147"/>
                  <a:pt x="1942" y="147"/>
                </a:cubicBezTo>
                <a:cubicBezTo>
                  <a:pt x="1942" y="147"/>
                  <a:pt x="1942" y="147"/>
                  <a:pt x="1942" y="147"/>
                </a:cubicBezTo>
                <a:cubicBezTo>
                  <a:pt x="1941" y="148"/>
                  <a:pt x="1941" y="147"/>
                  <a:pt x="1940" y="149"/>
                </a:cubicBezTo>
                <a:cubicBezTo>
                  <a:pt x="1938" y="150"/>
                  <a:pt x="1936" y="151"/>
                  <a:pt x="1933" y="151"/>
                </a:cubicBezTo>
                <a:cubicBezTo>
                  <a:pt x="1932" y="154"/>
                  <a:pt x="1933" y="152"/>
                  <a:pt x="1931" y="153"/>
                </a:cubicBezTo>
                <a:cubicBezTo>
                  <a:pt x="1930" y="154"/>
                  <a:pt x="1930" y="155"/>
                  <a:pt x="1929" y="155"/>
                </a:cubicBezTo>
                <a:cubicBezTo>
                  <a:pt x="1926" y="154"/>
                  <a:pt x="1926" y="153"/>
                  <a:pt x="1922" y="155"/>
                </a:cubicBezTo>
                <a:cubicBezTo>
                  <a:pt x="1919" y="155"/>
                  <a:pt x="1919" y="155"/>
                  <a:pt x="1919" y="155"/>
                </a:cubicBezTo>
                <a:cubicBezTo>
                  <a:pt x="1919" y="155"/>
                  <a:pt x="1919" y="155"/>
                  <a:pt x="1919" y="155"/>
                </a:cubicBezTo>
                <a:cubicBezTo>
                  <a:pt x="1919" y="155"/>
                  <a:pt x="1919" y="156"/>
                  <a:pt x="1918" y="156"/>
                </a:cubicBezTo>
                <a:cubicBezTo>
                  <a:pt x="1918" y="157"/>
                  <a:pt x="1918" y="157"/>
                  <a:pt x="1918" y="157"/>
                </a:cubicBezTo>
                <a:cubicBezTo>
                  <a:pt x="1917" y="157"/>
                  <a:pt x="1917" y="158"/>
                  <a:pt x="1916" y="158"/>
                </a:cubicBezTo>
                <a:cubicBezTo>
                  <a:pt x="1914" y="159"/>
                  <a:pt x="1913" y="158"/>
                  <a:pt x="1911" y="157"/>
                </a:cubicBezTo>
                <a:cubicBezTo>
                  <a:pt x="1910" y="158"/>
                  <a:pt x="1910" y="158"/>
                  <a:pt x="1910" y="160"/>
                </a:cubicBezTo>
                <a:cubicBezTo>
                  <a:pt x="1912" y="160"/>
                  <a:pt x="1912" y="160"/>
                  <a:pt x="1912" y="160"/>
                </a:cubicBezTo>
                <a:cubicBezTo>
                  <a:pt x="1912" y="160"/>
                  <a:pt x="1912" y="160"/>
                  <a:pt x="1912" y="160"/>
                </a:cubicBezTo>
                <a:cubicBezTo>
                  <a:pt x="1911" y="161"/>
                  <a:pt x="1911" y="161"/>
                  <a:pt x="1909" y="162"/>
                </a:cubicBezTo>
                <a:cubicBezTo>
                  <a:pt x="1909" y="164"/>
                  <a:pt x="1909" y="164"/>
                  <a:pt x="1909" y="164"/>
                </a:cubicBezTo>
                <a:cubicBezTo>
                  <a:pt x="1911" y="164"/>
                  <a:pt x="1911" y="164"/>
                  <a:pt x="1912" y="166"/>
                </a:cubicBezTo>
                <a:cubicBezTo>
                  <a:pt x="1910" y="165"/>
                  <a:pt x="1908" y="164"/>
                  <a:pt x="1906" y="164"/>
                </a:cubicBezTo>
                <a:cubicBezTo>
                  <a:pt x="1905" y="165"/>
                  <a:pt x="1905" y="165"/>
                  <a:pt x="1904" y="165"/>
                </a:cubicBezTo>
                <a:cubicBezTo>
                  <a:pt x="1904" y="168"/>
                  <a:pt x="1904" y="168"/>
                  <a:pt x="1904" y="168"/>
                </a:cubicBezTo>
                <a:cubicBezTo>
                  <a:pt x="1902" y="168"/>
                  <a:pt x="1902" y="168"/>
                  <a:pt x="1902" y="168"/>
                </a:cubicBezTo>
                <a:cubicBezTo>
                  <a:pt x="1902" y="168"/>
                  <a:pt x="1902" y="168"/>
                  <a:pt x="1902" y="168"/>
                </a:cubicBezTo>
                <a:cubicBezTo>
                  <a:pt x="1902" y="168"/>
                  <a:pt x="1902" y="168"/>
                  <a:pt x="1902" y="168"/>
                </a:cubicBezTo>
                <a:cubicBezTo>
                  <a:pt x="1902" y="171"/>
                  <a:pt x="1902" y="171"/>
                  <a:pt x="1902" y="171"/>
                </a:cubicBezTo>
                <a:cubicBezTo>
                  <a:pt x="1902" y="171"/>
                  <a:pt x="1901" y="171"/>
                  <a:pt x="1901" y="172"/>
                </a:cubicBezTo>
                <a:cubicBezTo>
                  <a:pt x="1900" y="172"/>
                  <a:pt x="1900" y="172"/>
                  <a:pt x="1900" y="172"/>
                </a:cubicBezTo>
                <a:cubicBezTo>
                  <a:pt x="1898" y="172"/>
                  <a:pt x="1896" y="172"/>
                  <a:pt x="1895" y="174"/>
                </a:cubicBezTo>
                <a:cubicBezTo>
                  <a:pt x="1895" y="174"/>
                  <a:pt x="1895" y="175"/>
                  <a:pt x="1894" y="176"/>
                </a:cubicBezTo>
                <a:cubicBezTo>
                  <a:pt x="1892" y="176"/>
                  <a:pt x="1892" y="176"/>
                  <a:pt x="1892" y="176"/>
                </a:cubicBezTo>
                <a:cubicBezTo>
                  <a:pt x="1892" y="176"/>
                  <a:pt x="1892" y="176"/>
                  <a:pt x="1892" y="177"/>
                </a:cubicBezTo>
                <a:cubicBezTo>
                  <a:pt x="1888" y="177"/>
                  <a:pt x="1888" y="177"/>
                  <a:pt x="1888" y="177"/>
                </a:cubicBezTo>
                <a:cubicBezTo>
                  <a:pt x="1888" y="178"/>
                  <a:pt x="1887" y="178"/>
                  <a:pt x="1887" y="179"/>
                </a:cubicBezTo>
                <a:cubicBezTo>
                  <a:pt x="1888" y="179"/>
                  <a:pt x="1889" y="179"/>
                  <a:pt x="1890" y="180"/>
                </a:cubicBezTo>
                <a:cubicBezTo>
                  <a:pt x="1890" y="180"/>
                  <a:pt x="1890" y="180"/>
                  <a:pt x="1891" y="181"/>
                </a:cubicBezTo>
                <a:cubicBezTo>
                  <a:pt x="1895" y="180"/>
                  <a:pt x="1895" y="180"/>
                  <a:pt x="1895" y="180"/>
                </a:cubicBezTo>
                <a:cubicBezTo>
                  <a:pt x="1895" y="180"/>
                  <a:pt x="1895" y="180"/>
                  <a:pt x="1895" y="180"/>
                </a:cubicBezTo>
                <a:cubicBezTo>
                  <a:pt x="1896" y="180"/>
                  <a:pt x="1898" y="180"/>
                  <a:pt x="1899" y="180"/>
                </a:cubicBezTo>
                <a:cubicBezTo>
                  <a:pt x="1899" y="181"/>
                  <a:pt x="1899" y="181"/>
                  <a:pt x="1899" y="181"/>
                </a:cubicBezTo>
                <a:cubicBezTo>
                  <a:pt x="1894" y="181"/>
                  <a:pt x="1894" y="181"/>
                  <a:pt x="1894" y="181"/>
                </a:cubicBezTo>
                <a:cubicBezTo>
                  <a:pt x="1894" y="182"/>
                  <a:pt x="1894" y="182"/>
                  <a:pt x="1893" y="183"/>
                </a:cubicBezTo>
                <a:cubicBezTo>
                  <a:pt x="1892" y="183"/>
                  <a:pt x="1892" y="183"/>
                  <a:pt x="1892" y="183"/>
                </a:cubicBezTo>
                <a:cubicBezTo>
                  <a:pt x="1892" y="186"/>
                  <a:pt x="1892" y="186"/>
                  <a:pt x="1892" y="186"/>
                </a:cubicBezTo>
                <a:cubicBezTo>
                  <a:pt x="1892" y="186"/>
                  <a:pt x="1892" y="186"/>
                  <a:pt x="1892" y="186"/>
                </a:cubicBezTo>
                <a:cubicBezTo>
                  <a:pt x="1892" y="187"/>
                  <a:pt x="1892" y="187"/>
                  <a:pt x="1893" y="187"/>
                </a:cubicBezTo>
                <a:cubicBezTo>
                  <a:pt x="1893" y="188"/>
                  <a:pt x="1893" y="188"/>
                  <a:pt x="1893" y="188"/>
                </a:cubicBezTo>
                <a:cubicBezTo>
                  <a:pt x="1894" y="188"/>
                  <a:pt x="1894" y="188"/>
                  <a:pt x="1895" y="187"/>
                </a:cubicBezTo>
                <a:cubicBezTo>
                  <a:pt x="1896" y="187"/>
                  <a:pt x="1896" y="187"/>
                  <a:pt x="1896" y="187"/>
                </a:cubicBezTo>
                <a:cubicBezTo>
                  <a:pt x="1896" y="187"/>
                  <a:pt x="1896" y="187"/>
                  <a:pt x="1896" y="187"/>
                </a:cubicBezTo>
                <a:cubicBezTo>
                  <a:pt x="1895" y="188"/>
                  <a:pt x="1894" y="190"/>
                  <a:pt x="1892" y="191"/>
                </a:cubicBezTo>
                <a:cubicBezTo>
                  <a:pt x="1892" y="191"/>
                  <a:pt x="1892" y="191"/>
                  <a:pt x="1892" y="191"/>
                </a:cubicBezTo>
                <a:cubicBezTo>
                  <a:pt x="1891" y="191"/>
                  <a:pt x="1888" y="191"/>
                  <a:pt x="1887" y="191"/>
                </a:cubicBezTo>
                <a:cubicBezTo>
                  <a:pt x="1886" y="192"/>
                  <a:pt x="1887" y="192"/>
                  <a:pt x="1885" y="193"/>
                </a:cubicBezTo>
                <a:cubicBezTo>
                  <a:pt x="1885" y="194"/>
                  <a:pt x="1885" y="194"/>
                  <a:pt x="1885" y="194"/>
                </a:cubicBezTo>
                <a:cubicBezTo>
                  <a:pt x="1884" y="194"/>
                  <a:pt x="1884" y="194"/>
                  <a:pt x="1884" y="194"/>
                </a:cubicBezTo>
                <a:cubicBezTo>
                  <a:pt x="1884" y="194"/>
                  <a:pt x="1885" y="199"/>
                  <a:pt x="1885" y="199"/>
                </a:cubicBezTo>
                <a:cubicBezTo>
                  <a:pt x="1886" y="199"/>
                  <a:pt x="1886" y="200"/>
                  <a:pt x="1887" y="200"/>
                </a:cubicBezTo>
                <a:cubicBezTo>
                  <a:pt x="1887" y="201"/>
                  <a:pt x="1887" y="201"/>
                  <a:pt x="1887" y="201"/>
                </a:cubicBezTo>
                <a:cubicBezTo>
                  <a:pt x="1883" y="201"/>
                  <a:pt x="1883" y="201"/>
                  <a:pt x="1883" y="201"/>
                </a:cubicBezTo>
                <a:cubicBezTo>
                  <a:pt x="1883" y="204"/>
                  <a:pt x="1883" y="204"/>
                  <a:pt x="1883" y="204"/>
                </a:cubicBezTo>
                <a:cubicBezTo>
                  <a:pt x="1882" y="205"/>
                  <a:pt x="1883" y="204"/>
                  <a:pt x="1882" y="205"/>
                </a:cubicBezTo>
                <a:cubicBezTo>
                  <a:pt x="1881" y="205"/>
                  <a:pt x="1881" y="205"/>
                  <a:pt x="1881" y="205"/>
                </a:cubicBezTo>
                <a:cubicBezTo>
                  <a:pt x="1882" y="207"/>
                  <a:pt x="1883" y="207"/>
                  <a:pt x="1883" y="208"/>
                </a:cubicBezTo>
                <a:cubicBezTo>
                  <a:pt x="1883" y="209"/>
                  <a:pt x="1883" y="208"/>
                  <a:pt x="1883" y="210"/>
                </a:cubicBezTo>
                <a:cubicBezTo>
                  <a:pt x="1882" y="210"/>
                  <a:pt x="1881" y="209"/>
                  <a:pt x="1881" y="209"/>
                </a:cubicBezTo>
                <a:cubicBezTo>
                  <a:pt x="1881" y="210"/>
                  <a:pt x="1881" y="210"/>
                  <a:pt x="1881" y="210"/>
                </a:cubicBezTo>
                <a:cubicBezTo>
                  <a:pt x="1878" y="210"/>
                  <a:pt x="1879" y="209"/>
                  <a:pt x="1876" y="209"/>
                </a:cubicBezTo>
                <a:cubicBezTo>
                  <a:pt x="1876" y="211"/>
                  <a:pt x="1875" y="212"/>
                  <a:pt x="1874" y="213"/>
                </a:cubicBezTo>
                <a:cubicBezTo>
                  <a:pt x="1874" y="217"/>
                  <a:pt x="1876" y="218"/>
                  <a:pt x="1876" y="222"/>
                </a:cubicBezTo>
                <a:lnTo>
                  <a:pt x="1877" y="222"/>
                </a:lnTo>
                <a:close/>
                <a:moveTo>
                  <a:pt x="546" y="138"/>
                </a:moveTo>
                <a:cubicBezTo>
                  <a:pt x="547" y="138"/>
                  <a:pt x="549" y="139"/>
                  <a:pt x="551" y="139"/>
                </a:cubicBezTo>
                <a:cubicBezTo>
                  <a:pt x="551" y="138"/>
                  <a:pt x="551" y="138"/>
                  <a:pt x="551" y="138"/>
                </a:cubicBezTo>
                <a:cubicBezTo>
                  <a:pt x="553" y="138"/>
                  <a:pt x="555" y="138"/>
                  <a:pt x="556" y="137"/>
                </a:cubicBezTo>
                <a:cubicBezTo>
                  <a:pt x="556" y="138"/>
                  <a:pt x="556" y="138"/>
                  <a:pt x="556" y="138"/>
                </a:cubicBezTo>
                <a:cubicBezTo>
                  <a:pt x="553" y="139"/>
                  <a:pt x="549" y="140"/>
                  <a:pt x="548" y="143"/>
                </a:cubicBezTo>
                <a:cubicBezTo>
                  <a:pt x="549" y="143"/>
                  <a:pt x="550" y="143"/>
                  <a:pt x="552" y="143"/>
                </a:cubicBezTo>
                <a:cubicBezTo>
                  <a:pt x="552" y="142"/>
                  <a:pt x="552" y="142"/>
                  <a:pt x="552" y="142"/>
                </a:cubicBezTo>
                <a:cubicBezTo>
                  <a:pt x="556" y="142"/>
                  <a:pt x="556" y="142"/>
                  <a:pt x="556" y="142"/>
                </a:cubicBezTo>
                <a:cubicBezTo>
                  <a:pt x="556" y="143"/>
                  <a:pt x="556" y="143"/>
                  <a:pt x="556" y="143"/>
                </a:cubicBezTo>
                <a:cubicBezTo>
                  <a:pt x="555" y="143"/>
                  <a:pt x="554" y="144"/>
                  <a:pt x="553" y="145"/>
                </a:cubicBezTo>
                <a:cubicBezTo>
                  <a:pt x="553" y="146"/>
                  <a:pt x="553" y="146"/>
                  <a:pt x="553" y="146"/>
                </a:cubicBezTo>
                <a:cubicBezTo>
                  <a:pt x="553" y="147"/>
                  <a:pt x="552" y="146"/>
                  <a:pt x="551" y="147"/>
                </a:cubicBezTo>
                <a:cubicBezTo>
                  <a:pt x="550" y="147"/>
                  <a:pt x="550" y="147"/>
                  <a:pt x="550" y="147"/>
                </a:cubicBezTo>
                <a:cubicBezTo>
                  <a:pt x="550" y="149"/>
                  <a:pt x="550" y="149"/>
                  <a:pt x="550" y="149"/>
                </a:cubicBezTo>
                <a:cubicBezTo>
                  <a:pt x="552" y="149"/>
                  <a:pt x="555" y="149"/>
                  <a:pt x="558" y="149"/>
                </a:cubicBezTo>
                <a:cubicBezTo>
                  <a:pt x="558" y="148"/>
                  <a:pt x="559" y="148"/>
                  <a:pt x="560" y="147"/>
                </a:cubicBezTo>
                <a:cubicBezTo>
                  <a:pt x="560" y="147"/>
                  <a:pt x="560" y="146"/>
                  <a:pt x="560" y="145"/>
                </a:cubicBezTo>
                <a:cubicBezTo>
                  <a:pt x="562" y="145"/>
                  <a:pt x="562" y="145"/>
                  <a:pt x="562" y="145"/>
                </a:cubicBezTo>
                <a:cubicBezTo>
                  <a:pt x="562" y="145"/>
                  <a:pt x="562" y="145"/>
                  <a:pt x="562" y="145"/>
                </a:cubicBezTo>
                <a:cubicBezTo>
                  <a:pt x="563" y="145"/>
                  <a:pt x="563" y="145"/>
                  <a:pt x="563" y="145"/>
                </a:cubicBezTo>
                <a:cubicBezTo>
                  <a:pt x="563" y="144"/>
                  <a:pt x="563" y="144"/>
                  <a:pt x="563" y="144"/>
                </a:cubicBezTo>
                <a:cubicBezTo>
                  <a:pt x="565" y="143"/>
                  <a:pt x="564" y="145"/>
                  <a:pt x="565" y="142"/>
                </a:cubicBezTo>
                <a:cubicBezTo>
                  <a:pt x="564" y="142"/>
                  <a:pt x="564" y="142"/>
                  <a:pt x="564" y="142"/>
                </a:cubicBezTo>
                <a:cubicBezTo>
                  <a:pt x="564" y="141"/>
                  <a:pt x="564" y="140"/>
                  <a:pt x="565" y="139"/>
                </a:cubicBezTo>
                <a:cubicBezTo>
                  <a:pt x="565" y="138"/>
                  <a:pt x="565" y="137"/>
                  <a:pt x="564" y="136"/>
                </a:cubicBezTo>
                <a:cubicBezTo>
                  <a:pt x="560" y="136"/>
                  <a:pt x="560" y="136"/>
                  <a:pt x="560" y="136"/>
                </a:cubicBezTo>
                <a:cubicBezTo>
                  <a:pt x="560" y="137"/>
                  <a:pt x="560" y="137"/>
                  <a:pt x="560" y="137"/>
                </a:cubicBezTo>
                <a:cubicBezTo>
                  <a:pt x="558" y="137"/>
                  <a:pt x="558" y="137"/>
                  <a:pt x="558" y="137"/>
                </a:cubicBezTo>
                <a:cubicBezTo>
                  <a:pt x="559" y="136"/>
                  <a:pt x="560" y="135"/>
                  <a:pt x="561" y="134"/>
                </a:cubicBezTo>
                <a:cubicBezTo>
                  <a:pt x="561" y="132"/>
                  <a:pt x="560" y="131"/>
                  <a:pt x="558" y="131"/>
                </a:cubicBezTo>
                <a:cubicBezTo>
                  <a:pt x="558" y="130"/>
                  <a:pt x="558" y="130"/>
                  <a:pt x="558" y="130"/>
                </a:cubicBezTo>
                <a:cubicBezTo>
                  <a:pt x="556" y="131"/>
                  <a:pt x="554" y="131"/>
                  <a:pt x="552" y="132"/>
                </a:cubicBezTo>
                <a:cubicBezTo>
                  <a:pt x="552" y="132"/>
                  <a:pt x="552" y="132"/>
                  <a:pt x="552" y="132"/>
                </a:cubicBezTo>
                <a:cubicBezTo>
                  <a:pt x="548" y="132"/>
                  <a:pt x="548" y="132"/>
                  <a:pt x="548" y="132"/>
                </a:cubicBezTo>
                <a:cubicBezTo>
                  <a:pt x="548" y="133"/>
                  <a:pt x="548" y="133"/>
                  <a:pt x="548" y="133"/>
                </a:cubicBezTo>
                <a:cubicBezTo>
                  <a:pt x="547" y="134"/>
                  <a:pt x="547" y="134"/>
                  <a:pt x="545" y="135"/>
                </a:cubicBezTo>
                <a:cubicBezTo>
                  <a:pt x="545" y="137"/>
                  <a:pt x="545" y="137"/>
                  <a:pt x="546" y="138"/>
                </a:cubicBezTo>
                <a:close/>
                <a:moveTo>
                  <a:pt x="447" y="132"/>
                </a:moveTo>
                <a:cubicBezTo>
                  <a:pt x="447" y="134"/>
                  <a:pt x="447" y="134"/>
                  <a:pt x="447" y="134"/>
                </a:cubicBezTo>
                <a:cubicBezTo>
                  <a:pt x="446" y="134"/>
                  <a:pt x="446" y="134"/>
                  <a:pt x="446" y="134"/>
                </a:cubicBezTo>
                <a:cubicBezTo>
                  <a:pt x="447" y="135"/>
                  <a:pt x="446" y="134"/>
                  <a:pt x="447" y="135"/>
                </a:cubicBezTo>
                <a:cubicBezTo>
                  <a:pt x="448" y="136"/>
                  <a:pt x="447" y="135"/>
                  <a:pt x="449" y="135"/>
                </a:cubicBezTo>
                <a:cubicBezTo>
                  <a:pt x="449" y="135"/>
                  <a:pt x="449" y="135"/>
                  <a:pt x="449" y="135"/>
                </a:cubicBezTo>
                <a:cubicBezTo>
                  <a:pt x="449" y="135"/>
                  <a:pt x="449" y="135"/>
                  <a:pt x="449" y="135"/>
                </a:cubicBezTo>
                <a:cubicBezTo>
                  <a:pt x="449" y="132"/>
                  <a:pt x="449" y="132"/>
                  <a:pt x="447" y="132"/>
                </a:cubicBezTo>
                <a:cubicBezTo>
                  <a:pt x="447" y="132"/>
                  <a:pt x="447" y="131"/>
                  <a:pt x="447" y="132"/>
                </a:cubicBezTo>
                <a:close/>
                <a:moveTo>
                  <a:pt x="1273" y="132"/>
                </a:moveTo>
                <a:cubicBezTo>
                  <a:pt x="1273" y="133"/>
                  <a:pt x="1273" y="133"/>
                  <a:pt x="1273" y="133"/>
                </a:cubicBezTo>
                <a:cubicBezTo>
                  <a:pt x="1274" y="133"/>
                  <a:pt x="1274" y="133"/>
                  <a:pt x="1274" y="133"/>
                </a:cubicBezTo>
                <a:cubicBezTo>
                  <a:pt x="1273" y="132"/>
                  <a:pt x="1274" y="132"/>
                  <a:pt x="1273" y="132"/>
                </a:cubicBezTo>
                <a:close/>
                <a:moveTo>
                  <a:pt x="1274" y="135"/>
                </a:moveTo>
                <a:cubicBezTo>
                  <a:pt x="1274" y="137"/>
                  <a:pt x="1275" y="138"/>
                  <a:pt x="1276" y="140"/>
                </a:cubicBezTo>
                <a:cubicBezTo>
                  <a:pt x="1276" y="140"/>
                  <a:pt x="1276" y="140"/>
                  <a:pt x="1276" y="140"/>
                </a:cubicBezTo>
                <a:cubicBezTo>
                  <a:pt x="1276" y="142"/>
                  <a:pt x="1276" y="142"/>
                  <a:pt x="1276" y="142"/>
                </a:cubicBezTo>
                <a:cubicBezTo>
                  <a:pt x="1277" y="142"/>
                  <a:pt x="1277" y="142"/>
                  <a:pt x="1277" y="142"/>
                </a:cubicBezTo>
                <a:cubicBezTo>
                  <a:pt x="1277" y="143"/>
                  <a:pt x="1277" y="143"/>
                  <a:pt x="1277" y="143"/>
                </a:cubicBezTo>
                <a:cubicBezTo>
                  <a:pt x="1278" y="143"/>
                  <a:pt x="1278" y="143"/>
                  <a:pt x="1278" y="143"/>
                </a:cubicBezTo>
                <a:cubicBezTo>
                  <a:pt x="1277" y="141"/>
                  <a:pt x="1277" y="139"/>
                  <a:pt x="1276" y="137"/>
                </a:cubicBezTo>
                <a:cubicBezTo>
                  <a:pt x="1276" y="137"/>
                  <a:pt x="1275" y="136"/>
                  <a:pt x="1275" y="136"/>
                </a:cubicBezTo>
                <a:cubicBezTo>
                  <a:pt x="1275" y="135"/>
                  <a:pt x="1275" y="135"/>
                  <a:pt x="1276" y="134"/>
                </a:cubicBezTo>
                <a:cubicBezTo>
                  <a:pt x="1275" y="134"/>
                  <a:pt x="1274" y="134"/>
                  <a:pt x="1274" y="133"/>
                </a:cubicBezTo>
                <a:cubicBezTo>
                  <a:pt x="1274" y="134"/>
                  <a:pt x="1273" y="134"/>
                  <a:pt x="1273" y="135"/>
                </a:cubicBezTo>
                <a:lnTo>
                  <a:pt x="1274" y="135"/>
                </a:lnTo>
                <a:close/>
                <a:moveTo>
                  <a:pt x="2255" y="137"/>
                </a:moveTo>
                <a:cubicBezTo>
                  <a:pt x="2256" y="139"/>
                  <a:pt x="2256" y="139"/>
                  <a:pt x="2257" y="140"/>
                </a:cubicBezTo>
                <a:cubicBezTo>
                  <a:pt x="2259" y="140"/>
                  <a:pt x="2262" y="140"/>
                  <a:pt x="2264" y="141"/>
                </a:cubicBezTo>
                <a:cubicBezTo>
                  <a:pt x="2264" y="140"/>
                  <a:pt x="2264" y="140"/>
                  <a:pt x="2265" y="139"/>
                </a:cubicBezTo>
                <a:cubicBezTo>
                  <a:pt x="2266" y="139"/>
                  <a:pt x="2266" y="139"/>
                  <a:pt x="2267" y="139"/>
                </a:cubicBezTo>
                <a:cubicBezTo>
                  <a:pt x="2267" y="136"/>
                  <a:pt x="2267" y="136"/>
                  <a:pt x="2267" y="136"/>
                </a:cubicBezTo>
                <a:cubicBezTo>
                  <a:pt x="2265" y="136"/>
                  <a:pt x="2265" y="136"/>
                  <a:pt x="2265" y="136"/>
                </a:cubicBezTo>
                <a:cubicBezTo>
                  <a:pt x="2264" y="137"/>
                  <a:pt x="2264" y="137"/>
                  <a:pt x="2264" y="137"/>
                </a:cubicBezTo>
                <a:cubicBezTo>
                  <a:pt x="2260" y="137"/>
                  <a:pt x="2260" y="137"/>
                  <a:pt x="2260" y="137"/>
                </a:cubicBezTo>
                <a:cubicBezTo>
                  <a:pt x="2260" y="137"/>
                  <a:pt x="2260" y="137"/>
                  <a:pt x="2260" y="137"/>
                </a:cubicBezTo>
                <a:cubicBezTo>
                  <a:pt x="2258" y="137"/>
                  <a:pt x="2257" y="137"/>
                  <a:pt x="2255" y="137"/>
                </a:cubicBezTo>
                <a:close/>
                <a:moveTo>
                  <a:pt x="428" y="142"/>
                </a:moveTo>
                <a:cubicBezTo>
                  <a:pt x="425" y="143"/>
                  <a:pt x="424" y="146"/>
                  <a:pt x="421" y="148"/>
                </a:cubicBezTo>
                <a:cubicBezTo>
                  <a:pt x="421" y="151"/>
                  <a:pt x="421" y="151"/>
                  <a:pt x="421" y="151"/>
                </a:cubicBezTo>
                <a:cubicBezTo>
                  <a:pt x="423" y="151"/>
                  <a:pt x="426" y="152"/>
                  <a:pt x="428" y="152"/>
                </a:cubicBezTo>
                <a:cubicBezTo>
                  <a:pt x="428" y="149"/>
                  <a:pt x="429" y="148"/>
                  <a:pt x="429" y="145"/>
                </a:cubicBezTo>
                <a:cubicBezTo>
                  <a:pt x="430" y="144"/>
                  <a:pt x="431" y="144"/>
                  <a:pt x="431" y="144"/>
                </a:cubicBezTo>
                <a:cubicBezTo>
                  <a:pt x="432" y="143"/>
                  <a:pt x="432" y="142"/>
                  <a:pt x="432" y="141"/>
                </a:cubicBezTo>
                <a:cubicBezTo>
                  <a:pt x="433" y="141"/>
                  <a:pt x="433" y="141"/>
                  <a:pt x="433" y="141"/>
                </a:cubicBezTo>
                <a:cubicBezTo>
                  <a:pt x="433" y="139"/>
                  <a:pt x="432" y="138"/>
                  <a:pt x="432" y="137"/>
                </a:cubicBezTo>
                <a:cubicBezTo>
                  <a:pt x="429" y="138"/>
                  <a:pt x="430" y="138"/>
                  <a:pt x="428" y="139"/>
                </a:cubicBezTo>
                <a:lnTo>
                  <a:pt x="428" y="142"/>
                </a:lnTo>
                <a:close/>
                <a:moveTo>
                  <a:pt x="754" y="141"/>
                </a:moveTo>
                <a:cubicBezTo>
                  <a:pt x="753" y="141"/>
                  <a:pt x="753" y="141"/>
                  <a:pt x="753" y="141"/>
                </a:cubicBezTo>
                <a:cubicBezTo>
                  <a:pt x="753" y="143"/>
                  <a:pt x="753" y="142"/>
                  <a:pt x="754" y="143"/>
                </a:cubicBezTo>
                <a:cubicBezTo>
                  <a:pt x="755" y="144"/>
                  <a:pt x="756" y="142"/>
                  <a:pt x="758" y="145"/>
                </a:cubicBezTo>
                <a:cubicBezTo>
                  <a:pt x="758" y="145"/>
                  <a:pt x="758" y="145"/>
                  <a:pt x="758" y="145"/>
                </a:cubicBezTo>
                <a:cubicBezTo>
                  <a:pt x="758" y="142"/>
                  <a:pt x="758" y="142"/>
                  <a:pt x="758" y="142"/>
                </a:cubicBezTo>
                <a:cubicBezTo>
                  <a:pt x="759" y="142"/>
                  <a:pt x="759" y="142"/>
                  <a:pt x="759" y="142"/>
                </a:cubicBezTo>
                <a:cubicBezTo>
                  <a:pt x="760" y="140"/>
                  <a:pt x="761" y="142"/>
                  <a:pt x="761" y="139"/>
                </a:cubicBezTo>
                <a:cubicBezTo>
                  <a:pt x="757" y="139"/>
                  <a:pt x="757" y="140"/>
                  <a:pt x="754" y="141"/>
                </a:cubicBezTo>
                <a:close/>
                <a:moveTo>
                  <a:pt x="627" y="144"/>
                </a:moveTo>
                <a:cubicBezTo>
                  <a:pt x="627" y="143"/>
                  <a:pt x="627" y="143"/>
                  <a:pt x="627" y="142"/>
                </a:cubicBezTo>
                <a:cubicBezTo>
                  <a:pt x="626" y="142"/>
                  <a:pt x="627" y="142"/>
                  <a:pt x="626" y="143"/>
                </a:cubicBezTo>
                <a:cubicBezTo>
                  <a:pt x="625" y="143"/>
                  <a:pt x="625" y="143"/>
                  <a:pt x="625" y="143"/>
                </a:cubicBezTo>
                <a:cubicBezTo>
                  <a:pt x="625" y="143"/>
                  <a:pt x="625" y="143"/>
                  <a:pt x="625" y="143"/>
                </a:cubicBezTo>
                <a:cubicBezTo>
                  <a:pt x="626" y="143"/>
                  <a:pt x="626" y="143"/>
                  <a:pt x="626" y="143"/>
                </a:cubicBezTo>
                <a:cubicBezTo>
                  <a:pt x="626" y="144"/>
                  <a:pt x="626" y="144"/>
                  <a:pt x="626" y="144"/>
                </a:cubicBezTo>
                <a:lnTo>
                  <a:pt x="627" y="144"/>
                </a:lnTo>
                <a:close/>
                <a:moveTo>
                  <a:pt x="2232" y="143"/>
                </a:moveTo>
                <a:cubicBezTo>
                  <a:pt x="2233" y="143"/>
                  <a:pt x="2233" y="144"/>
                  <a:pt x="2234" y="144"/>
                </a:cubicBezTo>
                <a:cubicBezTo>
                  <a:pt x="2234" y="143"/>
                  <a:pt x="2234" y="143"/>
                  <a:pt x="2234" y="143"/>
                </a:cubicBezTo>
                <a:cubicBezTo>
                  <a:pt x="2235" y="143"/>
                  <a:pt x="2235" y="143"/>
                  <a:pt x="2235" y="143"/>
                </a:cubicBezTo>
                <a:cubicBezTo>
                  <a:pt x="2235" y="143"/>
                  <a:pt x="2235" y="143"/>
                  <a:pt x="2235" y="143"/>
                </a:cubicBezTo>
                <a:cubicBezTo>
                  <a:pt x="2234" y="142"/>
                  <a:pt x="2234" y="142"/>
                  <a:pt x="2233" y="142"/>
                </a:cubicBezTo>
                <a:cubicBezTo>
                  <a:pt x="2233" y="143"/>
                  <a:pt x="2233" y="143"/>
                  <a:pt x="2233" y="143"/>
                </a:cubicBezTo>
                <a:lnTo>
                  <a:pt x="2232" y="143"/>
                </a:lnTo>
                <a:close/>
                <a:moveTo>
                  <a:pt x="608" y="143"/>
                </a:moveTo>
                <a:cubicBezTo>
                  <a:pt x="608" y="145"/>
                  <a:pt x="608" y="145"/>
                  <a:pt x="608" y="145"/>
                </a:cubicBezTo>
                <a:cubicBezTo>
                  <a:pt x="608" y="145"/>
                  <a:pt x="611" y="145"/>
                  <a:pt x="610" y="145"/>
                </a:cubicBezTo>
                <a:cubicBezTo>
                  <a:pt x="609" y="145"/>
                  <a:pt x="609" y="145"/>
                  <a:pt x="609" y="145"/>
                </a:cubicBezTo>
                <a:cubicBezTo>
                  <a:pt x="609" y="143"/>
                  <a:pt x="609" y="143"/>
                  <a:pt x="609" y="143"/>
                </a:cubicBezTo>
                <a:lnTo>
                  <a:pt x="608" y="143"/>
                </a:lnTo>
                <a:close/>
                <a:moveTo>
                  <a:pt x="612" y="143"/>
                </a:moveTo>
                <a:cubicBezTo>
                  <a:pt x="612" y="145"/>
                  <a:pt x="612" y="145"/>
                  <a:pt x="612" y="145"/>
                </a:cubicBezTo>
                <a:cubicBezTo>
                  <a:pt x="612" y="145"/>
                  <a:pt x="612" y="145"/>
                  <a:pt x="612" y="145"/>
                </a:cubicBezTo>
                <a:cubicBezTo>
                  <a:pt x="612" y="143"/>
                  <a:pt x="612" y="144"/>
                  <a:pt x="612" y="143"/>
                </a:cubicBezTo>
                <a:close/>
                <a:moveTo>
                  <a:pt x="610" y="151"/>
                </a:moveTo>
                <a:cubicBezTo>
                  <a:pt x="611" y="151"/>
                  <a:pt x="611" y="151"/>
                  <a:pt x="613" y="151"/>
                </a:cubicBezTo>
                <a:cubicBezTo>
                  <a:pt x="613" y="149"/>
                  <a:pt x="614" y="149"/>
                  <a:pt x="614" y="148"/>
                </a:cubicBezTo>
                <a:cubicBezTo>
                  <a:pt x="618" y="148"/>
                  <a:pt x="618" y="148"/>
                  <a:pt x="618" y="148"/>
                </a:cubicBezTo>
                <a:cubicBezTo>
                  <a:pt x="618" y="147"/>
                  <a:pt x="618" y="146"/>
                  <a:pt x="618" y="145"/>
                </a:cubicBezTo>
                <a:cubicBezTo>
                  <a:pt x="618" y="145"/>
                  <a:pt x="618" y="145"/>
                  <a:pt x="618" y="145"/>
                </a:cubicBezTo>
                <a:cubicBezTo>
                  <a:pt x="618" y="144"/>
                  <a:pt x="618" y="144"/>
                  <a:pt x="618" y="144"/>
                </a:cubicBezTo>
                <a:cubicBezTo>
                  <a:pt x="617" y="144"/>
                  <a:pt x="617" y="144"/>
                  <a:pt x="617" y="144"/>
                </a:cubicBezTo>
                <a:cubicBezTo>
                  <a:pt x="617" y="145"/>
                  <a:pt x="617" y="145"/>
                  <a:pt x="617" y="145"/>
                </a:cubicBezTo>
                <a:cubicBezTo>
                  <a:pt x="615" y="147"/>
                  <a:pt x="613" y="148"/>
                  <a:pt x="610" y="148"/>
                </a:cubicBezTo>
                <a:lnTo>
                  <a:pt x="610" y="151"/>
                </a:lnTo>
                <a:close/>
                <a:moveTo>
                  <a:pt x="2611" y="166"/>
                </a:moveTo>
                <a:cubicBezTo>
                  <a:pt x="2612" y="166"/>
                  <a:pt x="2612" y="166"/>
                  <a:pt x="2612" y="166"/>
                </a:cubicBezTo>
                <a:cubicBezTo>
                  <a:pt x="2611" y="168"/>
                  <a:pt x="2612" y="168"/>
                  <a:pt x="2610" y="168"/>
                </a:cubicBezTo>
                <a:cubicBezTo>
                  <a:pt x="2611" y="169"/>
                  <a:pt x="2611" y="169"/>
                  <a:pt x="2613" y="170"/>
                </a:cubicBezTo>
                <a:cubicBezTo>
                  <a:pt x="2613" y="171"/>
                  <a:pt x="2614" y="172"/>
                  <a:pt x="2614" y="174"/>
                </a:cubicBezTo>
                <a:cubicBezTo>
                  <a:pt x="2616" y="174"/>
                  <a:pt x="2617" y="174"/>
                  <a:pt x="2618" y="176"/>
                </a:cubicBezTo>
                <a:cubicBezTo>
                  <a:pt x="2622" y="175"/>
                  <a:pt x="2625" y="172"/>
                  <a:pt x="2626" y="170"/>
                </a:cubicBezTo>
                <a:cubicBezTo>
                  <a:pt x="2626" y="170"/>
                  <a:pt x="2626" y="170"/>
                  <a:pt x="2626" y="170"/>
                </a:cubicBezTo>
                <a:cubicBezTo>
                  <a:pt x="2626" y="167"/>
                  <a:pt x="2626" y="167"/>
                  <a:pt x="2626" y="167"/>
                </a:cubicBezTo>
                <a:cubicBezTo>
                  <a:pt x="2630" y="166"/>
                  <a:pt x="2630" y="163"/>
                  <a:pt x="2632" y="161"/>
                </a:cubicBezTo>
                <a:cubicBezTo>
                  <a:pt x="2632" y="158"/>
                  <a:pt x="2631" y="157"/>
                  <a:pt x="2631" y="155"/>
                </a:cubicBezTo>
                <a:cubicBezTo>
                  <a:pt x="2629" y="154"/>
                  <a:pt x="2629" y="153"/>
                  <a:pt x="2628" y="153"/>
                </a:cubicBezTo>
                <a:cubicBezTo>
                  <a:pt x="2627" y="151"/>
                  <a:pt x="2627" y="150"/>
                  <a:pt x="2627" y="149"/>
                </a:cubicBezTo>
                <a:cubicBezTo>
                  <a:pt x="2623" y="149"/>
                  <a:pt x="2623" y="146"/>
                  <a:pt x="2619" y="145"/>
                </a:cubicBezTo>
                <a:cubicBezTo>
                  <a:pt x="2619" y="144"/>
                  <a:pt x="2619" y="145"/>
                  <a:pt x="2618" y="144"/>
                </a:cubicBezTo>
                <a:cubicBezTo>
                  <a:pt x="2618" y="145"/>
                  <a:pt x="2615" y="147"/>
                  <a:pt x="2614" y="148"/>
                </a:cubicBezTo>
                <a:cubicBezTo>
                  <a:pt x="2614" y="150"/>
                  <a:pt x="2614" y="150"/>
                  <a:pt x="2614" y="150"/>
                </a:cubicBezTo>
                <a:cubicBezTo>
                  <a:pt x="2613" y="150"/>
                  <a:pt x="2613" y="150"/>
                  <a:pt x="2612" y="151"/>
                </a:cubicBezTo>
                <a:cubicBezTo>
                  <a:pt x="2612" y="151"/>
                  <a:pt x="2612" y="151"/>
                  <a:pt x="2612" y="151"/>
                </a:cubicBezTo>
                <a:cubicBezTo>
                  <a:pt x="2611" y="151"/>
                  <a:pt x="2611" y="151"/>
                  <a:pt x="2611" y="151"/>
                </a:cubicBezTo>
                <a:cubicBezTo>
                  <a:pt x="2611" y="155"/>
                  <a:pt x="2611" y="155"/>
                  <a:pt x="2611" y="155"/>
                </a:cubicBezTo>
                <a:cubicBezTo>
                  <a:pt x="2611" y="155"/>
                  <a:pt x="2610" y="155"/>
                  <a:pt x="2609" y="156"/>
                </a:cubicBezTo>
                <a:cubicBezTo>
                  <a:pt x="2608" y="158"/>
                  <a:pt x="2609" y="160"/>
                  <a:pt x="2610" y="162"/>
                </a:cubicBezTo>
                <a:cubicBezTo>
                  <a:pt x="2609" y="162"/>
                  <a:pt x="2609" y="162"/>
                  <a:pt x="2609" y="162"/>
                </a:cubicBezTo>
                <a:cubicBezTo>
                  <a:pt x="2610" y="164"/>
                  <a:pt x="2610" y="164"/>
                  <a:pt x="2611" y="166"/>
                </a:cubicBezTo>
                <a:close/>
                <a:moveTo>
                  <a:pt x="627" y="165"/>
                </a:moveTo>
                <a:cubicBezTo>
                  <a:pt x="627" y="164"/>
                  <a:pt x="627" y="164"/>
                  <a:pt x="627" y="164"/>
                </a:cubicBezTo>
                <a:cubicBezTo>
                  <a:pt x="629" y="164"/>
                  <a:pt x="630" y="165"/>
                  <a:pt x="631" y="166"/>
                </a:cubicBezTo>
                <a:cubicBezTo>
                  <a:pt x="633" y="166"/>
                  <a:pt x="633" y="166"/>
                  <a:pt x="633" y="166"/>
                </a:cubicBezTo>
                <a:cubicBezTo>
                  <a:pt x="633" y="166"/>
                  <a:pt x="633" y="166"/>
                  <a:pt x="633" y="166"/>
                </a:cubicBezTo>
                <a:cubicBezTo>
                  <a:pt x="633" y="165"/>
                  <a:pt x="634" y="165"/>
                  <a:pt x="635" y="165"/>
                </a:cubicBezTo>
                <a:cubicBezTo>
                  <a:pt x="635" y="162"/>
                  <a:pt x="635" y="158"/>
                  <a:pt x="636" y="155"/>
                </a:cubicBezTo>
                <a:cubicBezTo>
                  <a:pt x="635" y="155"/>
                  <a:pt x="635" y="155"/>
                  <a:pt x="635" y="155"/>
                </a:cubicBezTo>
                <a:cubicBezTo>
                  <a:pt x="635" y="152"/>
                  <a:pt x="636" y="153"/>
                  <a:pt x="634" y="151"/>
                </a:cubicBezTo>
                <a:cubicBezTo>
                  <a:pt x="634" y="151"/>
                  <a:pt x="634" y="151"/>
                  <a:pt x="634" y="151"/>
                </a:cubicBezTo>
                <a:cubicBezTo>
                  <a:pt x="633" y="150"/>
                  <a:pt x="633" y="150"/>
                  <a:pt x="632" y="150"/>
                </a:cubicBezTo>
                <a:cubicBezTo>
                  <a:pt x="632" y="149"/>
                  <a:pt x="632" y="149"/>
                  <a:pt x="632" y="149"/>
                </a:cubicBezTo>
                <a:cubicBezTo>
                  <a:pt x="631" y="149"/>
                  <a:pt x="631" y="149"/>
                  <a:pt x="631" y="149"/>
                </a:cubicBezTo>
                <a:cubicBezTo>
                  <a:pt x="631" y="148"/>
                  <a:pt x="631" y="147"/>
                  <a:pt x="631" y="147"/>
                </a:cubicBezTo>
                <a:cubicBezTo>
                  <a:pt x="629" y="147"/>
                  <a:pt x="629" y="147"/>
                  <a:pt x="629" y="147"/>
                </a:cubicBezTo>
                <a:cubicBezTo>
                  <a:pt x="629" y="146"/>
                  <a:pt x="629" y="146"/>
                  <a:pt x="629" y="146"/>
                </a:cubicBezTo>
                <a:cubicBezTo>
                  <a:pt x="626" y="145"/>
                  <a:pt x="625" y="147"/>
                  <a:pt x="621" y="146"/>
                </a:cubicBezTo>
                <a:cubicBezTo>
                  <a:pt x="621" y="147"/>
                  <a:pt x="621" y="147"/>
                  <a:pt x="621" y="148"/>
                </a:cubicBezTo>
                <a:cubicBezTo>
                  <a:pt x="620" y="148"/>
                  <a:pt x="620" y="148"/>
                  <a:pt x="620" y="148"/>
                </a:cubicBezTo>
                <a:cubicBezTo>
                  <a:pt x="620" y="151"/>
                  <a:pt x="620" y="151"/>
                  <a:pt x="620" y="151"/>
                </a:cubicBezTo>
                <a:cubicBezTo>
                  <a:pt x="619" y="151"/>
                  <a:pt x="619" y="151"/>
                  <a:pt x="619" y="151"/>
                </a:cubicBezTo>
                <a:cubicBezTo>
                  <a:pt x="619" y="151"/>
                  <a:pt x="619" y="152"/>
                  <a:pt x="618" y="153"/>
                </a:cubicBezTo>
                <a:cubicBezTo>
                  <a:pt x="617" y="153"/>
                  <a:pt x="616" y="152"/>
                  <a:pt x="616" y="153"/>
                </a:cubicBezTo>
                <a:cubicBezTo>
                  <a:pt x="614" y="155"/>
                  <a:pt x="616" y="156"/>
                  <a:pt x="614" y="158"/>
                </a:cubicBezTo>
                <a:cubicBezTo>
                  <a:pt x="614" y="160"/>
                  <a:pt x="614" y="160"/>
                  <a:pt x="614" y="160"/>
                </a:cubicBezTo>
                <a:cubicBezTo>
                  <a:pt x="614" y="160"/>
                  <a:pt x="614" y="160"/>
                  <a:pt x="614" y="160"/>
                </a:cubicBezTo>
                <a:cubicBezTo>
                  <a:pt x="614" y="161"/>
                  <a:pt x="614" y="161"/>
                  <a:pt x="614" y="161"/>
                </a:cubicBezTo>
                <a:cubicBezTo>
                  <a:pt x="615" y="160"/>
                  <a:pt x="615" y="160"/>
                  <a:pt x="617" y="160"/>
                </a:cubicBezTo>
                <a:cubicBezTo>
                  <a:pt x="618" y="161"/>
                  <a:pt x="619" y="161"/>
                  <a:pt x="619" y="162"/>
                </a:cubicBezTo>
                <a:cubicBezTo>
                  <a:pt x="619" y="162"/>
                  <a:pt x="619" y="162"/>
                  <a:pt x="619" y="162"/>
                </a:cubicBezTo>
                <a:cubicBezTo>
                  <a:pt x="621" y="162"/>
                  <a:pt x="621" y="162"/>
                  <a:pt x="621" y="162"/>
                </a:cubicBezTo>
                <a:cubicBezTo>
                  <a:pt x="622" y="163"/>
                  <a:pt x="622" y="163"/>
                  <a:pt x="622" y="164"/>
                </a:cubicBezTo>
                <a:cubicBezTo>
                  <a:pt x="624" y="164"/>
                  <a:pt x="624" y="164"/>
                  <a:pt x="624" y="164"/>
                </a:cubicBezTo>
                <a:cubicBezTo>
                  <a:pt x="624" y="164"/>
                  <a:pt x="624" y="164"/>
                  <a:pt x="624" y="164"/>
                </a:cubicBezTo>
                <a:cubicBezTo>
                  <a:pt x="625" y="165"/>
                  <a:pt x="625" y="165"/>
                  <a:pt x="627" y="165"/>
                </a:cubicBezTo>
                <a:close/>
                <a:moveTo>
                  <a:pt x="1284" y="158"/>
                </a:moveTo>
                <a:cubicBezTo>
                  <a:pt x="1286" y="156"/>
                  <a:pt x="1286" y="157"/>
                  <a:pt x="1288" y="157"/>
                </a:cubicBezTo>
                <a:cubicBezTo>
                  <a:pt x="1288" y="156"/>
                  <a:pt x="1288" y="156"/>
                  <a:pt x="1288" y="156"/>
                </a:cubicBezTo>
                <a:cubicBezTo>
                  <a:pt x="1289" y="156"/>
                  <a:pt x="1289" y="156"/>
                  <a:pt x="1289" y="156"/>
                </a:cubicBezTo>
                <a:cubicBezTo>
                  <a:pt x="1289" y="153"/>
                  <a:pt x="1289" y="153"/>
                  <a:pt x="1289" y="153"/>
                </a:cubicBezTo>
                <a:cubicBezTo>
                  <a:pt x="1288" y="153"/>
                  <a:pt x="1288" y="153"/>
                  <a:pt x="1288" y="153"/>
                </a:cubicBezTo>
                <a:cubicBezTo>
                  <a:pt x="1288" y="153"/>
                  <a:pt x="1288" y="153"/>
                  <a:pt x="1288" y="153"/>
                </a:cubicBezTo>
                <a:cubicBezTo>
                  <a:pt x="1287" y="153"/>
                  <a:pt x="1287" y="154"/>
                  <a:pt x="1286" y="155"/>
                </a:cubicBezTo>
                <a:cubicBezTo>
                  <a:pt x="1284" y="154"/>
                  <a:pt x="1284" y="153"/>
                  <a:pt x="1282" y="153"/>
                </a:cubicBezTo>
                <a:cubicBezTo>
                  <a:pt x="1282" y="149"/>
                  <a:pt x="1282" y="149"/>
                  <a:pt x="1282" y="149"/>
                </a:cubicBezTo>
                <a:cubicBezTo>
                  <a:pt x="1279" y="149"/>
                  <a:pt x="1280" y="150"/>
                  <a:pt x="1276" y="151"/>
                </a:cubicBezTo>
                <a:cubicBezTo>
                  <a:pt x="1277" y="153"/>
                  <a:pt x="1277" y="156"/>
                  <a:pt x="1277" y="158"/>
                </a:cubicBezTo>
                <a:cubicBezTo>
                  <a:pt x="1278" y="159"/>
                  <a:pt x="1278" y="158"/>
                  <a:pt x="1278" y="159"/>
                </a:cubicBezTo>
                <a:cubicBezTo>
                  <a:pt x="1283" y="159"/>
                  <a:pt x="1283" y="159"/>
                  <a:pt x="1283" y="159"/>
                </a:cubicBezTo>
                <a:cubicBezTo>
                  <a:pt x="1283" y="159"/>
                  <a:pt x="1283" y="158"/>
                  <a:pt x="1284" y="158"/>
                </a:cubicBezTo>
                <a:close/>
                <a:moveTo>
                  <a:pt x="2657" y="151"/>
                </a:moveTo>
                <a:cubicBezTo>
                  <a:pt x="2657" y="153"/>
                  <a:pt x="2657" y="153"/>
                  <a:pt x="2657" y="153"/>
                </a:cubicBezTo>
                <a:cubicBezTo>
                  <a:pt x="2657" y="153"/>
                  <a:pt x="2657" y="153"/>
                  <a:pt x="2657" y="153"/>
                </a:cubicBezTo>
                <a:cubicBezTo>
                  <a:pt x="2658" y="155"/>
                  <a:pt x="2657" y="159"/>
                  <a:pt x="2657" y="160"/>
                </a:cubicBezTo>
                <a:cubicBezTo>
                  <a:pt x="2657" y="160"/>
                  <a:pt x="2657" y="160"/>
                  <a:pt x="2657" y="160"/>
                </a:cubicBezTo>
                <a:cubicBezTo>
                  <a:pt x="2658" y="162"/>
                  <a:pt x="2659" y="163"/>
                  <a:pt x="2659" y="165"/>
                </a:cubicBezTo>
                <a:cubicBezTo>
                  <a:pt x="2665" y="165"/>
                  <a:pt x="2663" y="161"/>
                  <a:pt x="2669" y="161"/>
                </a:cubicBezTo>
                <a:cubicBezTo>
                  <a:pt x="2670" y="156"/>
                  <a:pt x="2670" y="156"/>
                  <a:pt x="2670" y="156"/>
                </a:cubicBezTo>
                <a:cubicBezTo>
                  <a:pt x="2669" y="155"/>
                  <a:pt x="2668" y="154"/>
                  <a:pt x="2668" y="153"/>
                </a:cubicBezTo>
                <a:cubicBezTo>
                  <a:pt x="2665" y="153"/>
                  <a:pt x="2665" y="152"/>
                  <a:pt x="2663" y="154"/>
                </a:cubicBezTo>
                <a:cubicBezTo>
                  <a:pt x="2661" y="154"/>
                  <a:pt x="2661" y="154"/>
                  <a:pt x="2661" y="154"/>
                </a:cubicBezTo>
                <a:cubicBezTo>
                  <a:pt x="2661" y="153"/>
                  <a:pt x="2660" y="153"/>
                  <a:pt x="2660" y="152"/>
                </a:cubicBezTo>
                <a:cubicBezTo>
                  <a:pt x="2659" y="152"/>
                  <a:pt x="2659" y="152"/>
                  <a:pt x="2659" y="152"/>
                </a:cubicBezTo>
                <a:cubicBezTo>
                  <a:pt x="2658" y="151"/>
                  <a:pt x="2658" y="151"/>
                  <a:pt x="2658" y="151"/>
                </a:cubicBezTo>
                <a:cubicBezTo>
                  <a:pt x="2657" y="151"/>
                  <a:pt x="2657" y="151"/>
                  <a:pt x="2657" y="151"/>
                </a:cubicBezTo>
                <a:cubicBezTo>
                  <a:pt x="2657" y="150"/>
                  <a:pt x="2657" y="150"/>
                  <a:pt x="2657" y="150"/>
                </a:cubicBezTo>
                <a:cubicBezTo>
                  <a:pt x="2655" y="150"/>
                  <a:pt x="2655" y="150"/>
                  <a:pt x="2655" y="150"/>
                </a:cubicBezTo>
                <a:cubicBezTo>
                  <a:pt x="2656" y="151"/>
                  <a:pt x="2656" y="151"/>
                  <a:pt x="2657" y="151"/>
                </a:cubicBezTo>
                <a:close/>
                <a:moveTo>
                  <a:pt x="2695" y="160"/>
                </a:moveTo>
                <a:cubicBezTo>
                  <a:pt x="2696" y="160"/>
                  <a:pt x="2696" y="160"/>
                  <a:pt x="2696" y="160"/>
                </a:cubicBezTo>
                <a:cubicBezTo>
                  <a:pt x="2696" y="161"/>
                  <a:pt x="2696" y="161"/>
                  <a:pt x="2696" y="161"/>
                </a:cubicBezTo>
                <a:cubicBezTo>
                  <a:pt x="2697" y="161"/>
                  <a:pt x="2697" y="161"/>
                  <a:pt x="2697" y="161"/>
                </a:cubicBezTo>
                <a:cubicBezTo>
                  <a:pt x="2698" y="162"/>
                  <a:pt x="2698" y="162"/>
                  <a:pt x="2698" y="162"/>
                </a:cubicBezTo>
                <a:cubicBezTo>
                  <a:pt x="2704" y="162"/>
                  <a:pt x="2704" y="162"/>
                  <a:pt x="2704" y="162"/>
                </a:cubicBezTo>
                <a:cubicBezTo>
                  <a:pt x="2704" y="163"/>
                  <a:pt x="2705" y="164"/>
                  <a:pt x="2705" y="164"/>
                </a:cubicBezTo>
                <a:cubicBezTo>
                  <a:pt x="2706" y="164"/>
                  <a:pt x="2706" y="163"/>
                  <a:pt x="2708" y="164"/>
                </a:cubicBezTo>
                <a:cubicBezTo>
                  <a:pt x="2708" y="164"/>
                  <a:pt x="2708" y="164"/>
                  <a:pt x="2708" y="164"/>
                </a:cubicBezTo>
                <a:cubicBezTo>
                  <a:pt x="2710" y="164"/>
                  <a:pt x="2710" y="164"/>
                  <a:pt x="2710" y="164"/>
                </a:cubicBezTo>
                <a:cubicBezTo>
                  <a:pt x="2710" y="164"/>
                  <a:pt x="2710" y="164"/>
                  <a:pt x="2710" y="164"/>
                </a:cubicBezTo>
                <a:cubicBezTo>
                  <a:pt x="2712" y="164"/>
                  <a:pt x="2713" y="163"/>
                  <a:pt x="2714" y="163"/>
                </a:cubicBezTo>
                <a:cubicBezTo>
                  <a:pt x="2715" y="162"/>
                  <a:pt x="2715" y="162"/>
                  <a:pt x="2715" y="161"/>
                </a:cubicBezTo>
                <a:cubicBezTo>
                  <a:pt x="2716" y="161"/>
                  <a:pt x="2716" y="161"/>
                  <a:pt x="2717" y="160"/>
                </a:cubicBezTo>
                <a:cubicBezTo>
                  <a:pt x="2717" y="160"/>
                  <a:pt x="2717" y="160"/>
                  <a:pt x="2717" y="160"/>
                </a:cubicBezTo>
                <a:cubicBezTo>
                  <a:pt x="2718" y="160"/>
                  <a:pt x="2718" y="160"/>
                  <a:pt x="2718" y="160"/>
                </a:cubicBezTo>
                <a:cubicBezTo>
                  <a:pt x="2718" y="159"/>
                  <a:pt x="2718" y="159"/>
                  <a:pt x="2718" y="159"/>
                </a:cubicBezTo>
                <a:cubicBezTo>
                  <a:pt x="2721" y="159"/>
                  <a:pt x="2721" y="159"/>
                  <a:pt x="2721" y="159"/>
                </a:cubicBezTo>
                <a:cubicBezTo>
                  <a:pt x="2721" y="158"/>
                  <a:pt x="2721" y="158"/>
                  <a:pt x="2721" y="158"/>
                </a:cubicBezTo>
                <a:cubicBezTo>
                  <a:pt x="2722" y="158"/>
                  <a:pt x="2722" y="158"/>
                  <a:pt x="2722" y="158"/>
                </a:cubicBezTo>
                <a:cubicBezTo>
                  <a:pt x="2722" y="158"/>
                  <a:pt x="2722" y="158"/>
                  <a:pt x="2722" y="158"/>
                </a:cubicBezTo>
                <a:cubicBezTo>
                  <a:pt x="2721" y="157"/>
                  <a:pt x="2721" y="156"/>
                  <a:pt x="2720" y="155"/>
                </a:cubicBezTo>
                <a:cubicBezTo>
                  <a:pt x="2718" y="153"/>
                  <a:pt x="2714" y="154"/>
                  <a:pt x="2712" y="153"/>
                </a:cubicBezTo>
                <a:cubicBezTo>
                  <a:pt x="2712" y="153"/>
                  <a:pt x="2712" y="153"/>
                  <a:pt x="2712" y="153"/>
                </a:cubicBezTo>
                <a:cubicBezTo>
                  <a:pt x="2710" y="153"/>
                  <a:pt x="2710" y="153"/>
                  <a:pt x="2710" y="153"/>
                </a:cubicBezTo>
                <a:cubicBezTo>
                  <a:pt x="2710" y="152"/>
                  <a:pt x="2710" y="152"/>
                  <a:pt x="2710" y="152"/>
                </a:cubicBezTo>
                <a:cubicBezTo>
                  <a:pt x="2708" y="152"/>
                  <a:pt x="2708" y="152"/>
                  <a:pt x="2708" y="152"/>
                </a:cubicBezTo>
                <a:cubicBezTo>
                  <a:pt x="2708" y="151"/>
                  <a:pt x="2707" y="151"/>
                  <a:pt x="2707" y="151"/>
                </a:cubicBezTo>
                <a:cubicBezTo>
                  <a:pt x="2706" y="150"/>
                  <a:pt x="2702" y="152"/>
                  <a:pt x="2701" y="152"/>
                </a:cubicBezTo>
                <a:cubicBezTo>
                  <a:pt x="2698" y="153"/>
                  <a:pt x="2695" y="151"/>
                  <a:pt x="2693" y="151"/>
                </a:cubicBezTo>
                <a:cubicBezTo>
                  <a:pt x="2693" y="151"/>
                  <a:pt x="2693" y="151"/>
                  <a:pt x="2693" y="151"/>
                </a:cubicBezTo>
                <a:cubicBezTo>
                  <a:pt x="2692" y="151"/>
                  <a:pt x="2692" y="151"/>
                  <a:pt x="2692" y="151"/>
                </a:cubicBezTo>
                <a:cubicBezTo>
                  <a:pt x="2692" y="153"/>
                  <a:pt x="2693" y="155"/>
                  <a:pt x="2692" y="156"/>
                </a:cubicBezTo>
                <a:cubicBezTo>
                  <a:pt x="2692" y="158"/>
                  <a:pt x="2692" y="158"/>
                  <a:pt x="2692" y="158"/>
                </a:cubicBezTo>
                <a:cubicBezTo>
                  <a:pt x="2693" y="159"/>
                  <a:pt x="2693" y="159"/>
                  <a:pt x="2694" y="159"/>
                </a:cubicBezTo>
                <a:cubicBezTo>
                  <a:pt x="2694" y="160"/>
                  <a:pt x="2694" y="160"/>
                  <a:pt x="2695" y="160"/>
                </a:cubicBezTo>
                <a:close/>
                <a:moveTo>
                  <a:pt x="548" y="158"/>
                </a:moveTo>
                <a:cubicBezTo>
                  <a:pt x="550" y="158"/>
                  <a:pt x="550" y="158"/>
                  <a:pt x="550" y="158"/>
                </a:cubicBezTo>
                <a:cubicBezTo>
                  <a:pt x="550" y="157"/>
                  <a:pt x="550" y="157"/>
                  <a:pt x="550" y="157"/>
                </a:cubicBezTo>
                <a:cubicBezTo>
                  <a:pt x="550" y="157"/>
                  <a:pt x="550" y="157"/>
                  <a:pt x="550" y="157"/>
                </a:cubicBezTo>
                <a:cubicBezTo>
                  <a:pt x="550" y="155"/>
                  <a:pt x="550" y="154"/>
                  <a:pt x="549" y="152"/>
                </a:cubicBezTo>
                <a:cubicBezTo>
                  <a:pt x="545" y="153"/>
                  <a:pt x="547" y="156"/>
                  <a:pt x="548" y="158"/>
                </a:cubicBezTo>
                <a:close/>
                <a:moveTo>
                  <a:pt x="502" y="161"/>
                </a:moveTo>
                <a:cubicBezTo>
                  <a:pt x="502" y="160"/>
                  <a:pt x="502" y="160"/>
                  <a:pt x="502" y="160"/>
                </a:cubicBezTo>
                <a:cubicBezTo>
                  <a:pt x="502" y="160"/>
                  <a:pt x="502" y="160"/>
                  <a:pt x="502" y="160"/>
                </a:cubicBezTo>
                <a:cubicBezTo>
                  <a:pt x="502" y="160"/>
                  <a:pt x="502" y="160"/>
                  <a:pt x="502" y="160"/>
                </a:cubicBezTo>
                <a:cubicBezTo>
                  <a:pt x="500" y="160"/>
                  <a:pt x="500" y="160"/>
                  <a:pt x="500" y="160"/>
                </a:cubicBezTo>
                <a:cubicBezTo>
                  <a:pt x="500" y="160"/>
                  <a:pt x="500" y="161"/>
                  <a:pt x="499" y="162"/>
                </a:cubicBezTo>
                <a:cubicBezTo>
                  <a:pt x="500" y="162"/>
                  <a:pt x="501" y="161"/>
                  <a:pt x="502" y="161"/>
                </a:cubicBezTo>
                <a:close/>
                <a:moveTo>
                  <a:pt x="756" y="162"/>
                </a:moveTo>
                <a:cubicBezTo>
                  <a:pt x="756" y="161"/>
                  <a:pt x="757" y="161"/>
                  <a:pt x="757" y="160"/>
                </a:cubicBezTo>
                <a:cubicBezTo>
                  <a:pt x="756" y="160"/>
                  <a:pt x="755" y="160"/>
                  <a:pt x="754" y="160"/>
                </a:cubicBezTo>
                <a:cubicBezTo>
                  <a:pt x="754" y="162"/>
                  <a:pt x="754" y="162"/>
                  <a:pt x="754" y="162"/>
                </a:cubicBezTo>
                <a:cubicBezTo>
                  <a:pt x="754" y="162"/>
                  <a:pt x="754" y="162"/>
                  <a:pt x="754" y="162"/>
                </a:cubicBezTo>
                <a:cubicBezTo>
                  <a:pt x="754" y="162"/>
                  <a:pt x="754" y="162"/>
                  <a:pt x="754" y="162"/>
                </a:cubicBezTo>
                <a:cubicBezTo>
                  <a:pt x="755" y="162"/>
                  <a:pt x="756" y="162"/>
                  <a:pt x="756" y="162"/>
                </a:cubicBezTo>
                <a:close/>
                <a:moveTo>
                  <a:pt x="1268" y="160"/>
                </a:moveTo>
                <a:cubicBezTo>
                  <a:pt x="1267" y="160"/>
                  <a:pt x="1267" y="160"/>
                  <a:pt x="1267" y="160"/>
                </a:cubicBezTo>
                <a:cubicBezTo>
                  <a:pt x="1267" y="162"/>
                  <a:pt x="1267" y="164"/>
                  <a:pt x="1268" y="166"/>
                </a:cubicBezTo>
                <a:cubicBezTo>
                  <a:pt x="1269" y="166"/>
                  <a:pt x="1268" y="166"/>
                  <a:pt x="1270" y="166"/>
                </a:cubicBezTo>
                <a:cubicBezTo>
                  <a:pt x="1271" y="165"/>
                  <a:pt x="1272" y="165"/>
                  <a:pt x="1272" y="162"/>
                </a:cubicBezTo>
                <a:cubicBezTo>
                  <a:pt x="1271" y="162"/>
                  <a:pt x="1270" y="162"/>
                  <a:pt x="1269" y="162"/>
                </a:cubicBezTo>
                <a:cubicBezTo>
                  <a:pt x="1269" y="160"/>
                  <a:pt x="1269" y="160"/>
                  <a:pt x="1269" y="160"/>
                </a:cubicBezTo>
                <a:cubicBezTo>
                  <a:pt x="1268" y="160"/>
                  <a:pt x="1269" y="161"/>
                  <a:pt x="1268" y="160"/>
                </a:cubicBezTo>
                <a:close/>
                <a:moveTo>
                  <a:pt x="379" y="214"/>
                </a:moveTo>
                <a:cubicBezTo>
                  <a:pt x="379" y="217"/>
                  <a:pt x="381" y="217"/>
                  <a:pt x="381" y="219"/>
                </a:cubicBezTo>
                <a:cubicBezTo>
                  <a:pt x="381" y="220"/>
                  <a:pt x="381" y="220"/>
                  <a:pt x="381" y="220"/>
                </a:cubicBezTo>
                <a:cubicBezTo>
                  <a:pt x="382" y="220"/>
                  <a:pt x="382" y="220"/>
                  <a:pt x="382" y="220"/>
                </a:cubicBezTo>
                <a:cubicBezTo>
                  <a:pt x="383" y="221"/>
                  <a:pt x="383" y="222"/>
                  <a:pt x="383" y="222"/>
                </a:cubicBezTo>
                <a:cubicBezTo>
                  <a:pt x="390" y="222"/>
                  <a:pt x="390" y="222"/>
                  <a:pt x="390" y="222"/>
                </a:cubicBezTo>
                <a:cubicBezTo>
                  <a:pt x="390" y="222"/>
                  <a:pt x="390" y="221"/>
                  <a:pt x="391" y="221"/>
                </a:cubicBezTo>
                <a:cubicBezTo>
                  <a:pt x="391" y="221"/>
                  <a:pt x="391" y="221"/>
                  <a:pt x="391" y="221"/>
                </a:cubicBezTo>
                <a:cubicBezTo>
                  <a:pt x="391" y="220"/>
                  <a:pt x="391" y="220"/>
                  <a:pt x="391" y="220"/>
                </a:cubicBezTo>
                <a:cubicBezTo>
                  <a:pt x="393" y="218"/>
                  <a:pt x="395" y="217"/>
                  <a:pt x="397" y="215"/>
                </a:cubicBezTo>
                <a:cubicBezTo>
                  <a:pt x="397" y="214"/>
                  <a:pt x="397" y="214"/>
                  <a:pt x="397" y="214"/>
                </a:cubicBezTo>
                <a:cubicBezTo>
                  <a:pt x="399" y="214"/>
                  <a:pt x="399" y="214"/>
                  <a:pt x="399" y="214"/>
                </a:cubicBezTo>
                <a:cubicBezTo>
                  <a:pt x="399" y="215"/>
                  <a:pt x="398" y="214"/>
                  <a:pt x="399" y="215"/>
                </a:cubicBezTo>
                <a:cubicBezTo>
                  <a:pt x="402" y="218"/>
                  <a:pt x="407" y="215"/>
                  <a:pt x="411" y="214"/>
                </a:cubicBezTo>
                <a:cubicBezTo>
                  <a:pt x="411" y="214"/>
                  <a:pt x="411" y="213"/>
                  <a:pt x="412" y="212"/>
                </a:cubicBezTo>
                <a:cubicBezTo>
                  <a:pt x="412" y="212"/>
                  <a:pt x="412" y="212"/>
                  <a:pt x="412" y="212"/>
                </a:cubicBezTo>
                <a:cubicBezTo>
                  <a:pt x="412" y="210"/>
                  <a:pt x="412" y="210"/>
                  <a:pt x="412" y="210"/>
                </a:cubicBezTo>
                <a:cubicBezTo>
                  <a:pt x="413" y="210"/>
                  <a:pt x="414" y="210"/>
                  <a:pt x="414" y="209"/>
                </a:cubicBezTo>
                <a:cubicBezTo>
                  <a:pt x="415" y="207"/>
                  <a:pt x="415" y="205"/>
                  <a:pt x="414" y="203"/>
                </a:cubicBezTo>
                <a:cubicBezTo>
                  <a:pt x="419" y="202"/>
                  <a:pt x="416" y="202"/>
                  <a:pt x="418" y="199"/>
                </a:cubicBezTo>
                <a:cubicBezTo>
                  <a:pt x="419" y="199"/>
                  <a:pt x="420" y="199"/>
                  <a:pt x="420" y="199"/>
                </a:cubicBezTo>
                <a:cubicBezTo>
                  <a:pt x="420" y="198"/>
                  <a:pt x="421" y="198"/>
                  <a:pt x="421" y="197"/>
                </a:cubicBezTo>
                <a:cubicBezTo>
                  <a:pt x="422" y="197"/>
                  <a:pt x="422" y="197"/>
                  <a:pt x="422" y="197"/>
                </a:cubicBezTo>
                <a:cubicBezTo>
                  <a:pt x="422" y="197"/>
                  <a:pt x="423" y="196"/>
                  <a:pt x="423" y="195"/>
                </a:cubicBezTo>
                <a:cubicBezTo>
                  <a:pt x="423" y="195"/>
                  <a:pt x="424" y="195"/>
                  <a:pt x="424" y="195"/>
                </a:cubicBezTo>
                <a:cubicBezTo>
                  <a:pt x="425" y="194"/>
                  <a:pt x="425" y="193"/>
                  <a:pt x="426" y="193"/>
                </a:cubicBezTo>
                <a:cubicBezTo>
                  <a:pt x="427" y="193"/>
                  <a:pt x="427" y="193"/>
                  <a:pt x="427" y="193"/>
                </a:cubicBezTo>
                <a:cubicBezTo>
                  <a:pt x="427" y="192"/>
                  <a:pt x="428" y="191"/>
                  <a:pt x="428" y="191"/>
                </a:cubicBezTo>
                <a:cubicBezTo>
                  <a:pt x="429" y="190"/>
                  <a:pt x="430" y="190"/>
                  <a:pt x="431" y="190"/>
                </a:cubicBezTo>
                <a:cubicBezTo>
                  <a:pt x="431" y="189"/>
                  <a:pt x="431" y="189"/>
                  <a:pt x="431" y="189"/>
                </a:cubicBezTo>
                <a:cubicBezTo>
                  <a:pt x="433" y="189"/>
                  <a:pt x="433" y="189"/>
                  <a:pt x="433" y="189"/>
                </a:cubicBezTo>
                <a:cubicBezTo>
                  <a:pt x="434" y="189"/>
                  <a:pt x="434" y="188"/>
                  <a:pt x="434" y="188"/>
                </a:cubicBezTo>
                <a:cubicBezTo>
                  <a:pt x="435" y="188"/>
                  <a:pt x="436" y="188"/>
                  <a:pt x="437" y="187"/>
                </a:cubicBezTo>
                <a:cubicBezTo>
                  <a:pt x="437" y="187"/>
                  <a:pt x="437" y="187"/>
                  <a:pt x="437" y="186"/>
                </a:cubicBezTo>
                <a:cubicBezTo>
                  <a:pt x="439" y="186"/>
                  <a:pt x="440" y="186"/>
                  <a:pt x="442" y="185"/>
                </a:cubicBezTo>
                <a:cubicBezTo>
                  <a:pt x="442" y="186"/>
                  <a:pt x="442" y="186"/>
                  <a:pt x="442" y="186"/>
                </a:cubicBezTo>
                <a:cubicBezTo>
                  <a:pt x="443" y="186"/>
                  <a:pt x="443" y="186"/>
                  <a:pt x="443" y="186"/>
                </a:cubicBezTo>
                <a:cubicBezTo>
                  <a:pt x="443" y="185"/>
                  <a:pt x="443" y="185"/>
                  <a:pt x="443" y="185"/>
                </a:cubicBezTo>
                <a:cubicBezTo>
                  <a:pt x="445" y="185"/>
                  <a:pt x="445" y="185"/>
                  <a:pt x="445" y="185"/>
                </a:cubicBezTo>
                <a:cubicBezTo>
                  <a:pt x="445" y="185"/>
                  <a:pt x="445" y="185"/>
                  <a:pt x="445" y="185"/>
                </a:cubicBezTo>
                <a:cubicBezTo>
                  <a:pt x="450" y="185"/>
                  <a:pt x="450" y="185"/>
                  <a:pt x="450" y="185"/>
                </a:cubicBezTo>
                <a:cubicBezTo>
                  <a:pt x="450" y="184"/>
                  <a:pt x="450" y="184"/>
                  <a:pt x="451" y="183"/>
                </a:cubicBezTo>
                <a:cubicBezTo>
                  <a:pt x="451" y="183"/>
                  <a:pt x="452" y="183"/>
                  <a:pt x="452" y="183"/>
                </a:cubicBezTo>
                <a:cubicBezTo>
                  <a:pt x="452" y="180"/>
                  <a:pt x="452" y="180"/>
                  <a:pt x="452" y="180"/>
                </a:cubicBezTo>
                <a:cubicBezTo>
                  <a:pt x="450" y="180"/>
                  <a:pt x="449" y="179"/>
                  <a:pt x="447" y="178"/>
                </a:cubicBezTo>
                <a:cubicBezTo>
                  <a:pt x="447" y="177"/>
                  <a:pt x="446" y="176"/>
                  <a:pt x="445" y="175"/>
                </a:cubicBezTo>
                <a:cubicBezTo>
                  <a:pt x="445" y="174"/>
                  <a:pt x="445" y="174"/>
                  <a:pt x="445" y="174"/>
                </a:cubicBezTo>
                <a:cubicBezTo>
                  <a:pt x="444" y="174"/>
                  <a:pt x="443" y="174"/>
                  <a:pt x="441" y="174"/>
                </a:cubicBezTo>
                <a:cubicBezTo>
                  <a:pt x="441" y="173"/>
                  <a:pt x="441" y="173"/>
                  <a:pt x="441" y="173"/>
                </a:cubicBezTo>
                <a:cubicBezTo>
                  <a:pt x="440" y="173"/>
                  <a:pt x="440" y="173"/>
                  <a:pt x="440" y="173"/>
                </a:cubicBezTo>
                <a:cubicBezTo>
                  <a:pt x="440" y="172"/>
                  <a:pt x="440" y="172"/>
                  <a:pt x="440" y="172"/>
                </a:cubicBezTo>
                <a:cubicBezTo>
                  <a:pt x="436" y="172"/>
                  <a:pt x="432" y="171"/>
                  <a:pt x="427" y="171"/>
                </a:cubicBezTo>
                <a:cubicBezTo>
                  <a:pt x="427" y="171"/>
                  <a:pt x="427" y="173"/>
                  <a:pt x="425" y="173"/>
                </a:cubicBezTo>
                <a:cubicBezTo>
                  <a:pt x="425" y="172"/>
                  <a:pt x="425" y="172"/>
                  <a:pt x="425" y="172"/>
                </a:cubicBezTo>
                <a:cubicBezTo>
                  <a:pt x="424" y="172"/>
                  <a:pt x="424" y="172"/>
                  <a:pt x="424" y="172"/>
                </a:cubicBezTo>
                <a:cubicBezTo>
                  <a:pt x="424" y="172"/>
                  <a:pt x="424" y="172"/>
                  <a:pt x="424" y="172"/>
                </a:cubicBezTo>
                <a:cubicBezTo>
                  <a:pt x="422" y="172"/>
                  <a:pt x="421" y="172"/>
                  <a:pt x="420" y="172"/>
                </a:cubicBezTo>
                <a:cubicBezTo>
                  <a:pt x="420" y="172"/>
                  <a:pt x="420" y="171"/>
                  <a:pt x="420" y="171"/>
                </a:cubicBezTo>
                <a:cubicBezTo>
                  <a:pt x="417" y="171"/>
                  <a:pt x="414" y="170"/>
                  <a:pt x="412" y="170"/>
                </a:cubicBezTo>
                <a:cubicBezTo>
                  <a:pt x="408" y="168"/>
                  <a:pt x="405" y="166"/>
                  <a:pt x="402" y="164"/>
                </a:cubicBezTo>
                <a:cubicBezTo>
                  <a:pt x="402" y="164"/>
                  <a:pt x="402" y="164"/>
                  <a:pt x="402" y="164"/>
                </a:cubicBezTo>
                <a:cubicBezTo>
                  <a:pt x="401" y="164"/>
                  <a:pt x="401" y="164"/>
                  <a:pt x="400" y="164"/>
                </a:cubicBezTo>
                <a:cubicBezTo>
                  <a:pt x="400" y="165"/>
                  <a:pt x="400" y="165"/>
                  <a:pt x="400" y="165"/>
                </a:cubicBezTo>
                <a:cubicBezTo>
                  <a:pt x="399" y="165"/>
                  <a:pt x="398" y="165"/>
                  <a:pt x="397" y="166"/>
                </a:cubicBezTo>
                <a:cubicBezTo>
                  <a:pt x="397" y="166"/>
                  <a:pt x="397" y="166"/>
                  <a:pt x="397" y="166"/>
                </a:cubicBezTo>
                <a:cubicBezTo>
                  <a:pt x="394" y="166"/>
                  <a:pt x="394" y="166"/>
                  <a:pt x="394" y="166"/>
                </a:cubicBezTo>
                <a:cubicBezTo>
                  <a:pt x="394" y="167"/>
                  <a:pt x="394" y="167"/>
                  <a:pt x="394" y="167"/>
                </a:cubicBezTo>
                <a:cubicBezTo>
                  <a:pt x="392" y="167"/>
                  <a:pt x="392" y="167"/>
                  <a:pt x="392" y="167"/>
                </a:cubicBezTo>
                <a:cubicBezTo>
                  <a:pt x="392" y="168"/>
                  <a:pt x="392" y="168"/>
                  <a:pt x="392" y="168"/>
                </a:cubicBezTo>
                <a:cubicBezTo>
                  <a:pt x="387" y="168"/>
                  <a:pt x="387" y="168"/>
                  <a:pt x="387" y="168"/>
                </a:cubicBezTo>
                <a:cubicBezTo>
                  <a:pt x="387" y="168"/>
                  <a:pt x="387" y="168"/>
                  <a:pt x="387" y="168"/>
                </a:cubicBezTo>
                <a:cubicBezTo>
                  <a:pt x="386" y="168"/>
                  <a:pt x="386" y="168"/>
                  <a:pt x="386" y="168"/>
                </a:cubicBezTo>
                <a:cubicBezTo>
                  <a:pt x="386" y="169"/>
                  <a:pt x="386" y="169"/>
                  <a:pt x="386" y="169"/>
                </a:cubicBezTo>
                <a:cubicBezTo>
                  <a:pt x="385" y="169"/>
                  <a:pt x="383" y="169"/>
                  <a:pt x="381" y="170"/>
                </a:cubicBezTo>
                <a:cubicBezTo>
                  <a:pt x="381" y="170"/>
                  <a:pt x="381" y="170"/>
                  <a:pt x="381" y="170"/>
                </a:cubicBezTo>
                <a:cubicBezTo>
                  <a:pt x="380" y="170"/>
                  <a:pt x="380" y="170"/>
                  <a:pt x="380" y="170"/>
                </a:cubicBezTo>
                <a:cubicBezTo>
                  <a:pt x="380" y="171"/>
                  <a:pt x="380" y="171"/>
                  <a:pt x="380" y="171"/>
                </a:cubicBezTo>
                <a:cubicBezTo>
                  <a:pt x="378" y="172"/>
                  <a:pt x="377" y="172"/>
                  <a:pt x="375" y="173"/>
                </a:cubicBezTo>
                <a:cubicBezTo>
                  <a:pt x="375" y="175"/>
                  <a:pt x="376" y="177"/>
                  <a:pt x="376" y="178"/>
                </a:cubicBezTo>
                <a:cubicBezTo>
                  <a:pt x="377" y="178"/>
                  <a:pt x="377" y="178"/>
                  <a:pt x="377" y="178"/>
                </a:cubicBezTo>
                <a:cubicBezTo>
                  <a:pt x="377" y="180"/>
                  <a:pt x="377" y="180"/>
                  <a:pt x="377" y="180"/>
                </a:cubicBezTo>
                <a:cubicBezTo>
                  <a:pt x="378" y="180"/>
                  <a:pt x="378" y="180"/>
                  <a:pt x="378" y="180"/>
                </a:cubicBezTo>
                <a:cubicBezTo>
                  <a:pt x="378" y="180"/>
                  <a:pt x="378" y="180"/>
                  <a:pt x="378" y="180"/>
                </a:cubicBezTo>
                <a:cubicBezTo>
                  <a:pt x="377" y="180"/>
                  <a:pt x="377" y="180"/>
                  <a:pt x="377" y="180"/>
                </a:cubicBezTo>
                <a:cubicBezTo>
                  <a:pt x="377" y="183"/>
                  <a:pt x="377" y="183"/>
                  <a:pt x="377" y="183"/>
                </a:cubicBezTo>
                <a:cubicBezTo>
                  <a:pt x="376" y="183"/>
                  <a:pt x="376" y="183"/>
                  <a:pt x="376" y="183"/>
                </a:cubicBezTo>
                <a:cubicBezTo>
                  <a:pt x="375" y="185"/>
                  <a:pt x="376" y="188"/>
                  <a:pt x="376" y="190"/>
                </a:cubicBezTo>
                <a:cubicBezTo>
                  <a:pt x="378" y="190"/>
                  <a:pt x="378" y="190"/>
                  <a:pt x="378" y="190"/>
                </a:cubicBezTo>
                <a:cubicBezTo>
                  <a:pt x="378" y="192"/>
                  <a:pt x="378" y="192"/>
                  <a:pt x="378" y="192"/>
                </a:cubicBezTo>
                <a:cubicBezTo>
                  <a:pt x="374" y="192"/>
                  <a:pt x="374" y="192"/>
                  <a:pt x="374" y="192"/>
                </a:cubicBezTo>
                <a:cubicBezTo>
                  <a:pt x="375" y="194"/>
                  <a:pt x="376" y="197"/>
                  <a:pt x="376" y="199"/>
                </a:cubicBezTo>
                <a:cubicBezTo>
                  <a:pt x="376" y="199"/>
                  <a:pt x="376" y="199"/>
                  <a:pt x="376" y="199"/>
                </a:cubicBezTo>
                <a:cubicBezTo>
                  <a:pt x="376" y="202"/>
                  <a:pt x="376" y="202"/>
                  <a:pt x="376" y="202"/>
                </a:cubicBezTo>
                <a:cubicBezTo>
                  <a:pt x="373" y="204"/>
                  <a:pt x="373" y="204"/>
                  <a:pt x="373" y="204"/>
                </a:cubicBezTo>
                <a:cubicBezTo>
                  <a:pt x="372" y="206"/>
                  <a:pt x="372" y="208"/>
                  <a:pt x="372" y="210"/>
                </a:cubicBezTo>
                <a:cubicBezTo>
                  <a:pt x="375" y="211"/>
                  <a:pt x="375" y="213"/>
                  <a:pt x="379" y="214"/>
                </a:cubicBezTo>
                <a:close/>
                <a:moveTo>
                  <a:pt x="604" y="166"/>
                </a:moveTo>
                <a:cubicBezTo>
                  <a:pt x="604" y="164"/>
                  <a:pt x="604" y="164"/>
                  <a:pt x="604" y="164"/>
                </a:cubicBezTo>
                <a:cubicBezTo>
                  <a:pt x="602" y="164"/>
                  <a:pt x="602" y="164"/>
                  <a:pt x="602" y="166"/>
                </a:cubicBezTo>
                <a:cubicBezTo>
                  <a:pt x="604" y="166"/>
                  <a:pt x="604" y="166"/>
                  <a:pt x="604" y="166"/>
                </a:cubicBezTo>
                <a:cubicBezTo>
                  <a:pt x="604" y="166"/>
                  <a:pt x="604" y="166"/>
                  <a:pt x="604" y="166"/>
                </a:cubicBezTo>
                <a:close/>
                <a:moveTo>
                  <a:pt x="1278" y="165"/>
                </a:moveTo>
                <a:cubicBezTo>
                  <a:pt x="1278" y="166"/>
                  <a:pt x="1278" y="166"/>
                  <a:pt x="1278" y="166"/>
                </a:cubicBezTo>
                <a:cubicBezTo>
                  <a:pt x="1279" y="166"/>
                  <a:pt x="1280" y="166"/>
                  <a:pt x="1280" y="166"/>
                </a:cubicBezTo>
                <a:cubicBezTo>
                  <a:pt x="1280" y="164"/>
                  <a:pt x="1280" y="164"/>
                  <a:pt x="1280" y="164"/>
                </a:cubicBezTo>
                <a:cubicBezTo>
                  <a:pt x="1279" y="165"/>
                  <a:pt x="1280" y="164"/>
                  <a:pt x="1279" y="165"/>
                </a:cubicBezTo>
                <a:lnTo>
                  <a:pt x="1278" y="165"/>
                </a:lnTo>
                <a:close/>
                <a:moveTo>
                  <a:pt x="955" y="166"/>
                </a:moveTo>
                <a:cubicBezTo>
                  <a:pt x="954" y="166"/>
                  <a:pt x="955" y="166"/>
                  <a:pt x="954" y="166"/>
                </a:cubicBezTo>
                <a:cubicBezTo>
                  <a:pt x="952" y="166"/>
                  <a:pt x="951" y="167"/>
                  <a:pt x="949" y="167"/>
                </a:cubicBezTo>
                <a:cubicBezTo>
                  <a:pt x="949" y="168"/>
                  <a:pt x="949" y="168"/>
                  <a:pt x="949" y="168"/>
                </a:cubicBezTo>
                <a:cubicBezTo>
                  <a:pt x="951" y="168"/>
                  <a:pt x="953" y="167"/>
                  <a:pt x="955" y="167"/>
                </a:cubicBezTo>
                <a:lnTo>
                  <a:pt x="955" y="166"/>
                </a:lnTo>
                <a:close/>
                <a:moveTo>
                  <a:pt x="618" y="167"/>
                </a:moveTo>
                <a:cubicBezTo>
                  <a:pt x="618" y="168"/>
                  <a:pt x="620" y="168"/>
                  <a:pt x="620" y="168"/>
                </a:cubicBezTo>
                <a:cubicBezTo>
                  <a:pt x="620" y="168"/>
                  <a:pt x="620" y="168"/>
                  <a:pt x="620" y="168"/>
                </a:cubicBezTo>
                <a:cubicBezTo>
                  <a:pt x="621" y="167"/>
                  <a:pt x="620" y="168"/>
                  <a:pt x="621" y="167"/>
                </a:cubicBezTo>
                <a:cubicBezTo>
                  <a:pt x="620" y="167"/>
                  <a:pt x="619" y="167"/>
                  <a:pt x="619" y="166"/>
                </a:cubicBezTo>
                <a:lnTo>
                  <a:pt x="618" y="167"/>
                </a:lnTo>
                <a:close/>
                <a:moveTo>
                  <a:pt x="1252" y="170"/>
                </a:moveTo>
                <a:cubicBezTo>
                  <a:pt x="1252" y="172"/>
                  <a:pt x="1252" y="174"/>
                  <a:pt x="1253" y="175"/>
                </a:cubicBezTo>
                <a:cubicBezTo>
                  <a:pt x="1254" y="175"/>
                  <a:pt x="1255" y="175"/>
                  <a:pt x="1256" y="176"/>
                </a:cubicBezTo>
                <a:cubicBezTo>
                  <a:pt x="1256" y="175"/>
                  <a:pt x="1256" y="175"/>
                  <a:pt x="1256" y="175"/>
                </a:cubicBezTo>
                <a:cubicBezTo>
                  <a:pt x="1258" y="175"/>
                  <a:pt x="1260" y="174"/>
                  <a:pt x="1262" y="174"/>
                </a:cubicBezTo>
                <a:cubicBezTo>
                  <a:pt x="1262" y="172"/>
                  <a:pt x="1262" y="172"/>
                  <a:pt x="1262" y="172"/>
                </a:cubicBezTo>
                <a:cubicBezTo>
                  <a:pt x="1260" y="172"/>
                  <a:pt x="1256" y="171"/>
                  <a:pt x="1255" y="170"/>
                </a:cubicBezTo>
                <a:cubicBezTo>
                  <a:pt x="1254" y="170"/>
                  <a:pt x="1253" y="170"/>
                  <a:pt x="1252" y="170"/>
                </a:cubicBezTo>
                <a:close/>
                <a:moveTo>
                  <a:pt x="1901" y="170"/>
                </a:moveTo>
                <a:cubicBezTo>
                  <a:pt x="1900" y="170"/>
                  <a:pt x="1900" y="170"/>
                  <a:pt x="1899" y="170"/>
                </a:cubicBezTo>
                <a:cubicBezTo>
                  <a:pt x="1899" y="171"/>
                  <a:pt x="1899" y="171"/>
                  <a:pt x="1899" y="171"/>
                </a:cubicBezTo>
                <a:cubicBezTo>
                  <a:pt x="1901" y="171"/>
                  <a:pt x="1901" y="171"/>
                  <a:pt x="1901" y="171"/>
                </a:cubicBezTo>
                <a:lnTo>
                  <a:pt x="1901" y="170"/>
                </a:lnTo>
                <a:close/>
                <a:moveTo>
                  <a:pt x="615" y="203"/>
                </a:moveTo>
                <a:cubicBezTo>
                  <a:pt x="616" y="203"/>
                  <a:pt x="616" y="203"/>
                  <a:pt x="616" y="203"/>
                </a:cubicBezTo>
                <a:cubicBezTo>
                  <a:pt x="616" y="200"/>
                  <a:pt x="613" y="200"/>
                  <a:pt x="615" y="197"/>
                </a:cubicBezTo>
                <a:cubicBezTo>
                  <a:pt x="615" y="195"/>
                  <a:pt x="615" y="195"/>
                  <a:pt x="614" y="195"/>
                </a:cubicBezTo>
                <a:cubicBezTo>
                  <a:pt x="614" y="194"/>
                  <a:pt x="614" y="194"/>
                  <a:pt x="614" y="194"/>
                </a:cubicBezTo>
                <a:cubicBezTo>
                  <a:pt x="610" y="195"/>
                  <a:pt x="611" y="197"/>
                  <a:pt x="607" y="198"/>
                </a:cubicBezTo>
                <a:cubicBezTo>
                  <a:pt x="607" y="195"/>
                  <a:pt x="607" y="195"/>
                  <a:pt x="607" y="195"/>
                </a:cubicBezTo>
                <a:cubicBezTo>
                  <a:pt x="607" y="195"/>
                  <a:pt x="606" y="195"/>
                  <a:pt x="606" y="195"/>
                </a:cubicBezTo>
                <a:cubicBezTo>
                  <a:pt x="605" y="190"/>
                  <a:pt x="605" y="190"/>
                  <a:pt x="605" y="190"/>
                </a:cubicBezTo>
                <a:cubicBezTo>
                  <a:pt x="603" y="191"/>
                  <a:pt x="604" y="190"/>
                  <a:pt x="603" y="192"/>
                </a:cubicBezTo>
                <a:cubicBezTo>
                  <a:pt x="600" y="192"/>
                  <a:pt x="600" y="192"/>
                  <a:pt x="600" y="192"/>
                </a:cubicBezTo>
                <a:cubicBezTo>
                  <a:pt x="600" y="191"/>
                  <a:pt x="600" y="191"/>
                  <a:pt x="600" y="191"/>
                </a:cubicBezTo>
                <a:cubicBezTo>
                  <a:pt x="600" y="191"/>
                  <a:pt x="600" y="191"/>
                  <a:pt x="600" y="191"/>
                </a:cubicBezTo>
                <a:cubicBezTo>
                  <a:pt x="600" y="190"/>
                  <a:pt x="599" y="189"/>
                  <a:pt x="599" y="187"/>
                </a:cubicBezTo>
                <a:cubicBezTo>
                  <a:pt x="598" y="187"/>
                  <a:pt x="598" y="187"/>
                  <a:pt x="598" y="187"/>
                </a:cubicBezTo>
                <a:cubicBezTo>
                  <a:pt x="598" y="186"/>
                  <a:pt x="598" y="187"/>
                  <a:pt x="598" y="186"/>
                </a:cubicBezTo>
                <a:cubicBezTo>
                  <a:pt x="600" y="185"/>
                  <a:pt x="604" y="185"/>
                  <a:pt x="606" y="185"/>
                </a:cubicBezTo>
                <a:cubicBezTo>
                  <a:pt x="606" y="182"/>
                  <a:pt x="606" y="182"/>
                  <a:pt x="606" y="179"/>
                </a:cubicBezTo>
                <a:cubicBezTo>
                  <a:pt x="603" y="178"/>
                  <a:pt x="601" y="175"/>
                  <a:pt x="598" y="176"/>
                </a:cubicBezTo>
                <a:cubicBezTo>
                  <a:pt x="598" y="177"/>
                  <a:pt x="598" y="177"/>
                  <a:pt x="598" y="177"/>
                </a:cubicBezTo>
                <a:cubicBezTo>
                  <a:pt x="595" y="178"/>
                  <a:pt x="596" y="176"/>
                  <a:pt x="595" y="178"/>
                </a:cubicBezTo>
                <a:cubicBezTo>
                  <a:pt x="591" y="178"/>
                  <a:pt x="591" y="178"/>
                  <a:pt x="591" y="178"/>
                </a:cubicBezTo>
                <a:cubicBezTo>
                  <a:pt x="591" y="178"/>
                  <a:pt x="591" y="178"/>
                  <a:pt x="591" y="178"/>
                </a:cubicBezTo>
                <a:cubicBezTo>
                  <a:pt x="595" y="177"/>
                  <a:pt x="597" y="175"/>
                  <a:pt x="600" y="173"/>
                </a:cubicBezTo>
                <a:cubicBezTo>
                  <a:pt x="600" y="170"/>
                  <a:pt x="600" y="170"/>
                  <a:pt x="600" y="170"/>
                </a:cubicBezTo>
                <a:cubicBezTo>
                  <a:pt x="596" y="170"/>
                  <a:pt x="596" y="170"/>
                  <a:pt x="596" y="170"/>
                </a:cubicBezTo>
                <a:cubicBezTo>
                  <a:pt x="596" y="171"/>
                  <a:pt x="596" y="172"/>
                  <a:pt x="596" y="172"/>
                </a:cubicBezTo>
                <a:cubicBezTo>
                  <a:pt x="595" y="172"/>
                  <a:pt x="595" y="172"/>
                  <a:pt x="595" y="172"/>
                </a:cubicBezTo>
                <a:cubicBezTo>
                  <a:pt x="594" y="173"/>
                  <a:pt x="594" y="174"/>
                  <a:pt x="593" y="174"/>
                </a:cubicBezTo>
                <a:cubicBezTo>
                  <a:pt x="592" y="175"/>
                  <a:pt x="590" y="174"/>
                  <a:pt x="588" y="175"/>
                </a:cubicBezTo>
                <a:cubicBezTo>
                  <a:pt x="588" y="176"/>
                  <a:pt x="588" y="176"/>
                  <a:pt x="588" y="176"/>
                </a:cubicBezTo>
                <a:cubicBezTo>
                  <a:pt x="585" y="176"/>
                  <a:pt x="585" y="176"/>
                  <a:pt x="585" y="176"/>
                </a:cubicBezTo>
                <a:cubicBezTo>
                  <a:pt x="585" y="176"/>
                  <a:pt x="585" y="176"/>
                  <a:pt x="585" y="176"/>
                </a:cubicBezTo>
                <a:cubicBezTo>
                  <a:pt x="585" y="176"/>
                  <a:pt x="585" y="176"/>
                  <a:pt x="585" y="176"/>
                </a:cubicBezTo>
                <a:cubicBezTo>
                  <a:pt x="585" y="177"/>
                  <a:pt x="585" y="177"/>
                  <a:pt x="585" y="177"/>
                </a:cubicBezTo>
                <a:cubicBezTo>
                  <a:pt x="585" y="177"/>
                  <a:pt x="585" y="177"/>
                  <a:pt x="585" y="177"/>
                </a:cubicBezTo>
                <a:cubicBezTo>
                  <a:pt x="585" y="178"/>
                  <a:pt x="585" y="178"/>
                  <a:pt x="585" y="178"/>
                </a:cubicBezTo>
                <a:cubicBezTo>
                  <a:pt x="587" y="178"/>
                  <a:pt x="587" y="178"/>
                  <a:pt x="587" y="178"/>
                </a:cubicBezTo>
                <a:cubicBezTo>
                  <a:pt x="587" y="178"/>
                  <a:pt x="587" y="179"/>
                  <a:pt x="587" y="180"/>
                </a:cubicBezTo>
                <a:cubicBezTo>
                  <a:pt x="584" y="179"/>
                  <a:pt x="582" y="179"/>
                  <a:pt x="580" y="178"/>
                </a:cubicBezTo>
                <a:cubicBezTo>
                  <a:pt x="580" y="178"/>
                  <a:pt x="580" y="177"/>
                  <a:pt x="579" y="176"/>
                </a:cubicBezTo>
                <a:cubicBezTo>
                  <a:pt x="579" y="176"/>
                  <a:pt x="579" y="176"/>
                  <a:pt x="579" y="176"/>
                </a:cubicBezTo>
                <a:cubicBezTo>
                  <a:pt x="579" y="176"/>
                  <a:pt x="579" y="176"/>
                  <a:pt x="579" y="176"/>
                </a:cubicBezTo>
                <a:cubicBezTo>
                  <a:pt x="578" y="176"/>
                  <a:pt x="577" y="177"/>
                  <a:pt x="577" y="177"/>
                </a:cubicBezTo>
                <a:cubicBezTo>
                  <a:pt x="576" y="177"/>
                  <a:pt x="575" y="177"/>
                  <a:pt x="574" y="178"/>
                </a:cubicBezTo>
                <a:cubicBezTo>
                  <a:pt x="574" y="178"/>
                  <a:pt x="574" y="179"/>
                  <a:pt x="573" y="180"/>
                </a:cubicBezTo>
                <a:cubicBezTo>
                  <a:pt x="572" y="181"/>
                  <a:pt x="571" y="180"/>
                  <a:pt x="571" y="183"/>
                </a:cubicBezTo>
                <a:cubicBezTo>
                  <a:pt x="570" y="184"/>
                  <a:pt x="571" y="183"/>
                  <a:pt x="570" y="185"/>
                </a:cubicBezTo>
                <a:cubicBezTo>
                  <a:pt x="571" y="185"/>
                  <a:pt x="571" y="186"/>
                  <a:pt x="571" y="186"/>
                </a:cubicBezTo>
                <a:cubicBezTo>
                  <a:pt x="571" y="187"/>
                  <a:pt x="571" y="187"/>
                  <a:pt x="571" y="187"/>
                </a:cubicBezTo>
                <a:cubicBezTo>
                  <a:pt x="576" y="187"/>
                  <a:pt x="576" y="187"/>
                  <a:pt x="576" y="187"/>
                </a:cubicBezTo>
                <a:cubicBezTo>
                  <a:pt x="576" y="187"/>
                  <a:pt x="576" y="187"/>
                  <a:pt x="576" y="187"/>
                </a:cubicBezTo>
                <a:cubicBezTo>
                  <a:pt x="577" y="188"/>
                  <a:pt x="579" y="188"/>
                  <a:pt x="580" y="188"/>
                </a:cubicBezTo>
                <a:cubicBezTo>
                  <a:pt x="580" y="189"/>
                  <a:pt x="580" y="189"/>
                  <a:pt x="580" y="189"/>
                </a:cubicBezTo>
                <a:cubicBezTo>
                  <a:pt x="581" y="189"/>
                  <a:pt x="581" y="189"/>
                  <a:pt x="581" y="189"/>
                </a:cubicBezTo>
                <a:cubicBezTo>
                  <a:pt x="580" y="190"/>
                  <a:pt x="580" y="191"/>
                  <a:pt x="580" y="193"/>
                </a:cubicBezTo>
                <a:cubicBezTo>
                  <a:pt x="579" y="193"/>
                  <a:pt x="579" y="193"/>
                  <a:pt x="579" y="193"/>
                </a:cubicBezTo>
                <a:cubicBezTo>
                  <a:pt x="580" y="194"/>
                  <a:pt x="580" y="194"/>
                  <a:pt x="580" y="195"/>
                </a:cubicBezTo>
                <a:cubicBezTo>
                  <a:pt x="580" y="195"/>
                  <a:pt x="579" y="196"/>
                  <a:pt x="579" y="197"/>
                </a:cubicBezTo>
                <a:cubicBezTo>
                  <a:pt x="573" y="197"/>
                  <a:pt x="573" y="197"/>
                  <a:pt x="573" y="197"/>
                </a:cubicBezTo>
                <a:cubicBezTo>
                  <a:pt x="573" y="196"/>
                  <a:pt x="573" y="196"/>
                  <a:pt x="573" y="196"/>
                </a:cubicBezTo>
                <a:cubicBezTo>
                  <a:pt x="571" y="196"/>
                  <a:pt x="569" y="196"/>
                  <a:pt x="566" y="197"/>
                </a:cubicBezTo>
                <a:cubicBezTo>
                  <a:pt x="566" y="195"/>
                  <a:pt x="566" y="195"/>
                  <a:pt x="566" y="195"/>
                </a:cubicBezTo>
                <a:cubicBezTo>
                  <a:pt x="565" y="195"/>
                  <a:pt x="565" y="195"/>
                  <a:pt x="565" y="195"/>
                </a:cubicBezTo>
                <a:cubicBezTo>
                  <a:pt x="565" y="193"/>
                  <a:pt x="564" y="192"/>
                  <a:pt x="563" y="191"/>
                </a:cubicBezTo>
                <a:cubicBezTo>
                  <a:pt x="563" y="191"/>
                  <a:pt x="563" y="191"/>
                  <a:pt x="563" y="191"/>
                </a:cubicBezTo>
                <a:cubicBezTo>
                  <a:pt x="561" y="192"/>
                  <a:pt x="560" y="192"/>
                  <a:pt x="558" y="191"/>
                </a:cubicBezTo>
                <a:cubicBezTo>
                  <a:pt x="558" y="192"/>
                  <a:pt x="558" y="192"/>
                  <a:pt x="558" y="192"/>
                </a:cubicBezTo>
                <a:cubicBezTo>
                  <a:pt x="558" y="192"/>
                  <a:pt x="558" y="192"/>
                  <a:pt x="558" y="192"/>
                </a:cubicBezTo>
                <a:cubicBezTo>
                  <a:pt x="558" y="195"/>
                  <a:pt x="558" y="195"/>
                  <a:pt x="558" y="195"/>
                </a:cubicBezTo>
                <a:cubicBezTo>
                  <a:pt x="558" y="195"/>
                  <a:pt x="558" y="195"/>
                  <a:pt x="558" y="195"/>
                </a:cubicBezTo>
                <a:cubicBezTo>
                  <a:pt x="559" y="195"/>
                  <a:pt x="559" y="196"/>
                  <a:pt x="559" y="197"/>
                </a:cubicBezTo>
                <a:cubicBezTo>
                  <a:pt x="558" y="197"/>
                  <a:pt x="558" y="197"/>
                  <a:pt x="558" y="197"/>
                </a:cubicBezTo>
                <a:cubicBezTo>
                  <a:pt x="558" y="199"/>
                  <a:pt x="558" y="199"/>
                  <a:pt x="558" y="199"/>
                </a:cubicBezTo>
                <a:cubicBezTo>
                  <a:pt x="560" y="200"/>
                  <a:pt x="561" y="201"/>
                  <a:pt x="563" y="203"/>
                </a:cubicBezTo>
                <a:cubicBezTo>
                  <a:pt x="563" y="203"/>
                  <a:pt x="563" y="204"/>
                  <a:pt x="564" y="204"/>
                </a:cubicBezTo>
                <a:cubicBezTo>
                  <a:pt x="567" y="204"/>
                  <a:pt x="567" y="204"/>
                  <a:pt x="567" y="204"/>
                </a:cubicBezTo>
                <a:cubicBezTo>
                  <a:pt x="567" y="205"/>
                  <a:pt x="567" y="205"/>
                  <a:pt x="568" y="206"/>
                </a:cubicBezTo>
                <a:cubicBezTo>
                  <a:pt x="568" y="206"/>
                  <a:pt x="569" y="206"/>
                  <a:pt x="570" y="206"/>
                </a:cubicBezTo>
                <a:cubicBezTo>
                  <a:pt x="570" y="204"/>
                  <a:pt x="570" y="204"/>
                  <a:pt x="570" y="204"/>
                </a:cubicBezTo>
                <a:cubicBezTo>
                  <a:pt x="571" y="203"/>
                  <a:pt x="571" y="204"/>
                  <a:pt x="571" y="203"/>
                </a:cubicBezTo>
                <a:cubicBezTo>
                  <a:pt x="575" y="203"/>
                  <a:pt x="574" y="204"/>
                  <a:pt x="575" y="206"/>
                </a:cubicBezTo>
                <a:cubicBezTo>
                  <a:pt x="577" y="207"/>
                  <a:pt x="578" y="208"/>
                  <a:pt x="579" y="208"/>
                </a:cubicBezTo>
                <a:cubicBezTo>
                  <a:pt x="579" y="209"/>
                  <a:pt x="579" y="209"/>
                  <a:pt x="579" y="210"/>
                </a:cubicBezTo>
                <a:cubicBezTo>
                  <a:pt x="581" y="210"/>
                  <a:pt x="582" y="210"/>
                  <a:pt x="583" y="210"/>
                </a:cubicBezTo>
                <a:cubicBezTo>
                  <a:pt x="583" y="211"/>
                  <a:pt x="583" y="211"/>
                  <a:pt x="583" y="211"/>
                </a:cubicBezTo>
                <a:cubicBezTo>
                  <a:pt x="584" y="212"/>
                  <a:pt x="586" y="213"/>
                  <a:pt x="587" y="214"/>
                </a:cubicBezTo>
                <a:cubicBezTo>
                  <a:pt x="587" y="215"/>
                  <a:pt x="587" y="216"/>
                  <a:pt x="587" y="218"/>
                </a:cubicBezTo>
                <a:cubicBezTo>
                  <a:pt x="588" y="218"/>
                  <a:pt x="588" y="218"/>
                  <a:pt x="589" y="218"/>
                </a:cubicBezTo>
                <a:cubicBezTo>
                  <a:pt x="589" y="219"/>
                  <a:pt x="589" y="220"/>
                  <a:pt x="589" y="221"/>
                </a:cubicBezTo>
                <a:cubicBezTo>
                  <a:pt x="591" y="221"/>
                  <a:pt x="590" y="221"/>
                  <a:pt x="591" y="222"/>
                </a:cubicBezTo>
                <a:cubicBezTo>
                  <a:pt x="595" y="221"/>
                  <a:pt x="597" y="219"/>
                  <a:pt x="599" y="216"/>
                </a:cubicBezTo>
                <a:cubicBezTo>
                  <a:pt x="599" y="216"/>
                  <a:pt x="600" y="215"/>
                  <a:pt x="600" y="215"/>
                </a:cubicBezTo>
                <a:cubicBezTo>
                  <a:pt x="603" y="215"/>
                  <a:pt x="603" y="215"/>
                  <a:pt x="603" y="215"/>
                </a:cubicBezTo>
                <a:cubicBezTo>
                  <a:pt x="603" y="215"/>
                  <a:pt x="603" y="214"/>
                  <a:pt x="604" y="214"/>
                </a:cubicBezTo>
                <a:cubicBezTo>
                  <a:pt x="606" y="213"/>
                  <a:pt x="608" y="213"/>
                  <a:pt x="610" y="212"/>
                </a:cubicBezTo>
                <a:cubicBezTo>
                  <a:pt x="610" y="212"/>
                  <a:pt x="610" y="212"/>
                  <a:pt x="610" y="212"/>
                </a:cubicBezTo>
                <a:cubicBezTo>
                  <a:pt x="611" y="212"/>
                  <a:pt x="612" y="211"/>
                  <a:pt x="614" y="211"/>
                </a:cubicBezTo>
                <a:cubicBezTo>
                  <a:pt x="614" y="210"/>
                  <a:pt x="613" y="209"/>
                  <a:pt x="613" y="208"/>
                </a:cubicBezTo>
                <a:cubicBezTo>
                  <a:pt x="614" y="208"/>
                  <a:pt x="614" y="208"/>
                  <a:pt x="615" y="207"/>
                </a:cubicBezTo>
                <a:lnTo>
                  <a:pt x="615" y="203"/>
                </a:lnTo>
                <a:close/>
                <a:moveTo>
                  <a:pt x="1140" y="1179"/>
                </a:moveTo>
                <a:cubicBezTo>
                  <a:pt x="1141" y="1176"/>
                  <a:pt x="1140" y="1173"/>
                  <a:pt x="1140" y="1171"/>
                </a:cubicBezTo>
                <a:cubicBezTo>
                  <a:pt x="1138" y="1171"/>
                  <a:pt x="1138" y="1171"/>
                  <a:pt x="1138" y="1171"/>
                </a:cubicBezTo>
                <a:cubicBezTo>
                  <a:pt x="1139" y="1170"/>
                  <a:pt x="1138" y="1171"/>
                  <a:pt x="1139" y="1170"/>
                </a:cubicBezTo>
                <a:cubicBezTo>
                  <a:pt x="1139" y="1167"/>
                  <a:pt x="1139" y="1164"/>
                  <a:pt x="1138" y="1163"/>
                </a:cubicBezTo>
                <a:cubicBezTo>
                  <a:pt x="1137" y="1162"/>
                  <a:pt x="1137" y="1161"/>
                  <a:pt x="1136" y="1161"/>
                </a:cubicBezTo>
                <a:cubicBezTo>
                  <a:pt x="1136" y="1159"/>
                  <a:pt x="1136" y="1159"/>
                  <a:pt x="1136" y="1159"/>
                </a:cubicBezTo>
                <a:cubicBezTo>
                  <a:pt x="1135" y="1158"/>
                  <a:pt x="1135" y="1158"/>
                  <a:pt x="1134" y="1158"/>
                </a:cubicBezTo>
                <a:cubicBezTo>
                  <a:pt x="1134" y="1156"/>
                  <a:pt x="1134" y="1156"/>
                  <a:pt x="1134" y="1156"/>
                </a:cubicBezTo>
                <a:cubicBezTo>
                  <a:pt x="1134" y="1156"/>
                  <a:pt x="1134" y="1156"/>
                  <a:pt x="1134" y="1156"/>
                </a:cubicBezTo>
                <a:cubicBezTo>
                  <a:pt x="1134" y="1154"/>
                  <a:pt x="1134" y="1154"/>
                  <a:pt x="1134" y="1154"/>
                </a:cubicBezTo>
                <a:cubicBezTo>
                  <a:pt x="1133" y="1154"/>
                  <a:pt x="1133" y="1154"/>
                  <a:pt x="1133" y="1154"/>
                </a:cubicBezTo>
                <a:cubicBezTo>
                  <a:pt x="1133" y="1153"/>
                  <a:pt x="1133" y="1153"/>
                  <a:pt x="1133" y="1153"/>
                </a:cubicBezTo>
                <a:cubicBezTo>
                  <a:pt x="1132" y="1153"/>
                  <a:pt x="1132" y="1153"/>
                  <a:pt x="1132" y="1153"/>
                </a:cubicBezTo>
                <a:cubicBezTo>
                  <a:pt x="1132" y="1151"/>
                  <a:pt x="1132" y="1151"/>
                  <a:pt x="1132" y="1151"/>
                </a:cubicBezTo>
                <a:cubicBezTo>
                  <a:pt x="1132" y="1151"/>
                  <a:pt x="1127" y="1148"/>
                  <a:pt x="1126" y="1149"/>
                </a:cubicBezTo>
                <a:cubicBezTo>
                  <a:pt x="1126" y="1149"/>
                  <a:pt x="1125" y="1150"/>
                  <a:pt x="1125" y="1150"/>
                </a:cubicBezTo>
                <a:cubicBezTo>
                  <a:pt x="1124" y="1150"/>
                  <a:pt x="1124" y="1150"/>
                  <a:pt x="1124" y="1150"/>
                </a:cubicBezTo>
                <a:cubicBezTo>
                  <a:pt x="1124" y="1148"/>
                  <a:pt x="1124" y="1148"/>
                  <a:pt x="1124" y="1148"/>
                </a:cubicBezTo>
                <a:cubicBezTo>
                  <a:pt x="1124" y="1148"/>
                  <a:pt x="1124" y="1148"/>
                  <a:pt x="1123" y="1147"/>
                </a:cubicBezTo>
                <a:cubicBezTo>
                  <a:pt x="1120" y="1147"/>
                  <a:pt x="1120" y="1147"/>
                  <a:pt x="1119" y="1149"/>
                </a:cubicBezTo>
                <a:cubicBezTo>
                  <a:pt x="1118" y="1149"/>
                  <a:pt x="1118" y="1149"/>
                  <a:pt x="1118" y="1149"/>
                </a:cubicBezTo>
                <a:cubicBezTo>
                  <a:pt x="1118" y="1148"/>
                  <a:pt x="1118" y="1147"/>
                  <a:pt x="1119" y="1147"/>
                </a:cubicBezTo>
                <a:cubicBezTo>
                  <a:pt x="1118" y="1147"/>
                  <a:pt x="1117" y="1146"/>
                  <a:pt x="1117" y="1146"/>
                </a:cubicBezTo>
                <a:cubicBezTo>
                  <a:pt x="1116" y="1146"/>
                  <a:pt x="1115" y="1142"/>
                  <a:pt x="1115" y="1141"/>
                </a:cubicBezTo>
                <a:cubicBezTo>
                  <a:pt x="1113" y="1141"/>
                  <a:pt x="1113" y="1141"/>
                  <a:pt x="1113" y="1141"/>
                </a:cubicBezTo>
                <a:cubicBezTo>
                  <a:pt x="1112" y="1138"/>
                  <a:pt x="1111" y="1140"/>
                  <a:pt x="1109" y="1138"/>
                </a:cubicBezTo>
                <a:cubicBezTo>
                  <a:pt x="1108" y="1137"/>
                  <a:pt x="1107" y="1136"/>
                  <a:pt x="1106" y="1134"/>
                </a:cubicBezTo>
                <a:cubicBezTo>
                  <a:pt x="1105" y="1134"/>
                  <a:pt x="1105" y="1134"/>
                  <a:pt x="1105" y="1134"/>
                </a:cubicBezTo>
                <a:cubicBezTo>
                  <a:pt x="1104" y="1134"/>
                  <a:pt x="1104" y="1133"/>
                  <a:pt x="1103" y="1132"/>
                </a:cubicBezTo>
                <a:cubicBezTo>
                  <a:pt x="1102" y="1132"/>
                  <a:pt x="1102" y="1132"/>
                  <a:pt x="1102" y="1132"/>
                </a:cubicBezTo>
                <a:cubicBezTo>
                  <a:pt x="1102" y="1132"/>
                  <a:pt x="1102" y="1131"/>
                  <a:pt x="1101" y="1131"/>
                </a:cubicBezTo>
                <a:cubicBezTo>
                  <a:pt x="1100" y="1131"/>
                  <a:pt x="1100" y="1131"/>
                  <a:pt x="1100" y="1131"/>
                </a:cubicBezTo>
                <a:cubicBezTo>
                  <a:pt x="1100" y="1130"/>
                  <a:pt x="1100" y="1130"/>
                  <a:pt x="1100" y="1130"/>
                </a:cubicBezTo>
                <a:cubicBezTo>
                  <a:pt x="1099" y="1130"/>
                  <a:pt x="1099" y="1130"/>
                  <a:pt x="1099" y="1130"/>
                </a:cubicBezTo>
                <a:cubicBezTo>
                  <a:pt x="1099" y="1130"/>
                  <a:pt x="1099" y="1130"/>
                  <a:pt x="1099" y="1130"/>
                </a:cubicBezTo>
                <a:cubicBezTo>
                  <a:pt x="1097" y="1130"/>
                  <a:pt x="1097" y="1130"/>
                  <a:pt x="1097" y="1130"/>
                </a:cubicBezTo>
                <a:cubicBezTo>
                  <a:pt x="1097" y="1129"/>
                  <a:pt x="1097" y="1129"/>
                  <a:pt x="1097" y="1129"/>
                </a:cubicBezTo>
                <a:cubicBezTo>
                  <a:pt x="1096" y="1129"/>
                  <a:pt x="1096" y="1129"/>
                  <a:pt x="1095" y="1128"/>
                </a:cubicBezTo>
                <a:cubicBezTo>
                  <a:pt x="1094" y="1127"/>
                  <a:pt x="1094" y="1127"/>
                  <a:pt x="1094" y="1127"/>
                </a:cubicBezTo>
                <a:cubicBezTo>
                  <a:pt x="1092" y="1126"/>
                  <a:pt x="1090" y="1128"/>
                  <a:pt x="1089" y="1128"/>
                </a:cubicBezTo>
                <a:cubicBezTo>
                  <a:pt x="1088" y="1128"/>
                  <a:pt x="1088" y="1128"/>
                  <a:pt x="1088" y="1128"/>
                </a:cubicBezTo>
                <a:cubicBezTo>
                  <a:pt x="1088" y="1127"/>
                  <a:pt x="1088" y="1127"/>
                  <a:pt x="1088" y="1127"/>
                </a:cubicBezTo>
                <a:cubicBezTo>
                  <a:pt x="1085" y="1127"/>
                  <a:pt x="1085" y="1127"/>
                  <a:pt x="1085" y="1127"/>
                </a:cubicBezTo>
                <a:cubicBezTo>
                  <a:pt x="1085" y="1126"/>
                  <a:pt x="1085" y="1126"/>
                  <a:pt x="1085" y="1126"/>
                </a:cubicBezTo>
                <a:cubicBezTo>
                  <a:pt x="1080" y="1126"/>
                  <a:pt x="1080" y="1126"/>
                  <a:pt x="1080" y="1126"/>
                </a:cubicBezTo>
                <a:cubicBezTo>
                  <a:pt x="1080" y="1126"/>
                  <a:pt x="1080" y="1125"/>
                  <a:pt x="1080" y="1125"/>
                </a:cubicBezTo>
                <a:cubicBezTo>
                  <a:pt x="1078" y="1125"/>
                  <a:pt x="1078" y="1125"/>
                  <a:pt x="1078" y="1125"/>
                </a:cubicBezTo>
                <a:cubicBezTo>
                  <a:pt x="1078" y="1124"/>
                  <a:pt x="1078" y="1124"/>
                  <a:pt x="1078" y="1124"/>
                </a:cubicBezTo>
                <a:cubicBezTo>
                  <a:pt x="1075" y="1124"/>
                  <a:pt x="1075" y="1124"/>
                  <a:pt x="1075" y="1124"/>
                </a:cubicBezTo>
                <a:cubicBezTo>
                  <a:pt x="1075" y="1125"/>
                  <a:pt x="1076" y="1125"/>
                  <a:pt x="1076" y="1126"/>
                </a:cubicBezTo>
                <a:cubicBezTo>
                  <a:pt x="1074" y="1126"/>
                  <a:pt x="1074" y="1126"/>
                  <a:pt x="1074" y="1126"/>
                </a:cubicBezTo>
                <a:cubicBezTo>
                  <a:pt x="1074" y="1125"/>
                  <a:pt x="1073" y="1124"/>
                  <a:pt x="1073" y="1124"/>
                </a:cubicBezTo>
                <a:cubicBezTo>
                  <a:pt x="1073" y="1124"/>
                  <a:pt x="1073" y="1124"/>
                  <a:pt x="1073" y="1124"/>
                </a:cubicBezTo>
                <a:cubicBezTo>
                  <a:pt x="1072" y="1123"/>
                  <a:pt x="1072" y="1123"/>
                  <a:pt x="1072" y="1122"/>
                </a:cubicBezTo>
                <a:cubicBezTo>
                  <a:pt x="1071" y="1122"/>
                  <a:pt x="1071" y="1123"/>
                  <a:pt x="1070" y="1121"/>
                </a:cubicBezTo>
                <a:cubicBezTo>
                  <a:pt x="1067" y="1121"/>
                  <a:pt x="1067" y="1121"/>
                  <a:pt x="1067" y="1121"/>
                </a:cubicBezTo>
                <a:cubicBezTo>
                  <a:pt x="1067" y="1122"/>
                  <a:pt x="1067" y="1122"/>
                  <a:pt x="1067" y="1122"/>
                </a:cubicBezTo>
                <a:cubicBezTo>
                  <a:pt x="1066" y="1122"/>
                  <a:pt x="1066" y="1122"/>
                  <a:pt x="1066" y="1122"/>
                </a:cubicBezTo>
                <a:cubicBezTo>
                  <a:pt x="1066" y="1121"/>
                  <a:pt x="1066" y="1121"/>
                  <a:pt x="1066" y="1121"/>
                </a:cubicBezTo>
                <a:cubicBezTo>
                  <a:pt x="1064" y="1121"/>
                  <a:pt x="1064" y="1121"/>
                  <a:pt x="1064" y="1121"/>
                </a:cubicBezTo>
                <a:cubicBezTo>
                  <a:pt x="1063" y="1123"/>
                  <a:pt x="1062" y="1125"/>
                  <a:pt x="1061" y="1126"/>
                </a:cubicBezTo>
                <a:cubicBezTo>
                  <a:pt x="1060" y="1127"/>
                  <a:pt x="1061" y="1126"/>
                  <a:pt x="1060" y="1127"/>
                </a:cubicBezTo>
                <a:cubicBezTo>
                  <a:pt x="1057" y="1127"/>
                  <a:pt x="1056" y="1125"/>
                  <a:pt x="1058" y="1124"/>
                </a:cubicBezTo>
                <a:cubicBezTo>
                  <a:pt x="1058" y="1122"/>
                  <a:pt x="1058" y="1122"/>
                  <a:pt x="1058" y="1122"/>
                </a:cubicBezTo>
                <a:cubicBezTo>
                  <a:pt x="1057" y="1122"/>
                  <a:pt x="1057" y="1122"/>
                  <a:pt x="1057" y="1122"/>
                </a:cubicBezTo>
                <a:cubicBezTo>
                  <a:pt x="1057" y="1121"/>
                  <a:pt x="1057" y="1121"/>
                  <a:pt x="1057" y="1121"/>
                </a:cubicBezTo>
                <a:cubicBezTo>
                  <a:pt x="1055" y="1121"/>
                  <a:pt x="1055" y="1121"/>
                  <a:pt x="1055" y="1121"/>
                </a:cubicBezTo>
                <a:cubicBezTo>
                  <a:pt x="1056" y="1120"/>
                  <a:pt x="1056" y="1120"/>
                  <a:pt x="1057" y="1119"/>
                </a:cubicBezTo>
                <a:cubicBezTo>
                  <a:pt x="1056" y="1117"/>
                  <a:pt x="1056" y="1116"/>
                  <a:pt x="1053" y="1116"/>
                </a:cubicBezTo>
                <a:cubicBezTo>
                  <a:pt x="1054" y="1113"/>
                  <a:pt x="1054" y="1113"/>
                  <a:pt x="1054" y="1113"/>
                </a:cubicBezTo>
                <a:cubicBezTo>
                  <a:pt x="1053" y="1113"/>
                  <a:pt x="1053" y="1112"/>
                  <a:pt x="1053" y="1111"/>
                </a:cubicBezTo>
                <a:cubicBezTo>
                  <a:pt x="1048" y="1111"/>
                  <a:pt x="1050" y="1111"/>
                  <a:pt x="1048" y="1113"/>
                </a:cubicBezTo>
                <a:cubicBezTo>
                  <a:pt x="1048" y="1114"/>
                  <a:pt x="1048" y="1114"/>
                  <a:pt x="1048" y="1114"/>
                </a:cubicBezTo>
                <a:cubicBezTo>
                  <a:pt x="1048" y="1114"/>
                  <a:pt x="1048" y="1114"/>
                  <a:pt x="1048" y="1114"/>
                </a:cubicBezTo>
                <a:cubicBezTo>
                  <a:pt x="1048" y="1112"/>
                  <a:pt x="1048" y="1112"/>
                  <a:pt x="1049" y="1111"/>
                </a:cubicBezTo>
                <a:cubicBezTo>
                  <a:pt x="1049" y="1111"/>
                  <a:pt x="1048" y="1110"/>
                  <a:pt x="1048" y="1109"/>
                </a:cubicBezTo>
                <a:cubicBezTo>
                  <a:pt x="1048" y="1109"/>
                  <a:pt x="1048" y="1109"/>
                  <a:pt x="1048" y="1109"/>
                </a:cubicBezTo>
                <a:cubicBezTo>
                  <a:pt x="1047" y="1109"/>
                  <a:pt x="1046" y="1109"/>
                  <a:pt x="1046" y="1109"/>
                </a:cubicBezTo>
                <a:cubicBezTo>
                  <a:pt x="1045" y="1109"/>
                  <a:pt x="1045" y="1108"/>
                  <a:pt x="1044" y="1108"/>
                </a:cubicBezTo>
                <a:cubicBezTo>
                  <a:pt x="1044" y="1106"/>
                  <a:pt x="1044" y="1106"/>
                  <a:pt x="1044" y="1106"/>
                </a:cubicBezTo>
                <a:cubicBezTo>
                  <a:pt x="1042" y="1106"/>
                  <a:pt x="1043" y="1106"/>
                  <a:pt x="1042" y="1107"/>
                </a:cubicBezTo>
                <a:cubicBezTo>
                  <a:pt x="1040" y="1107"/>
                  <a:pt x="1040" y="1107"/>
                  <a:pt x="1040" y="1107"/>
                </a:cubicBezTo>
                <a:cubicBezTo>
                  <a:pt x="1040" y="1106"/>
                  <a:pt x="1039" y="1105"/>
                  <a:pt x="1039" y="1105"/>
                </a:cubicBezTo>
                <a:cubicBezTo>
                  <a:pt x="1038" y="1105"/>
                  <a:pt x="1038" y="1105"/>
                  <a:pt x="1038" y="1105"/>
                </a:cubicBezTo>
                <a:cubicBezTo>
                  <a:pt x="1037" y="1104"/>
                  <a:pt x="1037" y="1104"/>
                  <a:pt x="1037" y="1103"/>
                </a:cubicBezTo>
                <a:cubicBezTo>
                  <a:pt x="1036" y="1103"/>
                  <a:pt x="1035" y="1102"/>
                  <a:pt x="1034" y="1101"/>
                </a:cubicBezTo>
                <a:cubicBezTo>
                  <a:pt x="1032" y="1102"/>
                  <a:pt x="1030" y="1102"/>
                  <a:pt x="1027" y="1102"/>
                </a:cubicBezTo>
                <a:cubicBezTo>
                  <a:pt x="1027" y="1103"/>
                  <a:pt x="1027" y="1103"/>
                  <a:pt x="1027" y="1103"/>
                </a:cubicBezTo>
                <a:cubicBezTo>
                  <a:pt x="1025" y="1104"/>
                  <a:pt x="1026" y="1105"/>
                  <a:pt x="1023" y="1105"/>
                </a:cubicBezTo>
                <a:cubicBezTo>
                  <a:pt x="1022" y="1107"/>
                  <a:pt x="1023" y="1106"/>
                  <a:pt x="1022" y="1107"/>
                </a:cubicBezTo>
                <a:cubicBezTo>
                  <a:pt x="1022" y="1108"/>
                  <a:pt x="1022" y="1108"/>
                  <a:pt x="1024" y="1109"/>
                </a:cubicBezTo>
                <a:cubicBezTo>
                  <a:pt x="1024" y="1110"/>
                  <a:pt x="1024" y="1110"/>
                  <a:pt x="1024" y="1110"/>
                </a:cubicBezTo>
                <a:cubicBezTo>
                  <a:pt x="1021" y="1110"/>
                  <a:pt x="1021" y="1110"/>
                  <a:pt x="1021" y="1110"/>
                </a:cubicBezTo>
                <a:cubicBezTo>
                  <a:pt x="1020" y="1111"/>
                  <a:pt x="1020" y="1111"/>
                  <a:pt x="1020" y="1112"/>
                </a:cubicBezTo>
                <a:cubicBezTo>
                  <a:pt x="1019" y="1113"/>
                  <a:pt x="1018" y="1113"/>
                  <a:pt x="1017" y="1114"/>
                </a:cubicBezTo>
                <a:cubicBezTo>
                  <a:pt x="1017" y="1115"/>
                  <a:pt x="1017" y="1115"/>
                  <a:pt x="1017" y="1115"/>
                </a:cubicBezTo>
                <a:cubicBezTo>
                  <a:pt x="1016" y="1115"/>
                  <a:pt x="1016" y="1115"/>
                  <a:pt x="1016" y="1115"/>
                </a:cubicBezTo>
                <a:cubicBezTo>
                  <a:pt x="1016" y="1114"/>
                  <a:pt x="1016" y="1114"/>
                  <a:pt x="1016" y="1114"/>
                </a:cubicBezTo>
                <a:cubicBezTo>
                  <a:pt x="1013" y="1114"/>
                  <a:pt x="1013" y="1114"/>
                  <a:pt x="1013" y="1114"/>
                </a:cubicBezTo>
                <a:cubicBezTo>
                  <a:pt x="1012" y="1114"/>
                  <a:pt x="1014" y="1115"/>
                  <a:pt x="1013" y="1115"/>
                </a:cubicBezTo>
                <a:cubicBezTo>
                  <a:pt x="1013" y="1114"/>
                  <a:pt x="1013" y="1114"/>
                  <a:pt x="1013" y="1114"/>
                </a:cubicBezTo>
                <a:cubicBezTo>
                  <a:pt x="1009" y="1114"/>
                  <a:pt x="1009" y="1114"/>
                  <a:pt x="1009" y="1114"/>
                </a:cubicBezTo>
                <a:cubicBezTo>
                  <a:pt x="1009" y="1115"/>
                  <a:pt x="1009" y="1115"/>
                  <a:pt x="1009" y="1115"/>
                </a:cubicBezTo>
                <a:cubicBezTo>
                  <a:pt x="1005" y="1115"/>
                  <a:pt x="1005" y="1115"/>
                  <a:pt x="1005" y="1115"/>
                </a:cubicBezTo>
                <a:cubicBezTo>
                  <a:pt x="1005" y="1115"/>
                  <a:pt x="1005" y="1114"/>
                  <a:pt x="1005" y="1114"/>
                </a:cubicBezTo>
                <a:cubicBezTo>
                  <a:pt x="1004" y="1113"/>
                  <a:pt x="1002" y="1111"/>
                  <a:pt x="1002" y="1110"/>
                </a:cubicBezTo>
                <a:cubicBezTo>
                  <a:pt x="1002" y="1109"/>
                  <a:pt x="1002" y="1109"/>
                  <a:pt x="1002" y="1109"/>
                </a:cubicBezTo>
                <a:cubicBezTo>
                  <a:pt x="1001" y="1109"/>
                  <a:pt x="1001" y="1109"/>
                  <a:pt x="1001" y="1109"/>
                </a:cubicBezTo>
                <a:cubicBezTo>
                  <a:pt x="1001" y="1106"/>
                  <a:pt x="1001" y="1106"/>
                  <a:pt x="1001" y="1106"/>
                </a:cubicBezTo>
                <a:cubicBezTo>
                  <a:pt x="1000" y="1106"/>
                  <a:pt x="1000" y="1106"/>
                  <a:pt x="1000" y="1106"/>
                </a:cubicBezTo>
                <a:cubicBezTo>
                  <a:pt x="1000" y="1105"/>
                  <a:pt x="1000" y="1105"/>
                  <a:pt x="1000" y="1105"/>
                </a:cubicBezTo>
                <a:cubicBezTo>
                  <a:pt x="999" y="1105"/>
                  <a:pt x="999" y="1105"/>
                  <a:pt x="999" y="1105"/>
                </a:cubicBezTo>
                <a:cubicBezTo>
                  <a:pt x="999" y="1106"/>
                  <a:pt x="999" y="1106"/>
                  <a:pt x="999" y="1106"/>
                </a:cubicBezTo>
                <a:cubicBezTo>
                  <a:pt x="998" y="1107"/>
                  <a:pt x="996" y="1108"/>
                  <a:pt x="996" y="1109"/>
                </a:cubicBezTo>
                <a:cubicBezTo>
                  <a:pt x="995" y="1109"/>
                  <a:pt x="995" y="1109"/>
                  <a:pt x="995" y="1109"/>
                </a:cubicBezTo>
                <a:cubicBezTo>
                  <a:pt x="995" y="1109"/>
                  <a:pt x="995" y="1109"/>
                  <a:pt x="996" y="1110"/>
                </a:cubicBezTo>
                <a:cubicBezTo>
                  <a:pt x="995" y="1110"/>
                  <a:pt x="995" y="1110"/>
                  <a:pt x="995" y="1110"/>
                </a:cubicBezTo>
                <a:cubicBezTo>
                  <a:pt x="995" y="1117"/>
                  <a:pt x="995" y="1117"/>
                  <a:pt x="995" y="1117"/>
                </a:cubicBezTo>
                <a:cubicBezTo>
                  <a:pt x="994" y="1117"/>
                  <a:pt x="994" y="1117"/>
                  <a:pt x="994" y="1117"/>
                </a:cubicBezTo>
                <a:cubicBezTo>
                  <a:pt x="994" y="1117"/>
                  <a:pt x="994" y="1118"/>
                  <a:pt x="994" y="1118"/>
                </a:cubicBezTo>
                <a:cubicBezTo>
                  <a:pt x="993" y="1119"/>
                  <a:pt x="994" y="1118"/>
                  <a:pt x="993" y="1119"/>
                </a:cubicBezTo>
                <a:cubicBezTo>
                  <a:pt x="992" y="1119"/>
                  <a:pt x="992" y="1119"/>
                  <a:pt x="992" y="1119"/>
                </a:cubicBezTo>
                <a:cubicBezTo>
                  <a:pt x="993" y="1118"/>
                  <a:pt x="993" y="1117"/>
                  <a:pt x="993" y="1117"/>
                </a:cubicBezTo>
                <a:cubicBezTo>
                  <a:pt x="994" y="1117"/>
                  <a:pt x="994" y="1117"/>
                  <a:pt x="994" y="1117"/>
                </a:cubicBezTo>
                <a:cubicBezTo>
                  <a:pt x="995" y="1114"/>
                  <a:pt x="993" y="1110"/>
                  <a:pt x="993" y="1107"/>
                </a:cubicBezTo>
                <a:cubicBezTo>
                  <a:pt x="989" y="1107"/>
                  <a:pt x="990" y="1108"/>
                  <a:pt x="987" y="1109"/>
                </a:cubicBezTo>
                <a:cubicBezTo>
                  <a:pt x="986" y="1109"/>
                  <a:pt x="986" y="1109"/>
                  <a:pt x="986" y="1109"/>
                </a:cubicBezTo>
                <a:cubicBezTo>
                  <a:pt x="986" y="1110"/>
                  <a:pt x="986" y="1110"/>
                  <a:pt x="986" y="1110"/>
                </a:cubicBezTo>
                <a:cubicBezTo>
                  <a:pt x="984" y="1110"/>
                  <a:pt x="984" y="1110"/>
                  <a:pt x="984" y="1110"/>
                </a:cubicBezTo>
                <a:cubicBezTo>
                  <a:pt x="984" y="1111"/>
                  <a:pt x="984" y="1111"/>
                  <a:pt x="984" y="1111"/>
                </a:cubicBezTo>
                <a:cubicBezTo>
                  <a:pt x="983" y="1111"/>
                  <a:pt x="981" y="1111"/>
                  <a:pt x="979" y="1111"/>
                </a:cubicBezTo>
                <a:cubicBezTo>
                  <a:pt x="979" y="1112"/>
                  <a:pt x="979" y="1112"/>
                  <a:pt x="979" y="1112"/>
                </a:cubicBezTo>
                <a:cubicBezTo>
                  <a:pt x="978" y="1112"/>
                  <a:pt x="978" y="1112"/>
                  <a:pt x="978" y="1112"/>
                </a:cubicBezTo>
                <a:cubicBezTo>
                  <a:pt x="978" y="1113"/>
                  <a:pt x="978" y="1113"/>
                  <a:pt x="978" y="1113"/>
                </a:cubicBezTo>
                <a:cubicBezTo>
                  <a:pt x="977" y="1113"/>
                  <a:pt x="977" y="1113"/>
                  <a:pt x="976" y="1113"/>
                </a:cubicBezTo>
                <a:cubicBezTo>
                  <a:pt x="976" y="1115"/>
                  <a:pt x="976" y="1115"/>
                  <a:pt x="976" y="1115"/>
                </a:cubicBezTo>
                <a:cubicBezTo>
                  <a:pt x="974" y="1116"/>
                  <a:pt x="973" y="1117"/>
                  <a:pt x="973" y="1119"/>
                </a:cubicBezTo>
                <a:cubicBezTo>
                  <a:pt x="968" y="1119"/>
                  <a:pt x="960" y="1118"/>
                  <a:pt x="958" y="1120"/>
                </a:cubicBezTo>
                <a:cubicBezTo>
                  <a:pt x="957" y="1120"/>
                  <a:pt x="957" y="1120"/>
                  <a:pt x="957" y="1120"/>
                </a:cubicBezTo>
                <a:cubicBezTo>
                  <a:pt x="957" y="1119"/>
                  <a:pt x="957" y="1119"/>
                  <a:pt x="957" y="1119"/>
                </a:cubicBezTo>
                <a:cubicBezTo>
                  <a:pt x="959" y="1119"/>
                  <a:pt x="963" y="1116"/>
                  <a:pt x="965" y="1118"/>
                </a:cubicBezTo>
                <a:cubicBezTo>
                  <a:pt x="972" y="1118"/>
                  <a:pt x="972" y="1118"/>
                  <a:pt x="972" y="1118"/>
                </a:cubicBezTo>
                <a:cubicBezTo>
                  <a:pt x="972" y="1118"/>
                  <a:pt x="972" y="1118"/>
                  <a:pt x="972" y="1118"/>
                </a:cubicBezTo>
                <a:cubicBezTo>
                  <a:pt x="973" y="1117"/>
                  <a:pt x="974" y="1115"/>
                  <a:pt x="975" y="1115"/>
                </a:cubicBezTo>
                <a:cubicBezTo>
                  <a:pt x="975" y="1113"/>
                  <a:pt x="975" y="1113"/>
                  <a:pt x="975" y="1113"/>
                </a:cubicBezTo>
                <a:cubicBezTo>
                  <a:pt x="976" y="1112"/>
                  <a:pt x="977" y="1112"/>
                  <a:pt x="977" y="1112"/>
                </a:cubicBezTo>
                <a:cubicBezTo>
                  <a:pt x="977" y="1111"/>
                  <a:pt x="977" y="1111"/>
                  <a:pt x="977" y="1111"/>
                </a:cubicBezTo>
                <a:cubicBezTo>
                  <a:pt x="978" y="1111"/>
                  <a:pt x="979" y="1111"/>
                  <a:pt x="980" y="1111"/>
                </a:cubicBezTo>
                <a:cubicBezTo>
                  <a:pt x="980" y="1110"/>
                  <a:pt x="980" y="1110"/>
                  <a:pt x="980" y="1110"/>
                </a:cubicBezTo>
                <a:cubicBezTo>
                  <a:pt x="984" y="1110"/>
                  <a:pt x="984" y="1110"/>
                  <a:pt x="984" y="1110"/>
                </a:cubicBezTo>
                <a:cubicBezTo>
                  <a:pt x="984" y="1109"/>
                  <a:pt x="984" y="1109"/>
                  <a:pt x="984" y="1109"/>
                </a:cubicBezTo>
                <a:cubicBezTo>
                  <a:pt x="985" y="1109"/>
                  <a:pt x="985" y="1109"/>
                  <a:pt x="985" y="1109"/>
                </a:cubicBezTo>
                <a:cubicBezTo>
                  <a:pt x="987" y="1108"/>
                  <a:pt x="988" y="1107"/>
                  <a:pt x="992" y="1107"/>
                </a:cubicBezTo>
                <a:cubicBezTo>
                  <a:pt x="992" y="1106"/>
                  <a:pt x="993" y="1102"/>
                  <a:pt x="993" y="1101"/>
                </a:cubicBezTo>
                <a:cubicBezTo>
                  <a:pt x="994" y="1101"/>
                  <a:pt x="994" y="1101"/>
                  <a:pt x="995" y="1100"/>
                </a:cubicBezTo>
                <a:cubicBezTo>
                  <a:pt x="995" y="1098"/>
                  <a:pt x="995" y="1098"/>
                  <a:pt x="995" y="1098"/>
                </a:cubicBezTo>
                <a:cubicBezTo>
                  <a:pt x="996" y="1098"/>
                  <a:pt x="996" y="1098"/>
                  <a:pt x="996" y="1098"/>
                </a:cubicBezTo>
                <a:cubicBezTo>
                  <a:pt x="996" y="1097"/>
                  <a:pt x="996" y="1097"/>
                  <a:pt x="996" y="1097"/>
                </a:cubicBezTo>
                <a:cubicBezTo>
                  <a:pt x="996" y="1097"/>
                  <a:pt x="996" y="1097"/>
                  <a:pt x="996" y="1097"/>
                </a:cubicBezTo>
                <a:cubicBezTo>
                  <a:pt x="996" y="1095"/>
                  <a:pt x="996" y="1095"/>
                  <a:pt x="996" y="1095"/>
                </a:cubicBezTo>
                <a:cubicBezTo>
                  <a:pt x="997" y="1095"/>
                  <a:pt x="997" y="1095"/>
                  <a:pt x="997" y="1095"/>
                </a:cubicBezTo>
                <a:cubicBezTo>
                  <a:pt x="997" y="1094"/>
                  <a:pt x="997" y="1094"/>
                  <a:pt x="998" y="1093"/>
                </a:cubicBezTo>
                <a:cubicBezTo>
                  <a:pt x="999" y="1093"/>
                  <a:pt x="999" y="1093"/>
                  <a:pt x="999" y="1093"/>
                </a:cubicBezTo>
                <a:cubicBezTo>
                  <a:pt x="1000" y="1092"/>
                  <a:pt x="1001" y="1090"/>
                  <a:pt x="1002" y="1089"/>
                </a:cubicBezTo>
                <a:cubicBezTo>
                  <a:pt x="1003" y="1089"/>
                  <a:pt x="1003" y="1089"/>
                  <a:pt x="1003" y="1089"/>
                </a:cubicBezTo>
                <a:cubicBezTo>
                  <a:pt x="1003" y="1091"/>
                  <a:pt x="1003" y="1091"/>
                  <a:pt x="1002" y="1092"/>
                </a:cubicBezTo>
                <a:cubicBezTo>
                  <a:pt x="1002" y="1093"/>
                  <a:pt x="1003" y="1094"/>
                  <a:pt x="1003" y="1095"/>
                </a:cubicBezTo>
                <a:cubicBezTo>
                  <a:pt x="1005" y="1095"/>
                  <a:pt x="1007" y="1094"/>
                  <a:pt x="1008" y="1094"/>
                </a:cubicBezTo>
                <a:cubicBezTo>
                  <a:pt x="1008" y="1093"/>
                  <a:pt x="1008" y="1093"/>
                  <a:pt x="1008" y="1093"/>
                </a:cubicBezTo>
                <a:cubicBezTo>
                  <a:pt x="1009" y="1093"/>
                  <a:pt x="1009" y="1093"/>
                  <a:pt x="1009" y="1093"/>
                </a:cubicBezTo>
                <a:cubicBezTo>
                  <a:pt x="1009" y="1093"/>
                  <a:pt x="1009" y="1093"/>
                  <a:pt x="1009" y="1093"/>
                </a:cubicBezTo>
                <a:cubicBezTo>
                  <a:pt x="1008" y="1092"/>
                  <a:pt x="1007" y="1092"/>
                  <a:pt x="1007" y="1092"/>
                </a:cubicBezTo>
                <a:cubicBezTo>
                  <a:pt x="1007" y="1088"/>
                  <a:pt x="1007" y="1088"/>
                  <a:pt x="1007" y="1088"/>
                </a:cubicBezTo>
                <a:cubicBezTo>
                  <a:pt x="1006" y="1088"/>
                  <a:pt x="1006" y="1088"/>
                  <a:pt x="1006" y="1088"/>
                </a:cubicBezTo>
                <a:cubicBezTo>
                  <a:pt x="1006" y="1088"/>
                  <a:pt x="1006" y="1088"/>
                  <a:pt x="1006" y="1088"/>
                </a:cubicBezTo>
                <a:cubicBezTo>
                  <a:pt x="1007" y="1088"/>
                  <a:pt x="1007" y="1089"/>
                  <a:pt x="1009" y="1089"/>
                </a:cubicBezTo>
                <a:cubicBezTo>
                  <a:pt x="1009" y="1087"/>
                  <a:pt x="1010" y="1085"/>
                  <a:pt x="1010" y="1083"/>
                </a:cubicBezTo>
                <a:cubicBezTo>
                  <a:pt x="1007" y="1083"/>
                  <a:pt x="1007" y="1083"/>
                  <a:pt x="1006" y="1085"/>
                </a:cubicBezTo>
                <a:cubicBezTo>
                  <a:pt x="1005" y="1085"/>
                  <a:pt x="1005" y="1085"/>
                  <a:pt x="1005" y="1085"/>
                </a:cubicBezTo>
                <a:cubicBezTo>
                  <a:pt x="1006" y="1086"/>
                  <a:pt x="1006" y="1086"/>
                  <a:pt x="1006" y="1087"/>
                </a:cubicBezTo>
                <a:cubicBezTo>
                  <a:pt x="1003" y="1087"/>
                  <a:pt x="1003" y="1087"/>
                  <a:pt x="1003" y="1087"/>
                </a:cubicBezTo>
                <a:cubicBezTo>
                  <a:pt x="1004" y="1086"/>
                  <a:pt x="1005" y="1084"/>
                  <a:pt x="1006" y="1083"/>
                </a:cubicBezTo>
                <a:cubicBezTo>
                  <a:pt x="1006" y="1081"/>
                  <a:pt x="1006" y="1081"/>
                  <a:pt x="1003" y="1080"/>
                </a:cubicBezTo>
                <a:cubicBezTo>
                  <a:pt x="1003" y="1080"/>
                  <a:pt x="1003" y="1080"/>
                  <a:pt x="1003" y="1080"/>
                </a:cubicBezTo>
                <a:cubicBezTo>
                  <a:pt x="1005" y="1079"/>
                  <a:pt x="1007" y="1078"/>
                  <a:pt x="1008" y="1078"/>
                </a:cubicBezTo>
                <a:cubicBezTo>
                  <a:pt x="1008" y="1076"/>
                  <a:pt x="1008" y="1077"/>
                  <a:pt x="1009" y="1076"/>
                </a:cubicBezTo>
                <a:cubicBezTo>
                  <a:pt x="1009" y="1075"/>
                  <a:pt x="1008" y="1074"/>
                  <a:pt x="1008" y="1073"/>
                </a:cubicBezTo>
                <a:cubicBezTo>
                  <a:pt x="1004" y="1073"/>
                  <a:pt x="1004" y="1073"/>
                  <a:pt x="1004" y="1073"/>
                </a:cubicBezTo>
                <a:cubicBezTo>
                  <a:pt x="1004" y="1074"/>
                  <a:pt x="1004" y="1074"/>
                  <a:pt x="1004" y="1074"/>
                </a:cubicBezTo>
                <a:cubicBezTo>
                  <a:pt x="1003" y="1074"/>
                  <a:pt x="1003" y="1074"/>
                  <a:pt x="1003" y="1074"/>
                </a:cubicBezTo>
                <a:cubicBezTo>
                  <a:pt x="1002" y="1073"/>
                  <a:pt x="1003" y="1073"/>
                  <a:pt x="1003" y="1073"/>
                </a:cubicBezTo>
                <a:cubicBezTo>
                  <a:pt x="1003" y="1071"/>
                  <a:pt x="1003" y="1069"/>
                  <a:pt x="1003" y="1067"/>
                </a:cubicBezTo>
                <a:cubicBezTo>
                  <a:pt x="1002" y="1066"/>
                  <a:pt x="1002" y="1066"/>
                  <a:pt x="1002" y="1066"/>
                </a:cubicBezTo>
                <a:cubicBezTo>
                  <a:pt x="1002" y="1065"/>
                  <a:pt x="1002" y="1065"/>
                  <a:pt x="1002" y="1065"/>
                </a:cubicBezTo>
                <a:cubicBezTo>
                  <a:pt x="1001" y="1065"/>
                  <a:pt x="1001" y="1065"/>
                  <a:pt x="1001" y="1065"/>
                </a:cubicBezTo>
                <a:cubicBezTo>
                  <a:pt x="1001" y="1063"/>
                  <a:pt x="1001" y="1061"/>
                  <a:pt x="1002" y="1060"/>
                </a:cubicBezTo>
                <a:cubicBezTo>
                  <a:pt x="1001" y="1060"/>
                  <a:pt x="1001" y="1060"/>
                  <a:pt x="1001" y="1060"/>
                </a:cubicBezTo>
                <a:cubicBezTo>
                  <a:pt x="1001" y="1058"/>
                  <a:pt x="1001" y="1058"/>
                  <a:pt x="1001" y="1058"/>
                </a:cubicBezTo>
                <a:cubicBezTo>
                  <a:pt x="1000" y="1058"/>
                  <a:pt x="1000" y="1058"/>
                  <a:pt x="1000" y="1058"/>
                </a:cubicBezTo>
                <a:cubicBezTo>
                  <a:pt x="1000" y="1057"/>
                  <a:pt x="1000" y="1056"/>
                  <a:pt x="1000" y="1055"/>
                </a:cubicBezTo>
                <a:cubicBezTo>
                  <a:pt x="999" y="1055"/>
                  <a:pt x="999" y="1055"/>
                  <a:pt x="999" y="1055"/>
                </a:cubicBezTo>
                <a:cubicBezTo>
                  <a:pt x="999" y="1054"/>
                  <a:pt x="998" y="1053"/>
                  <a:pt x="998" y="1052"/>
                </a:cubicBezTo>
                <a:cubicBezTo>
                  <a:pt x="998" y="1052"/>
                  <a:pt x="998" y="1052"/>
                  <a:pt x="998" y="1052"/>
                </a:cubicBezTo>
                <a:cubicBezTo>
                  <a:pt x="998" y="1049"/>
                  <a:pt x="998" y="1049"/>
                  <a:pt x="998" y="1049"/>
                </a:cubicBezTo>
                <a:cubicBezTo>
                  <a:pt x="997" y="1049"/>
                  <a:pt x="996" y="1049"/>
                  <a:pt x="996" y="1049"/>
                </a:cubicBezTo>
                <a:cubicBezTo>
                  <a:pt x="995" y="1048"/>
                  <a:pt x="994" y="1045"/>
                  <a:pt x="994" y="1044"/>
                </a:cubicBezTo>
                <a:cubicBezTo>
                  <a:pt x="991" y="1044"/>
                  <a:pt x="991" y="1043"/>
                  <a:pt x="990" y="1042"/>
                </a:cubicBezTo>
                <a:cubicBezTo>
                  <a:pt x="990" y="1041"/>
                  <a:pt x="990" y="1041"/>
                  <a:pt x="990" y="1041"/>
                </a:cubicBezTo>
                <a:cubicBezTo>
                  <a:pt x="988" y="1041"/>
                  <a:pt x="988" y="1041"/>
                  <a:pt x="988" y="1041"/>
                </a:cubicBezTo>
                <a:cubicBezTo>
                  <a:pt x="988" y="1040"/>
                  <a:pt x="988" y="1040"/>
                  <a:pt x="988" y="1039"/>
                </a:cubicBezTo>
                <a:cubicBezTo>
                  <a:pt x="987" y="1039"/>
                  <a:pt x="987" y="1039"/>
                  <a:pt x="987" y="1039"/>
                </a:cubicBezTo>
                <a:cubicBezTo>
                  <a:pt x="987" y="1038"/>
                  <a:pt x="987" y="1038"/>
                  <a:pt x="987" y="1038"/>
                </a:cubicBezTo>
                <a:cubicBezTo>
                  <a:pt x="986" y="1038"/>
                  <a:pt x="986" y="1038"/>
                  <a:pt x="986" y="1038"/>
                </a:cubicBezTo>
                <a:cubicBezTo>
                  <a:pt x="986" y="1036"/>
                  <a:pt x="986" y="1036"/>
                  <a:pt x="986" y="1036"/>
                </a:cubicBezTo>
                <a:cubicBezTo>
                  <a:pt x="986" y="1036"/>
                  <a:pt x="986" y="1036"/>
                  <a:pt x="986" y="1036"/>
                </a:cubicBezTo>
                <a:cubicBezTo>
                  <a:pt x="984" y="1033"/>
                  <a:pt x="982" y="1034"/>
                  <a:pt x="979" y="1032"/>
                </a:cubicBezTo>
                <a:cubicBezTo>
                  <a:pt x="979" y="1032"/>
                  <a:pt x="979" y="1032"/>
                  <a:pt x="979" y="1032"/>
                </a:cubicBezTo>
                <a:cubicBezTo>
                  <a:pt x="978" y="1032"/>
                  <a:pt x="978" y="1032"/>
                  <a:pt x="978" y="1032"/>
                </a:cubicBezTo>
                <a:cubicBezTo>
                  <a:pt x="978" y="1031"/>
                  <a:pt x="978" y="1031"/>
                  <a:pt x="978" y="1031"/>
                </a:cubicBezTo>
                <a:cubicBezTo>
                  <a:pt x="974" y="1030"/>
                  <a:pt x="974" y="1034"/>
                  <a:pt x="973" y="1030"/>
                </a:cubicBezTo>
                <a:cubicBezTo>
                  <a:pt x="972" y="1030"/>
                  <a:pt x="972" y="1030"/>
                  <a:pt x="972" y="1030"/>
                </a:cubicBezTo>
                <a:cubicBezTo>
                  <a:pt x="972" y="1032"/>
                  <a:pt x="972" y="1032"/>
                  <a:pt x="972" y="1032"/>
                </a:cubicBezTo>
                <a:cubicBezTo>
                  <a:pt x="971" y="1032"/>
                  <a:pt x="971" y="1032"/>
                  <a:pt x="971" y="1032"/>
                </a:cubicBezTo>
                <a:cubicBezTo>
                  <a:pt x="971" y="1031"/>
                  <a:pt x="972" y="1029"/>
                  <a:pt x="972" y="1028"/>
                </a:cubicBezTo>
                <a:cubicBezTo>
                  <a:pt x="968" y="1028"/>
                  <a:pt x="968" y="1027"/>
                  <a:pt x="965" y="1026"/>
                </a:cubicBezTo>
                <a:cubicBezTo>
                  <a:pt x="965" y="1028"/>
                  <a:pt x="965" y="1028"/>
                  <a:pt x="965" y="1028"/>
                </a:cubicBezTo>
                <a:cubicBezTo>
                  <a:pt x="965" y="1028"/>
                  <a:pt x="964" y="1027"/>
                  <a:pt x="963" y="1027"/>
                </a:cubicBezTo>
                <a:cubicBezTo>
                  <a:pt x="963" y="1028"/>
                  <a:pt x="963" y="1028"/>
                  <a:pt x="963" y="1028"/>
                </a:cubicBezTo>
                <a:cubicBezTo>
                  <a:pt x="961" y="1029"/>
                  <a:pt x="959" y="1029"/>
                  <a:pt x="957" y="1029"/>
                </a:cubicBezTo>
                <a:cubicBezTo>
                  <a:pt x="957" y="1028"/>
                  <a:pt x="957" y="1028"/>
                  <a:pt x="957" y="1028"/>
                </a:cubicBezTo>
                <a:cubicBezTo>
                  <a:pt x="954" y="1028"/>
                  <a:pt x="954" y="1028"/>
                  <a:pt x="954" y="1028"/>
                </a:cubicBezTo>
                <a:cubicBezTo>
                  <a:pt x="954" y="1028"/>
                  <a:pt x="954" y="1028"/>
                  <a:pt x="954" y="1028"/>
                </a:cubicBezTo>
                <a:cubicBezTo>
                  <a:pt x="953" y="1028"/>
                  <a:pt x="953" y="1028"/>
                  <a:pt x="953" y="1028"/>
                </a:cubicBezTo>
                <a:cubicBezTo>
                  <a:pt x="951" y="1029"/>
                  <a:pt x="951" y="1028"/>
                  <a:pt x="950" y="1028"/>
                </a:cubicBezTo>
                <a:cubicBezTo>
                  <a:pt x="950" y="1029"/>
                  <a:pt x="950" y="1030"/>
                  <a:pt x="950" y="1032"/>
                </a:cubicBezTo>
                <a:cubicBezTo>
                  <a:pt x="949" y="1032"/>
                  <a:pt x="949" y="1032"/>
                  <a:pt x="949" y="1032"/>
                </a:cubicBezTo>
                <a:cubicBezTo>
                  <a:pt x="948" y="1026"/>
                  <a:pt x="948" y="1026"/>
                  <a:pt x="948" y="1026"/>
                </a:cubicBezTo>
                <a:cubicBezTo>
                  <a:pt x="947" y="1026"/>
                  <a:pt x="947" y="1025"/>
                  <a:pt x="946" y="1025"/>
                </a:cubicBezTo>
                <a:cubicBezTo>
                  <a:pt x="946" y="1025"/>
                  <a:pt x="946" y="1024"/>
                  <a:pt x="946" y="1024"/>
                </a:cubicBezTo>
                <a:cubicBezTo>
                  <a:pt x="945" y="1024"/>
                  <a:pt x="943" y="1023"/>
                  <a:pt x="942" y="1023"/>
                </a:cubicBezTo>
                <a:cubicBezTo>
                  <a:pt x="942" y="1022"/>
                  <a:pt x="942" y="1022"/>
                  <a:pt x="942" y="1022"/>
                </a:cubicBezTo>
                <a:cubicBezTo>
                  <a:pt x="941" y="1022"/>
                  <a:pt x="941" y="1022"/>
                  <a:pt x="940" y="1021"/>
                </a:cubicBezTo>
                <a:cubicBezTo>
                  <a:pt x="940" y="1021"/>
                  <a:pt x="940" y="1021"/>
                  <a:pt x="940" y="1021"/>
                </a:cubicBezTo>
                <a:cubicBezTo>
                  <a:pt x="939" y="1021"/>
                  <a:pt x="938" y="1021"/>
                  <a:pt x="937" y="1021"/>
                </a:cubicBezTo>
                <a:cubicBezTo>
                  <a:pt x="937" y="1020"/>
                  <a:pt x="937" y="1021"/>
                  <a:pt x="936" y="1020"/>
                </a:cubicBezTo>
                <a:cubicBezTo>
                  <a:pt x="935" y="1022"/>
                  <a:pt x="934" y="1024"/>
                  <a:pt x="934" y="1028"/>
                </a:cubicBezTo>
                <a:cubicBezTo>
                  <a:pt x="934" y="1028"/>
                  <a:pt x="934" y="1028"/>
                  <a:pt x="934" y="1028"/>
                </a:cubicBezTo>
                <a:cubicBezTo>
                  <a:pt x="934" y="1026"/>
                  <a:pt x="934" y="1026"/>
                  <a:pt x="934" y="1026"/>
                </a:cubicBezTo>
                <a:cubicBezTo>
                  <a:pt x="933" y="1026"/>
                  <a:pt x="933" y="1026"/>
                  <a:pt x="933" y="1026"/>
                </a:cubicBezTo>
                <a:cubicBezTo>
                  <a:pt x="933" y="1025"/>
                  <a:pt x="933" y="1025"/>
                  <a:pt x="933" y="1025"/>
                </a:cubicBezTo>
                <a:cubicBezTo>
                  <a:pt x="933" y="1025"/>
                  <a:pt x="932" y="1027"/>
                  <a:pt x="932" y="1027"/>
                </a:cubicBezTo>
                <a:cubicBezTo>
                  <a:pt x="931" y="1027"/>
                  <a:pt x="931" y="1027"/>
                  <a:pt x="931" y="1027"/>
                </a:cubicBezTo>
                <a:cubicBezTo>
                  <a:pt x="931" y="1026"/>
                  <a:pt x="931" y="1024"/>
                  <a:pt x="931" y="1023"/>
                </a:cubicBezTo>
                <a:cubicBezTo>
                  <a:pt x="932" y="1023"/>
                  <a:pt x="932" y="1022"/>
                  <a:pt x="933" y="1022"/>
                </a:cubicBezTo>
                <a:cubicBezTo>
                  <a:pt x="934" y="1020"/>
                  <a:pt x="934" y="1019"/>
                  <a:pt x="935" y="1018"/>
                </a:cubicBezTo>
                <a:cubicBezTo>
                  <a:pt x="935" y="1013"/>
                  <a:pt x="935" y="1013"/>
                  <a:pt x="935" y="1013"/>
                </a:cubicBezTo>
                <a:cubicBezTo>
                  <a:pt x="935" y="1012"/>
                  <a:pt x="933" y="1013"/>
                  <a:pt x="932" y="1013"/>
                </a:cubicBezTo>
                <a:cubicBezTo>
                  <a:pt x="932" y="1012"/>
                  <a:pt x="932" y="1012"/>
                  <a:pt x="932" y="1012"/>
                </a:cubicBezTo>
                <a:cubicBezTo>
                  <a:pt x="932" y="1012"/>
                  <a:pt x="932" y="1012"/>
                  <a:pt x="931" y="1011"/>
                </a:cubicBezTo>
                <a:cubicBezTo>
                  <a:pt x="931" y="1010"/>
                  <a:pt x="931" y="1010"/>
                  <a:pt x="931" y="1010"/>
                </a:cubicBezTo>
                <a:cubicBezTo>
                  <a:pt x="931" y="1010"/>
                  <a:pt x="931" y="1010"/>
                  <a:pt x="931" y="1010"/>
                </a:cubicBezTo>
                <a:cubicBezTo>
                  <a:pt x="930" y="1009"/>
                  <a:pt x="930" y="1009"/>
                  <a:pt x="929" y="1008"/>
                </a:cubicBezTo>
                <a:cubicBezTo>
                  <a:pt x="928" y="1007"/>
                  <a:pt x="927" y="1008"/>
                  <a:pt x="927" y="1007"/>
                </a:cubicBezTo>
                <a:cubicBezTo>
                  <a:pt x="927" y="1006"/>
                  <a:pt x="927" y="1006"/>
                  <a:pt x="927" y="1006"/>
                </a:cubicBezTo>
                <a:cubicBezTo>
                  <a:pt x="925" y="1006"/>
                  <a:pt x="925" y="1006"/>
                  <a:pt x="925" y="1006"/>
                </a:cubicBezTo>
                <a:cubicBezTo>
                  <a:pt x="925" y="1005"/>
                  <a:pt x="925" y="1005"/>
                  <a:pt x="925" y="1005"/>
                </a:cubicBezTo>
                <a:cubicBezTo>
                  <a:pt x="925" y="1004"/>
                  <a:pt x="925" y="1004"/>
                  <a:pt x="925" y="1004"/>
                </a:cubicBezTo>
                <a:cubicBezTo>
                  <a:pt x="923" y="1003"/>
                  <a:pt x="923" y="1005"/>
                  <a:pt x="922" y="1005"/>
                </a:cubicBezTo>
                <a:cubicBezTo>
                  <a:pt x="922" y="1004"/>
                  <a:pt x="922" y="1004"/>
                  <a:pt x="922" y="1004"/>
                </a:cubicBezTo>
                <a:cubicBezTo>
                  <a:pt x="921" y="1004"/>
                  <a:pt x="921" y="1004"/>
                  <a:pt x="921" y="1004"/>
                </a:cubicBezTo>
                <a:cubicBezTo>
                  <a:pt x="920" y="1004"/>
                  <a:pt x="920" y="1003"/>
                  <a:pt x="920" y="1003"/>
                </a:cubicBezTo>
                <a:cubicBezTo>
                  <a:pt x="917" y="1003"/>
                  <a:pt x="917" y="1003"/>
                  <a:pt x="917" y="1003"/>
                </a:cubicBezTo>
                <a:cubicBezTo>
                  <a:pt x="916" y="1003"/>
                  <a:pt x="916" y="1004"/>
                  <a:pt x="916" y="1004"/>
                </a:cubicBezTo>
                <a:cubicBezTo>
                  <a:pt x="915" y="1004"/>
                  <a:pt x="913" y="1004"/>
                  <a:pt x="911" y="1003"/>
                </a:cubicBezTo>
                <a:cubicBezTo>
                  <a:pt x="911" y="1004"/>
                  <a:pt x="911" y="1004"/>
                  <a:pt x="911" y="1004"/>
                </a:cubicBezTo>
                <a:cubicBezTo>
                  <a:pt x="910" y="1004"/>
                  <a:pt x="910" y="1004"/>
                  <a:pt x="910" y="1004"/>
                </a:cubicBezTo>
                <a:cubicBezTo>
                  <a:pt x="910" y="1005"/>
                  <a:pt x="910" y="1005"/>
                  <a:pt x="910" y="1005"/>
                </a:cubicBezTo>
                <a:cubicBezTo>
                  <a:pt x="906" y="1005"/>
                  <a:pt x="906" y="1005"/>
                  <a:pt x="906" y="1005"/>
                </a:cubicBezTo>
                <a:cubicBezTo>
                  <a:pt x="905" y="1005"/>
                  <a:pt x="902" y="1006"/>
                  <a:pt x="902" y="1007"/>
                </a:cubicBezTo>
                <a:cubicBezTo>
                  <a:pt x="901" y="1007"/>
                  <a:pt x="901" y="1007"/>
                  <a:pt x="901" y="1007"/>
                </a:cubicBezTo>
                <a:cubicBezTo>
                  <a:pt x="902" y="1006"/>
                  <a:pt x="902" y="1005"/>
                  <a:pt x="903" y="1003"/>
                </a:cubicBezTo>
                <a:cubicBezTo>
                  <a:pt x="904" y="1003"/>
                  <a:pt x="904" y="1003"/>
                  <a:pt x="904" y="1003"/>
                </a:cubicBezTo>
                <a:cubicBezTo>
                  <a:pt x="911" y="1003"/>
                  <a:pt x="911" y="1003"/>
                  <a:pt x="911" y="1003"/>
                </a:cubicBezTo>
                <a:cubicBezTo>
                  <a:pt x="911" y="1002"/>
                  <a:pt x="911" y="1002"/>
                  <a:pt x="911" y="1002"/>
                </a:cubicBezTo>
                <a:cubicBezTo>
                  <a:pt x="912" y="1002"/>
                  <a:pt x="911" y="1002"/>
                  <a:pt x="912" y="1001"/>
                </a:cubicBezTo>
                <a:cubicBezTo>
                  <a:pt x="913" y="1001"/>
                  <a:pt x="913" y="1001"/>
                  <a:pt x="913" y="1001"/>
                </a:cubicBezTo>
                <a:cubicBezTo>
                  <a:pt x="913" y="997"/>
                  <a:pt x="913" y="997"/>
                  <a:pt x="913" y="997"/>
                </a:cubicBezTo>
                <a:cubicBezTo>
                  <a:pt x="913" y="997"/>
                  <a:pt x="913" y="997"/>
                  <a:pt x="913" y="997"/>
                </a:cubicBezTo>
                <a:cubicBezTo>
                  <a:pt x="914" y="996"/>
                  <a:pt x="914" y="996"/>
                  <a:pt x="915" y="995"/>
                </a:cubicBezTo>
                <a:cubicBezTo>
                  <a:pt x="914" y="993"/>
                  <a:pt x="914" y="993"/>
                  <a:pt x="913" y="992"/>
                </a:cubicBezTo>
                <a:cubicBezTo>
                  <a:pt x="909" y="992"/>
                  <a:pt x="909" y="992"/>
                  <a:pt x="909" y="992"/>
                </a:cubicBezTo>
                <a:cubicBezTo>
                  <a:pt x="910" y="992"/>
                  <a:pt x="910" y="992"/>
                  <a:pt x="910" y="993"/>
                </a:cubicBezTo>
                <a:cubicBezTo>
                  <a:pt x="908" y="992"/>
                  <a:pt x="908" y="991"/>
                  <a:pt x="906" y="990"/>
                </a:cubicBezTo>
                <a:cubicBezTo>
                  <a:pt x="906" y="990"/>
                  <a:pt x="906" y="990"/>
                  <a:pt x="906" y="990"/>
                </a:cubicBezTo>
                <a:cubicBezTo>
                  <a:pt x="906" y="990"/>
                  <a:pt x="905" y="990"/>
                  <a:pt x="904" y="990"/>
                </a:cubicBezTo>
                <a:cubicBezTo>
                  <a:pt x="904" y="991"/>
                  <a:pt x="904" y="991"/>
                  <a:pt x="904" y="991"/>
                </a:cubicBezTo>
                <a:cubicBezTo>
                  <a:pt x="904" y="991"/>
                  <a:pt x="903" y="991"/>
                  <a:pt x="902" y="992"/>
                </a:cubicBezTo>
                <a:cubicBezTo>
                  <a:pt x="902" y="990"/>
                  <a:pt x="902" y="989"/>
                  <a:pt x="902" y="988"/>
                </a:cubicBezTo>
                <a:cubicBezTo>
                  <a:pt x="901" y="988"/>
                  <a:pt x="901" y="988"/>
                  <a:pt x="901" y="988"/>
                </a:cubicBezTo>
                <a:cubicBezTo>
                  <a:pt x="900" y="987"/>
                  <a:pt x="899" y="987"/>
                  <a:pt x="899" y="985"/>
                </a:cubicBezTo>
                <a:cubicBezTo>
                  <a:pt x="900" y="985"/>
                  <a:pt x="902" y="985"/>
                  <a:pt x="904" y="984"/>
                </a:cubicBezTo>
                <a:cubicBezTo>
                  <a:pt x="904" y="984"/>
                  <a:pt x="904" y="984"/>
                  <a:pt x="904" y="984"/>
                </a:cubicBezTo>
                <a:cubicBezTo>
                  <a:pt x="904" y="983"/>
                  <a:pt x="904" y="984"/>
                  <a:pt x="904" y="982"/>
                </a:cubicBezTo>
                <a:cubicBezTo>
                  <a:pt x="903" y="982"/>
                  <a:pt x="904" y="982"/>
                  <a:pt x="904" y="982"/>
                </a:cubicBezTo>
                <a:cubicBezTo>
                  <a:pt x="902" y="982"/>
                  <a:pt x="899" y="981"/>
                  <a:pt x="898" y="982"/>
                </a:cubicBezTo>
                <a:cubicBezTo>
                  <a:pt x="891" y="982"/>
                  <a:pt x="891" y="982"/>
                  <a:pt x="891" y="982"/>
                </a:cubicBezTo>
                <a:cubicBezTo>
                  <a:pt x="892" y="983"/>
                  <a:pt x="891" y="983"/>
                  <a:pt x="893" y="984"/>
                </a:cubicBezTo>
                <a:cubicBezTo>
                  <a:pt x="893" y="984"/>
                  <a:pt x="893" y="984"/>
                  <a:pt x="893" y="984"/>
                </a:cubicBezTo>
                <a:cubicBezTo>
                  <a:pt x="891" y="985"/>
                  <a:pt x="890" y="983"/>
                  <a:pt x="888" y="984"/>
                </a:cubicBezTo>
                <a:cubicBezTo>
                  <a:pt x="888" y="984"/>
                  <a:pt x="888" y="984"/>
                  <a:pt x="888" y="984"/>
                </a:cubicBezTo>
                <a:cubicBezTo>
                  <a:pt x="887" y="984"/>
                  <a:pt x="887" y="984"/>
                  <a:pt x="887" y="984"/>
                </a:cubicBezTo>
                <a:cubicBezTo>
                  <a:pt x="887" y="985"/>
                  <a:pt x="887" y="985"/>
                  <a:pt x="887" y="985"/>
                </a:cubicBezTo>
                <a:cubicBezTo>
                  <a:pt x="886" y="986"/>
                  <a:pt x="886" y="986"/>
                  <a:pt x="884" y="986"/>
                </a:cubicBezTo>
                <a:cubicBezTo>
                  <a:pt x="884" y="987"/>
                  <a:pt x="884" y="987"/>
                  <a:pt x="884" y="987"/>
                </a:cubicBezTo>
                <a:cubicBezTo>
                  <a:pt x="881" y="987"/>
                  <a:pt x="878" y="987"/>
                  <a:pt x="875" y="988"/>
                </a:cubicBezTo>
                <a:cubicBezTo>
                  <a:pt x="875" y="987"/>
                  <a:pt x="875" y="987"/>
                  <a:pt x="875" y="987"/>
                </a:cubicBezTo>
                <a:cubicBezTo>
                  <a:pt x="873" y="987"/>
                  <a:pt x="872" y="987"/>
                  <a:pt x="871" y="986"/>
                </a:cubicBezTo>
                <a:cubicBezTo>
                  <a:pt x="871" y="983"/>
                  <a:pt x="871" y="983"/>
                  <a:pt x="871" y="983"/>
                </a:cubicBezTo>
                <a:cubicBezTo>
                  <a:pt x="867" y="983"/>
                  <a:pt x="863" y="983"/>
                  <a:pt x="859" y="982"/>
                </a:cubicBezTo>
                <a:cubicBezTo>
                  <a:pt x="858" y="983"/>
                  <a:pt x="856" y="984"/>
                  <a:pt x="854" y="984"/>
                </a:cubicBezTo>
                <a:cubicBezTo>
                  <a:pt x="852" y="983"/>
                  <a:pt x="852" y="984"/>
                  <a:pt x="852" y="982"/>
                </a:cubicBezTo>
                <a:cubicBezTo>
                  <a:pt x="853" y="982"/>
                  <a:pt x="853" y="982"/>
                  <a:pt x="853" y="982"/>
                </a:cubicBezTo>
                <a:cubicBezTo>
                  <a:pt x="853" y="981"/>
                  <a:pt x="853" y="980"/>
                  <a:pt x="854" y="980"/>
                </a:cubicBezTo>
                <a:cubicBezTo>
                  <a:pt x="853" y="980"/>
                  <a:pt x="853" y="979"/>
                  <a:pt x="852" y="979"/>
                </a:cubicBezTo>
                <a:cubicBezTo>
                  <a:pt x="852" y="978"/>
                  <a:pt x="853" y="978"/>
                  <a:pt x="852" y="977"/>
                </a:cubicBezTo>
                <a:cubicBezTo>
                  <a:pt x="850" y="975"/>
                  <a:pt x="851" y="977"/>
                  <a:pt x="849" y="976"/>
                </a:cubicBezTo>
                <a:cubicBezTo>
                  <a:pt x="849" y="975"/>
                  <a:pt x="848" y="974"/>
                  <a:pt x="848" y="974"/>
                </a:cubicBezTo>
                <a:cubicBezTo>
                  <a:pt x="846" y="973"/>
                  <a:pt x="842" y="974"/>
                  <a:pt x="840" y="973"/>
                </a:cubicBezTo>
                <a:cubicBezTo>
                  <a:pt x="838" y="971"/>
                  <a:pt x="839" y="970"/>
                  <a:pt x="838" y="968"/>
                </a:cubicBezTo>
                <a:cubicBezTo>
                  <a:pt x="837" y="967"/>
                  <a:pt x="838" y="968"/>
                  <a:pt x="836" y="967"/>
                </a:cubicBezTo>
                <a:cubicBezTo>
                  <a:pt x="836" y="968"/>
                  <a:pt x="835" y="968"/>
                  <a:pt x="835" y="969"/>
                </a:cubicBezTo>
                <a:cubicBezTo>
                  <a:pt x="835" y="970"/>
                  <a:pt x="834" y="971"/>
                  <a:pt x="835" y="972"/>
                </a:cubicBezTo>
                <a:cubicBezTo>
                  <a:pt x="836" y="972"/>
                  <a:pt x="836" y="972"/>
                  <a:pt x="836" y="972"/>
                </a:cubicBezTo>
                <a:cubicBezTo>
                  <a:pt x="836" y="973"/>
                  <a:pt x="836" y="973"/>
                  <a:pt x="836" y="973"/>
                </a:cubicBezTo>
                <a:cubicBezTo>
                  <a:pt x="838" y="973"/>
                  <a:pt x="838" y="973"/>
                  <a:pt x="838" y="973"/>
                </a:cubicBezTo>
                <a:cubicBezTo>
                  <a:pt x="839" y="973"/>
                  <a:pt x="839" y="973"/>
                  <a:pt x="840" y="974"/>
                </a:cubicBezTo>
                <a:cubicBezTo>
                  <a:pt x="840" y="975"/>
                  <a:pt x="840" y="975"/>
                  <a:pt x="840" y="975"/>
                </a:cubicBezTo>
                <a:cubicBezTo>
                  <a:pt x="833" y="975"/>
                  <a:pt x="832" y="977"/>
                  <a:pt x="827" y="978"/>
                </a:cubicBezTo>
                <a:cubicBezTo>
                  <a:pt x="827" y="982"/>
                  <a:pt x="827" y="982"/>
                  <a:pt x="827" y="982"/>
                </a:cubicBezTo>
                <a:cubicBezTo>
                  <a:pt x="826" y="982"/>
                  <a:pt x="826" y="982"/>
                  <a:pt x="826" y="982"/>
                </a:cubicBezTo>
                <a:cubicBezTo>
                  <a:pt x="826" y="986"/>
                  <a:pt x="826" y="985"/>
                  <a:pt x="828" y="987"/>
                </a:cubicBezTo>
                <a:cubicBezTo>
                  <a:pt x="829" y="987"/>
                  <a:pt x="829" y="987"/>
                  <a:pt x="829" y="987"/>
                </a:cubicBezTo>
                <a:cubicBezTo>
                  <a:pt x="829" y="988"/>
                  <a:pt x="828" y="988"/>
                  <a:pt x="830" y="989"/>
                </a:cubicBezTo>
                <a:cubicBezTo>
                  <a:pt x="830" y="990"/>
                  <a:pt x="829" y="991"/>
                  <a:pt x="829" y="992"/>
                </a:cubicBezTo>
                <a:cubicBezTo>
                  <a:pt x="830" y="992"/>
                  <a:pt x="830" y="992"/>
                  <a:pt x="830" y="992"/>
                </a:cubicBezTo>
                <a:cubicBezTo>
                  <a:pt x="830" y="994"/>
                  <a:pt x="830" y="995"/>
                  <a:pt x="831" y="997"/>
                </a:cubicBezTo>
                <a:cubicBezTo>
                  <a:pt x="828" y="997"/>
                  <a:pt x="828" y="998"/>
                  <a:pt x="825" y="999"/>
                </a:cubicBezTo>
                <a:cubicBezTo>
                  <a:pt x="825" y="1000"/>
                  <a:pt x="825" y="1000"/>
                  <a:pt x="825" y="1000"/>
                </a:cubicBezTo>
                <a:cubicBezTo>
                  <a:pt x="824" y="1000"/>
                  <a:pt x="824" y="1000"/>
                  <a:pt x="824" y="1000"/>
                </a:cubicBezTo>
                <a:cubicBezTo>
                  <a:pt x="824" y="997"/>
                  <a:pt x="824" y="997"/>
                  <a:pt x="824" y="997"/>
                </a:cubicBezTo>
                <a:cubicBezTo>
                  <a:pt x="823" y="997"/>
                  <a:pt x="823" y="997"/>
                  <a:pt x="823" y="997"/>
                </a:cubicBezTo>
                <a:cubicBezTo>
                  <a:pt x="822" y="995"/>
                  <a:pt x="821" y="996"/>
                  <a:pt x="821" y="993"/>
                </a:cubicBezTo>
                <a:cubicBezTo>
                  <a:pt x="820" y="993"/>
                  <a:pt x="820" y="993"/>
                  <a:pt x="820" y="993"/>
                </a:cubicBezTo>
                <a:cubicBezTo>
                  <a:pt x="820" y="992"/>
                  <a:pt x="820" y="992"/>
                  <a:pt x="820" y="992"/>
                </a:cubicBezTo>
                <a:cubicBezTo>
                  <a:pt x="821" y="992"/>
                  <a:pt x="821" y="992"/>
                  <a:pt x="821" y="992"/>
                </a:cubicBezTo>
                <a:cubicBezTo>
                  <a:pt x="821" y="990"/>
                  <a:pt x="820" y="990"/>
                  <a:pt x="820" y="990"/>
                </a:cubicBezTo>
                <a:cubicBezTo>
                  <a:pt x="819" y="987"/>
                  <a:pt x="822" y="985"/>
                  <a:pt x="825" y="984"/>
                </a:cubicBezTo>
                <a:cubicBezTo>
                  <a:pt x="825" y="982"/>
                  <a:pt x="825" y="982"/>
                  <a:pt x="823" y="981"/>
                </a:cubicBezTo>
                <a:cubicBezTo>
                  <a:pt x="823" y="979"/>
                  <a:pt x="823" y="979"/>
                  <a:pt x="823" y="978"/>
                </a:cubicBezTo>
                <a:cubicBezTo>
                  <a:pt x="822" y="978"/>
                  <a:pt x="823" y="978"/>
                  <a:pt x="822" y="977"/>
                </a:cubicBezTo>
                <a:cubicBezTo>
                  <a:pt x="819" y="977"/>
                  <a:pt x="819" y="977"/>
                  <a:pt x="819" y="977"/>
                </a:cubicBezTo>
                <a:cubicBezTo>
                  <a:pt x="820" y="974"/>
                  <a:pt x="821" y="974"/>
                  <a:pt x="823" y="973"/>
                </a:cubicBezTo>
                <a:cubicBezTo>
                  <a:pt x="824" y="973"/>
                  <a:pt x="824" y="973"/>
                  <a:pt x="824" y="973"/>
                </a:cubicBezTo>
                <a:cubicBezTo>
                  <a:pt x="824" y="971"/>
                  <a:pt x="824" y="971"/>
                  <a:pt x="824" y="971"/>
                </a:cubicBezTo>
                <a:cubicBezTo>
                  <a:pt x="826" y="970"/>
                  <a:pt x="826" y="970"/>
                  <a:pt x="827" y="969"/>
                </a:cubicBezTo>
                <a:cubicBezTo>
                  <a:pt x="827" y="967"/>
                  <a:pt x="827" y="967"/>
                  <a:pt x="827" y="967"/>
                </a:cubicBezTo>
                <a:cubicBezTo>
                  <a:pt x="826" y="967"/>
                  <a:pt x="826" y="967"/>
                  <a:pt x="825" y="966"/>
                </a:cubicBezTo>
                <a:cubicBezTo>
                  <a:pt x="825" y="965"/>
                  <a:pt x="825" y="965"/>
                  <a:pt x="825" y="965"/>
                </a:cubicBezTo>
                <a:cubicBezTo>
                  <a:pt x="823" y="965"/>
                  <a:pt x="823" y="965"/>
                  <a:pt x="823" y="965"/>
                </a:cubicBezTo>
                <a:cubicBezTo>
                  <a:pt x="823" y="965"/>
                  <a:pt x="823" y="965"/>
                  <a:pt x="823" y="965"/>
                </a:cubicBezTo>
                <a:cubicBezTo>
                  <a:pt x="823" y="965"/>
                  <a:pt x="823" y="965"/>
                  <a:pt x="823" y="965"/>
                </a:cubicBezTo>
                <a:cubicBezTo>
                  <a:pt x="823" y="965"/>
                  <a:pt x="823" y="965"/>
                  <a:pt x="823" y="965"/>
                </a:cubicBezTo>
                <a:cubicBezTo>
                  <a:pt x="821" y="965"/>
                  <a:pt x="821" y="965"/>
                  <a:pt x="821" y="965"/>
                </a:cubicBezTo>
                <a:cubicBezTo>
                  <a:pt x="820" y="966"/>
                  <a:pt x="820" y="966"/>
                  <a:pt x="820" y="967"/>
                </a:cubicBezTo>
                <a:cubicBezTo>
                  <a:pt x="819" y="967"/>
                  <a:pt x="819" y="967"/>
                  <a:pt x="819" y="967"/>
                </a:cubicBezTo>
                <a:cubicBezTo>
                  <a:pt x="819" y="969"/>
                  <a:pt x="819" y="969"/>
                  <a:pt x="819" y="969"/>
                </a:cubicBezTo>
                <a:cubicBezTo>
                  <a:pt x="818" y="969"/>
                  <a:pt x="818" y="969"/>
                  <a:pt x="818" y="969"/>
                </a:cubicBezTo>
                <a:cubicBezTo>
                  <a:pt x="817" y="972"/>
                  <a:pt x="818" y="970"/>
                  <a:pt x="816" y="971"/>
                </a:cubicBezTo>
                <a:cubicBezTo>
                  <a:pt x="816" y="972"/>
                  <a:pt x="816" y="972"/>
                  <a:pt x="816" y="972"/>
                </a:cubicBezTo>
                <a:cubicBezTo>
                  <a:pt x="815" y="972"/>
                  <a:pt x="815" y="972"/>
                  <a:pt x="815" y="972"/>
                </a:cubicBezTo>
                <a:cubicBezTo>
                  <a:pt x="815" y="973"/>
                  <a:pt x="815" y="973"/>
                  <a:pt x="815" y="973"/>
                </a:cubicBezTo>
                <a:cubicBezTo>
                  <a:pt x="813" y="973"/>
                  <a:pt x="813" y="973"/>
                  <a:pt x="813" y="973"/>
                </a:cubicBezTo>
                <a:cubicBezTo>
                  <a:pt x="813" y="973"/>
                  <a:pt x="813" y="973"/>
                  <a:pt x="813" y="973"/>
                </a:cubicBezTo>
                <a:cubicBezTo>
                  <a:pt x="811" y="973"/>
                  <a:pt x="811" y="973"/>
                  <a:pt x="811" y="973"/>
                </a:cubicBezTo>
                <a:cubicBezTo>
                  <a:pt x="811" y="974"/>
                  <a:pt x="811" y="974"/>
                  <a:pt x="811" y="974"/>
                </a:cubicBezTo>
                <a:cubicBezTo>
                  <a:pt x="810" y="974"/>
                  <a:pt x="810" y="974"/>
                  <a:pt x="810" y="974"/>
                </a:cubicBezTo>
                <a:cubicBezTo>
                  <a:pt x="810" y="974"/>
                  <a:pt x="809" y="975"/>
                  <a:pt x="809" y="976"/>
                </a:cubicBezTo>
                <a:cubicBezTo>
                  <a:pt x="807" y="978"/>
                  <a:pt x="804" y="979"/>
                  <a:pt x="800" y="978"/>
                </a:cubicBezTo>
                <a:cubicBezTo>
                  <a:pt x="799" y="980"/>
                  <a:pt x="798" y="981"/>
                  <a:pt x="798" y="983"/>
                </a:cubicBezTo>
                <a:cubicBezTo>
                  <a:pt x="798" y="982"/>
                  <a:pt x="797" y="982"/>
                  <a:pt x="797" y="981"/>
                </a:cubicBezTo>
                <a:cubicBezTo>
                  <a:pt x="794" y="981"/>
                  <a:pt x="794" y="981"/>
                  <a:pt x="794" y="981"/>
                </a:cubicBezTo>
                <a:cubicBezTo>
                  <a:pt x="794" y="982"/>
                  <a:pt x="794" y="982"/>
                  <a:pt x="794" y="982"/>
                </a:cubicBezTo>
                <a:cubicBezTo>
                  <a:pt x="792" y="982"/>
                  <a:pt x="793" y="983"/>
                  <a:pt x="791" y="984"/>
                </a:cubicBezTo>
                <a:cubicBezTo>
                  <a:pt x="791" y="988"/>
                  <a:pt x="791" y="989"/>
                  <a:pt x="791" y="992"/>
                </a:cubicBezTo>
                <a:cubicBezTo>
                  <a:pt x="789" y="992"/>
                  <a:pt x="789" y="993"/>
                  <a:pt x="788" y="994"/>
                </a:cubicBezTo>
                <a:cubicBezTo>
                  <a:pt x="788" y="995"/>
                  <a:pt x="788" y="996"/>
                  <a:pt x="788" y="997"/>
                </a:cubicBezTo>
                <a:cubicBezTo>
                  <a:pt x="788" y="997"/>
                  <a:pt x="788" y="997"/>
                  <a:pt x="788" y="997"/>
                </a:cubicBezTo>
                <a:cubicBezTo>
                  <a:pt x="788" y="998"/>
                  <a:pt x="788" y="998"/>
                  <a:pt x="788" y="998"/>
                </a:cubicBezTo>
                <a:cubicBezTo>
                  <a:pt x="787" y="998"/>
                  <a:pt x="786" y="998"/>
                  <a:pt x="785" y="997"/>
                </a:cubicBezTo>
                <a:cubicBezTo>
                  <a:pt x="784" y="1000"/>
                  <a:pt x="783" y="1002"/>
                  <a:pt x="782" y="1004"/>
                </a:cubicBezTo>
                <a:cubicBezTo>
                  <a:pt x="781" y="1006"/>
                  <a:pt x="783" y="1006"/>
                  <a:pt x="783" y="1007"/>
                </a:cubicBezTo>
                <a:cubicBezTo>
                  <a:pt x="782" y="1007"/>
                  <a:pt x="782" y="1007"/>
                  <a:pt x="782" y="1007"/>
                </a:cubicBezTo>
                <a:cubicBezTo>
                  <a:pt x="782" y="1008"/>
                  <a:pt x="781" y="1010"/>
                  <a:pt x="781" y="1012"/>
                </a:cubicBezTo>
                <a:cubicBezTo>
                  <a:pt x="779" y="1012"/>
                  <a:pt x="779" y="1012"/>
                  <a:pt x="779" y="1012"/>
                </a:cubicBezTo>
                <a:cubicBezTo>
                  <a:pt x="779" y="1011"/>
                  <a:pt x="779" y="1011"/>
                  <a:pt x="779" y="1011"/>
                </a:cubicBezTo>
                <a:cubicBezTo>
                  <a:pt x="778" y="1010"/>
                  <a:pt x="777" y="1009"/>
                  <a:pt x="777" y="1007"/>
                </a:cubicBezTo>
                <a:cubicBezTo>
                  <a:pt x="775" y="1006"/>
                  <a:pt x="773" y="1005"/>
                  <a:pt x="771" y="1003"/>
                </a:cubicBezTo>
                <a:cubicBezTo>
                  <a:pt x="771" y="1001"/>
                  <a:pt x="771" y="1001"/>
                  <a:pt x="771" y="1001"/>
                </a:cubicBezTo>
                <a:cubicBezTo>
                  <a:pt x="768" y="1000"/>
                  <a:pt x="768" y="999"/>
                  <a:pt x="766" y="998"/>
                </a:cubicBezTo>
                <a:cubicBezTo>
                  <a:pt x="766" y="997"/>
                  <a:pt x="766" y="995"/>
                  <a:pt x="765" y="994"/>
                </a:cubicBezTo>
                <a:cubicBezTo>
                  <a:pt x="762" y="993"/>
                  <a:pt x="759" y="992"/>
                  <a:pt x="756" y="992"/>
                </a:cubicBezTo>
                <a:cubicBezTo>
                  <a:pt x="755" y="993"/>
                  <a:pt x="755" y="994"/>
                  <a:pt x="755" y="995"/>
                </a:cubicBezTo>
                <a:cubicBezTo>
                  <a:pt x="753" y="995"/>
                  <a:pt x="751" y="995"/>
                  <a:pt x="749" y="996"/>
                </a:cubicBezTo>
                <a:cubicBezTo>
                  <a:pt x="749" y="996"/>
                  <a:pt x="749" y="996"/>
                  <a:pt x="748" y="997"/>
                </a:cubicBezTo>
                <a:cubicBezTo>
                  <a:pt x="746" y="997"/>
                  <a:pt x="746" y="997"/>
                  <a:pt x="746" y="997"/>
                </a:cubicBezTo>
                <a:cubicBezTo>
                  <a:pt x="746" y="997"/>
                  <a:pt x="746" y="998"/>
                  <a:pt x="745" y="999"/>
                </a:cubicBezTo>
                <a:cubicBezTo>
                  <a:pt x="744" y="999"/>
                  <a:pt x="743" y="999"/>
                  <a:pt x="742" y="999"/>
                </a:cubicBezTo>
                <a:cubicBezTo>
                  <a:pt x="742" y="1000"/>
                  <a:pt x="742" y="1000"/>
                  <a:pt x="742" y="1000"/>
                </a:cubicBezTo>
                <a:cubicBezTo>
                  <a:pt x="742" y="1000"/>
                  <a:pt x="742" y="1000"/>
                  <a:pt x="742" y="1000"/>
                </a:cubicBezTo>
                <a:cubicBezTo>
                  <a:pt x="742" y="999"/>
                  <a:pt x="742" y="999"/>
                  <a:pt x="742" y="999"/>
                </a:cubicBezTo>
                <a:cubicBezTo>
                  <a:pt x="739" y="999"/>
                  <a:pt x="739" y="998"/>
                  <a:pt x="737" y="997"/>
                </a:cubicBezTo>
                <a:cubicBezTo>
                  <a:pt x="737" y="998"/>
                  <a:pt x="737" y="998"/>
                  <a:pt x="737" y="998"/>
                </a:cubicBezTo>
                <a:cubicBezTo>
                  <a:pt x="734" y="998"/>
                  <a:pt x="733" y="998"/>
                  <a:pt x="732" y="996"/>
                </a:cubicBezTo>
                <a:cubicBezTo>
                  <a:pt x="731" y="996"/>
                  <a:pt x="731" y="996"/>
                  <a:pt x="731" y="996"/>
                </a:cubicBezTo>
                <a:cubicBezTo>
                  <a:pt x="731" y="995"/>
                  <a:pt x="732" y="994"/>
                  <a:pt x="732" y="994"/>
                </a:cubicBezTo>
                <a:cubicBezTo>
                  <a:pt x="731" y="994"/>
                  <a:pt x="731" y="994"/>
                  <a:pt x="731" y="994"/>
                </a:cubicBezTo>
                <a:cubicBezTo>
                  <a:pt x="731" y="992"/>
                  <a:pt x="731" y="992"/>
                  <a:pt x="731" y="992"/>
                </a:cubicBezTo>
                <a:cubicBezTo>
                  <a:pt x="730" y="991"/>
                  <a:pt x="729" y="990"/>
                  <a:pt x="728" y="989"/>
                </a:cubicBezTo>
                <a:cubicBezTo>
                  <a:pt x="728" y="988"/>
                  <a:pt x="728" y="988"/>
                  <a:pt x="728" y="988"/>
                </a:cubicBezTo>
                <a:cubicBezTo>
                  <a:pt x="727" y="988"/>
                  <a:pt x="727" y="988"/>
                  <a:pt x="727" y="988"/>
                </a:cubicBezTo>
                <a:cubicBezTo>
                  <a:pt x="726" y="987"/>
                  <a:pt x="727" y="987"/>
                  <a:pt x="725" y="986"/>
                </a:cubicBezTo>
                <a:cubicBezTo>
                  <a:pt x="725" y="985"/>
                  <a:pt x="724" y="984"/>
                  <a:pt x="723" y="983"/>
                </a:cubicBezTo>
                <a:cubicBezTo>
                  <a:pt x="723" y="983"/>
                  <a:pt x="723" y="983"/>
                  <a:pt x="723" y="983"/>
                </a:cubicBezTo>
                <a:cubicBezTo>
                  <a:pt x="723" y="982"/>
                  <a:pt x="723" y="982"/>
                  <a:pt x="723" y="982"/>
                </a:cubicBezTo>
                <a:cubicBezTo>
                  <a:pt x="722" y="982"/>
                  <a:pt x="722" y="982"/>
                  <a:pt x="722" y="982"/>
                </a:cubicBezTo>
                <a:cubicBezTo>
                  <a:pt x="722" y="980"/>
                  <a:pt x="722" y="979"/>
                  <a:pt x="721" y="977"/>
                </a:cubicBezTo>
                <a:cubicBezTo>
                  <a:pt x="721" y="977"/>
                  <a:pt x="721" y="977"/>
                  <a:pt x="720" y="976"/>
                </a:cubicBezTo>
                <a:cubicBezTo>
                  <a:pt x="720" y="976"/>
                  <a:pt x="720" y="975"/>
                  <a:pt x="719" y="974"/>
                </a:cubicBezTo>
                <a:cubicBezTo>
                  <a:pt x="719" y="974"/>
                  <a:pt x="719" y="974"/>
                  <a:pt x="719" y="974"/>
                </a:cubicBezTo>
                <a:cubicBezTo>
                  <a:pt x="718" y="972"/>
                  <a:pt x="720" y="972"/>
                  <a:pt x="720" y="972"/>
                </a:cubicBezTo>
                <a:cubicBezTo>
                  <a:pt x="720" y="967"/>
                  <a:pt x="720" y="967"/>
                  <a:pt x="720" y="967"/>
                </a:cubicBezTo>
                <a:cubicBezTo>
                  <a:pt x="719" y="967"/>
                  <a:pt x="719" y="967"/>
                  <a:pt x="719" y="967"/>
                </a:cubicBezTo>
                <a:cubicBezTo>
                  <a:pt x="720" y="964"/>
                  <a:pt x="720" y="962"/>
                  <a:pt x="720" y="959"/>
                </a:cubicBezTo>
                <a:cubicBezTo>
                  <a:pt x="721" y="959"/>
                  <a:pt x="721" y="959"/>
                  <a:pt x="721" y="959"/>
                </a:cubicBezTo>
                <a:cubicBezTo>
                  <a:pt x="721" y="956"/>
                  <a:pt x="720" y="954"/>
                  <a:pt x="721" y="950"/>
                </a:cubicBezTo>
                <a:cubicBezTo>
                  <a:pt x="722" y="950"/>
                  <a:pt x="722" y="950"/>
                  <a:pt x="722" y="950"/>
                </a:cubicBezTo>
                <a:cubicBezTo>
                  <a:pt x="722" y="946"/>
                  <a:pt x="722" y="946"/>
                  <a:pt x="722" y="946"/>
                </a:cubicBezTo>
                <a:cubicBezTo>
                  <a:pt x="723" y="946"/>
                  <a:pt x="723" y="946"/>
                  <a:pt x="723" y="946"/>
                </a:cubicBezTo>
                <a:cubicBezTo>
                  <a:pt x="723" y="945"/>
                  <a:pt x="723" y="945"/>
                  <a:pt x="723" y="945"/>
                </a:cubicBezTo>
                <a:cubicBezTo>
                  <a:pt x="723" y="945"/>
                  <a:pt x="723" y="945"/>
                  <a:pt x="723" y="945"/>
                </a:cubicBezTo>
                <a:cubicBezTo>
                  <a:pt x="723" y="944"/>
                  <a:pt x="723" y="944"/>
                  <a:pt x="723" y="944"/>
                </a:cubicBezTo>
                <a:cubicBezTo>
                  <a:pt x="724" y="943"/>
                  <a:pt x="724" y="943"/>
                  <a:pt x="725" y="943"/>
                </a:cubicBezTo>
                <a:cubicBezTo>
                  <a:pt x="725" y="941"/>
                  <a:pt x="725" y="941"/>
                  <a:pt x="725" y="941"/>
                </a:cubicBezTo>
                <a:cubicBezTo>
                  <a:pt x="725" y="941"/>
                  <a:pt x="725" y="941"/>
                  <a:pt x="725" y="941"/>
                </a:cubicBezTo>
                <a:cubicBezTo>
                  <a:pt x="725" y="940"/>
                  <a:pt x="725" y="940"/>
                  <a:pt x="725" y="940"/>
                </a:cubicBezTo>
                <a:cubicBezTo>
                  <a:pt x="725" y="940"/>
                  <a:pt x="725" y="940"/>
                  <a:pt x="725" y="940"/>
                </a:cubicBezTo>
                <a:cubicBezTo>
                  <a:pt x="725" y="938"/>
                  <a:pt x="725" y="938"/>
                  <a:pt x="725" y="938"/>
                </a:cubicBezTo>
                <a:cubicBezTo>
                  <a:pt x="724" y="938"/>
                  <a:pt x="724" y="938"/>
                  <a:pt x="724" y="938"/>
                </a:cubicBezTo>
                <a:cubicBezTo>
                  <a:pt x="724" y="937"/>
                  <a:pt x="724" y="935"/>
                  <a:pt x="725" y="934"/>
                </a:cubicBezTo>
                <a:cubicBezTo>
                  <a:pt x="723" y="933"/>
                  <a:pt x="720" y="932"/>
                  <a:pt x="717" y="932"/>
                </a:cubicBezTo>
                <a:cubicBezTo>
                  <a:pt x="717" y="928"/>
                  <a:pt x="717" y="928"/>
                  <a:pt x="717" y="928"/>
                </a:cubicBezTo>
                <a:cubicBezTo>
                  <a:pt x="717" y="928"/>
                  <a:pt x="717" y="928"/>
                  <a:pt x="717" y="928"/>
                </a:cubicBezTo>
                <a:cubicBezTo>
                  <a:pt x="716" y="925"/>
                  <a:pt x="716" y="928"/>
                  <a:pt x="714" y="926"/>
                </a:cubicBezTo>
                <a:cubicBezTo>
                  <a:pt x="714" y="926"/>
                  <a:pt x="714" y="926"/>
                  <a:pt x="714" y="925"/>
                </a:cubicBezTo>
                <a:cubicBezTo>
                  <a:pt x="710" y="925"/>
                  <a:pt x="707" y="925"/>
                  <a:pt x="704" y="925"/>
                </a:cubicBezTo>
                <a:cubicBezTo>
                  <a:pt x="704" y="924"/>
                  <a:pt x="704" y="924"/>
                  <a:pt x="702" y="923"/>
                </a:cubicBezTo>
                <a:cubicBezTo>
                  <a:pt x="702" y="924"/>
                  <a:pt x="702" y="925"/>
                  <a:pt x="702" y="925"/>
                </a:cubicBezTo>
                <a:cubicBezTo>
                  <a:pt x="699" y="925"/>
                  <a:pt x="696" y="926"/>
                  <a:pt x="694" y="926"/>
                </a:cubicBezTo>
                <a:cubicBezTo>
                  <a:pt x="694" y="926"/>
                  <a:pt x="693" y="927"/>
                  <a:pt x="693" y="927"/>
                </a:cubicBezTo>
                <a:cubicBezTo>
                  <a:pt x="692" y="928"/>
                  <a:pt x="691" y="927"/>
                  <a:pt x="691" y="926"/>
                </a:cubicBezTo>
                <a:cubicBezTo>
                  <a:pt x="683" y="926"/>
                  <a:pt x="683" y="926"/>
                  <a:pt x="683" y="926"/>
                </a:cubicBezTo>
                <a:cubicBezTo>
                  <a:pt x="683" y="926"/>
                  <a:pt x="683" y="928"/>
                  <a:pt x="681" y="927"/>
                </a:cubicBezTo>
                <a:cubicBezTo>
                  <a:pt x="681" y="927"/>
                  <a:pt x="681" y="926"/>
                  <a:pt x="681" y="926"/>
                </a:cubicBezTo>
                <a:cubicBezTo>
                  <a:pt x="679" y="926"/>
                  <a:pt x="679" y="927"/>
                  <a:pt x="678" y="927"/>
                </a:cubicBezTo>
                <a:cubicBezTo>
                  <a:pt x="676" y="927"/>
                  <a:pt x="676" y="927"/>
                  <a:pt x="676" y="927"/>
                </a:cubicBezTo>
                <a:cubicBezTo>
                  <a:pt x="676" y="926"/>
                  <a:pt x="676" y="926"/>
                  <a:pt x="676" y="926"/>
                </a:cubicBezTo>
                <a:cubicBezTo>
                  <a:pt x="675" y="926"/>
                  <a:pt x="677" y="924"/>
                  <a:pt x="678" y="923"/>
                </a:cubicBezTo>
                <a:cubicBezTo>
                  <a:pt x="679" y="923"/>
                  <a:pt x="679" y="923"/>
                  <a:pt x="679" y="923"/>
                </a:cubicBezTo>
                <a:cubicBezTo>
                  <a:pt x="679" y="921"/>
                  <a:pt x="679" y="921"/>
                  <a:pt x="679" y="921"/>
                </a:cubicBezTo>
                <a:cubicBezTo>
                  <a:pt x="679" y="921"/>
                  <a:pt x="680" y="921"/>
                  <a:pt x="680" y="921"/>
                </a:cubicBezTo>
                <a:cubicBezTo>
                  <a:pt x="681" y="919"/>
                  <a:pt x="680" y="918"/>
                  <a:pt x="681" y="916"/>
                </a:cubicBezTo>
                <a:cubicBezTo>
                  <a:pt x="681" y="916"/>
                  <a:pt x="681" y="916"/>
                  <a:pt x="681" y="916"/>
                </a:cubicBezTo>
                <a:cubicBezTo>
                  <a:pt x="681" y="915"/>
                  <a:pt x="681" y="915"/>
                  <a:pt x="681" y="915"/>
                </a:cubicBezTo>
                <a:cubicBezTo>
                  <a:pt x="682" y="915"/>
                  <a:pt x="682" y="915"/>
                  <a:pt x="682" y="915"/>
                </a:cubicBezTo>
                <a:cubicBezTo>
                  <a:pt x="682" y="914"/>
                  <a:pt x="681" y="913"/>
                  <a:pt x="681" y="912"/>
                </a:cubicBezTo>
                <a:cubicBezTo>
                  <a:pt x="681" y="912"/>
                  <a:pt x="681" y="912"/>
                  <a:pt x="681" y="912"/>
                </a:cubicBezTo>
                <a:cubicBezTo>
                  <a:pt x="681" y="910"/>
                  <a:pt x="681" y="910"/>
                  <a:pt x="681" y="910"/>
                </a:cubicBezTo>
                <a:cubicBezTo>
                  <a:pt x="682" y="910"/>
                  <a:pt x="682" y="910"/>
                  <a:pt x="683" y="909"/>
                </a:cubicBezTo>
                <a:cubicBezTo>
                  <a:pt x="683" y="907"/>
                  <a:pt x="683" y="905"/>
                  <a:pt x="683" y="903"/>
                </a:cubicBezTo>
                <a:cubicBezTo>
                  <a:pt x="683" y="903"/>
                  <a:pt x="683" y="903"/>
                  <a:pt x="683" y="903"/>
                </a:cubicBezTo>
                <a:cubicBezTo>
                  <a:pt x="683" y="900"/>
                  <a:pt x="683" y="900"/>
                  <a:pt x="680" y="900"/>
                </a:cubicBezTo>
                <a:cubicBezTo>
                  <a:pt x="681" y="898"/>
                  <a:pt x="681" y="897"/>
                  <a:pt x="683" y="896"/>
                </a:cubicBezTo>
                <a:cubicBezTo>
                  <a:pt x="683" y="894"/>
                  <a:pt x="683" y="894"/>
                  <a:pt x="683" y="894"/>
                </a:cubicBezTo>
                <a:cubicBezTo>
                  <a:pt x="683" y="894"/>
                  <a:pt x="683" y="894"/>
                  <a:pt x="683" y="894"/>
                </a:cubicBezTo>
                <a:cubicBezTo>
                  <a:pt x="684" y="896"/>
                  <a:pt x="683" y="898"/>
                  <a:pt x="683" y="898"/>
                </a:cubicBezTo>
                <a:cubicBezTo>
                  <a:pt x="685" y="899"/>
                  <a:pt x="685" y="899"/>
                  <a:pt x="685" y="899"/>
                </a:cubicBezTo>
                <a:cubicBezTo>
                  <a:pt x="685" y="900"/>
                  <a:pt x="685" y="900"/>
                  <a:pt x="685" y="900"/>
                </a:cubicBezTo>
                <a:cubicBezTo>
                  <a:pt x="687" y="900"/>
                  <a:pt x="687" y="900"/>
                  <a:pt x="687" y="900"/>
                </a:cubicBezTo>
                <a:cubicBezTo>
                  <a:pt x="686" y="896"/>
                  <a:pt x="686" y="896"/>
                  <a:pt x="686" y="896"/>
                </a:cubicBezTo>
                <a:cubicBezTo>
                  <a:pt x="687" y="892"/>
                  <a:pt x="688" y="888"/>
                  <a:pt x="689" y="884"/>
                </a:cubicBezTo>
                <a:cubicBezTo>
                  <a:pt x="691" y="883"/>
                  <a:pt x="687" y="883"/>
                  <a:pt x="689" y="879"/>
                </a:cubicBezTo>
                <a:cubicBezTo>
                  <a:pt x="689" y="879"/>
                  <a:pt x="689" y="879"/>
                  <a:pt x="689" y="879"/>
                </a:cubicBezTo>
                <a:cubicBezTo>
                  <a:pt x="689" y="878"/>
                  <a:pt x="690" y="876"/>
                  <a:pt x="690" y="875"/>
                </a:cubicBezTo>
                <a:cubicBezTo>
                  <a:pt x="690" y="874"/>
                  <a:pt x="691" y="874"/>
                  <a:pt x="691" y="874"/>
                </a:cubicBezTo>
                <a:cubicBezTo>
                  <a:pt x="691" y="872"/>
                  <a:pt x="691" y="872"/>
                  <a:pt x="691" y="872"/>
                </a:cubicBezTo>
                <a:cubicBezTo>
                  <a:pt x="692" y="872"/>
                  <a:pt x="692" y="872"/>
                  <a:pt x="692" y="872"/>
                </a:cubicBezTo>
                <a:cubicBezTo>
                  <a:pt x="692" y="871"/>
                  <a:pt x="692" y="871"/>
                  <a:pt x="692" y="871"/>
                </a:cubicBezTo>
                <a:cubicBezTo>
                  <a:pt x="692" y="871"/>
                  <a:pt x="692" y="871"/>
                  <a:pt x="692" y="871"/>
                </a:cubicBezTo>
                <a:cubicBezTo>
                  <a:pt x="693" y="869"/>
                  <a:pt x="693" y="866"/>
                  <a:pt x="693" y="865"/>
                </a:cubicBezTo>
                <a:cubicBezTo>
                  <a:pt x="693" y="864"/>
                  <a:pt x="692" y="864"/>
                  <a:pt x="692" y="864"/>
                </a:cubicBezTo>
                <a:cubicBezTo>
                  <a:pt x="692" y="863"/>
                  <a:pt x="691" y="863"/>
                  <a:pt x="691" y="862"/>
                </a:cubicBezTo>
                <a:cubicBezTo>
                  <a:pt x="689" y="862"/>
                  <a:pt x="689" y="862"/>
                  <a:pt x="689" y="862"/>
                </a:cubicBezTo>
                <a:cubicBezTo>
                  <a:pt x="689" y="861"/>
                  <a:pt x="689" y="861"/>
                  <a:pt x="689" y="861"/>
                </a:cubicBezTo>
                <a:cubicBezTo>
                  <a:pt x="688" y="861"/>
                  <a:pt x="688" y="861"/>
                  <a:pt x="688" y="861"/>
                </a:cubicBezTo>
                <a:cubicBezTo>
                  <a:pt x="688" y="861"/>
                  <a:pt x="688" y="861"/>
                  <a:pt x="688" y="861"/>
                </a:cubicBezTo>
                <a:cubicBezTo>
                  <a:pt x="687" y="860"/>
                  <a:pt x="681" y="862"/>
                  <a:pt x="680" y="862"/>
                </a:cubicBezTo>
                <a:cubicBezTo>
                  <a:pt x="679" y="863"/>
                  <a:pt x="679" y="864"/>
                  <a:pt x="678" y="865"/>
                </a:cubicBezTo>
                <a:cubicBezTo>
                  <a:pt x="677" y="865"/>
                  <a:pt x="675" y="865"/>
                  <a:pt x="674" y="865"/>
                </a:cubicBezTo>
                <a:cubicBezTo>
                  <a:pt x="674" y="866"/>
                  <a:pt x="674" y="866"/>
                  <a:pt x="673" y="867"/>
                </a:cubicBezTo>
                <a:cubicBezTo>
                  <a:pt x="672" y="867"/>
                  <a:pt x="672" y="867"/>
                  <a:pt x="672" y="867"/>
                </a:cubicBezTo>
                <a:cubicBezTo>
                  <a:pt x="672" y="867"/>
                  <a:pt x="672" y="867"/>
                  <a:pt x="672" y="867"/>
                </a:cubicBezTo>
                <a:cubicBezTo>
                  <a:pt x="668" y="867"/>
                  <a:pt x="668" y="867"/>
                  <a:pt x="668" y="867"/>
                </a:cubicBezTo>
                <a:cubicBezTo>
                  <a:pt x="668" y="868"/>
                  <a:pt x="668" y="868"/>
                  <a:pt x="668" y="868"/>
                </a:cubicBezTo>
                <a:cubicBezTo>
                  <a:pt x="667" y="868"/>
                  <a:pt x="667" y="868"/>
                  <a:pt x="666" y="869"/>
                </a:cubicBezTo>
                <a:cubicBezTo>
                  <a:pt x="666" y="872"/>
                  <a:pt x="665" y="875"/>
                  <a:pt x="664" y="878"/>
                </a:cubicBezTo>
                <a:cubicBezTo>
                  <a:pt x="664" y="878"/>
                  <a:pt x="664" y="878"/>
                  <a:pt x="664" y="878"/>
                </a:cubicBezTo>
                <a:cubicBezTo>
                  <a:pt x="664" y="882"/>
                  <a:pt x="664" y="882"/>
                  <a:pt x="664" y="882"/>
                </a:cubicBezTo>
                <a:cubicBezTo>
                  <a:pt x="663" y="882"/>
                  <a:pt x="662" y="883"/>
                  <a:pt x="662" y="883"/>
                </a:cubicBezTo>
                <a:cubicBezTo>
                  <a:pt x="662" y="884"/>
                  <a:pt x="662" y="884"/>
                  <a:pt x="662" y="884"/>
                </a:cubicBezTo>
                <a:cubicBezTo>
                  <a:pt x="661" y="884"/>
                  <a:pt x="661" y="884"/>
                  <a:pt x="661" y="884"/>
                </a:cubicBezTo>
                <a:cubicBezTo>
                  <a:pt x="661" y="890"/>
                  <a:pt x="661" y="890"/>
                  <a:pt x="661" y="890"/>
                </a:cubicBezTo>
                <a:cubicBezTo>
                  <a:pt x="660" y="890"/>
                  <a:pt x="660" y="890"/>
                  <a:pt x="659" y="890"/>
                </a:cubicBezTo>
                <a:cubicBezTo>
                  <a:pt x="658" y="891"/>
                  <a:pt x="656" y="895"/>
                  <a:pt x="655" y="896"/>
                </a:cubicBezTo>
                <a:cubicBezTo>
                  <a:pt x="652" y="896"/>
                  <a:pt x="652" y="896"/>
                  <a:pt x="652" y="896"/>
                </a:cubicBezTo>
                <a:cubicBezTo>
                  <a:pt x="652" y="897"/>
                  <a:pt x="652" y="897"/>
                  <a:pt x="652" y="897"/>
                </a:cubicBezTo>
                <a:cubicBezTo>
                  <a:pt x="652" y="896"/>
                  <a:pt x="651" y="896"/>
                  <a:pt x="650" y="895"/>
                </a:cubicBezTo>
                <a:cubicBezTo>
                  <a:pt x="650" y="894"/>
                  <a:pt x="650" y="894"/>
                  <a:pt x="650" y="894"/>
                </a:cubicBezTo>
                <a:cubicBezTo>
                  <a:pt x="649" y="895"/>
                  <a:pt x="648" y="895"/>
                  <a:pt x="646" y="896"/>
                </a:cubicBezTo>
                <a:cubicBezTo>
                  <a:pt x="646" y="895"/>
                  <a:pt x="646" y="895"/>
                  <a:pt x="646" y="895"/>
                </a:cubicBezTo>
                <a:cubicBezTo>
                  <a:pt x="643" y="895"/>
                  <a:pt x="643" y="897"/>
                  <a:pt x="641" y="899"/>
                </a:cubicBezTo>
                <a:cubicBezTo>
                  <a:pt x="641" y="900"/>
                  <a:pt x="641" y="900"/>
                  <a:pt x="641" y="900"/>
                </a:cubicBezTo>
                <a:cubicBezTo>
                  <a:pt x="639" y="899"/>
                  <a:pt x="639" y="899"/>
                  <a:pt x="636" y="900"/>
                </a:cubicBezTo>
                <a:cubicBezTo>
                  <a:pt x="636" y="901"/>
                  <a:pt x="636" y="901"/>
                  <a:pt x="636" y="901"/>
                </a:cubicBezTo>
                <a:cubicBezTo>
                  <a:pt x="633" y="900"/>
                  <a:pt x="632" y="901"/>
                  <a:pt x="628" y="901"/>
                </a:cubicBezTo>
                <a:cubicBezTo>
                  <a:pt x="628" y="899"/>
                  <a:pt x="627" y="898"/>
                  <a:pt x="626" y="896"/>
                </a:cubicBezTo>
                <a:cubicBezTo>
                  <a:pt x="625" y="896"/>
                  <a:pt x="624" y="896"/>
                  <a:pt x="623" y="896"/>
                </a:cubicBezTo>
                <a:cubicBezTo>
                  <a:pt x="623" y="895"/>
                  <a:pt x="623" y="895"/>
                  <a:pt x="623" y="895"/>
                </a:cubicBezTo>
                <a:cubicBezTo>
                  <a:pt x="621" y="895"/>
                  <a:pt x="621" y="895"/>
                  <a:pt x="621" y="895"/>
                </a:cubicBezTo>
                <a:cubicBezTo>
                  <a:pt x="621" y="894"/>
                  <a:pt x="621" y="894"/>
                  <a:pt x="621" y="894"/>
                </a:cubicBezTo>
                <a:cubicBezTo>
                  <a:pt x="620" y="894"/>
                  <a:pt x="618" y="895"/>
                  <a:pt x="617" y="895"/>
                </a:cubicBezTo>
                <a:cubicBezTo>
                  <a:pt x="616" y="889"/>
                  <a:pt x="613" y="888"/>
                  <a:pt x="613" y="882"/>
                </a:cubicBezTo>
                <a:cubicBezTo>
                  <a:pt x="611" y="882"/>
                  <a:pt x="611" y="882"/>
                  <a:pt x="611" y="882"/>
                </a:cubicBezTo>
                <a:cubicBezTo>
                  <a:pt x="610" y="881"/>
                  <a:pt x="610" y="880"/>
                  <a:pt x="608" y="879"/>
                </a:cubicBezTo>
                <a:cubicBezTo>
                  <a:pt x="608" y="878"/>
                  <a:pt x="608" y="878"/>
                  <a:pt x="608" y="878"/>
                </a:cubicBezTo>
                <a:cubicBezTo>
                  <a:pt x="607" y="878"/>
                  <a:pt x="607" y="878"/>
                  <a:pt x="607" y="878"/>
                </a:cubicBezTo>
                <a:cubicBezTo>
                  <a:pt x="607" y="877"/>
                  <a:pt x="607" y="877"/>
                  <a:pt x="607" y="877"/>
                </a:cubicBezTo>
                <a:cubicBezTo>
                  <a:pt x="606" y="877"/>
                  <a:pt x="606" y="877"/>
                  <a:pt x="606" y="877"/>
                </a:cubicBezTo>
                <a:cubicBezTo>
                  <a:pt x="605" y="876"/>
                  <a:pt x="605" y="875"/>
                  <a:pt x="605" y="874"/>
                </a:cubicBezTo>
                <a:cubicBezTo>
                  <a:pt x="605" y="874"/>
                  <a:pt x="604" y="873"/>
                  <a:pt x="604" y="873"/>
                </a:cubicBezTo>
                <a:cubicBezTo>
                  <a:pt x="604" y="872"/>
                  <a:pt x="604" y="871"/>
                  <a:pt x="604" y="871"/>
                </a:cubicBezTo>
                <a:cubicBezTo>
                  <a:pt x="604" y="871"/>
                  <a:pt x="604" y="871"/>
                  <a:pt x="604" y="871"/>
                </a:cubicBezTo>
                <a:cubicBezTo>
                  <a:pt x="604" y="869"/>
                  <a:pt x="604" y="869"/>
                  <a:pt x="604" y="869"/>
                </a:cubicBezTo>
                <a:cubicBezTo>
                  <a:pt x="603" y="869"/>
                  <a:pt x="602" y="868"/>
                  <a:pt x="602" y="868"/>
                </a:cubicBezTo>
                <a:cubicBezTo>
                  <a:pt x="602" y="865"/>
                  <a:pt x="602" y="865"/>
                  <a:pt x="602" y="865"/>
                </a:cubicBezTo>
                <a:cubicBezTo>
                  <a:pt x="601" y="865"/>
                  <a:pt x="601" y="865"/>
                  <a:pt x="601" y="865"/>
                </a:cubicBezTo>
                <a:cubicBezTo>
                  <a:pt x="601" y="865"/>
                  <a:pt x="601" y="865"/>
                  <a:pt x="601" y="865"/>
                </a:cubicBezTo>
                <a:cubicBezTo>
                  <a:pt x="600" y="865"/>
                  <a:pt x="600" y="865"/>
                  <a:pt x="600" y="866"/>
                </a:cubicBezTo>
                <a:cubicBezTo>
                  <a:pt x="599" y="866"/>
                  <a:pt x="599" y="866"/>
                  <a:pt x="599" y="866"/>
                </a:cubicBezTo>
                <a:cubicBezTo>
                  <a:pt x="599" y="865"/>
                  <a:pt x="600" y="863"/>
                  <a:pt x="600" y="862"/>
                </a:cubicBezTo>
                <a:cubicBezTo>
                  <a:pt x="600" y="862"/>
                  <a:pt x="600" y="862"/>
                  <a:pt x="600" y="862"/>
                </a:cubicBezTo>
                <a:cubicBezTo>
                  <a:pt x="600" y="860"/>
                  <a:pt x="600" y="858"/>
                  <a:pt x="600" y="855"/>
                </a:cubicBezTo>
                <a:cubicBezTo>
                  <a:pt x="600" y="855"/>
                  <a:pt x="600" y="855"/>
                  <a:pt x="600" y="855"/>
                </a:cubicBezTo>
                <a:cubicBezTo>
                  <a:pt x="601" y="853"/>
                  <a:pt x="601" y="852"/>
                  <a:pt x="602" y="850"/>
                </a:cubicBezTo>
                <a:cubicBezTo>
                  <a:pt x="601" y="850"/>
                  <a:pt x="601" y="850"/>
                  <a:pt x="601" y="850"/>
                </a:cubicBezTo>
                <a:cubicBezTo>
                  <a:pt x="601" y="847"/>
                  <a:pt x="601" y="847"/>
                  <a:pt x="601" y="847"/>
                </a:cubicBezTo>
                <a:cubicBezTo>
                  <a:pt x="600" y="847"/>
                  <a:pt x="600" y="847"/>
                  <a:pt x="600" y="847"/>
                </a:cubicBezTo>
                <a:cubicBezTo>
                  <a:pt x="600" y="842"/>
                  <a:pt x="600" y="842"/>
                  <a:pt x="600" y="842"/>
                </a:cubicBezTo>
                <a:cubicBezTo>
                  <a:pt x="600" y="842"/>
                  <a:pt x="600" y="842"/>
                  <a:pt x="599" y="842"/>
                </a:cubicBezTo>
                <a:cubicBezTo>
                  <a:pt x="598" y="840"/>
                  <a:pt x="600" y="839"/>
                  <a:pt x="600" y="838"/>
                </a:cubicBezTo>
                <a:cubicBezTo>
                  <a:pt x="599" y="835"/>
                  <a:pt x="599" y="832"/>
                  <a:pt x="598" y="830"/>
                </a:cubicBezTo>
                <a:cubicBezTo>
                  <a:pt x="599" y="830"/>
                  <a:pt x="599" y="830"/>
                  <a:pt x="599" y="830"/>
                </a:cubicBezTo>
                <a:cubicBezTo>
                  <a:pt x="599" y="829"/>
                  <a:pt x="599" y="827"/>
                  <a:pt x="598" y="826"/>
                </a:cubicBezTo>
                <a:cubicBezTo>
                  <a:pt x="599" y="826"/>
                  <a:pt x="599" y="825"/>
                  <a:pt x="600" y="825"/>
                </a:cubicBezTo>
                <a:cubicBezTo>
                  <a:pt x="601" y="824"/>
                  <a:pt x="601" y="823"/>
                  <a:pt x="601" y="821"/>
                </a:cubicBezTo>
                <a:cubicBezTo>
                  <a:pt x="604" y="821"/>
                  <a:pt x="604" y="821"/>
                  <a:pt x="604" y="821"/>
                </a:cubicBezTo>
                <a:cubicBezTo>
                  <a:pt x="604" y="819"/>
                  <a:pt x="606" y="818"/>
                  <a:pt x="606" y="815"/>
                </a:cubicBezTo>
                <a:cubicBezTo>
                  <a:pt x="604" y="814"/>
                  <a:pt x="605" y="815"/>
                  <a:pt x="604" y="814"/>
                </a:cubicBezTo>
                <a:cubicBezTo>
                  <a:pt x="604" y="814"/>
                  <a:pt x="604" y="814"/>
                  <a:pt x="604" y="814"/>
                </a:cubicBezTo>
                <a:cubicBezTo>
                  <a:pt x="604" y="813"/>
                  <a:pt x="604" y="813"/>
                  <a:pt x="604" y="812"/>
                </a:cubicBezTo>
                <a:cubicBezTo>
                  <a:pt x="605" y="812"/>
                  <a:pt x="605" y="812"/>
                  <a:pt x="605" y="812"/>
                </a:cubicBezTo>
                <a:cubicBezTo>
                  <a:pt x="605" y="811"/>
                  <a:pt x="605" y="811"/>
                  <a:pt x="604" y="810"/>
                </a:cubicBezTo>
                <a:cubicBezTo>
                  <a:pt x="603" y="810"/>
                  <a:pt x="603" y="810"/>
                  <a:pt x="603" y="810"/>
                </a:cubicBezTo>
                <a:cubicBezTo>
                  <a:pt x="603" y="809"/>
                  <a:pt x="603" y="808"/>
                  <a:pt x="602" y="807"/>
                </a:cubicBezTo>
                <a:cubicBezTo>
                  <a:pt x="602" y="807"/>
                  <a:pt x="602" y="807"/>
                  <a:pt x="602" y="807"/>
                </a:cubicBezTo>
                <a:cubicBezTo>
                  <a:pt x="602" y="805"/>
                  <a:pt x="602" y="805"/>
                  <a:pt x="602" y="805"/>
                </a:cubicBezTo>
                <a:cubicBezTo>
                  <a:pt x="601" y="805"/>
                  <a:pt x="601" y="805"/>
                  <a:pt x="601" y="805"/>
                </a:cubicBezTo>
                <a:cubicBezTo>
                  <a:pt x="601" y="803"/>
                  <a:pt x="601" y="803"/>
                  <a:pt x="601" y="803"/>
                </a:cubicBezTo>
                <a:cubicBezTo>
                  <a:pt x="600" y="803"/>
                  <a:pt x="600" y="803"/>
                  <a:pt x="600" y="803"/>
                </a:cubicBezTo>
                <a:cubicBezTo>
                  <a:pt x="601" y="801"/>
                  <a:pt x="601" y="799"/>
                  <a:pt x="601" y="798"/>
                </a:cubicBezTo>
                <a:cubicBezTo>
                  <a:pt x="600" y="798"/>
                  <a:pt x="600" y="798"/>
                  <a:pt x="600" y="798"/>
                </a:cubicBezTo>
                <a:cubicBezTo>
                  <a:pt x="600" y="796"/>
                  <a:pt x="600" y="797"/>
                  <a:pt x="600" y="796"/>
                </a:cubicBezTo>
                <a:cubicBezTo>
                  <a:pt x="600" y="796"/>
                  <a:pt x="600" y="796"/>
                  <a:pt x="600" y="796"/>
                </a:cubicBezTo>
                <a:cubicBezTo>
                  <a:pt x="601" y="796"/>
                  <a:pt x="602" y="796"/>
                  <a:pt x="602" y="796"/>
                </a:cubicBezTo>
                <a:cubicBezTo>
                  <a:pt x="603" y="795"/>
                  <a:pt x="603" y="793"/>
                  <a:pt x="603" y="790"/>
                </a:cubicBezTo>
                <a:cubicBezTo>
                  <a:pt x="606" y="790"/>
                  <a:pt x="605" y="790"/>
                  <a:pt x="606" y="788"/>
                </a:cubicBezTo>
                <a:cubicBezTo>
                  <a:pt x="606" y="788"/>
                  <a:pt x="606" y="788"/>
                  <a:pt x="606" y="788"/>
                </a:cubicBezTo>
                <a:cubicBezTo>
                  <a:pt x="609" y="788"/>
                  <a:pt x="609" y="788"/>
                  <a:pt x="609" y="788"/>
                </a:cubicBezTo>
                <a:cubicBezTo>
                  <a:pt x="609" y="787"/>
                  <a:pt x="609" y="787"/>
                  <a:pt x="610" y="786"/>
                </a:cubicBezTo>
                <a:cubicBezTo>
                  <a:pt x="612" y="786"/>
                  <a:pt x="612" y="786"/>
                  <a:pt x="612" y="786"/>
                </a:cubicBezTo>
                <a:cubicBezTo>
                  <a:pt x="612" y="786"/>
                  <a:pt x="612" y="786"/>
                  <a:pt x="612" y="786"/>
                </a:cubicBezTo>
                <a:cubicBezTo>
                  <a:pt x="612" y="786"/>
                  <a:pt x="612" y="786"/>
                  <a:pt x="612" y="786"/>
                </a:cubicBezTo>
                <a:cubicBezTo>
                  <a:pt x="612" y="785"/>
                  <a:pt x="612" y="784"/>
                  <a:pt x="612" y="783"/>
                </a:cubicBezTo>
                <a:cubicBezTo>
                  <a:pt x="614" y="783"/>
                  <a:pt x="614" y="783"/>
                  <a:pt x="614" y="783"/>
                </a:cubicBezTo>
                <a:cubicBezTo>
                  <a:pt x="614" y="782"/>
                  <a:pt x="613" y="783"/>
                  <a:pt x="614" y="782"/>
                </a:cubicBezTo>
                <a:cubicBezTo>
                  <a:pt x="614" y="781"/>
                  <a:pt x="614" y="781"/>
                  <a:pt x="614" y="781"/>
                </a:cubicBezTo>
                <a:cubicBezTo>
                  <a:pt x="616" y="781"/>
                  <a:pt x="617" y="782"/>
                  <a:pt x="618" y="782"/>
                </a:cubicBezTo>
                <a:cubicBezTo>
                  <a:pt x="618" y="781"/>
                  <a:pt x="618" y="781"/>
                  <a:pt x="618" y="781"/>
                </a:cubicBezTo>
                <a:cubicBezTo>
                  <a:pt x="619" y="781"/>
                  <a:pt x="620" y="780"/>
                  <a:pt x="621" y="779"/>
                </a:cubicBezTo>
                <a:cubicBezTo>
                  <a:pt x="621" y="780"/>
                  <a:pt x="621" y="780"/>
                  <a:pt x="621" y="780"/>
                </a:cubicBezTo>
                <a:cubicBezTo>
                  <a:pt x="621" y="780"/>
                  <a:pt x="621" y="780"/>
                  <a:pt x="621" y="780"/>
                </a:cubicBezTo>
                <a:cubicBezTo>
                  <a:pt x="622" y="778"/>
                  <a:pt x="621" y="777"/>
                  <a:pt x="622" y="776"/>
                </a:cubicBezTo>
                <a:cubicBezTo>
                  <a:pt x="623" y="776"/>
                  <a:pt x="623" y="775"/>
                  <a:pt x="624" y="775"/>
                </a:cubicBezTo>
                <a:cubicBezTo>
                  <a:pt x="624" y="771"/>
                  <a:pt x="624" y="771"/>
                  <a:pt x="624" y="771"/>
                </a:cubicBezTo>
                <a:cubicBezTo>
                  <a:pt x="625" y="772"/>
                  <a:pt x="625" y="772"/>
                  <a:pt x="626" y="772"/>
                </a:cubicBezTo>
                <a:cubicBezTo>
                  <a:pt x="626" y="773"/>
                  <a:pt x="626" y="773"/>
                  <a:pt x="626" y="773"/>
                </a:cubicBezTo>
                <a:cubicBezTo>
                  <a:pt x="628" y="773"/>
                  <a:pt x="628" y="773"/>
                  <a:pt x="628" y="773"/>
                </a:cubicBezTo>
                <a:cubicBezTo>
                  <a:pt x="628" y="773"/>
                  <a:pt x="628" y="773"/>
                  <a:pt x="628" y="773"/>
                </a:cubicBezTo>
                <a:cubicBezTo>
                  <a:pt x="629" y="773"/>
                  <a:pt x="629" y="773"/>
                  <a:pt x="629" y="773"/>
                </a:cubicBezTo>
                <a:cubicBezTo>
                  <a:pt x="630" y="773"/>
                  <a:pt x="630" y="772"/>
                  <a:pt x="630" y="772"/>
                </a:cubicBezTo>
                <a:cubicBezTo>
                  <a:pt x="631" y="772"/>
                  <a:pt x="633" y="771"/>
                  <a:pt x="634" y="771"/>
                </a:cubicBezTo>
                <a:cubicBezTo>
                  <a:pt x="634" y="769"/>
                  <a:pt x="634" y="769"/>
                  <a:pt x="634" y="769"/>
                </a:cubicBezTo>
                <a:cubicBezTo>
                  <a:pt x="634" y="769"/>
                  <a:pt x="635" y="770"/>
                  <a:pt x="635" y="770"/>
                </a:cubicBezTo>
                <a:cubicBezTo>
                  <a:pt x="637" y="771"/>
                  <a:pt x="638" y="769"/>
                  <a:pt x="639" y="769"/>
                </a:cubicBezTo>
                <a:cubicBezTo>
                  <a:pt x="639" y="769"/>
                  <a:pt x="639" y="769"/>
                  <a:pt x="639" y="769"/>
                </a:cubicBezTo>
                <a:cubicBezTo>
                  <a:pt x="640" y="769"/>
                  <a:pt x="640" y="770"/>
                  <a:pt x="641" y="770"/>
                </a:cubicBezTo>
                <a:cubicBezTo>
                  <a:pt x="642" y="770"/>
                  <a:pt x="643" y="770"/>
                  <a:pt x="644" y="771"/>
                </a:cubicBezTo>
                <a:cubicBezTo>
                  <a:pt x="644" y="771"/>
                  <a:pt x="644" y="771"/>
                  <a:pt x="644" y="771"/>
                </a:cubicBezTo>
                <a:cubicBezTo>
                  <a:pt x="647" y="771"/>
                  <a:pt x="647" y="770"/>
                  <a:pt x="649" y="769"/>
                </a:cubicBezTo>
                <a:cubicBezTo>
                  <a:pt x="649" y="772"/>
                  <a:pt x="649" y="772"/>
                  <a:pt x="649" y="772"/>
                </a:cubicBezTo>
                <a:cubicBezTo>
                  <a:pt x="651" y="772"/>
                  <a:pt x="651" y="773"/>
                  <a:pt x="652" y="774"/>
                </a:cubicBezTo>
                <a:cubicBezTo>
                  <a:pt x="655" y="774"/>
                  <a:pt x="655" y="773"/>
                  <a:pt x="656" y="772"/>
                </a:cubicBezTo>
                <a:cubicBezTo>
                  <a:pt x="656" y="773"/>
                  <a:pt x="656" y="773"/>
                  <a:pt x="656" y="773"/>
                </a:cubicBezTo>
                <a:cubicBezTo>
                  <a:pt x="655" y="773"/>
                  <a:pt x="655" y="773"/>
                  <a:pt x="655" y="773"/>
                </a:cubicBezTo>
                <a:cubicBezTo>
                  <a:pt x="655" y="775"/>
                  <a:pt x="655" y="774"/>
                  <a:pt x="654" y="775"/>
                </a:cubicBezTo>
                <a:cubicBezTo>
                  <a:pt x="654" y="777"/>
                  <a:pt x="654" y="777"/>
                  <a:pt x="654" y="777"/>
                </a:cubicBezTo>
                <a:cubicBezTo>
                  <a:pt x="655" y="777"/>
                  <a:pt x="655" y="777"/>
                  <a:pt x="655" y="777"/>
                </a:cubicBezTo>
                <a:cubicBezTo>
                  <a:pt x="656" y="777"/>
                  <a:pt x="658" y="779"/>
                  <a:pt x="660" y="778"/>
                </a:cubicBezTo>
                <a:cubicBezTo>
                  <a:pt x="660" y="777"/>
                  <a:pt x="661" y="777"/>
                  <a:pt x="661" y="777"/>
                </a:cubicBezTo>
                <a:cubicBezTo>
                  <a:pt x="662" y="777"/>
                  <a:pt x="663" y="777"/>
                  <a:pt x="664" y="777"/>
                </a:cubicBezTo>
                <a:cubicBezTo>
                  <a:pt x="663" y="776"/>
                  <a:pt x="663" y="776"/>
                  <a:pt x="662" y="775"/>
                </a:cubicBezTo>
                <a:cubicBezTo>
                  <a:pt x="662" y="773"/>
                  <a:pt x="663" y="772"/>
                  <a:pt x="664" y="771"/>
                </a:cubicBezTo>
                <a:cubicBezTo>
                  <a:pt x="664" y="771"/>
                  <a:pt x="664" y="771"/>
                  <a:pt x="664" y="771"/>
                </a:cubicBezTo>
                <a:cubicBezTo>
                  <a:pt x="667" y="771"/>
                  <a:pt x="667" y="773"/>
                  <a:pt x="670" y="773"/>
                </a:cubicBezTo>
                <a:cubicBezTo>
                  <a:pt x="670" y="775"/>
                  <a:pt x="670" y="775"/>
                  <a:pt x="670" y="775"/>
                </a:cubicBezTo>
                <a:cubicBezTo>
                  <a:pt x="671" y="776"/>
                  <a:pt x="670" y="775"/>
                  <a:pt x="671" y="776"/>
                </a:cubicBezTo>
                <a:cubicBezTo>
                  <a:pt x="674" y="776"/>
                  <a:pt x="674" y="776"/>
                  <a:pt x="674" y="776"/>
                </a:cubicBezTo>
                <a:cubicBezTo>
                  <a:pt x="674" y="779"/>
                  <a:pt x="674" y="779"/>
                  <a:pt x="674" y="779"/>
                </a:cubicBezTo>
                <a:cubicBezTo>
                  <a:pt x="676" y="779"/>
                  <a:pt x="676" y="779"/>
                  <a:pt x="676" y="779"/>
                </a:cubicBezTo>
                <a:cubicBezTo>
                  <a:pt x="677" y="778"/>
                  <a:pt x="676" y="778"/>
                  <a:pt x="677" y="778"/>
                </a:cubicBezTo>
                <a:cubicBezTo>
                  <a:pt x="676" y="777"/>
                  <a:pt x="676" y="776"/>
                  <a:pt x="676" y="775"/>
                </a:cubicBezTo>
                <a:cubicBezTo>
                  <a:pt x="674" y="775"/>
                  <a:pt x="674" y="774"/>
                  <a:pt x="673" y="774"/>
                </a:cubicBezTo>
                <a:cubicBezTo>
                  <a:pt x="673" y="771"/>
                  <a:pt x="674" y="771"/>
                  <a:pt x="676" y="771"/>
                </a:cubicBezTo>
                <a:cubicBezTo>
                  <a:pt x="676" y="769"/>
                  <a:pt x="676" y="769"/>
                  <a:pt x="675" y="769"/>
                </a:cubicBezTo>
                <a:cubicBezTo>
                  <a:pt x="674" y="768"/>
                  <a:pt x="675" y="768"/>
                  <a:pt x="674" y="768"/>
                </a:cubicBezTo>
                <a:cubicBezTo>
                  <a:pt x="674" y="769"/>
                  <a:pt x="674" y="769"/>
                  <a:pt x="674" y="769"/>
                </a:cubicBezTo>
                <a:cubicBezTo>
                  <a:pt x="674" y="769"/>
                  <a:pt x="673" y="769"/>
                  <a:pt x="673" y="769"/>
                </a:cubicBezTo>
                <a:cubicBezTo>
                  <a:pt x="672" y="768"/>
                  <a:pt x="672" y="769"/>
                  <a:pt x="671" y="768"/>
                </a:cubicBezTo>
                <a:cubicBezTo>
                  <a:pt x="671" y="767"/>
                  <a:pt x="671" y="767"/>
                  <a:pt x="671" y="767"/>
                </a:cubicBezTo>
                <a:cubicBezTo>
                  <a:pt x="670" y="767"/>
                  <a:pt x="669" y="767"/>
                  <a:pt x="668" y="767"/>
                </a:cubicBezTo>
                <a:cubicBezTo>
                  <a:pt x="668" y="766"/>
                  <a:pt x="668" y="766"/>
                  <a:pt x="668" y="766"/>
                </a:cubicBezTo>
                <a:cubicBezTo>
                  <a:pt x="667" y="766"/>
                  <a:pt x="668" y="766"/>
                  <a:pt x="667" y="765"/>
                </a:cubicBezTo>
                <a:cubicBezTo>
                  <a:pt x="666" y="765"/>
                  <a:pt x="667" y="765"/>
                  <a:pt x="666" y="765"/>
                </a:cubicBezTo>
                <a:cubicBezTo>
                  <a:pt x="668" y="764"/>
                  <a:pt x="670" y="765"/>
                  <a:pt x="673" y="765"/>
                </a:cubicBezTo>
                <a:cubicBezTo>
                  <a:pt x="673" y="763"/>
                  <a:pt x="673" y="763"/>
                  <a:pt x="673" y="763"/>
                </a:cubicBezTo>
                <a:cubicBezTo>
                  <a:pt x="675" y="762"/>
                  <a:pt x="676" y="762"/>
                  <a:pt x="678" y="761"/>
                </a:cubicBezTo>
                <a:cubicBezTo>
                  <a:pt x="678" y="762"/>
                  <a:pt x="678" y="762"/>
                  <a:pt x="678" y="762"/>
                </a:cubicBezTo>
                <a:cubicBezTo>
                  <a:pt x="680" y="762"/>
                  <a:pt x="680" y="762"/>
                  <a:pt x="680" y="762"/>
                </a:cubicBezTo>
                <a:cubicBezTo>
                  <a:pt x="680" y="763"/>
                  <a:pt x="680" y="763"/>
                  <a:pt x="681" y="763"/>
                </a:cubicBezTo>
                <a:cubicBezTo>
                  <a:pt x="682" y="763"/>
                  <a:pt x="682" y="763"/>
                  <a:pt x="682" y="763"/>
                </a:cubicBezTo>
                <a:cubicBezTo>
                  <a:pt x="682" y="764"/>
                  <a:pt x="682" y="764"/>
                  <a:pt x="682" y="764"/>
                </a:cubicBezTo>
                <a:cubicBezTo>
                  <a:pt x="683" y="764"/>
                  <a:pt x="684" y="764"/>
                  <a:pt x="685" y="763"/>
                </a:cubicBezTo>
                <a:cubicBezTo>
                  <a:pt x="685" y="761"/>
                  <a:pt x="685" y="761"/>
                  <a:pt x="685" y="761"/>
                </a:cubicBezTo>
                <a:cubicBezTo>
                  <a:pt x="686" y="761"/>
                  <a:pt x="686" y="761"/>
                  <a:pt x="686" y="761"/>
                </a:cubicBezTo>
                <a:cubicBezTo>
                  <a:pt x="686" y="762"/>
                  <a:pt x="686" y="763"/>
                  <a:pt x="687" y="765"/>
                </a:cubicBezTo>
                <a:cubicBezTo>
                  <a:pt x="689" y="765"/>
                  <a:pt x="689" y="765"/>
                  <a:pt x="689" y="765"/>
                </a:cubicBezTo>
                <a:cubicBezTo>
                  <a:pt x="689" y="763"/>
                  <a:pt x="689" y="763"/>
                  <a:pt x="689" y="763"/>
                </a:cubicBezTo>
                <a:cubicBezTo>
                  <a:pt x="690" y="763"/>
                  <a:pt x="691" y="763"/>
                  <a:pt x="692" y="763"/>
                </a:cubicBezTo>
                <a:cubicBezTo>
                  <a:pt x="692" y="761"/>
                  <a:pt x="692" y="761"/>
                  <a:pt x="692" y="761"/>
                </a:cubicBezTo>
                <a:cubicBezTo>
                  <a:pt x="692" y="761"/>
                  <a:pt x="692" y="761"/>
                  <a:pt x="692" y="761"/>
                </a:cubicBezTo>
                <a:cubicBezTo>
                  <a:pt x="693" y="762"/>
                  <a:pt x="693" y="763"/>
                  <a:pt x="694" y="763"/>
                </a:cubicBezTo>
                <a:cubicBezTo>
                  <a:pt x="696" y="763"/>
                  <a:pt x="696" y="763"/>
                  <a:pt x="696" y="761"/>
                </a:cubicBezTo>
                <a:cubicBezTo>
                  <a:pt x="698" y="762"/>
                  <a:pt x="699" y="762"/>
                  <a:pt x="700" y="762"/>
                </a:cubicBezTo>
                <a:cubicBezTo>
                  <a:pt x="700" y="763"/>
                  <a:pt x="700" y="763"/>
                  <a:pt x="700" y="763"/>
                </a:cubicBezTo>
                <a:cubicBezTo>
                  <a:pt x="700" y="766"/>
                  <a:pt x="702" y="766"/>
                  <a:pt x="704" y="767"/>
                </a:cubicBezTo>
                <a:cubicBezTo>
                  <a:pt x="706" y="767"/>
                  <a:pt x="706" y="767"/>
                  <a:pt x="706" y="767"/>
                </a:cubicBezTo>
                <a:cubicBezTo>
                  <a:pt x="707" y="768"/>
                  <a:pt x="707" y="769"/>
                  <a:pt x="708" y="770"/>
                </a:cubicBezTo>
                <a:cubicBezTo>
                  <a:pt x="710" y="770"/>
                  <a:pt x="710" y="770"/>
                  <a:pt x="710" y="770"/>
                </a:cubicBezTo>
                <a:cubicBezTo>
                  <a:pt x="710" y="771"/>
                  <a:pt x="710" y="771"/>
                  <a:pt x="711" y="772"/>
                </a:cubicBezTo>
                <a:cubicBezTo>
                  <a:pt x="714" y="771"/>
                  <a:pt x="714" y="771"/>
                  <a:pt x="714" y="771"/>
                </a:cubicBezTo>
                <a:cubicBezTo>
                  <a:pt x="714" y="772"/>
                  <a:pt x="714" y="772"/>
                  <a:pt x="714" y="772"/>
                </a:cubicBezTo>
                <a:cubicBezTo>
                  <a:pt x="716" y="771"/>
                  <a:pt x="717" y="770"/>
                  <a:pt x="718" y="768"/>
                </a:cubicBezTo>
                <a:cubicBezTo>
                  <a:pt x="725" y="768"/>
                  <a:pt x="722" y="771"/>
                  <a:pt x="725" y="775"/>
                </a:cubicBezTo>
                <a:cubicBezTo>
                  <a:pt x="725" y="775"/>
                  <a:pt x="725" y="775"/>
                  <a:pt x="725" y="775"/>
                </a:cubicBezTo>
                <a:cubicBezTo>
                  <a:pt x="726" y="776"/>
                  <a:pt x="726" y="776"/>
                  <a:pt x="726" y="777"/>
                </a:cubicBezTo>
                <a:cubicBezTo>
                  <a:pt x="726" y="777"/>
                  <a:pt x="728" y="777"/>
                  <a:pt x="729" y="777"/>
                </a:cubicBezTo>
                <a:cubicBezTo>
                  <a:pt x="729" y="780"/>
                  <a:pt x="729" y="783"/>
                  <a:pt x="729" y="786"/>
                </a:cubicBezTo>
                <a:cubicBezTo>
                  <a:pt x="729" y="786"/>
                  <a:pt x="729" y="786"/>
                  <a:pt x="729" y="786"/>
                </a:cubicBezTo>
                <a:cubicBezTo>
                  <a:pt x="728" y="788"/>
                  <a:pt x="728" y="792"/>
                  <a:pt x="729" y="794"/>
                </a:cubicBezTo>
                <a:cubicBezTo>
                  <a:pt x="729" y="794"/>
                  <a:pt x="729" y="794"/>
                  <a:pt x="729" y="794"/>
                </a:cubicBezTo>
                <a:cubicBezTo>
                  <a:pt x="730" y="794"/>
                  <a:pt x="729" y="794"/>
                  <a:pt x="730" y="794"/>
                </a:cubicBezTo>
                <a:cubicBezTo>
                  <a:pt x="731" y="793"/>
                  <a:pt x="731" y="793"/>
                  <a:pt x="731" y="791"/>
                </a:cubicBezTo>
                <a:cubicBezTo>
                  <a:pt x="734" y="791"/>
                  <a:pt x="734" y="791"/>
                  <a:pt x="734" y="791"/>
                </a:cubicBezTo>
                <a:cubicBezTo>
                  <a:pt x="734" y="794"/>
                  <a:pt x="733" y="796"/>
                  <a:pt x="731" y="797"/>
                </a:cubicBezTo>
                <a:cubicBezTo>
                  <a:pt x="731" y="801"/>
                  <a:pt x="731" y="801"/>
                  <a:pt x="733" y="803"/>
                </a:cubicBezTo>
                <a:cubicBezTo>
                  <a:pt x="733" y="804"/>
                  <a:pt x="733" y="804"/>
                  <a:pt x="733" y="804"/>
                </a:cubicBezTo>
                <a:cubicBezTo>
                  <a:pt x="735" y="805"/>
                  <a:pt x="734" y="803"/>
                  <a:pt x="736" y="805"/>
                </a:cubicBezTo>
                <a:cubicBezTo>
                  <a:pt x="737" y="805"/>
                  <a:pt x="737" y="805"/>
                  <a:pt x="737" y="805"/>
                </a:cubicBezTo>
                <a:cubicBezTo>
                  <a:pt x="737" y="807"/>
                  <a:pt x="737" y="807"/>
                  <a:pt x="737" y="807"/>
                </a:cubicBezTo>
                <a:cubicBezTo>
                  <a:pt x="737" y="808"/>
                  <a:pt x="737" y="808"/>
                  <a:pt x="738" y="808"/>
                </a:cubicBezTo>
                <a:cubicBezTo>
                  <a:pt x="738" y="809"/>
                  <a:pt x="738" y="809"/>
                  <a:pt x="738" y="809"/>
                </a:cubicBezTo>
                <a:cubicBezTo>
                  <a:pt x="739" y="809"/>
                  <a:pt x="739" y="809"/>
                  <a:pt x="739" y="809"/>
                </a:cubicBezTo>
                <a:cubicBezTo>
                  <a:pt x="739" y="813"/>
                  <a:pt x="739" y="813"/>
                  <a:pt x="739" y="813"/>
                </a:cubicBezTo>
                <a:cubicBezTo>
                  <a:pt x="739" y="813"/>
                  <a:pt x="740" y="814"/>
                  <a:pt x="740" y="814"/>
                </a:cubicBezTo>
                <a:cubicBezTo>
                  <a:pt x="741" y="815"/>
                  <a:pt x="741" y="817"/>
                  <a:pt x="742" y="818"/>
                </a:cubicBezTo>
                <a:cubicBezTo>
                  <a:pt x="742" y="818"/>
                  <a:pt x="743" y="818"/>
                  <a:pt x="744" y="819"/>
                </a:cubicBezTo>
                <a:cubicBezTo>
                  <a:pt x="745" y="819"/>
                  <a:pt x="744" y="820"/>
                  <a:pt x="746" y="821"/>
                </a:cubicBezTo>
                <a:cubicBezTo>
                  <a:pt x="746" y="822"/>
                  <a:pt x="746" y="822"/>
                  <a:pt x="746" y="822"/>
                </a:cubicBezTo>
                <a:cubicBezTo>
                  <a:pt x="747" y="821"/>
                  <a:pt x="746" y="821"/>
                  <a:pt x="748" y="822"/>
                </a:cubicBezTo>
                <a:cubicBezTo>
                  <a:pt x="748" y="821"/>
                  <a:pt x="748" y="820"/>
                  <a:pt x="748" y="819"/>
                </a:cubicBezTo>
                <a:cubicBezTo>
                  <a:pt x="748" y="819"/>
                  <a:pt x="747" y="819"/>
                  <a:pt x="748" y="818"/>
                </a:cubicBezTo>
                <a:cubicBezTo>
                  <a:pt x="748" y="818"/>
                  <a:pt x="748" y="818"/>
                  <a:pt x="748" y="818"/>
                </a:cubicBezTo>
                <a:cubicBezTo>
                  <a:pt x="748" y="817"/>
                  <a:pt x="748" y="817"/>
                  <a:pt x="748" y="817"/>
                </a:cubicBezTo>
                <a:cubicBezTo>
                  <a:pt x="749" y="816"/>
                  <a:pt x="749" y="816"/>
                  <a:pt x="750" y="816"/>
                </a:cubicBezTo>
                <a:cubicBezTo>
                  <a:pt x="750" y="814"/>
                  <a:pt x="750" y="814"/>
                  <a:pt x="750" y="814"/>
                </a:cubicBezTo>
                <a:cubicBezTo>
                  <a:pt x="750" y="814"/>
                  <a:pt x="750" y="814"/>
                  <a:pt x="750" y="814"/>
                </a:cubicBezTo>
                <a:cubicBezTo>
                  <a:pt x="750" y="808"/>
                  <a:pt x="750" y="808"/>
                  <a:pt x="750" y="808"/>
                </a:cubicBezTo>
                <a:cubicBezTo>
                  <a:pt x="751" y="808"/>
                  <a:pt x="751" y="808"/>
                  <a:pt x="751" y="808"/>
                </a:cubicBezTo>
                <a:cubicBezTo>
                  <a:pt x="751" y="805"/>
                  <a:pt x="751" y="805"/>
                  <a:pt x="751" y="805"/>
                </a:cubicBezTo>
                <a:cubicBezTo>
                  <a:pt x="752" y="805"/>
                  <a:pt x="752" y="805"/>
                  <a:pt x="752" y="805"/>
                </a:cubicBezTo>
                <a:cubicBezTo>
                  <a:pt x="752" y="805"/>
                  <a:pt x="752" y="805"/>
                  <a:pt x="752" y="805"/>
                </a:cubicBezTo>
                <a:cubicBezTo>
                  <a:pt x="751" y="805"/>
                  <a:pt x="751" y="805"/>
                  <a:pt x="751" y="805"/>
                </a:cubicBezTo>
                <a:cubicBezTo>
                  <a:pt x="751" y="801"/>
                  <a:pt x="751" y="801"/>
                  <a:pt x="751" y="801"/>
                </a:cubicBezTo>
                <a:cubicBezTo>
                  <a:pt x="751" y="801"/>
                  <a:pt x="750" y="800"/>
                  <a:pt x="750" y="800"/>
                </a:cubicBezTo>
                <a:cubicBezTo>
                  <a:pt x="749" y="798"/>
                  <a:pt x="749" y="796"/>
                  <a:pt x="749" y="794"/>
                </a:cubicBezTo>
                <a:cubicBezTo>
                  <a:pt x="749" y="793"/>
                  <a:pt x="748" y="793"/>
                  <a:pt x="748" y="793"/>
                </a:cubicBezTo>
                <a:cubicBezTo>
                  <a:pt x="748" y="791"/>
                  <a:pt x="748" y="791"/>
                  <a:pt x="748" y="791"/>
                </a:cubicBezTo>
                <a:cubicBezTo>
                  <a:pt x="747" y="791"/>
                  <a:pt x="747" y="791"/>
                  <a:pt x="746" y="790"/>
                </a:cubicBezTo>
                <a:cubicBezTo>
                  <a:pt x="747" y="789"/>
                  <a:pt x="747" y="788"/>
                  <a:pt x="747" y="787"/>
                </a:cubicBezTo>
                <a:cubicBezTo>
                  <a:pt x="746" y="787"/>
                  <a:pt x="746" y="787"/>
                  <a:pt x="746" y="787"/>
                </a:cubicBezTo>
                <a:cubicBezTo>
                  <a:pt x="746" y="786"/>
                  <a:pt x="746" y="786"/>
                  <a:pt x="746" y="786"/>
                </a:cubicBezTo>
                <a:cubicBezTo>
                  <a:pt x="746" y="785"/>
                  <a:pt x="745" y="785"/>
                  <a:pt x="744" y="784"/>
                </a:cubicBezTo>
                <a:cubicBezTo>
                  <a:pt x="745" y="783"/>
                  <a:pt x="745" y="782"/>
                  <a:pt x="745" y="781"/>
                </a:cubicBezTo>
                <a:cubicBezTo>
                  <a:pt x="744" y="781"/>
                  <a:pt x="744" y="781"/>
                  <a:pt x="744" y="781"/>
                </a:cubicBezTo>
                <a:cubicBezTo>
                  <a:pt x="744" y="779"/>
                  <a:pt x="744" y="779"/>
                  <a:pt x="744" y="779"/>
                </a:cubicBezTo>
                <a:cubicBezTo>
                  <a:pt x="744" y="779"/>
                  <a:pt x="744" y="779"/>
                  <a:pt x="744" y="779"/>
                </a:cubicBezTo>
                <a:cubicBezTo>
                  <a:pt x="744" y="778"/>
                  <a:pt x="744" y="778"/>
                  <a:pt x="744" y="778"/>
                </a:cubicBezTo>
                <a:cubicBezTo>
                  <a:pt x="743" y="778"/>
                  <a:pt x="743" y="778"/>
                  <a:pt x="743" y="778"/>
                </a:cubicBezTo>
                <a:cubicBezTo>
                  <a:pt x="743" y="777"/>
                  <a:pt x="743" y="775"/>
                  <a:pt x="742" y="774"/>
                </a:cubicBezTo>
                <a:cubicBezTo>
                  <a:pt x="742" y="774"/>
                  <a:pt x="742" y="774"/>
                  <a:pt x="742" y="774"/>
                </a:cubicBezTo>
                <a:cubicBezTo>
                  <a:pt x="742" y="768"/>
                  <a:pt x="742" y="768"/>
                  <a:pt x="742" y="768"/>
                </a:cubicBezTo>
                <a:cubicBezTo>
                  <a:pt x="741" y="768"/>
                  <a:pt x="741" y="768"/>
                  <a:pt x="741" y="768"/>
                </a:cubicBezTo>
                <a:cubicBezTo>
                  <a:pt x="741" y="766"/>
                  <a:pt x="741" y="766"/>
                  <a:pt x="741" y="766"/>
                </a:cubicBezTo>
                <a:cubicBezTo>
                  <a:pt x="740" y="766"/>
                  <a:pt x="740" y="766"/>
                  <a:pt x="740" y="766"/>
                </a:cubicBezTo>
                <a:cubicBezTo>
                  <a:pt x="739" y="765"/>
                  <a:pt x="739" y="766"/>
                  <a:pt x="739" y="763"/>
                </a:cubicBezTo>
                <a:cubicBezTo>
                  <a:pt x="739" y="763"/>
                  <a:pt x="739" y="763"/>
                  <a:pt x="739" y="762"/>
                </a:cubicBezTo>
                <a:cubicBezTo>
                  <a:pt x="740" y="762"/>
                  <a:pt x="740" y="762"/>
                  <a:pt x="741" y="761"/>
                </a:cubicBezTo>
                <a:cubicBezTo>
                  <a:pt x="741" y="760"/>
                  <a:pt x="741" y="758"/>
                  <a:pt x="740" y="756"/>
                </a:cubicBezTo>
                <a:cubicBezTo>
                  <a:pt x="742" y="756"/>
                  <a:pt x="742" y="756"/>
                  <a:pt x="742" y="756"/>
                </a:cubicBezTo>
                <a:cubicBezTo>
                  <a:pt x="742" y="754"/>
                  <a:pt x="743" y="752"/>
                  <a:pt x="743" y="750"/>
                </a:cubicBezTo>
                <a:cubicBezTo>
                  <a:pt x="744" y="750"/>
                  <a:pt x="744" y="750"/>
                  <a:pt x="744" y="750"/>
                </a:cubicBezTo>
                <a:cubicBezTo>
                  <a:pt x="744" y="749"/>
                  <a:pt x="743" y="748"/>
                  <a:pt x="743" y="748"/>
                </a:cubicBezTo>
                <a:cubicBezTo>
                  <a:pt x="745" y="747"/>
                  <a:pt x="745" y="746"/>
                  <a:pt x="746" y="746"/>
                </a:cubicBezTo>
                <a:cubicBezTo>
                  <a:pt x="746" y="744"/>
                  <a:pt x="746" y="744"/>
                  <a:pt x="746" y="743"/>
                </a:cubicBezTo>
                <a:cubicBezTo>
                  <a:pt x="749" y="742"/>
                  <a:pt x="750" y="742"/>
                  <a:pt x="750" y="738"/>
                </a:cubicBezTo>
                <a:cubicBezTo>
                  <a:pt x="751" y="739"/>
                  <a:pt x="752" y="739"/>
                  <a:pt x="752" y="739"/>
                </a:cubicBezTo>
                <a:cubicBezTo>
                  <a:pt x="754" y="738"/>
                  <a:pt x="755" y="737"/>
                  <a:pt x="756" y="736"/>
                </a:cubicBezTo>
                <a:cubicBezTo>
                  <a:pt x="756" y="734"/>
                  <a:pt x="756" y="734"/>
                  <a:pt x="756" y="734"/>
                </a:cubicBezTo>
                <a:cubicBezTo>
                  <a:pt x="759" y="734"/>
                  <a:pt x="759" y="734"/>
                  <a:pt x="759" y="734"/>
                </a:cubicBezTo>
                <a:cubicBezTo>
                  <a:pt x="759" y="731"/>
                  <a:pt x="760" y="731"/>
                  <a:pt x="760" y="729"/>
                </a:cubicBezTo>
                <a:cubicBezTo>
                  <a:pt x="761" y="729"/>
                  <a:pt x="762" y="729"/>
                  <a:pt x="763" y="729"/>
                </a:cubicBezTo>
                <a:cubicBezTo>
                  <a:pt x="764" y="728"/>
                  <a:pt x="766" y="727"/>
                  <a:pt x="767" y="726"/>
                </a:cubicBezTo>
                <a:cubicBezTo>
                  <a:pt x="769" y="726"/>
                  <a:pt x="769" y="726"/>
                  <a:pt x="769" y="726"/>
                </a:cubicBezTo>
                <a:cubicBezTo>
                  <a:pt x="769" y="725"/>
                  <a:pt x="769" y="725"/>
                  <a:pt x="769" y="725"/>
                </a:cubicBezTo>
                <a:cubicBezTo>
                  <a:pt x="771" y="724"/>
                  <a:pt x="770" y="724"/>
                  <a:pt x="772" y="723"/>
                </a:cubicBezTo>
                <a:cubicBezTo>
                  <a:pt x="773" y="721"/>
                  <a:pt x="774" y="722"/>
                  <a:pt x="774" y="719"/>
                </a:cubicBezTo>
                <a:cubicBezTo>
                  <a:pt x="776" y="718"/>
                  <a:pt x="776" y="718"/>
                  <a:pt x="777" y="717"/>
                </a:cubicBezTo>
                <a:cubicBezTo>
                  <a:pt x="778" y="717"/>
                  <a:pt x="778" y="717"/>
                  <a:pt x="778" y="717"/>
                </a:cubicBezTo>
                <a:cubicBezTo>
                  <a:pt x="778" y="716"/>
                  <a:pt x="776" y="713"/>
                  <a:pt x="776" y="712"/>
                </a:cubicBezTo>
                <a:cubicBezTo>
                  <a:pt x="779" y="712"/>
                  <a:pt x="779" y="712"/>
                  <a:pt x="779" y="712"/>
                </a:cubicBezTo>
                <a:cubicBezTo>
                  <a:pt x="779" y="711"/>
                  <a:pt x="779" y="711"/>
                  <a:pt x="779" y="711"/>
                </a:cubicBezTo>
                <a:cubicBezTo>
                  <a:pt x="781" y="711"/>
                  <a:pt x="781" y="711"/>
                  <a:pt x="781" y="711"/>
                </a:cubicBezTo>
                <a:cubicBezTo>
                  <a:pt x="780" y="709"/>
                  <a:pt x="779" y="708"/>
                  <a:pt x="777" y="707"/>
                </a:cubicBezTo>
                <a:cubicBezTo>
                  <a:pt x="777" y="706"/>
                  <a:pt x="777" y="706"/>
                  <a:pt x="777" y="706"/>
                </a:cubicBezTo>
                <a:cubicBezTo>
                  <a:pt x="779" y="707"/>
                  <a:pt x="780" y="706"/>
                  <a:pt x="782" y="706"/>
                </a:cubicBezTo>
                <a:cubicBezTo>
                  <a:pt x="782" y="706"/>
                  <a:pt x="782" y="707"/>
                  <a:pt x="783" y="708"/>
                </a:cubicBezTo>
                <a:cubicBezTo>
                  <a:pt x="784" y="708"/>
                  <a:pt x="784" y="708"/>
                  <a:pt x="784" y="708"/>
                </a:cubicBezTo>
                <a:cubicBezTo>
                  <a:pt x="784" y="708"/>
                  <a:pt x="784" y="708"/>
                  <a:pt x="784" y="708"/>
                </a:cubicBezTo>
                <a:cubicBezTo>
                  <a:pt x="785" y="709"/>
                  <a:pt x="787" y="707"/>
                  <a:pt x="787" y="706"/>
                </a:cubicBezTo>
                <a:cubicBezTo>
                  <a:pt x="788" y="706"/>
                  <a:pt x="788" y="706"/>
                  <a:pt x="788" y="706"/>
                </a:cubicBezTo>
                <a:cubicBezTo>
                  <a:pt x="788" y="706"/>
                  <a:pt x="788" y="706"/>
                  <a:pt x="788" y="706"/>
                </a:cubicBezTo>
                <a:cubicBezTo>
                  <a:pt x="786" y="706"/>
                  <a:pt x="786" y="706"/>
                  <a:pt x="786" y="706"/>
                </a:cubicBezTo>
                <a:cubicBezTo>
                  <a:pt x="786" y="704"/>
                  <a:pt x="786" y="704"/>
                  <a:pt x="786" y="704"/>
                </a:cubicBezTo>
                <a:cubicBezTo>
                  <a:pt x="785" y="703"/>
                  <a:pt x="786" y="704"/>
                  <a:pt x="785" y="703"/>
                </a:cubicBezTo>
                <a:cubicBezTo>
                  <a:pt x="784" y="703"/>
                  <a:pt x="783" y="702"/>
                  <a:pt x="781" y="702"/>
                </a:cubicBezTo>
                <a:cubicBezTo>
                  <a:pt x="781" y="700"/>
                  <a:pt x="781" y="700"/>
                  <a:pt x="781" y="700"/>
                </a:cubicBezTo>
                <a:cubicBezTo>
                  <a:pt x="783" y="700"/>
                  <a:pt x="784" y="700"/>
                  <a:pt x="785" y="698"/>
                </a:cubicBezTo>
                <a:cubicBezTo>
                  <a:pt x="786" y="698"/>
                  <a:pt x="786" y="698"/>
                  <a:pt x="786" y="698"/>
                </a:cubicBezTo>
                <a:cubicBezTo>
                  <a:pt x="786" y="698"/>
                  <a:pt x="785" y="697"/>
                  <a:pt x="785" y="696"/>
                </a:cubicBezTo>
                <a:cubicBezTo>
                  <a:pt x="785" y="696"/>
                  <a:pt x="785" y="696"/>
                  <a:pt x="785" y="696"/>
                </a:cubicBezTo>
                <a:cubicBezTo>
                  <a:pt x="785" y="695"/>
                  <a:pt x="785" y="694"/>
                  <a:pt x="785" y="693"/>
                </a:cubicBezTo>
                <a:cubicBezTo>
                  <a:pt x="784" y="693"/>
                  <a:pt x="780" y="691"/>
                  <a:pt x="779" y="690"/>
                </a:cubicBezTo>
                <a:cubicBezTo>
                  <a:pt x="779" y="689"/>
                  <a:pt x="779" y="689"/>
                  <a:pt x="779" y="689"/>
                </a:cubicBezTo>
                <a:cubicBezTo>
                  <a:pt x="779" y="688"/>
                  <a:pt x="778" y="688"/>
                  <a:pt x="777" y="687"/>
                </a:cubicBezTo>
                <a:cubicBezTo>
                  <a:pt x="777" y="686"/>
                  <a:pt x="777" y="686"/>
                  <a:pt x="777" y="686"/>
                </a:cubicBezTo>
                <a:cubicBezTo>
                  <a:pt x="779" y="686"/>
                  <a:pt x="781" y="686"/>
                  <a:pt x="783" y="686"/>
                </a:cubicBezTo>
                <a:cubicBezTo>
                  <a:pt x="782" y="683"/>
                  <a:pt x="781" y="682"/>
                  <a:pt x="779" y="681"/>
                </a:cubicBezTo>
                <a:cubicBezTo>
                  <a:pt x="779" y="681"/>
                  <a:pt x="779" y="681"/>
                  <a:pt x="779" y="681"/>
                </a:cubicBezTo>
                <a:cubicBezTo>
                  <a:pt x="781" y="681"/>
                  <a:pt x="781" y="681"/>
                  <a:pt x="781" y="681"/>
                </a:cubicBezTo>
                <a:cubicBezTo>
                  <a:pt x="781" y="679"/>
                  <a:pt x="781" y="679"/>
                  <a:pt x="781" y="679"/>
                </a:cubicBezTo>
                <a:cubicBezTo>
                  <a:pt x="779" y="679"/>
                  <a:pt x="778" y="679"/>
                  <a:pt x="778" y="677"/>
                </a:cubicBezTo>
                <a:cubicBezTo>
                  <a:pt x="776" y="676"/>
                  <a:pt x="776" y="676"/>
                  <a:pt x="776" y="675"/>
                </a:cubicBezTo>
                <a:cubicBezTo>
                  <a:pt x="778" y="675"/>
                  <a:pt x="778" y="675"/>
                  <a:pt x="778" y="675"/>
                </a:cubicBezTo>
                <a:cubicBezTo>
                  <a:pt x="778" y="673"/>
                  <a:pt x="778" y="672"/>
                  <a:pt x="777" y="670"/>
                </a:cubicBezTo>
                <a:cubicBezTo>
                  <a:pt x="779" y="670"/>
                  <a:pt x="779" y="670"/>
                  <a:pt x="779" y="670"/>
                </a:cubicBezTo>
                <a:cubicBezTo>
                  <a:pt x="779" y="668"/>
                  <a:pt x="779" y="666"/>
                  <a:pt x="780" y="664"/>
                </a:cubicBezTo>
                <a:cubicBezTo>
                  <a:pt x="781" y="664"/>
                  <a:pt x="781" y="664"/>
                  <a:pt x="781" y="664"/>
                </a:cubicBezTo>
                <a:cubicBezTo>
                  <a:pt x="780" y="663"/>
                  <a:pt x="780" y="661"/>
                  <a:pt x="780" y="660"/>
                </a:cubicBezTo>
                <a:cubicBezTo>
                  <a:pt x="781" y="659"/>
                  <a:pt x="782" y="659"/>
                  <a:pt x="783" y="659"/>
                </a:cubicBezTo>
                <a:cubicBezTo>
                  <a:pt x="783" y="658"/>
                  <a:pt x="784" y="658"/>
                  <a:pt x="784" y="658"/>
                </a:cubicBezTo>
                <a:cubicBezTo>
                  <a:pt x="785" y="658"/>
                  <a:pt x="786" y="658"/>
                  <a:pt x="787" y="658"/>
                </a:cubicBezTo>
                <a:cubicBezTo>
                  <a:pt x="787" y="656"/>
                  <a:pt x="787" y="656"/>
                  <a:pt x="787" y="656"/>
                </a:cubicBezTo>
                <a:cubicBezTo>
                  <a:pt x="788" y="656"/>
                  <a:pt x="788" y="656"/>
                  <a:pt x="788" y="656"/>
                </a:cubicBezTo>
                <a:cubicBezTo>
                  <a:pt x="788" y="655"/>
                  <a:pt x="788" y="656"/>
                  <a:pt x="788" y="656"/>
                </a:cubicBezTo>
                <a:cubicBezTo>
                  <a:pt x="789" y="656"/>
                  <a:pt x="788" y="656"/>
                  <a:pt x="789" y="656"/>
                </a:cubicBezTo>
                <a:cubicBezTo>
                  <a:pt x="789" y="657"/>
                  <a:pt x="789" y="658"/>
                  <a:pt x="788" y="660"/>
                </a:cubicBezTo>
                <a:cubicBezTo>
                  <a:pt x="786" y="660"/>
                  <a:pt x="786" y="661"/>
                  <a:pt x="785" y="663"/>
                </a:cubicBezTo>
                <a:cubicBezTo>
                  <a:pt x="785" y="663"/>
                  <a:pt x="785" y="663"/>
                  <a:pt x="785" y="663"/>
                </a:cubicBezTo>
                <a:cubicBezTo>
                  <a:pt x="784" y="663"/>
                  <a:pt x="784" y="664"/>
                  <a:pt x="784" y="665"/>
                </a:cubicBezTo>
                <a:cubicBezTo>
                  <a:pt x="785" y="665"/>
                  <a:pt x="785" y="665"/>
                  <a:pt x="785" y="665"/>
                </a:cubicBezTo>
                <a:cubicBezTo>
                  <a:pt x="785" y="665"/>
                  <a:pt x="785" y="665"/>
                  <a:pt x="785" y="665"/>
                </a:cubicBezTo>
                <a:cubicBezTo>
                  <a:pt x="784" y="666"/>
                  <a:pt x="783" y="667"/>
                  <a:pt x="782" y="668"/>
                </a:cubicBezTo>
                <a:cubicBezTo>
                  <a:pt x="782" y="669"/>
                  <a:pt x="783" y="671"/>
                  <a:pt x="783" y="671"/>
                </a:cubicBezTo>
                <a:cubicBezTo>
                  <a:pt x="783" y="672"/>
                  <a:pt x="782" y="672"/>
                  <a:pt x="782" y="672"/>
                </a:cubicBezTo>
                <a:cubicBezTo>
                  <a:pt x="782" y="673"/>
                  <a:pt x="782" y="673"/>
                  <a:pt x="783" y="674"/>
                </a:cubicBezTo>
                <a:cubicBezTo>
                  <a:pt x="783" y="674"/>
                  <a:pt x="783" y="674"/>
                  <a:pt x="783" y="674"/>
                </a:cubicBezTo>
                <a:cubicBezTo>
                  <a:pt x="783" y="675"/>
                  <a:pt x="783" y="676"/>
                  <a:pt x="783" y="677"/>
                </a:cubicBezTo>
                <a:cubicBezTo>
                  <a:pt x="783" y="677"/>
                  <a:pt x="783" y="677"/>
                  <a:pt x="783" y="677"/>
                </a:cubicBezTo>
                <a:cubicBezTo>
                  <a:pt x="783" y="677"/>
                  <a:pt x="783" y="677"/>
                  <a:pt x="783" y="677"/>
                </a:cubicBezTo>
                <a:cubicBezTo>
                  <a:pt x="785" y="677"/>
                  <a:pt x="785" y="677"/>
                  <a:pt x="785" y="677"/>
                </a:cubicBezTo>
                <a:cubicBezTo>
                  <a:pt x="785" y="676"/>
                  <a:pt x="785" y="676"/>
                  <a:pt x="785" y="676"/>
                </a:cubicBezTo>
                <a:cubicBezTo>
                  <a:pt x="788" y="676"/>
                  <a:pt x="788" y="676"/>
                  <a:pt x="788" y="676"/>
                </a:cubicBezTo>
                <a:cubicBezTo>
                  <a:pt x="788" y="680"/>
                  <a:pt x="788" y="680"/>
                  <a:pt x="788" y="680"/>
                </a:cubicBezTo>
                <a:cubicBezTo>
                  <a:pt x="789" y="679"/>
                  <a:pt x="791" y="678"/>
                  <a:pt x="793" y="678"/>
                </a:cubicBezTo>
                <a:cubicBezTo>
                  <a:pt x="793" y="677"/>
                  <a:pt x="793" y="676"/>
                  <a:pt x="792" y="675"/>
                </a:cubicBezTo>
                <a:cubicBezTo>
                  <a:pt x="793" y="675"/>
                  <a:pt x="793" y="675"/>
                  <a:pt x="793" y="675"/>
                </a:cubicBezTo>
                <a:cubicBezTo>
                  <a:pt x="793" y="673"/>
                  <a:pt x="793" y="673"/>
                  <a:pt x="793" y="673"/>
                </a:cubicBezTo>
                <a:cubicBezTo>
                  <a:pt x="794" y="673"/>
                  <a:pt x="794" y="673"/>
                  <a:pt x="794" y="673"/>
                </a:cubicBezTo>
                <a:cubicBezTo>
                  <a:pt x="794" y="672"/>
                  <a:pt x="794" y="672"/>
                  <a:pt x="794" y="671"/>
                </a:cubicBezTo>
                <a:cubicBezTo>
                  <a:pt x="793" y="671"/>
                  <a:pt x="793" y="671"/>
                  <a:pt x="793" y="671"/>
                </a:cubicBezTo>
                <a:cubicBezTo>
                  <a:pt x="793" y="668"/>
                  <a:pt x="794" y="669"/>
                  <a:pt x="794" y="666"/>
                </a:cubicBezTo>
                <a:cubicBezTo>
                  <a:pt x="791" y="665"/>
                  <a:pt x="792" y="663"/>
                  <a:pt x="792" y="660"/>
                </a:cubicBezTo>
                <a:cubicBezTo>
                  <a:pt x="793" y="660"/>
                  <a:pt x="795" y="661"/>
                  <a:pt x="796" y="662"/>
                </a:cubicBezTo>
                <a:cubicBezTo>
                  <a:pt x="800" y="662"/>
                  <a:pt x="800" y="662"/>
                  <a:pt x="800" y="662"/>
                </a:cubicBezTo>
                <a:cubicBezTo>
                  <a:pt x="801" y="662"/>
                  <a:pt x="803" y="657"/>
                  <a:pt x="803" y="656"/>
                </a:cubicBezTo>
                <a:cubicBezTo>
                  <a:pt x="804" y="656"/>
                  <a:pt x="804" y="656"/>
                  <a:pt x="805" y="656"/>
                </a:cubicBezTo>
                <a:cubicBezTo>
                  <a:pt x="806" y="654"/>
                  <a:pt x="806" y="652"/>
                  <a:pt x="807" y="650"/>
                </a:cubicBezTo>
                <a:cubicBezTo>
                  <a:pt x="807" y="648"/>
                  <a:pt x="806" y="647"/>
                  <a:pt x="806" y="646"/>
                </a:cubicBezTo>
                <a:cubicBezTo>
                  <a:pt x="804" y="646"/>
                  <a:pt x="804" y="646"/>
                  <a:pt x="804" y="646"/>
                </a:cubicBezTo>
                <a:cubicBezTo>
                  <a:pt x="804" y="644"/>
                  <a:pt x="804" y="644"/>
                  <a:pt x="804" y="644"/>
                </a:cubicBezTo>
                <a:cubicBezTo>
                  <a:pt x="806" y="644"/>
                  <a:pt x="806" y="644"/>
                  <a:pt x="806" y="644"/>
                </a:cubicBezTo>
                <a:cubicBezTo>
                  <a:pt x="806" y="642"/>
                  <a:pt x="806" y="642"/>
                  <a:pt x="806" y="642"/>
                </a:cubicBezTo>
                <a:cubicBezTo>
                  <a:pt x="807" y="642"/>
                  <a:pt x="808" y="641"/>
                  <a:pt x="809" y="640"/>
                </a:cubicBezTo>
                <a:cubicBezTo>
                  <a:pt x="809" y="638"/>
                  <a:pt x="809" y="638"/>
                  <a:pt x="809" y="638"/>
                </a:cubicBezTo>
                <a:cubicBezTo>
                  <a:pt x="810" y="638"/>
                  <a:pt x="810" y="638"/>
                  <a:pt x="811" y="637"/>
                </a:cubicBezTo>
                <a:cubicBezTo>
                  <a:pt x="811" y="637"/>
                  <a:pt x="811" y="637"/>
                  <a:pt x="811" y="637"/>
                </a:cubicBezTo>
                <a:cubicBezTo>
                  <a:pt x="813" y="637"/>
                  <a:pt x="813" y="637"/>
                  <a:pt x="813" y="637"/>
                </a:cubicBezTo>
                <a:cubicBezTo>
                  <a:pt x="814" y="636"/>
                  <a:pt x="814" y="635"/>
                  <a:pt x="815" y="635"/>
                </a:cubicBezTo>
                <a:cubicBezTo>
                  <a:pt x="815" y="635"/>
                  <a:pt x="815" y="635"/>
                  <a:pt x="815" y="635"/>
                </a:cubicBezTo>
                <a:cubicBezTo>
                  <a:pt x="817" y="635"/>
                  <a:pt x="818" y="635"/>
                  <a:pt x="819" y="635"/>
                </a:cubicBezTo>
                <a:cubicBezTo>
                  <a:pt x="819" y="634"/>
                  <a:pt x="819" y="633"/>
                  <a:pt x="819" y="633"/>
                </a:cubicBezTo>
                <a:cubicBezTo>
                  <a:pt x="823" y="632"/>
                  <a:pt x="822" y="632"/>
                  <a:pt x="825" y="633"/>
                </a:cubicBezTo>
                <a:cubicBezTo>
                  <a:pt x="825" y="634"/>
                  <a:pt x="825" y="634"/>
                  <a:pt x="825" y="634"/>
                </a:cubicBezTo>
                <a:cubicBezTo>
                  <a:pt x="827" y="634"/>
                  <a:pt x="827" y="634"/>
                  <a:pt x="827" y="634"/>
                </a:cubicBezTo>
                <a:cubicBezTo>
                  <a:pt x="827" y="633"/>
                  <a:pt x="827" y="633"/>
                  <a:pt x="827" y="633"/>
                </a:cubicBezTo>
                <a:cubicBezTo>
                  <a:pt x="827" y="633"/>
                  <a:pt x="827" y="633"/>
                  <a:pt x="827" y="633"/>
                </a:cubicBezTo>
                <a:cubicBezTo>
                  <a:pt x="828" y="632"/>
                  <a:pt x="826" y="632"/>
                  <a:pt x="826" y="631"/>
                </a:cubicBezTo>
                <a:cubicBezTo>
                  <a:pt x="827" y="631"/>
                  <a:pt x="827" y="631"/>
                  <a:pt x="827" y="631"/>
                </a:cubicBezTo>
                <a:cubicBezTo>
                  <a:pt x="827" y="630"/>
                  <a:pt x="827" y="630"/>
                  <a:pt x="827" y="628"/>
                </a:cubicBezTo>
                <a:cubicBezTo>
                  <a:pt x="828" y="628"/>
                  <a:pt x="829" y="628"/>
                  <a:pt x="831" y="629"/>
                </a:cubicBezTo>
                <a:cubicBezTo>
                  <a:pt x="831" y="631"/>
                  <a:pt x="831" y="631"/>
                  <a:pt x="831" y="631"/>
                </a:cubicBezTo>
                <a:cubicBezTo>
                  <a:pt x="831" y="631"/>
                  <a:pt x="831" y="630"/>
                  <a:pt x="831" y="631"/>
                </a:cubicBezTo>
                <a:cubicBezTo>
                  <a:pt x="832" y="631"/>
                  <a:pt x="833" y="631"/>
                  <a:pt x="835" y="631"/>
                </a:cubicBezTo>
                <a:cubicBezTo>
                  <a:pt x="835" y="629"/>
                  <a:pt x="835" y="629"/>
                  <a:pt x="835" y="629"/>
                </a:cubicBezTo>
                <a:cubicBezTo>
                  <a:pt x="837" y="629"/>
                  <a:pt x="837" y="629"/>
                  <a:pt x="837" y="629"/>
                </a:cubicBezTo>
                <a:cubicBezTo>
                  <a:pt x="837" y="629"/>
                  <a:pt x="837" y="629"/>
                  <a:pt x="836" y="629"/>
                </a:cubicBezTo>
                <a:cubicBezTo>
                  <a:pt x="836" y="627"/>
                  <a:pt x="834" y="627"/>
                  <a:pt x="833" y="627"/>
                </a:cubicBezTo>
                <a:cubicBezTo>
                  <a:pt x="832" y="625"/>
                  <a:pt x="832" y="625"/>
                  <a:pt x="831" y="625"/>
                </a:cubicBezTo>
                <a:cubicBezTo>
                  <a:pt x="831" y="623"/>
                  <a:pt x="831" y="623"/>
                  <a:pt x="831" y="623"/>
                </a:cubicBezTo>
                <a:cubicBezTo>
                  <a:pt x="833" y="622"/>
                  <a:pt x="832" y="622"/>
                  <a:pt x="835" y="621"/>
                </a:cubicBezTo>
                <a:cubicBezTo>
                  <a:pt x="834" y="619"/>
                  <a:pt x="834" y="619"/>
                  <a:pt x="833" y="617"/>
                </a:cubicBezTo>
                <a:cubicBezTo>
                  <a:pt x="834" y="617"/>
                  <a:pt x="835" y="617"/>
                  <a:pt x="835" y="615"/>
                </a:cubicBezTo>
                <a:cubicBezTo>
                  <a:pt x="835" y="614"/>
                  <a:pt x="835" y="614"/>
                  <a:pt x="835" y="614"/>
                </a:cubicBezTo>
                <a:cubicBezTo>
                  <a:pt x="836" y="614"/>
                  <a:pt x="836" y="614"/>
                  <a:pt x="836" y="614"/>
                </a:cubicBezTo>
                <a:cubicBezTo>
                  <a:pt x="837" y="613"/>
                  <a:pt x="837" y="614"/>
                  <a:pt x="838" y="612"/>
                </a:cubicBezTo>
                <a:cubicBezTo>
                  <a:pt x="836" y="612"/>
                  <a:pt x="836" y="612"/>
                  <a:pt x="836" y="612"/>
                </a:cubicBezTo>
                <a:cubicBezTo>
                  <a:pt x="837" y="609"/>
                  <a:pt x="838" y="609"/>
                  <a:pt x="838" y="606"/>
                </a:cubicBezTo>
                <a:cubicBezTo>
                  <a:pt x="840" y="606"/>
                  <a:pt x="841" y="607"/>
                  <a:pt x="842" y="608"/>
                </a:cubicBezTo>
                <a:cubicBezTo>
                  <a:pt x="843" y="606"/>
                  <a:pt x="841" y="606"/>
                  <a:pt x="844" y="606"/>
                </a:cubicBezTo>
                <a:cubicBezTo>
                  <a:pt x="844" y="608"/>
                  <a:pt x="844" y="608"/>
                  <a:pt x="844" y="608"/>
                </a:cubicBezTo>
                <a:cubicBezTo>
                  <a:pt x="845" y="608"/>
                  <a:pt x="845" y="608"/>
                  <a:pt x="845" y="608"/>
                </a:cubicBezTo>
                <a:cubicBezTo>
                  <a:pt x="845" y="606"/>
                  <a:pt x="845" y="606"/>
                  <a:pt x="845" y="606"/>
                </a:cubicBezTo>
                <a:cubicBezTo>
                  <a:pt x="846" y="606"/>
                  <a:pt x="847" y="606"/>
                  <a:pt x="848" y="606"/>
                </a:cubicBezTo>
                <a:cubicBezTo>
                  <a:pt x="848" y="603"/>
                  <a:pt x="849" y="601"/>
                  <a:pt x="850" y="600"/>
                </a:cubicBezTo>
                <a:cubicBezTo>
                  <a:pt x="850" y="599"/>
                  <a:pt x="850" y="599"/>
                  <a:pt x="850" y="599"/>
                </a:cubicBezTo>
                <a:cubicBezTo>
                  <a:pt x="851" y="599"/>
                  <a:pt x="851" y="599"/>
                  <a:pt x="851" y="599"/>
                </a:cubicBezTo>
                <a:cubicBezTo>
                  <a:pt x="851" y="600"/>
                  <a:pt x="851" y="602"/>
                  <a:pt x="852" y="603"/>
                </a:cubicBezTo>
                <a:cubicBezTo>
                  <a:pt x="853" y="603"/>
                  <a:pt x="852" y="603"/>
                  <a:pt x="853" y="602"/>
                </a:cubicBezTo>
                <a:cubicBezTo>
                  <a:pt x="854" y="602"/>
                  <a:pt x="854" y="602"/>
                  <a:pt x="854" y="602"/>
                </a:cubicBezTo>
                <a:cubicBezTo>
                  <a:pt x="853" y="602"/>
                  <a:pt x="853" y="601"/>
                  <a:pt x="853" y="601"/>
                </a:cubicBezTo>
                <a:cubicBezTo>
                  <a:pt x="854" y="601"/>
                  <a:pt x="854" y="601"/>
                  <a:pt x="854" y="601"/>
                </a:cubicBezTo>
                <a:cubicBezTo>
                  <a:pt x="854" y="600"/>
                  <a:pt x="854" y="600"/>
                  <a:pt x="854" y="600"/>
                </a:cubicBezTo>
                <a:cubicBezTo>
                  <a:pt x="855" y="600"/>
                  <a:pt x="856" y="603"/>
                  <a:pt x="858" y="602"/>
                </a:cubicBezTo>
                <a:cubicBezTo>
                  <a:pt x="858" y="602"/>
                  <a:pt x="858" y="602"/>
                  <a:pt x="858" y="602"/>
                </a:cubicBezTo>
                <a:cubicBezTo>
                  <a:pt x="859" y="602"/>
                  <a:pt x="859" y="602"/>
                  <a:pt x="859" y="602"/>
                </a:cubicBezTo>
                <a:cubicBezTo>
                  <a:pt x="860" y="599"/>
                  <a:pt x="861" y="599"/>
                  <a:pt x="862" y="598"/>
                </a:cubicBezTo>
                <a:cubicBezTo>
                  <a:pt x="863" y="598"/>
                  <a:pt x="863" y="598"/>
                  <a:pt x="863" y="598"/>
                </a:cubicBezTo>
                <a:cubicBezTo>
                  <a:pt x="863" y="595"/>
                  <a:pt x="862" y="593"/>
                  <a:pt x="861" y="590"/>
                </a:cubicBezTo>
                <a:cubicBezTo>
                  <a:pt x="862" y="590"/>
                  <a:pt x="862" y="591"/>
                  <a:pt x="862" y="590"/>
                </a:cubicBezTo>
                <a:cubicBezTo>
                  <a:pt x="865" y="590"/>
                  <a:pt x="866" y="592"/>
                  <a:pt x="869" y="592"/>
                </a:cubicBezTo>
                <a:cubicBezTo>
                  <a:pt x="869" y="592"/>
                  <a:pt x="869" y="592"/>
                  <a:pt x="869" y="592"/>
                </a:cubicBezTo>
                <a:cubicBezTo>
                  <a:pt x="871" y="592"/>
                  <a:pt x="871" y="592"/>
                  <a:pt x="871" y="592"/>
                </a:cubicBezTo>
                <a:cubicBezTo>
                  <a:pt x="871" y="591"/>
                  <a:pt x="871" y="591"/>
                  <a:pt x="871" y="591"/>
                </a:cubicBezTo>
                <a:cubicBezTo>
                  <a:pt x="872" y="591"/>
                  <a:pt x="872" y="591"/>
                  <a:pt x="872" y="591"/>
                </a:cubicBezTo>
                <a:cubicBezTo>
                  <a:pt x="872" y="591"/>
                  <a:pt x="872" y="590"/>
                  <a:pt x="873" y="590"/>
                </a:cubicBezTo>
                <a:cubicBezTo>
                  <a:pt x="872" y="589"/>
                  <a:pt x="872" y="589"/>
                  <a:pt x="870" y="589"/>
                </a:cubicBezTo>
                <a:cubicBezTo>
                  <a:pt x="870" y="588"/>
                  <a:pt x="870" y="588"/>
                  <a:pt x="870" y="588"/>
                </a:cubicBezTo>
                <a:cubicBezTo>
                  <a:pt x="873" y="587"/>
                  <a:pt x="872" y="586"/>
                  <a:pt x="873" y="585"/>
                </a:cubicBezTo>
                <a:cubicBezTo>
                  <a:pt x="874" y="585"/>
                  <a:pt x="873" y="585"/>
                  <a:pt x="874" y="585"/>
                </a:cubicBezTo>
                <a:cubicBezTo>
                  <a:pt x="874" y="587"/>
                  <a:pt x="873" y="587"/>
                  <a:pt x="873" y="588"/>
                </a:cubicBezTo>
                <a:cubicBezTo>
                  <a:pt x="874" y="588"/>
                  <a:pt x="874" y="588"/>
                  <a:pt x="874" y="588"/>
                </a:cubicBezTo>
                <a:cubicBezTo>
                  <a:pt x="874" y="590"/>
                  <a:pt x="874" y="590"/>
                  <a:pt x="874" y="590"/>
                </a:cubicBezTo>
                <a:cubicBezTo>
                  <a:pt x="876" y="589"/>
                  <a:pt x="877" y="588"/>
                  <a:pt x="877" y="586"/>
                </a:cubicBezTo>
                <a:cubicBezTo>
                  <a:pt x="881" y="585"/>
                  <a:pt x="881" y="583"/>
                  <a:pt x="881" y="579"/>
                </a:cubicBezTo>
                <a:cubicBezTo>
                  <a:pt x="884" y="580"/>
                  <a:pt x="882" y="580"/>
                  <a:pt x="885" y="579"/>
                </a:cubicBezTo>
                <a:cubicBezTo>
                  <a:pt x="885" y="582"/>
                  <a:pt x="885" y="582"/>
                  <a:pt x="885" y="582"/>
                </a:cubicBezTo>
                <a:cubicBezTo>
                  <a:pt x="883" y="582"/>
                  <a:pt x="883" y="582"/>
                  <a:pt x="883" y="582"/>
                </a:cubicBezTo>
                <a:cubicBezTo>
                  <a:pt x="883" y="583"/>
                  <a:pt x="884" y="583"/>
                  <a:pt x="884" y="584"/>
                </a:cubicBezTo>
                <a:cubicBezTo>
                  <a:pt x="883" y="584"/>
                  <a:pt x="883" y="584"/>
                  <a:pt x="883" y="584"/>
                </a:cubicBezTo>
                <a:cubicBezTo>
                  <a:pt x="883" y="585"/>
                  <a:pt x="883" y="585"/>
                  <a:pt x="883" y="585"/>
                </a:cubicBezTo>
                <a:cubicBezTo>
                  <a:pt x="883" y="585"/>
                  <a:pt x="882" y="586"/>
                  <a:pt x="882" y="586"/>
                </a:cubicBezTo>
                <a:cubicBezTo>
                  <a:pt x="882" y="587"/>
                  <a:pt x="882" y="587"/>
                  <a:pt x="882" y="587"/>
                </a:cubicBezTo>
                <a:cubicBezTo>
                  <a:pt x="881" y="587"/>
                  <a:pt x="881" y="587"/>
                  <a:pt x="881" y="587"/>
                </a:cubicBezTo>
                <a:cubicBezTo>
                  <a:pt x="881" y="588"/>
                  <a:pt x="881" y="588"/>
                  <a:pt x="881" y="588"/>
                </a:cubicBezTo>
                <a:cubicBezTo>
                  <a:pt x="885" y="586"/>
                  <a:pt x="889" y="586"/>
                  <a:pt x="895" y="587"/>
                </a:cubicBezTo>
                <a:cubicBezTo>
                  <a:pt x="895" y="587"/>
                  <a:pt x="895" y="587"/>
                  <a:pt x="895" y="587"/>
                </a:cubicBezTo>
                <a:cubicBezTo>
                  <a:pt x="894" y="587"/>
                  <a:pt x="893" y="588"/>
                  <a:pt x="892" y="588"/>
                </a:cubicBezTo>
                <a:cubicBezTo>
                  <a:pt x="892" y="588"/>
                  <a:pt x="892" y="589"/>
                  <a:pt x="892" y="590"/>
                </a:cubicBezTo>
                <a:cubicBezTo>
                  <a:pt x="891" y="590"/>
                  <a:pt x="891" y="590"/>
                  <a:pt x="891" y="590"/>
                </a:cubicBezTo>
                <a:cubicBezTo>
                  <a:pt x="890" y="591"/>
                  <a:pt x="892" y="591"/>
                  <a:pt x="889" y="592"/>
                </a:cubicBezTo>
                <a:cubicBezTo>
                  <a:pt x="889" y="592"/>
                  <a:pt x="889" y="592"/>
                  <a:pt x="889" y="592"/>
                </a:cubicBezTo>
                <a:cubicBezTo>
                  <a:pt x="888" y="592"/>
                  <a:pt x="887" y="592"/>
                  <a:pt x="886" y="592"/>
                </a:cubicBezTo>
                <a:cubicBezTo>
                  <a:pt x="886" y="590"/>
                  <a:pt x="886" y="590"/>
                  <a:pt x="886" y="590"/>
                </a:cubicBezTo>
                <a:cubicBezTo>
                  <a:pt x="884" y="590"/>
                  <a:pt x="882" y="590"/>
                  <a:pt x="881" y="592"/>
                </a:cubicBezTo>
                <a:cubicBezTo>
                  <a:pt x="877" y="593"/>
                  <a:pt x="879" y="594"/>
                  <a:pt x="877" y="596"/>
                </a:cubicBezTo>
                <a:cubicBezTo>
                  <a:pt x="877" y="596"/>
                  <a:pt x="877" y="596"/>
                  <a:pt x="877" y="596"/>
                </a:cubicBezTo>
                <a:cubicBezTo>
                  <a:pt x="876" y="597"/>
                  <a:pt x="875" y="597"/>
                  <a:pt x="873" y="597"/>
                </a:cubicBezTo>
                <a:cubicBezTo>
                  <a:pt x="873" y="598"/>
                  <a:pt x="873" y="598"/>
                  <a:pt x="873" y="598"/>
                </a:cubicBezTo>
                <a:cubicBezTo>
                  <a:pt x="872" y="599"/>
                  <a:pt x="871" y="600"/>
                  <a:pt x="870" y="601"/>
                </a:cubicBezTo>
                <a:cubicBezTo>
                  <a:pt x="870" y="603"/>
                  <a:pt x="870" y="603"/>
                  <a:pt x="870" y="603"/>
                </a:cubicBezTo>
                <a:cubicBezTo>
                  <a:pt x="869" y="603"/>
                  <a:pt x="869" y="603"/>
                  <a:pt x="869" y="603"/>
                </a:cubicBezTo>
                <a:cubicBezTo>
                  <a:pt x="869" y="606"/>
                  <a:pt x="869" y="606"/>
                  <a:pt x="869" y="606"/>
                </a:cubicBezTo>
                <a:cubicBezTo>
                  <a:pt x="870" y="606"/>
                  <a:pt x="870" y="606"/>
                  <a:pt x="871" y="606"/>
                </a:cubicBezTo>
                <a:cubicBezTo>
                  <a:pt x="871" y="608"/>
                  <a:pt x="871" y="608"/>
                  <a:pt x="871" y="608"/>
                </a:cubicBezTo>
                <a:cubicBezTo>
                  <a:pt x="875" y="608"/>
                  <a:pt x="875" y="610"/>
                  <a:pt x="878" y="612"/>
                </a:cubicBezTo>
                <a:cubicBezTo>
                  <a:pt x="878" y="611"/>
                  <a:pt x="879" y="610"/>
                  <a:pt x="879" y="609"/>
                </a:cubicBezTo>
                <a:cubicBezTo>
                  <a:pt x="881" y="609"/>
                  <a:pt x="881" y="609"/>
                  <a:pt x="881" y="609"/>
                </a:cubicBezTo>
                <a:cubicBezTo>
                  <a:pt x="881" y="610"/>
                  <a:pt x="881" y="610"/>
                  <a:pt x="881" y="610"/>
                </a:cubicBezTo>
                <a:cubicBezTo>
                  <a:pt x="880" y="610"/>
                  <a:pt x="879" y="610"/>
                  <a:pt x="880" y="611"/>
                </a:cubicBezTo>
                <a:cubicBezTo>
                  <a:pt x="881" y="611"/>
                  <a:pt x="881" y="611"/>
                  <a:pt x="881" y="611"/>
                </a:cubicBezTo>
                <a:cubicBezTo>
                  <a:pt x="881" y="612"/>
                  <a:pt x="881" y="612"/>
                  <a:pt x="881" y="612"/>
                </a:cubicBezTo>
                <a:cubicBezTo>
                  <a:pt x="881" y="612"/>
                  <a:pt x="885" y="607"/>
                  <a:pt x="885" y="607"/>
                </a:cubicBezTo>
                <a:cubicBezTo>
                  <a:pt x="886" y="607"/>
                  <a:pt x="887" y="607"/>
                  <a:pt x="888" y="608"/>
                </a:cubicBezTo>
                <a:cubicBezTo>
                  <a:pt x="888" y="606"/>
                  <a:pt x="887" y="605"/>
                  <a:pt x="887" y="604"/>
                </a:cubicBezTo>
                <a:cubicBezTo>
                  <a:pt x="888" y="604"/>
                  <a:pt x="888" y="604"/>
                  <a:pt x="888" y="604"/>
                </a:cubicBezTo>
                <a:cubicBezTo>
                  <a:pt x="888" y="600"/>
                  <a:pt x="888" y="600"/>
                  <a:pt x="888" y="600"/>
                </a:cubicBezTo>
                <a:cubicBezTo>
                  <a:pt x="888" y="601"/>
                  <a:pt x="889" y="601"/>
                  <a:pt x="890" y="601"/>
                </a:cubicBezTo>
                <a:cubicBezTo>
                  <a:pt x="890" y="599"/>
                  <a:pt x="890" y="599"/>
                  <a:pt x="890" y="599"/>
                </a:cubicBezTo>
                <a:cubicBezTo>
                  <a:pt x="890" y="599"/>
                  <a:pt x="890" y="599"/>
                  <a:pt x="890" y="599"/>
                </a:cubicBezTo>
                <a:cubicBezTo>
                  <a:pt x="891" y="598"/>
                  <a:pt x="890" y="599"/>
                  <a:pt x="891" y="598"/>
                </a:cubicBezTo>
                <a:cubicBezTo>
                  <a:pt x="892" y="600"/>
                  <a:pt x="892" y="601"/>
                  <a:pt x="893" y="602"/>
                </a:cubicBezTo>
                <a:cubicBezTo>
                  <a:pt x="894" y="602"/>
                  <a:pt x="893" y="602"/>
                  <a:pt x="894" y="602"/>
                </a:cubicBezTo>
                <a:cubicBezTo>
                  <a:pt x="894" y="602"/>
                  <a:pt x="894" y="601"/>
                  <a:pt x="894" y="600"/>
                </a:cubicBezTo>
                <a:cubicBezTo>
                  <a:pt x="894" y="600"/>
                  <a:pt x="893" y="600"/>
                  <a:pt x="894" y="599"/>
                </a:cubicBezTo>
                <a:cubicBezTo>
                  <a:pt x="894" y="598"/>
                  <a:pt x="894" y="598"/>
                  <a:pt x="894" y="598"/>
                </a:cubicBezTo>
                <a:cubicBezTo>
                  <a:pt x="897" y="598"/>
                  <a:pt x="900" y="597"/>
                  <a:pt x="904" y="596"/>
                </a:cubicBezTo>
                <a:cubicBezTo>
                  <a:pt x="905" y="595"/>
                  <a:pt x="906" y="594"/>
                  <a:pt x="907" y="592"/>
                </a:cubicBezTo>
                <a:cubicBezTo>
                  <a:pt x="907" y="592"/>
                  <a:pt x="908" y="592"/>
                  <a:pt x="909" y="592"/>
                </a:cubicBezTo>
                <a:cubicBezTo>
                  <a:pt x="909" y="588"/>
                  <a:pt x="909" y="588"/>
                  <a:pt x="909" y="588"/>
                </a:cubicBezTo>
                <a:cubicBezTo>
                  <a:pt x="910" y="588"/>
                  <a:pt x="910" y="588"/>
                  <a:pt x="910" y="588"/>
                </a:cubicBezTo>
                <a:cubicBezTo>
                  <a:pt x="910" y="588"/>
                  <a:pt x="910" y="588"/>
                  <a:pt x="910" y="588"/>
                </a:cubicBezTo>
                <a:cubicBezTo>
                  <a:pt x="912" y="588"/>
                  <a:pt x="912" y="588"/>
                  <a:pt x="912" y="588"/>
                </a:cubicBezTo>
                <a:cubicBezTo>
                  <a:pt x="912" y="587"/>
                  <a:pt x="912" y="587"/>
                  <a:pt x="911" y="586"/>
                </a:cubicBezTo>
                <a:cubicBezTo>
                  <a:pt x="909" y="586"/>
                  <a:pt x="909" y="586"/>
                  <a:pt x="909" y="586"/>
                </a:cubicBezTo>
                <a:cubicBezTo>
                  <a:pt x="909" y="584"/>
                  <a:pt x="909" y="582"/>
                  <a:pt x="909" y="581"/>
                </a:cubicBezTo>
                <a:cubicBezTo>
                  <a:pt x="907" y="581"/>
                  <a:pt x="903" y="584"/>
                  <a:pt x="902" y="587"/>
                </a:cubicBezTo>
                <a:cubicBezTo>
                  <a:pt x="901" y="587"/>
                  <a:pt x="901" y="587"/>
                  <a:pt x="901" y="587"/>
                </a:cubicBezTo>
                <a:cubicBezTo>
                  <a:pt x="901" y="586"/>
                  <a:pt x="900" y="585"/>
                  <a:pt x="900" y="584"/>
                </a:cubicBezTo>
                <a:cubicBezTo>
                  <a:pt x="898" y="584"/>
                  <a:pt x="898" y="584"/>
                  <a:pt x="898" y="584"/>
                </a:cubicBezTo>
                <a:cubicBezTo>
                  <a:pt x="897" y="583"/>
                  <a:pt x="897" y="583"/>
                  <a:pt x="897" y="583"/>
                </a:cubicBezTo>
                <a:cubicBezTo>
                  <a:pt x="895" y="583"/>
                  <a:pt x="895" y="583"/>
                  <a:pt x="895" y="583"/>
                </a:cubicBezTo>
                <a:cubicBezTo>
                  <a:pt x="895" y="582"/>
                  <a:pt x="895" y="582"/>
                  <a:pt x="895" y="582"/>
                </a:cubicBezTo>
                <a:cubicBezTo>
                  <a:pt x="894" y="582"/>
                  <a:pt x="894" y="582"/>
                  <a:pt x="894" y="582"/>
                </a:cubicBezTo>
                <a:cubicBezTo>
                  <a:pt x="894" y="581"/>
                  <a:pt x="894" y="581"/>
                  <a:pt x="894" y="581"/>
                </a:cubicBezTo>
                <a:cubicBezTo>
                  <a:pt x="893" y="581"/>
                  <a:pt x="893" y="581"/>
                  <a:pt x="893" y="581"/>
                </a:cubicBezTo>
                <a:cubicBezTo>
                  <a:pt x="893" y="582"/>
                  <a:pt x="893" y="582"/>
                  <a:pt x="892" y="583"/>
                </a:cubicBezTo>
                <a:cubicBezTo>
                  <a:pt x="891" y="583"/>
                  <a:pt x="891" y="583"/>
                  <a:pt x="891" y="583"/>
                </a:cubicBezTo>
                <a:cubicBezTo>
                  <a:pt x="891" y="582"/>
                  <a:pt x="891" y="582"/>
                  <a:pt x="891" y="582"/>
                </a:cubicBezTo>
                <a:cubicBezTo>
                  <a:pt x="890" y="581"/>
                  <a:pt x="891" y="582"/>
                  <a:pt x="890" y="581"/>
                </a:cubicBezTo>
                <a:cubicBezTo>
                  <a:pt x="891" y="581"/>
                  <a:pt x="891" y="581"/>
                  <a:pt x="891" y="581"/>
                </a:cubicBezTo>
                <a:cubicBezTo>
                  <a:pt x="891" y="580"/>
                  <a:pt x="891" y="580"/>
                  <a:pt x="891" y="580"/>
                </a:cubicBezTo>
                <a:cubicBezTo>
                  <a:pt x="893" y="580"/>
                  <a:pt x="893" y="580"/>
                  <a:pt x="893" y="580"/>
                </a:cubicBezTo>
                <a:cubicBezTo>
                  <a:pt x="893" y="579"/>
                  <a:pt x="893" y="579"/>
                  <a:pt x="893" y="579"/>
                </a:cubicBezTo>
                <a:cubicBezTo>
                  <a:pt x="894" y="579"/>
                  <a:pt x="893" y="579"/>
                  <a:pt x="894" y="578"/>
                </a:cubicBezTo>
                <a:cubicBezTo>
                  <a:pt x="893" y="578"/>
                  <a:pt x="893" y="578"/>
                  <a:pt x="893" y="578"/>
                </a:cubicBezTo>
                <a:cubicBezTo>
                  <a:pt x="893" y="577"/>
                  <a:pt x="893" y="577"/>
                  <a:pt x="893" y="577"/>
                </a:cubicBezTo>
                <a:cubicBezTo>
                  <a:pt x="892" y="578"/>
                  <a:pt x="890" y="578"/>
                  <a:pt x="889" y="578"/>
                </a:cubicBezTo>
                <a:cubicBezTo>
                  <a:pt x="889" y="577"/>
                  <a:pt x="889" y="577"/>
                  <a:pt x="889" y="577"/>
                </a:cubicBezTo>
                <a:cubicBezTo>
                  <a:pt x="886" y="577"/>
                  <a:pt x="886" y="577"/>
                  <a:pt x="886" y="577"/>
                </a:cubicBezTo>
                <a:cubicBezTo>
                  <a:pt x="886" y="575"/>
                  <a:pt x="886" y="575"/>
                  <a:pt x="886" y="575"/>
                </a:cubicBezTo>
                <a:cubicBezTo>
                  <a:pt x="884" y="575"/>
                  <a:pt x="884" y="575"/>
                  <a:pt x="884" y="575"/>
                </a:cubicBezTo>
                <a:cubicBezTo>
                  <a:pt x="885" y="573"/>
                  <a:pt x="885" y="572"/>
                  <a:pt x="885" y="571"/>
                </a:cubicBezTo>
                <a:cubicBezTo>
                  <a:pt x="884" y="571"/>
                  <a:pt x="884" y="571"/>
                  <a:pt x="884" y="571"/>
                </a:cubicBezTo>
                <a:cubicBezTo>
                  <a:pt x="885" y="569"/>
                  <a:pt x="884" y="569"/>
                  <a:pt x="886" y="568"/>
                </a:cubicBezTo>
                <a:cubicBezTo>
                  <a:pt x="886" y="565"/>
                  <a:pt x="886" y="565"/>
                  <a:pt x="886" y="565"/>
                </a:cubicBezTo>
                <a:cubicBezTo>
                  <a:pt x="884" y="566"/>
                  <a:pt x="883" y="567"/>
                  <a:pt x="882" y="566"/>
                </a:cubicBezTo>
                <a:cubicBezTo>
                  <a:pt x="881" y="566"/>
                  <a:pt x="881" y="566"/>
                  <a:pt x="881" y="566"/>
                </a:cubicBezTo>
                <a:cubicBezTo>
                  <a:pt x="881" y="565"/>
                  <a:pt x="881" y="565"/>
                  <a:pt x="882" y="564"/>
                </a:cubicBezTo>
                <a:cubicBezTo>
                  <a:pt x="882" y="564"/>
                  <a:pt x="882" y="564"/>
                  <a:pt x="882" y="564"/>
                </a:cubicBezTo>
                <a:cubicBezTo>
                  <a:pt x="884" y="564"/>
                  <a:pt x="884" y="564"/>
                  <a:pt x="884" y="564"/>
                </a:cubicBezTo>
                <a:cubicBezTo>
                  <a:pt x="883" y="562"/>
                  <a:pt x="884" y="563"/>
                  <a:pt x="883" y="562"/>
                </a:cubicBezTo>
                <a:cubicBezTo>
                  <a:pt x="883" y="560"/>
                  <a:pt x="883" y="559"/>
                  <a:pt x="884" y="558"/>
                </a:cubicBezTo>
                <a:cubicBezTo>
                  <a:pt x="885" y="558"/>
                  <a:pt x="885" y="558"/>
                  <a:pt x="885" y="558"/>
                </a:cubicBezTo>
                <a:cubicBezTo>
                  <a:pt x="885" y="557"/>
                  <a:pt x="885" y="558"/>
                  <a:pt x="884" y="557"/>
                </a:cubicBezTo>
                <a:cubicBezTo>
                  <a:pt x="884" y="556"/>
                  <a:pt x="884" y="556"/>
                  <a:pt x="884" y="555"/>
                </a:cubicBezTo>
                <a:cubicBezTo>
                  <a:pt x="880" y="555"/>
                  <a:pt x="880" y="556"/>
                  <a:pt x="877" y="557"/>
                </a:cubicBezTo>
                <a:cubicBezTo>
                  <a:pt x="877" y="558"/>
                  <a:pt x="877" y="558"/>
                  <a:pt x="877" y="558"/>
                </a:cubicBezTo>
                <a:cubicBezTo>
                  <a:pt x="876" y="558"/>
                  <a:pt x="875" y="558"/>
                  <a:pt x="873" y="558"/>
                </a:cubicBezTo>
                <a:cubicBezTo>
                  <a:pt x="873" y="556"/>
                  <a:pt x="873" y="556"/>
                  <a:pt x="873" y="556"/>
                </a:cubicBezTo>
                <a:cubicBezTo>
                  <a:pt x="875" y="556"/>
                  <a:pt x="875" y="556"/>
                  <a:pt x="875" y="556"/>
                </a:cubicBezTo>
                <a:cubicBezTo>
                  <a:pt x="874" y="554"/>
                  <a:pt x="874" y="553"/>
                  <a:pt x="872" y="553"/>
                </a:cubicBezTo>
                <a:cubicBezTo>
                  <a:pt x="872" y="551"/>
                  <a:pt x="872" y="551"/>
                  <a:pt x="874" y="551"/>
                </a:cubicBezTo>
                <a:cubicBezTo>
                  <a:pt x="874" y="550"/>
                  <a:pt x="874" y="550"/>
                  <a:pt x="875" y="550"/>
                </a:cubicBezTo>
                <a:cubicBezTo>
                  <a:pt x="875" y="551"/>
                  <a:pt x="875" y="553"/>
                  <a:pt x="877" y="554"/>
                </a:cubicBezTo>
                <a:cubicBezTo>
                  <a:pt x="877" y="554"/>
                  <a:pt x="877" y="554"/>
                  <a:pt x="877" y="554"/>
                </a:cubicBezTo>
                <a:cubicBezTo>
                  <a:pt x="877" y="554"/>
                  <a:pt x="878" y="554"/>
                  <a:pt x="879" y="554"/>
                </a:cubicBezTo>
                <a:cubicBezTo>
                  <a:pt x="879" y="553"/>
                  <a:pt x="879" y="553"/>
                  <a:pt x="879" y="553"/>
                </a:cubicBezTo>
                <a:cubicBezTo>
                  <a:pt x="882" y="553"/>
                  <a:pt x="882" y="553"/>
                  <a:pt x="882" y="553"/>
                </a:cubicBezTo>
                <a:cubicBezTo>
                  <a:pt x="882" y="551"/>
                  <a:pt x="882" y="549"/>
                  <a:pt x="883" y="547"/>
                </a:cubicBezTo>
                <a:cubicBezTo>
                  <a:pt x="884" y="547"/>
                  <a:pt x="883" y="547"/>
                  <a:pt x="884" y="548"/>
                </a:cubicBezTo>
                <a:cubicBezTo>
                  <a:pt x="886" y="548"/>
                  <a:pt x="886" y="548"/>
                  <a:pt x="886" y="548"/>
                </a:cubicBezTo>
                <a:cubicBezTo>
                  <a:pt x="886" y="547"/>
                  <a:pt x="886" y="547"/>
                  <a:pt x="886" y="547"/>
                </a:cubicBezTo>
                <a:cubicBezTo>
                  <a:pt x="887" y="547"/>
                  <a:pt x="887" y="547"/>
                  <a:pt x="887" y="547"/>
                </a:cubicBezTo>
                <a:cubicBezTo>
                  <a:pt x="887" y="546"/>
                  <a:pt x="887" y="545"/>
                  <a:pt x="886" y="544"/>
                </a:cubicBezTo>
                <a:cubicBezTo>
                  <a:pt x="887" y="544"/>
                  <a:pt x="887" y="544"/>
                  <a:pt x="887" y="544"/>
                </a:cubicBezTo>
                <a:cubicBezTo>
                  <a:pt x="887" y="544"/>
                  <a:pt x="888" y="542"/>
                  <a:pt x="887" y="541"/>
                </a:cubicBezTo>
                <a:cubicBezTo>
                  <a:pt x="886" y="541"/>
                  <a:pt x="886" y="541"/>
                  <a:pt x="886" y="541"/>
                </a:cubicBezTo>
                <a:cubicBezTo>
                  <a:pt x="886" y="540"/>
                  <a:pt x="886" y="540"/>
                  <a:pt x="886" y="540"/>
                </a:cubicBezTo>
                <a:cubicBezTo>
                  <a:pt x="888" y="540"/>
                  <a:pt x="887" y="541"/>
                  <a:pt x="889" y="541"/>
                </a:cubicBezTo>
                <a:cubicBezTo>
                  <a:pt x="889" y="537"/>
                  <a:pt x="889" y="539"/>
                  <a:pt x="886" y="537"/>
                </a:cubicBezTo>
                <a:cubicBezTo>
                  <a:pt x="886" y="536"/>
                  <a:pt x="886" y="535"/>
                  <a:pt x="885" y="535"/>
                </a:cubicBezTo>
                <a:cubicBezTo>
                  <a:pt x="877" y="535"/>
                  <a:pt x="877" y="535"/>
                  <a:pt x="877" y="535"/>
                </a:cubicBezTo>
                <a:cubicBezTo>
                  <a:pt x="877" y="534"/>
                  <a:pt x="877" y="533"/>
                  <a:pt x="875" y="533"/>
                </a:cubicBezTo>
                <a:cubicBezTo>
                  <a:pt x="875" y="534"/>
                  <a:pt x="875" y="534"/>
                  <a:pt x="875" y="534"/>
                </a:cubicBezTo>
                <a:cubicBezTo>
                  <a:pt x="874" y="534"/>
                  <a:pt x="874" y="534"/>
                  <a:pt x="874" y="534"/>
                </a:cubicBezTo>
                <a:cubicBezTo>
                  <a:pt x="874" y="535"/>
                  <a:pt x="874" y="535"/>
                  <a:pt x="874" y="535"/>
                </a:cubicBezTo>
                <a:cubicBezTo>
                  <a:pt x="872" y="535"/>
                  <a:pt x="871" y="535"/>
                  <a:pt x="869" y="535"/>
                </a:cubicBezTo>
                <a:cubicBezTo>
                  <a:pt x="869" y="536"/>
                  <a:pt x="869" y="536"/>
                  <a:pt x="869" y="536"/>
                </a:cubicBezTo>
                <a:cubicBezTo>
                  <a:pt x="868" y="536"/>
                  <a:pt x="867" y="537"/>
                  <a:pt x="865" y="537"/>
                </a:cubicBezTo>
                <a:cubicBezTo>
                  <a:pt x="865" y="538"/>
                  <a:pt x="865" y="538"/>
                  <a:pt x="865" y="538"/>
                </a:cubicBezTo>
                <a:cubicBezTo>
                  <a:pt x="864" y="538"/>
                  <a:pt x="864" y="538"/>
                  <a:pt x="864" y="538"/>
                </a:cubicBezTo>
                <a:cubicBezTo>
                  <a:pt x="864" y="539"/>
                  <a:pt x="863" y="539"/>
                  <a:pt x="863" y="540"/>
                </a:cubicBezTo>
                <a:cubicBezTo>
                  <a:pt x="862" y="540"/>
                  <a:pt x="861" y="540"/>
                  <a:pt x="859" y="540"/>
                </a:cubicBezTo>
                <a:cubicBezTo>
                  <a:pt x="859" y="541"/>
                  <a:pt x="859" y="542"/>
                  <a:pt x="858" y="542"/>
                </a:cubicBezTo>
                <a:cubicBezTo>
                  <a:pt x="856" y="542"/>
                  <a:pt x="856" y="542"/>
                  <a:pt x="856" y="542"/>
                </a:cubicBezTo>
                <a:cubicBezTo>
                  <a:pt x="856" y="543"/>
                  <a:pt x="856" y="543"/>
                  <a:pt x="856" y="543"/>
                </a:cubicBezTo>
                <a:cubicBezTo>
                  <a:pt x="856" y="543"/>
                  <a:pt x="855" y="544"/>
                  <a:pt x="855" y="544"/>
                </a:cubicBezTo>
                <a:cubicBezTo>
                  <a:pt x="855" y="545"/>
                  <a:pt x="855" y="545"/>
                  <a:pt x="855" y="545"/>
                </a:cubicBezTo>
                <a:cubicBezTo>
                  <a:pt x="854" y="546"/>
                  <a:pt x="849" y="549"/>
                  <a:pt x="848" y="549"/>
                </a:cubicBezTo>
                <a:cubicBezTo>
                  <a:pt x="847" y="550"/>
                  <a:pt x="847" y="550"/>
                  <a:pt x="847" y="550"/>
                </a:cubicBezTo>
                <a:cubicBezTo>
                  <a:pt x="847" y="551"/>
                  <a:pt x="847" y="552"/>
                  <a:pt x="848" y="552"/>
                </a:cubicBezTo>
                <a:cubicBezTo>
                  <a:pt x="848" y="552"/>
                  <a:pt x="846" y="552"/>
                  <a:pt x="846" y="554"/>
                </a:cubicBezTo>
                <a:cubicBezTo>
                  <a:pt x="842" y="554"/>
                  <a:pt x="842" y="554"/>
                  <a:pt x="842" y="554"/>
                </a:cubicBezTo>
                <a:cubicBezTo>
                  <a:pt x="842" y="558"/>
                  <a:pt x="840" y="559"/>
                  <a:pt x="839" y="562"/>
                </a:cubicBezTo>
                <a:cubicBezTo>
                  <a:pt x="836" y="563"/>
                  <a:pt x="837" y="565"/>
                  <a:pt x="835" y="566"/>
                </a:cubicBezTo>
                <a:cubicBezTo>
                  <a:pt x="833" y="567"/>
                  <a:pt x="833" y="566"/>
                  <a:pt x="831" y="569"/>
                </a:cubicBezTo>
                <a:cubicBezTo>
                  <a:pt x="829" y="569"/>
                  <a:pt x="829" y="569"/>
                  <a:pt x="829" y="569"/>
                </a:cubicBezTo>
                <a:cubicBezTo>
                  <a:pt x="830" y="568"/>
                  <a:pt x="829" y="569"/>
                  <a:pt x="830" y="568"/>
                </a:cubicBezTo>
                <a:cubicBezTo>
                  <a:pt x="830" y="567"/>
                  <a:pt x="831" y="567"/>
                  <a:pt x="831" y="566"/>
                </a:cubicBezTo>
                <a:cubicBezTo>
                  <a:pt x="833" y="566"/>
                  <a:pt x="833" y="566"/>
                  <a:pt x="833" y="566"/>
                </a:cubicBezTo>
                <a:cubicBezTo>
                  <a:pt x="833" y="565"/>
                  <a:pt x="833" y="565"/>
                  <a:pt x="833" y="565"/>
                </a:cubicBezTo>
                <a:cubicBezTo>
                  <a:pt x="835" y="565"/>
                  <a:pt x="835" y="565"/>
                  <a:pt x="835" y="565"/>
                </a:cubicBezTo>
                <a:cubicBezTo>
                  <a:pt x="835" y="565"/>
                  <a:pt x="835" y="565"/>
                  <a:pt x="835" y="565"/>
                </a:cubicBezTo>
                <a:cubicBezTo>
                  <a:pt x="836" y="564"/>
                  <a:pt x="835" y="565"/>
                  <a:pt x="835" y="564"/>
                </a:cubicBezTo>
                <a:cubicBezTo>
                  <a:pt x="836" y="563"/>
                  <a:pt x="836" y="563"/>
                  <a:pt x="836" y="563"/>
                </a:cubicBezTo>
                <a:cubicBezTo>
                  <a:pt x="836" y="562"/>
                  <a:pt x="836" y="562"/>
                  <a:pt x="836" y="562"/>
                </a:cubicBezTo>
                <a:cubicBezTo>
                  <a:pt x="838" y="560"/>
                  <a:pt x="838" y="560"/>
                  <a:pt x="838" y="560"/>
                </a:cubicBezTo>
                <a:cubicBezTo>
                  <a:pt x="838" y="559"/>
                  <a:pt x="838" y="559"/>
                  <a:pt x="838" y="559"/>
                </a:cubicBezTo>
                <a:cubicBezTo>
                  <a:pt x="838" y="558"/>
                  <a:pt x="839" y="558"/>
                  <a:pt x="840" y="558"/>
                </a:cubicBezTo>
                <a:cubicBezTo>
                  <a:pt x="840" y="556"/>
                  <a:pt x="840" y="556"/>
                  <a:pt x="840" y="556"/>
                </a:cubicBezTo>
                <a:cubicBezTo>
                  <a:pt x="841" y="555"/>
                  <a:pt x="842" y="554"/>
                  <a:pt x="842" y="551"/>
                </a:cubicBezTo>
                <a:cubicBezTo>
                  <a:pt x="841" y="551"/>
                  <a:pt x="840" y="551"/>
                  <a:pt x="840" y="550"/>
                </a:cubicBezTo>
                <a:cubicBezTo>
                  <a:pt x="839" y="550"/>
                  <a:pt x="840" y="550"/>
                  <a:pt x="839" y="550"/>
                </a:cubicBezTo>
                <a:cubicBezTo>
                  <a:pt x="839" y="549"/>
                  <a:pt x="839" y="549"/>
                  <a:pt x="839" y="549"/>
                </a:cubicBezTo>
                <a:cubicBezTo>
                  <a:pt x="842" y="549"/>
                  <a:pt x="842" y="549"/>
                  <a:pt x="842" y="549"/>
                </a:cubicBezTo>
                <a:cubicBezTo>
                  <a:pt x="843" y="549"/>
                  <a:pt x="842" y="548"/>
                  <a:pt x="844" y="548"/>
                </a:cubicBezTo>
                <a:cubicBezTo>
                  <a:pt x="845" y="545"/>
                  <a:pt x="846" y="545"/>
                  <a:pt x="847" y="543"/>
                </a:cubicBezTo>
                <a:cubicBezTo>
                  <a:pt x="848" y="543"/>
                  <a:pt x="848" y="543"/>
                  <a:pt x="848" y="543"/>
                </a:cubicBezTo>
                <a:cubicBezTo>
                  <a:pt x="849" y="542"/>
                  <a:pt x="848" y="543"/>
                  <a:pt x="849" y="542"/>
                </a:cubicBezTo>
                <a:cubicBezTo>
                  <a:pt x="849" y="541"/>
                  <a:pt x="849" y="541"/>
                  <a:pt x="849" y="541"/>
                </a:cubicBezTo>
                <a:cubicBezTo>
                  <a:pt x="852" y="541"/>
                  <a:pt x="852" y="541"/>
                  <a:pt x="852" y="541"/>
                </a:cubicBezTo>
                <a:cubicBezTo>
                  <a:pt x="852" y="540"/>
                  <a:pt x="852" y="540"/>
                  <a:pt x="852" y="540"/>
                </a:cubicBezTo>
                <a:cubicBezTo>
                  <a:pt x="853" y="540"/>
                  <a:pt x="853" y="540"/>
                  <a:pt x="853" y="540"/>
                </a:cubicBezTo>
                <a:cubicBezTo>
                  <a:pt x="852" y="539"/>
                  <a:pt x="852" y="539"/>
                  <a:pt x="854" y="538"/>
                </a:cubicBezTo>
                <a:cubicBezTo>
                  <a:pt x="854" y="537"/>
                  <a:pt x="854" y="537"/>
                  <a:pt x="854" y="537"/>
                </a:cubicBezTo>
                <a:cubicBezTo>
                  <a:pt x="855" y="537"/>
                  <a:pt x="856" y="537"/>
                  <a:pt x="857" y="537"/>
                </a:cubicBezTo>
                <a:cubicBezTo>
                  <a:pt x="857" y="535"/>
                  <a:pt x="857" y="535"/>
                  <a:pt x="857" y="535"/>
                </a:cubicBezTo>
                <a:cubicBezTo>
                  <a:pt x="858" y="534"/>
                  <a:pt x="859" y="534"/>
                  <a:pt x="861" y="533"/>
                </a:cubicBezTo>
                <a:cubicBezTo>
                  <a:pt x="862" y="532"/>
                  <a:pt x="863" y="530"/>
                  <a:pt x="863" y="528"/>
                </a:cubicBezTo>
                <a:cubicBezTo>
                  <a:pt x="863" y="528"/>
                  <a:pt x="863" y="527"/>
                  <a:pt x="863" y="527"/>
                </a:cubicBezTo>
                <a:cubicBezTo>
                  <a:pt x="864" y="527"/>
                  <a:pt x="864" y="527"/>
                  <a:pt x="864" y="527"/>
                </a:cubicBezTo>
                <a:cubicBezTo>
                  <a:pt x="864" y="525"/>
                  <a:pt x="864" y="525"/>
                  <a:pt x="864" y="525"/>
                </a:cubicBezTo>
                <a:cubicBezTo>
                  <a:pt x="865" y="527"/>
                  <a:pt x="866" y="524"/>
                  <a:pt x="868" y="524"/>
                </a:cubicBezTo>
                <a:cubicBezTo>
                  <a:pt x="868" y="523"/>
                  <a:pt x="868" y="523"/>
                  <a:pt x="868" y="523"/>
                </a:cubicBezTo>
                <a:cubicBezTo>
                  <a:pt x="868" y="523"/>
                  <a:pt x="870" y="524"/>
                  <a:pt x="871" y="523"/>
                </a:cubicBezTo>
                <a:cubicBezTo>
                  <a:pt x="871" y="523"/>
                  <a:pt x="871" y="523"/>
                  <a:pt x="871" y="523"/>
                </a:cubicBezTo>
                <a:cubicBezTo>
                  <a:pt x="873" y="523"/>
                  <a:pt x="875" y="524"/>
                  <a:pt x="877" y="524"/>
                </a:cubicBezTo>
                <a:cubicBezTo>
                  <a:pt x="877" y="523"/>
                  <a:pt x="877" y="523"/>
                  <a:pt x="877" y="523"/>
                </a:cubicBezTo>
                <a:cubicBezTo>
                  <a:pt x="879" y="523"/>
                  <a:pt x="881" y="524"/>
                  <a:pt x="882" y="524"/>
                </a:cubicBezTo>
                <a:cubicBezTo>
                  <a:pt x="882" y="523"/>
                  <a:pt x="882" y="523"/>
                  <a:pt x="882" y="523"/>
                </a:cubicBezTo>
                <a:cubicBezTo>
                  <a:pt x="884" y="523"/>
                  <a:pt x="884" y="523"/>
                  <a:pt x="884" y="523"/>
                </a:cubicBezTo>
                <a:cubicBezTo>
                  <a:pt x="884" y="523"/>
                  <a:pt x="884" y="522"/>
                  <a:pt x="886" y="522"/>
                </a:cubicBezTo>
                <a:cubicBezTo>
                  <a:pt x="886" y="523"/>
                  <a:pt x="886" y="523"/>
                  <a:pt x="886" y="523"/>
                </a:cubicBezTo>
                <a:cubicBezTo>
                  <a:pt x="887" y="523"/>
                  <a:pt x="887" y="523"/>
                  <a:pt x="887" y="523"/>
                </a:cubicBezTo>
                <a:cubicBezTo>
                  <a:pt x="887" y="523"/>
                  <a:pt x="888" y="524"/>
                  <a:pt x="888" y="524"/>
                </a:cubicBezTo>
                <a:cubicBezTo>
                  <a:pt x="889" y="524"/>
                  <a:pt x="890" y="524"/>
                  <a:pt x="892" y="523"/>
                </a:cubicBezTo>
                <a:cubicBezTo>
                  <a:pt x="892" y="523"/>
                  <a:pt x="892" y="523"/>
                  <a:pt x="892" y="523"/>
                </a:cubicBezTo>
                <a:cubicBezTo>
                  <a:pt x="894" y="522"/>
                  <a:pt x="895" y="523"/>
                  <a:pt x="896" y="523"/>
                </a:cubicBezTo>
                <a:cubicBezTo>
                  <a:pt x="896" y="522"/>
                  <a:pt x="896" y="522"/>
                  <a:pt x="896" y="522"/>
                </a:cubicBezTo>
                <a:cubicBezTo>
                  <a:pt x="898" y="522"/>
                  <a:pt x="899" y="521"/>
                  <a:pt x="901" y="521"/>
                </a:cubicBezTo>
                <a:cubicBezTo>
                  <a:pt x="901" y="522"/>
                  <a:pt x="901" y="522"/>
                  <a:pt x="901" y="522"/>
                </a:cubicBezTo>
                <a:cubicBezTo>
                  <a:pt x="902" y="523"/>
                  <a:pt x="903" y="524"/>
                  <a:pt x="905" y="523"/>
                </a:cubicBezTo>
                <a:cubicBezTo>
                  <a:pt x="905" y="523"/>
                  <a:pt x="905" y="523"/>
                  <a:pt x="905" y="523"/>
                </a:cubicBezTo>
                <a:cubicBezTo>
                  <a:pt x="906" y="523"/>
                  <a:pt x="906" y="523"/>
                  <a:pt x="906" y="523"/>
                </a:cubicBezTo>
                <a:cubicBezTo>
                  <a:pt x="906" y="522"/>
                  <a:pt x="906" y="522"/>
                  <a:pt x="906" y="522"/>
                </a:cubicBezTo>
                <a:cubicBezTo>
                  <a:pt x="907" y="522"/>
                  <a:pt x="907" y="522"/>
                  <a:pt x="909" y="521"/>
                </a:cubicBezTo>
                <a:cubicBezTo>
                  <a:pt x="909" y="523"/>
                  <a:pt x="910" y="523"/>
                  <a:pt x="910" y="525"/>
                </a:cubicBezTo>
                <a:cubicBezTo>
                  <a:pt x="913" y="525"/>
                  <a:pt x="913" y="525"/>
                  <a:pt x="913" y="525"/>
                </a:cubicBezTo>
                <a:cubicBezTo>
                  <a:pt x="914" y="525"/>
                  <a:pt x="912" y="524"/>
                  <a:pt x="913" y="524"/>
                </a:cubicBezTo>
                <a:cubicBezTo>
                  <a:pt x="914" y="525"/>
                  <a:pt x="914" y="525"/>
                  <a:pt x="914" y="525"/>
                </a:cubicBezTo>
                <a:cubicBezTo>
                  <a:pt x="914" y="524"/>
                  <a:pt x="915" y="524"/>
                  <a:pt x="915" y="522"/>
                </a:cubicBezTo>
                <a:cubicBezTo>
                  <a:pt x="916" y="522"/>
                  <a:pt x="916" y="522"/>
                  <a:pt x="917" y="523"/>
                </a:cubicBezTo>
                <a:cubicBezTo>
                  <a:pt x="917" y="523"/>
                  <a:pt x="917" y="523"/>
                  <a:pt x="917" y="523"/>
                </a:cubicBezTo>
                <a:cubicBezTo>
                  <a:pt x="919" y="523"/>
                  <a:pt x="919" y="523"/>
                  <a:pt x="919" y="523"/>
                </a:cubicBezTo>
                <a:cubicBezTo>
                  <a:pt x="919" y="524"/>
                  <a:pt x="919" y="524"/>
                  <a:pt x="919" y="524"/>
                </a:cubicBezTo>
                <a:cubicBezTo>
                  <a:pt x="922" y="524"/>
                  <a:pt x="920" y="523"/>
                  <a:pt x="922" y="522"/>
                </a:cubicBezTo>
                <a:cubicBezTo>
                  <a:pt x="922" y="521"/>
                  <a:pt x="922" y="521"/>
                  <a:pt x="922" y="521"/>
                </a:cubicBezTo>
                <a:cubicBezTo>
                  <a:pt x="923" y="521"/>
                  <a:pt x="925" y="522"/>
                  <a:pt x="925" y="522"/>
                </a:cubicBezTo>
                <a:cubicBezTo>
                  <a:pt x="925" y="521"/>
                  <a:pt x="925" y="521"/>
                  <a:pt x="925" y="521"/>
                </a:cubicBezTo>
                <a:cubicBezTo>
                  <a:pt x="927" y="521"/>
                  <a:pt x="927" y="521"/>
                  <a:pt x="927" y="521"/>
                </a:cubicBezTo>
                <a:cubicBezTo>
                  <a:pt x="927" y="521"/>
                  <a:pt x="927" y="520"/>
                  <a:pt x="928" y="520"/>
                </a:cubicBezTo>
                <a:cubicBezTo>
                  <a:pt x="928" y="517"/>
                  <a:pt x="928" y="517"/>
                  <a:pt x="928" y="517"/>
                </a:cubicBezTo>
                <a:cubicBezTo>
                  <a:pt x="929" y="517"/>
                  <a:pt x="929" y="517"/>
                  <a:pt x="929" y="517"/>
                </a:cubicBezTo>
                <a:cubicBezTo>
                  <a:pt x="929" y="517"/>
                  <a:pt x="929" y="517"/>
                  <a:pt x="929" y="517"/>
                </a:cubicBezTo>
                <a:cubicBezTo>
                  <a:pt x="930" y="518"/>
                  <a:pt x="934" y="515"/>
                  <a:pt x="934" y="515"/>
                </a:cubicBezTo>
                <a:cubicBezTo>
                  <a:pt x="934" y="514"/>
                  <a:pt x="933" y="513"/>
                  <a:pt x="933" y="512"/>
                </a:cubicBezTo>
                <a:cubicBezTo>
                  <a:pt x="934" y="512"/>
                  <a:pt x="934" y="512"/>
                  <a:pt x="934" y="512"/>
                </a:cubicBezTo>
                <a:cubicBezTo>
                  <a:pt x="935" y="510"/>
                  <a:pt x="936" y="510"/>
                  <a:pt x="936" y="507"/>
                </a:cubicBezTo>
                <a:cubicBezTo>
                  <a:pt x="937" y="507"/>
                  <a:pt x="938" y="507"/>
                  <a:pt x="939" y="506"/>
                </a:cubicBezTo>
                <a:cubicBezTo>
                  <a:pt x="939" y="504"/>
                  <a:pt x="939" y="504"/>
                  <a:pt x="939" y="504"/>
                </a:cubicBezTo>
                <a:cubicBezTo>
                  <a:pt x="940" y="505"/>
                  <a:pt x="942" y="505"/>
                  <a:pt x="944" y="505"/>
                </a:cubicBezTo>
                <a:cubicBezTo>
                  <a:pt x="944" y="504"/>
                  <a:pt x="944" y="504"/>
                  <a:pt x="944" y="503"/>
                </a:cubicBezTo>
                <a:cubicBezTo>
                  <a:pt x="946" y="503"/>
                  <a:pt x="948" y="503"/>
                  <a:pt x="950" y="504"/>
                </a:cubicBezTo>
                <a:cubicBezTo>
                  <a:pt x="950" y="502"/>
                  <a:pt x="950" y="502"/>
                  <a:pt x="950" y="502"/>
                </a:cubicBezTo>
                <a:cubicBezTo>
                  <a:pt x="952" y="501"/>
                  <a:pt x="954" y="501"/>
                  <a:pt x="956" y="500"/>
                </a:cubicBezTo>
                <a:cubicBezTo>
                  <a:pt x="956" y="498"/>
                  <a:pt x="956" y="498"/>
                  <a:pt x="956" y="498"/>
                </a:cubicBezTo>
                <a:cubicBezTo>
                  <a:pt x="958" y="498"/>
                  <a:pt x="958" y="498"/>
                  <a:pt x="958" y="498"/>
                </a:cubicBezTo>
                <a:cubicBezTo>
                  <a:pt x="959" y="497"/>
                  <a:pt x="959" y="497"/>
                  <a:pt x="959" y="495"/>
                </a:cubicBezTo>
                <a:cubicBezTo>
                  <a:pt x="961" y="495"/>
                  <a:pt x="961" y="495"/>
                  <a:pt x="961" y="495"/>
                </a:cubicBezTo>
                <a:cubicBezTo>
                  <a:pt x="960" y="492"/>
                  <a:pt x="959" y="491"/>
                  <a:pt x="959" y="489"/>
                </a:cubicBezTo>
                <a:cubicBezTo>
                  <a:pt x="960" y="489"/>
                  <a:pt x="960" y="489"/>
                  <a:pt x="960" y="489"/>
                </a:cubicBezTo>
                <a:cubicBezTo>
                  <a:pt x="960" y="485"/>
                  <a:pt x="960" y="486"/>
                  <a:pt x="960" y="483"/>
                </a:cubicBezTo>
                <a:cubicBezTo>
                  <a:pt x="960" y="483"/>
                  <a:pt x="959" y="483"/>
                  <a:pt x="959" y="483"/>
                </a:cubicBezTo>
                <a:cubicBezTo>
                  <a:pt x="959" y="482"/>
                  <a:pt x="959" y="482"/>
                  <a:pt x="959" y="482"/>
                </a:cubicBezTo>
                <a:cubicBezTo>
                  <a:pt x="958" y="482"/>
                  <a:pt x="958" y="483"/>
                  <a:pt x="956" y="483"/>
                </a:cubicBezTo>
                <a:cubicBezTo>
                  <a:pt x="956" y="485"/>
                  <a:pt x="956" y="485"/>
                  <a:pt x="956" y="485"/>
                </a:cubicBezTo>
                <a:cubicBezTo>
                  <a:pt x="955" y="485"/>
                  <a:pt x="955" y="485"/>
                  <a:pt x="955" y="485"/>
                </a:cubicBezTo>
                <a:cubicBezTo>
                  <a:pt x="955" y="482"/>
                  <a:pt x="955" y="482"/>
                  <a:pt x="954" y="481"/>
                </a:cubicBezTo>
                <a:cubicBezTo>
                  <a:pt x="954" y="480"/>
                  <a:pt x="954" y="480"/>
                  <a:pt x="954" y="480"/>
                </a:cubicBezTo>
                <a:cubicBezTo>
                  <a:pt x="952" y="480"/>
                  <a:pt x="952" y="480"/>
                  <a:pt x="952" y="480"/>
                </a:cubicBezTo>
                <a:cubicBezTo>
                  <a:pt x="952" y="479"/>
                  <a:pt x="952" y="479"/>
                  <a:pt x="952" y="479"/>
                </a:cubicBezTo>
                <a:cubicBezTo>
                  <a:pt x="951" y="479"/>
                  <a:pt x="950" y="479"/>
                  <a:pt x="950" y="479"/>
                </a:cubicBezTo>
                <a:cubicBezTo>
                  <a:pt x="949" y="478"/>
                  <a:pt x="949" y="477"/>
                  <a:pt x="948" y="477"/>
                </a:cubicBezTo>
                <a:cubicBezTo>
                  <a:pt x="946" y="477"/>
                  <a:pt x="946" y="477"/>
                  <a:pt x="946" y="477"/>
                </a:cubicBezTo>
                <a:cubicBezTo>
                  <a:pt x="946" y="476"/>
                  <a:pt x="946" y="476"/>
                  <a:pt x="946" y="476"/>
                </a:cubicBezTo>
                <a:cubicBezTo>
                  <a:pt x="942" y="476"/>
                  <a:pt x="942" y="476"/>
                  <a:pt x="942" y="479"/>
                </a:cubicBezTo>
                <a:cubicBezTo>
                  <a:pt x="937" y="479"/>
                  <a:pt x="937" y="479"/>
                  <a:pt x="937" y="479"/>
                </a:cubicBezTo>
                <a:cubicBezTo>
                  <a:pt x="937" y="479"/>
                  <a:pt x="937" y="479"/>
                  <a:pt x="937" y="479"/>
                </a:cubicBezTo>
                <a:cubicBezTo>
                  <a:pt x="936" y="479"/>
                  <a:pt x="936" y="479"/>
                  <a:pt x="936" y="479"/>
                </a:cubicBezTo>
                <a:cubicBezTo>
                  <a:pt x="935" y="480"/>
                  <a:pt x="934" y="482"/>
                  <a:pt x="933" y="483"/>
                </a:cubicBezTo>
                <a:cubicBezTo>
                  <a:pt x="932" y="483"/>
                  <a:pt x="932" y="483"/>
                  <a:pt x="932" y="483"/>
                </a:cubicBezTo>
                <a:cubicBezTo>
                  <a:pt x="932" y="483"/>
                  <a:pt x="932" y="483"/>
                  <a:pt x="932" y="483"/>
                </a:cubicBezTo>
                <a:cubicBezTo>
                  <a:pt x="930" y="483"/>
                  <a:pt x="930" y="483"/>
                  <a:pt x="930" y="483"/>
                </a:cubicBezTo>
                <a:cubicBezTo>
                  <a:pt x="930" y="484"/>
                  <a:pt x="929" y="484"/>
                  <a:pt x="929" y="485"/>
                </a:cubicBezTo>
                <a:cubicBezTo>
                  <a:pt x="927" y="485"/>
                  <a:pt x="927" y="485"/>
                  <a:pt x="927" y="485"/>
                </a:cubicBezTo>
                <a:cubicBezTo>
                  <a:pt x="925" y="486"/>
                  <a:pt x="925" y="486"/>
                  <a:pt x="924" y="489"/>
                </a:cubicBezTo>
                <a:cubicBezTo>
                  <a:pt x="921" y="489"/>
                  <a:pt x="921" y="489"/>
                  <a:pt x="921" y="489"/>
                </a:cubicBezTo>
                <a:cubicBezTo>
                  <a:pt x="921" y="486"/>
                  <a:pt x="920" y="486"/>
                  <a:pt x="920" y="483"/>
                </a:cubicBezTo>
                <a:cubicBezTo>
                  <a:pt x="921" y="483"/>
                  <a:pt x="923" y="483"/>
                  <a:pt x="924" y="483"/>
                </a:cubicBezTo>
                <a:cubicBezTo>
                  <a:pt x="924" y="483"/>
                  <a:pt x="924" y="483"/>
                  <a:pt x="924" y="483"/>
                </a:cubicBezTo>
                <a:cubicBezTo>
                  <a:pt x="927" y="483"/>
                  <a:pt x="927" y="483"/>
                  <a:pt x="927" y="483"/>
                </a:cubicBezTo>
                <a:cubicBezTo>
                  <a:pt x="927" y="483"/>
                  <a:pt x="927" y="482"/>
                  <a:pt x="927" y="482"/>
                </a:cubicBezTo>
                <a:cubicBezTo>
                  <a:pt x="928" y="482"/>
                  <a:pt x="929" y="482"/>
                  <a:pt x="929" y="481"/>
                </a:cubicBezTo>
                <a:cubicBezTo>
                  <a:pt x="929" y="481"/>
                  <a:pt x="929" y="481"/>
                  <a:pt x="929" y="481"/>
                </a:cubicBezTo>
                <a:cubicBezTo>
                  <a:pt x="930" y="480"/>
                  <a:pt x="931" y="480"/>
                  <a:pt x="932" y="480"/>
                </a:cubicBezTo>
                <a:cubicBezTo>
                  <a:pt x="932" y="480"/>
                  <a:pt x="932" y="479"/>
                  <a:pt x="932" y="479"/>
                </a:cubicBezTo>
                <a:cubicBezTo>
                  <a:pt x="934" y="479"/>
                  <a:pt x="934" y="479"/>
                  <a:pt x="934" y="479"/>
                </a:cubicBezTo>
                <a:cubicBezTo>
                  <a:pt x="935" y="478"/>
                  <a:pt x="935" y="477"/>
                  <a:pt x="936" y="477"/>
                </a:cubicBezTo>
                <a:cubicBezTo>
                  <a:pt x="937" y="477"/>
                  <a:pt x="937" y="477"/>
                  <a:pt x="937" y="477"/>
                </a:cubicBezTo>
                <a:cubicBezTo>
                  <a:pt x="937" y="476"/>
                  <a:pt x="937" y="476"/>
                  <a:pt x="937" y="476"/>
                </a:cubicBezTo>
                <a:cubicBezTo>
                  <a:pt x="938" y="476"/>
                  <a:pt x="938" y="477"/>
                  <a:pt x="940" y="477"/>
                </a:cubicBezTo>
                <a:cubicBezTo>
                  <a:pt x="940" y="476"/>
                  <a:pt x="940" y="476"/>
                  <a:pt x="940" y="475"/>
                </a:cubicBezTo>
                <a:cubicBezTo>
                  <a:pt x="942" y="475"/>
                  <a:pt x="942" y="475"/>
                  <a:pt x="942" y="475"/>
                </a:cubicBezTo>
                <a:cubicBezTo>
                  <a:pt x="942" y="475"/>
                  <a:pt x="942" y="475"/>
                  <a:pt x="942" y="475"/>
                </a:cubicBezTo>
                <a:cubicBezTo>
                  <a:pt x="944" y="475"/>
                  <a:pt x="944" y="475"/>
                  <a:pt x="944" y="475"/>
                </a:cubicBezTo>
                <a:cubicBezTo>
                  <a:pt x="944" y="474"/>
                  <a:pt x="944" y="474"/>
                  <a:pt x="944" y="474"/>
                </a:cubicBezTo>
                <a:cubicBezTo>
                  <a:pt x="944" y="474"/>
                  <a:pt x="945" y="474"/>
                  <a:pt x="945" y="473"/>
                </a:cubicBezTo>
                <a:cubicBezTo>
                  <a:pt x="945" y="472"/>
                  <a:pt x="945" y="472"/>
                  <a:pt x="945" y="472"/>
                </a:cubicBezTo>
                <a:cubicBezTo>
                  <a:pt x="946" y="472"/>
                  <a:pt x="946" y="472"/>
                  <a:pt x="947" y="471"/>
                </a:cubicBezTo>
                <a:cubicBezTo>
                  <a:pt x="947" y="470"/>
                  <a:pt x="947" y="470"/>
                  <a:pt x="947" y="470"/>
                </a:cubicBezTo>
                <a:cubicBezTo>
                  <a:pt x="947" y="470"/>
                  <a:pt x="945" y="471"/>
                  <a:pt x="944" y="471"/>
                </a:cubicBezTo>
                <a:cubicBezTo>
                  <a:pt x="944" y="470"/>
                  <a:pt x="944" y="470"/>
                  <a:pt x="944" y="470"/>
                </a:cubicBezTo>
                <a:cubicBezTo>
                  <a:pt x="944" y="470"/>
                  <a:pt x="944" y="470"/>
                  <a:pt x="944" y="470"/>
                </a:cubicBezTo>
                <a:cubicBezTo>
                  <a:pt x="943" y="469"/>
                  <a:pt x="943" y="469"/>
                  <a:pt x="943" y="469"/>
                </a:cubicBezTo>
                <a:cubicBezTo>
                  <a:pt x="943" y="466"/>
                  <a:pt x="943" y="466"/>
                  <a:pt x="943" y="466"/>
                </a:cubicBezTo>
                <a:cubicBezTo>
                  <a:pt x="942" y="466"/>
                  <a:pt x="942" y="466"/>
                  <a:pt x="942" y="466"/>
                </a:cubicBezTo>
                <a:cubicBezTo>
                  <a:pt x="942" y="466"/>
                  <a:pt x="942" y="466"/>
                  <a:pt x="942" y="466"/>
                </a:cubicBezTo>
                <a:cubicBezTo>
                  <a:pt x="942" y="466"/>
                  <a:pt x="942" y="466"/>
                  <a:pt x="942" y="466"/>
                </a:cubicBezTo>
                <a:cubicBezTo>
                  <a:pt x="942" y="466"/>
                  <a:pt x="942" y="466"/>
                  <a:pt x="942" y="466"/>
                </a:cubicBezTo>
                <a:cubicBezTo>
                  <a:pt x="940" y="467"/>
                  <a:pt x="940" y="468"/>
                  <a:pt x="940" y="469"/>
                </a:cubicBezTo>
                <a:cubicBezTo>
                  <a:pt x="938" y="469"/>
                  <a:pt x="937" y="469"/>
                  <a:pt x="935" y="468"/>
                </a:cubicBezTo>
                <a:cubicBezTo>
                  <a:pt x="935" y="465"/>
                  <a:pt x="934" y="466"/>
                  <a:pt x="934" y="462"/>
                </a:cubicBezTo>
                <a:cubicBezTo>
                  <a:pt x="932" y="463"/>
                  <a:pt x="932" y="463"/>
                  <a:pt x="931" y="464"/>
                </a:cubicBezTo>
                <a:cubicBezTo>
                  <a:pt x="931" y="462"/>
                  <a:pt x="931" y="462"/>
                  <a:pt x="931" y="462"/>
                </a:cubicBezTo>
                <a:cubicBezTo>
                  <a:pt x="929" y="463"/>
                  <a:pt x="930" y="463"/>
                  <a:pt x="929" y="464"/>
                </a:cubicBezTo>
                <a:cubicBezTo>
                  <a:pt x="929" y="465"/>
                  <a:pt x="929" y="465"/>
                  <a:pt x="929" y="465"/>
                </a:cubicBezTo>
                <a:cubicBezTo>
                  <a:pt x="928" y="465"/>
                  <a:pt x="928" y="465"/>
                  <a:pt x="928" y="465"/>
                </a:cubicBezTo>
                <a:cubicBezTo>
                  <a:pt x="928" y="463"/>
                  <a:pt x="928" y="463"/>
                  <a:pt x="928" y="463"/>
                </a:cubicBezTo>
                <a:cubicBezTo>
                  <a:pt x="927" y="463"/>
                  <a:pt x="927" y="463"/>
                  <a:pt x="927" y="463"/>
                </a:cubicBezTo>
                <a:cubicBezTo>
                  <a:pt x="927" y="462"/>
                  <a:pt x="927" y="462"/>
                  <a:pt x="927" y="462"/>
                </a:cubicBezTo>
                <a:cubicBezTo>
                  <a:pt x="927" y="462"/>
                  <a:pt x="926" y="463"/>
                  <a:pt x="925" y="463"/>
                </a:cubicBezTo>
                <a:cubicBezTo>
                  <a:pt x="925" y="462"/>
                  <a:pt x="925" y="462"/>
                  <a:pt x="925" y="462"/>
                </a:cubicBezTo>
                <a:cubicBezTo>
                  <a:pt x="923" y="462"/>
                  <a:pt x="922" y="462"/>
                  <a:pt x="921" y="462"/>
                </a:cubicBezTo>
                <a:cubicBezTo>
                  <a:pt x="921" y="461"/>
                  <a:pt x="921" y="460"/>
                  <a:pt x="921" y="458"/>
                </a:cubicBezTo>
                <a:cubicBezTo>
                  <a:pt x="921" y="458"/>
                  <a:pt x="921" y="458"/>
                  <a:pt x="921" y="458"/>
                </a:cubicBezTo>
                <a:cubicBezTo>
                  <a:pt x="921" y="455"/>
                  <a:pt x="921" y="455"/>
                  <a:pt x="921" y="455"/>
                </a:cubicBezTo>
                <a:cubicBezTo>
                  <a:pt x="918" y="455"/>
                  <a:pt x="918" y="454"/>
                  <a:pt x="917" y="453"/>
                </a:cubicBezTo>
                <a:cubicBezTo>
                  <a:pt x="917" y="452"/>
                  <a:pt x="917" y="452"/>
                  <a:pt x="917" y="452"/>
                </a:cubicBezTo>
                <a:cubicBezTo>
                  <a:pt x="915" y="452"/>
                  <a:pt x="913" y="452"/>
                  <a:pt x="911" y="452"/>
                </a:cubicBezTo>
                <a:cubicBezTo>
                  <a:pt x="911" y="447"/>
                  <a:pt x="911" y="447"/>
                  <a:pt x="911" y="447"/>
                </a:cubicBezTo>
                <a:cubicBezTo>
                  <a:pt x="908" y="447"/>
                  <a:pt x="908" y="447"/>
                  <a:pt x="908" y="447"/>
                </a:cubicBezTo>
                <a:cubicBezTo>
                  <a:pt x="909" y="446"/>
                  <a:pt x="909" y="446"/>
                  <a:pt x="909" y="444"/>
                </a:cubicBezTo>
                <a:cubicBezTo>
                  <a:pt x="907" y="445"/>
                  <a:pt x="907" y="445"/>
                  <a:pt x="906" y="446"/>
                </a:cubicBezTo>
                <a:cubicBezTo>
                  <a:pt x="906" y="446"/>
                  <a:pt x="906" y="446"/>
                  <a:pt x="906" y="446"/>
                </a:cubicBezTo>
                <a:cubicBezTo>
                  <a:pt x="904" y="444"/>
                  <a:pt x="907" y="443"/>
                  <a:pt x="907" y="443"/>
                </a:cubicBezTo>
                <a:cubicBezTo>
                  <a:pt x="907" y="441"/>
                  <a:pt x="907" y="441"/>
                  <a:pt x="907" y="441"/>
                </a:cubicBezTo>
                <a:cubicBezTo>
                  <a:pt x="904" y="441"/>
                  <a:pt x="904" y="441"/>
                  <a:pt x="904" y="441"/>
                </a:cubicBezTo>
                <a:cubicBezTo>
                  <a:pt x="904" y="439"/>
                  <a:pt x="904" y="439"/>
                  <a:pt x="904" y="439"/>
                </a:cubicBezTo>
                <a:cubicBezTo>
                  <a:pt x="906" y="439"/>
                  <a:pt x="908" y="440"/>
                  <a:pt x="910" y="440"/>
                </a:cubicBezTo>
                <a:cubicBezTo>
                  <a:pt x="910" y="440"/>
                  <a:pt x="910" y="439"/>
                  <a:pt x="911" y="439"/>
                </a:cubicBezTo>
                <a:cubicBezTo>
                  <a:pt x="912" y="439"/>
                  <a:pt x="912" y="439"/>
                  <a:pt x="912" y="440"/>
                </a:cubicBezTo>
                <a:cubicBezTo>
                  <a:pt x="913" y="440"/>
                  <a:pt x="913" y="440"/>
                  <a:pt x="913" y="440"/>
                </a:cubicBezTo>
                <a:cubicBezTo>
                  <a:pt x="913" y="439"/>
                  <a:pt x="913" y="438"/>
                  <a:pt x="913" y="437"/>
                </a:cubicBezTo>
                <a:cubicBezTo>
                  <a:pt x="913" y="437"/>
                  <a:pt x="913" y="437"/>
                  <a:pt x="913" y="437"/>
                </a:cubicBezTo>
                <a:cubicBezTo>
                  <a:pt x="913" y="436"/>
                  <a:pt x="912" y="435"/>
                  <a:pt x="912" y="435"/>
                </a:cubicBezTo>
                <a:cubicBezTo>
                  <a:pt x="911" y="434"/>
                  <a:pt x="909" y="434"/>
                  <a:pt x="908" y="434"/>
                </a:cubicBezTo>
                <a:cubicBezTo>
                  <a:pt x="908" y="433"/>
                  <a:pt x="908" y="433"/>
                  <a:pt x="907" y="433"/>
                </a:cubicBezTo>
                <a:cubicBezTo>
                  <a:pt x="907" y="432"/>
                  <a:pt x="907" y="432"/>
                  <a:pt x="907" y="432"/>
                </a:cubicBezTo>
                <a:cubicBezTo>
                  <a:pt x="904" y="432"/>
                  <a:pt x="904" y="432"/>
                  <a:pt x="904" y="432"/>
                </a:cubicBezTo>
                <a:cubicBezTo>
                  <a:pt x="904" y="431"/>
                  <a:pt x="904" y="431"/>
                  <a:pt x="904" y="431"/>
                </a:cubicBezTo>
                <a:cubicBezTo>
                  <a:pt x="905" y="431"/>
                  <a:pt x="906" y="431"/>
                  <a:pt x="906" y="431"/>
                </a:cubicBezTo>
                <a:cubicBezTo>
                  <a:pt x="907" y="429"/>
                  <a:pt x="907" y="428"/>
                  <a:pt x="907" y="425"/>
                </a:cubicBezTo>
                <a:cubicBezTo>
                  <a:pt x="906" y="425"/>
                  <a:pt x="905" y="424"/>
                  <a:pt x="904" y="423"/>
                </a:cubicBezTo>
                <a:cubicBezTo>
                  <a:pt x="904" y="423"/>
                  <a:pt x="904" y="423"/>
                  <a:pt x="904" y="423"/>
                </a:cubicBezTo>
                <a:cubicBezTo>
                  <a:pt x="902" y="423"/>
                  <a:pt x="902" y="423"/>
                  <a:pt x="902" y="423"/>
                </a:cubicBezTo>
                <a:cubicBezTo>
                  <a:pt x="902" y="422"/>
                  <a:pt x="902" y="421"/>
                  <a:pt x="902" y="421"/>
                </a:cubicBezTo>
                <a:cubicBezTo>
                  <a:pt x="901" y="420"/>
                  <a:pt x="901" y="420"/>
                  <a:pt x="900" y="420"/>
                </a:cubicBezTo>
                <a:cubicBezTo>
                  <a:pt x="900" y="420"/>
                  <a:pt x="900" y="420"/>
                  <a:pt x="900" y="420"/>
                </a:cubicBezTo>
                <a:cubicBezTo>
                  <a:pt x="901" y="420"/>
                  <a:pt x="901" y="420"/>
                  <a:pt x="901" y="420"/>
                </a:cubicBezTo>
                <a:cubicBezTo>
                  <a:pt x="901" y="418"/>
                  <a:pt x="902" y="417"/>
                  <a:pt x="902" y="416"/>
                </a:cubicBezTo>
                <a:cubicBezTo>
                  <a:pt x="901" y="416"/>
                  <a:pt x="899" y="415"/>
                  <a:pt x="896" y="416"/>
                </a:cubicBezTo>
                <a:cubicBezTo>
                  <a:pt x="896" y="416"/>
                  <a:pt x="896" y="416"/>
                  <a:pt x="896" y="416"/>
                </a:cubicBezTo>
                <a:cubicBezTo>
                  <a:pt x="896" y="416"/>
                  <a:pt x="895" y="416"/>
                  <a:pt x="894" y="416"/>
                </a:cubicBezTo>
                <a:cubicBezTo>
                  <a:pt x="895" y="412"/>
                  <a:pt x="895" y="414"/>
                  <a:pt x="898" y="413"/>
                </a:cubicBezTo>
                <a:cubicBezTo>
                  <a:pt x="898" y="413"/>
                  <a:pt x="898" y="412"/>
                  <a:pt x="899" y="412"/>
                </a:cubicBezTo>
                <a:cubicBezTo>
                  <a:pt x="899" y="410"/>
                  <a:pt x="899" y="410"/>
                  <a:pt x="898" y="409"/>
                </a:cubicBezTo>
                <a:cubicBezTo>
                  <a:pt x="896" y="409"/>
                  <a:pt x="896" y="409"/>
                  <a:pt x="896" y="409"/>
                </a:cubicBezTo>
                <a:cubicBezTo>
                  <a:pt x="896" y="408"/>
                  <a:pt x="896" y="408"/>
                  <a:pt x="896" y="408"/>
                </a:cubicBezTo>
                <a:cubicBezTo>
                  <a:pt x="896" y="408"/>
                  <a:pt x="896" y="408"/>
                  <a:pt x="896" y="408"/>
                </a:cubicBezTo>
                <a:cubicBezTo>
                  <a:pt x="896" y="407"/>
                  <a:pt x="897" y="407"/>
                  <a:pt x="897" y="406"/>
                </a:cubicBezTo>
                <a:cubicBezTo>
                  <a:pt x="895" y="406"/>
                  <a:pt x="895" y="406"/>
                  <a:pt x="895" y="406"/>
                </a:cubicBezTo>
                <a:cubicBezTo>
                  <a:pt x="895" y="404"/>
                  <a:pt x="895" y="404"/>
                  <a:pt x="895" y="404"/>
                </a:cubicBezTo>
                <a:cubicBezTo>
                  <a:pt x="894" y="404"/>
                  <a:pt x="892" y="403"/>
                  <a:pt x="891" y="404"/>
                </a:cubicBezTo>
                <a:cubicBezTo>
                  <a:pt x="891" y="404"/>
                  <a:pt x="891" y="404"/>
                  <a:pt x="891" y="404"/>
                </a:cubicBezTo>
                <a:cubicBezTo>
                  <a:pt x="890" y="404"/>
                  <a:pt x="890" y="404"/>
                  <a:pt x="890" y="404"/>
                </a:cubicBezTo>
                <a:cubicBezTo>
                  <a:pt x="890" y="402"/>
                  <a:pt x="890" y="402"/>
                  <a:pt x="890" y="402"/>
                </a:cubicBezTo>
                <a:cubicBezTo>
                  <a:pt x="889" y="402"/>
                  <a:pt x="889" y="402"/>
                  <a:pt x="889" y="402"/>
                </a:cubicBezTo>
                <a:cubicBezTo>
                  <a:pt x="889" y="399"/>
                  <a:pt x="889" y="399"/>
                  <a:pt x="889" y="399"/>
                </a:cubicBezTo>
                <a:cubicBezTo>
                  <a:pt x="888" y="397"/>
                  <a:pt x="886" y="396"/>
                  <a:pt x="889" y="394"/>
                </a:cubicBezTo>
                <a:cubicBezTo>
                  <a:pt x="889" y="391"/>
                  <a:pt x="889" y="391"/>
                  <a:pt x="887" y="391"/>
                </a:cubicBezTo>
                <a:cubicBezTo>
                  <a:pt x="887" y="388"/>
                  <a:pt x="887" y="388"/>
                  <a:pt x="887" y="388"/>
                </a:cubicBezTo>
                <a:cubicBezTo>
                  <a:pt x="886" y="388"/>
                  <a:pt x="886" y="388"/>
                  <a:pt x="886" y="388"/>
                </a:cubicBezTo>
                <a:cubicBezTo>
                  <a:pt x="887" y="387"/>
                  <a:pt x="887" y="385"/>
                  <a:pt x="887" y="384"/>
                </a:cubicBezTo>
                <a:cubicBezTo>
                  <a:pt x="886" y="384"/>
                  <a:pt x="884" y="384"/>
                  <a:pt x="883" y="385"/>
                </a:cubicBezTo>
                <a:cubicBezTo>
                  <a:pt x="883" y="386"/>
                  <a:pt x="883" y="388"/>
                  <a:pt x="883" y="389"/>
                </a:cubicBezTo>
                <a:cubicBezTo>
                  <a:pt x="881" y="390"/>
                  <a:pt x="882" y="389"/>
                  <a:pt x="881" y="390"/>
                </a:cubicBezTo>
                <a:cubicBezTo>
                  <a:pt x="881" y="390"/>
                  <a:pt x="881" y="390"/>
                  <a:pt x="881" y="390"/>
                </a:cubicBezTo>
                <a:cubicBezTo>
                  <a:pt x="881" y="393"/>
                  <a:pt x="881" y="393"/>
                  <a:pt x="881" y="393"/>
                </a:cubicBezTo>
                <a:cubicBezTo>
                  <a:pt x="880" y="393"/>
                  <a:pt x="880" y="393"/>
                  <a:pt x="880" y="393"/>
                </a:cubicBezTo>
                <a:cubicBezTo>
                  <a:pt x="879" y="394"/>
                  <a:pt x="879" y="394"/>
                  <a:pt x="878" y="395"/>
                </a:cubicBezTo>
                <a:cubicBezTo>
                  <a:pt x="878" y="397"/>
                  <a:pt x="878" y="397"/>
                  <a:pt x="879" y="398"/>
                </a:cubicBezTo>
                <a:cubicBezTo>
                  <a:pt x="879" y="398"/>
                  <a:pt x="878" y="399"/>
                  <a:pt x="878" y="399"/>
                </a:cubicBezTo>
                <a:cubicBezTo>
                  <a:pt x="878" y="401"/>
                  <a:pt x="878" y="401"/>
                  <a:pt x="878" y="401"/>
                </a:cubicBezTo>
                <a:cubicBezTo>
                  <a:pt x="876" y="402"/>
                  <a:pt x="875" y="403"/>
                  <a:pt x="873" y="404"/>
                </a:cubicBezTo>
                <a:cubicBezTo>
                  <a:pt x="874" y="406"/>
                  <a:pt x="874" y="407"/>
                  <a:pt x="874" y="408"/>
                </a:cubicBezTo>
                <a:cubicBezTo>
                  <a:pt x="872" y="408"/>
                  <a:pt x="872" y="407"/>
                  <a:pt x="871" y="407"/>
                </a:cubicBezTo>
                <a:cubicBezTo>
                  <a:pt x="870" y="408"/>
                  <a:pt x="870" y="408"/>
                  <a:pt x="870" y="409"/>
                </a:cubicBezTo>
                <a:cubicBezTo>
                  <a:pt x="869" y="409"/>
                  <a:pt x="869" y="409"/>
                  <a:pt x="869" y="409"/>
                </a:cubicBezTo>
                <a:cubicBezTo>
                  <a:pt x="869" y="412"/>
                  <a:pt x="869" y="412"/>
                  <a:pt x="869" y="412"/>
                </a:cubicBezTo>
                <a:cubicBezTo>
                  <a:pt x="869" y="412"/>
                  <a:pt x="869" y="412"/>
                  <a:pt x="869" y="412"/>
                </a:cubicBezTo>
                <a:cubicBezTo>
                  <a:pt x="868" y="412"/>
                  <a:pt x="869" y="412"/>
                  <a:pt x="868" y="412"/>
                </a:cubicBezTo>
                <a:cubicBezTo>
                  <a:pt x="868" y="413"/>
                  <a:pt x="868" y="413"/>
                  <a:pt x="868" y="413"/>
                </a:cubicBezTo>
                <a:cubicBezTo>
                  <a:pt x="867" y="413"/>
                  <a:pt x="867" y="413"/>
                  <a:pt x="867" y="413"/>
                </a:cubicBezTo>
                <a:cubicBezTo>
                  <a:pt x="867" y="414"/>
                  <a:pt x="867" y="414"/>
                  <a:pt x="867" y="414"/>
                </a:cubicBezTo>
                <a:cubicBezTo>
                  <a:pt x="865" y="414"/>
                  <a:pt x="865" y="414"/>
                  <a:pt x="865" y="414"/>
                </a:cubicBezTo>
                <a:cubicBezTo>
                  <a:pt x="865" y="414"/>
                  <a:pt x="865" y="414"/>
                  <a:pt x="865" y="414"/>
                </a:cubicBezTo>
                <a:cubicBezTo>
                  <a:pt x="864" y="415"/>
                  <a:pt x="863" y="415"/>
                  <a:pt x="863" y="416"/>
                </a:cubicBezTo>
                <a:cubicBezTo>
                  <a:pt x="862" y="413"/>
                  <a:pt x="862" y="412"/>
                  <a:pt x="859" y="411"/>
                </a:cubicBezTo>
                <a:cubicBezTo>
                  <a:pt x="859" y="409"/>
                  <a:pt x="859" y="409"/>
                  <a:pt x="859" y="409"/>
                </a:cubicBezTo>
                <a:cubicBezTo>
                  <a:pt x="859" y="409"/>
                  <a:pt x="858" y="409"/>
                  <a:pt x="858" y="408"/>
                </a:cubicBezTo>
                <a:cubicBezTo>
                  <a:pt x="857" y="410"/>
                  <a:pt x="857" y="410"/>
                  <a:pt x="856" y="411"/>
                </a:cubicBezTo>
                <a:cubicBezTo>
                  <a:pt x="856" y="412"/>
                  <a:pt x="856" y="411"/>
                  <a:pt x="856" y="412"/>
                </a:cubicBezTo>
                <a:cubicBezTo>
                  <a:pt x="856" y="410"/>
                  <a:pt x="856" y="410"/>
                  <a:pt x="856" y="410"/>
                </a:cubicBezTo>
                <a:cubicBezTo>
                  <a:pt x="855" y="410"/>
                  <a:pt x="855" y="410"/>
                  <a:pt x="854" y="410"/>
                </a:cubicBezTo>
                <a:cubicBezTo>
                  <a:pt x="854" y="406"/>
                  <a:pt x="854" y="406"/>
                  <a:pt x="854" y="406"/>
                </a:cubicBezTo>
                <a:cubicBezTo>
                  <a:pt x="854" y="406"/>
                  <a:pt x="854" y="406"/>
                  <a:pt x="854" y="406"/>
                </a:cubicBezTo>
                <a:cubicBezTo>
                  <a:pt x="853" y="406"/>
                  <a:pt x="853" y="405"/>
                  <a:pt x="853" y="404"/>
                </a:cubicBezTo>
                <a:cubicBezTo>
                  <a:pt x="848" y="404"/>
                  <a:pt x="848" y="404"/>
                  <a:pt x="848" y="404"/>
                </a:cubicBezTo>
                <a:cubicBezTo>
                  <a:pt x="848" y="403"/>
                  <a:pt x="848" y="403"/>
                  <a:pt x="848" y="403"/>
                </a:cubicBezTo>
                <a:cubicBezTo>
                  <a:pt x="847" y="403"/>
                  <a:pt x="847" y="403"/>
                  <a:pt x="846" y="404"/>
                </a:cubicBezTo>
                <a:cubicBezTo>
                  <a:pt x="844" y="402"/>
                  <a:pt x="842" y="402"/>
                  <a:pt x="842" y="400"/>
                </a:cubicBezTo>
                <a:cubicBezTo>
                  <a:pt x="841" y="400"/>
                  <a:pt x="841" y="400"/>
                  <a:pt x="841" y="400"/>
                </a:cubicBezTo>
                <a:cubicBezTo>
                  <a:pt x="841" y="399"/>
                  <a:pt x="844" y="395"/>
                  <a:pt x="842" y="392"/>
                </a:cubicBezTo>
                <a:cubicBezTo>
                  <a:pt x="842" y="392"/>
                  <a:pt x="842" y="391"/>
                  <a:pt x="841" y="391"/>
                </a:cubicBezTo>
                <a:cubicBezTo>
                  <a:pt x="840" y="390"/>
                  <a:pt x="840" y="389"/>
                  <a:pt x="840" y="387"/>
                </a:cubicBezTo>
                <a:cubicBezTo>
                  <a:pt x="843" y="387"/>
                  <a:pt x="843" y="387"/>
                  <a:pt x="843" y="387"/>
                </a:cubicBezTo>
                <a:cubicBezTo>
                  <a:pt x="843" y="386"/>
                  <a:pt x="843" y="386"/>
                  <a:pt x="843" y="386"/>
                </a:cubicBezTo>
                <a:cubicBezTo>
                  <a:pt x="844" y="386"/>
                  <a:pt x="844" y="386"/>
                  <a:pt x="844" y="386"/>
                </a:cubicBezTo>
                <a:cubicBezTo>
                  <a:pt x="844" y="384"/>
                  <a:pt x="844" y="384"/>
                  <a:pt x="844" y="384"/>
                </a:cubicBezTo>
                <a:cubicBezTo>
                  <a:pt x="842" y="384"/>
                  <a:pt x="842" y="384"/>
                  <a:pt x="842" y="384"/>
                </a:cubicBezTo>
                <a:cubicBezTo>
                  <a:pt x="842" y="383"/>
                  <a:pt x="842" y="382"/>
                  <a:pt x="843" y="381"/>
                </a:cubicBezTo>
                <a:cubicBezTo>
                  <a:pt x="844" y="381"/>
                  <a:pt x="844" y="381"/>
                  <a:pt x="844" y="381"/>
                </a:cubicBezTo>
                <a:cubicBezTo>
                  <a:pt x="844" y="379"/>
                  <a:pt x="844" y="379"/>
                  <a:pt x="844" y="379"/>
                </a:cubicBezTo>
                <a:cubicBezTo>
                  <a:pt x="844" y="379"/>
                  <a:pt x="844" y="379"/>
                  <a:pt x="844" y="379"/>
                </a:cubicBezTo>
                <a:cubicBezTo>
                  <a:pt x="845" y="378"/>
                  <a:pt x="846" y="378"/>
                  <a:pt x="846" y="376"/>
                </a:cubicBezTo>
                <a:cubicBezTo>
                  <a:pt x="844" y="376"/>
                  <a:pt x="844" y="376"/>
                  <a:pt x="844" y="376"/>
                </a:cubicBezTo>
                <a:cubicBezTo>
                  <a:pt x="844" y="376"/>
                  <a:pt x="843" y="378"/>
                  <a:pt x="842" y="378"/>
                </a:cubicBezTo>
                <a:cubicBezTo>
                  <a:pt x="842" y="377"/>
                  <a:pt x="842" y="377"/>
                  <a:pt x="842" y="377"/>
                </a:cubicBezTo>
                <a:cubicBezTo>
                  <a:pt x="841" y="377"/>
                  <a:pt x="841" y="377"/>
                  <a:pt x="841" y="377"/>
                </a:cubicBezTo>
                <a:cubicBezTo>
                  <a:pt x="841" y="377"/>
                  <a:pt x="841" y="377"/>
                  <a:pt x="841" y="377"/>
                </a:cubicBezTo>
                <a:cubicBezTo>
                  <a:pt x="836" y="377"/>
                  <a:pt x="836" y="377"/>
                  <a:pt x="836" y="377"/>
                </a:cubicBezTo>
                <a:cubicBezTo>
                  <a:pt x="836" y="376"/>
                  <a:pt x="836" y="376"/>
                  <a:pt x="836" y="376"/>
                </a:cubicBezTo>
                <a:cubicBezTo>
                  <a:pt x="836" y="376"/>
                  <a:pt x="836" y="376"/>
                  <a:pt x="836" y="376"/>
                </a:cubicBezTo>
                <a:cubicBezTo>
                  <a:pt x="836" y="375"/>
                  <a:pt x="836" y="375"/>
                  <a:pt x="836" y="374"/>
                </a:cubicBezTo>
                <a:cubicBezTo>
                  <a:pt x="837" y="374"/>
                  <a:pt x="838" y="374"/>
                  <a:pt x="839" y="373"/>
                </a:cubicBezTo>
                <a:cubicBezTo>
                  <a:pt x="839" y="372"/>
                  <a:pt x="839" y="372"/>
                  <a:pt x="839" y="372"/>
                </a:cubicBezTo>
                <a:cubicBezTo>
                  <a:pt x="836" y="372"/>
                  <a:pt x="836" y="372"/>
                  <a:pt x="836" y="372"/>
                </a:cubicBezTo>
                <a:cubicBezTo>
                  <a:pt x="836" y="372"/>
                  <a:pt x="836" y="372"/>
                  <a:pt x="836" y="372"/>
                </a:cubicBezTo>
                <a:cubicBezTo>
                  <a:pt x="832" y="372"/>
                  <a:pt x="832" y="372"/>
                  <a:pt x="832" y="372"/>
                </a:cubicBezTo>
                <a:cubicBezTo>
                  <a:pt x="832" y="372"/>
                  <a:pt x="832" y="372"/>
                  <a:pt x="832" y="372"/>
                </a:cubicBezTo>
                <a:cubicBezTo>
                  <a:pt x="830" y="372"/>
                  <a:pt x="828" y="372"/>
                  <a:pt x="826" y="372"/>
                </a:cubicBezTo>
                <a:cubicBezTo>
                  <a:pt x="826" y="370"/>
                  <a:pt x="825" y="369"/>
                  <a:pt x="825" y="368"/>
                </a:cubicBezTo>
                <a:cubicBezTo>
                  <a:pt x="825" y="368"/>
                  <a:pt x="824" y="368"/>
                  <a:pt x="823" y="368"/>
                </a:cubicBezTo>
                <a:cubicBezTo>
                  <a:pt x="823" y="367"/>
                  <a:pt x="823" y="366"/>
                  <a:pt x="823" y="364"/>
                </a:cubicBezTo>
                <a:cubicBezTo>
                  <a:pt x="821" y="364"/>
                  <a:pt x="821" y="363"/>
                  <a:pt x="819" y="363"/>
                </a:cubicBezTo>
                <a:cubicBezTo>
                  <a:pt x="819" y="360"/>
                  <a:pt x="819" y="360"/>
                  <a:pt x="819" y="360"/>
                </a:cubicBezTo>
                <a:cubicBezTo>
                  <a:pt x="818" y="360"/>
                  <a:pt x="817" y="360"/>
                  <a:pt x="817" y="360"/>
                </a:cubicBezTo>
                <a:cubicBezTo>
                  <a:pt x="816" y="359"/>
                  <a:pt x="815" y="358"/>
                  <a:pt x="815" y="357"/>
                </a:cubicBezTo>
                <a:cubicBezTo>
                  <a:pt x="814" y="357"/>
                  <a:pt x="813" y="357"/>
                  <a:pt x="811" y="356"/>
                </a:cubicBezTo>
                <a:cubicBezTo>
                  <a:pt x="811" y="356"/>
                  <a:pt x="811" y="356"/>
                  <a:pt x="811" y="356"/>
                </a:cubicBezTo>
                <a:cubicBezTo>
                  <a:pt x="810" y="356"/>
                  <a:pt x="810" y="356"/>
                  <a:pt x="810" y="356"/>
                </a:cubicBezTo>
                <a:cubicBezTo>
                  <a:pt x="809" y="356"/>
                  <a:pt x="809" y="355"/>
                  <a:pt x="808" y="354"/>
                </a:cubicBezTo>
                <a:cubicBezTo>
                  <a:pt x="807" y="357"/>
                  <a:pt x="803" y="357"/>
                  <a:pt x="801" y="360"/>
                </a:cubicBezTo>
                <a:cubicBezTo>
                  <a:pt x="798" y="360"/>
                  <a:pt x="796" y="360"/>
                  <a:pt x="794" y="359"/>
                </a:cubicBezTo>
                <a:cubicBezTo>
                  <a:pt x="792" y="359"/>
                  <a:pt x="789" y="359"/>
                  <a:pt x="787" y="360"/>
                </a:cubicBezTo>
                <a:cubicBezTo>
                  <a:pt x="787" y="359"/>
                  <a:pt x="787" y="359"/>
                  <a:pt x="787" y="359"/>
                </a:cubicBezTo>
                <a:cubicBezTo>
                  <a:pt x="785" y="359"/>
                  <a:pt x="785" y="359"/>
                  <a:pt x="785" y="359"/>
                </a:cubicBezTo>
                <a:cubicBezTo>
                  <a:pt x="785" y="359"/>
                  <a:pt x="785" y="358"/>
                  <a:pt x="785" y="358"/>
                </a:cubicBezTo>
                <a:cubicBezTo>
                  <a:pt x="784" y="358"/>
                  <a:pt x="783" y="359"/>
                  <a:pt x="781" y="358"/>
                </a:cubicBezTo>
                <a:cubicBezTo>
                  <a:pt x="780" y="358"/>
                  <a:pt x="778" y="356"/>
                  <a:pt x="776" y="357"/>
                </a:cubicBezTo>
                <a:cubicBezTo>
                  <a:pt x="776" y="358"/>
                  <a:pt x="776" y="358"/>
                  <a:pt x="776" y="358"/>
                </a:cubicBezTo>
                <a:cubicBezTo>
                  <a:pt x="775" y="358"/>
                  <a:pt x="775" y="358"/>
                  <a:pt x="775" y="358"/>
                </a:cubicBezTo>
                <a:cubicBezTo>
                  <a:pt x="775" y="358"/>
                  <a:pt x="775" y="358"/>
                  <a:pt x="775" y="358"/>
                </a:cubicBezTo>
                <a:cubicBezTo>
                  <a:pt x="774" y="359"/>
                  <a:pt x="773" y="359"/>
                  <a:pt x="771" y="359"/>
                </a:cubicBezTo>
                <a:cubicBezTo>
                  <a:pt x="771" y="360"/>
                  <a:pt x="771" y="359"/>
                  <a:pt x="771" y="360"/>
                </a:cubicBezTo>
                <a:cubicBezTo>
                  <a:pt x="771" y="362"/>
                  <a:pt x="771" y="362"/>
                  <a:pt x="772" y="364"/>
                </a:cubicBezTo>
                <a:cubicBezTo>
                  <a:pt x="774" y="364"/>
                  <a:pt x="773" y="364"/>
                  <a:pt x="775" y="364"/>
                </a:cubicBezTo>
                <a:cubicBezTo>
                  <a:pt x="775" y="366"/>
                  <a:pt x="775" y="366"/>
                  <a:pt x="775" y="366"/>
                </a:cubicBezTo>
                <a:cubicBezTo>
                  <a:pt x="774" y="367"/>
                  <a:pt x="775" y="366"/>
                  <a:pt x="774" y="367"/>
                </a:cubicBezTo>
                <a:cubicBezTo>
                  <a:pt x="773" y="367"/>
                  <a:pt x="773" y="367"/>
                  <a:pt x="773" y="367"/>
                </a:cubicBezTo>
                <a:cubicBezTo>
                  <a:pt x="774" y="367"/>
                  <a:pt x="775" y="368"/>
                  <a:pt x="774" y="370"/>
                </a:cubicBezTo>
                <a:cubicBezTo>
                  <a:pt x="773" y="370"/>
                  <a:pt x="773" y="370"/>
                  <a:pt x="773" y="370"/>
                </a:cubicBezTo>
                <a:cubicBezTo>
                  <a:pt x="773" y="370"/>
                  <a:pt x="773" y="371"/>
                  <a:pt x="773" y="372"/>
                </a:cubicBezTo>
                <a:cubicBezTo>
                  <a:pt x="772" y="372"/>
                  <a:pt x="771" y="372"/>
                  <a:pt x="771" y="373"/>
                </a:cubicBezTo>
                <a:cubicBezTo>
                  <a:pt x="771" y="374"/>
                  <a:pt x="770" y="375"/>
                  <a:pt x="770" y="376"/>
                </a:cubicBezTo>
                <a:cubicBezTo>
                  <a:pt x="769" y="376"/>
                  <a:pt x="769" y="376"/>
                  <a:pt x="769" y="376"/>
                </a:cubicBezTo>
                <a:cubicBezTo>
                  <a:pt x="770" y="377"/>
                  <a:pt x="770" y="377"/>
                  <a:pt x="770" y="377"/>
                </a:cubicBezTo>
                <a:cubicBezTo>
                  <a:pt x="771" y="378"/>
                  <a:pt x="772" y="378"/>
                  <a:pt x="774" y="378"/>
                </a:cubicBezTo>
                <a:cubicBezTo>
                  <a:pt x="773" y="379"/>
                  <a:pt x="772" y="380"/>
                  <a:pt x="771" y="380"/>
                </a:cubicBezTo>
                <a:cubicBezTo>
                  <a:pt x="772" y="382"/>
                  <a:pt x="772" y="384"/>
                  <a:pt x="773" y="387"/>
                </a:cubicBezTo>
                <a:cubicBezTo>
                  <a:pt x="773" y="387"/>
                  <a:pt x="773" y="387"/>
                  <a:pt x="773" y="387"/>
                </a:cubicBezTo>
                <a:cubicBezTo>
                  <a:pt x="773" y="387"/>
                  <a:pt x="773" y="388"/>
                  <a:pt x="773" y="389"/>
                </a:cubicBezTo>
                <a:cubicBezTo>
                  <a:pt x="773" y="389"/>
                  <a:pt x="773" y="389"/>
                  <a:pt x="773" y="389"/>
                </a:cubicBezTo>
                <a:cubicBezTo>
                  <a:pt x="773" y="389"/>
                  <a:pt x="773" y="389"/>
                  <a:pt x="773" y="389"/>
                </a:cubicBezTo>
                <a:cubicBezTo>
                  <a:pt x="775" y="389"/>
                  <a:pt x="775" y="389"/>
                  <a:pt x="775" y="389"/>
                </a:cubicBezTo>
                <a:cubicBezTo>
                  <a:pt x="775" y="392"/>
                  <a:pt x="775" y="392"/>
                  <a:pt x="775" y="392"/>
                </a:cubicBezTo>
                <a:cubicBezTo>
                  <a:pt x="774" y="392"/>
                  <a:pt x="774" y="392"/>
                  <a:pt x="774" y="392"/>
                </a:cubicBezTo>
                <a:cubicBezTo>
                  <a:pt x="774" y="394"/>
                  <a:pt x="774" y="394"/>
                  <a:pt x="774" y="394"/>
                </a:cubicBezTo>
                <a:cubicBezTo>
                  <a:pt x="773" y="394"/>
                  <a:pt x="773" y="394"/>
                  <a:pt x="773" y="394"/>
                </a:cubicBezTo>
                <a:cubicBezTo>
                  <a:pt x="773" y="395"/>
                  <a:pt x="773" y="395"/>
                  <a:pt x="773" y="395"/>
                </a:cubicBezTo>
                <a:cubicBezTo>
                  <a:pt x="772" y="394"/>
                  <a:pt x="772" y="394"/>
                  <a:pt x="771" y="394"/>
                </a:cubicBezTo>
                <a:cubicBezTo>
                  <a:pt x="771" y="396"/>
                  <a:pt x="771" y="396"/>
                  <a:pt x="771" y="396"/>
                </a:cubicBezTo>
                <a:cubicBezTo>
                  <a:pt x="771" y="396"/>
                  <a:pt x="771" y="396"/>
                  <a:pt x="771" y="396"/>
                </a:cubicBezTo>
                <a:cubicBezTo>
                  <a:pt x="771" y="399"/>
                  <a:pt x="771" y="399"/>
                  <a:pt x="771" y="399"/>
                </a:cubicBezTo>
                <a:cubicBezTo>
                  <a:pt x="771" y="399"/>
                  <a:pt x="771" y="399"/>
                  <a:pt x="771" y="399"/>
                </a:cubicBezTo>
                <a:cubicBezTo>
                  <a:pt x="769" y="400"/>
                  <a:pt x="767" y="400"/>
                  <a:pt x="765" y="401"/>
                </a:cubicBezTo>
                <a:cubicBezTo>
                  <a:pt x="765" y="402"/>
                  <a:pt x="765" y="402"/>
                  <a:pt x="765" y="402"/>
                </a:cubicBezTo>
                <a:cubicBezTo>
                  <a:pt x="764" y="403"/>
                  <a:pt x="764" y="403"/>
                  <a:pt x="763" y="403"/>
                </a:cubicBezTo>
                <a:cubicBezTo>
                  <a:pt x="763" y="405"/>
                  <a:pt x="763" y="407"/>
                  <a:pt x="763" y="408"/>
                </a:cubicBezTo>
                <a:cubicBezTo>
                  <a:pt x="766" y="408"/>
                  <a:pt x="766" y="408"/>
                  <a:pt x="766" y="408"/>
                </a:cubicBezTo>
                <a:cubicBezTo>
                  <a:pt x="766" y="409"/>
                  <a:pt x="767" y="409"/>
                  <a:pt x="767" y="410"/>
                </a:cubicBezTo>
                <a:cubicBezTo>
                  <a:pt x="767" y="410"/>
                  <a:pt x="767" y="410"/>
                  <a:pt x="767" y="410"/>
                </a:cubicBezTo>
                <a:cubicBezTo>
                  <a:pt x="767" y="411"/>
                  <a:pt x="767" y="411"/>
                  <a:pt x="767" y="411"/>
                </a:cubicBezTo>
                <a:cubicBezTo>
                  <a:pt x="769" y="412"/>
                  <a:pt x="771" y="413"/>
                  <a:pt x="773" y="414"/>
                </a:cubicBezTo>
                <a:cubicBezTo>
                  <a:pt x="773" y="415"/>
                  <a:pt x="773" y="416"/>
                  <a:pt x="773" y="417"/>
                </a:cubicBezTo>
                <a:cubicBezTo>
                  <a:pt x="774" y="417"/>
                  <a:pt x="774" y="417"/>
                  <a:pt x="775" y="418"/>
                </a:cubicBezTo>
                <a:cubicBezTo>
                  <a:pt x="775" y="419"/>
                  <a:pt x="775" y="420"/>
                  <a:pt x="775" y="421"/>
                </a:cubicBezTo>
                <a:cubicBezTo>
                  <a:pt x="776" y="422"/>
                  <a:pt x="777" y="422"/>
                  <a:pt x="777" y="423"/>
                </a:cubicBezTo>
                <a:cubicBezTo>
                  <a:pt x="778" y="425"/>
                  <a:pt x="779" y="428"/>
                  <a:pt x="780" y="431"/>
                </a:cubicBezTo>
                <a:cubicBezTo>
                  <a:pt x="781" y="431"/>
                  <a:pt x="781" y="431"/>
                  <a:pt x="782" y="431"/>
                </a:cubicBezTo>
                <a:cubicBezTo>
                  <a:pt x="782" y="433"/>
                  <a:pt x="782" y="433"/>
                  <a:pt x="782" y="433"/>
                </a:cubicBezTo>
                <a:cubicBezTo>
                  <a:pt x="783" y="433"/>
                  <a:pt x="783" y="433"/>
                  <a:pt x="783" y="433"/>
                </a:cubicBezTo>
                <a:cubicBezTo>
                  <a:pt x="782" y="434"/>
                  <a:pt x="780" y="437"/>
                  <a:pt x="780" y="439"/>
                </a:cubicBezTo>
                <a:cubicBezTo>
                  <a:pt x="780" y="439"/>
                  <a:pt x="781" y="443"/>
                  <a:pt x="781" y="444"/>
                </a:cubicBezTo>
                <a:cubicBezTo>
                  <a:pt x="782" y="444"/>
                  <a:pt x="782" y="444"/>
                  <a:pt x="782" y="444"/>
                </a:cubicBezTo>
                <a:cubicBezTo>
                  <a:pt x="782" y="441"/>
                  <a:pt x="782" y="441"/>
                  <a:pt x="782" y="441"/>
                </a:cubicBezTo>
                <a:cubicBezTo>
                  <a:pt x="783" y="441"/>
                  <a:pt x="783" y="441"/>
                  <a:pt x="783" y="441"/>
                </a:cubicBezTo>
                <a:cubicBezTo>
                  <a:pt x="783" y="443"/>
                  <a:pt x="784" y="444"/>
                  <a:pt x="785" y="446"/>
                </a:cubicBezTo>
                <a:cubicBezTo>
                  <a:pt x="783" y="446"/>
                  <a:pt x="782" y="446"/>
                  <a:pt x="780" y="446"/>
                </a:cubicBezTo>
                <a:cubicBezTo>
                  <a:pt x="780" y="447"/>
                  <a:pt x="780" y="447"/>
                  <a:pt x="780" y="447"/>
                </a:cubicBezTo>
                <a:cubicBezTo>
                  <a:pt x="779" y="447"/>
                  <a:pt x="779" y="447"/>
                  <a:pt x="779" y="447"/>
                </a:cubicBezTo>
                <a:cubicBezTo>
                  <a:pt x="779" y="450"/>
                  <a:pt x="779" y="450"/>
                  <a:pt x="779" y="450"/>
                </a:cubicBezTo>
                <a:cubicBezTo>
                  <a:pt x="778" y="451"/>
                  <a:pt x="777" y="452"/>
                  <a:pt x="775" y="453"/>
                </a:cubicBezTo>
                <a:cubicBezTo>
                  <a:pt x="775" y="454"/>
                  <a:pt x="775" y="455"/>
                  <a:pt x="775" y="456"/>
                </a:cubicBezTo>
                <a:cubicBezTo>
                  <a:pt x="774" y="456"/>
                  <a:pt x="773" y="456"/>
                  <a:pt x="773" y="456"/>
                </a:cubicBezTo>
                <a:cubicBezTo>
                  <a:pt x="772" y="458"/>
                  <a:pt x="771" y="459"/>
                  <a:pt x="769" y="460"/>
                </a:cubicBezTo>
                <a:cubicBezTo>
                  <a:pt x="769" y="460"/>
                  <a:pt x="769" y="460"/>
                  <a:pt x="769" y="460"/>
                </a:cubicBezTo>
                <a:cubicBezTo>
                  <a:pt x="769" y="462"/>
                  <a:pt x="769" y="462"/>
                  <a:pt x="769" y="462"/>
                </a:cubicBezTo>
                <a:cubicBezTo>
                  <a:pt x="765" y="462"/>
                  <a:pt x="761" y="465"/>
                  <a:pt x="758" y="467"/>
                </a:cubicBezTo>
                <a:cubicBezTo>
                  <a:pt x="758" y="475"/>
                  <a:pt x="758" y="475"/>
                  <a:pt x="758" y="475"/>
                </a:cubicBezTo>
                <a:cubicBezTo>
                  <a:pt x="760" y="476"/>
                  <a:pt x="761" y="477"/>
                  <a:pt x="762" y="478"/>
                </a:cubicBezTo>
                <a:cubicBezTo>
                  <a:pt x="762" y="481"/>
                  <a:pt x="763" y="484"/>
                  <a:pt x="763" y="487"/>
                </a:cubicBezTo>
                <a:cubicBezTo>
                  <a:pt x="762" y="487"/>
                  <a:pt x="762" y="487"/>
                  <a:pt x="762" y="487"/>
                </a:cubicBezTo>
                <a:cubicBezTo>
                  <a:pt x="762" y="491"/>
                  <a:pt x="762" y="491"/>
                  <a:pt x="762" y="491"/>
                </a:cubicBezTo>
                <a:cubicBezTo>
                  <a:pt x="763" y="491"/>
                  <a:pt x="763" y="492"/>
                  <a:pt x="763" y="492"/>
                </a:cubicBezTo>
                <a:cubicBezTo>
                  <a:pt x="763" y="494"/>
                  <a:pt x="763" y="494"/>
                  <a:pt x="763" y="494"/>
                </a:cubicBezTo>
                <a:cubicBezTo>
                  <a:pt x="763" y="494"/>
                  <a:pt x="763" y="494"/>
                  <a:pt x="763" y="494"/>
                </a:cubicBezTo>
                <a:cubicBezTo>
                  <a:pt x="763" y="496"/>
                  <a:pt x="765" y="496"/>
                  <a:pt x="765" y="497"/>
                </a:cubicBezTo>
                <a:cubicBezTo>
                  <a:pt x="764" y="497"/>
                  <a:pt x="764" y="497"/>
                  <a:pt x="764" y="497"/>
                </a:cubicBezTo>
                <a:cubicBezTo>
                  <a:pt x="764" y="500"/>
                  <a:pt x="764" y="500"/>
                  <a:pt x="764" y="500"/>
                </a:cubicBezTo>
                <a:cubicBezTo>
                  <a:pt x="763" y="500"/>
                  <a:pt x="763" y="500"/>
                  <a:pt x="763" y="500"/>
                </a:cubicBezTo>
                <a:cubicBezTo>
                  <a:pt x="763" y="502"/>
                  <a:pt x="763" y="502"/>
                  <a:pt x="763" y="502"/>
                </a:cubicBezTo>
                <a:cubicBezTo>
                  <a:pt x="762" y="502"/>
                  <a:pt x="762" y="502"/>
                  <a:pt x="762" y="502"/>
                </a:cubicBezTo>
                <a:cubicBezTo>
                  <a:pt x="762" y="503"/>
                  <a:pt x="762" y="503"/>
                  <a:pt x="762" y="503"/>
                </a:cubicBezTo>
                <a:cubicBezTo>
                  <a:pt x="762" y="503"/>
                  <a:pt x="762" y="503"/>
                  <a:pt x="762" y="503"/>
                </a:cubicBezTo>
                <a:cubicBezTo>
                  <a:pt x="762" y="504"/>
                  <a:pt x="762" y="506"/>
                  <a:pt x="762" y="507"/>
                </a:cubicBezTo>
                <a:cubicBezTo>
                  <a:pt x="762" y="507"/>
                  <a:pt x="762" y="507"/>
                  <a:pt x="762" y="507"/>
                </a:cubicBezTo>
                <a:cubicBezTo>
                  <a:pt x="762" y="508"/>
                  <a:pt x="762" y="508"/>
                  <a:pt x="762" y="508"/>
                </a:cubicBezTo>
                <a:cubicBezTo>
                  <a:pt x="760" y="507"/>
                  <a:pt x="759" y="507"/>
                  <a:pt x="758" y="507"/>
                </a:cubicBezTo>
                <a:cubicBezTo>
                  <a:pt x="758" y="508"/>
                  <a:pt x="757" y="508"/>
                  <a:pt x="756" y="509"/>
                </a:cubicBezTo>
                <a:cubicBezTo>
                  <a:pt x="756" y="511"/>
                  <a:pt x="756" y="511"/>
                  <a:pt x="756" y="511"/>
                </a:cubicBezTo>
                <a:cubicBezTo>
                  <a:pt x="753" y="511"/>
                  <a:pt x="751" y="510"/>
                  <a:pt x="748" y="510"/>
                </a:cubicBezTo>
                <a:cubicBezTo>
                  <a:pt x="748" y="510"/>
                  <a:pt x="748" y="509"/>
                  <a:pt x="748" y="508"/>
                </a:cubicBezTo>
                <a:cubicBezTo>
                  <a:pt x="748" y="508"/>
                  <a:pt x="748" y="508"/>
                  <a:pt x="748" y="508"/>
                </a:cubicBezTo>
                <a:cubicBezTo>
                  <a:pt x="747" y="506"/>
                  <a:pt x="745" y="504"/>
                  <a:pt x="742" y="504"/>
                </a:cubicBezTo>
                <a:cubicBezTo>
                  <a:pt x="742" y="502"/>
                  <a:pt x="741" y="501"/>
                  <a:pt x="739" y="500"/>
                </a:cubicBezTo>
                <a:cubicBezTo>
                  <a:pt x="740" y="499"/>
                  <a:pt x="740" y="499"/>
                  <a:pt x="740" y="497"/>
                </a:cubicBezTo>
                <a:cubicBezTo>
                  <a:pt x="738" y="495"/>
                  <a:pt x="739" y="492"/>
                  <a:pt x="735" y="491"/>
                </a:cubicBezTo>
                <a:cubicBezTo>
                  <a:pt x="735" y="489"/>
                  <a:pt x="735" y="487"/>
                  <a:pt x="735" y="485"/>
                </a:cubicBezTo>
                <a:cubicBezTo>
                  <a:pt x="735" y="485"/>
                  <a:pt x="735" y="485"/>
                  <a:pt x="735" y="485"/>
                </a:cubicBezTo>
                <a:cubicBezTo>
                  <a:pt x="735" y="481"/>
                  <a:pt x="735" y="481"/>
                  <a:pt x="735" y="481"/>
                </a:cubicBezTo>
                <a:cubicBezTo>
                  <a:pt x="735" y="480"/>
                  <a:pt x="736" y="478"/>
                  <a:pt x="735" y="476"/>
                </a:cubicBezTo>
                <a:cubicBezTo>
                  <a:pt x="735" y="476"/>
                  <a:pt x="735" y="476"/>
                  <a:pt x="735" y="476"/>
                </a:cubicBezTo>
                <a:cubicBezTo>
                  <a:pt x="734" y="475"/>
                  <a:pt x="734" y="475"/>
                  <a:pt x="734" y="474"/>
                </a:cubicBezTo>
                <a:cubicBezTo>
                  <a:pt x="733" y="474"/>
                  <a:pt x="733" y="474"/>
                  <a:pt x="733" y="474"/>
                </a:cubicBezTo>
                <a:cubicBezTo>
                  <a:pt x="733" y="473"/>
                  <a:pt x="734" y="472"/>
                  <a:pt x="734" y="471"/>
                </a:cubicBezTo>
                <a:cubicBezTo>
                  <a:pt x="735" y="471"/>
                  <a:pt x="735" y="471"/>
                  <a:pt x="735" y="471"/>
                </a:cubicBezTo>
                <a:cubicBezTo>
                  <a:pt x="735" y="468"/>
                  <a:pt x="735" y="465"/>
                  <a:pt x="735" y="462"/>
                </a:cubicBezTo>
                <a:cubicBezTo>
                  <a:pt x="733" y="462"/>
                  <a:pt x="732" y="462"/>
                  <a:pt x="730" y="461"/>
                </a:cubicBezTo>
                <a:cubicBezTo>
                  <a:pt x="730" y="460"/>
                  <a:pt x="730" y="460"/>
                  <a:pt x="730" y="460"/>
                </a:cubicBezTo>
                <a:cubicBezTo>
                  <a:pt x="729" y="460"/>
                  <a:pt x="729" y="460"/>
                  <a:pt x="729" y="460"/>
                </a:cubicBezTo>
                <a:cubicBezTo>
                  <a:pt x="729" y="460"/>
                  <a:pt x="729" y="460"/>
                  <a:pt x="729" y="460"/>
                </a:cubicBezTo>
                <a:cubicBezTo>
                  <a:pt x="728" y="460"/>
                  <a:pt x="726" y="460"/>
                  <a:pt x="725" y="460"/>
                </a:cubicBezTo>
                <a:cubicBezTo>
                  <a:pt x="725" y="460"/>
                  <a:pt x="725" y="460"/>
                  <a:pt x="725" y="460"/>
                </a:cubicBezTo>
                <a:cubicBezTo>
                  <a:pt x="724" y="459"/>
                  <a:pt x="724" y="459"/>
                  <a:pt x="723" y="459"/>
                </a:cubicBezTo>
                <a:cubicBezTo>
                  <a:pt x="723" y="458"/>
                  <a:pt x="723" y="458"/>
                  <a:pt x="723" y="458"/>
                </a:cubicBezTo>
                <a:cubicBezTo>
                  <a:pt x="721" y="459"/>
                  <a:pt x="719" y="459"/>
                  <a:pt x="717" y="459"/>
                </a:cubicBezTo>
                <a:cubicBezTo>
                  <a:pt x="717" y="459"/>
                  <a:pt x="717" y="458"/>
                  <a:pt x="715" y="458"/>
                </a:cubicBezTo>
                <a:cubicBezTo>
                  <a:pt x="715" y="459"/>
                  <a:pt x="715" y="459"/>
                  <a:pt x="715" y="459"/>
                </a:cubicBezTo>
                <a:cubicBezTo>
                  <a:pt x="712" y="459"/>
                  <a:pt x="712" y="459"/>
                  <a:pt x="712" y="459"/>
                </a:cubicBezTo>
                <a:cubicBezTo>
                  <a:pt x="712" y="459"/>
                  <a:pt x="712" y="458"/>
                  <a:pt x="712" y="458"/>
                </a:cubicBezTo>
                <a:cubicBezTo>
                  <a:pt x="711" y="457"/>
                  <a:pt x="710" y="457"/>
                  <a:pt x="709" y="457"/>
                </a:cubicBezTo>
                <a:cubicBezTo>
                  <a:pt x="709" y="456"/>
                  <a:pt x="709" y="456"/>
                  <a:pt x="709" y="456"/>
                </a:cubicBezTo>
                <a:cubicBezTo>
                  <a:pt x="707" y="455"/>
                  <a:pt x="706" y="455"/>
                  <a:pt x="704" y="455"/>
                </a:cubicBezTo>
                <a:cubicBezTo>
                  <a:pt x="704" y="454"/>
                  <a:pt x="703" y="453"/>
                  <a:pt x="703" y="452"/>
                </a:cubicBezTo>
                <a:cubicBezTo>
                  <a:pt x="702" y="452"/>
                  <a:pt x="699" y="453"/>
                  <a:pt x="697" y="452"/>
                </a:cubicBezTo>
                <a:cubicBezTo>
                  <a:pt x="697" y="452"/>
                  <a:pt x="697" y="452"/>
                  <a:pt x="697" y="452"/>
                </a:cubicBezTo>
                <a:cubicBezTo>
                  <a:pt x="695" y="451"/>
                  <a:pt x="697" y="452"/>
                  <a:pt x="695" y="450"/>
                </a:cubicBezTo>
                <a:cubicBezTo>
                  <a:pt x="694" y="450"/>
                  <a:pt x="694" y="450"/>
                  <a:pt x="694" y="450"/>
                </a:cubicBezTo>
                <a:cubicBezTo>
                  <a:pt x="694" y="450"/>
                  <a:pt x="694" y="449"/>
                  <a:pt x="694" y="448"/>
                </a:cubicBezTo>
                <a:cubicBezTo>
                  <a:pt x="692" y="448"/>
                  <a:pt x="690" y="448"/>
                  <a:pt x="688" y="448"/>
                </a:cubicBezTo>
                <a:cubicBezTo>
                  <a:pt x="688" y="445"/>
                  <a:pt x="687" y="444"/>
                  <a:pt x="686" y="441"/>
                </a:cubicBezTo>
                <a:cubicBezTo>
                  <a:pt x="685" y="441"/>
                  <a:pt x="685" y="441"/>
                  <a:pt x="685" y="441"/>
                </a:cubicBezTo>
                <a:cubicBezTo>
                  <a:pt x="685" y="439"/>
                  <a:pt x="685" y="439"/>
                  <a:pt x="685" y="439"/>
                </a:cubicBezTo>
                <a:cubicBezTo>
                  <a:pt x="685" y="439"/>
                  <a:pt x="685" y="439"/>
                  <a:pt x="685" y="439"/>
                </a:cubicBezTo>
                <a:cubicBezTo>
                  <a:pt x="685" y="439"/>
                  <a:pt x="685" y="439"/>
                  <a:pt x="685" y="439"/>
                </a:cubicBezTo>
                <a:cubicBezTo>
                  <a:pt x="680" y="439"/>
                  <a:pt x="680" y="439"/>
                  <a:pt x="680" y="439"/>
                </a:cubicBezTo>
                <a:cubicBezTo>
                  <a:pt x="677" y="435"/>
                  <a:pt x="677" y="435"/>
                  <a:pt x="677" y="435"/>
                </a:cubicBezTo>
                <a:cubicBezTo>
                  <a:pt x="674" y="435"/>
                  <a:pt x="674" y="435"/>
                  <a:pt x="674" y="435"/>
                </a:cubicBezTo>
                <a:cubicBezTo>
                  <a:pt x="674" y="435"/>
                  <a:pt x="674" y="435"/>
                  <a:pt x="674" y="435"/>
                </a:cubicBezTo>
                <a:cubicBezTo>
                  <a:pt x="673" y="434"/>
                  <a:pt x="672" y="434"/>
                  <a:pt x="671" y="434"/>
                </a:cubicBezTo>
                <a:cubicBezTo>
                  <a:pt x="670" y="433"/>
                  <a:pt x="670" y="433"/>
                  <a:pt x="669" y="432"/>
                </a:cubicBezTo>
                <a:cubicBezTo>
                  <a:pt x="666" y="432"/>
                  <a:pt x="666" y="432"/>
                  <a:pt x="666" y="432"/>
                </a:cubicBezTo>
                <a:cubicBezTo>
                  <a:pt x="666" y="432"/>
                  <a:pt x="666" y="431"/>
                  <a:pt x="666" y="431"/>
                </a:cubicBezTo>
                <a:cubicBezTo>
                  <a:pt x="663" y="429"/>
                  <a:pt x="663" y="430"/>
                  <a:pt x="662" y="428"/>
                </a:cubicBezTo>
                <a:cubicBezTo>
                  <a:pt x="660" y="428"/>
                  <a:pt x="658" y="428"/>
                  <a:pt x="656" y="429"/>
                </a:cubicBezTo>
                <a:cubicBezTo>
                  <a:pt x="656" y="429"/>
                  <a:pt x="656" y="429"/>
                  <a:pt x="656" y="429"/>
                </a:cubicBezTo>
                <a:cubicBezTo>
                  <a:pt x="654" y="429"/>
                  <a:pt x="654" y="429"/>
                  <a:pt x="654" y="429"/>
                </a:cubicBezTo>
                <a:cubicBezTo>
                  <a:pt x="654" y="430"/>
                  <a:pt x="654" y="430"/>
                  <a:pt x="654" y="430"/>
                </a:cubicBezTo>
                <a:cubicBezTo>
                  <a:pt x="651" y="430"/>
                  <a:pt x="651" y="430"/>
                  <a:pt x="651" y="430"/>
                </a:cubicBezTo>
                <a:cubicBezTo>
                  <a:pt x="651" y="430"/>
                  <a:pt x="651" y="431"/>
                  <a:pt x="649" y="431"/>
                </a:cubicBezTo>
                <a:cubicBezTo>
                  <a:pt x="649" y="430"/>
                  <a:pt x="648" y="430"/>
                  <a:pt x="648" y="428"/>
                </a:cubicBezTo>
                <a:cubicBezTo>
                  <a:pt x="649" y="428"/>
                  <a:pt x="649" y="428"/>
                  <a:pt x="649" y="428"/>
                </a:cubicBezTo>
                <a:cubicBezTo>
                  <a:pt x="649" y="427"/>
                  <a:pt x="649" y="427"/>
                  <a:pt x="649" y="427"/>
                </a:cubicBezTo>
                <a:cubicBezTo>
                  <a:pt x="648" y="427"/>
                  <a:pt x="648" y="427"/>
                  <a:pt x="648" y="427"/>
                </a:cubicBezTo>
                <a:cubicBezTo>
                  <a:pt x="648" y="425"/>
                  <a:pt x="648" y="425"/>
                  <a:pt x="648" y="425"/>
                </a:cubicBezTo>
                <a:cubicBezTo>
                  <a:pt x="648" y="425"/>
                  <a:pt x="648" y="425"/>
                  <a:pt x="648" y="425"/>
                </a:cubicBezTo>
                <a:cubicBezTo>
                  <a:pt x="648" y="423"/>
                  <a:pt x="648" y="423"/>
                  <a:pt x="648" y="423"/>
                </a:cubicBezTo>
                <a:cubicBezTo>
                  <a:pt x="647" y="423"/>
                  <a:pt x="647" y="423"/>
                  <a:pt x="646" y="423"/>
                </a:cubicBezTo>
                <a:cubicBezTo>
                  <a:pt x="646" y="421"/>
                  <a:pt x="646" y="421"/>
                  <a:pt x="646" y="421"/>
                </a:cubicBezTo>
                <a:cubicBezTo>
                  <a:pt x="646" y="421"/>
                  <a:pt x="646" y="421"/>
                  <a:pt x="646" y="421"/>
                </a:cubicBezTo>
                <a:cubicBezTo>
                  <a:pt x="646" y="420"/>
                  <a:pt x="646" y="420"/>
                  <a:pt x="646" y="420"/>
                </a:cubicBezTo>
                <a:cubicBezTo>
                  <a:pt x="645" y="420"/>
                  <a:pt x="645" y="420"/>
                  <a:pt x="645" y="420"/>
                </a:cubicBezTo>
                <a:cubicBezTo>
                  <a:pt x="645" y="416"/>
                  <a:pt x="645" y="416"/>
                  <a:pt x="645" y="416"/>
                </a:cubicBezTo>
                <a:cubicBezTo>
                  <a:pt x="644" y="416"/>
                  <a:pt x="644" y="415"/>
                  <a:pt x="643" y="415"/>
                </a:cubicBezTo>
                <a:cubicBezTo>
                  <a:pt x="643" y="413"/>
                  <a:pt x="643" y="413"/>
                  <a:pt x="643" y="413"/>
                </a:cubicBezTo>
                <a:cubicBezTo>
                  <a:pt x="643" y="413"/>
                  <a:pt x="643" y="413"/>
                  <a:pt x="643" y="413"/>
                </a:cubicBezTo>
                <a:cubicBezTo>
                  <a:pt x="643" y="412"/>
                  <a:pt x="643" y="412"/>
                  <a:pt x="643" y="412"/>
                </a:cubicBezTo>
                <a:cubicBezTo>
                  <a:pt x="642" y="412"/>
                  <a:pt x="642" y="412"/>
                  <a:pt x="642" y="412"/>
                </a:cubicBezTo>
                <a:cubicBezTo>
                  <a:pt x="642" y="410"/>
                  <a:pt x="642" y="410"/>
                  <a:pt x="642" y="410"/>
                </a:cubicBezTo>
                <a:cubicBezTo>
                  <a:pt x="641" y="410"/>
                  <a:pt x="641" y="410"/>
                  <a:pt x="641" y="410"/>
                </a:cubicBezTo>
                <a:cubicBezTo>
                  <a:pt x="641" y="408"/>
                  <a:pt x="641" y="408"/>
                  <a:pt x="641" y="408"/>
                </a:cubicBezTo>
                <a:cubicBezTo>
                  <a:pt x="640" y="408"/>
                  <a:pt x="640" y="408"/>
                  <a:pt x="640" y="408"/>
                </a:cubicBezTo>
                <a:cubicBezTo>
                  <a:pt x="640" y="407"/>
                  <a:pt x="640" y="407"/>
                  <a:pt x="640" y="407"/>
                </a:cubicBezTo>
                <a:cubicBezTo>
                  <a:pt x="637" y="407"/>
                  <a:pt x="635" y="407"/>
                  <a:pt x="633" y="408"/>
                </a:cubicBezTo>
                <a:cubicBezTo>
                  <a:pt x="633" y="407"/>
                  <a:pt x="633" y="407"/>
                  <a:pt x="633" y="407"/>
                </a:cubicBezTo>
                <a:cubicBezTo>
                  <a:pt x="632" y="407"/>
                  <a:pt x="632" y="407"/>
                  <a:pt x="632" y="407"/>
                </a:cubicBezTo>
                <a:cubicBezTo>
                  <a:pt x="630" y="407"/>
                  <a:pt x="630" y="409"/>
                  <a:pt x="629" y="408"/>
                </a:cubicBezTo>
                <a:cubicBezTo>
                  <a:pt x="627" y="408"/>
                  <a:pt x="626" y="403"/>
                  <a:pt x="626" y="399"/>
                </a:cubicBezTo>
                <a:cubicBezTo>
                  <a:pt x="625" y="399"/>
                  <a:pt x="625" y="399"/>
                  <a:pt x="624" y="398"/>
                </a:cubicBezTo>
                <a:cubicBezTo>
                  <a:pt x="624" y="397"/>
                  <a:pt x="624" y="397"/>
                  <a:pt x="624" y="397"/>
                </a:cubicBezTo>
                <a:cubicBezTo>
                  <a:pt x="623" y="397"/>
                  <a:pt x="623" y="397"/>
                  <a:pt x="623" y="397"/>
                </a:cubicBezTo>
                <a:cubicBezTo>
                  <a:pt x="623" y="396"/>
                  <a:pt x="625" y="396"/>
                  <a:pt x="625" y="395"/>
                </a:cubicBezTo>
                <a:cubicBezTo>
                  <a:pt x="625" y="389"/>
                  <a:pt x="625" y="389"/>
                  <a:pt x="625" y="389"/>
                </a:cubicBezTo>
                <a:cubicBezTo>
                  <a:pt x="626" y="389"/>
                  <a:pt x="626" y="389"/>
                  <a:pt x="626" y="389"/>
                </a:cubicBezTo>
                <a:cubicBezTo>
                  <a:pt x="626" y="388"/>
                  <a:pt x="626" y="388"/>
                  <a:pt x="626" y="388"/>
                </a:cubicBezTo>
                <a:cubicBezTo>
                  <a:pt x="627" y="388"/>
                  <a:pt x="627" y="388"/>
                  <a:pt x="627" y="387"/>
                </a:cubicBezTo>
                <a:cubicBezTo>
                  <a:pt x="628" y="387"/>
                  <a:pt x="628" y="386"/>
                  <a:pt x="628" y="385"/>
                </a:cubicBezTo>
                <a:cubicBezTo>
                  <a:pt x="629" y="385"/>
                  <a:pt x="629" y="385"/>
                  <a:pt x="629" y="385"/>
                </a:cubicBezTo>
                <a:cubicBezTo>
                  <a:pt x="629" y="383"/>
                  <a:pt x="629" y="383"/>
                  <a:pt x="629" y="383"/>
                </a:cubicBezTo>
                <a:cubicBezTo>
                  <a:pt x="628" y="382"/>
                  <a:pt x="629" y="383"/>
                  <a:pt x="628" y="382"/>
                </a:cubicBezTo>
                <a:cubicBezTo>
                  <a:pt x="627" y="381"/>
                  <a:pt x="628" y="382"/>
                  <a:pt x="627" y="381"/>
                </a:cubicBezTo>
                <a:cubicBezTo>
                  <a:pt x="629" y="380"/>
                  <a:pt x="631" y="380"/>
                  <a:pt x="634" y="380"/>
                </a:cubicBezTo>
                <a:cubicBezTo>
                  <a:pt x="634" y="379"/>
                  <a:pt x="634" y="379"/>
                  <a:pt x="634" y="379"/>
                </a:cubicBezTo>
                <a:cubicBezTo>
                  <a:pt x="633" y="379"/>
                  <a:pt x="633" y="379"/>
                  <a:pt x="633" y="379"/>
                </a:cubicBezTo>
                <a:cubicBezTo>
                  <a:pt x="633" y="376"/>
                  <a:pt x="633" y="376"/>
                  <a:pt x="633" y="374"/>
                </a:cubicBezTo>
                <a:cubicBezTo>
                  <a:pt x="636" y="373"/>
                  <a:pt x="636" y="372"/>
                  <a:pt x="639" y="371"/>
                </a:cubicBezTo>
                <a:cubicBezTo>
                  <a:pt x="639" y="368"/>
                  <a:pt x="639" y="368"/>
                  <a:pt x="639" y="368"/>
                </a:cubicBezTo>
                <a:cubicBezTo>
                  <a:pt x="641" y="368"/>
                  <a:pt x="642" y="369"/>
                  <a:pt x="643" y="367"/>
                </a:cubicBezTo>
                <a:cubicBezTo>
                  <a:pt x="644" y="367"/>
                  <a:pt x="644" y="367"/>
                  <a:pt x="644" y="367"/>
                </a:cubicBezTo>
                <a:cubicBezTo>
                  <a:pt x="644" y="366"/>
                  <a:pt x="643" y="365"/>
                  <a:pt x="643" y="364"/>
                </a:cubicBezTo>
                <a:cubicBezTo>
                  <a:pt x="644" y="364"/>
                  <a:pt x="644" y="364"/>
                  <a:pt x="644" y="364"/>
                </a:cubicBezTo>
                <a:cubicBezTo>
                  <a:pt x="644" y="362"/>
                  <a:pt x="644" y="362"/>
                  <a:pt x="644" y="362"/>
                </a:cubicBezTo>
                <a:cubicBezTo>
                  <a:pt x="646" y="362"/>
                  <a:pt x="646" y="362"/>
                  <a:pt x="646" y="362"/>
                </a:cubicBezTo>
                <a:cubicBezTo>
                  <a:pt x="646" y="359"/>
                  <a:pt x="646" y="359"/>
                  <a:pt x="646" y="359"/>
                </a:cubicBezTo>
                <a:cubicBezTo>
                  <a:pt x="648" y="359"/>
                  <a:pt x="647" y="359"/>
                  <a:pt x="648" y="360"/>
                </a:cubicBezTo>
                <a:cubicBezTo>
                  <a:pt x="652" y="360"/>
                  <a:pt x="652" y="360"/>
                  <a:pt x="652" y="360"/>
                </a:cubicBezTo>
                <a:cubicBezTo>
                  <a:pt x="652" y="359"/>
                  <a:pt x="652" y="359"/>
                  <a:pt x="652" y="359"/>
                </a:cubicBezTo>
                <a:cubicBezTo>
                  <a:pt x="651" y="359"/>
                  <a:pt x="650" y="358"/>
                  <a:pt x="650" y="358"/>
                </a:cubicBezTo>
                <a:cubicBezTo>
                  <a:pt x="649" y="358"/>
                  <a:pt x="649" y="358"/>
                  <a:pt x="649" y="358"/>
                </a:cubicBezTo>
                <a:cubicBezTo>
                  <a:pt x="649" y="357"/>
                  <a:pt x="649" y="357"/>
                  <a:pt x="649" y="357"/>
                </a:cubicBezTo>
                <a:cubicBezTo>
                  <a:pt x="653" y="357"/>
                  <a:pt x="653" y="357"/>
                  <a:pt x="653" y="357"/>
                </a:cubicBezTo>
                <a:cubicBezTo>
                  <a:pt x="653" y="356"/>
                  <a:pt x="653" y="356"/>
                  <a:pt x="654" y="355"/>
                </a:cubicBezTo>
                <a:cubicBezTo>
                  <a:pt x="652" y="355"/>
                  <a:pt x="652" y="355"/>
                  <a:pt x="652" y="355"/>
                </a:cubicBezTo>
                <a:cubicBezTo>
                  <a:pt x="652" y="354"/>
                  <a:pt x="652" y="354"/>
                  <a:pt x="652" y="354"/>
                </a:cubicBezTo>
                <a:cubicBezTo>
                  <a:pt x="651" y="354"/>
                  <a:pt x="652" y="355"/>
                  <a:pt x="651" y="354"/>
                </a:cubicBezTo>
                <a:cubicBezTo>
                  <a:pt x="652" y="353"/>
                  <a:pt x="652" y="353"/>
                  <a:pt x="654" y="353"/>
                </a:cubicBezTo>
                <a:cubicBezTo>
                  <a:pt x="655" y="353"/>
                  <a:pt x="657" y="355"/>
                  <a:pt x="660" y="354"/>
                </a:cubicBezTo>
                <a:cubicBezTo>
                  <a:pt x="660" y="354"/>
                  <a:pt x="660" y="354"/>
                  <a:pt x="660" y="354"/>
                </a:cubicBezTo>
                <a:cubicBezTo>
                  <a:pt x="661" y="354"/>
                  <a:pt x="661" y="354"/>
                  <a:pt x="661" y="354"/>
                </a:cubicBezTo>
                <a:cubicBezTo>
                  <a:pt x="661" y="353"/>
                  <a:pt x="661" y="353"/>
                  <a:pt x="661" y="353"/>
                </a:cubicBezTo>
                <a:cubicBezTo>
                  <a:pt x="662" y="352"/>
                  <a:pt x="663" y="353"/>
                  <a:pt x="664" y="352"/>
                </a:cubicBezTo>
                <a:cubicBezTo>
                  <a:pt x="665" y="350"/>
                  <a:pt x="664" y="349"/>
                  <a:pt x="664" y="347"/>
                </a:cubicBezTo>
                <a:cubicBezTo>
                  <a:pt x="662" y="347"/>
                  <a:pt x="662" y="347"/>
                  <a:pt x="662" y="347"/>
                </a:cubicBezTo>
                <a:cubicBezTo>
                  <a:pt x="662" y="343"/>
                  <a:pt x="662" y="343"/>
                  <a:pt x="662" y="343"/>
                </a:cubicBezTo>
                <a:cubicBezTo>
                  <a:pt x="661" y="343"/>
                  <a:pt x="661" y="343"/>
                  <a:pt x="661" y="343"/>
                </a:cubicBezTo>
                <a:cubicBezTo>
                  <a:pt x="661" y="342"/>
                  <a:pt x="661" y="342"/>
                  <a:pt x="661" y="342"/>
                </a:cubicBezTo>
                <a:cubicBezTo>
                  <a:pt x="662" y="342"/>
                  <a:pt x="664" y="342"/>
                  <a:pt x="666" y="343"/>
                </a:cubicBezTo>
                <a:cubicBezTo>
                  <a:pt x="666" y="341"/>
                  <a:pt x="666" y="341"/>
                  <a:pt x="667" y="341"/>
                </a:cubicBezTo>
                <a:cubicBezTo>
                  <a:pt x="668" y="340"/>
                  <a:pt x="668" y="339"/>
                  <a:pt x="668" y="338"/>
                </a:cubicBezTo>
                <a:cubicBezTo>
                  <a:pt x="667" y="338"/>
                  <a:pt x="668" y="338"/>
                  <a:pt x="667" y="337"/>
                </a:cubicBezTo>
                <a:cubicBezTo>
                  <a:pt x="666" y="336"/>
                  <a:pt x="667" y="335"/>
                  <a:pt x="667" y="333"/>
                </a:cubicBezTo>
                <a:cubicBezTo>
                  <a:pt x="669" y="333"/>
                  <a:pt x="669" y="333"/>
                  <a:pt x="672" y="333"/>
                </a:cubicBezTo>
                <a:cubicBezTo>
                  <a:pt x="672" y="331"/>
                  <a:pt x="672" y="331"/>
                  <a:pt x="672" y="331"/>
                </a:cubicBezTo>
                <a:cubicBezTo>
                  <a:pt x="673" y="331"/>
                  <a:pt x="673" y="331"/>
                  <a:pt x="673" y="331"/>
                </a:cubicBezTo>
                <a:cubicBezTo>
                  <a:pt x="673" y="330"/>
                  <a:pt x="673" y="330"/>
                  <a:pt x="673" y="330"/>
                </a:cubicBezTo>
                <a:cubicBezTo>
                  <a:pt x="674" y="330"/>
                  <a:pt x="674" y="330"/>
                  <a:pt x="674" y="330"/>
                </a:cubicBezTo>
                <a:cubicBezTo>
                  <a:pt x="674" y="331"/>
                  <a:pt x="674" y="331"/>
                  <a:pt x="674" y="331"/>
                </a:cubicBezTo>
                <a:cubicBezTo>
                  <a:pt x="677" y="331"/>
                  <a:pt x="677" y="331"/>
                  <a:pt x="677" y="331"/>
                </a:cubicBezTo>
                <a:cubicBezTo>
                  <a:pt x="678" y="331"/>
                  <a:pt x="678" y="332"/>
                  <a:pt x="678" y="332"/>
                </a:cubicBezTo>
                <a:cubicBezTo>
                  <a:pt x="681" y="332"/>
                  <a:pt x="681" y="332"/>
                  <a:pt x="681" y="332"/>
                </a:cubicBezTo>
                <a:cubicBezTo>
                  <a:pt x="681" y="333"/>
                  <a:pt x="681" y="333"/>
                  <a:pt x="681" y="333"/>
                </a:cubicBezTo>
                <a:cubicBezTo>
                  <a:pt x="682" y="334"/>
                  <a:pt x="682" y="334"/>
                  <a:pt x="682" y="334"/>
                </a:cubicBezTo>
                <a:cubicBezTo>
                  <a:pt x="682" y="333"/>
                  <a:pt x="682" y="333"/>
                  <a:pt x="683" y="332"/>
                </a:cubicBezTo>
                <a:cubicBezTo>
                  <a:pt x="684" y="332"/>
                  <a:pt x="684" y="332"/>
                  <a:pt x="684" y="332"/>
                </a:cubicBezTo>
                <a:cubicBezTo>
                  <a:pt x="686" y="331"/>
                  <a:pt x="688" y="331"/>
                  <a:pt x="690" y="329"/>
                </a:cubicBezTo>
                <a:cubicBezTo>
                  <a:pt x="692" y="326"/>
                  <a:pt x="689" y="325"/>
                  <a:pt x="690" y="323"/>
                </a:cubicBezTo>
                <a:cubicBezTo>
                  <a:pt x="690" y="322"/>
                  <a:pt x="693" y="320"/>
                  <a:pt x="694" y="320"/>
                </a:cubicBezTo>
                <a:cubicBezTo>
                  <a:pt x="694" y="319"/>
                  <a:pt x="694" y="319"/>
                  <a:pt x="694" y="319"/>
                </a:cubicBezTo>
                <a:cubicBezTo>
                  <a:pt x="693" y="319"/>
                  <a:pt x="692" y="318"/>
                  <a:pt x="692" y="318"/>
                </a:cubicBezTo>
                <a:cubicBezTo>
                  <a:pt x="689" y="318"/>
                  <a:pt x="689" y="318"/>
                  <a:pt x="689" y="318"/>
                </a:cubicBezTo>
                <a:cubicBezTo>
                  <a:pt x="688" y="318"/>
                  <a:pt x="688" y="317"/>
                  <a:pt x="688" y="317"/>
                </a:cubicBezTo>
                <a:cubicBezTo>
                  <a:pt x="684" y="317"/>
                  <a:pt x="681" y="316"/>
                  <a:pt x="677" y="316"/>
                </a:cubicBezTo>
                <a:cubicBezTo>
                  <a:pt x="674" y="316"/>
                  <a:pt x="667" y="318"/>
                  <a:pt x="666" y="317"/>
                </a:cubicBezTo>
                <a:cubicBezTo>
                  <a:pt x="664" y="317"/>
                  <a:pt x="664" y="317"/>
                  <a:pt x="664" y="317"/>
                </a:cubicBezTo>
                <a:cubicBezTo>
                  <a:pt x="664" y="316"/>
                  <a:pt x="665" y="316"/>
                  <a:pt x="665" y="315"/>
                </a:cubicBezTo>
                <a:cubicBezTo>
                  <a:pt x="666" y="315"/>
                  <a:pt x="667" y="315"/>
                  <a:pt x="669" y="316"/>
                </a:cubicBezTo>
                <a:cubicBezTo>
                  <a:pt x="669" y="315"/>
                  <a:pt x="669" y="315"/>
                  <a:pt x="669" y="315"/>
                </a:cubicBezTo>
                <a:cubicBezTo>
                  <a:pt x="672" y="315"/>
                  <a:pt x="672" y="315"/>
                  <a:pt x="672" y="315"/>
                </a:cubicBezTo>
                <a:cubicBezTo>
                  <a:pt x="672" y="315"/>
                  <a:pt x="672" y="315"/>
                  <a:pt x="673" y="314"/>
                </a:cubicBezTo>
                <a:cubicBezTo>
                  <a:pt x="673" y="313"/>
                  <a:pt x="673" y="313"/>
                  <a:pt x="673" y="313"/>
                </a:cubicBezTo>
                <a:cubicBezTo>
                  <a:pt x="671" y="313"/>
                  <a:pt x="671" y="313"/>
                  <a:pt x="671" y="313"/>
                </a:cubicBezTo>
                <a:cubicBezTo>
                  <a:pt x="672" y="312"/>
                  <a:pt x="673" y="312"/>
                  <a:pt x="673" y="312"/>
                </a:cubicBezTo>
                <a:cubicBezTo>
                  <a:pt x="673" y="311"/>
                  <a:pt x="672" y="310"/>
                  <a:pt x="672" y="310"/>
                </a:cubicBezTo>
                <a:cubicBezTo>
                  <a:pt x="673" y="310"/>
                  <a:pt x="673" y="310"/>
                  <a:pt x="673" y="310"/>
                </a:cubicBezTo>
                <a:cubicBezTo>
                  <a:pt x="673" y="309"/>
                  <a:pt x="673" y="309"/>
                  <a:pt x="673" y="309"/>
                </a:cubicBezTo>
                <a:cubicBezTo>
                  <a:pt x="674" y="309"/>
                  <a:pt x="675" y="311"/>
                  <a:pt x="675" y="311"/>
                </a:cubicBezTo>
                <a:cubicBezTo>
                  <a:pt x="677" y="311"/>
                  <a:pt x="677" y="311"/>
                  <a:pt x="677" y="311"/>
                </a:cubicBezTo>
                <a:cubicBezTo>
                  <a:pt x="677" y="312"/>
                  <a:pt x="677" y="312"/>
                  <a:pt x="677" y="312"/>
                </a:cubicBezTo>
                <a:cubicBezTo>
                  <a:pt x="680" y="312"/>
                  <a:pt x="679" y="311"/>
                  <a:pt x="680" y="310"/>
                </a:cubicBezTo>
                <a:cubicBezTo>
                  <a:pt x="682" y="310"/>
                  <a:pt x="682" y="311"/>
                  <a:pt x="683" y="312"/>
                </a:cubicBezTo>
                <a:cubicBezTo>
                  <a:pt x="685" y="312"/>
                  <a:pt x="685" y="312"/>
                  <a:pt x="685" y="312"/>
                </a:cubicBezTo>
                <a:cubicBezTo>
                  <a:pt x="685" y="312"/>
                  <a:pt x="685" y="312"/>
                  <a:pt x="685" y="312"/>
                </a:cubicBezTo>
                <a:cubicBezTo>
                  <a:pt x="686" y="312"/>
                  <a:pt x="687" y="312"/>
                  <a:pt x="689" y="312"/>
                </a:cubicBezTo>
                <a:cubicBezTo>
                  <a:pt x="690" y="313"/>
                  <a:pt x="692" y="315"/>
                  <a:pt x="693" y="317"/>
                </a:cubicBezTo>
                <a:cubicBezTo>
                  <a:pt x="695" y="317"/>
                  <a:pt x="695" y="317"/>
                  <a:pt x="695" y="317"/>
                </a:cubicBezTo>
                <a:cubicBezTo>
                  <a:pt x="695" y="318"/>
                  <a:pt x="695" y="318"/>
                  <a:pt x="695" y="318"/>
                </a:cubicBezTo>
                <a:cubicBezTo>
                  <a:pt x="696" y="318"/>
                  <a:pt x="696" y="318"/>
                  <a:pt x="696" y="318"/>
                </a:cubicBezTo>
                <a:cubicBezTo>
                  <a:pt x="696" y="317"/>
                  <a:pt x="697" y="316"/>
                  <a:pt x="697" y="316"/>
                </a:cubicBezTo>
                <a:cubicBezTo>
                  <a:pt x="697" y="316"/>
                  <a:pt x="697" y="315"/>
                  <a:pt x="696" y="315"/>
                </a:cubicBezTo>
                <a:cubicBezTo>
                  <a:pt x="697" y="315"/>
                  <a:pt x="697" y="315"/>
                  <a:pt x="697" y="315"/>
                </a:cubicBezTo>
                <a:cubicBezTo>
                  <a:pt x="698" y="312"/>
                  <a:pt x="698" y="312"/>
                  <a:pt x="700" y="311"/>
                </a:cubicBezTo>
                <a:cubicBezTo>
                  <a:pt x="700" y="308"/>
                  <a:pt x="700" y="306"/>
                  <a:pt x="699" y="304"/>
                </a:cubicBezTo>
                <a:cubicBezTo>
                  <a:pt x="698" y="304"/>
                  <a:pt x="698" y="304"/>
                  <a:pt x="697" y="304"/>
                </a:cubicBezTo>
                <a:cubicBezTo>
                  <a:pt x="697" y="303"/>
                  <a:pt x="697" y="303"/>
                  <a:pt x="697" y="303"/>
                </a:cubicBezTo>
                <a:cubicBezTo>
                  <a:pt x="699" y="303"/>
                  <a:pt x="701" y="303"/>
                  <a:pt x="703" y="302"/>
                </a:cubicBezTo>
                <a:cubicBezTo>
                  <a:pt x="703" y="302"/>
                  <a:pt x="703" y="302"/>
                  <a:pt x="703" y="302"/>
                </a:cubicBezTo>
                <a:cubicBezTo>
                  <a:pt x="704" y="302"/>
                  <a:pt x="704" y="301"/>
                  <a:pt x="705" y="301"/>
                </a:cubicBezTo>
                <a:cubicBezTo>
                  <a:pt x="707" y="304"/>
                  <a:pt x="710" y="305"/>
                  <a:pt x="712" y="308"/>
                </a:cubicBezTo>
                <a:cubicBezTo>
                  <a:pt x="715" y="308"/>
                  <a:pt x="715" y="308"/>
                  <a:pt x="715" y="308"/>
                </a:cubicBezTo>
                <a:cubicBezTo>
                  <a:pt x="715" y="306"/>
                  <a:pt x="715" y="306"/>
                  <a:pt x="715" y="306"/>
                </a:cubicBezTo>
                <a:cubicBezTo>
                  <a:pt x="716" y="306"/>
                  <a:pt x="718" y="306"/>
                  <a:pt x="719" y="306"/>
                </a:cubicBezTo>
                <a:cubicBezTo>
                  <a:pt x="719" y="305"/>
                  <a:pt x="719" y="305"/>
                  <a:pt x="719" y="305"/>
                </a:cubicBezTo>
                <a:cubicBezTo>
                  <a:pt x="720" y="305"/>
                  <a:pt x="720" y="305"/>
                  <a:pt x="720" y="304"/>
                </a:cubicBezTo>
                <a:cubicBezTo>
                  <a:pt x="719" y="304"/>
                  <a:pt x="719" y="304"/>
                  <a:pt x="717" y="304"/>
                </a:cubicBezTo>
                <a:cubicBezTo>
                  <a:pt x="717" y="302"/>
                  <a:pt x="718" y="303"/>
                  <a:pt x="717" y="302"/>
                </a:cubicBezTo>
                <a:cubicBezTo>
                  <a:pt x="717" y="302"/>
                  <a:pt x="717" y="302"/>
                  <a:pt x="717" y="302"/>
                </a:cubicBezTo>
                <a:cubicBezTo>
                  <a:pt x="715" y="302"/>
                  <a:pt x="715" y="302"/>
                  <a:pt x="715" y="302"/>
                </a:cubicBezTo>
                <a:cubicBezTo>
                  <a:pt x="714" y="299"/>
                  <a:pt x="713" y="300"/>
                  <a:pt x="713" y="297"/>
                </a:cubicBezTo>
                <a:cubicBezTo>
                  <a:pt x="712" y="297"/>
                  <a:pt x="711" y="298"/>
                  <a:pt x="710" y="298"/>
                </a:cubicBezTo>
                <a:cubicBezTo>
                  <a:pt x="711" y="296"/>
                  <a:pt x="710" y="296"/>
                  <a:pt x="712" y="296"/>
                </a:cubicBezTo>
                <a:cubicBezTo>
                  <a:pt x="712" y="295"/>
                  <a:pt x="712" y="295"/>
                  <a:pt x="712" y="295"/>
                </a:cubicBezTo>
                <a:cubicBezTo>
                  <a:pt x="714" y="295"/>
                  <a:pt x="714" y="297"/>
                  <a:pt x="715" y="297"/>
                </a:cubicBezTo>
                <a:cubicBezTo>
                  <a:pt x="715" y="297"/>
                  <a:pt x="716" y="297"/>
                  <a:pt x="717" y="297"/>
                </a:cubicBezTo>
                <a:cubicBezTo>
                  <a:pt x="717" y="297"/>
                  <a:pt x="717" y="297"/>
                  <a:pt x="717" y="297"/>
                </a:cubicBezTo>
                <a:cubicBezTo>
                  <a:pt x="718" y="299"/>
                  <a:pt x="717" y="299"/>
                  <a:pt x="718" y="300"/>
                </a:cubicBezTo>
                <a:cubicBezTo>
                  <a:pt x="719" y="302"/>
                  <a:pt x="720" y="300"/>
                  <a:pt x="721" y="301"/>
                </a:cubicBezTo>
                <a:cubicBezTo>
                  <a:pt x="721" y="302"/>
                  <a:pt x="721" y="302"/>
                  <a:pt x="721" y="302"/>
                </a:cubicBezTo>
                <a:cubicBezTo>
                  <a:pt x="723" y="303"/>
                  <a:pt x="722" y="303"/>
                  <a:pt x="724" y="304"/>
                </a:cubicBezTo>
                <a:cubicBezTo>
                  <a:pt x="724" y="302"/>
                  <a:pt x="724" y="302"/>
                  <a:pt x="724" y="302"/>
                </a:cubicBezTo>
                <a:cubicBezTo>
                  <a:pt x="725" y="301"/>
                  <a:pt x="727" y="300"/>
                  <a:pt x="728" y="299"/>
                </a:cubicBezTo>
                <a:cubicBezTo>
                  <a:pt x="728" y="299"/>
                  <a:pt x="728" y="298"/>
                  <a:pt x="729" y="297"/>
                </a:cubicBezTo>
                <a:cubicBezTo>
                  <a:pt x="730" y="297"/>
                  <a:pt x="730" y="297"/>
                  <a:pt x="730" y="297"/>
                </a:cubicBezTo>
                <a:cubicBezTo>
                  <a:pt x="730" y="297"/>
                  <a:pt x="730" y="297"/>
                  <a:pt x="730" y="297"/>
                </a:cubicBezTo>
                <a:cubicBezTo>
                  <a:pt x="733" y="297"/>
                  <a:pt x="733" y="297"/>
                  <a:pt x="733" y="297"/>
                </a:cubicBezTo>
                <a:cubicBezTo>
                  <a:pt x="734" y="296"/>
                  <a:pt x="734" y="295"/>
                  <a:pt x="735" y="295"/>
                </a:cubicBezTo>
                <a:cubicBezTo>
                  <a:pt x="737" y="295"/>
                  <a:pt x="737" y="295"/>
                  <a:pt x="737" y="295"/>
                </a:cubicBezTo>
                <a:cubicBezTo>
                  <a:pt x="737" y="294"/>
                  <a:pt x="737" y="294"/>
                  <a:pt x="737" y="293"/>
                </a:cubicBezTo>
                <a:cubicBezTo>
                  <a:pt x="739" y="293"/>
                  <a:pt x="739" y="293"/>
                  <a:pt x="739" y="293"/>
                </a:cubicBezTo>
                <a:cubicBezTo>
                  <a:pt x="739" y="293"/>
                  <a:pt x="739" y="293"/>
                  <a:pt x="739" y="293"/>
                </a:cubicBezTo>
                <a:cubicBezTo>
                  <a:pt x="740" y="292"/>
                  <a:pt x="742" y="292"/>
                  <a:pt x="744" y="292"/>
                </a:cubicBezTo>
                <a:cubicBezTo>
                  <a:pt x="745" y="290"/>
                  <a:pt x="745" y="290"/>
                  <a:pt x="746" y="289"/>
                </a:cubicBezTo>
                <a:cubicBezTo>
                  <a:pt x="746" y="289"/>
                  <a:pt x="746" y="289"/>
                  <a:pt x="746" y="289"/>
                </a:cubicBezTo>
                <a:cubicBezTo>
                  <a:pt x="746" y="287"/>
                  <a:pt x="746" y="287"/>
                  <a:pt x="746" y="287"/>
                </a:cubicBezTo>
                <a:cubicBezTo>
                  <a:pt x="747" y="287"/>
                  <a:pt x="747" y="287"/>
                  <a:pt x="747" y="287"/>
                </a:cubicBezTo>
                <a:cubicBezTo>
                  <a:pt x="747" y="284"/>
                  <a:pt x="746" y="283"/>
                  <a:pt x="745" y="281"/>
                </a:cubicBezTo>
                <a:cubicBezTo>
                  <a:pt x="745" y="281"/>
                  <a:pt x="744" y="280"/>
                  <a:pt x="744" y="280"/>
                </a:cubicBezTo>
                <a:cubicBezTo>
                  <a:pt x="744" y="281"/>
                  <a:pt x="744" y="281"/>
                  <a:pt x="744" y="281"/>
                </a:cubicBezTo>
                <a:cubicBezTo>
                  <a:pt x="742" y="281"/>
                  <a:pt x="742" y="281"/>
                  <a:pt x="742" y="280"/>
                </a:cubicBezTo>
                <a:cubicBezTo>
                  <a:pt x="739" y="279"/>
                  <a:pt x="741" y="280"/>
                  <a:pt x="740" y="278"/>
                </a:cubicBezTo>
                <a:cubicBezTo>
                  <a:pt x="739" y="278"/>
                  <a:pt x="739" y="277"/>
                  <a:pt x="738" y="277"/>
                </a:cubicBezTo>
                <a:cubicBezTo>
                  <a:pt x="738" y="275"/>
                  <a:pt x="738" y="275"/>
                  <a:pt x="738" y="275"/>
                </a:cubicBezTo>
                <a:cubicBezTo>
                  <a:pt x="737" y="275"/>
                  <a:pt x="737" y="275"/>
                  <a:pt x="737" y="275"/>
                </a:cubicBezTo>
                <a:cubicBezTo>
                  <a:pt x="737" y="274"/>
                  <a:pt x="737" y="274"/>
                  <a:pt x="737" y="274"/>
                </a:cubicBezTo>
                <a:cubicBezTo>
                  <a:pt x="737" y="274"/>
                  <a:pt x="737" y="274"/>
                  <a:pt x="737" y="274"/>
                </a:cubicBezTo>
                <a:cubicBezTo>
                  <a:pt x="737" y="272"/>
                  <a:pt x="737" y="270"/>
                  <a:pt x="737" y="268"/>
                </a:cubicBezTo>
                <a:cubicBezTo>
                  <a:pt x="739" y="267"/>
                  <a:pt x="740" y="267"/>
                  <a:pt x="742" y="266"/>
                </a:cubicBezTo>
                <a:cubicBezTo>
                  <a:pt x="742" y="264"/>
                  <a:pt x="742" y="264"/>
                  <a:pt x="742" y="264"/>
                </a:cubicBezTo>
                <a:cubicBezTo>
                  <a:pt x="739" y="264"/>
                  <a:pt x="739" y="264"/>
                  <a:pt x="739" y="264"/>
                </a:cubicBezTo>
                <a:cubicBezTo>
                  <a:pt x="739" y="263"/>
                  <a:pt x="739" y="263"/>
                  <a:pt x="739" y="263"/>
                </a:cubicBezTo>
                <a:cubicBezTo>
                  <a:pt x="738" y="263"/>
                  <a:pt x="738" y="263"/>
                  <a:pt x="738" y="263"/>
                </a:cubicBezTo>
                <a:cubicBezTo>
                  <a:pt x="738" y="261"/>
                  <a:pt x="739" y="261"/>
                  <a:pt x="740" y="260"/>
                </a:cubicBezTo>
                <a:cubicBezTo>
                  <a:pt x="740" y="260"/>
                  <a:pt x="740" y="260"/>
                  <a:pt x="740" y="260"/>
                </a:cubicBezTo>
                <a:cubicBezTo>
                  <a:pt x="741" y="259"/>
                  <a:pt x="741" y="258"/>
                  <a:pt x="741" y="257"/>
                </a:cubicBezTo>
                <a:cubicBezTo>
                  <a:pt x="742" y="257"/>
                  <a:pt x="742" y="257"/>
                  <a:pt x="742" y="257"/>
                </a:cubicBezTo>
                <a:cubicBezTo>
                  <a:pt x="743" y="256"/>
                  <a:pt x="743" y="256"/>
                  <a:pt x="743" y="254"/>
                </a:cubicBezTo>
                <a:cubicBezTo>
                  <a:pt x="742" y="254"/>
                  <a:pt x="742" y="254"/>
                  <a:pt x="742" y="253"/>
                </a:cubicBezTo>
                <a:cubicBezTo>
                  <a:pt x="742" y="252"/>
                  <a:pt x="742" y="252"/>
                  <a:pt x="742" y="252"/>
                </a:cubicBezTo>
                <a:cubicBezTo>
                  <a:pt x="740" y="253"/>
                  <a:pt x="737" y="254"/>
                  <a:pt x="735" y="254"/>
                </a:cubicBezTo>
                <a:cubicBezTo>
                  <a:pt x="734" y="252"/>
                  <a:pt x="734" y="251"/>
                  <a:pt x="733" y="251"/>
                </a:cubicBezTo>
                <a:cubicBezTo>
                  <a:pt x="733" y="250"/>
                  <a:pt x="733" y="250"/>
                  <a:pt x="733" y="250"/>
                </a:cubicBezTo>
                <a:cubicBezTo>
                  <a:pt x="735" y="250"/>
                  <a:pt x="735" y="250"/>
                  <a:pt x="735" y="250"/>
                </a:cubicBezTo>
                <a:cubicBezTo>
                  <a:pt x="735" y="249"/>
                  <a:pt x="735" y="249"/>
                  <a:pt x="735" y="249"/>
                </a:cubicBezTo>
                <a:cubicBezTo>
                  <a:pt x="733" y="249"/>
                  <a:pt x="732" y="248"/>
                  <a:pt x="731" y="247"/>
                </a:cubicBezTo>
                <a:cubicBezTo>
                  <a:pt x="731" y="247"/>
                  <a:pt x="731" y="247"/>
                  <a:pt x="731" y="247"/>
                </a:cubicBezTo>
                <a:cubicBezTo>
                  <a:pt x="731" y="246"/>
                  <a:pt x="731" y="245"/>
                  <a:pt x="731" y="245"/>
                </a:cubicBezTo>
                <a:cubicBezTo>
                  <a:pt x="729" y="244"/>
                  <a:pt x="727" y="244"/>
                  <a:pt x="725" y="244"/>
                </a:cubicBezTo>
                <a:cubicBezTo>
                  <a:pt x="724" y="244"/>
                  <a:pt x="724" y="245"/>
                  <a:pt x="723" y="246"/>
                </a:cubicBezTo>
                <a:cubicBezTo>
                  <a:pt x="723" y="245"/>
                  <a:pt x="722" y="245"/>
                  <a:pt x="721" y="245"/>
                </a:cubicBezTo>
                <a:cubicBezTo>
                  <a:pt x="721" y="244"/>
                  <a:pt x="721" y="244"/>
                  <a:pt x="721" y="244"/>
                </a:cubicBezTo>
                <a:cubicBezTo>
                  <a:pt x="721" y="244"/>
                  <a:pt x="715" y="243"/>
                  <a:pt x="715" y="243"/>
                </a:cubicBezTo>
                <a:cubicBezTo>
                  <a:pt x="715" y="243"/>
                  <a:pt x="715" y="243"/>
                  <a:pt x="715" y="243"/>
                </a:cubicBezTo>
                <a:cubicBezTo>
                  <a:pt x="709" y="243"/>
                  <a:pt x="709" y="243"/>
                  <a:pt x="709" y="243"/>
                </a:cubicBezTo>
                <a:cubicBezTo>
                  <a:pt x="710" y="245"/>
                  <a:pt x="711" y="244"/>
                  <a:pt x="711" y="245"/>
                </a:cubicBezTo>
                <a:cubicBezTo>
                  <a:pt x="711" y="245"/>
                  <a:pt x="710" y="246"/>
                  <a:pt x="710" y="247"/>
                </a:cubicBezTo>
                <a:cubicBezTo>
                  <a:pt x="711" y="247"/>
                  <a:pt x="711" y="247"/>
                  <a:pt x="711" y="247"/>
                </a:cubicBezTo>
                <a:cubicBezTo>
                  <a:pt x="711" y="249"/>
                  <a:pt x="711" y="251"/>
                  <a:pt x="712" y="254"/>
                </a:cubicBezTo>
                <a:cubicBezTo>
                  <a:pt x="713" y="254"/>
                  <a:pt x="712" y="254"/>
                  <a:pt x="713" y="254"/>
                </a:cubicBezTo>
                <a:cubicBezTo>
                  <a:pt x="714" y="254"/>
                  <a:pt x="714" y="254"/>
                  <a:pt x="714" y="254"/>
                </a:cubicBezTo>
                <a:cubicBezTo>
                  <a:pt x="714" y="256"/>
                  <a:pt x="714" y="256"/>
                  <a:pt x="714" y="256"/>
                </a:cubicBezTo>
                <a:cubicBezTo>
                  <a:pt x="715" y="256"/>
                  <a:pt x="715" y="256"/>
                  <a:pt x="715" y="256"/>
                </a:cubicBezTo>
                <a:cubicBezTo>
                  <a:pt x="714" y="258"/>
                  <a:pt x="714" y="258"/>
                  <a:pt x="715" y="260"/>
                </a:cubicBezTo>
                <a:cubicBezTo>
                  <a:pt x="715" y="260"/>
                  <a:pt x="715" y="260"/>
                  <a:pt x="715" y="260"/>
                </a:cubicBezTo>
                <a:cubicBezTo>
                  <a:pt x="714" y="260"/>
                  <a:pt x="714" y="260"/>
                  <a:pt x="714" y="260"/>
                </a:cubicBezTo>
                <a:cubicBezTo>
                  <a:pt x="714" y="261"/>
                  <a:pt x="714" y="262"/>
                  <a:pt x="714" y="262"/>
                </a:cubicBezTo>
                <a:cubicBezTo>
                  <a:pt x="712" y="263"/>
                  <a:pt x="711" y="262"/>
                  <a:pt x="709" y="263"/>
                </a:cubicBezTo>
                <a:cubicBezTo>
                  <a:pt x="708" y="265"/>
                  <a:pt x="708" y="267"/>
                  <a:pt x="708" y="270"/>
                </a:cubicBezTo>
                <a:cubicBezTo>
                  <a:pt x="707" y="270"/>
                  <a:pt x="707" y="270"/>
                  <a:pt x="706" y="270"/>
                </a:cubicBezTo>
                <a:cubicBezTo>
                  <a:pt x="707" y="271"/>
                  <a:pt x="707" y="272"/>
                  <a:pt x="707" y="273"/>
                </a:cubicBezTo>
                <a:cubicBezTo>
                  <a:pt x="704" y="274"/>
                  <a:pt x="706" y="273"/>
                  <a:pt x="705" y="275"/>
                </a:cubicBezTo>
                <a:cubicBezTo>
                  <a:pt x="704" y="275"/>
                  <a:pt x="704" y="275"/>
                  <a:pt x="704" y="275"/>
                </a:cubicBezTo>
                <a:cubicBezTo>
                  <a:pt x="704" y="276"/>
                  <a:pt x="704" y="276"/>
                  <a:pt x="704" y="276"/>
                </a:cubicBezTo>
                <a:cubicBezTo>
                  <a:pt x="704" y="277"/>
                  <a:pt x="703" y="277"/>
                  <a:pt x="702" y="277"/>
                </a:cubicBezTo>
                <a:cubicBezTo>
                  <a:pt x="702" y="279"/>
                  <a:pt x="702" y="279"/>
                  <a:pt x="702" y="279"/>
                </a:cubicBezTo>
                <a:cubicBezTo>
                  <a:pt x="702" y="279"/>
                  <a:pt x="702" y="279"/>
                  <a:pt x="702" y="279"/>
                </a:cubicBezTo>
                <a:cubicBezTo>
                  <a:pt x="701" y="280"/>
                  <a:pt x="702" y="280"/>
                  <a:pt x="700" y="281"/>
                </a:cubicBezTo>
                <a:cubicBezTo>
                  <a:pt x="701" y="283"/>
                  <a:pt x="701" y="284"/>
                  <a:pt x="702" y="285"/>
                </a:cubicBezTo>
                <a:cubicBezTo>
                  <a:pt x="702" y="285"/>
                  <a:pt x="702" y="285"/>
                  <a:pt x="702" y="285"/>
                </a:cubicBezTo>
                <a:cubicBezTo>
                  <a:pt x="700" y="285"/>
                  <a:pt x="700" y="285"/>
                  <a:pt x="700" y="285"/>
                </a:cubicBezTo>
                <a:cubicBezTo>
                  <a:pt x="699" y="286"/>
                  <a:pt x="699" y="286"/>
                  <a:pt x="699" y="287"/>
                </a:cubicBezTo>
                <a:cubicBezTo>
                  <a:pt x="696" y="287"/>
                  <a:pt x="696" y="287"/>
                  <a:pt x="696" y="287"/>
                </a:cubicBezTo>
                <a:cubicBezTo>
                  <a:pt x="696" y="287"/>
                  <a:pt x="697" y="287"/>
                  <a:pt x="696" y="287"/>
                </a:cubicBezTo>
                <a:cubicBezTo>
                  <a:pt x="696" y="288"/>
                  <a:pt x="696" y="289"/>
                  <a:pt x="696" y="290"/>
                </a:cubicBezTo>
                <a:cubicBezTo>
                  <a:pt x="694" y="290"/>
                  <a:pt x="694" y="290"/>
                  <a:pt x="694" y="290"/>
                </a:cubicBezTo>
                <a:cubicBezTo>
                  <a:pt x="694" y="290"/>
                  <a:pt x="694" y="289"/>
                  <a:pt x="694" y="289"/>
                </a:cubicBezTo>
                <a:cubicBezTo>
                  <a:pt x="693" y="289"/>
                  <a:pt x="692" y="289"/>
                  <a:pt x="691" y="289"/>
                </a:cubicBezTo>
                <a:cubicBezTo>
                  <a:pt x="689" y="287"/>
                  <a:pt x="688" y="285"/>
                  <a:pt x="687" y="282"/>
                </a:cubicBezTo>
                <a:cubicBezTo>
                  <a:pt x="686" y="282"/>
                  <a:pt x="685" y="282"/>
                  <a:pt x="684" y="281"/>
                </a:cubicBezTo>
                <a:cubicBezTo>
                  <a:pt x="684" y="281"/>
                  <a:pt x="683" y="280"/>
                  <a:pt x="683" y="279"/>
                </a:cubicBezTo>
                <a:cubicBezTo>
                  <a:pt x="683" y="279"/>
                  <a:pt x="683" y="279"/>
                  <a:pt x="683" y="279"/>
                </a:cubicBezTo>
                <a:cubicBezTo>
                  <a:pt x="683" y="278"/>
                  <a:pt x="683" y="278"/>
                  <a:pt x="683" y="278"/>
                </a:cubicBezTo>
                <a:cubicBezTo>
                  <a:pt x="682" y="278"/>
                  <a:pt x="682" y="278"/>
                  <a:pt x="681" y="277"/>
                </a:cubicBezTo>
                <a:cubicBezTo>
                  <a:pt x="681" y="276"/>
                  <a:pt x="681" y="276"/>
                  <a:pt x="681" y="276"/>
                </a:cubicBezTo>
                <a:cubicBezTo>
                  <a:pt x="681" y="276"/>
                  <a:pt x="681" y="276"/>
                  <a:pt x="681" y="276"/>
                </a:cubicBezTo>
                <a:cubicBezTo>
                  <a:pt x="680" y="275"/>
                  <a:pt x="680" y="274"/>
                  <a:pt x="680" y="274"/>
                </a:cubicBezTo>
                <a:cubicBezTo>
                  <a:pt x="681" y="273"/>
                  <a:pt x="681" y="273"/>
                  <a:pt x="681" y="273"/>
                </a:cubicBezTo>
                <a:cubicBezTo>
                  <a:pt x="681" y="271"/>
                  <a:pt x="681" y="271"/>
                  <a:pt x="681" y="271"/>
                </a:cubicBezTo>
                <a:cubicBezTo>
                  <a:pt x="683" y="271"/>
                  <a:pt x="683" y="271"/>
                  <a:pt x="683" y="271"/>
                </a:cubicBezTo>
                <a:cubicBezTo>
                  <a:pt x="684" y="270"/>
                  <a:pt x="683" y="266"/>
                  <a:pt x="684" y="265"/>
                </a:cubicBezTo>
                <a:cubicBezTo>
                  <a:pt x="685" y="265"/>
                  <a:pt x="685" y="264"/>
                  <a:pt x="686" y="264"/>
                </a:cubicBezTo>
                <a:cubicBezTo>
                  <a:pt x="687" y="263"/>
                  <a:pt x="686" y="262"/>
                  <a:pt x="687" y="261"/>
                </a:cubicBezTo>
                <a:cubicBezTo>
                  <a:pt x="687" y="258"/>
                  <a:pt x="685" y="253"/>
                  <a:pt x="683" y="252"/>
                </a:cubicBezTo>
                <a:cubicBezTo>
                  <a:pt x="683" y="251"/>
                  <a:pt x="683" y="252"/>
                  <a:pt x="682" y="251"/>
                </a:cubicBezTo>
                <a:cubicBezTo>
                  <a:pt x="681" y="253"/>
                  <a:pt x="678" y="253"/>
                  <a:pt x="676" y="254"/>
                </a:cubicBezTo>
                <a:cubicBezTo>
                  <a:pt x="675" y="254"/>
                  <a:pt x="675" y="254"/>
                  <a:pt x="675" y="254"/>
                </a:cubicBezTo>
                <a:cubicBezTo>
                  <a:pt x="675" y="258"/>
                  <a:pt x="675" y="258"/>
                  <a:pt x="675" y="258"/>
                </a:cubicBezTo>
                <a:cubicBezTo>
                  <a:pt x="675" y="258"/>
                  <a:pt x="675" y="258"/>
                  <a:pt x="675" y="258"/>
                </a:cubicBezTo>
                <a:cubicBezTo>
                  <a:pt x="675" y="259"/>
                  <a:pt x="675" y="259"/>
                  <a:pt x="675" y="259"/>
                </a:cubicBezTo>
                <a:cubicBezTo>
                  <a:pt x="674" y="259"/>
                  <a:pt x="674" y="259"/>
                  <a:pt x="674" y="259"/>
                </a:cubicBezTo>
                <a:cubicBezTo>
                  <a:pt x="674" y="261"/>
                  <a:pt x="675" y="264"/>
                  <a:pt x="675" y="266"/>
                </a:cubicBezTo>
                <a:cubicBezTo>
                  <a:pt x="673" y="266"/>
                  <a:pt x="673" y="266"/>
                  <a:pt x="673" y="266"/>
                </a:cubicBezTo>
                <a:cubicBezTo>
                  <a:pt x="673" y="267"/>
                  <a:pt x="673" y="267"/>
                  <a:pt x="673" y="267"/>
                </a:cubicBezTo>
                <a:cubicBezTo>
                  <a:pt x="672" y="267"/>
                  <a:pt x="671" y="267"/>
                  <a:pt x="671" y="268"/>
                </a:cubicBezTo>
                <a:cubicBezTo>
                  <a:pt x="671" y="272"/>
                  <a:pt x="671" y="272"/>
                  <a:pt x="671" y="272"/>
                </a:cubicBezTo>
                <a:cubicBezTo>
                  <a:pt x="669" y="272"/>
                  <a:pt x="668" y="272"/>
                  <a:pt x="667" y="272"/>
                </a:cubicBezTo>
                <a:cubicBezTo>
                  <a:pt x="667" y="270"/>
                  <a:pt x="667" y="271"/>
                  <a:pt x="667" y="270"/>
                </a:cubicBezTo>
                <a:cubicBezTo>
                  <a:pt x="667" y="269"/>
                  <a:pt x="667" y="268"/>
                  <a:pt x="667" y="266"/>
                </a:cubicBezTo>
                <a:cubicBezTo>
                  <a:pt x="666" y="266"/>
                  <a:pt x="666" y="266"/>
                  <a:pt x="666" y="266"/>
                </a:cubicBezTo>
                <a:cubicBezTo>
                  <a:pt x="666" y="263"/>
                  <a:pt x="666" y="263"/>
                  <a:pt x="666" y="263"/>
                </a:cubicBezTo>
                <a:cubicBezTo>
                  <a:pt x="665" y="262"/>
                  <a:pt x="664" y="262"/>
                  <a:pt x="664" y="261"/>
                </a:cubicBezTo>
                <a:cubicBezTo>
                  <a:pt x="664" y="260"/>
                  <a:pt x="664" y="259"/>
                  <a:pt x="665" y="258"/>
                </a:cubicBezTo>
                <a:cubicBezTo>
                  <a:pt x="664" y="258"/>
                  <a:pt x="664" y="258"/>
                  <a:pt x="664" y="258"/>
                </a:cubicBezTo>
                <a:cubicBezTo>
                  <a:pt x="664" y="256"/>
                  <a:pt x="664" y="256"/>
                  <a:pt x="664" y="256"/>
                </a:cubicBezTo>
                <a:cubicBezTo>
                  <a:pt x="663" y="256"/>
                  <a:pt x="662" y="256"/>
                  <a:pt x="662" y="255"/>
                </a:cubicBezTo>
                <a:cubicBezTo>
                  <a:pt x="663" y="255"/>
                  <a:pt x="663" y="255"/>
                  <a:pt x="663" y="255"/>
                </a:cubicBezTo>
                <a:cubicBezTo>
                  <a:pt x="663" y="254"/>
                  <a:pt x="663" y="254"/>
                  <a:pt x="663" y="254"/>
                </a:cubicBezTo>
                <a:cubicBezTo>
                  <a:pt x="662" y="254"/>
                  <a:pt x="662" y="254"/>
                  <a:pt x="662" y="254"/>
                </a:cubicBezTo>
                <a:cubicBezTo>
                  <a:pt x="662" y="252"/>
                  <a:pt x="662" y="252"/>
                  <a:pt x="662" y="252"/>
                </a:cubicBezTo>
                <a:cubicBezTo>
                  <a:pt x="657" y="252"/>
                  <a:pt x="657" y="252"/>
                  <a:pt x="657" y="252"/>
                </a:cubicBezTo>
                <a:cubicBezTo>
                  <a:pt x="657" y="251"/>
                  <a:pt x="657" y="251"/>
                  <a:pt x="657" y="251"/>
                </a:cubicBezTo>
                <a:cubicBezTo>
                  <a:pt x="656" y="251"/>
                  <a:pt x="656" y="251"/>
                  <a:pt x="656" y="251"/>
                </a:cubicBezTo>
                <a:cubicBezTo>
                  <a:pt x="656" y="251"/>
                  <a:pt x="656" y="251"/>
                  <a:pt x="656" y="251"/>
                </a:cubicBezTo>
                <a:cubicBezTo>
                  <a:pt x="653" y="251"/>
                  <a:pt x="653" y="251"/>
                  <a:pt x="653" y="251"/>
                </a:cubicBezTo>
                <a:cubicBezTo>
                  <a:pt x="653" y="250"/>
                  <a:pt x="653" y="250"/>
                  <a:pt x="652" y="249"/>
                </a:cubicBezTo>
                <a:cubicBezTo>
                  <a:pt x="651" y="248"/>
                  <a:pt x="650" y="248"/>
                  <a:pt x="648" y="247"/>
                </a:cubicBezTo>
                <a:cubicBezTo>
                  <a:pt x="648" y="246"/>
                  <a:pt x="648" y="246"/>
                  <a:pt x="647" y="245"/>
                </a:cubicBezTo>
                <a:cubicBezTo>
                  <a:pt x="649" y="244"/>
                  <a:pt x="650" y="242"/>
                  <a:pt x="652" y="242"/>
                </a:cubicBezTo>
                <a:cubicBezTo>
                  <a:pt x="653" y="240"/>
                  <a:pt x="653" y="240"/>
                  <a:pt x="654" y="240"/>
                </a:cubicBezTo>
                <a:cubicBezTo>
                  <a:pt x="655" y="239"/>
                  <a:pt x="655" y="238"/>
                  <a:pt x="655" y="237"/>
                </a:cubicBezTo>
                <a:cubicBezTo>
                  <a:pt x="652" y="237"/>
                  <a:pt x="652" y="238"/>
                  <a:pt x="650" y="239"/>
                </a:cubicBezTo>
                <a:cubicBezTo>
                  <a:pt x="650" y="237"/>
                  <a:pt x="651" y="235"/>
                  <a:pt x="652" y="233"/>
                </a:cubicBezTo>
                <a:cubicBezTo>
                  <a:pt x="652" y="233"/>
                  <a:pt x="653" y="234"/>
                  <a:pt x="653" y="234"/>
                </a:cubicBezTo>
                <a:cubicBezTo>
                  <a:pt x="654" y="234"/>
                  <a:pt x="654" y="234"/>
                  <a:pt x="654" y="234"/>
                </a:cubicBezTo>
                <a:cubicBezTo>
                  <a:pt x="654" y="235"/>
                  <a:pt x="654" y="235"/>
                  <a:pt x="654" y="235"/>
                </a:cubicBezTo>
                <a:cubicBezTo>
                  <a:pt x="655" y="235"/>
                  <a:pt x="656" y="234"/>
                  <a:pt x="656" y="234"/>
                </a:cubicBezTo>
                <a:cubicBezTo>
                  <a:pt x="657" y="234"/>
                  <a:pt x="658" y="235"/>
                  <a:pt x="659" y="235"/>
                </a:cubicBezTo>
                <a:cubicBezTo>
                  <a:pt x="659" y="233"/>
                  <a:pt x="659" y="234"/>
                  <a:pt x="660" y="233"/>
                </a:cubicBezTo>
                <a:cubicBezTo>
                  <a:pt x="660" y="231"/>
                  <a:pt x="660" y="231"/>
                  <a:pt x="660" y="231"/>
                </a:cubicBezTo>
                <a:cubicBezTo>
                  <a:pt x="659" y="231"/>
                  <a:pt x="659" y="231"/>
                  <a:pt x="659" y="231"/>
                </a:cubicBezTo>
                <a:cubicBezTo>
                  <a:pt x="659" y="230"/>
                  <a:pt x="659" y="230"/>
                  <a:pt x="659" y="230"/>
                </a:cubicBezTo>
                <a:cubicBezTo>
                  <a:pt x="658" y="230"/>
                  <a:pt x="657" y="231"/>
                  <a:pt x="656" y="231"/>
                </a:cubicBezTo>
                <a:cubicBezTo>
                  <a:pt x="656" y="229"/>
                  <a:pt x="655" y="229"/>
                  <a:pt x="654" y="227"/>
                </a:cubicBezTo>
                <a:cubicBezTo>
                  <a:pt x="649" y="227"/>
                  <a:pt x="651" y="227"/>
                  <a:pt x="648" y="224"/>
                </a:cubicBezTo>
                <a:cubicBezTo>
                  <a:pt x="648" y="224"/>
                  <a:pt x="648" y="224"/>
                  <a:pt x="648" y="224"/>
                </a:cubicBezTo>
                <a:cubicBezTo>
                  <a:pt x="647" y="224"/>
                  <a:pt x="647" y="224"/>
                  <a:pt x="647" y="224"/>
                </a:cubicBezTo>
                <a:cubicBezTo>
                  <a:pt x="647" y="223"/>
                  <a:pt x="647" y="223"/>
                  <a:pt x="646" y="222"/>
                </a:cubicBezTo>
                <a:cubicBezTo>
                  <a:pt x="643" y="222"/>
                  <a:pt x="643" y="222"/>
                  <a:pt x="643" y="222"/>
                </a:cubicBezTo>
                <a:cubicBezTo>
                  <a:pt x="642" y="222"/>
                  <a:pt x="642" y="221"/>
                  <a:pt x="642" y="221"/>
                </a:cubicBezTo>
                <a:cubicBezTo>
                  <a:pt x="641" y="221"/>
                  <a:pt x="641" y="221"/>
                  <a:pt x="641" y="221"/>
                </a:cubicBezTo>
                <a:cubicBezTo>
                  <a:pt x="641" y="220"/>
                  <a:pt x="641" y="220"/>
                  <a:pt x="641" y="220"/>
                </a:cubicBezTo>
                <a:cubicBezTo>
                  <a:pt x="639" y="219"/>
                  <a:pt x="639" y="219"/>
                  <a:pt x="637" y="219"/>
                </a:cubicBezTo>
                <a:cubicBezTo>
                  <a:pt x="637" y="217"/>
                  <a:pt x="637" y="218"/>
                  <a:pt x="636" y="217"/>
                </a:cubicBezTo>
                <a:cubicBezTo>
                  <a:pt x="636" y="216"/>
                  <a:pt x="636" y="216"/>
                  <a:pt x="636" y="216"/>
                </a:cubicBezTo>
                <a:cubicBezTo>
                  <a:pt x="635" y="216"/>
                  <a:pt x="635" y="216"/>
                  <a:pt x="635" y="216"/>
                </a:cubicBezTo>
                <a:cubicBezTo>
                  <a:pt x="634" y="215"/>
                  <a:pt x="633" y="215"/>
                  <a:pt x="633" y="214"/>
                </a:cubicBezTo>
                <a:cubicBezTo>
                  <a:pt x="632" y="214"/>
                  <a:pt x="632" y="214"/>
                  <a:pt x="631" y="214"/>
                </a:cubicBezTo>
                <a:cubicBezTo>
                  <a:pt x="631" y="212"/>
                  <a:pt x="631" y="212"/>
                  <a:pt x="631" y="212"/>
                </a:cubicBezTo>
                <a:cubicBezTo>
                  <a:pt x="631" y="212"/>
                  <a:pt x="631" y="212"/>
                  <a:pt x="631" y="212"/>
                </a:cubicBezTo>
                <a:cubicBezTo>
                  <a:pt x="631" y="212"/>
                  <a:pt x="631" y="212"/>
                  <a:pt x="631" y="212"/>
                </a:cubicBezTo>
                <a:cubicBezTo>
                  <a:pt x="630" y="212"/>
                  <a:pt x="629" y="212"/>
                  <a:pt x="628" y="212"/>
                </a:cubicBezTo>
                <a:cubicBezTo>
                  <a:pt x="628" y="210"/>
                  <a:pt x="628" y="210"/>
                  <a:pt x="628" y="210"/>
                </a:cubicBezTo>
                <a:cubicBezTo>
                  <a:pt x="631" y="210"/>
                  <a:pt x="631" y="210"/>
                  <a:pt x="631" y="210"/>
                </a:cubicBezTo>
                <a:cubicBezTo>
                  <a:pt x="631" y="209"/>
                  <a:pt x="631" y="208"/>
                  <a:pt x="631" y="208"/>
                </a:cubicBezTo>
                <a:cubicBezTo>
                  <a:pt x="630" y="208"/>
                  <a:pt x="630" y="208"/>
                  <a:pt x="630" y="208"/>
                </a:cubicBezTo>
                <a:cubicBezTo>
                  <a:pt x="630" y="207"/>
                  <a:pt x="630" y="206"/>
                  <a:pt x="631" y="205"/>
                </a:cubicBezTo>
                <a:cubicBezTo>
                  <a:pt x="632" y="205"/>
                  <a:pt x="633" y="205"/>
                  <a:pt x="633" y="204"/>
                </a:cubicBezTo>
                <a:cubicBezTo>
                  <a:pt x="635" y="203"/>
                  <a:pt x="635" y="204"/>
                  <a:pt x="635" y="202"/>
                </a:cubicBezTo>
                <a:cubicBezTo>
                  <a:pt x="634" y="202"/>
                  <a:pt x="633" y="201"/>
                  <a:pt x="632" y="201"/>
                </a:cubicBezTo>
                <a:cubicBezTo>
                  <a:pt x="632" y="200"/>
                  <a:pt x="632" y="201"/>
                  <a:pt x="631" y="200"/>
                </a:cubicBezTo>
                <a:cubicBezTo>
                  <a:pt x="631" y="198"/>
                  <a:pt x="631" y="198"/>
                  <a:pt x="631" y="198"/>
                </a:cubicBezTo>
                <a:cubicBezTo>
                  <a:pt x="631" y="198"/>
                  <a:pt x="631" y="198"/>
                  <a:pt x="631" y="198"/>
                </a:cubicBezTo>
                <a:cubicBezTo>
                  <a:pt x="631" y="197"/>
                  <a:pt x="631" y="197"/>
                  <a:pt x="631" y="197"/>
                </a:cubicBezTo>
                <a:cubicBezTo>
                  <a:pt x="632" y="197"/>
                  <a:pt x="632" y="197"/>
                  <a:pt x="633" y="197"/>
                </a:cubicBezTo>
                <a:cubicBezTo>
                  <a:pt x="633" y="195"/>
                  <a:pt x="633" y="195"/>
                  <a:pt x="633" y="195"/>
                </a:cubicBezTo>
                <a:cubicBezTo>
                  <a:pt x="640" y="195"/>
                  <a:pt x="646" y="195"/>
                  <a:pt x="651" y="193"/>
                </a:cubicBezTo>
                <a:cubicBezTo>
                  <a:pt x="654" y="193"/>
                  <a:pt x="654" y="193"/>
                  <a:pt x="654" y="193"/>
                </a:cubicBezTo>
                <a:cubicBezTo>
                  <a:pt x="656" y="193"/>
                  <a:pt x="656" y="191"/>
                  <a:pt x="658" y="191"/>
                </a:cubicBezTo>
                <a:cubicBezTo>
                  <a:pt x="659" y="188"/>
                  <a:pt x="660" y="188"/>
                  <a:pt x="662" y="186"/>
                </a:cubicBezTo>
                <a:cubicBezTo>
                  <a:pt x="662" y="186"/>
                  <a:pt x="662" y="186"/>
                  <a:pt x="662" y="186"/>
                </a:cubicBezTo>
                <a:cubicBezTo>
                  <a:pt x="662" y="183"/>
                  <a:pt x="662" y="183"/>
                  <a:pt x="662" y="183"/>
                </a:cubicBezTo>
                <a:cubicBezTo>
                  <a:pt x="663" y="183"/>
                  <a:pt x="663" y="182"/>
                  <a:pt x="664" y="182"/>
                </a:cubicBezTo>
                <a:cubicBezTo>
                  <a:pt x="664" y="180"/>
                  <a:pt x="665" y="178"/>
                  <a:pt x="666" y="176"/>
                </a:cubicBezTo>
                <a:cubicBezTo>
                  <a:pt x="660" y="176"/>
                  <a:pt x="660" y="176"/>
                  <a:pt x="660" y="176"/>
                </a:cubicBezTo>
                <a:cubicBezTo>
                  <a:pt x="659" y="176"/>
                  <a:pt x="659" y="175"/>
                  <a:pt x="659" y="175"/>
                </a:cubicBezTo>
                <a:cubicBezTo>
                  <a:pt x="657" y="175"/>
                  <a:pt x="654" y="174"/>
                  <a:pt x="652" y="174"/>
                </a:cubicBezTo>
                <a:cubicBezTo>
                  <a:pt x="651" y="176"/>
                  <a:pt x="652" y="175"/>
                  <a:pt x="651" y="176"/>
                </a:cubicBezTo>
                <a:cubicBezTo>
                  <a:pt x="651" y="176"/>
                  <a:pt x="651" y="176"/>
                  <a:pt x="651" y="176"/>
                </a:cubicBezTo>
                <a:cubicBezTo>
                  <a:pt x="650" y="176"/>
                  <a:pt x="650" y="176"/>
                  <a:pt x="650" y="176"/>
                </a:cubicBezTo>
                <a:cubicBezTo>
                  <a:pt x="650" y="175"/>
                  <a:pt x="650" y="174"/>
                  <a:pt x="649" y="174"/>
                </a:cubicBezTo>
                <a:cubicBezTo>
                  <a:pt x="648" y="174"/>
                  <a:pt x="648" y="174"/>
                  <a:pt x="648" y="174"/>
                </a:cubicBezTo>
                <a:cubicBezTo>
                  <a:pt x="648" y="173"/>
                  <a:pt x="648" y="173"/>
                  <a:pt x="648" y="173"/>
                </a:cubicBezTo>
                <a:cubicBezTo>
                  <a:pt x="645" y="173"/>
                  <a:pt x="645" y="173"/>
                  <a:pt x="645" y="173"/>
                </a:cubicBezTo>
                <a:cubicBezTo>
                  <a:pt x="645" y="172"/>
                  <a:pt x="645" y="172"/>
                  <a:pt x="645" y="172"/>
                </a:cubicBezTo>
                <a:cubicBezTo>
                  <a:pt x="643" y="172"/>
                  <a:pt x="643" y="172"/>
                  <a:pt x="643" y="172"/>
                </a:cubicBezTo>
                <a:cubicBezTo>
                  <a:pt x="643" y="172"/>
                  <a:pt x="643" y="172"/>
                  <a:pt x="643" y="172"/>
                </a:cubicBezTo>
                <a:cubicBezTo>
                  <a:pt x="641" y="172"/>
                  <a:pt x="641" y="172"/>
                  <a:pt x="641" y="172"/>
                </a:cubicBezTo>
                <a:cubicBezTo>
                  <a:pt x="641" y="171"/>
                  <a:pt x="641" y="171"/>
                  <a:pt x="641" y="171"/>
                </a:cubicBezTo>
                <a:cubicBezTo>
                  <a:pt x="635" y="171"/>
                  <a:pt x="635" y="171"/>
                  <a:pt x="635" y="171"/>
                </a:cubicBezTo>
                <a:cubicBezTo>
                  <a:pt x="635" y="171"/>
                  <a:pt x="635" y="171"/>
                  <a:pt x="634" y="170"/>
                </a:cubicBezTo>
                <a:cubicBezTo>
                  <a:pt x="633" y="172"/>
                  <a:pt x="632" y="174"/>
                  <a:pt x="631" y="175"/>
                </a:cubicBezTo>
                <a:cubicBezTo>
                  <a:pt x="631" y="176"/>
                  <a:pt x="631" y="176"/>
                  <a:pt x="631" y="176"/>
                </a:cubicBezTo>
                <a:cubicBezTo>
                  <a:pt x="630" y="176"/>
                  <a:pt x="629" y="174"/>
                  <a:pt x="629" y="174"/>
                </a:cubicBezTo>
                <a:cubicBezTo>
                  <a:pt x="627" y="174"/>
                  <a:pt x="624" y="174"/>
                  <a:pt x="621" y="174"/>
                </a:cubicBezTo>
                <a:cubicBezTo>
                  <a:pt x="621" y="177"/>
                  <a:pt x="622" y="177"/>
                  <a:pt x="622" y="180"/>
                </a:cubicBezTo>
                <a:cubicBezTo>
                  <a:pt x="621" y="179"/>
                  <a:pt x="620" y="179"/>
                  <a:pt x="619" y="179"/>
                </a:cubicBezTo>
                <a:cubicBezTo>
                  <a:pt x="619" y="182"/>
                  <a:pt x="619" y="182"/>
                  <a:pt x="619" y="182"/>
                </a:cubicBezTo>
                <a:cubicBezTo>
                  <a:pt x="619" y="182"/>
                  <a:pt x="620" y="183"/>
                  <a:pt x="620" y="183"/>
                </a:cubicBezTo>
                <a:cubicBezTo>
                  <a:pt x="620" y="184"/>
                  <a:pt x="620" y="183"/>
                  <a:pt x="619" y="183"/>
                </a:cubicBezTo>
                <a:cubicBezTo>
                  <a:pt x="620" y="185"/>
                  <a:pt x="620" y="186"/>
                  <a:pt x="620" y="187"/>
                </a:cubicBezTo>
                <a:cubicBezTo>
                  <a:pt x="621" y="187"/>
                  <a:pt x="621" y="187"/>
                  <a:pt x="621" y="187"/>
                </a:cubicBezTo>
                <a:cubicBezTo>
                  <a:pt x="621" y="188"/>
                  <a:pt x="621" y="188"/>
                  <a:pt x="621" y="188"/>
                </a:cubicBezTo>
                <a:cubicBezTo>
                  <a:pt x="621" y="188"/>
                  <a:pt x="621" y="188"/>
                  <a:pt x="621" y="188"/>
                </a:cubicBezTo>
                <a:cubicBezTo>
                  <a:pt x="622" y="189"/>
                  <a:pt x="620" y="189"/>
                  <a:pt x="621" y="191"/>
                </a:cubicBezTo>
                <a:cubicBezTo>
                  <a:pt x="621" y="191"/>
                  <a:pt x="621" y="191"/>
                  <a:pt x="621" y="191"/>
                </a:cubicBezTo>
                <a:cubicBezTo>
                  <a:pt x="622" y="192"/>
                  <a:pt x="622" y="192"/>
                  <a:pt x="622" y="193"/>
                </a:cubicBezTo>
                <a:cubicBezTo>
                  <a:pt x="623" y="193"/>
                  <a:pt x="623" y="193"/>
                  <a:pt x="623" y="193"/>
                </a:cubicBezTo>
                <a:cubicBezTo>
                  <a:pt x="623" y="197"/>
                  <a:pt x="623" y="197"/>
                  <a:pt x="623" y="197"/>
                </a:cubicBezTo>
                <a:cubicBezTo>
                  <a:pt x="623" y="197"/>
                  <a:pt x="623" y="197"/>
                  <a:pt x="623" y="197"/>
                </a:cubicBezTo>
                <a:cubicBezTo>
                  <a:pt x="621" y="197"/>
                  <a:pt x="621" y="197"/>
                  <a:pt x="621" y="197"/>
                </a:cubicBezTo>
                <a:cubicBezTo>
                  <a:pt x="622" y="199"/>
                  <a:pt x="623" y="200"/>
                  <a:pt x="625" y="201"/>
                </a:cubicBezTo>
                <a:cubicBezTo>
                  <a:pt x="625" y="203"/>
                  <a:pt x="625" y="203"/>
                  <a:pt x="625" y="203"/>
                </a:cubicBezTo>
                <a:cubicBezTo>
                  <a:pt x="624" y="203"/>
                  <a:pt x="624" y="203"/>
                  <a:pt x="624" y="203"/>
                </a:cubicBezTo>
                <a:cubicBezTo>
                  <a:pt x="624" y="204"/>
                  <a:pt x="625" y="204"/>
                  <a:pt x="625" y="204"/>
                </a:cubicBezTo>
                <a:cubicBezTo>
                  <a:pt x="625" y="206"/>
                  <a:pt x="624" y="206"/>
                  <a:pt x="624" y="206"/>
                </a:cubicBezTo>
                <a:cubicBezTo>
                  <a:pt x="624" y="207"/>
                  <a:pt x="625" y="208"/>
                  <a:pt x="625" y="208"/>
                </a:cubicBezTo>
                <a:cubicBezTo>
                  <a:pt x="625" y="209"/>
                  <a:pt x="624" y="210"/>
                  <a:pt x="624" y="211"/>
                </a:cubicBezTo>
                <a:cubicBezTo>
                  <a:pt x="623" y="211"/>
                  <a:pt x="622" y="212"/>
                  <a:pt x="621" y="212"/>
                </a:cubicBezTo>
                <a:cubicBezTo>
                  <a:pt x="621" y="212"/>
                  <a:pt x="620" y="213"/>
                  <a:pt x="620" y="214"/>
                </a:cubicBezTo>
                <a:cubicBezTo>
                  <a:pt x="619" y="214"/>
                  <a:pt x="619" y="214"/>
                  <a:pt x="619" y="214"/>
                </a:cubicBezTo>
                <a:cubicBezTo>
                  <a:pt x="619" y="215"/>
                  <a:pt x="619" y="215"/>
                  <a:pt x="619" y="215"/>
                </a:cubicBezTo>
                <a:cubicBezTo>
                  <a:pt x="621" y="216"/>
                  <a:pt x="622" y="217"/>
                  <a:pt x="623" y="218"/>
                </a:cubicBezTo>
                <a:cubicBezTo>
                  <a:pt x="623" y="220"/>
                  <a:pt x="623" y="220"/>
                  <a:pt x="623" y="220"/>
                </a:cubicBezTo>
                <a:cubicBezTo>
                  <a:pt x="620" y="219"/>
                  <a:pt x="620" y="218"/>
                  <a:pt x="617" y="218"/>
                </a:cubicBezTo>
                <a:cubicBezTo>
                  <a:pt x="617" y="220"/>
                  <a:pt x="617" y="220"/>
                  <a:pt x="617" y="220"/>
                </a:cubicBezTo>
                <a:cubicBezTo>
                  <a:pt x="615" y="221"/>
                  <a:pt x="615" y="221"/>
                  <a:pt x="614" y="224"/>
                </a:cubicBezTo>
                <a:cubicBezTo>
                  <a:pt x="616" y="224"/>
                  <a:pt x="616" y="224"/>
                  <a:pt x="616" y="224"/>
                </a:cubicBezTo>
                <a:cubicBezTo>
                  <a:pt x="615" y="225"/>
                  <a:pt x="615" y="225"/>
                  <a:pt x="614" y="226"/>
                </a:cubicBezTo>
                <a:cubicBezTo>
                  <a:pt x="614" y="229"/>
                  <a:pt x="615" y="230"/>
                  <a:pt x="617" y="231"/>
                </a:cubicBezTo>
                <a:cubicBezTo>
                  <a:pt x="617" y="232"/>
                  <a:pt x="617" y="232"/>
                  <a:pt x="617" y="232"/>
                </a:cubicBezTo>
                <a:cubicBezTo>
                  <a:pt x="615" y="232"/>
                  <a:pt x="613" y="233"/>
                  <a:pt x="612" y="233"/>
                </a:cubicBezTo>
                <a:cubicBezTo>
                  <a:pt x="612" y="235"/>
                  <a:pt x="612" y="235"/>
                  <a:pt x="612" y="235"/>
                </a:cubicBezTo>
                <a:cubicBezTo>
                  <a:pt x="613" y="235"/>
                  <a:pt x="613" y="235"/>
                  <a:pt x="613" y="235"/>
                </a:cubicBezTo>
                <a:cubicBezTo>
                  <a:pt x="613" y="236"/>
                  <a:pt x="612" y="237"/>
                  <a:pt x="612" y="237"/>
                </a:cubicBezTo>
                <a:cubicBezTo>
                  <a:pt x="614" y="238"/>
                  <a:pt x="614" y="238"/>
                  <a:pt x="616" y="239"/>
                </a:cubicBezTo>
                <a:cubicBezTo>
                  <a:pt x="616" y="240"/>
                  <a:pt x="616" y="240"/>
                  <a:pt x="616" y="240"/>
                </a:cubicBezTo>
                <a:cubicBezTo>
                  <a:pt x="618" y="240"/>
                  <a:pt x="618" y="240"/>
                  <a:pt x="618" y="240"/>
                </a:cubicBezTo>
                <a:cubicBezTo>
                  <a:pt x="619" y="240"/>
                  <a:pt x="618" y="240"/>
                  <a:pt x="619" y="241"/>
                </a:cubicBezTo>
                <a:cubicBezTo>
                  <a:pt x="617" y="243"/>
                  <a:pt x="616" y="243"/>
                  <a:pt x="616" y="247"/>
                </a:cubicBezTo>
                <a:cubicBezTo>
                  <a:pt x="618" y="247"/>
                  <a:pt x="618" y="247"/>
                  <a:pt x="618" y="245"/>
                </a:cubicBezTo>
                <a:cubicBezTo>
                  <a:pt x="619" y="245"/>
                  <a:pt x="619" y="245"/>
                  <a:pt x="619" y="245"/>
                </a:cubicBezTo>
                <a:cubicBezTo>
                  <a:pt x="619" y="247"/>
                  <a:pt x="619" y="247"/>
                  <a:pt x="619" y="247"/>
                </a:cubicBezTo>
                <a:cubicBezTo>
                  <a:pt x="621" y="247"/>
                  <a:pt x="621" y="247"/>
                  <a:pt x="621" y="247"/>
                </a:cubicBezTo>
                <a:cubicBezTo>
                  <a:pt x="621" y="242"/>
                  <a:pt x="621" y="242"/>
                  <a:pt x="621" y="242"/>
                </a:cubicBezTo>
                <a:cubicBezTo>
                  <a:pt x="621" y="242"/>
                  <a:pt x="621" y="242"/>
                  <a:pt x="621" y="242"/>
                </a:cubicBezTo>
                <a:cubicBezTo>
                  <a:pt x="621" y="241"/>
                  <a:pt x="621" y="241"/>
                  <a:pt x="621" y="241"/>
                </a:cubicBezTo>
                <a:cubicBezTo>
                  <a:pt x="622" y="242"/>
                  <a:pt x="623" y="242"/>
                  <a:pt x="624" y="242"/>
                </a:cubicBezTo>
                <a:cubicBezTo>
                  <a:pt x="624" y="243"/>
                  <a:pt x="624" y="243"/>
                  <a:pt x="624" y="243"/>
                </a:cubicBezTo>
                <a:cubicBezTo>
                  <a:pt x="626" y="243"/>
                  <a:pt x="626" y="243"/>
                  <a:pt x="626" y="243"/>
                </a:cubicBezTo>
                <a:cubicBezTo>
                  <a:pt x="627" y="244"/>
                  <a:pt x="628" y="245"/>
                  <a:pt x="629" y="246"/>
                </a:cubicBezTo>
                <a:cubicBezTo>
                  <a:pt x="629" y="246"/>
                  <a:pt x="629" y="246"/>
                  <a:pt x="629" y="246"/>
                </a:cubicBezTo>
                <a:cubicBezTo>
                  <a:pt x="629" y="248"/>
                  <a:pt x="629" y="248"/>
                  <a:pt x="629" y="248"/>
                </a:cubicBezTo>
                <a:cubicBezTo>
                  <a:pt x="630" y="248"/>
                  <a:pt x="630" y="248"/>
                  <a:pt x="630" y="248"/>
                </a:cubicBezTo>
                <a:cubicBezTo>
                  <a:pt x="630" y="249"/>
                  <a:pt x="631" y="249"/>
                  <a:pt x="631" y="250"/>
                </a:cubicBezTo>
                <a:cubicBezTo>
                  <a:pt x="633" y="250"/>
                  <a:pt x="633" y="250"/>
                  <a:pt x="633" y="250"/>
                </a:cubicBezTo>
                <a:cubicBezTo>
                  <a:pt x="634" y="249"/>
                  <a:pt x="634" y="249"/>
                  <a:pt x="634" y="249"/>
                </a:cubicBezTo>
                <a:cubicBezTo>
                  <a:pt x="636" y="249"/>
                  <a:pt x="636" y="249"/>
                  <a:pt x="636" y="249"/>
                </a:cubicBezTo>
                <a:cubicBezTo>
                  <a:pt x="636" y="248"/>
                  <a:pt x="636" y="248"/>
                  <a:pt x="637" y="247"/>
                </a:cubicBezTo>
                <a:cubicBezTo>
                  <a:pt x="638" y="247"/>
                  <a:pt x="638" y="247"/>
                  <a:pt x="638" y="247"/>
                </a:cubicBezTo>
                <a:cubicBezTo>
                  <a:pt x="638" y="247"/>
                  <a:pt x="638" y="247"/>
                  <a:pt x="638" y="247"/>
                </a:cubicBezTo>
                <a:cubicBezTo>
                  <a:pt x="639" y="247"/>
                  <a:pt x="639" y="247"/>
                  <a:pt x="639" y="247"/>
                </a:cubicBezTo>
                <a:cubicBezTo>
                  <a:pt x="639" y="246"/>
                  <a:pt x="639" y="246"/>
                  <a:pt x="639" y="246"/>
                </a:cubicBezTo>
                <a:cubicBezTo>
                  <a:pt x="640" y="246"/>
                  <a:pt x="641" y="245"/>
                  <a:pt x="643" y="245"/>
                </a:cubicBezTo>
                <a:cubicBezTo>
                  <a:pt x="643" y="245"/>
                  <a:pt x="643" y="245"/>
                  <a:pt x="643" y="245"/>
                </a:cubicBezTo>
                <a:cubicBezTo>
                  <a:pt x="644" y="245"/>
                  <a:pt x="644" y="245"/>
                  <a:pt x="645" y="245"/>
                </a:cubicBezTo>
                <a:cubicBezTo>
                  <a:pt x="645" y="246"/>
                  <a:pt x="645" y="246"/>
                  <a:pt x="645" y="246"/>
                </a:cubicBezTo>
                <a:cubicBezTo>
                  <a:pt x="644" y="247"/>
                  <a:pt x="644" y="247"/>
                  <a:pt x="644" y="247"/>
                </a:cubicBezTo>
                <a:cubicBezTo>
                  <a:pt x="641" y="247"/>
                  <a:pt x="641" y="247"/>
                  <a:pt x="641" y="247"/>
                </a:cubicBezTo>
                <a:cubicBezTo>
                  <a:pt x="641" y="247"/>
                  <a:pt x="639" y="248"/>
                  <a:pt x="639" y="249"/>
                </a:cubicBezTo>
                <a:cubicBezTo>
                  <a:pt x="639" y="254"/>
                  <a:pt x="639" y="254"/>
                  <a:pt x="639" y="254"/>
                </a:cubicBezTo>
                <a:cubicBezTo>
                  <a:pt x="639" y="254"/>
                  <a:pt x="639" y="254"/>
                  <a:pt x="639" y="254"/>
                </a:cubicBezTo>
                <a:cubicBezTo>
                  <a:pt x="639" y="254"/>
                  <a:pt x="639" y="254"/>
                  <a:pt x="639" y="254"/>
                </a:cubicBezTo>
                <a:cubicBezTo>
                  <a:pt x="638" y="254"/>
                  <a:pt x="637" y="254"/>
                  <a:pt x="637" y="254"/>
                </a:cubicBezTo>
                <a:cubicBezTo>
                  <a:pt x="637" y="254"/>
                  <a:pt x="636" y="255"/>
                  <a:pt x="635" y="254"/>
                </a:cubicBezTo>
                <a:cubicBezTo>
                  <a:pt x="635" y="254"/>
                  <a:pt x="635" y="254"/>
                  <a:pt x="635" y="254"/>
                </a:cubicBezTo>
                <a:cubicBezTo>
                  <a:pt x="634" y="254"/>
                  <a:pt x="633" y="253"/>
                  <a:pt x="632" y="253"/>
                </a:cubicBezTo>
                <a:cubicBezTo>
                  <a:pt x="631" y="254"/>
                  <a:pt x="630" y="255"/>
                  <a:pt x="629" y="255"/>
                </a:cubicBezTo>
                <a:cubicBezTo>
                  <a:pt x="630" y="257"/>
                  <a:pt x="630" y="258"/>
                  <a:pt x="631" y="259"/>
                </a:cubicBezTo>
                <a:cubicBezTo>
                  <a:pt x="630" y="261"/>
                  <a:pt x="629" y="261"/>
                  <a:pt x="629" y="264"/>
                </a:cubicBezTo>
                <a:cubicBezTo>
                  <a:pt x="633" y="264"/>
                  <a:pt x="634" y="264"/>
                  <a:pt x="636" y="262"/>
                </a:cubicBezTo>
                <a:cubicBezTo>
                  <a:pt x="637" y="262"/>
                  <a:pt x="637" y="262"/>
                  <a:pt x="637" y="262"/>
                </a:cubicBezTo>
                <a:cubicBezTo>
                  <a:pt x="638" y="265"/>
                  <a:pt x="635" y="263"/>
                  <a:pt x="637" y="265"/>
                </a:cubicBezTo>
                <a:cubicBezTo>
                  <a:pt x="636" y="268"/>
                  <a:pt x="637" y="266"/>
                  <a:pt x="635" y="267"/>
                </a:cubicBezTo>
                <a:cubicBezTo>
                  <a:pt x="634" y="267"/>
                  <a:pt x="634" y="268"/>
                  <a:pt x="634" y="268"/>
                </a:cubicBezTo>
                <a:cubicBezTo>
                  <a:pt x="631" y="268"/>
                  <a:pt x="631" y="268"/>
                  <a:pt x="631" y="268"/>
                </a:cubicBezTo>
                <a:cubicBezTo>
                  <a:pt x="631" y="269"/>
                  <a:pt x="631" y="269"/>
                  <a:pt x="631" y="269"/>
                </a:cubicBezTo>
                <a:cubicBezTo>
                  <a:pt x="629" y="269"/>
                  <a:pt x="629" y="269"/>
                  <a:pt x="629" y="269"/>
                </a:cubicBezTo>
                <a:cubicBezTo>
                  <a:pt x="628" y="269"/>
                  <a:pt x="628" y="270"/>
                  <a:pt x="628" y="270"/>
                </a:cubicBezTo>
                <a:cubicBezTo>
                  <a:pt x="627" y="271"/>
                  <a:pt x="626" y="272"/>
                  <a:pt x="625" y="272"/>
                </a:cubicBezTo>
                <a:cubicBezTo>
                  <a:pt x="625" y="274"/>
                  <a:pt x="625" y="274"/>
                  <a:pt x="625" y="274"/>
                </a:cubicBezTo>
                <a:cubicBezTo>
                  <a:pt x="625" y="274"/>
                  <a:pt x="625" y="274"/>
                  <a:pt x="625" y="274"/>
                </a:cubicBezTo>
                <a:cubicBezTo>
                  <a:pt x="624" y="275"/>
                  <a:pt x="625" y="274"/>
                  <a:pt x="623" y="276"/>
                </a:cubicBezTo>
                <a:cubicBezTo>
                  <a:pt x="623" y="276"/>
                  <a:pt x="623" y="276"/>
                  <a:pt x="623" y="276"/>
                </a:cubicBezTo>
                <a:cubicBezTo>
                  <a:pt x="622" y="276"/>
                  <a:pt x="621" y="276"/>
                  <a:pt x="619" y="276"/>
                </a:cubicBezTo>
                <a:cubicBezTo>
                  <a:pt x="620" y="276"/>
                  <a:pt x="620" y="277"/>
                  <a:pt x="620" y="277"/>
                </a:cubicBezTo>
                <a:cubicBezTo>
                  <a:pt x="619" y="277"/>
                  <a:pt x="619" y="277"/>
                  <a:pt x="619" y="277"/>
                </a:cubicBezTo>
                <a:cubicBezTo>
                  <a:pt x="619" y="279"/>
                  <a:pt x="619" y="279"/>
                  <a:pt x="619" y="279"/>
                </a:cubicBezTo>
                <a:cubicBezTo>
                  <a:pt x="618" y="279"/>
                  <a:pt x="618" y="279"/>
                  <a:pt x="618" y="279"/>
                </a:cubicBezTo>
                <a:cubicBezTo>
                  <a:pt x="618" y="281"/>
                  <a:pt x="618" y="281"/>
                  <a:pt x="618" y="281"/>
                </a:cubicBezTo>
                <a:cubicBezTo>
                  <a:pt x="616" y="282"/>
                  <a:pt x="616" y="282"/>
                  <a:pt x="616" y="284"/>
                </a:cubicBezTo>
                <a:cubicBezTo>
                  <a:pt x="618" y="284"/>
                  <a:pt x="618" y="284"/>
                  <a:pt x="618" y="284"/>
                </a:cubicBezTo>
                <a:cubicBezTo>
                  <a:pt x="618" y="285"/>
                  <a:pt x="618" y="285"/>
                  <a:pt x="618" y="285"/>
                </a:cubicBezTo>
                <a:cubicBezTo>
                  <a:pt x="621" y="287"/>
                  <a:pt x="617" y="286"/>
                  <a:pt x="618" y="289"/>
                </a:cubicBezTo>
                <a:cubicBezTo>
                  <a:pt x="619" y="289"/>
                  <a:pt x="619" y="289"/>
                  <a:pt x="619" y="289"/>
                </a:cubicBezTo>
                <a:cubicBezTo>
                  <a:pt x="620" y="290"/>
                  <a:pt x="621" y="290"/>
                  <a:pt x="622" y="290"/>
                </a:cubicBezTo>
                <a:cubicBezTo>
                  <a:pt x="622" y="291"/>
                  <a:pt x="622" y="291"/>
                  <a:pt x="622" y="291"/>
                </a:cubicBezTo>
                <a:cubicBezTo>
                  <a:pt x="620" y="292"/>
                  <a:pt x="621" y="292"/>
                  <a:pt x="618" y="293"/>
                </a:cubicBezTo>
                <a:cubicBezTo>
                  <a:pt x="618" y="291"/>
                  <a:pt x="618" y="291"/>
                  <a:pt x="618" y="291"/>
                </a:cubicBezTo>
                <a:cubicBezTo>
                  <a:pt x="617" y="291"/>
                  <a:pt x="616" y="290"/>
                  <a:pt x="614" y="290"/>
                </a:cubicBezTo>
                <a:cubicBezTo>
                  <a:pt x="614" y="289"/>
                  <a:pt x="614" y="289"/>
                  <a:pt x="614" y="289"/>
                </a:cubicBezTo>
                <a:cubicBezTo>
                  <a:pt x="614" y="289"/>
                  <a:pt x="614" y="289"/>
                  <a:pt x="614" y="289"/>
                </a:cubicBezTo>
                <a:cubicBezTo>
                  <a:pt x="614" y="289"/>
                  <a:pt x="614" y="288"/>
                  <a:pt x="614" y="288"/>
                </a:cubicBezTo>
                <a:cubicBezTo>
                  <a:pt x="612" y="287"/>
                  <a:pt x="609" y="286"/>
                  <a:pt x="608" y="283"/>
                </a:cubicBezTo>
                <a:cubicBezTo>
                  <a:pt x="608" y="283"/>
                  <a:pt x="607" y="283"/>
                  <a:pt x="608" y="282"/>
                </a:cubicBezTo>
                <a:cubicBezTo>
                  <a:pt x="608" y="282"/>
                  <a:pt x="608" y="282"/>
                  <a:pt x="608" y="282"/>
                </a:cubicBezTo>
                <a:cubicBezTo>
                  <a:pt x="609" y="281"/>
                  <a:pt x="609" y="281"/>
                  <a:pt x="609" y="280"/>
                </a:cubicBezTo>
                <a:cubicBezTo>
                  <a:pt x="610" y="280"/>
                  <a:pt x="610" y="280"/>
                  <a:pt x="610" y="280"/>
                </a:cubicBezTo>
                <a:cubicBezTo>
                  <a:pt x="610" y="276"/>
                  <a:pt x="610" y="276"/>
                  <a:pt x="610" y="276"/>
                </a:cubicBezTo>
                <a:cubicBezTo>
                  <a:pt x="610" y="276"/>
                  <a:pt x="610" y="276"/>
                  <a:pt x="610" y="276"/>
                </a:cubicBezTo>
                <a:cubicBezTo>
                  <a:pt x="610" y="273"/>
                  <a:pt x="610" y="273"/>
                  <a:pt x="610" y="273"/>
                </a:cubicBezTo>
                <a:cubicBezTo>
                  <a:pt x="610" y="273"/>
                  <a:pt x="610" y="273"/>
                  <a:pt x="610" y="274"/>
                </a:cubicBezTo>
                <a:cubicBezTo>
                  <a:pt x="609" y="274"/>
                  <a:pt x="609" y="274"/>
                  <a:pt x="608" y="276"/>
                </a:cubicBezTo>
                <a:cubicBezTo>
                  <a:pt x="607" y="276"/>
                  <a:pt x="607" y="276"/>
                  <a:pt x="607" y="276"/>
                </a:cubicBezTo>
                <a:cubicBezTo>
                  <a:pt x="607" y="275"/>
                  <a:pt x="607" y="275"/>
                  <a:pt x="608" y="274"/>
                </a:cubicBezTo>
                <a:cubicBezTo>
                  <a:pt x="608" y="274"/>
                  <a:pt x="608" y="274"/>
                  <a:pt x="608" y="274"/>
                </a:cubicBezTo>
                <a:cubicBezTo>
                  <a:pt x="608" y="273"/>
                  <a:pt x="608" y="273"/>
                  <a:pt x="608" y="273"/>
                </a:cubicBezTo>
                <a:cubicBezTo>
                  <a:pt x="609" y="273"/>
                  <a:pt x="609" y="273"/>
                  <a:pt x="609" y="273"/>
                </a:cubicBezTo>
                <a:cubicBezTo>
                  <a:pt x="609" y="270"/>
                  <a:pt x="609" y="270"/>
                  <a:pt x="609" y="270"/>
                </a:cubicBezTo>
                <a:cubicBezTo>
                  <a:pt x="608" y="270"/>
                  <a:pt x="608" y="270"/>
                  <a:pt x="608" y="270"/>
                </a:cubicBezTo>
                <a:cubicBezTo>
                  <a:pt x="608" y="270"/>
                  <a:pt x="608" y="270"/>
                  <a:pt x="608" y="270"/>
                </a:cubicBezTo>
                <a:cubicBezTo>
                  <a:pt x="608" y="270"/>
                  <a:pt x="608" y="270"/>
                  <a:pt x="608" y="270"/>
                </a:cubicBezTo>
                <a:cubicBezTo>
                  <a:pt x="607" y="271"/>
                  <a:pt x="607" y="271"/>
                  <a:pt x="606" y="273"/>
                </a:cubicBezTo>
                <a:cubicBezTo>
                  <a:pt x="604" y="273"/>
                  <a:pt x="604" y="273"/>
                  <a:pt x="604" y="273"/>
                </a:cubicBezTo>
                <a:cubicBezTo>
                  <a:pt x="603" y="271"/>
                  <a:pt x="602" y="271"/>
                  <a:pt x="602" y="269"/>
                </a:cubicBezTo>
                <a:cubicBezTo>
                  <a:pt x="598" y="269"/>
                  <a:pt x="597" y="267"/>
                  <a:pt x="595" y="266"/>
                </a:cubicBezTo>
                <a:cubicBezTo>
                  <a:pt x="595" y="268"/>
                  <a:pt x="595" y="267"/>
                  <a:pt x="595" y="269"/>
                </a:cubicBezTo>
                <a:cubicBezTo>
                  <a:pt x="595" y="269"/>
                  <a:pt x="594" y="268"/>
                  <a:pt x="593" y="268"/>
                </a:cubicBezTo>
                <a:cubicBezTo>
                  <a:pt x="593" y="272"/>
                  <a:pt x="594" y="275"/>
                  <a:pt x="595" y="277"/>
                </a:cubicBezTo>
                <a:cubicBezTo>
                  <a:pt x="595" y="277"/>
                  <a:pt x="595" y="277"/>
                  <a:pt x="595" y="277"/>
                </a:cubicBezTo>
                <a:cubicBezTo>
                  <a:pt x="595" y="278"/>
                  <a:pt x="595" y="278"/>
                  <a:pt x="595" y="278"/>
                </a:cubicBezTo>
                <a:cubicBezTo>
                  <a:pt x="592" y="277"/>
                  <a:pt x="593" y="278"/>
                  <a:pt x="591" y="278"/>
                </a:cubicBezTo>
                <a:cubicBezTo>
                  <a:pt x="590" y="279"/>
                  <a:pt x="591" y="279"/>
                  <a:pt x="590" y="279"/>
                </a:cubicBezTo>
                <a:cubicBezTo>
                  <a:pt x="589" y="280"/>
                  <a:pt x="590" y="280"/>
                  <a:pt x="589" y="280"/>
                </a:cubicBezTo>
                <a:cubicBezTo>
                  <a:pt x="589" y="279"/>
                  <a:pt x="589" y="279"/>
                  <a:pt x="589" y="279"/>
                </a:cubicBezTo>
                <a:cubicBezTo>
                  <a:pt x="585" y="279"/>
                  <a:pt x="585" y="279"/>
                  <a:pt x="585" y="279"/>
                </a:cubicBezTo>
                <a:cubicBezTo>
                  <a:pt x="585" y="279"/>
                  <a:pt x="585" y="279"/>
                  <a:pt x="585" y="279"/>
                </a:cubicBezTo>
                <a:cubicBezTo>
                  <a:pt x="580" y="279"/>
                  <a:pt x="580" y="279"/>
                  <a:pt x="580" y="279"/>
                </a:cubicBezTo>
                <a:cubicBezTo>
                  <a:pt x="579" y="278"/>
                  <a:pt x="578" y="276"/>
                  <a:pt x="575" y="277"/>
                </a:cubicBezTo>
                <a:cubicBezTo>
                  <a:pt x="575" y="277"/>
                  <a:pt x="575" y="277"/>
                  <a:pt x="575" y="277"/>
                </a:cubicBezTo>
                <a:cubicBezTo>
                  <a:pt x="573" y="277"/>
                  <a:pt x="573" y="277"/>
                  <a:pt x="573" y="277"/>
                </a:cubicBezTo>
                <a:cubicBezTo>
                  <a:pt x="573" y="278"/>
                  <a:pt x="573" y="278"/>
                  <a:pt x="573" y="278"/>
                </a:cubicBezTo>
                <a:cubicBezTo>
                  <a:pt x="572" y="278"/>
                  <a:pt x="571" y="279"/>
                  <a:pt x="570" y="279"/>
                </a:cubicBezTo>
                <a:cubicBezTo>
                  <a:pt x="570" y="279"/>
                  <a:pt x="570" y="279"/>
                  <a:pt x="570" y="279"/>
                </a:cubicBezTo>
                <a:cubicBezTo>
                  <a:pt x="569" y="280"/>
                  <a:pt x="568" y="281"/>
                  <a:pt x="567" y="281"/>
                </a:cubicBezTo>
                <a:cubicBezTo>
                  <a:pt x="566" y="280"/>
                  <a:pt x="565" y="279"/>
                  <a:pt x="564" y="279"/>
                </a:cubicBezTo>
                <a:cubicBezTo>
                  <a:pt x="563" y="278"/>
                  <a:pt x="564" y="278"/>
                  <a:pt x="563" y="279"/>
                </a:cubicBezTo>
                <a:cubicBezTo>
                  <a:pt x="561" y="279"/>
                  <a:pt x="561" y="279"/>
                  <a:pt x="560" y="277"/>
                </a:cubicBezTo>
                <a:cubicBezTo>
                  <a:pt x="557" y="278"/>
                  <a:pt x="556" y="278"/>
                  <a:pt x="555" y="276"/>
                </a:cubicBezTo>
                <a:cubicBezTo>
                  <a:pt x="553" y="276"/>
                  <a:pt x="553" y="276"/>
                  <a:pt x="553" y="276"/>
                </a:cubicBezTo>
                <a:cubicBezTo>
                  <a:pt x="553" y="275"/>
                  <a:pt x="553" y="275"/>
                  <a:pt x="553" y="275"/>
                </a:cubicBezTo>
                <a:cubicBezTo>
                  <a:pt x="552" y="275"/>
                  <a:pt x="552" y="275"/>
                  <a:pt x="552" y="275"/>
                </a:cubicBezTo>
                <a:cubicBezTo>
                  <a:pt x="552" y="273"/>
                  <a:pt x="552" y="273"/>
                  <a:pt x="552" y="273"/>
                </a:cubicBezTo>
                <a:cubicBezTo>
                  <a:pt x="552" y="273"/>
                  <a:pt x="551" y="273"/>
                  <a:pt x="550" y="274"/>
                </a:cubicBezTo>
                <a:cubicBezTo>
                  <a:pt x="550" y="273"/>
                  <a:pt x="550" y="273"/>
                  <a:pt x="550" y="273"/>
                </a:cubicBezTo>
                <a:cubicBezTo>
                  <a:pt x="550" y="273"/>
                  <a:pt x="550" y="272"/>
                  <a:pt x="549" y="272"/>
                </a:cubicBezTo>
                <a:cubicBezTo>
                  <a:pt x="549" y="273"/>
                  <a:pt x="549" y="274"/>
                  <a:pt x="548" y="274"/>
                </a:cubicBezTo>
                <a:cubicBezTo>
                  <a:pt x="544" y="274"/>
                  <a:pt x="544" y="274"/>
                  <a:pt x="544" y="274"/>
                </a:cubicBezTo>
                <a:cubicBezTo>
                  <a:pt x="544" y="275"/>
                  <a:pt x="544" y="275"/>
                  <a:pt x="544" y="275"/>
                </a:cubicBezTo>
                <a:cubicBezTo>
                  <a:pt x="542" y="275"/>
                  <a:pt x="542" y="275"/>
                  <a:pt x="542" y="275"/>
                </a:cubicBezTo>
                <a:cubicBezTo>
                  <a:pt x="542" y="274"/>
                  <a:pt x="543" y="273"/>
                  <a:pt x="544" y="272"/>
                </a:cubicBezTo>
                <a:cubicBezTo>
                  <a:pt x="543" y="270"/>
                  <a:pt x="543" y="269"/>
                  <a:pt x="541" y="269"/>
                </a:cubicBezTo>
                <a:cubicBezTo>
                  <a:pt x="541" y="270"/>
                  <a:pt x="541" y="270"/>
                  <a:pt x="541" y="270"/>
                </a:cubicBezTo>
                <a:cubicBezTo>
                  <a:pt x="539" y="271"/>
                  <a:pt x="539" y="270"/>
                  <a:pt x="539" y="272"/>
                </a:cubicBezTo>
                <a:cubicBezTo>
                  <a:pt x="536" y="272"/>
                  <a:pt x="537" y="271"/>
                  <a:pt x="535" y="271"/>
                </a:cubicBezTo>
                <a:cubicBezTo>
                  <a:pt x="534" y="270"/>
                  <a:pt x="534" y="269"/>
                  <a:pt x="534" y="268"/>
                </a:cubicBezTo>
                <a:cubicBezTo>
                  <a:pt x="534" y="268"/>
                  <a:pt x="535" y="268"/>
                  <a:pt x="535" y="266"/>
                </a:cubicBezTo>
                <a:cubicBezTo>
                  <a:pt x="534" y="266"/>
                  <a:pt x="534" y="266"/>
                  <a:pt x="534" y="266"/>
                </a:cubicBezTo>
                <a:cubicBezTo>
                  <a:pt x="533" y="264"/>
                  <a:pt x="533" y="265"/>
                  <a:pt x="533" y="262"/>
                </a:cubicBezTo>
                <a:cubicBezTo>
                  <a:pt x="531" y="261"/>
                  <a:pt x="529" y="260"/>
                  <a:pt x="527" y="259"/>
                </a:cubicBezTo>
                <a:cubicBezTo>
                  <a:pt x="527" y="260"/>
                  <a:pt x="527" y="260"/>
                  <a:pt x="527" y="260"/>
                </a:cubicBezTo>
                <a:cubicBezTo>
                  <a:pt x="523" y="260"/>
                  <a:pt x="523" y="260"/>
                  <a:pt x="523" y="260"/>
                </a:cubicBezTo>
                <a:cubicBezTo>
                  <a:pt x="523" y="260"/>
                  <a:pt x="523" y="260"/>
                  <a:pt x="523" y="260"/>
                </a:cubicBezTo>
                <a:cubicBezTo>
                  <a:pt x="522" y="260"/>
                  <a:pt x="520" y="260"/>
                  <a:pt x="518" y="260"/>
                </a:cubicBezTo>
                <a:cubicBezTo>
                  <a:pt x="518" y="260"/>
                  <a:pt x="518" y="260"/>
                  <a:pt x="518" y="260"/>
                </a:cubicBezTo>
                <a:cubicBezTo>
                  <a:pt x="517" y="261"/>
                  <a:pt x="516" y="261"/>
                  <a:pt x="516" y="261"/>
                </a:cubicBezTo>
                <a:cubicBezTo>
                  <a:pt x="516" y="262"/>
                  <a:pt x="516" y="262"/>
                  <a:pt x="516" y="262"/>
                </a:cubicBezTo>
                <a:cubicBezTo>
                  <a:pt x="514" y="262"/>
                  <a:pt x="514" y="261"/>
                  <a:pt x="514" y="261"/>
                </a:cubicBezTo>
                <a:cubicBezTo>
                  <a:pt x="512" y="261"/>
                  <a:pt x="509" y="261"/>
                  <a:pt x="508" y="262"/>
                </a:cubicBezTo>
                <a:cubicBezTo>
                  <a:pt x="508" y="262"/>
                  <a:pt x="508" y="262"/>
                  <a:pt x="508" y="262"/>
                </a:cubicBezTo>
                <a:cubicBezTo>
                  <a:pt x="508" y="262"/>
                  <a:pt x="508" y="263"/>
                  <a:pt x="508" y="264"/>
                </a:cubicBezTo>
                <a:cubicBezTo>
                  <a:pt x="508" y="264"/>
                  <a:pt x="508" y="264"/>
                  <a:pt x="508" y="264"/>
                </a:cubicBezTo>
                <a:cubicBezTo>
                  <a:pt x="507" y="265"/>
                  <a:pt x="507" y="266"/>
                  <a:pt x="507" y="268"/>
                </a:cubicBezTo>
                <a:cubicBezTo>
                  <a:pt x="506" y="268"/>
                  <a:pt x="506" y="268"/>
                  <a:pt x="506" y="268"/>
                </a:cubicBezTo>
                <a:cubicBezTo>
                  <a:pt x="506" y="269"/>
                  <a:pt x="506" y="269"/>
                  <a:pt x="504" y="270"/>
                </a:cubicBezTo>
                <a:cubicBezTo>
                  <a:pt x="504" y="270"/>
                  <a:pt x="504" y="271"/>
                  <a:pt x="504" y="272"/>
                </a:cubicBezTo>
                <a:cubicBezTo>
                  <a:pt x="504" y="272"/>
                  <a:pt x="505" y="273"/>
                  <a:pt x="506" y="273"/>
                </a:cubicBezTo>
                <a:cubicBezTo>
                  <a:pt x="506" y="272"/>
                  <a:pt x="506" y="272"/>
                  <a:pt x="506" y="272"/>
                </a:cubicBezTo>
                <a:cubicBezTo>
                  <a:pt x="506" y="272"/>
                  <a:pt x="507" y="272"/>
                  <a:pt x="508" y="272"/>
                </a:cubicBezTo>
                <a:cubicBezTo>
                  <a:pt x="508" y="272"/>
                  <a:pt x="508" y="272"/>
                  <a:pt x="508" y="272"/>
                </a:cubicBezTo>
                <a:cubicBezTo>
                  <a:pt x="508" y="272"/>
                  <a:pt x="509" y="273"/>
                  <a:pt x="510" y="273"/>
                </a:cubicBezTo>
                <a:cubicBezTo>
                  <a:pt x="510" y="272"/>
                  <a:pt x="510" y="272"/>
                  <a:pt x="510" y="271"/>
                </a:cubicBezTo>
                <a:cubicBezTo>
                  <a:pt x="509" y="271"/>
                  <a:pt x="509" y="271"/>
                  <a:pt x="509" y="271"/>
                </a:cubicBezTo>
                <a:cubicBezTo>
                  <a:pt x="509" y="269"/>
                  <a:pt x="509" y="270"/>
                  <a:pt x="510" y="269"/>
                </a:cubicBezTo>
                <a:cubicBezTo>
                  <a:pt x="510" y="268"/>
                  <a:pt x="510" y="268"/>
                  <a:pt x="510" y="268"/>
                </a:cubicBezTo>
                <a:cubicBezTo>
                  <a:pt x="511" y="268"/>
                  <a:pt x="512" y="269"/>
                  <a:pt x="512" y="269"/>
                </a:cubicBezTo>
                <a:cubicBezTo>
                  <a:pt x="512" y="270"/>
                  <a:pt x="512" y="270"/>
                  <a:pt x="512" y="270"/>
                </a:cubicBezTo>
                <a:cubicBezTo>
                  <a:pt x="513" y="270"/>
                  <a:pt x="514" y="270"/>
                  <a:pt x="514" y="270"/>
                </a:cubicBezTo>
                <a:cubicBezTo>
                  <a:pt x="515" y="269"/>
                  <a:pt x="516" y="270"/>
                  <a:pt x="516" y="269"/>
                </a:cubicBezTo>
                <a:cubicBezTo>
                  <a:pt x="516" y="268"/>
                  <a:pt x="517" y="268"/>
                  <a:pt x="517" y="267"/>
                </a:cubicBezTo>
                <a:cubicBezTo>
                  <a:pt x="518" y="267"/>
                  <a:pt x="520" y="267"/>
                  <a:pt x="522" y="268"/>
                </a:cubicBezTo>
                <a:cubicBezTo>
                  <a:pt x="522" y="267"/>
                  <a:pt x="522" y="267"/>
                  <a:pt x="522" y="267"/>
                </a:cubicBezTo>
                <a:cubicBezTo>
                  <a:pt x="524" y="267"/>
                  <a:pt x="524" y="267"/>
                  <a:pt x="524" y="267"/>
                </a:cubicBezTo>
                <a:cubicBezTo>
                  <a:pt x="524" y="266"/>
                  <a:pt x="524" y="266"/>
                  <a:pt x="524" y="266"/>
                </a:cubicBezTo>
                <a:cubicBezTo>
                  <a:pt x="525" y="266"/>
                  <a:pt x="525" y="266"/>
                  <a:pt x="525" y="266"/>
                </a:cubicBezTo>
                <a:cubicBezTo>
                  <a:pt x="525" y="264"/>
                  <a:pt x="525" y="264"/>
                  <a:pt x="523" y="264"/>
                </a:cubicBezTo>
                <a:cubicBezTo>
                  <a:pt x="523" y="263"/>
                  <a:pt x="523" y="263"/>
                  <a:pt x="523" y="263"/>
                </a:cubicBezTo>
                <a:cubicBezTo>
                  <a:pt x="526" y="262"/>
                  <a:pt x="526" y="264"/>
                  <a:pt x="527" y="264"/>
                </a:cubicBezTo>
                <a:cubicBezTo>
                  <a:pt x="528" y="265"/>
                  <a:pt x="529" y="265"/>
                  <a:pt x="529" y="265"/>
                </a:cubicBezTo>
                <a:cubicBezTo>
                  <a:pt x="529" y="266"/>
                  <a:pt x="530" y="266"/>
                  <a:pt x="529" y="266"/>
                </a:cubicBezTo>
                <a:cubicBezTo>
                  <a:pt x="527" y="268"/>
                  <a:pt x="525" y="265"/>
                  <a:pt x="524" y="269"/>
                </a:cubicBezTo>
                <a:cubicBezTo>
                  <a:pt x="521" y="269"/>
                  <a:pt x="521" y="269"/>
                  <a:pt x="520" y="272"/>
                </a:cubicBezTo>
                <a:cubicBezTo>
                  <a:pt x="518" y="272"/>
                  <a:pt x="518" y="272"/>
                  <a:pt x="518" y="272"/>
                </a:cubicBezTo>
                <a:cubicBezTo>
                  <a:pt x="518" y="273"/>
                  <a:pt x="518" y="273"/>
                  <a:pt x="518" y="273"/>
                </a:cubicBezTo>
                <a:cubicBezTo>
                  <a:pt x="517" y="273"/>
                  <a:pt x="516" y="273"/>
                  <a:pt x="514" y="274"/>
                </a:cubicBezTo>
                <a:cubicBezTo>
                  <a:pt x="514" y="274"/>
                  <a:pt x="514" y="274"/>
                  <a:pt x="514" y="274"/>
                </a:cubicBezTo>
                <a:cubicBezTo>
                  <a:pt x="512" y="275"/>
                  <a:pt x="513" y="274"/>
                  <a:pt x="512" y="276"/>
                </a:cubicBezTo>
                <a:cubicBezTo>
                  <a:pt x="510" y="276"/>
                  <a:pt x="510" y="276"/>
                  <a:pt x="510" y="276"/>
                </a:cubicBezTo>
                <a:cubicBezTo>
                  <a:pt x="509" y="279"/>
                  <a:pt x="509" y="279"/>
                  <a:pt x="507" y="279"/>
                </a:cubicBezTo>
                <a:cubicBezTo>
                  <a:pt x="507" y="281"/>
                  <a:pt x="507" y="282"/>
                  <a:pt x="508" y="283"/>
                </a:cubicBezTo>
                <a:cubicBezTo>
                  <a:pt x="508" y="283"/>
                  <a:pt x="508" y="283"/>
                  <a:pt x="508" y="283"/>
                </a:cubicBezTo>
                <a:cubicBezTo>
                  <a:pt x="509" y="284"/>
                  <a:pt x="510" y="285"/>
                  <a:pt x="510" y="287"/>
                </a:cubicBezTo>
                <a:cubicBezTo>
                  <a:pt x="509" y="287"/>
                  <a:pt x="509" y="287"/>
                  <a:pt x="509" y="287"/>
                </a:cubicBezTo>
                <a:cubicBezTo>
                  <a:pt x="509" y="287"/>
                  <a:pt x="509" y="288"/>
                  <a:pt x="508" y="289"/>
                </a:cubicBezTo>
                <a:cubicBezTo>
                  <a:pt x="510" y="291"/>
                  <a:pt x="511" y="288"/>
                  <a:pt x="512" y="293"/>
                </a:cubicBezTo>
                <a:cubicBezTo>
                  <a:pt x="508" y="293"/>
                  <a:pt x="508" y="293"/>
                  <a:pt x="508" y="297"/>
                </a:cubicBezTo>
                <a:cubicBezTo>
                  <a:pt x="508" y="296"/>
                  <a:pt x="508" y="297"/>
                  <a:pt x="508" y="296"/>
                </a:cubicBezTo>
                <a:cubicBezTo>
                  <a:pt x="506" y="295"/>
                  <a:pt x="505" y="294"/>
                  <a:pt x="504" y="292"/>
                </a:cubicBezTo>
                <a:cubicBezTo>
                  <a:pt x="504" y="290"/>
                  <a:pt x="504" y="290"/>
                  <a:pt x="504" y="290"/>
                </a:cubicBezTo>
                <a:cubicBezTo>
                  <a:pt x="504" y="290"/>
                  <a:pt x="504" y="290"/>
                  <a:pt x="503" y="289"/>
                </a:cubicBezTo>
                <a:cubicBezTo>
                  <a:pt x="503" y="286"/>
                  <a:pt x="503" y="284"/>
                  <a:pt x="502" y="281"/>
                </a:cubicBezTo>
                <a:cubicBezTo>
                  <a:pt x="501" y="282"/>
                  <a:pt x="501" y="285"/>
                  <a:pt x="501" y="287"/>
                </a:cubicBezTo>
                <a:cubicBezTo>
                  <a:pt x="500" y="288"/>
                  <a:pt x="500" y="288"/>
                  <a:pt x="499" y="288"/>
                </a:cubicBezTo>
                <a:cubicBezTo>
                  <a:pt x="499" y="287"/>
                  <a:pt x="499" y="285"/>
                  <a:pt x="499" y="284"/>
                </a:cubicBezTo>
                <a:cubicBezTo>
                  <a:pt x="499" y="284"/>
                  <a:pt x="499" y="284"/>
                  <a:pt x="499" y="284"/>
                </a:cubicBezTo>
                <a:cubicBezTo>
                  <a:pt x="499" y="283"/>
                  <a:pt x="500" y="283"/>
                  <a:pt x="500" y="282"/>
                </a:cubicBezTo>
                <a:cubicBezTo>
                  <a:pt x="499" y="282"/>
                  <a:pt x="499" y="282"/>
                  <a:pt x="499" y="281"/>
                </a:cubicBezTo>
                <a:cubicBezTo>
                  <a:pt x="498" y="281"/>
                  <a:pt x="498" y="280"/>
                  <a:pt x="498" y="279"/>
                </a:cubicBezTo>
                <a:cubicBezTo>
                  <a:pt x="495" y="279"/>
                  <a:pt x="495" y="279"/>
                  <a:pt x="495" y="279"/>
                </a:cubicBezTo>
                <a:cubicBezTo>
                  <a:pt x="495" y="278"/>
                  <a:pt x="495" y="278"/>
                  <a:pt x="495" y="278"/>
                </a:cubicBezTo>
                <a:cubicBezTo>
                  <a:pt x="491" y="278"/>
                  <a:pt x="492" y="276"/>
                  <a:pt x="490" y="274"/>
                </a:cubicBezTo>
                <a:cubicBezTo>
                  <a:pt x="490" y="274"/>
                  <a:pt x="490" y="274"/>
                  <a:pt x="490" y="274"/>
                </a:cubicBezTo>
                <a:cubicBezTo>
                  <a:pt x="488" y="274"/>
                  <a:pt x="488" y="274"/>
                  <a:pt x="488" y="274"/>
                </a:cubicBezTo>
                <a:cubicBezTo>
                  <a:pt x="488" y="275"/>
                  <a:pt x="488" y="275"/>
                  <a:pt x="488" y="275"/>
                </a:cubicBezTo>
                <a:cubicBezTo>
                  <a:pt x="485" y="275"/>
                  <a:pt x="486" y="276"/>
                  <a:pt x="484" y="277"/>
                </a:cubicBezTo>
                <a:cubicBezTo>
                  <a:pt x="484" y="277"/>
                  <a:pt x="484" y="277"/>
                  <a:pt x="484" y="277"/>
                </a:cubicBezTo>
                <a:cubicBezTo>
                  <a:pt x="479" y="277"/>
                  <a:pt x="479" y="277"/>
                  <a:pt x="479" y="277"/>
                </a:cubicBezTo>
                <a:cubicBezTo>
                  <a:pt x="479" y="278"/>
                  <a:pt x="479" y="278"/>
                  <a:pt x="479" y="278"/>
                </a:cubicBezTo>
                <a:cubicBezTo>
                  <a:pt x="477" y="278"/>
                  <a:pt x="477" y="278"/>
                  <a:pt x="477" y="278"/>
                </a:cubicBezTo>
                <a:cubicBezTo>
                  <a:pt x="477" y="279"/>
                  <a:pt x="477" y="279"/>
                  <a:pt x="477" y="279"/>
                </a:cubicBezTo>
                <a:cubicBezTo>
                  <a:pt x="475" y="279"/>
                  <a:pt x="475" y="279"/>
                  <a:pt x="475" y="279"/>
                </a:cubicBezTo>
                <a:cubicBezTo>
                  <a:pt x="475" y="279"/>
                  <a:pt x="475" y="279"/>
                  <a:pt x="475" y="279"/>
                </a:cubicBezTo>
                <a:cubicBezTo>
                  <a:pt x="474" y="279"/>
                  <a:pt x="474" y="279"/>
                  <a:pt x="473" y="279"/>
                </a:cubicBezTo>
                <a:cubicBezTo>
                  <a:pt x="473" y="279"/>
                  <a:pt x="473" y="279"/>
                  <a:pt x="473" y="279"/>
                </a:cubicBezTo>
                <a:cubicBezTo>
                  <a:pt x="471" y="279"/>
                  <a:pt x="471" y="279"/>
                  <a:pt x="471" y="279"/>
                </a:cubicBezTo>
                <a:cubicBezTo>
                  <a:pt x="471" y="280"/>
                  <a:pt x="471" y="280"/>
                  <a:pt x="471" y="280"/>
                </a:cubicBezTo>
                <a:cubicBezTo>
                  <a:pt x="465" y="280"/>
                  <a:pt x="465" y="280"/>
                  <a:pt x="465" y="280"/>
                </a:cubicBezTo>
                <a:cubicBezTo>
                  <a:pt x="465" y="280"/>
                  <a:pt x="465" y="281"/>
                  <a:pt x="463" y="281"/>
                </a:cubicBezTo>
                <a:cubicBezTo>
                  <a:pt x="463" y="280"/>
                  <a:pt x="463" y="280"/>
                  <a:pt x="463" y="280"/>
                </a:cubicBezTo>
                <a:cubicBezTo>
                  <a:pt x="462" y="280"/>
                  <a:pt x="458" y="281"/>
                  <a:pt x="456" y="281"/>
                </a:cubicBezTo>
                <a:cubicBezTo>
                  <a:pt x="456" y="280"/>
                  <a:pt x="456" y="280"/>
                  <a:pt x="456" y="280"/>
                </a:cubicBezTo>
                <a:cubicBezTo>
                  <a:pt x="455" y="280"/>
                  <a:pt x="454" y="280"/>
                  <a:pt x="452" y="279"/>
                </a:cubicBezTo>
                <a:cubicBezTo>
                  <a:pt x="452" y="274"/>
                  <a:pt x="452" y="274"/>
                  <a:pt x="452" y="274"/>
                </a:cubicBezTo>
                <a:cubicBezTo>
                  <a:pt x="453" y="274"/>
                  <a:pt x="454" y="274"/>
                  <a:pt x="454" y="274"/>
                </a:cubicBezTo>
                <a:cubicBezTo>
                  <a:pt x="456" y="272"/>
                  <a:pt x="455" y="271"/>
                  <a:pt x="454" y="270"/>
                </a:cubicBezTo>
                <a:cubicBezTo>
                  <a:pt x="456" y="271"/>
                  <a:pt x="459" y="271"/>
                  <a:pt x="461" y="271"/>
                </a:cubicBezTo>
                <a:cubicBezTo>
                  <a:pt x="461" y="270"/>
                  <a:pt x="461" y="270"/>
                  <a:pt x="462" y="269"/>
                </a:cubicBezTo>
                <a:cubicBezTo>
                  <a:pt x="458" y="268"/>
                  <a:pt x="460" y="266"/>
                  <a:pt x="458" y="264"/>
                </a:cubicBezTo>
                <a:cubicBezTo>
                  <a:pt x="457" y="264"/>
                  <a:pt x="457" y="264"/>
                  <a:pt x="457" y="264"/>
                </a:cubicBezTo>
                <a:cubicBezTo>
                  <a:pt x="456" y="263"/>
                  <a:pt x="456" y="263"/>
                  <a:pt x="455" y="262"/>
                </a:cubicBezTo>
                <a:cubicBezTo>
                  <a:pt x="454" y="262"/>
                  <a:pt x="453" y="262"/>
                  <a:pt x="452" y="262"/>
                </a:cubicBezTo>
                <a:cubicBezTo>
                  <a:pt x="452" y="261"/>
                  <a:pt x="451" y="261"/>
                  <a:pt x="451" y="260"/>
                </a:cubicBezTo>
                <a:cubicBezTo>
                  <a:pt x="448" y="260"/>
                  <a:pt x="446" y="261"/>
                  <a:pt x="444" y="261"/>
                </a:cubicBezTo>
                <a:cubicBezTo>
                  <a:pt x="445" y="262"/>
                  <a:pt x="446" y="263"/>
                  <a:pt x="447" y="263"/>
                </a:cubicBezTo>
                <a:cubicBezTo>
                  <a:pt x="447" y="264"/>
                  <a:pt x="447" y="264"/>
                  <a:pt x="447" y="264"/>
                </a:cubicBezTo>
                <a:cubicBezTo>
                  <a:pt x="445" y="264"/>
                  <a:pt x="445" y="264"/>
                  <a:pt x="445" y="264"/>
                </a:cubicBezTo>
                <a:cubicBezTo>
                  <a:pt x="441" y="264"/>
                  <a:pt x="441" y="264"/>
                  <a:pt x="441" y="264"/>
                </a:cubicBezTo>
                <a:cubicBezTo>
                  <a:pt x="441" y="263"/>
                  <a:pt x="441" y="263"/>
                  <a:pt x="441" y="262"/>
                </a:cubicBezTo>
                <a:cubicBezTo>
                  <a:pt x="439" y="262"/>
                  <a:pt x="439" y="262"/>
                  <a:pt x="439" y="262"/>
                </a:cubicBezTo>
                <a:cubicBezTo>
                  <a:pt x="439" y="262"/>
                  <a:pt x="439" y="262"/>
                  <a:pt x="439" y="262"/>
                </a:cubicBezTo>
                <a:cubicBezTo>
                  <a:pt x="435" y="262"/>
                  <a:pt x="435" y="262"/>
                  <a:pt x="435" y="262"/>
                </a:cubicBezTo>
                <a:cubicBezTo>
                  <a:pt x="435" y="261"/>
                  <a:pt x="435" y="261"/>
                  <a:pt x="435" y="260"/>
                </a:cubicBezTo>
                <a:cubicBezTo>
                  <a:pt x="434" y="260"/>
                  <a:pt x="433" y="260"/>
                  <a:pt x="432" y="260"/>
                </a:cubicBezTo>
                <a:cubicBezTo>
                  <a:pt x="432" y="259"/>
                  <a:pt x="432" y="259"/>
                  <a:pt x="431" y="258"/>
                </a:cubicBezTo>
                <a:cubicBezTo>
                  <a:pt x="431" y="259"/>
                  <a:pt x="431" y="259"/>
                  <a:pt x="431" y="259"/>
                </a:cubicBezTo>
                <a:cubicBezTo>
                  <a:pt x="428" y="259"/>
                  <a:pt x="428" y="259"/>
                  <a:pt x="428" y="259"/>
                </a:cubicBezTo>
                <a:cubicBezTo>
                  <a:pt x="428" y="258"/>
                  <a:pt x="428" y="258"/>
                  <a:pt x="428" y="258"/>
                </a:cubicBezTo>
                <a:cubicBezTo>
                  <a:pt x="424" y="258"/>
                  <a:pt x="424" y="258"/>
                  <a:pt x="424" y="258"/>
                </a:cubicBezTo>
                <a:cubicBezTo>
                  <a:pt x="424" y="256"/>
                  <a:pt x="424" y="256"/>
                  <a:pt x="424" y="256"/>
                </a:cubicBezTo>
                <a:cubicBezTo>
                  <a:pt x="424" y="256"/>
                  <a:pt x="423" y="255"/>
                  <a:pt x="422" y="255"/>
                </a:cubicBezTo>
                <a:cubicBezTo>
                  <a:pt x="422" y="254"/>
                  <a:pt x="422" y="254"/>
                  <a:pt x="422" y="254"/>
                </a:cubicBezTo>
                <a:cubicBezTo>
                  <a:pt x="420" y="254"/>
                  <a:pt x="418" y="254"/>
                  <a:pt x="416" y="254"/>
                </a:cubicBezTo>
                <a:cubicBezTo>
                  <a:pt x="416" y="253"/>
                  <a:pt x="416" y="253"/>
                  <a:pt x="416" y="253"/>
                </a:cubicBezTo>
                <a:cubicBezTo>
                  <a:pt x="415" y="253"/>
                  <a:pt x="414" y="253"/>
                  <a:pt x="413" y="252"/>
                </a:cubicBezTo>
                <a:cubicBezTo>
                  <a:pt x="413" y="252"/>
                  <a:pt x="413" y="252"/>
                  <a:pt x="413" y="252"/>
                </a:cubicBezTo>
                <a:cubicBezTo>
                  <a:pt x="411" y="252"/>
                  <a:pt x="411" y="252"/>
                  <a:pt x="411" y="252"/>
                </a:cubicBezTo>
                <a:cubicBezTo>
                  <a:pt x="411" y="251"/>
                  <a:pt x="411" y="251"/>
                  <a:pt x="410" y="251"/>
                </a:cubicBezTo>
                <a:cubicBezTo>
                  <a:pt x="410" y="250"/>
                  <a:pt x="409" y="250"/>
                  <a:pt x="408" y="250"/>
                </a:cubicBezTo>
                <a:cubicBezTo>
                  <a:pt x="408" y="249"/>
                  <a:pt x="408" y="249"/>
                  <a:pt x="408" y="249"/>
                </a:cubicBezTo>
                <a:cubicBezTo>
                  <a:pt x="406" y="248"/>
                  <a:pt x="403" y="247"/>
                  <a:pt x="401" y="247"/>
                </a:cubicBezTo>
                <a:cubicBezTo>
                  <a:pt x="401" y="246"/>
                  <a:pt x="401" y="246"/>
                  <a:pt x="401" y="246"/>
                </a:cubicBezTo>
                <a:cubicBezTo>
                  <a:pt x="399" y="246"/>
                  <a:pt x="399" y="246"/>
                  <a:pt x="399" y="246"/>
                </a:cubicBezTo>
                <a:cubicBezTo>
                  <a:pt x="399" y="245"/>
                  <a:pt x="399" y="245"/>
                  <a:pt x="399" y="245"/>
                </a:cubicBezTo>
                <a:cubicBezTo>
                  <a:pt x="397" y="245"/>
                  <a:pt x="397" y="245"/>
                  <a:pt x="397" y="245"/>
                </a:cubicBezTo>
                <a:cubicBezTo>
                  <a:pt x="397" y="245"/>
                  <a:pt x="397" y="245"/>
                  <a:pt x="397" y="245"/>
                </a:cubicBezTo>
                <a:cubicBezTo>
                  <a:pt x="393" y="245"/>
                  <a:pt x="393" y="245"/>
                  <a:pt x="393" y="245"/>
                </a:cubicBezTo>
                <a:cubicBezTo>
                  <a:pt x="393" y="245"/>
                  <a:pt x="393" y="245"/>
                  <a:pt x="393" y="245"/>
                </a:cubicBezTo>
                <a:cubicBezTo>
                  <a:pt x="388" y="245"/>
                  <a:pt x="388" y="245"/>
                  <a:pt x="388" y="245"/>
                </a:cubicBezTo>
                <a:cubicBezTo>
                  <a:pt x="388" y="247"/>
                  <a:pt x="388" y="247"/>
                  <a:pt x="388" y="247"/>
                </a:cubicBezTo>
                <a:cubicBezTo>
                  <a:pt x="386" y="248"/>
                  <a:pt x="384" y="249"/>
                  <a:pt x="383" y="251"/>
                </a:cubicBezTo>
                <a:cubicBezTo>
                  <a:pt x="381" y="251"/>
                  <a:pt x="381" y="251"/>
                  <a:pt x="381" y="251"/>
                </a:cubicBezTo>
                <a:cubicBezTo>
                  <a:pt x="381" y="250"/>
                  <a:pt x="381" y="251"/>
                  <a:pt x="381" y="251"/>
                </a:cubicBezTo>
                <a:cubicBezTo>
                  <a:pt x="381" y="248"/>
                  <a:pt x="381" y="248"/>
                  <a:pt x="381" y="248"/>
                </a:cubicBezTo>
                <a:cubicBezTo>
                  <a:pt x="380" y="247"/>
                  <a:pt x="379" y="247"/>
                  <a:pt x="379" y="247"/>
                </a:cubicBezTo>
                <a:cubicBezTo>
                  <a:pt x="379" y="246"/>
                  <a:pt x="379" y="245"/>
                  <a:pt x="379" y="244"/>
                </a:cubicBezTo>
                <a:cubicBezTo>
                  <a:pt x="379" y="244"/>
                  <a:pt x="379" y="244"/>
                  <a:pt x="379" y="244"/>
                </a:cubicBezTo>
                <a:cubicBezTo>
                  <a:pt x="379" y="243"/>
                  <a:pt x="378" y="242"/>
                  <a:pt x="378" y="241"/>
                </a:cubicBezTo>
                <a:cubicBezTo>
                  <a:pt x="379" y="241"/>
                  <a:pt x="379" y="241"/>
                  <a:pt x="379" y="241"/>
                </a:cubicBezTo>
                <a:cubicBezTo>
                  <a:pt x="380" y="240"/>
                  <a:pt x="380" y="241"/>
                  <a:pt x="380" y="239"/>
                </a:cubicBezTo>
                <a:cubicBezTo>
                  <a:pt x="379" y="239"/>
                  <a:pt x="379" y="239"/>
                  <a:pt x="378" y="239"/>
                </a:cubicBezTo>
                <a:cubicBezTo>
                  <a:pt x="378" y="240"/>
                  <a:pt x="378" y="240"/>
                  <a:pt x="378" y="240"/>
                </a:cubicBezTo>
                <a:cubicBezTo>
                  <a:pt x="377" y="240"/>
                  <a:pt x="376" y="240"/>
                  <a:pt x="376" y="241"/>
                </a:cubicBezTo>
                <a:cubicBezTo>
                  <a:pt x="376" y="242"/>
                  <a:pt x="376" y="243"/>
                  <a:pt x="377" y="243"/>
                </a:cubicBezTo>
                <a:cubicBezTo>
                  <a:pt x="376" y="245"/>
                  <a:pt x="375" y="244"/>
                  <a:pt x="375" y="246"/>
                </a:cubicBezTo>
                <a:cubicBezTo>
                  <a:pt x="376" y="246"/>
                  <a:pt x="376" y="246"/>
                  <a:pt x="376" y="246"/>
                </a:cubicBezTo>
                <a:cubicBezTo>
                  <a:pt x="376" y="249"/>
                  <a:pt x="376" y="248"/>
                  <a:pt x="375" y="250"/>
                </a:cubicBezTo>
                <a:cubicBezTo>
                  <a:pt x="374" y="250"/>
                  <a:pt x="374" y="250"/>
                  <a:pt x="374" y="250"/>
                </a:cubicBezTo>
                <a:cubicBezTo>
                  <a:pt x="374" y="251"/>
                  <a:pt x="375" y="252"/>
                  <a:pt x="375" y="252"/>
                </a:cubicBezTo>
                <a:cubicBezTo>
                  <a:pt x="374" y="252"/>
                  <a:pt x="374" y="252"/>
                  <a:pt x="374" y="252"/>
                </a:cubicBezTo>
                <a:cubicBezTo>
                  <a:pt x="374" y="253"/>
                  <a:pt x="374" y="253"/>
                  <a:pt x="374" y="253"/>
                </a:cubicBezTo>
                <a:cubicBezTo>
                  <a:pt x="372" y="253"/>
                  <a:pt x="372" y="253"/>
                  <a:pt x="372" y="253"/>
                </a:cubicBezTo>
                <a:cubicBezTo>
                  <a:pt x="372" y="252"/>
                  <a:pt x="372" y="252"/>
                  <a:pt x="372" y="252"/>
                </a:cubicBezTo>
                <a:cubicBezTo>
                  <a:pt x="370" y="251"/>
                  <a:pt x="372" y="251"/>
                  <a:pt x="370" y="250"/>
                </a:cubicBezTo>
                <a:cubicBezTo>
                  <a:pt x="370" y="250"/>
                  <a:pt x="370" y="250"/>
                  <a:pt x="370" y="250"/>
                </a:cubicBezTo>
                <a:cubicBezTo>
                  <a:pt x="370" y="249"/>
                  <a:pt x="370" y="249"/>
                  <a:pt x="370" y="249"/>
                </a:cubicBezTo>
                <a:cubicBezTo>
                  <a:pt x="368" y="249"/>
                  <a:pt x="368" y="249"/>
                  <a:pt x="368" y="249"/>
                </a:cubicBezTo>
                <a:cubicBezTo>
                  <a:pt x="367" y="247"/>
                  <a:pt x="365" y="245"/>
                  <a:pt x="363" y="243"/>
                </a:cubicBezTo>
                <a:cubicBezTo>
                  <a:pt x="362" y="243"/>
                  <a:pt x="362" y="243"/>
                  <a:pt x="362" y="243"/>
                </a:cubicBezTo>
                <a:cubicBezTo>
                  <a:pt x="360" y="242"/>
                  <a:pt x="360" y="242"/>
                  <a:pt x="360" y="242"/>
                </a:cubicBezTo>
                <a:cubicBezTo>
                  <a:pt x="360" y="241"/>
                  <a:pt x="360" y="241"/>
                  <a:pt x="360" y="241"/>
                </a:cubicBezTo>
                <a:cubicBezTo>
                  <a:pt x="360" y="241"/>
                  <a:pt x="360" y="241"/>
                  <a:pt x="359" y="241"/>
                </a:cubicBezTo>
                <a:cubicBezTo>
                  <a:pt x="359" y="240"/>
                  <a:pt x="359" y="240"/>
                  <a:pt x="359" y="240"/>
                </a:cubicBezTo>
                <a:cubicBezTo>
                  <a:pt x="358" y="240"/>
                  <a:pt x="358" y="240"/>
                  <a:pt x="358" y="240"/>
                </a:cubicBezTo>
                <a:cubicBezTo>
                  <a:pt x="358" y="239"/>
                  <a:pt x="358" y="239"/>
                  <a:pt x="358" y="239"/>
                </a:cubicBezTo>
                <a:cubicBezTo>
                  <a:pt x="358" y="238"/>
                  <a:pt x="358" y="238"/>
                  <a:pt x="357" y="238"/>
                </a:cubicBezTo>
                <a:cubicBezTo>
                  <a:pt x="357" y="237"/>
                  <a:pt x="357" y="237"/>
                  <a:pt x="357" y="237"/>
                </a:cubicBezTo>
                <a:cubicBezTo>
                  <a:pt x="356" y="237"/>
                  <a:pt x="354" y="236"/>
                  <a:pt x="353" y="236"/>
                </a:cubicBezTo>
                <a:cubicBezTo>
                  <a:pt x="351" y="235"/>
                  <a:pt x="350" y="233"/>
                  <a:pt x="349" y="231"/>
                </a:cubicBezTo>
                <a:cubicBezTo>
                  <a:pt x="347" y="231"/>
                  <a:pt x="347" y="231"/>
                  <a:pt x="347" y="231"/>
                </a:cubicBezTo>
                <a:cubicBezTo>
                  <a:pt x="346" y="230"/>
                  <a:pt x="346" y="228"/>
                  <a:pt x="345" y="227"/>
                </a:cubicBezTo>
                <a:cubicBezTo>
                  <a:pt x="345" y="227"/>
                  <a:pt x="341" y="224"/>
                  <a:pt x="340" y="224"/>
                </a:cubicBezTo>
                <a:cubicBezTo>
                  <a:pt x="340" y="223"/>
                  <a:pt x="340" y="223"/>
                  <a:pt x="340" y="223"/>
                </a:cubicBezTo>
                <a:cubicBezTo>
                  <a:pt x="339" y="224"/>
                  <a:pt x="338" y="224"/>
                  <a:pt x="337" y="225"/>
                </a:cubicBezTo>
                <a:cubicBezTo>
                  <a:pt x="337" y="227"/>
                  <a:pt x="337" y="227"/>
                  <a:pt x="337" y="229"/>
                </a:cubicBezTo>
                <a:cubicBezTo>
                  <a:pt x="339" y="229"/>
                  <a:pt x="339" y="229"/>
                  <a:pt x="339" y="229"/>
                </a:cubicBezTo>
                <a:cubicBezTo>
                  <a:pt x="338" y="233"/>
                  <a:pt x="335" y="239"/>
                  <a:pt x="333" y="241"/>
                </a:cubicBezTo>
                <a:cubicBezTo>
                  <a:pt x="333" y="241"/>
                  <a:pt x="333" y="241"/>
                  <a:pt x="333" y="241"/>
                </a:cubicBezTo>
                <a:cubicBezTo>
                  <a:pt x="332" y="242"/>
                  <a:pt x="330" y="240"/>
                  <a:pt x="328" y="241"/>
                </a:cubicBezTo>
                <a:cubicBezTo>
                  <a:pt x="328" y="241"/>
                  <a:pt x="328" y="241"/>
                  <a:pt x="328" y="241"/>
                </a:cubicBezTo>
                <a:cubicBezTo>
                  <a:pt x="327" y="241"/>
                  <a:pt x="327" y="241"/>
                  <a:pt x="327" y="241"/>
                </a:cubicBezTo>
                <a:cubicBezTo>
                  <a:pt x="327" y="242"/>
                  <a:pt x="326" y="242"/>
                  <a:pt x="326" y="243"/>
                </a:cubicBezTo>
                <a:cubicBezTo>
                  <a:pt x="325" y="243"/>
                  <a:pt x="324" y="243"/>
                  <a:pt x="322" y="243"/>
                </a:cubicBezTo>
                <a:cubicBezTo>
                  <a:pt x="322" y="244"/>
                  <a:pt x="322" y="244"/>
                  <a:pt x="322" y="244"/>
                </a:cubicBezTo>
                <a:cubicBezTo>
                  <a:pt x="322" y="244"/>
                  <a:pt x="322" y="244"/>
                  <a:pt x="322" y="244"/>
                </a:cubicBezTo>
                <a:cubicBezTo>
                  <a:pt x="322" y="247"/>
                  <a:pt x="322" y="247"/>
                  <a:pt x="322" y="247"/>
                </a:cubicBezTo>
                <a:cubicBezTo>
                  <a:pt x="321" y="248"/>
                  <a:pt x="321" y="247"/>
                  <a:pt x="320" y="249"/>
                </a:cubicBezTo>
                <a:cubicBezTo>
                  <a:pt x="317" y="250"/>
                  <a:pt x="318" y="250"/>
                  <a:pt x="315" y="251"/>
                </a:cubicBezTo>
                <a:cubicBezTo>
                  <a:pt x="315" y="252"/>
                  <a:pt x="315" y="252"/>
                  <a:pt x="315" y="252"/>
                </a:cubicBezTo>
                <a:cubicBezTo>
                  <a:pt x="314" y="252"/>
                  <a:pt x="314" y="252"/>
                  <a:pt x="314" y="252"/>
                </a:cubicBezTo>
                <a:cubicBezTo>
                  <a:pt x="314" y="251"/>
                  <a:pt x="313" y="250"/>
                  <a:pt x="313" y="249"/>
                </a:cubicBezTo>
                <a:cubicBezTo>
                  <a:pt x="312" y="249"/>
                  <a:pt x="311" y="250"/>
                  <a:pt x="310" y="250"/>
                </a:cubicBezTo>
                <a:cubicBezTo>
                  <a:pt x="310" y="251"/>
                  <a:pt x="310" y="252"/>
                  <a:pt x="310" y="252"/>
                </a:cubicBezTo>
                <a:cubicBezTo>
                  <a:pt x="310" y="253"/>
                  <a:pt x="309" y="253"/>
                  <a:pt x="308" y="253"/>
                </a:cubicBezTo>
                <a:cubicBezTo>
                  <a:pt x="308" y="254"/>
                  <a:pt x="307" y="254"/>
                  <a:pt x="307" y="254"/>
                </a:cubicBezTo>
                <a:cubicBezTo>
                  <a:pt x="307" y="254"/>
                  <a:pt x="306" y="254"/>
                  <a:pt x="305" y="254"/>
                </a:cubicBezTo>
                <a:cubicBezTo>
                  <a:pt x="305" y="255"/>
                  <a:pt x="305" y="256"/>
                  <a:pt x="305" y="257"/>
                </a:cubicBezTo>
                <a:cubicBezTo>
                  <a:pt x="304" y="257"/>
                  <a:pt x="304" y="257"/>
                  <a:pt x="304" y="257"/>
                </a:cubicBezTo>
                <a:cubicBezTo>
                  <a:pt x="302" y="259"/>
                  <a:pt x="302" y="259"/>
                  <a:pt x="303" y="262"/>
                </a:cubicBezTo>
                <a:cubicBezTo>
                  <a:pt x="301" y="262"/>
                  <a:pt x="299" y="263"/>
                  <a:pt x="297" y="263"/>
                </a:cubicBezTo>
                <a:cubicBezTo>
                  <a:pt x="297" y="261"/>
                  <a:pt x="298" y="260"/>
                  <a:pt x="298" y="258"/>
                </a:cubicBezTo>
                <a:cubicBezTo>
                  <a:pt x="300" y="258"/>
                  <a:pt x="299" y="258"/>
                  <a:pt x="301" y="257"/>
                </a:cubicBezTo>
                <a:cubicBezTo>
                  <a:pt x="301" y="256"/>
                  <a:pt x="301" y="254"/>
                  <a:pt x="301" y="253"/>
                </a:cubicBezTo>
                <a:cubicBezTo>
                  <a:pt x="305" y="251"/>
                  <a:pt x="304" y="251"/>
                  <a:pt x="305" y="247"/>
                </a:cubicBezTo>
                <a:cubicBezTo>
                  <a:pt x="311" y="246"/>
                  <a:pt x="316" y="245"/>
                  <a:pt x="320" y="244"/>
                </a:cubicBezTo>
                <a:cubicBezTo>
                  <a:pt x="320" y="243"/>
                  <a:pt x="320" y="243"/>
                  <a:pt x="320" y="243"/>
                </a:cubicBezTo>
                <a:cubicBezTo>
                  <a:pt x="322" y="243"/>
                  <a:pt x="322" y="243"/>
                  <a:pt x="322" y="243"/>
                </a:cubicBezTo>
                <a:cubicBezTo>
                  <a:pt x="322" y="241"/>
                  <a:pt x="322" y="241"/>
                  <a:pt x="324" y="240"/>
                </a:cubicBezTo>
                <a:cubicBezTo>
                  <a:pt x="324" y="239"/>
                  <a:pt x="324" y="239"/>
                  <a:pt x="324" y="239"/>
                </a:cubicBezTo>
                <a:cubicBezTo>
                  <a:pt x="324" y="239"/>
                  <a:pt x="325" y="239"/>
                  <a:pt x="326" y="239"/>
                </a:cubicBezTo>
                <a:cubicBezTo>
                  <a:pt x="326" y="237"/>
                  <a:pt x="326" y="237"/>
                  <a:pt x="326" y="237"/>
                </a:cubicBezTo>
                <a:cubicBezTo>
                  <a:pt x="327" y="237"/>
                  <a:pt x="327" y="237"/>
                  <a:pt x="327" y="237"/>
                </a:cubicBezTo>
                <a:cubicBezTo>
                  <a:pt x="327" y="234"/>
                  <a:pt x="327" y="234"/>
                  <a:pt x="327" y="234"/>
                </a:cubicBezTo>
                <a:cubicBezTo>
                  <a:pt x="326" y="234"/>
                  <a:pt x="325" y="235"/>
                  <a:pt x="324" y="235"/>
                </a:cubicBezTo>
                <a:cubicBezTo>
                  <a:pt x="324" y="234"/>
                  <a:pt x="324" y="234"/>
                  <a:pt x="324" y="234"/>
                </a:cubicBezTo>
                <a:cubicBezTo>
                  <a:pt x="321" y="234"/>
                  <a:pt x="319" y="234"/>
                  <a:pt x="316" y="233"/>
                </a:cubicBezTo>
                <a:cubicBezTo>
                  <a:pt x="315" y="236"/>
                  <a:pt x="315" y="239"/>
                  <a:pt x="314" y="241"/>
                </a:cubicBezTo>
                <a:cubicBezTo>
                  <a:pt x="312" y="241"/>
                  <a:pt x="312" y="241"/>
                  <a:pt x="311" y="241"/>
                </a:cubicBezTo>
                <a:cubicBezTo>
                  <a:pt x="311" y="240"/>
                  <a:pt x="311" y="240"/>
                  <a:pt x="311" y="240"/>
                </a:cubicBezTo>
                <a:cubicBezTo>
                  <a:pt x="310" y="240"/>
                  <a:pt x="310" y="240"/>
                  <a:pt x="310" y="240"/>
                </a:cubicBezTo>
                <a:cubicBezTo>
                  <a:pt x="310" y="239"/>
                  <a:pt x="310" y="239"/>
                  <a:pt x="310" y="239"/>
                </a:cubicBezTo>
                <a:cubicBezTo>
                  <a:pt x="309" y="239"/>
                  <a:pt x="307" y="240"/>
                  <a:pt x="307" y="241"/>
                </a:cubicBezTo>
                <a:cubicBezTo>
                  <a:pt x="307" y="241"/>
                  <a:pt x="307" y="241"/>
                  <a:pt x="307" y="241"/>
                </a:cubicBezTo>
                <a:cubicBezTo>
                  <a:pt x="303" y="241"/>
                  <a:pt x="303" y="241"/>
                  <a:pt x="303" y="241"/>
                </a:cubicBezTo>
                <a:cubicBezTo>
                  <a:pt x="302" y="242"/>
                  <a:pt x="302" y="242"/>
                  <a:pt x="302" y="243"/>
                </a:cubicBezTo>
                <a:cubicBezTo>
                  <a:pt x="301" y="243"/>
                  <a:pt x="300" y="243"/>
                  <a:pt x="299" y="243"/>
                </a:cubicBezTo>
                <a:cubicBezTo>
                  <a:pt x="298" y="246"/>
                  <a:pt x="298" y="246"/>
                  <a:pt x="298" y="248"/>
                </a:cubicBezTo>
                <a:cubicBezTo>
                  <a:pt x="296" y="248"/>
                  <a:pt x="294" y="249"/>
                  <a:pt x="291" y="249"/>
                </a:cubicBezTo>
                <a:cubicBezTo>
                  <a:pt x="291" y="244"/>
                  <a:pt x="290" y="247"/>
                  <a:pt x="287" y="245"/>
                </a:cubicBezTo>
                <a:cubicBezTo>
                  <a:pt x="287" y="245"/>
                  <a:pt x="287" y="245"/>
                  <a:pt x="287" y="245"/>
                </a:cubicBezTo>
                <a:cubicBezTo>
                  <a:pt x="287" y="243"/>
                  <a:pt x="287" y="243"/>
                  <a:pt x="287" y="243"/>
                </a:cubicBezTo>
                <a:cubicBezTo>
                  <a:pt x="286" y="243"/>
                  <a:pt x="286" y="243"/>
                  <a:pt x="286" y="243"/>
                </a:cubicBezTo>
                <a:cubicBezTo>
                  <a:pt x="286" y="244"/>
                  <a:pt x="286" y="245"/>
                  <a:pt x="285" y="247"/>
                </a:cubicBezTo>
                <a:cubicBezTo>
                  <a:pt x="286" y="247"/>
                  <a:pt x="286" y="247"/>
                  <a:pt x="286" y="247"/>
                </a:cubicBezTo>
                <a:cubicBezTo>
                  <a:pt x="286" y="247"/>
                  <a:pt x="286" y="247"/>
                  <a:pt x="286" y="247"/>
                </a:cubicBezTo>
                <a:cubicBezTo>
                  <a:pt x="285" y="247"/>
                  <a:pt x="285" y="247"/>
                  <a:pt x="285" y="247"/>
                </a:cubicBezTo>
                <a:cubicBezTo>
                  <a:pt x="285" y="248"/>
                  <a:pt x="284" y="248"/>
                  <a:pt x="284" y="251"/>
                </a:cubicBezTo>
                <a:cubicBezTo>
                  <a:pt x="283" y="250"/>
                  <a:pt x="282" y="250"/>
                  <a:pt x="281" y="250"/>
                </a:cubicBezTo>
                <a:cubicBezTo>
                  <a:pt x="281" y="254"/>
                  <a:pt x="281" y="254"/>
                  <a:pt x="281" y="254"/>
                </a:cubicBezTo>
                <a:cubicBezTo>
                  <a:pt x="279" y="254"/>
                  <a:pt x="279" y="254"/>
                  <a:pt x="279" y="254"/>
                </a:cubicBezTo>
                <a:cubicBezTo>
                  <a:pt x="279" y="253"/>
                  <a:pt x="278" y="252"/>
                  <a:pt x="278" y="252"/>
                </a:cubicBezTo>
                <a:cubicBezTo>
                  <a:pt x="276" y="252"/>
                  <a:pt x="276" y="252"/>
                  <a:pt x="276" y="252"/>
                </a:cubicBezTo>
                <a:cubicBezTo>
                  <a:pt x="276" y="252"/>
                  <a:pt x="276" y="252"/>
                  <a:pt x="276" y="252"/>
                </a:cubicBezTo>
                <a:cubicBezTo>
                  <a:pt x="275" y="252"/>
                  <a:pt x="274" y="252"/>
                  <a:pt x="273" y="252"/>
                </a:cubicBezTo>
                <a:cubicBezTo>
                  <a:pt x="273" y="254"/>
                  <a:pt x="273" y="255"/>
                  <a:pt x="274" y="256"/>
                </a:cubicBezTo>
                <a:cubicBezTo>
                  <a:pt x="275" y="256"/>
                  <a:pt x="276" y="256"/>
                  <a:pt x="278" y="256"/>
                </a:cubicBezTo>
                <a:cubicBezTo>
                  <a:pt x="278" y="257"/>
                  <a:pt x="278" y="258"/>
                  <a:pt x="278" y="259"/>
                </a:cubicBezTo>
                <a:cubicBezTo>
                  <a:pt x="279" y="259"/>
                  <a:pt x="279" y="259"/>
                  <a:pt x="279" y="259"/>
                </a:cubicBezTo>
                <a:cubicBezTo>
                  <a:pt x="279" y="262"/>
                  <a:pt x="279" y="262"/>
                  <a:pt x="279" y="262"/>
                </a:cubicBezTo>
                <a:cubicBezTo>
                  <a:pt x="278" y="262"/>
                  <a:pt x="278" y="262"/>
                  <a:pt x="278" y="262"/>
                </a:cubicBezTo>
                <a:cubicBezTo>
                  <a:pt x="278" y="262"/>
                  <a:pt x="279" y="263"/>
                  <a:pt x="279" y="263"/>
                </a:cubicBezTo>
                <a:cubicBezTo>
                  <a:pt x="278" y="263"/>
                  <a:pt x="278" y="263"/>
                  <a:pt x="278" y="263"/>
                </a:cubicBezTo>
                <a:cubicBezTo>
                  <a:pt x="278" y="262"/>
                  <a:pt x="278" y="262"/>
                  <a:pt x="278" y="262"/>
                </a:cubicBezTo>
                <a:cubicBezTo>
                  <a:pt x="277" y="261"/>
                  <a:pt x="276" y="260"/>
                  <a:pt x="275" y="260"/>
                </a:cubicBezTo>
                <a:cubicBezTo>
                  <a:pt x="275" y="258"/>
                  <a:pt x="275" y="258"/>
                  <a:pt x="275" y="258"/>
                </a:cubicBezTo>
                <a:cubicBezTo>
                  <a:pt x="274" y="257"/>
                  <a:pt x="274" y="257"/>
                  <a:pt x="274" y="257"/>
                </a:cubicBezTo>
                <a:cubicBezTo>
                  <a:pt x="272" y="257"/>
                  <a:pt x="272" y="257"/>
                  <a:pt x="272" y="257"/>
                </a:cubicBezTo>
                <a:cubicBezTo>
                  <a:pt x="272" y="257"/>
                  <a:pt x="272" y="256"/>
                  <a:pt x="272" y="256"/>
                </a:cubicBezTo>
                <a:cubicBezTo>
                  <a:pt x="270" y="256"/>
                  <a:pt x="269" y="255"/>
                  <a:pt x="268" y="255"/>
                </a:cubicBezTo>
                <a:cubicBezTo>
                  <a:pt x="268" y="254"/>
                  <a:pt x="268" y="254"/>
                  <a:pt x="268" y="254"/>
                </a:cubicBezTo>
                <a:cubicBezTo>
                  <a:pt x="266" y="254"/>
                  <a:pt x="266" y="254"/>
                  <a:pt x="266" y="254"/>
                </a:cubicBezTo>
                <a:cubicBezTo>
                  <a:pt x="266" y="254"/>
                  <a:pt x="266" y="254"/>
                  <a:pt x="266" y="254"/>
                </a:cubicBezTo>
                <a:cubicBezTo>
                  <a:pt x="266" y="254"/>
                  <a:pt x="265" y="253"/>
                  <a:pt x="264" y="253"/>
                </a:cubicBezTo>
                <a:cubicBezTo>
                  <a:pt x="264" y="252"/>
                  <a:pt x="264" y="252"/>
                  <a:pt x="264" y="252"/>
                </a:cubicBezTo>
                <a:cubicBezTo>
                  <a:pt x="261" y="252"/>
                  <a:pt x="261" y="252"/>
                  <a:pt x="261" y="252"/>
                </a:cubicBezTo>
                <a:cubicBezTo>
                  <a:pt x="260" y="252"/>
                  <a:pt x="260" y="251"/>
                  <a:pt x="259" y="250"/>
                </a:cubicBezTo>
                <a:cubicBezTo>
                  <a:pt x="258" y="249"/>
                  <a:pt x="256" y="250"/>
                  <a:pt x="255" y="249"/>
                </a:cubicBezTo>
                <a:cubicBezTo>
                  <a:pt x="255" y="249"/>
                  <a:pt x="255" y="249"/>
                  <a:pt x="255" y="249"/>
                </a:cubicBezTo>
                <a:cubicBezTo>
                  <a:pt x="254" y="248"/>
                  <a:pt x="253" y="248"/>
                  <a:pt x="253" y="248"/>
                </a:cubicBezTo>
                <a:cubicBezTo>
                  <a:pt x="252" y="247"/>
                  <a:pt x="252" y="247"/>
                  <a:pt x="251" y="246"/>
                </a:cubicBezTo>
                <a:cubicBezTo>
                  <a:pt x="249" y="246"/>
                  <a:pt x="249" y="246"/>
                  <a:pt x="249" y="246"/>
                </a:cubicBezTo>
                <a:cubicBezTo>
                  <a:pt x="248" y="245"/>
                  <a:pt x="247" y="244"/>
                  <a:pt x="246" y="243"/>
                </a:cubicBezTo>
                <a:cubicBezTo>
                  <a:pt x="245" y="242"/>
                  <a:pt x="238" y="242"/>
                  <a:pt x="235" y="243"/>
                </a:cubicBezTo>
                <a:cubicBezTo>
                  <a:pt x="235" y="243"/>
                  <a:pt x="235" y="244"/>
                  <a:pt x="234" y="243"/>
                </a:cubicBezTo>
                <a:cubicBezTo>
                  <a:pt x="233" y="243"/>
                  <a:pt x="233" y="242"/>
                  <a:pt x="233" y="242"/>
                </a:cubicBezTo>
                <a:cubicBezTo>
                  <a:pt x="230" y="242"/>
                  <a:pt x="230" y="242"/>
                  <a:pt x="230" y="242"/>
                </a:cubicBezTo>
                <a:cubicBezTo>
                  <a:pt x="230" y="241"/>
                  <a:pt x="230" y="241"/>
                  <a:pt x="230" y="241"/>
                </a:cubicBezTo>
                <a:cubicBezTo>
                  <a:pt x="228" y="241"/>
                  <a:pt x="228" y="241"/>
                  <a:pt x="228" y="241"/>
                </a:cubicBezTo>
                <a:cubicBezTo>
                  <a:pt x="228" y="241"/>
                  <a:pt x="228" y="241"/>
                  <a:pt x="228" y="241"/>
                </a:cubicBezTo>
                <a:cubicBezTo>
                  <a:pt x="226" y="241"/>
                  <a:pt x="226" y="241"/>
                  <a:pt x="226" y="241"/>
                </a:cubicBezTo>
                <a:cubicBezTo>
                  <a:pt x="226" y="240"/>
                  <a:pt x="226" y="240"/>
                  <a:pt x="226" y="239"/>
                </a:cubicBezTo>
                <a:cubicBezTo>
                  <a:pt x="224" y="239"/>
                  <a:pt x="224" y="239"/>
                  <a:pt x="224" y="239"/>
                </a:cubicBezTo>
                <a:cubicBezTo>
                  <a:pt x="224" y="239"/>
                  <a:pt x="224" y="239"/>
                  <a:pt x="224" y="239"/>
                </a:cubicBezTo>
                <a:cubicBezTo>
                  <a:pt x="222" y="239"/>
                  <a:pt x="222" y="239"/>
                  <a:pt x="222" y="239"/>
                </a:cubicBezTo>
                <a:cubicBezTo>
                  <a:pt x="222" y="238"/>
                  <a:pt x="222" y="238"/>
                  <a:pt x="222" y="237"/>
                </a:cubicBezTo>
                <a:cubicBezTo>
                  <a:pt x="220" y="237"/>
                  <a:pt x="220" y="237"/>
                  <a:pt x="220" y="237"/>
                </a:cubicBezTo>
                <a:cubicBezTo>
                  <a:pt x="219" y="237"/>
                  <a:pt x="219" y="236"/>
                  <a:pt x="219" y="236"/>
                </a:cubicBezTo>
                <a:cubicBezTo>
                  <a:pt x="217" y="235"/>
                  <a:pt x="217" y="237"/>
                  <a:pt x="216" y="237"/>
                </a:cubicBezTo>
                <a:cubicBezTo>
                  <a:pt x="215" y="238"/>
                  <a:pt x="215" y="237"/>
                  <a:pt x="215" y="237"/>
                </a:cubicBezTo>
                <a:cubicBezTo>
                  <a:pt x="212" y="236"/>
                  <a:pt x="213" y="238"/>
                  <a:pt x="211" y="235"/>
                </a:cubicBezTo>
                <a:cubicBezTo>
                  <a:pt x="208" y="236"/>
                  <a:pt x="208" y="237"/>
                  <a:pt x="207" y="239"/>
                </a:cubicBezTo>
                <a:cubicBezTo>
                  <a:pt x="206" y="239"/>
                  <a:pt x="206" y="239"/>
                  <a:pt x="206" y="239"/>
                </a:cubicBezTo>
                <a:cubicBezTo>
                  <a:pt x="206" y="239"/>
                  <a:pt x="204" y="237"/>
                  <a:pt x="203" y="237"/>
                </a:cubicBezTo>
                <a:cubicBezTo>
                  <a:pt x="203" y="238"/>
                  <a:pt x="203" y="238"/>
                  <a:pt x="203" y="239"/>
                </a:cubicBezTo>
                <a:cubicBezTo>
                  <a:pt x="201" y="239"/>
                  <a:pt x="201" y="239"/>
                  <a:pt x="201" y="239"/>
                </a:cubicBezTo>
                <a:cubicBezTo>
                  <a:pt x="201" y="238"/>
                  <a:pt x="201" y="237"/>
                  <a:pt x="201" y="237"/>
                </a:cubicBezTo>
                <a:cubicBezTo>
                  <a:pt x="196" y="237"/>
                  <a:pt x="194" y="236"/>
                  <a:pt x="189" y="236"/>
                </a:cubicBezTo>
                <a:cubicBezTo>
                  <a:pt x="189" y="235"/>
                  <a:pt x="189" y="235"/>
                  <a:pt x="189" y="234"/>
                </a:cubicBezTo>
                <a:cubicBezTo>
                  <a:pt x="184" y="234"/>
                  <a:pt x="184" y="234"/>
                  <a:pt x="184" y="234"/>
                </a:cubicBezTo>
                <a:cubicBezTo>
                  <a:pt x="184" y="235"/>
                  <a:pt x="184" y="235"/>
                  <a:pt x="184" y="235"/>
                </a:cubicBezTo>
                <a:cubicBezTo>
                  <a:pt x="183" y="235"/>
                  <a:pt x="183" y="234"/>
                  <a:pt x="183" y="234"/>
                </a:cubicBezTo>
                <a:cubicBezTo>
                  <a:pt x="176" y="234"/>
                  <a:pt x="176" y="234"/>
                  <a:pt x="176" y="234"/>
                </a:cubicBezTo>
                <a:cubicBezTo>
                  <a:pt x="176" y="233"/>
                  <a:pt x="176" y="233"/>
                  <a:pt x="176" y="233"/>
                </a:cubicBezTo>
                <a:cubicBezTo>
                  <a:pt x="174" y="234"/>
                  <a:pt x="172" y="234"/>
                  <a:pt x="170" y="234"/>
                </a:cubicBezTo>
                <a:cubicBezTo>
                  <a:pt x="170" y="234"/>
                  <a:pt x="169" y="233"/>
                  <a:pt x="169" y="233"/>
                </a:cubicBezTo>
                <a:cubicBezTo>
                  <a:pt x="168" y="233"/>
                  <a:pt x="166" y="233"/>
                  <a:pt x="165" y="233"/>
                </a:cubicBezTo>
                <a:cubicBezTo>
                  <a:pt x="165" y="233"/>
                  <a:pt x="165" y="233"/>
                  <a:pt x="164" y="232"/>
                </a:cubicBezTo>
                <a:cubicBezTo>
                  <a:pt x="162" y="232"/>
                  <a:pt x="162" y="232"/>
                  <a:pt x="162" y="232"/>
                </a:cubicBezTo>
                <a:cubicBezTo>
                  <a:pt x="162" y="231"/>
                  <a:pt x="162" y="231"/>
                  <a:pt x="161" y="230"/>
                </a:cubicBezTo>
                <a:cubicBezTo>
                  <a:pt x="160" y="230"/>
                  <a:pt x="159" y="231"/>
                  <a:pt x="159" y="231"/>
                </a:cubicBezTo>
                <a:cubicBezTo>
                  <a:pt x="158" y="230"/>
                  <a:pt x="158" y="230"/>
                  <a:pt x="158" y="229"/>
                </a:cubicBezTo>
                <a:cubicBezTo>
                  <a:pt x="155" y="229"/>
                  <a:pt x="154" y="231"/>
                  <a:pt x="153" y="231"/>
                </a:cubicBezTo>
                <a:cubicBezTo>
                  <a:pt x="149" y="231"/>
                  <a:pt x="149" y="231"/>
                  <a:pt x="149" y="231"/>
                </a:cubicBezTo>
                <a:cubicBezTo>
                  <a:pt x="149" y="232"/>
                  <a:pt x="149" y="232"/>
                  <a:pt x="149" y="232"/>
                </a:cubicBezTo>
                <a:cubicBezTo>
                  <a:pt x="148" y="232"/>
                  <a:pt x="147" y="233"/>
                  <a:pt x="147" y="233"/>
                </a:cubicBezTo>
                <a:cubicBezTo>
                  <a:pt x="147" y="232"/>
                  <a:pt x="147" y="232"/>
                  <a:pt x="147" y="232"/>
                </a:cubicBezTo>
                <a:cubicBezTo>
                  <a:pt x="145" y="232"/>
                  <a:pt x="145" y="232"/>
                  <a:pt x="145" y="232"/>
                </a:cubicBezTo>
                <a:cubicBezTo>
                  <a:pt x="145" y="231"/>
                  <a:pt x="145" y="231"/>
                  <a:pt x="145" y="231"/>
                </a:cubicBezTo>
                <a:cubicBezTo>
                  <a:pt x="141" y="231"/>
                  <a:pt x="141" y="231"/>
                  <a:pt x="141" y="231"/>
                </a:cubicBezTo>
                <a:cubicBezTo>
                  <a:pt x="141" y="231"/>
                  <a:pt x="141" y="231"/>
                  <a:pt x="141" y="231"/>
                </a:cubicBezTo>
                <a:cubicBezTo>
                  <a:pt x="139" y="231"/>
                  <a:pt x="139" y="231"/>
                  <a:pt x="139" y="231"/>
                </a:cubicBezTo>
                <a:cubicBezTo>
                  <a:pt x="139" y="230"/>
                  <a:pt x="139" y="230"/>
                  <a:pt x="139" y="230"/>
                </a:cubicBezTo>
                <a:cubicBezTo>
                  <a:pt x="136" y="230"/>
                  <a:pt x="136" y="230"/>
                  <a:pt x="136" y="230"/>
                </a:cubicBezTo>
                <a:cubicBezTo>
                  <a:pt x="136" y="229"/>
                  <a:pt x="136" y="229"/>
                  <a:pt x="136" y="229"/>
                </a:cubicBezTo>
                <a:cubicBezTo>
                  <a:pt x="134" y="229"/>
                  <a:pt x="134" y="229"/>
                  <a:pt x="134" y="229"/>
                </a:cubicBezTo>
                <a:cubicBezTo>
                  <a:pt x="134" y="229"/>
                  <a:pt x="134" y="229"/>
                  <a:pt x="134" y="229"/>
                </a:cubicBezTo>
                <a:cubicBezTo>
                  <a:pt x="130" y="229"/>
                  <a:pt x="130" y="229"/>
                  <a:pt x="130" y="229"/>
                </a:cubicBezTo>
                <a:cubicBezTo>
                  <a:pt x="130" y="228"/>
                  <a:pt x="130" y="228"/>
                  <a:pt x="130" y="227"/>
                </a:cubicBezTo>
                <a:cubicBezTo>
                  <a:pt x="128" y="226"/>
                  <a:pt x="125" y="226"/>
                  <a:pt x="123" y="226"/>
                </a:cubicBezTo>
                <a:cubicBezTo>
                  <a:pt x="123" y="226"/>
                  <a:pt x="123" y="226"/>
                  <a:pt x="123" y="226"/>
                </a:cubicBezTo>
                <a:cubicBezTo>
                  <a:pt x="121" y="226"/>
                  <a:pt x="121" y="226"/>
                  <a:pt x="121" y="226"/>
                </a:cubicBezTo>
                <a:cubicBezTo>
                  <a:pt x="121" y="227"/>
                  <a:pt x="121" y="227"/>
                  <a:pt x="121" y="227"/>
                </a:cubicBezTo>
                <a:cubicBezTo>
                  <a:pt x="116" y="227"/>
                  <a:pt x="116" y="227"/>
                  <a:pt x="116" y="227"/>
                </a:cubicBezTo>
                <a:cubicBezTo>
                  <a:pt x="116" y="228"/>
                  <a:pt x="116" y="228"/>
                  <a:pt x="116" y="228"/>
                </a:cubicBezTo>
                <a:cubicBezTo>
                  <a:pt x="115" y="227"/>
                  <a:pt x="114" y="227"/>
                  <a:pt x="113" y="227"/>
                </a:cubicBezTo>
                <a:cubicBezTo>
                  <a:pt x="113" y="226"/>
                  <a:pt x="113" y="226"/>
                  <a:pt x="113" y="226"/>
                </a:cubicBezTo>
                <a:cubicBezTo>
                  <a:pt x="112" y="226"/>
                  <a:pt x="112" y="226"/>
                  <a:pt x="112" y="226"/>
                </a:cubicBezTo>
                <a:cubicBezTo>
                  <a:pt x="112" y="225"/>
                  <a:pt x="111" y="224"/>
                  <a:pt x="111" y="223"/>
                </a:cubicBezTo>
                <a:cubicBezTo>
                  <a:pt x="110" y="223"/>
                  <a:pt x="110" y="223"/>
                  <a:pt x="110" y="223"/>
                </a:cubicBezTo>
                <a:cubicBezTo>
                  <a:pt x="110" y="224"/>
                  <a:pt x="110" y="223"/>
                  <a:pt x="109" y="224"/>
                </a:cubicBezTo>
                <a:cubicBezTo>
                  <a:pt x="109" y="225"/>
                  <a:pt x="109" y="225"/>
                  <a:pt x="109" y="225"/>
                </a:cubicBezTo>
                <a:cubicBezTo>
                  <a:pt x="107" y="225"/>
                  <a:pt x="107" y="225"/>
                  <a:pt x="107" y="225"/>
                </a:cubicBezTo>
                <a:cubicBezTo>
                  <a:pt x="106" y="225"/>
                  <a:pt x="106" y="226"/>
                  <a:pt x="106" y="226"/>
                </a:cubicBezTo>
                <a:cubicBezTo>
                  <a:pt x="105" y="226"/>
                  <a:pt x="105" y="226"/>
                  <a:pt x="105" y="226"/>
                </a:cubicBezTo>
                <a:cubicBezTo>
                  <a:pt x="105" y="227"/>
                  <a:pt x="105" y="227"/>
                  <a:pt x="105" y="227"/>
                </a:cubicBezTo>
                <a:cubicBezTo>
                  <a:pt x="104" y="227"/>
                  <a:pt x="103" y="227"/>
                  <a:pt x="103" y="228"/>
                </a:cubicBezTo>
                <a:cubicBezTo>
                  <a:pt x="103" y="225"/>
                  <a:pt x="103" y="225"/>
                  <a:pt x="103" y="225"/>
                </a:cubicBezTo>
                <a:cubicBezTo>
                  <a:pt x="103" y="225"/>
                  <a:pt x="103" y="225"/>
                  <a:pt x="103" y="225"/>
                </a:cubicBezTo>
                <a:cubicBezTo>
                  <a:pt x="103" y="222"/>
                  <a:pt x="103" y="222"/>
                  <a:pt x="103" y="222"/>
                </a:cubicBezTo>
                <a:cubicBezTo>
                  <a:pt x="103" y="222"/>
                  <a:pt x="103" y="222"/>
                  <a:pt x="103" y="222"/>
                </a:cubicBezTo>
                <a:cubicBezTo>
                  <a:pt x="103" y="222"/>
                  <a:pt x="103" y="222"/>
                  <a:pt x="103" y="222"/>
                </a:cubicBezTo>
                <a:cubicBezTo>
                  <a:pt x="99" y="222"/>
                  <a:pt x="99" y="222"/>
                  <a:pt x="99" y="222"/>
                </a:cubicBezTo>
                <a:cubicBezTo>
                  <a:pt x="99" y="221"/>
                  <a:pt x="99" y="221"/>
                  <a:pt x="99" y="220"/>
                </a:cubicBezTo>
                <a:cubicBezTo>
                  <a:pt x="97" y="220"/>
                  <a:pt x="97" y="220"/>
                  <a:pt x="97" y="220"/>
                </a:cubicBezTo>
                <a:cubicBezTo>
                  <a:pt x="97" y="220"/>
                  <a:pt x="97" y="220"/>
                  <a:pt x="97" y="220"/>
                </a:cubicBezTo>
                <a:cubicBezTo>
                  <a:pt x="93" y="220"/>
                  <a:pt x="93" y="220"/>
                  <a:pt x="93" y="220"/>
                </a:cubicBezTo>
                <a:cubicBezTo>
                  <a:pt x="93" y="220"/>
                  <a:pt x="92" y="220"/>
                  <a:pt x="92" y="221"/>
                </a:cubicBezTo>
                <a:cubicBezTo>
                  <a:pt x="91" y="221"/>
                  <a:pt x="91" y="221"/>
                  <a:pt x="91" y="221"/>
                </a:cubicBezTo>
                <a:cubicBezTo>
                  <a:pt x="90" y="222"/>
                  <a:pt x="90" y="222"/>
                  <a:pt x="90" y="223"/>
                </a:cubicBezTo>
                <a:cubicBezTo>
                  <a:pt x="88" y="223"/>
                  <a:pt x="88" y="223"/>
                  <a:pt x="88" y="223"/>
                </a:cubicBezTo>
                <a:cubicBezTo>
                  <a:pt x="88" y="223"/>
                  <a:pt x="88" y="224"/>
                  <a:pt x="88" y="224"/>
                </a:cubicBezTo>
                <a:cubicBezTo>
                  <a:pt x="86" y="224"/>
                  <a:pt x="86" y="224"/>
                  <a:pt x="86" y="224"/>
                </a:cubicBezTo>
                <a:cubicBezTo>
                  <a:pt x="86" y="225"/>
                  <a:pt x="86" y="225"/>
                  <a:pt x="86" y="225"/>
                </a:cubicBezTo>
                <a:cubicBezTo>
                  <a:pt x="85" y="225"/>
                  <a:pt x="84" y="226"/>
                  <a:pt x="82" y="226"/>
                </a:cubicBezTo>
                <a:cubicBezTo>
                  <a:pt x="82" y="227"/>
                  <a:pt x="82" y="227"/>
                  <a:pt x="82" y="227"/>
                </a:cubicBezTo>
                <a:cubicBezTo>
                  <a:pt x="76" y="227"/>
                  <a:pt x="76" y="227"/>
                  <a:pt x="76" y="227"/>
                </a:cubicBezTo>
                <a:cubicBezTo>
                  <a:pt x="76" y="227"/>
                  <a:pt x="74" y="228"/>
                  <a:pt x="74" y="229"/>
                </a:cubicBezTo>
                <a:cubicBezTo>
                  <a:pt x="73" y="228"/>
                  <a:pt x="73" y="227"/>
                  <a:pt x="72" y="227"/>
                </a:cubicBezTo>
                <a:cubicBezTo>
                  <a:pt x="72" y="226"/>
                  <a:pt x="73" y="227"/>
                  <a:pt x="72" y="226"/>
                </a:cubicBezTo>
                <a:cubicBezTo>
                  <a:pt x="71" y="227"/>
                  <a:pt x="71" y="228"/>
                  <a:pt x="70" y="229"/>
                </a:cubicBezTo>
                <a:cubicBezTo>
                  <a:pt x="69" y="229"/>
                  <a:pt x="68" y="229"/>
                  <a:pt x="67" y="229"/>
                </a:cubicBezTo>
                <a:cubicBezTo>
                  <a:pt x="67" y="231"/>
                  <a:pt x="67" y="231"/>
                  <a:pt x="67" y="231"/>
                </a:cubicBezTo>
                <a:cubicBezTo>
                  <a:pt x="66" y="231"/>
                  <a:pt x="65" y="231"/>
                  <a:pt x="65" y="231"/>
                </a:cubicBezTo>
                <a:cubicBezTo>
                  <a:pt x="65" y="232"/>
                  <a:pt x="65" y="232"/>
                  <a:pt x="65" y="232"/>
                </a:cubicBezTo>
                <a:cubicBezTo>
                  <a:pt x="57" y="232"/>
                  <a:pt x="57" y="232"/>
                  <a:pt x="57" y="232"/>
                </a:cubicBezTo>
                <a:cubicBezTo>
                  <a:pt x="55" y="233"/>
                  <a:pt x="56" y="234"/>
                  <a:pt x="52" y="235"/>
                </a:cubicBezTo>
                <a:cubicBezTo>
                  <a:pt x="51" y="237"/>
                  <a:pt x="49" y="238"/>
                  <a:pt x="49" y="241"/>
                </a:cubicBezTo>
                <a:cubicBezTo>
                  <a:pt x="47" y="241"/>
                  <a:pt x="46" y="242"/>
                  <a:pt x="45" y="243"/>
                </a:cubicBezTo>
                <a:cubicBezTo>
                  <a:pt x="44" y="245"/>
                  <a:pt x="44" y="247"/>
                  <a:pt x="43" y="249"/>
                </a:cubicBezTo>
                <a:cubicBezTo>
                  <a:pt x="43" y="250"/>
                  <a:pt x="42" y="250"/>
                  <a:pt x="42" y="251"/>
                </a:cubicBezTo>
                <a:cubicBezTo>
                  <a:pt x="42" y="254"/>
                  <a:pt x="42" y="254"/>
                  <a:pt x="42" y="254"/>
                </a:cubicBezTo>
                <a:cubicBezTo>
                  <a:pt x="41" y="254"/>
                  <a:pt x="41" y="254"/>
                  <a:pt x="41" y="254"/>
                </a:cubicBezTo>
                <a:cubicBezTo>
                  <a:pt x="41" y="257"/>
                  <a:pt x="41" y="257"/>
                  <a:pt x="41" y="257"/>
                </a:cubicBezTo>
                <a:cubicBezTo>
                  <a:pt x="41" y="258"/>
                  <a:pt x="41" y="257"/>
                  <a:pt x="40" y="258"/>
                </a:cubicBezTo>
                <a:cubicBezTo>
                  <a:pt x="39" y="258"/>
                  <a:pt x="39" y="258"/>
                  <a:pt x="39" y="258"/>
                </a:cubicBezTo>
                <a:cubicBezTo>
                  <a:pt x="35" y="258"/>
                  <a:pt x="35" y="258"/>
                  <a:pt x="35" y="258"/>
                </a:cubicBezTo>
                <a:cubicBezTo>
                  <a:pt x="35" y="259"/>
                  <a:pt x="35" y="259"/>
                  <a:pt x="35" y="259"/>
                </a:cubicBezTo>
                <a:cubicBezTo>
                  <a:pt x="34" y="259"/>
                  <a:pt x="34" y="259"/>
                  <a:pt x="34" y="259"/>
                </a:cubicBezTo>
                <a:cubicBezTo>
                  <a:pt x="34" y="260"/>
                  <a:pt x="34" y="260"/>
                  <a:pt x="34" y="260"/>
                </a:cubicBezTo>
                <a:cubicBezTo>
                  <a:pt x="30" y="260"/>
                  <a:pt x="30" y="260"/>
                  <a:pt x="30" y="260"/>
                </a:cubicBezTo>
                <a:cubicBezTo>
                  <a:pt x="30" y="260"/>
                  <a:pt x="30" y="260"/>
                  <a:pt x="30" y="260"/>
                </a:cubicBezTo>
                <a:cubicBezTo>
                  <a:pt x="29" y="261"/>
                  <a:pt x="28" y="259"/>
                  <a:pt x="26" y="260"/>
                </a:cubicBezTo>
                <a:cubicBezTo>
                  <a:pt x="26" y="260"/>
                  <a:pt x="26" y="260"/>
                  <a:pt x="26" y="260"/>
                </a:cubicBezTo>
                <a:cubicBezTo>
                  <a:pt x="24" y="260"/>
                  <a:pt x="24" y="260"/>
                  <a:pt x="24" y="260"/>
                </a:cubicBezTo>
                <a:cubicBezTo>
                  <a:pt x="24" y="261"/>
                  <a:pt x="24" y="261"/>
                  <a:pt x="24" y="261"/>
                </a:cubicBezTo>
                <a:cubicBezTo>
                  <a:pt x="21" y="261"/>
                  <a:pt x="21" y="261"/>
                  <a:pt x="21" y="261"/>
                </a:cubicBezTo>
                <a:cubicBezTo>
                  <a:pt x="21" y="260"/>
                  <a:pt x="21" y="260"/>
                  <a:pt x="21" y="260"/>
                </a:cubicBezTo>
                <a:cubicBezTo>
                  <a:pt x="18" y="260"/>
                  <a:pt x="18" y="260"/>
                  <a:pt x="18" y="260"/>
                </a:cubicBezTo>
                <a:cubicBezTo>
                  <a:pt x="18" y="261"/>
                  <a:pt x="18" y="261"/>
                  <a:pt x="18" y="261"/>
                </a:cubicBezTo>
                <a:cubicBezTo>
                  <a:pt x="17" y="261"/>
                  <a:pt x="16" y="261"/>
                  <a:pt x="15" y="260"/>
                </a:cubicBezTo>
                <a:cubicBezTo>
                  <a:pt x="15" y="263"/>
                  <a:pt x="15" y="266"/>
                  <a:pt x="16" y="268"/>
                </a:cubicBezTo>
                <a:cubicBezTo>
                  <a:pt x="15" y="268"/>
                  <a:pt x="15" y="269"/>
                  <a:pt x="14" y="269"/>
                </a:cubicBezTo>
                <a:cubicBezTo>
                  <a:pt x="13" y="270"/>
                  <a:pt x="14" y="269"/>
                  <a:pt x="13" y="270"/>
                </a:cubicBezTo>
                <a:cubicBezTo>
                  <a:pt x="15" y="272"/>
                  <a:pt x="15" y="271"/>
                  <a:pt x="17" y="272"/>
                </a:cubicBezTo>
                <a:cubicBezTo>
                  <a:pt x="18" y="272"/>
                  <a:pt x="18" y="273"/>
                  <a:pt x="19" y="274"/>
                </a:cubicBezTo>
                <a:cubicBezTo>
                  <a:pt x="20" y="274"/>
                  <a:pt x="20" y="274"/>
                  <a:pt x="20" y="274"/>
                </a:cubicBezTo>
                <a:cubicBezTo>
                  <a:pt x="20" y="275"/>
                  <a:pt x="20" y="275"/>
                  <a:pt x="20" y="275"/>
                </a:cubicBezTo>
                <a:cubicBezTo>
                  <a:pt x="22" y="275"/>
                  <a:pt x="23" y="275"/>
                  <a:pt x="24" y="276"/>
                </a:cubicBezTo>
                <a:cubicBezTo>
                  <a:pt x="25" y="276"/>
                  <a:pt x="26" y="277"/>
                  <a:pt x="26" y="278"/>
                </a:cubicBezTo>
                <a:cubicBezTo>
                  <a:pt x="27" y="278"/>
                  <a:pt x="28" y="279"/>
                  <a:pt x="29" y="279"/>
                </a:cubicBezTo>
                <a:cubicBezTo>
                  <a:pt x="30" y="280"/>
                  <a:pt x="30" y="281"/>
                  <a:pt x="31" y="281"/>
                </a:cubicBezTo>
                <a:cubicBezTo>
                  <a:pt x="35" y="281"/>
                  <a:pt x="35" y="281"/>
                  <a:pt x="35" y="281"/>
                </a:cubicBezTo>
                <a:cubicBezTo>
                  <a:pt x="35" y="282"/>
                  <a:pt x="35" y="282"/>
                  <a:pt x="35" y="282"/>
                </a:cubicBezTo>
                <a:cubicBezTo>
                  <a:pt x="36" y="282"/>
                  <a:pt x="36" y="282"/>
                  <a:pt x="36" y="282"/>
                </a:cubicBezTo>
                <a:cubicBezTo>
                  <a:pt x="35" y="283"/>
                  <a:pt x="34" y="285"/>
                  <a:pt x="35" y="287"/>
                </a:cubicBezTo>
                <a:cubicBezTo>
                  <a:pt x="36" y="287"/>
                  <a:pt x="36" y="287"/>
                  <a:pt x="36" y="287"/>
                </a:cubicBezTo>
                <a:cubicBezTo>
                  <a:pt x="36" y="287"/>
                  <a:pt x="36" y="287"/>
                  <a:pt x="36" y="287"/>
                </a:cubicBezTo>
                <a:cubicBezTo>
                  <a:pt x="37" y="288"/>
                  <a:pt x="39" y="288"/>
                  <a:pt x="40" y="288"/>
                </a:cubicBezTo>
                <a:cubicBezTo>
                  <a:pt x="40" y="287"/>
                  <a:pt x="40" y="287"/>
                  <a:pt x="40" y="287"/>
                </a:cubicBezTo>
                <a:cubicBezTo>
                  <a:pt x="42" y="286"/>
                  <a:pt x="43" y="286"/>
                  <a:pt x="45" y="285"/>
                </a:cubicBezTo>
                <a:cubicBezTo>
                  <a:pt x="45" y="287"/>
                  <a:pt x="45" y="287"/>
                  <a:pt x="46" y="288"/>
                </a:cubicBezTo>
                <a:cubicBezTo>
                  <a:pt x="49" y="288"/>
                  <a:pt x="50" y="288"/>
                  <a:pt x="51" y="287"/>
                </a:cubicBezTo>
                <a:cubicBezTo>
                  <a:pt x="53" y="287"/>
                  <a:pt x="53" y="287"/>
                  <a:pt x="53" y="287"/>
                </a:cubicBezTo>
                <a:cubicBezTo>
                  <a:pt x="53" y="287"/>
                  <a:pt x="53" y="287"/>
                  <a:pt x="53" y="287"/>
                </a:cubicBezTo>
                <a:cubicBezTo>
                  <a:pt x="53" y="287"/>
                  <a:pt x="53" y="287"/>
                  <a:pt x="53" y="287"/>
                </a:cubicBezTo>
                <a:cubicBezTo>
                  <a:pt x="53" y="288"/>
                  <a:pt x="53" y="288"/>
                  <a:pt x="53" y="288"/>
                </a:cubicBezTo>
                <a:cubicBezTo>
                  <a:pt x="53" y="288"/>
                  <a:pt x="53" y="288"/>
                  <a:pt x="53" y="288"/>
                </a:cubicBezTo>
                <a:cubicBezTo>
                  <a:pt x="52" y="290"/>
                  <a:pt x="52" y="290"/>
                  <a:pt x="50" y="291"/>
                </a:cubicBezTo>
                <a:cubicBezTo>
                  <a:pt x="50" y="292"/>
                  <a:pt x="50" y="291"/>
                  <a:pt x="51" y="292"/>
                </a:cubicBezTo>
                <a:cubicBezTo>
                  <a:pt x="51" y="293"/>
                  <a:pt x="51" y="293"/>
                  <a:pt x="51" y="293"/>
                </a:cubicBezTo>
                <a:cubicBezTo>
                  <a:pt x="52" y="293"/>
                  <a:pt x="53" y="292"/>
                  <a:pt x="53" y="292"/>
                </a:cubicBezTo>
                <a:cubicBezTo>
                  <a:pt x="54" y="293"/>
                  <a:pt x="54" y="293"/>
                  <a:pt x="54" y="294"/>
                </a:cubicBezTo>
                <a:cubicBezTo>
                  <a:pt x="62" y="294"/>
                  <a:pt x="62" y="294"/>
                  <a:pt x="62" y="294"/>
                </a:cubicBezTo>
                <a:cubicBezTo>
                  <a:pt x="62" y="295"/>
                  <a:pt x="62" y="295"/>
                  <a:pt x="62" y="295"/>
                </a:cubicBezTo>
                <a:cubicBezTo>
                  <a:pt x="61" y="295"/>
                  <a:pt x="61" y="295"/>
                  <a:pt x="61" y="295"/>
                </a:cubicBezTo>
                <a:cubicBezTo>
                  <a:pt x="61" y="295"/>
                  <a:pt x="61" y="295"/>
                  <a:pt x="61" y="295"/>
                </a:cubicBezTo>
                <a:cubicBezTo>
                  <a:pt x="62" y="295"/>
                  <a:pt x="62" y="295"/>
                  <a:pt x="62" y="295"/>
                </a:cubicBezTo>
                <a:cubicBezTo>
                  <a:pt x="62" y="296"/>
                  <a:pt x="61" y="297"/>
                  <a:pt x="61" y="297"/>
                </a:cubicBezTo>
                <a:cubicBezTo>
                  <a:pt x="56" y="297"/>
                  <a:pt x="56" y="297"/>
                  <a:pt x="56" y="297"/>
                </a:cubicBezTo>
                <a:cubicBezTo>
                  <a:pt x="56" y="297"/>
                  <a:pt x="56" y="297"/>
                  <a:pt x="56" y="297"/>
                </a:cubicBezTo>
                <a:cubicBezTo>
                  <a:pt x="53" y="297"/>
                  <a:pt x="52" y="297"/>
                  <a:pt x="50" y="298"/>
                </a:cubicBezTo>
                <a:cubicBezTo>
                  <a:pt x="50" y="299"/>
                  <a:pt x="50" y="299"/>
                  <a:pt x="50" y="299"/>
                </a:cubicBezTo>
                <a:cubicBezTo>
                  <a:pt x="51" y="299"/>
                  <a:pt x="51" y="299"/>
                  <a:pt x="53" y="299"/>
                </a:cubicBezTo>
                <a:cubicBezTo>
                  <a:pt x="53" y="299"/>
                  <a:pt x="53" y="298"/>
                  <a:pt x="54" y="299"/>
                </a:cubicBezTo>
                <a:cubicBezTo>
                  <a:pt x="54" y="299"/>
                  <a:pt x="54" y="299"/>
                  <a:pt x="54" y="299"/>
                </a:cubicBezTo>
                <a:cubicBezTo>
                  <a:pt x="56" y="299"/>
                  <a:pt x="56" y="299"/>
                  <a:pt x="56" y="299"/>
                </a:cubicBezTo>
                <a:cubicBezTo>
                  <a:pt x="56" y="300"/>
                  <a:pt x="56" y="300"/>
                  <a:pt x="56" y="300"/>
                </a:cubicBezTo>
                <a:cubicBezTo>
                  <a:pt x="57" y="300"/>
                  <a:pt x="57" y="300"/>
                  <a:pt x="57" y="300"/>
                </a:cubicBezTo>
                <a:cubicBezTo>
                  <a:pt x="57" y="303"/>
                  <a:pt x="57" y="303"/>
                  <a:pt x="57" y="303"/>
                </a:cubicBezTo>
                <a:cubicBezTo>
                  <a:pt x="55" y="303"/>
                  <a:pt x="55" y="303"/>
                  <a:pt x="55" y="303"/>
                </a:cubicBezTo>
                <a:cubicBezTo>
                  <a:pt x="55" y="302"/>
                  <a:pt x="55" y="302"/>
                  <a:pt x="55" y="302"/>
                </a:cubicBezTo>
                <a:cubicBezTo>
                  <a:pt x="50" y="302"/>
                  <a:pt x="53" y="303"/>
                  <a:pt x="51" y="304"/>
                </a:cubicBezTo>
                <a:cubicBezTo>
                  <a:pt x="51" y="305"/>
                  <a:pt x="51" y="305"/>
                  <a:pt x="51" y="305"/>
                </a:cubicBezTo>
                <a:cubicBezTo>
                  <a:pt x="50" y="305"/>
                  <a:pt x="50" y="305"/>
                  <a:pt x="50" y="305"/>
                </a:cubicBezTo>
                <a:cubicBezTo>
                  <a:pt x="50" y="304"/>
                  <a:pt x="50" y="304"/>
                  <a:pt x="50" y="304"/>
                </a:cubicBezTo>
                <a:cubicBezTo>
                  <a:pt x="46" y="304"/>
                  <a:pt x="41" y="303"/>
                  <a:pt x="37" y="303"/>
                </a:cubicBezTo>
                <a:cubicBezTo>
                  <a:pt x="37" y="302"/>
                  <a:pt x="37" y="302"/>
                  <a:pt x="37" y="302"/>
                </a:cubicBezTo>
                <a:cubicBezTo>
                  <a:pt x="35" y="301"/>
                  <a:pt x="35" y="301"/>
                  <a:pt x="32" y="301"/>
                </a:cubicBezTo>
                <a:cubicBezTo>
                  <a:pt x="32" y="300"/>
                  <a:pt x="32" y="300"/>
                  <a:pt x="32" y="300"/>
                </a:cubicBezTo>
                <a:cubicBezTo>
                  <a:pt x="33" y="300"/>
                  <a:pt x="34" y="300"/>
                  <a:pt x="34" y="300"/>
                </a:cubicBezTo>
                <a:cubicBezTo>
                  <a:pt x="34" y="297"/>
                  <a:pt x="34" y="297"/>
                  <a:pt x="34" y="297"/>
                </a:cubicBezTo>
                <a:cubicBezTo>
                  <a:pt x="34" y="297"/>
                  <a:pt x="34" y="297"/>
                  <a:pt x="34" y="297"/>
                </a:cubicBezTo>
                <a:cubicBezTo>
                  <a:pt x="34" y="293"/>
                  <a:pt x="33" y="294"/>
                  <a:pt x="32" y="292"/>
                </a:cubicBezTo>
                <a:cubicBezTo>
                  <a:pt x="30" y="292"/>
                  <a:pt x="29" y="292"/>
                  <a:pt x="28" y="293"/>
                </a:cubicBezTo>
                <a:cubicBezTo>
                  <a:pt x="27" y="293"/>
                  <a:pt x="27" y="293"/>
                  <a:pt x="27" y="294"/>
                </a:cubicBezTo>
                <a:cubicBezTo>
                  <a:pt x="26" y="294"/>
                  <a:pt x="26" y="294"/>
                  <a:pt x="26" y="294"/>
                </a:cubicBezTo>
                <a:cubicBezTo>
                  <a:pt x="26" y="295"/>
                  <a:pt x="26" y="295"/>
                  <a:pt x="26" y="295"/>
                </a:cubicBezTo>
                <a:cubicBezTo>
                  <a:pt x="24" y="295"/>
                  <a:pt x="24" y="295"/>
                  <a:pt x="24" y="295"/>
                </a:cubicBezTo>
                <a:cubicBezTo>
                  <a:pt x="24" y="295"/>
                  <a:pt x="24" y="295"/>
                  <a:pt x="24" y="295"/>
                </a:cubicBezTo>
                <a:cubicBezTo>
                  <a:pt x="22" y="295"/>
                  <a:pt x="22" y="295"/>
                  <a:pt x="22" y="295"/>
                </a:cubicBezTo>
                <a:cubicBezTo>
                  <a:pt x="22" y="296"/>
                  <a:pt x="22" y="296"/>
                  <a:pt x="22" y="296"/>
                </a:cubicBezTo>
                <a:cubicBezTo>
                  <a:pt x="20" y="296"/>
                  <a:pt x="20" y="296"/>
                  <a:pt x="20" y="296"/>
                </a:cubicBezTo>
                <a:cubicBezTo>
                  <a:pt x="20" y="297"/>
                  <a:pt x="20" y="297"/>
                  <a:pt x="20" y="297"/>
                </a:cubicBezTo>
                <a:cubicBezTo>
                  <a:pt x="19" y="297"/>
                  <a:pt x="19" y="297"/>
                  <a:pt x="19" y="297"/>
                </a:cubicBezTo>
                <a:cubicBezTo>
                  <a:pt x="19" y="297"/>
                  <a:pt x="19" y="297"/>
                  <a:pt x="19" y="297"/>
                </a:cubicBezTo>
                <a:cubicBezTo>
                  <a:pt x="18" y="297"/>
                  <a:pt x="18" y="298"/>
                  <a:pt x="17" y="298"/>
                </a:cubicBezTo>
                <a:cubicBezTo>
                  <a:pt x="17" y="302"/>
                  <a:pt x="17" y="302"/>
                  <a:pt x="17" y="302"/>
                </a:cubicBezTo>
                <a:cubicBezTo>
                  <a:pt x="16" y="302"/>
                  <a:pt x="15" y="302"/>
                  <a:pt x="13" y="302"/>
                </a:cubicBezTo>
                <a:cubicBezTo>
                  <a:pt x="13" y="302"/>
                  <a:pt x="13" y="301"/>
                  <a:pt x="11" y="301"/>
                </a:cubicBezTo>
                <a:cubicBezTo>
                  <a:pt x="11" y="302"/>
                  <a:pt x="11" y="302"/>
                  <a:pt x="11" y="302"/>
                </a:cubicBezTo>
                <a:cubicBezTo>
                  <a:pt x="9" y="302"/>
                  <a:pt x="8" y="302"/>
                  <a:pt x="7" y="302"/>
                </a:cubicBezTo>
                <a:cubicBezTo>
                  <a:pt x="6" y="303"/>
                  <a:pt x="6" y="303"/>
                  <a:pt x="6" y="304"/>
                </a:cubicBezTo>
                <a:cubicBezTo>
                  <a:pt x="5" y="304"/>
                  <a:pt x="5" y="304"/>
                  <a:pt x="5" y="304"/>
                </a:cubicBezTo>
                <a:cubicBezTo>
                  <a:pt x="4" y="304"/>
                  <a:pt x="4" y="305"/>
                  <a:pt x="4" y="305"/>
                </a:cubicBezTo>
                <a:cubicBezTo>
                  <a:pt x="2" y="305"/>
                  <a:pt x="2" y="305"/>
                  <a:pt x="2" y="305"/>
                </a:cubicBezTo>
                <a:cubicBezTo>
                  <a:pt x="1" y="306"/>
                  <a:pt x="1" y="307"/>
                  <a:pt x="0" y="308"/>
                </a:cubicBezTo>
                <a:cubicBezTo>
                  <a:pt x="0" y="309"/>
                  <a:pt x="0" y="308"/>
                  <a:pt x="1" y="309"/>
                </a:cubicBezTo>
                <a:cubicBezTo>
                  <a:pt x="1" y="310"/>
                  <a:pt x="1" y="310"/>
                  <a:pt x="1" y="310"/>
                </a:cubicBezTo>
                <a:cubicBezTo>
                  <a:pt x="3" y="311"/>
                  <a:pt x="5" y="309"/>
                  <a:pt x="6" y="309"/>
                </a:cubicBezTo>
                <a:cubicBezTo>
                  <a:pt x="6" y="310"/>
                  <a:pt x="6" y="310"/>
                  <a:pt x="6" y="310"/>
                </a:cubicBezTo>
                <a:cubicBezTo>
                  <a:pt x="8" y="310"/>
                  <a:pt x="10" y="311"/>
                  <a:pt x="13" y="311"/>
                </a:cubicBezTo>
                <a:cubicBezTo>
                  <a:pt x="13" y="312"/>
                  <a:pt x="13" y="312"/>
                  <a:pt x="13" y="313"/>
                </a:cubicBezTo>
                <a:cubicBezTo>
                  <a:pt x="11" y="313"/>
                  <a:pt x="10" y="314"/>
                  <a:pt x="8" y="314"/>
                </a:cubicBezTo>
                <a:cubicBezTo>
                  <a:pt x="8" y="315"/>
                  <a:pt x="8" y="316"/>
                  <a:pt x="9" y="316"/>
                </a:cubicBezTo>
                <a:cubicBezTo>
                  <a:pt x="10" y="316"/>
                  <a:pt x="10" y="316"/>
                  <a:pt x="10" y="316"/>
                </a:cubicBezTo>
                <a:cubicBezTo>
                  <a:pt x="10" y="317"/>
                  <a:pt x="11" y="318"/>
                  <a:pt x="11" y="318"/>
                </a:cubicBezTo>
                <a:cubicBezTo>
                  <a:pt x="12" y="318"/>
                  <a:pt x="12" y="318"/>
                  <a:pt x="12" y="318"/>
                </a:cubicBezTo>
                <a:cubicBezTo>
                  <a:pt x="12" y="319"/>
                  <a:pt x="12" y="320"/>
                  <a:pt x="13" y="322"/>
                </a:cubicBezTo>
                <a:cubicBezTo>
                  <a:pt x="13" y="322"/>
                  <a:pt x="13" y="322"/>
                  <a:pt x="13" y="322"/>
                </a:cubicBezTo>
                <a:cubicBezTo>
                  <a:pt x="14" y="322"/>
                  <a:pt x="23" y="325"/>
                  <a:pt x="24" y="325"/>
                </a:cubicBezTo>
                <a:cubicBezTo>
                  <a:pt x="24" y="324"/>
                  <a:pt x="24" y="324"/>
                  <a:pt x="24" y="324"/>
                </a:cubicBezTo>
                <a:cubicBezTo>
                  <a:pt x="26" y="323"/>
                  <a:pt x="26" y="323"/>
                  <a:pt x="26" y="323"/>
                </a:cubicBezTo>
                <a:cubicBezTo>
                  <a:pt x="32" y="323"/>
                  <a:pt x="32" y="323"/>
                  <a:pt x="32" y="323"/>
                </a:cubicBezTo>
                <a:cubicBezTo>
                  <a:pt x="32" y="322"/>
                  <a:pt x="32" y="322"/>
                  <a:pt x="32" y="322"/>
                </a:cubicBezTo>
                <a:cubicBezTo>
                  <a:pt x="33" y="322"/>
                  <a:pt x="33" y="322"/>
                  <a:pt x="33" y="322"/>
                </a:cubicBezTo>
                <a:cubicBezTo>
                  <a:pt x="33" y="322"/>
                  <a:pt x="33" y="322"/>
                  <a:pt x="33" y="322"/>
                </a:cubicBezTo>
                <a:cubicBezTo>
                  <a:pt x="33" y="322"/>
                  <a:pt x="37" y="322"/>
                  <a:pt x="39" y="322"/>
                </a:cubicBezTo>
                <a:cubicBezTo>
                  <a:pt x="39" y="320"/>
                  <a:pt x="39" y="320"/>
                  <a:pt x="39" y="320"/>
                </a:cubicBezTo>
                <a:cubicBezTo>
                  <a:pt x="40" y="321"/>
                  <a:pt x="42" y="322"/>
                  <a:pt x="43" y="324"/>
                </a:cubicBezTo>
                <a:cubicBezTo>
                  <a:pt x="44" y="326"/>
                  <a:pt x="42" y="325"/>
                  <a:pt x="45" y="326"/>
                </a:cubicBezTo>
                <a:cubicBezTo>
                  <a:pt x="45" y="324"/>
                  <a:pt x="47" y="324"/>
                  <a:pt x="48" y="322"/>
                </a:cubicBezTo>
                <a:cubicBezTo>
                  <a:pt x="55" y="322"/>
                  <a:pt x="55" y="322"/>
                  <a:pt x="55" y="322"/>
                </a:cubicBezTo>
                <a:cubicBezTo>
                  <a:pt x="55" y="322"/>
                  <a:pt x="55" y="322"/>
                  <a:pt x="55" y="322"/>
                </a:cubicBezTo>
                <a:cubicBezTo>
                  <a:pt x="56" y="322"/>
                  <a:pt x="56" y="322"/>
                  <a:pt x="56" y="322"/>
                </a:cubicBezTo>
                <a:cubicBezTo>
                  <a:pt x="56" y="321"/>
                  <a:pt x="56" y="321"/>
                  <a:pt x="56" y="321"/>
                </a:cubicBezTo>
                <a:cubicBezTo>
                  <a:pt x="58" y="321"/>
                  <a:pt x="59" y="321"/>
                  <a:pt x="61" y="322"/>
                </a:cubicBezTo>
                <a:cubicBezTo>
                  <a:pt x="61" y="324"/>
                  <a:pt x="60" y="325"/>
                  <a:pt x="59" y="326"/>
                </a:cubicBezTo>
                <a:cubicBezTo>
                  <a:pt x="59" y="328"/>
                  <a:pt x="60" y="331"/>
                  <a:pt x="61" y="333"/>
                </a:cubicBezTo>
                <a:cubicBezTo>
                  <a:pt x="61" y="338"/>
                  <a:pt x="61" y="338"/>
                  <a:pt x="61" y="338"/>
                </a:cubicBezTo>
                <a:cubicBezTo>
                  <a:pt x="60" y="338"/>
                  <a:pt x="60" y="338"/>
                  <a:pt x="60" y="338"/>
                </a:cubicBezTo>
                <a:cubicBezTo>
                  <a:pt x="60" y="339"/>
                  <a:pt x="60" y="339"/>
                  <a:pt x="60" y="339"/>
                </a:cubicBezTo>
                <a:cubicBezTo>
                  <a:pt x="59" y="339"/>
                  <a:pt x="59" y="339"/>
                  <a:pt x="59" y="339"/>
                </a:cubicBezTo>
                <a:cubicBezTo>
                  <a:pt x="59" y="339"/>
                  <a:pt x="59" y="339"/>
                  <a:pt x="59" y="339"/>
                </a:cubicBezTo>
                <a:cubicBezTo>
                  <a:pt x="58" y="339"/>
                  <a:pt x="58" y="339"/>
                  <a:pt x="58" y="339"/>
                </a:cubicBezTo>
                <a:cubicBezTo>
                  <a:pt x="58" y="340"/>
                  <a:pt x="58" y="340"/>
                  <a:pt x="58" y="340"/>
                </a:cubicBezTo>
                <a:cubicBezTo>
                  <a:pt x="55" y="341"/>
                  <a:pt x="52" y="341"/>
                  <a:pt x="49" y="341"/>
                </a:cubicBezTo>
                <a:cubicBezTo>
                  <a:pt x="49" y="341"/>
                  <a:pt x="49" y="342"/>
                  <a:pt x="49" y="343"/>
                </a:cubicBezTo>
                <a:cubicBezTo>
                  <a:pt x="47" y="343"/>
                  <a:pt x="45" y="344"/>
                  <a:pt x="44" y="346"/>
                </a:cubicBezTo>
                <a:cubicBezTo>
                  <a:pt x="39" y="346"/>
                  <a:pt x="39" y="346"/>
                  <a:pt x="39" y="346"/>
                </a:cubicBezTo>
                <a:cubicBezTo>
                  <a:pt x="39" y="345"/>
                  <a:pt x="38" y="345"/>
                  <a:pt x="38" y="345"/>
                </a:cubicBezTo>
                <a:cubicBezTo>
                  <a:pt x="37" y="343"/>
                  <a:pt x="37" y="345"/>
                  <a:pt x="36" y="343"/>
                </a:cubicBezTo>
                <a:cubicBezTo>
                  <a:pt x="35" y="342"/>
                  <a:pt x="34" y="342"/>
                  <a:pt x="32" y="342"/>
                </a:cubicBezTo>
                <a:cubicBezTo>
                  <a:pt x="31" y="343"/>
                  <a:pt x="30" y="344"/>
                  <a:pt x="28" y="345"/>
                </a:cubicBezTo>
                <a:cubicBezTo>
                  <a:pt x="29" y="346"/>
                  <a:pt x="29" y="347"/>
                  <a:pt x="30" y="348"/>
                </a:cubicBezTo>
                <a:cubicBezTo>
                  <a:pt x="31" y="348"/>
                  <a:pt x="31" y="348"/>
                  <a:pt x="31" y="348"/>
                </a:cubicBezTo>
                <a:cubicBezTo>
                  <a:pt x="32" y="349"/>
                  <a:pt x="32" y="352"/>
                  <a:pt x="32" y="354"/>
                </a:cubicBezTo>
                <a:cubicBezTo>
                  <a:pt x="31" y="354"/>
                  <a:pt x="31" y="354"/>
                  <a:pt x="31" y="354"/>
                </a:cubicBezTo>
                <a:cubicBezTo>
                  <a:pt x="31" y="352"/>
                  <a:pt x="31" y="352"/>
                  <a:pt x="31" y="352"/>
                </a:cubicBezTo>
                <a:cubicBezTo>
                  <a:pt x="30" y="352"/>
                  <a:pt x="29" y="351"/>
                  <a:pt x="28" y="351"/>
                </a:cubicBezTo>
                <a:cubicBezTo>
                  <a:pt x="27" y="353"/>
                  <a:pt x="26" y="353"/>
                  <a:pt x="26" y="356"/>
                </a:cubicBezTo>
                <a:cubicBezTo>
                  <a:pt x="23" y="356"/>
                  <a:pt x="22" y="358"/>
                  <a:pt x="20" y="360"/>
                </a:cubicBezTo>
                <a:cubicBezTo>
                  <a:pt x="20" y="364"/>
                  <a:pt x="20" y="364"/>
                  <a:pt x="20" y="364"/>
                </a:cubicBezTo>
                <a:cubicBezTo>
                  <a:pt x="18" y="364"/>
                  <a:pt x="19" y="364"/>
                  <a:pt x="18" y="364"/>
                </a:cubicBezTo>
                <a:cubicBezTo>
                  <a:pt x="17" y="365"/>
                  <a:pt x="16" y="366"/>
                  <a:pt x="16" y="368"/>
                </a:cubicBezTo>
                <a:cubicBezTo>
                  <a:pt x="18" y="368"/>
                  <a:pt x="18" y="368"/>
                  <a:pt x="18" y="368"/>
                </a:cubicBezTo>
                <a:cubicBezTo>
                  <a:pt x="18" y="368"/>
                  <a:pt x="18" y="369"/>
                  <a:pt x="18" y="370"/>
                </a:cubicBezTo>
                <a:cubicBezTo>
                  <a:pt x="19" y="370"/>
                  <a:pt x="20" y="371"/>
                  <a:pt x="20" y="371"/>
                </a:cubicBezTo>
                <a:cubicBezTo>
                  <a:pt x="20" y="370"/>
                  <a:pt x="20" y="370"/>
                  <a:pt x="20" y="370"/>
                </a:cubicBezTo>
                <a:cubicBezTo>
                  <a:pt x="22" y="370"/>
                  <a:pt x="22" y="370"/>
                  <a:pt x="22" y="370"/>
                </a:cubicBezTo>
                <a:cubicBezTo>
                  <a:pt x="22" y="371"/>
                  <a:pt x="23" y="372"/>
                  <a:pt x="23" y="373"/>
                </a:cubicBezTo>
                <a:cubicBezTo>
                  <a:pt x="30" y="373"/>
                  <a:pt x="30" y="373"/>
                  <a:pt x="30" y="373"/>
                </a:cubicBezTo>
                <a:cubicBezTo>
                  <a:pt x="30" y="374"/>
                  <a:pt x="30" y="376"/>
                  <a:pt x="32" y="375"/>
                </a:cubicBezTo>
                <a:cubicBezTo>
                  <a:pt x="32" y="374"/>
                  <a:pt x="32" y="374"/>
                  <a:pt x="32" y="374"/>
                </a:cubicBezTo>
                <a:cubicBezTo>
                  <a:pt x="33" y="374"/>
                  <a:pt x="34" y="374"/>
                  <a:pt x="36" y="373"/>
                </a:cubicBezTo>
                <a:cubicBezTo>
                  <a:pt x="36" y="374"/>
                  <a:pt x="36" y="375"/>
                  <a:pt x="36" y="375"/>
                </a:cubicBezTo>
                <a:cubicBezTo>
                  <a:pt x="35" y="376"/>
                  <a:pt x="34" y="377"/>
                  <a:pt x="33" y="378"/>
                </a:cubicBezTo>
                <a:cubicBezTo>
                  <a:pt x="33" y="379"/>
                  <a:pt x="33" y="379"/>
                  <a:pt x="32" y="380"/>
                </a:cubicBezTo>
                <a:cubicBezTo>
                  <a:pt x="32" y="380"/>
                  <a:pt x="31" y="380"/>
                  <a:pt x="31" y="381"/>
                </a:cubicBezTo>
                <a:cubicBezTo>
                  <a:pt x="31" y="383"/>
                  <a:pt x="31" y="383"/>
                  <a:pt x="31" y="383"/>
                </a:cubicBezTo>
                <a:cubicBezTo>
                  <a:pt x="31" y="383"/>
                  <a:pt x="30" y="383"/>
                  <a:pt x="30" y="385"/>
                </a:cubicBezTo>
                <a:cubicBezTo>
                  <a:pt x="31" y="385"/>
                  <a:pt x="31" y="385"/>
                  <a:pt x="32" y="385"/>
                </a:cubicBezTo>
                <a:cubicBezTo>
                  <a:pt x="32" y="387"/>
                  <a:pt x="32" y="387"/>
                  <a:pt x="32" y="387"/>
                </a:cubicBezTo>
                <a:cubicBezTo>
                  <a:pt x="34" y="387"/>
                  <a:pt x="34" y="387"/>
                  <a:pt x="34" y="387"/>
                </a:cubicBezTo>
                <a:cubicBezTo>
                  <a:pt x="34" y="390"/>
                  <a:pt x="35" y="389"/>
                  <a:pt x="36" y="391"/>
                </a:cubicBezTo>
                <a:cubicBezTo>
                  <a:pt x="38" y="391"/>
                  <a:pt x="40" y="391"/>
                  <a:pt x="43" y="391"/>
                </a:cubicBezTo>
                <a:cubicBezTo>
                  <a:pt x="43" y="389"/>
                  <a:pt x="43" y="389"/>
                  <a:pt x="43" y="389"/>
                </a:cubicBezTo>
                <a:cubicBezTo>
                  <a:pt x="44" y="389"/>
                  <a:pt x="45" y="388"/>
                  <a:pt x="45" y="387"/>
                </a:cubicBezTo>
                <a:cubicBezTo>
                  <a:pt x="45" y="385"/>
                  <a:pt x="45" y="385"/>
                  <a:pt x="45" y="385"/>
                </a:cubicBezTo>
                <a:cubicBezTo>
                  <a:pt x="46" y="385"/>
                  <a:pt x="46" y="385"/>
                  <a:pt x="46" y="385"/>
                </a:cubicBezTo>
                <a:cubicBezTo>
                  <a:pt x="46" y="384"/>
                  <a:pt x="46" y="384"/>
                  <a:pt x="45" y="383"/>
                </a:cubicBezTo>
                <a:cubicBezTo>
                  <a:pt x="45" y="381"/>
                  <a:pt x="45" y="381"/>
                  <a:pt x="45" y="381"/>
                </a:cubicBezTo>
                <a:cubicBezTo>
                  <a:pt x="46" y="382"/>
                  <a:pt x="46" y="382"/>
                  <a:pt x="47" y="382"/>
                </a:cubicBezTo>
                <a:cubicBezTo>
                  <a:pt x="47" y="381"/>
                  <a:pt x="47" y="381"/>
                  <a:pt x="47" y="381"/>
                </a:cubicBezTo>
                <a:cubicBezTo>
                  <a:pt x="48" y="381"/>
                  <a:pt x="48" y="381"/>
                  <a:pt x="48" y="381"/>
                </a:cubicBezTo>
                <a:cubicBezTo>
                  <a:pt x="48" y="382"/>
                  <a:pt x="49" y="384"/>
                  <a:pt x="49" y="385"/>
                </a:cubicBezTo>
                <a:cubicBezTo>
                  <a:pt x="48" y="385"/>
                  <a:pt x="48" y="385"/>
                  <a:pt x="47" y="385"/>
                </a:cubicBezTo>
                <a:cubicBezTo>
                  <a:pt x="47" y="389"/>
                  <a:pt x="47" y="389"/>
                  <a:pt x="47" y="389"/>
                </a:cubicBezTo>
                <a:cubicBezTo>
                  <a:pt x="48" y="389"/>
                  <a:pt x="49" y="390"/>
                  <a:pt x="50" y="391"/>
                </a:cubicBezTo>
                <a:cubicBezTo>
                  <a:pt x="50" y="393"/>
                  <a:pt x="50" y="393"/>
                  <a:pt x="50" y="393"/>
                </a:cubicBezTo>
                <a:cubicBezTo>
                  <a:pt x="51" y="393"/>
                  <a:pt x="51" y="393"/>
                  <a:pt x="51" y="393"/>
                </a:cubicBezTo>
                <a:cubicBezTo>
                  <a:pt x="51" y="394"/>
                  <a:pt x="51" y="394"/>
                  <a:pt x="51" y="394"/>
                </a:cubicBezTo>
                <a:cubicBezTo>
                  <a:pt x="51" y="394"/>
                  <a:pt x="51" y="394"/>
                  <a:pt x="51" y="394"/>
                </a:cubicBezTo>
                <a:cubicBezTo>
                  <a:pt x="51" y="395"/>
                  <a:pt x="51" y="395"/>
                  <a:pt x="51" y="395"/>
                </a:cubicBezTo>
                <a:cubicBezTo>
                  <a:pt x="52" y="395"/>
                  <a:pt x="52" y="395"/>
                  <a:pt x="52" y="395"/>
                </a:cubicBezTo>
                <a:cubicBezTo>
                  <a:pt x="53" y="397"/>
                  <a:pt x="51" y="397"/>
                  <a:pt x="51" y="398"/>
                </a:cubicBezTo>
                <a:cubicBezTo>
                  <a:pt x="51" y="401"/>
                  <a:pt x="51" y="401"/>
                  <a:pt x="51" y="401"/>
                </a:cubicBezTo>
                <a:cubicBezTo>
                  <a:pt x="52" y="401"/>
                  <a:pt x="53" y="401"/>
                  <a:pt x="55" y="400"/>
                </a:cubicBezTo>
                <a:cubicBezTo>
                  <a:pt x="55" y="402"/>
                  <a:pt x="55" y="402"/>
                  <a:pt x="55" y="402"/>
                </a:cubicBezTo>
                <a:cubicBezTo>
                  <a:pt x="53" y="402"/>
                  <a:pt x="53" y="402"/>
                  <a:pt x="52" y="403"/>
                </a:cubicBezTo>
                <a:cubicBezTo>
                  <a:pt x="52" y="403"/>
                  <a:pt x="52" y="406"/>
                  <a:pt x="53" y="405"/>
                </a:cubicBezTo>
                <a:cubicBezTo>
                  <a:pt x="53" y="404"/>
                  <a:pt x="53" y="404"/>
                  <a:pt x="53" y="404"/>
                </a:cubicBezTo>
                <a:cubicBezTo>
                  <a:pt x="53" y="404"/>
                  <a:pt x="53" y="404"/>
                  <a:pt x="53" y="404"/>
                </a:cubicBezTo>
                <a:cubicBezTo>
                  <a:pt x="53" y="405"/>
                  <a:pt x="53" y="407"/>
                  <a:pt x="53" y="408"/>
                </a:cubicBezTo>
                <a:cubicBezTo>
                  <a:pt x="56" y="407"/>
                  <a:pt x="55" y="406"/>
                  <a:pt x="58" y="406"/>
                </a:cubicBezTo>
                <a:cubicBezTo>
                  <a:pt x="59" y="403"/>
                  <a:pt x="64" y="400"/>
                  <a:pt x="67" y="400"/>
                </a:cubicBezTo>
                <a:cubicBezTo>
                  <a:pt x="67" y="404"/>
                  <a:pt x="71" y="405"/>
                  <a:pt x="72" y="402"/>
                </a:cubicBezTo>
                <a:cubicBezTo>
                  <a:pt x="74" y="403"/>
                  <a:pt x="73" y="403"/>
                  <a:pt x="74" y="404"/>
                </a:cubicBezTo>
                <a:cubicBezTo>
                  <a:pt x="74" y="405"/>
                  <a:pt x="75" y="405"/>
                  <a:pt x="76" y="406"/>
                </a:cubicBezTo>
                <a:cubicBezTo>
                  <a:pt x="76" y="407"/>
                  <a:pt x="76" y="407"/>
                  <a:pt x="76" y="407"/>
                </a:cubicBezTo>
                <a:cubicBezTo>
                  <a:pt x="76" y="407"/>
                  <a:pt x="76" y="407"/>
                  <a:pt x="76" y="407"/>
                </a:cubicBezTo>
                <a:cubicBezTo>
                  <a:pt x="77" y="408"/>
                  <a:pt x="77" y="408"/>
                  <a:pt x="78" y="409"/>
                </a:cubicBezTo>
                <a:cubicBezTo>
                  <a:pt x="78" y="409"/>
                  <a:pt x="82" y="408"/>
                  <a:pt x="80" y="408"/>
                </a:cubicBezTo>
                <a:cubicBezTo>
                  <a:pt x="79" y="408"/>
                  <a:pt x="79" y="408"/>
                  <a:pt x="79" y="408"/>
                </a:cubicBezTo>
                <a:cubicBezTo>
                  <a:pt x="79" y="405"/>
                  <a:pt x="79" y="405"/>
                  <a:pt x="79" y="405"/>
                </a:cubicBezTo>
                <a:cubicBezTo>
                  <a:pt x="80" y="405"/>
                  <a:pt x="80" y="405"/>
                  <a:pt x="80" y="405"/>
                </a:cubicBezTo>
                <a:cubicBezTo>
                  <a:pt x="80" y="406"/>
                  <a:pt x="80" y="406"/>
                  <a:pt x="80" y="406"/>
                </a:cubicBezTo>
                <a:cubicBezTo>
                  <a:pt x="82" y="406"/>
                  <a:pt x="82" y="405"/>
                  <a:pt x="83" y="403"/>
                </a:cubicBezTo>
                <a:cubicBezTo>
                  <a:pt x="84" y="403"/>
                  <a:pt x="84" y="403"/>
                  <a:pt x="84" y="403"/>
                </a:cubicBezTo>
                <a:cubicBezTo>
                  <a:pt x="84" y="406"/>
                  <a:pt x="84" y="406"/>
                  <a:pt x="84" y="406"/>
                </a:cubicBezTo>
                <a:cubicBezTo>
                  <a:pt x="84" y="407"/>
                  <a:pt x="84" y="406"/>
                  <a:pt x="84" y="407"/>
                </a:cubicBezTo>
                <a:cubicBezTo>
                  <a:pt x="88" y="407"/>
                  <a:pt x="90" y="406"/>
                  <a:pt x="91" y="404"/>
                </a:cubicBezTo>
                <a:cubicBezTo>
                  <a:pt x="93" y="404"/>
                  <a:pt x="93" y="404"/>
                  <a:pt x="93" y="402"/>
                </a:cubicBezTo>
                <a:cubicBezTo>
                  <a:pt x="94" y="402"/>
                  <a:pt x="95" y="402"/>
                  <a:pt x="96" y="402"/>
                </a:cubicBezTo>
                <a:cubicBezTo>
                  <a:pt x="96" y="403"/>
                  <a:pt x="95" y="405"/>
                  <a:pt x="95" y="406"/>
                </a:cubicBezTo>
                <a:cubicBezTo>
                  <a:pt x="94" y="406"/>
                  <a:pt x="94" y="406"/>
                  <a:pt x="94" y="406"/>
                </a:cubicBezTo>
                <a:cubicBezTo>
                  <a:pt x="94" y="408"/>
                  <a:pt x="94" y="408"/>
                  <a:pt x="94" y="408"/>
                </a:cubicBezTo>
                <a:cubicBezTo>
                  <a:pt x="93" y="408"/>
                  <a:pt x="93" y="408"/>
                  <a:pt x="93" y="408"/>
                </a:cubicBezTo>
                <a:cubicBezTo>
                  <a:pt x="92" y="410"/>
                  <a:pt x="92" y="410"/>
                  <a:pt x="90" y="410"/>
                </a:cubicBezTo>
                <a:cubicBezTo>
                  <a:pt x="90" y="412"/>
                  <a:pt x="90" y="413"/>
                  <a:pt x="90" y="416"/>
                </a:cubicBezTo>
                <a:cubicBezTo>
                  <a:pt x="88" y="416"/>
                  <a:pt x="89" y="415"/>
                  <a:pt x="88" y="416"/>
                </a:cubicBezTo>
                <a:cubicBezTo>
                  <a:pt x="88" y="416"/>
                  <a:pt x="88" y="416"/>
                  <a:pt x="88" y="416"/>
                </a:cubicBezTo>
                <a:cubicBezTo>
                  <a:pt x="87" y="418"/>
                  <a:pt x="87" y="421"/>
                  <a:pt x="87" y="423"/>
                </a:cubicBezTo>
                <a:cubicBezTo>
                  <a:pt x="88" y="423"/>
                  <a:pt x="88" y="423"/>
                  <a:pt x="88" y="423"/>
                </a:cubicBezTo>
                <a:cubicBezTo>
                  <a:pt x="87" y="424"/>
                  <a:pt x="86" y="424"/>
                  <a:pt x="86" y="424"/>
                </a:cubicBezTo>
                <a:cubicBezTo>
                  <a:pt x="85" y="425"/>
                  <a:pt x="85" y="426"/>
                  <a:pt x="85" y="427"/>
                </a:cubicBezTo>
                <a:cubicBezTo>
                  <a:pt x="84" y="428"/>
                  <a:pt x="84" y="428"/>
                  <a:pt x="84" y="428"/>
                </a:cubicBezTo>
                <a:cubicBezTo>
                  <a:pt x="82" y="430"/>
                  <a:pt x="81" y="430"/>
                  <a:pt x="81" y="433"/>
                </a:cubicBezTo>
                <a:cubicBezTo>
                  <a:pt x="78" y="434"/>
                  <a:pt x="77" y="434"/>
                  <a:pt x="76" y="436"/>
                </a:cubicBezTo>
                <a:cubicBezTo>
                  <a:pt x="75" y="436"/>
                  <a:pt x="75" y="437"/>
                  <a:pt x="75" y="437"/>
                </a:cubicBezTo>
                <a:cubicBezTo>
                  <a:pt x="74" y="437"/>
                  <a:pt x="72" y="438"/>
                  <a:pt x="71" y="438"/>
                </a:cubicBezTo>
                <a:cubicBezTo>
                  <a:pt x="69" y="439"/>
                  <a:pt x="68" y="440"/>
                  <a:pt x="66" y="441"/>
                </a:cubicBezTo>
                <a:cubicBezTo>
                  <a:pt x="65" y="443"/>
                  <a:pt x="65" y="445"/>
                  <a:pt x="65" y="447"/>
                </a:cubicBezTo>
                <a:cubicBezTo>
                  <a:pt x="62" y="447"/>
                  <a:pt x="62" y="447"/>
                  <a:pt x="62" y="447"/>
                </a:cubicBezTo>
                <a:cubicBezTo>
                  <a:pt x="62" y="448"/>
                  <a:pt x="62" y="448"/>
                  <a:pt x="62" y="448"/>
                </a:cubicBezTo>
                <a:cubicBezTo>
                  <a:pt x="61" y="448"/>
                  <a:pt x="61" y="448"/>
                  <a:pt x="61" y="448"/>
                </a:cubicBezTo>
                <a:cubicBezTo>
                  <a:pt x="61" y="447"/>
                  <a:pt x="61" y="446"/>
                  <a:pt x="61" y="446"/>
                </a:cubicBezTo>
                <a:cubicBezTo>
                  <a:pt x="57" y="446"/>
                  <a:pt x="55" y="447"/>
                  <a:pt x="51" y="448"/>
                </a:cubicBezTo>
                <a:cubicBezTo>
                  <a:pt x="50" y="449"/>
                  <a:pt x="50" y="450"/>
                  <a:pt x="49" y="452"/>
                </a:cubicBezTo>
                <a:cubicBezTo>
                  <a:pt x="49" y="452"/>
                  <a:pt x="48" y="452"/>
                  <a:pt x="47" y="452"/>
                </a:cubicBezTo>
                <a:cubicBezTo>
                  <a:pt x="47" y="453"/>
                  <a:pt x="47" y="455"/>
                  <a:pt x="47" y="456"/>
                </a:cubicBezTo>
                <a:cubicBezTo>
                  <a:pt x="46" y="456"/>
                  <a:pt x="46" y="456"/>
                  <a:pt x="46" y="456"/>
                </a:cubicBezTo>
                <a:cubicBezTo>
                  <a:pt x="46" y="456"/>
                  <a:pt x="46" y="457"/>
                  <a:pt x="45" y="458"/>
                </a:cubicBezTo>
                <a:cubicBezTo>
                  <a:pt x="42" y="458"/>
                  <a:pt x="43" y="458"/>
                  <a:pt x="41" y="459"/>
                </a:cubicBezTo>
                <a:cubicBezTo>
                  <a:pt x="41" y="461"/>
                  <a:pt x="41" y="461"/>
                  <a:pt x="41" y="461"/>
                </a:cubicBezTo>
                <a:cubicBezTo>
                  <a:pt x="42" y="461"/>
                  <a:pt x="42" y="460"/>
                  <a:pt x="42" y="460"/>
                </a:cubicBezTo>
                <a:cubicBezTo>
                  <a:pt x="43" y="460"/>
                  <a:pt x="43" y="460"/>
                  <a:pt x="45" y="460"/>
                </a:cubicBezTo>
                <a:cubicBezTo>
                  <a:pt x="45" y="458"/>
                  <a:pt x="45" y="459"/>
                  <a:pt x="47" y="458"/>
                </a:cubicBezTo>
                <a:cubicBezTo>
                  <a:pt x="47" y="460"/>
                  <a:pt x="47" y="460"/>
                  <a:pt x="49" y="460"/>
                </a:cubicBezTo>
                <a:cubicBezTo>
                  <a:pt x="49" y="459"/>
                  <a:pt x="49" y="459"/>
                  <a:pt x="49" y="458"/>
                </a:cubicBezTo>
                <a:cubicBezTo>
                  <a:pt x="50" y="458"/>
                  <a:pt x="50" y="458"/>
                  <a:pt x="50" y="458"/>
                </a:cubicBezTo>
                <a:cubicBezTo>
                  <a:pt x="50" y="456"/>
                  <a:pt x="50" y="456"/>
                  <a:pt x="50" y="456"/>
                </a:cubicBezTo>
                <a:cubicBezTo>
                  <a:pt x="51" y="455"/>
                  <a:pt x="51" y="455"/>
                  <a:pt x="52" y="454"/>
                </a:cubicBezTo>
                <a:cubicBezTo>
                  <a:pt x="52" y="452"/>
                  <a:pt x="52" y="452"/>
                  <a:pt x="52" y="452"/>
                </a:cubicBezTo>
                <a:cubicBezTo>
                  <a:pt x="53" y="452"/>
                  <a:pt x="53" y="452"/>
                  <a:pt x="53" y="452"/>
                </a:cubicBezTo>
                <a:cubicBezTo>
                  <a:pt x="53" y="451"/>
                  <a:pt x="53" y="451"/>
                  <a:pt x="53" y="451"/>
                </a:cubicBezTo>
                <a:cubicBezTo>
                  <a:pt x="53" y="451"/>
                  <a:pt x="54" y="451"/>
                  <a:pt x="54" y="450"/>
                </a:cubicBezTo>
                <a:cubicBezTo>
                  <a:pt x="57" y="450"/>
                  <a:pt x="57" y="450"/>
                  <a:pt x="57" y="450"/>
                </a:cubicBezTo>
                <a:cubicBezTo>
                  <a:pt x="57" y="452"/>
                  <a:pt x="56" y="451"/>
                  <a:pt x="56" y="453"/>
                </a:cubicBezTo>
                <a:cubicBezTo>
                  <a:pt x="60" y="453"/>
                  <a:pt x="60" y="453"/>
                  <a:pt x="60" y="453"/>
                </a:cubicBezTo>
                <a:cubicBezTo>
                  <a:pt x="60" y="452"/>
                  <a:pt x="60" y="452"/>
                  <a:pt x="61" y="452"/>
                </a:cubicBezTo>
                <a:cubicBezTo>
                  <a:pt x="61" y="451"/>
                  <a:pt x="61" y="451"/>
                  <a:pt x="61" y="451"/>
                </a:cubicBezTo>
                <a:cubicBezTo>
                  <a:pt x="62" y="451"/>
                  <a:pt x="63" y="452"/>
                  <a:pt x="65" y="452"/>
                </a:cubicBezTo>
                <a:cubicBezTo>
                  <a:pt x="65" y="451"/>
                  <a:pt x="65" y="451"/>
                  <a:pt x="65" y="451"/>
                </a:cubicBezTo>
                <a:cubicBezTo>
                  <a:pt x="66" y="451"/>
                  <a:pt x="66" y="451"/>
                  <a:pt x="66" y="451"/>
                </a:cubicBezTo>
                <a:cubicBezTo>
                  <a:pt x="66" y="450"/>
                  <a:pt x="66" y="450"/>
                  <a:pt x="66" y="450"/>
                </a:cubicBezTo>
                <a:cubicBezTo>
                  <a:pt x="67" y="449"/>
                  <a:pt x="68" y="448"/>
                  <a:pt x="70" y="448"/>
                </a:cubicBezTo>
                <a:cubicBezTo>
                  <a:pt x="70" y="450"/>
                  <a:pt x="70" y="450"/>
                  <a:pt x="70" y="450"/>
                </a:cubicBezTo>
                <a:cubicBezTo>
                  <a:pt x="71" y="450"/>
                  <a:pt x="71" y="450"/>
                  <a:pt x="71" y="450"/>
                </a:cubicBezTo>
                <a:cubicBezTo>
                  <a:pt x="71" y="449"/>
                  <a:pt x="72" y="449"/>
                  <a:pt x="72" y="447"/>
                </a:cubicBezTo>
                <a:cubicBezTo>
                  <a:pt x="73" y="448"/>
                  <a:pt x="72" y="447"/>
                  <a:pt x="73" y="448"/>
                </a:cubicBezTo>
                <a:cubicBezTo>
                  <a:pt x="76" y="447"/>
                  <a:pt x="76" y="446"/>
                  <a:pt x="76" y="443"/>
                </a:cubicBezTo>
                <a:cubicBezTo>
                  <a:pt x="77" y="444"/>
                  <a:pt x="78" y="444"/>
                  <a:pt x="79" y="445"/>
                </a:cubicBezTo>
                <a:cubicBezTo>
                  <a:pt x="79" y="444"/>
                  <a:pt x="79" y="444"/>
                  <a:pt x="79" y="444"/>
                </a:cubicBezTo>
                <a:cubicBezTo>
                  <a:pt x="80" y="444"/>
                  <a:pt x="80" y="444"/>
                  <a:pt x="80" y="444"/>
                </a:cubicBezTo>
                <a:cubicBezTo>
                  <a:pt x="78" y="442"/>
                  <a:pt x="80" y="442"/>
                  <a:pt x="80" y="441"/>
                </a:cubicBezTo>
                <a:cubicBezTo>
                  <a:pt x="78" y="441"/>
                  <a:pt x="78" y="441"/>
                  <a:pt x="78" y="441"/>
                </a:cubicBezTo>
                <a:cubicBezTo>
                  <a:pt x="78" y="441"/>
                  <a:pt x="78" y="441"/>
                  <a:pt x="78" y="441"/>
                </a:cubicBezTo>
                <a:cubicBezTo>
                  <a:pt x="80" y="440"/>
                  <a:pt x="82" y="439"/>
                  <a:pt x="84" y="439"/>
                </a:cubicBezTo>
                <a:cubicBezTo>
                  <a:pt x="84" y="438"/>
                  <a:pt x="84" y="437"/>
                  <a:pt x="84" y="437"/>
                </a:cubicBezTo>
                <a:cubicBezTo>
                  <a:pt x="85" y="436"/>
                  <a:pt x="86" y="436"/>
                  <a:pt x="88" y="436"/>
                </a:cubicBezTo>
                <a:cubicBezTo>
                  <a:pt x="88" y="434"/>
                  <a:pt x="88" y="434"/>
                  <a:pt x="88" y="434"/>
                </a:cubicBezTo>
                <a:cubicBezTo>
                  <a:pt x="88" y="434"/>
                  <a:pt x="88" y="434"/>
                  <a:pt x="88" y="434"/>
                </a:cubicBezTo>
                <a:cubicBezTo>
                  <a:pt x="88" y="433"/>
                  <a:pt x="88" y="433"/>
                  <a:pt x="88" y="433"/>
                </a:cubicBezTo>
                <a:cubicBezTo>
                  <a:pt x="89" y="433"/>
                  <a:pt x="89" y="433"/>
                  <a:pt x="89" y="433"/>
                </a:cubicBezTo>
                <a:cubicBezTo>
                  <a:pt x="89" y="433"/>
                  <a:pt x="89" y="433"/>
                  <a:pt x="89" y="433"/>
                </a:cubicBezTo>
                <a:cubicBezTo>
                  <a:pt x="90" y="433"/>
                  <a:pt x="91" y="433"/>
                  <a:pt x="92" y="433"/>
                </a:cubicBezTo>
                <a:cubicBezTo>
                  <a:pt x="92" y="432"/>
                  <a:pt x="93" y="432"/>
                  <a:pt x="93" y="431"/>
                </a:cubicBezTo>
                <a:cubicBezTo>
                  <a:pt x="95" y="431"/>
                  <a:pt x="95" y="431"/>
                  <a:pt x="95" y="431"/>
                </a:cubicBezTo>
                <a:cubicBezTo>
                  <a:pt x="95" y="429"/>
                  <a:pt x="95" y="429"/>
                  <a:pt x="95" y="426"/>
                </a:cubicBezTo>
                <a:cubicBezTo>
                  <a:pt x="97" y="426"/>
                  <a:pt x="97" y="425"/>
                  <a:pt x="99" y="425"/>
                </a:cubicBezTo>
                <a:cubicBezTo>
                  <a:pt x="99" y="423"/>
                  <a:pt x="99" y="423"/>
                  <a:pt x="99" y="423"/>
                </a:cubicBezTo>
                <a:cubicBezTo>
                  <a:pt x="101" y="423"/>
                  <a:pt x="101" y="423"/>
                  <a:pt x="101" y="423"/>
                </a:cubicBezTo>
                <a:cubicBezTo>
                  <a:pt x="101" y="423"/>
                  <a:pt x="101" y="422"/>
                  <a:pt x="101" y="421"/>
                </a:cubicBezTo>
                <a:cubicBezTo>
                  <a:pt x="102" y="421"/>
                  <a:pt x="104" y="420"/>
                  <a:pt x="105" y="419"/>
                </a:cubicBezTo>
                <a:cubicBezTo>
                  <a:pt x="105" y="418"/>
                  <a:pt x="105" y="418"/>
                  <a:pt x="105" y="418"/>
                </a:cubicBezTo>
                <a:cubicBezTo>
                  <a:pt x="106" y="418"/>
                  <a:pt x="107" y="418"/>
                  <a:pt x="107" y="418"/>
                </a:cubicBezTo>
                <a:cubicBezTo>
                  <a:pt x="108" y="417"/>
                  <a:pt x="107" y="416"/>
                  <a:pt x="108" y="415"/>
                </a:cubicBezTo>
                <a:cubicBezTo>
                  <a:pt x="109" y="415"/>
                  <a:pt x="109" y="415"/>
                  <a:pt x="109" y="415"/>
                </a:cubicBezTo>
                <a:cubicBezTo>
                  <a:pt x="109" y="414"/>
                  <a:pt x="110" y="414"/>
                  <a:pt x="110" y="414"/>
                </a:cubicBezTo>
                <a:cubicBezTo>
                  <a:pt x="113" y="414"/>
                  <a:pt x="113" y="414"/>
                  <a:pt x="113" y="414"/>
                </a:cubicBezTo>
                <a:cubicBezTo>
                  <a:pt x="113" y="413"/>
                  <a:pt x="113" y="413"/>
                  <a:pt x="113" y="413"/>
                </a:cubicBezTo>
                <a:cubicBezTo>
                  <a:pt x="114" y="412"/>
                  <a:pt x="115" y="412"/>
                  <a:pt x="116" y="412"/>
                </a:cubicBezTo>
                <a:cubicBezTo>
                  <a:pt x="117" y="411"/>
                  <a:pt x="117" y="409"/>
                  <a:pt x="117" y="408"/>
                </a:cubicBezTo>
                <a:cubicBezTo>
                  <a:pt x="116" y="408"/>
                  <a:pt x="116" y="408"/>
                  <a:pt x="116" y="408"/>
                </a:cubicBezTo>
                <a:cubicBezTo>
                  <a:pt x="117" y="408"/>
                  <a:pt x="117" y="408"/>
                  <a:pt x="117" y="408"/>
                </a:cubicBezTo>
                <a:cubicBezTo>
                  <a:pt x="117" y="407"/>
                  <a:pt x="118" y="407"/>
                  <a:pt x="118" y="406"/>
                </a:cubicBezTo>
                <a:cubicBezTo>
                  <a:pt x="118" y="406"/>
                  <a:pt x="119" y="406"/>
                  <a:pt x="120" y="406"/>
                </a:cubicBezTo>
                <a:cubicBezTo>
                  <a:pt x="120" y="404"/>
                  <a:pt x="120" y="404"/>
                  <a:pt x="120" y="404"/>
                </a:cubicBezTo>
                <a:cubicBezTo>
                  <a:pt x="121" y="404"/>
                  <a:pt x="122" y="404"/>
                  <a:pt x="122" y="404"/>
                </a:cubicBezTo>
                <a:cubicBezTo>
                  <a:pt x="122" y="401"/>
                  <a:pt x="122" y="401"/>
                  <a:pt x="122" y="401"/>
                </a:cubicBezTo>
                <a:cubicBezTo>
                  <a:pt x="120" y="401"/>
                  <a:pt x="118" y="401"/>
                  <a:pt x="116" y="400"/>
                </a:cubicBezTo>
                <a:cubicBezTo>
                  <a:pt x="117" y="399"/>
                  <a:pt x="117" y="397"/>
                  <a:pt x="117" y="395"/>
                </a:cubicBezTo>
                <a:cubicBezTo>
                  <a:pt x="118" y="395"/>
                  <a:pt x="118" y="395"/>
                  <a:pt x="118" y="395"/>
                </a:cubicBezTo>
                <a:cubicBezTo>
                  <a:pt x="118" y="394"/>
                  <a:pt x="118" y="394"/>
                  <a:pt x="118" y="394"/>
                </a:cubicBezTo>
                <a:cubicBezTo>
                  <a:pt x="118" y="394"/>
                  <a:pt x="118" y="394"/>
                  <a:pt x="118" y="394"/>
                </a:cubicBezTo>
                <a:cubicBezTo>
                  <a:pt x="119" y="393"/>
                  <a:pt x="119" y="392"/>
                  <a:pt x="119" y="391"/>
                </a:cubicBezTo>
                <a:cubicBezTo>
                  <a:pt x="122" y="391"/>
                  <a:pt x="122" y="391"/>
                  <a:pt x="124" y="391"/>
                </a:cubicBezTo>
                <a:cubicBezTo>
                  <a:pt x="125" y="390"/>
                  <a:pt x="125" y="389"/>
                  <a:pt x="125" y="388"/>
                </a:cubicBezTo>
                <a:cubicBezTo>
                  <a:pt x="127" y="388"/>
                  <a:pt x="126" y="387"/>
                  <a:pt x="128" y="387"/>
                </a:cubicBezTo>
                <a:cubicBezTo>
                  <a:pt x="127" y="386"/>
                  <a:pt x="127" y="384"/>
                  <a:pt x="127" y="383"/>
                </a:cubicBezTo>
                <a:cubicBezTo>
                  <a:pt x="128" y="384"/>
                  <a:pt x="129" y="384"/>
                  <a:pt x="130" y="384"/>
                </a:cubicBezTo>
                <a:cubicBezTo>
                  <a:pt x="130" y="385"/>
                  <a:pt x="130" y="385"/>
                  <a:pt x="130" y="385"/>
                </a:cubicBezTo>
                <a:cubicBezTo>
                  <a:pt x="130" y="384"/>
                  <a:pt x="131" y="384"/>
                  <a:pt x="132" y="384"/>
                </a:cubicBezTo>
                <a:cubicBezTo>
                  <a:pt x="132" y="382"/>
                  <a:pt x="132" y="381"/>
                  <a:pt x="132" y="379"/>
                </a:cubicBezTo>
                <a:cubicBezTo>
                  <a:pt x="133" y="379"/>
                  <a:pt x="133" y="379"/>
                  <a:pt x="133" y="379"/>
                </a:cubicBezTo>
                <a:cubicBezTo>
                  <a:pt x="134" y="377"/>
                  <a:pt x="136" y="377"/>
                  <a:pt x="139" y="376"/>
                </a:cubicBezTo>
                <a:cubicBezTo>
                  <a:pt x="139" y="374"/>
                  <a:pt x="139" y="374"/>
                  <a:pt x="139" y="374"/>
                </a:cubicBezTo>
                <a:cubicBezTo>
                  <a:pt x="139" y="374"/>
                  <a:pt x="139" y="374"/>
                  <a:pt x="139" y="374"/>
                </a:cubicBezTo>
                <a:cubicBezTo>
                  <a:pt x="140" y="371"/>
                  <a:pt x="141" y="372"/>
                  <a:pt x="143" y="371"/>
                </a:cubicBezTo>
                <a:cubicBezTo>
                  <a:pt x="145" y="369"/>
                  <a:pt x="146" y="367"/>
                  <a:pt x="148" y="366"/>
                </a:cubicBezTo>
                <a:cubicBezTo>
                  <a:pt x="149" y="366"/>
                  <a:pt x="149" y="366"/>
                  <a:pt x="149" y="366"/>
                </a:cubicBezTo>
                <a:cubicBezTo>
                  <a:pt x="149" y="368"/>
                  <a:pt x="149" y="368"/>
                  <a:pt x="149" y="368"/>
                </a:cubicBezTo>
                <a:cubicBezTo>
                  <a:pt x="149" y="368"/>
                  <a:pt x="149" y="368"/>
                  <a:pt x="149" y="368"/>
                </a:cubicBezTo>
                <a:cubicBezTo>
                  <a:pt x="149" y="368"/>
                  <a:pt x="149" y="368"/>
                  <a:pt x="149" y="368"/>
                </a:cubicBezTo>
                <a:cubicBezTo>
                  <a:pt x="151" y="368"/>
                  <a:pt x="153" y="368"/>
                  <a:pt x="155" y="368"/>
                </a:cubicBezTo>
                <a:cubicBezTo>
                  <a:pt x="155" y="367"/>
                  <a:pt x="155" y="366"/>
                  <a:pt x="156" y="366"/>
                </a:cubicBezTo>
                <a:cubicBezTo>
                  <a:pt x="158" y="366"/>
                  <a:pt x="158" y="366"/>
                  <a:pt x="158" y="366"/>
                </a:cubicBezTo>
                <a:cubicBezTo>
                  <a:pt x="158" y="366"/>
                  <a:pt x="158" y="366"/>
                  <a:pt x="158" y="366"/>
                </a:cubicBezTo>
                <a:cubicBezTo>
                  <a:pt x="157" y="366"/>
                  <a:pt x="157" y="367"/>
                  <a:pt x="156" y="367"/>
                </a:cubicBezTo>
                <a:cubicBezTo>
                  <a:pt x="156" y="368"/>
                  <a:pt x="156" y="367"/>
                  <a:pt x="155" y="368"/>
                </a:cubicBezTo>
                <a:cubicBezTo>
                  <a:pt x="155" y="369"/>
                  <a:pt x="155" y="370"/>
                  <a:pt x="155" y="370"/>
                </a:cubicBezTo>
                <a:cubicBezTo>
                  <a:pt x="155" y="370"/>
                  <a:pt x="155" y="370"/>
                  <a:pt x="155" y="370"/>
                </a:cubicBezTo>
                <a:cubicBezTo>
                  <a:pt x="156" y="372"/>
                  <a:pt x="157" y="372"/>
                  <a:pt x="158" y="374"/>
                </a:cubicBezTo>
                <a:cubicBezTo>
                  <a:pt x="152" y="373"/>
                  <a:pt x="152" y="373"/>
                  <a:pt x="152" y="373"/>
                </a:cubicBezTo>
                <a:cubicBezTo>
                  <a:pt x="152" y="373"/>
                  <a:pt x="152" y="373"/>
                  <a:pt x="151" y="372"/>
                </a:cubicBezTo>
                <a:cubicBezTo>
                  <a:pt x="149" y="372"/>
                  <a:pt x="149" y="372"/>
                  <a:pt x="149" y="372"/>
                </a:cubicBezTo>
                <a:cubicBezTo>
                  <a:pt x="148" y="373"/>
                  <a:pt x="148" y="373"/>
                  <a:pt x="147" y="374"/>
                </a:cubicBezTo>
                <a:cubicBezTo>
                  <a:pt x="146" y="374"/>
                  <a:pt x="146" y="374"/>
                  <a:pt x="146" y="374"/>
                </a:cubicBezTo>
                <a:cubicBezTo>
                  <a:pt x="146" y="375"/>
                  <a:pt x="146" y="375"/>
                  <a:pt x="146" y="375"/>
                </a:cubicBezTo>
                <a:cubicBezTo>
                  <a:pt x="145" y="375"/>
                  <a:pt x="145" y="375"/>
                  <a:pt x="145" y="375"/>
                </a:cubicBezTo>
                <a:cubicBezTo>
                  <a:pt x="145" y="375"/>
                  <a:pt x="144" y="376"/>
                  <a:pt x="144" y="376"/>
                </a:cubicBezTo>
                <a:cubicBezTo>
                  <a:pt x="142" y="376"/>
                  <a:pt x="142" y="376"/>
                  <a:pt x="142" y="376"/>
                </a:cubicBezTo>
                <a:cubicBezTo>
                  <a:pt x="142" y="377"/>
                  <a:pt x="142" y="377"/>
                  <a:pt x="142" y="377"/>
                </a:cubicBezTo>
                <a:cubicBezTo>
                  <a:pt x="141" y="378"/>
                  <a:pt x="141" y="383"/>
                  <a:pt x="141" y="385"/>
                </a:cubicBezTo>
                <a:cubicBezTo>
                  <a:pt x="141" y="385"/>
                  <a:pt x="143" y="385"/>
                  <a:pt x="142" y="386"/>
                </a:cubicBezTo>
                <a:cubicBezTo>
                  <a:pt x="141" y="387"/>
                  <a:pt x="140" y="387"/>
                  <a:pt x="139" y="388"/>
                </a:cubicBezTo>
                <a:cubicBezTo>
                  <a:pt x="139" y="389"/>
                  <a:pt x="139" y="389"/>
                  <a:pt x="139" y="389"/>
                </a:cubicBezTo>
                <a:cubicBezTo>
                  <a:pt x="139" y="389"/>
                  <a:pt x="139" y="389"/>
                  <a:pt x="139" y="389"/>
                </a:cubicBezTo>
                <a:cubicBezTo>
                  <a:pt x="139" y="391"/>
                  <a:pt x="139" y="392"/>
                  <a:pt x="141" y="393"/>
                </a:cubicBezTo>
                <a:cubicBezTo>
                  <a:pt x="141" y="393"/>
                  <a:pt x="141" y="393"/>
                  <a:pt x="141" y="393"/>
                </a:cubicBezTo>
                <a:cubicBezTo>
                  <a:pt x="141" y="393"/>
                  <a:pt x="142" y="393"/>
                  <a:pt x="143" y="393"/>
                </a:cubicBezTo>
                <a:cubicBezTo>
                  <a:pt x="143" y="393"/>
                  <a:pt x="143" y="393"/>
                  <a:pt x="143" y="393"/>
                </a:cubicBezTo>
                <a:cubicBezTo>
                  <a:pt x="143" y="393"/>
                  <a:pt x="143" y="393"/>
                  <a:pt x="143" y="393"/>
                </a:cubicBezTo>
                <a:cubicBezTo>
                  <a:pt x="143" y="395"/>
                  <a:pt x="140" y="397"/>
                  <a:pt x="139" y="396"/>
                </a:cubicBezTo>
                <a:cubicBezTo>
                  <a:pt x="138" y="396"/>
                  <a:pt x="138" y="396"/>
                  <a:pt x="138" y="396"/>
                </a:cubicBezTo>
                <a:cubicBezTo>
                  <a:pt x="138" y="397"/>
                  <a:pt x="138" y="398"/>
                  <a:pt x="138" y="399"/>
                </a:cubicBezTo>
                <a:cubicBezTo>
                  <a:pt x="139" y="399"/>
                  <a:pt x="141" y="400"/>
                  <a:pt x="142" y="400"/>
                </a:cubicBezTo>
                <a:cubicBezTo>
                  <a:pt x="142" y="399"/>
                  <a:pt x="142" y="399"/>
                  <a:pt x="142" y="399"/>
                </a:cubicBezTo>
                <a:cubicBezTo>
                  <a:pt x="143" y="399"/>
                  <a:pt x="143" y="399"/>
                  <a:pt x="144" y="398"/>
                </a:cubicBezTo>
                <a:cubicBezTo>
                  <a:pt x="144" y="398"/>
                  <a:pt x="144" y="398"/>
                  <a:pt x="144" y="398"/>
                </a:cubicBezTo>
                <a:cubicBezTo>
                  <a:pt x="145" y="398"/>
                  <a:pt x="146" y="398"/>
                  <a:pt x="147" y="398"/>
                </a:cubicBezTo>
                <a:cubicBezTo>
                  <a:pt x="148" y="396"/>
                  <a:pt x="149" y="397"/>
                  <a:pt x="150" y="395"/>
                </a:cubicBezTo>
                <a:cubicBezTo>
                  <a:pt x="151" y="395"/>
                  <a:pt x="151" y="395"/>
                  <a:pt x="151" y="395"/>
                </a:cubicBezTo>
                <a:cubicBezTo>
                  <a:pt x="151" y="393"/>
                  <a:pt x="151" y="393"/>
                  <a:pt x="151" y="393"/>
                </a:cubicBezTo>
                <a:cubicBezTo>
                  <a:pt x="153" y="393"/>
                  <a:pt x="153" y="392"/>
                  <a:pt x="156" y="392"/>
                </a:cubicBezTo>
                <a:cubicBezTo>
                  <a:pt x="156" y="390"/>
                  <a:pt x="156" y="390"/>
                  <a:pt x="155" y="389"/>
                </a:cubicBezTo>
                <a:cubicBezTo>
                  <a:pt x="156" y="389"/>
                  <a:pt x="157" y="389"/>
                  <a:pt x="157" y="389"/>
                </a:cubicBezTo>
                <a:cubicBezTo>
                  <a:pt x="157" y="390"/>
                  <a:pt x="157" y="390"/>
                  <a:pt x="157" y="390"/>
                </a:cubicBezTo>
                <a:cubicBezTo>
                  <a:pt x="159" y="390"/>
                  <a:pt x="159" y="390"/>
                  <a:pt x="159" y="390"/>
                </a:cubicBezTo>
                <a:cubicBezTo>
                  <a:pt x="159" y="387"/>
                  <a:pt x="159" y="387"/>
                  <a:pt x="161" y="385"/>
                </a:cubicBezTo>
                <a:cubicBezTo>
                  <a:pt x="161" y="385"/>
                  <a:pt x="161" y="385"/>
                  <a:pt x="161" y="385"/>
                </a:cubicBezTo>
                <a:cubicBezTo>
                  <a:pt x="161" y="387"/>
                  <a:pt x="161" y="387"/>
                  <a:pt x="161" y="387"/>
                </a:cubicBezTo>
                <a:cubicBezTo>
                  <a:pt x="162" y="387"/>
                  <a:pt x="162" y="387"/>
                  <a:pt x="162" y="387"/>
                </a:cubicBezTo>
                <a:cubicBezTo>
                  <a:pt x="163" y="387"/>
                  <a:pt x="163" y="386"/>
                  <a:pt x="163" y="386"/>
                </a:cubicBezTo>
                <a:cubicBezTo>
                  <a:pt x="164" y="386"/>
                  <a:pt x="168" y="387"/>
                  <a:pt x="170" y="387"/>
                </a:cubicBezTo>
                <a:cubicBezTo>
                  <a:pt x="170" y="386"/>
                  <a:pt x="170" y="385"/>
                  <a:pt x="170" y="384"/>
                </a:cubicBezTo>
                <a:cubicBezTo>
                  <a:pt x="173" y="384"/>
                  <a:pt x="173" y="384"/>
                  <a:pt x="173" y="384"/>
                </a:cubicBezTo>
                <a:cubicBezTo>
                  <a:pt x="172" y="382"/>
                  <a:pt x="171" y="381"/>
                  <a:pt x="173" y="380"/>
                </a:cubicBezTo>
                <a:cubicBezTo>
                  <a:pt x="173" y="378"/>
                  <a:pt x="173" y="378"/>
                  <a:pt x="173" y="378"/>
                </a:cubicBezTo>
                <a:cubicBezTo>
                  <a:pt x="172" y="378"/>
                  <a:pt x="172" y="379"/>
                  <a:pt x="170" y="379"/>
                </a:cubicBezTo>
                <a:cubicBezTo>
                  <a:pt x="170" y="377"/>
                  <a:pt x="170" y="377"/>
                  <a:pt x="170" y="377"/>
                </a:cubicBezTo>
                <a:cubicBezTo>
                  <a:pt x="168" y="377"/>
                  <a:pt x="168" y="377"/>
                  <a:pt x="168" y="377"/>
                </a:cubicBezTo>
                <a:cubicBezTo>
                  <a:pt x="168" y="377"/>
                  <a:pt x="168" y="377"/>
                  <a:pt x="168" y="377"/>
                </a:cubicBezTo>
                <a:cubicBezTo>
                  <a:pt x="168" y="377"/>
                  <a:pt x="168" y="377"/>
                  <a:pt x="168" y="377"/>
                </a:cubicBezTo>
                <a:cubicBezTo>
                  <a:pt x="168" y="372"/>
                  <a:pt x="168" y="372"/>
                  <a:pt x="168" y="372"/>
                </a:cubicBezTo>
                <a:cubicBezTo>
                  <a:pt x="172" y="372"/>
                  <a:pt x="170" y="373"/>
                  <a:pt x="174" y="372"/>
                </a:cubicBezTo>
                <a:cubicBezTo>
                  <a:pt x="174" y="373"/>
                  <a:pt x="174" y="373"/>
                  <a:pt x="174" y="373"/>
                </a:cubicBezTo>
                <a:cubicBezTo>
                  <a:pt x="175" y="373"/>
                  <a:pt x="176" y="373"/>
                  <a:pt x="177" y="373"/>
                </a:cubicBezTo>
                <a:cubicBezTo>
                  <a:pt x="177" y="372"/>
                  <a:pt x="177" y="372"/>
                  <a:pt x="177" y="372"/>
                </a:cubicBezTo>
                <a:cubicBezTo>
                  <a:pt x="180" y="373"/>
                  <a:pt x="181" y="373"/>
                  <a:pt x="183" y="370"/>
                </a:cubicBezTo>
                <a:cubicBezTo>
                  <a:pt x="184" y="370"/>
                  <a:pt x="184" y="370"/>
                  <a:pt x="184" y="370"/>
                </a:cubicBezTo>
                <a:cubicBezTo>
                  <a:pt x="183" y="371"/>
                  <a:pt x="183" y="372"/>
                  <a:pt x="183" y="373"/>
                </a:cubicBezTo>
                <a:cubicBezTo>
                  <a:pt x="184" y="374"/>
                  <a:pt x="185" y="374"/>
                  <a:pt x="186" y="374"/>
                </a:cubicBezTo>
                <a:cubicBezTo>
                  <a:pt x="186" y="375"/>
                  <a:pt x="186" y="375"/>
                  <a:pt x="186" y="375"/>
                </a:cubicBezTo>
                <a:cubicBezTo>
                  <a:pt x="184" y="375"/>
                  <a:pt x="184" y="375"/>
                  <a:pt x="184" y="375"/>
                </a:cubicBezTo>
                <a:cubicBezTo>
                  <a:pt x="184" y="375"/>
                  <a:pt x="184" y="375"/>
                  <a:pt x="184" y="375"/>
                </a:cubicBezTo>
                <a:cubicBezTo>
                  <a:pt x="183" y="375"/>
                  <a:pt x="183" y="375"/>
                  <a:pt x="183" y="375"/>
                </a:cubicBezTo>
                <a:cubicBezTo>
                  <a:pt x="183" y="376"/>
                  <a:pt x="183" y="376"/>
                  <a:pt x="183" y="376"/>
                </a:cubicBezTo>
                <a:cubicBezTo>
                  <a:pt x="187" y="376"/>
                  <a:pt x="187" y="376"/>
                  <a:pt x="187" y="376"/>
                </a:cubicBezTo>
                <a:cubicBezTo>
                  <a:pt x="187" y="377"/>
                  <a:pt x="187" y="377"/>
                  <a:pt x="187" y="377"/>
                </a:cubicBezTo>
                <a:cubicBezTo>
                  <a:pt x="189" y="377"/>
                  <a:pt x="189" y="377"/>
                  <a:pt x="189" y="377"/>
                </a:cubicBezTo>
                <a:cubicBezTo>
                  <a:pt x="189" y="378"/>
                  <a:pt x="189" y="378"/>
                  <a:pt x="189" y="378"/>
                </a:cubicBezTo>
                <a:cubicBezTo>
                  <a:pt x="190" y="378"/>
                  <a:pt x="190" y="378"/>
                  <a:pt x="190" y="378"/>
                </a:cubicBezTo>
                <a:cubicBezTo>
                  <a:pt x="190" y="380"/>
                  <a:pt x="190" y="380"/>
                  <a:pt x="189" y="381"/>
                </a:cubicBezTo>
                <a:cubicBezTo>
                  <a:pt x="189" y="381"/>
                  <a:pt x="189" y="382"/>
                  <a:pt x="189" y="383"/>
                </a:cubicBezTo>
                <a:cubicBezTo>
                  <a:pt x="193" y="383"/>
                  <a:pt x="194" y="383"/>
                  <a:pt x="195" y="381"/>
                </a:cubicBezTo>
                <a:cubicBezTo>
                  <a:pt x="196" y="381"/>
                  <a:pt x="196" y="381"/>
                  <a:pt x="196" y="381"/>
                </a:cubicBezTo>
                <a:cubicBezTo>
                  <a:pt x="196" y="383"/>
                  <a:pt x="196" y="383"/>
                  <a:pt x="196" y="383"/>
                </a:cubicBezTo>
                <a:cubicBezTo>
                  <a:pt x="196" y="383"/>
                  <a:pt x="197" y="384"/>
                  <a:pt x="197" y="385"/>
                </a:cubicBezTo>
                <a:cubicBezTo>
                  <a:pt x="198" y="385"/>
                  <a:pt x="198" y="385"/>
                  <a:pt x="198" y="385"/>
                </a:cubicBezTo>
                <a:cubicBezTo>
                  <a:pt x="201" y="385"/>
                  <a:pt x="201" y="385"/>
                  <a:pt x="201" y="385"/>
                </a:cubicBezTo>
                <a:cubicBezTo>
                  <a:pt x="201" y="386"/>
                  <a:pt x="201" y="386"/>
                  <a:pt x="201" y="386"/>
                </a:cubicBezTo>
                <a:cubicBezTo>
                  <a:pt x="203" y="386"/>
                  <a:pt x="203" y="386"/>
                  <a:pt x="203" y="386"/>
                </a:cubicBezTo>
                <a:cubicBezTo>
                  <a:pt x="203" y="387"/>
                  <a:pt x="203" y="387"/>
                  <a:pt x="204" y="388"/>
                </a:cubicBezTo>
                <a:cubicBezTo>
                  <a:pt x="207" y="388"/>
                  <a:pt x="207" y="388"/>
                  <a:pt x="207" y="388"/>
                </a:cubicBezTo>
                <a:cubicBezTo>
                  <a:pt x="207" y="389"/>
                  <a:pt x="207" y="389"/>
                  <a:pt x="207" y="389"/>
                </a:cubicBezTo>
                <a:cubicBezTo>
                  <a:pt x="208" y="389"/>
                  <a:pt x="210" y="389"/>
                  <a:pt x="211" y="389"/>
                </a:cubicBezTo>
                <a:cubicBezTo>
                  <a:pt x="211" y="390"/>
                  <a:pt x="211" y="390"/>
                  <a:pt x="211" y="390"/>
                </a:cubicBezTo>
                <a:cubicBezTo>
                  <a:pt x="212" y="390"/>
                  <a:pt x="211" y="389"/>
                  <a:pt x="212" y="389"/>
                </a:cubicBezTo>
                <a:cubicBezTo>
                  <a:pt x="214" y="389"/>
                  <a:pt x="214" y="389"/>
                  <a:pt x="214" y="389"/>
                </a:cubicBezTo>
                <a:cubicBezTo>
                  <a:pt x="214" y="389"/>
                  <a:pt x="214" y="388"/>
                  <a:pt x="214" y="388"/>
                </a:cubicBezTo>
                <a:cubicBezTo>
                  <a:pt x="218" y="388"/>
                  <a:pt x="218" y="388"/>
                  <a:pt x="218" y="388"/>
                </a:cubicBezTo>
                <a:cubicBezTo>
                  <a:pt x="218" y="388"/>
                  <a:pt x="218" y="387"/>
                  <a:pt x="219" y="387"/>
                </a:cubicBezTo>
                <a:cubicBezTo>
                  <a:pt x="219" y="388"/>
                  <a:pt x="219" y="388"/>
                  <a:pt x="219" y="388"/>
                </a:cubicBezTo>
                <a:cubicBezTo>
                  <a:pt x="221" y="388"/>
                  <a:pt x="221" y="388"/>
                  <a:pt x="221" y="388"/>
                </a:cubicBezTo>
                <a:cubicBezTo>
                  <a:pt x="221" y="389"/>
                  <a:pt x="221" y="389"/>
                  <a:pt x="221" y="389"/>
                </a:cubicBezTo>
                <a:cubicBezTo>
                  <a:pt x="222" y="389"/>
                  <a:pt x="222" y="389"/>
                  <a:pt x="222" y="389"/>
                </a:cubicBezTo>
                <a:cubicBezTo>
                  <a:pt x="222" y="389"/>
                  <a:pt x="222" y="389"/>
                  <a:pt x="222" y="389"/>
                </a:cubicBezTo>
                <a:cubicBezTo>
                  <a:pt x="224" y="389"/>
                  <a:pt x="224" y="389"/>
                  <a:pt x="224" y="389"/>
                </a:cubicBezTo>
                <a:cubicBezTo>
                  <a:pt x="224" y="390"/>
                  <a:pt x="224" y="390"/>
                  <a:pt x="224" y="390"/>
                </a:cubicBezTo>
                <a:cubicBezTo>
                  <a:pt x="225" y="390"/>
                  <a:pt x="226" y="389"/>
                  <a:pt x="227" y="389"/>
                </a:cubicBezTo>
                <a:cubicBezTo>
                  <a:pt x="227" y="390"/>
                  <a:pt x="228" y="391"/>
                  <a:pt x="228" y="391"/>
                </a:cubicBezTo>
                <a:cubicBezTo>
                  <a:pt x="230" y="391"/>
                  <a:pt x="230" y="391"/>
                  <a:pt x="230" y="391"/>
                </a:cubicBezTo>
                <a:cubicBezTo>
                  <a:pt x="230" y="392"/>
                  <a:pt x="230" y="392"/>
                  <a:pt x="230" y="392"/>
                </a:cubicBezTo>
                <a:cubicBezTo>
                  <a:pt x="232" y="392"/>
                  <a:pt x="232" y="392"/>
                  <a:pt x="232" y="392"/>
                </a:cubicBezTo>
                <a:cubicBezTo>
                  <a:pt x="232" y="393"/>
                  <a:pt x="232" y="393"/>
                  <a:pt x="232" y="393"/>
                </a:cubicBezTo>
                <a:cubicBezTo>
                  <a:pt x="235" y="393"/>
                  <a:pt x="235" y="393"/>
                  <a:pt x="235" y="393"/>
                </a:cubicBezTo>
                <a:cubicBezTo>
                  <a:pt x="239" y="394"/>
                  <a:pt x="242" y="394"/>
                  <a:pt x="243" y="391"/>
                </a:cubicBezTo>
                <a:cubicBezTo>
                  <a:pt x="244" y="391"/>
                  <a:pt x="244" y="391"/>
                  <a:pt x="244" y="391"/>
                </a:cubicBezTo>
                <a:cubicBezTo>
                  <a:pt x="244" y="393"/>
                  <a:pt x="244" y="393"/>
                  <a:pt x="244" y="393"/>
                </a:cubicBezTo>
                <a:cubicBezTo>
                  <a:pt x="243" y="393"/>
                  <a:pt x="243" y="393"/>
                  <a:pt x="243" y="393"/>
                </a:cubicBezTo>
                <a:cubicBezTo>
                  <a:pt x="243" y="395"/>
                  <a:pt x="245" y="395"/>
                  <a:pt x="242" y="396"/>
                </a:cubicBezTo>
                <a:cubicBezTo>
                  <a:pt x="244" y="400"/>
                  <a:pt x="247" y="398"/>
                  <a:pt x="247" y="398"/>
                </a:cubicBezTo>
                <a:cubicBezTo>
                  <a:pt x="248" y="398"/>
                  <a:pt x="248" y="399"/>
                  <a:pt x="248" y="400"/>
                </a:cubicBezTo>
                <a:cubicBezTo>
                  <a:pt x="249" y="401"/>
                  <a:pt x="251" y="401"/>
                  <a:pt x="253" y="400"/>
                </a:cubicBezTo>
                <a:cubicBezTo>
                  <a:pt x="252" y="400"/>
                  <a:pt x="252" y="399"/>
                  <a:pt x="252" y="398"/>
                </a:cubicBezTo>
                <a:cubicBezTo>
                  <a:pt x="256" y="398"/>
                  <a:pt x="256" y="398"/>
                  <a:pt x="256" y="398"/>
                </a:cubicBezTo>
                <a:cubicBezTo>
                  <a:pt x="256" y="400"/>
                  <a:pt x="255" y="401"/>
                  <a:pt x="254" y="402"/>
                </a:cubicBezTo>
                <a:cubicBezTo>
                  <a:pt x="255" y="405"/>
                  <a:pt x="256" y="405"/>
                  <a:pt x="257" y="407"/>
                </a:cubicBezTo>
                <a:cubicBezTo>
                  <a:pt x="258" y="407"/>
                  <a:pt x="258" y="407"/>
                  <a:pt x="258" y="407"/>
                </a:cubicBezTo>
                <a:cubicBezTo>
                  <a:pt x="258" y="409"/>
                  <a:pt x="258" y="409"/>
                  <a:pt x="258" y="409"/>
                </a:cubicBezTo>
                <a:cubicBezTo>
                  <a:pt x="259" y="409"/>
                  <a:pt x="259" y="409"/>
                  <a:pt x="260" y="410"/>
                </a:cubicBezTo>
                <a:cubicBezTo>
                  <a:pt x="260" y="411"/>
                  <a:pt x="261" y="411"/>
                  <a:pt x="261" y="412"/>
                </a:cubicBezTo>
                <a:cubicBezTo>
                  <a:pt x="263" y="412"/>
                  <a:pt x="265" y="412"/>
                  <a:pt x="266" y="412"/>
                </a:cubicBezTo>
                <a:cubicBezTo>
                  <a:pt x="266" y="413"/>
                  <a:pt x="266" y="413"/>
                  <a:pt x="266" y="415"/>
                </a:cubicBezTo>
                <a:cubicBezTo>
                  <a:pt x="268" y="415"/>
                  <a:pt x="268" y="415"/>
                  <a:pt x="268" y="415"/>
                </a:cubicBezTo>
                <a:cubicBezTo>
                  <a:pt x="268" y="416"/>
                  <a:pt x="268" y="416"/>
                  <a:pt x="268" y="416"/>
                </a:cubicBezTo>
                <a:cubicBezTo>
                  <a:pt x="270" y="417"/>
                  <a:pt x="269" y="417"/>
                  <a:pt x="271" y="418"/>
                </a:cubicBezTo>
                <a:cubicBezTo>
                  <a:pt x="271" y="419"/>
                  <a:pt x="271" y="420"/>
                  <a:pt x="272" y="421"/>
                </a:cubicBezTo>
                <a:cubicBezTo>
                  <a:pt x="271" y="421"/>
                  <a:pt x="271" y="421"/>
                  <a:pt x="271" y="421"/>
                </a:cubicBezTo>
                <a:cubicBezTo>
                  <a:pt x="272" y="423"/>
                  <a:pt x="272" y="422"/>
                  <a:pt x="274" y="424"/>
                </a:cubicBezTo>
                <a:cubicBezTo>
                  <a:pt x="276" y="424"/>
                  <a:pt x="276" y="424"/>
                  <a:pt x="276" y="424"/>
                </a:cubicBezTo>
                <a:cubicBezTo>
                  <a:pt x="276" y="426"/>
                  <a:pt x="276" y="426"/>
                  <a:pt x="277" y="427"/>
                </a:cubicBezTo>
                <a:cubicBezTo>
                  <a:pt x="278" y="427"/>
                  <a:pt x="277" y="427"/>
                  <a:pt x="278" y="427"/>
                </a:cubicBezTo>
                <a:cubicBezTo>
                  <a:pt x="279" y="426"/>
                  <a:pt x="279" y="426"/>
                  <a:pt x="279" y="424"/>
                </a:cubicBezTo>
                <a:cubicBezTo>
                  <a:pt x="280" y="424"/>
                  <a:pt x="280" y="425"/>
                  <a:pt x="281" y="425"/>
                </a:cubicBezTo>
                <a:cubicBezTo>
                  <a:pt x="281" y="426"/>
                  <a:pt x="281" y="426"/>
                  <a:pt x="281" y="426"/>
                </a:cubicBezTo>
                <a:cubicBezTo>
                  <a:pt x="283" y="427"/>
                  <a:pt x="282" y="427"/>
                  <a:pt x="285" y="427"/>
                </a:cubicBezTo>
                <a:cubicBezTo>
                  <a:pt x="286" y="427"/>
                  <a:pt x="286" y="426"/>
                  <a:pt x="286" y="425"/>
                </a:cubicBezTo>
                <a:cubicBezTo>
                  <a:pt x="285" y="425"/>
                  <a:pt x="285" y="425"/>
                  <a:pt x="285" y="425"/>
                </a:cubicBezTo>
                <a:cubicBezTo>
                  <a:pt x="285" y="422"/>
                  <a:pt x="285" y="422"/>
                  <a:pt x="282" y="422"/>
                </a:cubicBezTo>
                <a:cubicBezTo>
                  <a:pt x="283" y="421"/>
                  <a:pt x="283" y="421"/>
                  <a:pt x="284" y="420"/>
                </a:cubicBezTo>
                <a:cubicBezTo>
                  <a:pt x="283" y="420"/>
                  <a:pt x="282" y="419"/>
                  <a:pt x="281" y="418"/>
                </a:cubicBezTo>
                <a:cubicBezTo>
                  <a:pt x="278" y="417"/>
                  <a:pt x="275" y="417"/>
                  <a:pt x="272" y="417"/>
                </a:cubicBezTo>
                <a:cubicBezTo>
                  <a:pt x="271" y="416"/>
                  <a:pt x="271" y="415"/>
                  <a:pt x="271" y="414"/>
                </a:cubicBezTo>
                <a:cubicBezTo>
                  <a:pt x="273" y="415"/>
                  <a:pt x="272" y="414"/>
                  <a:pt x="273" y="416"/>
                </a:cubicBezTo>
                <a:cubicBezTo>
                  <a:pt x="275" y="415"/>
                  <a:pt x="275" y="415"/>
                  <a:pt x="276" y="414"/>
                </a:cubicBezTo>
                <a:cubicBezTo>
                  <a:pt x="276" y="414"/>
                  <a:pt x="276" y="414"/>
                  <a:pt x="276" y="414"/>
                </a:cubicBezTo>
                <a:cubicBezTo>
                  <a:pt x="278" y="413"/>
                  <a:pt x="278" y="414"/>
                  <a:pt x="280" y="412"/>
                </a:cubicBezTo>
                <a:cubicBezTo>
                  <a:pt x="280" y="412"/>
                  <a:pt x="280" y="412"/>
                  <a:pt x="280" y="412"/>
                </a:cubicBezTo>
                <a:cubicBezTo>
                  <a:pt x="280" y="413"/>
                  <a:pt x="281" y="414"/>
                  <a:pt x="281" y="415"/>
                </a:cubicBezTo>
                <a:cubicBezTo>
                  <a:pt x="282" y="415"/>
                  <a:pt x="282" y="415"/>
                  <a:pt x="282" y="415"/>
                </a:cubicBezTo>
                <a:cubicBezTo>
                  <a:pt x="282" y="413"/>
                  <a:pt x="281" y="410"/>
                  <a:pt x="282" y="408"/>
                </a:cubicBezTo>
                <a:cubicBezTo>
                  <a:pt x="282" y="406"/>
                  <a:pt x="282" y="406"/>
                  <a:pt x="282" y="406"/>
                </a:cubicBezTo>
                <a:cubicBezTo>
                  <a:pt x="283" y="406"/>
                  <a:pt x="283" y="406"/>
                  <a:pt x="283" y="406"/>
                </a:cubicBezTo>
                <a:cubicBezTo>
                  <a:pt x="284" y="408"/>
                  <a:pt x="284" y="410"/>
                  <a:pt x="284" y="412"/>
                </a:cubicBezTo>
                <a:cubicBezTo>
                  <a:pt x="286" y="413"/>
                  <a:pt x="288" y="415"/>
                  <a:pt x="291" y="414"/>
                </a:cubicBezTo>
                <a:cubicBezTo>
                  <a:pt x="291" y="414"/>
                  <a:pt x="291" y="414"/>
                  <a:pt x="291" y="414"/>
                </a:cubicBezTo>
                <a:cubicBezTo>
                  <a:pt x="291" y="414"/>
                  <a:pt x="291" y="414"/>
                  <a:pt x="291" y="414"/>
                </a:cubicBezTo>
                <a:cubicBezTo>
                  <a:pt x="291" y="417"/>
                  <a:pt x="291" y="417"/>
                  <a:pt x="291" y="417"/>
                </a:cubicBezTo>
                <a:cubicBezTo>
                  <a:pt x="292" y="417"/>
                  <a:pt x="292" y="417"/>
                  <a:pt x="292" y="417"/>
                </a:cubicBezTo>
                <a:cubicBezTo>
                  <a:pt x="292" y="418"/>
                  <a:pt x="292" y="418"/>
                  <a:pt x="292" y="418"/>
                </a:cubicBezTo>
                <a:cubicBezTo>
                  <a:pt x="293" y="417"/>
                  <a:pt x="294" y="417"/>
                  <a:pt x="295" y="417"/>
                </a:cubicBezTo>
                <a:cubicBezTo>
                  <a:pt x="294" y="418"/>
                  <a:pt x="294" y="420"/>
                  <a:pt x="294" y="421"/>
                </a:cubicBezTo>
                <a:cubicBezTo>
                  <a:pt x="295" y="421"/>
                  <a:pt x="295" y="421"/>
                  <a:pt x="295" y="421"/>
                </a:cubicBezTo>
                <a:cubicBezTo>
                  <a:pt x="296" y="422"/>
                  <a:pt x="296" y="422"/>
                  <a:pt x="297" y="423"/>
                </a:cubicBezTo>
                <a:cubicBezTo>
                  <a:pt x="297" y="423"/>
                  <a:pt x="297" y="423"/>
                  <a:pt x="297" y="423"/>
                </a:cubicBezTo>
                <a:cubicBezTo>
                  <a:pt x="297" y="424"/>
                  <a:pt x="296" y="425"/>
                  <a:pt x="297" y="427"/>
                </a:cubicBezTo>
                <a:cubicBezTo>
                  <a:pt x="297" y="427"/>
                  <a:pt x="298" y="427"/>
                  <a:pt x="298" y="427"/>
                </a:cubicBezTo>
                <a:cubicBezTo>
                  <a:pt x="298" y="431"/>
                  <a:pt x="298" y="431"/>
                  <a:pt x="298" y="431"/>
                </a:cubicBezTo>
                <a:cubicBezTo>
                  <a:pt x="298" y="431"/>
                  <a:pt x="299" y="431"/>
                  <a:pt x="299" y="432"/>
                </a:cubicBezTo>
                <a:cubicBezTo>
                  <a:pt x="302" y="432"/>
                  <a:pt x="302" y="432"/>
                  <a:pt x="302" y="432"/>
                </a:cubicBezTo>
                <a:cubicBezTo>
                  <a:pt x="302" y="434"/>
                  <a:pt x="302" y="434"/>
                  <a:pt x="302" y="434"/>
                </a:cubicBezTo>
                <a:cubicBezTo>
                  <a:pt x="301" y="434"/>
                  <a:pt x="301" y="434"/>
                  <a:pt x="301" y="434"/>
                </a:cubicBezTo>
                <a:cubicBezTo>
                  <a:pt x="302" y="436"/>
                  <a:pt x="302" y="437"/>
                  <a:pt x="303" y="437"/>
                </a:cubicBezTo>
                <a:cubicBezTo>
                  <a:pt x="305" y="437"/>
                  <a:pt x="305" y="437"/>
                  <a:pt x="305" y="437"/>
                </a:cubicBezTo>
                <a:cubicBezTo>
                  <a:pt x="305" y="438"/>
                  <a:pt x="305" y="439"/>
                  <a:pt x="305" y="439"/>
                </a:cubicBezTo>
                <a:cubicBezTo>
                  <a:pt x="307" y="441"/>
                  <a:pt x="309" y="442"/>
                  <a:pt x="310" y="443"/>
                </a:cubicBezTo>
                <a:cubicBezTo>
                  <a:pt x="310" y="448"/>
                  <a:pt x="310" y="448"/>
                  <a:pt x="310" y="448"/>
                </a:cubicBezTo>
                <a:cubicBezTo>
                  <a:pt x="310" y="448"/>
                  <a:pt x="310" y="448"/>
                  <a:pt x="309" y="448"/>
                </a:cubicBezTo>
                <a:cubicBezTo>
                  <a:pt x="309" y="452"/>
                  <a:pt x="309" y="452"/>
                  <a:pt x="309" y="452"/>
                </a:cubicBezTo>
                <a:cubicBezTo>
                  <a:pt x="310" y="452"/>
                  <a:pt x="311" y="451"/>
                  <a:pt x="312" y="451"/>
                </a:cubicBezTo>
                <a:cubicBezTo>
                  <a:pt x="312" y="448"/>
                  <a:pt x="312" y="448"/>
                  <a:pt x="312" y="448"/>
                </a:cubicBezTo>
                <a:cubicBezTo>
                  <a:pt x="314" y="447"/>
                  <a:pt x="313" y="448"/>
                  <a:pt x="314" y="447"/>
                </a:cubicBezTo>
                <a:cubicBezTo>
                  <a:pt x="315" y="447"/>
                  <a:pt x="315" y="447"/>
                  <a:pt x="316" y="448"/>
                </a:cubicBezTo>
                <a:cubicBezTo>
                  <a:pt x="316" y="448"/>
                  <a:pt x="316" y="448"/>
                  <a:pt x="316" y="448"/>
                </a:cubicBezTo>
                <a:cubicBezTo>
                  <a:pt x="314" y="448"/>
                  <a:pt x="314" y="448"/>
                  <a:pt x="314" y="448"/>
                </a:cubicBezTo>
                <a:cubicBezTo>
                  <a:pt x="314" y="449"/>
                  <a:pt x="314" y="450"/>
                  <a:pt x="314" y="451"/>
                </a:cubicBezTo>
                <a:cubicBezTo>
                  <a:pt x="313" y="451"/>
                  <a:pt x="313" y="451"/>
                  <a:pt x="313" y="451"/>
                </a:cubicBezTo>
                <a:cubicBezTo>
                  <a:pt x="313" y="452"/>
                  <a:pt x="315" y="454"/>
                  <a:pt x="315" y="457"/>
                </a:cubicBezTo>
                <a:cubicBezTo>
                  <a:pt x="316" y="457"/>
                  <a:pt x="317" y="456"/>
                  <a:pt x="318" y="456"/>
                </a:cubicBezTo>
                <a:cubicBezTo>
                  <a:pt x="318" y="457"/>
                  <a:pt x="318" y="457"/>
                  <a:pt x="318" y="457"/>
                </a:cubicBezTo>
                <a:cubicBezTo>
                  <a:pt x="318" y="456"/>
                  <a:pt x="318" y="456"/>
                  <a:pt x="318" y="456"/>
                </a:cubicBezTo>
                <a:cubicBezTo>
                  <a:pt x="319" y="456"/>
                  <a:pt x="319" y="456"/>
                  <a:pt x="319" y="456"/>
                </a:cubicBezTo>
                <a:cubicBezTo>
                  <a:pt x="319" y="455"/>
                  <a:pt x="319" y="453"/>
                  <a:pt x="318" y="452"/>
                </a:cubicBezTo>
                <a:cubicBezTo>
                  <a:pt x="318" y="452"/>
                  <a:pt x="318" y="452"/>
                  <a:pt x="318" y="452"/>
                </a:cubicBezTo>
                <a:cubicBezTo>
                  <a:pt x="318" y="451"/>
                  <a:pt x="318" y="451"/>
                  <a:pt x="318" y="451"/>
                </a:cubicBezTo>
                <a:cubicBezTo>
                  <a:pt x="320" y="452"/>
                  <a:pt x="319" y="453"/>
                  <a:pt x="320" y="456"/>
                </a:cubicBezTo>
                <a:cubicBezTo>
                  <a:pt x="321" y="456"/>
                  <a:pt x="321" y="456"/>
                  <a:pt x="321" y="456"/>
                </a:cubicBezTo>
                <a:cubicBezTo>
                  <a:pt x="321" y="457"/>
                  <a:pt x="321" y="458"/>
                  <a:pt x="320" y="459"/>
                </a:cubicBezTo>
                <a:cubicBezTo>
                  <a:pt x="317" y="459"/>
                  <a:pt x="317" y="459"/>
                  <a:pt x="317" y="459"/>
                </a:cubicBezTo>
                <a:cubicBezTo>
                  <a:pt x="317" y="460"/>
                  <a:pt x="317" y="460"/>
                  <a:pt x="318" y="461"/>
                </a:cubicBezTo>
                <a:cubicBezTo>
                  <a:pt x="319" y="461"/>
                  <a:pt x="319" y="461"/>
                  <a:pt x="320" y="462"/>
                </a:cubicBezTo>
                <a:cubicBezTo>
                  <a:pt x="320" y="462"/>
                  <a:pt x="320" y="462"/>
                  <a:pt x="319" y="463"/>
                </a:cubicBezTo>
                <a:cubicBezTo>
                  <a:pt x="319" y="464"/>
                  <a:pt x="319" y="463"/>
                  <a:pt x="320" y="464"/>
                </a:cubicBezTo>
                <a:cubicBezTo>
                  <a:pt x="320" y="465"/>
                  <a:pt x="320" y="465"/>
                  <a:pt x="320" y="465"/>
                </a:cubicBezTo>
                <a:cubicBezTo>
                  <a:pt x="321" y="465"/>
                  <a:pt x="322" y="465"/>
                  <a:pt x="323" y="466"/>
                </a:cubicBezTo>
                <a:cubicBezTo>
                  <a:pt x="323" y="465"/>
                  <a:pt x="323" y="464"/>
                  <a:pt x="324" y="463"/>
                </a:cubicBezTo>
                <a:cubicBezTo>
                  <a:pt x="326" y="462"/>
                  <a:pt x="326" y="462"/>
                  <a:pt x="327" y="460"/>
                </a:cubicBezTo>
                <a:cubicBezTo>
                  <a:pt x="328" y="460"/>
                  <a:pt x="328" y="460"/>
                  <a:pt x="329" y="460"/>
                </a:cubicBezTo>
                <a:cubicBezTo>
                  <a:pt x="329" y="461"/>
                  <a:pt x="329" y="462"/>
                  <a:pt x="330" y="462"/>
                </a:cubicBezTo>
                <a:cubicBezTo>
                  <a:pt x="329" y="462"/>
                  <a:pt x="327" y="463"/>
                  <a:pt x="327" y="463"/>
                </a:cubicBezTo>
                <a:cubicBezTo>
                  <a:pt x="327" y="464"/>
                  <a:pt x="327" y="464"/>
                  <a:pt x="327" y="464"/>
                </a:cubicBezTo>
                <a:cubicBezTo>
                  <a:pt x="326" y="464"/>
                  <a:pt x="325" y="465"/>
                  <a:pt x="324" y="466"/>
                </a:cubicBezTo>
                <a:cubicBezTo>
                  <a:pt x="324" y="468"/>
                  <a:pt x="324" y="468"/>
                  <a:pt x="324" y="468"/>
                </a:cubicBezTo>
                <a:cubicBezTo>
                  <a:pt x="323" y="468"/>
                  <a:pt x="323" y="468"/>
                  <a:pt x="323" y="468"/>
                </a:cubicBezTo>
                <a:cubicBezTo>
                  <a:pt x="323" y="469"/>
                  <a:pt x="322" y="470"/>
                  <a:pt x="322" y="471"/>
                </a:cubicBezTo>
                <a:cubicBezTo>
                  <a:pt x="322" y="472"/>
                  <a:pt x="322" y="472"/>
                  <a:pt x="322" y="472"/>
                </a:cubicBezTo>
                <a:cubicBezTo>
                  <a:pt x="324" y="472"/>
                  <a:pt x="324" y="472"/>
                  <a:pt x="324" y="472"/>
                </a:cubicBezTo>
                <a:cubicBezTo>
                  <a:pt x="324" y="473"/>
                  <a:pt x="324" y="473"/>
                  <a:pt x="324" y="473"/>
                </a:cubicBezTo>
                <a:cubicBezTo>
                  <a:pt x="325" y="473"/>
                  <a:pt x="325" y="473"/>
                  <a:pt x="325" y="473"/>
                </a:cubicBezTo>
                <a:cubicBezTo>
                  <a:pt x="325" y="475"/>
                  <a:pt x="324" y="476"/>
                  <a:pt x="324" y="477"/>
                </a:cubicBezTo>
                <a:cubicBezTo>
                  <a:pt x="325" y="477"/>
                  <a:pt x="326" y="477"/>
                  <a:pt x="326" y="477"/>
                </a:cubicBezTo>
                <a:cubicBezTo>
                  <a:pt x="326" y="479"/>
                  <a:pt x="326" y="479"/>
                  <a:pt x="326" y="479"/>
                </a:cubicBezTo>
                <a:cubicBezTo>
                  <a:pt x="324" y="479"/>
                  <a:pt x="324" y="479"/>
                  <a:pt x="324" y="479"/>
                </a:cubicBezTo>
                <a:cubicBezTo>
                  <a:pt x="325" y="481"/>
                  <a:pt x="326" y="483"/>
                  <a:pt x="326" y="485"/>
                </a:cubicBezTo>
                <a:cubicBezTo>
                  <a:pt x="328" y="485"/>
                  <a:pt x="328" y="486"/>
                  <a:pt x="330" y="487"/>
                </a:cubicBezTo>
                <a:cubicBezTo>
                  <a:pt x="330" y="487"/>
                  <a:pt x="330" y="487"/>
                  <a:pt x="330" y="487"/>
                </a:cubicBezTo>
                <a:cubicBezTo>
                  <a:pt x="330" y="487"/>
                  <a:pt x="331" y="487"/>
                  <a:pt x="331" y="487"/>
                </a:cubicBezTo>
                <a:cubicBezTo>
                  <a:pt x="331" y="485"/>
                  <a:pt x="331" y="485"/>
                  <a:pt x="330" y="484"/>
                </a:cubicBezTo>
                <a:cubicBezTo>
                  <a:pt x="330" y="483"/>
                  <a:pt x="330" y="483"/>
                  <a:pt x="330" y="483"/>
                </a:cubicBezTo>
                <a:cubicBezTo>
                  <a:pt x="331" y="484"/>
                  <a:pt x="331" y="484"/>
                  <a:pt x="332" y="484"/>
                </a:cubicBezTo>
                <a:cubicBezTo>
                  <a:pt x="332" y="484"/>
                  <a:pt x="333" y="483"/>
                  <a:pt x="333" y="483"/>
                </a:cubicBezTo>
                <a:cubicBezTo>
                  <a:pt x="335" y="483"/>
                  <a:pt x="335" y="483"/>
                  <a:pt x="335" y="483"/>
                </a:cubicBezTo>
                <a:cubicBezTo>
                  <a:pt x="335" y="482"/>
                  <a:pt x="335" y="482"/>
                  <a:pt x="335" y="482"/>
                </a:cubicBezTo>
                <a:cubicBezTo>
                  <a:pt x="335" y="482"/>
                  <a:pt x="335" y="482"/>
                  <a:pt x="335" y="482"/>
                </a:cubicBezTo>
                <a:cubicBezTo>
                  <a:pt x="336" y="483"/>
                  <a:pt x="336" y="483"/>
                  <a:pt x="336" y="484"/>
                </a:cubicBezTo>
                <a:cubicBezTo>
                  <a:pt x="335" y="484"/>
                  <a:pt x="335" y="484"/>
                  <a:pt x="334" y="485"/>
                </a:cubicBezTo>
                <a:cubicBezTo>
                  <a:pt x="334" y="488"/>
                  <a:pt x="334" y="489"/>
                  <a:pt x="337" y="489"/>
                </a:cubicBezTo>
                <a:cubicBezTo>
                  <a:pt x="337" y="490"/>
                  <a:pt x="337" y="490"/>
                  <a:pt x="337" y="490"/>
                </a:cubicBezTo>
                <a:cubicBezTo>
                  <a:pt x="335" y="489"/>
                  <a:pt x="336" y="490"/>
                  <a:pt x="335" y="489"/>
                </a:cubicBezTo>
                <a:cubicBezTo>
                  <a:pt x="333" y="489"/>
                  <a:pt x="333" y="489"/>
                  <a:pt x="332" y="489"/>
                </a:cubicBezTo>
                <a:cubicBezTo>
                  <a:pt x="333" y="492"/>
                  <a:pt x="334" y="492"/>
                  <a:pt x="335" y="494"/>
                </a:cubicBezTo>
                <a:cubicBezTo>
                  <a:pt x="338" y="494"/>
                  <a:pt x="338" y="494"/>
                  <a:pt x="338" y="494"/>
                </a:cubicBezTo>
                <a:cubicBezTo>
                  <a:pt x="338" y="494"/>
                  <a:pt x="338" y="494"/>
                  <a:pt x="338" y="494"/>
                </a:cubicBezTo>
                <a:cubicBezTo>
                  <a:pt x="339" y="494"/>
                  <a:pt x="339" y="494"/>
                  <a:pt x="339" y="494"/>
                </a:cubicBezTo>
                <a:cubicBezTo>
                  <a:pt x="339" y="493"/>
                  <a:pt x="338" y="493"/>
                  <a:pt x="338" y="492"/>
                </a:cubicBezTo>
                <a:cubicBezTo>
                  <a:pt x="339" y="492"/>
                  <a:pt x="339" y="492"/>
                  <a:pt x="339" y="492"/>
                </a:cubicBezTo>
                <a:cubicBezTo>
                  <a:pt x="339" y="494"/>
                  <a:pt x="339" y="495"/>
                  <a:pt x="339" y="495"/>
                </a:cubicBezTo>
                <a:cubicBezTo>
                  <a:pt x="339" y="495"/>
                  <a:pt x="340" y="496"/>
                  <a:pt x="340" y="496"/>
                </a:cubicBezTo>
                <a:cubicBezTo>
                  <a:pt x="340" y="497"/>
                  <a:pt x="340" y="498"/>
                  <a:pt x="341" y="498"/>
                </a:cubicBezTo>
                <a:cubicBezTo>
                  <a:pt x="343" y="498"/>
                  <a:pt x="343" y="498"/>
                  <a:pt x="344" y="500"/>
                </a:cubicBezTo>
                <a:cubicBezTo>
                  <a:pt x="345" y="500"/>
                  <a:pt x="345" y="500"/>
                  <a:pt x="345" y="500"/>
                </a:cubicBezTo>
                <a:cubicBezTo>
                  <a:pt x="344" y="501"/>
                  <a:pt x="344" y="501"/>
                  <a:pt x="343" y="502"/>
                </a:cubicBezTo>
                <a:cubicBezTo>
                  <a:pt x="343" y="502"/>
                  <a:pt x="343" y="502"/>
                  <a:pt x="343" y="502"/>
                </a:cubicBezTo>
                <a:cubicBezTo>
                  <a:pt x="346" y="502"/>
                  <a:pt x="346" y="502"/>
                  <a:pt x="346" y="502"/>
                </a:cubicBezTo>
                <a:cubicBezTo>
                  <a:pt x="346" y="504"/>
                  <a:pt x="346" y="504"/>
                  <a:pt x="346" y="504"/>
                </a:cubicBezTo>
                <a:cubicBezTo>
                  <a:pt x="345" y="504"/>
                  <a:pt x="345" y="504"/>
                  <a:pt x="345" y="504"/>
                </a:cubicBezTo>
                <a:cubicBezTo>
                  <a:pt x="345" y="507"/>
                  <a:pt x="345" y="507"/>
                  <a:pt x="345" y="507"/>
                </a:cubicBezTo>
                <a:cubicBezTo>
                  <a:pt x="346" y="508"/>
                  <a:pt x="346" y="508"/>
                  <a:pt x="347" y="508"/>
                </a:cubicBezTo>
                <a:cubicBezTo>
                  <a:pt x="347" y="509"/>
                  <a:pt x="347" y="509"/>
                  <a:pt x="347" y="509"/>
                </a:cubicBezTo>
                <a:cubicBezTo>
                  <a:pt x="345" y="509"/>
                  <a:pt x="345" y="509"/>
                  <a:pt x="345" y="509"/>
                </a:cubicBezTo>
                <a:cubicBezTo>
                  <a:pt x="345" y="510"/>
                  <a:pt x="345" y="510"/>
                  <a:pt x="346" y="510"/>
                </a:cubicBezTo>
                <a:cubicBezTo>
                  <a:pt x="345" y="511"/>
                  <a:pt x="345" y="511"/>
                  <a:pt x="343" y="511"/>
                </a:cubicBezTo>
                <a:cubicBezTo>
                  <a:pt x="343" y="514"/>
                  <a:pt x="342" y="515"/>
                  <a:pt x="344" y="516"/>
                </a:cubicBezTo>
                <a:cubicBezTo>
                  <a:pt x="344" y="517"/>
                  <a:pt x="344" y="517"/>
                  <a:pt x="344" y="517"/>
                </a:cubicBezTo>
                <a:cubicBezTo>
                  <a:pt x="345" y="517"/>
                  <a:pt x="345" y="516"/>
                  <a:pt x="345" y="516"/>
                </a:cubicBezTo>
                <a:cubicBezTo>
                  <a:pt x="348" y="516"/>
                  <a:pt x="348" y="516"/>
                  <a:pt x="348" y="516"/>
                </a:cubicBezTo>
                <a:cubicBezTo>
                  <a:pt x="348" y="516"/>
                  <a:pt x="348" y="516"/>
                  <a:pt x="348" y="516"/>
                </a:cubicBezTo>
                <a:cubicBezTo>
                  <a:pt x="349" y="515"/>
                  <a:pt x="351" y="515"/>
                  <a:pt x="352" y="515"/>
                </a:cubicBezTo>
                <a:cubicBezTo>
                  <a:pt x="352" y="516"/>
                  <a:pt x="352" y="516"/>
                  <a:pt x="352" y="516"/>
                </a:cubicBezTo>
                <a:cubicBezTo>
                  <a:pt x="354" y="516"/>
                  <a:pt x="354" y="516"/>
                  <a:pt x="355" y="516"/>
                </a:cubicBezTo>
                <a:cubicBezTo>
                  <a:pt x="355" y="517"/>
                  <a:pt x="354" y="518"/>
                  <a:pt x="353" y="518"/>
                </a:cubicBezTo>
                <a:cubicBezTo>
                  <a:pt x="354" y="519"/>
                  <a:pt x="354" y="519"/>
                  <a:pt x="355" y="519"/>
                </a:cubicBezTo>
                <a:cubicBezTo>
                  <a:pt x="355" y="520"/>
                  <a:pt x="355" y="520"/>
                  <a:pt x="355" y="520"/>
                </a:cubicBezTo>
                <a:cubicBezTo>
                  <a:pt x="355" y="520"/>
                  <a:pt x="355" y="520"/>
                  <a:pt x="355" y="520"/>
                </a:cubicBezTo>
                <a:cubicBezTo>
                  <a:pt x="355" y="519"/>
                  <a:pt x="355" y="519"/>
                  <a:pt x="355" y="519"/>
                </a:cubicBezTo>
                <a:cubicBezTo>
                  <a:pt x="359" y="519"/>
                  <a:pt x="359" y="519"/>
                  <a:pt x="359" y="519"/>
                </a:cubicBezTo>
                <a:cubicBezTo>
                  <a:pt x="359" y="519"/>
                  <a:pt x="359" y="519"/>
                  <a:pt x="359" y="519"/>
                </a:cubicBezTo>
                <a:cubicBezTo>
                  <a:pt x="361" y="519"/>
                  <a:pt x="362" y="520"/>
                  <a:pt x="364" y="519"/>
                </a:cubicBezTo>
                <a:cubicBezTo>
                  <a:pt x="364" y="518"/>
                  <a:pt x="364" y="518"/>
                  <a:pt x="364" y="518"/>
                </a:cubicBezTo>
                <a:cubicBezTo>
                  <a:pt x="365" y="517"/>
                  <a:pt x="365" y="517"/>
                  <a:pt x="367" y="517"/>
                </a:cubicBezTo>
                <a:cubicBezTo>
                  <a:pt x="367" y="519"/>
                  <a:pt x="367" y="519"/>
                  <a:pt x="367" y="519"/>
                </a:cubicBezTo>
                <a:cubicBezTo>
                  <a:pt x="368" y="519"/>
                  <a:pt x="368" y="519"/>
                  <a:pt x="368" y="519"/>
                </a:cubicBezTo>
                <a:cubicBezTo>
                  <a:pt x="369" y="522"/>
                  <a:pt x="370" y="519"/>
                  <a:pt x="369" y="523"/>
                </a:cubicBezTo>
                <a:cubicBezTo>
                  <a:pt x="370" y="523"/>
                  <a:pt x="370" y="523"/>
                  <a:pt x="371" y="523"/>
                </a:cubicBezTo>
                <a:cubicBezTo>
                  <a:pt x="371" y="524"/>
                  <a:pt x="371" y="524"/>
                  <a:pt x="371" y="524"/>
                </a:cubicBezTo>
                <a:cubicBezTo>
                  <a:pt x="372" y="524"/>
                  <a:pt x="372" y="524"/>
                  <a:pt x="372" y="524"/>
                </a:cubicBezTo>
                <a:cubicBezTo>
                  <a:pt x="372" y="525"/>
                  <a:pt x="372" y="525"/>
                  <a:pt x="372" y="525"/>
                </a:cubicBezTo>
                <a:cubicBezTo>
                  <a:pt x="374" y="524"/>
                  <a:pt x="375" y="524"/>
                  <a:pt x="376" y="524"/>
                </a:cubicBezTo>
                <a:cubicBezTo>
                  <a:pt x="376" y="525"/>
                  <a:pt x="376" y="525"/>
                  <a:pt x="376" y="525"/>
                </a:cubicBezTo>
                <a:cubicBezTo>
                  <a:pt x="378" y="525"/>
                  <a:pt x="378" y="525"/>
                  <a:pt x="378" y="525"/>
                </a:cubicBezTo>
                <a:cubicBezTo>
                  <a:pt x="377" y="528"/>
                  <a:pt x="378" y="528"/>
                  <a:pt x="376" y="529"/>
                </a:cubicBezTo>
                <a:cubicBezTo>
                  <a:pt x="376" y="529"/>
                  <a:pt x="376" y="529"/>
                  <a:pt x="376" y="529"/>
                </a:cubicBezTo>
                <a:cubicBezTo>
                  <a:pt x="377" y="529"/>
                  <a:pt x="377" y="529"/>
                  <a:pt x="377" y="529"/>
                </a:cubicBezTo>
                <a:cubicBezTo>
                  <a:pt x="377" y="530"/>
                  <a:pt x="377" y="530"/>
                  <a:pt x="377" y="530"/>
                </a:cubicBezTo>
                <a:cubicBezTo>
                  <a:pt x="378" y="530"/>
                  <a:pt x="379" y="530"/>
                  <a:pt x="379" y="529"/>
                </a:cubicBezTo>
                <a:cubicBezTo>
                  <a:pt x="380" y="529"/>
                  <a:pt x="380" y="528"/>
                  <a:pt x="380" y="527"/>
                </a:cubicBezTo>
                <a:cubicBezTo>
                  <a:pt x="382" y="528"/>
                  <a:pt x="382" y="528"/>
                  <a:pt x="383" y="528"/>
                </a:cubicBezTo>
                <a:cubicBezTo>
                  <a:pt x="382" y="530"/>
                  <a:pt x="383" y="529"/>
                  <a:pt x="381" y="530"/>
                </a:cubicBezTo>
                <a:cubicBezTo>
                  <a:pt x="382" y="532"/>
                  <a:pt x="383" y="532"/>
                  <a:pt x="385" y="533"/>
                </a:cubicBezTo>
                <a:cubicBezTo>
                  <a:pt x="385" y="534"/>
                  <a:pt x="385" y="534"/>
                  <a:pt x="385" y="534"/>
                </a:cubicBezTo>
                <a:cubicBezTo>
                  <a:pt x="387" y="534"/>
                  <a:pt x="387" y="534"/>
                  <a:pt x="387" y="534"/>
                </a:cubicBezTo>
                <a:cubicBezTo>
                  <a:pt x="387" y="537"/>
                  <a:pt x="387" y="537"/>
                  <a:pt x="387" y="537"/>
                </a:cubicBezTo>
                <a:cubicBezTo>
                  <a:pt x="388" y="537"/>
                  <a:pt x="389" y="538"/>
                  <a:pt x="390" y="539"/>
                </a:cubicBezTo>
                <a:cubicBezTo>
                  <a:pt x="390" y="542"/>
                  <a:pt x="389" y="542"/>
                  <a:pt x="387" y="542"/>
                </a:cubicBezTo>
                <a:cubicBezTo>
                  <a:pt x="388" y="544"/>
                  <a:pt x="390" y="545"/>
                  <a:pt x="390" y="547"/>
                </a:cubicBezTo>
                <a:cubicBezTo>
                  <a:pt x="389" y="548"/>
                  <a:pt x="389" y="548"/>
                  <a:pt x="389" y="548"/>
                </a:cubicBezTo>
                <a:cubicBezTo>
                  <a:pt x="391" y="548"/>
                  <a:pt x="391" y="547"/>
                  <a:pt x="392" y="547"/>
                </a:cubicBezTo>
                <a:cubicBezTo>
                  <a:pt x="392" y="548"/>
                  <a:pt x="392" y="548"/>
                  <a:pt x="392" y="548"/>
                </a:cubicBezTo>
                <a:cubicBezTo>
                  <a:pt x="393" y="548"/>
                  <a:pt x="393" y="548"/>
                  <a:pt x="393" y="548"/>
                </a:cubicBezTo>
                <a:cubicBezTo>
                  <a:pt x="392" y="551"/>
                  <a:pt x="390" y="552"/>
                  <a:pt x="391" y="556"/>
                </a:cubicBezTo>
                <a:cubicBezTo>
                  <a:pt x="390" y="556"/>
                  <a:pt x="390" y="556"/>
                  <a:pt x="390" y="556"/>
                </a:cubicBezTo>
                <a:cubicBezTo>
                  <a:pt x="390" y="556"/>
                  <a:pt x="390" y="554"/>
                  <a:pt x="389" y="554"/>
                </a:cubicBezTo>
                <a:cubicBezTo>
                  <a:pt x="389" y="553"/>
                  <a:pt x="388" y="553"/>
                  <a:pt x="388" y="553"/>
                </a:cubicBezTo>
                <a:cubicBezTo>
                  <a:pt x="388" y="552"/>
                  <a:pt x="388" y="553"/>
                  <a:pt x="389" y="552"/>
                </a:cubicBezTo>
                <a:cubicBezTo>
                  <a:pt x="388" y="551"/>
                  <a:pt x="388" y="551"/>
                  <a:pt x="388" y="550"/>
                </a:cubicBezTo>
                <a:cubicBezTo>
                  <a:pt x="389" y="550"/>
                  <a:pt x="389" y="550"/>
                  <a:pt x="389" y="550"/>
                </a:cubicBezTo>
                <a:cubicBezTo>
                  <a:pt x="390" y="550"/>
                  <a:pt x="390" y="550"/>
                  <a:pt x="390" y="550"/>
                </a:cubicBezTo>
                <a:cubicBezTo>
                  <a:pt x="390" y="548"/>
                  <a:pt x="389" y="548"/>
                  <a:pt x="389" y="547"/>
                </a:cubicBezTo>
                <a:cubicBezTo>
                  <a:pt x="387" y="547"/>
                  <a:pt x="387" y="547"/>
                  <a:pt x="387" y="547"/>
                </a:cubicBezTo>
                <a:cubicBezTo>
                  <a:pt x="387" y="548"/>
                  <a:pt x="387" y="548"/>
                  <a:pt x="386" y="549"/>
                </a:cubicBezTo>
                <a:cubicBezTo>
                  <a:pt x="385" y="549"/>
                  <a:pt x="383" y="549"/>
                  <a:pt x="382" y="548"/>
                </a:cubicBezTo>
                <a:cubicBezTo>
                  <a:pt x="382" y="549"/>
                  <a:pt x="382" y="549"/>
                  <a:pt x="382" y="549"/>
                </a:cubicBezTo>
                <a:cubicBezTo>
                  <a:pt x="381" y="549"/>
                  <a:pt x="379" y="549"/>
                  <a:pt x="378" y="548"/>
                </a:cubicBezTo>
                <a:cubicBezTo>
                  <a:pt x="378" y="548"/>
                  <a:pt x="378" y="548"/>
                  <a:pt x="378" y="548"/>
                </a:cubicBezTo>
                <a:cubicBezTo>
                  <a:pt x="377" y="548"/>
                  <a:pt x="376" y="548"/>
                  <a:pt x="374" y="548"/>
                </a:cubicBezTo>
                <a:cubicBezTo>
                  <a:pt x="374" y="548"/>
                  <a:pt x="374" y="548"/>
                  <a:pt x="374" y="548"/>
                </a:cubicBezTo>
                <a:cubicBezTo>
                  <a:pt x="373" y="548"/>
                  <a:pt x="373" y="548"/>
                  <a:pt x="373" y="548"/>
                </a:cubicBezTo>
                <a:cubicBezTo>
                  <a:pt x="373" y="547"/>
                  <a:pt x="373" y="547"/>
                  <a:pt x="373" y="547"/>
                </a:cubicBezTo>
                <a:cubicBezTo>
                  <a:pt x="370" y="546"/>
                  <a:pt x="370" y="546"/>
                  <a:pt x="370" y="546"/>
                </a:cubicBezTo>
                <a:cubicBezTo>
                  <a:pt x="370" y="549"/>
                  <a:pt x="370" y="551"/>
                  <a:pt x="370" y="553"/>
                </a:cubicBezTo>
                <a:cubicBezTo>
                  <a:pt x="371" y="553"/>
                  <a:pt x="371" y="553"/>
                  <a:pt x="372" y="554"/>
                </a:cubicBezTo>
                <a:cubicBezTo>
                  <a:pt x="373" y="556"/>
                  <a:pt x="375" y="559"/>
                  <a:pt x="376" y="563"/>
                </a:cubicBezTo>
                <a:cubicBezTo>
                  <a:pt x="377" y="563"/>
                  <a:pt x="377" y="563"/>
                  <a:pt x="377" y="563"/>
                </a:cubicBezTo>
                <a:cubicBezTo>
                  <a:pt x="377" y="564"/>
                  <a:pt x="376" y="565"/>
                  <a:pt x="376" y="566"/>
                </a:cubicBezTo>
                <a:cubicBezTo>
                  <a:pt x="378" y="566"/>
                  <a:pt x="378" y="566"/>
                  <a:pt x="378" y="566"/>
                </a:cubicBezTo>
                <a:cubicBezTo>
                  <a:pt x="378" y="571"/>
                  <a:pt x="378" y="571"/>
                  <a:pt x="378" y="571"/>
                </a:cubicBezTo>
                <a:cubicBezTo>
                  <a:pt x="377" y="570"/>
                  <a:pt x="378" y="571"/>
                  <a:pt x="377" y="570"/>
                </a:cubicBezTo>
                <a:cubicBezTo>
                  <a:pt x="376" y="570"/>
                  <a:pt x="376" y="570"/>
                  <a:pt x="376" y="570"/>
                </a:cubicBezTo>
                <a:cubicBezTo>
                  <a:pt x="376" y="575"/>
                  <a:pt x="376" y="575"/>
                  <a:pt x="376" y="575"/>
                </a:cubicBezTo>
                <a:cubicBezTo>
                  <a:pt x="378" y="575"/>
                  <a:pt x="378" y="575"/>
                  <a:pt x="378" y="575"/>
                </a:cubicBezTo>
                <a:cubicBezTo>
                  <a:pt x="378" y="576"/>
                  <a:pt x="378" y="576"/>
                  <a:pt x="378" y="576"/>
                </a:cubicBezTo>
                <a:cubicBezTo>
                  <a:pt x="376" y="576"/>
                  <a:pt x="376" y="576"/>
                  <a:pt x="376" y="576"/>
                </a:cubicBezTo>
                <a:cubicBezTo>
                  <a:pt x="376" y="578"/>
                  <a:pt x="377" y="581"/>
                  <a:pt x="377" y="583"/>
                </a:cubicBezTo>
                <a:cubicBezTo>
                  <a:pt x="378" y="583"/>
                  <a:pt x="378" y="583"/>
                  <a:pt x="378" y="583"/>
                </a:cubicBezTo>
                <a:cubicBezTo>
                  <a:pt x="377" y="584"/>
                  <a:pt x="377" y="585"/>
                  <a:pt x="377" y="585"/>
                </a:cubicBezTo>
                <a:cubicBezTo>
                  <a:pt x="376" y="585"/>
                  <a:pt x="376" y="585"/>
                  <a:pt x="376" y="585"/>
                </a:cubicBezTo>
                <a:cubicBezTo>
                  <a:pt x="376" y="590"/>
                  <a:pt x="376" y="590"/>
                  <a:pt x="376" y="590"/>
                </a:cubicBezTo>
                <a:cubicBezTo>
                  <a:pt x="377" y="590"/>
                  <a:pt x="377" y="590"/>
                  <a:pt x="377" y="590"/>
                </a:cubicBezTo>
                <a:cubicBezTo>
                  <a:pt x="377" y="592"/>
                  <a:pt x="376" y="593"/>
                  <a:pt x="376" y="594"/>
                </a:cubicBezTo>
                <a:cubicBezTo>
                  <a:pt x="376" y="594"/>
                  <a:pt x="376" y="594"/>
                  <a:pt x="376" y="594"/>
                </a:cubicBezTo>
                <a:cubicBezTo>
                  <a:pt x="375" y="596"/>
                  <a:pt x="376" y="597"/>
                  <a:pt x="376" y="598"/>
                </a:cubicBezTo>
                <a:cubicBezTo>
                  <a:pt x="376" y="598"/>
                  <a:pt x="376" y="598"/>
                  <a:pt x="376" y="598"/>
                </a:cubicBezTo>
                <a:cubicBezTo>
                  <a:pt x="375" y="600"/>
                  <a:pt x="374" y="608"/>
                  <a:pt x="375" y="609"/>
                </a:cubicBezTo>
                <a:cubicBezTo>
                  <a:pt x="375" y="611"/>
                  <a:pt x="374" y="610"/>
                  <a:pt x="374" y="611"/>
                </a:cubicBezTo>
                <a:cubicBezTo>
                  <a:pt x="373" y="613"/>
                  <a:pt x="374" y="617"/>
                  <a:pt x="374" y="618"/>
                </a:cubicBezTo>
                <a:cubicBezTo>
                  <a:pt x="374" y="623"/>
                  <a:pt x="375" y="625"/>
                  <a:pt x="378" y="627"/>
                </a:cubicBezTo>
                <a:cubicBezTo>
                  <a:pt x="378" y="628"/>
                  <a:pt x="378" y="628"/>
                  <a:pt x="378" y="628"/>
                </a:cubicBezTo>
                <a:cubicBezTo>
                  <a:pt x="377" y="628"/>
                  <a:pt x="377" y="628"/>
                  <a:pt x="377" y="628"/>
                </a:cubicBezTo>
                <a:cubicBezTo>
                  <a:pt x="376" y="629"/>
                  <a:pt x="376" y="630"/>
                  <a:pt x="376" y="631"/>
                </a:cubicBezTo>
                <a:cubicBezTo>
                  <a:pt x="377" y="631"/>
                  <a:pt x="377" y="631"/>
                  <a:pt x="377" y="631"/>
                </a:cubicBezTo>
                <a:cubicBezTo>
                  <a:pt x="377" y="635"/>
                  <a:pt x="377" y="635"/>
                  <a:pt x="377" y="635"/>
                </a:cubicBezTo>
                <a:cubicBezTo>
                  <a:pt x="377" y="635"/>
                  <a:pt x="378" y="635"/>
                  <a:pt x="378" y="636"/>
                </a:cubicBezTo>
                <a:cubicBezTo>
                  <a:pt x="377" y="636"/>
                  <a:pt x="377" y="636"/>
                  <a:pt x="377" y="636"/>
                </a:cubicBezTo>
                <a:cubicBezTo>
                  <a:pt x="376" y="639"/>
                  <a:pt x="377" y="642"/>
                  <a:pt x="377" y="645"/>
                </a:cubicBezTo>
                <a:cubicBezTo>
                  <a:pt x="375" y="645"/>
                  <a:pt x="375" y="645"/>
                  <a:pt x="375" y="645"/>
                </a:cubicBezTo>
                <a:cubicBezTo>
                  <a:pt x="375" y="646"/>
                  <a:pt x="375" y="646"/>
                  <a:pt x="375" y="646"/>
                </a:cubicBezTo>
                <a:cubicBezTo>
                  <a:pt x="374" y="646"/>
                  <a:pt x="374" y="646"/>
                  <a:pt x="374" y="646"/>
                </a:cubicBezTo>
                <a:cubicBezTo>
                  <a:pt x="374" y="647"/>
                  <a:pt x="375" y="648"/>
                  <a:pt x="375" y="649"/>
                </a:cubicBezTo>
                <a:cubicBezTo>
                  <a:pt x="376" y="649"/>
                  <a:pt x="376" y="649"/>
                  <a:pt x="376" y="649"/>
                </a:cubicBezTo>
                <a:cubicBezTo>
                  <a:pt x="376" y="650"/>
                  <a:pt x="376" y="650"/>
                  <a:pt x="376" y="650"/>
                </a:cubicBezTo>
                <a:cubicBezTo>
                  <a:pt x="376" y="651"/>
                  <a:pt x="376" y="651"/>
                  <a:pt x="377" y="651"/>
                </a:cubicBezTo>
                <a:cubicBezTo>
                  <a:pt x="377" y="652"/>
                  <a:pt x="377" y="652"/>
                  <a:pt x="377" y="652"/>
                </a:cubicBezTo>
                <a:cubicBezTo>
                  <a:pt x="378" y="652"/>
                  <a:pt x="378" y="652"/>
                  <a:pt x="378" y="652"/>
                </a:cubicBezTo>
                <a:cubicBezTo>
                  <a:pt x="378" y="654"/>
                  <a:pt x="378" y="654"/>
                  <a:pt x="378" y="654"/>
                </a:cubicBezTo>
                <a:cubicBezTo>
                  <a:pt x="378" y="654"/>
                  <a:pt x="378" y="655"/>
                  <a:pt x="379" y="655"/>
                </a:cubicBezTo>
                <a:cubicBezTo>
                  <a:pt x="379" y="658"/>
                  <a:pt x="379" y="658"/>
                  <a:pt x="379" y="658"/>
                </a:cubicBezTo>
                <a:cubicBezTo>
                  <a:pt x="379" y="658"/>
                  <a:pt x="380" y="658"/>
                  <a:pt x="380" y="658"/>
                </a:cubicBezTo>
                <a:cubicBezTo>
                  <a:pt x="380" y="661"/>
                  <a:pt x="381" y="663"/>
                  <a:pt x="381" y="665"/>
                </a:cubicBezTo>
                <a:cubicBezTo>
                  <a:pt x="381" y="666"/>
                  <a:pt x="382" y="666"/>
                  <a:pt x="383" y="666"/>
                </a:cubicBezTo>
                <a:cubicBezTo>
                  <a:pt x="383" y="667"/>
                  <a:pt x="383" y="667"/>
                  <a:pt x="383" y="667"/>
                </a:cubicBezTo>
                <a:cubicBezTo>
                  <a:pt x="384" y="669"/>
                  <a:pt x="384" y="669"/>
                  <a:pt x="385" y="669"/>
                </a:cubicBezTo>
                <a:cubicBezTo>
                  <a:pt x="385" y="675"/>
                  <a:pt x="385" y="675"/>
                  <a:pt x="385" y="675"/>
                </a:cubicBezTo>
                <a:cubicBezTo>
                  <a:pt x="387" y="675"/>
                  <a:pt x="388" y="675"/>
                  <a:pt x="389" y="675"/>
                </a:cubicBezTo>
                <a:cubicBezTo>
                  <a:pt x="389" y="673"/>
                  <a:pt x="389" y="673"/>
                  <a:pt x="389" y="673"/>
                </a:cubicBezTo>
                <a:cubicBezTo>
                  <a:pt x="389" y="673"/>
                  <a:pt x="389" y="673"/>
                  <a:pt x="389" y="673"/>
                </a:cubicBezTo>
                <a:cubicBezTo>
                  <a:pt x="389" y="672"/>
                  <a:pt x="389" y="672"/>
                  <a:pt x="389" y="672"/>
                </a:cubicBezTo>
                <a:cubicBezTo>
                  <a:pt x="391" y="672"/>
                  <a:pt x="391" y="672"/>
                  <a:pt x="391" y="672"/>
                </a:cubicBezTo>
                <a:cubicBezTo>
                  <a:pt x="391" y="673"/>
                  <a:pt x="391" y="673"/>
                  <a:pt x="391" y="673"/>
                </a:cubicBezTo>
                <a:cubicBezTo>
                  <a:pt x="393" y="673"/>
                  <a:pt x="393" y="673"/>
                  <a:pt x="393" y="673"/>
                </a:cubicBezTo>
                <a:cubicBezTo>
                  <a:pt x="392" y="675"/>
                  <a:pt x="391" y="677"/>
                  <a:pt x="393" y="679"/>
                </a:cubicBezTo>
                <a:cubicBezTo>
                  <a:pt x="393" y="680"/>
                  <a:pt x="393" y="680"/>
                  <a:pt x="393" y="680"/>
                </a:cubicBezTo>
                <a:cubicBezTo>
                  <a:pt x="392" y="679"/>
                  <a:pt x="391" y="679"/>
                  <a:pt x="390" y="678"/>
                </a:cubicBezTo>
                <a:cubicBezTo>
                  <a:pt x="389" y="679"/>
                  <a:pt x="390" y="678"/>
                  <a:pt x="389" y="679"/>
                </a:cubicBezTo>
                <a:cubicBezTo>
                  <a:pt x="389" y="680"/>
                  <a:pt x="389" y="682"/>
                  <a:pt x="390" y="683"/>
                </a:cubicBezTo>
                <a:cubicBezTo>
                  <a:pt x="391" y="683"/>
                  <a:pt x="391" y="683"/>
                  <a:pt x="391" y="683"/>
                </a:cubicBezTo>
                <a:cubicBezTo>
                  <a:pt x="392" y="683"/>
                  <a:pt x="392" y="684"/>
                  <a:pt x="393" y="685"/>
                </a:cubicBezTo>
                <a:cubicBezTo>
                  <a:pt x="394" y="685"/>
                  <a:pt x="395" y="685"/>
                  <a:pt x="396" y="685"/>
                </a:cubicBezTo>
                <a:cubicBezTo>
                  <a:pt x="396" y="686"/>
                  <a:pt x="396" y="686"/>
                  <a:pt x="396" y="686"/>
                </a:cubicBezTo>
                <a:cubicBezTo>
                  <a:pt x="397" y="686"/>
                  <a:pt x="397" y="686"/>
                  <a:pt x="397" y="686"/>
                </a:cubicBezTo>
                <a:cubicBezTo>
                  <a:pt x="397" y="688"/>
                  <a:pt x="397" y="688"/>
                  <a:pt x="397" y="688"/>
                </a:cubicBezTo>
                <a:cubicBezTo>
                  <a:pt x="396" y="688"/>
                  <a:pt x="395" y="688"/>
                  <a:pt x="394" y="688"/>
                </a:cubicBezTo>
                <a:cubicBezTo>
                  <a:pt x="394" y="689"/>
                  <a:pt x="394" y="690"/>
                  <a:pt x="393" y="691"/>
                </a:cubicBezTo>
                <a:cubicBezTo>
                  <a:pt x="394" y="692"/>
                  <a:pt x="396" y="694"/>
                  <a:pt x="397" y="695"/>
                </a:cubicBezTo>
                <a:cubicBezTo>
                  <a:pt x="397" y="696"/>
                  <a:pt x="397" y="696"/>
                  <a:pt x="397" y="696"/>
                </a:cubicBezTo>
                <a:cubicBezTo>
                  <a:pt x="397" y="697"/>
                  <a:pt x="397" y="697"/>
                  <a:pt x="398" y="697"/>
                </a:cubicBezTo>
                <a:cubicBezTo>
                  <a:pt x="398" y="699"/>
                  <a:pt x="398" y="699"/>
                  <a:pt x="398" y="699"/>
                </a:cubicBezTo>
                <a:cubicBezTo>
                  <a:pt x="399" y="699"/>
                  <a:pt x="399" y="699"/>
                  <a:pt x="399" y="699"/>
                </a:cubicBezTo>
                <a:cubicBezTo>
                  <a:pt x="399" y="700"/>
                  <a:pt x="399" y="701"/>
                  <a:pt x="399" y="702"/>
                </a:cubicBezTo>
                <a:cubicBezTo>
                  <a:pt x="400" y="702"/>
                  <a:pt x="401" y="702"/>
                  <a:pt x="401" y="702"/>
                </a:cubicBezTo>
                <a:cubicBezTo>
                  <a:pt x="403" y="704"/>
                  <a:pt x="403" y="704"/>
                  <a:pt x="403" y="704"/>
                </a:cubicBezTo>
                <a:cubicBezTo>
                  <a:pt x="403" y="705"/>
                  <a:pt x="403" y="705"/>
                  <a:pt x="403" y="705"/>
                </a:cubicBezTo>
                <a:cubicBezTo>
                  <a:pt x="403" y="705"/>
                  <a:pt x="403" y="705"/>
                  <a:pt x="404" y="706"/>
                </a:cubicBezTo>
                <a:cubicBezTo>
                  <a:pt x="404" y="706"/>
                  <a:pt x="403" y="707"/>
                  <a:pt x="403" y="708"/>
                </a:cubicBezTo>
                <a:cubicBezTo>
                  <a:pt x="404" y="708"/>
                  <a:pt x="405" y="709"/>
                  <a:pt x="406" y="709"/>
                </a:cubicBezTo>
                <a:cubicBezTo>
                  <a:pt x="406" y="710"/>
                  <a:pt x="406" y="710"/>
                  <a:pt x="406" y="710"/>
                </a:cubicBezTo>
                <a:cubicBezTo>
                  <a:pt x="406" y="710"/>
                  <a:pt x="406" y="710"/>
                  <a:pt x="406" y="710"/>
                </a:cubicBezTo>
                <a:cubicBezTo>
                  <a:pt x="406" y="711"/>
                  <a:pt x="406" y="712"/>
                  <a:pt x="406" y="713"/>
                </a:cubicBezTo>
                <a:cubicBezTo>
                  <a:pt x="406" y="713"/>
                  <a:pt x="406" y="713"/>
                  <a:pt x="406" y="713"/>
                </a:cubicBezTo>
                <a:cubicBezTo>
                  <a:pt x="406" y="716"/>
                  <a:pt x="406" y="716"/>
                  <a:pt x="406" y="716"/>
                </a:cubicBezTo>
                <a:cubicBezTo>
                  <a:pt x="406" y="716"/>
                  <a:pt x="406" y="716"/>
                  <a:pt x="406" y="716"/>
                </a:cubicBezTo>
                <a:cubicBezTo>
                  <a:pt x="409" y="718"/>
                  <a:pt x="409" y="715"/>
                  <a:pt x="412" y="716"/>
                </a:cubicBezTo>
                <a:cubicBezTo>
                  <a:pt x="412" y="717"/>
                  <a:pt x="412" y="717"/>
                  <a:pt x="412" y="717"/>
                </a:cubicBezTo>
                <a:cubicBezTo>
                  <a:pt x="414" y="717"/>
                  <a:pt x="414" y="717"/>
                  <a:pt x="414" y="717"/>
                </a:cubicBezTo>
                <a:cubicBezTo>
                  <a:pt x="414" y="718"/>
                  <a:pt x="414" y="718"/>
                  <a:pt x="414" y="718"/>
                </a:cubicBezTo>
                <a:cubicBezTo>
                  <a:pt x="416" y="718"/>
                  <a:pt x="419" y="719"/>
                  <a:pt x="421" y="719"/>
                </a:cubicBezTo>
                <a:cubicBezTo>
                  <a:pt x="421" y="721"/>
                  <a:pt x="421" y="722"/>
                  <a:pt x="422" y="723"/>
                </a:cubicBezTo>
                <a:cubicBezTo>
                  <a:pt x="422" y="723"/>
                  <a:pt x="422" y="723"/>
                  <a:pt x="422" y="723"/>
                </a:cubicBezTo>
                <a:cubicBezTo>
                  <a:pt x="422" y="724"/>
                  <a:pt x="422" y="724"/>
                  <a:pt x="422" y="724"/>
                </a:cubicBezTo>
                <a:cubicBezTo>
                  <a:pt x="424" y="724"/>
                  <a:pt x="424" y="723"/>
                  <a:pt x="424" y="723"/>
                </a:cubicBezTo>
                <a:cubicBezTo>
                  <a:pt x="427" y="723"/>
                  <a:pt x="426" y="724"/>
                  <a:pt x="427" y="726"/>
                </a:cubicBezTo>
                <a:cubicBezTo>
                  <a:pt x="428" y="726"/>
                  <a:pt x="429" y="727"/>
                  <a:pt x="429" y="727"/>
                </a:cubicBezTo>
                <a:cubicBezTo>
                  <a:pt x="430" y="728"/>
                  <a:pt x="430" y="729"/>
                  <a:pt x="430" y="729"/>
                </a:cubicBezTo>
                <a:cubicBezTo>
                  <a:pt x="431" y="729"/>
                  <a:pt x="431" y="729"/>
                  <a:pt x="431" y="729"/>
                </a:cubicBezTo>
                <a:cubicBezTo>
                  <a:pt x="432" y="730"/>
                  <a:pt x="432" y="731"/>
                  <a:pt x="433" y="731"/>
                </a:cubicBezTo>
                <a:cubicBezTo>
                  <a:pt x="433" y="731"/>
                  <a:pt x="433" y="731"/>
                  <a:pt x="433" y="731"/>
                </a:cubicBezTo>
                <a:cubicBezTo>
                  <a:pt x="433" y="735"/>
                  <a:pt x="433" y="735"/>
                  <a:pt x="433" y="735"/>
                </a:cubicBezTo>
                <a:cubicBezTo>
                  <a:pt x="434" y="735"/>
                  <a:pt x="434" y="735"/>
                  <a:pt x="434" y="735"/>
                </a:cubicBezTo>
                <a:cubicBezTo>
                  <a:pt x="434" y="736"/>
                  <a:pt x="434" y="736"/>
                  <a:pt x="434" y="736"/>
                </a:cubicBezTo>
                <a:cubicBezTo>
                  <a:pt x="435" y="736"/>
                  <a:pt x="435" y="736"/>
                  <a:pt x="435" y="736"/>
                </a:cubicBezTo>
                <a:cubicBezTo>
                  <a:pt x="435" y="738"/>
                  <a:pt x="434" y="738"/>
                  <a:pt x="434" y="738"/>
                </a:cubicBezTo>
                <a:cubicBezTo>
                  <a:pt x="434" y="739"/>
                  <a:pt x="435" y="740"/>
                  <a:pt x="435" y="740"/>
                </a:cubicBezTo>
                <a:cubicBezTo>
                  <a:pt x="435" y="740"/>
                  <a:pt x="435" y="740"/>
                  <a:pt x="435" y="740"/>
                </a:cubicBezTo>
                <a:cubicBezTo>
                  <a:pt x="435" y="742"/>
                  <a:pt x="435" y="742"/>
                  <a:pt x="435" y="742"/>
                </a:cubicBezTo>
                <a:cubicBezTo>
                  <a:pt x="436" y="742"/>
                  <a:pt x="436" y="742"/>
                  <a:pt x="436" y="742"/>
                </a:cubicBezTo>
                <a:cubicBezTo>
                  <a:pt x="436" y="744"/>
                  <a:pt x="436" y="744"/>
                  <a:pt x="436" y="744"/>
                </a:cubicBezTo>
                <a:cubicBezTo>
                  <a:pt x="437" y="744"/>
                  <a:pt x="438" y="745"/>
                  <a:pt x="439" y="746"/>
                </a:cubicBezTo>
                <a:cubicBezTo>
                  <a:pt x="439" y="748"/>
                  <a:pt x="439" y="748"/>
                  <a:pt x="439" y="748"/>
                </a:cubicBezTo>
                <a:cubicBezTo>
                  <a:pt x="440" y="749"/>
                  <a:pt x="440" y="750"/>
                  <a:pt x="441" y="750"/>
                </a:cubicBezTo>
                <a:cubicBezTo>
                  <a:pt x="443" y="752"/>
                  <a:pt x="440" y="753"/>
                  <a:pt x="441" y="756"/>
                </a:cubicBezTo>
                <a:cubicBezTo>
                  <a:pt x="442" y="756"/>
                  <a:pt x="442" y="756"/>
                  <a:pt x="443" y="756"/>
                </a:cubicBezTo>
                <a:cubicBezTo>
                  <a:pt x="443" y="757"/>
                  <a:pt x="443" y="758"/>
                  <a:pt x="443" y="759"/>
                </a:cubicBezTo>
                <a:cubicBezTo>
                  <a:pt x="446" y="760"/>
                  <a:pt x="444" y="760"/>
                  <a:pt x="445" y="761"/>
                </a:cubicBezTo>
                <a:cubicBezTo>
                  <a:pt x="446" y="761"/>
                  <a:pt x="446" y="761"/>
                  <a:pt x="446" y="761"/>
                </a:cubicBezTo>
                <a:cubicBezTo>
                  <a:pt x="446" y="763"/>
                  <a:pt x="446" y="763"/>
                  <a:pt x="446" y="763"/>
                </a:cubicBezTo>
                <a:cubicBezTo>
                  <a:pt x="447" y="763"/>
                  <a:pt x="448" y="764"/>
                  <a:pt x="449" y="764"/>
                </a:cubicBezTo>
                <a:cubicBezTo>
                  <a:pt x="449" y="765"/>
                  <a:pt x="449" y="765"/>
                  <a:pt x="449" y="765"/>
                </a:cubicBezTo>
                <a:cubicBezTo>
                  <a:pt x="450" y="766"/>
                  <a:pt x="452" y="766"/>
                  <a:pt x="453" y="767"/>
                </a:cubicBezTo>
                <a:cubicBezTo>
                  <a:pt x="453" y="768"/>
                  <a:pt x="453" y="768"/>
                  <a:pt x="453" y="768"/>
                </a:cubicBezTo>
                <a:cubicBezTo>
                  <a:pt x="454" y="768"/>
                  <a:pt x="454" y="768"/>
                  <a:pt x="455" y="769"/>
                </a:cubicBezTo>
                <a:cubicBezTo>
                  <a:pt x="456" y="770"/>
                  <a:pt x="457" y="772"/>
                  <a:pt x="458" y="774"/>
                </a:cubicBezTo>
                <a:cubicBezTo>
                  <a:pt x="458" y="775"/>
                  <a:pt x="458" y="777"/>
                  <a:pt x="458" y="778"/>
                </a:cubicBezTo>
                <a:cubicBezTo>
                  <a:pt x="459" y="779"/>
                  <a:pt x="459" y="779"/>
                  <a:pt x="459" y="779"/>
                </a:cubicBezTo>
                <a:cubicBezTo>
                  <a:pt x="459" y="780"/>
                  <a:pt x="459" y="781"/>
                  <a:pt x="460" y="782"/>
                </a:cubicBezTo>
                <a:cubicBezTo>
                  <a:pt x="459" y="782"/>
                  <a:pt x="459" y="782"/>
                  <a:pt x="459" y="782"/>
                </a:cubicBezTo>
                <a:cubicBezTo>
                  <a:pt x="459" y="784"/>
                  <a:pt x="459" y="786"/>
                  <a:pt x="460" y="787"/>
                </a:cubicBezTo>
                <a:cubicBezTo>
                  <a:pt x="459" y="787"/>
                  <a:pt x="459" y="787"/>
                  <a:pt x="459" y="787"/>
                </a:cubicBezTo>
                <a:cubicBezTo>
                  <a:pt x="459" y="789"/>
                  <a:pt x="459" y="789"/>
                  <a:pt x="459" y="789"/>
                </a:cubicBezTo>
                <a:cubicBezTo>
                  <a:pt x="458" y="789"/>
                  <a:pt x="458" y="789"/>
                  <a:pt x="458" y="789"/>
                </a:cubicBezTo>
                <a:cubicBezTo>
                  <a:pt x="458" y="790"/>
                  <a:pt x="458" y="790"/>
                  <a:pt x="458" y="790"/>
                </a:cubicBezTo>
                <a:cubicBezTo>
                  <a:pt x="458" y="789"/>
                  <a:pt x="454" y="790"/>
                  <a:pt x="452" y="790"/>
                </a:cubicBezTo>
                <a:cubicBezTo>
                  <a:pt x="453" y="794"/>
                  <a:pt x="454" y="792"/>
                  <a:pt x="456" y="794"/>
                </a:cubicBezTo>
                <a:cubicBezTo>
                  <a:pt x="457" y="795"/>
                  <a:pt x="458" y="797"/>
                  <a:pt x="460" y="799"/>
                </a:cubicBezTo>
                <a:cubicBezTo>
                  <a:pt x="462" y="799"/>
                  <a:pt x="462" y="799"/>
                  <a:pt x="462" y="799"/>
                </a:cubicBezTo>
                <a:cubicBezTo>
                  <a:pt x="462" y="801"/>
                  <a:pt x="462" y="801"/>
                  <a:pt x="462" y="801"/>
                </a:cubicBezTo>
                <a:cubicBezTo>
                  <a:pt x="462" y="802"/>
                  <a:pt x="462" y="802"/>
                  <a:pt x="462" y="802"/>
                </a:cubicBezTo>
                <a:cubicBezTo>
                  <a:pt x="466" y="802"/>
                  <a:pt x="466" y="802"/>
                  <a:pt x="466" y="802"/>
                </a:cubicBezTo>
                <a:cubicBezTo>
                  <a:pt x="466" y="802"/>
                  <a:pt x="466" y="802"/>
                  <a:pt x="466" y="803"/>
                </a:cubicBezTo>
                <a:cubicBezTo>
                  <a:pt x="467" y="803"/>
                  <a:pt x="468" y="803"/>
                  <a:pt x="469" y="804"/>
                </a:cubicBezTo>
                <a:cubicBezTo>
                  <a:pt x="469" y="804"/>
                  <a:pt x="470" y="805"/>
                  <a:pt x="470" y="805"/>
                </a:cubicBezTo>
                <a:cubicBezTo>
                  <a:pt x="472" y="805"/>
                  <a:pt x="472" y="805"/>
                  <a:pt x="472" y="805"/>
                </a:cubicBezTo>
                <a:cubicBezTo>
                  <a:pt x="473" y="807"/>
                  <a:pt x="473" y="807"/>
                  <a:pt x="473" y="807"/>
                </a:cubicBezTo>
                <a:cubicBezTo>
                  <a:pt x="473" y="808"/>
                  <a:pt x="473" y="808"/>
                  <a:pt x="473" y="808"/>
                </a:cubicBezTo>
                <a:cubicBezTo>
                  <a:pt x="474" y="809"/>
                  <a:pt x="475" y="809"/>
                  <a:pt x="475" y="810"/>
                </a:cubicBezTo>
                <a:cubicBezTo>
                  <a:pt x="475" y="812"/>
                  <a:pt x="475" y="812"/>
                  <a:pt x="475" y="814"/>
                </a:cubicBezTo>
                <a:cubicBezTo>
                  <a:pt x="476" y="814"/>
                  <a:pt x="476" y="814"/>
                  <a:pt x="476" y="814"/>
                </a:cubicBezTo>
                <a:cubicBezTo>
                  <a:pt x="476" y="817"/>
                  <a:pt x="476" y="817"/>
                  <a:pt x="476" y="817"/>
                </a:cubicBezTo>
                <a:cubicBezTo>
                  <a:pt x="477" y="817"/>
                  <a:pt x="477" y="817"/>
                  <a:pt x="477" y="817"/>
                </a:cubicBezTo>
                <a:cubicBezTo>
                  <a:pt x="477" y="825"/>
                  <a:pt x="477" y="825"/>
                  <a:pt x="477" y="825"/>
                </a:cubicBezTo>
                <a:cubicBezTo>
                  <a:pt x="477" y="825"/>
                  <a:pt x="478" y="826"/>
                  <a:pt x="479" y="827"/>
                </a:cubicBezTo>
                <a:cubicBezTo>
                  <a:pt x="481" y="827"/>
                  <a:pt x="481" y="827"/>
                  <a:pt x="481" y="827"/>
                </a:cubicBezTo>
                <a:cubicBezTo>
                  <a:pt x="481" y="827"/>
                  <a:pt x="481" y="828"/>
                  <a:pt x="481" y="829"/>
                </a:cubicBezTo>
                <a:cubicBezTo>
                  <a:pt x="484" y="830"/>
                  <a:pt x="484" y="831"/>
                  <a:pt x="485" y="833"/>
                </a:cubicBezTo>
                <a:cubicBezTo>
                  <a:pt x="486" y="834"/>
                  <a:pt x="487" y="834"/>
                  <a:pt x="487" y="834"/>
                </a:cubicBezTo>
                <a:cubicBezTo>
                  <a:pt x="489" y="836"/>
                  <a:pt x="488" y="837"/>
                  <a:pt x="491" y="838"/>
                </a:cubicBezTo>
                <a:cubicBezTo>
                  <a:pt x="491" y="839"/>
                  <a:pt x="491" y="840"/>
                  <a:pt x="492" y="842"/>
                </a:cubicBezTo>
                <a:cubicBezTo>
                  <a:pt x="493" y="842"/>
                  <a:pt x="493" y="842"/>
                  <a:pt x="493" y="842"/>
                </a:cubicBezTo>
                <a:cubicBezTo>
                  <a:pt x="493" y="845"/>
                  <a:pt x="493" y="845"/>
                  <a:pt x="493" y="845"/>
                </a:cubicBezTo>
                <a:cubicBezTo>
                  <a:pt x="493" y="845"/>
                  <a:pt x="493" y="845"/>
                  <a:pt x="493" y="845"/>
                </a:cubicBezTo>
                <a:cubicBezTo>
                  <a:pt x="493" y="846"/>
                  <a:pt x="493" y="846"/>
                  <a:pt x="493" y="846"/>
                </a:cubicBezTo>
                <a:cubicBezTo>
                  <a:pt x="495" y="846"/>
                  <a:pt x="495" y="846"/>
                  <a:pt x="495" y="846"/>
                </a:cubicBezTo>
                <a:cubicBezTo>
                  <a:pt x="495" y="844"/>
                  <a:pt x="495" y="844"/>
                  <a:pt x="495" y="844"/>
                </a:cubicBezTo>
                <a:cubicBezTo>
                  <a:pt x="496" y="843"/>
                  <a:pt x="497" y="843"/>
                  <a:pt x="497" y="843"/>
                </a:cubicBezTo>
                <a:cubicBezTo>
                  <a:pt x="498" y="840"/>
                  <a:pt x="497" y="841"/>
                  <a:pt x="497" y="838"/>
                </a:cubicBezTo>
                <a:cubicBezTo>
                  <a:pt x="495" y="837"/>
                  <a:pt x="496" y="838"/>
                  <a:pt x="495" y="836"/>
                </a:cubicBezTo>
                <a:cubicBezTo>
                  <a:pt x="491" y="834"/>
                  <a:pt x="494" y="834"/>
                  <a:pt x="493" y="832"/>
                </a:cubicBezTo>
                <a:cubicBezTo>
                  <a:pt x="492" y="831"/>
                  <a:pt x="489" y="830"/>
                  <a:pt x="488" y="830"/>
                </a:cubicBezTo>
                <a:cubicBezTo>
                  <a:pt x="488" y="829"/>
                  <a:pt x="488" y="829"/>
                  <a:pt x="487" y="828"/>
                </a:cubicBezTo>
                <a:cubicBezTo>
                  <a:pt x="488" y="828"/>
                  <a:pt x="488" y="828"/>
                  <a:pt x="488" y="828"/>
                </a:cubicBezTo>
                <a:cubicBezTo>
                  <a:pt x="488" y="827"/>
                  <a:pt x="488" y="826"/>
                  <a:pt x="489" y="825"/>
                </a:cubicBezTo>
                <a:cubicBezTo>
                  <a:pt x="488" y="824"/>
                  <a:pt x="487" y="823"/>
                  <a:pt x="486" y="823"/>
                </a:cubicBezTo>
                <a:cubicBezTo>
                  <a:pt x="486" y="821"/>
                  <a:pt x="486" y="820"/>
                  <a:pt x="487" y="818"/>
                </a:cubicBezTo>
                <a:cubicBezTo>
                  <a:pt x="486" y="818"/>
                  <a:pt x="486" y="818"/>
                  <a:pt x="485" y="817"/>
                </a:cubicBezTo>
                <a:cubicBezTo>
                  <a:pt x="485" y="816"/>
                  <a:pt x="485" y="816"/>
                  <a:pt x="485" y="816"/>
                </a:cubicBezTo>
                <a:cubicBezTo>
                  <a:pt x="485" y="816"/>
                  <a:pt x="485" y="816"/>
                  <a:pt x="485" y="816"/>
                </a:cubicBezTo>
                <a:cubicBezTo>
                  <a:pt x="485" y="814"/>
                  <a:pt x="485" y="814"/>
                  <a:pt x="485" y="814"/>
                </a:cubicBezTo>
                <a:cubicBezTo>
                  <a:pt x="484" y="814"/>
                  <a:pt x="483" y="813"/>
                  <a:pt x="483" y="813"/>
                </a:cubicBezTo>
                <a:cubicBezTo>
                  <a:pt x="483" y="809"/>
                  <a:pt x="483" y="809"/>
                  <a:pt x="483" y="809"/>
                </a:cubicBezTo>
                <a:cubicBezTo>
                  <a:pt x="482" y="809"/>
                  <a:pt x="482" y="809"/>
                  <a:pt x="482" y="809"/>
                </a:cubicBezTo>
                <a:cubicBezTo>
                  <a:pt x="482" y="808"/>
                  <a:pt x="482" y="808"/>
                  <a:pt x="482" y="808"/>
                </a:cubicBezTo>
                <a:cubicBezTo>
                  <a:pt x="481" y="808"/>
                  <a:pt x="481" y="808"/>
                  <a:pt x="481" y="808"/>
                </a:cubicBezTo>
                <a:cubicBezTo>
                  <a:pt x="481" y="806"/>
                  <a:pt x="481" y="806"/>
                  <a:pt x="481" y="806"/>
                </a:cubicBezTo>
                <a:cubicBezTo>
                  <a:pt x="481" y="806"/>
                  <a:pt x="481" y="806"/>
                  <a:pt x="481" y="806"/>
                </a:cubicBezTo>
                <a:cubicBezTo>
                  <a:pt x="481" y="805"/>
                  <a:pt x="480" y="804"/>
                  <a:pt x="480" y="803"/>
                </a:cubicBezTo>
                <a:cubicBezTo>
                  <a:pt x="480" y="803"/>
                  <a:pt x="479" y="802"/>
                  <a:pt x="479" y="802"/>
                </a:cubicBezTo>
                <a:cubicBezTo>
                  <a:pt x="477" y="802"/>
                  <a:pt x="477" y="802"/>
                  <a:pt x="477" y="802"/>
                </a:cubicBezTo>
                <a:cubicBezTo>
                  <a:pt x="477" y="800"/>
                  <a:pt x="476" y="799"/>
                  <a:pt x="476" y="798"/>
                </a:cubicBezTo>
                <a:cubicBezTo>
                  <a:pt x="477" y="798"/>
                  <a:pt x="477" y="798"/>
                  <a:pt x="477" y="798"/>
                </a:cubicBezTo>
                <a:cubicBezTo>
                  <a:pt x="477" y="795"/>
                  <a:pt x="476" y="795"/>
                  <a:pt x="474" y="794"/>
                </a:cubicBezTo>
                <a:cubicBezTo>
                  <a:pt x="474" y="790"/>
                  <a:pt x="473" y="793"/>
                  <a:pt x="472" y="790"/>
                </a:cubicBezTo>
                <a:cubicBezTo>
                  <a:pt x="470" y="789"/>
                  <a:pt x="470" y="785"/>
                  <a:pt x="470" y="782"/>
                </a:cubicBezTo>
                <a:cubicBezTo>
                  <a:pt x="467" y="781"/>
                  <a:pt x="470" y="781"/>
                  <a:pt x="468" y="779"/>
                </a:cubicBezTo>
                <a:cubicBezTo>
                  <a:pt x="468" y="778"/>
                  <a:pt x="466" y="779"/>
                  <a:pt x="466" y="779"/>
                </a:cubicBezTo>
                <a:cubicBezTo>
                  <a:pt x="466" y="778"/>
                  <a:pt x="466" y="778"/>
                  <a:pt x="466" y="778"/>
                </a:cubicBezTo>
                <a:cubicBezTo>
                  <a:pt x="465" y="778"/>
                  <a:pt x="465" y="778"/>
                  <a:pt x="465" y="778"/>
                </a:cubicBezTo>
                <a:cubicBezTo>
                  <a:pt x="464" y="776"/>
                  <a:pt x="466" y="775"/>
                  <a:pt x="466" y="773"/>
                </a:cubicBezTo>
                <a:cubicBezTo>
                  <a:pt x="465" y="773"/>
                  <a:pt x="465" y="773"/>
                  <a:pt x="464" y="773"/>
                </a:cubicBezTo>
                <a:cubicBezTo>
                  <a:pt x="464" y="771"/>
                  <a:pt x="463" y="770"/>
                  <a:pt x="463" y="769"/>
                </a:cubicBezTo>
                <a:cubicBezTo>
                  <a:pt x="462" y="768"/>
                  <a:pt x="461" y="768"/>
                  <a:pt x="460" y="768"/>
                </a:cubicBezTo>
                <a:cubicBezTo>
                  <a:pt x="460" y="767"/>
                  <a:pt x="460" y="766"/>
                  <a:pt x="459" y="765"/>
                </a:cubicBezTo>
                <a:cubicBezTo>
                  <a:pt x="458" y="765"/>
                  <a:pt x="458" y="765"/>
                  <a:pt x="458" y="765"/>
                </a:cubicBezTo>
                <a:cubicBezTo>
                  <a:pt x="458" y="764"/>
                  <a:pt x="458" y="764"/>
                  <a:pt x="458" y="764"/>
                </a:cubicBezTo>
                <a:cubicBezTo>
                  <a:pt x="458" y="764"/>
                  <a:pt x="458" y="764"/>
                  <a:pt x="458" y="764"/>
                </a:cubicBezTo>
                <a:cubicBezTo>
                  <a:pt x="458" y="763"/>
                  <a:pt x="458" y="763"/>
                  <a:pt x="458" y="763"/>
                </a:cubicBezTo>
                <a:cubicBezTo>
                  <a:pt x="457" y="763"/>
                  <a:pt x="457" y="763"/>
                  <a:pt x="457" y="763"/>
                </a:cubicBezTo>
                <a:cubicBezTo>
                  <a:pt x="457" y="760"/>
                  <a:pt x="457" y="760"/>
                  <a:pt x="457" y="760"/>
                </a:cubicBezTo>
                <a:cubicBezTo>
                  <a:pt x="457" y="760"/>
                  <a:pt x="456" y="760"/>
                  <a:pt x="456" y="759"/>
                </a:cubicBezTo>
                <a:cubicBezTo>
                  <a:pt x="456" y="758"/>
                  <a:pt x="455" y="757"/>
                  <a:pt x="455" y="756"/>
                </a:cubicBezTo>
                <a:cubicBezTo>
                  <a:pt x="455" y="756"/>
                  <a:pt x="454" y="756"/>
                  <a:pt x="454" y="756"/>
                </a:cubicBezTo>
                <a:cubicBezTo>
                  <a:pt x="454" y="754"/>
                  <a:pt x="454" y="754"/>
                  <a:pt x="454" y="754"/>
                </a:cubicBezTo>
                <a:cubicBezTo>
                  <a:pt x="453" y="754"/>
                  <a:pt x="452" y="753"/>
                  <a:pt x="452" y="753"/>
                </a:cubicBezTo>
                <a:cubicBezTo>
                  <a:pt x="452" y="751"/>
                  <a:pt x="453" y="747"/>
                  <a:pt x="453" y="747"/>
                </a:cubicBezTo>
                <a:cubicBezTo>
                  <a:pt x="452" y="747"/>
                  <a:pt x="452" y="747"/>
                  <a:pt x="452" y="747"/>
                </a:cubicBezTo>
                <a:cubicBezTo>
                  <a:pt x="452" y="746"/>
                  <a:pt x="452" y="746"/>
                  <a:pt x="452" y="746"/>
                </a:cubicBezTo>
                <a:cubicBezTo>
                  <a:pt x="458" y="746"/>
                  <a:pt x="457" y="749"/>
                  <a:pt x="461" y="750"/>
                </a:cubicBezTo>
                <a:cubicBezTo>
                  <a:pt x="461" y="749"/>
                  <a:pt x="461" y="748"/>
                  <a:pt x="462" y="748"/>
                </a:cubicBezTo>
                <a:cubicBezTo>
                  <a:pt x="463" y="747"/>
                  <a:pt x="464" y="747"/>
                  <a:pt x="466" y="747"/>
                </a:cubicBezTo>
                <a:cubicBezTo>
                  <a:pt x="466" y="751"/>
                  <a:pt x="466" y="750"/>
                  <a:pt x="468" y="752"/>
                </a:cubicBezTo>
                <a:cubicBezTo>
                  <a:pt x="469" y="752"/>
                  <a:pt x="469" y="752"/>
                  <a:pt x="469" y="752"/>
                </a:cubicBezTo>
                <a:cubicBezTo>
                  <a:pt x="469" y="754"/>
                  <a:pt x="468" y="756"/>
                  <a:pt x="468" y="758"/>
                </a:cubicBezTo>
                <a:cubicBezTo>
                  <a:pt x="469" y="758"/>
                  <a:pt x="469" y="759"/>
                  <a:pt x="470" y="759"/>
                </a:cubicBezTo>
                <a:cubicBezTo>
                  <a:pt x="470" y="760"/>
                  <a:pt x="470" y="761"/>
                  <a:pt x="471" y="763"/>
                </a:cubicBezTo>
                <a:cubicBezTo>
                  <a:pt x="472" y="763"/>
                  <a:pt x="472" y="763"/>
                  <a:pt x="472" y="763"/>
                </a:cubicBezTo>
                <a:cubicBezTo>
                  <a:pt x="472" y="766"/>
                  <a:pt x="474" y="770"/>
                  <a:pt x="475" y="772"/>
                </a:cubicBezTo>
                <a:cubicBezTo>
                  <a:pt x="476" y="772"/>
                  <a:pt x="477" y="773"/>
                  <a:pt x="477" y="773"/>
                </a:cubicBezTo>
                <a:cubicBezTo>
                  <a:pt x="479" y="775"/>
                  <a:pt x="476" y="774"/>
                  <a:pt x="479" y="776"/>
                </a:cubicBezTo>
                <a:cubicBezTo>
                  <a:pt x="479" y="777"/>
                  <a:pt x="479" y="777"/>
                  <a:pt x="479" y="777"/>
                </a:cubicBezTo>
                <a:cubicBezTo>
                  <a:pt x="481" y="777"/>
                  <a:pt x="481" y="777"/>
                  <a:pt x="481" y="777"/>
                </a:cubicBezTo>
                <a:cubicBezTo>
                  <a:pt x="481" y="779"/>
                  <a:pt x="481" y="779"/>
                  <a:pt x="481" y="779"/>
                </a:cubicBezTo>
                <a:cubicBezTo>
                  <a:pt x="480" y="779"/>
                  <a:pt x="480" y="779"/>
                  <a:pt x="480" y="779"/>
                </a:cubicBezTo>
                <a:cubicBezTo>
                  <a:pt x="480" y="780"/>
                  <a:pt x="481" y="781"/>
                  <a:pt x="481" y="782"/>
                </a:cubicBezTo>
                <a:cubicBezTo>
                  <a:pt x="482" y="782"/>
                  <a:pt x="484" y="783"/>
                  <a:pt x="485" y="783"/>
                </a:cubicBezTo>
                <a:cubicBezTo>
                  <a:pt x="485" y="785"/>
                  <a:pt x="485" y="785"/>
                  <a:pt x="486" y="786"/>
                </a:cubicBezTo>
                <a:cubicBezTo>
                  <a:pt x="487" y="786"/>
                  <a:pt x="487" y="786"/>
                  <a:pt x="487" y="786"/>
                </a:cubicBezTo>
                <a:cubicBezTo>
                  <a:pt x="487" y="788"/>
                  <a:pt x="487" y="788"/>
                  <a:pt x="487" y="788"/>
                </a:cubicBezTo>
                <a:cubicBezTo>
                  <a:pt x="487" y="788"/>
                  <a:pt x="487" y="788"/>
                  <a:pt x="487" y="788"/>
                </a:cubicBezTo>
                <a:cubicBezTo>
                  <a:pt x="488" y="789"/>
                  <a:pt x="488" y="790"/>
                  <a:pt x="489" y="790"/>
                </a:cubicBezTo>
                <a:cubicBezTo>
                  <a:pt x="492" y="790"/>
                  <a:pt x="492" y="790"/>
                  <a:pt x="492" y="790"/>
                </a:cubicBezTo>
                <a:cubicBezTo>
                  <a:pt x="492" y="792"/>
                  <a:pt x="492" y="793"/>
                  <a:pt x="493" y="794"/>
                </a:cubicBezTo>
                <a:cubicBezTo>
                  <a:pt x="492" y="794"/>
                  <a:pt x="492" y="794"/>
                  <a:pt x="492" y="794"/>
                </a:cubicBezTo>
                <a:cubicBezTo>
                  <a:pt x="493" y="797"/>
                  <a:pt x="494" y="797"/>
                  <a:pt x="497" y="798"/>
                </a:cubicBezTo>
                <a:cubicBezTo>
                  <a:pt x="497" y="800"/>
                  <a:pt x="497" y="801"/>
                  <a:pt x="497" y="802"/>
                </a:cubicBezTo>
                <a:cubicBezTo>
                  <a:pt x="500" y="802"/>
                  <a:pt x="501" y="803"/>
                  <a:pt x="502" y="804"/>
                </a:cubicBezTo>
                <a:cubicBezTo>
                  <a:pt x="502" y="805"/>
                  <a:pt x="502" y="805"/>
                  <a:pt x="502" y="805"/>
                </a:cubicBezTo>
                <a:cubicBezTo>
                  <a:pt x="504" y="805"/>
                  <a:pt x="504" y="805"/>
                  <a:pt x="504" y="805"/>
                </a:cubicBezTo>
                <a:cubicBezTo>
                  <a:pt x="503" y="807"/>
                  <a:pt x="502" y="808"/>
                  <a:pt x="500" y="809"/>
                </a:cubicBezTo>
                <a:cubicBezTo>
                  <a:pt x="500" y="811"/>
                  <a:pt x="501" y="812"/>
                  <a:pt x="501" y="813"/>
                </a:cubicBezTo>
                <a:cubicBezTo>
                  <a:pt x="504" y="813"/>
                  <a:pt x="504" y="813"/>
                  <a:pt x="504" y="813"/>
                </a:cubicBezTo>
                <a:cubicBezTo>
                  <a:pt x="504" y="814"/>
                  <a:pt x="504" y="815"/>
                  <a:pt x="504" y="816"/>
                </a:cubicBezTo>
                <a:cubicBezTo>
                  <a:pt x="506" y="816"/>
                  <a:pt x="506" y="817"/>
                  <a:pt x="507" y="817"/>
                </a:cubicBezTo>
                <a:cubicBezTo>
                  <a:pt x="507" y="818"/>
                  <a:pt x="507" y="818"/>
                  <a:pt x="507" y="818"/>
                </a:cubicBezTo>
                <a:cubicBezTo>
                  <a:pt x="508" y="818"/>
                  <a:pt x="508" y="818"/>
                  <a:pt x="509" y="819"/>
                </a:cubicBezTo>
                <a:cubicBezTo>
                  <a:pt x="510" y="820"/>
                  <a:pt x="508" y="820"/>
                  <a:pt x="511" y="821"/>
                </a:cubicBezTo>
                <a:cubicBezTo>
                  <a:pt x="511" y="822"/>
                  <a:pt x="515" y="829"/>
                  <a:pt x="516" y="830"/>
                </a:cubicBezTo>
                <a:cubicBezTo>
                  <a:pt x="518" y="830"/>
                  <a:pt x="518" y="830"/>
                  <a:pt x="518" y="830"/>
                </a:cubicBezTo>
                <a:cubicBezTo>
                  <a:pt x="518" y="830"/>
                  <a:pt x="518" y="830"/>
                  <a:pt x="518" y="830"/>
                </a:cubicBezTo>
                <a:cubicBezTo>
                  <a:pt x="520" y="832"/>
                  <a:pt x="520" y="832"/>
                  <a:pt x="520" y="832"/>
                </a:cubicBezTo>
                <a:cubicBezTo>
                  <a:pt x="520" y="835"/>
                  <a:pt x="520" y="835"/>
                  <a:pt x="520" y="835"/>
                </a:cubicBezTo>
                <a:cubicBezTo>
                  <a:pt x="521" y="836"/>
                  <a:pt x="522" y="836"/>
                  <a:pt x="523" y="836"/>
                </a:cubicBezTo>
                <a:cubicBezTo>
                  <a:pt x="523" y="838"/>
                  <a:pt x="523" y="838"/>
                  <a:pt x="523" y="838"/>
                </a:cubicBezTo>
                <a:cubicBezTo>
                  <a:pt x="523" y="838"/>
                  <a:pt x="524" y="838"/>
                  <a:pt x="524" y="838"/>
                </a:cubicBezTo>
                <a:cubicBezTo>
                  <a:pt x="524" y="840"/>
                  <a:pt x="524" y="840"/>
                  <a:pt x="524" y="840"/>
                </a:cubicBezTo>
                <a:cubicBezTo>
                  <a:pt x="525" y="841"/>
                  <a:pt x="525" y="841"/>
                  <a:pt x="526" y="842"/>
                </a:cubicBezTo>
                <a:cubicBezTo>
                  <a:pt x="526" y="844"/>
                  <a:pt x="526" y="844"/>
                  <a:pt x="526" y="844"/>
                </a:cubicBezTo>
                <a:cubicBezTo>
                  <a:pt x="527" y="844"/>
                  <a:pt x="527" y="844"/>
                  <a:pt x="527" y="844"/>
                </a:cubicBezTo>
                <a:cubicBezTo>
                  <a:pt x="527" y="845"/>
                  <a:pt x="527" y="845"/>
                  <a:pt x="527" y="845"/>
                </a:cubicBezTo>
                <a:cubicBezTo>
                  <a:pt x="527" y="845"/>
                  <a:pt x="527" y="845"/>
                  <a:pt x="527" y="845"/>
                </a:cubicBezTo>
                <a:cubicBezTo>
                  <a:pt x="527" y="846"/>
                  <a:pt x="527" y="846"/>
                  <a:pt x="527" y="846"/>
                </a:cubicBezTo>
                <a:cubicBezTo>
                  <a:pt x="528" y="846"/>
                  <a:pt x="528" y="847"/>
                  <a:pt x="529" y="847"/>
                </a:cubicBezTo>
                <a:cubicBezTo>
                  <a:pt x="529" y="848"/>
                  <a:pt x="529" y="848"/>
                  <a:pt x="529" y="848"/>
                </a:cubicBezTo>
                <a:cubicBezTo>
                  <a:pt x="529" y="849"/>
                  <a:pt x="530" y="849"/>
                  <a:pt x="531" y="850"/>
                </a:cubicBezTo>
                <a:cubicBezTo>
                  <a:pt x="531" y="851"/>
                  <a:pt x="531" y="851"/>
                  <a:pt x="531" y="851"/>
                </a:cubicBezTo>
                <a:cubicBezTo>
                  <a:pt x="531" y="851"/>
                  <a:pt x="532" y="851"/>
                  <a:pt x="532" y="852"/>
                </a:cubicBezTo>
                <a:cubicBezTo>
                  <a:pt x="532" y="853"/>
                  <a:pt x="532" y="854"/>
                  <a:pt x="533" y="855"/>
                </a:cubicBezTo>
                <a:cubicBezTo>
                  <a:pt x="533" y="855"/>
                  <a:pt x="534" y="855"/>
                  <a:pt x="534" y="855"/>
                </a:cubicBezTo>
                <a:cubicBezTo>
                  <a:pt x="534" y="860"/>
                  <a:pt x="534" y="860"/>
                  <a:pt x="534" y="860"/>
                </a:cubicBezTo>
                <a:cubicBezTo>
                  <a:pt x="534" y="860"/>
                  <a:pt x="535" y="861"/>
                  <a:pt x="535" y="861"/>
                </a:cubicBezTo>
                <a:cubicBezTo>
                  <a:pt x="536" y="862"/>
                  <a:pt x="537" y="865"/>
                  <a:pt x="536" y="867"/>
                </a:cubicBezTo>
                <a:cubicBezTo>
                  <a:pt x="535" y="869"/>
                  <a:pt x="534" y="869"/>
                  <a:pt x="533" y="873"/>
                </a:cubicBezTo>
                <a:cubicBezTo>
                  <a:pt x="535" y="873"/>
                  <a:pt x="535" y="873"/>
                  <a:pt x="535" y="873"/>
                </a:cubicBezTo>
                <a:cubicBezTo>
                  <a:pt x="534" y="874"/>
                  <a:pt x="534" y="874"/>
                  <a:pt x="533" y="875"/>
                </a:cubicBezTo>
                <a:cubicBezTo>
                  <a:pt x="533" y="877"/>
                  <a:pt x="534" y="879"/>
                  <a:pt x="534" y="881"/>
                </a:cubicBezTo>
                <a:cubicBezTo>
                  <a:pt x="535" y="881"/>
                  <a:pt x="535" y="882"/>
                  <a:pt x="536" y="882"/>
                </a:cubicBezTo>
                <a:cubicBezTo>
                  <a:pt x="537" y="885"/>
                  <a:pt x="538" y="885"/>
                  <a:pt x="539" y="887"/>
                </a:cubicBezTo>
                <a:cubicBezTo>
                  <a:pt x="539" y="887"/>
                  <a:pt x="540" y="888"/>
                  <a:pt x="540" y="888"/>
                </a:cubicBezTo>
                <a:cubicBezTo>
                  <a:pt x="541" y="888"/>
                  <a:pt x="541" y="888"/>
                  <a:pt x="541" y="888"/>
                </a:cubicBezTo>
                <a:cubicBezTo>
                  <a:pt x="541" y="889"/>
                  <a:pt x="542" y="889"/>
                  <a:pt x="542" y="890"/>
                </a:cubicBezTo>
                <a:cubicBezTo>
                  <a:pt x="543" y="890"/>
                  <a:pt x="543" y="890"/>
                  <a:pt x="543" y="890"/>
                </a:cubicBezTo>
                <a:cubicBezTo>
                  <a:pt x="543" y="890"/>
                  <a:pt x="543" y="890"/>
                  <a:pt x="543" y="890"/>
                </a:cubicBezTo>
                <a:cubicBezTo>
                  <a:pt x="545" y="890"/>
                  <a:pt x="545" y="890"/>
                  <a:pt x="545" y="890"/>
                </a:cubicBezTo>
                <a:cubicBezTo>
                  <a:pt x="546" y="891"/>
                  <a:pt x="545" y="892"/>
                  <a:pt x="546" y="893"/>
                </a:cubicBezTo>
                <a:cubicBezTo>
                  <a:pt x="547" y="893"/>
                  <a:pt x="547" y="893"/>
                  <a:pt x="547" y="893"/>
                </a:cubicBezTo>
                <a:cubicBezTo>
                  <a:pt x="547" y="893"/>
                  <a:pt x="547" y="894"/>
                  <a:pt x="547" y="894"/>
                </a:cubicBezTo>
                <a:cubicBezTo>
                  <a:pt x="548" y="894"/>
                  <a:pt x="548" y="894"/>
                  <a:pt x="548" y="894"/>
                </a:cubicBezTo>
                <a:cubicBezTo>
                  <a:pt x="549" y="895"/>
                  <a:pt x="549" y="895"/>
                  <a:pt x="549" y="896"/>
                </a:cubicBezTo>
                <a:cubicBezTo>
                  <a:pt x="550" y="896"/>
                  <a:pt x="550" y="896"/>
                  <a:pt x="550" y="896"/>
                </a:cubicBezTo>
                <a:cubicBezTo>
                  <a:pt x="551" y="896"/>
                  <a:pt x="551" y="897"/>
                  <a:pt x="552" y="898"/>
                </a:cubicBezTo>
                <a:cubicBezTo>
                  <a:pt x="552" y="899"/>
                  <a:pt x="552" y="899"/>
                  <a:pt x="552" y="899"/>
                </a:cubicBezTo>
                <a:cubicBezTo>
                  <a:pt x="554" y="900"/>
                  <a:pt x="553" y="900"/>
                  <a:pt x="555" y="901"/>
                </a:cubicBezTo>
                <a:cubicBezTo>
                  <a:pt x="555" y="903"/>
                  <a:pt x="555" y="903"/>
                  <a:pt x="555" y="903"/>
                </a:cubicBezTo>
                <a:cubicBezTo>
                  <a:pt x="560" y="903"/>
                  <a:pt x="560" y="903"/>
                  <a:pt x="560" y="903"/>
                </a:cubicBezTo>
                <a:cubicBezTo>
                  <a:pt x="560" y="903"/>
                  <a:pt x="560" y="903"/>
                  <a:pt x="560" y="903"/>
                </a:cubicBezTo>
                <a:cubicBezTo>
                  <a:pt x="562" y="903"/>
                  <a:pt x="562" y="903"/>
                  <a:pt x="562" y="903"/>
                </a:cubicBezTo>
                <a:cubicBezTo>
                  <a:pt x="562" y="904"/>
                  <a:pt x="562" y="904"/>
                  <a:pt x="562" y="904"/>
                </a:cubicBezTo>
                <a:cubicBezTo>
                  <a:pt x="564" y="904"/>
                  <a:pt x="564" y="904"/>
                  <a:pt x="564" y="904"/>
                </a:cubicBezTo>
                <a:cubicBezTo>
                  <a:pt x="565" y="905"/>
                  <a:pt x="566" y="907"/>
                  <a:pt x="568" y="908"/>
                </a:cubicBezTo>
                <a:cubicBezTo>
                  <a:pt x="570" y="909"/>
                  <a:pt x="570" y="909"/>
                  <a:pt x="570" y="909"/>
                </a:cubicBezTo>
                <a:cubicBezTo>
                  <a:pt x="570" y="909"/>
                  <a:pt x="570" y="909"/>
                  <a:pt x="570" y="909"/>
                </a:cubicBezTo>
                <a:cubicBezTo>
                  <a:pt x="571" y="910"/>
                  <a:pt x="571" y="910"/>
                  <a:pt x="572" y="910"/>
                </a:cubicBezTo>
                <a:cubicBezTo>
                  <a:pt x="572" y="910"/>
                  <a:pt x="573" y="911"/>
                  <a:pt x="573" y="911"/>
                </a:cubicBezTo>
                <a:cubicBezTo>
                  <a:pt x="575" y="911"/>
                  <a:pt x="575" y="911"/>
                  <a:pt x="575" y="911"/>
                </a:cubicBezTo>
                <a:cubicBezTo>
                  <a:pt x="575" y="912"/>
                  <a:pt x="575" y="912"/>
                  <a:pt x="575" y="912"/>
                </a:cubicBezTo>
                <a:cubicBezTo>
                  <a:pt x="576" y="912"/>
                  <a:pt x="576" y="912"/>
                  <a:pt x="576" y="912"/>
                </a:cubicBezTo>
                <a:cubicBezTo>
                  <a:pt x="577" y="913"/>
                  <a:pt x="577" y="913"/>
                  <a:pt x="577" y="914"/>
                </a:cubicBezTo>
                <a:cubicBezTo>
                  <a:pt x="579" y="915"/>
                  <a:pt x="581" y="915"/>
                  <a:pt x="583" y="916"/>
                </a:cubicBezTo>
                <a:cubicBezTo>
                  <a:pt x="587" y="916"/>
                  <a:pt x="587" y="916"/>
                  <a:pt x="587" y="916"/>
                </a:cubicBezTo>
                <a:cubicBezTo>
                  <a:pt x="587" y="917"/>
                  <a:pt x="587" y="917"/>
                  <a:pt x="587" y="917"/>
                </a:cubicBezTo>
                <a:cubicBezTo>
                  <a:pt x="588" y="917"/>
                  <a:pt x="588" y="917"/>
                  <a:pt x="588" y="917"/>
                </a:cubicBezTo>
                <a:cubicBezTo>
                  <a:pt x="588" y="917"/>
                  <a:pt x="588" y="917"/>
                  <a:pt x="588" y="917"/>
                </a:cubicBezTo>
                <a:cubicBezTo>
                  <a:pt x="589" y="917"/>
                  <a:pt x="590" y="917"/>
                  <a:pt x="591" y="917"/>
                </a:cubicBezTo>
                <a:cubicBezTo>
                  <a:pt x="591" y="917"/>
                  <a:pt x="592" y="918"/>
                  <a:pt x="592" y="919"/>
                </a:cubicBezTo>
                <a:cubicBezTo>
                  <a:pt x="595" y="919"/>
                  <a:pt x="594" y="919"/>
                  <a:pt x="596" y="920"/>
                </a:cubicBezTo>
                <a:cubicBezTo>
                  <a:pt x="596" y="921"/>
                  <a:pt x="596" y="921"/>
                  <a:pt x="596" y="921"/>
                </a:cubicBezTo>
                <a:cubicBezTo>
                  <a:pt x="597" y="921"/>
                  <a:pt x="597" y="921"/>
                  <a:pt x="597" y="921"/>
                </a:cubicBezTo>
                <a:cubicBezTo>
                  <a:pt x="597" y="923"/>
                  <a:pt x="597" y="923"/>
                  <a:pt x="597" y="923"/>
                </a:cubicBezTo>
                <a:cubicBezTo>
                  <a:pt x="599" y="922"/>
                  <a:pt x="600" y="922"/>
                  <a:pt x="602" y="922"/>
                </a:cubicBezTo>
                <a:cubicBezTo>
                  <a:pt x="602" y="922"/>
                  <a:pt x="602" y="923"/>
                  <a:pt x="602" y="923"/>
                </a:cubicBezTo>
                <a:cubicBezTo>
                  <a:pt x="604" y="924"/>
                  <a:pt x="606" y="923"/>
                  <a:pt x="608" y="923"/>
                </a:cubicBezTo>
                <a:cubicBezTo>
                  <a:pt x="608" y="923"/>
                  <a:pt x="608" y="924"/>
                  <a:pt x="608" y="925"/>
                </a:cubicBezTo>
                <a:cubicBezTo>
                  <a:pt x="610" y="925"/>
                  <a:pt x="612" y="925"/>
                  <a:pt x="614" y="925"/>
                </a:cubicBezTo>
                <a:cubicBezTo>
                  <a:pt x="614" y="925"/>
                  <a:pt x="614" y="925"/>
                  <a:pt x="614" y="925"/>
                </a:cubicBezTo>
                <a:cubicBezTo>
                  <a:pt x="615" y="924"/>
                  <a:pt x="616" y="924"/>
                  <a:pt x="616" y="924"/>
                </a:cubicBezTo>
                <a:cubicBezTo>
                  <a:pt x="616" y="923"/>
                  <a:pt x="617" y="923"/>
                  <a:pt x="617" y="923"/>
                </a:cubicBezTo>
                <a:cubicBezTo>
                  <a:pt x="623" y="923"/>
                  <a:pt x="623" y="923"/>
                  <a:pt x="623" y="923"/>
                </a:cubicBezTo>
                <a:cubicBezTo>
                  <a:pt x="623" y="922"/>
                  <a:pt x="623" y="922"/>
                  <a:pt x="623" y="922"/>
                </a:cubicBezTo>
                <a:cubicBezTo>
                  <a:pt x="625" y="922"/>
                  <a:pt x="625" y="922"/>
                  <a:pt x="625" y="922"/>
                </a:cubicBezTo>
                <a:cubicBezTo>
                  <a:pt x="626" y="921"/>
                  <a:pt x="626" y="921"/>
                  <a:pt x="626" y="921"/>
                </a:cubicBezTo>
                <a:cubicBezTo>
                  <a:pt x="628" y="920"/>
                  <a:pt x="628" y="922"/>
                  <a:pt x="628" y="922"/>
                </a:cubicBezTo>
                <a:cubicBezTo>
                  <a:pt x="634" y="922"/>
                  <a:pt x="634" y="922"/>
                  <a:pt x="634" y="922"/>
                </a:cubicBezTo>
                <a:cubicBezTo>
                  <a:pt x="634" y="923"/>
                  <a:pt x="634" y="923"/>
                  <a:pt x="634" y="923"/>
                </a:cubicBezTo>
                <a:cubicBezTo>
                  <a:pt x="635" y="923"/>
                  <a:pt x="635" y="923"/>
                  <a:pt x="635" y="923"/>
                </a:cubicBezTo>
                <a:cubicBezTo>
                  <a:pt x="636" y="924"/>
                  <a:pt x="637" y="925"/>
                  <a:pt x="638" y="926"/>
                </a:cubicBezTo>
                <a:cubicBezTo>
                  <a:pt x="641" y="926"/>
                  <a:pt x="641" y="926"/>
                  <a:pt x="641" y="926"/>
                </a:cubicBezTo>
                <a:cubicBezTo>
                  <a:pt x="642" y="927"/>
                  <a:pt x="643" y="928"/>
                  <a:pt x="644" y="930"/>
                </a:cubicBezTo>
                <a:cubicBezTo>
                  <a:pt x="644" y="930"/>
                  <a:pt x="644" y="930"/>
                  <a:pt x="644" y="930"/>
                </a:cubicBezTo>
                <a:cubicBezTo>
                  <a:pt x="644" y="932"/>
                  <a:pt x="644" y="932"/>
                  <a:pt x="644" y="932"/>
                </a:cubicBezTo>
                <a:cubicBezTo>
                  <a:pt x="645" y="933"/>
                  <a:pt x="645" y="933"/>
                  <a:pt x="646" y="933"/>
                </a:cubicBezTo>
                <a:cubicBezTo>
                  <a:pt x="646" y="934"/>
                  <a:pt x="646" y="934"/>
                  <a:pt x="646" y="934"/>
                </a:cubicBezTo>
                <a:cubicBezTo>
                  <a:pt x="647" y="934"/>
                  <a:pt x="647" y="934"/>
                  <a:pt x="647" y="934"/>
                </a:cubicBezTo>
                <a:cubicBezTo>
                  <a:pt x="649" y="935"/>
                  <a:pt x="648" y="937"/>
                  <a:pt x="651" y="938"/>
                </a:cubicBezTo>
                <a:cubicBezTo>
                  <a:pt x="652" y="941"/>
                  <a:pt x="654" y="940"/>
                  <a:pt x="656" y="942"/>
                </a:cubicBezTo>
                <a:cubicBezTo>
                  <a:pt x="656" y="942"/>
                  <a:pt x="656" y="942"/>
                  <a:pt x="656" y="942"/>
                </a:cubicBezTo>
                <a:cubicBezTo>
                  <a:pt x="656" y="942"/>
                  <a:pt x="656" y="942"/>
                  <a:pt x="656" y="942"/>
                </a:cubicBezTo>
                <a:cubicBezTo>
                  <a:pt x="656" y="943"/>
                  <a:pt x="656" y="943"/>
                  <a:pt x="656" y="944"/>
                </a:cubicBezTo>
                <a:cubicBezTo>
                  <a:pt x="656" y="944"/>
                  <a:pt x="656" y="944"/>
                  <a:pt x="656" y="944"/>
                </a:cubicBezTo>
                <a:cubicBezTo>
                  <a:pt x="656" y="944"/>
                  <a:pt x="656" y="944"/>
                  <a:pt x="656" y="944"/>
                </a:cubicBezTo>
                <a:cubicBezTo>
                  <a:pt x="658" y="945"/>
                  <a:pt x="659" y="945"/>
                  <a:pt x="660" y="946"/>
                </a:cubicBezTo>
                <a:cubicBezTo>
                  <a:pt x="660" y="946"/>
                  <a:pt x="661" y="944"/>
                  <a:pt x="662" y="945"/>
                </a:cubicBezTo>
                <a:cubicBezTo>
                  <a:pt x="662" y="945"/>
                  <a:pt x="662" y="946"/>
                  <a:pt x="662" y="946"/>
                </a:cubicBezTo>
                <a:cubicBezTo>
                  <a:pt x="664" y="946"/>
                  <a:pt x="664" y="946"/>
                  <a:pt x="664" y="946"/>
                </a:cubicBezTo>
                <a:cubicBezTo>
                  <a:pt x="664" y="947"/>
                  <a:pt x="665" y="947"/>
                  <a:pt x="665" y="948"/>
                </a:cubicBezTo>
                <a:cubicBezTo>
                  <a:pt x="666" y="948"/>
                  <a:pt x="667" y="948"/>
                  <a:pt x="669" y="949"/>
                </a:cubicBezTo>
                <a:cubicBezTo>
                  <a:pt x="669" y="951"/>
                  <a:pt x="669" y="951"/>
                  <a:pt x="669" y="951"/>
                </a:cubicBezTo>
                <a:cubicBezTo>
                  <a:pt x="670" y="951"/>
                  <a:pt x="673" y="952"/>
                  <a:pt x="675" y="951"/>
                </a:cubicBezTo>
                <a:cubicBezTo>
                  <a:pt x="675" y="951"/>
                  <a:pt x="675" y="951"/>
                  <a:pt x="675" y="951"/>
                </a:cubicBezTo>
                <a:cubicBezTo>
                  <a:pt x="678" y="951"/>
                  <a:pt x="681" y="952"/>
                  <a:pt x="684" y="953"/>
                </a:cubicBezTo>
                <a:cubicBezTo>
                  <a:pt x="684" y="953"/>
                  <a:pt x="684" y="953"/>
                  <a:pt x="684" y="953"/>
                </a:cubicBezTo>
                <a:cubicBezTo>
                  <a:pt x="686" y="953"/>
                  <a:pt x="687" y="953"/>
                  <a:pt x="687" y="951"/>
                </a:cubicBezTo>
                <a:cubicBezTo>
                  <a:pt x="691" y="951"/>
                  <a:pt x="691" y="951"/>
                  <a:pt x="691" y="951"/>
                </a:cubicBezTo>
                <a:cubicBezTo>
                  <a:pt x="690" y="951"/>
                  <a:pt x="690" y="951"/>
                  <a:pt x="690" y="951"/>
                </a:cubicBezTo>
                <a:cubicBezTo>
                  <a:pt x="690" y="955"/>
                  <a:pt x="690" y="955"/>
                  <a:pt x="690" y="955"/>
                </a:cubicBezTo>
                <a:cubicBezTo>
                  <a:pt x="689" y="955"/>
                  <a:pt x="689" y="955"/>
                  <a:pt x="689" y="955"/>
                </a:cubicBezTo>
                <a:cubicBezTo>
                  <a:pt x="689" y="957"/>
                  <a:pt x="689" y="957"/>
                  <a:pt x="689" y="957"/>
                </a:cubicBezTo>
                <a:cubicBezTo>
                  <a:pt x="690" y="958"/>
                  <a:pt x="691" y="958"/>
                  <a:pt x="691" y="958"/>
                </a:cubicBezTo>
                <a:cubicBezTo>
                  <a:pt x="691" y="958"/>
                  <a:pt x="692" y="959"/>
                  <a:pt x="692" y="959"/>
                </a:cubicBezTo>
                <a:cubicBezTo>
                  <a:pt x="693" y="960"/>
                  <a:pt x="694" y="961"/>
                  <a:pt x="694" y="961"/>
                </a:cubicBezTo>
                <a:cubicBezTo>
                  <a:pt x="694" y="963"/>
                  <a:pt x="694" y="963"/>
                  <a:pt x="694" y="963"/>
                </a:cubicBezTo>
                <a:cubicBezTo>
                  <a:pt x="695" y="963"/>
                  <a:pt x="695" y="963"/>
                  <a:pt x="695" y="963"/>
                </a:cubicBezTo>
                <a:cubicBezTo>
                  <a:pt x="695" y="964"/>
                  <a:pt x="695" y="964"/>
                  <a:pt x="695" y="964"/>
                </a:cubicBezTo>
                <a:cubicBezTo>
                  <a:pt x="696" y="964"/>
                  <a:pt x="696" y="964"/>
                  <a:pt x="696" y="964"/>
                </a:cubicBezTo>
                <a:cubicBezTo>
                  <a:pt x="696" y="966"/>
                  <a:pt x="696" y="966"/>
                  <a:pt x="696" y="966"/>
                </a:cubicBezTo>
                <a:cubicBezTo>
                  <a:pt x="696" y="966"/>
                  <a:pt x="697" y="966"/>
                  <a:pt x="697" y="967"/>
                </a:cubicBezTo>
                <a:cubicBezTo>
                  <a:pt x="697" y="969"/>
                  <a:pt x="697" y="969"/>
                  <a:pt x="697" y="969"/>
                </a:cubicBezTo>
                <a:cubicBezTo>
                  <a:pt x="698" y="969"/>
                  <a:pt x="698" y="969"/>
                  <a:pt x="698" y="969"/>
                </a:cubicBezTo>
                <a:cubicBezTo>
                  <a:pt x="698" y="971"/>
                  <a:pt x="698" y="971"/>
                  <a:pt x="698" y="971"/>
                </a:cubicBezTo>
                <a:cubicBezTo>
                  <a:pt x="699" y="971"/>
                  <a:pt x="700" y="972"/>
                  <a:pt x="701" y="973"/>
                </a:cubicBezTo>
                <a:cubicBezTo>
                  <a:pt x="701" y="974"/>
                  <a:pt x="701" y="974"/>
                  <a:pt x="701" y="974"/>
                </a:cubicBezTo>
                <a:cubicBezTo>
                  <a:pt x="701" y="974"/>
                  <a:pt x="702" y="974"/>
                  <a:pt x="702" y="974"/>
                </a:cubicBezTo>
                <a:cubicBezTo>
                  <a:pt x="702" y="976"/>
                  <a:pt x="702" y="976"/>
                  <a:pt x="702" y="976"/>
                </a:cubicBezTo>
                <a:cubicBezTo>
                  <a:pt x="703" y="976"/>
                  <a:pt x="703" y="976"/>
                  <a:pt x="703" y="976"/>
                </a:cubicBezTo>
                <a:cubicBezTo>
                  <a:pt x="703" y="978"/>
                  <a:pt x="703" y="978"/>
                  <a:pt x="703" y="978"/>
                </a:cubicBezTo>
                <a:cubicBezTo>
                  <a:pt x="704" y="978"/>
                  <a:pt x="704" y="978"/>
                  <a:pt x="704" y="978"/>
                </a:cubicBezTo>
                <a:cubicBezTo>
                  <a:pt x="703" y="979"/>
                  <a:pt x="703" y="979"/>
                  <a:pt x="703" y="979"/>
                </a:cubicBezTo>
                <a:cubicBezTo>
                  <a:pt x="703" y="981"/>
                  <a:pt x="703" y="980"/>
                  <a:pt x="704" y="981"/>
                </a:cubicBezTo>
                <a:cubicBezTo>
                  <a:pt x="704" y="983"/>
                  <a:pt x="704" y="983"/>
                  <a:pt x="702" y="983"/>
                </a:cubicBezTo>
                <a:cubicBezTo>
                  <a:pt x="702" y="984"/>
                  <a:pt x="702" y="984"/>
                  <a:pt x="702" y="984"/>
                </a:cubicBezTo>
                <a:cubicBezTo>
                  <a:pt x="702" y="989"/>
                  <a:pt x="702" y="987"/>
                  <a:pt x="704" y="989"/>
                </a:cubicBezTo>
                <a:cubicBezTo>
                  <a:pt x="705" y="989"/>
                  <a:pt x="705" y="991"/>
                  <a:pt x="706" y="992"/>
                </a:cubicBezTo>
                <a:cubicBezTo>
                  <a:pt x="706" y="992"/>
                  <a:pt x="706" y="992"/>
                  <a:pt x="706" y="992"/>
                </a:cubicBezTo>
                <a:cubicBezTo>
                  <a:pt x="708" y="992"/>
                  <a:pt x="708" y="992"/>
                  <a:pt x="708" y="992"/>
                </a:cubicBezTo>
                <a:cubicBezTo>
                  <a:pt x="709" y="990"/>
                  <a:pt x="710" y="990"/>
                  <a:pt x="709" y="987"/>
                </a:cubicBezTo>
                <a:cubicBezTo>
                  <a:pt x="710" y="987"/>
                  <a:pt x="709" y="987"/>
                  <a:pt x="710" y="988"/>
                </a:cubicBezTo>
                <a:cubicBezTo>
                  <a:pt x="712" y="988"/>
                  <a:pt x="712" y="988"/>
                  <a:pt x="712" y="988"/>
                </a:cubicBezTo>
                <a:cubicBezTo>
                  <a:pt x="714" y="993"/>
                  <a:pt x="714" y="993"/>
                  <a:pt x="714" y="993"/>
                </a:cubicBezTo>
                <a:cubicBezTo>
                  <a:pt x="715" y="993"/>
                  <a:pt x="716" y="993"/>
                  <a:pt x="717" y="994"/>
                </a:cubicBezTo>
                <a:cubicBezTo>
                  <a:pt x="717" y="995"/>
                  <a:pt x="717" y="995"/>
                  <a:pt x="717" y="995"/>
                </a:cubicBezTo>
                <a:cubicBezTo>
                  <a:pt x="720" y="995"/>
                  <a:pt x="720" y="995"/>
                  <a:pt x="721" y="997"/>
                </a:cubicBezTo>
                <a:cubicBezTo>
                  <a:pt x="721" y="997"/>
                  <a:pt x="721" y="997"/>
                  <a:pt x="721" y="997"/>
                </a:cubicBezTo>
                <a:cubicBezTo>
                  <a:pt x="721" y="999"/>
                  <a:pt x="721" y="1000"/>
                  <a:pt x="721" y="1001"/>
                </a:cubicBezTo>
                <a:cubicBezTo>
                  <a:pt x="720" y="1001"/>
                  <a:pt x="720" y="1001"/>
                  <a:pt x="720" y="1001"/>
                </a:cubicBezTo>
                <a:cubicBezTo>
                  <a:pt x="720" y="1002"/>
                  <a:pt x="720" y="1003"/>
                  <a:pt x="721" y="1003"/>
                </a:cubicBezTo>
                <a:cubicBezTo>
                  <a:pt x="721" y="1003"/>
                  <a:pt x="721" y="1003"/>
                  <a:pt x="721" y="1003"/>
                </a:cubicBezTo>
                <a:cubicBezTo>
                  <a:pt x="721" y="1005"/>
                  <a:pt x="721" y="1005"/>
                  <a:pt x="721" y="1005"/>
                </a:cubicBezTo>
                <a:cubicBezTo>
                  <a:pt x="722" y="1005"/>
                  <a:pt x="722" y="1005"/>
                  <a:pt x="722" y="1005"/>
                </a:cubicBezTo>
                <a:cubicBezTo>
                  <a:pt x="722" y="1005"/>
                  <a:pt x="722" y="1005"/>
                  <a:pt x="722" y="1005"/>
                </a:cubicBezTo>
                <a:cubicBezTo>
                  <a:pt x="723" y="1005"/>
                  <a:pt x="723" y="1005"/>
                  <a:pt x="723" y="1005"/>
                </a:cubicBezTo>
                <a:cubicBezTo>
                  <a:pt x="723" y="1001"/>
                  <a:pt x="723" y="1001"/>
                  <a:pt x="723" y="1001"/>
                </a:cubicBezTo>
                <a:cubicBezTo>
                  <a:pt x="726" y="1002"/>
                  <a:pt x="724" y="1003"/>
                  <a:pt x="725" y="1005"/>
                </a:cubicBezTo>
                <a:cubicBezTo>
                  <a:pt x="725" y="1005"/>
                  <a:pt x="726" y="1006"/>
                  <a:pt x="727" y="1007"/>
                </a:cubicBezTo>
                <a:cubicBezTo>
                  <a:pt x="729" y="1006"/>
                  <a:pt x="728" y="1005"/>
                  <a:pt x="731" y="1005"/>
                </a:cubicBezTo>
                <a:cubicBezTo>
                  <a:pt x="732" y="1006"/>
                  <a:pt x="731" y="1005"/>
                  <a:pt x="732" y="1006"/>
                </a:cubicBezTo>
                <a:cubicBezTo>
                  <a:pt x="733" y="1007"/>
                  <a:pt x="736" y="1007"/>
                  <a:pt x="737" y="1006"/>
                </a:cubicBezTo>
                <a:cubicBezTo>
                  <a:pt x="738" y="1008"/>
                  <a:pt x="739" y="1010"/>
                  <a:pt x="739" y="1011"/>
                </a:cubicBezTo>
                <a:cubicBezTo>
                  <a:pt x="741" y="1011"/>
                  <a:pt x="742" y="1011"/>
                  <a:pt x="744" y="1011"/>
                </a:cubicBezTo>
                <a:cubicBezTo>
                  <a:pt x="744" y="1013"/>
                  <a:pt x="745" y="1014"/>
                  <a:pt x="745" y="1016"/>
                </a:cubicBezTo>
                <a:cubicBezTo>
                  <a:pt x="746" y="1016"/>
                  <a:pt x="747" y="1015"/>
                  <a:pt x="748" y="1015"/>
                </a:cubicBezTo>
                <a:cubicBezTo>
                  <a:pt x="748" y="1015"/>
                  <a:pt x="748" y="1015"/>
                  <a:pt x="748" y="1015"/>
                </a:cubicBezTo>
                <a:cubicBezTo>
                  <a:pt x="750" y="1013"/>
                  <a:pt x="749" y="1013"/>
                  <a:pt x="752" y="1013"/>
                </a:cubicBezTo>
                <a:cubicBezTo>
                  <a:pt x="752" y="1010"/>
                  <a:pt x="751" y="1010"/>
                  <a:pt x="750" y="1009"/>
                </a:cubicBezTo>
                <a:cubicBezTo>
                  <a:pt x="750" y="1008"/>
                  <a:pt x="750" y="1008"/>
                  <a:pt x="750" y="1008"/>
                </a:cubicBezTo>
                <a:cubicBezTo>
                  <a:pt x="748" y="1008"/>
                  <a:pt x="748" y="1008"/>
                  <a:pt x="748" y="1008"/>
                </a:cubicBezTo>
                <a:cubicBezTo>
                  <a:pt x="748" y="1007"/>
                  <a:pt x="748" y="1007"/>
                  <a:pt x="748" y="1007"/>
                </a:cubicBezTo>
                <a:cubicBezTo>
                  <a:pt x="747" y="1007"/>
                  <a:pt x="747" y="1007"/>
                  <a:pt x="747" y="1006"/>
                </a:cubicBezTo>
                <a:cubicBezTo>
                  <a:pt x="748" y="1006"/>
                  <a:pt x="749" y="1006"/>
                  <a:pt x="750" y="1005"/>
                </a:cubicBezTo>
                <a:cubicBezTo>
                  <a:pt x="750" y="1005"/>
                  <a:pt x="750" y="1005"/>
                  <a:pt x="750" y="1005"/>
                </a:cubicBezTo>
                <a:cubicBezTo>
                  <a:pt x="752" y="1005"/>
                  <a:pt x="752" y="1005"/>
                  <a:pt x="752" y="1005"/>
                </a:cubicBezTo>
                <a:cubicBezTo>
                  <a:pt x="752" y="1004"/>
                  <a:pt x="752" y="1004"/>
                  <a:pt x="752" y="1004"/>
                </a:cubicBezTo>
                <a:cubicBezTo>
                  <a:pt x="752" y="1004"/>
                  <a:pt x="753" y="1003"/>
                  <a:pt x="754" y="1003"/>
                </a:cubicBezTo>
                <a:cubicBezTo>
                  <a:pt x="754" y="1001"/>
                  <a:pt x="754" y="1001"/>
                  <a:pt x="754" y="1001"/>
                </a:cubicBezTo>
                <a:cubicBezTo>
                  <a:pt x="755" y="1000"/>
                  <a:pt x="756" y="999"/>
                  <a:pt x="757" y="999"/>
                </a:cubicBezTo>
                <a:cubicBezTo>
                  <a:pt x="757" y="998"/>
                  <a:pt x="757" y="998"/>
                  <a:pt x="757" y="998"/>
                </a:cubicBezTo>
                <a:cubicBezTo>
                  <a:pt x="758" y="999"/>
                  <a:pt x="758" y="999"/>
                  <a:pt x="760" y="999"/>
                </a:cubicBezTo>
                <a:cubicBezTo>
                  <a:pt x="760" y="1002"/>
                  <a:pt x="761" y="1002"/>
                  <a:pt x="762" y="1005"/>
                </a:cubicBezTo>
                <a:cubicBezTo>
                  <a:pt x="763" y="1005"/>
                  <a:pt x="763" y="1005"/>
                  <a:pt x="763" y="1005"/>
                </a:cubicBezTo>
                <a:cubicBezTo>
                  <a:pt x="763" y="1006"/>
                  <a:pt x="763" y="1006"/>
                  <a:pt x="763" y="1007"/>
                </a:cubicBezTo>
                <a:cubicBezTo>
                  <a:pt x="766" y="1007"/>
                  <a:pt x="766" y="1006"/>
                  <a:pt x="769" y="1006"/>
                </a:cubicBezTo>
                <a:cubicBezTo>
                  <a:pt x="769" y="1009"/>
                  <a:pt x="769" y="1009"/>
                  <a:pt x="769" y="1009"/>
                </a:cubicBezTo>
                <a:cubicBezTo>
                  <a:pt x="767" y="1009"/>
                  <a:pt x="767" y="1009"/>
                  <a:pt x="767" y="1009"/>
                </a:cubicBezTo>
                <a:cubicBezTo>
                  <a:pt x="766" y="1010"/>
                  <a:pt x="766" y="1011"/>
                  <a:pt x="765" y="1011"/>
                </a:cubicBezTo>
                <a:cubicBezTo>
                  <a:pt x="765" y="1015"/>
                  <a:pt x="765" y="1015"/>
                  <a:pt x="765" y="1015"/>
                </a:cubicBezTo>
                <a:cubicBezTo>
                  <a:pt x="766" y="1015"/>
                  <a:pt x="766" y="1015"/>
                  <a:pt x="766" y="1015"/>
                </a:cubicBezTo>
                <a:cubicBezTo>
                  <a:pt x="767" y="1018"/>
                  <a:pt x="768" y="1018"/>
                  <a:pt x="770" y="1019"/>
                </a:cubicBezTo>
                <a:cubicBezTo>
                  <a:pt x="770" y="1020"/>
                  <a:pt x="770" y="1020"/>
                  <a:pt x="770" y="1020"/>
                </a:cubicBezTo>
                <a:cubicBezTo>
                  <a:pt x="773" y="1020"/>
                  <a:pt x="773" y="1020"/>
                  <a:pt x="773" y="1020"/>
                </a:cubicBezTo>
                <a:cubicBezTo>
                  <a:pt x="773" y="1021"/>
                  <a:pt x="773" y="1021"/>
                  <a:pt x="773" y="1021"/>
                </a:cubicBezTo>
                <a:cubicBezTo>
                  <a:pt x="774" y="1021"/>
                  <a:pt x="774" y="1021"/>
                  <a:pt x="774" y="1021"/>
                </a:cubicBezTo>
                <a:cubicBezTo>
                  <a:pt x="774" y="1023"/>
                  <a:pt x="774" y="1023"/>
                  <a:pt x="774" y="1023"/>
                </a:cubicBezTo>
                <a:cubicBezTo>
                  <a:pt x="774" y="1025"/>
                  <a:pt x="774" y="1026"/>
                  <a:pt x="775" y="1028"/>
                </a:cubicBezTo>
                <a:cubicBezTo>
                  <a:pt x="774" y="1028"/>
                  <a:pt x="774" y="1028"/>
                  <a:pt x="774" y="1028"/>
                </a:cubicBezTo>
                <a:cubicBezTo>
                  <a:pt x="774" y="1029"/>
                  <a:pt x="774" y="1030"/>
                  <a:pt x="773" y="1032"/>
                </a:cubicBezTo>
                <a:cubicBezTo>
                  <a:pt x="774" y="1032"/>
                  <a:pt x="774" y="1032"/>
                  <a:pt x="775" y="1032"/>
                </a:cubicBezTo>
                <a:cubicBezTo>
                  <a:pt x="775" y="1035"/>
                  <a:pt x="774" y="1036"/>
                  <a:pt x="771" y="1036"/>
                </a:cubicBezTo>
                <a:cubicBezTo>
                  <a:pt x="772" y="1037"/>
                  <a:pt x="772" y="1038"/>
                  <a:pt x="773" y="1038"/>
                </a:cubicBezTo>
                <a:cubicBezTo>
                  <a:pt x="773" y="1040"/>
                  <a:pt x="773" y="1041"/>
                  <a:pt x="773" y="1042"/>
                </a:cubicBezTo>
                <a:cubicBezTo>
                  <a:pt x="772" y="1042"/>
                  <a:pt x="772" y="1042"/>
                  <a:pt x="772" y="1042"/>
                </a:cubicBezTo>
                <a:cubicBezTo>
                  <a:pt x="772" y="1043"/>
                  <a:pt x="773" y="1043"/>
                  <a:pt x="773" y="1044"/>
                </a:cubicBezTo>
                <a:cubicBezTo>
                  <a:pt x="773" y="1045"/>
                  <a:pt x="772" y="1049"/>
                  <a:pt x="771" y="1050"/>
                </a:cubicBezTo>
                <a:cubicBezTo>
                  <a:pt x="771" y="1051"/>
                  <a:pt x="770" y="1051"/>
                  <a:pt x="769" y="1051"/>
                </a:cubicBezTo>
                <a:cubicBezTo>
                  <a:pt x="770" y="1055"/>
                  <a:pt x="772" y="1056"/>
                  <a:pt x="775" y="1055"/>
                </a:cubicBezTo>
                <a:cubicBezTo>
                  <a:pt x="774" y="1058"/>
                  <a:pt x="773" y="1058"/>
                  <a:pt x="771" y="1060"/>
                </a:cubicBezTo>
                <a:cubicBezTo>
                  <a:pt x="771" y="1060"/>
                  <a:pt x="771" y="1060"/>
                  <a:pt x="771" y="1060"/>
                </a:cubicBezTo>
                <a:cubicBezTo>
                  <a:pt x="771" y="1062"/>
                  <a:pt x="771" y="1062"/>
                  <a:pt x="771" y="1062"/>
                </a:cubicBezTo>
                <a:cubicBezTo>
                  <a:pt x="770" y="1062"/>
                  <a:pt x="770" y="1062"/>
                  <a:pt x="770" y="1062"/>
                </a:cubicBezTo>
                <a:cubicBezTo>
                  <a:pt x="770" y="1063"/>
                  <a:pt x="770" y="1064"/>
                  <a:pt x="769" y="1065"/>
                </a:cubicBezTo>
                <a:cubicBezTo>
                  <a:pt x="768" y="1065"/>
                  <a:pt x="767" y="1065"/>
                  <a:pt x="765" y="1065"/>
                </a:cubicBezTo>
                <a:cubicBezTo>
                  <a:pt x="765" y="1066"/>
                  <a:pt x="765" y="1066"/>
                  <a:pt x="765" y="1066"/>
                </a:cubicBezTo>
                <a:cubicBezTo>
                  <a:pt x="764" y="1066"/>
                  <a:pt x="764" y="1066"/>
                  <a:pt x="764" y="1066"/>
                </a:cubicBezTo>
                <a:cubicBezTo>
                  <a:pt x="763" y="1067"/>
                  <a:pt x="763" y="1068"/>
                  <a:pt x="762" y="1069"/>
                </a:cubicBezTo>
                <a:cubicBezTo>
                  <a:pt x="762" y="1069"/>
                  <a:pt x="762" y="1069"/>
                  <a:pt x="762" y="1069"/>
                </a:cubicBezTo>
                <a:cubicBezTo>
                  <a:pt x="760" y="1071"/>
                  <a:pt x="763" y="1071"/>
                  <a:pt x="760" y="1072"/>
                </a:cubicBezTo>
                <a:cubicBezTo>
                  <a:pt x="761" y="1074"/>
                  <a:pt x="761" y="1074"/>
                  <a:pt x="763" y="1074"/>
                </a:cubicBezTo>
                <a:cubicBezTo>
                  <a:pt x="763" y="1076"/>
                  <a:pt x="763" y="1076"/>
                  <a:pt x="763" y="1076"/>
                </a:cubicBezTo>
                <a:cubicBezTo>
                  <a:pt x="758" y="1076"/>
                  <a:pt x="758" y="1076"/>
                  <a:pt x="758" y="1076"/>
                </a:cubicBezTo>
                <a:cubicBezTo>
                  <a:pt x="758" y="1078"/>
                  <a:pt x="758" y="1078"/>
                  <a:pt x="758" y="1078"/>
                </a:cubicBezTo>
                <a:cubicBezTo>
                  <a:pt x="759" y="1078"/>
                  <a:pt x="759" y="1078"/>
                  <a:pt x="759" y="1078"/>
                </a:cubicBezTo>
                <a:cubicBezTo>
                  <a:pt x="758" y="1081"/>
                  <a:pt x="756" y="1081"/>
                  <a:pt x="754" y="1084"/>
                </a:cubicBezTo>
                <a:cubicBezTo>
                  <a:pt x="752" y="1084"/>
                  <a:pt x="752" y="1084"/>
                  <a:pt x="752" y="1084"/>
                </a:cubicBezTo>
                <a:cubicBezTo>
                  <a:pt x="752" y="1085"/>
                  <a:pt x="752" y="1085"/>
                  <a:pt x="752" y="1085"/>
                </a:cubicBezTo>
                <a:cubicBezTo>
                  <a:pt x="751" y="1085"/>
                  <a:pt x="751" y="1085"/>
                  <a:pt x="751" y="1085"/>
                </a:cubicBezTo>
                <a:cubicBezTo>
                  <a:pt x="751" y="1086"/>
                  <a:pt x="750" y="1088"/>
                  <a:pt x="750" y="1088"/>
                </a:cubicBezTo>
                <a:cubicBezTo>
                  <a:pt x="751" y="1088"/>
                  <a:pt x="751" y="1088"/>
                  <a:pt x="751" y="1088"/>
                </a:cubicBezTo>
                <a:cubicBezTo>
                  <a:pt x="751" y="1089"/>
                  <a:pt x="751" y="1089"/>
                  <a:pt x="751" y="1089"/>
                </a:cubicBezTo>
                <a:cubicBezTo>
                  <a:pt x="752" y="1089"/>
                  <a:pt x="752" y="1089"/>
                  <a:pt x="752" y="1089"/>
                </a:cubicBezTo>
                <a:cubicBezTo>
                  <a:pt x="752" y="1092"/>
                  <a:pt x="752" y="1092"/>
                  <a:pt x="752" y="1092"/>
                </a:cubicBezTo>
                <a:cubicBezTo>
                  <a:pt x="752" y="1092"/>
                  <a:pt x="752" y="1092"/>
                  <a:pt x="752" y="1093"/>
                </a:cubicBezTo>
                <a:cubicBezTo>
                  <a:pt x="752" y="1094"/>
                  <a:pt x="751" y="1095"/>
                  <a:pt x="750" y="1096"/>
                </a:cubicBezTo>
                <a:cubicBezTo>
                  <a:pt x="748" y="1096"/>
                  <a:pt x="748" y="1096"/>
                  <a:pt x="748" y="1096"/>
                </a:cubicBezTo>
                <a:cubicBezTo>
                  <a:pt x="748" y="1098"/>
                  <a:pt x="747" y="1100"/>
                  <a:pt x="747" y="1102"/>
                </a:cubicBezTo>
                <a:cubicBezTo>
                  <a:pt x="747" y="1102"/>
                  <a:pt x="748" y="1102"/>
                  <a:pt x="748" y="1103"/>
                </a:cubicBezTo>
                <a:cubicBezTo>
                  <a:pt x="749" y="1104"/>
                  <a:pt x="749" y="1104"/>
                  <a:pt x="749" y="1105"/>
                </a:cubicBezTo>
                <a:cubicBezTo>
                  <a:pt x="747" y="1105"/>
                  <a:pt x="747" y="1105"/>
                  <a:pt x="747" y="1105"/>
                </a:cubicBezTo>
                <a:cubicBezTo>
                  <a:pt x="747" y="1107"/>
                  <a:pt x="746" y="1108"/>
                  <a:pt x="744" y="1109"/>
                </a:cubicBezTo>
                <a:cubicBezTo>
                  <a:pt x="744" y="1112"/>
                  <a:pt x="745" y="1110"/>
                  <a:pt x="746" y="1114"/>
                </a:cubicBezTo>
                <a:cubicBezTo>
                  <a:pt x="744" y="1114"/>
                  <a:pt x="744" y="1114"/>
                  <a:pt x="744" y="1114"/>
                </a:cubicBezTo>
                <a:cubicBezTo>
                  <a:pt x="744" y="1115"/>
                  <a:pt x="744" y="1115"/>
                  <a:pt x="744" y="1116"/>
                </a:cubicBezTo>
                <a:cubicBezTo>
                  <a:pt x="743" y="1116"/>
                  <a:pt x="743" y="1116"/>
                  <a:pt x="743" y="1116"/>
                </a:cubicBezTo>
                <a:cubicBezTo>
                  <a:pt x="744" y="1117"/>
                  <a:pt x="744" y="1118"/>
                  <a:pt x="744" y="1120"/>
                </a:cubicBezTo>
                <a:cubicBezTo>
                  <a:pt x="746" y="1120"/>
                  <a:pt x="746" y="1120"/>
                  <a:pt x="746" y="1120"/>
                </a:cubicBezTo>
                <a:cubicBezTo>
                  <a:pt x="746" y="1122"/>
                  <a:pt x="746" y="1122"/>
                  <a:pt x="746" y="1122"/>
                </a:cubicBezTo>
                <a:cubicBezTo>
                  <a:pt x="744" y="1123"/>
                  <a:pt x="744" y="1122"/>
                  <a:pt x="743" y="1124"/>
                </a:cubicBezTo>
                <a:cubicBezTo>
                  <a:pt x="742" y="1124"/>
                  <a:pt x="743" y="1124"/>
                  <a:pt x="742" y="1124"/>
                </a:cubicBezTo>
                <a:cubicBezTo>
                  <a:pt x="745" y="1125"/>
                  <a:pt x="746" y="1127"/>
                  <a:pt x="748" y="1128"/>
                </a:cubicBezTo>
                <a:cubicBezTo>
                  <a:pt x="749" y="1128"/>
                  <a:pt x="748" y="1128"/>
                  <a:pt x="749" y="1128"/>
                </a:cubicBezTo>
                <a:cubicBezTo>
                  <a:pt x="749" y="1128"/>
                  <a:pt x="749" y="1128"/>
                  <a:pt x="749" y="1128"/>
                </a:cubicBezTo>
                <a:cubicBezTo>
                  <a:pt x="750" y="1127"/>
                  <a:pt x="750" y="1127"/>
                  <a:pt x="751" y="1127"/>
                </a:cubicBezTo>
                <a:cubicBezTo>
                  <a:pt x="752" y="1127"/>
                  <a:pt x="752" y="1126"/>
                  <a:pt x="752" y="1125"/>
                </a:cubicBezTo>
                <a:cubicBezTo>
                  <a:pt x="752" y="1124"/>
                  <a:pt x="752" y="1124"/>
                  <a:pt x="752" y="1124"/>
                </a:cubicBezTo>
                <a:cubicBezTo>
                  <a:pt x="753" y="1124"/>
                  <a:pt x="753" y="1124"/>
                  <a:pt x="753" y="1124"/>
                </a:cubicBezTo>
                <a:cubicBezTo>
                  <a:pt x="753" y="1128"/>
                  <a:pt x="753" y="1128"/>
                  <a:pt x="753" y="1128"/>
                </a:cubicBezTo>
                <a:cubicBezTo>
                  <a:pt x="750" y="1128"/>
                  <a:pt x="750" y="1128"/>
                  <a:pt x="750" y="1128"/>
                </a:cubicBezTo>
                <a:cubicBezTo>
                  <a:pt x="750" y="1128"/>
                  <a:pt x="750" y="1128"/>
                  <a:pt x="750" y="1128"/>
                </a:cubicBezTo>
                <a:cubicBezTo>
                  <a:pt x="750" y="1128"/>
                  <a:pt x="750" y="1128"/>
                  <a:pt x="750" y="1128"/>
                </a:cubicBezTo>
                <a:cubicBezTo>
                  <a:pt x="750" y="1130"/>
                  <a:pt x="750" y="1130"/>
                  <a:pt x="750" y="1130"/>
                </a:cubicBezTo>
                <a:cubicBezTo>
                  <a:pt x="751" y="1131"/>
                  <a:pt x="750" y="1130"/>
                  <a:pt x="751" y="1131"/>
                </a:cubicBezTo>
                <a:cubicBezTo>
                  <a:pt x="749" y="1132"/>
                  <a:pt x="743" y="1139"/>
                  <a:pt x="741" y="1141"/>
                </a:cubicBezTo>
                <a:cubicBezTo>
                  <a:pt x="740" y="1143"/>
                  <a:pt x="740" y="1145"/>
                  <a:pt x="739" y="1147"/>
                </a:cubicBezTo>
                <a:cubicBezTo>
                  <a:pt x="740" y="1147"/>
                  <a:pt x="739" y="1147"/>
                  <a:pt x="740" y="1147"/>
                </a:cubicBezTo>
                <a:cubicBezTo>
                  <a:pt x="740" y="1148"/>
                  <a:pt x="740" y="1148"/>
                  <a:pt x="740" y="1148"/>
                </a:cubicBezTo>
                <a:cubicBezTo>
                  <a:pt x="740" y="1149"/>
                  <a:pt x="741" y="1149"/>
                  <a:pt x="742" y="1149"/>
                </a:cubicBezTo>
                <a:cubicBezTo>
                  <a:pt x="742" y="1150"/>
                  <a:pt x="741" y="1151"/>
                  <a:pt x="741" y="1153"/>
                </a:cubicBezTo>
                <a:cubicBezTo>
                  <a:pt x="742" y="1154"/>
                  <a:pt x="744" y="1155"/>
                  <a:pt x="743" y="1158"/>
                </a:cubicBezTo>
                <a:cubicBezTo>
                  <a:pt x="743" y="1158"/>
                  <a:pt x="742" y="1158"/>
                  <a:pt x="742" y="1159"/>
                </a:cubicBezTo>
                <a:cubicBezTo>
                  <a:pt x="742" y="1161"/>
                  <a:pt x="742" y="1161"/>
                  <a:pt x="742" y="1161"/>
                </a:cubicBezTo>
                <a:cubicBezTo>
                  <a:pt x="744" y="1162"/>
                  <a:pt x="746" y="1163"/>
                  <a:pt x="748" y="1165"/>
                </a:cubicBezTo>
                <a:cubicBezTo>
                  <a:pt x="748" y="1165"/>
                  <a:pt x="748" y="1166"/>
                  <a:pt x="748" y="1166"/>
                </a:cubicBezTo>
                <a:cubicBezTo>
                  <a:pt x="750" y="1166"/>
                  <a:pt x="750" y="1166"/>
                  <a:pt x="750" y="1166"/>
                </a:cubicBezTo>
                <a:cubicBezTo>
                  <a:pt x="750" y="1167"/>
                  <a:pt x="750" y="1167"/>
                  <a:pt x="750" y="1167"/>
                </a:cubicBezTo>
                <a:cubicBezTo>
                  <a:pt x="750" y="1168"/>
                  <a:pt x="751" y="1168"/>
                  <a:pt x="752" y="1168"/>
                </a:cubicBezTo>
                <a:cubicBezTo>
                  <a:pt x="752" y="1170"/>
                  <a:pt x="752" y="1170"/>
                  <a:pt x="752" y="1170"/>
                </a:cubicBezTo>
                <a:cubicBezTo>
                  <a:pt x="752" y="1170"/>
                  <a:pt x="753" y="1171"/>
                  <a:pt x="754" y="1171"/>
                </a:cubicBezTo>
                <a:cubicBezTo>
                  <a:pt x="754" y="1173"/>
                  <a:pt x="754" y="1173"/>
                  <a:pt x="754" y="1173"/>
                </a:cubicBezTo>
                <a:cubicBezTo>
                  <a:pt x="755" y="1174"/>
                  <a:pt x="757" y="1175"/>
                  <a:pt x="758" y="1176"/>
                </a:cubicBezTo>
                <a:cubicBezTo>
                  <a:pt x="758" y="1177"/>
                  <a:pt x="759" y="1178"/>
                  <a:pt x="759" y="1179"/>
                </a:cubicBezTo>
                <a:cubicBezTo>
                  <a:pt x="764" y="1184"/>
                  <a:pt x="764" y="1184"/>
                  <a:pt x="764" y="1184"/>
                </a:cubicBezTo>
                <a:cubicBezTo>
                  <a:pt x="764" y="1185"/>
                  <a:pt x="764" y="1185"/>
                  <a:pt x="764" y="1185"/>
                </a:cubicBezTo>
                <a:cubicBezTo>
                  <a:pt x="765" y="1185"/>
                  <a:pt x="765" y="1185"/>
                  <a:pt x="765" y="1186"/>
                </a:cubicBezTo>
                <a:cubicBezTo>
                  <a:pt x="765" y="1187"/>
                  <a:pt x="765" y="1187"/>
                  <a:pt x="765" y="1187"/>
                </a:cubicBezTo>
                <a:cubicBezTo>
                  <a:pt x="766" y="1187"/>
                  <a:pt x="767" y="1188"/>
                  <a:pt x="767" y="1188"/>
                </a:cubicBezTo>
                <a:cubicBezTo>
                  <a:pt x="767" y="1189"/>
                  <a:pt x="767" y="1189"/>
                  <a:pt x="767" y="1189"/>
                </a:cubicBezTo>
                <a:cubicBezTo>
                  <a:pt x="769" y="1190"/>
                  <a:pt x="769" y="1190"/>
                  <a:pt x="769" y="1190"/>
                </a:cubicBezTo>
                <a:cubicBezTo>
                  <a:pt x="769" y="1191"/>
                  <a:pt x="769" y="1193"/>
                  <a:pt x="769" y="1194"/>
                </a:cubicBezTo>
                <a:cubicBezTo>
                  <a:pt x="770" y="1195"/>
                  <a:pt x="771" y="1195"/>
                  <a:pt x="771" y="1195"/>
                </a:cubicBezTo>
                <a:cubicBezTo>
                  <a:pt x="771" y="1200"/>
                  <a:pt x="771" y="1200"/>
                  <a:pt x="771" y="1200"/>
                </a:cubicBezTo>
                <a:cubicBezTo>
                  <a:pt x="772" y="1200"/>
                  <a:pt x="772" y="1200"/>
                  <a:pt x="772" y="1200"/>
                </a:cubicBezTo>
                <a:cubicBezTo>
                  <a:pt x="772" y="1201"/>
                  <a:pt x="772" y="1202"/>
                  <a:pt x="773" y="1203"/>
                </a:cubicBezTo>
                <a:cubicBezTo>
                  <a:pt x="773" y="1203"/>
                  <a:pt x="773" y="1203"/>
                  <a:pt x="773" y="1203"/>
                </a:cubicBezTo>
                <a:cubicBezTo>
                  <a:pt x="773" y="1207"/>
                  <a:pt x="773" y="1207"/>
                  <a:pt x="773" y="1207"/>
                </a:cubicBezTo>
                <a:cubicBezTo>
                  <a:pt x="774" y="1207"/>
                  <a:pt x="774" y="1207"/>
                  <a:pt x="774" y="1207"/>
                </a:cubicBezTo>
                <a:cubicBezTo>
                  <a:pt x="774" y="1209"/>
                  <a:pt x="774" y="1209"/>
                  <a:pt x="774" y="1209"/>
                </a:cubicBezTo>
                <a:cubicBezTo>
                  <a:pt x="775" y="1209"/>
                  <a:pt x="775" y="1209"/>
                  <a:pt x="775" y="1209"/>
                </a:cubicBezTo>
                <a:cubicBezTo>
                  <a:pt x="775" y="1211"/>
                  <a:pt x="775" y="1211"/>
                  <a:pt x="775" y="1211"/>
                </a:cubicBezTo>
                <a:cubicBezTo>
                  <a:pt x="775" y="1211"/>
                  <a:pt x="775" y="1211"/>
                  <a:pt x="775" y="1211"/>
                </a:cubicBezTo>
                <a:cubicBezTo>
                  <a:pt x="775" y="1214"/>
                  <a:pt x="775" y="1214"/>
                  <a:pt x="775" y="1214"/>
                </a:cubicBezTo>
                <a:cubicBezTo>
                  <a:pt x="775" y="1215"/>
                  <a:pt x="774" y="1214"/>
                  <a:pt x="775" y="1215"/>
                </a:cubicBezTo>
                <a:cubicBezTo>
                  <a:pt x="777" y="1216"/>
                  <a:pt x="777" y="1216"/>
                  <a:pt x="777" y="1216"/>
                </a:cubicBezTo>
                <a:cubicBezTo>
                  <a:pt x="777" y="1218"/>
                  <a:pt x="777" y="1218"/>
                  <a:pt x="777" y="1218"/>
                </a:cubicBezTo>
                <a:cubicBezTo>
                  <a:pt x="777" y="1218"/>
                  <a:pt x="778" y="1219"/>
                  <a:pt x="778" y="1219"/>
                </a:cubicBezTo>
                <a:cubicBezTo>
                  <a:pt x="779" y="1219"/>
                  <a:pt x="779" y="1219"/>
                  <a:pt x="779" y="1219"/>
                </a:cubicBezTo>
                <a:cubicBezTo>
                  <a:pt x="780" y="1221"/>
                  <a:pt x="779" y="1223"/>
                  <a:pt x="779" y="1225"/>
                </a:cubicBezTo>
                <a:cubicBezTo>
                  <a:pt x="780" y="1225"/>
                  <a:pt x="780" y="1225"/>
                  <a:pt x="781" y="1226"/>
                </a:cubicBezTo>
                <a:cubicBezTo>
                  <a:pt x="782" y="1226"/>
                  <a:pt x="782" y="1226"/>
                  <a:pt x="782" y="1226"/>
                </a:cubicBezTo>
                <a:cubicBezTo>
                  <a:pt x="782" y="1228"/>
                  <a:pt x="782" y="1229"/>
                  <a:pt x="783" y="1230"/>
                </a:cubicBezTo>
                <a:cubicBezTo>
                  <a:pt x="783" y="1230"/>
                  <a:pt x="783" y="1230"/>
                  <a:pt x="783" y="1230"/>
                </a:cubicBezTo>
                <a:cubicBezTo>
                  <a:pt x="784" y="1231"/>
                  <a:pt x="784" y="1232"/>
                  <a:pt x="784" y="1234"/>
                </a:cubicBezTo>
                <a:cubicBezTo>
                  <a:pt x="785" y="1234"/>
                  <a:pt x="785" y="1234"/>
                  <a:pt x="785" y="1234"/>
                </a:cubicBezTo>
                <a:cubicBezTo>
                  <a:pt x="786" y="1237"/>
                  <a:pt x="787" y="1240"/>
                  <a:pt x="787" y="1244"/>
                </a:cubicBezTo>
                <a:cubicBezTo>
                  <a:pt x="785" y="1244"/>
                  <a:pt x="785" y="1244"/>
                  <a:pt x="785" y="1244"/>
                </a:cubicBezTo>
                <a:cubicBezTo>
                  <a:pt x="785" y="1245"/>
                  <a:pt x="785" y="1246"/>
                  <a:pt x="786" y="1247"/>
                </a:cubicBezTo>
                <a:cubicBezTo>
                  <a:pt x="787" y="1247"/>
                  <a:pt x="787" y="1247"/>
                  <a:pt x="787" y="1247"/>
                </a:cubicBezTo>
                <a:cubicBezTo>
                  <a:pt x="787" y="1247"/>
                  <a:pt x="787" y="1247"/>
                  <a:pt x="787" y="1247"/>
                </a:cubicBezTo>
                <a:cubicBezTo>
                  <a:pt x="788" y="1247"/>
                  <a:pt x="788" y="1247"/>
                  <a:pt x="788" y="1247"/>
                </a:cubicBezTo>
                <a:cubicBezTo>
                  <a:pt x="788" y="1249"/>
                  <a:pt x="788" y="1249"/>
                  <a:pt x="788" y="1249"/>
                </a:cubicBezTo>
                <a:cubicBezTo>
                  <a:pt x="788" y="1249"/>
                  <a:pt x="788" y="1249"/>
                  <a:pt x="788" y="1249"/>
                </a:cubicBezTo>
                <a:cubicBezTo>
                  <a:pt x="789" y="1250"/>
                  <a:pt x="789" y="1250"/>
                  <a:pt x="789" y="1251"/>
                </a:cubicBezTo>
                <a:cubicBezTo>
                  <a:pt x="790" y="1252"/>
                  <a:pt x="790" y="1252"/>
                  <a:pt x="790" y="1252"/>
                </a:cubicBezTo>
                <a:cubicBezTo>
                  <a:pt x="790" y="1253"/>
                  <a:pt x="790" y="1253"/>
                  <a:pt x="790" y="1253"/>
                </a:cubicBezTo>
                <a:cubicBezTo>
                  <a:pt x="791" y="1253"/>
                  <a:pt x="791" y="1253"/>
                  <a:pt x="791" y="1253"/>
                </a:cubicBezTo>
                <a:cubicBezTo>
                  <a:pt x="791" y="1255"/>
                  <a:pt x="791" y="1255"/>
                  <a:pt x="791" y="1255"/>
                </a:cubicBezTo>
                <a:cubicBezTo>
                  <a:pt x="792" y="1255"/>
                  <a:pt x="792" y="1255"/>
                  <a:pt x="792" y="1255"/>
                </a:cubicBezTo>
                <a:cubicBezTo>
                  <a:pt x="792" y="1256"/>
                  <a:pt x="792" y="1257"/>
                  <a:pt x="792" y="1258"/>
                </a:cubicBezTo>
                <a:cubicBezTo>
                  <a:pt x="793" y="1258"/>
                  <a:pt x="794" y="1258"/>
                  <a:pt x="794" y="1259"/>
                </a:cubicBezTo>
                <a:cubicBezTo>
                  <a:pt x="795" y="1259"/>
                  <a:pt x="795" y="1259"/>
                  <a:pt x="795" y="1260"/>
                </a:cubicBezTo>
                <a:cubicBezTo>
                  <a:pt x="796" y="1260"/>
                  <a:pt x="796" y="1260"/>
                  <a:pt x="796" y="1260"/>
                </a:cubicBezTo>
                <a:cubicBezTo>
                  <a:pt x="797" y="1261"/>
                  <a:pt x="798" y="1262"/>
                  <a:pt x="798" y="1262"/>
                </a:cubicBezTo>
                <a:cubicBezTo>
                  <a:pt x="800" y="1262"/>
                  <a:pt x="800" y="1262"/>
                  <a:pt x="800" y="1262"/>
                </a:cubicBezTo>
                <a:cubicBezTo>
                  <a:pt x="800" y="1263"/>
                  <a:pt x="800" y="1263"/>
                  <a:pt x="800" y="1263"/>
                </a:cubicBezTo>
                <a:cubicBezTo>
                  <a:pt x="801" y="1264"/>
                  <a:pt x="802" y="1266"/>
                  <a:pt x="804" y="1266"/>
                </a:cubicBezTo>
                <a:cubicBezTo>
                  <a:pt x="804" y="1268"/>
                  <a:pt x="804" y="1268"/>
                  <a:pt x="804" y="1268"/>
                </a:cubicBezTo>
                <a:cubicBezTo>
                  <a:pt x="806" y="1268"/>
                  <a:pt x="807" y="1269"/>
                  <a:pt x="808" y="1269"/>
                </a:cubicBezTo>
                <a:cubicBezTo>
                  <a:pt x="808" y="1269"/>
                  <a:pt x="809" y="1270"/>
                  <a:pt x="809" y="1270"/>
                </a:cubicBezTo>
                <a:cubicBezTo>
                  <a:pt x="811" y="1270"/>
                  <a:pt x="811" y="1270"/>
                  <a:pt x="811" y="1270"/>
                </a:cubicBezTo>
                <a:cubicBezTo>
                  <a:pt x="811" y="1271"/>
                  <a:pt x="811" y="1271"/>
                  <a:pt x="811" y="1271"/>
                </a:cubicBezTo>
                <a:cubicBezTo>
                  <a:pt x="813" y="1271"/>
                  <a:pt x="813" y="1271"/>
                  <a:pt x="813" y="1271"/>
                </a:cubicBezTo>
                <a:cubicBezTo>
                  <a:pt x="813" y="1272"/>
                  <a:pt x="813" y="1272"/>
                  <a:pt x="813" y="1272"/>
                </a:cubicBezTo>
                <a:cubicBezTo>
                  <a:pt x="815" y="1272"/>
                  <a:pt x="815" y="1272"/>
                  <a:pt x="815" y="1272"/>
                </a:cubicBezTo>
                <a:cubicBezTo>
                  <a:pt x="816" y="1273"/>
                  <a:pt x="816" y="1273"/>
                  <a:pt x="816" y="1274"/>
                </a:cubicBezTo>
                <a:cubicBezTo>
                  <a:pt x="819" y="1274"/>
                  <a:pt x="819" y="1274"/>
                  <a:pt x="819" y="1274"/>
                </a:cubicBezTo>
                <a:cubicBezTo>
                  <a:pt x="819" y="1275"/>
                  <a:pt x="819" y="1275"/>
                  <a:pt x="819" y="1276"/>
                </a:cubicBezTo>
                <a:cubicBezTo>
                  <a:pt x="820" y="1276"/>
                  <a:pt x="822" y="1276"/>
                  <a:pt x="823" y="1276"/>
                </a:cubicBezTo>
                <a:cubicBezTo>
                  <a:pt x="823" y="1277"/>
                  <a:pt x="823" y="1277"/>
                  <a:pt x="823" y="1278"/>
                </a:cubicBezTo>
                <a:cubicBezTo>
                  <a:pt x="825" y="1278"/>
                  <a:pt x="825" y="1278"/>
                  <a:pt x="825" y="1278"/>
                </a:cubicBezTo>
                <a:cubicBezTo>
                  <a:pt x="825" y="1278"/>
                  <a:pt x="825" y="1278"/>
                  <a:pt x="825" y="1278"/>
                </a:cubicBezTo>
                <a:cubicBezTo>
                  <a:pt x="826" y="1278"/>
                  <a:pt x="826" y="1278"/>
                  <a:pt x="826" y="1278"/>
                </a:cubicBezTo>
                <a:cubicBezTo>
                  <a:pt x="826" y="1279"/>
                  <a:pt x="826" y="1279"/>
                  <a:pt x="826" y="1279"/>
                </a:cubicBezTo>
                <a:cubicBezTo>
                  <a:pt x="828" y="1279"/>
                  <a:pt x="828" y="1279"/>
                  <a:pt x="828" y="1279"/>
                </a:cubicBezTo>
                <a:cubicBezTo>
                  <a:pt x="828" y="1280"/>
                  <a:pt x="828" y="1280"/>
                  <a:pt x="828" y="1280"/>
                </a:cubicBezTo>
                <a:cubicBezTo>
                  <a:pt x="830" y="1281"/>
                  <a:pt x="828" y="1280"/>
                  <a:pt x="829" y="1282"/>
                </a:cubicBezTo>
                <a:cubicBezTo>
                  <a:pt x="830" y="1282"/>
                  <a:pt x="830" y="1283"/>
                  <a:pt x="831" y="1283"/>
                </a:cubicBezTo>
                <a:cubicBezTo>
                  <a:pt x="831" y="1285"/>
                  <a:pt x="831" y="1285"/>
                  <a:pt x="831" y="1285"/>
                </a:cubicBezTo>
                <a:cubicBezTo>
                  <a:pt x="832" y="1286"/>
                  <a:pt x="833" y="1287"/>
                  <a:pt x="834" y="1287"/>
                </a:cubicBezTo>
                <a:cubicBezTo>
                  <a:pt x="834" y="1288"/>
                  <a:pt x="834" y="1289"/>
                  <a:pt x="835" y="1289"/>
                </a:cubicBezTo>
                <a:cubicBezTo>
                  <a:pt x="835" y="1290"/>
                  <a:pt x="835" y="1290"/>
                  <a:pt x="836" y="1290"/>
                </a:cubicBezTo>
                <a:cubicBezTo>
                  <a:pt x="836" y="1293"/>
                  <a:pt x="836" y="1295"/>
                  <a:pt x="836" y="1297"/>
                </a:cubicBezTo>
                <a:cubicBezTo>
                  <a:pt x="838" y="1304"/>
                  <a:pt x="838" y="1311"/>
                  <a:pt x="836" y="1318"/>
                </a:cubicBezTo>
                <a:cubicBezTo>
                  <a:pt x="836" y="1319"/>
                  <a:pt x="838" y="1321"/>
                  <a:pt x="838" y="1324"/>
                </a:cubicBezTo>
                <a:cubicBezTo>
                  <a:pt x="836" y="1324"/>
                  <a:pt x="836" y="1324"/>
                  <a:pt x="836" y="1324"/>
                </a:cubicBezTo>
                <a:cubicBezTo>
                  <a:pt x="836" y="1325"/>
                  <a:pt x="836" y="1326"/>
                  <a:pt x="836" y="1328"/>
                </a:cubicBezTo>
                <a:cubicBezTo>
                  <a:pt x="835" y="1328"/>
                  <a:pt x="835" y="1328"/>
                  <a:pt x="835" y="1328"/>
                </a:cubicBezTo>
                <a:cubicBezTo>
                  <a:pt x="835" y="1333"/>
                  <a:pt x="835" y="1338"/>
                  <a:pt x="835" y="1343"/>
                </a:cubicBezTo>
                <a:cubicBezTo>
                  <a:pt x="834" y="1343"/>
                  <a:pt x="833" y="1343"/>
                  <a:pt x="833" y="1343"/>
                </a:cubicBezTo>
                <a:cubicBezTo>
                  <a:pt x="833" y="1345"/>
                  <a:pt x="832" y="1347"/>
                  <a:pt x="833" y="1348"/>
                </a:cubicBezTo>
                <a:cubicBezTo>
                  <a:pt x="834" y="1348"/>
                  <a:pt x="834" y="1348"/>
                  <a:pt x="835" y="1349"/>
                </a:cubicBezTo>
                <a:cubicBezTo>
                  <a:pt x="834" y="1352"/>
                  <a:pt x="833" y="1355"/>
                  <a:pt x="832" y="1358"/>
                </a:cubicBezTo>
                <a:cubicBezTo>
                  <a:pt x="832" y="1367"/>
                  <a:pt x="832" y="1367"/>
                  <a:pt x="832" y="1367"/>
                </a:cubicBezTo>
                <a:cubicBezTo>
                  <a:pt x="833" y="1367"/>
                  <a:pt x="833" y="1367"/>
                  <a:pt x="833" y="1367"/>
                </a:cubicBezTo>
                <a:cubicBezTo>
                  <a:pt x="833" y="1368"/>
                  <a:pt x="833" y="1370"/>
                  <a:pt x="833" y="1371"/>
                </a:cubicBezTo>
                <a:cubicBezTo>
                  <a:pt x="833" y="1371"/>
                  <a:pt x="833" y="1371"/>
                  <a:pt x="833" y="1371"/>
                </a:cubicBezTo>
                <a:cubicBezTo>
                  <a:pt x="832" y="1372"/>
                  <a:pt x="832" y="1374"/>
                  <a:pt x="832" y="1375"/>
                </a:cubicBezTo>
                <a:cubicBezTo>
                  <a:pt x="831" y="1375"/>
                  <a:pt x="831" y="1375"/>
                  <a:pt x="831" y="1375"/>
                </a:cubicBezTo>
                <a:cubicBezTo>
                  <a:pt x="831" y="1377"/>
                  <a:pt x="832" y="1378"/>
                  <a:pt x="832" y="1380"/>
                </a:cubicBezTo>
                <a:cubicBezTo>
                  <a:pt x="831" y="1380"/>
                  <a:pt x="831" y="1380"/>
                  <a:pt x="831" y="1380"/>
                </a:cubicBezTo>
                <a:cubicBezTo>
                  <a:pt x="831" y="1381"/>
                  <a:pt x="831" y="1381"/>
                  <a:pt x="831" y="1381"/>
                </a:cubicBezTo>
                <a:cubicBezTo>
                  <a:pt x="831" y="1381"/>
                  <a:pt x="831" y="1381"/>
                  <a:pt x="831" y="1381"/>
                </a:cubicBezTo>
                <a:cubicBezTo>
                  <a:pt x="830" y="1383"/>
                  <a:pt x="831" y="1383"/>
                  <a:pt x="831" y="1383"/>
                </a:cubicBezTo>
                <a:cubicBezTo>
                  <a:pt x="831" y="1385"/>
                  <a:pt x="831" y="1387"/>
                  <a:pt x="831" y="1389"/>
                </a:cubicBezTo>
                <a:cubicBezTo>
                  <a:pt x="830" y="1390"/>
                  <a:pt x="829" y="1390"/>
                  <a:pt x="829" y="1390"/>
                </a:cubicBezTo>
                <a:cubicBezTo>
                  <a:pt x="829" y="1392"/>
                  <a:pt x="829" y="1394"/>
                  <a:pt x="829" y="1397"/>
                </a:cubicBezTo>
                <a:cubicBezTo>
                  <a:pt x="829" y="1397"/>
                  <a:pt x="828" y="1397"/>
                  <a:pt x="828" y="1397"/>
                </a:cubicBezTo>
                <a:cubicBezTo>
                  <a:pt x="828" y="1403"/>
                  <a:pt x="828" y="1403"/>
                  <a:pt x="828" y="1403"/>
                </a:cubicBezTo>
                <a:cubicBezTo>
                  <a:pt x="827" y="1403"/>
                  <a:pt x="827" y="1403"/>
                  <a:pt x="827" y="1403"/>
                </a:cubicBezTo>
                <a:cubicBezTo>
                  <a:pt x="827" y="1404"/>
                  <a:pt x="827" y="1404"/>
                  <a:pt x="827" y="1404"/>
                </a:cubicBezTo>
                <a:cubicBezTo>
                  <a:pt x="827" y="1404"/>
                  <a:pt x="827" y="1404"/>
                  <a:pt x="827" y="1404"/>
                </a:cubicBezTo>
                <a:cubicBezTo>
                  <a:pt x="827" y="1407"/>
                  <a:pt x="827" y="1407"/>
                  <a:pt x="827" y="1407"/>
                </a:cubicBezTo>
                <a:cubicBezTo>
                  <a:pt x="826" y="1407"/>
                  <a:pt x="826" y="1407"/>
                  <a:pt x="826" y="1407"/>
                </a:cubicBezTo>
                <a:cubicBezTo>
                  <a:pt x="826" y="1408"/>
                  <a:pt x="826" y="1408"/>
                  <a:pt x="826" y="1408"/>
                </a:cubicBezTo>
                <a:cubicBezTo>
                  <a:pt x="825" y="1408"/>
                  <a:pt x="825" y="1408"/>
                  <a:pt x="825" y="1408"/>
                </a:cubicBezTo>
                <a:cubicBezTo>
                  <a:pt x="824" y="1414"/>
                  <a:pt x="829" y="1415"/>
                  <a:pt x="828" y="1420"/>
                </a:cubicBezTo>
                <a:cubicBezTo>
                  <a:pt x="827" y="1420"/>
                  <a:pt x="827" y="1420"/>
                  <a:pt x="827" y="1420"/>
                </a:cubicBezTo>
                <a:cubicBezTo>
                  <a:pt x="827" y="1426"/>
                  <a:pt x="827" y="1426"/>
                  <a:pt x="827" y="1426"/>
                </a:cubicBezTo>
                <a:cubicBezTo>
                  <a:pt x="827" y="1426"/>
                  <a:pt x="826" y="1426"/>
                  <a:pt x="826" y="1426"/>
                </a:cubicBezTo>
                <a:cubicBezTo>
                  <a:pt x="826" y="1428"/>
                  <a:pt x="826" y="1429"/>
                  <a:pt x="825" y="1430"/>
                </a:cubicBezTo>
                <a:cubicBezTo>
                  <a:pt x="825" y="1430"/>
                  <a:pt x="825" y="1430"/>
                  <a:pt x="825" y="1430"/>
                </a:cubicBezTo>
                <a:cubicBezTo>
                  <a:pt x="825" y="1433"/>
                  <a:pt x="826" y="1436"/>
                  <a:pt x="827" y="1439"/>
                </a:cubicBezTo>
                <a:cubicBezTo>
                  <a:pt x="827" y="1439"/>
                  <a:pt x="827" y="1439"/>
                  <a:pt x="827" y="1439"/>
                </a:cubicBezTo>
                <a:cubicBezTo>
                  <a:pt x="827" y="1440"/>
                  <a:pt x="827" y="1440"/>
                  <a:pt x="827" y="1440"/>
                </a:cubicBezTo>
                <a:cubicBezTo>
                  <a:pt x="827" y="1453"/>
                  <a:pt x="827" y="1453"/>
                  <a:pt x="827" y="1453"/>
                </a:cubicBezTo>
                <a:cubicBezTo>
                  <a:pt x="824" y="1454"/>
                  <a:pt x="825" y="1454"/>
                  <a:pt x="823" y="1456"/>
                </a:cubicBezTo>
                <a:cubicBezTo>
                  <a:pt x="823" y="1459"/>
                  <a:pt x="823" y="1459"/>
                  <a:pt x="823" y="1459"/>
                </a:cubicBezTo>
                <a:cubicBezTo>
                  <a:pt x="823" y="1460"/>
                  <a:pt x="823" y="1459"/>
                  <a:pt x="823" y="1460"/>
                </a:cubicBezTo>
                <a:cubicBezTo>
                  <a:pt x="823" y="1460"/>
                  <a:pt x="824" y="1460"/>
                  <a:pt x="824" y="1462"/>
                </a:cubicBezTo>
                <a:cubicBezTo>
                  <a:pt x="824" y="1462"/>
                  <a:pt x="823" y="1462"/>
                  <a:pt x="823" y="1462"/>
                </a:cubicBezTo>
                <a:cubicBezTo>
                  <a:pt x="823" y="1464"/>
                  <a:pt x="823" y="1464"/>
                  <a:pt x="823" y="1464"/>
                </a:cubicBezTo>
                <a:cubicBezTo>
                  <a:pt x="822" y="1465"/>
                  <a:pt x="821" y="1465"/>
                  <a:pt x="821" y="1466"/>
                </a:cubicBezTo>
                <a:cubicBezTo>
                  <a:pt x="821" y="1472"/>
                  <a:pt x="821" y="1472"/>
                  <a:pt x="821" y="1472"/>
                </a:cubicBezTo>
                <a:cubicBezTo>
                  <a:pt x="820" y="1472"/>
                  <a:pt x="820" y="1472"/>
                  <a:pt x="820" y="1472"/>
                </a:cubicBezTo>
                <a:cubicBezTo>
                  <a:pt x="820" y="1473"/>
                  <a:pt x="820" y="1473"/>
                  <a:pt x="820" y="1473"/>
                </a:cubicBezTo>
                <a:cubicBezTo>
                  <a:pt x="819" y="1473"/>
                  <a:pt x="819" y="1473"/>
                  <a:pt x="819" y="1473"/>
                </a:cubicBezTo>
                <a:cubicBezTo>
                  <a:pt x="819" y="1475"/>
                  <a:pt x="818" y="1477"/>
                  <a:pt x="817" y="1479"/>
                </a:cubicBezTo>
                <a:cubicBezTo>
                  <a:pt x="817" y="1479"/>
                  <a:pt x="817" y="1479"/>
                  <a:pt x="817" y="1479"/>
                </a:cubicBezTo>
                <a:cubicBezTo>
                  <a:pt x="817" y="1480"/>
                  <a:pt x="817" y="1480"/>
                  <a:pt x="817" y="1480"/>
                </a:cubicBezTo>
                <a:cubicBezTo>
                  <a:pt x="816" y="1480"/>
                  <a:pt x="816" y="1480"/>
                  <a:pt x="816" y="1480"/>
                </a:cubicBezTo>
                <a:cubicBezTo>
                  <a:pt x="815" y="1483"/>
                  <a:pt x="817" y="1483"/>
                  <a:pt x="817" y="1483"/>
                </a:cubicBezTo>
                <a:cubicBezTo>
                  <a:pt x="817" y="1486"/>
                  <a:pt x="817" y="1489"/>
                  <a:pt x="817" y="1491"/>
                </a:cubicBezTo>
                <a:cubicBezTo>
                  <a:pt x="816" y="1492"/>
                  <a:pt x="816" y="1492"/>
                  <a:pt x="815" y="1492"/>
                </a:cubicBezTo>
                <a:cubicBezTo>
                  <a:pt x="815" y="1493"/>
                  <a:pt x="815" y="1493"/>
                  <a:pt x="815" y="1493"/>
                </a:cubicBezTo>
                <a:cubicBezTo>
                  <a:pt x="815" y="1493"/>
                  <a:pt x="815" y="1494"/>
                  <a:pt x="814" y="1494"/>
                </a:cubicBezTo>
                <a:cubicBezTo>
                  <a:pt x="813" y="1495"/>
                  <a:pt x="814" y="1497"/>
                  <a:pt x="813" y="1499"/>
                </a:cubicBezTo>
                <a:cubicBezTo>
                  <a:pt x="813" y="1499"/>
                  <a:pt x="812" y="1499"/>
                  <a:pt x="811" y="1500"/>
                </a:cubicBezTo>
                <a:cubicBezTo>
                  <a:pt x="811" y="1502"/>
                  <a:pt x="812" y="1504"/>
                  <a:pt x="812" y="1506"/>
                </a:cubicBezTo>
                <a:cubicBezTo>
                  <a:pt x="809" y="1506"/>
                  <a:pt x="810" y="1506"/>
                  <a:pt x="808" y="1507"/>
                </a:cubicBezTo>
                <a:cubicBezTo>
                  <a:pt x="808" y="1508"/>
                  <a:pt x="808" y="1508"/>
                  <a:pt x="808" y="1508"/>
                </a:cubicBezTo>
                <a:cubicBezTo>
                  <a:pt x="808" y="1509"/>
                  <a:pt x="808" y="1509"/>
                  <a:pt x="809" y="1509"/>
                </a:cubicBezTo>
                <a:cubicBezTo>
                  <a:pt x="809" y="1509"/>
                  <a:pt x="808" y="1512"/>
                  <a:pt x="808" y="1513"/>
                </a:cubicBezTo>
                <a:cubicBezTo>
                  <a:pt x="809" y="1513"/>
                  <a:pt x="810" y="1514"/>
                  <a:pt x="810" y="1514"/>
                </a:cubicBezTo>
                <a:cubicBezTo>
                  <a:pt x="812" y="1517"/>
                  <a:pt x="808" y="1518"/>
                  <a:pt x="809" y="1520"/>
                </a:cubicBezTo>
                <a:cubicBezTo>
                  <a:pt x="810" y="1520"/>
                  <a:pt x="810" y="1520"/>
                  <a:pt x="810" y="1520"/>
                </a:cubicBezTo>
                <a:cubicBezTo>
                  <a:pt x="810" y="1522"/>
                  <a:pt x="810" y="1522"/>
                  <a:pt x="810" y="1522"/>
                </a:cubicBezTo>
                <a:cubicBezTo>
                  <a:pt x="810" y="1522"/>
                  <a:pt x="810" y="1522"/>
                  <a:pt x="810" y="1522"/>
                </a:cubicBezTo>
                <a:cubicBezTo>
                  <a:pt x="810" y="1522"/>
                  <a:pt x="810" y="1522"/>
                  <a:pt x="810" y="1522"/>
                </a:cubicBezTo>
                <a:cubicBezTo>
                  <a:pt x="810" y="1523"/>
                  <a:pt x="810" y="1522"/>
                  <a:pt x="810" y="1523"/>
                </a:cubicBezTo>
                <a:cubicBezTo>
                  <a:pt x="810" y="1527"/>
                  <a:pt x="810" y="1527"/>
                  <a:pt x="810" y="1527"/>
                </a:cubicBezTo>
                <a:cubicBezTo>
                  <a:pt x="811" y="1527"/>
                  <a:pt x="811" y="1527"/>
                  <a:pt x="811" y="1527"/>
                </a:cubicBezTo>
                <a:cubicBezTo>
                  <a:pt x="811" y="1528"/>
                  <a:pt x="811" y="1528"/>
                  <a:pt x="811" y="1528"/>
                </a:cubicBezTo>
                <a:cubicBezTo>
                  <a:pt x="811" y="1528"/>
                  <a:pt x="811" y="1528"/>
                  <a:pt x="811" y="1528"/>
                </a:cubicBezTo>
                <a:cubicBezTo>
                  <a:pt x="811" y="1531"/>
                  <a:pt x="811" y="1533"/>
                  <a:pt x="811" y="1536"/>
                </a:cubicBezTo>
                <a:cubicBezTo>
                  <a:pt x="809" y="1536"/>
                  <a:pt x="809" y="1536"/>
                  <a:pt x="809" y="1536"/>
                </a:cubicBezTo>
                <a:cubicBezTo>
                  <a:pt x="809" y="1537"/>
                  <a:pt x="808" y="1537"/>
                  <a:pt x="808" y="1537"/>
                </a:cubicBezTo>
                <a:cubicBezTo>
                  <a:pt x="808" y="1542"/>
                  <a:pt x="808" y="1542"/>
                  <a:pt x="808" y="1542"/>
                </a:cubicBezTo>
                <a:cubicBezTo>
                  <a:pt x="808" y="1542"/>
                  <a:pt x="808" y="1542"/>
                  <a:pt x="808" y="1542"/>
                </a:cubicBezTo>
                <a:cubicBezTo>
                  <a:pt x="807" y="1545"/>
                  <a:pt x="806" y="1548"/>
                  <a:pt x="806" y="1550"/>
                </a:cubicBezTo>
                <a:cubicBezTo>
                  <a:pt x="806" y="1550"/>
                  <a:pt x="806" y="1550"/>
                  <a:pt x="806" y="1550"/>
                </a:cubicBezTo>
                <a:cubicBezTo>
                  <a:pt x="806" y="1555"/>
                  <a:pt x="806" y="1555"/>
                  <a:pt x="806" y="1555"/>
                </a:cubicBezTo>
                <a:cubicBezTo>
                  <a:pt x="807" y="1555"/>
                  <a:pt x="807" y="1555"/>
                  <a:pt x="807" y="1555"/>
                </a:cubicBezTo>
                <a:cubicBezTo>
                  <a:pt x="807" y="1556"/>
                  <a:pt x="807" y="1557"/>
                  <a:pt x="808" y="1558"/>
                </a:cubicBezTo>
                <a:cubicBezTo>
                  <a:pt x="810" y="1558"/>
                  <a:pt x="810" y="1558"/>
                  <a:pt x="810" y="1558"/>
                </a:cubicBezTo>
                <a:cubicBezTo>
                  <a:pt x="811" y="1556"/>
                  <a:pt x="811" y="1556"/>
                  <a:pt x="812" y="1554"/>
                </a:cubicBezTo>
                <a:cubicBezTo>
                  <a:pt x="813" y="1554"/>
                  <a:pt x="813" y="1554"/>
                  <a:pt x="813" y="1554"/>
                </a:cubicBezTo>
                <a:cubicBezTo>
                  <a:pt x="813" y="1555"/>
                  <a:pt x="813" y="1555"/>
                  <a:pt x="813" y="1555"/>
                </a:cubicBezTo>
                <a:cubicBezTo>
                  <a:pt x="815" y="1556"/>
                  <a:pt x="814" y="1556"/>
                  <a:pt x="816" y="1557"/>
                </a:cubicBezTo>
                <a:cubicBezTo>
                  <a:pt x="816" y="1560"/>
                  <a:pt x="816" y="1558"/>
                  <a:pt x="814" y="1560"/>
                </a:cubicBezTo>
                <a:cubicBezTo>
                  <a:pt x="813" y="1560"/>
                  <a:pt x="813" y="1560"/>
                  <a:pt x="813" y="1560"/>
                </a:cubicBezTo>
                <a:cubicBezTo>
                  <a:pt x="814" y="1561"/>
                  <a:pt x="814" y="1563"/>
                  <a:pt x="814" y="1564"/>
                </a:cubicBezTo>
                <a:cubicBezTo>
                  <a:pt x="814" y="1566"/>
                  <a:pt x="812" y="1570"/>
                  <a:pt x="814" y="1572"/>
                </a:cubicBezTo>
                <a:cubicBezTo>
                  <a:pt x="814" y="1573"/>
                  <a:pt x="815" y="1574"/>
                  <a:pt x="813" y="1573"/>
                </a:cubicBezTo>
                <a:cubicBezTo>
                  <a:pt x="813" y="1573"/>
                  <a:pt x="813" y="1572"/>
                  <a:pt x="813" y="1573"/>
                </a:cubicBezTo>
                <a:cubicBezTo>
                  <a:pt x="812" y="1574"/>
                  <a:pt x="811" y="1576"/>
                  <a:pt x="811" y="1577"/>
                </a:cubicBezTo>
                <a:cubicBezTo>
                  <a:pt x="812" y="1577"/>
                  <a:pt x="812" y="1577"/>
                  <a:pt x="812" y="1577"/>
                </a:cubicBezTo>
                <a:cubicBezTo>
                  <a:pt x="812" y="1581"/>
                  <a:pt x="813" y="1581"/>
                  <a:pt x="814" y="1583"/>
                </a:cubicBezTo>
                <a:cubicBezTo>
                  <a:pt x="813" y="1584"/>
                  <a:pt x="811" y="1585"/>
                  <a:pt x="810" y="1586"/>
                </a:cubicBezTo>
                <a:cubicBezTo>
                  <a:pt x="810" y="1588"/>
                  <a:pt x="810" y="1588"/>
                  <a:pt x="811" y="1589"/>
                </a:cubicBezTo>
                <a:cubicBezTo>
                  <a:pt x="811" y="1590"/>
                  <a:pt x="812" y="1589"/>
                  <a:pt x="811" y="1590"/>
                </a:cubicBezTo>
                <a:cubicBezTo>
                  <a:pt x="811" y="1591"/>
                  <a:pt x="811" y="1591"/>
                  <a:pt x="811" y="1591"/>
                </a:cubicBezTo>
                <a:cubicBezTo>
                  <a:pt x="810" y="1590"/>
                  <a:pt x="809" y="1590"/>
                  <a:pt x="808" y="1590"/>
                </a:cubicBezTo>
                <a:cubicBezTo>
                  <a:pt x="808" y="1592"/>
                  <a:pt x="808" y="1591"/>
                  <a:pt x="810" y="1592"/>
                </a:cubicBezTo>
                <a:cubicBezTo>
                  <a:pt x="810" y="1593"/>
                  <a:pt x="810" y="1593"/>
                  <a:pt x="810" y="1593"/>
                </a:cubicBezTo>
                <a:cubicBezTo>
                  <a:pt x="808" y="1593"/>
                  <a:pt x="808" y="1593"/>
                  <a:pt x="808" y="1593"/>
                </a:cubicBezTo>
                <a:cubicBezTo>
                  <a:pt x="808" y="1595"/>
                  <a:pt x="808" y="1598"/>
                  <a:pt x="808" y="1600"/>
                </a:cubicBezTo>
                <a:cubicBezTo>
                  <a:pt x="808" y="1600"/>
                  <a:pt x="807" y="1600"/>
                  <a:pt x="807" y="1600"/>
                </a:cubicBezTo>
                <a:cubicBezTo>
                  <a:pt x="807" y="1604"/>
                  <a:pt x="807" y="1604"/>
                  <a:pt x="807" y="1604"/>
                </a:cubicBezTo>
                <a:cubicBezTo>
                  <a:pt x="809" y="1604"/>
                  <a:pt x="809" y="1604"/>
                  <a:pt x="809" y="1604"/>
                </a:cubicBezTo>
                <a:cubicBezTo>
                  <a:pt x="809" y="1605"/>
                  <a:pt x="808" y="1606"/>
                  <a:pt x="808" y="1606"/>
                </a:cubicBezTo>
                <a:cubicBezTo>
                  <a:pt x="808" y="1606"/>
                  <a:pt x="808" y="1606"/>
                  <a:pt x="808" y="1606"/>
                </a:cubicBezTo>
                <a:cubicBezTo>
                  <a:pt x="808" y="1615"/>
                  <a:pt x="808" y="1615"/>
                  <a:pt x="808" y="1615"/>
                </a:cubicBezTo>
                <a:cubicBezTo>
                  <a:pt x="806" y="1615"/>
                  <a:pt x="806" y="1615"/>
                  <a:pt x="806" y="1616"/>
                </a:cubicBezTo>
                <a:cubicBezTo>
                  <a:pt x="805" y="1616"/>
                  <a:pt x="805" y="1616"/>
                  <a:pt x="805" y="1616"/>
                </a:cubicBezTo>
                <a:cubicBezTo>
                  <a:pt x="805" y="1614"/>
                  <a:pt x="805" y="1614"/>
                  <a:pt x="805" y="1614"/>
                </a:cubicBezTo>
                <a:cubicBezTo>
                  <a:pt x="802" y="1614"/>
                  <a:pt x="802" y="1614"/>
                  <a:pt x="802" y="1614"/>
                </a:cubicBezTo>
                <a:cubicBezTo>
                  <a:pt x="802" y="1616"/>
                  <a:pt x="802" y="1616"/>
                  <a:pt x="802" y="1616"/>
                </a:cubicBezTo>
                <a:cubicBezTo>
                  <a:pt x="800" y="1616"/>
                  <a:pt x="800" y="1616"/>
                  <a:pt x="800" y="1616"/>
                </a:cubicBezTo>
                <a:cubicBezTo>
                  <a:pt x="800" y="1615"/>
                  <a:pt x="800" y="1615"/>
                  <a:pt x="801" y="1614"/>
                </a:cubicBezTo>
                <a:cubicBezTo>
                  <a:pt x="801" y="1612"/>
                  <a:pt x="801" y="1612"/>
                  <a:pt x="801" y="1612"/>
                </a:cubicBezTo>
                <a:cubicBezTo>
                  <a:pt x="800" y="1613"/>
                  <a:pt x="800" y="1614"/>
                  <a:pt x="798" y="1615"/>
                </a:cubicBezTo>
                <a:cubicBezTo>
                  <a:pt x="798" y="1614"/>
                  <a:pt x="798" y="1613"/>
                  <a:pt x="798" y="1612"/>
                </a:cubicBezTo>
                <a:cubicBezTo>
                  <a:pt x="797" y="1612"/>
                  <a:pt x="797" y="1612"/>
                  <a:pt x="797" y="1612"/>
                </a:cubicBezTo>
                <a:cubicBezTo>
                  <a:pt x="797" y="1611"/>
                  <a:pt x="797" y="1611"/>
                  <a:pt x="797" y="1611"/>
                </a:cubicBezTo>
                <a:cubicBezTo>
                  <a:pt x="795" y="1612"/>
                  <a:pt x="794" y="1612"/>
                  <a:pt x="792" y="1613"/>
                </a:cubicBezTo>
                <a:cubicBezTo>
                  <a:pt x="792" y="1614"/>
                  <a:pt x="793" y="1614"/>
                  <a:pt x="794" y="1615"/>
                </a:cubicBezTo>
                <a:cubicBezTo>
                  <a:pt x="793" y="1618"/>
                  <a:pt x="791" y="1618"/>
                  <a:pt x="790" y="1623"/>
                </a:cubicBezTo>
                <a:cubicBezTo>
                  <a:pt x="792" y="1623"/>
                  <a:pt x="792" y="1623"/>
                  <a:pt x="792" y="1623"/>
                </a:cubicBezTo>
                <a:cubicBezTo>
                  <a:pt x="792" y="1622"/>
                  <a:pt x="791" y="1621"/>
                  <a:pt x="791" y="1620"/>
                </a:cubicBezTo>
                <a:cubicBezTo>
                  <a:pt x="794" y="1620"/>
                  <a:pt x="794" y="1620"/>
                  <a:pt x="794" y="1620"/>
                </a:cubicBezTo>
                <a:cubicBezTo>
                  <a:pt x="794" y="1619"/>
                  <a:pt x="794" y="1619"/>
                  <a:pt x="794" y="1619"/>
                </a:cubicBezTo>
                <a:cubicBezTo>
                  <a:pt x="795" y="1619"/>
                  <a:pt x="795" y="1619"/>
                  <a:pt x="795" y="1619"/>
                </a:cubicBezTo>
                <a:cubicBezTo>
                  <a:pt x="795" y="1620"/>
                  <a:pt x="795" y="1620"/>
                  <a:pt x="794" y="1621"/>
                </a:cubicBezTo>
                <a:cubicBezTo>
                  <a:pt x="794" y="1622"/>
                  <a:pt x="794" y="1622"/>
                  <a:pt x="794" y="1623"/>
                </a:cubicBezTo>
                <a:cubicBezTo>
                  <a:pt x="798" y="1623"/>
                  <a:pt x="798" y="1623"/>
                  <a:pt x="798" y="1623"/>
                </a:cubicBezTo>
                <a:cubicBezTo>
                  <a:pt x="798" y="1621"/>
                  <a:pt x="798" y="1621"/>
                  <a:pt x="798" y="1621"/>
                </a:cubicBezTo>
                <a:cubicBezTo>
                  <a:pt x="800" y="1622"/>
                  <a:pt x="802" y="1621"/>
                  <a:pt x="802" y="1622"/>
                </a:cubicBezTo>
                <a:cubicBezTo>
                  <a:pt x="802" y="1623"/>
                  <a:pt x="802" y="1623"/>
                  <a:pt x="802" y="1623"/>
                </a:cubicBezTo>
                <a:cubicBezTo>
                  <a:pt x="803" y="1624"/>
                  <a:pt x="803" y="1624"/>
                  <a:pt x="804" y="1624"/>
                </a:cubicBezTo>
                <a:cubicBezTo>
                  <a:pt x="803" y="1625"/>
                  <a:pt x="803" y="1626"/>
                  <a:pt x="803" y="1627"/>
                </a:cubicBezTo>
                <a:cubicBezTo>
                  <a:pt x="803" y="1627"/>
                  <a:pt x="804" y="1627"/>
                  <a:pt x="804" y="1627"/>
                </a:cubicBezTo>
                <a:cubicBezTo>
                  <a:pt x="803" y="1629"/>
                  <a:pt x="803" y="1629"/>
                  <a:pt x="802" y="1631"/>
                </a:cubicBezTo>
                <a:cubicBezTo>
                  <a:pt x="804" y="1632"/>
                  <a:pt x="803" y="1631"/>
                  <a:pt x="804" y="1632"/>
                </a:cubicBezTo>
                <a:cubicBezTo>
                  <a:pt x="804" y="1632"/>
                  <a:pt x="804" y="1632"/>
                  <a:pt x="804" y="1632"/>
                </a:cubicBezTo>
                <a:cubicBezTo>
                  <a:pt x="804" y="1633"/>
                  <a:pt x="804" y="1633"/>
                  <a:pt x="804" y="1634"/>
                </a:cubicBezTo>
                <a:cubicBezTo>
                  <a:pt x="802" y="1634"/>
                  <a:pt x="802" y="1633"/>
                  <a:pt x="801" y="1633"/>
                </a:cubicBezTo>
                <a:cubicBezTo>
                  <a:pt x="801" y="1633"/>
                  <a:pt x="801" y="1633"/>
                  <a:pt x="801" y="1633"/>
                </a:cubicBezTo>
                <a:cubicBezTo>
                  <a:pt x="800" y="1633"/>
                  <a:pt x="800" y="1633"/>
                  <a:pt x="800" y="1633"/>
                </a:cubicBezTo>
                <a:cubicBezTo>
                  <a:pt x="800" y="1635"/>
                  <a:pt x="800" y="1635"/>
                  <a:pt x="800" y="1635"/>
                </a:cubicBezTo>
                <a:cubicBezTo>
                  <a:pt x="801" y="1635"/>
                  <a:pt x="801" y="1635"/>
                  <a:pt x="801" y="1635"/>
                </a:cubicBezTo>
                <a:cubicBezTo>
                  <a:pt x="801" y="1643"/>
                  <a:pt x="801" y="1643"/>
                  <a:pt x="801" y="1643"/>
                </a:cubicBezTo>
                <a:cubicBezTo>
                  <a:pt x="802" y="1643"/>
                  <a:pt x="802" y="1643"/>
                  <a:pt x="802" y="1643"/>
                </a:cubicBezTo>
                <a:cubicBezTo>
                  <a:pt x="802" y="1644"/>
                  <a:pt x="802" y="1645"/>
                  <a:pt x="802" y="1645"/>
                </a:cubicBezTo>
                <a:cubicBezTo>
                  <a:pt x="801" y="1645"/>
                  <a:pt x="801" y="1645"/>
                  <a:pt x="801" y="1645"/>
                </a:cubicBezTo>
                <a:cubicBezTo>
                  <a:pt x="801" y="1648"/>
                  <a:pt x="801" y="1651"/>
                  <a:pt x="800" y="1654"/>
                </a:cubicBezTo>
                <a:cubicBezTo>
                  <a:pt x="802" y="1654"/>
                  <a:pt x="802" y="1654"/>
                  <a:pt x="802" y="1654"/>
                </a:cubicBezTo>
                <a:cubicBezTo>
                  <a:pt x="802" y="1652"/>
                  <a:pt x="802" y="1652"/>
                  <a:pt x="802" y="1652"/>
                </a:cubicBezTo>
                <a:cubicBezTo>
                  <a:pt x="803" y="1651"/>
                  <a:pt x="804" y="1651"/>
                  <a:pt x="804" y="1650"/>
                </a:cubicBezTo>
                <a:cubicBezTo>
                  <a:pt x="805" y="1650"/>
                  <a:pt x="805" y="1650"/>
                  <a:pt x="805" y="1650"/>
                </a:cubicBezTo>
                <a:cubicBezTo>
                  <a:pt x="803" y="1653"/>
                  <a:pt x="803" y="1652"/>
                  <a:pt x="804" y="1656"/>
                </a:cubicBezTo>
                <a:cubicBezTo>
                  <a:pt x="802" y="1656"/>
                  <a:pt x="802" y="1656"/>
                  <a:pt x="801" y="1656"/>
                </a:cubicBezTo>
                <a:cubicBezTo>
                  <a:pt x="800" y="1657"/>
                  <a:pt x="800" y="1657"/>
                  <a:pt x="800" y="1657"/>
                </a:cubicBezTo>
                <a:cubicBezTo>
                  <a:pt x="800" y="1660"/>
                  <a:pt x="800" y="1660"/>
                  <a:pt x="800" y="1660"/>
                </a:cubicBezTo>
                <a:cubicBezTo>
                  <a:pt x="800" y="1660"/>
                  <a:pt x="800" y="1660"/>
                  <a:pt x="800" y="1660"/>
                </a:cubicBezTo>
                <a:cubicBezTo>
                  <a:pt x="799" y="1662"/>
                  <a:pt x="798" y="1663"/>
                  <a:pt x="798" y="1666"/>
                </a:cubicBezTo>
                <a:cubicBezTo>
                  <a:pt x="801" y="1666"/>
                  <a:pt x="803" y="1666"/>
                  <a:pt x="804" y="1668"/>
                </a:cubicBezTo>
                <a:cubicBezTo>
                  <a:pt x="802" y="1668"/>
                  <a:pt x="802" y="1668"/>
                  <a:pt x="802" y="1668"/>
                </a:cubicBezTo>
                <a:cubicBezTo>
                  <a:pt x="802" y="1669"/>
                  <a:pt x="802" y="1669"/>
                  <a:pt x="802" y="1669"/>
                </a:cubicBezTo>
                <a:cubicBezTo>
                  <a:pt x="804" y="1671"/>
                  <a:pt x="803" y="1671"/>
                  <a:pt x="806" y="1671"/>
                </a:cubicBezTo>
                <a:cubicBezTo>
                  <a:pt x="806" y="1672"/>
                  <a:pt x="806" y="1672"/>
                  <a:pt x="806" y="1672"/>
                </a:cubicBezTo>
                <a:cubicBezTo>
                  <a:pt x="804" y="1673"/>
                  <a:pt x="803" y="1673"/>
                  <a:pt x="802" y="1674"/>
                </a:cubicBezTo>
                <a:cubicBezTo>
                  <a:pt x="802" y="1679"/>
                  <a:pt x="804" y="1676"/>
                  <a:pt x="805" y="1679"/>
                </a:cubicBezTo>
                <a:cubicBezTo>
                  <a:pt x="805" y="1681"/>
                  <a:pt x="805" y="1681"/>
                  <a:pt x="805" y="1681"/>
                </a:cubicBezTo>
                <a:cubicBezTo>
                  <a:pt x="806" y="1681"/>
                  <a:pt x="806" y="1681"/>
                  <a:pt x="806" y="1681"/>
                </a:cubicBezTo>
                <a:cubicBezTo>
                  <a:pt x="806" y="1682"/>
                  <a:pt x="806" y="1682"/>
                  <a:pt x="806" y="1682"/>
                </a:cubicBezTo>
                <a:cubicBezTo>
                  <a:pt x="803" y="1682"/>
                  <a:pt x="803" y="1682"/>
                  <a:pt x="803" y="1682"/>
                </a:cubicBezTo>
                <a:cubicBezTo>
                  <a:pt x="803" y="1685"/>
                  <a:pt x="803" y="1685"/>
                  <a:pt x="803" y="1685"/>
                </a:cubicBezTo>
                <a:cubicBezTo>
                  <a:pt x="801" y="1684"/>
                  <a:pt x="801" y="1684"/>
                  <a:pt x="800" y="1683"/>
                </a:cubicBezTo>
                <a:cubicBezTo>
                  <a:pt x="800" y="1684"/>
                  <a:pt x="800" y="1684"/>
                  <a:pt x="800" y="1684"/>
                </a:cubicBezTo>
                <a:cubicBezTo>
                  <a:pt x="799" y="1684"/>
                  <a:pt x="799" y="1684"/>
                  <a:pt x="799" y="1684"/>
                </a:cubicBezTo>
                <a:cubicBezTo>
                  <a:pt x="800" y="1685"/>
                  <a:pt x="800" y="1686"/>
                  <a:pt x="802" y="1686"/>
                </a:cubicBezTo>
                <a:cubicBezTo>
                  <a:pt x="802" y="1687"/>
                  <a:pt x="802" y="1687"/>
                  <a:pt x="802" y="1687"/>
                </a:cubicBezTo>
                <a:cubicBezTo>
                  <a:pt x="803" y="1687"/>
                  <a:pt x="802" y="1685"/>
                  <a:pt x="803" y="1685"/>
                </a:cubicBezTo>
                <a:cubicBezTo>
                  <a:pt x="803" y="1685"/>
                  <a:pt x="804" y="1686"/>
                  <a:pt x="804" y="1686"/>
                </a:cubicBezTo>
                <a:cubicBezTo>
                  <a:pt x="804" y="1685"/>
                  <a:pt x="805" y="1685"/>
                  <a:pt x="805" y="1685"/>
                </a:cubicBezTo>
                <a:cubicBezTo>
                  <a:pt x="806" y="1685"/>
                  <a:pt x="806" y="1685"/>
                  <a:pt x="806" y="1685"/>
                </a:cubicBezTo>
                <a:cubicBezTo>
                  <a:pt x="806" y="1687"/>
                  <a:pt x="806" y="1687"/>
                  <a:pt x="806" y="1687"/>
                </a:cubicBezTo>
                <a:cubicBezTo>
                  <a:pt x="807" y="1687"/>
                  <a:pt x="807" y="1687"/>
                  <a:pt x="807" y="1687"/>
                </a:cubicBezTo>
                <a:cubicBezTo>
                  <a:pt x="807" y="1688"/>
                  <a:pt x="807" y="1688"/>
                  <a:pt x="807" y="1688"/>
                </a:cubicBezTo>
                <a:cubicBezTo>
                  <a:pt x="808" y="1687"/>
                  <a:pt x="809" y="1687"/>
                  <a:pt x="810" y="1686"/>
                </a:cubicBezTo>
                <a:cubicBezTo>
                  <a:pt x="810" y="1687"/>
                  <a:pt x="810" y="1687"/>
                  <a:pt x="810" y="1687"/>
                </a:cubicBezTo>
                <a:cubicBezTo>
                  <a:pt x="810" y="1687"/>
                  <a:pt x="810" y="1687"/>
                  <a:pt x="810" y="1687"/>
                </a:cubicBezTo>
                <a:cubicBezTo>
                  <a:pt x="810" y="1685"/>
                  <a:pt x="810" y="1685"/>
                  <a:pt x="810" y="1685"/>
                </a:cubicBezTo>
                <a:cubicBezTo>
                  <a:pt x="811" y="1685"/>
                  <a:pt x="811" y="1685"/>
                  <a:pt x="811" y="1685"/>
                </a:cubicBezTo>
                <a:cubicBezTo>
                  <a:pt x="811" y="1684"/>
                  <a:pt x="811" y="1683"/>
                  <a:pt x="811" y="1682"/>
                </a:cubicBezTo>
                <a:cubicBezTo>
                  <a:pt x="812" y="1682"/>
                  <a:pt x="812" y="1682"/>
                  <a:pt x="812" y="1682"/>
                </a:cubicBezTo>
                <a:cubicBezTo>
                  <a:pt x="812" y="1683"/>
                  <a:pt x="812" y="1683"/>
                  <a:pt x="812" y="1683"/>
                </a:cubicBezTo>
                <a:cubicBezTo>
                  <a:pt x="815" y="1684"/>
                  <a:pt x="814" y="1684"/>
                  <a:pt x="816" y="1683"/>
                </a:cubicBezTo>
                <a:cubicBezTo>
                  <a:pt x="816" y="1685"/>
                  <a:pt x="816" y="1685"/>
                  <a:pt x="816" y="1685"/>
                </a:cubicBezTo>
                <a:cubicBezTo>
                  <a:pt x="815" y="1685"/>
                  <a:pt x="815" y="1685"/>
                  <a:pt x="813" y="1686"/>
                </a:cubicBezTo>
                <a:cubicBezTo>
                  <a:pt x="813" y="1687"/>
                  <a:pt x="813" y="1687"/>
                  <a:pt x="813" y="1687"/>
                </a:cubicBezTo>
                <a:cubicBezTo>
                  <a:pt x="813" y="1686"/>
                  <a:pt x="812" y="1686"/>
                  <a:pt x="811" y="1686"/>
                </a:cubicBezTo>
                <a:cubicBezTo>
                  <a:pt x="811" y="1688"/>
                  <a:pt x="811" y="1689"/>
                  <a:pt x="811" y="1691"/>
                </a:cubicBezTo>
                <a:cubicBezTo>
                  <a:pt x="810" y="1691"/>
                  <a:pt x="810" y="1691"/>
                  <a:pt x="810" y="1691"/>
                </a:cubicBezTo>
                <a:cubicBezTo>
                  <a:pt x="810" y="1689"/>
                  <a:pt x="810" y="1689"/>
                  <a:pt x="810" y="1689"/>
                </a:cubicBezTo>
                <a:cubicBezTo>
                  <a:pt x="807" y="1689"/>
                  <a:pt x="807" y="1689"/>
                  <a:pt x="805" y="1689"/>
                </a:cubicBezTo>
                <a:cubicBezTo>
                  <a:pt x="805" y="1690"/>
                  <a:pt x="805" y="1691"/>
                  <a:pt x="806" y="1693"/>
                </a:cubicBezTo>
                <a:cubicBezTo>
                  <a:pt x="806" y="1693"/>
                  <a:pt x="806" y="1693"/>
                  <a:pt x="806" y="1693"/>
                </a:cubicBezTo>
                <a:cubicBezTo>
                  <a:pt x="806" y="1693"/>
                  <a:pt x="806" y="1694"/>
                  <a:pt x="806" y="1695"/>
                </a:cubicBezTo>
                <a:cubicBezTo>
                  <a:pt x="807" y="1696"/>
                  <a:pt x="807" y="1696"/>
                  <a:pt x="807" y="1696"/>
                </a:cubicBezTo>
                <a:cubicBezTo>
                  <a:pt x="806" y="1696"/>
                  <a:pt x="806" y="1696"/>
                  <a:pt x="806" y="1696"/>
                </a:cubicBezTo>
                <a:cubicBezTo>
                  <a:pt x="806" y="1699"/>
                  <a:pt x="806" y="1699"/>
                  <a:pt x="806" y="1699"/>
                </a:cubicBezTo>
                <a:cubicBezTo>
                  <a:pt x="807" y="1699"/>
                  <a:pt x="807" y="1700"/>
                  <a:pt x="809" y="1700"/>
                </a:cubicBezTo>
                <a:cubicBezTo>
                  <a:pt x="810" y="1699"/>
                  <a:pt x="810" y="1699"/>
                  <a:pt x="810" y="1699"/>
                </a:cubicBezTo>
                <a:cubicBezTo>
                  <a:pt x="810" y="1700"/>
                  <a:pt x="810" y="1700"/>
                  <a:pt x="810" y="1700"/>
                </a:cubicBezTo>
                <a:cubicBezTo>
                  <a:pt x="810" y="1700"/>
                  <a:pt x="810" y="1700"/>
                  <a:pt x="810" y="1700"/>
                </a:cubicBezTo>
                <a:cubicBezTo>
                  <a:pt x="810" y="1700"/>
                  <a:pt x="810" y="1700"/>
                  <a:pt x="810" y="1700"/>
                </a:cubicBezTo>
                <a:cubicBezTo>
                  <a:pt x="811" y="1700"/>
                  <a:pt x="811" y="1700"/>
                  <a:pt x="811" y="1700"/>
                </a:cubicBezTo>
                <a:cubicBezTo>
                  <a:pt x="811" y="1701"/>
                  <a:pt x="810" y="1702"/>
                  <a:pt x="810" y="1702"/>
                </a:cubicBezTo>
                <a:cubicBezTo>
                  <a:pt x="812" y="1703"/>
                  <a:pt x="813" y="1704"/>
                  <a:pt x="815" y="1704"/>
                </a:cubicBezTo>
                <a:cubicBezTo>
                  <a:pt x="815" y="1706"/>
                  <a:pt x="815" y="1706"/>
                  <a:pt x="815" y="1706"/>
                </a:cubicBezTo>
                <a:cubicBezTo>
                  <a:pt x="816" y="1706"/>
                  <a:pt x="816" y="1706"/>
                  <a:pt x="816" y="1706"/>
                </a:cubicBezTo>
                <a:cubicBezTo>
                  <a:pt x="816" y="1705"/>
                  <a:pt x="816" y="1704"/>
                  <a:pt x="815" y="1703"/>
                </a:cubicBezTo>
                <a:cubicBezTo>
                  <a:pt x="817" y="1703"/>
                  <a:pt x="816" y="1703"/>
                  <a:pt x="817" y="1702"/>
                </a:cubicBezTo>
                <a:cubicBezTo>
                  <a:pt x="818" y="1702"/>
                  <a:pt x="818" y="1702"/>
                  <a:pt x="818" y="1702"/>
                </a:cubicBezTo>
                <a:cubicBezTo>
                  <a:pt x="818" y="1703"/>
                  <a:pt x="818" y="1703"/>
                  <a:pt x="818" y="1703"/>
                </a:cubicBezTo>
                <a:cubicBezTo>
                  <a:pt x="817" y="1703"/>
                  <a:pt x="817" y="1705"/>
                  <a:pt x="817" y="1706"/>
                </a:cubicBezTo>
                <a:cubicBezTo>
                  <a:pt x="818" y="1706"/>
                  <a:pt x="818" y="1706"/>
                  <a:pt x="818" y="1706"/>
                </a:cubicBezTo>
                <a:cubicBezTo>
                  <a:pt x="820" y="1708"/>
                  <a:pt x="822" y="1707"/>
                  <a:pt x="823" y="1710"/>
                </a:cubicBezTo>
                <a:cubicBezTo>
                  <a:pt x="825" y="1709"/>
                  <a:pt x="825" y="1709"/>
                  <a:pt x="827" y="1708"/>
                </a:cubicBezTo>
                <a:cubicBezTo>
                  <a:pt x="827" y="1701"/>
                  <a:pt x="827" y="1701"/>
                  <a:pt x="827" y="1701"/>
                </a:cubicBezTo>
                <a:cubicBezTo>
                  <a:pt x="827" y="1701"/>
                  <a:pt x="827" y="1701"/>
                  <a:pt x="827" y="1701"/>
                </a:cubicBezTo>
                <a:cubicBezTo>
                  <a:pt x="827" y="1699"/>
                  <a:pt x="827" y="1699"/>
                  <a:pt x="827" y="1699"/>
                </a:cubicBezTo>
                <a:cubicBezTo>
                  <a:pt x="828" y="1699"/>
                  <a:pt x="828" y="1699"/>
                  <a:pt x="828" y="1699"/>
                </a:cubicBezTo>
                <a:cubicBezTo>
                  <a:pt x="828" y="1696"/>
                  <a:pt x="828" y="1696"/>
                  <a:pt x="828" y="1696"/>
                </a:cubicBezTo>
                <a:cubicBezTo>
                  <a:pt x="829" y="1696"/>
                  <a:pt x="829" y="1696"/>
                  <a:pt x="829" y="1696"/>
                </a:cubicBezTo>
                <a:cubicBezTo>
                  <a:pt x="829" y="1696"/>
                  <a:pt x="829" y="1696"/>
                  <a:pt x="829" y="1696"/>
                </a:cubicBezTo>
                <a:cubicBezTo>
                  <a:pt x="828" y="1696"/>
                  <a:pt x="828" y="1696"/>
                  <a:pt x="828" y="1696"/>
                </a:cubicBezTo>
                <a:cubicBezTo>
                  <a:pt x="828" y="1694"/>
                  <a:pt x="828" y="1694"/>
                  <a:pt x="828" y="1694"/>
                </a:cubicBezTo>
                <a:cubicBezTo>
                  <a:pt x="831" y="1694"/>
                  <a:pt x="834" y="1694"/>
                  <a:pt x="836" y="1693"/>
                </a:cubicBezTo>
                <a:cubicBezTo>
                  <a:pt x="836" y="1694"/>
                  <a:pt x="836" y="1694"/>
                  <a:pt x="836" y="1694"/>
                </a:cubicBezTo>
                <a:cubicBezTo>
                  <a:pt x="838" y="1694"/>
                  <a:pt x="838" y="1694"/>
                  <a:pt x="838" y="1694"/>
                </a:cubicBezTo>
                <a:cubicBezTo>
                  <a:pt x="839" y="1692"/>
                  <a:pt x="840" y="1690"/>
                  <a:pt x="841" y="1689"/>
                </a:cubicBezTo>
                <a:cubicBezTo>
                  <a:pt x="844" y="1689"/>
                  <a:pt x="846" y="1689"/>
                  <a:pt x="849" y="1689"/>
                </a:cubicBezTo>
                <a:cubicBezTo>
                  <a:pt x="848" y="1686"/>
                  <a:pt x="847" y="1686"/>
                  <a:pt x="846" y="1683"/>
                </a:cubicBezTo>
                <a:cubicBezTo>
                  <a:pt x="845" y="1683"/>
                  <a:pt x="844" y="1683"/>
                  <a:pt x="843" y="1683"/>
                </a:cubicBezTo>
                <a:cubicBezTo>
                  <a:pt x="843" y="1683"/>
                  <a:pt x="843" y="1683"/>
                  <a:pt x="843" y="1683"/>
                </a:cubicBezTo>
                <a:cubicBezTo>
                  <a:pt x="842" y="1682"/>
                  <a:pt x="842" y="1683"/>
                  <a:pt x="842" y="1682"/>
                </a:cubicBezTo>
                <a:cubicBezTo>
                  <a:pt x="843" y="1682"/>
                  <a:pt x="843" y="1682"/>
                  <a:pt x="844" y="1681"/>
                </a:cubicBezTo>
                <a:cubicBezTo>
                  <a:pt x="844" y="1680"/>
                  <a:pt x="844" y="1677"/>
                  <a:pt x="843" y="1676"/>
                </a:cubicBezTo>
                <a:cubicBezTo>
                  <a:pt x="843" y="1675"/>
                  <a:pt x="843" y="1675"/>
                  <a:pt x="843" y="1675"/>
                </a:cubicBezTo>
                <a:cubicBezTo>
                  <a:pt x="842" y="1676"/>
                  <a:pt x="842" y="1676"/>
                  <a:pt x="841" y="1676"/>
                </a:cubicBezTo>
                <a:cubicBezTo>
                  <a:pt x="842" y="1674"/>
                  <a:pt x="842" y="1675"/>
                  <a:pt x="843" y="1673"/>
                </a:cubicBezTo>
                <a:cubicBezTo>
                  <a:pt x="844" y="1673"/>
                  <a:pt x="844" y="1673"/>
                  <a:pt x="844" y="1673"/>
                </a:cubicBezTo>
                <a:cubicBezTo>
                  <a:pt x="844" y="1672"/>
                  <a:pt x="844" y="1671"/>
                  <a:pt x="844" y="1669"/>
                </a:cubicBezTo>
                <a:cubicBezTo>
                  <a:pt x="845" y="1669"/>
                  <a:pt x="845" y="1669"/>
                  <a:pt x="845" y="1669"/>
                </a:cubicBezTo>
                <a:cubicBezTo>
                  <a:pt x="846" y="1668"/>
                  <a:pt x="847" y="1668"/>
                  <a:pt x="848" y="1667"/>
                </a:cubicBezTo>
                <a:cubicBezTo>
                  <a:pt x="849" y="1667"/>
                  <a:pt x="849" y="1667"/>
                  <a:pt x="849" y="1667"/>
                </a:cubicBezTo>
                <a:cubicBezTo>
                  <a:pt x="849" y="1663"/>
                  <a:pt x="848" y="1664"/>
                  <a:pt x="846" y="1663"/>
                </a:cubicBezTo>
                <a:cubicBezTo>
                  <a:pt x="846" y="1661"/>
                  <a:pt x="846" y="1660"/>
                  <a:pt x="847" y="1659"/>
                </a:cubicBezTo>
                <a:cubicBezTo>
                  <a:pt x="847" y="1658"/>
                  <a:pt x="847" y="1658"/>
                  <a:pt x="847" y="1658"/>
                </a:cubicBezTo>
                <a:cubicBezTo>
                  <a:pt x="848" y="1658"/>
                  <a:pt x="848" y="1658"/>
                  <a:pt x="848" y="1658"/>
                </a:cubicBezTo>
                <a:cubicBezTo>
                  <a:pt x="848" y="1659"/>
                  <a:pt x="848" y="1659"/>
                  <a:pt x="848" y="1659"/>
                </a:cubicBezTo>
                <a:cubicBezTo>
                  <a:pt x="849" y="1660"/>
                  <a:pt x="850" y="1662"/>
                  <a:pt x="850" y="1664"/>
                </a:cubicBezTo>
                <a:cubicBezTo>
                  <a:pt x="853" y="1663"/>
                  <a:pt x="854" y="1662"/>
                  <a:pt x="856" y="1660"/>
                </a:cubicBezTo>
                <a:cubicBezTo>
                  <a:pt x="857" y="1659"/>
                  <a:pt x="856" y="1660"/>
                  <a:pt x="857" y="1659"/>
                </a:cubicBezTo>
                <a:cubicBezTo>
                  <a:pt x="857" y="1655"/>
                  <a:pt x="857" y="1655"/>
                  <a:pt x="857" y="1655"/>
                </a:cubicBezTo>
                <a:cubicBezTo>
                  <a:pt x="856" y="1655"/>
                  <a:pt x="856" y="1655"/>
                  <a:pt x="856" y="1655"/>
                </a:cubicBezTo>
                <a:cubicBezTo>
                  <a:pt x="856" y="1654"/>
                  <a:pt x="856" y="1654"/>
                  <a:pt x="856" y="1654"/>
                </a:cubicBezTo>
                <a:cubicBezTo>
                  <a:pt x="856" y="1655"/>
                  <a:pt x="855" y="1655"/>
                  <a:pt x="854" y="1655"/>
                </a:cubicBezTo>
                <a:cubicBezTo>
                  <a:pt x="855" y="1654"/>
                  <a:pt x="855" y="1653"/>
                  <a:pt x="856" y="1652"/>
                </a:cubicBezTo>
                <a:cubicBezTo>
                  <a:pt x="856" y="1651"/>
                  <a:pt x="856" y="1651"/>
                  <a:pt x="858" y="1650"/>
                </a:cubicBezTo>
                <a:cubicBezTo>
                  <a:pt x="858" y="1647"/>
                  <a:pt x="860" y="1648"/>
                  <a:pt x="861" y="1644"/>
                </a:cubicBezTo>
                <a:cubicBezTo>
                  <a:pt x="863" y="1643"/>
                  <a:pt x="864" y="1642"/>
                  <a:pt x="865" y="1641"/>
                </a:cubicBezTo>
                <a:cubicBezTo>
                  <a:pt x="865" y="1641"/>
                  <a:pt x="865" y="1641"/>
                  <a:pt x="865" y="1641"/>
                </a:cubicBezTo>
                <a:cubicBezTo>
                  <a:pt x="867" y="1641"/>
                  <a:pt x="867" y="1641"/>
                  <a:pt x="867" y="1641"/>
                </a:cubicBezTo>
                <a:cubicBezTo>
                  <a:pt x="868" y="1640"/>
                  <a:pt x="868" y="1640"/>
                  <a:pt x="868" y="1639"/>
                </a:cubicBezTo>
                <a:cubicBezTo>
                  <a:pt x="869" y="1638"/>
                  <a:pt x="870" y="1638"/>
                  <a:pt x="872" y="1637"/>
                </a:cubicBezTo>
                <a:cubicBezTo>
                  <a:pt x="872" y="1636"/>
                  <a:pt x="873" y="1636"/>
                  <a:pt x="873" y="1635"/>
                </a:cubicBezTo>
                <a:cubicBezTo>
                  <a:pt x="872" y="1634"/>
                  <a:pt x="871" y="1633"/>
                  <a:pt x="870" y="1633"/>
                </a:cubicBezTo>
                <a:cubicBezTo>
                  <a:pt x="870" y="1633"/>
                  <a:pt x="870" y="1633"/>
                  <a:pt x="869" y="1633"/>
                </a:cubicBezTo>
                <a:cubicBezTo>
                  <a:pt x="869" y="1633"/>
                  <a:pt x="869" y="1633"/>
                  <a:pt x="869" y="1633"/>
                </a:cubicBezTo>
                <a:cubicBezTo>
                  <a:pt x="869" y="1632"/>
                  <a:pt x="870" y="1632"/>
                  <a:pt x="871" y="1632"/>
                </a:cubicBezTo>
                <a:cubicBezTo>
                  <a:pt x="871" y="1628"/>
                  <a:pt x="871" y="1628"/>
                  <a:pt x="870" y="1625"/>
                </a:cubicBezTo>
                <a:cubicBezTo>
                  <a:pt x="869" y="1624"/>
                  <a:pt x="868" y="1625"/>
                  <a:pt x="867" y="1624"/>
                </a:cubicBezTo>
                <a:cubicBezTo>
                  <a:pt x="867" y="1623"/>
                  <a:pt x="867" y="1623"/>
                  <a:pt x="867" y="1623"/>
                </a:cubicBezTo>
                <a:cubicBezTo>
                  <a:pt x="863" y="1623"/>
                  <a:pt x="863" y="1623"/>
                  <a:pt x="863" y="1623"/>
                </a:cubicBezTo>
                <a:cubicBezTo>
                  <a:pt x="863" y="1623"/>
                  <a:pt x="863" y="1622"/>
                  <a:pt x="863" y="1621"/>
                </a:cubicBezTo>
                <a:cubicBezTo>
                  <a:pt x="862" y="1621"/>
                  <a:pt x="862" y="1621"/>
                  <a:pt x="862" y="1621"/>
                </a:cubicBezTo>
                <a:cubicBezTo>
                  <a:pt x="861" y="1620"/>
                  <a:pt x="861" y="1620"/>
                  <a:pt x="859" y="1620"/>
                </a:cubicBezTo>
                <a:cubicBezTo>
                  <a:pt x="858" y="1618"/>
                  <a:pt x="858" y="1618"/>
                  <a:pt x="858" y="1617"/>
                </a:cubicBezTo>
                <a:cubicBezTo>
                  <a:pt x="857" y="1617"/>
                  <a:pt x="857" y="1617"/>
                  <a:pt x="857" y="1617"/>
                </a:cubicBezTo>
                <a:cubicBezTo>
                  <a:pt x="856" y="1615"/>
                  <a:pt x="857" y="1615"/>
                  <a:pt x="856" y="1614"/>
                </a:cubicBezTo>
                <a:cubicBezTo>
                  <a:pt x="856" y="1611"/>
                  <a:pt x="856" y="1609"/>
                  <a:pt x="858" y="1608"/>
                </a:cubicBezTo>
                <a:cubicBezTo>
                  <a:pt x="858" y="1608"/>
                  <a:pt x="859" y="1608"/>
                  <a:pt x="859" y="1608"/>
                </a:cubicBezTo>
                <a:cubicBezTo>
                  <a:pt x="859" y="1606"/>
                  <a:pt x="859" y="1606"/>
                  <a:pt x="859" y="1606"/>
                </a:cubicBezTo>
                <a:cubicBezTo>
                  <a:pt x="862" y="1605"/>
                  <a:pt x="864" y="1603"/>
                  <a:pt x="865" y="1601"/>
                </a:cubicBezTo>
                <a:cubicBezTo>
                  <a:pt x="866" y="1601"/>
                  <a:pt x="866" y="1601"/>
                  <a:pt x="866" y="1601"/>
                </a:cubicBezTo>
                <a:cubicBezTo>
                  <a:pt x="866" y="1600"/>
                  <a:pt x="867" y="1599"/>
                  <a:pt x="867" y="1598"/>
                </a:cubicBezTo>
                <a:cubicBezTo>
                  <a:pt x="870" y="1598"/>
                  <a:pt x="871" y="1598"/>
                  <a:pt x="875" y="1598"/>
                </a:cubicBezTo>
                <a:cubicBezTo>
                  <a:pt x="875" y="1595"/>
                  <a:pt x="875" y="1595"/>
                  <a:pt x="875" y="1595"/>
                </a:cubicBezTo>
                <a:cubicBezTo>
                  <a:pt x="873" y="1595"/>
                  <a:pt x="874" y="1595"/>
                  <a:pt x="873" y="1595"/>
                </a:cubicBezTo>
                <a:cubicBezTo>
                  <a:pt x="873" y="1595"/>
                  <a:pt x="873" y="1595"/>
                  <a:pt x="873" y="1595"/>
                </a:cubicBezTo>
                <a:cubicBezTo>
                  <a:pt x="873" y="1593"/>
                  <a:pt x="873" y="1593"/>
                  <a:pt x="875" y="1592"/>
                </a:cubicBezTo>
                <a:cubicBezTo>
                  <a:pt x="875" y="1591"/>
                  <a:pt x="875" y="1591"/>
                  <a:pt x="875" y="1591"/>
                </a:cubicBezTo>
                <a:cubicBezTo>
                  <a:pt x="875" y="1591"/>
                  <a:pt x="876" y="1591"/>
                  <a:pt x="877" y="1591"/>
                </a:cubicBezTo>
                <a:cubicBezTo>
                  <a:pt x="877" y="1589"/>
                  <a:pt x="877" y="1589"/>
                  <a:pt x="877" y="1589"/>
                </a:cubicBezTo>
                <a:cubicBezTo>
                  <a:pt x="877" y="1589"/>
                  <a:pt x="877" y="1589"/>
                  <a:pt x="877" y="1589"/>
                </a:cubicBezTo>
                <a:cubicBezTo>
                  <a:pt x="877" y="1586"/>
                  <a:pt x="877" y="1584"/>
                  <a:pt x="877" y="1581"/>
                </a:cubicBezTo>
                <a:cubicBezTo>
                  <a:pt x="877" y="1581"/>
                  <a:pt x="877" y="1581"/>
                  <a:pt x="877" y="1581"/>
                </a:cubicBezTo>
                <a:cubicBezTo>
                  <a:pt x="878" y="1579"/>
                  <a:pt x="879" y="1577"/>
                  <a:pt x="879" y="1575"/>
                </a:cubicBezTo>
                <a:cubicBezTo>
                  <a:pt x="880" y="1575"/>
                  <a:pt x="880" y="1575"/>
                  <a:pt x="880" y="1575"/>
                </a:cubicBezTo>
                <a:cubicBezTo>
                  <a:pt x="880" y="1574"/>
                  <a:pt x="881" y="1573"/>
                  <a:pt x="881" y="1573"/>
                </a:cubicBezTo>
                <a:cubicBezTo>
                  <a:pt x="882" y="1573"/>
                  <a:pt x="883" y="1572"/>
                  <a:pt x="884" y="1572"/>
                </a:cubicBezTo>
                <a:cubicBezTo>
                  <a:pt x="885" y="1572"/>
                  <a:pt x="885" y="1571"/>
                  <a:pt x="885" y="1570"/>
                </a:cubicBezTo>
                <a:cubicBezTo>
                  <a:pt x="884" y="1570"/>
                  <a:pt x="883" y="1569"/>
                  <a:pt x="881" y="1570"/>
                </a:cubicBezTo>
                <a:cubicBezTo>
                  <a:pt x="881" y="1570"/>
                  <a:pt x="881" y="1571"/>
                  <a:pt x="880" y="1570"/>
                </a:cubicBezTo>
                <a:cubicBezTo>
                  <a:pt x="880" y="1570"/>
                  <a:pt x="880" y="1570"/>
                  <a:pt x="880" y="1570"/>
                </a:cubicBezTo>
                <a:cubicBezTo>
                  <a:pt x="879" y="1570"/>
                  <a:pt x="879" y="1570"/>
                  <a:pt x="879" y="1570"/>
                </a:cubicBezTo>
                <a:cubicBezTo>
                  <a:pt x="879" y="1569"/>
                  <a:pt x="879" y="1569"/>
                  <a:pt x="879" y="1569"/>
                </a:cubicBezTo>
                <a:cubicBezTo>
                  <a:pt x="880" y="1568"/>
                  <a:pt x="881" y="1568"/>
                  <a:pt x="881" y="1568"/>
                </a:cubicBezTo>
                <a:cubicBezTo>
                  <a:pt x="884" y="1568"/>
                  <a:pt x="885" y="1568"/>
                  <a:pt x="887" y="1569"/>
                </a:cubicBezTo>
                <a:cubicBezTo>
                  <a:pt x="887" y="1572"/>
                  <a:pt x="887" y="1572"/>
                  <a:pt x="887" y="1572"/>
                </a:cubicBezTo>
                <a:cubicBezTo>
                  <a:pt x="890" y="1571"/>
                  <a:pt x="890" y="1571"/>
                  <a:pt x="891" y="1570"/>
                </a:cubicBezTo>
                <a:cubicBezTo>
                  <a:pt x="892" y="1570"/>
                  <a:pt x="892" y="1570"/>
                  <a:pt x="892" y="1570"/>
                </a:cubicBezTo>
                <a:cubicBezTo>
                  <a:pt x="892" y="1568"/>
                  <a:pt x="892" y="1568"/>
                  <a:pt x="892" y="1568"/>
                </a:cubicBezTo>
                <a:cubicBezTo>
                  <a:pt x="892" y="1568"/>
                  <a:pt x="892" y="1568"/>
                  <a:pt x="892" y="1568"/>
                </a:cubicBezTo>
                <a:cubicBezTo>
                  <a:pt x="892" y="1565"/>
                  <a:pt x="892" y="1565"/>
                  <a:pt x="892" y="1565"/>
                </a:cubicBezTo>
                <a:cubicBezTo>
                  <a:pt x="892" y="1565"/>
                  <a:pt x="892" y="1565"/>
                  <a:pt x="892" y="1565"/>
                </a:cubicBezTo>
                <a:cubicBezTo>
                  <a:pt x="891" y="1564"/>
                  <a:pt x="891" y="1564"/>
                  <a:pt x="891" y="1563"/>
                </a:cubicBezTo>
                <a:cubicBezTo>
                  <a:pt x="888" y="1563"/>
                  <a:pt x="888" y="1563"/>
                  <a:pt x="888" y="1563"/>
                </a:cubicBezTo>
                <a:cubicBezTo>
                  <a:pt x="888" y="1566"/>
                  <a:pt x="888" y="1566"/>
                  <a:pt x="888" y="1566"/>
                </a:cubicBezTo>
                <a:cubicBezTo>
                  <a:pt x="884" y="1565"/>
                  <a:pt x="883" y="1563"/>
                  <a:pt x="880" y="1562"/>
                </a:cubicBezTo>
                <a:cubicBezTo>
                  <a:pt x="880" y="1560"/>
                  <a:pt x="880" y="1558"/>
                  <a:pt x="881" y="1556"/>
                </a:cubicBezTo>
                <a:cubicBezTo>
                  <a:pt x="877" y="1556"/>
                  <a:pt x="877" y="1556"/>
                  <a:pt x="877" y="1556"/>
                </a:cubicBezTo>
                <a:cubicBezTo>
                  <a:pt x="877" y="1555"/>
                  <a:pt x="877" y="1555"/>
                  <a:pt x="877" y="1555"/>
                </a:cubicBezTo>
                <a:cubicBezTo>
                  <a:pt x="877" y="1555"/>
                  <a:pt x="877" y="1555"/>
                  <a:pt x="877" y="1555"/>
                </a:cubicBezTo>
                <a:cubicBezTo>
                  <a:pt x="877" y="1554"/>
                  <a:pt x="877" y="1553"/>
                  <a:pt x="878" y="1552"/>
                </a:cubicBezTo>
                <a:cubicBezTo>
                  <a:pt x="879" y="1552"/>
                  <a:pt x="879" y="1552"/>
                  <a:pt x="879" y="1552"/>
                </a:cubicBezTo>
                <a:cubicBezTo>
                  <a:pt x="879" y="1551"/>
                  <a:pt x="879" y="1551"/>
                  <a:pt x="879" y="1551"/>
                </a:cubicBezTo>
                <a:cubicBezTo>
                  <a:pt x="879" y="1551"/>
                  <a:pt x="879" y="1551"/>
                  <a:pt x="879" y="1551"/>
                </a:cubicBezTo>
                <a:cubicBezTo>
                  <a:pt x="879" y="1550"/>
                  <a:pt x="879" y="1549"/>
                  <a:pt x="879" y="1549"/>
                </a:cubicBezTo>
                <a:cubicBezTo>
                  <a:pt x="879" y="1549"/>
                  <a:pt x="879" y="1549"/>
                  <a:pt x="879" y="1549"/>
                </a:cubicBezTo>
                <a:cubicBezTo>
                  <a:pt x="879" y="1547"/>
                  <a:pt x="879" y="1547"/>
                  <a:pt x="879" y="1547"/>
                </a:cubicBezTo>
                <a:cubicBezTo>
                  <a:pt x="879" y="1547"/>
                  <a:pt x="880" y="1547"/>
                  <a:pt x="881" y="1546"/>
                </a:cubicBezTo>
                <a:cubicBezTo>
                  <a:pt x="882" y="1546"/>
                  <a:pt x="882" y="1546"/>
                  <a:pt x="882" y="1546"/>
                </a:cubicBezTo>
                <a:cubicBezTo>
                  <a:pt x="882" y="1547"/>
                  <a:pt x="882" y="1547"/>
                  <a:pt x="883" y="1548"/>
                </a:cubicBezTo>
                <a:cubicBezTo>
                  <a:pt x="885" y="1548"/>
                  <a:pt x="885" y="1548"/>
                  <a:pt x="885" y="1548"/>
                </a:cubicBezTo>
                <a:cubicBezTo>
                  <a:pt x="885" y="1549"/>
                  <a:pt x="885" y="1549"/>
                  <a:pt x="885" y="1549"/>
                </a:cubicBezTo>
                <a:cubicBezTo>
                  <a:pt x="886" y="1549"/>
                  <a:pt x="886" y="1549"/>
                  <a:pt x="886" y="1549"/>
                </a:cubicBezTo>
                <a:cubicBezTo>
                  <a:pt x="886" y="1550"/>
                  <a:pt x="886" y="1551"/>
                  <a:pt x="886" y="1552"/>
                </a:cubicBezTo>
                <a:cubicBezTo>
                  <a:pt x="892" y="1552"/>
                  <a:pt x="892" y="1552"/>
                  <a:pt x="892" y="1552"/>
                </a:cubicBezTo>
                <a:cubicBezTo>
                  <a:pt x="892" y="1552"/>
                  <a:pt x="893" y="1553"/>
                  <a:pt x="894" y="1552"/>
                </a:cubicBezTo>
                <a:cubicBezTo>
                  <a:pt x="894" y="1552"/>
                  <a:pt x="894" y="1552"/>
                  <a:pt x="894" y="1552"/>
                </a:cubicBezTo>
                <a:cubicBezTo>
                  <a:pt x="897" y="1552"/>
                  <a:pt x="896" y="1551"/>
                  <a:pt x="898" y="1550"/>
                </a:cubicBezTo>
                <a:cubicBezTo>
                  <a:pt x="898" y="1549"/>
                  <a:pt x="898" y="1549"/>
                  <a:pt x="898" y="1549"/>
                </a:cubicBezTo>
                <a:cubicBezTo>
                  <a:pt x="900" y="1548"/>
                  <a:pt x="900" y="1547"/>
                  <a:pt x="902" y="1546"/>
                </a:cubicBezTo>
                <a:cubicBezTo>
                  <a:pt x="902" y="1544"/>
                  <a:pt x="902" y="1541"/>
                  <a:pt x="902" y="1539"/>
                </a:cubicBezTo>
                <a:cubicBezTo>
                  <a:pt x="902" y="1539"/>
                  <a:pt x="902" y="1538"/>
                  <a:pt x="902" y="1537"/>
                </a:cubicBezTo>
                <a:cubicBezTo>
                  <a:pt x="902" y="1537"/>
                  <a:pt x="902" y="1537"/>
                  <a:pt x="902" y="1537"/>
                </a:cubicBezTo>
                <a:cubicBezTo>
                  <a:pt x="902" y="1536"/>
                  <a:pt x="902" y="1535"/>
                  <a:pt x="902" y="1533"/>
                </a:cubicBezTo>
                <a:cubicBezTo>
                  <a:pt x="902" y="1533"/>
                  <a:pt x="902" y="1533"/>
                  <a:pt x="903" y="1533"/>
                </a:cubicBezTo>
                <a:cubicBezTo>
                  <a:pt x="903" y="1531"/>
                  <a:pt x="903" y="1530"/>
                  <a:pt x="904" y="1529"/>
                </a:cubicBezTo>
                <a:cubicBezTo>
                  <a:pt x="901" y="1528"/>
                  <a:pt x="901" y="1527"/>
                  <a:pt x="900" y="1526"/>
                </a:cubicBezTo>
                <a:cubicBezTo>
                  <a:pt x="900" y="1523"/>
                  <a:pt x="900" y="1524"/>
                  <a:pt x="901" y="1522"/>
                </a:cubicBezTo>
                <a:cubicBezTo>
                  <a:pt x="902" y="1522"/>
                  <a:pt x="902" y="1522"/>
                  <a:pt x="902" y="1522"/>
                </a:cubicBezTo>
                <a:cubicBezTo>
                  <a:pt x="903" y="1524"/>
                  <a:pt x="904" y="1525"/>
                  <a:pt x="906" y="1525"/>
                </a:cubicBezTo>
                <a:cubicBezTo>
                  <a:pt x="906" y="1524"/>
                  <a:pt x="906" y="1524"/>
                  <a:pt x="905" y="1524"/>
                </a:cubicBezTo>
                <a:cubicBezTo>
                  <a:pt x="905" y="1523"/>
                  <a:pt x="905" y="1523"/>
                  <a:pt x="905" y="1523"/>
                </a:cubicBezTo>
                <a:cubicBezTo>
                  <a:pt x="907" y="1524"/>
                  <a:pt x="910" y="1523"/>
                  <a:pt x="912" y="1522"/>
                </a:cubicBezTo>
                <a:cubicBezTo>
                  <a:pt x="914" y="1522"/>
                  <a:pt x="914" y="1522"/>
                  <a:pt x="914" y="1522"/>
                </a:cubicBezTo>
                <a:cubicBezTo>
                  <a:pt x="914" y="1522"/>
                  <a:pt x="914" y="1522"/>
                  <a:pt x="914" y="1522"/>
                </a:cubicBezTo>
                <a:cubicBezTo>
                  <a:pt x="922" y="1522"/>
                  <a:pt x="922" y="1522"/>
                  <a:pt x="922" y="1522"/>
                </a:cubicBezTo>
                <a:cubicBezTo>
                  <a:pt x="922" y="1521"/>
                  <a:pt x="922" y="1521"/>
                  <a:pt x="922" y="1521"/>
                </a:cubicBezTo>
                <a:cubicBezTo>
                  <a:pt x="925" y="1521"/>
                  <a:pt x="925" y="1521"/>
                  <a:pt x="925" y="1521"/>
                </a:cubicBezTo>
                <a:cubicBezTo>
                  <a:pt x="925" y="1520"/>
                  <a:pt x="925" y="1520"/>
                  <a:pt x="925" y="1520"/>
                </a:cubicBezTo>
                <a:cubicBezTo>
                  <a:pt x="928" y="1520"/>
                  <a:pt x="928" y="1520"/>
                  <a:pt x="928" y="1520"/>
                </a:cubicBezTo>
                <a:cubicBezTo>
                  <a:pt x="928" y="1520"/>
                  <a:pt x="928" y="1519"/>
                  <a:pt x="929" y="1519"/>
                </a:cubicBezTo>
                <a:cubicBezTo>
                  <a:pt x="931" y="1519"/>
                  <a:pt x="931" y="1519"/>
                  <a:pt x="931" y="1519"/>
                </a:cubicBezTo>
                <a:cubicBezTo>
                  <a:pt x="931" y="1518"/>
                  <a:pt x="931" y="1518"/>
                  <a:pt x="931" y="1518"/>
                </a:cubicBezTo>
                <a:cubicBezTo>
                  <a:pt x="932" y="1518"/>
                  <a:pt x="932" y="1518"/>
                  <a:pt x="932" y="1518"/>
                </a:cubicBezTo>
                <a:cubicBezTo>
                  <a:pt x="932" y="1518"/>
                  <a:pt x="932" y="1518"/>
                  <a:pt x="932" y="1518"/>
                </a:cubicBezTo>
                <a:cubicBezTo>
                  <a:pt x="936" y="1518"/>
                  <a:pt x="936" y="1518"/>
                  <a:pt x="936" y="1518"/>
                </a:cubicBezTo>
                <a:cubicBezTo>
                  <a:pt x="936" y="1517"/>
                  <a:pt x="936" y="1517"/>
                  <a:pt x="936" y="1517"/>
                </a:cubicBezTo>
                <a:cubicBezTo>
                  <a:pt x="937" y="1517"/>
                  <a:pt x="937" y="1517"/>
                  <a:pt x="937" y="1517"/>
                </a:cubicBezTo>
                <a:cubicBezTo>
                  <a:pt x="937" y="1517"/>
                  <a:pt x="938" y="1516"/>
                  <a:pt x="938" y="1516"/>
                </a:cubicBezTo>
                <a:cubicBezTo>
                  <a:pt x="939" y="1516"/>
                  <a:pt x="939" y="1516"/>
                  <a:pt x="939" y="1516"/>
                </a:cubicBezTo>
                <a:cubicBezTo>
                  <a:pt x="939" y="1515"/>
                  <a:pt x="939" y="1515"/>
                  <a:pt x="940" y="1514"/>
                </a:cubicBezTo>
                <a:cubicBezTo>
                  <a:pt x="940" y="1514"/>
                  <a:pt x="941" y="1514"/>
                  <a:pt x="942" y="1514"/>
                </a:cubicBezTo>
                <a:cubicBezTo>
                  <a:pt x="942" y="1513"/>
                  <a:pt x="942" y="1511"/>
                  <a:pt x="942" y="1510"/>
                </a:cubicBezTo>
                <a:cubicBezTo>
                  <a:pt x="943" y="1510"/>
                  <a:pt x="944" y="1509"/>
                  <a:pt x="944" y="1509"/>
                </a:cubicBezTo>
                <a:cubicBezTo>
                  <a:pt x="945" y="1508"/>
                  <a:pt x="945" y="1507"/>
                  <a:pt x="945" y="1506"/>
                </a:cubicBezTo>
                <a:cubicBezTo>
                  <a:pt x="946" y="1505"/>
                  <a:pt x="946" y="1505"/>
                  <a:pt x="947" y="1504"/>
                </a:cubicBezTo>
                <a:cubicBezTo>
                  <a:pt x="947" y="1502"/>
                  <a:pt x="947" y="1502"/>
                  <a:pt x="947" y="1502"/>
                </a:cubicBezTo>
                <a:cubicBezTo>
                  <a:pt x="948" y="1502"/>
                  <a:pt x="948" y="1502"/>
                  <a:pt x="948" y="1502"/>
                </a:cubicBezTo>
                <a:cubicBezTo>
                  <a:pt x="948" y="1501"/>
                  <a:pt x="948" y="1501"/>
                  <a:pt x="948" y="1501"/>
                </a:cubicBezTo>
                <a:cubicBezTo>
                  <a:pt x="948" y="1500"/>
                  <a:pt x="948" y="1500"/>
                  <a:pt x="949" y="1500"/>
                </a:cubicBezTo>
                <a:cubicBezTo>
                  <a:pt x="950" y="1497"/>
                  <a:pt x="950" y="1495"/>
                  <a:pt x="950" y="1493"/>
                </a:cubicBezTo>
                <a:cubicBezTo>
                  <a:pt x="947" y="1492"/>
                  <a:pt x="947" y="1492"/>
                  <a:pt x="945" y="1491"/>
                </a:cubicBezTo>
                <a:cubicBezTo>
                  <a:pt x="944" y="1490"/>
                  <a:pt x="945" y="1490"/>
                  <a:pt x="943" y="1489"/>
                </a:cubicBezTo>
                <a:cubicBezTo>
                  <a:pt x="943" y="1486"/>
                  <a:pt x="942" y="1486"/>
                  <a:pt x="944" y="1484"/>
                </a:cubicBezTo>
                <a:cubicBezTo>
                  <a:pt x="944" y="1480"/>
                  <a:pt x="943" y="1481"/>
                  <a:pt x="941" y="1479"/>
                </a:cubicBezTo>
                <a:cubicBezTo>
                  <a:pt x="941" y="1479"/>
                  <a:pt x="941" y="1478"/>
                  <a:pt x="940" y="1477"/>
                </a:cubicBezTo>
                <a:cubicBezTo>
                  <a:pt x="939" y="1477"/>
                  <a:pt x="939" y="1477"/>
                  <a:pt x="939" y="1477"/>
                </a:cubicBezTo>
                <a:cubicBezTo>
                  <a:pt x="939" y="1477"/>
                  <a:pt x="939" y="1477"/>
                  <a:pt x="939" y="1477"/>
                </a:cubicBezTo>
                <a:cubicBezTo>
                  <a:pt x="938" y="1476"/>
                  <a:pt x="937" y="1476"/>
                  <a:pt x="936" y="1475"/>
                </a:cubicBezTo>
                <a:cubicBezTo>
                  <a:pt x="936" y="1473"/>
                  <a:pt x="936" y="1473"/>
                  <a:pt x="936" y="1473"/>
                </a:cubicBezTo>
                <a:cubicBezTo>
                  <a:pt x="936" y="1473"/>
                  <a:pt x="936" y="1473"/>
                  <a:pt x="936" y="1473"/>
                </a:cubicBezTo>
                <a:cubicBezTo>
                  <a:pt x="935" y="1471"/>
                  <a:pt x="936" y="1470"/>
                  <a:pt x="933" y="1470"/>
                </a:cubicBezTo>
                <a:cubicBezTo>
                  <a:pt x="933" y="1469"/>
                  <a:pt x="934" y="1468"/>
                  <a:pt x="934" y="1467"/>
                </a:cubicBezTo>
                <a:cubicBezTo>
                  <a:pt x="933" y="1467"/>
                  <a:pt x="933" y="1467"/>
                  <a:pt x="933" y="1467"/>
                </a:cubicBezTo>
                <a:cubicBezTo>
                  <a:pt x="933" y="1466"/>
                  <a:pt x="933" y="1465"/>
                  <a:pt x="932" y="1464"/>
                </a:cubicBezTo>
                <a:cubicBezTo>
                  <a:pt x="934" y="1463"/>
                  <a:pt x="933" y="1464"/>
                  <a:pt x="934" y="1463"/>
                </a:cubicBezTo>
                <a:cubicBezTo>
                  <a:pt x="936" y="1461"/>
                  <a:pt x="935" y="1456"/>
                  <a:pt x="935" y="1453"/>
                </a:cubicBezTo>
                <a:cubicBezTo>
                  <a:pt x="936" y="1453"/>
                  <a:pt x="936" y="1453"/>
                  <a:pt x="936" y="1453"/>
                </a:cubicBezTo>
                <a:cubicBezTo>
                  <a:pt x="936" y="1453"/>
                  <a:pt x="936" y="1453"/>
                  <a:pt x="936" y="1453"/>
                </a:cubicBezTo>
                <a:cubicBezTo>
                  <a:pt x="935" y="1453"/>
                  <a:pt x="936" y="1456"/>
                  <a:pt x="936" y="1457"/>
                </a:cubicBezTo>
                <a:cubicBezTo>
                  <a:pt x="936" y="1461"/>
                  <a:pt x="936" y="1464"/>
                  <a:pt x="938" y="1466"/>
                </a:cubicBezTo>
                <a:cubicBezTo>
                  <a:pt x="939" y="1469"/>
                  <a:pt x="939" y="1468"/>
                  <a:pt x="941" y="1469"/>
                </a:cubicBezTo>
                <a:cubicBezTo>
                  <a:pt x="941" y="1470"/>
                  <a:pt x="941" y="1470"/>
                  <a:pt x="941" y="1470"/>
                </a:cubicBezTo>
                <a:cubicBezTo>
                  <a:pt x="944" y="1470"/>
                  <a:pt x="944" y="1470"/>
                  <a:pt x="944" y="1470"/>
                </a:cubicBezTo>
                <a:cubicBezTo>
                  <a:pt x="945" y="1471"/>
                  <a:pt x="946" y="1472"/>
                  <a:pt x="947" y="1474"/>
                </a:cubicBezTo>
                <a:cubicBezTo>
                  <a:pt x="948" y="1474"/>
                  <a:pt x="950" y="1474"/>
                  <a:pt x="951" y="1474"/>
                </a:cubicBezTo>
                <a:cubicBezTo>
                  <a:pt x="951" y="1475"/>
                  <a:pt x="951" y="1475"/>
                  <a:pt x="952" y="1476"/>
                </a:cubicBezTo>
                <a:cubicBezTo>
                  <a:pt x="955" y="1476"/>
                  <a:pt x="955" y="1476"/>
                  <a:pt x="955" y="1476"/>
                </a:cubicBezTo>
                <a:cubicBezTo>
                  <a:pt x="956" y="1475"/>
                  <a:pt x="956" y="1475"/>
                  <a:pt x="956" y="1474"/>
                </a:cubicBezTo>
                <a:cubicBezTo>
                  <a:pt x="960" y="1473"/>
                  <a:pt x="962" y="1477"/>
                  <a:pt x="966" y="1476"/>
                </a:cubicBezTo>
                <a:cubicBezTo>
                  <a:pt x="966" y="1475"/>
                  <a:pt x="966" y="1475"/>
                  <a:pt x="967" y="1474"/>
                </a:cubicBezTo>
                <a:cubicBezTo>
                  <a:pt x="969" y="1474"/>
                  <a:pt x="971" y="1473"/>
                  <a:pt x="973" y="1472"/>
                </a:cubicBezTo>
                <a:cubicBezTo>
                  <a:pt x="973" y="1471"/>
                  <a:pt x="973" y="1471"/>
                  <a:pt x="974" y="1470"/>
                </a:cubicBezTo>
                <a:cubicBezTo>
                  <a:pt x="975" y="1470"/>
                  <a:pt x="975" y="1470"/>
                  <a:pt x="975" y="1470"/>
                </a:cubicBezTo>
                <a:cubicBezTo>
                  <a:pt x="975" y="1469"/>
                  <a:pt x="975" y="1468"/>
                  <a:pt x="975" y="1467"/>
                </a:cubicBezTo>
                <a:cubicBezTo>
                  <a:pt x="976" y="1467"/>
                  <a:pt x="976" y="1467"/>
                  <a:pt x="976" y="1467"/>
                </a:cubicBezTo>
                <a:cubicBezTo>
                  <a:pt x="976" y="1466"/>
                  <a:pt x="976" y="1464"/>
                  <a:pt x="977" y="1463"/>
                </a:cubicBezTo>
                <a:cubicBezTo>
                  <a:pt x="977" y="1463"/>
                  <a:pt x="977" y="1463"/>
                  <a:pt x="978" y="1462"/>
                </a:cubicBezTo>
                <a:cubicBezTo>
                  <a:pt x="978" y="1462"/>
                  <a:pt x="978" y="1462"/>
                  <a:pt x="978" y="1462"/>
                </a:cubicBezTo>
                <a:cubicBezTo>
                  <a:pt x="978" y="1461"/>
                  <a:pt x="979" y="1461"/>
                  <a:pt x="979" y="1461"/>
                </a:cubicBezTo>
                <a:cubicBezTo>
                  <a:pt x="979" y="1460"/>
                  <a:pt x="979" y="1460"/>
                  <a:pt x="979" y="1460"/>
                </a:cubicBezTo>
                <a:cubicBezTo>
                  <a:pt x="980" y="1459"/>
                  <a:pt x="981" y="1458"/>
                  <a:pt x="982" y="1458"/>
                </a:cubicBezTo>
                <a:cubicBezTo>
                  <a:pt x="982" y="1456"/>
                  <a:pt x="982" y="1456"/>
                  <a:pt x="982" y="1456"/>
                </a:cubicBezTo>
                <a:cubicBezTo>
                  <a:pt x="982" y="1456"/>
                  <a:pt x="982" y="1456"/>
                  <a:pt x="982" y="1456"/>
                </a:cubicBezTo>
                <a:cubicBezTo>
                  <a:pt x="983" y="1455"/>
                  <a:pt x="982" y="1455"/>
                  <a:pt x="984" y="1454"/>
                </a:cubicBezTo>
                <a:cubicBezTo>
                  <a:pt x="984" y="1451"/>
                  <a:pt x="984" y="1450"/>
                  <a:pt x="982" y="1449"/>
                </a:cubicBezTo>
                <a:cubicBezTo>
                  <a:pt x="983" y="1447"/>
                  <a:pt x="982" y="1447"/>
                  <a:pt x="984" y="1447"/>
                </a:cubicBezTo>
                <a:cubicBezTo>
                  <a:pt x="985" y="1445"/>
                  <a:pt x="985" y="1445"/>
                  <a:pt x="986" y="1444"/>
                </a:cubicBezTo>
                <a:cubicBezTo>
                  <a:pt x="986" y="1444"/>
                  <a:pt x="986" y="1444"/>
                  <a:pt x="986" y="1444"/>
                </a:cubicBezTo>
                <a:cubicBezTo>
                  <a:pt x="986" y="1442"/>
                  <a:pt x="986" y="1442"/>
                  <a:pt x="986" y="1442"/>
                </a:cubicBezTo>
                <a:cubicBezTo>
                  <a:pt x="987" y="1442"/>
                  <a:pt x="987" y="1442"/>
                  <a:pt x="988" y="1441"/>
                </a:cubicBezTo>
                <a:cubicBezTo>
                  <a:pt x="988" y="1440"/>
                  <a:pt x="989" y="1438"/>
                  <a:pt x="989" y="1437"/>
                </a:cubicBezTo>
                <a:cubicBezTo>
                  <a:pt x="990" y="1437"/>
                  <a:pt x="991" y="1436"/>
                  <a:pt x="992" y="1436"/>
                </a:cubicBezTo>
                <a:cubicBezTo>
                  <a:pt x="992" y="1435"/>
                  <a:pt x="992" y="1435"/>
                  <a:pt x="992" y="1435"/>
                </a:cubicBezTo>
                <a:cubicBezTo>
                  <a:pt x="994" y="1434"/>
                  <a:pt x="994" y="1434"/>
                  <a:pt x="994" y="1434"/>
                </a:cubicBezTo>
                <a:cubicBezTo>
                  <a:pt x="994" y="1431"/>
                  <a:pt x="995" y="1431"/>
                  <a:pt x="995" y="1426"/>
                </a:cubicBezTo>
                <a:cubicBezTo>
                  <a:pt x="997" y="1426"/>
                  <a:pt x="997" y="1427"/>
                  <a:pt x="998" y="1429"/>
                </a:cubicBezTo>
                <a:cubicBezTo>
                  <a:pt x="1000" y="1428"/>
                  <a:pt x="999" y="1428"/>
                  <a:pt x="1001" y="1427"/>
                </a:cubicBezTo>
                <a:cubicBezTo>
                  <a:pt x="1001" y="1428"/>
                  <a:pt x="1001" y="1428"/>
                  <a:pt x="1001" y="1428"/>
                </a:cubicBezTo>
                <a:cubicBezTo>
                  <a:pt x="1002" y="1428"/>
                  <a:pt x="1002" y="1428"/>
                  <a:pt x="1002" y="1428"/>
                </a:cubicBezTo>
                <a:cubicBezTo>
                  <a:pt x="1001" y="1430"/>
                  <a:pt x="1001" y="1432"/>
                  <a:pt x="1001" y="1435"/>
                </a:cubicBezTo>
                <a:cubicBezTo>
                  <a:pt x="1000" y="1435"/>
                  <a:pt x="1000" y="1435"/>
                  <a:pt x="1000" y="1435"/>
                </a:cubicBezTo>
                <a:cubicBezTo>
                  <a:pt x="1000" y="1437"/>
                  <a:pt x="1000" y="1437"/>
                  <a:pt x="1000" y="1437"/>
                </a:cubicBezTo>
                <a:cubicBezTo>
                  <a:pt x="999" y="1437"/>
                  <a:pt x="999" y="1437"/>
                  <a:pt x="998" y="1437"/>
                </a:cubicBezTo>
                <a:cubicBezTo>
                  <a:pt x="998" y="1439"/>
                  <a:pt x="998" y="1439"/>
                  <a:pt x="998" y="1439"/>
                </a:cubicBezTo>
                <a:cubicBezTo>
                  <a:pt x="998" y="1439"/>
                  <a:pt x="998" y="1439"/>
                  <a:pt x="998" y="1439"/>
                </a:cubicBezTo>
                <a:cubicBezTo>
                  <a:pt x="997" y="1439"/>
                  <a:pt x="997" y="1440"/>
                  <a:pt x="997" y="1441"/>
                </a:cubicBezTo>
                <a:cubicBezTo>
                  <a:pt x="998" y="1441"/>
                  <a:pt x="998" y="1441"/>
                  <a:pt x="998" y="1441"/>
                </a:cubicBezTo>
                <a:cubicBezTo>
                  <a:pt x="999" y="1439"/>
                  <a:pt x="999" y="1439"/>
                  <a:pt x="1000" y="1438"/>
                </a:cubicBezTo>
                <a:cubicBezTo>
                  <a:pt x="1000" y="1438"/>
                  <a:pt x="1000" y="1438"/>
                  <a:pt x="1000" y="1438"/>
                </a:cubicBezTo>
                <a:cubicBezTo>
                  <a:pt x="1000" y="1437"/>
                  <a:pt x="1000" y="1437"/>
                  <a:pt x="1000" y="1437"/>
                </a:cubicBezTo>
                <a:cubicBezTo>
                  <a:pt x="1001" y="1437"/>
                  <a:pt x="1001" y="1436"/>
                  <a:pt x="1002" y="1436"/>
                </a:cubicBezTo>
                <a:cubicBezTo>
                  <a:pt x="1002" y="1434"/>
                  <a:pt x="1002" y="1434"/>
                  <a:pt x="1002" y="1434"/>
                </a:cubicBezTo>
                <a:cubicBezTo>
                  <a:pt x="1002" y="1434"/>
                  <a:pt x="1002" y="1434"/>
                  <a:pt x="1002" y="1434"/>
                </a:cubicBezTo>
                <a:cubicBezTo>
                  <a:pt x="1002" y="1431"/>
                  <a:pt x="1002" y="1431"/>
                  <a:pt x="1002" y="1431"/>
                </a:cubicBezTo>
                <a:cubicBezTo>
                  <a:pt x="1003" y="1431"/>
                  <a:pt x="1003" y="1431"/>
                  <a:pt x="1003" y="1431"/>
                </a:cubicBezTo>
                <a:cubicBezTo>
                  <a:pt x="1003" y="1429"/>
                  <a:pt x="1003" y="1429"/>
                  <a:pt x="1003" y="1429"/>
                </a:cubicBezTo>
                <a:cubicBezTo>
                  <a:pt x="1003" y="1429"/>
                  <a:pt x="1003" y="1429"/>
                  <a:pt x="1003" y="1429"/>
                </a:cubicBezTo>
                <a:cubicBezTo>
                  <a:pt x="1003" y="1428"/>
                  <a:pt x="1003" y="1428"/>
                  <a:pt x="1003" y="1428"/>
                </a:cubicBezTo>
                <a:cubicBezTo>
                  <a:pt x="1004" y="1428"/>
                  <a:pt x="1004" y="1428"/>
                  <a:pt x="1004" y="1428"/>
                </a:cubicBezTo>
                <a:cubicBezTo>
                  <a:pt x="1004" y="1426"/>
                  <a:pt x="1004" y="1426"/>
                  <a:pt x="1004" y="1426"/>
                </a:cubicBezTo>
                <a:cubicBezTo>
                  <a:pt x="1005" y="1426"/>
                  <a:pt x="1005" y="1426"/>
                  <a:pt x="1005" y="1426"/>
                </a:cubicBezTo>
                <a:cubicBezTo>
                  <a:pt x="1005" y="1424"/>
                  <a:pt x="1005" y="1424"/>
                  <a:pt x="1005" y="1424"/>
                </a:cubicBezTo>
                <a:cubicBezTo>
                  <a:pt x="1005" y="1424"/>
                  <a:pt x="1005" y="1424"/>
                  <a:pt x="1005" y="1424"/>
                </a:cubicBezTo>
                <a:cubicBezTo>
                  <a:pt x="1006" y="1422"/>
                  <a:pt x="1006" y="1420"/>
                  <a:pt x="1007" y="1418"/>
                </a:cubicBezTo>
                <a:cubicBezTo>
                  <a:pt x="1007" y="1418"/>
                  <a:pt x="1008" y="1418"/>
                  <a:pt x="1008" y="1418"/>
                </a:cubicBezTo>
                <a:cubicBezTo>
                  <a:pt x="1008" y="1416"/>
                  <a:pt x="1008" y="1416"/>
                  <a:pt x="1008" y="1416"/>
                </a:cubicBezTo>
                <a:cubicBezTo>
                  <a:pt x="1009" y="1416"/>
                  <a:pt x="1010" y="1415"/>
                  <a:pt x="1011" y="1414"/>
                </a:cubicBezTo>
                <a:cubicBezTo>
                  <a:pt x="1011" y="1413"/>
                  <a:pt x="1011" y="1413"/>
                  <a:pt x="1011" y="1413"/>
                </a:cubicBezTo>
                <a:cubicBezTo>
                  <a:pt x="1012" y="1412"/>
                  <a:pt x="1013" y="1411"/>
                  <a:pt x="1014" y="1410"/>
                </a:cubicBezTo>
                <a:cubicBezTo>
                  <a:pt x="1014" y="1410"/>
                  <a:pt x="1014" y="1410"/>
                  <a:pt x="1014" y="1410"/>
                </a:cubicBezTo>
                <a:cubicBezTo>
                  <a:pt x="1015" y="1410"/>
                  <a:pt x="1015" y="1409"/>
                  <a:pt x="1016" y="1409"/>
                </a:cubicBezTo>
                <a:cubicBezTo>
                  <a:pt x="1016" y="1408"/>
                  <a:pt x="1016" y="1406"/>
                  <a:pt x="1017" y="1405"/>
                </a:cubicBezTo>
                <a:cubicBezTo>
                  <a:pt x="1017" y="1405"/>
                  <a:pt x="1018" y="1405"/>
                  <a:pt x="1018" y="1405"/>
                </a:cubicBezTo>
                <a:cubicBezTo>
                  <a:pt x="1018" y="1404"/>
                  <a:pt x="1017" y="1402"/>
                  <a:pt x="1017" y="1400"/>
                </a:cubicBezTo>
                <a:cubicBezTo>
                  <a:pt x="1018" y="1400"/>
                  <a:pt x="1018" y="1400"/>
                  <a:pt x="1018" y="1400"/>
                </a:cubicBezTo>
                <a:cubicBezTo>
                  <a:pt x="1018" y="1399"/>
                  <a:pt x="1017" y="1398"/>
                  <a:pt x="1017" y="1397"/>
                </a:cubicBezTo>
                <a:cubicBezTo>
                  <a:pt x="1018" y="1397"/>
                  <a:pt x="1018" y="1397"/>
                  <a:pt x="1018" y="1397"/>
                </a:cubicBezTo>
                <a:cubicBezTo>
                  <a:pt x="1018" y="1391"/>
                  <a:pt x="1018" y="1391"/>
                  <a:pt x="1018" y="1391"/>
                </a:cubicBezTo>
                <a:cubicBezTo>
                  <a:pt x="1017" y="1391"/>
                  <a:pt x="1017" y="1391"/>
                  <a:pt x="1017" y="1391"/>
                </a:cubicBezTo>
                <a:cubicBezTo>
                  <a:pt x="1016" y="1391"/>
                  <a:pt x="1016" y="1391"/>
                  <a:pt x="1016" y="1391"/>
                </a:cubicBezTo>
                <a:cubicBezTo>
                  <a:pt x="1015" y="1389"/>
                  <a:pt x="1016" y="1388"/>
                  <a:pt x="1017" y="1387"/>
                </a:cubicBezTo>
                <a:cubicBezTo>
                  <a:pt x="1015" y="1387"/>
                  <a:pt x="1015" y="1387"/>
                  <a:pt x="1015" y="1387"/>
                </a:cubicBezTo>
                <a:cubicBezTo>
                  <a:pt x="1015" y="1385"/>
                  <a:pt x="1015" y="1385"/>
                  <a:pt x="1015" y="1385"/>
                </a:cubicBezTo>
                <a:cubicBezTo>
                  <a:pt x="1016" y="1385"/>
                  <a:pt x="1016" y="1385"/>
                  <a:pt x="1016" y="1385"/>
                </a:cubicBezTo>
                <a:cubicBezTo>
                  <a:pt x="1016" y="1385"/>
                  <a:pt x="1016" y="1384"/>
                  <a:pt x="1017" y="1383"/>
                </a:cubicBezTo>
                <a:cubicBezTo>
                  <a:pt x="1016" y="1383"/>
                  <a:pt x="1016" y="1383"/>
                  <a:pt x="1016" y="1383"/>
                </a:cubicBezTo>
                <a:cubicBezTo>
                  <a:pt x="1016" y="1382"/>
                  <a:pt x="1016" y="1381"/>
                  <a:pt x="1015" y="1380"/>
                </a:cubicBezTo>
                <a:cubicBezTo>
                  <a:pt x="1016" y="1380"/>
                  <a:pt x="1016" y="1380"/>
                  <a:pt x="1016" y="1380"/>
                </a:cubicBezTo>
                <a:cubicBezTo>
                  <a:pt x="1016" y="1380"/>
                  <a:pt x="1016" y="1380"/>
                  <a:pt x="1016" y="1380"/>
                </a:cubicBezTo>
                <a:cubicBezTo>
                  <a:pt x="1016" y="1379"/>
                  <a:pt x="1014" y="1379"/>
                  <a:pt x="1015" y="1378"/>
                </a:cubicBezTo>
                <a:cubicBezTo>
                  <a:pt x="1015" y="1378"/>
                  <a:pt x="1015" y="1378"/>
                  <a:pt x="1015" y="1378"/>
                </a:cubicBezTo>
                <a:cubicBezTo>
                  <a:pt x="1015" y="1376"/>
                  <a:pt x="1015" y="1376"/>
                  <a:pt x="1015" y="1376"/>
                </a:cubicBezTo>
                <a:cubicBezTo>
                  <a:pt x="1016" y="1376"/>
                  <a:pt x="1016" y="1376"/>
                  <a:pt x="1017" y="1376"/>
                </a:cubicBezTo>
                <a:cubicBezTo>
                  <a:pt x="1018" y="1374"/>
                  <a:pt x="1017" y="1373"/>
                  <a:pt x="1017" y="1371"/>
                </a:cubicBezTo>
                <a:cubicBezTo>
                  <a:pt x="1018" y="1370"/>
                  <a:pt x="1019" y="1370"/>
                  <a:pt x="1021" y="1370"/>
                </a:cubicBezTo>
                <a:cubicBezTo>
                  <a:pt x="1022" y="1367"/>
                  <a:pt x="1024" y="1367"/>
                  <a:pt x="1026" y="1366"/>
                </a:cubicBezTo>
                <a:cubicBezTo>
                  <a:pt x="1027" y="1365"/>
                  <a:pt x="1027" y="1364"/>
                  <a:pt x="1028" y="1363"/>
                </a:cubicBezTo>
                <a:cubicBezTo>
                  <a:pt x="1030" y="1363"/>
                  <a:pt x="1030" y="1363"/>
                  <a:pt x="1030" y="1363"/>
                </a:cubicBezTo>
                <a:cubicBezTo>
                  <a:pt x="1030" y="1363"/>
                  <a:pt x="1030" y="1362"/>
                  <a:pt x="1030" y="1362"/>
                </a:cubicBezTo>
                <a:cubicBezTo>
                  <a:pt x="1032" y="1362"/>
                  <a:pt x="1032" y="1362"/>
                  <a:pt x="1032" y="1362"/>
                </a:cubicBezTo>
                <a:cubicBezTo>
                  <a:pt x="1032" y="1361"/>
                  <a:pt x="1032" y="1361"/>
                  <a:pt x="1032" y="1361"/>
                </a:cubicBezTo>
                <a:cubicBezTo>
                  <a:pt x="1034" y="1361"/>
                  <a:pt x="1034" y="1361"/>
                  <a:pt x="1034" y="1361"/>
                </a:cubicBezTo>
                <a:cubicBezTo>
                  <a:pt x="1034" y="1360"/>
                  <a:pt x="1034" y="1360"/>
                  <a:pt x="1034" y="1360"/>
                </a:cubicBezTo>
                <a:cubicBezTo>
                  <a:pt x="1035" y="1360"/>
                  <a:pt x="1035" y="1360"/>
                  <a:pt x="1035" y="1360"/>
                </a:cubicBezTo>
                <a:cubicBezTo>
                  <a:pt x="1035" y="1360"/>
                  <a:pt x="1035" y="1360"/>
                  <a:pt x="1035" y="1360"/>
                </a:cubicBezTo>
                <a:cubicBezTo>
                  <a:pt x="1036" y="1359"/>
                  <a:pt x="1036" y="1359"/>
                  <a:pt x="1037" y="1358"/>
                </a:cubicBezTo>
                <a:cubicBezTo>
                  <a:pt x="1037" y="1356"/>
                  <a:pt x="1037" y="1356"/>
                  <a:pt x="1037" y="1356"/>
                </a:cubicBezTo>
                <a:cubicBezTo>
                  <a:pt x="1039" y="1356"/>
                  <a:pt x="1040" y="1355"/>
                  <a:pt x="1042" y="1355"/>
                </a:cubicBezTo>
                <a:cubicBezTo>
                  <a:pt x="1042" y="1355"/>
                  <a:pt x="1042" y="1355"/>
                  <a:pt x="1042" y="1355"/>
                </a:cubicBezTo>
                <a:cubicBezTo>
                  <a:pt x="1042" y="1354"/>
                  <a:pt x="1043" y="1356"/>
                  <a:pt x="1044" y="1355"/>
                </a:cubicBezTo>
                <a:cubicBezTo>
                  <a:pt x="1045" y="1355"/>
                  <a:pt x="1045" y="1354"/>
                  <a:pt x="1046" y="1353"/>
                </a:cubicBezTo>
                <a:cubicBezTo>
                  <a:pt x="1048" y="1353"/>
                  <a:pt x="1050" y="1353"/>
                  <a:pt x="1052" y="1353"/>
                </a:cubicBezTo>
                <a:cubicBezTo>
                  <a:pt x="1052" y="1350"/>
                  <a:pt x="1051" y="1350"/>
                  <a:pt x="1050" y="1348"/>
                </a:cubicBezTo>
                <a:cubicBezTo>
                  <a:pt x="1052" y="1348"/>
                  <a:pt x="1052" y="1348"/>
                  <a:pt x="1053" y="1347"/>
                </a:cubicBezTo>
                <a:cubicBezTo>
                  <a:pt x="1053" y="1347"/>
                  <a:pt x="1053" y="1347"/>
                  <a:pt x="1053" y="1347"/>
                </a:cubicBezTo>
                <a:cubicBezTo>
                  <a:pt x="1054" y="1347"/>
                  <a:pt x="1054" y="1347"/>
                  <a:pt x="1054" y="1347"/>
                </a:cubicBezTo>
                <a:cubicBezTo>
                  <a:pt x="1054" y="1346"/>
                  <a:pt x="1054" y="1346"/>
                  <a:pt x="1054" y="1346"/>
                </a:cubicBezTo>
                <a:cubicBezTo>
                  <a:pt x="1055" y="1346"/>
                  <a:pt x="1056" y="1347"/>
                  <a:pt x="1057" y="1347"/>
                </a:cubicBezTo>
                <a:cubicBezTo>
                  <a:pt x="1058" y="1346"/>
                  <a:pt x="1058" y="1346"/>
                  <a:pt x="1058" y="1345"/>
                </a:cubicBezTo>
                <a:cubicBezTo>
                  <a:pt x="1059" y="1345"/>
                  <a:pt x="1059" y="1345"/>
                  <a:pt x="1059" y="1345"/>
                </a:cubicBezTo>
                <a:cubicBezTo>
                  <a:pt x="1059" y="1345"/>
                  <a:pt x="1059" y="1345"/>
                  <a:pt x="1059" y="1345"/>
                </a:cubicBezTo>
                <a:cubicBezTo>
                  <a:pt x="1062" y="1345"/>
                  <a:pt x="1062" y="1345"/>
                  <a:pt x="1062" y="1345"/>
                </a:cubicBezTo>
                <a:cubicBezTo>
                  <a:pt x="1062" y="1345"/>
                  <a:pt x="1062" y="1345"/>
                  <a:pt x="1062" y="1345"/>
                </a:cubicBezTo>
                <a:cubicBezTo>
                  <a:pt x="1064" y="1345"/>
                  <a:pt x="1065" y="1345"/>
                  <a:pt x="1067" y="1345"/>
                </a:cubicBezTo>
                <a:cubicBezTo>
                  <a:pt x="1066" y="1344"/>
                  <a:pt x="1066" y="1342"/>
                  <a:pt x="1066" y="1341"/>
                </a:cubicBezTo>
                <a:cubicBezTo>
                  <a:pt x="1068" y="1341"/>
                  <a:pt x="1068" y="1341"/>
                  <a:pt x="1068" y="1341"/>
                </a:cubicBezTo>
                <a:cubicBezTo>
                  <a:pt x="1068" y="1343"/>
                  <a:pt x="1069" y="1343"/>
                  <a:pt x="1069" y="1344"/>
                </a:cubicBezTo>
                <a:cubicBezTo>
                  <a:pt x="1071" y="1344"/>
                  <a:pt x="1074" y="1344"/>
                  <a:pt x="1075" y="1343"/>
                </a:cubicBezTo>
                <a:cubicBezTo>
                  <a:pt x="1075" y="1343"/>
                  <a:pt x="1074" y="1343"/>
                  <a:pt x="1076" y="1341"/>
                </a:cubicBezTo>
                <a:cubicBezTo>
                  <a:pt x="1076" y="1338"/>
                  <a:pt x="1076" y="1338"/>
                  <a:pt x="1076" y="1338"/>
                </a:cubicBezTo>
                <a:cubicBezTo>
                  <a:pt x="1079" y="1338"/>
                  <a:pt x="1080" y="1337"/>
                  <a:pt x="1080" y="1334"/>
                </a:cubicBezTo>
                <a:cubicBezTo>
                  <a:pt x="1081" y="1334"/>
                  <a:pt x="1081" y="1334"/>
                  <a:pt x="1081" y="1334"/>
                </a:cubicBezTo>
                <a:cubicBezTo>
                  <a:pt x="1081" y="1333"/>
                  <a:pt x="1080" y="1333"/>
                  <a:pt x="1080" y="1333"/>
                </a:cubicBezTo>
                <a:cubicBezTo>
                  <a:pt x="1080" y="1331"/>
                  <a:pt x="1080" y="1331"/>
                  <a:pt x="1080" y="1331"/>
                </a:cubicBezTo>
                <a:cubicBezTo>
                  <a:pt x="1080" y="1331"/>
                  <a:pt x="1080" y="1331"/>
                  <a:pt x="1080" y="1331"/>
                </a:cubicBezTo>
                <a:cubicBezTo>
                  <a:pt x="1079" y="1329"/>
                  <a:pt x="1079" y="1327"/>
                  <a:pt x="1080" y="1326"/>
                </a:cubicBezTo>
                <a:cubicBezTo>
                  <a:pt x="1081" y="1325"/>
                  <a:pt x="1082" y="1324"/>
                  <a:pt x="1082" y="1324"/>
                </a:cubicBezTo>
                <a:cubicBezTo>
                  <a:pt x="1083" y="1322"/>
                  <a:pt x="1083" y="1320"/>
                  <a:pt x="1083" y="1318"/>
                </a:cubicBezTo>
                <a:cubicBezTo>
                  <a:pt x="1083" y="1318"/>
                  <a:pt x="1084" y="1318"/>
                  <a:pt x="1084" y="1318"/>
                </a:cubicBezTo>
                <a:cubicBezTo>
                  <a:pt x="1086" y="1316"/>
                  <a:pt x="1088" y="1314"/>
                  <a:pt x="1088" y="1311"/>
                </a:cubicBezTo>
                <a:cubicBezTo>
                  <a:pt x="1091" y="1310"/>
                  <a:pt x="1088" y="1311"/>
                  <a:pt x="1090" y="1309"/>
                </a:cubicBezTo>
                <a:cubicBezTo>
                  <a:pt x="1091" y="1308"/>
                  <a:pt x="1092" y="1307"/>
                  <a:pt x="1093" y="1306"/>
                </a:cubicBezTo>
                <a:cubicBezTo>
                  <a:pt x="1093" y="1305"/>
                  <a:pt x="1093" y="1305"/>
                  <a:pt x="1093" y="1305"/>
                </a:cubicBezTo>
                <a:cubicBezTo>
                  <a:pt x="1094" y="1304"/>
                  <a:pt x="1094" y="1304"/>
                  <a:pt x="1095" y="1303"/>
                </a:cubicBezTo>
                <a:cubicBezTo>
                  <a:pt x="1095" y="1302"/>
                  <a:pt x="1095" y="1302"/>
                  <a:pt x="1095" y="1302"/>
                </a:cubicBezTo>
                <a:cubicBezTo>
                  <a:pt x="1096" y="1302"/>
                  <a:pt x="1096" y="1302"/>
                  <a:pt x="1096" y="1302"/>
                </a:cubicBezTo>
                <a:cubicBezTo>
                  <a:pt x="1096" y="1292"/>
                  <a:pt x="1096" y="1292"/>
                  <a:pt x="1096" y="1292"/>
                </a:cubicBezTo>
                <a:cubicBezTo>
                  <a:pt x="1096" y="1291"/>
                  <a:pt x="1099" y="1288"/>
                  <a:pt x="1101" y="1287"/>
                </a:cubicBezTo>
                <a:cubicBezTo>
                  <a:pt x="1100" y="1285"/>
                  <a:pt x="1100" y="1285"/>
                  <a:pt x="1100" y="1284"/>
                </a:cubicBezTo>
                <a:cubicBezTo>
                  <a:pt x="1099" y="1284"/>
                  <a:pt x="1099" y="1284"/>
                  <a:pt x="1099" y="1284"/>
                </a:cubicBezTo>
                <a:cubicBezTo>
                  <a:pt x="1099" y="1282"/>
                  <a:pt x="1099" y="1282"/>
                  <a:pt x="1099" y="1282"/>
                </a:cubicBezTo>
                <a:cubicBezTo>
                  <a:pt x="1100" y="1282"/>
                  <a:pt x="1100" y="1282"/>
                  <a:pt x="1100" y="1282"/>
                </a:cubicBezTo>
                <a:cubicBezTo>
                  <a:pt x="1100" y="1280"/>
                  <a:pt x="1099" y="1280"/>
                  <a:pt x="1099" y="1280"/>
                </a:cubicBezTo>
                <a:cubicBezTo>
                  <a:pt x="1099" y="1279"/>
                  <a:pt x="1099" y="1277"/>
                  <a:pt x="1100" y="1276"/>
                </a:cubicBezTo>
                <a:cubicBezTo>
                  <a:pt x="1100" y="1275"/>
                  <a:pt x="1101" y="1275"/>
                  <a:pt x="1101" y="1274"/>
                </a:cubicBezTo>
                <a:cubicBezTo>
                  <a:pt x="1101" y="1272"/>
                  <a:pt x="1101" y="1272"/>
                  <a:pt x="1101" y="1272"/>
                </a:cubicBezTo>
                <a:cubicBezTo>
                  <a:pt x="1102" y="1272"/>
                  <a:pt x="1102" y="1272"/>
                  <a:pt x="1102" y="1272"/>
                </a:cubicBezTo>
                <a:cubicBezTo>
                  <a:pt x="1102" y="1271"/>
                  <a:pt x="1102" y="1270"/>
                  <a:pt x="1101" y="1268"/>
                </a:cubicBezTo>
                <a:cubicBezTo>
                  <a:pt x="1102" y="1268"/>
                  <a:pt x="1102" y="1268"/>
                  <a:pt x="1102" y="1268"/>
                </a:cubicBezTo>
                <a:cubicBezTo>
                  <a:pt x="1102" y="1266"/>
                  <a:pt x="1102" y="1266"/>
                  <a:pt x="1102" y="1266"/>
                </a:cubicBezTo>
                <a:cubicBezTo>
                  <a:pt x="1103" y="1266"/>
                  <a:pt x="1103" y="1266"/>
                  <a:pt x="1103" y="1266"/>
                </a:cubicBezTo>
                <a:cubicBezTo>
                  <a:pt x="1103" y="1264"/>
                  <a:pt x="1102" y="1260"/>
                  <a:pt x="1101" y="1259"/>
                </a:cubicBezTo>
                <a:cubicBezTo>
                  <a:pt x="1101" y="1252"/>
                  <a:pt x="1101" y="1252"/>
                  <a:pt x="1101" y="1252"/>
                </a:cubicBezTo>
                <a:cubicBezTo>
                  <a:pt x="1101" y="1252"/>
                  <a:pt x="1101" y="1252"/>
                  <a:pt x="1101" y="1252"/>
                </a:cubicBezTo>
                <a:cubicBezTo>
                  <a:pt x="1101" y="1250"/>
                  <a:pt x="1101" y="1247"/>
                  <a:pt x="1101" y="1245"/>
                </a:cubicBezTo>
                <a:cubicBezTo>
                  <a:pt x="1099" y="1245"/>
                  <a:pt x="1099" y="1245"/>
                  <a:pt x="1099" y="1245"/>
                </a:cubicBezTo>
                <a:cubicBezTo>
                  <a:pt x="1099" y="1244"/>
                  <a:pt x="1099" y="1243"/>
                  <a:pt x="1100" y="1243"/>
                </a:cubicBezTo>
                <a:cubicBezTo>
                  <a:pt x="1100" y="1242"/>
                  <a:pt x="1101" y="1242"/>
                  <a:pt x="1101" y="1241"/>
                </a:cubicBezTo>
                <a:cubicBezTo>
                  <a:pt x="1102" y="1240"/>
                  <a:pt x="1101" y="1240"/>
                  <a:pt x="1101" y="1239"/>
                </a:cubicBezTo>
                <a:cubicBezTo>
                  <a:pt x="1101" y="1239"/>
                  <a:pt x="1101" y="1239"/>
                  <a:pt x="1101" y="1239"/>
                </a:cubicBezTo>
                <a:cubicBezTo>
                  <a:pt x="1101" y="1237"/>
                  <a:pt x="1101" y="1237"/>
                  <a:pt x="1101" y="1237"/>
                </a:cubicBezTo>
                <a:cubicBezTo>
                  <a:pt x="1102" y="1237"/>
                  <a:pt x="1102" y="1237"/>
                  <a:pt x="1102" y="1237"/>
                </a:cubicBezTo>
                <a:cubicBezTo>
                  <a:pt x="1103" y="1236"/>
                  <a:pt x="1102" y="1236"/>
                  <a:pt x="1104" y="1236"/>
                </a:cubicBezTo>
                <a:cubicBezTo>
                  <a:pt x="1104" y="1234"/>
                  <a:pt x="1105" y="1233"/>
                  <a:pt x="1105" y="1232"/>
                </a:cubicBezTo>
                <a:cubicBezTo>
                  <a:pt x="1105" y="1232"/>
                  <a:pt x="1105" y="1232"/>
                  <a:pt x="1105" y="1232"/>
                </a:cubicBezTo>
                <a:cubicBezTo>
                  <a:pt x="1105" y="1230"/>
                  <a:pt x="1105" y="1229"/>
                  <a:pt x="1105" y="1228"/>
                </a:cubicBezTo>
                <a:cubicBezTo>
                  <a:pt x="1109" y="1229"/>
                  <a:pt x="1108" y="1230"/>
                  <a:pt x="1110" y="1232"/>
                </a:cubicBezTo>
                <a:cubicBezTo>
                  <a:pt x="1110" y="1231"/>
                  <a:pt x="1111" y="1230"/>
                  <a:pt x="1111" y="1228"/>
                </a:cubicBezTo>
                <a:cubicBezTo>
                  <a:pt x="1112" y="1228"/>
                  <a:pt x="1112" y="1228"/>
                  <a:pt x="1113" y="1228"/>
                </a:cubicBezTo>
                <a:cubicBezTo>
                  <a:pt x="1113" y="1226"/>
                  <a:pt x="1113" y="1226"/>
                  <a:pt x="1113" y="1226"/>
                </a:cubicBezTo>
                <a:cubicBezTo>
                  <a:pt x="1113" y="1225"/>
                  <a:pt x="1114" y="1225"/>
                  <a:pt x="1115" y="1224"/>
                </a:cubicBezTo>
                <a:cubicBezTo>
                  <a:pt x="1115" y="1223"/>
                  <a:pt x="1115" y="1221"/>
                  <a:pt x="1115" y="1219"/>
                </a:cubicBezTo>
                <a:cubicBezTo>
                  <a:pt x="1116" y="1219"/>
                  <a:pt x="1116" y="1219"/>
                  <a:pt x="1116" y="1219"/>
                </a:cubicBezTo>
                <a:cubicBezTo>
                  <a:pt x="1116" y="1217"/>
                  <a:pt x="1116" y="1217"/>
                  <a:pt x="1116" y="1217"/>
                </a:cubicBezTo>
                <a:cubicBezTo>
                  <a:pt x="1117" y="1217"/>
                  <a:pt x="1117" y="1216"/>
                  <a:pt x="1118" y="1216"/>
                </a:cubicBezTo>
                <a:cubicBezTo>
                  <a:pt x="1119" y="1214"/>
                  <a:pt x="1119" y="1212"/>
                  <a:pt x="1120" y="1210"/>
                </a:cubicBezTo>
                <a:cubicBezTo>
                  <a:pt x="1121" y="1209"/>
                  <a:pt x="1122" y="1209"/>
                  <a:pt x="1123" y="1208"/>
                </a:cubicBezTo>
                <a:cubicBezTo>
                  <a:pt x="1123" y="1207"/>
                  <a:pt x="1123" y="1207"/>
                  <a:pt x="1123" y="1207"/>
                </a:cubicBezTo>
                <a:cubicBezTo>
                  <a:pt x="1124" y="1207"/>
                  <a:pt x="1124" y="1207"/>
                  <a:pt x="1124" y="1207"/>
                </a:cubicBezTo>
                <a:cubicBezTo>
                  <a:pt x="1124" y="1206"/>
                  <a:pt x="1125" y="1205"/>
                  <a:pt x="1126" y="1205"/>
                </a:cubicBezTo>
                <a:cubicBezTo>
                  <a:pt x="1127" y="1204"/>
                  <a:pt x="1128" y="1204"/>
                  <a:pt x="1129" y="1204"/>
                </a:cubicBezTo>
                <a:cubicBezTo>
                  <a:pt x="1130" y="1202"/>
                  <a:pt x="1132" y="1200"/>
                  <a:pt x="1133" y="1199"/>
                </a:cubicBezTo>
                <a:cubicBezTo>
                  <a:pt x="1134" y="1199"/>
                  <a:pt x="1134" y="1199"/>
                  <a:pt x="1134" y="1199"/>
                </a:cubicBezTo>
                <a:cubicBezTo>
                  <a:pt x="1134" y="1198"/>
                  <a:pt x="1134" y="1197"/>
                  <a:pt x="1134" y="1195"/>
                </a:cubicBezTo>
                <a:cubicBezTo>
                  <a:pt x="1135" y="1195"/>
                  <a:pt x="1135" y="1195"/>
                  <a:pt x="1136" y="1195"/>
                </a:cubicBezTo>
                <a:cubicBezTo>
                  <a:pt x="1136" y="1193"/>
                  <a:pt x="1136" y="1193"/>
                  <a:pt x="1136" y="1193"/>
                </a:cubicBezTo>
                <a:cubicBezTo>
                  <a:pt x="1136" y="1193"/>
                  <a:pt x="1136" y="1193"/>
                  <a:pt x="1136" y="1193"/>
                </a:cubicBezTo>
                <a:cubicBezTo>
                  <a:pt x="1136" y="1191"/>
                  <a:pt x="1136" y="1191"/>
                  <a:pt x="1136" y="1191"/>
                </a:cubicBezTo>
                <a:cubicBezTo>
                  <a:pt x="1137" y="1191"/>
                  <a:pt x="1137" y="1191"/>
                  <a:pt x="1137" y="1191"/>
                </a:cubicBezTo>
                <a:cubicBezTo>
                  <a:pt x="1137" y="1190"/>
                  <a:pt x="1138" y="1189"/>
                  <a:pt x="1138" y="1188"/>
                </a:cubicBezTo>
                <a:cubicBezTo>
                  <a:pt x="1139" y="1188"/>
                  <a:pt x="1139" y="1188"/>
                  <a:pt x="1139" y="1188"/>
                </a:cubicBezTo>
                <a:cubicBezTo>
                  <a:pt x="1139" y="1186"/>
                  <a:pt x="1139" y="1186"/>
                  <a:pt x="1139" y="1186"/>
                </a:cubicBezTo>
                <a:cubicBezTo>
                  <a:pt x="1140" y="1186"/>
                  <a:pt x="1140" y="1186"/>
                  <a:pt x="1140" y="1186"/>
                </a:cubicBezTo>
                <a:cubicBezTo>
                  <a:pt x="1140" y="1184"/>
                  <a:pt x="1140" y="1184"/>
                  <a:pt x="1140" y="1184"/>
                </a:cubicBezTo>
                <a:cubicBezTo>
                  <a:pt x="1140" y="1184"/>
                  <a:pt x="1140" y="1184"/>
                  <a:pt x="1140" y="1184"/>
                </a:cubicBezTo>
                <a:cubicBezTo>
                  <a:pt x="1141" y="1183"/>
                  <a:pt x="1140" y="1180"/>
                  <a:pt x="1140" y="1180"/>
                </a:cubicBezTo>
                <a:cubicBezTo>
                  <a:pt x="1140" y="1179"/>
                  <a:pt x="1140" y="1179"/>
                  <a:pt x="1140" y="1179"/>
                </a:cubicBezTo>
                <a:close/>
                <a:moveTo>
                  <a:pt x="857" y="579"/>
                </a:moveTo>
                <a:cubicBezTo>
                  <a:pt x="858" y="579"/>
                  <a:pt x="858" y="579"/>
                  <a:pt x="858" y="579"/>
                </a:cubicBezTo>
                <a:cubicBezTo>
                  <a:pt x="858" y="581"/>
                  <a:pt x="858" y="581"/>
                  <a:pt x="858" y="581"/>
                </a:cubicBezTo>
                <a:cubicBezTo>
                  <a:pt x="857" y="581"/>
                  <a:pt x="857" y="581"/>
                  <a:pt x="857" y="581"/>
                </a:cubicBezTo>
                <a:lnTo>
                  <a:pt x="857" y="579"/>
                </a:lnTo>
                <a:close/>
                <a:moveTo>
                  <a:pt x="891" y="483"/>
                </a:moveTo>
                <a:cubicBezTo>
                  <a:pt x="891" y="485"/>
                  <a:pt x="891" y="485"/>
                  <a:pt x="891" y="485"/>
                </a:cubicBezTo>
                <a:cubicBezTo>
                  <a:pt x="890" y="486"/>
                  <a:pt x="889" y="486"/>
                  <a:pt x="888" y="487"/>
                </a:cubicBezTo>
                <a:cubicBezTo>
                  <a:pt x="887" y="484"/>
                  <a:pt x="886" y="484"/>
                  <a:pt x="886" y="481"/>
                </a:cubicBezTo>
                <a:cubicBezTo>
                  <a:pt x="889" y="481"/>
                  <a:pt x="888" y="483"/>
                  <a:pt x="891" y="483"/>
                </a:cubicBezTo>
                <a:close/>
                <a:moveTo>
                  <a:pt x="871" y="461"/>
                </a:moveTo>
                <a:cubicBezTo>
                  <a:pt x="872" y="461"/>
                  <a:pt x="872" y="461"/>
                  <a:pt x="872" y="461"/>
                </a:cubicBezTo>
                <a:cubicBezTo>
                  <a:pt x="872" y="463"/>
                  <a:pt x="872" y="463"/>
                  <a:pt x="872" y="463"/>
                </a:cubicBezTo>
                <a:cubicBezTo>
                  <a:pt x="871" y="463"/>
                  <a:pt x="871" y="463"/>
                  <a:pt x="871" y="463"/>
                </a:cubicBezTo>
                <a:cubicBezTo>
                  <a:pt x="871" y="462"/>
                  <a:pt x="870" y="461"/>
                  <a:pt x="870" y="460"/>
                </a:cubicBezTo>
                <a:cubicBezTo>
                  <a:pt x="871" y="461"/>
                  <a:pt x="871" y="460"/>
                  <a:pt x="871" y="461"/>
                </a:cubicBezTo>
                <a:close/>
                <a:moveTo>
                  <a:pt x="850" y="475"/>
                </a:moveTo>
                <a:cubicBezTo>
                  <a:pt x="851" y="475"/>
                  <a:pt x="851" y="475"/>
                  <a:pt x="852" y="474"/>
                </a:cubicBezTo>
                <a:cubicBezTo>
                  <a:pt x="852" y="471"/>
                  <a:pt x="852" y="471"/>
                  <a:pt x="852" y="471"/>
                </a:cubicBezTo>
                <a:cubicBezTo>
                  <a:pt x="853" y="471"/>
                  <a:pt x="853" y="471"/>
                  <a:pt x="853" y="471"/>
                </a:cubicBezTo>
                <a:cubicBezTo>
                  <a:pt x="853" y="471"/>
                  <a:pt x="853" y="471"/>
                  <a:pt x="853" y="471"/>
                </a:cubicBezTo>
                <a:cubicBezTo>
                  <a:pt x="854" y="471"/>
                  <a:pt x="854" y="471"/>
                  <a:pt x="854" y="471"/>
                </a:cubicBezTo>
                <a:cubicBezTo>
                  <a:pt x="854" y="476"/>
                  <a:pt x="854" y="476"/>
                  <a:pt x="854" y="476"/>
                </a:cubicBezTo>
                <a:cubicBezTo>
                  <a:pt x="853" y="476"/>
                  <a:pt x="853" y="476"/>
                  <a:pt x="852" y="477"/>
                </a:cubicBezTo>
                <a:cubicBezTo>
                  <a:pt x="852" y="478"/>
                  <a:pt x="853" y="478"/>
                  <a:pt x="853" y="479"/>
                </a:cubicBezTo>
                <a:cubicBezTo>
                  <a:pt x="850" y="479"/>
                  <a:pt x="850" y="479"/>
                  <a:pt x="850" y="479"/>
                </a:cubicBezTo>
                <a:cubicBezTo>
                  <a:pt x="850" y="480"/>
                  <a:pt x="850" y="480"/>
                  <a:pt x="850" y="480"/>
                </a:cubicBezTo>
                <a:cubicBezTo>
                  <a:pt x="850" y="480"/>
                  <a:pt x="850" y="480"/>
                  <a:pt x="850" y="480"/>
                </a:cubicBezTo>
                <a:lnTo>
                  <a:pt x="850" y="475"/>
                </a:lnTo>
                <a:close/>
                <a:moveTo>
                  <a:pt x="844" y="488"/>
                </a:moveTo>
                <a:cubicBezTo>
                  <a:pt x="845" y="488"/>
                  <a:pt x="846" y="489"/>
                  <a:pt x="846" y="489"/>
                </a:cubicBezTo>
                <a:cubicBezTo>
                  <a:pt x="846" y="492"/>
                  <a:pt x="846" y="493"/>
                  <a:pt x="845" y="494"/>
                </a:cubicBezTo>
                <a:cubicBezTo>
                  <a:pt x="845" y="495"/>
                  <a:pt x="845" y="495"/>
                  <a:pt x="845" y="495"/>
                </a:cubicBezTo>
                <a:cubicBezTo>
                  <a:pt x="844" y="495"/>
                  <a:pt x="844" y="495"/>
                  <a:pt x="843" y="494"/>
                </a:cubicBezTo>
                <a:cubicBezTo>
                  <a:pt x="843" y="494"/>
                  <a:pt x="842" y="496"/>
                  <a:pt x="841" y="496"/>
                </a:cubicBezTo>
                <a:cubicBezTo>
                  <a:pt x="841" y="496"/>
                  <a:pt x="841" y="496"/>
                  <a:pt x="840" y="496"/>
                </a:cubicBezTo>
                <a:cubicBezTo>
                  <a:pt x="841" y="491"/>
                  <a:pt x="843" y="491"/>
                  <a:pt x="844" y="488"/>
                </a:cubicBezTo>
                <a:close/>
                <a:moveTo>
                  <a:pt x="811" y="600"/>
                </a:moveTo>
                <a:cubicBezTo>
                  <a:pt x="810" y="600"/>
                  <a:pt x="810" y="600"/>
                  <a:pt x="810" y="600"/>
                </a:cubicBezTo>
                <a:cubicBezTo>
                  <a:pt x="810" y="598"/>
                  <a:pt x="811" y="596"/>
                  <a:pt x="811" y="594"/>
                </a:cubicBezTo>
                <a:cubicBezTo>
                  <a:pt x="811" y="594"/>
                  <a:pt x="811" y="594"/>
                  <a:pt x="811" y="594"/>
                </a:cubicBezTo>
                <a:cubicBezTo>
                  <a:pt x="812" y="596"/>
                  <a:pt x="812" y="597"/>
                  <a:pt x="811" y="600"/>
                </a:cubicBezTo>
                <a:close/>
                <a:moveTo>
                  <a:pt x="821" y="513"/>
                </a:moveTo>
                <a:cubicBezTo>
                  <a:pt x="822" y="513"/>
                  <a:pt x="823" y="512"/>
                  <a:pt x="824" y="512"/>
                </a:cubicBezTo>
                <a:cubicBezTo>
                  <a:pt x="824" y="514"/>
                  <a:pt x="824" y="514"/>
                  <a:pt x="824" y="514"/>
                </a:cubicBezTo>
                <a:cubicBezTo>
                  <a:pt x="822" y="514"/>
                  <a:pt x="822" y="514"/>
                  <a:pt x="821" y="516"/>
                </a:cubicBezTo>
                <a:cubicBezTo>
                  <a:pt x="820" y="516"/>
                  <a:pt x="820" y="516"/>
                  <a:pt x="820" y="516"/>
                </a:cubicBezTo>
                <a:cubicBezTo>
                  <a:pt x="820" y="515"/>
                  <a:pt x="820" y="514"/>
                  <a:pt x="821" y="513"/>
                </a:cubicBezTo>
                <a:close/>
                <a:moveTo>
                  <a:pt x="813" y="466"/>
                </a:moveTo>
                <a:cubicBezTo>
                  <a:pt x="812" y="466"/>
                  <a:pt x="813" y="465"/>
                  <a:pt x="812" y="466"/>
                </a:cubicBezTo>
                <a:cubicBezTo>
                  <a:pt x="812" y="466"/>
                  <a:pt x="810" y="466"/>
                  <a:pt x="811" y="466"/>
                </a:cubicBezTo>
                <a:cubicBezTo>
                  <a:pt x="811" y="466"/>
                  <a:pt x="811" y="466"/>
                  <a:pt x="811" y="466"/>
                </a:cubicBezTo>
                <a:cubicBezTo>
                  <a:pt x="811" y="465"/>
                  <a:pt x="811" y="465"/>
                  <a:pt x="811" y="465"/>
                </a:cubicBezTo>
                <a:cubicBezTo>
                  <a:pt x="813" y="465"/>
                  <a:pt x="812" y="465"/>
                  <a:pt x="813" y="466"/>
                </a:cubicBezTo>
                <a:close/>
                <a:moveTo>
                  <a:pt x="809" y="452"/>
                </a:moveTo>
                <a:cubicBezTo>
                  <a:pt x="810" y="452"/>
                  <a:pt x="810" y="452"/>
                  <a:pt x="810" y="452"/>
                </a:cubicBezTo>
                <a:cubicBezTo>
                  <a:pt x="810" y="450"/>
                  <a:pt x="810" y="450"/>
                  <a:pt x="811" y="450"/>
                </a:cubicBezTo>
                <a:cubicBezTo>
                  <a:pt x="811" y="452"/>
                  <a:pt x="811" y="452"/>
                  <a:pt x="811" y="452"/>
                </a:cubicBezTo>
                <a:cubicBezTo>
                  <a:pt x="811" y="453"/>
                  <a:pt x="811" y="452"/>
                  <a:pt x="811" y="453"/>
                </a:cubicBezTo>
                <a:cubicBezTo>
                  <a:pt x="810" y="453"/>
                  <a:pt x="810" y="453"/>
                  <a:pt x="810" y="454"/>
                </a:cubicBezTo>
                <a:cubicBezTo>
                  <a:pt x="809" y="454"/>
                  <a:pt x="809" y="454"/>
                  <a:pt x="809" y="454"/>
                </a:cubicBezTo>
                <a:lnTo>
                  <a:pt x="809" y="452"/>
                </a:lnTo>
                <a:close/>
                <a:moveTo>
                  <a:pt x="808" y="517"/>
                </a:moveTo>
                <a:cubicBezTo>
                  <a:pt x="808" y="517"/>
                  <a:pt x="809" y="517"/>
                  <a:pt x="810" y="517"/>
                </a:cubicBezTo>
                <a:cubicBezTo>
                  <a:pt x="811" y="513"/>
                  <a:pt x="815" y="512"/>
                  <a:pt x="817" y="509"/>
                </a:cubicBezTo>
                <a:cubicBezTo>
                  <a:pt x="819" y="509"/>
                  <a:pt x="819" y="509"/>
                  <a:pt x="819" y="509"/>
                </a:cubicBezTo>
                <a:cubicBezTo>
                  <a:pt x="819" y="510"/>
                  <a:pt x="819" y="509"/>
                  <a:pt x="819" y="510"/>
                </a:cubicBezTo>
                <a:cubicBezTo>
                  <a:pt x="819" y="513"/>
                  <a:pt x="817" y="514"/>
                  <a:pt x="815" y="516"/>
                </a:cubicBezTo>
                <a:cubicBezTo>
                  <a:pt x="815" y="516"/>
                  <a:pt x="815" y="516"/>
                  <a:pt x="815" y="517"/>
                </a:cubicBezTo>
                <a:cubicBezTo>
                  <a:pt x="813" y="517"/>
                  <a:pt x="813" y="517"/>
                  <a:pt x="813" y="517"/>
                </a:cubicBezTo>
                <a:cubicBezTo>
                  <a:pt x="813" y="517"/>
                  <a:pt x="813" y="517"/>
                  <a:pt x="813" y="517"/>
                </a:cubicBezTo>
                <a:cubicBezTo>
                  <a:pt x="812" y="518"/>
                  <a:pt x="813" y="517"/>
                  <a:pt x="811" y="519"/>
                </a:cubicBezTo>
                <a:cubicBezTo>
                  <a:pt x="810" y="519"/>
                  <a:pt x="809" y="518"/>
                  <a:pt x="808" y="518"/>
                </a:cubicBezTo>
                <a:lnTo>
                  <a:pt x="808" y="517"/>
                </a:lnTo>
                <a:close/>
                <a:moveTo>
                  <a:pt x="808" y="586"/>
                </a:moveTo>
                <a:cubicBezTo>
                  <a:pt x="807" y="588"/>
                  <a:pt x="803" y="588"/>
                  <a:pt x="802" y="590"/>
                </a:cubicBezTo>
                <a:cubicBezTo>
                  <a:pt x="800" y="590"/>
                  <a:pt x="800" y="590"/>
                  <a:pt x="800" y="590"/>
                </a:cubicBezTo>
                <a:cubicBezTo>
                  <a:pt x="800" y="590"/>
                  <a:pt x="800" y="590"/>
                  <a:pt x="800" y="590"/>
                </a:cubicBezTo>
                <a:cubicBezTo>
                  <a:pt x="802" y="589"/>
                  <a:pt x="804" y="589"/>
                  <a:pt x="804" y="587"/>
                </a:cubicBezTo>
                <a:cubicBezTo>
                  <a:pt x="803" y="586"/>
                  <a:pt x="802" y="586"/>
                  <a:pt x="801" y="586"/>
                </a:cubicBezTo>
                <a:cubicBezTo>
                  <a:pt x="801" y="585"/>
                  <a:pt x="801" y="585"/>
                  <a:pt x="801" y="585"/>
                </a:cubicBezTo>
                <a:cubicBezTo>
                  <a:pt x="802" y="585"/>
                  <a:pt x="802" y="585"/>
                  <a:pt x="802" y="585"/>
                </a:cubicBezTo>
                <a:cubicBezTo>
                  <a:pt x="802" y="585"/>
                  <a:pt x="802" y="585"/>
                  <a:pt x="802" y="585"/>
                </a:cubicBezTo>
                <a:cubicBezTo>
                  <a:pt x="804" y="585"/>
                  <a:pt x="805" y="585"/>
                  <a:pt x="806" y="586"/>
                </a:cubicBezTo>
                <a:cubicBezTo>
                  <a:pt x="806" y="587"/>
                  <a:pt x="806" y="587"/>
                  <a:pt x="806" y="587"/>
                </a:cubicBezTo>
                <a:cubicBezTo>
                  <a:pt x="807" y="586"/>
                  <a:pt x="808" y="586"/>
                  <a:pt x="808" y="586"/>
                </a:cubicBezTo>
                <a:close/>
                <a:moveTo>
                  <a:pt x="798" y="443"/>
                </a:moveTo>
                <a:cubicBezTo>
                  <a:pt x="802" y="443"/>
                  <a:pt x="801" y="445"/>
                  <a:pt x="804" y="445"/>
                </a:cubicBezTo>
                <a:cubicBezTo>
                  <a:pt x="804" y="447"/>
                  <a:pt x="804" y="447"/>
                  <a:pt x="804" y="447"/>
                </a:cubicBezTo>
                <a:cubicBezTo>
                  <a:pt x="802" y="447"/>
                  <a:pt x="802" y="447"/>
                  <a:pt x="802" y="447"/>
                </a:cubicBezTo>
                <a:cubicBezTo>
                  <a:pt x="802" y="446"/>
                  <a:pt x="802" y="446"/>
                  <a:pt x="802" y="446"/>
                </a:cubicBezTo>
                <a:cubicBezTo>
                  <a:pt x="800" y="446"/>
                  <a:pt x="799" y="446"/>
                  <a:pt x="798" y="446"/>
                </a:cubicBezTo>
                <a:cubicBezTo>
                  <a:pt x="798" y="444"/>
                  <a:pt x="798" y="444"/>
                  <a:pt x="798" y="443"/>
                </a:cubicBezTo>
                <a:close/>
                <a:moveTo>
                  <a:pt x="655" y="771"/>
                </a:moveTo>
                <a:cubicBezTo>
                  <a:pt x="654" y="770"/>
                  <a:pt x="653" y="770"/>
                  <a:pt x="653" y="768"/>
                </a:cubicBezTo>
                <a:cubicBezTo>
                  <a:pt x="654" y="768"/>
                  <a:pt x="654" y="768"/>
                  <a:pt x="654" y="768"/>
                </a:cubicBezTo>
                <a:cubicBezTo>
                  <a:pt x="654" y="771"/>
                  <a:pt x="654" y="771"/>
                  <a:pt x="654" y="771"/>
                </a:cubicBezTo>
                <a:cubicBezTo>
                  <a:pt x="655" y="771"/>
                  <a:pt x="655" y="771"/>
                  <a:pt x="655" y="771"/>
                </a:cubicBezTo>
                <a:close/>
                <a:moveTo>
                  <a:pt x="762" y="606"/>
                </a:moveTo>
                <a:cubicBezTo>
                  <a:pt x="773" y="606"/>
                  <a:pt x="773" y="606"/>
                  <a:pt x="773" y="606"/>
                </a:cubicBezTo>
                <a:cubicBezTo>
                  <a:pt x="773" y="607"/>
                  <a:pt x="773" y="607"/>
                  <a:pt x="773" y="607"/>
                </a:cubicBezTo>
                <a:cubicBezTo>
                  <a:pt x="774" y="608"/>
                  <a:pt x="774" y="608"/>
                  <a:pt x="777" y="608"/>
                </a:cubicBezTo>
                <a:cubicBezTo>
                  <a:pt x="777" y="606"/>
                  <a:pt x="778" y="606"/>
                  <a:pt x="779" y="606"/>
                </a:cubicBezTo>
                <a:cubicBezTo>
                  <a:pt x="779" y="605"/>
                  <a:pt x="779" y="605"/>
                  <a:pt x="779" y="605"/>
                </a:cubicBezTo>
                <a:cubicBezTo>
                  <a:pt x="777" y="605"/>
                  <a:pt x="775" y="606"/>
                  <a:pt x="775" y="604"/>
                </a:cubicBezTo>
                <a:cubicBezTo>
                  <a:pt x="773" y="603"/>
                  <a:pt x="772" y="603"/>
                  <a:pt x="771" y="602"/>
                </a:cubicBezTo>
                <a:cubicBezTo>
                  <a:pt x="771" y="602"/>
                  <a:pt x="771" y="602"/>
                  <a:pt x="771" y="602"/>
                </a:cubicBezTo>
                <a:cubicBezTo>
                  <a:pt x="771" y="602"/>
                  <a:pt x="771" y="602"/>
                  <a:pt x="771" y="602"/>
                </a:cubicBezTo>
                <a:cubicBezTo>
                  <a:pt x="773" y="601"/>
                  <a:pt x="775" y="601"/>
                  <a:pt x="777" y="601"/>
                </a:cubicBezTo>
                <a:cubicBezTo>
                  <a:pt x="777" y="602"/>
                  <a:pt x="777" y="602"/>
                  <a:pt x="777" y="602"/>
                </a:cubicBezTo>
                <a:cubicBezTo>
                  <a:pt x="778" y="602"/>
                  <a:pt x="778" y="602"/>
                  <a:pt x="778" y="602"/>
                </a:cubicBezTo>
                <a:cubicBezTo>
                  <a:pt x="778" y="602"/>
                  <a:pt x="778" y="602"/>
                  <a:pt x="778" y="602"/>
                </a:cubicBezTo>
                <a:cubicBezTo>
                  <a:pt x="783" y="602"/>
                  <a:pt x="783" y="602"/>
                  <a:pt x="783" y="602"/>
                </a:cubicBezTo>
                <a:cubicBezTo>
                  <a:pt x="785" y="600"/>
                  <a:pt x="787" y="599"/>
                  <a:pt x="788" y="597"/>
                </a:cubicBezTo>
                <a:cubicBezTo>
                  <a:pt x="789" y="597"/>
                  <a:pt x="789" y="597"/>
                  <a:pt x="789" y="597"/>
                </a:cubicBezTo>
                <a:cubicBezTo>
                  <a:pt x="789" y="599"/>
                  <a:pt x="789" y="600"/>
                  <a:pt x="788" y="602"/>
                </a:cubicBezTo>
                <a:cubicBezTo>
                  <a:pt x="788" y="602"/>
                  <a:pt x="787" y="602"/>
                  <a:pt x="787" y="602"/>
                </a:cubicBezTo>
                <a:cubicBezTo>
                  <a:pt x="786" y="603"/>
                  <a:pt x="786" y="604"/>
                  <a:pt x="786" y="604"/>
                </a:cubicBezTo>
                <a:cubicBezTo>
                  <a:pt x="786" y="604"/>
                  <a:pt x="787" y="605"/>
                  <a:pt x="787" y="606"/>
                </a:cubicBezTo>
                <a:cubicBezTo>
                  <a:pt x="786" y="607"/>
                  <a:pt x="785" y="607"/>
                  <a:pt x="785" y="608"/>
                </a:cubicBezTo>
                <a:cubicBezTo>
                  <a:pt x="784" y="609"/>
                  <a:pt x="785" y="609"/>
                  <a:pt x="785" y="609"/>
                </a:cubicBezTo>
                <a:cubicBezTo>
                  <a:pt x="785" y="610"/>
                  <a:pt x="785" y="610"/>
                  <a:pt x="785" y="611"/>
                </a:cubicBezTo>
                <a:cubicBezTo>
                  <a:pt x="782" y="611"/>
                  <a:pt x="780" y="611"/>
                  <a:pt x="779" y="612"/>
                </a:cubicBezTo>
                <a:cubicBezTo>
                  <a:pt x="778" y="613"/>
                  <a:pt x="778" y="613"/>
                  <a:pt x="778" y="613"/>
                </a:cubicBezTo>
                <a:cubicBezTo>
                  <a:pt x="776" y="613"/>
                  <a:pt x="775" y="613"/>
                  <a:pt x="773" y="613"/>
                </a:cubicBezTo>
                <a:cubicBezTo>
                  <a:pt x="773" y="613"/>
                  <a:pt x="773" y="614"/>
                  <a:pt x="773" y="614"/>
                </a:cubicBezTo>
                <a:cubicBezTo>
                  <a:pt x="771" y="614"/>
                  <a:pt x="770" y="614"/>
                  <a:pt x="769" y="613"/>
                </a:cubicBezTo>
                <a:cubicBezTo>
                  <a:pt x="769" y="613"/>
                  <a:pt x="769" y="613"/>
                  <a:pt x="769" y="613"/>
                </a:cubicBezTo>
                <a:cubicBezTo>
                  <a:pt x="765" y="612"/>
                  <a:pt x="764" y="615"/>
                  <a:pt x="762" y="613"/>
                </a:cubicBezTo>
                <a:cubicBezTo>
                  <a:pt x="760" y="614"/>
                  <a:pt x="760" y="614"/>
                  <a:pt x="759" y="614"/>
                </a:cubicBezTo>
                <a:cubicBezTo>
                  <a:pt x="759" y="616"/>
                  <a:pt x="760" y="617"/>
                  <a:pt x="761" y="618"/>
                </a:cubicBezTo>
                <a:cubicBezTo>
                  <a:pt x="760" y="619"/>
                  <a:pt x="759" y="619"/>
                  <a:pt x="758" y="620"/>
                </a:cubicBezTo>
                <a:cubicBezTo>
                  <a:pt x="758" y="621"/>
                  <a:pt x="758" y="621"/>
                  <a:pt x="758" y="621"/>
                </a:cubicBezTo>
                <a:cubicBezTo>
                  <a:pt x="758" y="622"/>
                  <a:pt x="757" y="622"/>
                  <a:pt x="756" y="623"/>
                </a:cubicBezTo>
                <a:cubicBezTo>
                  <a:pt x="756" y="623"/>
                  <a:pt x="756" y="624"/>
                  <a:pt x="756" y="624"/>
                </a:cubicBezTo>
                <a:cubicBezTo>
                  <a:pt x="754" y="624"/>
                  <a:pt x="754" y="624"/>
                  <a:pt x="754" y="624"/>
                </a:cubicBezTo>
                <a:cubicBezTo>
                  <a:pt x="754" y="624"/>
                  <a:pt x="754" y="625"/>
                  <a:pt x="754" y="625"/>
                </a:cubicBezTo>
                <a:cubicBezTo>
                  <a:pt x="752" y="625"/>
                  <a:pt x="752" y="625"/>
                  <a:pt x="752" y="625"/>
                </a:cubicBezTo>
                <a:cubicBezTo>
                  <a:pt x="752" y="626"/>
                  <a:pt x="752" y="626"/>
                  <a:pt x="752" y="626"/>
                </a:cubicBezTo>
                <a:cubicBezTo>
                  <a:pt x="750" y="626"/>
                  <a:pt x="750" y="626"/>
                  <a:pt x="750" y="626"/>
                </a:cubicBezTo>
                <a:cubicBezTo>
                  <a:pt x="749" y="626"/>
                  <a:pt x="749" y="627"/>
                  <a:pt x="749" y="627"/>
                </a:cubicBezTo>
                <a:cubicBezTo>
                  <a:pt x="748" y="627"/>
                  <a:pt x="748" y="627"/>
                  <a:pt x="748" y="627"/>
                </a:cubicBezTo>
                <a:cubicBezTo>
                  <a:pt x="748" y="628"/>
                  <a:pt x="748" y="628"/>
                  <a:pt x="748" y="628"/>
                </a:cubicBezTo>
                <a:cubicBezTo>
                  <a:pt x="746" y="628"/>
                  <a:pt x="746" y="628"/>
                  <a:pt x="746" y="628"/>
                </a:cubicBezTo>
                <a:cubicBezTo>
                  <a:pt x="746" y="629"/>
                  <a:pt x="746" y="629"/>
                  <a:pt x="746" y="629"/>
                </a:cubicBezTo>
                <a:cubicBezTo>
                  <a:pt x="744" y="629"/>
                  <a:pt x="742" y="629"/>
                  <a:pt x="740" y="629"/>
                </a:cubicBezTo>
                <a:cubicBezTo>
                  <a:pt x="739" y="632"/>
                  <a:pt x="737" y="634"/>
                  <a:pt x="735" y="635"/>
                </a:cubicBezTo>
                <a:cubicBezTo>
                  <a:pt x="735" y="635"/>
                  <a:pt x="735" y="635"/>
                  <a:pt x="735" y="635"/>
                </a:cubicBezTo>
                <a:cubicBezTo>
                  <a:pt x="732" y="635"/>
                  <a:pt x="732" y="635"/>
                  <a:pt x="732" y="635"/>
                </a:cubicBezTo>
                <a:cubicBezTo>
                  <a:pt x="732" y="636"/>
                  <a:pt x="732" y="636"/>
                  <a:pt x="732" y="636"/>
                </a:cubicBezTo>
                <a:cubicBezTo>
                  <a:pt x="727" y="636"/>
                  <a:pt x="727" y="636"/>
                  <a:pt x="727" y="636"/>
                </a:cubicBezTo>
                <a:cubicBezTo>
                  <a:pt x="727" y="635"/>
                  <a:pt x="727" y="635"/>
                  <a:pt x="727" y="635"/>
                </a:cubicBezTo>
                <a:cubicBezTo>
                  <a:pt x="726" y="635"/>
                  <a:pt x="726" y="635"/>
                  <a:pt x="726" y="635"/>
                </a:cubicBezTo>
                <a:cubicBezTo>
                  <a:pt x="726" y="635"/>
                  <a:pt x="726" y="635"/>
                  <a:pt x="726" y="635"/>
                </a:cubicBezTo>
                <a:cubicBezTo>
                  <a:pt x="728" y="635"/>
                  <a:pt x="728" y="635"/>
                  <a:pt x="728" y="635"/>
                </a:cubicBezTo>
                <a:cubicBezTo>
                  <a:pt x="728" y="633"/>
                  <a:pt x="728" y="633"/>
                  <a:pt x="728" y="633"/>
                </a:cubicBezTo>
                <a:cubicBezTo>
                  <a:pt x="726" y="633"/>
                  <a:pt x="726" y="633"/>
                  <a:pt x="726" y="633"/>
                </a:cubicBezTo>
                <a:cubicBezTo>
                  <a:pt x="726" y="632"/>
                  <a:pt x="726" y="633"/>
                  <a:pt x="725" y="632"/>
                </a:cubicBezTo>
                <a:cubicBezTo>
                  <a:pt x="725" y="631"/>
                  <a:pt x="725" y="631"/>
                  <a:pt x="725" y="631"/>
                </a:cubicBezTo>
                <a:cubicBezTo>
                  <a:pt x="724" y="631"/>
                  <a:pt x="723" y="632"/>
                  <a:pt x="722" y="632"/>
                </a:cubicBezTo>
                <a:cubicBezTo>
                  <a:pt x="722" y="631"/>
                  <a:pt x="723" y="629"/>
                  <a:pt x="723" y="628"/>
                </a:cubicBezTo>
                <a:cubicBezTo>
                  <a:pt x="724" y="628"/>
                  <a:pt x="725" y="627"/>
                  <a:pt x="726" y="627"/>
                </a:cubicBezTo>
                <a:cubicBezTo>
                  <a:pt x="727" y="625"/>
                  <a:pt x="727" y="623"/>
                  <a:pt x="728" y="621"/>
                </a:cubicBezTo>
                <a:cubicBezTo>
                  <a:pt x="728" y="619"/>
                  <a:pt x="728" y="619"/>
                  <a:pt x="728" y="619"/>
                </a:cubicBezTo>
                <a:cubicBezTo>
                  <a:pt x="729" y="619"/>
                  <a:pt x="729" y="619"/>
                  <a:pt x="729" y="619"/>
                </a:cubicBezTo>
                <a:cubicBezTo>
                  <a:pt x="729" y="619"/>
                  <a:pt x="729" y="619"/>
                  <a:pt x="729" y="619"/>
                </a:cubicBezTo>
                <a:cubicBezTo>
                  <a:pt x="731" y="619"/>
                  <a:pt x="731" y="619"/>
                  <a:pt x="731" y="619"/>
                </a:cubicBezTo>
                <a:cubicBezTo>
                  <a:pt x="731" y="623"/>
                  <a:pt x="730" y="623"/>
                  <a:pt x="727" y="624"/>
                </a:cubicBezTo>
                <a:cubicBezTo>
                  <a:pt x="727" y="627"/>
                  <a:pt x="727" y="627"/>
                  <a:pt x="727" y="627"/>
                </a:cubicBezTo>
                <a:cubicBezTo>
                  <a:pt x="733" y="627"/>
                  <a:pt x="733" y="627"/>
                  <a:pt x="733" y="627"/>
                </a:cubicBezTo>
                <a:cubicBezTo>
                  <a:pt x="733" y="627"/>
                  <a:pt x="733" y="626"/>
                  <a:pt x="733" y="626"/>
                </a:cubicBezTo>
                <a:cubicBezTo>
                  <a:pt x="735" y="626"/>
                  <a:pt x="735" y="626"/>
                  <a:pt x="735" y="626"/>
                </a:cubicBezTo>
                <a:cubicBezTo>
                  <a:pt x="735" y="625"/>
                  <a:pt x="735" y="625"/>
                  <a:pt x="735" y="625"/>
                </a:cubicBezTo>
                <a:cubicBezTo>
                  <a:pt x="735" y="625"/>
                  <a:pt x="736" y="625"/>
                  <a:pt x="737" y="625"/>
                </a:cubicBezTo>
                <a:cubicBezTo>
                  <a:pt x="737" y="622"/>
                  <a:pt x="737" y="624"/>
                  <a:pt x="739" y="623"/>
                </a:cubicBezTo>
                <a:cubicBezTo>
                  <a:pt x="739" y="622"/>
                  <a:pt x="739" y="622"/>
                  <a:pt x="739" y="622"/>
                </a:cubicBezTo>
                <a:cubicBezTo>
                  <a:pt x="740" y="622"/>
                  <a:pt x="740" y="622"/>
                  <a:pt x="740" y="622"/>
                </a:cubicBezTo>
                <a:cubicBezTo>
                  <a:pt x="740" y="621"/>
                  <a:pt x="741" y="620"/>
                  <a:pt x="742" y="619"/>
                </a:cubicBezTo>
                <a:cubicBezTo>
                  <a:pt x="744" y="619"/>
                  <a:pt x="746" y="619"/>
                  <a:pt x="748" y="619"/>
                </a:cubicBezTo>
                <a:cubicBezTo>
                  <a:pt x="749" y="616"/>
                  <a:pt x="750" y="617"/>
                  <a:pt x="751" y="615"/>
                </a:cubicBezTo>
                <a:cubicBezTo>
                  <a:pt x="756" y="615"/>
                  <a:pt x="756" y="615"/>
                  <a:pt x="756" y="615"/>
                </a:cubicBezTo>
                <a:cubicBezTo>
                  <a:pt x="756" y="616"/>
                  <a:pt x="756" y="616"/>
                  <a:pt x="756" y="616"/>
                </a:cubicBezTo>
                <a:cubicBezTo>
                  <a:pt x="757" y="616"/>
                  <a:pt x="757" y="616"/>
                  <a:pt x="758" y="615"/>
                </a:cubicBezTo>
                <a:cubicBezTo>
                  <a:pt x="758" y="614"/>
                  <a:pt x="758" y="613"/>
                  <a:pt x="758" y="612"/>
                </a:cubicBezTo>
                <a:cubicBezTo>
                  <a:pt x="755" y="612"/>
                  <a:pt x="755" y="612"/>
                  <a:pt x="755" y="612"/>
                </a:cubicBezTo>
                <a:cubicBezTo>
                  <a:pt x="755" y="611"/>
                  <a:pt x="755" y="611"/>
                  <a:pt x="755" y="611"/>
                </a:cubicBezTo>
                <a:cubicBezTo>
                  <a:pt x="757" y="610"/>
                  <a:pt x="756" y="610"/>
                  <a:pt x="758" y="609"/>
                </a:cubicBezTo>
                <a:cubicBezTo>
                  <a:pt x="758" y="608"/>
                  <a:pt x="758" y="608"/>
                  <a:pt x="758" y="608"/>
                </a:cubicBezTo>
                <a:cubicBezTo>
                  <a:pt x="759" y="608"/>
                  <a:pt x="760" y="608"/>
                  <a:pt x="761" y="608"/>
                </a:cubicBezTo>
                <a:cubicBezTo>
                  <a:pt x="761" y="607"/>
                  <a:pt x="761" y="607"/>
                  <a:pt x="762" y="606"/>
                </a:cubicBezTo>
                <a:close/>
                <a:moveTo>
                  <a:pt x="758" y="597"/>
                </a:moveTo>
                <a:cubicBezTo>
                  <a:pt x="759" y="597"/>
                  <a:pt x="759" y="597"/>
                  <a:pt x="759" y="597"/>
                </a:cubicBezTo>
                <a:cubicBezTo>
                  <a:pt x="759" y="599"/>
                  <a:pt x="759" y="599"/>
                  <a:pt x="759" y="599"/>
                </a:cubicBezTo>
                <a:cubicBezTo>
                  <a:pt x="760" y="599"/>
                  <a:pt x="760" y="599"/>
                  <a:pt x="760" y="599"/>
                </a:cubicBezTo>
                <a:cubicBezTo>
                  <a:pt x="759" y="601"/>
                  <a:pt x="759" y="600"/>
                  <a:pt x="758" y="602"/>
                </a:cubicBezTo>
                <a:cubicBezTo>
                  <a:pt x="757" y="602"/>
                  <a:pt x="757" y="602"/>
                  <a:pt x="757" y="602"/>
                </a:cubicBezTo>
                <a:cubicBezTo>
                  <a:pt x="756" y="601"/>
                  <a:pt x="757" y="602"/>
                  <a:pt x="756" y="601"/>
                </a:cubicBezTo>
                <a:cubicBezTo>
                  <a:pt x="757" y="598"/>
                  <a:pt x="757" y="599"/>
                  <a:pt x="758" y="597"/>
                </a:cubicBezTo>
                <a:close/>
                <a:moveTo>
                  <a:pt x="748" y="573"/>
                </a:moveTo>
                <a:cubicBezTo>
                  <a:pt x="752" y="573"/>
                  <a:pt x="752" y="573"/>
                  <a:pt x="752" y="573"/>
                </a:cubicBezTo>
                <a:cubicBezTo>
                  <a:pt x="752" y="573"/>
                  <a:pt x="752" y="573"/>
                  <a:pt x="752" y="573"/>
                </a:cubicBezTo>
                <a:cubicBezTo>
                  <a:pt x="754" y="573"/>
                  <a:pt x="754" y="573"/>
                  <a:pt x="756" y="574"/>
                </a:cubicBezTo>
                <a:cubicBezTo>
                  <a:pt x="755" y="576"/>
                  <a:pt x="755" y="575"/>
                  <a:pt x="754" y="577"/>
                </a:cubicBezTo>
                <a:cubicBezTo>
                  <a:pt x="753" y="577"/>
                  <a:pt x="753" y="577"/>
                  <a:pt x="753" y="577"/>
                </a:cubicBezTo>
                <a:cubicBezTo>
                  <a:pt x="753" y="575"/>
                  <a:pt x="753" y="575"/>
                  <a:pt x="753" y="575"/>
                </a:cubicBezTo>
                <a:cubicBezTo>
                  <a:pt x="751" y="575"/>
                  <a:pt x="749" y="575"/>
                  <a:pt x="748" y="575"/>
                </a:cubicBezTo>
                <a:lnTo>
                  <a:pt x="748" y="573"/>
                </a:lnTo>
                <a:close/>
                <a:moveTo>
                  <a:pt x="679" y="528"/>
                </a:moveTo>
                <a:cubicBezTo>
                  <a:pt x="679" y="525"/>
                  <a:pt x="679" y="525"/>
                  <a:pt x="679" y="525"/>
                </a:cubicBezTo>
                <a:cubicBezTo>
                  <a:pt x="679" y="525"/>
                  <a:pt x="679" y="525"/>
                  <a:pt x="679" y="525"/>
                </a:cubicBezTo>
                <a:cubicBezTo>
                  <a:pt x="680" y="524"/>
                  <a:pt x="681" y="524"/>
                  <a:pt x="683" y="523"/>
                </a:cubicBezTo>
                <a:cubicBezTo>
                  <a:pt x="684" y="527"/>
                  <a:pt x="687" y="528"/>
                  <a:pt x="687" y="533"/>
                </a:cubicBezTo>
                <a:cubicBezTo>
                  <a:pt x="686" y="533"/>
                  <a:pt x="684" y="534"/>
                  <a:pt x="684" y="534"/>
                </a:cubicBezTo>
                <a:cubicBezTo>
                  <a:pt x="684" y="533"/>
                  <a:pt x="683" y="533"/>
                  <a:pt x="683" y="533"/>
                </a:cubicBezTo>
                <a:cubicBezTo>
                  <a:pt x="682" y="532"/>
                  <a:pt x="681" y="533"/>
                  <a:pt x="681" y="533"/>
                </a:cubicBezTo>
                <a:cubicBezTo>
                  <a:pt x="680" y="531"/>
                  <a:pt x="680" y="532"/>
                  <a:pt x="681" y="530"/>
                </a:cubicBezTo>
                <a:cubicBezTo>
                  <a:pt x="679" y="530"/>
                  <a:pt x="679" y="530"/>
                  <a:pt x="679" y="530"/>
                </a:cubicBezTo>
                <a:cubicBezTo>
                  <a:pt x="679" y="532"/>
                  <a:pt x="679" y="532"/>
                  <a:pt x="679" y="532"/>
                </a:cubicBezTo>
                <a:cubicBezTo>
                  <a:pt x="678" y="532"/>
                  <a:pt x="678" y="532"/>
                  <a:pt x="678" y="532"/>
                </a:cubicBezTo>
                <a:cubicBezTo>
                  <a:pt x="678" y="531"/>
                  <a:pt x="678" y="530"/>
                  <a:pt x="677" y="529"/>
                </a:cubicBezTo>
                <a:cubicBezTo>
                  <a:pt x="678" y="528"/>
                  <a:pt x="678" y="528"/>
                  <a:pt x="679" y="528"/>
                </a:cubicBezTo>
                <a:close/>
                <a:moveTo>
                  <a:pt x="652" y="565"/>
                </a:moveTo>
                <a:cubicBezTo>
                  <a:pt x="654" y="565"/>
                  <a:pt x="654" y="565"/>
                  <a:pt x="654" y="565"/>
                </a:cubicBezTo>
                <a:cubicBezTo>
                  <a:pt x="655" y="564"/>
                  <a:pt x="655" y="564"/>
                  <a:pt x="655" y="564"/>
                </a:cubicBezTo>
                <a:cubicBezTo>
                  <a:pt x="655" y="564"/>
                  <a:pt x="655" y="563"/>
                  <a:pt x="656" y="562"/>
                </a:cubicBezTo>
                <a:cubicBezTo>
                  <a:pt x="657" y="562"/>
                  <a:pt x="657" y="562"/>
                  <a:pt x="658" y="562"/>
                </a:cubicBezTo>
                <a:cubicBezTo>
                  <a:pt x="659" y="561"/>
                  <a:pt x="659" y="561"/>
                  <a:pt x="659" y="560"/>
                </a:cubicBezTo>
                <a:cubicBezTo>
                  <a:pt x="660" y="560"/>
                  <a:pt x="661" y="560"/>
                  <a:pt x="662" y="560"/>
                </a:cubicBezTo>
                <a:cubicBezTo>
                  <a:pt x="662" y="559"/>
                  <a:pt x="662" y="558"/>
                  <a:pt x="663" y="558"/>
                </a:cubicBezTo>
                <a:cubicBezTo>
                  <a:pt x="664" y="557"/>
                  <a:pt x="665" y="557"/>
                  <a:pt x="666" y="557"/>
                </a:cubicBezTo>
                <a:cubicBezTo>
                  <a:pt x="666" y="556"/>
                  <a:pt x="666" y="556"/>
                  <a:pt x="666" y="556"/>
                </a:cubicBezTo>
                <a:cubicBezTo>
                  <a:pt x="667" y="556"/>
                  <a:pt x="667" y="556"/>
                  <a:pt x="668" y="556"/>
                </a:cubicBezTo>
                <a:cubicBezTo>
                  <a:pt x="669" y="555"/>
                  <a:pt x="669" y="554"/>
                  <a:pt x="669" y="554"/>
                </a:cubicBezTo>
                <a:cubicBezTo>
                  <a:pt x="671" y="554"/>
                  <a:pt x="671" y="554"/>
                  <a:pt x="671" y="554"/>
                </a:cubicBezTo>
                <a:cubicBezTo>
                  <a:pt x="672" y="553"/>
                  <a:pt x="672" y="552"/>
                  <a:pt x="672" y="552"/>
                </a:cubicBezTo>
                <a:cubicBezTo>
                  <a:pt x="673" y="551"/>
                  <a:pt x="673" y="551"/>
                  <a:pt x="673" y="551"/>
                </a:cubicBezTo>
                <a:cubicBezTo>
                  <a:pt x="673" y="548"/>
                  <a:pt x="673" y="548"/>
                  <a:pt x="673" y="548"/>
                </a:cubicBezTo>
                <a:cubicBezTo>
                  <a:pt x="674" y="548"/>
                  <a:pt x="674" y="548"/>
                  <a:pt x="674" y="548"/>
                </a:cubicBezTo>
                <a:cubicBezTo>
                  <a:pt x="674" y="547"/>
                  <a:pt x="674" y="547"/>
                  <a:pt x="674" y="547"/>
                </a:cubicBezTo>
                <a:cubicBezTo>
                  <a:pt x="675" y="547"/>
                  <a:pt x="676" y="548"/>
                  <a:pt x="677" y="548"/>
                </a:cubicBezTo>
                <a:cubicBezTo>
                  <a:pt x="677" y="547"/>
                  <a:pt x="677" y="547"/>
                  <a:pt x="677" y="547"/>
                </a:cubicBezTo>
                <a:cubicBezTo>
                  <a:pt x="678" y="546"/>
                  <a:pt x="678" y="546"/>
                  <a:pt x="680" y="546"/>
                </a:cubicBezTo>
                <a:cubicBezTo>
                  <a:pt x="680" y="544"/>
                  <a:pt x="680" y="544"/>
                  <a:pt x="680" y="544"/>
                </a:cubicBezTo>
                <a:cubicBezTo>
                  <a:pt x="681" y="544"/>
                  <a:pt x="681" y="544"/>
                  <a:pt x="681" y="544"/>
                </a:cubicBezTo>
                <a:cubicBezTo>
                  <a:pt x="681" y="542"/>
                  <a:pt x="681" y="543"/>
                  <a:pt x="681" y="542"/>
                </a:cubicBezTo>
                <a:cubicBezTo>
                  <a:pt x="682" y="543"/>
                  <a:pt x="682" y="544"/>
                  <a:pt x="682" y="544"/>
                </a:cubicBezTo>
                <a:cubicBezTo>
                  <a:pt x="681" y="545"/>
                  <a:pt x="681" y="545"/>
                  <a:pt x="681" y="545"/>
                </a:cubicBezTo>
                <a:cubicBezTo>
                  <a:pt x="682" y="545"/>
                  <a:pt x="682" y="545"/>
                  <a:pt x="682" y="545"/>
                </a:cubicBezTo>
                <a:cubicBezTo>
                  <a:pt x="683" y="546"/>
                  <a:pt x="682" y="545"/>
                  <a:pt x="683" y="546"/>
                </a:cubicBezTo>
                <a:cubicBezTo>
                  <a:pt x="683" y="544"/>
                  <a:pt x="683" y="544"/>
                  <a:pt x="683" y="544"/>
                </a:cubicBezTo>
                <a:cubicBezTo>
                  <a:pt x="683" y="544"/>
                  <a:pt x="682" y="543"/>
                  <a:pt x="683" y="542"/>
                </a:cubicBezTo>
                <a:cubicBezTo>
                  <a:pt x="683" y="542"/>
                  <a:pt x="683" y="542"/>
                  <a:pt x="683" y="542"/>
                </a:cubicBezTo>
                <a:cubicBezTo>
                  <a:pt x="683" y="540"/>
                  <a:pt x="683" y="540"/>
                  <a:pt x="683" y="540"/>
                </a:cubicBezTo>
                <a:cubicBezTo>
                  <a:pt x="685" y="541"/>
                  <a:pt x="686" y="541"/>
                  <a:pt x="688" y="542"/>
                </a:cubicBezTo>
                <a:cubicBezTo>
                  <a:pt x="688" y="541"/>
                  <a:pt x="688" y="541"/>
                  <a:pt x="688" y="541"/>
                </a:cubicBezTo>
                <a:cubicBezTo>
                  <a:pt x="689" y="541"/>
                  <a:pt x="690" y="541"/>
                  <a:pt x="691" y="540"/>
                </a:cubicBezTo>
                <a:cubicBezTo>
                  <a:pt x="692" y="541"/>
                  <a:pt x="692" y="542"/>
                  <a:pt x="692" y="542"/>
                </a:cubicBezTo>
                <a:cubicBezTo>
                  <a:pt x="694" y="543"/>
                  <a:pt x="694" y="541"/>
                  <a:pt x="694" y="541"/>
                </a:cubicBezTo>
                <a:cubicBezTo>
                  <a:pt x="696" y="541"/>
                  <a:pt x="696" y="541"/>
                  <a:pt x="696" y="541"/>
                </a:cubicBezTo>
                <a:cubicBezTo>
                  <a:pt x="696" y="542"/>
                  <a:pt x="697" y="544"/>
                  <a:pt x="697" y="545"/>
                </a:cubicBezTo>
                <a:cubicBezTo>
                  <a:pt x="698" y="545"/>
                  <a:pt x="698" y="545"/>
                  <a:pt x="698" y="545"/>
                </a:cubicBezTo>
                <a:cubicBezTo>
                  <a:pt x="698" y="548"/>
                  <a:pt x="698" y="548"/>
                  <a:pt x="698" y="548"/>
                </a:cubicBezTo>
                <a:cubicBezTo>
                  <a:pt x="698" y="548"/>
                  <a:pt x="698" y="548"/>
                  <a:pt x="698" y="548"/>
                </a:cubicBezTo>
                <a:cubicBezTo>
                  <a:pt x="698" y="549"/>
                  <a:pt x="698" y="549"/>
                  <a:pt x="698" y="549"/>
                </a:cubicBezTo>
                <a:cubicBezTo>
                  <a:pt x="699" y="549"/>
                  <a:pt x="699" y="549"/>
                  <a:pt x="700" y="550"/>
                </a:cubicBezTo>
                <a:cubicBezTo>
                  <a:pt x="701" y="551"/>
                  <a:pt x="701" y="552"/>
                  <a:pt x="702" y="553"/>
                </a:cubicBezTo>
                <a:cubicBezTo>
                  <a:pt x="702" y="554"/>
                  <a:pt x="702" y="554"/>
                  <a:pt x="702" y="554"/>
                </a:cubicBezTo>
                <a:cubicBezTo>
                  <a:pt x="704" y="554"/>
                  <a:pt x="705" y="554"/>
                  <a:pt x="707" y="554"/>
                </a:cubicBezTo>
                <a:cubicBezTo>
                  <a:pt x="707" y="554"/>
                  <a:pt x="707" y="554"/>
                  <a:pt x="707" y="554"/>
                </a:cubicBezTo>
                <a:cubicBezTo>
                  <a:pt x="709" y="554"/>
                  <a:pt x="709" y="554"/>
                  <a:pt x="709" y="554"/>
                </a:cubicBezTo>
                <a:cubicBezTo>
                  <a:pt x="709" y="554"/>
                  <a:pt x="709" y="554"/>
                  <a:pt x="709" y="554"/>
                </a:cubicBezTo>
                <a:cubicBezTo>
                  <a:pt x="712" y="557"/>
                  <a:pt x="708" y="556"/>
                  <a:pt x="710" y="559"/>
                </a:cubicBezTo>
                <a:cubicBezTo>
                  <a:pt x="710" y="560"/>
                  <a:pt x="713" y="561"/>
                  <a:pt x="714" y="562"/>
                </a:cubicBezTo>
                <a:cubicBezTo>
                  <a:pt x="713" y="562"/>
                  <a:pt x="712" y="563"/>
                  <a:pt x="712" y="563"/>
                </a:cubicBezTo>
                <a:cubicBezTo>
                  <a:pt x="712" y="566"/>
                  <a:pt x="712" y="566"/>
                  <a:pt x="712" y="566"/>
                </a:cubicBezTo>
                <a:cubicBezTo>
                  <a:pt x="713" y="566"/>
                  <a:pt x="713" y="567"/>
                  <a:pt x="714" y="567"/>
                </a:cubicBezTo>
                <a:cubicBezTo>
                  <a:pt x="714" y="569"/>
                  <a:pt x="714" y="570"/>
                  <a:pt x="714" y="572"/>
                </a:cubicBezTo>
                <a:cubicBezTo>
                  <a:pt x="715" y="572"/>
                  <a:pt x="717" y="572"/>
                  <a:pt x="718" y="573"/>
                </a:cubicBezTo>
                <a:cubicBezTo>
                  <a:pt x="719" y="574"/>
                  <a:pt x="719" y="574"/>
                  <a:pt x="720" y="575"/>
                </a:cubicBezTo>
                <a:cubicBezTo>
                  <a:pt x="722" y="575"/>
                  <a:pt x="722" y="575"/>
                  <a:pt x="722" y="575"/>
                </a:cubicBezTo>
                <a:cubicBezTo>
                  <a:pt x="722" y="576"/>
                  <a:pt x="723" y="576"/>
                  <a:pt x="723" y="577"/>
                </a:cubicBezTo>
                <a:cubicBezTo>
                  <a:pt x="723" y="577"/>
                  <a:pt x="723" y="577"/>
                  <a:pt x="723" y="577"/>
                </a:cubicBezTo>
                <a:cubicBezTo>
                  <a:pt x="723" y="576"/>
                  <a:pt x="723" y="576"/>
                  <a:pt x="723" y="576"/>
                </a:cubicBezTo>
                <a:cubicBezTo>
                  <a:pt x="724" y="576"/>
                  <a:pt x="724" y="576"/>
                  <a:pt x="724" y="576"/>
                </a:cubicBezTo>
                <a:cubicBezTo>
                  <a:pt x="724" y="577"/>
                  <a:pt x="724" y="577"/>
                  <a:pt x="724" y="577"/>
                </a:cubicBezTo>
                <a:cubicBezTo>
                  <a:pt x="730" y="577"/>
                  <a:pt x="730" y="577"/>
                  <a:pt x="730" y="577"/>
                </a:cubicBezTo>
                <a:cubicBezTo>
                  <a:pt x="730" y="577"/>
                  <a:pt x="730" y="577"/>
                  <a:pt x="730" y="577"/>
                </a:cubicBezTo>
                <a:cubicBezTo>
                  <a:pt x="731" y="577"/>
                  <a:pt x="731" y="577"/>
                  <a:pt x="731" y="577"/>
                </a:cubicBezTo>
                <a:cubicBezTo>
                  <a:pt x="731" y="578"/>
                  <a:pt x="731" y="578"/>
                  <a:pt x="731" y="578"/>
                </a:cubicBezTo>
                <a:cubicBezTo>
                  <a:pt x="737" y="578"/>
                  <a:pt x="737" y="578"/>
                  <a:pt x="737" y="578"/>
                </a:cubicBezTo>
                <a:cubicBezTo>
                  <a:pt x="737" y="579"/>
                  <a:pt x="737" y="579"/>
                  <a:pt x="738" y="580"/>
                </a:cubicBezTo>
                <a:cubicBezTo>
                  <a:pt x="740" y="581"/>
                  <a:pt x="744" y="579"/>
                  <a:pt x="746" y="579"/>
                </a:cubicBezTo>
                <a:cubicBezTo>
                  <a:pt x="746" y="580"/>
                  <a:pt x="746" y="580"/>
                  <a:pt x="747" y="581"/>
                </a:cubicBezTo>
                <a:cubicBezTo>
                  <a:pt x="747" y="581"/>
                  <a:pt x="747" y="581"/>
                  <a:pt x="747" y="581"/>
                </a:cubicBezTo>
                <a:cubicBezTo>
                  <a:pt x="748" y="581"/>
                  <a:pt x="748" y="581"/>
                  <a:pt x="748" y="581"/>
                </a:cubicBezTo>
                <a:cubicBezTo>
                  <a:pt x="749" y="582"/>
                  <a:pt x="749" y="582"/>
                  <a:pt x="750" y="583"/>
                </a:cubicBezTo>
                <a:cubicBezTo>
                  <a:pt x="750" y="584"/>
                  <a:pt x="750" y="584"/>
                  <a:pt x="750" y="584"/>
                </a:cubicBezTo>
                <a:cubicBezTo>
                  <a:pt x="753" y="584"/>
                  <a:pt x="753" y="584"/>
                  <a:pt x="753" y="584"/>
                </a:cubicBezTo>
                <a:cubicBezTo>
                  <a:pt x="753" y="589"/>
                  <a:pt x="753" y="591"/>
                  <a:pt x="757" y="593"/>
                </a:cubicBezTo>
                <a:cubicBezTo>
                  <a:pt x="757" y="594"/>
                  <a:pt x="756" y="594"/>
                  <a:pt x="756" y="595"/>
                </a:cubicBezTo>
                <a:cubicBezTo>
                  <a:pt x="756" y="595"/>
                  <a:pt x="755" y="596"/>
                  <a:pt x="755" y="596"/>
                </a:cubicBezTo>
                <a:cubicBezTo>
                  <a:pt x="755" y="595"/>
                  <a:pt x="755" y="595"/>
                  <a:pt x="755" y="595"/>
                </a:cubicBezTo>
                <a:cubicBezTo>
                  <a:pt x="753" y="595"/>
                  <a:pt x="754" y="595"/>
                  <a:pt x="753" y="596"/>
                </a:cubicBezTo>
                <a:cubicBezTo>
                  <a:pt x="752" y="596"/>
                  <a:pt x="752" y="596"/>
                  <a:pt x="752" y="596"/>
                </a:cubicBezTo>
                <a:cubicBezTo>
                  <a:pt x="752" y="596"/>
                  <a:pt x="752" y="596"/>
                  <a:pt x="752" y="596"/>
                </a:cubicBezTo>
                <a:cubicBezTo>
                  <a:pt x="753" y="596"/>
                  <a:pt x="753" y="596"/>
                  <a:pt x="753" y="596"/>
                </a:cubicBezTo>
                <a:cubicBezTo>
                  <a:pt x="753" y="598"/>
                  <a:pt x="753" y="598"/>
                  <a:pt x="753" y="598"/>
                </a:cubicBezTo>
                <a:cubicBezTo>
                  <a:pt x="754" y="598"/>
                  <a:pt x="754" y="598"/>
                  <a:pt x="754" y="598"/>
                </a:cubicBezTo>
                <a:cubicBezTo>
                  <a:pt x="753" y="598"/>
                  <a:pt x="753" y="599"/>
                  <a:pt x="753" y="600"/>
                </a:cubicBezTo>
                <a:cubicBezTo>
                  <a:pt x="751" y="600"/>
                  <a:pt x="751" y="599"/>
                  <a:pt x="750" y="599"/>
                </a:cubicBezTo>
                <a:cubicBezTo>
                  <a:pt x="750" y="598"/>
                  <a:pt x="750" y="598"/>
                  <a:pt x="750" y="598"/>
                </a:cubicBezTo>
                <a:cubicBezTo>
                  <a:pt x="749" y="597"/>
                  <a:pt x="747" y="597"/>
                  <a:pt x="746" y="597"/>
                </a:cubicBezTo>
                <a:cubicBezTo>
                  <a:pt x="746" y="596"/>
                  <a:pt x="746" y="596"/>
                  <a:pt x="746" y="596"/>
                </a:cubicBezTo>
                <a:cubicBezTo>
                  <a:pt x="746" y="597"/>
                  <a:pt x="745" y="597"/>
                  <a:pt x="744" y="597"/>
                </a:cubicBezTo>
                <a:cubicBezTo>
                  <a:pt x="744" y="595"/>
                  <a:pt x="744" y="595"/>
                  <a:pt x="744" y="595"/>
                </a:cubicBezTo>
                <a:cubicBezTo>
                  <a:pt x="744" y="595"/>
                  <a:pt x="744" y="595"/>
                  <a:pt x="744" y="595"/>
                </a:cubicBezTo>
                <a:cubicBezTo>
                  <a:pt x="743" y="594"/>
                  <a:pt x="744" y="595"/>
                  <a:pt x="742" y="594"/>
                </a:cubicBezTo>
                <a:cubicBezTo>
                  <a:pt x="742" y="595"/>
                  <a:pt x="742" y="596"/>
                  <a:pt x="742" y="596"/>
                </a:cubicBezTo>
                <a:cubicBezTo>
                  <a:pt x="740" y="596"/>
                  <a:pt x="740" y="596"/>
                  <a:pt x="740" y="596"/>
                </a:cubicBezTo>
                <a:cubicBezTo>
                  <a:pt x="740" y="598"/>
                  <a:pt x="739" y="599"/>
                  <a:pt x="738" y="600"/>
                </a:cubicBezTo>
                <a:cubicBezTo>
                  <a:pt x="737" y="600"/>
                  <a:pt x="737" y="600"/>
                  <a:pt x="737" y="600"/>
                </a:cubicBezTo>
                <a:cubicBezTo>
                  <a:pt x="737" y="602"/>
                  <a:pt x="737" y="604"/>
                  <a:pt x="737" y="606"/>
                </a:cubicBezTo>
                <a:cubicBezTo>
                  <a:pt x="737" y="606"/>
                  <a:pt x="737" y="606"/>
                  <a:pt x="737" y="606"/>
                </a:cubicBezTo>
                <a:cubicBezTo>
                  <a:pt x="737" y="608"/>
                  <a:pt x="737" y="611"/>
                  <a:pt x="737" y="613"/>
                </a:cubicBezTo>
                <a:cubicBezTo>
                  <a:pt x="734" y="614"/>
                  <a:pt x="733" y="614"/>
                  <a:pt x="732" y="616"/>
                </a:cubicBezTo>
                <a:cubicBezTo>
                  <a:pt x="730" y="614"/>
                  <a:pt x="730" y="608"/>
                  <a:pt x="729" y="605"/>
                </a:cubicBezTo>
                <a:cubicBezTo>
                  <a:pt x="727" y="605"/>
                  <a:pt x="728" y="605"/>
                  <a:pt x="727" y="604"/>
                </a:cubicBezTo>
                <a:cubicBezTo>
                  <a:pt x="724" y="604"/>
                  <a:pt x="724" y="604"/>
                  <a:pt x="724" y="604"/>
                </a:cubicBezTo>
                <a:cubicBezTo>
                  <a:pt x="724" y="605"/>
                  <a:pt x="724" y="606"/>
                  <a:pt x="723" y="606"/>
                </a:cubicBezTo>
                <a:cubicBezTo>
                  <a:pt x="722" y="607"/>
                  <a:pt x="721" y="608"/>
                  <a:pt x="720" y="608"/>
                </a:cubicBezTo>
                <a:cubicBezTo>
                  <a:pt x="720" y="607"/>
                  <a:pt x="720" y="608"/>
                  <a:pt x="719" y="608"/>
                </a:cubicBezTo>
                <a:cubicBezTo>
                  <a:pt x="720" y="604"/>
                  <a:pt x="725" y="598"/>
                  <a:pt x="723" y="594"/>
                </a:cubicBezTo>
                <a:cubicBezTo>
                  <a:pt x="723" y="594"/>
                  <a:pt x="723" y="594"/>
                  <a:pt x="723" y="594"/>
                </a:cubicBezTo>
                <a:cubicBezTo>
                  <a:pt x="723" y="592"/>
                  <a:pt x="723" y="592"/>
                  <a:pt x="723" y="592"/>
                </a:cubicBezTo>
                <a:cubicBezTo>
                  <a:pt x="722" y="592"/>
                  <a:pt x="722" y="592"/>
                  <a:pt x="721" y="592"/>
                </a:cubicBezTo>
                <a:cubicBezTo>
                  <a:pt x="721" y="590"/>
                  <a:pt x="722" y="589"/>
                  <a:pt x="722" y="588"/>
                </a:cubicBezTo>
                <a:cubicBezTo>
                  <a:pt x="721" y="588"/>
                  <a:pt x="721" y="588"/>
                  <a:pt x="721" y="588"/>
                </a:cubicBezTo>
                <a:cubicBezTo>
                  <a:pt x="721" y="586"/>
                  <a:pt x="720" y="586"/>
                  <a:pt x="717" y="585"/>
                </a:cubicBezTo>
                <a:cubicBezTo>
                  <a:pt x="715" y="585"/>
                  <a:pt x="715" y="585"/>
                  <a:pt x="715" y="585"/>
                </a:cubicBezTo>
                <a:cubicBezTo>
                  <a:pt x="715" y="584"/>
                  <a:pt x="714" y="583"/>
                  <a:pt x="714" y="582"/>
                </a:cubicBezTo>
                <a:cubicBezTo>
                  <a:pt x="711" y="582"/>
                  <a:pt x="711" y="582"/>
                  <a:pt x="710" y="584"/>
                </a:cubicBezTo>
                <a:cubicBezTo>
                  <a:pt x="710" y="584"/>
                  <a:pt x="710" y="584"/>
                  <a:pt x="710" y="584"/>
                </a:cubicBezTo>
                <a:cubicBezTo>
                  <a:pt x="710" y="587"/>
                  <a:pt x="710" y="587"/>
                  <a:pt x="710" y="587"/>
                </a:cubicBezTo>
                <a:cubicBezTo>
                  <a:pt x="709" y="587"/>
                  <a:pt x="708" y="587"/>
                  <a:pt x="707" y="587"/>
                </a:cubicBezTo>
                <a:cubicBezTo>
                  <a:pt x="706" y="588"/>
                  <a:pt x="705" y="590"/>
                  <a:pt x="705" y="592"/>
                </a:cubicBezTo>
                <a:cubicBezTo>
                  <a:pt x="704" y="592"/>
                  <a:pt x="704" y="592"/>
                  <a:pt x="704" y="592"/>
                </a:cubicBezTo>
                <a:cubicBezTo>
                  <a:pt x="703" y="593"/>
                  <a:pt x="702" y="591"/>
                  <a:pt x="701" y="592"/>
                </a:cubicBezTo>
                <a:cubicBezTo>
                  <a:pt x="701" y="592"/>
                  <a:pt x="701" y="592"/>
                  <a:pt x="701" y="592"/>
                </a:cubicBezTo>
                <a:cubicBezTo>
                  <a:pt x="699" y="594"/>
                  <a:pt x="700" y="598"/>
                  <a:pt x="700" y="601"/>
                </a:cubicBezTo>
                <a:cubicBezTo>
                  <a:pt x="698" y="601"/>
                  <a:pt x="698" y="602"/>
                  <a:pt x="697" y="602"/>
                </a:cubicBezTo>
                <a:cubicBezTo>
                  <a:pt x="697" y="606"/>
                  <a:pt x="698" y="609"/>
                  <a:pt x="698" y="612"/>
                </a:cubicBezTo>
                <a:cubicBezTo>
                  <a:pt x="698" y="612"/>
                  <a:pt x="698" y="612"/>
                  <a:pt x="698" y="612"/>
                </a:cubicBezTo>
                <a:cubicBezTo>
                  <a:pt x="698" y="613"/>
                  <a:pt x="698" y="613"/>
                  <a:pt x="698" y="613"/>
                </a:cubicBezTo>
                <a:cubicBezTo>
                  <a:pt x="699" y="613"/>
                  <a:pt x="699" y="613"/>
                  <a:pt x="699" y="613"/>
                </a:cubicBezTo>
                <a:cubicBezTo>
                  <a:pt x="699" y="619"/>
                  <a:pt x="699" y="619"/>
                  <a:pt x="699" y="619"/>
                </a:cubicBezTo>
                <a:cubicBezTo>
                  <a:pt x="698" y="619"/>
                  <a:pt x="698" y="619"/>
                  <a:pt x="698" y="619"/>
                </a:cubicBezTo>
                <a:cubicBezTo>
                  <a:pt x="698" y="621"/>
                  <a:pt x="698" y="621"/>
                  <a:pt x="698" y="621"/>
                </a:cubicBezTo>
                <a:cubicBezTo>
                  <a:pt x="698" y="621"/>
                  <a:pt x="698" y="621"/>
                  <a:pt x="697" y="621"/>
                </a:cubicBezTo>
                <a:cubicBezTo>
                  <a:pt x="697" y="623"/>
                  <a:pt x="696" y="624"/>
                  <a:pt x="696" y="625"/>
                </a:cubicBezTo>
                <a:cubicBezTo>
                  <a:pt x="695" y="625"/>
                  <a:pt x="695" y="625"/>
                  <a:pt x="695" y="625"/>
                </a:cubicBezTo>
                <a:cubicBezTo>
                  <a:pt x="695" y="629"/>
                  <a:pt x="695" y="629"/>
                  <a:pt x="695" y="629"/>
                </a:cubicBezTo>
                <a:cubicBezTo>
                  <a:pt x="694" y="629"/>
                  <a:pt x="694" y="629"/>
                  <a:pt x="694" y="629"/>
                </a:cubicBezTo>
                <a:cubicBezTo>
                  <a:pt x="694" y="630"/>
                  <a:pt x="693" y="630"/>
                  <a:pt x="692" y="631"/>
                </a:cubicBezTo>
                <a:cubicBezTo>
                  <a:pt x="689" y="631"/>
                  <a:pt x="689" y="630"/>
                  <a:pt x="687" y="629"/>
                </a:cubicBezTo>
                <a:cubicBezTo>
                  <a:pt x="687" y="627"/>
                  <a:pt x="687" y="625"/>
                  <a:pt x="687" y="623"/>
                </a:cubicBezTo>
                <a:cubicBezTo>
                  <a:pt x="686" y="623"/>
                  <a:pt x="686" y="623"/>
                  <a:pt x="686" y="623"/>
                </a:cubicBezTo>
                <a:cubicBezTo>
                  <a:pt x="686" y="619"/>
                  <a:pt x="686" y="619"/>
                  <a:pt x="686" y="619"/>
                </a:cubicBezTo>
                <a:cubicBezTo>
                  <a:pt x="685" y="619"/>
                  <a:pt x="685" y="619"/>
                  <a:pt x="685" y="619"/>
                </a:cubicBezTo>
                <a:cubicBezTo>
                  <a:pt x="685" y="617"/>
                  <a:pt x="685" y="617"/>
                  <a:pt x="685" y="617"/>
                </a:cubicBezTo>
                <a:cubicBezTo>
                  <a:pt x="685" y="617"/>
                  <a:pt x="685" y="617"/>
                  <a:pt x="685" y="617"/>
                </a:cubicBezTo>
                <a:cubicBezTo>
                  <a:pt x="685" y="613"/>
                  <a:pt x="685" y="613"/>
                  <a:pt x="685" y="613"/>
                </a:cubicBezTo>
                <a:cubicBezTo>
                  <a:pt x="685" y="613"/>
                  <a:pt x="685" y="613"/>
                  <a:pt x="685" y="613"/>
                </a:cubicBezTo>
                <a:cubicBezTo>
                  <a:pt x="685" y="613"/>
                  <a:pt x="685" y="613"/>
                  <a:pt x="685" y="612"/>
                </a:cubicBezTo>
                <a:cubicBezTo>
                  <a:pt x="685" y="612"/>
                  <a:pt x="685" y="612"/>
                  <a:pt x="685" y="612"/>
                </a:cubicBezTo>
                <a:cubicBezTo>
                  <a:pt x="685" y="609"/>
                  <a:pt x="685" y="609"/>
                  <a:pt x="685" y="609"/>
                </a:cubicBezTo>
                <a:cubicBezTo>
                  <a:pt x="686" y="609"/>
                  <a:pt x="686" y="609"/>
                  <a:pt x="686" y="609"/>
                </a:cubicBezTo>
                <a:cubicBezTo>
                  <a:pt x="686" y="607"/>
                  <a:pt x="686" y="605"/>
                  <a:pt x="687" y="604"/>
                </a:cubicBezTo>
                <a:cubicBezTo>
                  <a:pt x="687" y="604"/>
                  <a:pt x="687" y="604"/>
                  <a:pt x="687" y="604"/>
                </a:cubicBezTo>
                <a:cubicBezTo>
                  <a:pt x="687" y="602"/>
                  <a:pt x="687" y="602"/>
                  <a:pt x="687" y="602"/>
                </a:cubicBezTo>
                <a:cubicBezTo>
                  <a:pt x="688" y="602"/>
                  <a:pt x="688" y="602"/>
                  <a:pt x="689" y="602"/>
                </a:cubicBezTo>
                <a:cubicBezTo>
                  <a:pt x="689" y="600"/>
                  <a:pt x="689" y="598"/>
                  <a:pt x="690" y="596"/>
                </a:cubicBezTo>
                <a:cubicBezTo>
                  <a:pt x="691" y="596"/>
                  <a:pt x="691" y="596"/>
                  <a:pt x="691" y="596"/>
                </a:cubicBezTo>
                <a:cubicBezTo>
                  <a:pt x="691" y="594"/>
                  <a:pt x="691" y="593"/>
                  <a:pt x="691" y="591"/>
                </a:cubicBezTo>
                <a:cubicBezTo>
                  <a:pt x="688" y="592"/>
                  <a:pt x="687" y="595"/>
                  <a:pt x="686" y="598"/>
                </a:cubicBezTo>
                <a:cubicBezTo>
                  <a:pt x="684" y="598"/>
                  <a:pt x="684" y="598"/>
                  <a:pt x="684" y="598"/>
                </a:cubicBezTo>
                <a:cubicBezTo>
                  <a:pt x="684" y="594"/>
                  <a:pt x="685" y="594"/>
                  <a:pt x="687" y="592"/>
                </a:cubicBezTo>
                <a:cubicBezTo>
                  <a:pt x="687" y="592"/>
                  <a:pt x="687" y="591"/>
                  <a:pt x="688" y="591"/>
                </a:cubicBezTo>
                <a:cubicBezTo>
                  <a:pt x="688" y="590"/>
                  <a:pt x="688" y="589"/>
                  <a:pt x="689" y="588"/>
                </a:cubicBezTo>
                <a:cubicBezTo>
                  <a:pt x="689" y="588"/>
                  <a:pt x="689" y="588"/>
                  <a:pt x="689" y="588"/>
                </a:cubicBezTo>
                <a:cubicBezTo>
                  <a:pt x="690" y="587"/>
                  <a:pt x="690" y="585"/>
                  <a:pt x="691" y="584"/>
                </a:cubicBezTo>
                <a:cubicBezTo>
                  <a:pt x="691" y="584"/>
                  <a:pt x="691" y="584"/>
                  <a:pt x="691" y="584"/>
                </a:cubicBezTo>
                <a:cubicBezTo>
                  <a:pt x="692" y="583"/>
                  <a:pt x="692" y="583"/>
                  <a:pt x="692" y="581"/>
                </a:cubicBezTo>
                <a:cubicBezTo>
                  <a:pt x="694" y="581"/>
                  <a:pt x="694" y="581"/>
                  <a:pt x="694" y="581"/>
                </a:cubicBezTo>
                <a:cubicBezTo>
                  <a:pt x="694" y="583"/>
                  <a:pt x="694" y="583"/>
                  <a:pt x="694" y="583"/>
                </a:cubicBezTo>
                <a:cubicBezTo>
                  <a:pt x="696" y="583"/>
                  <a:pt x="696" y="583"/>
                  <a:pt x="696" y="583"/>
                </a:cubicBezTo>
                <a:cubicBezTo>
                  <a:pt x="696" y="581"/>
                  <a:pt x="696" y="581"/>
                  <a:pt x="696" y="581"/>
                </a:cubicBezTo>
                <a:cubicBezTo>
                  <a:pt x="698" y="580"/>
                  <a:pt x="699" y="581"/>
                  <a:pt x="701" y="580"/>
                </a:cubicBezTo>
                <a:cubicBezTo>
                  <a:pt x="703" y="580"/>
                  <a:pt x="703" y="580"/>
                  <a:pt x="703" y="580"/>
                </a:cubicBezTo>
                <a:cubicBezTo>
                  <a:pt x="703" y="579"/>
                  <a:pt x="703" y="579"/>
                  <a:pt x="703" y="579"/>
                </a:cubicBezTo>
                <a:cubicBezTo>
                  <a:pt x="704" y="579"/>
                  <a:pt x="704" y="579"/>
                  <a:pt x="704" y="577"/>
                </a:cubicBezTo>
                <a:cubicBezTo>
                  <a:pt x="708" y="578"/>
                  <a:pt x="709" y="580"/>
                  <a:pt x="713" y="580"/>
                </a:cubicBezTo>
                <a:cubicBezTo>
                  <a:pt x="713" y="578"/>
                  <a:pt x="713" y="578"/>
                  <a:pt x="713" y="578"/>
                </a:cubicBezTo>
                <a:cubicBezTo>
                  <a:pt x="715" y="578"/>
                  <a:pt x="715" y="578"/>
                  <a:pt x="715" y="578"/>
                </a:cubicBezTo>
                <a:cubicBezTo>
                  <a:pt x="715" y="579"/>
                  <a:pt x="715" y="579"/>
                  <a:pt x="715" y="579"/>
                </a:cubicBezTo>
                <a:cubicBezTo>
                  <a:pt x="716" y="580"/>
                  <a:pt x="717" y="580"/>
                  <a:pt x="718" y="580"/>
                </a:cubicBezTo>
                <a:cubicBezTo>
                  <a:pt x="718" y="577"/>
                  <a:pt x="716" y="576"/>
                  <a:pt x="715" y="574"/>
                </a:cubicBezTo>
                <a:cubicBezTo>
                  <a:pt x="713" y="574"/>
                  <a:pt x="711" y="574"/>
                  <a:pt x="710" y="575"/>
                </a:cubicBezTo>
                <a:cubicBezTo>
                  <a:pt x="710" y="569"/>
                  <a:pt x="710" y="569"/>
                  <a:pt x="710" y="569"/>
                </a:cubicBezTo>
                <a:cubicBezTo>
                  <a:pt x="709" y="569"/>
                  <a:pt x="709" y="569"/>
                  <a:pt x="709" y="569"/>
                </a:cubicBezTo>
                <a:cubicBezTo>
                  <a:pt x="709" y="569"/>
                  <a:pt x="709" y="569"/>
                  <a:pt x="709" y="569"/>
                </a:cubicBezTo>
                <a:cubicBezTo>
                  <a:pt x="708" y="569"/>
                  <a:pt x="708" y="569"/>
                  <a:pt x="707" y="569"/>
                </a:cubicBezTo>
                <a:cubicBezTo>
                  <a:pt x="707" y="570"/>
                  <a:pt x="707" y="570"/>
                  <a:pt x="707" y="570"/>
                </a:cubicBezTo>
                <a:cubicBezTo>
                  <a:pt x="706" y="570"/>
                  <a:pt x="706" y="570"/>
                  <a:pt x="706" y="570"/>
                </a:cubicBezTo>
                <a:cubicBezTo>
                  <a:pt x="706" y="571"/>
                  <a:pt x="706" y="571"/>
                  <a:pt x="706" y="571"/>
                </a:cubicBezTo>
                <a:cubicBezTo>
                  <a:pt x="704" y="571"/>
                  <a:pt x="702" y="571"/>
                  <a:pt x="700" y="571"/>
                </a:cubicBezTo>
                <a:cubicBezTo>
                  <a:pt x="699" y="572"/>
                  <a:pt x="699" y="572"/>
                  <a:pt x="699" y="573"/>
                </a:cubicBezTo>
                <a:cubicBezTo>
                  <a:pt x="697" y="573"/>
                  <a:pt x="696" y="573"/>
                  <a:pt x="694" y="573"/>
                </a:cubicBezTo>
                <a:cubicBezTo>
                  <a:pt x="694" y="574"/>
                  <a:pt x="694" y="574"/>
                  <a:pt x="694" y="574"/>
                </a:cubicBezTo>
                <a:cubicBezTo>
                  <a:pt x="693" y="574"/>
                  <a:pt x="693" y="573"/>
                  <a:pt x="692" y="573"/>
                </a:cubicBezTo>
                <a:cubicBezTo>
                  <a:pt x="689" y="573"/>
                  <a:pt x="689" y="573"/>
                  <a:pt x="689" y="573"/>
                </a:cubicBezTo>
                <a:cubicBezTo>
                  <a:pt x="688" y="571"/>
                  <a:pt x="688" y="570"/>
                  <a:pt x="688" y="569"/>
                </a:cubicBezTo>
                <a:cubicBezTo>
                  <a:pt x="687" y="569"/>
                  <a:pt x="687" y="569"/>
                  <a:pt x="687" y="569"/>
                </a:cubicBezTo>
                <a:cubicBezTo>
                  <a:pt x="687" y="568"/>
                  <a:pt x="687" y="567"/>
                  <a:pt x="687" y="567"/>
                </a:cubicBezTo>
                <a:cubicBezTo>
                  <a:pt x="684" y="567"/>
                  <a:pt x="681" y="567"/>
                  <a:pt x="679" y="568"/>
                </a:cubicBezTo>
                <a:cubicBezTo>
                  <a:pt x="679" y="567"/>
                  <a:pt x="679" y="567"/>
                  <a:pt x="679" y="567"/>
                </a:cubicBezTo>
                <a:cubicBezTo>
                  <a:pt x="679" y="567"/>
                  <a:pt x="679" y="567"/>
                  <a:pt x="679" y="567"/>
                </a:cubicBezTo>
                <a:cubicBezTo>
                  <a:pt x="679" y="566"/>
                  <a:pt x="679" y="566"/>
                  <a:pt x="679" y="564"/>
                </a:cubicBezTo>
                <a:cubicBezTo>
                  <a:pt x="681" y="564"/>
                  <a:pt x="681" y="564"/>
                  <a:pt x="681" y="564"/>
                </a:cubicBezTo>
                <a:cubicBezTo>
                  <a:pt x="681" y="565"/>
                  <a:pt x="681" y="565"/>
                  <a:pt x="681" y="565"/>
                </a:cubicBezTo>
                <a:cubicBezTo>
                  <a:pt x="682" y="565"/>
                  <a:pt x="685" y="562"/>
                  <a:pt x="685" y="562"/>
                </a:cubicBezTo>
                <a:cubicBezTo>
                  <a:pt x="686" y="562"/>
                  <a:pt x="686" y="562"/>
                  <a:pt x="686" y="562"/>
                </a:cubicBezTo>
                <a:cubicBezTo>
                  <a:pt x="686" y="561"/>
                  <a:pt x="685" y="560"/>
                  <a:pt x="685" y="560"/>
                </a:cubicBezTo>
                <a:cubicBezTo>
                  <a:pt x="681" y="560"/>
                  <a:pt x="681" y="561"/>
                  <a:pt x="677" y="562"/>
                </a:cubicBezTo>
                <a:cubicBezTo>
                  <a:pt x="677" y="563"/>
                  <a:pt x="677" y="564"/>
                  <a:pt x="677" y="564"/>
                </a:cubicBezTo>
                <a:cubicBezTo>
                  <a:pt x="675" y="564"/>
                  <a:pt x="675" y="564"/>
                  <a:pt x="675" y="564"/>
                </a:cubicBezTo>
                <a:cubicBezTo>
                  <a:pt x="675" y="565"/>
                  <a:pt x="674" y="566"/>
                  <a:pt x="673" y="567"/>
                </a:cubicBezTo>
                <a:cubicBezTo>
                  <a:pt x="671" y="568"/>
                  <a:pt x="669" y="568"/>
                  <a:pt x="667" y="569"/>
                </a:cubicBezTo>
                <a:cubicBezTo>
                  <a:pt x="667" y="569"/>
                  <a:pt x="666" y="570"/>
                  <a:pt x="666" y="571"/>
                </a:cubicBezTo>
                <a:cubicBezTo>
                  <a:pt x="662" y="571"/>
                  <a:pt x="662" y="571"/>
                  <a:pt x="662" y="571"/>
                </a:cubicBezTo>
                <a:cubicBezTo>
                  <a:pt x="662" y="569"/>
                  <a:pt x="662" y="569"/>
                  <a:pt x="660" y="569"/>
                </a:cubicBezTo>
                <a:cubicBezTo>
                  <a:pt x="660" y="567"/>
                  <a:pt x="660" y="567"/>
                  <a:pt x="660" y="567"/>
                </a:cubicBezTo>
                <a:cubicBezTo>
                  <a:pt x="659" y="568"/>
                  <a:pt x="653" y="569"/>
                  <a:pt x="653" y="569"/>
                </a:cubicBezTo>
                <a:cubicBezTo>
                  <a:pt x="653" y="568"/>
                  <a:pt x="653" y="568"/>
                  <a:pt x="653" y="568"/>
                </a:cubicBezTo>
                <a:cubicBezTo>
                  <a:pt x="650" y="568"/>
                  <a:pt x="650" y="568"/>
                  <a:pt x="650" y="568"/>
                </a:cubicBezTo>
                <a:cubicBezTo>
                  <a:pt x="651" y="567"/>
                  <a:pt x="652" y="566"/>
                  <a:pt x="652" y="565"/>
                </a:cubicBezTo>
                <a:close/>
                <a:moveTo>
                  <a:pt x="626" y="199"/>
                </a:moveTo>
                <a:cubicBezTo>
                  <a:pt x="626" y="198"/>
                  <a:pt x="626" y="198"/>
                  <a:pt x="625" y="196"/>
                </a:cubicBezTo>
                <a:cubicBezTo>
                  <a:pt x="626" y="196"/>
                  <a:pt x="627" y="196"/>
                  <a:pt x="628" y="195"/>
                </a:cubicBezTo>
                <a:cubicBezTo>
                  <a:pt x="629" y="196"/>
                  <a:pt x="629" y="196"/>
                  <a:pt x="630" y="197"/>
                </a:cubicBezTo>
                <a:cubicBezTo>
                  <a:pt x="629" y="197"/>
                  <a:pt x="629" y="198"/>
                  <a:pt x="627" y="198"/>
                </a:cubicBezTo>
                <a:cubicBezTo>
                  <a:pt x="627" y="199"/>
                  <a:pt x="627" y="198"/>
                  <a:pt x="626" y="199"/>
                </a:cubicBezTo>
                <a:close/>
                <a:moveTo>
                  <a:pt x="86" y="401"/>
                </a:moveTo>
                <a:cubicBezTo>
                  <a:pt x="85" y="401"/>
                  <a:pt x="85" y="401"/>
                  <a:pt x="85" y="401"/>
                </a:cubicBezTo>
                <a:cubicBezTo>
                  <a:pt x="85" y="402"/>
                  <a:pt x="85" y="402"/>
                  <a:pt x="85" y="402"/>
                </a:cubicBezTo>
                <a:cubicBezTo>
                  <a:pt x="84" y="402"/>
                  <a:pt x="84" y="402"/>
                  <a:pt x="84" y="402"/>
                </a:cubicBezTo>
                <a:cubicBezTo>
                  <a:pt x="84" y="400"/>
                  <a:pt x="84" y="400"/>
                  <a:pt x="84" y="400"/>
                </a:cubicBezTo>
                <a:cubicBezTo>
                  <a:pt x="85" y="400"/>
                  <a:pt x="85" y="400"/>
                  <a:pt x="86" y="400"/>
                </a:cubicBezTo>
                <a:lnTo>
                  <a:pt x="86" y="401"/>
                </a:lnTo>
                <a:close/>
                <a:moveTo>
                  <a:pt x="276" y="412"/>
                </a:moveTo>
                <a:cubicBezTo>
                  <a:pt x="275" y="412"/>
                  <a:pt x="275" y="412"/>
                  <a:pt x="275" y="412"/>
                </a:cubicBezTo>
                <a:cubicBezTo>
                  <a:pt x="275" y="410"/>
                  <a:pt x="275" y="410"/>
                  <a:pt x="275" y="410"/>
                </a:cubicBezTo>
                <a:cubicBezTo>
                  <a:pt x="274" y="410"/>
                  <a:pt x="274" y="410"/>
                  <a:pt x="274" y="410"/>
                </a:cubicBezTo>
                <a:cubicBezTo>
                  <a:pt x="274" y="410"/>
                  <a:pt x="274" y="410"/>
                  <a:pt x="274" y="410"/>
                </a:cubicBezTo>
                <a:cubicBezTo>
                  <a:pt x="273" y="409"/>
                  <a:pt x="271" y="409"/>
                  <a:pt x="269" y="409"/>
                </a:cubicBezTo>
                <a:cubicBezTo>
                  <a:pt x="269" y="408"/>
                  <a:pt x="269" y="406"/>
                  <a:pt x="268" y="405"/>
                </a:cubicBezTo>
                <a:cubicBezTo>
                  <a:pt x="269" y="405"/>
                  <a:pt x="269" y="405"/>
                  <a:pt x="269" y="405"/>
                </a:cubicBezTo>
                <a:cubicBezTo>
                  <a:pt x="269" y="404"/>
                  <a:pt x="269" y="404"/>
                  <a:pt x="269" y="404"/>
                </a:cubicBezTo>
                <a:cubicBezTo>
                  <a:pt x="271" y="405"/>
                  <a:pt x="271" y="406"/>
                  <a:pt x="274" y="406"/>
                </a:cubicBezTo>
                <a:cubicBezTo>
                  <a:pt x="274" y="407"/>
                  <a:pt x="274" y="409"/>
                  <a:pt x="276" y="410"/>
                </a:cubicBezTo>
                <a:lnTo>
                  <a:pt x="276" y="412"/>
                </a:lnTo>
                <a:close/>
                <a:moveTo>
                  <a:pt x="281" y="402"/>
                </a:moveTo>
                <a:cubicBezTo>
                  <a:pt x="280" y="402"/>
                  <a:pt x="280" y="402"/>
                  <a:pt x="280" y="402"/>
                </a:cubicBezTo>
                <a:cubicBezTo>
                  <a:pt x="280" y="400"/>
                  <a:pt x="280" y="400"/>
                  <a:pt x="280" y="400"/>
                </a:cubicBezTo>
                <a:cubicBezTo>
                  <a:pt x="280" y="400"/>
                  <a:pt x="280" y="400"/>
                  <a:pt x="280" y="400"/>
                </a:cubicBezTo>
                <a:cubicBezTo>
                  <a:pt x="280" y="400"/>
                  <a:pt x="280" y="400"/>
                  <a:pt x="280" y="400"/>
                </a:cubicBezTo>
                <a:cubicBezTo>
                  <a:pt x="281" y="400"/>
                  <a:pt x="281" y="400"/>
                  <a:pt x="281" y="400"/>
                </a:cubicBezTo>
                <a:lnTo>
                  <a:pt x="281" y="402"/>
                </a:lnTo>
                <a:close/>
                <a:moveTo>
                  <a:pt x="320" y="252"/>
                </a:moveTo>
                <a:cubicBezTo>
                  <a:pt x="319" y="252"/>
                  <a:pt x="319" y="252"/>
                  <a:pt x="319" y="252"/>
                </a:cubicBezTo>
                <a:cubicBezTo>
                  <a:pt x="319" y="251"/>
                  <a:pt x="319" y="251"/>
                  <a:pt x="319" y="251"/>
                </a:cubicBezTo>
                <a:cubicBezTo>
                  <a:pt x="320" y="251"/>
                  <a:pt x="320" y="251"/>
                  <a:pt x="320" y="251"/>
                </a:cubicBezTo>
                <a:lnTo>
                  <a:pt x="320" y="252"/>
                </a:lnTo>
                <a:close/>
                <a:moveTo>
                  <a:pt x="336" y="481"/>
                </a:moveTo>
                <a:cubicBezTo>
                  <a:pt x="335" y="481"/>
                  <a:pt x="335" y="481"/>
                  <a:pt x="335" y="481"/>
                </a:cubicBezTo>
                <a:cubicBezTo>
                  <a:pt x="335" y="479"/>
                  <a:pt x="335" y="479"/>
                  <a:pt x="335" y="479"/>
                </a:cubicBezTo>
                <a:cubicBezTo>
                  <a:pt x="336" y="479"/>
                  <a:pt x="336" y="479"/>
                  <a:pt x="336" y="479"/>
                </a:cubicBezTo>
                <a:lnTo>
                  <a:pt x="336" y="481"/>
                </a:lnTo>
                <a:close/>
                <a:moveTo>
                  <a:pt x="390" y="561"/>
                </a:moveTo>
                <a:cubicBezTo>
                  <a:pt x="389" y="561"/>
                  <a:pt x="389" y="561"/>
                  <a:pt x="388" y="562"/>
                </a:cubicBezTo>
                <a:cubicBezTo>
                  <a:pt x="388" y="562"/>
                  <a:pt x="388" y="562"/>
                  <a:pt x="388" y="562"/>
                </a:cubicBezTo>
                <a:cubicBezTo>
                  <a:pt x="387" y="562"/>
                  <a:pt x="387" y="562"/>
                  <a:pt x="387" y="562"/>
                </a:cubicBezTo>
                <a:cubicBezTo>
                  <a:pt x="386" y="564"/>
                  <a:pt x="388" y="563"/>
                  <a:pt x="385" y="564"/>
                </a:cubicBezTo>
                <a:cubicBezTo>
                  <a:pt x="385" y="562"/>
                  <a:pt x="385" y="562"/>
                  <a:pt x="385" y="562"/>
                </a:cubicBezTo>
                <a:cubicBezTo>
                  <a:pt x="387" y="561"/>
                  <a:pt x="388" y="560"/>
                  <a:pt x="389" y="560"/>
                </a:cubicBezTo>
                <a:cubicBezTo>
                  <a:pt x="389" y="560"/>
                  <a:pt x="389" y="560"/>
                  <a:pt x="389" y="560"/>
                </a:cubicBezTo>
                <a:cubicBezTo>
                  <a:pt x="390" y="560"/>
                  <a:pt x="390" y="560"/>
                  <a:pt x="390" y="560"/>
                </a:cubicBezTo>
                <a:lnTo>
                  <a:pt x="390" y="561"/>
                </a:lnTo>
                <a:close/>
                <a:moveTo>
                  <a:pt x="429" y="342"/>
                </a:moveTo>
                <a:cubicBezTo>
                  <a:pt x="429" y="343"/>
                  <a:pt x="429" y="343"/>
                  <a:pt x="429" y="343"/>
                </a:cubicBezTo>
                <a:cubicBezTo>
                  <a:pt x="426" y="343"/>
                  <a:pt x="426" y="343"/>
                  <a:pt x="426" y="343"/>
                </a:cubicBezTo>
                <a:cubicBezTo>
                  <a:pt x="424" y="343"/>
                  <a:pt x="420" y="346"/>
                  <a:pt x="417" y="345"/>
                </a:cubicBezTo>
                <a:cubicBezTo>
                  <a:pt x="417" y="344"/>
                  <a:pt x="417" y="344"/>
                  <a:pt x="416" y="343"/>
                </a:cubicBezTo>
                <a:cubicBezTo>
                  <a:pt x="412" y="343"/>
                  <a:pt x="412" y="343"/>
                  <a:pt x="412" y="343"/>
                </a:cubicBezTo>
                <a:cubicBezTo>
                  <a:pt x="412" y="343"/>
                  <a:pt x="412" y="343"/>
                  <a:pt x="412" y="343"/>
                </a:cubicBezTo>
                <a:cubicBezTo>
                  <a:pt x="410" y="342"/>
                  <a:pt x="409" y="344"/>
                  <a:pt x="407" y="342"/>
                </a:cubicBezTo>
                <a:cubicBezTo>
                  <a:pt x="406" y="342"/>
                  <a:pt x="406" y="342"/>
                  <a:pt x="406" y="342"/>
                </a:cubicBezTo>
                <a:cubicBezTo>
                  <a:pt x="406" y="341"/>
                  <a:pt x="406" y="341"/>
                  <a:pt x="406" y="341"/>
                </a:cubicBezTo>
                <a:cubicBezTo>
                  <a:pt x="408" y="341"/>
                  <a:pt x="408" y="341"/>
                  <a:pt x="408" y="341"/>
                </a:cubicBezTo>
                <a:cubicBezTo>
                  <a:pt x="410" y="340"/>
                  <a:pt x="409" y="339"/>
                  <a:pt x="412" y="339"/>
                </a:cubicBezTo>
                <a:cubicBezTo>
                  <a:pt x="413" y="339"/>
                  <a:pt x="413" y="338"/>
                  <a:pt x="413" y="337"/>
                </a:cubicBezTo>
                <a:cubicBezTo>
                  <a:pt x="416" y="338"/>
                  <a:pt x="417" y="339"/>
                  <a:pt x="421" y="339"/>
                </a:cubicBezTo>
                <a:cubicBezTo>
                  <a:pt x="421" y="341"/>
                  <a:pt x="421" y="341"/>
                  <a:pt x="421" y="341"/>
                </a:cubicBezTo>
                <a:cubicBezTo>
                  <a:pt x="422" y="341"/>
                  <a:pt x="422" y="341"/>
                  <a:pt x="422" y="341"/>
                </a:cubicBezTo>
                <a:cubicBezTo>
                  <a:pt x="422" y="341"/>
                  <a:pt x="422" y="341"/>
                  <a:pt x="422" y="341"/>
                </a:cubicBezTo>
                <a:cubicBezTo>
                  <a:pt x="424" y="341"/>
                  <a:pt x="427" y="341"/>
                  <a:pt x="430" y="341"/>
                </a:cubicBezTo>
                <a:cubicBezTo>
                  <a:pt x="430" y="342"/>
                  <a:pt x="430" y="341"/>
                  <a:pt x="429" y="342"/>
                </a:cubicBezTo>
                <a:close/>
                <a:moveTo>
                  <a:pt x="430" y="310"/>
                </a:moveTo>
                <a:cubicBezTo>
                  <a:pt x="430" y="311"/>
                  <a:pt x="430" y="311"/>
                  <a:pt x="429" y="312"/>
                </a:cubicBezTo>
                <a:cubicBezTo>
                  <a:pt x="427" y="313"/>
                  <a:pt x="422" y="312"/>
                  <a:pt x="421" y="311"/>
                </a:cubicBezTo>
                <a:cubicBezTo>
                  <a:pt x="421" y="311"/>
                  <a:pt x="420" y="310"/>
                  <a:pt x="420" y="310"/>
                </a:cubicBezTo>
                <a:cubicBezTo>
                  <a:pt x="419" y="310"/>
                  <a:pt x="418" y="310"/>
                  <a:pt x="416" y="310"/>
                </a:cubicBezTo>
                <a:cubicBezTo>
                  <a:pt x="416" y="311"/>
                  <a:pt x="416" y="311"/>
                  <a:pt x="416" y="311"/>
                </a:cubicBezTo>
                <a:cubicBezTo>
                  <a:pt x="416" y="311"/>
                  <a:pt x="416" y="311"/>
                  <a:pt x="416" y="311"/>
                </a:cubicBezTo>
                <a:cubicBezTo>
                  <a:pt x="416" y="314"/>
                  <a:pt x="416" y="314"/>
                  <a:pt x="416" y="314"/>
                </a:cubicBezTo>
                <a:cubicBezTo>
                  <a:pt x="416" y="314"/>
                  <a:pt x="422" y="317"/>
                  <a:pt x="424" y="317"/>
                </a:cubicBezTo>
                <a:cubicBezTo>
                  <a:pt x="424" y="319"/>
                  <a:pt x="424" y="319"/>
                  <a:pt x="424" y="319"/>
                </a:cubicBezTo>
                <a:cubicBezTo>
                  <a:pt x="423" y="319"/>
                  <a:pt x="422" y="318"/>
                  <a:pt x="422" y="318"/>
                </a:cubicBezTo>
                <a:cubicBezTo>
                  <a:pt x="420" y="318"/>
                  <a:pt x="420" y="318"/>
                  <a:pt x="420" y="318"/>
                </a:cubicBezTo>
                <a:cubicBezTo>
                  <a:pt x="420" y="317"/>
                  <a:pt x="420" y="317"/>
                  <a:pt x="420" y="317"/>
                </a:cubicBezTo>
                <a:cubicBezTo>
                  <a:pt x="417" y="316"/>
                  <a:pt x="408" y="319"/>
                  <a:pt x="406" y="320"/>
                </a:cubicBezTo>
                <a:cubicBezTo>
                  <a:pt x="406" y="321"/>
                  <a:pt x="406" y="321"/>
                  <a:pt x="406" y="321"/>
                </a:cubicBezTo>
                <a:cubicBezTo>
                  <a:pt x="405" y="322"/>
                  <a:pt x="405" y="322"/>
                  <a:pt x="404" y="322"/>
                </a:cubicBezTo>
                <a:cubicBezTo>
                  <a:pt x="404" y="323"/>
                  <a:pt x="403" y="324"/>
                  <a:pt x="403" y="324"/>
                </a:cubicBezTo>
                <a:cubicBezTo>
                  <a:pt x="402" y="325"/>
                  <a:pt x="403" y="324"/>
                  <a:pt x="402" y="325"/>
                </a:cubicBezTo>
                <a:cubicBezTo>
                  <a:pt x="401" y="325"/>
                  <a:pt x="401" y="325"/>
                  <a:pt x="401" y="325"/>
                </a:cubicBezTo>
                <a:cubicBezTo>
                  <a:pt x="401" y="321"/>
                  <a:pt x="401" y="321"/>
                  <a:pt x="401" y="321"/>
                </a:cubicBezTo>
                <a:cubicBezTo>
                  <a:pt x="402" y="321"/>
                  <a:pt x="403" y="321"/>
                  <a:pt x="403" y="322"/>
                </a:cubicBezTo>
                <a:cubicBezTo>
                  <a:pt x="403" y="321"/>
                  <a:pt x="403" y="321"/>
                  <a:pt x="403" y="321"/>
                </a:cubicBezTo>
                <a:cubicBezTo>
                  <a:pt x="404" y="321"/>
                  <a:pt x="404" y="320"/>
                  <a:pt x="405" y="320"/>
                </a:cubicBezTo>
                <a:cubicBezTo>
                  <a:pt x="405" y="319"/>
                  <a:pt x="405" y="319"/>
                  <a:pt x="405" y="319"/>
                </a:cubicBezTo>
                <a:cubicBezTo>
                  <a:pt x="406" y="319"/>
                  <a:pt x="406" y="318"/>
                  <a:pt x="406" y="318"/>
                </a:cubicBezTo>
                <a:cubicBezTo>
                  <a:pt x="409" y="316"/>
                  <a:pt x="409" y="316"/>
                  <a:pt x="413" y="316"/>
                </a:cubicBezTo>
                <a:cubicBezTo>
                  <a:pt x="413" y="314"/>
                  <a:pt x="413" y="314"/>
                  <a:pt x="413" y="314"/>
                </a:cubicBezTo>
                <a:cubicBezTo>
                  <a:pt x="412" y="314"/>
                  <a:pt x="411" y="314"/>
                  <a:pt x="410" y="313"/>
                </a:cubicBezTo>
                <a:cubicBezTo>
                  <a:pt x="405" y="313"/>
                  <a:pt x="405" y="313"/>
                  <a:pt x="405" y="313"/>
                </a:cubicBezTo>
                <a:cubicBezTo>
                  <a:pt x="405" y="314"/>
                  <a:pt x="405" y="314"/>
                  <a:pt x="405" y="314"/>
                </a:cubicBezTo>
                <a:cubicBezTo>
                  <a:pt x="404" y="314"/>
                  <a:pt x="402" y="316"/>
                  <a:pt x="401" y="316"/>
                </a:cubicBezTo>
                <a:cubicBezTo>
                  <a:pt x="401" y="318"/>
                  <a:pt x="401" y="318"/>
                  <a:pt x="401" y="318"/>
                </a:cubicBezTo>
                <a:cubicBezTo>
                  <a:pt x="401" y="318"/>
                  <a:pt x="400" y="318"/>
                  <a:pt x="400" y="318"/>
                </a:cubicBezTo>
                <a:cubicBezTo>
                  <a:pt x="400" y="322"/>
                  <a:pt x="400" y="322"/>
                  <a:pt x="400" y="322"/>
                </a:cubicBezTo>
                <a:cubicBezTo>
                  <a:pt x="400" y="322"/>
                  <a:pt x="398" y="323"/>
                  <a:pt x="398" y="324"/>
                </a:cubicBezTo>
                <a:cubicBezTo>
                  <a:pt x="395" y="323"/>
                  <a:pt x="392" y="322"/>
                  <a:pt x="389" y="322"/>
                </a:cubicBezTo>
                <a:cubicBezTo>
                  <a:pt x="389" y="321"/>
                  <a:pt x="389" y="321"/>
                  <a:pt x="389" y="321"/>
                </a:cubicBezTo>
                <a:cubicBezTo>
                  <a:pt x="388" y="320"/>
                  <a:pt x="388" y="319"/>
                  <a:pt x="386" y="319"/>
                </a:cubicBezTo>
                <a:cubicBezTo>
                  <a:pt x="386" y="318"/>
                  <a:pt x="386" y="318"/>
                  <a:pt x="386" y="318"/>
                </a:cubicBezTo>
                <a:cubicBezTo>
                  <a:pt x="388" y="317"/>
                  <a:pt x="387" y="317"/>
                  <a:pt x="388" y="316"/>
                </a:cubicBezTo>
                <a:cubicBezTo>
                  <a:pt x="389" y="316"/>
                  <a:pt x="389" y="316"/>
                  <a:pt x="389" y="316"/>
                </a:cubicBezTo>
                <a:cubicBezTo>
                  <a:pt x="388" y="315"/>
                  <a:pt x="388" y="315"/>
                  <a:pt x="387" y="313"/>
                </a:cubicBezTo>
                <a:cubicBezTo>
                  <a:pt x="388" y="312"/>
                  <a:pt x="390" y="311"/>
                  <a:pt x="391" y="310"/>
                </a:cubicBezTo>
                <a:cubicBezTo>
                  <a:pt x="392" y="310"/>
                  <a:pt x="392" y="310"/>
                  <a:pt x="392" y="310"/>
                </a:cubicBezTo>
                <a:cubicBezTo>
                  <a:pt x="392" y="309"/>
                  <a:pt x="392" y="310"/>
                  <a:pt x="393" y="309"/>
                </a:cubicBezTo>
                <a:cubicBezTo>
                  <a:pt x="392" y="306"/>
                  <a:pt x="390" y="304"/>
                  <a:pt x="388" y="303"/>
                </a:cubicBezTo>
                <a:cubicBezTo>
                  <a:pt x="388" y="302"/>
                  <a:pt x="388" y="302"/>
                  <a:pt x="388" y="302"/>
                </a:cubicBezTo>
                <a:cubicBezTo>
                  <a:pt x="393" y="303"/>
                  <a:pt x="395" y="304"/>
                  <a:pt x="400" y="304"/>
                </a:cubicBezTo>
                <a:cubicBezTo>
                  <a:pt x="400" y="302"/>
                  <a:pt x="400" y="302"/>
                  <a:pt x="400" y="302"/>
                </a:cubicBezTo>
                <a:cubicBezTo>
                  <a:pt x="398" y="302"/>
                  <a:pt x="398" y="302"/>
                  <a:pt x="398" y="302"/>
                </a:cubicBezTo>
                <a:cubicBezTo>
                  <a:pt x="398" y="301"/>
                  <a:pt x="397" y="300"/>
                  <a:pt x="397" y="300"/>
                </a:cubicBezTo>
                <a:cubicBezTo>
                  <a:pt x="397" y="299"/>
                  <a:pt x="396" y="299"/>
                  <a:pt x="395" y="299"/>
                </a:cubicBezTo>
                <a:cubicBezTo>
                  <a:pt x="395" y="298"/>
                  <a:pt x="395" y="298"/>
                  <a:pt x="395" y="298"/>
                </a:cubicBezTo>
                <a:cubicBezTo>
                  <a:pt x="389" y="298"/>
                  <a:pt x="389" y="298"/>
                  <a:pt x="389" y="298"/>
                </a:cubicBezTo>
                <a:cubicBezTo>
                  <a:pt x="389" y="297"/>
                  <a:pt x="389" y="297"/>
                  <a:pt x="389" y="297"/>
                </a:cubicBezTo>
                <a:cubicBezTo>
                  <a:pt x="385" y="297"/>
                  <a:pt x="385" y="297"/>
                  <a:pt x="385" y="297"/>
                </a:cubicBezTo>
                <a:cubicBezTo>
                  <a:pt x="385" y="297"/>
                  <a:pt x="385" y="297"/>
                  <a:pt x="385" y="297"/>
                </a:cubicBezTo>
                <a:cubicBezTo>
                  <a:pt x="384" y="296"/>
                  <a:pt x="383" y="296"/>
                  <a:pt x="381" y="296"/>
                </a:cubicBezTo>
                <a:cubicBezTo>
                  <a:pt x="381" y="297"/>
                  <a:pt x="381" y="297"/>
                  <a:pt x="381" y="297"/>
                </a:cubicBezTo>
                <a:cubicBezTo>
                  <a:pt x="378" y="297"/>
                  <a:pt x="378" y="297"/>
                  <a:pt x="378" y="297"/>
                </a:cubicBezTo>
                <a:cubicBezTo>
                  <a:pt x="378" y="294"/>
                  <a:pt x="378" y="294"/>
                  <a:pt x="378" y="294"/>
                </a:cubicBezTo>
                <a:cubicBezTo>
                  <a:pt x="380" y="294"/>
                  <a:pt x="381" y="294"/>
                  <a:pt x="384" y="294"/>
                </a:cubicBezTo>
                <a:cubicBezTo>
                  <a:pt x="384" y="293"/>
                  <a:pt x="385" y="293"/>
                  <a:pt x="385" y="292"/>
                </a:cubicBezTo>
                <a:cubicBezTo>
                  <a:pt x="387" y="292"/>
                  <a:pt x="389" y="294"/>
                  <a:pt x="392" y="293"/>
                </a:cubicBezTo>
                <a:cubicBezTo>
                  <a:pt x="392" y="293"/>
                  <a:pt x="392" y="293"/>
                  <a:pt x="392" y="293"/>
                </a:cubicBezTo>
                <a:cubicBezTo>
                  <a:pt x="393" y="293"/>
                  <a:pt x="393" y="293"/>
                  <a:pt x="393" y="293"/>
                </a:cubicBezTo>
                <a:cubicBezTo>
                  <a:pt x="393" y="292"/>
                  <a:pt x="393" y="292"/>
                  <a:pt x="393" y="292"/>
                </a:cubicBezTo>
                <a:cubicBezTo>
                  <a:pt x="399" y="292"/>
                  <a:pt x="399" y="292"/>
                  <a:pt x="399" y="292"/>
                </a:cubicBezTo>
                <a:cubicBezTo>
                  <a:pt x="399" y="291"/>
                  <a:pt x="399" y="291"/>
                  <a:pt x="399" y="291"/>
                </a:cubicBezTo>
                <a:cubicBezTo>
                  <a:pt x="400" y="291"/>
                  <a:pt x="400" y="291"/>
                  <a:pt x="400" y="291"/>
                </a:cubicBezTo>
                <a:cubicBezTo>
                  <a:pt x="400" y="291"/>
                  <a:pt x="400" y="291"/>
                  <a:pt x="400" y="291"/>
                </a:cubicBezTo>
                <a:cubicBezTo>
                  <a:pt x="402" y="291"/>
                  <a:pt x="402" y="291"/>
                  <a:pt x="402" y="291"/>
                </a:cubicBezTo>
                <a:cubicBezTo>
                  <a:pt x="402" y="290"/>
                  <a:pt x="402" y="290"/>
                  <a:pt x="402" y="290"/>
                </a:cubicBezTo>
                <a:cubicBezTo>
                  <a:pt x="406" y="290"/>
                  <a:pt x="406" y="290"/>
                  <a:pt x="406" y="290"/>
                </a:cubicBezTo>
                <a:cubicBezTo>
                  <a:pt x="406" y="289"/>
                  <a:pt x="406" y="289"/>
                  <a:pt x="406" y="289"/>
                </a:cubicBezTo>
                <a:cubicBezTo>
                  <a:pt x="407" y="289"/>
                  <a:pt x="408" y="289"/>
                  <a:pt x="409" y="289"/>
                </a:cubicBezTo>
                <a:cubicBezTo>
                  <a:pt x="409" y="288"/>
                  <a:pt x="409" y="288"/>
                  <a:pt x="409" y="288"/>
                </a:cubicBezTo>
                <a:cubicBezTo>
                  <a:pt x="410" y="288"/>
                  <a:pt x="410" y="289"/>
                  <a:pt x="410" y="289"/>
                </a:cubicBezTo>
                <a:cubicBezTo>
                  <a:pt x="412" y="288"/>
                  <a:pt x="413" y="288"/>
                  <a:pt x="414" y="288"/>
                </a:cubicBezTo>
                <a:cubicBezTo>
                  <a:pt x="415" y="288"/>
                  <a:pt x="415" y="289"/>
                  <a:pt x="415" y="289"/>
                </a:cubicBezTo>
                <a:cubicBezTo>
                  <a:pt x="417" y="289"/>
                  <a:pt x="417" y="289"/>
                  <a:pt x="417" y="289"/>
                </a:cubicBezTo>
                <a:cubicBezTo>
                  <a:pt x="417" y="290"/>
                  <a:pt x="417" y="290"/>
                  <a:pt x="417" y="290"/>
                </a:cubicBezTo>
                <a:cubicBezTo>
                  <a:pt x="418" y="290"/>
                  <a:pt x="418" y="290"/>
                  <a:pt x="418" y="290"/>
                </a:cubicBezTo>
                <a:cubicBezTo>
                  <a:pt x="418" y="291"/>
                  <a:pt x="418" y="291"/>
                  <a:pt x="418" y="291"/>
                </a:cubicBezTo>
                <a:cubicBezTo>
                  <a:pt x="420" y="291"/>
                  <a:pt x="421" y="291"/>
                  <a:pt x="423" y="291"/>
                </a:cubicBezTo>
                <a:cubicBezTo>
                  <a:pt x="423" y="292"/>
                  <a:pt x="423" y="292"/>
                  <a:pt x="423" y="292"/>
                </a:cubicBezTo>
                <a:cubicBezTo>
                  <a:pt x="419" y="293"/>
                  <a:pt x="414" y="292"/>
                  <a:pt x="412" y="295"/>
                </a:cubicBezTo>
                <a:cubicBezTo>
                  <a:pt x="410" y="295"/>
                  <a:pt x="410" y="295"/>
                  <a:pt x="410" y="295"/>
                </a:cubicBezTo>
                <a:cubicBezTo>
                  <a:pt x="412" y="297"/>
                  <a:pt x="413" y="296"/>
                  <a:pt x="416" y="297"/>
                </a:cubicBezTo>
                <a:cubicBezTo>
                  <a:pt x="416" y="297"/>
                  <a:pt x="416" y="297"/>
                  <a:pt x="416" y="297"/>
                </a:cubicBezTo>
                <a:cubicBezTo>
                  <a:pt x="418" y="297"/>
                  <a:pt x="419" y="298"/>
                  <a:pt x="421" y="298"/>
                </a:cubicBezTo>
                <a:cubicBezTo>
                  <a:pt x="421" y="299"/>
                  <a:pt x="421" y="299"/>
                  <a:pt x="421" y="299"/>
                </a:cubicBezTo>
                <a:cubicBezTo>
                  <a:pt x="422" y="299"/>
                  <a:pt x="422" y="299"/>
                  <a:pt x="422" y="299"/>
                </a:cubicBezTo>
                <a:cubicBezTo>
                  <a:pt x="422" y="299"/>
                  <a:pt x="422" y="299"/>
                  <a:pt x="422" y="299"/>
                </a:cubicBezTo>
                <a:cubicBezTo>
                  <a:pt x="425" y="300"/>
                  <a:pt x="430" y="299"/>
                  <a:pt x="431" y="298"/>
                </a:cubicBezTo>
                <a:cubicBezTo>
                  <a:pt x="432" y="298"/>
                  <a:pt x="432" y="299"/>
                  <a:pt x="433" y="299"/>
                </a:cubicBezTo>
                <a:cubicBezTo>
                  <a:pt x="433" y="302"/>
                  <a:pt x="432" y="305"/>
                  <a:pt x="429" y="306"/>
                </a:cubicBezTo>
                <a:cubicBezTo>
                  <a:pt x="430" y="309"/>
                  <a:pt x="431" y="308"/>
                  <a:pt x="431" y="310"/>
                </a:cubicBezTo>
                <a:lnTo>
                  <a:pt x="430" y="310"/>
                </a:lnTo>
                <a:close/>
                <a:moveTo>
                  <a:pt x="477" y="638"/>
                </a:moveTo>
                <a:cubicBezTo>
                  <a:pt x="475" y="638"/>
                  <a:pt x="475" y="638"/>
                  <a:pt x="475" y="638"/>
                </a:cubicBezTo>
                <a:cubicBezTo>
                  <a:pt x="474" y="635"/>
                  <a:pt x="472" y="633"/>
                  <a:pt x="470" y="632"/>
                </a:cubicBezTo>
                <a:cubicBezTo>
                  <a:pt x="470" y="630"/>
                  <a:pt x="471" y="629"/>
                  <a:pt x="471" y="627"/>
                </a:cubicBezTo>
                <a:cubicBezTo>
                  <a:pt x="472" y="627"/>
                  <a:pt x="472" y="627"/>
                  <a:pt x="472" y="627"/>
                </a:cubicBezTo>
                <a:cubicBezTo>
                  <a:pt x="472" y="629"/>
                  <a:pt x="472" y="630"/>
                  <a:pt x="473" y="631"/>
                </a:cubicBezTo>
                <a:cubicBezTo>
                  <a:pt x="475" y="631"/>
                  <a:pt x="475" y="631"/>
                  <a:pt x="475" y="631"/>
                </a:cubicBezTo>
                <a:cubicBezTo>
                  <a:pt x="476" y="629"/>
                  <a:pt x="476" y="630"/>
                  <a:pt x="477" y="629"/>
                </a:cubicBezTo>
                <a:cubicBezTo>
                  <a:pt x="477" y="632"/>
                  <a:pt x="476" y="633"/>
                  <a:pt x="479" y="634"/>
                </a:cubicBezTo>
                <a:cubicBezTo>
                  <a:pt x="478" y="637"/>
                  <a:pt x="478" y="636"/>
                  <a:pt x="477" y="638"/>
                </a:cubicBezTo>
                <a:close/>
                <a:moveTo>
                  <a:pt x="483" y="358"/>
                </a:moveTo>
                <a:cubicBezTo>
                  <a:pt x="483" y="359"/>
                  <a:pt x="483" y="359"/>
                  <a:pt x="483" y="359"/>
                </a:cubicBezTo>
                <a:cubicBezTo>
                  <a:pt x="482" y="360"/>
                  <a:pt x="482" y="360"/>
                  <a:pt x="482" y="360"/>
                </a:cubicBezTo>
                <a:cubicBezTo>
                  <a:pt x="481" y="360"/>
                  <a:pt x="481" y="360"/>
                  <a:pt x="481" y="360"/>
                </a:cubicBezTo>
                <a:cubicBezTo>
                  <a:pt x="480" y="361"/>
                  <a:pt x="479" y="363"/>
                  <a:pt x="478" y="364"/>
                </a:cubicBezTo>
                <a:cubicBezTo>
                  <a:pt x="477" y="364"/>
                  <a:pt x="477" y="364"/>
                  <a:pt x="477" y="364"/>
                </a:cubicBezTo>
                <a:cubicBezTo>
                  <a:pt x="477" y="366"/>
                  <a:pt x="477" y="366"/>
                  <a:pt x="477" y="366"/>
                </a:cubicBezTo>
                <a:cubicBezTo>
                  <a:pt x="477" y="367"/>
                  <a:pt x="475" y="366"/>
                  <a:pt x="474" y="368"/>
                </a:cubicBezTo>
                <a:cubicBezTo>
                  <a:pt x="471" y="368"/>
                  <a:pt x="471" y="368"/>
                  <a:pt x="470" y="366"/>
                </a:cubicBezTo>
                <a:cubicBezTo>
                  <a:pt x="465" y="366"/>
                  <a:pt x="467" y="367"/>
                  <a:pt x="465" y="370"/>
                </a:cubicBezTo>
                <a:cubicBezTo>
                  <a:pt x="464" y="370"/>
                  <a:pt x="464" y="370"/>
                  <a:pt x="464" y="370"/>
                </a:cubicBezTo>
                <a:cubicBezTo>
                  <a:pt x="464" y="372"/>
                  <a:pt x="464" y="372"/>
                  <a:pt x="464" y="372"/>
                </a:cubicBezTo>
                <a:cubicBezTo>
                  <a:pt x="461" y="373"/>
                  <a:pt x="461" y="373"/>
                  <a:pt x="461" y="373"/>
                </a:cubicBezTo>
                <a:cubicBezTo>
                  <a:pt x="461" y="374"/>
                  <a:pt x="461" y="374"/>
                  <a:pt x="461" y="374"/>
                </a:cubicBezTo>
                <a:cubicBezTo>
                  <a:pt x="460" y="374"/>
                  <a:pt x="459" y="373"/>
                  <a:pt x="457" y="373"/>
                </a:cubicBezTo>
                <a:cubicBezTo>
                  <a:pt x="457" y="374"/>
                  <a:pt x="457" y="374"/>
                  <a:pt x="457" y="374"/>
                </a:cubicBezTo>
                <a:cubicBezTo>
                  <a:pt x="452" y="374"/>
                  <a:pt x="452" y="374"/>
                  <a:pt x="452" y="374"/>
                </a:cubicBezTo>
                <a:cubicBezTo>
                  <a:pt x="452" y="375"/>
                  <a:pt x="452" y="375"/>
                  <a:pt x="452" y="375"/>
                </a:cubicBezTo>
                <a:cubicBezTo>
                  <a:pt x="452" y="375"/>
                  <a:pt x="451" y="374"/>
                  <a:pt x="450" y="374"/>
                </a:cubicBezTo>
                <a:cubicBezTo>
                  <a:pt x="450" y="375"/>
                  <a:pt x="450" y="375"/>
                  <a:pt x="450" y="375"/>
                </a:cubicBezTo>
                <a:cubicBezTo>
                  <a:pt x="449" y="375"/>
                  <a:pt x="449" y="375"/>
                  <a:pt x="449" y="375"/>
                </a:cubicBezTo>
                <a:cubicBezTo>
                  <a:pt x="449" y="375"/>
                  <a:pt x="449" y="375"/>
                  <a:pt x="449" y="375"/>
                </a:cubicBezTo>
                <a:cubicBezTo>
                  <a:pt x="448" y="376"/>
                  <a:pt x="447" y="376"/>
                  <a:pt x="447" y="376"/>
                </a:cubicBezTo>
                <a:cubicBezTo>
                  <a:pt x="446" y="375"/>
                  <a:pt x="445" y="375"/>
                  <a:pt x="444" y="375"/>
                </a:cubicBezTo>
                <a:cubicBezTo>
                  <a:pt x="443" y="373"/>
                  <a:pt x="443" y="372"/>
                  <a:pt x="443" y="371"/>
                </a:cubicBezTo>
                <a:cubicBezTo>
                  <a:pt x="441" y="370"/>
                  <a:pt x="440" y="371"/>
                  <a:pt x="439" y="370"/>
                </a:cubicBezTo>
                <a:cubicBezTo>
                  <a:pt x="439" y="370"/>
                  <a:pt x="439" y="370"/>
                  <a:pt x="439" y="370"/>
                </a:cubicBezTo>
                <a:cubicBezTo>
                  <a:pt x="436" y="370"/>
                  <a:pt x="436" y="370"/>
                  <a:pt x="436" y="370"/>
                </a:cubicBezTo>
                <a:cubicBezTo>
                  <a:pt x="436" y="369"/>
                  <a:pt x="436" y="369"/>
                  <a:pt x="436" y="369"/>
                </a:cubicBezTo>
                <a:cubicBezTo>
                  <a:pt x="435" y="369"/>
                  <a:pt x="435" y="369"/>
                  <a:pt x="435" y="369"/>
                </a:cubicBezTo>
                <a:cubicBezTo>
                  <a:pt x="435" y="368"/>
                  <a:pt x="435" y="368"/>
                  <a:pt x="435" y="368"/>
                </a:cubicBezTo>
                <a:cubicBezTo>
                  <a:pt x="434" y="368"/>
                  <a:pt x="433" y="367"/>
                  <a:pt x="433" y="367"/>
                </a:cubicBezTo>
                <a:cubicBezTo>
                  <a:pt x="432" y="366"/>
                  <a:pt x="433" y="366"/>
                  <a:pt x="432" y="366"/>
                </a:cubicBezTo>
                <a:cubicBezTo>
                  <a:pt x="432" y="365"/>
                  <a:pt x="432" y="365"/>
                  <a:pt x="432" y="365"/>
                </a:cubicBezTo>
                <a:cubicBezTo>
                  <a:pt x="433" y="365"/>
                  <a:pt x="434" y="365"/>
                  <a:pt x="435" y="366"/>
                </a:cubicBezTo>
                <a:cubicBezTo>
                  <a:pt x="435" y="366"/>
                  <a:pt x="435" y="366"/>
                  <a:pt x="435" y="366"/>
                </a:cubicBezTo>
                <a:cubicBezTo>
                  <a:pt x="439" y="366"/>
                  <a:pt x="439" y="366"/>
                  <a:pt x="439" y="366"/>
                </a:cubicBezTo>
                <a:cubicBezTo>
                  <a:pt x="439" y="367"/>
                  <a:pt x="439" y="367"/>
                  <a:pt x="439" y="367"/>
                </a:cubicBezTo>
                <a:cubicBezTo>
                  <a:pt x="443" y="367"/>
                  <a:pt x="451" y="361"/>
                  <a:pt x="452" y="358"/>
                </a:cubicBezTo>
                <a:cubicBezTo>
                  <a:pt x="454" y="359"/>
                  <a:pt x="456" y="359"/>
                  <a:pt x="458" y="359"/>
                </a:cubicBezTo>
                <a:cubicBezTo>
                  <a:pt x="458" y="356"/>
                  <a:pt x="458" y="356"/>
                  <a:pt x="458" y="356"/>
                </a:cubicBezTo>
                <a:cubicBezTo>
                  <a:pt x="456" y="356"/>
                  <a:pt x="456" y="356"/>
                  <a:pt x="456" y="354"/>
                </a:cubicBezTo>
                <a:cubicBezTo>
                  <a:pt x="455" y="354"/>
                  <a:pt x="454" y="353"/>
                  <a:pt x="454" y="353"/>
                </a:cubicBezTo>
                <a:cubicBezTo>
                  <a:pt x="453" y="352"/>
                  <a:pt x="454" y="351"/>
                  <a:pt x="453" y="350"/>
                </a:cubicBezTo>
                <a:cubicBezTo>
                  <a:pt x="452" y="350"/>
                  <a:pt x="452" y="350"/>
                  <a:pt x="452" y="350"/>
                </a:cubicBezTo>
                <a:cubicBezTo>
                  <a:pt x="452" y="348"/>
                  <a:pt x="452" y="348"/>
                  <a:pt x="452" y="348"/>
                </a:cubicBezTo>
                <a:cubicBezTo>
                  <a:pt x="452" y="348"/>
                  <a:pt x="452" y="348"/>
                  <a:pt x="452" y="348"/>
                </a:cubicBezTo>
                <a:cubicBezTo>
                  <a:pt x="452" y="346"/>
                  <a:pt x="452" y="346"/>
                  <a:pt x="452" y="346"/>
                </a:cubicBezTo>
                <a:cubicBezTo>
                  <a:pt x="451" y="346"/>
                  <a:pt x="451" y="346"/>
                  <a:pt x="451" y="346"/>
                </a:cubicBezTo>
                <a:cubicBezTo>
                  <a:pt x="450" y="344"/>
                  <a:pt x="449" y="344"/>
                  <a:pt x="449" y="342"/>
                </a:cubicBezTo>
                <a:cubicBezTo>
                  <a:pt x="452" y="342"/>
                  <a:pt x="452" y="342"/>
                  <a:pt x="452" y="342"/>
                </a:cubicBezTo>
                <a:cubicBezTo>
                  <a:pt x="452" y="342"/>
                  <a:pt x="452" y="343"/>
                  <a:pt x="452" y="343"/>
                </a:cubicBezTo>
                <a:cubicBezTo>
                  <a:pt x="455" y="343"/>
                  <a:pt x="455" y="343"/>
                  <a:pt x="455" y="343"/>
                </a:cubicBezTo>
                <a:cubicBezTo>
                  <a:pt x="455" y="344"/>
                  <a:pt x="455" y="344"/>
                  <a:pt x="455" y="344"/>
                </a:cubicBezTo>
                <a:cubicBezTo>
                  <a:pt x="456" y="345"/>
                  <a:pt x="456" y="344"/>
                  <a:pt x="456" y="346"/>
                </a:cubicBezTo>
                <a:cubicBezTo>
                  <a:pt x="458" y="346"/>
                  <a:pt x="459" y="345"/>
                  <a:pt x="460" y="345"/>
                </a:cubicBezTo>
                <a:cubicBezTo>
                  <a:pt x="460" y="346"/>
                  <a:pt x="460" y="347"/>
                  <a:pt x="460" y="348"/>
                </a:cubicBezTo>
                <a:cubicBezTo>
                  <a:pt x="460" y="348"/>
                  <a:pt x="460" y="348"/>
                  <a:pt x="460" y="348"/>
                </a:cubicBezTo>
                <a:cubicBezTo>
                  <a:pt x="460" y="350"/>
                  <a:pt x="460" y="350"/>
                  <a:pt x="460" y="350"/>
                </a:cubicBezTo>
                <a:cubicBezTo>
                  <a:pt x="460" y="350"/>
                  <a:pt x="460" y="350"/>
                  <a:pt x="460" y="350"/>
                </a:cubicBezTo>
                <a:cubicBezTo>
                  <a:pt x="461" y="352"/>
                  <a:pt x="461" y="353"/>
                  <a:pt x="461" y="354"/>
                </a:cubicBezTo>
                <a:cubicBezTo>
                  <a:pt x="462" y="354"/>
                  <a:pt x="461" y="354"/>
                  <a:pt x="462" y="354"/>
                </a:cubicBezTo>
                <a:cubicBezTo>
                  <a:pt x="467" y="354"/>
                  <a:pt x="473" y="354"/>
                  <a:pt x="477" y="355"/>
                </a:cubicBezTo>
                <a:cubicBezTo>
                  <a:pt x="478" y="354"/>
                  <a:pt x="480" y="353"/>
                  <a:pt x="481" y="352"/>
                </a:cubicBezTo>
                <a:cubicBezTo>
                  <a:pt x="481" y="350"/>
                  <a:pt x="481" y="350"/>
                  <a:pt x="481" y="350"/>
                </a:cubicBezTo>
                <a:cubicBezTo>
                  <a:pt x="482" y="350"/>
                  <a:pt x="482" y="350"/>
                  <a:pt x="482" y="350"/>
                </a:cubicBezTo>
                <a:cubicBezTo>
                  <a:pt x="483" y="350"/>
                  <a:pt x="483" y="349"/>
                  <a:pt x="483" y="348"/>
                </a:cubicBezTo>
                <a:cubicBezTo>
                  <a:pt x="485" y="348"/>
                  <a:pt x="486" y="348"/>
                  <a:pt x="487" y="347"/>
                </a:cubicBezTo>
                <a:cubicBezTo>
                  <a:pt x="488" y="346"/>
                  <a:pt x="490" y="345"/>
                  <a:pt x="491" y="343"/>
                </a:cubicBezTo>
                <a:cubicBezTo>
                  <a:pt x="492" y="343"/>
                  <a:pt x="492" y="343"/>
                  <a:pt x="492" y="343"/>
                </a:cubicBezTo>
                <a:cubicBezTo>
                  <a:pt x="492" y="343"/>
                  <a:pt x="492" y="343"/>
                  <a:pt x="492" y="343"/>
                </a:cubicBezTo>
                <a:cubicBezTo>
                  <a:pt x="496" y="343"/>
                  <a:pt x="496" y="343"/>
                  <a:pt x="496" y="343"/>
                </a:cubicBezTo>
                <a:cubicBezTo>
                  <a:pt x="496" y="342"/>
                  <a:pt x="496" y="342"/>
                  <a:pt x="496" y="342"/>
                </a:cubicBezTo>
                <a:cubicBezTo>
                  <a:pt x="497" y="341"/>
                  <a:pt x="500" y="341"/>
                  <a:pt x="501" y="342"/>
                </a:cubicBezTo>
                <a:cubicBezTo>
                  <a:pt x="502" y="342"/>
                  <a:pt x="502" y="342"/>
                  <a:pt x="503" y="343"/>
                </a:cubicBezTo>
                <a:cubicBezTo>
                  <a:pt x="503" y="344"/>
                  <a:pt x="503" y="344"/>
                  <a:pt x="503" y="344"/>
                </a:cubicBezTo>
                <a:cubicBezTo>
                  <a:pt x="502" y="343"/>
                  <a:pt x="500" y="343"/>
                  <a:pt x="499" y="343"/>
                </a:cubicBezTo>
                <a:cubicBezTo>
                  <a:pt x="499" y="345"/>
                  <a:pt x="500" y="344"/>
                  <a:pt x="500" y="347"/>
                </a:cubicBezTo>
                <a:cubicBezTo>
                  <a:pt x="498" y="347"/>
                  <a:pt x="497" y="347"/>
                  <a:pt x="496" y="347"/>
                </a:cubicBezTo>
                <a:cubicBezTo>
                  <a:pt x="496" y="350"/>
                  <a:pt x="496" y="350"/>
                  <a:pt x="496" y="350"/>
                </a:cubicBezTo>
                <a:cubicBezTo>
                  <a:pt x="494" y="350"/>
                  <a:pt x="493" y="350"/>
                  <a:pt x="493" y="350"/>
                </a:cubicBezTo>
                <a:cubicBezTo>
                  <a:pt x="493" y="352"/>
                  <a:pt x="493" y="352"/>
                  <a:pt x="493" y="352"/>
                </a:cubicBezTo>
                <a:cubicBezTo>
                  <a:pt x="492" y="353"/>
                  <a:pt x="491" y="354"/>
                  <a:pt x="490" y="354"/>
                </a:cubicBezTo>
                <a:cubicBezTo>
                  <a:pt x="490" y="355"/>
                  <a:pt x="490" y="355"/>
                  <a:pt x="489" y="356"/>
                </a:cubicBezTo>
                <a:cubicBezTo>
                  <a:pt x="488" y="356"/>
                  <a:pt x="488" y="355"/>
                  <a:pt x="486" y="356"/>
                </a:cubicBezTo>
                <a:cubicBezTo>
                  <a:pt x="486" y="356"/>
                  <a:pt x="486" y="357"/>
                  <a:pt x="485" y="357"/>
                </a:cubicBezTo>
                <a:cubicBezTo>
                  <a:pt x="485" y="357"/>
                  <a:pt x="484" y="357"/>
                  <a:pt x="483" y="358"/>
                </a:cubicBezTo>
                <a:close/>
                <a:moveTo>
                  <a:pt x="519" y="396"/>
                </a:moveTo>
                <a:cubicBezTo>
                  <a:pt x="519" y="395"/>
                  <a:pt x="519" y="395"/>
                  <a:pt x="519" y="395"/>
                </a:cubicBezTo>
                <a:cubicBezTo>
                  <a:pt x="517" y="395"/>
                  <a:pt x="516" y="396"/>
                  <a:pt x="514" y="396"/>
                </a:cubicBezTo>
                <a:cubicBezTo>
                  <a:pt x="514" y="396"/>
                  <a:pt x="514" y="397"/>
                  <a:pt x="514" y="398"/>
                </a:cubicBezTo>
                <a:cubicBezTo>
                  <a:pt x="511" y="398"/>
                  <a:pt x="508" y="399"/>
                  <a:pt x="506" y="400"/>
                </a:cubicBezTo>
                <a:cubicBezTo>
                  <a:pt x="506" y="401"/>
                  <a:pt x="505" y="401"/>
                  <a:pt x="505" y="402"/>
                </a:cubicBezTo>
                <a:cubicBezTo>
                  <a:pt x="504" y="402"/>
                  <a:pt x="504" y="402"/>
                  <a:pt x="504" y="402"/>
                </a:cubicBezTo>
                <a:cubicBezTo>
                  <a:pt x="504" y="402"/>
                  <a:pt x="504" y="402"/>
                  <a:pt x="504" y="402"/>
                </a:cubicBezTo>
                <a:cubicBezTo>
                  <a:pt x="502" y="402"/>
                  <a:pt x="502" y="402"/>
                  <a:pt x="502" y="402"/>
                </a:cubicBezTo>
                <a:cubicBezTo>
                  <a:pt x="501" y="404"/>
                  <a:pt x="501" y="404"/>
                  <a:pt x="501" y="404"/>
                </a:cubicBezTo>
                <a:cubicBezTo>
                  <a:pt x="500" y="404"/>
                  <a:pt x="500" y="404"/>
                  <a:pt x="500" y="404"/>
                </a:cubicBezTo>
                <a:cubicBezTo>
                  <a:pt x="500" y="404"/>
                  <a:pt x="499" y="405"/>
                  <a:pt x="499" y="405"/>
                </a:cubicBezTo>
                <a:cubicBezTo>
                  <a:pt x="497" y="407"/>
                  <a:pt x="495" y="409"/>
                  <a:pt x="493" y="411"/>
                </a:cubicBezTo>
                <a:cubicBezTo>
                  <a:pt x="493" y="414"/>
                  <a:pt x="493" y="414"/>
                  <a:pt x="493" y="414"/>
                </a:cubicBezTo>
                <a:cubicBezTo>
                  <a:pt x="487" y="414"/>
                  <a:pt x="487" y="414"/>
                  <a:pt x="487" y="414"/>
                </a:cubicBezTo>
                <a:cubicBezTo>
                  <a:pt x="487" y="413"/>
                  <a:pt x="487" y="413"/>
                  <a:pt x="487" y="412"/>
                </a:cubicBezTo>
                <a:cubicBezTo>
                  <a:pt x="485" y="412"/>
                  <a:pt x="485" y="412"/>
                  <a:pt x="485" y="412"/>
                </a:cubicBezTo>
                <a:cubicBezTo>
                  <a:pt x="485" y="410"/>
                  <a:pt x="485" y="410"/>
                  <a:pt x="485" y="410"/>
                </a:cubicBezTo>
                <a:cubicBezTo>
                  <a:pt x="489" y="409"/>
                  <a:pt x="488" y="407"/>
                  <a:pt x="491" y="405"/>
                </a:cubicBezTo>
                <a:cubicBezTo>
                  <a:pt x="492" y="404"/>
                  <a:pt x="494" y="404"/>
                  <a:pt x="495" y="402"/>
                </a:cubicBezTo>
                <a:cubicBezTo>
                  <a:pt x="495" y="402"/>
                  <a:pt x="495" y="402"/>
                  <a:pt x="495" y="402"/>
                </a:cubicBezTo>
                <a:cubicBezTo>
                  <a:pt x="499" y="399"/>
                  <a:pt x="499" y="399"/>
                  <a:pt x="499" y="399"/>
                </a:cubicBezTo>
                <a:cubicBezTo>
                  <a:pt x="499" y="396"/>
                  <a:pt x="499" y="396"/>
                  <a:pt x="499" y="396"/>
                </a:cubicBezTo>
                <a:cubicBezTo>
                  <a:pt x="499" y="396"/>
                  <a:pt x="500" y="396"/>
                  <a:pt x="500" y="395"/>
                </a:cubicBezTo>
                <a:cubicBezTo>
                  <a:pt x="501" y="395"/>
                  <a:pt x="501" y="394"/>
                  <a:pt x="501" y="393"/>
                </a:cubicBezTo>
                <a:cubicBezTo>
                  <a:pt x="504" y="393"/>
                  <a:pt x="504" y="394"/>
                  <a:pt x="506" y="395"/>
                </a:cubicBezTo>
                <a:cubicBezTo>
                  <a:pt x="506" y="396"/>
                  <a:pt x="506" y="396"/>
                  <a:pt x="506" y="396"/>
                </a:cubicBezTo>
                <a:cubicBezTo>
                  <a:pt x="507" y="396"/>
                  <a:pt x="508" y="395"/>
                  <a:pt x="508" y="395"/>
                </a:cubicBezTo>
                <a:cubicBezTo>
                  <a:pt x="511" y="395"/>
                  <a:pt x="511" y="395"/>
                  <a:pt x="511" y="395"/>
                </a:cubicBezTo>
                <a:cubicBezTo>
                  <a:pt x="511" y="395"/>
                  <a:pt x="511" y="394"/>
                  <a:pt x="512" y="394"/>
                </a:cubicBezTo>
                <a:cubicBezTo>
                  <a:pt x="516" y="394"/>
                  <a:pt x="516" y="394"/>
                  <a:pt x="516" y="394"/>
                </a:cubicBezTo>
                <a:cubicBezTo>
                  <a:pt x="516" y="395"/>
                  <a:pt x="516" y="395"/>
                  <a:pt x="516" y="395"/>
                </a:cubicBezTo>
                <a:cubicBezTo>
                  <a:pt x="517" y="394"/>
                  <a:pt x="518" y="394"/>
                  <a:pt x="519" y="394"/>
                </a:cubicBezTo>
                <a:cubicBezTo>
                  <a:pt x="521" y="394"/>
                  <a:pt x="522" y="395"/>
                  <a:pt x="524" y="396"/>
                </a:cubicBezTo>
                <a:cubicBezTo>
                  <a:pt x="523" y="396"/>
                  <a:pt x="521" y="396"/>
                  <a:pt x="519" y="396"/>
                </a:cubicBezTo>
                <a:close/>
                <a:moveTo>
                  <a:pt x="556" y="410"/>
                </a:moveTo>
                <a:cubicBezTo>
                  <a:pt x="556" y="411"/>
                  <a:pt x="557" y="411"/>
                  <a:pt x="558" y="412"/>
                </a:cubicBezTo>
                <a:cubicBezTo>
                  <a:pt x="557" y="414"/>
                  <a:pt x="557" y="415"/>
                  <a:pt x="556" y="417"/>
                </a:cubicBezTo>
                <a:cubicBezTo>
                  <a:pt x="556" y="417"/>
                  <a:pt x="555" y="417"/>
                  <a:pt x="554" y="418"/>
                </a:cubicBezTo>
                <a:cubicBezTo>
                  <a:pt x="554" y="416"/>
                  <a:pt x="553" y="416"/>
                  <a:pt x="553" y="414"/>
                </a:cubicBezTo>
                <a:cubicBezTo>
                  <a:pt x="552" y="414"/>
                  <a:pt x="553" y="414"/>
                  <a:pt x="552" y="413"/>
                </a:cubicBezTo>
                <a:cubicBezTo>
                  <a:pt x="554" y="412"/>
                  <a:pt x="555" y="411"/>
                  <a:pt x="556" y="410"/>
                </a:cubicBezTo>
                <a:close/>
                <a:moveTo>
                  <a:pt x="554" y="443"/>
                </a:moveTo>
                <a:cubicBezTo>
                  <a:pt x="554" y="443"/>
                  <a:pt x="554" y="443"/>
                  <a:pt x="554" y="443"/>
                </a:cubicBezTo>
                <a:cubicBezTo>
                  <a:pt x="552" y="443"/>
                  <a:pt x="552" y="443"/>
                  <a:pt x="552" y="443"/>
                </a:cubicBezTo>
                <a:cubicBezTo>
                  <a:pt x="552" y="441"/>
                  <a:pt x="552" y="441"/>
                  <a:pt x="552" y="441"/>
                </a:cubicBezTo>
                <a:cubicBezTo>
                  <a:pt x="552" y="441"/>
                  <a:pt x="552" y="441"/>
                  <a:pt x="552" y="441"/>
                </a:cubicBezTo>
                <a:cubicBezTo>
                  <a:pt x="552" y="440"/>
                  <a:pt x="552" y="440"/>
                  <a:pt x="552" y="440"/>
                </a:cubicBezTo>
                <a:cubicBezTo>
                  <a:pt x="553" y="440"/>
                  <a:pt x="553" y="440"/>
                  <a:pt x="555" y="441"/>
                </a:cubicBezTo>
                <a:cubicBezTo>
                  <a:pt x="555" y="441"/>
                  <a:pt x="554" y="442"/>
                  <a:pt x="554" y="443"/>
                </a:cubicBezTo>
                <a:close/>
                <a:moveTo>
                  <a:pt x="567" y="421"/>
                </a:moveTo>
                <a:cubicBezTo>
                  <a:pt x="566" y="421"/>
                  <a:pt x="566" y="421"/>
                  <a:pt x="566" y="421"/>
                </a:cubicBezTo>
                <a:cubicBezTo>
                  <a:pt x="566" y="423"/>
                  <a:pt x="566" y="423"/>
                  <a:pt x="566" y="423"/>
                </a:cubicBezTo>
                <a:cubicBezTo>
                  <a:pt x="566" y="424"/>
                  <a:pt x="564" y="424"/>
                  <a:pt x="564" y="427"/>
                </a:cubicBezTo>
                <a:cubicBezTo>
                  <a:pt x="565" y="427"/>
                  <a:pt x="565" y="427"/>
                  <a:pt x="566" y="427"/>
                </a:cubicBezTo>
                <a:cubicBezTo>
                  <a:pt x="566" y="429"/>
                  <a:pt x="566" y="429"/>
                  <a:pt x="566" y="429"/>
                </a:cubicBezTo>
                <a:cubicBezTo>
                  <a:pt x="564" y="430"/>
                  <a:pt x="565" y="429"/>
                  <a:pt x="564" y="430"/>
                </a:cubicBezTo>
                <a:cubicBezTo>
                  <a:pt x="564" y="430"/>
                  <a:pt x="564" y="430"/>
                  <a:pt x="564" y="430"/>
                </a:cubicBezTo>
                <a:cubicBezTo>
                  <a:pt x="564" y="433"/>
                  <a:pt x="564" y="433"/>
                  <a:pt x="564" y="433"/>
                </a:cubicBezTo>
                <a:cubicBezTo>
                  <a:pt x="563" y="433"/>
                  <a:pt x="563" y="433"/>
                  <a:pt x="563" y="433"/>
                </a:cubicBezTo>
                <a:cubicBezTo>
                  <a:pt x="562" y="434"/>
                  <a:pt x="562" y="435"/>
                  <a:pt x="562" y="437"/>
                </a:cubicBezTo>
                <a:cubicBezTo>
                  <a:pt x="562" y="438"/>
                  <a:pt x="562" y="437"/>
                  <a:pt x="562" y="438"/>
                </a:cubicBezTo>
                <a:cubicBezTo>
                  <a:pt x="558" y="438"/>
                  <a:pt x="558" y="438"/>
                  <a:pt x="558" y="438"/>
                </a:cubicBezTo>
                <a:cubicBezTo>
                  <a:pt x="558" y="439"/>
                  <a:pt x="558" y="439"/>
                  <a:pt x="558" y="439"/>
                </a:cubicBezTo>
                <a:cubicBezTo>
                  <a:pt x="558" y="439"/>
                  <a:pt x="558" y="439"/>
                  <a:pt x="558" y="439"/>
                </a:cubicBezTo>
                <a:cubicBezTo>
                  <a:pt x="558" y="438"/>
                  <a:pt x="558" y="437"/>
                  <a:pt x="558" y="437"/>
                </a:cubicBezTo>
                <a:cubicBezTo>
                  <a:pt x="558" y="437"/>
                  <a:pt x="558" y="437"/>
                  <a:pt x="558" y="437"/>
                </a:cubicBezTo>
                <a:cubicBezTo>
                  <a:pt x="557" y="435"/>
                  <a:pt x="557" y="433"/>
                  <a:pt x="557" y="431"/>
                </a:cubicBezTo>
                <a:cubicBezTo>
                  <a:pt x="557" y="430"/>
                  <a:pt x="556" y="430"/>
                  <a:pt x="556" y="430"/>
                </a:cubicBezTo>
                <a:cubicBezTo>
                  <a:pt x="556" y="429"/>
                  <a:pt x="556" y="428"/>
                  <a:pt x="557" y="427"/>
                </a:cubicBezTo>
                <a:cubicBezTo>
                  <a:pt x="558" y="427"/>
                  <a:pt x="558" y="427"/>
                  <a:pt x="558" y="427"/>
                </a:cubicBezTo>
                <a:cubicBezTo>
                  <a:pt x="558" y="427"/>
                  <a:pt x="558" y="426"/>
                  <a:pt x="558" y="425"/>
                </a:cubicBezTo>
                <a:cubicBezTo>
                  <a:pt x="559" y="425"/>
                  <a:pt x="559" y="424"/>
                  <a:pt x="560" y="424"/>
                </a:cubicBezTo>
                <a:cubicBezTo>
                  <a:pt x="560" y="421"/>
                  <a:pt x="560" y="421"/>
                  <a:pt x="560" y="421"/>
                </a:cubicBezTo>
                <a:cubicBezTo>
                  <a:pt x="560" y="421"/>
                  <a:pt x="561" y="421"/>
                  <a:pt x="562" y="420"/>
                </a:cubicBezTo>
                <a:cubicBezTo>
                  <a:pt x="562" y="419"/>
                  <a:pt x="562" y="419"/>
                  <a:pt x="562" y="419"/>
                </a:cubicBezTo>
                <a:cubicBezTo>
                  <a:pt x="562" y="418"/>
                  <a:pt x="563" y="418"/>
                  <a:pt x="563" y="418"/>
                </a:cubicBezTo>
                <a:cubicBezTo>
                  <a:pt x="564" y="418"/>
                  <a:pt x="564" y="418"/>
                  <a:pt x="564" y="418"/>
                </a:cubicBezTo>
                <a:cubicBezTo>
                  <a:pt x="565" y="419"/>
                  <a:pt x="564" y="418"/>
                  <a:pt x="565" y="419"/>
                </a:cubicBezTo>
                <a:cubicBezTo>
                  <a:pt x="565" y="420"/>
                  <a:pt x="565" y="420"/>
                  <a:pt x="565" y="420"/>
                </a:cubicBezTo>
                <a:cubicBezTo>
                  <a:pt x="568" y="420"/>
                  <a:pt x="568" y="420"/>
                  <a:pt x="568" y="420"/>
                </a:cubicBezTo>
                <a:cubicBezTo>
                  <a:pt x="567" y="420"/>
                  <a:pt x="567" y="421"/>
                  <a:pt x="567" y="421"/>
                </a:cubicBezTo>
                <a:close/>
                <a:moveTo>
                  <a:pt x="586" y="481"/>
                </a:moveTo>
                <a:cubicBezTo>
                  <a:pt x="587" y="481"/>
                  <a:pt x="587" y="481"/>
                  <a:pt x="587" y="481"/>
                </a:cubicBezTo>
                <a:cubicBezTo>
                  <a:pt x="587" y="480"/>
                  <a:pt x="587" y="479"/>
                  <a:pt x="587" y="479"/>
                </a:cubicBezTo>
                <a:cubicBezTo>
                  <a:pt x="588" y="479"/>
                  <a:pt x="588" y="479"/>
                  <a:pt x="588" y="479"/>
                </a:cubicBezTo>
                <a:cubicBezTo>
                  <a:pt x="589" y="477"/>
                  <a:pt x="589" y="474"/>
                  <a:pt x="591" y="473"/>
                </a:cubicBezTo>
                <a:cubicBezTo>
                  <a:pt x="591" y="472"/>
                  <a:pt x="591" y="472"/>
                  <a:pt x="591" y="472"/>
                </a:cubicBezTo>
                <a:cubicBezTo>
                  <a:pt x="591" y="472"/>
                  <a:pt x="594" y="473"/>
                  <a:pt x="595" y="473"/>
                </a:cubicBezTo>
                <a:cubicBezTo>
                  <a:pt x="595" y="472"/>
                  <a:pt x="595" y="471"/>
                  <a:pt x="595" y="469"/>
                </a:cubicBezTo>
                <a:cubicBezTo>
                  <a:pt x="595" y="469"/>
                  <a:pt x="595" y="470"/>
                  <a:pt x="595" y="469"/>
                </a:cubicBezTo>
                <a:cubicBezTo>
                  <a:pt x="596" y="468"/>
                  <a:pt x="595" y="469"/>
                  <a:pt x="596" y="468"/>
                </a:cubicBezTo>
                <a:cubicBezTo>
                  <a:pt x="596" y="468"/>
                  <a:pt x="596" y="468"/>
                  <a:pt x="596" y="468"/>
                </a:cubicBezTo>
                <a:cubicBezTo>
                  <a:pt x="596" y="471"/>
                  <a:pt x="596" y="471"/>
                  <a:pt x="596" y="471"/>
                </a:cubicBezTo>
                <a:cubicBezTo>
                  <a:pt x="598" y="471"/>
                  <a:pt x="598" y="471"/>
                  <a:pt x="598" y="471"/>
                </a:cubicBezTo>
                <a:cubicBezTo>
                  <a:pt x="598" y="474"/>
                  <a:pt x="597" y="476"/>
                  <a:pt x="598" y="479"/>
                </a:cubicBezTo>
                <a:cubicBezTo>
                  <a:pt x="599" y="479"/>
                  <a:pt x="599" y="479"/>
                  <a:pt x="599" y="479"/>
                </a:cubicBezTo>
                <a:cubicBezTo>
                  <a:pt x="599" y="481"/>
                  <a:pt x="599" y="481"/>
                  <a:pt x="599" y="481"/>
                </a:cubicBezTo>
                <a:cubicBezTo>
                  <a:pt x="600" y="481"/>
                  <a:pt x="600" y="481"/>
                  <a:pt x="600" y="481"/>
                </a:cubicBezTo>
                <a:cubicBezTo>
                  <a:pt x="600" y="483"/>
                  <a:pt x="600" y="483"/>
                  <a:pt x="600" y="483"/>
                </a:cubicBezTo>
                <a:cubicBezTo>
                  <a:pt x="600" y="483"/>
                  <a:pt x="601" y="483"/>
                  <a:pt x="601" y="483"/>
                </a:cubicBezTo>
                <a:cubicBezTo>
                  <a:pt x="601" y="486"/>
                  <a:pt x="601" y="486"/>
                  <a:pt x="601" y="486"/>
                </a:cubicBezTo>
                <a:cubicBezTo>
                  <a:pt x="602" y="486"/>
                  <a:pt x="602" y="487"/>
                  <a:pt x="603" y="487"/>
                </a:cubicBezTo>
                <a:cubicBezTo>
                  <a:pt x="603" y="489"/>
                  <a:pt x="603" y="489"/>
                  <a:pt x="603" y="489"/>
                </a:cubicBezTo>
                <a:cubicBezTo>
                  <a:pt x="603" y="489"/>
                  <a:pt x="604" y="490"/>
                  <a:pt x="604" y="490"/>
                </a:cubicBezTo>
                <a:cubicBezTo>
                  <a:pt x="605" y="491"/>
                  <a:pt x="605" y="492"/>
                  <a:pt x="605" y="492"/>
                </a:cubicBezTo>
                <a:cubicBezTo>
                  <a:pt x="605" y="493"/>
                  <a:pt x="606" y="493"/>
                  <a:pt x="606" y="493"/>
                </a:cubicBezTo>
                <a:cubicBezTo>
                  <a:pt x="607" y="495"/>
                  <a:pt x="606" y="495"/>
                  <a:pt x="606" y="496"/>
                </a:cubicBezTo>
                <a:cubicBezTo>
                  <a:pt x="606" y="496"/>
                  <a:pt x="606" y="496"/>
                  <a:pt x="606" y="496"/>
                </a:cubicBezTo>
                <a:cubicBezTo>
                  <a:pt x="606" y="497"/>
                  <a:pt x="606" y="497"/>
                  <a:pt x="606" y="497"/>
                </a:cubicBezTo>
                <a:cubicBezTo>
                  <a:pt x="607" y="497"/>
                  <a:pt x="607" y="497"/>
                  <a:pt x="607" y="497"/>
                </a:cubicBezTo>
                <a:cubicBezTo>
                  <a:pt x="607" y="498"/>
                  <a:pt x="607" y="500"/>
                  <a:pt x="608" y="501"/>
                </a:cubicBezTo>
                <a:cubicBezTo>
                  <a:pt x="608" y="501"/>
                  <a:pt x="609" y="502"/>
                  <a:pt x="610" y="502"/>
                </a:cubicBezTo>
                <a:cubicBezTo>
                  <a:pt x="610" y="503"/>
                  <a:pt x="610" y="504"/>
                  <a:pt x="610" y="504"/>
                </a:cubicBezTo>
                <a:cubicBezTo>
                  <a:pt x="612" y="505"/>
                  <a:pt x="613" y="506"/>
                  <a:pt x="616" y="506"/>
                </a:cubicBezTo>
                <a:cubicBezTo>
                  <a:pt x="615" y="508"/>
                  <a:pt x="612" y="510"/>
                  <a:pt x="614" y="514"/>
                </a:cubicBezTo>
                <a:cubicBezTo>
                  <a:pt x="614" y="514"/>
                  <a:pt x="614" y="514"/>
                  <a:pt x="614" y="514"/>
                </a:cubicBezTo>
                <a:cubicBezTo>
                  <a:pt x="614" y="516"/>
                  <a:pt x="614" y="516"/>
                  <a:pt x="614" y="516"/>
                </a:cubicBezTo>
                <a:cubicBezTo>
                  <a:pt x="615" y="516"/>
                  <a:pt x="615" y="516"/>
                  <a:pt x="615" y="516"/>
                </a:cubicBezTo>
                <a:cubicBezTo>
                  <a:pt x="615" y="517"/>
                  <a:pt x="615" y="517"/>
                  <a:pt x="615" y="517"/>
                </a:cubicBezTo>
                <a:cubicBezTo>
                  <a:pt x="614" y="517"/>
                  <a:pt x="613" y="517"/>
                  <a:pt x="612" y="517"/>
                </a:cubicBezTo>
                <a:cubicBezTo>
                  <a:pt x="612" y="519"/>
                  <a:pt x="612" y="519"/>
                  <a:pt x="612" y="519"/>
                </a:cubicBezTo>
                <a:cubicBezTo>
                  <a:pt x="609" y="519"/>
                  <a:pt x="609" y="519"/>
                  <a:pt x="609" y="519"/>
                </a:cubicBezTo>
                <a:cubicBezTo>
                  <a:pt x="609" y="518"/>
                  <a:pt x="609" y="516"/>
                  <a:pt x="608" y="515"/>
                </a:cubicBezTo>
                <a:cubicBezTo>
                  <a:pt x="608" y="515"/>
                  <a:pt x="608" y="515"/>
                  <a:pt x="608" y="515"/>
                </a:cubicBezTo>
                <a:cubicBezTo>
                  <a:pt x="608" y="511"/>
                  <a:pt x="608" y="511"/>
                  <a:pt x="608" y="511"/>
                </a:cubicBezTo>
                <a:cubicBezTo>
                  <a:pt x="608" y="511"/>
                  <a:pt x="608" y="511"/>
                  <a:pt x="608" y="511"/>
                </a:cubicBezTo>
                <a:cubicBezTo>
                  <a:pt x="609" y="510"/>
                  <a:pt x="608" y="510"/>
                  <a:pt x="608" y="510"/>
                </a:cubicBezTo>
                <a:cubicBezTo>
                  <a:pt x="608" y="506"/>
                  <a:pt x="608" y="506"/>
                  <a:pt x="608" y="506"/>
                </a:cubicBezTo>
                <a:cubicBezTo>
                  <a:pt x="605" y="506"/>
                  <a:pt x="605" y="506"/>
                  <a:pt x="605" y="506"/>
                </a:cubicBezTo>
                <a:cubicBezTo>
                  <a:pt x="605" y="505"/>
                  <a:pt x="605" y="505"/>
                  <a:pt x="605" y="505"/>
                </a:cubicBezTo>
                <a:cubicBezTo>
                  <a:pt x="606" y="505"/>
                  <a:pt x="606" y="505"/>
                  <a:pt x="606" y="505"/>
                </a:cubicBezTo>
                <a:cubicBezTo>
                  <a:pt x="606" y="503"/>
                  <a:pt x="605" y="503"/>
                  <a:pt x="605" y="502"/>
                </a:cubicBezTo>
                <a:cubicBezTo>
                  <a:pt x="601" y="502"/>
                  <a:pt x="601" y="502"/>
                  <a:pt x="601" y="502"/>
                </a:cubicBezTo>
                <a:cubicBezTo>
                  <a:pt x="601" y="501"/>
                  <a:pt x="601" y="500"/>
                  <a:pt x="600" y="498"/>
                </a:cubicBezTo>
                <a:cubicBezTo>
                  <a:pt x="601" y="498"/>
                  <a:pt x="601" y="498"/>
                  <a:pt x="601" y="498"/>
                </a:cubicBezTo>
                <a:cubicBezTo>
                  <a:pt x="602" y="497"/>
                  <a:pt x="602" y="497"/>
                  <a:pt x="602" y="496"/>
                </a:cubicBezTo>
                <a:cubicBezTo>
                  <a:pt x="601" y="495"/>
                  <a:pt x="601" y="496"/>
                  <a:pt x="600" y="494"/>
                </a:cubicBezTo>
                <a:cubicBezTo>
                  <a:pt x="599" y="494"/>
                  <a:pt x="599" y="495"/>
                  <a:pt x="598" y="495"/>
                </a:cubicBezTo>
                <a:cubicBezTo>
                  <a:pt x="596" y="493"/>
                  <a:pt x="593" y="490"/>
                  <a:pt x="591" y="489"/>
                </a:cubicBezTo>
                <a:cubicBezTo>
                  <a:pt x="590" y="488"/>
                  <a:pt x="591" y="489"/>
                  <a:pt x="590" y="488"/>
                </a:cubicBezTo>
                <a:cubicBezTo>
                  <a:pt x="590" y="485"/>
                  <a:pt x="590" y="485"/>
                  <a:pt x="592" y="485"/>
                </a:cubicBezTo>
                <a:cubicBezTo>
                  <a:pt x="592" y="484"/>
                  <a:pt x="592" y="484"/>
                  <a:pt x="592" y="484"/>
                </a:cubicBezTo>
                <a:cubicBezTo>
                  <a:pt x="588" y="484"/>
                  <a:pt x="588" y="484"/>
                  <a:pt x="588" y="484"/>
                </a:cubicBezTo>
                <a:cubicBezTo>
                  <a:pt x="588" y="483"/>
                  <a:pt x="588" y="483"/>
                  <a:pt x="588" y="483"/>
                </a:cubicBezTo>
                <a:cubicBezTo>
                  <a:pt x="587" y="483"/>
                  <a:pt x="587" y="482"/>
                  <a:pt x="587" y="481"/>
                </a:cubicBezTo>
                <a:cubicBezTo>
                  <a:pt x="586" y="481"/>
                  <a:pt x="586" y="481"/>
                  <a:pt x="586" y="481"/>
                </a:cubicBezTo>
                <a:close/>
                <a:moveTo>
                  <a:pt x="584" y="501"/>
                </a:moveTo>
                <a:cubicBezTo>
                  <a:pt x="581" y="501"/>
                  <a:pt x="580" y="501"/>
                  <a:pt x="579" y="499"/>
                </a:cubicBezTo>
                <a:cubicBezTo>
                  <a:pt x="579" y="499"/>
                  <a:pt x="579" y="499"/>
                  <a:pt x="579" y="499"/>
                </a:cubicBezTo>
                <a:cubicBezTo>
                  <a:pt x="578" y="498"/>
                  <a:pt x="582" y="495"/>
                  <a:pt x="579" y="492"/>
                </a:cubicBezTo>
                <a:cubicBezTo>
                  <a:pt x="579" y="488"/>
                  <a:pt x="578" y="491"/>
                  <a:pt x="577" y="489"/>
                </a:cubicBezTo>
                <a:cubicBezTo>
                  <a:pt x="577" y="488"/>
                  <a:pt x="576" y="487"/>
                  <a:pt x="576" y="487"/>
                </a:cubicBezTo>
                <a:cubicBezTo>
                  <a:pt x="574" y="487"/>
                  <a:pt x="574" y="487"/>
                  <a:pt x="574" y="487"/>
                </a:cubicBezTo>
                <a:cubicBezTo>
                  <a:pt x="574" y="486"/>
                  <a:pt x="574" y="486"/>
                  <a:pt x="574" y="486"/>
                </a:cubicBezTo>
                <a:cubicBezTo>
                  <a:pt x="573" y="485"/>
                  <a:pt x="574" y="486"/>
                  <a:pt x="573" y="485"/>
                </a:cubicBezTo>
                <a:cubicBezTo>
                  <a:pt x="575" y="485"/>
                  <a:pt x="577" y="485"/>
                  <a:pt x="579" y="485"/>
                </a:cubicBezTo>
                <a:cubicBezTo>
                  <a:pt x="579" y="483"/>
                  <a:pt x="578" y="484"/>
                  <a:pt x="578" y="482"/>
                </a:cubicBezTo>
                <a:cubicBezTo>
                  <a:pt x="579" y="481"/>
                  <a:pt x="578" y="482"/>
                  <a:pt x="579" y="481"/>
                </a:cubicBezTo>
                <a:cubicBezTo>
                  <a:pt x="580" y="481"/>
                  <a:pt x="580" y="482"/>
                  <a:pt x="581" y="482"/>
                </a:cubicBezTo>
                <a:cubicBezTo>
                  <a:pt x="581" y="484"/>
                  <a:pt x="581" y="484"/>
                  <a:pt x="580" y="485"/>
                </a:cubicBezTo>
                <a:cubicBezTo>
                  <a:pt x="581" y="486"/>
                  <a:pt x="582" y="487"/>
                  <a:pt x="584" y="487"/>
                </a:cubicBezTo>
                <a:cubicBezTo>
                  <a:pt x="584" y="493"/>
                  <a:pt x="583" y="497"/>
                  <a:pt x="584" y="501"/>
                </a:cubicBezTo>
                <a:close/>
                <a:moveTo>
                  <a:pt x="597" y="522"/>
                </a:moveTo>
                <a:cubicBezTo>
                  <a:pt x="594" y="522"/>
                  <a:pt x="594" y="522"/>
                  <a:pt x="594" y="522"/>
                </a:cubicBezTo>
                <a:cubicBezTo>
                  <a:pt x="593" y="519"/>
                  <a:pt x="593" y="516"/>
                  <a:pt x="592" y="512"/>
                </a:cubicBezTo>
                <a:cubicBezTo>
                  <a:pt x="591" y="512"/>
                  <a:pt x="591" y="512"/>
                  <a:pt x="590" y="512"/>
                </a:cubicBezTo>
                <a:cubicBezTo>
                  <a:pt x="590" y="509"/>
                  <a:pt x="588" y="508"/>
                  <a:pt x="587" y="506"/>
                </a:cubicBezTo>
                <a:cubicBezTo>
                  <a:pt x="586" y="506"/>
                  <a:pt x="586" y="506"/>
                  <a:pt x="586" y="506"/>
                </a:cubicBezTo>
                <a:cubicBezTo>
                  <a:pt x="585" y="505"/>
                  <a:pt x="586" y="505"/>
                  <a:pt x="585" y="504"/>
                </a:cubicBezTo>
                <a:cubicBezTo>
                  <a:pt x="585" y="502"/>
                  <a:pt x="585" y="502"/>
                  <a:pt x="585" y="502"/>
                </a:cubicBezTo>
                <a:cubicBezTo>
                  <a:pt x="585" y="502"/>
                  <a:pt x="585" y="502"/>
                  <a:pt x="585" y="502"/>
                </a:cubicBezTo>
                <a:cubicBezTo>
                  <a:pt x="586" y="501"/>
                  <a:pt x="585" y="501"/>
                  <a:pt x="587" y="501"/>
                </a:cubicBezTo>
                <a:cubicBezTo>
                  <a:pt x="587" y="502"/>
                  <a:pt x="589" y="502"/>
                  <a:pt x="589" y="503"/>
                </a:cubicBezTo>
                <a:cubicBezTo>
                  <a:pt x="589" y="504"/>
                  <a:pt x="589" y="504"/>
                  <a:pt x="589" y="504"/>
                </a:cubicBezTo>
                <a:cubicBezTo>
                  <a:pt x="590" y="504"/>
                  <a:pt x="590" y="504"/>
                  <a:pt x="590" y="504"/>
                </a:cubicBezTo>
                <a:cubicBezTo>
                  <a:pt x="590" y="505"/>
                  <a:pt x="590" y="505"/>
                  <a:pt x="590" y="505"/>
                </a:cubicBezTo>
                <a:cubicBezTo>
                  <a:pt x="591" y="505"/>
                  <a:pt x="591" y="505"/>
                  <a:pt x="592" y="504"/>
                </a:cubicBezTo>
                <a:cubicBezTo>
                  <a:pt x="592" y="508"/>
                  <a:pt x="592" y="509"/>
                  <a:pt x="594" y="511"/>
                </a:cubicBezTo>
                <a:cubicBezTo>
                  <a:pt x="594" y="511"/>
                  <a:pt x="595" y="511"/>
                  <a:pt x="595" y="512"/>
                </a:cubicBezTo>
                <a:cubicBezTo>
                  <a:pt x="595" y="513"/>
                  <a:pt x="596" y="514"/>
                  <a:pt x="596" y="516"/>
                </a:cubicBezTo>
                <a:cubicBezTo>
                  <a:pt x="596" y="517"/>
                  <a:pt x="599" y="518"/>
                  <a:pt x="598" y="520"/>
                </a:cubicBezTo>
                <a:cubicBezTo>
                  <a:pt x="598" y="520"/>
                  <a:pt x="598" y="521"/>
                  <a:pt x="597" y="521"/>
                </a:cubicBezTo>
                <a:lnTo>
                  <a:pt x="597" y="522"/>
                </a:lnTo>
                <a:close/>
                <a:moveTo>
                  <a:pt x="700" y="963"/>
                </a:moveTo>
                <a:cubicBezTo>
                  <a:pt x="698" y="963"/>
                  <a:pt x="699" y="962"/>
                  <a:pt x="696" y="962"/>
                </a:cubicBezTo>
                <a:cubicBezTo>
                  <a:pt x="696" y="961"/>
                  <a:pt x="697" y="961"/>
                  <a:pt x="696" y="961"/>
                </a:cubicBezTo>
                <a:cubicBezTo>
                  <a:pt x="696" y="960"/>
                  <a:pt x="696" y="960"/>
                  <a:pt x="696" y="960"/>
                </a:cubicBezTo>
                <a:cubicBezTo>
                  <a:pt x="698" y="960"/>
                  <a:pt x="699" y="960"/>
                  <a:pt x="700" y="961"/>
                </a:cubicBezTo>
                <a:lnTo>
                  <a:pt x="700" y="963"/>
                </a:lnTo>
                <a:close/>
                <a:moveTo>
                  <a:pt x="712" y="976"/>
                </a:moveTo>
                <a:cubicBezTo>
                  <a:pt x="709" y="975"/>
                  <a:pt x="707" y="975"/>
                  <a:pt x="705" y="974"/>
                </a:cubicBezTo>
                <a:cubicBezTo>
                  <a:pt x="704" y="972"/>
                  <a:pt x="703" y="973"/>
                  <a:pt x="703" y="970"/>
                </a:cubicBezTo>
                <a:cubicBezTo>
                  <a:pt x="702" y="970"/>
                  <a:pt x="702" y="970"/>
                  <a:pt x="702" y="970"/>
                </a:cubicBezTo>
                <a:cubicBezTo>
                  <a:pt x="702" y="968"/>
                  <a:pt x="702" y="966"/>
                  <a:pt x="702" y="965"/>
                </a:cubicBezTo>
                <a:cubicBezTo>
                  <a:pt x="705" y="967"/>
                  <a:pt x="705" y="967"/>
                  <a:pt x="705" y="967"/>
                </a:cubicBezTo>
                <a:cubicBezTo>
                  <a:pt x="705" y="967"/>
                  <a:pt x="705" y="968"/>
                  <a:pt x="706" y="969"/>
                </a:cubicBezTo>
                <a:cubicBezTo>
                  <a:pt x="707" y="969"/>
                  <a:pt x="708" y="969"/>
                  <a:pt x="709" y="969"/>
                </a:cubicBezTo>
                <a:cubicBezTo>
                  <a:pt x="709" y="972"/>
                  <a:pt x="710" y="973"/>
                  <a:pt x="712" y="974"/>
                </a:cubicBezTo>
                <a:lnTo>
                  <a:pt x="712" y="976"/>
                </a:lnTo>
                <a:close/>
                <a:moveTo>
                  <a:pt x="813" y="1700"/>
                </a:moveTo>
                <a:cubicBezTo>
                  <a:pt x="813" y="1698"/>
                  <a:pt x="814" y="1697"/>
                  <a:pt x="816" y="1696"/>
                </a:cubicBezTo>
                <a:cubicBezTo>
                  <a:pt x="816" y="1698"/>
                  <a:pt x="817" y="1699"/>
                  <a:pt x="817" y="1700"/>
                </a:cubicBezTo>
                <a:cubicBezTo>
                  <a:pt x="815" y="1700"/>
                  <a:pt x="814" y="1700"/>
                  <a:pt x="813" y="1700"/>
                </a:cubicBezTo>
                <a:close/>
                <a:moveTo>
                  <a:pt x="817" y="1693"/>
                </a:moveTo>
                <a:cubicBezTo>
                  <a:pt x="819" y="1694"/>
                  <a:pt x="821" y="1694"/>
                  <a:pt x="823" y="1694"/>
                </a:cubicBezTo>
                <a:cubicBezTo>
                  <a:pt x="821" y="1696"/>
                  <a:pt x="818" y="1695"/>
                  <a:pt x="817" y="1693"/>
                </a:cubicBezTo>
                <a:close/>
                <a:moveTo>
                  <a:pt x="822" y="1702"/>
                </a:moveTo>
                <a:cubicBezTo>
                  <a:pt x="820" y="1702"/>
                  <a:pt x="820" y="1702"/>
                  <a:pt x="820" y="1702"/>
                </a:cubicBezTo>
                <a:cubicBezTo>
                  <a:pt x="820" y="1700"/>
                  <a:pt x="820" y="1700"/>
                  <a:pt x="820" y="1700"/>
                </a:cubicBezTo>
                <a:cubicBezTo>
                  <a:pt x="820" y="1700"/>
                  <a:pt x="821" y="1700"/>
                  <a:pt x="821" y="1700"/>
                </a:cubicBezTo>
                <a:cubicBezTo>
                  <a:pt x="822" y="1699"/>
                  <a:pt x="822" y="1698"/>
                  <a:pt x="822" y="1696"/>
                </a:cubicBezTo>
                <a:cubicBezTo>
                  <a:pt x="823" y="1696"/>
                  <a:pt x="823" y="1696"/>
                  <a:pt x="823" y="1696"/>
                </a:cubicBezTo>
                <a:cubicBezTo>
                  <a:pt x="823" y="1696"/>
                  <a:pt x="823" y="1696"/>
                  <a:pt x="823" y="1696"/>
                </a:cubicBezTo>
                <a:cubicBezTo>
                  <a:pt x="823" y="1696"/>
                  <a:pt x="823" y="1696"/>
                  <a:pt x="823" y="1696"/>
                </a:cubicBezTo>
                <a:cubicBezTo>
                  <a:pt x="823" y="1696"/>
                  <a:pt x="823" y="1696"/>
                  <a:pt x="823" y="1696"/>
                </a:cubicBezTo>
                <a:cubicBezTo>
                  <a:pt x="825" y="1697"/>
                  <a:pt x="825" y="1697"/>
                  <a:pt x="825" y="1697"/>
                </a:cubicBezTo>
                <a:cubicBezTo>
                  <a:pt x="825" y="1700"/>
                  <a:pt x="823" y="1700"/>
                  <a:pt x="822" y="1702"/>
                </a:cubicBezTo>
                <a:close/>
                <a:moveTo>
                  <a:pt x="845" y="1266"/>
                </a:moveTo>
                <a:cubicBezTo>
                  <a:pt x="845" y="1267"/>
                  <a:pt x="845" y="1267"/>
                  <a:pt x="845" y="1267"/>
                </a:cubicBezTo>
                <a:cubicBezTo>
                  <a:pt x="844" y="1267"/>
                  <a:pt x="843" y="1265"/>
                  <a:pt x="843" y="1265"/>
                </a:cubicBezTo>
                <a:cubicBezTo>
                  <a:pt x="841" y="1265"/>
                  <a:pt x="841" y="1265"/>
                  <a:pt x="841" y="1265"/>
                </a:cubicBezTo>
                <a:cubicBezTo>
                  <a:pt x="840" y="1264"/>
                  <a:pt x="840" y="1263"/>
                  <a:pt x="839" y="1262"/>
                </a:cubicBezTo>
                <a:cubicBezTo>
                  <a:pt x="836" y="1262"/>
                  <a:pt x="836" y="1262"/>
                  <a:pt x="836" y="1262"/>
                </a:cubicBezTo>
                <a:cubicBezTo>
                  <a:pt x="836" y="1260"/>
                  <a:pt x="836" y="1260"/>
                  <a:pt x="836" y="1257"/>
                </a:cubicBezTo>
                <a:cubicBezTo>
                  <a:pt x="837" y="1257"/>
                  <a:pt x="838" y="1257"/>
                  <a:pt x="838" y="1257"/>
                </a:cubicBezTo>
                <a:cubicBezTo>
                  <a:pt x="839" y="1257"/>
                  <a:pt x="839" y="1258"/>
                  <a:pt x="839" y="1259"/>
                </a:cubicBezTo>
                <a:cubicBezTo>
                  <a:pt x="840" y="1259"/>
                  <a:pt x="840" y="1259"/>
                  <a:pt x="840" y="1259"/>
                </a:cubicBezTo>
                <a:cubicBezTo>
                  <a:pt x="840" y="1260"/>
                  <a:pt x="840" y="1260"/>
                  <a:pt x="840" y="1260"/>
                </a:cubicBezTo>
                <a:cubicBezTo>
                  <a:pt x="840" y="1260"/>
                  <a:pt x="840" y="1260"/>
                  <a:pt x="840" y="1260"/>
                </a:cubicBezTo>
                <a:cubicBezTo>
                  <a:pt x="840" y="1262"/>
                  <a:pt x="840" y="1262"/>
                  <a:pt x="840" y="1262"/>
                </a:cubicBezTo>
                <a:cubicBezTo>
                  <a:pt x="841" y="1263"/>
                  <a:pt x="843" y="1263"/>
                  <a:pt x="844" y="1263"/>
                </a:cubicBezTo>
                <a:cubicBezTo>
                  <a:pt x="844" y="1264"/>
                  <a:pt x="844" y="1264"/>
                  <a:pt x="844" y="1264"/>
                </a:cubicBezTo>
                <a:cubicBezTo>
                  <a:pt x="844" y="1264"/>
                  <a:pt x="845" y="1265"/>
                  <a:pt x="846" y="1265"/>
                </a:cubicBezTo>
                <a:cubicBezTo>
                  <a:pt x="845" y="1266"/>
                  <a:pt x="846" y="1266"/>
                  <a:pt x="845" y="1266"/>
                </a:cubicBezTo>
                <a:close/>
                <a:moveTo>
                  <a:pt x="861" y="1297"/>
                </a:moveTo>
                <a:cubicBezTo>
                  <a:pt x="860" y="1297"/>
                  <a:pt x="861" y="1297"/>
                  <a:pt x="860" y="1297"/>
                </a:cubicBezTo>
                <a:cubicBezTo>
                  <a:pt x="859" y="1296"/>
                  <a:pt x="858" y="1294"/>
                  <a:pt x="858" y="1291"/>
                </a:cubicBezTo>
                <a:cubicBezTo>
                  <a:pt x="859" y="1291"/>
                  <a:pt x="859" y="1291"/>
                  <a:pt x="859" y="1291"/>
                </a:cubicBezTo>
                <a:cubicBezTo>
                  <a:pt x="860" y="1292"/>
                  <a:pt x="860" y="1292"/>
                  <a:pt x="860" y="1292"/>
                </a:cubicBezTo>
                <a:cubicBezTo>
                  <a:pt x="860" y="1296"/>
                  <a:pt x="860" y="1296"/>
                  <a:pt x="860" y="1296"/>
                </a:cubicBezTo>
                <a:cubicBezTo>
                  <a:pt x="861" y="1296"/>
                  <a:pt x="861" y="1296"/>
                  <a:pt x="861" y="1296"/>
                </a:cubicBezTo>
                <a:lnTo>
                  <a:pt x="861" y="1297"/>
                </a:lnTo>
                <a:close/>
                <a:moveTo>
                  <a:pt x="777" y="182"/>
                </a:moveTo>
                <a:cubicBezTo>
                  <a:pt x="777" y="178"/>
                  <a:pt x="777" y="178"/>
                  <a:pt x="777" y="178"/>
                </a:cubicBezTo>
                <a:cubicBezTo>
                  <a:pt x="776" y="178"/>
                  <a:pt x="776" y="178"/>
                  <a:pt x="776" y="178"/>
                </a:cubicBezTo>
                <a:cubicBezTo>
                  <a:pt x="775" y="177"/>
                  <a:pt x="775" y="177"/>
                  <a:pt x="775" y="175"/>
                </a:cubicBezTo>
                <a:cubicBezTo>
                  <a:pt x="773" y="175"/>
                  <a:pt x="773" y="175"/>
                  <a:pt x="773" y="175"/>
                </a:cubicBezTo>
                <a:cubicBezTo>
                  <a:pt x="773" y="176"/>
                  <a:pt x="773" y="176"/>
                  <a:pt x="773" y="176"/>
                </a:cubicBezTo>
                <a:cubicBezTo>
                  <a:pt x="772" y="176"/>
                  <a:pt x="772" y="176"/>
                  <a:pt x="772" y="176"/>
                </a:cubicBezTo>
                <a:cubicBezTo>
                  <a:pt x="771" y="175"/>
                  <a:pt x="771" y="174"/>
                  <a:pt x="770" y="174"/>
                </a:cubicBezTo>
                <a:cubicBezTo>
                  <a:pt x="770" y="174"/>
                  <a:pt x="770" y="174"/>
                  <a:pt x="770" y="174"/>
                </a:cubicBezTo>
                <a:cubicBezTo>
                  <a:pt x="767" y="174"/>
                  <a:pt x="767" y="174"/>
                  <a:pt x="767" y="174"/>
                </a:cubicBezTo>
                <a:cubicBezTo>
                  <a:pt x="767" y="175"/>
                  <a:pt x="767" y="175"/>
                  <a:pt x="767" y="175"/>
                </a:cubicBezTo>
                <a:cubicBezTo>
                  <a:pt x="765" y="175"/>
                  <a:pt x="765" y="175"/>
                  <a:pt x="765" y="175"/>
                </a:cubicBezTo>
                <a:cubicBezTo>
                  <a:pt x="765" y="176"/>
                  <a:pt x="765" y="176"/>
                  <a:pt x="765" y="176"/>
                </a:cubicBezTo>
                <a:cubicBezTo>
                  <a:pt x="763" y="176"/>
                  <a:pt x="763" y="176"/>
                  <a:pt x="763" y="176"/>
                </a:cubicBezTo>
                <a:cubicBezTo>
                  <a:pt x="762" y="176"/>
                  <a:pt x="763" y="177"/>
                  <a:pt x="760" y="177"/>
                </a:cubicBezTo>
                <a:cubicBezTo>
                  <a:pt x="760" y="176"/>
                  <a:pt x="760" y="176"/>
                  <a:pt x="760" y="176"/>
                </a:cubicBezTo>
                <a:cubicBezTo>
                  <a:pt x="759" y="176"/>
                  <a:pt x="759" y="176"/>
                  <a:pt x="759" y="176"/>
                </a:cubicBezTo>
                <a:cubicBezTo>
                  <a:pt x="759" y="176"/>
                  <a:pt x="759" y="176"/>
                  <a:pt x="759" y="176"/>
                </a:cubicBezTo>
                <a:cubicBezTo>
                  <a:pt x="758" y="176"/>
                  <a:pt x="758" y="176"/>
                  <a:pt x="758" y="176"/>
                </a:cubicBezTo>
                <a:cubicBezTo>
                  <a:pt x="758" y="175"/>
                  <a:pt x="758" y="175"/>
                  <a:pt x="758" y="175"/>
                </a:cubicBezTo>
                <a:cubicBezTo>
                  <a:pt x="756" y="175"/>
                  <a:pt x="756" y="175"/>
                  <a:pt x="756" y="175"/>
                </a:cubicBezTo>
                <a:cubicBezTo>
                  <a:pt x="756" y="174"/>
                  <a:pt x="756" y="174"/>
                  <a:pt x="756" y="174"/>
                </a:cubicBezTo>
                <a:cubicBezTo>
                  <a:pt x="754" y="174"/>
                  <a:pt x="753" y="175"/>
                  <a:pt x="752" y="175"/>
                </a:cubicBezTo>
                <a:cubicBezTo>
                  <a:pt x="751" y="175"/>
                  <a:pt x="751" y="176"/>
                  <a:pt x="751" y="176"/>
                </a:cubicBezTo>
                <a:cubicBezTo>
                  <a:pt x="749" y="176"/>
                  <a:pt x="749" y="176"/>
                  <a:pt x="749" y="176"/>
                </a:cubicBezTo>
                <a:cubicBezTo>
                  <a:pt x="749" y="177"/>
                  <a:pt x="749" y="177"/>
                  <a:pt x="749" y="177"/>
                </a:cubicBezTo>
                <a:cubicBezTo>
                  <a:pt x="748" y="177"/>
                  <a:pt x="748" y="177"/>
                  <a:pt x="748" y="177"/>
                </a:cubicBezTo>
                <a:cubicBezTo>
                  <a:pt x="747" y="177"/>
                  <a:pt x="747" y="178"/>
                  <a:pt x="747" y="178"/>
                </a:cubicBezTo>
                <a:cubicBezTo>
                  <a:pt x="746" y="179"/>
                  <a:pt x="744" y="180"/>
                  <a:pt x="744" y="181"/>
                </a:cubicBezTo>
                <a:cubicBezTo>
                  <a:pt x="744" y="183"/>
                  <a:pt x="744" y="183"/>
                  <a:pt x="744" y="183"/>
                </a:cubicBezTo>
                <a:cubicBezTo>
                  <a:pt x="743" y="183"/>
                  <a:pt x="743" y="183"/>
                  <a:pt x="743" y="183"/>
                </a:cubicBezTo>
                <a:cubicBezTo>
                  <a:pt x="743" y="184"/>
                  <a:pt x="744" y="185"/>
                  <a:pt x="744" y="185"/>
                </a:cubicBezTo>
                <a:cubicBezTo>
                  <a:pt x="744" y="186"/>
                  <a:pt x="743" y="188"/>
                  <a:pt x="743" y="189"/>
                </a:cubicBezTo>
                <a:cubicBezTo>
                  <a:pt x="743" y="190"/>
                  <a:pt x="742" y="190"/>
                  <a:pt x="742" y="190"/>
                </a:cubicBezTo>
                <a:cubicBezTo>
                  <a:pt x="742" y="194"/>
                  <a:pt x="745" y="198"/>
                  <a:pt x="750" y="197"/>
                </a:cubicBezTo>
                <a:cubicBezTo>
                  <a:pt x="751" y="196"/>
                  <a:pt x="752" y="194"/>
                  <a:pt x="754" y="195"/>
                </a:cubicBezTo>
                <a:cubicBezTo>
                  <a:pt x="754" y="195"/>
                  <a:pt x="754" y="195"/>
                  <a:pt x="754" y="195"/>
                </a:cubicBezTo>
                <a:cubicBezTo>
                  <a:pt x="757" y="196"/>
                  <a:pt x="761" y="196"/>
                  <a:pt x="763" y="195"/>
                </a:cubicBezTo>
                <a:cubicBezTo>
                  <a:pt x="763" y="195"/>
                  <a:pt x="763" y="195"/>
                  <a:pt x="763" y="195"/>
                </a:cubicBezTo>
                <a:cubicBezTo>
                  <a:pt x="764" y="195"/>
                  <a:pt x="764" y="195"/>
                  <a:pt x="764" y="195"/>
                </a:cubicBezTo>
                <a:cubicBezTo>
                  <a:pt x="764" y="194"/>
                  <a:pt x="764" y="194"/>
                  <a:pt x="764" y="194"/>
                </a:cubicBezTo>
                <a:cubicBezTo>
                  <a:pt x="765" y="194"/>
                  <a:pt x="765" y="194"/>
                  <a:pt x="765" y="194"/>
                </a:cubicBezTo>
                <a:cubicBezTo>
                  <a:pt x="766" y="193"/>
                  <a:pt x="767" y="192"/>
                  <a:pt x="768" y="191"/>
                </a:cubicBezTo>
                <a:cubicBezTo>
                  <a:pt x="772" y="191"/>
                  <a:pt x="772" y="191"/>
                  <a:pt x="772" y="191"/>
                </a:cubicBezTo>
                <a:cubicBezTo>
                  <a:pt x="772" y="190"/>
                  <a:pt x="773" y="189"/>
                  <a:pt x="773" y="189"/>
                </a:cubicBezTo>
                <a:cubicBezTo>
                  <a:pt x="775" y="188"/>
                  <a:pt x="776" y="190"/>
                  <a:pt x="778" y="189"/>
                </a:cubicBezTo>
                <a:cubicBezTo>
                  <a:pt x="778" y="189"/>
                  <a:pt x="779" y="188"/>
                  <a:pt x="780" y="187"/>
                </a:cubicBezTo>
                <a:cubicBezTo>
                  <a:pt x="780" y="186"/>
                  <a:pt x="780" y="186"/>
                  <a:pt x="779" y="185"/>
                </a:cubicBezTo>
                <a:cubicBezTo>
                  <a:pt x="779" y="185"/>
                  <a:pt x="779" y="185"/>
                  <a:pt x="779" y="185"/>
                </a:cubicBezTo>
                <a:cubicBezTo>
                  <a:pt x="779" y="183"/>
                  <a:pt x="779" y="183"/>
                  <a:pt x="779" y="183"/>
                </a:cubicBezTo>
                <a:cubicBezTo>
                  <a:pt x="778" y="183"/>
                  <a:pt x="778" y="183"/>
                  <a:pt x="778" y="183"/>
                </a:cubicBezTo>
                <a:cubicBezTo>
                  <a:pt x="778" y="182"/>
                  <a:pt x="778" y="182"/>
                  <a:pt x="778" y="182"/>
                </a:cubicBezTo>
                <a:lnTo>
                  <a:pt x="777" y="182"/>
                </a:lnTo>
                <a:close/>
                <a:moveTo>
                  <a:pt x="2394" y="174"/>
                </a:moveTo>
                <a:cubicBezTo>
                  <a:pt x="2394" y="177"/>
                  <a:pt x="2393" y="177"/>
                  <a:pt x="2393" y="180"/>
                </a:cubicBezTo>
                <a:cubicBezTo>
                  <a:pt x="2395" y="179"/>
                  <a:pt x="2396" y="179"/>
                  <a:pt x="2398" y="179"/>
                </a:cubicBezTo>
                <a:cubicBezTo>
                  <a:pt x="2399" y="177"/>
                  <a:pt x="2399" y="176"/>
                  <a:pt x="2399" y="174"/>
                </a:cubicBezTo>
                <a:cubicBezTo>
                  <a:pt x="2398" y="174"/>
                  <a:pt x="2398" y="174"/>
                  <a:pt x="2398" y="174"/>
                </a:cubicBezTo>
                <a:cubicBezTo>
                  <a:pt x="2398" y="174"/>
                  <a:pt x="2398" y="174"/>
                  <a:pt x="2397" y="175"/>
                </a:cubicBezTo>
                <a:cubicBezTo>
                  <a:pt x="2396" y="175"/>
                  <a:pt x="2395" y="174"/>
                  <a:pt x="2394" y="174"/>
                </a:cubicBezTo>
                <a:close/>
                <a:moveTo>
                  <a:pt x="2632" y="174"/>
                </a:moveTo>
                <a:cubicBezTo>
                  <a:pt x="2632" y="175"/>
                  <a:pt x="2632" y="176"/>
                  <a:pt x="2631" y="176"/>
                </a:cubicBezTo>
                <a:cubicBezTo>
                  <a:pt x="2631" y="178"/>
                  <a:pt x="2631" y="179"/>
                  <a:pt x="2633" y="180"/>
                </a:cubicBezTo>
                <a:cubicBezTo>
                  <a:pt x="2633" y="180"/>
                  <a:pt x="2633" y="180"/>
                  <a:pt x="2633" y="180"/>
                </a:cubicBezTo>
                <a:cubicBezTo>
                  <a:pt x="2634" y="180"/>
                  <a:pt x="2634" y="179"/>
                  <a:pt x="2636" y="179"/>
                </a:cubicBezTo>
                <a:cubicBezTo>
                  <a:pt x="2635" y="178"/>
                  <a:pt x="2635" y="176"/>
                  <a:pt x="2635" y="175"/>
                </a:cubicBezTo>
                <a:cubicBezTo>
                  <a:pt x="2634" y="175"/>
                  <a:pt x="2634" y="175"/>
                  <a:pt x="2634" y="175"/>
                </a:cubicBezTo>
                <a:cubicBezTo>
                  <a:pt x="2634" y="174"/>
                  <a:pt x="2634" y="174"/>
                  <a:pt x="2634" y="174"/>
                </a:cubicBezTo>
                <a:lnTo>
                  <a:pt x="2632" y="174"/>
                </a:lnTo>
                <a:close/>
                <a:moveTo>
                  <a:pt x="828" y="223"/>
                </a:moveTo>
                <a:cubicBezTo>
                  <a:pt x="828" y="222"/>
                  <a:pt x="828" y="222"/>
                  <a:pt x="828" y="222"/>
                </a:cubicBezTo>
                <a:cubicBezTo>
                  <a:pt x="829" y="222"/>
                  <a:pt x="829" y="222"/>
                  <a:pt x="829" y="222"/>
                </a:cubicBezTo>
                <a:cubicBezTo>
                  <a:pt x="830" y="222"/>
                  <a:pt x="830" y="221"/>
                  <a:pt x="831" y="221"/>
                </a:cubicBezTo>
                <a:cubicBezTo>
                  <a:pt x="831" y="220"/>
                  <a:pt x="831" y="220"/>
                  <a:pt x="831" y="220"/>
                </a:cubicBezTo>
                <a:cubicBezTo>
                  <a:pt x="830" y="219"/>
                  <a:pt x="829" y="219"/>
                  <a:pt x="827" y="219"/>
                </a:cubicBezTo>
                <a:cubicBezTo>
                  <a:pt x="827" y="220"/>
                  <a:pt x="827" y="220"/>
                  <a:pt x="827" y="220"/>
                </a:cubicBezTo>
                <a:cubicBezTo>
                  <a:pt x="827" y="220"/>
                  <a:pt x="827" y="220"/>
                  <a:pt x="827" y="220"/>
                </a:cubicBezTo>
                <a:cubicBezTo>
                  <a:pt x="826" y="218"/>
                  <a:pt x="824" y="216"/>
                  <a:pt x="823" y="214"/>
                </a:cubicBezTo>
                <a:cubicBezTo>
                  <a:pt x="822" y="215"/>
                  <a:pt x="821" y="215"/>
                  <a:pt x="820" y="215"/>
                </a:cubicBezTo>
                <a:cubicBezTo>
                  <a:pt x="820" y="216"/>
                  <a:pt x="820" y="216"/>
                  <a:pt x="819" y="217"/>
                </a:cubicBezTo>
                <a:cubicBezTo>
                  <a:pt x="819" y="217"/>
                  <a:pt x="819" y="217"/>
                  <a:pt x="819" y="217"/>
                </a:cubicBezTo>
                <a:cubicBezTo>
                  <a:pt x="819" y="218"/>
                  <a:pt x="819" y="220"/>
                  <a:pt x="819" y="221"/>
                </a:cubicBezTo>
                <a:cubicBezTo>
                  <a:pt x="819" y="221"/>
                  <a:pt x="819" y="221"/>
                  <a:pt x="819" y="221"/>
                </a:cubicBezTo>
                <a:cubicBezTo>
                  <a:pt x="819" y="222"/>
                  <a:pt x="819" y="222"/>
                  <a:pt x="819" y="222"/>
                </a:cubicBezTo>
                <a:cubicBezTo>
                  <a:pt x="818" y="222"/>
                  <a:pt x="818" y="222"/>
                  <a:pt x="818" y="222"/>
                </a:cubicBezTo>
                <a:cubicBezTo>
                  <a:pt x="818" y="220"/>
                  <a:pt x="818" y="220"/>
                  <a:pt x="818" y="220"/>
                </a:cubicBezTo>
                <a:cubicBezTo>
                  <a:pt x="817" y="219"/>
                  <a:pt x="817" y="219"/>
                  <a:pt x="816" y="219"/>
                </a:cubicBezTo>
                <a:cubicBezTo>
                  <a:pt x="816" y="220"/>
                  <a:pt x="816" y="220"/>
                  <a:pt x="816" y="220"/>
                </a:cubicBezTo>
                <a:cubicBezTo>
                  <a:pt x="815" y="220"/>
                  <a:pt x="815" y="220"/>
                  <a:pt x="815" y="220"/>
                </a:cubicBezTo>
                <a:cubicBezTo>
                  <a:pt x="815" y="221"/>
                  <a:pt x="815" y="221"/>
                  <a:pt x="815" y="221"/>
                </a:cubicBezTo>
                <a:cubicBezTo>
                  <a:pt x="814" y="221"/>
                  <a:pt x="814" y="221"/>
                  <a:pt x="814" y="221"/>
                </a:cubicBezTo>
                <a:cubicBezTo>
                  <a:pt x="814" y="217"/>
                  <a:pt x="814" y="217"/>
                  <a:pt x="814" y="217"/>
                </a:cubicBezTo>
                <a:cubicBezTo>
                  <a:pt x="813" y="217"/>
                  <a:pt x="813" y="217"/>
                  <a:pt x="813" y="217"/>
                </a:cubicBezTo>
                <a:cubicBezTo>
                  <a:pt x="813" y="216"/>
                  <a:pt x="813" y="215"/>
                  <a:pt x="813" y="214"/>
                </a:cubicBezTo>
                <a:cubicBezTo>
                  <a:pt x="811" y="214"/>
                  <a:pt x="811" y="214"/>
                  <a:pt x="811" y="214"/>
                </a:cubicBezTo>
                <a:cubicBezTo>
                  <a:pt x="811" y="216"/>
                  <a:pt x="810" y="218"/>
                  <a:pt x="809" y="220"/>
                </a:cubicBezTo>
                <a:cubicBezTo>
                  <a:pt x="809" y="220"/>
                  <a:pt x="809" y="220"/>
                  <a:pt x="809" y="220"/>
                </a:cubicBezTo>
                <a:cubicBezTo>
                  <a:pt x="807" y="220"/>
                  <a:pt x="808" y="220"/>
                  <a:pt x="807" y="219"/>
                </a:cubicBezTo>
                <a:cubicBezTo>
                  <a:pt x="806" y="219"/>
                  <a:pt x="806" y="219"/>
                  <a:pt x="806" y="219"/>
                </a:cubicBezTo>
                <a:cubicBezTo>
                  <a:pt x="807" y="218"/>
                  <a:pt x="807" y="217"/>
                  <a:pt x="808" y="216"/>
                </a:cubicBezTo>
                <a:cubicBezTo>
                  <a:pt x="807" y="216"/>
                  <a:pt x="806" y="216"/>
                  <a:pt x="805" y="216"/>
                </a:cubicBezTo>
                <a:cubicBezTo>
                  <a:pt x="805" y="214"/>
                  <a:pt x="805" y="215"/>
                  <a:pt x="804" y="214"/>
                </a:cubicBezTo>
                <a:cubicBezTo>
                  <a:pt x="805" y="213"/>
                  <a:pt x="808" y="213"/>
                  <a:pt x="810" y="212"/>
                </a:cubicBezTo>
                <a:cubicBezTo>
                  <a:pt x="810" y="209"/>
                  <a:pt x="809" y="207"/>
                  <a:pt x="808" y="205"/>
                </a:cubicBezTo>
                <a:cubicBezTo>
                  <a:pt x="808" y="204"/>
                  <a:pt x="808" y="204"/>
                  <a:pt x="808" y="204"/>
                </a:cubicBezTo>
                <a:cubicBezTo>
                  <a:pt x="807" y="205"/>
                  <a:pt x="806" y="206"/>
                  <a:pt x="804" y="205"/>
                </a:cubicBezTo>
                <a:cubicBezTo>
                  <a:pt x="804" y="204"/>
                  <a:pt x="804" y="204"/>
                  <a:pt x="804" y="204"/>
                </a:cubicBezTo>
                <a:cubicBezTo>
                  <a:pt x="804" y="204"/>
                  <a:pt x="804" y="204"/>
                  <a:pt x="804" y="204"/>
                </a:cubicBezTo>
                <a:cubicBezTo>
                  <a:pt x="804" y="204"/>
                  <a:pt x="804" y="204"/>
                  <a:pt x="804" y="204"/>
                </a:cubicBezTo>
                <a:cubicBezTo>
                  <a:pt x="806" y="204"/>
                  <a:pt x="806" y="204"/>
                  <a:pt x="806" y="204"/>
                </a:cubicBezTo>
                <a:cubicBezTo>
                  <a:pt x="806" y="203"/>
                  <a:pt x="806" y="201"/>
                  <a:pt x="806" y="200"/>
                </a:cubicBezTo>
                <a:cubicBezTo>
                  <a:pt x="804" y="200"/>
                  <a:pt x="804" y="200"/>
                  <a:pt x="804" y="200"/>
                </a:cubicBezTo>
                <a:cubicBezTo>
                  <a:pt x="804" y="198"/>
                  <a:pt x="804" y="198"/>
                  <a:pt x="803" y="197"/>
                </a:cubicBezTo>
                <a:cubicBezTo>
                  <a:pt x="803" y="197"/>
                  <a:pt x="803" y="197"/>
                  <a:pt x="803" y="197"/>
                </a:cubicBezTo>
                <a:cubicBezTo>
                  <a:pt x="802" y="197"/>
                  <a:pt x="802" y="197"/>
                  <a:pt x="802" y="197"/>
                </a:cubicBezTo>
                <a:cubicBezTo>
                  <a:pt x="802" y="197"/>
                  <a:pt x="802" y="197"/>
                  <a:pt x="802" y="197"/>
                </a:cubicBezTo>
                <a:cubicBezTo>
                  <a:pt x="798" y="197"/>
                  <a:pt x="798" y="197"/>
                  <a:pt x="798" y="197"/>
                </a:cubicBezTo>
                <a:cubicBezTo>
                  <a:pt x="798" y="198"/>
                  <a:pt x="798" y="198"/>
                  <a:pt x="798" y="198"/>
                </a:cubicBezTo>
                <a:cubicBezTo>
                  <a:pt x="797" y="198"/>
                  <a:pt x="796" y="197"/>
                  <a:pt x="795" y="197"/>
                </a:cubicBezTo>
                <a:cubicBezTo>
                  <a:pt x="795" y="198"/>
                  <a:pt x="795" y="198"/>
                  <a:pt x="794" y="199"/>
                </a:cubicBezTo>
                <a:cubicBezTo>
                  <a:pt x="793" y="199"/>
                  <a:pt x="792" y="199"/>
                  <a:pt x="790" y="199"/>
                </a:cubicBezTo>
                <a:cubicBezTo>
                  <a:pt x="790" y="199"/>
                  <a:pt x="790" y="199"/>
                  <a:pt x="790" y="199"/>
                </a:cubicBezTo>
                <a:cubicBezTo>
                  <a:pt x="788" y="199"/>
                  <a:pt x="788" y="199"/>
                  <a:pt x="788" y="199"/>
                </a:cubicBezTo>
                <a:cubicBezTo>
                  <a:pt x="788" y="198"/>
                  <a:pt x="788" y="198"/>
                  <a:pt x="788" y="198"/>
                </a:cubicBezTo>
                <a:cubicBezTo>
                  <a:pt x="788" y="198"/>
                  <a:pt x="787" y="197"/>
                  <a:pt x="786" y="197"/>
                </a:cubicBezTo>
                <a:cubicBezTo>
                  <a:pt x="786" y="197"/>
                  <a:pt x="786" y="197"/>
                  <a:pt x="786" y="197"/>
                </a:cubicBezTo>
                <a:cubicBezTo>
                  <a:pt x="784" y="197"/>
                  <a:pt x="784" y="197"/>
                  <a:pt x="784" y="197"/>
                </a:cubicBezTo>
                <a:cubicBezTo>
                  <a:pt x="784" y="196"/>
                  <a:pt x="784" y="196"/>
                  <a:pt x="784" y="196"/>
                </a:cubicBezTo>
                <a:cubicBezTo>
                  <a:pt x="782" y="196"/>
                  <a:pt x="781" y="196"/>
                  <a:pt x="779" y="195"/>
                </a:cubicBezTo>
                <a:cubicBezTo>
                  <a:pt x="779" y="195"/>
                  <a:pt x="778" y="194"/>
                  <a:pt x="778" y="193"/>
                </a:cubicBezTo>
                <a:cubicBezTo>
                  <a:pt x="775" y="193"/>
                  <a:pt x="772" y="193"/>
                  <a:pt x="769" y="193"/>
                </a:cubicBezTo>
                <a:cubicBezTo>
                  <a:pt x="769" y="193"/>
                  <a:pt x="769" y="193"/>
                  <a:pt x="769" y="193"/>
                </a:cubicBezTo>
                <a:cubicBezTo>
                  <a:pt x="766" y="193"/>
                  <a:pt x="767" y="194"/>
                  <a:pt x="765" y="195"/>
                </a:cubicBezTo>
                <a:cubicBezTo>
                  <a:pt x="765" y="197"/>
                  <a:pt x="765" y="197"/>
                  <a:pt x="765" y="197"/>
                </a:cubicBezTo>
                <a:cubicBezTo>
                  <a:pt x="765" y="198"/>
                  <a:pt x="767" y="198"/>
                  <a:pt x="768" y="199"/>
                </a:cubicBezTo>
                <a:cubicBezTo>
                  <a:pt x="768" y="199"/>
                  <a:pt x="769" y="199"/>
                  <a:pt x="769" y="200"/>
                </a:cubicBezTo>
                <a:cubicBezTo>
                  <a:pt x="771" y="200"/>
                  <a:pt x="771" y="200"/>
                  <a:pt x="771" y="200"/>
                </a:cubicBezTo>
                <a:cubicBezTo>
                  <a:pt x="773" y="201"/>
                  <a:pt x="773" y="202"/>
                  <a:pt x="776" y="203"/>
                </a:cubicBezTo>
                <a:cubicBezTo>
                  <a:pt x="776" y="204"/>
                  <a:pt x="776" y="204"/>
                  <a:pt x="776" y="204"/>
                </a:cubicBezTo>
                <a:cubicBezTo>
                  <a:pt x="775" y="204"/>
                  <a:pt x="775" y="204"/>
                  <a:pt x="775" y="204"/>
                </a:cubicBezTo>
                <a:cubicBezTo>
                  <a:pt x="775" y="203"/>
                  <a:pt x="775" y="203"/>
                  <a:pt x="775" y="203"/>
                </a:cubicBezTo>
                <a:cubicBezTo>
                  <a:pt x="774" y="203"/>
                  <a:pt x="774" y="203"/>
                  <a:pt x="774" y="203"/>
                </a:cubicBezTo>
                <a:cubicBezTo>
                  <a:pt x="774" y="204"/>
                  <a:pt x="774" y="204"/>
                  <a:pt x="774" y="204"/>
                </a:cubicBezTo>
                <a:cubicBezTo>
                  <a:pt x="771" y="204"/>
                  <a:pt x="768" y="202"/>
                  <a:pt x="767" y="201"/>
                </a:cubicBezTo>
                <a:cubicBezTo>
                  <a:pt x="765" y="201"/>
                  <a:pt x="765" y="201"/>
                  <a:pt x="763" y="201"/>
                </a:cubicBezTo>
                <a:cubicBezTo>
                  <a:pt x="764" y="203"/>
                  <a:pt x="765" y="205"/>
                  <a:pt x="765" y="207"/>
                </a:cubicBezTo>
                <a:cubicBezTo>
                  <a:pt x="765" y="207"/>
                  <a:pt x="765" y="206"/>
                  <a:pt x="764" y="205"/>
                </a:cubicBezTo>
                <a:cubicBezTo>
                  <a:pt x="762" y="206"/>
                  <a:pt x="762" y="206"/>
                  <a:pt x="762" y="208"/>
                </a:cubicBezTo>
                <a:cubicBezTo>
                  <a:pt x="761" y="208"/>
                  <a:pt x="761" y="208"/>
                  <a:pt x="761" y="208"/>
                </a:cubicBezTo>
                <a:cubicBezTo>
                  <a:pt x="761" y="210"/>
                  <a:pt x="761" y="209"/>
                  <a:pt x="763" y="210"/>
                </a:cubicBezTo>
                <a:cubicBezTo>
                  <a:pt x="762" y="211"/>
                  <a:pt x="763" y="210"/>
                  <a:pt x="762" y="211"/>
                </a:cubicBezTo>
                <a:cubicBezTo>
                  <a:pt x="762" y="212"/>
                  <a:pt x="762" y="212"/>
                  <a:pt x="762" y="212"/>
                </a:cubicBezTo>
                <a:cubicBezTo>
                  <a:pt x="761" y="211"/>
                  <a:pt x="761" y="211"/>
                  <a:pt x="760" y="210"/>
                </a:cubicBezTo>
                <a:cubicBezTo>
                  <a:pt x="760" y="208"/>
                  <a:pt x="760" y="208"/>
                  <a:pt x="760" y="208"/>
                </a:cubicBezTo>
                <a:cubicBezTo>
                  <a:pt x="760" y="208"/>
                  <a:pt x="760" y="208"/>
                  <a:pt x="760" y="208"/>
                </a:cubicBezTo>
                <a:cubicBezTo>
                  <a:pt x="760" y="206"/>
                  <a:pt x="761" y="204"/>
                  <a:pt x="761" y="202"/>
                </a:cubicBezTo>
                <a:cubicBezTo>
                  <a:pt x="760" y="202"/>
                  <a:pt x="760" y="202"/>
                  <a:pt x="760" y="202"/>
                </a:cubicBezTo>
                <a:cubicBezTo>
                  <a:pt x="760" y="201"/>
                  <a:pt x="760" y="201"/>
                  <a:pt x="760" y="201"/>
                </a:cubicBezTo>
                <a:cubicBezTo>
                  <a:pt x="758" y="202"/>
                  <a:pt x="756" y="203"/>
                  <a:pt x="754" y="204"/>
                </a:cubicBezTo>
                <a:cubicBezTo>
                  <a:pt x="754" y="203"/>
                  <a:pt x="754" y="203"/>
                  <a:pt x="754" y="202"/>
                </a:cubicBezTo>
                <a:cubicBezTo>
                  <a:pt x="755" y="202"/>
                  <a:pt x="755" y="202"/>
                  <a:pt x="755" y="202"/>
                </a:cubicBezTo>
                <a:cubicBezTo>
                  <a:pt x="755" y="201"/>
                  <a:pt x="755" y="201"/>
                  <a:pt x="755" y="201"/>
                </a:cubicBezTo>
                <a:cubicBezTo>
                  <a:pt x="754" y="200"/>
                  <a:pt x="754" y="201"/>
                  <a:pt x="754" y="200"/>
                </a:cubicBezTo>
                <a:cubicBezTo>
                  <a:pt x="752" y="200"/>
                  <a:pt x="752" y="200"/>
                  <a:pt x="751" y="201"/>
                </a:cubicBezTo>
                <a:cubicBezTo>
                  <a:pt x="751" y="201"/>
                  <a:pt x="751" y="201"/>
                  <a:pt x="751" y="201"/>
                </a:cubicBezTo>
                <a:cubicBezTo>
                  <a:pt x="749" y="201"/>
                  <a:pt x="749" y="201"/>
                  <a:pt x="749" y="201"/>
                </a:cubicBezTo>
                <a:cubicBezTo>
                  <a:pt x="749" y="202"/>
                  <a:pt x="749" y="202"/>
                  <a:pt x="749" y="202"/>
                </a:cubicBezTo>
                <a:cubicBezTo>
                  <a:pt x="749" y="202"/>
                  <a:pt x="748" y="202"/>
                  <a:pt x="748" y="203"/>
                </a:cubicBezTo>
                <a:cubicBezTo>
                  <a:pt x="748" y="204"/>
                  <a:pt x="748" y="204"/>
                  <a:pt x="748" y="204"/>
                </a:cubicBezTo>
                <a:cubicBezTo>
                  <a:pt x="747" y="204"/>
                  <a:pt x="746" y="205"/>
                  <a:pt x="745" y="205"/>
                </a:cubicBezTo>
                <a:cubicBezTo>
                  <a:pt x="746" y="206"/>
                  <a:pt x="747" y="207"/>
                  <a:pt x="748" y="208"/>
                </a:cubicBezTo>
                <a:cubicBezTo>
                  <a:pt x="747" y="210"/>
                  <a:pt x="747" y="210"/>
                  <a:pt x="747" y="210"/>
                </a:cubicBezTo>
                <a:cubicBezTo>
                  <a:pt x="746" y="210"/>
                  <a:pt x="743" y="211"/>
                  <a:pt x="742" y="211"/>
                </a:cubicBezTo>
                <a:cubicBezTo>
                  <a:pt x="742" y="211"/>
                  <a:pt x="742" y="210"/>
                  <a:pt x="742" y="210"/>
                </a:cubicBezTo>
                <a:cubicBezTo>
                  <a:pt x="740" y="210"/>
                  <a:pt x="740" y="210"/>
                  <a:pt x="740" y="210"/>
                </a:cubicBezTo>
                <a:cubicBezTo>
                  <a:pt x="740" y="208"/>
                  <a:pt x="740" y="208"/>
                  <a:pt x="740" y="208"/>
                </a:cubicBezTo>
                <a:cubicBezTo>
                  <a:pt x="743" y="208"/>
                  <a:pt x="743" y="208"/>
                  <a:pt x="743" y="208"/>
                </a:cubicBezTo>
                <a:cubicBezTo>
                  <a:pt x="743" y="206"/>
                  <a:pt x="743" y="204"/>
                  <a:pt x="744" y="203"/>
                </a:cubicBezTo>
                <a:cubicBezTo>
                  <a:pt x="744" y="202"/>
                  <a:pt x="744" y="202"/>
                  <a:pt x="744" y="202"/>
                </a:cubicBezTo>
                <a:cubicBezTo>
                  <a:pt x="743" y="201"/>
                  <a:pt x="742" y="202"/>
                  <a:pt x="742" y="203"/>
                </a:cubicBezTo>
                <a:cubicBezTo>
                  <a:pt x="742" y="202"/>
                  <a:pt x="742" y="201"/>
                  <a:pt x="743" y="201"/>
                </a:cubicBezTo>
                <a:cubicBezTo>
                  <a:pt x="743" y="197"/>
                  <a:pt x="742" y="195"/>
                  <a:pt x="739" y="194"/>
                </a:cubicBezTo>
                <a:cubicBezTo>
                  <a:pt x="739" y="191"/>
                  <a:pt x="740" y="190"/>
                  <a:pt x="740" y="188"/>
                </a:cubicBezTo>
                <a:cubicBezTo>
                  <a:pt x="742" y="188"/>
                  <a:pt x="742" y="188"/>
                  <a:pt x="742" y="188"/>
                </a:cubicBezTo>
                <a:cubicBezTo>
                  <a:pt x="742" y="186"/>
                  <a:pt x="742" y="186"/>
                  <a:pt x="742" y="186"/>
                </a:cubicBezTo>
                <a:cubicBezTo>
                  <a:pt x="740" y="186"/>
                  <a:pt x="740" y="186"/>
                  <a:pt x="740" y="186"/>
                </a:cubicBezTo>
                <a:cubicBezTo>
                  <a:pt x="740" y="185"/>
                  <a:pt x="740" y="185"/>
                  <a:pt x="740" y="185"/>
                </a:cubicBezTo>
                <a:cubicBezTo>
                  <a:pt x="741" y="186"/>
                  <a:pt x="743" y="181"/>
                  <a:pt x="743" y="180"/>
                </a:cubicBezTo>
                <a:cubicBezTo>
                  <a:pt x="739" y="178"/>
                  <a:pt x="737" y="176"/>
                  <a:pt x="731" y="176"/>
                </a:cubicBezTo>
                <a:cubicBezTo>
                  <a:pt x="731" y="178"/>
                  <a:pt x="731" y="178"/>
                  <a:pt x="731" y="178"/>
                </a:cubicBezTo>
                <a:cubicBezTo>
                  <a:pt x="729" y="178"/>
                  <a:pt x="728" y="179"/>
                  <a:pt x="725" y="179"/>
                </a:cubicBezTo>
                <a:cubicBezTo>
                  <a:pt x="725" y="180"/>
                  <a:pt x="725" y="180"/>
                  <a:pt x="725" y="180"/>
                </a:cubicBezTo>
                <a:cubicBezTo>
                  <a:pt x="725" y="180"/>
                  <a:pt x="725" y="180"/>
                  <a:pt x="725" y="180"/>
                </a:cubicBezTo>
                <a:cubicBezTo>
                  <a:pt x="725" y="181"/>
                  <a:pt x="725" y="181"/>
                  <a:pt x="725" y="181"/>
                </a:cubicBezTo>
                <a:cubicBezTo>
                  <a:pt x="722" y="181"/>
                  <a:pt x="721" y="182"/>
                  <a:pt x="719" y="182"/>
                </a:cubicBezTo>
                <a:cubicBezTo>
                  <a:pt x="719" y="184"/>
                  <a:pt x="719" y="184"/>
                  <a:pt x="719" y="184"/>
                </a:cubicBezTo>
                <a:cubicBezTo>
                  <a:pt x="718" y="184"/>
                  <a:pt x="717" y="183"/>
                  <a:pt x="716" y="183"/>
                </a:cubicBezTo>
                <a:cubicBezTo>
                  <a:pt x="716" y="184"/>
                  <a:pt x="716" y="184"/>
                  <a:pt x="716" y="184"/>
                </a:cubicBezTo>
                <a:cubicBezTo>
                  <a:pt x="715" y="184"/>
                  <a:pt x="715" y="185"/>
                  <a:pt x="714" y="185"/>
                </a:cubicBezTo>
                <a:cubicBezTo>
                  <a:pt x="715" y="186"/>
                  <a:pt x="715" y="186"/>
                  <a:pt x="715" y="186"/>
                </a:cubicBezTo>
                <a:cubicBezTo>
                  <a:pt x="715" y="187"/>
                  <a:pt x="714" y="188"/>
                  <a:pt x="714" y="189"/>
                </a:cubicBezTo>
                <a:cubicBezTo>
                  <a:pt x="715" y="189"/>
                  <a:pt x="715" y="189"/>
                  <a:pt x="715" y="189"/>
                </a:cubicBezTo>
                <a:cubicBezTo>
                  <a:pt x="715" y="190"/>
                  <a:pt x="715" y="190"/>
                  <a:pt x="715" y="190"/>
                </a:cubicBezTo>
                <a:cubicBezTo>
                  <a:pt x="714" y="190"/>
                  <a:pt x="712" y="190"/>
                  <a:pt x="711" y="189"/>
                </a:cubicBezTo>
                <a:cubicBezTo>
                  <a:pt x="711" y="190"/>
                  <a:pt x="711" y="190"/>
                  <a:pt x="711" y="190"/>
                </a:cubicBezTo>
                <a:cubicBezTo>
                  <a:pt x="709" y="190"/>
                  <a:pt x="709" y="190"/>
                  <a:pt x="709" y="190"/>
                </a:cubicBezTo>
                <a:cubicBezTo>
                  <a:pt x="707" y="193"/>
                  <a:pt x="708" y="195"/>
                  <a:pt x="708" y="199"/>
                </a:cubicBezTo>
                <a:cubicBezTo>
                  <a:pt x="709" y="199"/>
                  <a:pt x="710" y="199"/>
                  <a:pt x="710" y="199"/>
                </a:cubicBezTo>
                <a:cubicBezTo>
                  <a:pt x="710" y="200"/>
                  <a:pt x="710" y="200"/>
                  <a:pt x="710" y="200"/>
                </a:cubicBezTo>
                <a:cubicBezTo>
                  <a:pt x="711" y="200"/>
                  <a:pt x="712" y="199"/>
                  <a:pt x="712" y="199"/>
                </a:cubicBezTo>
                <a:cubicBezTo>
                  <a:pt x="712" y="200"/>
                  <a:pt x="712" y="200"/>
                  <a:pt x="712" y="200"/>
                </a:cubicBezTo>
                <a:cubicBezTo>
                  <a:pt x="717" y="200"/>
                  <a:pt x="717" y="200"/>
                  <a:pt x="717" y="200"/>
                </a:cubicBezTo>
                <a:cubicBezTo>
                  <a:pt x="715" y="201"/>
                  <a:pt x="717" y="205"/>
                  <a:pt x="717" y="206"/>
                </a:cubicBezTo>
                <a:cubicBezTo>
                  <a:pt x="717" y="205"/>
                  <a:pt x="716" y="204"/>
                  <a:pt x="715" y="204"/>
                </a:cubicBezTo>
                <a:cubicBezTo>
                  <a:pt x="715" y="203"/>
                  <a:pt x="715" y="203"/>
                  <a:pt x="715" y="203"/>
                </a:cubicBezTo>
                <a:cubicBezTo>
                  <a:pt x="713" y="202"/>
                  <a:pt x="710" y="202"/>
                  <a:pt x="708" y="203"/>
                </a:cubicBezTo>
                <a:cubicBezTo>
                  <a:pt x="707" y="204"/>
                  <a:pt x="707" y="205"/>
                  <a:pt x="707" y="206"/>
                </a:cubicBezTo>
                <a:cubicBezTo>
                  <a:pt x="710" y="207"/>
                  <a:pt x="709" y="209"/>
                  <a:pt x="714" y="209"/>
                </a:cubicBezTo>
                <a:cubicBezTo>
                  <a:pt x="714" y="211"/>
                  <a:pt x="713" y="213"/>
                  <a:pt x="711" y="214"/>
                </a:cubicBezTo>
                <a:cubicBezTo>
                  <a:pt x="711" y="216"/>
                  <a:pt x="713" y="217"/>
                  <a:pt x="713" y="220"/>
                </a:cubicBezTo>
                <a:cubicBezTo>
                  <a:pt x="711" y="220"/>
                  <a:pt x="709" y="219"/>
                  <a:pt x="708" y="218"/>
                </a:cubicBezTo>
                <a:cubicBezTo>
                  <a:pt x="706" y="218"/>
                  <a:pt x="705" y="218"/>
                  <a:pt x="703" y="219"/>
                </a:cubicBezTo>
                <a:cubicBezTo>
                  <a:pt x="703" y="220"/>
                  <a:pt x="703" y="220"/>
                  <a:pt x="703" y="220"/>
                </a:cubicBezTo>
                <a:cubicBezTo>
                  <a:pt x="700" y="220"/>
                  <a:pt x="700" y="220"/>
                  <a:pt x="700" y="220"/>
                </a:cubicBezTo>
                <a:cubicBezTo>
                  <a:pt x="700" y="220"/>
                  <a:pt x="700" y="220"/>
                  <a:pt x="700" y="220"/>
                </a:cubicBezTo>
                <a:cubicBezTo>
                  <a:pt x="698" y="220"/>
                  <a:pt x="698" y="220"/>
                  <a:pt x="698" y="220"/>
                </a:cubicBezTo>
                <a:cubicBezTo>
                  <a:pt x="698" y="220"/>
                  <a:pt x="698" y="220"/>
                  <a:pt x="698" y="220"/>
                </a:cubicBezTo>
                <a:cubicBezTo>
                  <a:pt x="703" y="219"/>
                  <a:pt x="703" y="216"/>
                  <a:pt x="707" y="216"/>
                </a:cubicBezTo>
                <a:cubicBezTo>
                  <a:pt x="706" y="210"/>
                  <a:pt x="703" y="212"/>
                  <a:pt x="701" y="208"/>
                </a:cubicBezTo>
                <a:cubicBezTo>
                  <a:pt x="701" y="205"/>
                  <a:pt x="701" y="201"/>
                  <a:pt x="700" y="198"/>
                </a:cubicBezTo>
                <a:cubicBezTo>
                  <a:pt x="701" y="198"/>
                  <a:pt x="701" y="198"/>
                  <a:pt x="701" y="198"/>
                </a:cubicBezTo>
                <a:cubicBezTo>
                  <a:pt x="701" y="197"/>
                  <a:pt x="701" y="196"/>
                  <a:pt x="700" y="195"/>
                </a:cubicBezTo>
                <a:cubicBezTo>
                  <a:pt x="701" y="195"/>
                  <a:pt x="701" y="195"/>
                  <a:pt x="701" y="195"/>
                </a:cubicBezTo>
                <a:cubicBezTo>
                  <a:pt x="701" y="190"/>
                  <a:pt x="701" y="190"/>
                  <a:pt x="701" y="190"/>
                </a:cubicBezTo>
                <a:cubicBezTo>
                  <a:pt x="702" y="190"/>
                  <a:pt x="702" y="190"/>
                  <a:pt x="702" y="190"/>
                </a:cubicBezTo>
                <a:cubicBezTo>
                  <a:pt x="702" y="188"/>
                  <a:pt x="702" y="188"/>
                  <a:pt x="702" y="188"/>
                </a:cubicBezTo>
                <a:cubicBezTo>
                  <a:pt x="702" y="188"/>
                  <a:pt x="702" y="188"/>
                  <a:pt x="702" y="188"/>
                </a:cubicBezTo>
                <a:cubicBezTo>
                  <a:pt x="703" y="187"/>
                  <a:pt x="703" y="187"/>
                  <a:pt x="704" y="185"/>
                </a:cubicBezTo>
                <a:cubicBezTo>
                  <a:pt x="704" y="185"/>
                  <a:pt x="705" y="185"/>
                  <a:pt x="706" y="185"/>
                </a:cubicBezTo>
                <a:cubicBezTo>
                  <a:pt x="706" y="184"/>
                  <a:pt x="706" y="184"/>
                  <a:pt x="706" y="184"/>
                </a:cubicBezTo>
                <a:cubicBezTo>
                  <a:pt x="707" y="184"/>
                  <a:pt x="707" y="184"/>
                  <a:pt x="707" y="184"/>
                </a:cubicBezTo>
                <a:cubicBezTo>
                  <a:pt x="707" y="184"/>
                  <a:pt x="707" y="183"/>
                  <a:pt x="708" y="183"/>
                </a:cubicBezTo>
                <a:cubicBezTo>
                  <a:pt x="710" y="181"/>
                  <a:pt x="717" y="180"/>
                  <a:pt x="721" y="180"/>
                </a:cubicBezTo>
                <a:cubicBezTo>
                  <a:pt x="721" y="180"/>
                  <a:pt x="721" y="180"/>
                  <a:pt x="721" y="180"/>
                </a:cubicBezTo>
                <a:cubicBezTo>
                  <a:pt x="722" y="180"/>
                  <a:pt x="722" y="180"/>
                  <a:pt x="722" y="180"/>
                </a:cubicBezTo>
                <a:cubicBezTo>
                  <a:pt x="722" y="178"/>
                  <a:pt x="722" y="178"/>
                  <a:pt x="721" y="177"/>
                </a:cubicBezTo>
                <a:cubicBezTo>
                  <a:pt x="718" y="177"/>
                  <a:pt x="718" y="177"/>
                  <a:pt x="718" y="177"/>
                </a:cubicBezTo>
                <a:cubicBezTo>
                  <a:pt x="718" y="176"/>
                  <a:pt x="718" y="176"/>
                  <a:pt x="718" y="176"/>
                </a:cubicBezTo>
                <a:cubicBezTo>
                  <a:pt x="717" y="176"/>
                  <a:pt x="717" y="177"/>
                  <a:pt x="717" y="177"/>
                </a:cubicBezTo>
                <a:cubicBezTo>
                  <a:pt x="704" y="177"/>
                  <a:pt x="704" y="177"/>
                  <a:pt x="704" y="177"/>
                </a:cubicBezTo>
                <a:cubicBezTo>
                  <a:pt x="702" y="177"/>
                  <a:pt x="701" y="178"/>
                  <a:pt x="700" y="178"/>
                </a:cubicBezTo>
                <a:cubicBezTo>
                  <a:pt x="699" y="178"/>
                  <a:pt x="699" y="177"/>
                  <a:pt x="699" y="177"/>
                </a:cubicBezTo>
                <a:cubicBezTo>
                  <a:pt x="695" y="176"/>
                  <a:pt x="691" y="180"/>
                  <a:pt x="689" y="178"/>
                </a:cubicBezTo>
                <a:cubicBezTo>
                  <a:pt x="686" y="178"/>
                  <a:pt x="685" y="179"/>
                  <a:pt x="685" y="181"/>
                </a:cubicBezTo>
                <a:cubicBezTo>
                  <a:pt x="684" y="181"/>
                  <a:pt x="683" y="181"/>
                  <a:pt x="682" y="181"/>
                </a:cubicBezTo>
                <a:cubicBezTo>
                  <a:pt x="682" y="183"/>
                  <a:pt x="681" y="183"/>
                  <a:pt x="681" y="183"/>
                </a:cubicBezTo>
                <a:cubicBezTo>
                  <a:pt x="681" y="185"/>
                  <a:pt x="681" y="185"/>
                  <a:pt x="681" y="185"/>
                </a:cubicBezTo>
                <a:cubicBezTo>
                  <a:pt x="682" y="185"/>
                  <a:pt x="682" y="185"/>
                  <a:pt x="682" y="185"/>
                </a:cubicBezTo>
                <a:cubicBezTo>
                  <a:pt x="682" y="186"/>
                  <a:pt x="682" y="186"/>
                  <a:pt x="682" y="186"/>
                </a:cubicBezTo>
                <a:cubicBezTo>
                  <a:pt x="682" y="186"/>
                  <a:pt x="677" y="189"/>
                  <a:pt x="677" y="189"/>
                </a:cubicBezTo>
                <a:cubicBezTo>
                  <a:pt x="677" y="190"/>
                  <a:pt x="678" y="192"/>
                  <a:pt x="678" y="192"/>
                </a:cubicBezTo>
                <a:cubicBezTo>
                  <a:pt x="677" y="192"/>
                  <a:pt x="677" y="193"/>
                  <a:pt x="676" y="193"/>
                </a:cubicBezTo>
                <a:cubicBezTo>
                  <a:pt x="676" y="195"/>
                  <a:pt x="676" y="195"/>
                  <a:pt x="676" y="195"/>
                </a:cubicBezTo>
                <a:cubicBezTo>
                  <a:pt x="675" y="196"/>
                  <a:pt x="675" y="196"/>
                  <a:pt x="675" y="196"/>
                </a:cubicBezTo>
                <a:cubicBezTo>
                  <a:pt x="674" y="196"/>
                  <a:pt x="673" y="196"/>
                  <a:pt x="673" y="197"/>
                </a:cubicBezTo>
                <a:cubicBezTo>
                  <a:pt x="673" y="199"/>
                  <a:pt x="673" y="199"/>
                  <a:pt x="673" y="199"/>
                </a:cubicBezTo>
                <a:cubicBezTo>
                  <a:pt x="672" y="199"/>
                  <a:pt x="671" y="200"/>
                  <a:pt x="670" y="201"/>
                </a:cubicBezTo>
                <a:cubicBezTo>
                  <a:pt x="671" y="201"/>
                  <a:pt x="671" y="202"/>
                  <a:pt x="671" y="203"/>
                </a:cubicBezTo>
                <a:cubicBezTo>
                  <a:pt x="671" y="204"/>
                  <a:pt x="671" y="204"/>
                  <a:pt x="671" y="204"/>
                </a:cubicBezTo>
                <a:cubicBezTo>
                  <a:pt x="671" y="205"/>
                  <a:pt x="670" y="205"/>
                  <a:pt x="669" y="206"/>
                </a:cubicBezTo>
                <a:cubicBezTo>
                  <a:pt x="669" y="207"/>
                  <a:pt x="669" y="207"/>
                  <a:pt x="669" y="207"/>
                </a:cubicBezTo>
                <a:cubicBezTo>
                  <a:pt x="669" y="207"/>
                  <a:pt x="669" y="208"/>
                  <a:pt x="668" y="208"/>
                </a:cubicBezTo>
                <a:cubicBezTo>
                  <a:pt x="668" y="209"/>
                  <a:pt x="668" y="209"/>
                  <a:pt x="668" y="209"/>
                </a:cubicBezTo>
                <a:cubicBezTo>
                  <a:pt x="667" y="209"/>
                  <a:pt x="667" y="209"/>
                  <a:pt x="667" y="209"/>
                </a:cubicBezTo>
                <a:cubicBezTo>
                  <a:pt x="667" y="211"/>
                  <a:pt x="667" y="211"/>
                  <a:pt x="667" y="211"/>
                </a:cubicBezTo>
                <a:cubicBezTo>
                  <a:pt x="668" y="212"/>
                  <a:pt x="673" y="214"/>
                  <a:pt x="674" y="214"/>
                </a:cubicBezTo>
                <a:cubicBezTo>
                  <a:pt x="674" y="216"/>
                  <a:pt x="674" y="216"/>
                  <a:pt x="674" y="216"/>
                </a:cubicBezTo>
                <a:cubicBezTo>
                  <a:pt x="673" y="216"/>
                  <a:pt x="673" y="216"/>
                  <a:pt x="673" y="216"/>
                </a:cubicBezTo>
                <a:cubicBezTo>
                  <a:pt x="673" y="218"/>
                  <a:pt x="675" y="218"/>
                  <a:pt x="676" y="220"/>
                </a:cubicBezTo>
                <a:cubicBezTo>
                  <a:pt x="680" y="220"/>
                  <a:pt x="686" y="219"/>
                  <a:pt x="688" y="221"/>
                </a:cubicBezTo>
                <a:cubicBezTo>
                  <a:pt x="689" y="221"/>
                  <a:pt x="689" y="221"/>
                  <a:pt x="689" y="221"/>
                </a:cubicBezTo>
                <a:cubicBezTo>
                  <a:pt x="689" y="223"/>
                  <a:pt x="689" y="223"/>
                  <a:pt x="689" y="223"/>
                </a:cubicBezTo>
                <a:cubicBezTo>
                  <a:pt x="685" y="223"/>
                  <a:pt x="685" y="223"/>
                  <a:pt x="685" y="223"/>
                </a:cubicBezTo>
                <a:cubicBezTo>
                  <a:pt x="685" y="222"/>
                  <a:pt x="685" y="222"/>
                  <a:pt x="685" y="222"/>
                </a:cubicBezTo>
                <a:cubicBezTo>
                  <a:pt x="684" y="222"/>
                  <a:pt x="684" y="223"/>
                  <a:pt x="683" y="223"/>
                </a:cubicBezTo>
                <a:cubicBezTo>
                  <a:pt x="683" y="225"/>
                  <a:pt x="683" y="225"/>
                  <a:pt x="684" y="226"/>
                </a:cubicBezTo>
                <a:cubicBezTo>
                  <a:pt x="685" y="226"/>
                  <a:pt x="685" y="226"/>
                  <a:pt x="685" y="226"/>
                </a:cubicBezTo>
                <a:cubicBezTo>
                  <a:pt x="685" y="228"/>
                  <a:pt x="685" y="228"/>
                  <a:pt x="685" y="228"/>
                </a:cubicBezTo>
                <a:cubicBezTo>
                  <a:pt x="685" y="228"/>
                  <a:pt x="685" y="228"/>
                  <a:pt x="685" y="228"/>
                </a:cubicBezTo>
                <a:cubicBezTo>
                  <a:pt x="685" y="229"/>
                  <a:pt x="685" y="229"/>
                  <a:pt x="685" y="229"/>
                </a:cubicBezTo>
                <a:cubicBezTo>
                  <a:pt x="686" y="229"/>
                  <a:pt x="687" y="228"/>
                  <a:pt x="687" y="228"/>
                </a:cubicBezTo>
                <a:cubicBezTo>
                  <a:pt x="687" y="229"/>
                  <a:pt x="688" y="229"/>
                  <a:pt x="688" y="229"/>
                </a:cubicBezTo>
                <a:cubicBezTo>
                  <a:pt x="689" y="230"/>
                  <a:pt x="690" y="230"/>
                  <a:pt x="691" y="230"/>
                </a:cubicBezTo>
                <a:cubicBezTo>
                  <a:pt x="690" y="232"/>
                  <a:pt x="690" y="230"/>
                  <a:pt x="689" y="233"/>
                </a:cubicBezTo>
                <a:cubicBezTo>
                  <a:pt x="691" y="233"/>
                  <a:pt x="690" y="233"/>
                  <a:pt x="691" y="233"/>
                </a:cubicBezTo>
                <a:cubicBezTo>
                  <a:pt x="694" y="233"/>
                  <a:pt x="693" y="233"/>
                  <a:pt x="695" y="232"/>
                </a:cubicBezTo>
                <a:cubicBezTo>
                  <a:pt x="695" y="230"/>
                  <a:pt x="695" y="230"/>
                  <a:pt x="695" y="230"/>
                </a:cubicBezTo>
                <a:cubicBezTo>
                  <a:pt x="697" y="230"/>
                  <a:pt x="698" y="231"/>
                  <a:pt x="700" y="231"/>
                </a:cubicBezTo>
                <a:cubicBezTo>
                  <a:pt x="700" y="233"/>
                  <a:pt x="700" y="233"/>
                  <a:pt x="700" y="233"/>
                </a:cubicBezTo>
                <a:cubicBezTo>
                  <a:pt x="701" y="233"/>
                  <a:pt x="701" y="233"/>
                  <a:pt x="701" y="233"/>
                </a:cubicBezTo>
                <a:cubicBezTo>
                  <a:pt x="702" y="234"/>
                  <a:pt x="702" y="235"/>
                  <a:pt x="703" y="236"/>
                </a:cubicBezTo>
                <a:cubicBezTo>
                  <a:pt x="704" y="236"/>
                  <a:pt x="704" y="236"/>
                  <a:pt x="705" y="237"/>
                </a:cubicBezTo>
                <a:cubicBezTo>
                  <a:pt x="705" y="237"/>
                  <a:pt x="705" y="238"/>
                  <a:pt x="704" y="239"/>
                </a:cubicBezTo>
                <a:cubicBezTo>
                  <a:pt x="705" y="239"/>
                  <a:pt x="705" y="239"/>
                  <a:pt x="705" y="239"/>
                </a:cubicBezTo>
                <a:cubicBezTo>
                  <a:pt x="705" y="239"/>
                  <a:pt x="705" y="239"/>
                  <a:pt x="705" y="239"/>
                </a:cubicBezTo>
                <a:cubicBezTo>
                  <a:pt x="708" y="239"/>
                  <a:pt x="708" y="239"/>
                  <a:pt x="708" y="239"/>
                </a:cubicBezTo>
                <a:cubicBezTo>
                  <a:pt x="708" y="239"/>
                  <a:pt x="708" y="239"/>
                  <a:pt x="708" y="239"/>
                </a:cubicBezTo>
                <a:cubicBezTo>
                  <a:pt x="709" y="239"/>
                  <a:pt x="709" y="239"/>
                  <a:pt x="709" y="239"/>
                </a:cubicBezTo>
                <a:cubicBezTo>
                  <a:pt x="709" y="239"/>
                  <a:pt x="709" y="239"/>
                  <a:pt x="709" y="239"/>
                </a:cubicBezTo>
                <a:cubicBezTo>
                  <a:pt x="711" y="239"/>
                  <a:pt x="711" y="239"/>
                  <a:pt x="711" y="239"/>
                </a:cubicBezTo>
                <a:cubicBezTo>
                  <a:pt x="710" y="238"/>
                  <a:pt x="710" y="238"/>
                  <a:pt x="710" y="236"/>
                </a:cubicBezTo>
                <a:cubicBezTo>
                  <a:pt x="711" y="236"/>
                  <a:pt x="713" y="237"/>
                  <a:pt x="714" y="237"/>
                </a:cubicBezTo>
                <a:cubicBezTo>
                  <a:pt x="714" y="238"/>
                  <a:pt x="714" y="239"/>
                  <a:pt x="714" y="239"/>
                </a:cubicBezTo>
                <a:cubicBezTo>
                  <a:pt x="720" y="239"/>
                  <a:pt x="720" y="239"/>
                  <a:pt x="720" y="239"/>
                </a:cubicBezTo>
                <a:cubicBezTo>
                  <a:pt x="720" y="240"/>
                  <a:pt x="721" y="240"/>
                  <a:pt x="721" y="241"/>
                </a:cubicBezTo>
                <a:cubicBezTo>
                  <a:pt x="724" y="240"/>
                  <a:pt x="726" y="240"/>
                  <a:pt x="729" y="240"/>
                </a:cubicBezTo>
                <a:cubicBezTo>
                  <a:pt x="729" y="239"/>
                  <a:pt x="729" y="239"/>
                  <a:pt x="729" y="239"/>
                </a:cubicBezTo>
                <a:cubicBezTo>
                  <a:pt x="731" y="239"/>
                  <a:pt x="732" y="240"/>
                  <a:pt x="733" y="241"/>
                </a:cubicBezTo>
                <a:cubicBezTo>
                  <a:pt x="733" y="241"/>
                  <a:pt x="733" y="241"/>
                  <a:pt x="733" y="241"/>
                </a:cubicBezTo>
                <a:cubicBezTo>
                  <a:pt x="734" y="242"/>
                  <a:pt x="737" y="241"/>
                  <a:pt x="739" y="243"/>
                </a:cubicBezTo>
                <a:cubicBezTo>
                  <a:pt x="742" y="243"/>
                  <a:pt x="742" y="243"/>
                  <a:pt x="742" y="243"/>
                </a:cubicBezTo>
                <a:cubicBezTo>
                  <a:pt x="742" y="242"/>
                  <a:pt x="742" y="242"/>
                  <a:pt x="742" y="242"/>
                </a:cubicBezTo>
                <a:cubicBezTo>
                  <a:pt x="743" y="241"/>
                  <a:pt x="742" y="242"/>
                  <a:pt x="742" y="241"/>
                </a:cubicBezTo>
                <a:cubicBezTo>
                  <a:pt x="742" y="241"/>
                  <a:pt x="739" y="239"/>
                  <a:pt x="739" y="239"/>
                </a:cubicBezTo>
                <a:cubicBezTo>
                  <a:pt x="738" y="238"/>
                  <a:pt x="738" y="237"/>
                  <a:pt x="738" y="236"/>
                </a:cubicBezTo>
                <a:cubicBezTo>
                  <a:pt x="736" y="235"/>
                  <a:pt x="735" y="234"/>
                  <a:pt x="733" y="233"/>
                </a:cubicBezTo>
                <a:cubicBezTo>
                  <a:pt x="733" y="233"/>
                  <a:pt x="733" y="233"/>
                  <a:pt x="733" y="233"/>
                </a:cubicBezTo>
                <a:cubicBezTo>
                  <a:pt x="737" y="233"/>
                  <a:pt x="736" y="233"/>
                  <a:pt x="738" y="234"/>
                </a:cubicBezTo>
                <a:cubicBezTo>
                  <a:pt x="738" y="235"/>
                  <a:pt x="738" y="235"/>
                  <a:pt x="738" y="235"/>
                </a:cubicBezTo>
                <a:cubicBezTo>
                  <a:pt x="740" y="236"/>
                  <a:pt x="739" y="236"/>
                  <a:pt x="740" y="237"/>
                </a:cubicBezTo>
                <a:cubicBezTo>
                  <a:pt x="741" y="237"/>
                  <a:pt x="741" y="237"/>
                  <a:pt x="741" y="237"/>
                </a:cubicBezTo>
                <a:cubicBezTo>
                  <a:pt x="741" y="238"/>
                  <a:pt x="742" y="239"/>
                  <a:pt x="742" y="239"/>
                </a:cubicBezTo>
                <a:cubicBezTo>
                  <a:pt x="744" y="239"/>
                  <a:pt x="744" y="239"/>
                  <a:pt x="744" y="239"/>
                </a:cubicBezTo>
                <a:cubicBezTo>
                  <a:pt x="744" y="240"/>
                  <a:pt x="744" y="240"/>
                  <a:pt x="744" y="241"/>
                </a:cubicBezTo>
                <a:cubicBezTo>
                  <a:pt x="746" y="241"/>
                  <a:pt x="746" y="241"/>
                  <a:pt x="746" y="241"/>
                </a:cubicBezTo>
                <a:cubicBezTo>
                  <a:pt x="746" y="241"/>
                  <a:pt x="746" y="241"/>
                  <a:pt x="746" y="241"/>
                </a:cubicBezTo>
                <a:cubicBezTo>
                  <a:pt x="746" y="242"/>
                  <a:pt x="747" y="242"/>
                  <a:pt x="747" y="242"/>
                </a:cubicBezTo>
                <a:cubicBezTo>
                  <a:pt x="748" y="243"/>
                  <a:pt x="747" y="243"/>
                  <a:pt x="748" y="245"/>
                </a:cubicBezTo>
                <a:cubicBezTo>
                  <a:pt x="748" y="245"/>
                  <a:pt x="748" y="245"/>
                  <a:pt x="748" y="245"/>
                </a:cubicBezTo>
                <a:cubicBezTo>
                  <a:pt x="750" y="245"/>
                  <a:pt x="750" y="245"/>
                  <a:pt x="750" y="245"/>
                </a:cubicBezTo>
                <a:cubicBezTo>
                  <a:pt x="750" y="244"/>
                  <a:pt x="750" y="244"/>
                  <a:pt x="750" y="244"/>
                </a:cubicBezTo>
                <a:cubicBezTo>
                  <a:pt x="751" y="244"/>
                  <a:pt x="751" y="244"/>
                  <a:pt x="751" y="244"/>
                </a:cubicBezTo>
                <a:cubicBezTo>
                  <a:pt x="751" y="243"/>
                  <a:pt x="751" y="243"/>
                  <a:pt x="751" y="243"/>
                </a:cubicBezTo>
                <a:cubicBezTo>
                  <a:pt x="750" y="243"/>
                  <a:pt x="750" y="243"/>
                  <a:pt x="750" y="243"/>
                </a:cubicBezTo>
                <a:cubicBezTo>
                  <a:pt x="750" y="241"/>
                  <a:pt x="750" y="241"/>
                  <a:pt x="750" y="241"/>
                </a:cubicBezTo>
                <a:cubicBezTo>
                  <a:pt x="747" y="240"/>
                  <a:pt x="749" y="239"/>
                  <a:pt x="748" y="237"/>
                </a:cubicBezTo>
                <a:cubicBezTo>
                  <a:pt x="747" y="237"/>
                  <a:pt x="746" y="236"/>
                  <a:pt x="746" y="236"/>
                </a:cubicBezTo>
                <a:cubicBezTo>
                  <a:pt x="746" y="234"/>
                  <a:pt x="746" y="235"/>
                  <a:pt x="747" y="233"/>
                </a:cubicBezTo>
                <a:cubicBezTo>
                  <a:pt x="749" y="234"/>
                  <a:pt x="750" y="234"/>
                  <a:pt x="752" y="234"/>
                </a:cubicBezTo>
                <a:cubicBezTo>
                  <a:pt x="752" y="233"/>
                  <a:pt x="752" y="233"/>
                  <a:pt x="752" y="233"/>
                </a:cubicBezTo>
                <a:cubicBezTo>
                  <a:pt x="755" y="233"/>
                  <a:pt x="757" y="234"/>
                  <a:pt x="759" y="236"/>
                </a:cubicBezTo>
                <a:cubicBezTo>
                  <a:pt x="759" y="236"/>
                  <a:pt x="759" y="237"/>
                  <a:pt x="760" y="237"/>
                </a:cubicBezTo>
                <a:cubicBezTo>
                  <a:pt x="761" y="238"/>
                  <a:pt x="761" y="237"/>
                  <a:pt x="762" y="239"/>
                </a:cubicBezTo>
                <a:cubicBezTo>
                  <a:pt x="764" y="238"/>
                  <a:pt x="765" y="237"/>
                  <a:pt x="766" y="238"/>
                </a:cubicBezTo>
                <a:cubicBezTo>
                  <a:pt x="768" y="238"/>
                  <a:pt x="768" y="237"/>
                  <a:pt x="769" y="237"/>
                </a:cubicBezTo>
                <a:cubicBezTo>
                  <a:pt x="769" y="234"/>
                  <a:pt x="769" y="234"/>
                  <a:pt x="768" y="231"/>
                </a:cubicBezTo>
                <a:cubicBezTo>
                  <a:pt x="765" y="232"/>
                  <a:pt x="767" y="233"/>
                  <a:pt x="763" y="233"/>
                </a:cubicBezTo>
                <a:cubicBezTo>
                  <a:pt x="763" y="231"/>
                  <a:pt x="763" y="231"/>
                  <a:pt x="763" y="231"/>
                </a:cubicBezTo>
                <a:cubicBezTo>
                  <a:pt x="766" y="230"/>
                  <a:pt x="767" y="230"/>
                  <a:pt x="769" y="229"/>
                </a:cubicBezTo>
                <a:cubicBezTo>
                  <a:pt x="770" y="230"/>
                  <a:pt x="770" y="232"/>
                  <a:pt x="771" y="234"/>
                </a:cubicBezTo>
                <a:cubicBezTo>
                  <a:pt x="772" y="234"/>
                  <a:pt x="772" y="235"/>
                  <a:pt x="773" y="235"/>
                </a:cubicBezTo>
                <a:cubicBezTo>
                  <a:pt x="773" y="233"/>
                  <a:pt x="773" y="233"/>
                  <a:pt x="773" y="233"/>
                </a:cubicBezTo>
                <a:cubicBezTo>
                  <a:pt x="776" y="233"/>
                  <a:pt x="776" y="233"/>
                  <a:pt x="776" y="233"/>
                </a:cubicBezTo>
                <a:cubicBezTo>
                  <a:pt x="777" y="236"/>
                  <a:pt x="778" y="240"/>
                  <a:pt x="779" y="243"/>
                </a:cubicBezTo>
                <a:cubicBezTo>
                  <a:pt x="779" y="243"/>
                  <a:pt x="779" y="243"/>
                  <a:pt x="779" y="243"/>
                </a:cubicBezTo>
                <a:cubicBezTo>
                  <a:pt x="780" y="243"/>
                  <a:pt x="780" y="243"/>
                  <a:pt x="780" y="243"/>
                </a:cubicBezTo>
                <a:cubicBezTo>
                  <a:pt x="780" y="239"/>
                  <a:pt x="780" y="239"/>
                  <a:pt x="780" y="239"/>
                </a:cubicBezTo>
                <a:cubicBezTo>
                  <a:pt x="781" y="239"/>
                  <a:pt x="781" y="239"/>
                  <a:pt x="781" y="239"/>
                </a:cubicBezTo>
                <a:cubicBezTo>
                  <a:pt x="781" y="239"/>
                  <a:pt x="781" y="239"/>
                  <a:pt x="781" y="239"/>
                </a:cubicBezTo>
                <a:cubicBezTo>
                  <a:pt x="781" y="239"/>
                  <a:pt x="782" y="239"/>
                  <a:pt x="783" y="239"/>
                </a:cubicBezTo>
                <a:cubicBezTo>
                  <a:pt x="783" y="239"/>
                  <a:pt x="783" y="238"/>
                  <a:pt x="785" y="238"/>
                </a:cubicBezTo>
                <a:cubicBezTo>
                  <a:pt x="785" y="239"/>
                  <a:pt x="785" y="238"/>
                  <a:pt x="786" y="239"/>
                </a:cubicBezTo>
                <a:cubicBezTo>
                  <a:pt x="786" y="241"/>
                  <a:pt x="786" y="241"/>
                  <a:pt x="786" y="241"/>
                </a:cubicBezTo>
                <a:cubicBezTo>
                  <a:pt x="787" y="241"/>
                  <a:pt x="787" y="241"/>
                  <a:pt x="787" y="241"/>
                </a:cubicBezTo>
                <a:cubicBezTo>
                  <a:pt x="787" y="241"/>
                  <a:pt x="787" y="241"/>
                  <a:pt x="787" y="241"/>
                </a:cubicBezTo>
                <a:cubicBezTo>
                  <a:pt x="788" y="241"/>
                  <a:pt x="788" y="241"/>
                  <a:pt x="788" y="241"/>
                </a:cubicBezTo>
                <a:cubicBezTo>
                  <a:pt x="788" y="243"/>
                  <a:pt x="788" y="243"/>
                  <a:pt x="788" y="243"/>
                </a:cubicBezTo>
                <a:cubicBezTo>
                  <a:pt x="787" y="243"/>
                  <a:pt x="787" y="243"/>
                  <a:pt x="787" y="243"/>
                </a:cubicBezTo>
                <a:cubicBezTo>
                  <a:pt x="787" y="245"/>
                  <a:pt x="787" y="245"/>
                  <a:pt x="787" y="245"/>
                </a:cubicBezTo>
                <a:cubicBezTo>
                  <a:pt x="791" y="245"/>
                  <a:pt x="792" y="245"/>
                  <a:pt x="792" y="241"/>
                </a:cubicBezTo>
                <a:cubicBezTo>
                  <a:pt x="792" y="242"/>
                  <a:pt x="792" y="242"/>
                  <a:pt x="792" y="242"/>
                </a:cubicBezTo>
                <a:cubicBezTo>
                  <a:pt x="796" y="242"/>
                  <a:pt x="796" y="242"/>
                  <a:pt x="796" y="242"/>
                </a:cubicBezTo>
                <a:cubicBezTo>
                  <a:pt x="796" y="243"/>
                  <a:pt x="796" y="243"/>
                  <a:pt x="796" y="243"/>
                </a:cubicBezTo>
                <a:cubicBezTo>
                  <a:pt x="796" y="243"/>
                  <a:pt x="796" y="243"/>
                  <a:pt x="796" y="243"/>
                </a:cubicBezTo>
                <a:cubicBezTo>
                  <a:pt x="796" y="245"/>
                  <a:pt x="796" y="245"/>
                  <a:pt x="796" y="245"/>
                </a:cubicBezTo>
                <a:cubicBezTo>
                  <a:pt x="795" y="244"/>
                  <a:pt x="794" y="244"/>
                  <a:pt x="793" y="244"/>
                </a:cubicBezTo>
                <a:cubicBezTo>
                  <a:pt x="793" y="245"/>
                  <a:pt x="793" y="245"/>
                  <a:pt x="792" y="245"/>
                </a:cubicBezTo>
                <a:cubicBezTo>
                  <a:pt x="792" y="249"/>
                  <a:pt x="792" y="249"/>
                  <a:pt x="792" y="249"/>
                </a:cubicBezTo>
                <a:cubicBezTo>
                  <a:pt x="793" y="249"/>
                  <a:pt x="793" y="249"/>
                  <a:pt x="793" y="249"/>
                </a:cubicBezTo>
                <a:cubicBezTo>
                  <a:pt x="794" y="253"/>
                  <a:pt x="795" y="249"/>
                  <a:pt x="798" y="251"/>
                </a:cubicBezTo>
                <a:cubicBezTo>
                  <a:pt x="798" y="251"/>
                  <a:pt x="798" y="252"/>
                  <a:pt x="799" y="252"/>
                </a:cubicBezTo>
                <a:cubicBezTo>
                  <a:pt x="799" y="254"/>
                  <a:pt x="799" y="254"/>
                  <a:pt x="799" y="254"/>
                </a:cubicBezTo>
                <a:cubicBezTo>
                  <a:pt x="797" y="253"/>
                  <a:pt x="798" y="253"/>
                  <a:pt x="795" y="252"/>
                </a:cubicBezTo>
                <a:cubicBezTo>
                  <a:pt x="795" y="254"/>
                  <a:pt x="795" y="256"/>
                  <a:pt x="794" y="257"/>
                </a:cubicBezTo>
                <a:cubicBezTo>
                  <a:pt x="793" y="257"/>
                  <a:pt x="793" y="257"/>
                  <a:pt x="793" y="257"/>
                </a:cubicBezTo>
                <a:cubicBezTo>
                  <a:pt x="793" y="258"/>
                  <a:pt x="794" y="259"/>
                  <a:pt x="794" y="260"/>
                </a:cubicBezTo>
                <a:cubicBezTo>
                  <a:pt x="796" y="260"/>
                  <a:pt x="796" y="260"/>
                  <a:pt x="796" y="260"/>
                </a:cubicBezTo>
                <a:cubicBezTo>
                  <a:pt x="796" y="264"/>
                  <a:pt x="796" y="264"/>
                  <a:pt x="796" y="264"/>
                </a:cubicBezTo>
                <a:cubicBezTo>
                  <a:pt x="799" y="264"/>
                  <a:pt x="800" y="263"/>
                  <a:pt x="802" y="262"/>
                </a:cubicBezTo>
                <a:cubicBezTo>
                  <a:pt x="802" y="261"/>
                  <a:pt x="802" y="261"/>
                  <a:pt x="802" y="260"/>
                </a:cubicBezTo>
                <a:cubicBezTo>
                  <a:pt x="803" y="260"/>
                  <a:pt x="804" y="260"/>
                  <a:pt x="804" y="260"/>
                </a:cubicBezTo>
                <a:cubicBezTo>
                  <a:pt x="804" y="258"/>
                  <a:pt x="804" y="258"/>
                  <a:pt x="804" y="258"/>
                </a:cubicBezTo>
                <a:cubicBezTo>
                  <a:pt x="805" y="258"/>
                  <a:pt x="805" y="258"/>
                  <a:pt x="805" y="258"/>
                </a:cubicBezTo>
                <a:cubicBezTo>
                  <a:pt x="805" y="258"/>
                  <a:pt x="805" y="258"/>
                  <a:pt x="806" y="257"/>
                </a:cubicBezTo>
                <a:cubicBezTo>
                  <a:pt x="806" y="257"/>
                  <a:pt x="807" y="258"/>
                  <a:pt x="808" y="258"/>
                </a:cubicBezTo>
                <a:cubicBezTo>
                  <a:pt x="808" y="257"/>
                  <a:pt x="809" y="256"/>
                  <a:pt x="809" y="256"/>
                </a:cubicBezTo>
                <a:cubicBezTo>
                  <a:pt x="809" y="256"/>
                  <a:pt x="810" y="255"/>
                  <a:pt x="810" y="255"/>
                </a:cubicBezTo>
                <a:cubicBezTo>
                  <a:pt x="810" y="256"/>
                  <a:pt x="810" y="256"/>
                  <a:pt x="810" y="256"/>
                </a:cubicBezTo>
                <a:cubicBezTo>
                  <a:pt x="811" y="256"/>
                  <a:pt x="811" y="256"/>
                  <a:pt x="811" y="256"/>
                </a:cubicBezTo>
                <a:cubicBezTo>
                  <a:pt x="811" y="259"/>
                  <a:pt x="811" y="260"/>
                  <a:pt x="808" y="261"/>
                </a:cubicBezTo>
                <a:cubicBezTo>
                  <a:pt x="809" y="263"/>
                  <a:pt x="809" y="264"/>
                  <a:pt x="810" y="266"/>
                </a:cubicBezTo>
                <a:cubicBezTo>
                  <a:pt x="812" y="266"/>
                  <a:pt x="811" y="266"/>
                  <a:pt x="813" y="266"/>
                </a:cubicBezTo>
                <a:cubicBezTo>
                  <a:pt x="814" y="268"/>
                  <a:pt x="813" y="269"/>
                  <a:pt x="817" y="270"/>
                </a:cubicBezTo>
                <a:cubicBezTo>
                  <a:pt x="817" y="271"/>
                  <a:pt x="816" y="272"/>
                  <a:pt x="816" y="274"/>
                </a:cubicBezTo>
                <a:cubicBezTo>
                  <a:pt x="817" y="274"/>
                  <a:pt x="817" y="274"/>
                  <a:pt x="817" y="274"/>
                </a:cubicBezTo>
                <a:cubicBezTo>
                  <a:pt x="817" y="277"/>
                  <a:pt x="817" y="277"/>
                  <a:pt x="817" y="277"/>
                </a:cubicBezTo>
                <a:cubicBezTo>
                  <a:pt x="819" y="277"/>
                  <a:pt x="819" y="277"/>
                  <a:pt x="819" y="277"/>
                </a:cubicBezTo>
                <a:cubicBezTo>
                  <a:pt x="818" y="278"/>
                  <a:pt x="819" y="277"/>
                  <a:pt x="818" y="278"/>
                </a:cubicBezTo>
                <a:cubicBezTo>
                  <a:pt x="818" y="280"/>
                  <a:pt x="818" y="280"/>
                  <a:pt x="818" y="280"/>
                </a:cubicBezTo>
                <a:cubicBezTo>
                  <a:pt x="819" y="280"/>
                  <a:pt x="819" y="280"/>
                  <a:pt x="819" y="280"/>
                </a:cubicBezTo>
                <a:cubicBezTo>
                  <a:pt x="819" y="281"/>
                  <a:pt x="819" y="281"/>
                  <a:pt x="819" y="281"/>
                </a:cubicBezTo>
                <a:cubicBezTo>
                  <a:pt x="821" y="281"/>
                  <a:pt x="821" y="281"/>
                  <a:pt x="821" y="281"/>
                </a:cubicBezTo>
                <a:cubicBezTo>
                  <a:pt x="820" y="282"/>
                  <a:pt x="820" y="283"/>
                  <a:pt x="820" y="284"/>
                </a:cubicBezTo>
                <a:cubicBezTo>
                  <a:pt x="819" y="284"/>
                  <a:pt x="818" y="283"/>
                  <a:pt x="817" y="283"/>
                </a:cubicBezTo>
                <a:cubicBezTo>
                  <a:pt x="817" y="284"/>
                  <a:pt x="817" y="284"/>
                  <a:pt x="817" y="284"/>
                </a:cubicBezTo>
                <a:cubicBezTo>
                  <a:pt x="814" y="285"/>
                  <a:pt x="817" y="286"/>
                  <a:pt x="815" y="288"/>
                </a:cubicBezTo>
                <a:cubicBezTo>
                  <a:pt x="815" y="292"/>
                  <a:pt x="817" y="290"/>
                  <a:pt x="819" y="293"/>
                </a:cubicBezTo>
                <a:cubicBezTo>
                  <a:pt x="818" y="293"/>
                  <a:pt x="818" y="293"/>
                  <a:pt x="816" y="293"/>
                </a:cubicBezTo>
                <a:cubicBezTo>
                  <a:pt x="816" y="293"/>
                  <a:pt x="816" y="293"/>
                  <a:pt x="816" y="293"/>
                </a:cubicBezTo>
                <a:cubicBezTo>
                  <a:pt x="815" y="293"/>
                  <a:pt x="815" y="293"/>
                  <a:pt x="815" y="293"/>
                </a:cubicBezTo>
                <a:cubicBezTo>
                  <a:pt x="815" y="293"/>
                  <a:pt x="815" y="293"/>
                  <a:pt x="815" y="293"/>
                </a:cubicBezTo>
                <a:cubicBezTo>
                  <a:pt x="814" y="293"/>
                  <a:pt x="814" y="293"/>
                  <a:pt x="814" y="293"/>
                </a:cubicBezTo>
                <a:cubicBezTo>
                  <a:pt x="814" y="295"/>
                  <a:pt x="814" y="295"/>
                  <a:pt x="814" y="295"/>
                </a:cubicBezTo>
                <a:cubicBezTo>
                  <a:pt x="813" y="295"/>
                  <a:pt x="813" y="295"/>
                  <a:pt x="813" y="295"/>
                </a:cubicBezTo>
                <a:cubicBezTo>
                  <a:pt x="813" y="296"/>
                  <a:pt x="813" y="296"/>
                  <a:pt x="813" y="296"/>
                </a:cubicBezTo>
                <a:cubicBezTo>
                  <a:pt x="812" y="296"/>
                  <a:pt x="811" y="297"/>
                  <a:pt x="811" y="297"/>
                </a:cubicBezTo>
                <a:cubicBezTo>
                  <a:pt x="811" y="299"/>
                  <a:pt x="811" y="299"/>
                  <a:pt x="811" y="299"/>
                </a:cubicBezTo>
                <a:cubicBezTo>
                  <a:pt x="810" y="299"/>
                  <a:pt x="810" y="299"/>
                  <a:pt x="810" y="299"/>
                </a:cubicBezTo>
                <a:cubicBezTo>
                  <a:pt x="810" y="300"/>
                  <a:pt x="810" y="300"/>
                  <a:pt x="810" y="300"/>
                </a:cubicBezTo>
                <a:cubicBezTo>
                  <a:pt x="810" y="300"/>
                  <a:pt x="810" y="300"/>
                  <a:pt x="810" y="300"/>
                </a:cubicBezTo>
                <a:cubicBezTo>
                  <a:pt x="809" y="300"/>
                  <a:pt x="809" y="301"/>
                  <a:pt x="809" y="301"/>
                </a:cubicBezTo>
                <a:cubicBezTo>
                  <a:pt x="808" y="301"/>
                  <a:pt x="808" y="301"/>
                  <a:pt x="808" y="301"/>
                </a:cubicBezTo>
                <a:cubicBezTo>
                  <a:pt x="808" y="302"/>
                  <a:pt x="808" y="302"/>
                  <a:pt x="808" y="302"/>
                </a:cubicBezTo>
                <a:cubicBezTo>
                  <a:pt x="807" y="302"/>
                  <a:pt x="806" y="302"/>
                  <a:pt x="806" y="303"/>
                </a:cubicBezTo>
                <a:cubicBezTo>
                  <a:pt x="804" y="303"/>
                  <a:pt x="804" y="303"/>
                  <a:pt x="804" y="303"/>
                </a:cubicBezTo>
                <a:cubicBezTo>
                  <a:pt x="804" y="307"/>
                  <a:pt x="806" y="307"/>
                  <a:pt x="808" y="309"/>
                </a:cubicBezTo>
                <a:cubicBezTo>
                  <a:pt x="810" y="309"/>
                  <a:pt x="810" y="309"/>
                  <a:pt x="810" y="309"/>
                </a:cubicBezTo>
                <a:cubicBezTo>
                  <a:pt x="810" y="314"/>
                  <a:pt x="814" y="315"/>
                  <a:pt x="815" y="320"/>
                </a:cubicBezTo>
                <a:cubicBezTo>
                  <a:pt x="815" y="320"/>
                  <a:pt x="814" y="320"/>
                  <a:pt x="813" y="320"/>
                </a:cubicBezTo>
                <a:cubicBezTo>
                  <a:pt x="813" y="320"/>
                  <a:pt x="813" y="320"/>
                  <a:pt x="813" y="320"/>
                </a:cubicBezTo>
                <a:cubicBezTo>
                  <a:pt x="810" y="320"/>
                  <a:pt x="810" y="320"/>
                  <a:pt x="810" y="320"/>
                </a:cubicBezTo>
                <a:cubicBezTo>
                  <a:pt x="810" y="320"/>
                  <a:pt x="810" y="320"/>
                  <a:pt x="810" y="320"/>
                </a:cubicBezTo>
                <a:cubicBezTo>
                  <a:pt x="805" y="320"/>
                  <a:pt x="805" y="320"/>
                  <a:pt x="805" y="320"/>
                </a:cubicBezTo>
                <a:cubicBezTo>
                  <a:pt x="805" y="321"/>
                  <a:pt x="805" y="321"/>
                  <a:pt x="805" y="321"/>
                </a:cubicBezTo>
                <a:cubicBezTo>
                  <a:pt x="804" y="321"/>
                  <a:pt x="803" y="321"/>
                  <a:pt x="802" y="322"/>
                </a:cubicBezTo>
                <a:cubicBezTo>
                  <a:pt x="802" y="322"/>
                  <a:pt x="802" y="322"/>
                  <a:pt x="802" y="322"/>
                </a:cubicBezTo>
                <a:cubicBezTo>
                  <a:pt x="801" y="322"/>
                  <a:pt x="800" y="322"/>
                  <a:pt x="799" y="322"/>
                </a:cubicBezTo>
                <a:cubicBezTo>
                  <a:pt x="799" y="321"/>
                  <a:pt x="799" y="321"/>
                  <a:pt x="799" y="321"/>
                </a:cubicBezTo>
                <a:cubicBezTo>
                  <a:pt x="798" y="321"/>
                  <a:pt x="797" y="321"/>
                  <a:pt x="796" y="322"/>
                </a:cubicBezTo>
                <a:cubicBezTo>
                  <a:pt x="796" y="323"/>
                  <a:pt x="796" y="323"/>
                  <a:pt x="796" y="323"/>
                </a:cubicBezTo>
                <a:cubicBezTo>
                  <a:pt x="793" y="322"/>
                  <a:pt x="793" y="322"/>
                  <a:pt x="793" y="322"/>
                </a:cubicBezTo>
                <a:cubicBezTo>
                  <a:pt x="793" y="322"/>
                  <a:pt x="793" y="322"/>
                  <a:pt x="793" y="322"/>
                </a:cubicBezTo>
                <a:cubicBezTo>
                  <a:pt x="792" y="322"/>
                  <a:pt x="792" y="322"/>
                  <a:pt x="791" y="322"/>
                </a:cubicBezTo>
                <a:cubicBezTo>
                  <a:pt x="791" y="324"/>
                  <a:pt x="791" y="324"/>
                  <a:pt x="791" y="324"/>
                </a:cubicBezTo>
                <a:cubicBezTo>
                  <a:pt x="788" y="324"/>
                  <a:pt x="788" y="324"/>
                  <a:pt x="788" y="324"/>
                </a:cubicBezTo>
                <a:cubicBezTo>
                  <a:pt x="788" y="324"/>
                  <a:pt x="787" y="324"/>
                  <a:pt x="787" y="325"/>
                </a:cubicBezTo>
                <a:cubicBezTo>
                  <a:pt x="786" y="325"/>
                  <a:pt x="785" y="324"/>
                  <a:pt x="783" y="324"/>
                </a:cubicBezTo>
                <a:cubicBezTo>
                  <a:pt x="783" y="324"/>
                  <a:pt x="783" y="324"/>
                  <a:pt x="783" y="324"/>
                </a:cubicBezTo>
                <a:cubicBezTo>
                  <a:pt x="782" y="323"/>
                  <a:pt x="782" y="324"/>
                  <a:pt x="782" y="324"/>
                </a:cubicBezTo>
                <a:cubicBezTo>
                  <a:pt x="781" y="324"/>
                  <a:pt x="781" y="324"/>
                  <a:pt x="781" y="324"/>
                </a:cubicBezTo>
                <a:cubicBezTo>
                  <a:pt x="778" y="323"/>
                  <a:pt x="778" y="324"/>
                  <a:pt x="775" y="324"/>
                </a:cubicBezTo>
                <a:cubicBezTo>
                  <a:pt x="775" y="324"/>
                  <a:pt x="775" y="324"/>
                  <a:pt x="775" y="324"/>
                </a:cubicBezTo>
                <a:cubicBezTo>
                  <a:pt x="775" y="327"/>
                  <a:pt x="775" y="327"/>
                  <a:pt x="775" y="327"/>
                </a:cubicBezTo>
                <a:cubicBezTo>
                  <a:pt x="774" y="329"/>
                  <a:pt x="773" y="329"/>
                  <a:pt x="773" y="332"/>
                </a:cubicBezTo>
                <a:cubicBezTo>
                  <a:pt x="774" y="332"/>
                  <a:pt x="774" y="332"/>
                  <a:pt x="774" y="332"/>
                </a:cubicBezTo>
                <a:cubicBezTo>
                  <a:pt x="773" y="335"/>
                  <a:pt x="772" y="336"/>
                  <a:pt x="771" y="338"/>
                </a:cubicBezTo>
                <a:cubicBezTo>
                  <a:pt x="772" y="339"/>
                  <a:pt x="773" y="341"/>
                  <a:pt x="773" y="342"/>
                </a:cubicBezTo>
                <a:cubicBezTo>
                  <a:pt x="776" y="342"/>
                  <a:pt x="776" y="342"/>
                  <a:pt x="776" y="342"/>
                </a:cubicBezTo>
                <a:cubicBezTo>
                  <a:pt x="776" y="343"/>
                  <a:pt x="776" y="343"/>
                  <a:pt x="776" y="343"/>
                </a:cubicBezTo>
                <a:cubicBezTo>
                  <a:pt x="777" y="343"/>
                  <a:pt x="778" y="343"/>
                  <a:pt x="779" y="343"/>
                </a:cubicBezTo>
                <a:cubicBezTo>
                  <a:pt x="779" y="343"/>
                  <a:pt x="780" y="343"/>
                  <a:pt x="780" y="344"/>
                </a:cubicBezTo>
                <a:cubicBezTo>
                  <a:pt x="782" y="344"/>
                  <a:pt x="784" y="343"/>
                  <a:pt x="786" y="343"/>
                </a:cubicBezTo>
                <a:cubicBezTo>
                  <a:pt x="786" y="343"/>
                  <a:pt x="786" y="342"/>
                  <a:pt x="787" y="341"/>
                </a:cubicBezTo>
                <a:cubicBezTo>
                  <a:pt x="788" y="341"/>
                  <a:pt x="789" y="341"/>
                  <a:pt x="790" y="341"/>
                </a:cubicBezTo>
                <a:cubicBezTo>
                  <a:pt x="790" y="339"/>
                  <a:pt x="790" y="339"/>
                  <a:pt x="790" y="339"/>
                </a:cubicBezTo>
                <a:cubicBezTo>
                  <a:pt x="792" y="338"/>
                  <a:pt x="791" y="337"/>
                  <a:pt x="793" y="336"/>
                </a:cubicBezTo>
                <a:cubicBezTo>
                  <a:pt x="793" y="335"/>
                  <a:pt x="793" y="335"/>
                  <a:pt x="793" y="335"/>
                </a:cubicBezTo>
                <a:cubicBezTo>
                  <a:pt x="794" y="335"/>
                  <a:pt x="794" y="335"/>
                  <a:pt x="794" y="335"/>
                </a:cubicBezTo>
                <a:cubicBezTo>
                  <a:pt x="794" y="336"/>
                  <a:pt x="794" y="337"/>
                  <a:pt x="794" y="338"/>
                </a:cubicBezTo>
                <a:cubicBezTo>
                  <a:pt x="796" y="338"/>
                  <a:pt x="796" y="338"/>
                  <a:pt x="797" y="339"/>
                </a:cubicBezTo>
                <a:cubicBezTo>
                  <a:pt x="799" y="339"/>
                  <a:pt x="799" y="339"/>
                  <a:pt x="800" y="338"/>
                </a:cubicBezTo>
                <a:cubicBezTo>
                  <a:pt x="800" y="336"/>
                  <a:pt x="800" y="336"/>
                  <a:pt x="800" y="336"/>
                </a:cubicBezTo>
                <a:cubicBezTo>
                  <a:pt x="800" y="336"/>
                  <a:pt x="796" y="333"/>
                  <a:pt x="796" y="333"/>
                </a:cubicBezTo>
                <a:cubicBezTo>
                  <a:pt x="796" y="332"/>
                  <a:pt x="796" y="332"/>
                  <a:pt x="796" y="332"/>
                </a:cubicBezTo>
                <a:cubicBezTo>
                  <a:pt x="798" y="332"/>
                  <a:pt x="798" y="332"/>
                  <a:pt x="798" y="330"/>
                </a:cubicBezTo>
                <a:cubicBezTo>
                  <a:pt x="800" y="330"/>
                  <a:pt x="800" y="330"/>
                  <a:pt x="800" y="330"/>
                </a:cubicBezTo>
                <a:cubicBezTo>
                  <a:pt x="800" y="333"/>
                  <a:pt x="800" y="334"/>
                  <a:pt x="802" y="335"/>
                </a:cubicBezTo>
                <a:cubicBezTo>
                  <a:pt x="802" y="335"/>
                  <a:pt x="802" y="335"/>
                  <a:pt x="803" y="335"/>
                </a:cubicBezTo>
                <a:cubicBezTo>
                  <a:pt x="803" y="335"/>
                  <a:pt x="804" y="335"/>
                  <a:pt x="804" y="334"/>
                </a:cubicBezTo>
                <a:cubicBezTo>
                  <a:pt x="805" y="334"/>
                  <a:pt x="805" y="334"/>
                  <a:pt x="805" y="334"/>
                </a:cubicBezTo>
                <a:cubicBezTo>
                  <a:pt x="805" y="333"/>
                  <a:pt x="804" y="333"/>
                  <a:pt x="804" y="332"/>
                </a:cubicBezTo>
                <a:cubicBezTo>
                  <a:pt x="806" y="332"/>
                  <a:pt x="805" y="332"/>
                  <a:pt x="806" y="333"/>
                </a:cubicBezTo>
                <a:cubicBezTo>
                  <a:pt x="806" y="333"/>
                  <a:pt x="806" y="333"/>
                  <a:pt x="806" y="333"/>
                </a:cubicBezTo>
                <a:cubicBezTo>
                  <a:pt x="806" y="335"/>
                  <a:pt x="806" y="335"/>
                  <a:pt x="806" y="335"/>
                </a:cubicBezTo>
                <a:cubicBezTo>
                  <a:pt x="809" y="335"/>
                  <a:pt x="809" y="336"/>
                  <a:pt x="809" y="339"/>
                </a:cubicBezTo>
                <a:cubicBezTo>
                  <a:pt x="810" y="339"/>
                  <a:pt x="810" y="339"/>
                  <a:pt x="810" y="339"/>
                </a:cubicBezTo>
                <a:cubicBezTo>
                  <a:pt x="810" y="338"/>
                  <a:pt x="810" y="337"/>
                  <a:pt x="811" y="336"/>
                </a:cubicBezTo>
                <a:cubicBezTo>
                  <a:pt x="813" y="336"/>
                  <a:pt x="813" y="336"/>
                  <a:pt x="813" y="336"/>
                </a:cubicBezTo>
                <a:cubicBezTo>
                  <a:pt x="813" y="337"/>
                  <a:pt x="813" y="337"/>
                  <a:pt x="813" y="337"/>
                </a:cubicBezTo>
                <a:cubicBezTo>
                  <a:pt x="814" y="337"/>
                  <a:pt x="814" y="337"/>
                  <a:pt x="814" y="337"/>
                </a:cubicBezTo>
                <a:cubicBezTo>
                  <a:pt x="814" y="339"/>
                  <a:pt x="814" y="339"/>
                  <a:pt x="814" y="339"/>
                </a:cubicBezTo>
                <a:cubicBezTo>
                  <a:pt x="815" y="340"/>
                  <a:pt x="815" y="340"/>
                  <a:pt x="815" y="340"/>
                </a:cubicBezTo>
                <a:cubicBezTo>
                  <a:pt x="816" y="341"/>
                  <a:pt x="816" y="343"/>
                  <a:pt x="816" y="344"/>
                </a:cubicBezTo>
                <a:cubicBezTo>
                  <a:pt x="818" y="344"/>
                  <a:pt x="818" y="344"/>
                  <a:pt x="819" y="345"/>
                </a:cubicBezTo>
                <a:cubicBezTo>
                  <a:pt x="820" y="347"/>
                  <a:pt x="820" y="349"/>
                  <a:pt x="820" y="351"/>
                </a:cubicBezTo>
                <a:cubicBezTo>
                  <a:pt x="822" y="351"/>
                  <a:pt x="821" y="351"/>
                  <a:pt x="822" y="350"/>
                </a:cubicBezTo>
                <a:cubicBezTo>
                  <a:pt x="823" y="350"/>
                  <a:pt x="823" y="350"/>
                  <a:pt x="823" y="350"/>
                </a:cubicBezTo>
                <a:cubicBezTo>
                  <a:pt x="823" y="351"/>
                  <a:pt x="823" y="352"/>
                  <a:pt x="823" y="353"/>
                </a:cubicBezTo>
                <a:cubicBezTo>
                  <a:pt x="824" y="353"/>
                  <a:pt x="825" y="353"/>
                  <a:pt x="826" y="352"/>
                </a:cubicBezTo>
                <a:cubicBezTo>
                  <a:pt x="826" y="350"/>
                  <a:pt x="826" y="350"/>
                  <a:pt x="826" y="350"/>
                </a:cubicBezTo>
                <a:cubicBezTo>
                  <a:pt x="827" y="350"/>
                  <a:pt x="827" y="350"/>
                  <a:pt x="828" y="350"/>
                </a:cubicBezTo>
                <a:cubicBezTo>
                  <a:pt x="828" y="351"/>
                  <a:pt x="828" y="351"/>
                  <a:pt x="828" y="351"/>
                </a:cubicBezTo>
                <a:cubicBezTo>
                  <a:pt x="830" y="351"/>
                  <a:pt x="830" y="351"/>
                  <a:pt x="830" y="351"/>
                </a:cubicBezTo>
                <a:cubicBezTo>
                  <a:pt x="830" y="352"/>
                  <a:pt x="830" y="352"/>
                  <a:pt x="830" y="352"/>
                </a:cubicBezTo>
                <a:cubicBezTo>
                  <a:pt x="831" y="352"/>
                  <a:pt x="831" y="352"/>
                  <a:pt x="831" y="352"/>
                </a:cubicBezTo>
                <a:cubicBezTo>
                  <a:pt x="830" y="353"/>
                  <a:pt x="830" y="353"/>
                  <a:pt x="830" y="354"/>
                </a:cubicBezTo>
                <a:cubicBezTo>
                  <a:pt x="828" y="355"/>
                  <a:pt x="827" y="355"/>
                  <a:pt x="825" y="355"/>
                </a:cubicBezTo>
                <a:cubicBezTo>
                  <a:pt x="824" y="356"/>
                  <a:pt x="824" y="356"/>
                  <a:pt x="824" y="357"/>
                </a:cubicBezTo>
                <a:cubicBezTo>
                  <a:pt x="826" y="357"/>
                  <a:pt x="828" y="357"/>
                  <a:pt x="829" y="358"/>
                </a:cubicBezTo>
                <a:cubicBezTo>
                  <a:pt x="829" y="359"/>
                  <a:pt x="830" y="359"/>
                  <a:pt x="830" y="360"/>
                </a:cubicBezTo>
                <a:cubicBezTo>
                  <a:pt x="831" y="360"/>
                  <a:pt x="833" y="358"/>
                  <a:pt x="834" y="358"/>
                </a:cubicBezTo>
                <a:cubicBezTo>
                  <a:pt x="834" y="358"/>
                  <a:pt x="834" y="359"/>
                  <a:pt x="835" y="360"/>
                </a:cubicBezTo>
                <a:cubicBezTo>
                  <a:pt x="839" y="360"/>
                  <a:pt x="841" y="360"/>
                  <a:pt x="842" y="356"/>
                </a:cubicBezTo>
                <a:cubicBezTo>
                  <a:pt x="842" y="357"/>
                  <a:pt x="843" y="357"/>
                  <a:pt x="844" y="358"/>
                </a:cubicBezTo>
                <a:cubicBezTo>
                  <a:pt x="844" y="358"/>
                  <a:pt x="844" y="358"/>
                  <a:pt x="844" y="358"/>
                </a:cubicBezTo>
                <a:cubicBezTo>
                  <a:pt x="844" y="358"/>
                  <a:pt x="844" y="358"/>
                  <a:pt x="844" y="358"/>
                </a:cubicBezTo>
                <a:cubicBezTo>
                  <a:pt x="846" y="358"/>
                  <a:pt x="848" y="359"/>
                  <a:pt x="850" y="359"/>
                </a:cubicBezTo>
                <a:cubicBezTo>
                  <a:pt x="850" y="360"/>
                  <a:pt x="850" y="360"/>
                  <a:pt x="850" y="360"/>
                </a:cubicBezTo>
                <a:cubicBezTo>
                  <a:pt x="853" y="360"/>
                  <a:pt x="853" y="360"/>
                  <a:pt x="854" y="358"/>
                </a:cubicBezTo>
                <a:cubicBezTo>
                  <a:pt x="854" y="358"/>
                  <a:pt x="855" y="359"/>
                  <a:pt x="855" y="359"/>
                </a:cubicBezTo>
                <a:cubicBezTo>
                  <a:pt x="857" y="359"/>
                  <a:pt x="857" y="359"/>
                  <a:pt x="857" y="359"/>
                </a:cubicBezTo>
                <a:cubicBezTo>
                  <a:pt x="857" y="360"/>
                  <a:pt x="857" y="360"/>
                  <a:pt x="857" y="360"/>
                </a:cubicBezTo>
                <a:cubicBezTo>
                  <a:pt x="859" y="359"/>
                  <a:pt x="861" y="359"/>
                  <a:pt x="863" y="359"/>
                </a:cubicBezTo>
                <a:cubicBezTo>
                  <a:pt x="863" y="360"/>
                  <a:pt x="863" y="360"/>
                  <a:pt x="863" y="360"/>
                </a:cubicBezTo>
                <a:cubicBezTo>
                  <a:pt x="865" y="360"/>
                  <a:pt x="865" y="360"/>
                  <a:pt x="865" y="360"/>
                </a:cubicBezTo>
                <a:cubicBezTo>
                  <a:pt x="865" y="360"/>
                  <a:pt x="865" y="360"/>
                  <a:pt x="865" y="360"/>
                </a:cubicBezTo>
                <a:cubicBezTo>
                  <a:pt x="866" y="360"/>
                  <a:pt x="866" y="360"/>
                  <a:pt x="866" y="360"/>
                </a:cubicBezTo>
                <a:cubicBezTo>
                  <a:pt x="866" y="361"/>
                  <a:pt x="866" y="361"/>
                  <a:pt x="866" y="361"/>
                </a:cubicBezTo>
                <a:cubicBezTo>
                  <a:pt x="868" y="361"/>
                  <a:pt x="868" y="361"/>
                  <a:pt x="868" y="361"/>
                </a:cubicBezTo>
                <a:cubicBezTo>
                  <a:pt x="869" y="361"/>
                  <a:pt x="868" y="362"/>
                  <a:pt x="869" y="362"/>
                </a:cubicBezTo>
                <a:cubicBezTo>
                  <a:pt x="869" y="361"/>
                  <a:pt x="869" y="361"/>
                  <a:pt x="870" y="361"/>
                </a:cubicBezTo>
                <a:cubicBezTo>
                  <a:pt x="870" y="362"/>
                  <a:pt x="870" y="362"/>
                  <a:pt x="870" y="362"/>
                </a:cubicBezTo>
                <a:cubicBezTo>
                  <a:pt x="873" y="363"/>
                  <a:pt x="873" y="363"/>
                  <a:pt x="876" y="362"/>
                </a:cubicBezTo>
                <a:cubicBezTo>
                  <a:pt x="876" y="359"/>
                  <a:pt x="875" y="359"/>
                  <a:pt x="877" y="356"/>
                </a:cubicBezTo>
                <a:cubicBezTo>
                  <a:pt x="874" y="355"/>
                  <a:pt x="872" y="355"/>
                  <a:pt x="868" y="355"/>
                </a:cubicBezTo>
                <a:cubicBezTo>
                  <a:pt x="868" y="352"/>
                  <a:pt x="868" y="352"/>
                  <a:pt x="868" y="352"/>
                </a:cubicBezTo>
                <a:cubicBezTo>
                  <a:pt x="867" y="352"/>
                  <a:pt x="867" y="352"/>
                  <a:pt x="867" y="352"/>
                </a:cubicBezTo>
                <a:cubicBezTo>
                  <a:pt x="867" y="350"/>
                  <a:pt x="867" y="350"/>
                  <a:pt x="867" y="350"/>
                </a:cubicBezTo>
                <a:cubicBezTo>
                  <a:pt x="865" y="350"/>
                  <a:pt x="861" y="348"/>
                  <a:pt x="859" y="349"/>
                </a:cubicBezTo>
                <a:cubicBezTo>
                  <a:pt x="859" y="349"/>
                  <a:pt x="859" y="349"/>
                  <a:pt x="859" y="349"/>
                </a:cubicBezTo>
                <a:cubicBezTo>
                  <a:pt x="859" y="347"/>
                  <a:pt x="859" y="347"/>
                  <a:pt x="859" y="347"/>
                </a:cubicBezTo>
                <a:cubicBezTo>
                  <a:pt x="856" y="347"/>
                  <a:pt x="854" y="345"/>
                  <a:pt x="852" y="343"/>
                </a:cubicBezTo>
                <a:cubicBezTo>
                  <a:pt x="851" y="343"/>
                  <a:pt x="851" y="342"/>
                  <a:pt x="850" y="341"/>
                </a:cubicBezTo>
                <a:cubicBezTo>
                  <a:pt x="848" y="340"/>
                  <a:pt x="849" y="342"/>
                  <a:pt x="847" y="339"/>
                </a:cubicBezTo>
                <a:cubicBezTo>
                  <a:pt x="846" y="339"/>
                  <a:pt x="847" y="339"/>
                  <a:pt x="846" y="338"/>
                </a:cubicBezTo>
                <a:cubicBezTo>
                  <a:pt x="847" y="337"/>
                  <a:pt x="847" y="338"/>
                  <a:pt x="847" y="337"/>
                </a:cubicBezTo>
                <a:cubicBezTo>
                  <a:pt x="848" y="336"/>
                  <a:pt x="849" y="336"/>
                  <a:pt x="850" y="336"/>
                </a:cubicBezTo>
                <a:cubicBezTo>
                  <a:pt x="850" y="337"/>
                  <a:pt x="850" y="337"/>
                  <a:pt x="850" y="337"/>
                </a:cubicBezTo>
                <a:cubicBezTo>
                  <a:pt x="853" y="338"/>
                  <a:pt x="856" y="338"/>
                  <a:pt x="858" y="340"/>
                </a:cubicBezTo>
                <a:cubicBezTo>
                  <a:pt x="859" y="340"/>
                  <a:pt x="859" y="340"/>
                  <a:pt x="859" y="340"/>
                </a:cubicBezTo>
                <a:cubicBezTo>
                  <a:pt x="860" y="339"/>
                  <a:pt x="858" y="337"/>
                  <a:pt x="858" y="337"/>
                </a:cubicBezTo>
                <a:cubicBezTo>
                  <a:pt x="861" y="337"/>
                  <a:pt x="862" y="338"/>
                  <a:pt x="863" y="340"/>
                </a:cubicBezTo>
                <a:cubicBezTo>
                  <a:pt x="865" y="340"/>
                  <a:pt x="866" y="341"/>
                  <a:pt x="866" y="341"/>
                </a:cubicBezTo>
                <a:cubicBezTo>
                  <a:pt x="866" y="340"/>
                  <a:pt x="866" y="340"/>
                  <a:pt x="866" y="340"/>
                </a:cubicBezTo>
                <a:cubicBezTo>
                  <a:pt x="867" y="340"/>
                  <a:pt x="870" y="338"/>
                  <a:pt x="871" y="339"/>
                </a:cubicBezTo>
                <a:cubicBezTo>
                  <a:pt x="871" y="339"/>
                  <a:pt x="871" y="339"/>
                  <a:pt x="871" y="339"/>
                </a:cubicBezTo>
                <a:cubicBezTo>
                  <a:pt x="872" y="340"/>
                  <a:pt x="874" y="340"/>
                  <a:pt x="875" y="340"/>
                </a:cubicBezTo>
                <a:cubicBezTo>
                  <a:pt x="875" y="342"/>
                  <a:pt x="875" y="342"/>
                  <a:pt x="875" y="342"/>
                </a:cubicBezTo>
                <a:cubicBezTo>
                  <a:pt x="875" y="341"/>
                  <a:pt x="876" y="341"/>
                  <a:pt x="877" y="341"/>
                </a:cubicBezTo>
                <a:cubicBezTo>
                  <a:pt x="877" y="341"/>
                  <a:pt x="877" y="341"/>
                  <a:pt x="877" y="341"/>
                </a:cubicBezTo>
                <a:cubicBezTo>
                  <a:pt x="878" y="341"/>
                  <a:pt x="878" y="341"/>
                  <a:pt x="878" y="341"/>
                </a:cubicBezTo>
                <a:cubicBezTo>
                  <a:pt x="878" y="342"/>
                  <a:pt x="878" y="342"/>
                  <a:pt x="879" y="343"/>
                </a:cubicBezTo>
                <a:cubicBezTo>
                  <a:pt x="879" y="343"/>
                  <a:pt x="879" y="343"/>
                  <a:pt x="879" y="343"/>
                </a:cubicBezTo>
                <a:cubicBezTo>
                  <a:pt x="879" y="345"/>
                  <a:pt x="879" y="345"/>
                  <a:pt x="879" y="345"/>
                </a:cubicBezTo>
                <a:cubicBezTo>
                  <a:pt x="879" y="345"/>
                  <a:pt x="880" y="345"/>
                  <a:pt x="881" y="346"/>
                </a:cubicBezTo>
                <a:cubicBezTo>
                  <a:pt x="883" y="346"/>
                  <a:pt x="883" y="346"/>
                  <a:pt x="883" y="346"/>
                </a:cubicBezTo>
                <a:cubicBezTo>
                  <a:pt x="883" y="345"/>
                  <a:pt x="883" y="345"/>
                  <a:pt x="883" y="345"/>
                </a:cubicBezTo>
                <a:cubicBezTo>
                  <a:pt x="884" y="345"/>
                  <a:pt x="883" y="345"/>
                  <a:pt x="884" y="345"/>
                </a:cubicBezTo>
                <a:cubicBezTo>
                  <a:pt x="883" y="344"/>
                  <a:pt x="883" y="344"/>
                  <a:pt x="883" y="344"/>
                </a:cubicBezTo>
                <a:cubicBezTo>
                  <a:pt x="883" y="344"/>
                  <a:pt x="882" y="344"/>
                  <a:pt x="881" y="345"/>
                </a:cubicBezTo>
                <a:cubicBezTo>
                  <a:pt x="880" y="343"/>
                  <a:pt x="880" y="341"/>
                  <a:pt x="879" y="339"/>
                </a:cubicBezTo>
                <a:cubicBezTo>
                  <a:pt x="877" y="339"/>
                  <a:pt x="877" y="339"/>
                  <a:pt x="877" y="339"/>
                </a:cubicBezTo>
                <a:cubicBezTo>
                  <a:pt x="877" y="337"/>
                  <a:pt x="877" y="337"/>
                  <a:pt x="877" y="337"/>
                </a:cubicBezTo>
                <a:cubicBezTo>
                  <a:pt x="881" y="337"/>
                  <a:pt x="881" y="337"/>
                  <a:pt x="881" y="337"/>
                </a:cubicBezTo>
                <a:cubicBezTo>
                  <a:pt x="881" y="336"/>
                  <a:pt x="880" y="334"/>
                  <a:pt x="879" y="333"/>
                </a:cubicBezTo>
                <a:cubicBezTo>
                  <a:pt x="879" y="332"/>
                  <a:pt x="879" y="332"/>
                  <a:pt x="879" y="332"/>
                </a:cubicBezTo>
                <a:cubicBezTo>
                  <a:pt x="880" y="333"/>
                  <a:pt x="881" y="333"/>
                  <a:pt x="883" y="333"/>
                </a:cubicBezTo>
                <a:cubicBezTo>
                  <a:pt x="883" y="332"/>
                  <a:pt x="884" y="332"/>
                  <a:pt x="884" y="330"/>
                </a:cubicBezTo>
                <a:cubicBezTo>
                  <a:pt x="883" y="330"/>
                  <a:pt x="883" y="330"/>
                  <a:pt x="883" y="330"/>
                </a:cubicBezTo>
                <a:cubicBezTo>
                  <a:pt x="882" y="327"/>
                  <a:pt x="881" y="327"/>
                  <a:pt x="881" y="324"/>
                </a:cubicBezTo>
                <a:cubicBezTo>
                  <a:pt x="880" y="324"/>
                  <a:pt x="879" y="324"/>
                  <a:pt x="879" y="324"/>
                </a:cubicBezTo>
                <a:cubicBezTo>
                  <a:pt x="878" y="324"/>
                  <a:pt x="878" y="324"/>
                  <a:pt x="878" y="324"/>
                </a:cubicBezTo>
                <a:cubicBezTo>
                  <a:pt x="878" y="325"/>
                  <a:pt x="879" y="326"/>
                  <a:pt x="879" y="327"/>
                </a:cubicBezTo>
                <a:cubicBezTo>
                  <a:pt x="878" y="327"/>
                  <a:pt x="878" y="327"/>
                  <a:pt x="877" y="326"/>
                </a:cubicBezTo>
                <a:cubicBezTo>
                  <a:pt x="877" y="324"/>
                  <a:pt x="877" y="324"/>
                  <a:pt x="877" y="324"/>
                </a:cubicBezTo>
                <a:cubicBezTo>
                  <a:pt x="875" y="324"/>
                  <a:pt x="875" y="324"/>
                  <a:pt x="875" y="324"/>
                </a:cubicBezTo>
                <a:cubicBezTo>
                  <a:pt x="875" y="325"/>
                  <a:pt x="875" y="325"/>
                  <a:pt x="875" y="325"/>
                </a:cubicBezTo>
                <a:cubicBezTo>
                  <a:pt x="874" y="325"/>
                  <a:pt x="874" y="325"/>
                  <a:pt x="874" y="325"/>
                </a:cubicBezTo>
                <a:cubicBezTo>
                  <a:pt x="874" y="324"/>
                  <a:pt x="874" y="323"/>
                  <a:pt x="873" y="322"/>
                </a:cubicBezTo>
                <a:cubicBezTo>
                  <a:pt x="872" y="322"/>
                  <a:pt x="872" y="322"/>
                  <a:pt x="872" y="322"/>
                </a:cubicBezTo>
                <a:cubicBezTo>
                  <a:pt x="872" y="322"/>
                  <a:pt x="872" y="321"/>
                  <a:pt x="871" y="321"/>
                </a:cubicBezTo>
                <a:cubicBezTo>
                  <a:pt x="868" y="321"/>
                  <a:pt x="868" y="321"/>
                  <a:pt x="868" y="321"/>
                </a:cubicBezTo>
                <a:cubicBezTo>
                  <a:pt x="866" y="320"/>
                  <a:pt x="869" y="318"/>
                  <a:pt x="865" y="317"/>
                </a:cubicBezTo>
                <a:cubicBezTo>
                  <a:pt x="865" y="316"/>
                  <a:pt x="864" y="315"/>
                  <a:pt x="864" y="314"/>
                </a:cubicBezTo>
                <a:cubicBezTo>
                  <a:pt x="864" y="313"/>
                  <a:pt x="863" y="313"/>
                  <a:pt x="863" y="313"/>
                </a:cubicBezTo>
                <a:cubicBezTo>
                  <a:pt x="863" y="310"/>
                  <a:pt x="863" y="310"/>
                  <a:pt x="863" y="310"/>
                </a:cubicBezTo>
                <a:cubicBezTo>
                  <a:pt x="862" y="310"/>
                  <a:pt x="862" y="310"/>
                  <a:pt x="862" y="310"/>
                </a:cubicBezTo>
                <a:cubicBezTo>
                  <a:pt x="862" y="310"/>
                  <a:pt x="862" y="310"/>
                  <a:pt x="862" y="310"/>
                </a:cubicBezTo>
                <a:cubicBezTo>
                  <a:pt x="861" y="309"/>
                  <a:pt x="859" y="311"/>
                  <a:pt x="859" y="311"/>
                </a:cubicBezTo>
                <a:cubicBezTo>
                  <a:pt x="859" y="310"/>
                  <a:pt x="858" y="310"/>
                  <a:pt x="858" y="309"/>
                </a:cubicBezTo>
                <a:cubicBezTo>
                  <a:pt x="858" y="309"/>
                  <a:pt x="857" y="308"/>
                  <a:pt x="856" y="308"/>
                </a:cubicBezTo>
                <a:cubicBezTo>
                  <a:pt x="856" y="306"/>
                  <a:pt x="856" y="306"/>
                  <a:pt x="856" y="306"/>
                </a:cubicBezTo>
                <a:cubicBezTo>
                  <a:pt x="856" y="306"/>
                  <a:pt x="856" y="306"/>
                  <a:pt x="856" y="306"/>
                </a:cubicBezTo>
                <a:cubicBezTo>
                  <a:pt x="856" y="304"/>
                  <a:pt x="856" y="304"/>
                  <a:pt x="856" y="304"/>
                </a:cubicBezTo>
                <a:cubicBezTo>
                  <a:pt x="856" y="304"/>
                  <a:pt x="856" y="304"/>
                  <a:pt x="857" y="304"/>
                </a:cubicBezTo>
                <a:cubicBezTo>
                  <a:pt x="857" y="304"/>
                  <a:pt x="857" y="304"/>
                  <a:pt x="857" y="304"/>
                </a:cubicBezTo>
                <a:cubicBezTo>
                  <a:pt x="858" y="304"/>
                  <a:pt x="858" y="304"/>
                  <a:pt x="858" y="304"/>
                </a:cubicBezTo>
                <a:cubicBezTo>
                  <a:pt x="858" y="304"/>
                  <a:pt x="859" y="305"/>
                  <a:pt x="859" y="306"/>
                </a:cubicBezTo>
                <a:cubicBezTo>
                  <a:pt x="862" y="306"/>
                  <a:pt x="862" y="306"/>
                  <a:pt x="862" y="306"/>
                </a:cubicBezTo>
                <a:cubicBezTo>
                  <a:pt x="862" y="304"/>
                  <a:pt x="862" y="303"/>
                  <a:pt x="861" y="302"/>
                </a:cubicBezTo>
                <a:cubicBezTo>
                  <a:pt x="860" y="301"/>
                  <a:pt x="861" y="301"/>
                  <a:pt x="859" y="300"/>
                </a:cubicBezTo>
                <a:cubicBezTo>
                  <a:pt x="859" y="297"/>
                  <a:pt x="859" y="297"/>
                  <a:pt x="859" y="297"/>
                </a:cubicBezTo>
                <a:cubicBezTo>
                  <a:pt x="858" y="297"/>
                  <a:pt x="858" y="297"/>
                  <a:pt x="858" y="297"/>
                </a:cubicBezTo>
                <a:cubicBezTo>
                  <a:pt x="858" y="296"/>
                  <a:pt x="858" y="296"/>
                  <a:pt x="858" y="296"/>
                </a:cubicBezTo>
                <a:cubicBezTo>
                  <a:pt x="859" y="296"/>
                  <a:pt x="859" y="296"/>
                  <a:pt x="859" y="296"/>
                </a:cubicBezTo>
                <a:cubicBezTo>
                  <a:pt x="860" y="297"/>
                  <a:pt x="861" y="299"/>
                  <a:pt x="861" y="300"/>
                </a:cubicBezTo>
                <a:cubicBezTo>
                  <a:pt x="863" y="300"/>
                  <a:pt x="863" y="300"/>
                  <a:pt x="863" y="300"/>
                </a:cubicBezTo>
                <a:cubicBezTo>
                  <a:pt x="863" y="299"/>
                  <a:pt x="863" y="298"/>
                  <a:pt x="863" y="298"/>
                </a:cubicBezTo>
                <a:cubicBezTo>
                  <a:pt x="863" y="298"/>
                  <a:pt x="863" y="298"/>
                  <a:pt x="863" y="298"/>
                </a:cubicBezTo>
                <a:cubicBezTo>
                  <a:pt x="863" y="295"/>
                  <a:pt x="863" y="295"/>
                  <a:pt x="863" y="295"/>
                </a:cubicBezTo>
                <a:cubicBezTo>
                  <a:pt x="862" y="295"/>
                  <a:pt x="863" y="295"/>
                  <a:pt x="862" y="295"/>
                </a:cubicBezTo>
                <a:cubicBezTo>
                  <a:pt x="861" y="295"/>
                  <a:pt x="861" y="295"/>
                  <a:pt x="861" y="295"/>
                </a:cubicBezTo>
                <a:cubicBezTo>
                  <a:pt x="861" y="294"/>
                  <a:pt x="861" y="294"/>
                  <a:pt x="861" y="294"/>
                </a:cubicBezTo>
                <a:cubicBezTo>
                  <a:pt x="862" y="294"/>
                  <a:pt x="863" y="294"/>
                  <a:pt x="864" y="295"/>
                </a:cubicBezTo>
                <a:cubicBezTo>
                  <a:pt x="864" y="295"/>
                  <a:pt x="864" y="295"/>
                  <a:pt x="864" y="295"/>
                </a:cubicBezTo>
                <a:cubicBezTo>
                  <a:pt x="865" y="295"/>
                  <a:pt x="865" y="295"/>
                  <a:pt x="867" y="295"/>
                </a:cubicBezTo>
                <a:cubicBezTo>
                  <a:pt x="866" y="296"/>
                  <a:pt x="867" y="295"/>
                  <a:pt x="866" y="296"/>
                </a:cubicBezTo>
                <a:cubicBezTo>
                  <a:pt x="866" y="298"/>
                  <a:pt x="866" y="298"/>
                  <a:pt x="868" y="299"/>
                </a:cubicBezTo>
                <a:cubicBezTo>
                  <a:pt x="869" y="301"/>
                  <a:pt x="869" y="300"/>
                  <a:pt x="869" y="303"/>
                </a:cubicBezTo>
                <a:cubicBezTo>
                  <a:pt x="870" y="303"/>
                  <a:pt x="871" y="303"/>
                  <a:pt x="872" y="304"/>
                </a:cubicBezTo>
                <a:cubicBezTo>
                  <a:pt x="872" y="304"/>
                  <a:pt x="872" y="304"/>
                  <a:pt x="872" y="304"/>
                </a:cubicBezTo>
                <a:cubicBezTo>
                  <a:pt x="874" y="304"/>
                  <a:pt x="874" y="304"/>
                  <a:pt x="874" y="304"/>
                </a:cubicBezTo>
                <a:cubicBezTo>
                  <a:pt x="874" y="305"/>
                  <a:pt x="874" y="305"/>
                  <a:pt x="874" y="305"/>
                </a:cubicBezTo>
                <a:cubicBezTo>
                  <a:pt x="875" y="306"/>
                  <a:pt x="876" y="306"/>
                  <a:pt x="878" y="306"/>
                </a:cubicBezTo>
                <a:cubicBezTo>
                  <a:pt x="878" y="305"/>
                  <a:pt x="878" y="305"/>
                  <a:pt x="878" y="305"/>
                </a:cubicBezTo>
                <a:cubicBezTo>
                  <a:pt x="880" y="305"/>
                  <a:pt x="880" y="305"/>
                  <a:pt x="880" y="305"/>
                </a:cubicBezTo>
                <a:cubicBezTo>
                  <a:pt x="880" y="304"/>
                  <a:pt x="880" y="304"/>
                  <a:pt x="880" y="304"/>
                </a:cubicBezTo>
                <a:cubicBezTo>
                  <a:pt x="881" y="304"/>
                  <a:pt x="881" y="304"/>
                  <a:pt x="882" y="304"/>
                </a:cubicBezTo>
                <a:cubicBezTo>
                  <a:pt x="881" y="306"/>
                  <a:pt x="880" y="307"/>
                  <a:pt x="878" y="307"/>
                </a:cubicBezTo>
                <a:cubicBezTo>
                  <a:pt x="878" y="308"/>
                  <a:pt x="878" y="308"/>
                  <a:pt x="878" y="308"/>
                </a:cubicBezTo>
                <a:cubicBezTo>
                  <a:pt x="882" y="308"/>
                  <a:pt x="882" y="308"/>
                  <a:pt x="882" y="308"/>
                </a:cubicBezTo>
                <a:cubicBezTo>
                  <a:pt x="882" y="308"/>
                  <a:pt x="882" y="308"/>
                  <a:pt x="882" y="308"/>
                </a:cubicBezTo>
                <a:cubicBezTo>
                  <a:pt x="883" y="308"/>
                  <a:pt x="883" y="308"/>
                  <a:pt x="883" y="308"/>
                </a:cubicBezTo>
                <a:cubicBezTo>
                  <a:pt x="883" y="309"/>
                  <a:pt x="882" y="310"/>
                  <a:pt x="882" y="310"/>
                </a:cubicBezTo>
                <a:cubicBezTo>
                  <a:pt x="884" y="310"/>
                  <a:pt x="884" y="310"/>
                  <a:pt x="886" y="309"/>
                </a:cubicBezTo>
                <a:cubicBezTo>
                  <a:pt x="885" y="312"/>
                  <a:pt x="884" y="311"/>
                  <a:pt x="884" y="314"/>
                </a:cubicBezTo>
                <a:cubicBezTo>
                  <a:pt x="886" y="313"/>
                  <a:pt x="888" y="313"/>
                  <a:pt x="890" y="313"/>
                </a:cubicBezTo>
                <a:cubicBezTo>
                  <a:pt x="890" y="314"/>
                  <a:pt x="890" y="314"/>
                  <a:pt x="890" y="314"/>
                </a:cubicBezTo>
                <a:cubicBezTo>
                  <a:pt x="889" y="315"/>
                  <a:pt x="888" y="315"/>
                  <a:pt x="887" y="315"/>
                </a:cubicBezTo>
                <a:cubicBezTo>
                  <a:pt x="887" y="317"/>
                  <a:pt x="887" y="317"/>
                  <a:pt x="887" y="317"/>
                </a:cubicBezTo>
                <a:cubicBezTo>
                  <a:pt x="888" y="317"/>
                  <a:pt x="888" y="317"/>
                  <a:pt x="888" y="317"/>
                </a:cubicBezTo>
                <a:cubicBezTo>
                  <a:pt x="888" y="318"/>
                  <a:pt x="888" y="318"/>
                  <a:pt x="888" y="318"/>
                </a:cubicBezTo>
                <a:cubicBezTo>
                  <a:pt x="889" y="318"/>
                  <a:pt x="890" y="316"/>
                  <a:pt x="890" y="316"/>
                </a:cubicBezTo>
                <a:cubicBezTo>
                  <a:pt x="891" y="316"/>
                  <a:pt x="891" y="316"/>
                  <a:pt x="891" y="316"/>
                </a:cubicBezTo>
                <a:cubicBezTo>
                  <a:pt x="891" y="318"/>
                  <a:pt x="891" y="318"/>
                  <a:pt x="891" y="318"/>
                </a:cubicBezTo>
                <a:cubicBezTo>
                  <a:pt x="892" y="318"/>
                  <a:pt x="892" y="318"/>
                  <a:pt x="892" y="318"/>
                </a:cubicBezTo>
                <a:cubicBezTo>
                  <a:pt x="893" y="319"/>
                  <a:pt x="892" y="318"/>
                  <a:pt x="893" y="319"/>
                </a:cubicBezTo>
                <a:cubicBezTo>
                  <a:pt x="893" y="320"/>
                  <a:pt x="893" y="320"/>
                  <a:pt x="893" y="320"/>
                </a:cubicBezTo>
                <a:cubicBezTo>
                  <a:pt x="894" y="319"/>
                  <a:pt x="895" y="319"/>
                  <a:pt x="896" y="319"/>
                </a:cubicBezTo>
                <a:cubicBezTo>
                  <a:pt x="896" y="320"/>
                  <a:pt x="896" y="320"/>
                  <a:pt x="896" y="320"/>
                </a:cubicBezTo>
                <a:cubicBezTo>
                  <a:pt x="898" y="320"/>
                  <a:pt x="898" y="320"/>
                  <a:pt x="898" y="320"/>
                </a:cubicBezTo>
                <a:cubicBezTo>
                  <a:pt x="898" y="319"/>
                  <a:pt x="898" y="319"/>
                  <a:pt x="898" y="319"/>
                </a:cubicBezTo>
                <a:cubicBezTo>
                  <a:pt x="900" y="319"/>
                  <a:pt x="900" y="319"/>
                  <a:pt x="900" y="319"/>
                </a:cubicBezTo>
                <a:cubicBezTo>
                  <a:pt x="900" y="318"/>
                  <a:pt x="900" y="318"/>
                  <a:pt x="900" y="317"/>
                </a:cubicBezTo>
                <a:cubicBezTo>
                  <a:pt x="900" y="317"/>
                  <a:pt x="900" y="317"/>
                  <a:pt x="900" y="317"/>
                </a:cubicBezTo>
                <a:cubicBezTo>
                  <a:pt x="899" y="315"/>
                  <a:pt x="898" y="314"/>
                  <a:pt x="898" y="312"/>
                </a:cubicBezTo>
                <a:cubicBezTo>
                  <a:pt x="897" y="311"/>
                  <a:pt x="898" y="312"/>
                  <a:pt x="897" y="311"/>
                </a:cubicBezTo>
                <a:cubicBezTo>
                  <a:pt x="896" y="311"/>
                  <a:pt x="896" y="311"/>
                  <a:pt x="896" y="311"/>
                </a:cubicBezTo>
                <a:cubicBezTo>
                  <a:pt x="897" y="310"/>
                  <a:pt x="897" y="309"/>
                  <a:pt x="897" y="308"/>
                </a:cubicBezTo>
                <a:cubicBezTo>
                  <a:pt x="898" y="308"/>
                  <a:pt x="898" y="308"/>
                  <a:pt x="898" y="308"/>
                </a:cubicBezTo>
                <a:cubicBezTo>
                  <a:pt x="898" y="309"/>
                  <a:pt x="899" y="309"/>
                  <a:pt x="899" y="310"/>
                </a:cubicBezTo>
                <a:cubicBezTo>
                  <a:pt x="902" y="310"/>
                  <a:pt x="902" y="310"/>
                  <a:pt x="902" y="310"/>
                </a:cubicBezTo>
                <a:cubicBezTo>
                  <a:pt x="902" y="309"/>
                  <a:pt x="902" y="309"/>
                  <a:pt x="902" y="309"/>
                </a:cubicBezTo>
                <a:cubicBezTo>
                  <a:pt x="905" y="310"/>
                  <a:pt x="905" y="310"/>
                  <a:pt x="905" y="310"/>
                </a:cubicBezTo>
                <a:cubicBezTo>
                  <a:pt x="905" y="308"/>
                  <a:pt x="905" y="308"/>
                  <a:pt x="905" y="308"/>
                </a:cubicBezTo>
                <a:cubicBezTo>
                  <a:pt x="904" y="308"/>
                  <a:pt x="904" y="307"/>
                  <a:pt x="903" y="307"/>
                </a:cubicBezTo>
                <a:cubicBezTo>
                  <a:pt x="902" y="306"/>
                  <a:pt x="903" y="307"/>
                  <a:pt x="902" y="306"/>
                </a:cubicBezTo>
                <a:cubicBezTo>
                  <a:pt x="902" y="304"/>
                  <a:pt x="902" y="304"/>
                  <a:pt x="902" y="304"/>
                </a:cubicBezTo>
                <a:cubicBezTo>
                  <a:pt x="903" y="305"/>
                  <a:pt x="903" y="305"/>
                  <a:pt x="905" y="305"/>
                </a:cubicBezTo>
                <a:cubicBezTo>
                  <a:pt x="904" y="304"/>
                  <a:pt x="905" y="304"/>
                  <a:pt x="904" y="303"/>
                </a:cubicBezTo>
                <a:cubicBezTo>
                  <a:pt x="904" y="298"/>
                  <a:pt x="905" y="301"/>
                  <a:pt x="907" y="299"/>
                </a:cubicBezTo>
                <a:cubicBezTo>
                  <a:pt x="908" y="299"/>
                  <a:pt x="908" y="299"/>
                  <a:pt x="908" y="299"/>
                </a:cubicBezTo>
                <a:cubicBezTo>
                  <a:pt x="908" y="297"/>
                  <a:pt x="908" y="297"/>
                  <a:pt x="908" y="297"/>
                </a:cubicBezTo>
                <a:cubicBezTo>
                  <a:pt x="907" y="297"/>
                  <a:pt x="907" y="297"/>
                  <a:pt x="907" y="297"/>
                </a:cubicBezTo>
                <a:cubicBezTo>
                  <a:pt x="907" y="297"/>
                  <a:pt x="907" y="296"/>
                  <a:pt x="907" y="295"/>
                </a:cubicBezTo>
                <a:cubicBezTo>
                  <a:pt x="910" y="295"/>
                  <a:pt x="910" y="295"/>
                  <a:pt x="910" y="295"/>
                </a:cubicBezTo>
                <a:cubicBezTo>
                  <a:pt x="910" y="296"/>
                  <a:pt x="910" y="296"/>
                  <a:pt x="910" y="296"/>
                </a:cubicBezTo>
                <a:cubicBezTo>
                  <a:pt x="911" y="296"/>
                  <a:pt x="911" y="296"/>
                  <a:pt x="911" y="296"/>
                </a:cubicBezTo>
                <a:cubicBezTo>
                  <a:pt x="911" y="298"/>
                  <a:pt x="911" y="298"/>
                  <a:pt x="911" y="298"/>
                </a:cubicBezTo>
                <a:cubicBezTo>
                  <a:pt x="912" y="298"/>
                  <a:pt x="911" y="298"/>
                  <a:pt x="912" y="299"/>
                </a:cubicBezTo>
                <a:cubicBezTo>
                  <a:pt x="914" y="299"/>
                  <a:pt x="914" y="299"/>
                  <a:pt x="914" y="299"/>
                </a:cubicBezTo>
                <a:cubicBezTo>
                  <a:pt x="914" y="298"/>
                  <a:pt x="914" y="298"/>
                  <a:pt x="914" y="298"/>
                </a:cubicBezTo>
                <a:cubicBezTo>
                  <a:pt x="915" y="298"/>
                  <a:pt x="915" y="298"/>
                  <a:pt x="915" y="298"/>
                </a:cubicBezTo>
                <a:cubicBezTo>
                  <a:pt x="915" y="297"/>
                  <a:pt x="914" y="297"/>
                  <a:pt x="913" y="297"/>
                </a:cubicBezTo>
                <a:cubicBezTo>
                  <a:pt x="913" y="296"/>
                  <a:pt x="916" y="295"/>
                  <a:pt x="913" y="293"/>
                </a:cubicBezTo>
                <a:cubicBezTo>
                  <a:pt x="913" y="292"/>
                  <a:pt x="913" y="292"/>
                  <a:pt x="913" y="292"/>
                </a:cubicBezTo>
                <a:cubicBezTo>
                  <a:pt x="914" y="292"/>
                  <a:pt x="915" y="293"/>
                  <a:pt x="917" y="293"/>
                </a:cubicBezTo>
                <a:cubicBezTo>
                  <a:pt x="917" y="292"/>
                  <a:pt x="917" y="291"/>
                  <a:pt x="917" y="290"/>
                </a:cubicBezTo>
                <a:cubicBezTo>
                  <a:pt x="915" y="289"/>
                  <a:pt x="915" y="289"/>
                  <a:pt x="915" y="289"/>
                </a:cubicBezTo>
                <a:cubicBezTo>
                  <a:pt x="915" y="288"/>
                  <a:pt x="915" y="287"/>
                  <a:pt x="914" y="285"/>
                </a:cubicBezTo>
                <a:cubicBezTo>
                  <a:pt x="913" y="285"/>
                  <a:pt x="911" y="284"/>
                  <a:pt x="910" y="284"/>
                </a:cubicBezTo>
                <a:cubicBezTo>
                  <a:pt x="910" y="283"/>
                  <a:pt x="910" y="283"/>
                  <a:pt x="909" y="283"/>
                </a:cubicBezTo>
                <a:cubicBezTo>
                  <a:pt x="909" y="282"/>
                  <a:pt x="909" y="282"/>
                  <a:pt x="909" y="282"/>
                </a:cubicBezTo>
                <a:cubicBezTo>
                  <a:pt x="908" y="283"/>
                  <a:pt x="909" y="285"/>
                  <a:pt x="909" y="287"/>
                </a:cubicBezTo>
                <a:cubicBezTo>
                  <a:pt x="908" y="287"/>
                  <a:pt x="908" y="286"/>
                  <a:pt x="907" y="286"/>
                </a:cubicBezTo>
                <a:cubicBezTo>
                  <a:pt x="907" y="287"/>
                  <a:pt x="906" y="287"/>
                  <a:pt x="906" y="288"/>
                </a:cubicBezTo>
                <a:cubicBezTo>
                  <a:pt x="905" y="288"/>
                  <a:pt x="905" y="288"/>
                  <a:pt x="905" y="288"/>
                </a:cubicBezTo>
                <a:cubicBezTo>
                  <a:pt x="904" y="287"/>
                  <a:pt x="905" y="287"/>
                  <a:pt x="904" y="287"/>
                </a:cubicBezTo>
                <a:cubicBezTo>
                  <a:pt x="904" y="286"/>
                  <a:pt x="904" y="286"/>
                  <a:pt x="904" y="286"/>
                </a:cubicBezTo>
                <a:cubicBezTo>
                  <a:pt x="904" y="286"/>
                  <a:pt x="904" y="286"/>
                  <a:pt x="904" y="286"/>
                </a:cubicBezTo>
                <a:cubicBezTo>
                  <a:pt x="904" y="287"/>
                  <a:pt x="904" y="287"/>
                  <a:pt x="904" y="287"/>
                </a:cubicBezTo>
                <a:cubicBezTo>
                  <a:pt x="903" y="287"/>
                  <a:pt x="903" y="287"/>
                  <a:pt x="902" y="287"/>
                </a:cubicBezTo>
                <a:cubicBezTo>
                  <a:pt x="902" y="291"/>
                  <a:pt x="902" y="291"/>
                  <a:pt x="902" y="291"/>
                </a:cubicBezTo>
                <a:cubicBezTo>
                  <a:pt x="900" y="291"/>
                  <a:pt x="900" y="291"/>
                  <a:pt x="900" y="291"/>
                </a:cubicBezTo>
                <a:cubicBezTo>
                  <a:pt x="900" y="287"/>
                  <a:pt x="901" y="286"/>
                  <a:pt x="902" y="285"/>
                </a:cubicBezTo>
                <a:cubicBezTo>
                  <a:pt x="902" y="283"/>
                  <a:pt x="902" y="283"/>
                  <a:pt x="902" y="283"/>
                </a:cubicBezTo>
                <a:cubicBezTo>
                  <a:pt x="901" y="285"/>
                  <a:pt x="901" y="283"/>
                  <a:pt x="899" y="283"/>
                </a:cubicBezTo>
                <a:cubicBezTo>
                  <a:pt x="899" y="284"/>
                  <a:pt x="898" y="286"/>
                  <a:pt x="898" y="288"/>
                </a:cubicBezTo>
                <a:cubicBezTo>
                  <a:pt x="898" y="288"/>
                  <a:pt x="898" y="288"/>
                  <a:pt x="898" y="288"/>
                </a:cubicBezTo>
                <a:cubicBezTo>
                  <a:pt x="898" y="287"/>
                  <a:pt x="898" y="287"/>
                  <a:pt x="898" y="287"/>
                </a:cubicBezTo>
                <a:cubicBezTo>
                  <a:pt x="896" y="287"/>
                  <a:pt x="896" y="287"/>
                  <a:pt x="896" y="287"/>
                </a:cubicBezTo>
                <a:cubicBezTo>
                  <a:pt x="896" y="286"/>
                  <a:pt x="896" y="286"/>
                  <a:pt x="896" y="285"/>
                </a:cubicBezTo>
                <a:cubicBezTo>
                  <a:pt x="894" y="286"/>
                  <a:pt x="893" y="286"/>
                  <a:pt x="891" y="286"/>
                </a:cubicBezTo>
                <a:cubicBezTo>
                  <a:pt x="891" y="285"/>
                  <a:pt x="891" y="285"/>
                  <a:pt x="891" y="285"/>
                </a:cubicBezTo>
                <a:cubicBezTo>
                  <a:pt x="890" y="285"/>
                  <a:pt x="889" y="285"/>
                  <a:pt x="888" y="285"/>
                </a:cubicBezTo>
                <a:cubicBezTo>
                  <a:pt x="888" y="285"/>
                  <a:pt x="888" y="285"/>
                  <a:pt x="888" y="285"/>
                </a:cubicBezTo>
                <a:cubicBezTo>
                  <a:pt x="888" y="284"/>
                  <a:pt x="888" y="285"/>
                  <a:pt x="888" y="284"/>
                </a:cubicBezTo>
                <a:cubicBezTo>
                  <a:pt x="888" y="284"/>
                  <a:pt x="888" y="284"/>
                  <a:pt x="888" y="284"/>
                </a:cubicBezTo>
                <a:cubicBezTo>
                  <a:pt x="888" y="283"/>
                  <a:pt x="888" y="283"/>
                  <a:pt x="888" y="283"/>
                </a:cubicBezTo>
                <a:cubicBezTo>
                  <a:pt x="890" y="283"/>
                  <a:pt x="890" y="283"/>
                  <a:pt x="890" y="283"/>
                </a:cubicBezTo>
                <a:cubicBezTo>
                  <a:pt x="890" y="283"/>
                  <a:pt x="890" y="283"/>
                  <a:pt x="890" y="283"/>
                </a:cubicBezTo>
                <a:cubicBezTo>
                  <a:pt x="891" y="282"/>
                  <a:pt x="891" y="283"/>
                  <a:pt x="890" y="281"/>
                </a:cubicBezTo>
                <a:cubicBezTo>
                  <a:pt x="890" y="281"/>
                  <a:pt x="890" y="281"/>
                  <a:pt x="890" y="281"/>
                </a:cubicBezTo>
                <a:cubicBezTo>
                  <a:pt x="890" y="279"/>
                  <a:pt x="891" y="280"/>
                  <a:pt x="889" y="278"/>
                </a:cubicBezTo>
                <a:cubicBezTo>
                  <a:pt x="889" y="277"/>
                  <a:pt x="889" y="277"/>
                  <a:pt x="889" y="277"/>
                </a:cubicBezTo>
                <a:cubicBezTo>
                  <a:pt x="888" y="278"/>
                  <a:pt x="888" y="278"/>
                  <a:pt x="887" y="278"/>
                </a:cubicBezTo>
                <a:cubicBezTo>
                  <a:pt x="887" y="277"/>
                  <a:pt x="887" y="277"/>
                  <a:pt x="886" y="276"/>
                </a:cubicBezTo>
                <a:cubicBezTo>
                  <a:pt x="885" y="276"/>
                  <a:pt x="885" y="276"/>
                  <a:pt x="885" y="276"/>
                </a:cubicBezTo>
                <a:cubicBezTo>
                  <a:pt x="885" y="279"/>
                  <a:pt x="885" y="279"/>
                  <a:pt x="885" y="279"/>
                </a:cubicBezTo>
                <a:cubicBezTo>
                  <a:pt x="884" y="280"/>
                  <a:pt x="885" y="279"/>
                  <a:pt x="884" y="280"/>
                </a:cubicBezTo>
                <a:cubicBezTo>
                  <a:pt x="883" y="280"/>
                  <a:pt x="883" y="280"/>
                  <a:pt x="883" y="280"/>
                </a:cubicBezTo>
                <a:cubicBezTo>
                  <a:pt x="883" y="279"/>
                  <a:pt x="883" y="279"/>
                  <a:pt x="883" y="277"/>
                </a:cubicBezTo>
                <a:cubicBezTo>
                  <a:pt x="883" y="277"/>
                  <a:pt x="883" y="277"/>
                  <a:pt x="883" y="277"/>
                </a:cubicBezTo>
                <a:cubicBezTo>
                  <a:pt x="882" y="276"/>
                  <a:pt x="883" y="276"/>
                  <a:pt x="884" y="275"/>
                </a:cubicBezTo>
                <a:cubicBezTo>
                  <a:pt x="884" y="273"/>
                  <a:pt x="884" y="273"/>
                  <a:pt x="884" y="273"/>
                </a:cubicBezTo>
                <a:cubicBezTo>
                  <a:pt x="883" y="273"/>
                  <a:pt x="883" y="273"/>
                  <a:pt x="883" y="273"/>
                </a:cubicBezTo>
                <a:cubicBezTo>
                  <a:pt x="883" y="272"/>
                  <a:pt x="883" y="272"/>
                  <a:pt x="883" y="272"/>
                </a:cubicBezTo>
                <a:cubicBezTo>
                  <a:pt x="882" y="273"/>
                  <a:pt x="881" y="273"/>
                  <a:pt x="880" y="274"/>
                </a:cubicBezTo>
                <a:cubicBezTo>
                  <a:pt x="879" y="274"/>
                  <a:pt x="879" y="274"/>
                  <a:pt x="879" y="274"/>
                </a:cubicBezTo>
                <a:cubicBezTo>
                  <a:pt x="880" y="276"/>
                  <a:pt x="880" y="276"/>
                  <a:pt x="879" y="277"/>
                </a:cubicBezTo>
                <a:cubicBezTo>
                  <a:pt x="879" y="278"/>
                  <a:pt x="879" y="278"/>
                  <a:pt x="879" y="278"/>
                </a:cubicBezTo>
                <a:cubicBezTo>
                  <a:pt x="878" y="278"/>
                  <a:pt x="878" y="278"/>
                  <a:pt x="878" y="278"/>
                </a:cubicBezTo>
                <a:cubicBezTo>
                  <a:pt x="878" y="275"/>
                  <a:pt x="878" y="275"/>
                  <a:pt x="878" y="275"/>
                </a:cubicBezTo>
                <a:cubicBezTo>
                  <a:pt x="877" y="275"/>
                  <a:pt x="877" y="275"/>
                  <a:pt x="877" y="275"/>
                </a:cubicBezTo>
                <a:cubicBezTo>
                  <a:pt x="877" y="274"/>
                  <a:pt x="877" y="274"/>
                  <a:pt x="877" y="274"/>
                </a:cubicBezTo>
                <a:cubicBezTo>
                  <a:pt x="877" y="274"/>
                  <a:pt x="877" y="274"/>
                  <a:pt x="877" y="274"/>
                </a:cubicBezTo>
                <a:cubicBezTo>
                  <a:pt x="876" y="276"/>
                  <a:pt x="875" y="276"/>
                  <a:pt x="875" y="278"/>
                </a:cubicBezTo>
                <a:cubicBezTo>
                  <a:pt x="875" y="278"/>
                  <a:pt x="875" y="278"/>
                  <a:pt x="875" y="278"/>
                </a:cubicBezTo>
                <a:cubicBezTo>
                  <a:pt x="874" y="277"/>
                  <a:pt x="874" y="277"/>
                  <a:pt x="874" y="276"/>
                </a:cubicBezTo>
                <a:cubicBezTo>
                  <a:pt x="872" y="277"/>
                  <a:pt x="872" y="277"/>
                  <a:pt x="871" y="279"/>
                </a:cubicBezTo>
                <a:cubicBezTo>
                  <a:pt x="869" y="279"/>
                  <a:pt x="869" y="279"/>
                  <a:pt x="869" y="279"/>
                </a:cubicBezTo>
                <a:cubicBezTo>
                  <a:pt x="870" y="277"/>
                  <a:pt x="870" y="275"/>
                  <a:pt x="871" y="274"/>
                </a:cubicBezTo>
                <a:cubicBezTo>
                  <a:pt x="871" y="273"/>
                  <a:pt x="870" y="273"/>
                  <a:pt x="869" y="273"/>
                </a:cubicBezTo>
                <a:cubicBezTo>
                  <a:pt x="869" y="275"/>
                  <a:pt x="869" y="275"/>
                  <a:pt x="869" y="275"/>
                </a:cubicBezTo>
                <a:cubicBezTo>
                  <a:pt x="869" y="275"/>
                  <a:pt x="869" y="275"/>
                  <a:pt x="869" y="275"/>
                </a:cubicBezTo>
                <a:cubicBezTo>
                  <a:pt x="869" y="273"/>
                  <a:pt x="869" y="273"/>
                  <a:pt x="869" y="273"/>
                </a:cubicBezTo>
                <a:cubicBezTo>
                  <a:pt x="867" y="273"/>
                  <a:pt x="867" y="273"/>
                  <a:pt x="867" y="273"/>
                </a:cubicBezTo>
                <a:cubicBezTo>
                  <a:pt x="867" y="271"/>
                  <a:pt x="867" y="271"/>
                  <a:pt x="867" y="271"/>
                </a:cubicBezTo>
                <a:cubicBezTo>
                  <a:pt x="864" y="271"/>
                  <a:pt x="864" y="271"/>
                  <a:pt x="864" y="271"/>
                </a:cubicBezTo>
                <a:cubicBezTo>
                  <a:pt x="864" y="272"/>
                  <a:pt x="864" y="272"/>
                  <a:pt x="864" y="272"/>
                </a:cubicBezTo>
                <a:cubicBezTo>
                  <a:pt x="863" y="272"/>
                  <a:pt x="863" y="272"/>
                  <a:pt x="863" y="272"/>
                </a:cubicBezTo>
                <a:cubicBezTo>
                  <a:pt x="864" y="270"/>
                  <a:pt x="865" y="271"/>
                  <a:pt x="865" y="268"/>
                </a:cubicBezTo>
                <a:cubicBezTo>
                  <a:pt x="864" y="268"/>
                  <a:pt x="864" y="268"/>
                  <a:pt x="863" y="267"/>
                </a:cubicBezTo>
                <a:cubicBezTo>
                  <a:pt x="862" y="267"/>
                  <a:pt x="862" y="267"/>
                  <a:pt x="861" y="269"/>
                </a:cubicBezTo>
                <a:cubicBezTo>
                  <a:pt x="861" y="269"/>
                  <a:pt x="861" y="269"/>
                  <a:pt x="861" y="269"/>
                </a:cubicBezTo>
                <a:cubicBezTo>
                  <a:pt x="861" y="266"/>
                  <a:pt x="861" y="266"/>
                  <a:pt x="861" y="266"/>
                </a:cubicBezTo>
                <a:cubicBezTo>
                  <a:pt x="860" y="265"/>
                  <a:pt x="860" y="265"/>
                  <a:pt x="860" y="265"/>
                </a:cubicBezTo>
                <a:cubicBezTo>
                  <a:pt x="859" y="265"/>
                  <a:pt x="858" y="266"/>
                  <a:pt x="858" y="266"/>
                </a:cubicBezTo>
                <a:cubicBezTo>
                  <a:pt x="854" y="265"/>
                  <a:pt x="854" y="265"/>
                  <a:pt x="854" y="265"/>
                </a:cubicBezTo>
                <a:cubicBezTo>
                  <a:pt x="854" y="264"/>
                  <a:pt x="854" y="264"/>
                  <a:pt x="854" y="264"/>
                </a:cubicBezTo>
                <a:cubicBezTo>
                  <a:pt x="853" y="264"/>
                  <a:pt x="853" y="264"/>
                  <a:pt x="853" y="264"/>
                </a:cubicBezTo>
                <a:cubicBezTo>
                  <a:pt x="853" y="264"/>
                  <a:pt x="853" y="263"/>
                  <a:pt x="854" y="263"/>
                </a:cubicBezTo>
                <a:cubicBezTo>
                  <a:pt x="853" y="263"/>
                  <a:pt x="852" y="262"/>
                  <a:pt x="850" y="262"/>
                </a:cubicBezTo>
                <a:cubicBezTo>
                  <a:pt x="850" y="261"/>
                  <a:pt x="850" y="261"/>
                  <a:pt x="850" y="261"/>
                </a:cubicBezTo>
                <a:cubicBezTo>
                  <a:pt x="856" y="261"/>
                  <a:pt x="856" y="262"/>
                  <a:pt x="858" y="258"/>
                </a:cubicBezTo>
                <a:cubicBezTo>
                  <a:pt x="859" y="258"/>
                  <a:pt x="859" y="258"/>
                  <a:pt x="859" y="258"/>
                </a:cubicBezTo>
                <a:cubicBezTo>
                  <a:pt x="858" y="256"/>
                  <a:pt x="858" y="255"/>
                  <a:pt x="856" y="255"/>
                </a:cubicBezTo>
                <a:cubicBezTo>
                  <a:pt x="855" y="254"/>
                  <a:pt x="855" y="253"/>
                  <a:pt x="855" y="252"/>
                </a:cubicBezTo>
                <a:cubicBezTo>
                  <a:pt x="854" y="252"/>
                  <a:pt x="854" y="252"/>
                  <a:pt x="854" y="252"/>
                </a:cubicBezTo>
                <a:cubicBezTo>
                  <a:pt x="854" y="251"/>
                  <a:pt x="854" y="251"/>
                  <a:pt x="854" y="251"/>
                </a:cubicBezTo>
                <a:cubicBezTo>
                  <a:pt x="855" y="251"/>
                  <a:pt x="856" y="252"/>
                  <a:pt x="857" y="252"/>
                </a:cubicBezTo>
                <a:cubicBezTo>
                  <a:pt x="857" y="252"/>
                  <a:pt x="857" y="252"/>
                  <a:pt x="857" y="252"/>
                </a:cubicBezTo>
                <a:cubicBezTo>
                  <a:pt x="859" y="253"/>
                  <a:pt x="862" y="253"/>
                  <a:pt x="864" y="253"/>
                </a:cubicBezTo>
                <a:cubicBezTo>
                  <a:pt x="864" y="252"/>
                  <a:pt x="864" y="252"/>
                  <a:pt x="864" y="252"/>
                </a:cubicBezTo>
                <a:cubicBezTo>
                  <a:pt x="865" y="252"/>
                  <a:pt x="865" y="252"/>
                  <a:pt x="865" y="252"/>
                </a:cubicBezTo>
                <a:cubicBezTo>
                  <a:pt x="864" y="249"/>
                  <a:pt x="862" y="250"/>
                  <a:pt x="859" y="249"/>
                </a:cubicBezTo>
                <a:cubicBezTo>
                  <a:pt x="859" y="248"/>
                  <a:pt x="859" y="248"/>
                  <a:pt x="859" y="248"/>
                </a:cubicBezTo>
                <a:cubicBezTo>
                  <a:pt x="858" y="248"/>
                  <a:pt x="858" y="248"/>
                  <a:pt x="858" y="248"/>
                </a:cubicBezTo>
                <a:cubicBezTo>
                  <a:pt x="858" y="247"/>
                  <a:pt x="858" y="247"/>
                  <a:pt x="858" y="247"/>
                </a:cubicBezTo>
                <a:cubicBezTo>
                  <a:pt x="854" y="247"/>
                  <a:pt x="854" y="247"/>
                  <a:pt x="854" y="247"/>
                </a:cubicBezTo>
                <a:cubicBezTo>
                  <a:pt x="854" y="248"/>
                  <a:pt x="854" y="248"/>
                  <a:pt x="854" y="248"/>
                </a:cubicBezTo>
                <a:cubicBezTo>
                  <a:pt x="854" y="248"/>
                  <a:pt x="854" y="248"/>
                  <a:pt x="854" y="248"/>
                </a:cubicBezTo>
                <a:cubicBezTo>
                  <a:pt x="854" y="247"/>
                  <a:pt x="854" y="247"/>
                  <a:pt x="854" y="247"/>
                </a:cubicBezTo>
                <a:cubicBezTo>
                  <a:pt x="853" y="247"/>
                  <a:pt x="853" y="247"/>
                  <a:pt x="853" y="247"/>
                </a:cubicBezTo>
                <a:cubicBezTo>
                  <a:pt x="852" y="246"/>
                  <a:pt x="852" y="245"/>
                  <a:pt x="852" y="245"/>
                </a:cubicBezTo>
                <a:cubicBezTo>
                  <a:pt x="850" y="245"/>
                  <a:pt x="850" y="245"/>
                  <a:pt x="850" y="245"/>
                </a:cubicBezTo>
                <a:cubicBezTo>
                  <a:pt x="850" y="244"/>
                  <a:pt x="850" y="244"/>
                  <a:pt x="850" y="244"/>
                </a:cubicBezTo>
                <a:cubicBezTo>
                  <a:pt x="856" y="244"/>
                  <a:pt x="856" y="244"/>
                  <a:pt x="856" y="244"/>
                </a:cubicBezTo>
                <a:cubicBezTo>
                  <a:pt x="856" y="243"/>
                  <a:pt x="856" y="243"/>
                  <a:pt x="856" y="243"/>
                </a:cubicBezTo>
                <a:cubicBezTo>
                  <a:pt x="857" y="242"/>
                  <a:pt x="857" y="242"/>
                  <a:pt x="860" y="242"/>
                </a:cubicBezTo>
                <a:cubicBezTo>
                  <a:pt x="860" y="240"/>
                  <a:pt x="860" y="240"/>
                  <a:pt x="860" y="240"/>
                </a:cubicBezTo>
                <a:cubicBezTo>
                  <a:pt x="861" y="240"/>
                  <a:pt x="861" y="240"/>
                  <a:pt x="861" y="240"/>
                </a:cubicBezTo>
                <a:cubicBezTo>
                  <a:pt x="861" y="236"/>
                  <a:pt x="859" y="235"/>
                  <a:pt x="857" y="233"/>
                </a:cubicBezTo>
                <a:cubicBezTo>
                  <a:pt x="856" y="233"/>
                  <a:pt x="857" y="233"/>
                  <a:pt x="856" y="233"/>
                </a:cubicBezTo>
                <a:cubicBezTo>
                  <a:pt x="855" y="235"/>
                  <a:pt x="853" y="235"/>
                  <a:pt x="853" y="238"/>
                </a:cubicBezTo>
                <a:cubicBezTo>
                  <a:pt x="852" y="238"/>
                  <a:pt x="851" y="238"/>
                  <a:pt x="850" y="239"/>
                </a:cubicBezTo>
                <a:cubicBezTo>
                  <a:pt x="850" y="236"/>
                  <a:pt x="850" y="236"/>
                  <a:pt x="850" y="236"/>
                </a:cubicBezTo>
                <a:cubicBezTo>
                  <a:pt x="850" y="236"/>
                  <a:pt x="850" y="236"/>
                  <a:pt x="850" y="236"/>
                </a:cubicBezTo>
                <a:cubicBezTo>
                  <a:pt x="850" y="235"/>
                  <a:pt x="850" y="235"/>
                  <a:pt x="850" y="235"/>
                </a:cubicBezTo>
                <a:cubicBezTo>
                  <a:pt x="846" y="235"/>
                  <a:pt x="846" y="235"/>
                  <a:pt x="846" y="235"/>
                </a:cubicBezTo>
                <a:cubicBezTo>
                  <a:pt x="846" y="235"/>
                  <a:pt x="846" y="235"/>
                  <a:pt x="846" y="235"/>
                </a:cubicBezTo>
                <a:cubicBezTo>
                  <a:pt x="848" y="234"/>
                  <a:pt x="849" y="234"/>
                  <a:pt x="850" y="231"/>
                </a:cubicBezTo>
                <a:cubicBezTo>
                  <a:pt x="851" y="232"/>
                  <a:pt x="852" y="232"/>
                  <a:pt x="853" y="232"/>
                </a:cubicBezTo>
                <a:cubicBezTo>
                  <a:pt x="852" y="229"/>
                  <a:pt x="853" y="231"/>
                  <a:pt x="850" y="230"/>
                </a:cubicBezTo>
                <a:cubicBezTo>
                  <a:pt x="850" y="229"/>
                  <a:pt x="850" y="229"/>
                  <a:pt x="850" y="229"/>
                </a:cubicBezTo>
                <a:cubicBezTo>
                  <a:pt x="848" y="229"/>
                  <a:pt x="848" y="229"/>
                  <a:pt x="848" y="229"/>
                </a:cubicBezTo>
                <a:cubicBezTo>
                  <a:pt x="848" y="228"/>
                  <a:pt x="847" y="227"/>
                  <a:pt x="846" y="226"/>
                </a:cubicBezTo>
                <a:cubicBezTo>
                  <a:pt x="844" y="226"/>
                  <a:pt x="842" y="226"/>
                  <a:pt x="841" y="228"/>
                </a:cubicBezTo>
                <a:cubicBezTo>
                  <a:pt x="841" y="228"/>
                  <a:pt x="841" y="228"/>
                  <a:pt x="840" y="229"/>
                </a:cubicBezTo>
                <a:cubicBezTo>
                  <a:pt x="839" y="230"/>
                  <a:pt x="839" y="229"/>
                  <a:pt x="838" y="230"/>
                </a:cubicBezTo>
                <a:cubicBezTo>
                  <a:pt x="837" y="230"/>
                  <a:pt x="837" y="230"/>
                  <a:pt x="837" y="230"/>
                </a:cubicBezTo>
                <a:cubicBezTo>
                  <a:pt x="838" y="228"/>
                  <a:pt x="840" y="228"/>
                  <a:pt x="841" y="226"/>
                </a:cubicBezTo>
                <a:cubicBezTo>
                  <a:pt x="840" y="226"/>
                  <a:pt x="841" y="226"/>
                  <a:pt x="840" y="226"/>
                </a:cubicBezTo>
                <a:cubicBezTo>
                  <a:pt x="837" y="226"/>
                  <a:pt x="835" y="227"/>
                  <a:pt x="835" y="229"/>
                </a:cubicBezTo>
                <a:cubicBezTo>
                  <a:pt x="833" y="229"/>
                  <a:pt x="833" y="229"/>
                  <a:pt x="833" y="229"/>
                </a:cubicBezTo>
                <a:cubicBezTo>
                  <a:pt x="833" y="226"/>
                  <a:pt x="833" y="226"/>
                  <a:pt x="833" y="226"/>
                </a:cubicBezTo>
                <a:cubicBezTo>
                  <a:pt x="836" y="226"/>
                  <a:pt x="835" y="225"/>
                  <a:pt x="837" y="224"/>
                </a:cubicBezTo>
                <a:cubicBezTo>
                  <a:pt x="837" y="222"/>
                  <a:pt x="837" y="222"/>
                  <a:pt x="837" y="222"/>
                </a:cubicBezTo>
                <a:cubicBezTo>
                  <a:pt x="836" y="222"/>
                  <a:pt x="836" y="222"/>
                  <a:pt x="836" y="222"/>
                </a:cubicBezTo>
                <a:cubicBezTo>
                  <a:pt x="836" y="222"/>
                  <a:pt x="836" y="222"/>
                  <a:pt x="836" y="222"/>
                </a:cubicBezTo>
                <a:cubicBezTo>
                  <a:pt x="836" y="222"/>
                  <a:pt x="835" y="222"/>
                  <a:pt x="835" y="223"/>
                </a:cubicBezTo>
                <a:cubicBezTo>
                  <a:pt x="833" y="223"/>
                  <a:pt x="833" y="223"/>
                  <a:pt x="833" y="223"/>
                </a:cubicBezTo>
                <a:cubicBezTo>
                  <a:pt x="833" y="222"/>
                  <a:pt x="833" y="222"/>
                  <a:pt x="833" y="221"/>
                </a:cubicBezTo>
                <a:cubicBezTo>
                  <a:pt x="832" y="221"/>
                  <a:pt x="833" y="221"/>
                  <a:pt x="832" y="222"/>
                </a:cubicBezTo>
                <a:cubicBezTo>
                  <a:pt x="831" y="222"/>
                  <a:pt x="831" y="222"/>
                  <a:pt x="831" y="222"/>
                </a:cubicBezTo>
                <a:cubicBezTo>
                  <a:pt x="831" y="222"/>
                  <a:pt x="832" y="223"/>
                  <a:pt x="832" y="224"/>
                </a:cubicBezTo>
                <a:cubicBezTo>
                  <a:pt x="831" y="224"/>
                  <a:pt x="831" y="224"/>
                  <a:pt x="830" y="224"/>
                </a:cubicBezTo>
                <a:cubicBezTo>
                  <a:pt x="830" y="225"/>
                  <a:pt x="830" y="225"/>
                  <a:pt x="830" y="225"/>
                </a:cubicBezTo>
                <a:cubicBezTo>
                  <a:pt x="828" y="225"/>
                  <a:pt x="828" y="224"/>
                  <a:pt x="828" y="224"/>
                </a:cubicBezTo>
                <a:cubicBezTo>
                  <a:pt x="827" y="224"/>
                  <a:pt x="827" y="225"/>
                  <a:pt x="826" y="225"/>
                </a:cubicBezTo>
                <a:cubicBezTo>
                  <a:pt x="827" y="222"/>
                  <a:pt x="826" y="224"/>
                  <a:pt x="828" y="223"/>
                </a:cubicBezTo>
                <a:close/>
                <a:moveTo>
                  <a:pt x="765" y="208"/>
                </a:moveTo>
                <a:cubicBezTo>
                  <a:pt x="766" y="209"/>
                  <a:pt x="766" y="210"/>
                  <a:pt x="767" y="210"/>
                </a:cubicBezTo>
                <a:cubicBezTo>
                  <a:pt x="766" y="210"/>
                  <a:pt x="766" y="210"/>
                  <a:pt x="765" y="208"/>
                </a:cubicBezTo>
                <a:close/>
                <a:moveTo>
                  <a:pt x="824" y="228"/>
                </a:moveTo>
                <a:cubicBezTo>
                  <a:pt x="823" y="228"/>
                  <a:pt x="823" y="228"/>
                  <a:pt x="823" y="228"/>
                </a:cubicBezTo>
                <a:cubicBezTo>
                  <a:pt x="823" y="227"/>
                  <a:pt x="823" y="228"/>
                  <a:pt x="823" y="227"/>
                </a:cubicBezTo>
                <a:cubicBezTo>
                  <a:pt x="823" y="226"/>
                  <a:pt x="823" y="226"/>
                  <a:pt x="823" y="226"/>
                </a:cubicBezTo>
                <a:cubicBezTo>
                  <a:pt x="824" y="226"/>
                  <a:pt x="824" y="226"/>
                  <a:pt x="824" y="226"/>
                </a:cubicBezTo>
                <a:lnTo>
                  <a:pt x="824" y="228"/>
                </a:lnTo>
                <a:close/>
                <a:moveTo>
                  <a:pt x="878" y="331"/>
                </a:moveTo>
                <a:cubicBezTo>
                  <a:pt x="878" y="331"/>
                  <a:pt x="878" y="331"/>
                  <a:pt x="878" y="331"/>
                </a:cubicBezTo>
                <a:cubicBezTo>
                  <a:pt x="876" y="331"/>
                  <a:pt x="876" y="331"/>
                  <a:pt x="875" y="329"/>
                </a:cubicBezTo>
                <a:cubicBezTo>
                  <a:pt x="877" y="330"/>
                  <a:pt x="877" y="330"/>
                  <a:pt x="878" y="331"/>
                </a:cubicBezTo>
                <a:close/>
                <a:moveTo>
                  <a:pt x="848" y="242"/>
                </a:moveTo>
                <a:cubicBezTo>
                  <a:pt x="848" y="243"/>
                  <a:pt x="848" y="243"/>
                  <a:pt x="849" y="243"/>
                </a:cubicBezTo>
                <a:cubicBezTo>
                  <a:pt x="849" y="244"/>
                  <a:pt x="849" y="244"/>
                  <a:pt x="849" y="244"/>
                </a:cubicBezTo>
                <a:cubicBezTo>
                  <a:pt x="846" y="244"/>
                  <a:pt x="846" y="244"/>
                  <a:pt x="846" y="244"/>
                </a:cubicBezTo>
                <a:cubicBezTo>
                  <a:pt x="846" y="243"/>
                  <a:pt x="846" y="243"/>
                  <a:pt x="846" y="243"/>
                </a:cubicBezTo>
                <a:cubicBezTo>
                  <a:pt x="842" y="243"/>
                  <a:pt x="842" y="243"/>
                  <a:pt x="842" y="243"/>
                </a:cubicBezTo>
                <a:cubicBezTo>
                  <a:pt x="842" y="243"/>
                  <a:pt x="842" y="242"/>
                  <a:pt x="842" y="242"/>
                </a:cubicBezTo>
                <a:lnTo>
                  <a:pt x="848" y="242"/>
                </a:lnTo>
                <a:close/>
                <a:moveTo>
                  <a:pt x="840" y="237"/>
                </a:moveTo>
                <a:cubicBezTo>
                  <a:pt x="841" y="237"/>
                  <a:pt x="841" y="237"/>
                  <a:pt x="841" y="237"/>
                </a:cubicBezTo>
                <a:cubicBezTo>
                  <a:pt x="842" y="237"/>
                  <a:pt x="842" y="237"/>
                  <a:pt x="842" y="237"/>
                </a:cubicBezTo>
                <a:cubicBezTo>
                  <a:pt x="842" y="239"/>
                  <a:pt x="842" y="239"/>
                  <a:pt x="842" y="239"/>
                </a:cubicBezTo>
                <a:cubicBezTo>
                  <a:pt x="840" y="239"/>
                  <a:pt x="840" y="239"/>
                  <a:pt x="840" y="239"/>
                </a:cubicBezTo>
                <a:cubicBezTo>
                  <a:pt x="840" y="238"/>
                  <a:pt x="840" y="238"/>
                  <a:pt x="840" y="237"/>
                </a:cubicBezTo>
                <a:close/>
                <a:moveTo>
                  <a:pt x="834" y="230"/>
                </a:moveTo>
                <a:cubicBezTo>
                  <a:pt x="835" y="230"/>
                  <a:pt x="836" y="231"/>
                  <a:pt x="837" y="231"/>
                </a:cubicBezTo>
                <a:cubicBezTo>
                  <a:pt x="837" y="232"/>
                  <a:pt x="836" y="232"/>
                  <a:pt x="836" y="233"/>
                </a:cubicBezTo>
                <a:cubicBezTo>
                  <a:pt x="834" y="233"/>
                  <a:pt x="834" y="233"/>
                  <a:pt x="834" y="233"/>
                </a:cubicBezTo>
                <a:lnTo>
                  <a:pt x="834" y="230"/>
                </a:lnTo>
                <a:close/>
                <a:moveTo>
                  <a:pt x="831" y="289"/>
                </a:moveTo>
                <a:cubicBezTo>
                  <a:pt x="831" y="289"/>
                  <a:pt x="831" y="289"/>
                  <a:pt x="831" y="289"/>
                </a:cubicBezTo>
                <a:cubicBezTo>
                  <a:pt x="831" y="285"/>
                  <a:pt x="831" y="285"/>
                  <a:pt x="831" y="285"/>
                </a:cubicBezTo>
                <a:cubicBezTo>
                  <a:pt x="832" y="285"/>
                  <a:pt x="832" y="285"/>
                  <a:pt x="832" y="285"/>
                </a:cubicBezTo>
                <a:cubicBezTo>
                  <a:pt x="832" y="285"/>
                  <a:pt x="832" y="285"/>
                  <a:pt x="832" y="285"/>
                </a:cubicBezTo>
                <a:cubicBezTo>
                  <a:pt x="833" y="285"/>
                  <a:pt x="833" y="286"/>
                  <a:pt x="835" y="286"/>
                </a:cubicBezTo>
                <a:cubicBezTo>
                  <a:pt x="835" y="288"/>
                  <a:pt x="836" y="289"/>
                  <a:pt x="837" y="290"/>
                </a:cubicBezTo>
                <a:cubicBezTo>
                  <a:pt x="837" y="291"/>
                  <a:pt x="837" y="291"/>
                  <a:pt x="837" y="291"/>
                </a:cubicBezTo>
                <a:cubicBezTo>
                  <a:pt x="838" y="291"/>
                  <a:pt x="840" y="289"/>
                  <a:pt x="842" y="290"/>
                </a:cubicBezTo>
                <a:cubicBezTo>
                  <a:pt x="842" y="290"/>
                  <a:pt x="842" y="291"/>
                  <a:pt x="842" y="291"/>
                </a:cubicBezTo>
                <a:cubicBezTo>
                  <a:pt x="843" y="292"/>
                  <a:pt x="847" y="292"/>
                  <a:pt x="848" y="293"/>
                </a:cubicBezTo>
                <a:cubicBezTo>
                  <a:pt x="848" y="293"/>
                  <a:pt x="848" y="293"/>
                  <a:pt x="848" y="293"/>
                </a:cubicBezTo>
                <a:cubicBezTo>
                  <a:pt x="848" y="293"/>
                  <a:pt x="848" y="293"/>
                  <a:pt x="848" y="293"/>
                </a:cubicBezTo>
                <a:cubicBezTo>
                  <a:pt x="848" y="295"/>
                  <a:pt x="848" y="295"/>
                  <a:pt x="848" y="295"/>
                </a:cubicBezTo>
                <a:cubicBezTo>
                  <a:pt x="850" y="295"/>
                  <a:pt x="850" y="295"/>
                  <a:pt x="850" y="295"/>
                </a:cubicBezTo>
                <a:cubicBezTo>
                  <a:pt x="850" y="297"/>
                  <a:pt x="850" y="297"/>
                  <a:pt x="850" y="297"/>
                </a:cubicBezTo>
                <a:cubicBezTo>
                  <a:pt x="851" y="297"/>
                  <a:pt x="851" y="297"/>
                  <a:pt x="852" y="297"/>
                </a:cubicBezTo>
                <a:cubicBezTo>
                  <a:pt x="851" y="298"/>
                  <a:pt x="851" y="299"/>
                  <a:pt x="851" y="300"/>
                </a:cubicBezTo>
                <a:cubicBezTo>
                  <a:pt x="848" y="300"/>
                  <a:pt x="847" y="299"/>
                  <a:pt x="846" y="299"/>
                </a:cubicBezTo>
                <a:cubicBezTo>
                  <a:pt x="845" y="300"/>
                  <a:pt x="845" y="300"/>
                  <a:pt x="843" y="300"/>
                </a:cubicBezTo>
                <a:cubicBezTo>
                  <a:pt x="843" y="301"/>
                  <a:pt x="843" y="301"/>
                  <a:pt x="843" y="301"/>
                </a:cubicBezTo>
                <a:cubicBezTo>
                  <a:pt x="842" y="301"/>
                  <a:pt x="840" y="300"/>
                  <a:pt x="840" y="300"/>
                </a:cubicBezTo>
                <a:cubicBezTo>
                  <a:pt x="839" y="302"/>
                  <a:pt x="837" y="303"/>
                  <a:pt x="836" y="305"/>
                </a:cubicBezTo>
                <a:cubicBezTo>
                  <a:pt x="835" y="305"/>
                  <a:pt x="834" y="304"/>
                  <a:pt x="833" y="302"/>
                </a:cubicBezTo>
                <a:cubicBezTo>
                  <a:pt x="833" y="302"/>
                  <a:pt x="833" y="302"/>
                  <a:pt x="833" y="302"/>
                </a:cubicBezTo>
                <a:cubicBezTo>
                  <a:pt x="833" y="301"/>
                  <a:pt x="833" y="300"/>
                  <a:pt x="833" y="299"/>
                </a:cubicBezTo>
                <a:cubicBezTo>
                  <a:pt x="833" y="299"/>
                  <a:pt x="833" y="299"/>
                  <a:pt x="833" y="299"/>
                </a:cubicBezTo>
                <a:cubicBezTo>
                  <a:pt x="833" y="297"/>
                  <a:pt x="833" y="297"/>
                  <a:pt x="833" y="297"/>
                </a:cubicBezTo>
                <a:cubicBezTo>
                  <a:pt x="832" y="297"/>
                  <a:pt x="832" y="297"/>
                  <a:pt x="832" y="297"/>
                </a:cubicBezTo>
                <a:cubicBezTo>
                  <a:pt x="831" y="295"/>
                  <a:pt x="829" y="293"/>
                  <a:pt x="831" y="289"/>
                </a:cubicBezTo>
                <a:close/>
                <a:moveTo>
                  <a:pt x="830" y="318"/>
                </a:moveTo>
                <a:cubicBezTo>
                  <a:pt x="830" y="318"/>
                  <a:pt x="830" y="318"/>
                  <a:pt x="830" y="318"/>
                </a:cubicBezTo>
                <a:cubicBezTo>
                  <a:pt x="833" y="318"/>
                  <a:pt x="833" y="318"/>
                  <a:pt x="833" y="318"/>
                </a:cubicBezTo>
                <a:cubicBezTo>
                  <a:pt x="833" y="318"/>
                  <a:pt x="833" y="318"/>
                  <a:pt x="833" y="318"/>
                </a:cubicBezTo>
                <a:cubicBezTo>
                  <a:pt x="834" y="318"/>
                  <a:pt x="835" y="318"/>
                  <a:pt x="835" y="318"/>
                </a:cubicBezTo>
                <a:cubicBezTo>
                  <a:pt x="835" y="323"/>
                  <a:pt x="837" y="325"/>
                  <a:pt x="837" y="330"/>
                </a:cubicBezTo>
                <a:cubicBezTo>
                  <a:pt x="835" y="330"/>
                  <a:pt x="835" y="330"/>
                  <a:pt x="835" y="330"/>
                </a:cubicBezTo>
                <a:cubicBezTo>
                  <a:pt x="835" y="328"/>
                  <a:pt x="835" y="328"/>
                  <a:pt x="835" y="328"/>
                </a:cubicBezTo>
                <a:cubicBezTo>
                  <a:pt x="833" y="328"/>
                  <a:pt x="833" y="328"/>
                  <a:pt x="833" y="328"/>
                </a:cubicBezTo>
                <a:cubicBezTo>
                  <a:pt x="833" y="328"/>
                  <a:pt x="832" y="331"/>
                  <a:pt x="831" y="330"/>
                </a:cubicBezTo>
                <a:cubicBezTo>
                  <a:pt x="831" y="329"/>
                  <a:pt x="831" y="329"/>
                  <a:pt x="831" y="329"/>
                </a:cubicBezTo>
                <a:cubicBezTo>
                  <a:pt x="827" y="329"/>
                  <a:pt x="827" y="329"/>
                  <a:pt x="827" y="329"/>
                </a:cubicBezTo>
                <a:cubicBezTo>
                  <a:pt x="827" y="329"/>
                  <a:pt x="827" y="329"/>
                  <a:pt x="827" y="329"/>
                </a:cubicBezTo>
                <a:cubicBezTo>
                  <a:pt x="826" y="329"/>
                  <a:pt x="826" y="329"/>
                  <a:pt x="826" y="329"/>
                </a:cubicBezTo>
                <a:cubicBezTo>
                  <a:pt x="826" y="327"/>
                  <a:pt x="826" y="327"/>
                  <a:pt x="826" y="327"/>
                </a:cubicBezTo>
                <a:cubicBezTo>
                  <a:pt x="828" y="326"/>
                  <a:pt x="827" y="326"/>
                  <a:pt x="829" y="325"/>
                </a:cubicBezTo>
                <a:cubicBezTo>
                  <a:pt x="828" y="324"/>
                  <a:pt x="828" y="322"/>
                  <a:pt x="828" y="321"/>
                </a:cubicBezTo>
                <a:cubicBezTo>
                  <a:pt x="827" y="320"/>
                  <a:pt x="827" y="321"/>
                  <a:pt x="827" y="320"/>
                </a:cubicBezTo>
                <a:cubicBezTo>
                  <a:pt x="826" y="320"/>
                  <a:pt x="826" y="320"/>
                  <a:pt x="826" y="320"/>
                </a:cubicBezTo>
                <a:cubicBezTo>
                  <a:pt x="827" y="318"/>
                  <a:pt x="827" y="318"/>
                  <a:pt x="827" y="318"/>
                </a:cubicBezTo>
                <a:cubicBezTo>
                  <a:pt x="826" y="318"/>
                  <a:pt x="826" y="318"/>
                  <a:pt x="826" y="318"/>
                </a:cubicBezTo>
                <a:cubicBezTo>
                  <a:pt x="826" y="317"/>
                  <a:pt x="826" y="317"/>
                  <a:pt x="826" y="317"/>
                </a:cubicBezTo>
                <a:cubicBezTo>
                  <a:pt x="827" y="317"/>
                  <a:pt x="829" y="317"/>
                  <a:pt x="830" y="318"/>
                </a:cubicBezTo>
                <a:close/>
                <a:moveTo>
                  <a:pt x="2630" y="188"/>
                </a:moveTo>
                <a:cubicBezTo>
                  <a:pt x="2630" y="189"/>
                  <a:pt x="2630" y="189"/>
                  <a:pt x="2630" y="189"/>
                </a:cubicBezTo>
                <a:cubicBezTo>
                  <a:pt x="2630" y="190"/>
                  <a:pt x="2630" y="190"/>
                  <a:pt x="2630" y="190"/>
                </a:cubicBezTo>
                <a:cubicBezTo>
                  <a:pt x="2635" y="190"/>
                  <a:pt x="2635" y="190"/>
                  <a:pt x="2635" y="190"/>
                </a:cubicBezTo>
                <a:cubicBezTo>
                  <a:pt x="2635" y="191"/>
                  <a:pt x="2635" y="191"/>
                  <a:pt x="2635" y="191"/>
                </a:cubicBezTo>
                <a:cubicBezTo>
                  <a:pt x="2636" y="191"/>
                  <a:pt x="2639" y="192"/>
                  <a:pt x="2640" y="192"/>
                </a:cubicBezTo>
                <a:cubicBezTo>
                  <a:pt x="2640" y="191"/>
                  <a:pt x="2640" y="191"/>
                  <a:pt x="2640" y="191"/>
                </a:cubicBezTo>
                <a:cubicBezTo>
                  <a:pt x="2641" y="191"/>
                  <a:pt x="2643" y="191"/>
                  <a:pt x="2644" y="191"/>
                </a:cubicBezTo>
                <a:cubicBezTo>
                  <a:pt x="2644" y="191"/>
                  <a:pt x="2644" y="191"/>
                  <a:pt x="2644" y="191"/>
                </a:cubicBezTo>
                <a:cubicBezTo>
                  <a:pt x="2645" y="192"/>
                  <a:pt x="2646" y="192"/>
                  <a:pt x="2647" y="192"/>
                </a:cubicBezTo>
                <a:cubicBezTo>
                  <a:pt x="2647" y="193"/>
                  <a:pt x="2647" y="193"/>
                  <a:pt x="2647" y="193"/>
                </a:cubicBezTo>
                <a:cubicBezTo>
                  <a:pt x="2650" y="193"/>
                  <a:pt x="2650" y="193"/>
                  <a:pt x="2650" y="193"/>
                </a:cubicBezTo>
                <a:cubicBezTo>
                  <a:pt x="2650" y="193"/>
                  <a:pt x="2650" y="193"/>
                  <a:pt x="2650" y="193"/>
                </a:cubicBezTo>
                <a:cubicBezTo>
                  <a:pt x="2652" y="194"/>
                  <a:pt x="2655" y="193"/>
                  <a:pt x="2657" y="194"/>
                </a:cubicBezTo>
                <a:cubicBezTo>
                  <a:pt x="2660" y="194"/>
                  <a:pt x="2660" y="194"/>
                  <a:pt x="2660" y="194"/>
                </a:cubicBezTo>
                <a:cubicBezTo>
                  <a:pt x="2660" y="193"/>
                  <a:pt x="2660" y="193"/>
                  <a:pt x="2660" y="193"/>
                </a:cubicBezTo>
                <a:cubicBezTo>
                  <a:pt x="2661" y="193"/>
                  <a:pt x="2661" y="193"/>
                  <a:pt x="2661" y="193"/>
                </a:cubicBezTo>
                <a:cubicBezTo>
                  <a:pt x="2660" y="192"/>
                  <a:pt x="2660" y="192"/>
                  <a:pt x="2660" y="191"/>
                </a:cubicBezTo>
                <a:cubicBezTo>
                  <a:pt x="2661" y="191"/>
                  <a:pt x="2661" y="191"/>
                  <a:pt x="2661" y="191"/>
                </a:cubicBezTo>
                <a:cubicBezTo>
                  <a:pt x="2660" y="189"/>
                  <a:pt x="2660" y="188"/>
                  <a:pt x="2660" y="186"/>
                </a:cubicBezTo>
                <a:cubicBezTo>
                  <a:pt x="2659" y="186"/>
                  <a:pt x="2659" y="186"/>
                  <a:pt x="2659" y="186"/>
                </a:cubicBezTo>
                <a:cubicBezTo>
                  <a:pt x="2658" y="184"/>
                  <a:pt x="2659" y="186"/>
                  <a:pt x="2657" y="185"/>
                </a:cubicBezTo>
                <a:cubicBezTo>
                  <a:pt x="2657" y="184"/>
                  <a:pt x="2657" y="184"/>
                  <a:pt x="2657" y="184"/>
                </a:cubicBezTo>
                <a:cubicBezTo>
                  <a:pt x="2656" y="184"/>
                  <a:pt x="2656" y="184"/>
                  <a:pt x="2656" y="184"/>
                </a:cubicBezTo>
                <a:cubicBezTo>
                  <a:pt x="2655" y="183"/>
                  <a:pt x="2655" y="182"/>
                  <a:pt x="2654" y="181"/>
                </a:cubicBezTo>
                <a:cubicBezTo>
                  <a:pt x="2653" y="181"/>
                  <a:pt x="2653" y="181"/>
                  <a:pt x="2653" y="181"/>
                </a:cubicBezTo>
                <a:cubicBezTo>
                  <a:pt x="2652" y="180"/>
                  <a:pt x="2652" y="180"/>
                  <a:pt x="2652" y="180"/>
                </a:cubicBezTo>
                <a:cubicBezTo>
                  <a:pt x="2651" y="179"/>
                  <a:pt x="2649" y="179"/>
                  <a:pt x="2647" y="179"/>
                </a:cubicBezTo>
                <a:cubicBezTo>
                  <a:pt x="2647" y="178"/>
                  <a:pt x="2647" y="178"/>
                  <a:pt x="2647" y="178"/>
                </a:cubicBezTo>
                <a:cubicBezTo>
                  <a:pt x="2646" y="178"/>
                  <a:pt x="2646" y="178"/>
                  <a:pt x="2645" y="178"/>
                </a:cubicBezTo>
                <a:cubicBezTo>
                  <a:pt x="2643" y="180"/>
                  <a:pt x="2643" y="179"/>
                  <a:pt x="2640" y="180"/>
                </a:cubicBezTo>
                <a:cubicBezTo>
                  <a:pt x="2640" y="181"/>
                  <a:pt x="2640" y="181"/>
                  <a:pt x="2640" y="181"/>
                </a:cubicBezTo>
                <a:cubicBezTo>
                  <a:pt x="2639" y="181"/>
                  <a:pt x="2639" y="181"/>
                  <a:pt x="2639" y="181"/>
                </a:cubicBezTo>
                <a:cubicBezTo>
                  <a:pt x="2639" y="181"/>
                  <a:pt x="2639" y="181"/>
                  <a:pt x="2639" y="181"/>
                </a:cubicBezTo>
                <a:cubicBezTo>
                  <a:pt x="2638" y="182"/>
                  <a:pt x="2637" y="182"/>
                  <a:pt x="2637" y="182"/>
                </a:cubicBezTo>
                <a:cubicBezTo>
                  <a:pt x="2636" y="185"/>
                  <a:pt x="2635" y="186"/>
                  <a:pt x="2634" y="187"/>
                </a:cubicBezTo>
                <a:cubicBezTo>
                  <a:pt x="2632" y="188"/>
                  <a:pt x="2631" y="188"/>
                  <a:pt x="2630" y="188"/>
                </a:cubicBezTo>
                <a:close/>
                <a:moveTo>
                  <a:pt x="2486" y="193"/>
                </a:moveTo>
                <a:cubicBezTo>
                  <a:pt x="2486" y="195"/>
                  <a:pt x="2486" y="195"/>
                  <a:pt x="2486" y="195"/>
                </a:cubicBezTo>
                <a:cubicBezTo>
                  <a:pt x="2493" y="195"/>
                  <a:pt x="2493" y="195"/>
                  <a:pt x="2493" y="195"/>
                </a:cubicBezTo>
                <a:cubicBezTo>
                  <a:pt x="2494" y="196"/>
                  <a:pt x="2496" y="197"/>
                  <a:pt x="2497" y="198"/>
                </a:cubicBezTo>
                <a:cubicBezTo>
                  <a:pt x="2497" y="199"/>
                  <a:pt x="2497" y="199"/>
                  <a:pt x="2497" y="199"/>
                </a:cubicBezTo>
                <a:cubicBezTo>
                  <a:pt x="2494" y="199"/>
                  <a:pt x="2494" y="199"/>
                  <a:pt x="2494" y="199"/>
                </a:cubicBezTo>
                <a:cubicBezTo>
                  <a:pt x="2494" y="199"/>
                  <a:pt x="2494" y="199"/>
                  <a:pt x="2494" y="199"/>
                </a:cubicBezTo>
                <a:cubicBezTo>
                  <a:pt x="2493" y="199"/>
                  <a:pt x="2493" y="199"/>
                  <a:pt x="2493" y="199"/>
                </a:cubicBezTo>
                <a:cubicBezTo>
                  <a:pt x="2493" y="201"/>
                  <a:pt x="2493" y="201"/>
                  <a:pt x="2493" y="201"/>
                </a:cubicBezTo>
                <a:cubicBezTo>
                  <a:pt x="2494" y="201"/>
                  <a:pt x="2494" y="202"/>
                  <a:pt x="2495" y="203"/>
                </a:cubicBezTo>
                <a:cubicBezTo>
                  <a:pt x="2497" y="202"/>
                  <a:pt x="2498" y="202"/>
                  <a:pt x="2499" y="201"/>
                </a:cubicBezTo>
                <a:cubicBezTo>
                  <a:pt x="2499" y="201"/>
                  <a:pt x="2499" y="201"/>
                  <a:pt x="2499" y="201"/>
                </a:cubicBezTo>
                <a:cubicBezTo>
                  <a:pt x="2499" y="200"/>
                  <a:pt x="2499" y="199"/>
                  <a:pt x="2499" y="199"/>
                </a:cubicBezTo>
                <a:cubicBezTo>
                  <a:pt x="2502" y="198"/>
                  <a:pt x="2503" y="198"/>
                  <a:pt x="2505" y="197"/>
                </a:cubicBezTo>
                <a:cubicBezTo>
                  <a:pt x="2505" y="197"/>
                  <a:pt x="2505" y="197"/>
                  <a:pt x="2505" y="197"/>
                </a:cubicBezTo>
                <a:cubicBezTo>
                  <a:pt x="2506" y="196"/>
                  <a:pt x="2507" y="196"/>
                  <a:pt x="2509" y="196"/>
                </a:cubicBezTo>
                <a:cubicBezTo>
                  <a:pt x="2509" y="195"/>
                  <a:pt x="2509" y="195"/>
                  <a:pt x="2509" y="195"/>
                </a:cubicBezTo>
                <a:cubicBezTo>
                  <a:pt x="2509" y="195"/>
                  <a:pt x="2509" y="195"/>
                  <a:pt x="2510" y="195"/>
                </a:cubicBezTo>
                <a:cubicBezTo>
                  <a:pt x="2510" y="193"/>
                  <a:pt x="2510" y="193"/>
                  <a:pt x="2510" y="193"/>
                </a:cubicBezTo>
                <a:cubicBezTo>
                  <a:pt x="2511" y="193"/>
                  <a:pt x="2512" y="192"/>
                  <a:pt x="2513" y="191"/>
                </a:cubicBezTo>
                <a:cubicBezTo>
                  <a:pt x="2513" y="188"/>
                  <a:pt x="2513" y="188"/>
                  <a:pt x="2513" y="188"/>
                </a:cubicBezTo>
                <a:cubicBezTo>
                  <a:pt x="2508" y="188"/>
                  <a:pt x="2508" y="188"/>
                  <a:pt x="2508" y="188"/>
                </a:cubicBezTo>
                <a:cubicBezTo>
                  <a:pt x="2508" y="188"/>
                  <a:pt x="2508" y="187"/>
                  <a:pt x="2507" y="187"/>
                </a:cubicBezTo>
                <a:cubicBezTo>
                  <a:pt x="2505" y="185"/>
                  <a:pt x="2505" y="184"/>
                  <a:pt x="2501" y="184"/>
                </a:cubicBezTo>
                <a:cubicBezTo>
                  <a:pt x="2501" y="182"/>
                  <a:pt x="2501" y="182"/>
                  <a:pt x="2501" y="182"/>
                </a:cubicBezTo>
                <a:cubicBezTo>
                  <a:pt x="2500" y="182"/>
                  <a:pt x="2499" y="182"/>
                  <a:pt x="2498" y="181"/>
                </a:cubicBezTo>
                <a:cubicBezTo>
                  <a:pt x="2498" y="181"/>
                  <a:pt x="2498" y="181"/>
                  <a:pt x="2498" y="181"/>
                </a:cubicBezTo>
                <a:cubicBezTo>
                  <a:pt x="2494" y="179"/>
                  <a:pt x="2486" y="183"/>
                  <a:pt x="2484" y="184"/>
                </a:cubicBezTo>
                <a:cubicBezTo>
                  <a:pt x="2483" y="185"/>
                  <a:pt x="2483" y="186"/>
                  <a:pt x="2483" y="187"/>
                </a:cubicBezTo>
                <a:cubicBezTo>
                  <a:pt x="2482" y="187"/>
                  <a:pt x="2482" y="187"/>
                  <a:pt x="2482" y="187"/>
                </a:cubicBezTo>
                <a:cubicBezTo>
                  <a:pt x="2483" y="188"/>
                  <a:pt x="2483" y="189"/>
                  <a:pt x="2483" y="190"/>
                </a:cubicBezTo>
                <a:cubicBezTo>
                  <a:pt x="2482" y="190"/>
                  <a:pt x="2482" y="190"/>
                  <a:pt x="2482" y="190"/>
                </a:cubicBezTo>
                <a:cubicBezTo>
                  <a:pt x="2483" y="192"/>
                  <a:pt x="2484" y="192"/>
                  <a:pt x="2486" y="193"/>
                </a:cubicBezTo>
                <a:close/>
                <a:moveTo>
                  <a:pt x="577" y="249"/>
                </a:moveTo>
                <a:cubicBezTo>
                  <a:pt x="578" y="248"/>
                  <a:pt x="578" y="248"/>
                  <a:pt x="579" y="247"/>
                </a:cubicBezTo>
                <a:cubicBezTo>
                  <a:pt x="578" y="245"/>
                  <a:pt x="578" y="245"/>
                  <a:pt x="577" y="244"/>
                </a:cubicBezTo>
                <a:cubicBezTo>
                  <a:pt x="577" y="244"/>
                  <a:pt x="577" y="244"/>
                  <a:pt x="577" y="244"/>
                </a:cubicBezTo>
                <a:cubicBezTo>
                  <a:pt x="576" y="242"/>
                  <a:pt x="578" y="242"/>
                  <a:pt x="578" y="242"/>
                </a:cubicBezTo>
                <a:cubicBezTo>
                  <a:pt x="578" y="240"/>
                  <a:pt x="578" y="239"/>
                  <a:pt x="577" y="237"/>
                </a:cubicBezTo>
                <a:cubicBezTo>
                  <a:pt x="577" y="237"/>
                  <a:pt x="577" y="237"/>
                  <a:pt x="577" y="237"/>
                </a:cubicBezTo>
                <a:cubicBezTo>
                  <a:pt x="575" y="236"/>
                  <a:pt x="574" y="236"/>
                  <a:pt x="571" y="237"/>
                </a:cubicBezTo>
                <a:cubicBezTo>
                  <a:pt x="571" y="237"/>
                  <a:pt x="571" y="237"/>
                  <a:pt x="571" y="237"/>
                </a:cubicBezTo>
                <a:cubicBezTo>
                  <a:pt x="569" y="237"/>
                  <a:pt x="567" y="237"/>
                  <a:pt x="565" y="237"/>
                </a:cubicBezTo>
                <a:cubicBezTo>
                  <a:pt x="564" y="235"/>
                  <a:pt x="563" y="236"/>
                  <a:pt x="562" y="235"/>
                </a:cubicBezTo>
                <a:cubicBezTo>
                  <a:pt x="561" y="234"/>
                  <a:pt x="561" y="234"/>
                  <a:pt x="561" y="234"/>
                </a:cubicBezTo>
                <a:cubicBezTo>
                  <a:pt x="561" y="233"/>
                  <a:pt x="561" y="233"/>
                  <a:pt x="561" y="233"/>
                </a:cubicBezTo>
                <a:cubicBezTo>
                  <a:pt x="560" y="232"/>
                  <a:pt x="559" y="231"/>
                  <a:pt x="558" y="231"/>
                </a:cubicBezTo>
                <a:cubicBezTo>
                  <a:pt x="557" y="228"/>
                  <a:pt x="560" y="229"/>
                  <a:pt x="556" y="228"/>
                </a:cubicBezTo>
                <a:cubicBezTo>
                  <a:pt x="556" y="233"/>
                  <a:pt x="556" y="233"/>
                  <a:pt x="556" y="233"/>
                </a:cubicBezTo>
                <a:cubicBezTo>
                  <a:pt x="555" y="232"/>
                  <a:pt x="554" y="231"/>
                  <a:pt x="550" y="231"/>
                </a:cubicBezTo>
                <a:cubicBezTo>
                  <a:pt x="548" y="226"/>
                  <a:pt x="543" y="224"/>
                  <a:pt x="543" y="216"/>
                </a:cubicBezTo>
                <a:cubicBezTo>
                  <a:pt x="542" y="216"/>
                  <a:pt x="541" y="216"/>
                  <a:pt x="540" y="215"/>
                </a:cubicBezTo>
                <a:cubicBezTo>
                  <a:pt x="539" y="214"/>
                  <a:pt x="538" y="212"/>
                  <a:pt x="539" y="210"/>
                </a:cubicBezTo>
                <a:cubicBezTo>
                  <a:pt x="539" y="210"/>
                  <a:pt x="539" y="210"/>
                  <a:pt x="539" y="209"/>
                </a:cubicBezTo>
                <a:cubicBezTo>
                  <a:pt x="539" y="209"/>
                  <a:pt x="539" y="209"/>
                  <a:pt x="539" y="209"/>
                </a:cubicBezTo>
                <a:cubicBezTo>
                  <a:pt x="538" y="207"/>
                  <a:pt x="537" y="206"/>
                  <a:pt x="536" y="204"/>
                </a:cubicBezTo>
                <a:cubicBezTo>
                  <a:pt x="536" y="204"/>
                  <a:pt x="536" y="204"/>
                  <a:pt x="536" y="204"/>
                </a:cubicBezTo>
                <a:cubicBezTo>
                  <a:pt x="531" y="204"/>
                  <a:pt x="531" y="204"/>
                  <a:pt x="531" y="204"/>
                </a:cubicBezTo>
                <a:cubicBezTo>
                  <a:pt x="531" y="204"/>
                  <a:pt x="526" y="202"/>
                  <a:pt x="525" y="203"/>
                </a:cubicBezTo>
                <a:cubicBezTo>
                  <a:pt x="525" y="203"/>
                  <a:pt x="525" y="203"/>
                  <a:pt x="525" y="204"/>
                </a:cubicBezTo>
                <a:cubicBezTo>
                  <a:pt x="524" y="204"/>
                  <a:pt x="523" y="204"/>
                  <a:pt x="522" y="204"/>
                </a:cubicBezTo>
                <a:cubicBezTo>
                  <a:pt x="521" y="203"/>
                  <a:pt x="521" y="203"/>
                  <a:pt x="520" y="202"/>
                </a:cubicBezTo>
                <a:cubicBezTo>
                  <a:pt x="519" y="202"/>
                  <a:pt x="519" y="202"/>
                  <a:pt x="519" y="202"/>
                </a:cubicBezTo>
                <a:cubicBezTo>
                  <a:pt x="518" y="203"/>
                  <a:pt x="518" y="205"/>
                  <a:pt x="517" y="206"/>
                </a:cubicBezTo>
                <a:cubicBezTo>
                  <a:pt x="516" y="207"/>
                  <a:pt x="516" y="207"/>
                  <a:pt x="516" y="207"/>
                </a:cubicBezTo>
                <a:cubicBezTo>
                  <a:pt x="516" y="210"/>
                  <a:pt x="516" y="210"/>
                  <a:pt x="516" y="210"/>
                </a:cubicBezTo>
                <a:cubicBezTo>
                  <a:pt x="514" y="211"/>
                  <a:pt x="512" y="212"/>
                  <a:pt x="510" y="213"/>
                </a:cubicBezTo>
                <a:cubicBezTo>
                  <a:pt x="510" y="212"/>
                  <a:pt x="510" y="211"/>
                  <a:pt x="510" y="210"/>
                </a:cubicBezTo>
                <a:cubicBezTo>
                  <a:pt x="509" y="210"/>
                  <a:pt x="509" y="210"/>
                  <a:pt x="509" y="210"/>
                </a:cubicBezTo>
                <a:cubicBezTo>
                  <a:pt x="509" y="208"/>
                  <a:pt x="512" y="204"/>
                  <a:pt x="512" y="203"/>
                </a:cubicBezTo>
                <a:cubicBezTo>
                  <a:pt x="513" y="201"/>
                  <a:pt x="512" y="201"/>
                  <a:pt x="514" y="199"/>
                </a:cubicBezTo>
                <a:cubicBezTo>
                  <a:pt x="514" y="199"/>
                  <a:pt x="514" y="199"/>
                  <a:pt x="514" y="199"/>
                </a:cubicBezTo>
                <a:cubicBezTo>
                  <a:pt x="513" y="198"/>
                  <a:pt x="512" y="199"/>
                  <a:pt x="511" y="198"/>
                </a:cubicBezTo>
                <a:cubicBezTo>
                  <a:pt x="511" y="197"/>
                  <a:pt x="511" y="197"/>
                  <a:pt x="511" y="197"/>
                </a:cubicBezTo>
                <a:cubicBezTo>
                  <a:pt x="510" y="196"/>
                  <a:pt x="510" y="196"/>
                  <a:pt x="509" y="195"/>
                </a:cubicBezTo>
                <a:cubicBezTo>
                  <a:pt x="509" y="194"/>
                  <a:pt x="509" y="194"/>
                  <a:pt x="509" y="194"/>
                </a:cubicBezTo>
                <a:cubicBezTo>
                  <a:pt x="509" y="194"/>
                  <a:pt x="508" y="194"/>
                  <a:pt x="508" y="193"/>
                </a:cubicBezTo>
                <a:cubicBezTo>
                  <a:pt x="508" y="191"/>
                  <a:pt x="508" y="191"/>
                  <a:pt x="508" y="191"/>
                </a:cubicBezTo>
                <a:cubicBezTo>
                  <a:pt x="507" y="191"/>
                  <a:pt x="507" y="191"/>
                  <a:pt x="507" y="191"/>
                </a:cubicBezTo>
                <a:cubicBezTo>
                  <a:pt x="507" y="191"/>
                  <a:pt x="507" y="191"/>
                  <a:pt x="507" y="191"/>
                </a:cubicBezTo>
                <a:cubicBezTo>
                  <a:pt x="506" y="191"/>
                  <a:pt x="506" y="191"/>
                  <a:pt x="505" y="191"/>
                </a:cubicBezTo>
                <a:cubicBezTo>
                  <a:pt x="503" y="190"/>
                  <a:pt x="504" y="189"/>
                  <a:pt x="500" y="189"/>
                </a:cubicBezTo>
                <a:cubicBezTo>
                  <a:pt x="500" y="193"/>
                  <a:pt x="499" y="194"/>
                  <a:pt x="496" y="195"/>
                </a:cubicBezTo>
                <a:cubicBezTo>
                  <a:pt x="496" y="198"/>
                  <a:pt x="496" y="198"/>
                  <a:pt x="496" y="198"/>
                </a:cubicBezTo>
                <a:cubicBezTo>
                  <a:pt x="494" y="198"/>
                  <a:pt x="493" y="197"/>
                  <a:pt x="491" y="197"/>
                </a:cubicBezTo>
                <a:cubicBezTo>
                  <a:pt x="491" y="190"/>
                  <a:pt x="485" y="191"/>
                  <a:pt x="482" y="187"/>
                </a:cubicBezTo>
                <a:cubicBezTo>
                  <a:pt x="480" y="187"/>
                  <a:pt x="479" y="188"/>
                  <a:pt x="478" y="188"/>
                </a:cubicBezTo>
                <a:cubicBezTo>
                  <a:pt x="478" y="189"/>
                  <a:pt x="479" y="191"/>
                  <a:pt x="479" y="193"/>
                </a:cubicBezTo>
                <a:cubicBezTo>
                  <a:pt x="478" y="193"/>
                  <a:pt x="478" y="193"/>
                  <a:pt x="478" y="193"/>
                </a:cubicBezTo>
                <a:cubicBezTo>
                  <a:pt x="478" y="194"/>
                  <a:pt x="478" y="196"/>
                  <a:pt x="477" y="197"/>
                </a:cubicBezTo>
                <a:cubicBezTo>
                  <a:pt x="478" y="197"/>
                  <a:pt x="478" y="197"/>
                  <a:pt x="478" y="197"/>
                </a:cubicBezTo>
                <a:cubicBezTo>
                  <a:pt x="478" y="199"/>
                  <a:pt x="478" y="199"/>
                  <a:pt x="478" y="199"/>
                </a:cubicBezTo>
                <a:cubicBezTo>
                  <a:pt x="479" y="199"/>
                  <a:pt x="479" y="199"/>
                  <a:pt x="479" y="199"/>
                </a:cubicBezTo>
                <a:cubicBezTo>
                  <a:pt x="479" y="199"/>
                  <a:pt x="478" y="200"/>
                  <a:pt x="478" y="201"/>
                </a:cubicBezTo>
                <a:cubicBezTo>
                  <a:pt x="479" y="201"/>
                  <a:pt x="479" y="201"/>
                  <a:pt x="479" y="201"/>
                </a:cubicBezTo>
                <a:cubicBezTo>
                  <a:pt x="479" y="204"/>
                  <a:pt x="478" y="203"/>
                  <a:pt x="477" y="205"/>
                </a:cubicBezTo>
                <a:cubicBezTo>
                  <a:pt x="476" y="205"/>
                  <a:pt x="476" y="205"/>
                  <a:pt x="475" y="204"/>
                </a:cubicBezTo>
                <a:cubicBezTo>
                  <a:pt x="475" y="203"/>
                  <a:pt x="475" y="203"/>
                  <a:pt x="475" y="203"/>
                </a:cubicBezTo>
                <a:cubicBezTo>
                  <a:pt x="474" y="203"/>
                  <a:pt x="473" y="203"/>
                  <a:pt x="472" y="203"/>
                </a:cubicBezTo>
                <a:cubicBezTo>
                  <a:pt x="471" y="202"/>
                  <a:pt x="471" y="202"/>
                  <a:pt x="471" y="201"/>
                </a:cubicBezTo>
                <a:cubicBezTo>
                  <a:pt x="470" y="201"/>
                  <a:pt x="470" y="201"/>
                  <a:pt x="470" y="201"/>
                </a:cubicBezTo>
                <a:cubicBezTo>
                  <a:pt x="470" y="201"/>
                  <a:pt x="470" y="201"/>
                  <a:pt x="470" y="201"/>
                </a:cubicBezTo>
                <a:cubicBezTo>
                  <a:pt x="468" y="200"/>
                  <a:pt x="467" y="199"/>
                  <a:pt x="466" y="199"/>
                </a:cubicBezTo>
                <a:cubicBezTo>
                  <a:pt x="465" y="197"/>
                  <a:pt x="465" y="196"/>
                  <a:pt x="465" y="195"/>
                </a:cubicBezTo>
                <a:cubicBezTo>
                  <a:pt x="464" y="195"/>
                  <a:pt x="464" y="195"/>
                  <a:pt x="464" y="195"/>
                </a:cubicBezTo>
                <a:cubicBezTo>
                  <a:pt x="465" y="194"/>
                  <a:pt x="465" y="193"/>
                  <a:pt x="465" y="191"/>
                </a:cubicBezTo>
                <a:cubicBezTo>
                  <a:pt x="466" y="191"/>
                  <a:pt x="466" y="191"/>
                  <a:pt x="466" y="191"/>
                </a:cubicBezTo>
                <a:cubicBezTo>
                  <a:pt x="465" y="188"/>
                  <a:pt x="465" y="186"/>
                  <a:pt x="465" y="183"/>
                </a:cubicBezTo>
                <a:cubicBezTo>
                  <a:pt x="464" y="183"/>
                  <a:pt x="464" y="183"/>
                  <a:pt x="464" y="183"/>
                </a:cubicBezTo>
                <a:cubicBezTo>
                  <a:pt x="463" y="181"/>
                  <a:pt x="460" y="182"/>
                  <a:pt x="457" y="182"/>
                </a:cubicBezTo>
                <a:cubicBezTo>
                  <a:pt x="456" y="186"/>
                  <a:pt x="454" y="186"/>
                  <a:pt x="451" y="187"/>
                </a:cubicBezTo>
                <a:cubicBezTo>
                  <a:pt x="451" y="188"/>
                  <a:pt x="451" y="188"/>
                  <a:pt x="451" y="189"/>
                </a:cubicBezTo>
                <a:cubicBezTo>
                  <a:pt x="449" y="189"/>
                  <a:pt x="449" y="189"/>
                  <a:pt x="449" y="189"/>
                </a:cubicBezTo>
                <a:cubicBezTo>
                  <a:pt x="449" y="189"/>
                  <a:pt x="449" y="190"/>
                  <a:pt x="449" y="190"/>
                </a:cubicBezTo>
                <a:cubicBezTo>
                  <a:pt x="442" y="190"/>
                  <a:pt x="442" y="190"/>
                  <a:pt x="442" y="190"/>
                </a:cubicBezTo>
                <a:cubicBezTo>
                  <a:pt x="442" y="191"/>
                  <a:pt x="442" y="191"/>
                  <a:pt x="442" y="191"/>
                </a:cubicBezTo>
                <a:cubicBezTo>
                  <a:pt x="441" y="191"/>
                  <a:pt x="441" y="191"/>
                  <a:pt x="441" y="191"/>
                </a:cubicBezTo>
                <a:cubicBezTo>
                  <a:pt x="441" y="190"/>
                  <a:pt x="441" y="190"/>
                  <a:pt x="440" y="190"/>
                </a:cubicBezTo>
                <a:cubicBezTo>
                  <a:pt x="440" y="191"/>
                  <a:pt x="440" y="191"/>
                  <a:pt x="440" y="191"/>
                </a:cubicBezTo>
                <a:cubicBezTo>
                  <a:pt x="438" y="191"/>
                  <a:pt x="438" y="191"/>
                  <a:pt x="438" y="191"/>
                </a:cubicBezTo>
                <a:cubicBezTo>
                  <a:pt x="438" y="191"/>
                  <a:pt x="438" y="191"/>
                  <a:pt x="438" y="191"/>
                </a:cubicBezTo>
                <a:cubicBezTo>
                  <a:pt x="437" y="191"/>
                  <a:pt x="437" y="191"/>
                  <a:pt x="437" y="191"/>
                </a:cubicBezTo>
                <a:cubicBezTo>
                  <a:pt x="437" y="192"/>
                  <a:pt x="437" y="192"/>
                  <a:pt x="437" y="192"/>
                </a:cubicBezTo>
                <a:cubicBezTo>
                  <a:pt x="435" y="192"/>
                  <a:pt x="435" y="192"/>
                  <a:pt x="435" y="192"/>
                </a:cubicBezTo>
                <a:cubicBezTo>
                  <a:pt x="435" y="192"/>
                  <a:pt x="435" y="193"/>
                  <a:pt x="435" y="193"/>
                </a:cubicBezTo>
                <a:cubicBezTo>
                  <a:pt x="432" y="193"/>
                  <a:pt x="432" y="193"/>
                  <a:pt x="432" y="193"/>
                </a:cubicBezTo>
                <a:cubicBezTo>
                  <a:pt x="432" y="194"/>
                  <a:pt x="432" y="194"/>
                  <a:pt x="432" y="194"/>
                </a:cubicBezTo>
                <a:cubicBezTo>
                  <a:pt x="430" y="195"/>
                  <a:pt x="429" y="195"/>
                  <a:pt x="428" y="198"/>
                </a:cubicBezTo>
                <a:cubicBezTo>
                  <a:pt x="427" y="198"/>
                  <a:pt x="427" y="198"/>
                  <a:pt x="427" y="198"/>
                </a:cubicBezTo>
                <a:cubicBezTo>
                  <a:pt x="427" y="200"/>
                  <a:pt x="430" y="200"/>
                  <a:pt x="428" y="203"/>
                </a:cubicBezTo>
                <a:cubicBezTo>
                  <a:pt x="427" y="207"/>
                  <a:pt x="427" y="203"/>
                  <a:pt x="424" y="204"/>
                </a:cubicBezTo>
                <a:cubicBezTo>
                  <a:pt x="423" y="205"/>
                  <a:pt x="424" y="206"/>
                  <a:pt x="424" y="207"/>
                </a:cubicBezTo>
                <a:cubicBezTo>
                  <a:pt x="423" y="208"/>
                  <a:pt x="422" y="208"/>
                  <a:pt x="421" y="209"/>
                </a:cubicBezTo>
                <a:cubicBezTo>
                  <a:pt x="421" y="210"/>
                  <a:pt x="421" y="210"/>
                  <a:pt x="421" y="210"/>
                </a:cubicBezTo>
                <a:cubicBezTo>
                  <a:pt x="420" y="210"/>
                  <a:pt x="420" y="210"/>
                  <a:pt x="420" y="210"/>
                </a:cubicBezTo>
                <a:cubicBezTo>
                  <a:pt x="419" y="211"/>
                  <a:pt x="419" y="211"/>
                  <a:pt x="418" y="212"/>
                </a:cubicBezTo>
                <a:cubicBezTo>
                  <a:pt x="418" y="214"/>
                  <a:pt x="418" y="215"/>
                  <a:pt x="418" y="216"/>
                </a:cubicBezTo>
                <a:cubicBezTo>
                  <a:pt x="423" y="216"/>
                  <a:pt x="423" y="216"/>
                  <a:pt x="423" y="216"/>
                </a:cubicBezTo>
                <a:cubicBezTo>
                  <a:pt x="423" y="216"/>
                  <a:pt x="423" y="216"/>
                  <a:pt x="423" y="216"/>
                </a:cubicBezTo>
                <a:cubicBezTo>
                  <a:pt x="426" y="216"/>
                  <a:pt x="427" y="216"/>
                  <a:pt x="427" y="214"/>
                </a:cubicBezTo>
                <a:cubicBezTo>
                  <a:pt x="430" y="214"/>
                  <a:pt x="430" y="214"/>
                  <a:pt x="430" y="214"/>
                </a:cubicBezTo>
                <a:cubicBezTo>
                  <a:pt x="430" y="215"/>
                  <a:pt x="430" y="214"/>
                  <a:pt x="429" y="215"/>
                </a:cubicBezTo>
                <a:cubicBezTo>
                  <a:pt x="429" y="216"/>
                  <a:pt x="429" y="216"/>
                  <a:pt x="429" y="216"/>
                </a:cubicBezTo>
                <a:cubicBezTo>
                  <a:pt x="430" y="216"/>
                  <a:pt x="430" y="216"/>
                  <a:pt x="432" y="216"/>
                </a:cubicBezTo>
                <a:cubicBezTo>
                  <a:pt x="432" y="217"/>
                  <a:pt x="432" y="217"/>
                  <a:pt x="432" y="217"/>
                </a:cubicBezTo>
                <a:cubicBezTo>
                  <a:pt x="431" y="218"/>
                  <a:pt x="429" y="218"/>
                  <a:pt x="427" y="218"/>
                </a:cubicBezTo>
                <a:cubicBezTo>
                  <a:pt x="426" y="218"/>
                  <a:pt x="427" y="218"/>
                  <a:pt x="426" y="218"/>
                </a:cubicBezTo>
                <a:cubicBezTo>
                  <a:pt x="426" y="219"/>
                  <a:pt x="427" y="220"/>
                  <a:pt x="427" y="220"/>
                </a:cubicBezTo>
                <a:cubicBezTo>
                  <a:pt x="434" y="220"/>
                  <a:pt x="434" y="220"/>
                  <a:pt x="434" y="220"/>
                </a:cubicBezTo>
                <a:cubicBezTo>
                  <a:pt x="435" y="220"/>
                  <a:pt x="434" y="218"/>
                  <a:pt x="435" y="217"/>
                </a:cubicBezTo>
                <a:cubicBezTo>
                  <a:pt x="435" y="217"/>
                  <a:pt x="435" y="217"/>
                  <a:pt x="435" y="217"/>
                </a:cubicBezTo>
                <a:cubicBezTo>
                  <a:pt x="435" y="216"/>
                  <a:pt x="435" y="216"/>
                  <a:pt x="435" y="216"/>
                </a:cubicBezTo>
                <a:cubicBezTo>
                  <a:pt x="436" y="216"/>
                  <a:pt x="436" y="216"/>
                  <a:pt x="436" y="216"/>
                </a:cubicBezTo>
                <a:cubicBezTo>
                  <a:pt x="436" y="217"/>
                  <a:pt x="436" y="217"/>
                  <a:pt x="436" y="217"/>
                </a:cubicBezTo>
                <a:cubicBezTo>
                  <a:pt x="438" y="217"/>
                  <a:pt x="441" y="218"/>
                  <a:pt x="443" y="218"/>
                </a:cubicBezTo>
                <a:cubicBezTo>
                  <a:pt x="443" y="218"/>
                  <a:pt x="444" y="217"/>
                  <a:pt x="444" y="217"/>
                </a:cubicBezTo>
                <a:cubicBezTo>
                  <a:pt x="445" y="217"/>
                  <a:pt x="445" y="217"/>
                  <a:pt x="446" y="216"/>
                </a:cubicBezTo>
                <a:cubicBezTo>
                  <a:pt x="446" y="216"/>
                  <a:pt x="446" y="216"/>
                  <a:pt x="446" y="216"/>
                </a:cubicBezTo>
                <a:cubicBezTo>
                  <a:pt x="450" y="216"/>
                  <a:pt x="450" y="216"/>
                  <a:pt x="450" y="216"/>
                </a:cubicBezTo>
                <a:cubicBezTo>
                  <a:pt x="450" y="215"/>
                  <a:pt x="450" y="215"/>
                  <a:pt x="450" y="215"/>
                </a:cubicBezTo>
                <a:cubicBezTo>
                  <a:pt x="452" y="215"/>
                  <a:pt x="455" y="215"/>
                  <a:pt x="456" y="216"/>
                </a:cubicBezTo>
                <a:cubicBezTo>
                  <a:pt x="456" y="216"/>
                  <a:pt x="456" y="216"/>
                  <a:pt x="456" y="216"/>
                </a:cubicBezTo>
                <a:cubicBezTo>
                  <a:pt x="456" y="218"/>
                  <a:pt x="456" y="218"/>
                  <a:pt x="456" y="218"/>
                </a:cubicBezTo>
                <a:cubicBezTo>
                  <a:pt x="453" y="218"/>
                  <a:pt x="453" y="218"/>
                  <a:pt x="453" y="218"/>
                </a:cubicBezTo>
                <a:cubicBezTo>
                  <a:pt x="453" y="217"/>
                  <a:pt x="453" y="217"/>
                  <a:pt x="453" y="217"/>
                </a:cubicBezTo>
                <a:cubicBezTo>
                  <a:pt x="452" y="217"/>
                  <a:pt x="452" y="217"/>
                  <a:pt x="452" y="217"/>
                </a:cubicBezTo>
                <a:cubicBezTo>
                  <a:pt x="452" y="217"/>
                  <a:pt x="452" y="218"/>
                  <a:pt x="451" y="218"/>
                </a:cubicBezTo>
                <a:cubicBezTo>
                  <a:pt x="450" y="218"/>
                  <a:pt x="450" y="217"/>
                  <a:pt x="449" y="217"/>
                </a:cubicBezTo>
                <a:cubicBezTo>
                  <a:pt x="449" y="218"/>
                  <a:pt x="449" y="218"/>
                  <a:pt x="449" y="218"/>
                </a:cubicBezTo>
                <a:cubicBezTo>
                  <a:pt x="448" y="218"/>
                  <a:pt x="448" y="218"/>
                  <a:pt x="448" y="218"/>
                </a:cubicBezTo>
                <a:cubicBezTo>
                  <a:pt x="448" y="218"/>
                  <a:pt x="448" y="218"/>
                  <a:pt x="448" y="218"/>
                </a:cubicBezTo>
                <a:cubicBezTo>
                  <a:pt x="447" y="219"/>
                  <a:pt x="447" y="219"/>
                  <a:pt x="446" y="219"/>
                </a:cubicBezTo>
                <a:cubicBezTo>
                  <a:pt x="446" y="221"/>
                  <a:pt x="446" y="221"/>
                  <a:pt x="446" y="221"/>
                </a:cubicBezTo>
                <a:cubicBezTo>
                  <a:pt x="445" y="221"/>
                  <a:pt x="443" y="220"/>
                  <a:pt x="442" y="220"/>
                </a:cubicBezTo>
                <a:cubicBezTo>
                  <a:pt x="441" y="220"/>
                  <a:pt x="442" y="221"/>
                  <a:pt x="441" y="221"/>
                </a:cubicBezTo>
                <a:cubicBezTo>
                  <a:pt x="441" y="220"/>
                  <a:pt x="441" y="220"/>
                  <a:pt x="441" y="220"/>
                </a:cubicBezTo>
                <a:cubicBezTo>
                  <a:pt x="441" y="220"/>
                  <a:pt x="441" y="220"/>
                  <a:pt x="441" y="220"/>
                </a:cubicBezTo>
                <a:cubicBezTo>
                  <a:pt x="441" y="221"/>
                  <a:pt x="441" y="221"/>
                  <a:pt x="441" y="221"/>
                </a:cubicBezTo>
                <a:cubicBezTo>
                  <a:pt x="439" y="221"/>
                  <a:pt x="439" y="221"/>
                  <a:pt x="439" y="221"/>
                </a:cubicBezTo>
                <a:cubicBezTo>
                  <a:pt x="438" y="221"/>
                  <a:pt x="438" y="222"/>
                  <a:pt x="438" y="222"/>
                </a:cubicBezTo>
                <a:cubicBezTo>
                  <a:pt x="435" y="223"/>
                  <a:pt x="432" y="224"/>
                  <a:pt x="429" y="224"/>
                </a:cubicBezTo>
                <a:cubicBezTo>
                  <a:pt x="429" y="227"/>
                  <a:pt x="430" y="227"/>
                  <a:pt x="432" y="228"/>
                </a:cubicBezTo>
                <a:cubicBezTo>
                  <a:pt x="432" y="229"/>
                  <a:pt x="432" y="229"/>
                  <a:pt x="432" y="229"/>
                </a:cubicBezTo>
                <a:cubicBezTo>
                  <a:pt x="434" y="229"/>
                  <a:pt x="434" y="229"/>
                  <a:pt x="434" y="229"/>
                </a:cubicBezTo>
                <a:cubicBezTo>
                  <a:pt x="434" y="229"/>
                  <a:pt x="434" y="229"/>
                  <a:pt x="434" y="229"/>
                </a:cubicBezTo>
                <a:cubicBezTo>
                  <a:pt x="437" y="229"/>
                  <a:pt x="437" y="230"/>
                  <a:pt x="437" y="228"/>
                </a:cubicBezTo>
                <a:cubicBezTo>
                  <a:pt x="439" y="229"/>
                  <a:pt x="440" y="230"/>
                  <a:pt x="443" y="230"/>
                </a:cubicBezTo>
                <a:cubicBezTo>
                  <a:pt x="443" y="229"/>
                  <a:pt x="443" y="229"/>
                  <a:pt x="443" y="229"/>
                </a:cubicBezTo>
                <a:cubicBezTo>
                  <a:pt x="445" y="229"/>
                  <a:pt x="447" y="228"/>
                  <a:pt x="449" y="228"/>
                </a:cubicBezTo>
                <a:cubicBezTo>
                  <a:pt x="449" y="228"/>
                  <a:pt x="449" y="229"/>
                  <a:pt x="451" y="229"/>
                </a:cubicBezTo>
                <a:cubicBezTo>
                  <a:pt x="452" y="229"/>
                  <a:pt x="453" y="228"/>
                  <a:pt x="454" y="228"/>
                </a:cubicBezTo>
                <a:cubicBezTo>
                  <a:pt x="455" y="229"/>
                  <a:pt x="455" y="229"/>
                  <a:pt x="455" y="229"/>
                </a:cubicBezTo>
                <a:cubicBezTo>
                  <a:pt x="456" y="230"/>
                  <a:pt x="463" y="228"/>
                  <a:pt x="464" y="228"/>
                </a:cubicBezTo>
                <a:cubicBezTo>
                  <a:pt x="466" y="228"/>
                  <a:pt x="464" y="230"/>
                  <a:pt x="468" y="229"/>
                </a:cubicBezTo>
                <a:cubicBezTo>
                  <a:pt x="470" y="229"/>
                  <a:pt x="470" y="229"/>
                  <a:pt x="470" y="229"/>
                </a:cubicBezTo>
                <a:cubicBezTo>
                  <a:pt x="470" y="228"/>
                  <a:pt x="470" y="228"/>
                  <a:pt x="470" y="228"/>
                </a:cubicBezTo>
                <a:cubicBezTo>
                  <a:pt x="472" y="228"/>
                  <a:pt x="472" y="228"/>
                  <a:pt x="472" y="226"/>
                </a:cubicBezTo>
                <a:cubicBezTo>
                  <a:pt x="474" y="226"/>
                  <a:pt x="474" y="226"/>
                  <a:pt x="474" y="226"/>
                </a:cubicBezTo>
                <a:cubicBezTo>
                  <a:pt x="474" y="228"/>
                  <a:pt x="474" y="228"/>
                  <a:pt x="474" y="228"/>
                </a:cubicBezTo>
                <a:cubicBezTo>
                  <a:pt x="475" y="228"/>
                  <a:pt x="476" y="228"/>
                  <a:pt x="477" y="228"/>
                </a:cubicBezTo>
                <a:cubicBezTo>
                  <a:pt x="477" y="230"/>
                  <a:pt x="477" y="230"/>
                  <a:pt x="477" y="230"/>
                </a:cubicBezTo>
                <a:cubicBezTo>
                  <a:pt x="480" y="230"/>
                  <a:pt x="480" y="230"/>
                  <a:pt x="480" y="230"/>
                </a:cubicBezTo>
                <a:cubicBezTo>
                  <a:pt x="481" y="229"/>
                  <a:pt x="481" y="229"/>
                  <a:pt x="481" y="228"/>
                </a:cubicBezTo>
                <a:cubicBezTo>
                  <a:pt x="483" y="228"/>
                  <a:pt x="484" y="228"/>
                  <a:pt x="485" y="228"/>
                </a:cubicBezTo>
                <a:cubicBezTo>
                  <a:pt x="485" y="229"/>
                  <a:pt x="485" y="229"/>
                  <a:pt x="485" y="230"/>
                </a:cubicBezTo>
                <a:cubicBezTo>
                  <a:pt x="483" y="230"/>
                  <a:pt x="483" y="230"/>
                  <a:pt x="483" y="230"/>
                </a:cubicBezTo>
                <a:cubicBezTo>
                  <a:pt x="483" y="231"/>
                  <a:pt x="483" y="231"/>
                  <a:pt x="483" y="231"/>
                </a:cubicBezTo>
                <a:cubicBezTo>
                  <a:pt x="482" y="231"/>
                  <a:pt x="482" y="231"/>
                  <a:pt x="482" y="231"/>
                </a:cubicBezTo>
                <a:cubicBezTo>
                  <a:pt x="482" y="232"/>
                  <a:pt x="483" y="233"/>
                  <a:pt x="483" y="233"/>
                </a:cubicBezTo>
                <a:cubicBezTo>
                  <a:pt x="482" y="234"/>
                  <a:pt x="481" y="234"/>
                  <a:pt x="479" y="234"/>
                </a:cubicBezTo>
                <a:cubicBezTo>
                  <a:pt x="479" y="236"/>
                  <a:pt x="479" y="236"/>
                  <a:pt x="479" y="236"/>
                </a:cubicBezTo>
                <a:cubicBezTo>
                  <a:pt x="468" y="236"/>
                  <a:pt x="468" y="236"/>
                  <a:pt x="468" y="236"/>
                </a:cubicBezTo>
                <a:cubicBezTo>
                  <a:pt x="468" y="235"/>
                  <a:pt x="468" y="235"/>
                  <a:pt x="468" y="235"/>
                </a:cubicBezTo>
                <a:cubicBezTo>
                  <a:pt x="467" y="235"/>
                  <a:pt x="466" y="235"/>
                  <a:pt x="465" y="235"/>
                </a:cubicBezTo>
                <a:cubicBezTo>
                  <a:pt x="465" y="234"/>
                  <a:pt x="465" y="234"/>
                  <a:pt x="465" y="234"/>
                </a:cubicBezTo>
                <a:cubicBezTo>
                  <a:pt x="464" y="234"/>
                  <a:pt x="465" y="235"/>
                  <a:pt x="464" y="235"/>
                </a:cubicBezTo>
                <a:cubicBezTo>
                  <a:pt x="459" y="235"/>
                  <a:pt x="459" y="235"/>
                  <a:pt x="459" y="235"/>
                </a:cubicBezTo>
                <a:cubicBezTo>
                  <a:pt x="459" y="235"/>
                  <a:pt x="459" y="235"/>
                  <a:pt x="459" y="235"/>
                </a:cubicBezTo>
                <a:cubicBezTo>
                  <a:pt x="458" y="236"/>
                  <a:pt x="456" y="236"/>
                  <a:pt x="454" y="236"/>
                </a:cubicBezTo>
                <a:cubicBezTo>
                  <a:pt x="454" y="237"/>
                  <a:pt x="454" y="237"/>
                  <a:pt x="454" y="238"/>
                </a:cubicBezTo>
                <a:cubicBezTo>
                  <a:pt x="452" y="238"/>
                  <a:pt x="449" y="238"/>
                  <a:pt x="447" y="239"/>
                </a:cubicBezTo>
                <a:cubicBezTo>
                  <a:pt x="447" y="238"/>
                  <a:pt x="447" y="238"/>
                  <a:pt x="447" y="238"/>
                </a:cubicBezTo>
                <a:cubicBezTo>
                  <a:pt x="443" y="238"/>
                  <a:pt x="443" y="238"/>
                  <a:pt x="443" y="238"/>
                </a:cubicBezTo>
                <a:cubicBezTo>
                  <a:pt x="443" y="238"/>
                  <a:pt x="442" y="238"/>
                  <a:pt x="441" y="239"/>
                </a:cubicBezTo>
                <a:cubicBezTo>
                  <a:pt x="441" y="238"/>
                  <a:pt x="441" y="238"/>
                  <a:pt x="441" y="238"/>
                </a:cubicBezTo>
                <a:cubicBezTo>
                  <a:pt x="438" y="238"/>
                  <a:pt x="438" y="238"/>
                  <a:pt x="438" y="238"/>
                </a:cubicBezTo>
                <a:cubicBezTo>
                  <a:pt x="438" y="239"/>
                  <a:pt x="438" y="241"/>
                  <a:pt x="439" y="242"/>
                </a:cubicBezTo>
                <a:cubicBezTo>
                  <a:pt x="438" y="242"/>
                  <a:pt x="438" y="242"/>
                  <a:pt x="438" y="242"/>
                </a:cubicBezTo>
                <a:cubicBezTo>
                  <a:pt x="438" y="243"/>
                  <a:pt x="438" y="244"/>
                  <a:pt x="437" y="245"/>
                </a:cubicBezTo>
                <a:cubicBezTo>
                  <a:pt x="439" y="245"/>
                  <a:pt x="439" y="245"/>
                  <a:pt x="439" y="245"/>
                </a:cubicBezTo>
                <a:cubicBezTo>
                  <a:pt x="439" y="247"/>
                  <a:pt x="439" y="247"/>
                  <a:pt x="439" y="247"/>
                </a:cubicBezTo>
                <a:cubicBezTo>
                  <a:pt x="440" y="248"/>
                  <a:pt x="442" y="249"/>
                  <a:pt x="443" y="249"/>
                </a:cubicBezTo>
                <a:cubicBezTo>
                  <a:pt x="443" y="251"/>
                  <a:pt x="444" y="251"/>
                  <a:pt x="444" y="252"/>
                </a:cubicBezTo>
                <a:cubicBezTo>
                  <a:pt x="447" y="253"/>
                  <a:pt x="449" y="254"/>
                  <a:pt x="452" y="254"/>
                </a:cubicBezTo>
                <a:cubicBezTo>
                  <a:pt x="455" y="254"/>
                  <a:pt x="455" y="254"/>
                  <a:pt x="455" y="254"/>
                </a:cubicBezTo>
                <a:cubicBezTo>
                  <a:pt x="455" y="254"/>
                  <a:pt x="455" y="254"/>
                  <a:pt x="455" y="254"/>
                </a:cubicBezTo>
                <a:cubicBezTo>
                  <a:pt x="457" y="253"/>
                  <a:pt x="458" y="254"/>
                  <a:pt x="458" y="254"/>
                </a:cubicBezTo>
                <a:cubicBezTo>
                  <a:pt x="458" y="255"/>
                  <a:pt x="458" y="255"/>
                  <a:pt x="458" y="255"/>
                </a:cubicBezTo>
                <a:cubicBezTo>
                  <a:pt x="460" y="255"/>
                  <a:pt x="461" y="256"/>
                  <a:pt x="462" y="256"/>
                </a:cubicBezTo>
                <a:cubicBezTo>
                  <a:pt x="462" y="256"/>
                  <a:pt x="462" y="256"/>
                  <a:pt x="462" y="256"/>
                </a:cubicBezTo>
                <a:cubicBezTo>
                  <a:pt x="464" y="258"/>
                  <a:pt x="463" y="261"/>
                  <a:pt x="464" y="263"/>
                </a:cubicBezTo>
                <a:cubicBezTo>
                  <a:pt x="464" y="263"/>
                  <a:pt x="464" y="263"/>
                  <a:pt x="464" y="263"/>
                </a:cubicBezTo>
                <a:cubicBezTo>
                  <a:pt x="464" y="264"/>
                  <a:pt x="464" y="264"/>
                  <a:pt x="464" y="264"/>
                </a:cubicBezTo>
                <a:cubicBezTo>
                  <a:pt x="464" y="264"/>
                  <a:pt x="468" y="263"/>
                  <a:pt x="469" y="263"/>
                </a:cubicBezTo>
                <a:cubicBezTo>
                  <a:pt x="469" y="264"/>
                  <a:pt x="469" y="264"/>
                  <a:pt x="470" y="264"/>
                </a:cubicBezTo>
                <a:cubicBezTo>
                  <a:pt x="472" y="266"/>
                  <a:pt x="476" y="265"/>
                  <a:pt x="479" y="265"/>
                </a:cubicBezTo>
                <a:cubicBezTo>
                  <a:pt x="479" y="263"/>
                  <a:pt x="479" y="263"/>
                  <a:pt x="479" y="263"/>
                </a:cubicBezTo>
                <a:cubicBezTo>
                  <a:pt x="481" y="263"/>
                  <a:pt x="483" y="263"/>
                  <a:pt x="484" y="262"/>
                </a:cubicBezTo>
                <a:cubicBezTo>
                  <a:pt x="484" y="262"/>
                  <a:pt x="484" y="263"/>
                  <a:pt x="485" y="263"/>
                </a:cubicBezTo>
                <a:cubicBezTo>
                  <a:pt x="485" y="262"/>
                  <a:pt x="485" y="262"/>
                  <a:pt x="485" y="262"/>
                </a:cubicBezTo>
                <a:cubicBezTo>
                  <a:pt x="489" y="262"/>
                  <a:pt x="489" y="262"/>
                  <a:pt x="489" y="262"/>
                </a:cubicBezTo>
                <a:cubicBezTo>
                  <a:pt x="490" y="263"/>
                  <a:pt x="492" y="263"/>
                  <a:pt x="494" y="263"/>
                </a:cubicBezTo>
                <a:cubicBezTo>
                  <a:pt x="494" y="263"/>
                  <a:pt x="494" y="262"/>
                  <a:pt x="495" y="262"/>
                </a:cubicBezTo>
                <a:cubicBezTo>
                  <a:pt x="497" y="261"/>
                  <a:pt x="500" y="261"/>
                  <a:pt x="503" y="260"/>
                </a:cubicBezTo>
                <a:cubicBezTo>
                  <a:pt x="503" y="258"/>
                  <a:pt x="503" y="258"/>
                  <a:pt x="503" y="258"/>
                </a:cubicBezTo>
                <a:cubicBezTo>
                  <a:pt x="504" y="258"/>
                  <a:pt x="504" y="258"/>
                  <a:pt x="504" y="258"/>
                </a:cubicBezTo>
                <a:cubicBezTo>
                  <a:pt x="504" y="258"/>
                  <a:pt x="504" y="258"/>
                  <a:pt x="504" y="258"/>
                </a:cubicBezTo>
                <a:cubicBezTo>
                  <a:pt x="504" y="258"/>
                  <a:pt x="505" y="259"/>
                  <a:pt x="506" y="258"/>
                </a:cubicBezTo>
                <a:cubicBezTo>
                  <a:pt x="506" y="258"/>
                  <a:pt x="506" y="258"/>
                  <a:pt x="506" y="258"/>
                </a:cubicBezTo>
                <a:cubicBezTo>
                  <a:pt x="508" y="258"/>
                  <a:pt x="508" y="258"/>
                  <a:pt x="508" y="258"/>
                </a:cubicBezTo>
                <a:cubicBezTo>
                  <a:pt x="508" y="257"/>
                  <a:pt x="508" y="257"/>
                  <a:pt x="508" y="257"/>
                </a:cubicBezTo>
                <a:cubicBezTo>
                  <a:pt x="509" y="257"/>
                  <a:pt x="510" y="257"/>
                  <a:pt x="512" y="256"/>
                </a:cubicBezTo>
                <a:cubicBezTo>
                  <a:pt x="512" y="256"/>
                  <a:pt x="512" y="256"/>
                  <a:pt x="512" y="255"/>
                </a:cubicBezTo>
                <a:cubicBezTo>
                  <a:pt x="514" y="255"/>
                  <a:pt x="514" y="255"/>
                  <a:pt x="514" y="255"/>
                </a:cubicBezTo>
                <a:cubicBezTo>
                  <a:pt x="518" y="254"/>
                  <a:pt x="522" y="254"/>
                  <a:pt x="523" y="249"/>
                </a:cubicBezTo>
                <a:cubicBezTo>
                  <a:pt x="526" y="249"/>
                  <a:pt x="530" y="247"/>
                  <a:pt x="531" y="245"/>
                </a:cubicBezTo>
                <a:cubicBezTo>
                  <a:pt x="534" y="245"/>
                  <a:pt x="534" y="245"/>
                  <a:pt x="534" y="245"/>
                </a:cubicBezTo>
                <a:cubicBezTo>
                  <a:pt x="534" y="245"/>
                  <a:pt x="534" y="245"/>
                  <a:pt x="534" y="245"/>
                </a:cubicBezTo>
                <a:cubicBezTo>
                  <a:pt x="535" y="245"/>
                  <a:pt x="535" y="245"/>
                  <a:pt x="535" y="245"/>
                </a:cubicBezTo>
                <a:cubicBezTo>
                  <a:pt x="534" y="247"/>
                  <a:pt x="534" y="250"/>
                  <a:pt x="532" y="251"/>
                </a:cubicBezTo>
                <a:cubicBezTo>
                  <a:pt x="532" y="251"/>
                  <a:pt x="533" y="252"/>
                  <a:pt x="533" y="252"/>
                </a:cubicBezTo>
                <a:cubicBezTo>
                  <a:pt x="537" y="253"/>
                  <a:pt x="538" y="254"/>
                  <a:pt x="541" y="254"/>
                </a:cubicBezTo>
                <a:cubicBezTo>
                  <a:pt x="541" y="257"/>
                  <a:pt x="541" y="257"/>
                  <a:pt x="541" y="257"/>
                </a:cubicBezTo>
                <a:cubicBezTo>
                  <a:pt x="543" y="257"/>
                  <a:pt x="543" y="257"/>
                  <a:pt x="545" y="256"/>
                </a:cubicBezTo>
                <a:cubicBezTo>
                  <a:pt x="545" y="255"/>
                  <a:pt x="545" y="255"/>
                  <a:pt x="545" y="255"/>
                </a:cubicBezTo>
                <a:cubicBezTo>
                  <a:pt x="545" y="255"/>
                  <a:pt x="545" y="255"/>
                  <a:pt x="545" y="255"/>
                </a:cubicBezTo>
                <a:cubicBezTo>
                  <a:pt x="545" y="256"/>
                  <a:pt x="545" y="256"/>
                  <a:pt x="545" y="256"/>
                </a:cubicBezTo>
                <a:cubicBezTo>
                  <a:pt x="546" y="256"/>
                  <a:pt x="547" y="256"/>
                  <a:pt x="547" y="256"/>
                </a:cubicBezTo>
                <a:cubicBezTo>
                  <a:pt x="547" y="257"/>
                  <a:pt x="548" y="257"/>
                  <a:pt x="548" y="258"/>
                </a:cubicBezTo>
                <a:cubicBezTo>
                  <a:pt x="551" y="260"/>
                  <a:pt x="552" y="255"/>
                  <a:pt x="555" y="260"/>
                </a:cubicBezTo>
                <a:cubicBezTo>
                  <a:pt x="557" y="260"/>
                  <a:pt x="557" y="260"/>
                  <a:pt x="557" y="260"/>
                </a:cubicBezTo>
                <a:cubicBezTo>
                  <a:pt x="557" y="259"/>
                  <a:pt x="557" y="259"/>
                  <a:pt x="557" y="259"/>
                </a:cubicBezTo>
                <a:cubicBezTo>
                  <a:pt x="558" y="259"/>
                  <a:pt x="558" y="259"/>
                  <a:pt x="558" y="259"/>
                </a:cubicBezTo>
                <a:cubicBezTo>
                  <a:pt x="558" y="257"/>
                  <a:pt x="558" y="257"/>
                  <a:pt x="558" y="257"/>
                </a:cubicBezTo>
                <a:cubicBezTo>
                  <a:pt x="562" y="257"/>
                  <a:pt x="562" y="257"/>
                  <a:pt x="562" y="257"/>
                </a:cubicBezTo>
                <a:cubicBezTo>
                  <a:pt x="562" y="258"/>
                  <a:pt x="562" y="258"/>
                  <a:pt x="562" y="258"/>
                </a:cubicBezTo>
                <a:cubicBezTo>
                  <a:pt x="564" y="258"/>
                  <a:pt x="564" y="258"/>
                  <a:pt x="564" y="256"/>
                </a:cubicBezTo>
                <a:cubicBezTo>
                  <a:pt x="568" y="256"/>
                  <a:pt x="568" y="255"/>
                  <a:pt x="570" y="254"/>
                </a:cubicBezTo>
                <a:cubicBezTo>
                  <a:pt x="570" y="252"/>
                  <a:pt x="570" y="252"/>
                  <a:pt x="570" y="252"/>
                </a:cubicBezTo>
                <a:cubicBezTo>
                  <a:pt x="568" y="252"/>
                  <a:pt x="568" y="252"/>
                  <a:pt x="568" y="252"/>
                </a:cubicBezTo>
                <a:cubicBezTo>
                  <a:pt x="568" y="249"/>
                  <a:pt x="568" y="249"/>
                  <a:pt x="568" y="249"/>
                </a:cubicBezTo>
                <a:cubicBezTo>
                  <a:pt x="563" y="249"/>
                  <a:pt x="563" y="249"/>
                  <a:pt x="563" y="249"/>
                </a:cubicBezTo>
                <a:cubicBezTo>
                  <a:pt x="563" y="250"/>
                  <a:pt x="562" y="251"/>
                  <a:pt x="562" y="252"/>
                </a:cubicBezTo>
                <a:cubicBezTo>
                  <a:pt x="561" y="252"/>
                  <a:pt x="560" y="251"/>
                  <a:pt x="559" y="251"/>
                </a:cubicBezTo>
                <a:cubicBezTo>
                  <a:pt x="559" y="251"/>
                  <a:pt x="559" y="251"/>
                  <a:pt x="559" y="251"/>
                </a:cubicBezTo>
                <a:cubicBezTo>
                  <a:pt x="557" y="251"/>
                  <a:pt x="557" y="251"/>
                  <a:pt x="557" y="251"/>
                </a:cubicBezTo>
                <a:cubicBezTo>
                  <a:pt x="557" y="250"/>
                  <a:pt x="557" y="249"/>
                  <a:pt x="556" y="248"/>
                </a:cubicBezTo>
                <a:cubicBezTo>
                  <a:pt x="555" y="247"/>
                  <a:pt x="555" y="247"/>
                  <a:pt x="554" y="247"/>
                </a:cubicBezTo>
                <a:cubicBezTo>
                  <a:pt x="554" y="245"/>
                  <a:pt x="554" y="245"/>
                  <a:pt x="554" y="244"/>
                </a:cubicBezTo>
                <a:cubicBezTo>
                  <a:pt x="557" y="244"/>
                  <a:pt x="558" y="245"/>
                  <a:pt x="560" y="246"/>
                </a:cubicBezTo>
                <a:cubicBezTo>
                  <a:pt x="560" y="246"/>
                  <a:pt x="560" y="247"/>
                  <a:pt x="560" y="247"/>
                </a:cubicBezTo>
                <a:cubicBezTo>
                  <a:pt x="563" y="247"/>
                  <a:pt x="566" y="248"/>
                  <a:pt x="569" y="248"/>
                </a:cubicBezTo>
                <a:cubicBezTo>
                  <a:pt x="569" y="246"/>
                  <a:pt x="569" y="246"/>
                  <a:pt x="569" y="246"/>
                </a:cubicBezTo>
                <a:cubicBezTo>
                  <a:pt x="566" y="246"/>
                  <a:pt x="566" y="246"/>
                  <a:pt x="566" y="246"/>
                </a:cubicBezTo>
                <a:cubicBezTo>
                  <a:pt x="566" y="245"/>
                  <a:pt x="566" y="245"/>
                  <a:pt x="566" y="245"/>
                </a:cubicBezTo>
                <a:cubicBezTo>
                  <a:pt x="565" y="245"/>
                  <a:pt x="565" y="245"/>
                  <a:pt x="565" y="245"/>
                </a:cubicBezTo>
                <a:cubicBezTo>
                  <a:pt x="565" y="243"/>
                  <a:pt x="565" y="243"/>
                  <a:pt x="565" y="243"/>
                </a:cubicBezTo>
                <a:cubicBezTo>
                  <a:pt x="568" y="243"/>
                  <a:pt x="567" y="243"/>
                  <a:pt x="569" y="242"/>
                </a:cubicBezTo>
                <a:cubicBezTo>
                  <a:pt x="570" y="244"/>
                  <a:pt x="572" y="244"/>
                  <a:pt x="574" y="245"/>
                </a:cubicBezTo>
                <a:cubicBezTo>
                  <a:pt x="574" y="248"/>
                  <a:pt x="574" y="248"/>
                  <a:pt x="574" y="248"/>
                </a:cubicBezTo>
                <a:cubicBezTo>
                  <a:pt x="575" y="248"/>
                  <a:pt x="576" y="248"/>
                  <a:pt x="577" y="249"/>
                </a:cubicBezTo>
                <a:close/>
                <a:moveTo>
                  <a:pt x="530" y="193"/>
                </a:moveTo>
                <a:cubicBezTo>
                  <a:pt x="529" y="192"/>
                  <a:pt x="529" y="192"/>
                  <a:pt x="528" y="192"/>
                </a:cubicBezTo>
                <a:cubicBezTo>
                  <a:pt x="528" y="190"/>
                  <a:pt x="527" y="189"/>
                  <a:pt x="527" y="187"/>
                </a:cubicBezTo>
                <a:cubicBezTo>
                  <a:pt x="526" y="187"/>
                  <a:pt x="526" y="187"/>
                  <a:pt x="526" y="187"/>
                </a:cubicBezTo>
                <a:cubicBezTo>
                  <a:pt x="526" y="187"/>
                  <a:pt x="526" y="187"/>
                  <a:pt x="525" y="186"/>
                </a:cubicBezTo>
                <a:cubicBezTo>
                  <a:pt x="524" y="186"/>
                  <a:pt x="524" y="186"/>
                  <a:pt x="524" y="186"/>
                </a:cubicBezTo>
                <a:cubicBezTo>
                  <a:pt x="523" y="185"/>
                  <a:pt x="522" y="183"/>
                  <a:pt x="521" y="182"/>
                </a:cubicBezTo>
                <a:cubicBezTo>
                  <a:pt x="518" y="182"/>
                  <a:pt x="518" y="182"/>
                  <a:pt x="518" y="182"/>
                </a:cubicBezTo>
                <a:cubicBezTo>
                  <a:pt x="518" y="185"/>
                  <a:pt x="518" y="185"/>
                  <a:pt x="518" y="185"/>
                </a:cubicBezTo>
                <a:cubicBezTo>
                  <a:pt x="518" y="185"/>
                  <a:pt x="518" y="185"/>
                  <a:pt x="518" y="185"/>
                </a:cubicBezTo>
                <a:cubicBezTo>
                  <a:pt x="517" y="187"/>
                  <a:pt x="517" y="188"/>
                  <a:pt x="517" y="189"/>
                </a:cubicBezTo>
                <a:cubicBezTo>
                  <a:pt x="518" y="189"/>
                  <a:pt x="518" y="189"/>
                  <a:pt x="518" y="189"/>
                </a:cubicBezTo>
                <a:cubicBezTo>
                  <a:pt x="518" y="193"/>
                  <a:pt x="518" y="193"/>
                  <a:pt x="518" y="193"/>
                </a:cubicBezTo>
                <a:cubicBezTo>
                  <a:pt x="518" y="195"/>
                  <a:pt x="519" y="196"/>
                  <a:pt x="520" y="199"/>
                </a:cubicBezTo>
                <a:cubicBezTo>
                  <a:pt x="521" y="199"/>
                  <a:pt x="524" y="199"/>
                  <a:pt x="526" y="199"/>
                </a:cubicBezTo>
                <a:cubicBezTo>
                  <a:pt x="526" y="200"/>
                  <a:pt x="526" y="200"/>
                  <a:pt x="526" y="200"/>
                </a:cubicBezTo>
                <a:cubicBezTo>
                  <a:pt x="527" y="200"/>
                  <a:pt x="527" y="200"/>
                  <a:pt x="527" y="200"/>
                </a:cubicBezTo>
                <a:cubicBezTo>
                  <a:pt x="528" y="200"/>
                  <a:pt x="528" y="201"/>
                  <a:pt x="528" y="201"/>
                </a:cubicBezTo>
                <a:cubicBezTo>
                  <a:pt x="530" y="201"/>
                  <a:pt x="530" y="201"/>
                  <a:pt x="530" y="201"/>
                </a:cubicBezTo>
                <a:cubicBezTo>
                  <a:pt x="530" y="202"/>
                  <a:pt x="530" y="202"/>
                  <a:pt x="530" y="202"/>
                </a:cubicBezTo>
                <a:cubicBezTo>
                  <a:pt x="532" y="202"/>
                  <a:pt x="532" y="202"/>
                  <a:pt x="533" y="201"/>
                </a:cubicBezTo>
                <a:cubicBezTo>
                  <a:pt x="533" y="199"/>
                  <a:pt x="533" y="197"/>
                  <a:pt x="533" y="196"/>
                </a:cubicBezTo>
                <a:cubicBezTo>
                  <a:pt x="532" y="196"/>
                  <a:pt x="532" y="196"/>
                  <a:pt x="531" y="195"/>
                </a:cubicBezTo>
                <a:cubicBezTo>
                  <a:pt x="531" y="194"/>
                  <a:pt x="531" y="194"/>
                  <a:pt x="531" y="194"/>
                </a:cubicBezTo>
                <a:lnTo>
                  <a:pt x="530" y="193"/>
                </a:lnTo>
                <a:close/>
                <a:moveTo>
                  <a:pt x="2040" y="191"/>
                </a:moveTo>
                <a:cubicBezTo>
                  <a:pt x="2044" y="191"/>
                  <a:pt x="2044" y="191"/>
                  <a:pt x="2044" y="191"/>
                </a:cubicBezTo>
                <a:cubicBezTo>
                  <a:pt x="2045" y="188"/>
                  <a:pt x="2045" y="186"/>
                  <a:pt x="2045" y="184"/>
                </a:cubicBezTo>
                <a:cubicBezTo>
                  <a:pt x="2043" y="184"/>
                  <a:pt x="2044" y="184"/>
                  <a:pt x="2043" y="183"/>
                </a:cubicBezTo>
                <a:cubicBezTo>
                  <a:pt x="2037" y="183"/>
                  <a:pt x="2041" y="185"/>
                  <a:pt x="2039" y="188"/>
                </a:cubicBezTo>
                <a:cubicBezTo>
                  <a:pt x="2038" y="188"/>
                  <a:pt x="2038" y="188"/>
                  <a:pt x="2038" y="188"/>
                </a:cubicBezTo>
                <a:cubicBezTo>
                  <a:pt x="2038" y="189"/>
                  <a:pt x="2037" y="189"/>
                  <a:pt x="2037" y="191"/>
                </a:cubicBezTo>
                <a:cubicBezTo>
                  <a:pt x="2038" y="192"/>
                  <a:pt x="2039" y="192"/>
                  <a:pt x="2040" y="192"/>
                </a:cubicBezTo>
                <a:cubicBezTo>
                  <a:pt x="2040" y="192"/>
                  <a:pt x="2040" y="191"/>
                  <a:pt x="2040" y="191"/>
                </a:cubicBezTo>
                <a:close/>
                <a:moveTo>
                  <a:pt x="609" y="187"/>
                </a:moveTo>
                <a:cubicBezTo>
                  <a:pt x="612" y="187"/>
                  <a:pt x="612" y="187"/>
                  <a:pt x="612" y="187"/>
                </a:cubicBezTo>
                <a:cubicBezTo>
                  <a:pt x="612" y="185"/>
                  <a:pt x="612" y="185"/>
                  <a:pt x="612" y="185"/>
                </a:cubicBezTo>
                <a:cubicBezTo>
                  <a:pt x="611" y="184"/>
                  <a:pt x="611" y="185"/>
                  <a:pt x="611" y="184"/>
                </a:cubicBezTo>
                <a:cubicBezTo>
                  <a:pt x="609" y="184"/>
                  <a:pt x="609" y="184"/>
                  <a:pt x="608" y="185"/>
                </a:cubicBezTo>
                <a:cubicBezTo>
                  <a:pt x="609" y="185"/>
                  <a:pt x="609" y="186"/>
                  <a:pt x="609" y="187"/>
                </a:cubicBezTo>
                <a:close/>
                <a:moveTo>
                  <a:pt x="1251" y="213"/>
                </a:moveTo>
                <a:cubicBezTo>
                  <a:pt x="1256" y="213"/>
                  <a:pt x="1256" y="213"/>
                  <a:pt x="1256" y="213"/>
                </a:cubicBezTo>
                <a:cubicBezTo>
                  <a:pt x="1256" y="212"/>
                  <a:pt x="1256" y="212"/>
                  <a:pt x="1256" y="212"/>
                </a:cubicBezTo>
                <a:cubicBezTo>
                  <a:pt x="1257" y="212"/>
                  <a:pt x="1256" y="212"/>
                  <a:pt x="1257" y="211"/>
                </a:cubicBezTo>
                <a:cubicBezTo>
                  <a:pt x="1255" y="210"/>
                  <a:pt x="1254" y="209"/>
                  <a:pt x="1251" y="209"/>
                </a:cubicBezTo>
                <a:cubicBezTo>
                  <a:pt x="1252" y="207"/>
                  <a:pt x="1254" y="207"/>
                  <a:pt x="1255" y="205"/>
                </a:cubicBezTo>
                <a:cubicBezTo>
                  <a:pt x="1251" y="205"/>
                  <a:pt x="1249" y="204"/>
                  <a:pt x="1246" y="203"/>
                </a:cubicBezTo>
                <a:cubicBezTo>
                  <a:pt x="1246" y="202"/>
                  <a:pt x="1246" y="202"/>
                  <a:pt x="1246" y="202"/>
                </a:cubicBezTo>
                <a:cubicBezTo>
                  <a:pt x="1245" y="202"/>
                  <a:pt x="1245" y="202"/>
                  <a:pt x="1245" y="202"/>
                </a:cubicBezTo>
                <a:cubicBezTo>
                  <a:pt x="1245" y="201"/>
                  <a:pt x="1245" y="201"/>
                  <a:pt x="1245" y="201"/>
                </a:cubicBezTo>
                <a:cubicBezTo>
                  <a:pt x="1248" y="201"/>
                  <a:pt x="1249" y="201"/>
                  <a:pt x="1250" y="203"/>
                </a:cubicBezTo>
                <a:cubicBezTo>
                  <a:pt x="1252" y="203"/>
                  <a:pt x="1253" y="203"/>
                  <a:pt x="1254" y="202"/>
                </a:cubicBezTo>
                <a:cubicBezTo>
                  <a:pt x="1255" y="202"/>
                  <a:pt x="1255" y="202"/>
                  <a:pt x="1255" y="202"/>
                </a:cubicBezTo>
                <a:cubicBezTo>
                  <a:pt x="1254" y="201"/>
                  <a:pt x="1254" y="201"/>
                  <a:pt x="1254" y="200"/>
                </a:cubicBezTo>
                <a:cubicBezTo>
                  <a:pt x="1254" y="200"/>
                  <a:pt x="1255" y="200"/>
                  <a:pt x="1255" y="198"/>
                </a:cubicBezTo>
                <a:cubicBezTo>
                  <a:pt x="1252" y="197"/>
                  <a:pt x="1250" y="195"/>
                  <a:pt x="1246" y="197"/>
                </a:cubicBezTo>
                <a:cubicBezTo>
                  <a:pt x="1246" y="197"/>
                  <a:pt x="1246" y="197"/>
                  <a:pt x="1246" y="197"/>
                </a:cubicBezTo>
                <a:cubicBezTo>
                  <a:pt x="1245" y="198"/>
                  <a:pt x="1245" y="197"/>
                  <a:pt x="1244" y="198"/>
                </a:cubicBezTo>
                <a:cubicBezTo>
                  <a:pt x="1243" y="198"/>
                  <a:pt x="1243" y="198"/>
                  <a:pt x="1243" y="198"/>
                </a:cubicBezTo>
                <a:cubicBezTo>
                  <a:pt x="1243" y="197"/>
                  <a:pt x="1243" y="197"/>
                  <a:pt x="1243" y="197"/>
                </a:cubicBezTo>
                <a:cubicBezTo>
                  <a:pt x="1243" y="197"/>
                  <a:pt x="1243" y="197"/>
                  <a:pt x="1243" y="197"/>
                </a:cubicBezTo>
                <a:cubicBezTo>
                  <a:pt x="1245" y="196"/>
                  <a:pt x="1246" y="195"/>
                  <a:pt x="1248" y="195"/>
                </a:cubicBezTo>
                <a:cubicBezTo>
                  <a:pt x="1248" y="195"/>
                  <a:pt x="1249" y="194"/>
                  <a:pt x="1249" y="193"/>
                </a:cubicBezTo>
                <a:cubicBezTo>
                  <a:pt x="1242" y="193"/>
                  <a:pt x="1242" y="193"/>
                  <a:pt x="1242" y="193"/>
                </a:cubicBezTo>
                <a:cubicBezTo>
                  <a:pt x="1243" y="192"/>
                  <a:pt x="1243" y="193"/>
                  <a:pt x="1243" y="191"/>
                </a:cubicBezTo>
                <a:cubicBezTo>
                  <a:pt x="1240" y="189"/>
                  <a:pt x="1236" y="189"/>
                  <a:pt x="1234" y="187"/>
                </a:cubicBezTo>
                <a:cubicBezTo>
                  <a:pt x="1231" y="187"/>
                  <a:pt x="1231" y="187"/>
                  <a:pt x="1230" y="188"/>
                </a:cubicBezTo>
                <a:cubicBezTo>
                  <a:pt x="1230" y="189"/>
                  <a:pt x="1230" y="189"/>
                  <a:pt x="1230" y="189"/>
                </a:cubicBezTo>
                <a:cubicBezTo>
                  <a:pt x="1227" y="189"/>
                  <a:pt x="1227" y="189"/>
                  <a:pt x="1227" y="189"/>
                </a:cubicBezTo>
                <a:cubicBezTo>
                  <a:pt x="1227" y="189"/>
                  <a:pt x="1227" y="189"/>
                  <a:pt x="1227" y="189"/>
                </a:cubicBezTo>
                <a:cubicBezTo>
                  <a:pt x="1226" y="190"/>
                  <a:pt x="1226" y="190"/>
                  <a:pt x="1225" y="190"/>
                </a:cubicBezTo>
                <a:cubicBezTo>
                  <a:pt x="1226" y="192"/>
                  <a:pt x="1226" y="192"/>
                  <a:pt x="1227" y="193"/>
                </a:cubicBezTo>
                <a:cubicBezTo>
                  <a:pt x="1227" y="193"/>
                  <a:pt x="1227" y="193"/>
                  <a:pt x="1227" y="193"/>
                </a:cubicBezTo>
                <a:cubicBezTo>
                  <a:pt x="1224" y="193"/>
                  <a:pt x="1224" y="193"/>
                  <a:pt x="1224" y="193"/>
                </a:cubicBezTo>
                <a:cubicBezTo>
                  <a:pt x="1224" y="193"/>
                  <a:pt x="1224" y="192"/>
                  <a:pt x="1224" y="192"/>
                </a:cubicBezTo>
                <a:cubicBezTo>
                  <a:pt x="1222" y="192"/>
                  <a:pt x="1220" y="192"/>
                  <a:pt x="1219" y="191"/>
                </a:cubicBezTo>
                <a:cubicBezTo>
                  <a:pt x="1219" y="192"/>
                  <a:pt x="1219" y="192"/>
                  <a:pt x="1219" y="192"/>
                </a:cubicBezTo>
                <a:cubicBezTo>
                  <a:pt x="1215" y="192"/>
                  <a:pt x="1216" y="192"/>
                  <a:pt x="1214" y="193"/>
                </a:cubicBezTo>
                <a:cubicBezTo>
                  <a:pt x="1214" y="195"/>
                  <a:pt x="1213" y="196"/>
                  <a:pt x="1213" y="198"/>
                </a:cubicBezTo>
                <a:cubicBezTo>
                  <a:pt x="1217" y="198"/>
                  <a:pt x="1217" y="198"/>
                  <a:pt x="1217" y="198"/>
                </a:cubicBezTo>
                <a:cubicBezTo>
                  <a:pt x="1217" y="200"/>
                  <a:pt x="1217" y="199"/>
                  <a:pt x="1218" y="201"/>
                </a:cubicBezTo>
                <a:cubicBezTo>
                  <a:pt x="1220" y="200"/>
                  <a:pt x="1221" y="200"/>
                  <a:pt x="1222" y="199"/>
                </a:cubicBezTo>
                <a:cubicBezTo>
                  <a:pt x="1222" y="199"/>
                  <a:pt x="1222" y="198"/>
                  <a:pt x="1222" y="198"/>
                </a:cubicBezTo>
                <a:cubicBezTo>
                  <a:pt x="1224" y="198"/>
                  <a:pt x="1225" y="197"/>
                  <a:pt x="1226" y="197"/>
                </a:cubicBezTo>
                <a:cubicBezTo>
                  <a:pt x="1226" y="197"/>
                  <a:pt x="1227" y="196"/>
                  <a:pt x="1228" y="196"/>
                </a:cubicBezTo>
                <a:cubicBezTo>
                  <a:pt x="1228" y="194"/>
                  <a:pt x="1228" y="194"/>
                  <a:pt x="1228" y="194"/>
                </a:cubicBezTo>
                <a:cubicBezTo>
                  <a:pt x="1231" y="194"/>
                  <a:pt x="1230" y="195"/>
                  <a:pt x="1232" y="197"/>
                </a:cubicBezTo>
                <a:cubicBezTo>
                  <a:pt x="1233" y="197"/>
                  <a:pt x="1233" y="197"/>
                  <a:pt x="1233" y="197"/>
                </a:cubicBezTo>
                <a:cubicBezTo>
                  <a:pt x="1233" y="197"/>
                  <a:pt x="1233" y="197"/>
                  <a:pt x="1233" y="197"/>
                </a:cubicBezTo>
                <a:cubicBezTo>
                  <a:pt x="1234" y="197"/>
                  <a:pt x="1234" y="197"/>
                  <a:pt x="1234" y="197"/>
                </a:cubicBezTo>
                <a:cubicBezTo>
                  <a:pt x="1236" y="196"/>
                  <a:pt x="1238" y="197"/>
                  <a:pt x="1240" y="198"/>
                </a:cubicBezTo>
                <a:cubicBezTo>
                  <a:pt x="1240" y="199"/>
                  <a:pt x="1240" y="199"/>
                  <a:pt x="1240" y="199"/>
                </a:cubicBezTo>
                <a:cubicBezTo>
                  <a:pt x="1239" y="199"/>
                  <a:pt x="1238" y="199"/>
                  <a:pt x="1237" y="199"/>
                </a:cubicBezTo>
                <a:cubicBezTo>
                  <a:pt x="1238" y="202"/>
                  <a:pt x="1237" y="200"/>
                  <a:pt x="1239" y="201"/>
                </a:cubicBezTo>
                <a:cubicBezTo>
                  <a:pt x="1237" y="203"/>
                  <a:pt x="1238" y="203"/>
                  <a:pt x="1238" y="206"/>
                </a:cubicBezTo>
                <a:cubicBezTo>
                  <a:pt x="1239" y="206"/>
                  <a:pt x="1240" y="206"/>
                  <a:pt x="1240" y="206"/>
                </a:cubicBezTo>
                <a:cubicBezTo>
                  <a:pt x="1240" y="207"/>
                  <a:pt x="1240" y="207"/>
                  <a:pt x="1240" y="207"/>
                </a:cubicBezTo>
                <a:cubicBezTo>
                  <a:pt x="1242" y="207"/>
                  <a:pt x="1242" y="207"/>
                  <a:pt x="1242" y="207"/>
                </a:cubicBezTo>
                <a:cubicBezTo>
                  <a:pt x="1243" y="208"/>
                  <a:pt x="1243" y="208"/>
                  <a:pt x="1243" y="209"/>
                </a:cubicBezTo>
                <a:cubicBezTo>
                  <a:pt x="1245" y="209"/>
                  <a:pt x="1245" y="209"/>
                  <a:pt x="1245" y="209"/>
                </a:cubicBezTo>
                <a:cubicBezTo>
                  <a:pt x="1245" y="210"/>
                  <a:pt x="1245" y="210"/>
                  <a:pt x="1245" y="210"/>
                </a:cubicBezTo>
                <a:cubicBezTo>
                  <a:pt x="1247" y="210"/>
                  <a:pt x="1247" y="210"/>
                  <a:pt x="1247" y="210"/>
                </a:cubicBezTo>
                <a:cubicBezTo>
                  <a:pt x="1248" y="210"/>
                  <a:pt x="1248" y="211"/>
                  <a:pt x="1248" y="211"/>
                </a:cubicBezTo>
                <a:cubicBezTo>
                  <a:pt x="1249" y="211"/>
                  <a:pt x="1249" y="211"/>
                  <a:pt x="1249" y="211"/>
                </a:cubicBezTo>
                <a:cubicBezTo>
                  <a:pt x="1249" y="212"/>
                  <a:pt x="1249" y="212"/>
                  <a:pt x="1249" y="212"/>
                </a:cubicBezTo>
                <a:cubicBezTo>
                  <a:pt x="1251" y="213"/>
                  <a:pt x="1250" y="211"/>
                  <a:pt x="1251" y="213"/>
                </a:cubicBezTo>
                <a:close/>
                <a:moveTo>
                  <a:pt x="2113" y="197"/>
                </a:moveTo>
                <a:cubicBezTo>
                  <a:pt x="2116" y="197"/>
                  <a:pt x="2116" y="197"/>
                  <a:pt x="2116" y="197"/>
                </a:cubicBezTo>
                <a:cubicBezTo>
                  <a:pt x="2116" y="195"/>
                  <a:pt x="2116" y="195"/>
                  <a:pt x="2117" y="195"/>
                </a:cubicBezTo>
                <a:cubicBezTo>
                  <a:pt x="2117" y="193"/>
                  <a:pt x="2117" y="192"/>
                  <a:pt x="2117" y="191"/>
                </a:cubicBezTo>
                <a:cubicBezTo>
                  <a:pt x="2116" y="191"/>
                  <a:pt x="2116" y="191"/>
                  <a:pt x="2116" y="191"/>
                </a:cubicBezTo>
                <a:cubicBezTo>
                  <a:pt x="2116" y="190"/>
                  <a:pt x="2116" y="189"/>
                  <a:pt x="2115" y="189"/>
                </a:cubicBezTo>
                <a:cubicBezTo>
                  <a:pt x="2112" y="189"/>
                  <a:pt x="2112" y="191"/>
                  <a:pt x="2109" y="192"/>
                </a:cubicBezTo>
                <a:cubicBezTo>
                  <a:pt x="2110" y="195"/>
                  <a:pt x="2111" y="195"/>
                  <a:pt x="2113" y="197"/>
                </a:cubicBezTo>
                <a:close/>
                <a:moveTo>
                  <a:pt x="610" y="191"/>
                </a:moveTo>
                <a:cubicBezTo>
                  <a:pt x="610" y="190"/>
                  <a:pt x="610" y="190"/>
                  <a:pt x="610" y="190"/>
                </a:cubicBezTo>
                <a:cubicBezTo>
                  <a:pt x="608" y="190"/>
                  <a:pt x="608" y="190"/>
                  <a:pt x="608" y="190"/>
                </a:cubicBezTo>
                <a:cubicBezTo>
                  <a:pt x="609" y="191"/>
                  <a:pt x="608" y="190"/>
                  <a:pt x="610" y="191"/>
                </a:cubicBezTo>
                <a:close/>
                <a:moveTo>
                  <a:pt x="2521" y="195"/>
                </a:moveTo>
                <a:cubicBezTo>
                  <a:pt x="2521" y="193"/>
                  <a:pt x="2521" y="193"/>
                  <a:pt x="2521" y="193"/>
                </a:cubicBezTo>
                <a:cubicBezTo>
                  <a:pt x="2520" y="192"/>
                  <a:pt x="2521" y="193"/>
                  <a:pt x="2520" y="192"/>
                </a:cubicBezTo>
                <a:cubicBezTo>
                  <a:pt x="2519" y="192"/>
                  <a:pt x="2519" y="192"/>
                  <a:pt x="2518" y="193"/>
                </a:cubicBezTo>
                <a:cubicBezTo>
                  <a:pt x="2518" y="195"/>
                  <a:pt x="2518" y="195"/>
                  <a:pt x="2518" y="195"/>
                </a:cubicBezTo>
                <a:lnTo>
                  <a:pt x="2521" y="195"/>
                </a:lnTo>
                <a:close/>
                <a:moveTo>
                  <a:pt x="2069" y="197"/>
                </a:moveTo>
                <a:cubicBezTo>
                  <a:pt x="2070" y="197"/>
                  <a:pt x="2070" y="197"/>
                  <a:pt x="2070" y="197"/>
                </a:cubicBezTo>
                <a:cubicBezTo>
                  <a:pt x="2070" y="196"/>
                  <a:pt x="2070" y="195"/>
                  <a:pt x="2071" y="195"/>
                </a:cubicBezTo>
                <a:cubicBezTo>
                  <a:pt x="2070" y="194"/>
                  <a:pt x="2070" y="194"/>
                  <a:pt x="2068" y="194"/>
                </a:cubicBezTo>
                <a:cubicBezTo>
                  <a:pt x="2068" y="196"/>
                  <a:pt x="2068" y="196"/>
                  <a:pt x="2068" y="196"/>
                </a:cubicBezTo>
                <a:cubicBezTo>
                  <a:pt x="2069" y="196"/>
                  <a:pt x="2069" y="196"/>
                  <a:pt x="2069" y="197"/>
                </a:cubicBezTo>
                <a:close/>
                <a:moveTo>
                  <a:pt x="2513" y="195"/>
                </a:moveTo>
                <a:cubicBezTo>
                  <a:pt x="2512" y="196"/>
                  <a:pt x="2512" y="195"/>
                  <a:pt x="2511" y="197"/>
                </a:cubicBezTo>
                <a:cubicBezTo>
                  <a:pt x="2511" y="197"/>
                  <a:pt x="2511" y="197"/>
                  <a:pt x="2511" y="197"/>
                </a:cubicBezTo>
                <a:cubicBezTo>
                  <a:pt x="2511" y="197"/>
                  <a:pt x="2511" y="197"/>
                  <a:pt x="2511" y="197"/>
                </a:cubicBezTo>
                <a:cubicBezTo>
                  <a:pt x="2511" y="197"/>
                  <a:pt x="2512" y="197"/>
                  <a:pt x="2513" y="197"/>
                </a:cubicBezTo>
                <a:lnTo>
                  <a:pt x="2513" y="195"/>
                </a:lnTo>
                <a:close/>
                <a:moveTo>
                  <a:pt x="2515" y="197"/>
                </a:moveTo>
                <a:cubicBezTo>
                  <a:pt x="2515" y="196"/>
                  <a:pt x="2515" y="196"/>
                  <a:pt x="2515" y="196"/>
                </a:cubicBezTo>
                <a:cubicBezTo>
                  <a:pt x="2516" y="195"/>
                  <a:pt x="2515" y="196"/>
                  <a:pt x="2516" y="195"/>
                </a:cubicBezTo>
                <a:cubicBezTo>
                  <a:pt x="2515" y="195"/>
                  <a:pt x="2515" y="195"/>
                  <a:pt x="2515" y="195"/>
                </a:cubicBezTo>
                <a:cubicBezTo>
                  <a:pt x="2515" y="197"/>
                  <a:pt x="2514" y="196"/>
                  <a:pt x="2515" y="197"/>
                </a:cubicBezTo>
                <a:close/>
                <a:moveTo>
                  <a:pt x="2489" y="197"/>
                </a:moveTo>
                <a:cubicBezTo>
                  <a:pt x="2489" y="197"/>
                  <a:pt x="2488" y="198"/>
                  <a:pt x="2488" y="199"/>
                </a:cubicBezTo>
                <a:cubicBezTo>
                  <a:pt x="2491" y="199"/>
                  <a:pt x="2491" y="199"/>
                  <a:pt x="2491" y="199"/>
                </a:cubicBezTo>
                <a:cubicBezTo>
                  <a:pt x="2490" y="197"/>
                  <a:pt x="2491" y="198"/>
                  <a:pt x="2490" y="197"/>
                </a:cubicBezTo>
                <a:cubicBezTo>
                  <a:pt x="2489" y="197"/>
                  <a:pt x="2490" y="197"/>
                  <a:pt x="2489" y="197"/>
                </a:cubicBezTo>
                <a:close/>
                <a:moveTo>
                  <a:pt x="2522" y="197"/>
                </a:moveTo>
                <a:cubicBezTo>
                  <a:pt x="2522" y="197"/>
                  <a:pt x="2522" y="197"/>
                  <a:pt x="2522" y="197"/>
                </a:cubicBezTo>
                <a:cubicBezTo>
                  <a:pt x="2521" y="197"/>
                  <a:pt x="2521" y="197"/>
                  <a:pt x="2521" y="197"/>
                </a:cubicBezTo>
                <a:cubicBezTo>
                  <a:pt x="2522" y="197"/>
                  <a:pt x="2521" y="197"/>
                  <a:pt x="2522" y="197"/>
                </a:cubicBezTo>
                <a:close/>
                <a:moveTo>
                  <a:pt x="2528" y="197"/>
                </a:moveTo>
                <a:cubicBezTo>
                  <a:pt x="2524" y="197"/>
                  <a:pt x="2524" y="197"/>
                  <a:pt x="2524" y="197"/>
                </a:cubicBezTo>
                <a:cubicBezTo>
                  <a:pt x="2524" y="199"/>
                  <a:pt x="2524" y="199"/>
                  <a:pt x="2524" y="199"/>
                </a:cubicBezTo>
                <a:cubicBezTo>
                  <a:pt x="2526" y="198"/>
                  <a:pt x="2527" y="198"/>
                  <a:pt x="2528" y="198"/>
                </a:cubicBezTo>
                <a:lnTo>
                  <a:pt x="2528" y="197"/>
                </a:lnTo>
                <a:close/>
                <a:moveTo>
                  <a:pt x="2505" y="203"/>
                </a:moveTo>
                <a:cubicBezTo>
                  <a:pt x="2505" y="203"/>
                  <a:pt x="2505" y="203"/>
                  <a:pt x="2505" y="203"/>
                </a:cubicBezTo>
                <a:cubicBezTo>
                  <a:pt x="2506" y="203"/>
                  <a:pt x="2506" y="203"/>
                  <a:pt x="2506" y="203"/>
                </a:cubicBezTo>
                <a:cubicBezTo>
                  <a:pt x="2506" y="203"/>
                  <a:pt x="2506" y="202"/>
                  <a:pt x="2507" y="201"/>
                </a:cubicBezTo>
                <a:cubicBezTo>
                  <a:pt x="2508" y="201"/>
                  <a:pt x="2509" y="202"/>
                  <a:pt x="2510" y="202"/>
                </a:cubicBezTo>
                <a:cubicBezTo>
                  <a:pt x="2509" y="200"/>
                  <a:pt x="2509" y="199"/>
                  <a:pt x="2508" y="198"/>
                </a:cubicBezTo>
                <a:cubicBezTo>
                  <a:pt x="2506" y="198"/>
                  <a:pt x="2506" y="198"/>
                  <a:pt x="2506" y="198"/>
                </a:cubicBezTo>
                <a:cubicBezTo>
                  <a:pt x="2506" y="199"/>
                  <a:pt x="2506" y="199"/>
                  <a:pt x="2506" y="199"/>
                </a:cubicBezTo>
                <a:cubicBezTo>
                  <a:pt x="2505" y="199"/>
                  <a:pt x="2505" y="199"/>
                  <a:pt x="2505" y="199"/>
                </a:cubicBezTo>
                <a:cubicBezTo>
                  <a:pt x="2505" y="200"/>
                  <a:pt x="2506" y="201"/>
                  <a:pt x="2506" y="201"/>
                </a:cubicBezTo>
                <a:cubicBezTo>
                  <a:pt x="2505" y="201"/>
                  <a:pt x="2505" y="201"/>
                  <a:pt x="2505" y="201"/>
                </a:cubicBezTo>
                <a:cubicBezTo>
                  <a:pt x="2505" y="203"/>
                  <a:pt x="2505" y="202"/>
                  <a:pt x="2505" y="203"/>
                </a:cubicBezTo>
                <a:close/>
                <a:moveTo>
                  <a:pt x="2536" y="199"/>
                </a:moveTo>
                <a:cubicBezTo>
                  <a:pt x="2534" y="199"/>
                  <a:pt x="2531" y="199"/>
                  <a:pt x="2529" y="199"/>
                </a:cubicBezTo>
                <a:cubicBezTo>
                  <a:pt x="2529" y="201"/>
                  <a:pt x="2529" y="201"/>
                  <a:pt x="2529" y="201"/>
                </a:cubicBezTo>
                <a:cubicBezTo>
                  <a:pt x="2532" y="201"/>
                  <a:pt x="2532" y="202"/>
                  <a:pt x="2536" y="202"/>
                </a:cubicBezTo>
                <a:cubicBezTo>
                  <a:pt x="2536" y="201"/>
                  <a:pt x="2536" y="200"/>
                  <a:pt x="2536" y="199"/>
                </a:cubicBezTo>
                <a:close/>
                <a:moveTo>
                  <a:pt x="2099" y="208"/>
                </a:moveTo>
                <a:cubicBezTo>
                  <a:pt x="2100" y="208"/>
                  <a:pt x="2102" y="206"/>
                  <a:pt x="2103" y="206"/>
                </a:cubicBezTo>
                <a:cubicBezTo>
                  <a:pt x="2103" y="205"/>
                  <a:pt x="2103" y="205"/>
                  <a:pt x="2103" y="205"/>
                </a:cubicBezTo>
                <a:cubicBezTo>
                  <a:pt x="2105" y="205"/>
                  <a:pt x="2105" y="205"/>
                  <a:pt x="2105" y="205"/>
                </a:cubicBezTo>
                <a:cubicBezTo>
                  <a:pt x="2105" y="204"/>
                  <a:pt x="2105" y="204"/>
                  <a:pt x="2105" y="204"/>
                </a:cubicBezTo>
                <a:cubicBezTo>
                  <a:pt x="2106" y="204"/>
                  <a:pt x="2106" y="205"/>
                  <a:pt x="2106" y="205"/>
                </a:cubicBezTo>
                <a:cubicBezTo>
                  <a:pt x="2107" y="205"/>
                  <a:pt x="2107" y="205"/>
                  <a:pt x="2107" y="205"/>
                </a:cubicBezTo>
                <a:cubicBezTo>
                  <a:pt x="2107" y="204"/>
                  <a:pt x="2107" y="204"/>
                  <a:pt x="2107" y="204"/>
                </a:cubicBezTo>
                <a:cubicBezTo>
                  <a:pt x="2109" y="204"/>
                  <a:pt x="2109" y="204"/>
                  <a:pt x="2109" y="204"/>
                </a:cubicBezTo>
                <a:cubicBezTo>
                  <a:pt x="2109" y="204"/>
                  <a:pt x="2109" y="204"/>
                  <a:pt x="2109" y="204"/>
                </a:cubicBezTo>
                <a:cubicBezTo>
                  <a:pt x="2112" y="202"/>
                  <a:pt x="2109" y="201"/>
                  <a:pt x="2107" y="201"/>
                </a:cubicBezTo>
                <a:cubicBezTo>
                  <a:pt x="2107" y="200"/>
                  <a:pt x="2107" y="200"/>
                  <a:pt x="2107" y="200"/>
                </a:cubicBezTo>
                <a:cubicBezTo>
                  <a:pt x="2106" y="200"/>
                  <a:pt x="2105" y="199"/>
                  <a:pt x="2104" y="199"/>
                </a:cubicBezTo>
                <a:cubicBezTo>
                  <a:pt x="2102" y="201"/>
                  <a:pt x="2101" y="203"/>
                  <a:pt x="2098" y="204"/>
                </a:cubicBezTo>
                <a:cubicBezTo>
                  <a:pt x="2098" y="207"/>
                  <a:pt x="2098" y="207"/>
                  <a:pt x="2098" y="207"/>
                </a:cubicBezTo>
                <a:cubicBezTo>
                  <a:pt x="2099" y="207"/>
                  <a:pt x="2099" y="207"/>
                  <a:pt x="2099" y="207"/>
                </a:cubicBezTo>
                <a:lnTo>
                  <a:pt x="2099" y="208"/>
                </a:lnTo>
                <a:close/>
                <a:moveTo>
                  <a:pt x="2518" y="204"/>
                </a:moveTo>
                <a:cubicBezTo>
                  <a:pt x="2520" y="203"/>
                  <a:pt x="2520" y="203"/>
                  <a:pt x="2521" y="201"/>
                </a:cubicBezTo>
                <a:cubicBezTo>
                  <a:pt x="2522" y="201"/>
                  <a:pt x="2522" y="201"/>
                  <a:pt x="2522" y="201"/>
                </a:cubicBezTo>
                <a:cubicBezTo>
                  <a:pt x="2522" y="201"/>
                  <a:pt x="2522" y="201"/>
                  <a:pt x="2522" y="201"/>
                </a:cubicBezTo>
                <a:cubicBezTo>
                  <a:pt x="2519" y="201"/>
                  <a:pt x="2517" y="203"/>
                  <a:pt x="2517" y="205"/>
                </a:cubicBezTo>
                <a:cubicBezTo>
                  <a:pt x="2518" y="205"/>
                  <a:pt x="2518" y="205"/>
                  <a:pt x="2518" y="205"/>
                </a:cubicBezTo>
                <a:lnTo>
                  <a:pt x="2518" y="204"/>
                </a:lnTo>
                <a:close/>
                <a:moveTo>
                  <a:pt x="2483" y="202"/>
                </a:moveTo>
                <a:cubicBezTo>
                  <a:pt x="2484" y="202"/>
                  <a:pt x="2486" y="202"/>
                  <a:pt x="2487" y="203"/>
                </a:cubicBezTo>
                <a:cubicBezTo>
                  <a:pt x="2487" y="201"/>
                  <a:pt x="2487" y="201"/>
                  <a:pt x="2487" y="201"/>
                </a:cubicBezTo>
                <a:cubicBezTo>
                  <a:pt x="2483" y="201"/>
                  <a:pt x="2483" y="201"/>
                  <a:pt x="2483" y="201"/>
                </a:cubicBezTo>
                <a:lnTo>
                  <a:pt x="2483" y="202"/>
                </a:lnTo>
                <a:close/>
                <a:moveTo>
                  <a:pt x="2513" y="207"/>
                </a:moveTo>
                <a:cubicBezTo>
                  <a:pt x="2513" y="208"/>
                  <a:pt x="2513" y="208"/>
                  <a:pt x="2513" y="208"/>
                </a:cubicBezTo>
                <a:cubicBezTo>
                  <a:pt x="2514" y="208"/>
                  <a:pt x="2514" y="208"/>
                  <a:pt x="2514" y="208"/>
                </a:cubicBezTo>
                <a:cubicBezTo>
                  <a:pt x="2514" y="207"/>
                  <a:pt x="2514" y="207"/>
                  <a:pt x="2514" y="207"/>
                </a:cubicBezTo>
                <a:cubicBezTo>
                  <a:pt x="2515" y="207"/>
                  <a:pt x="2515" y="207"/>
                  <a:pt x="2515" y="207"/>
                </a:cubicBezTo>
                <a:cubicBezTo>
                  <a:pt x="2514" y="206"/>
                  <a:pt x="2514" y="205"/>
                  <a:pt x="2513" y="204"/>
                </a:cubicBezTo>
                <a:cubicBezTo>
                  <a:pt x="2512" y="205"/>
                  <a:pt x="2512" y="206"/>
                  <a:pt x="2513" y="207"/>
                </a:cubicBezTo>
                <a:close/>
                <a:moveTo>
                  <a:pt x="2526" y="204"/>
                </a:moveTo>
                <a:cubicBezTo>
                  <a:pt x="2527" y="205"/>
                  <a:pt x="2527" y="205"/>
                  <a:pt x="2528" y="204"/>
                </a:cubicBezTo>
                <a:cubicBezTo>
                  <a:pt x="2529" y="203"/>
                  <a:pt x="2527" y="204"/>
                  <a:pt x="2526" y="204"/>
                </a:cubicBezTo>
                <a:close/>
                <a:moveTo>
                  <a:pt x="2534" y="210"/>
                </a:moveTo>
                <a:cubicBezTo>
                  <a:pt x="2536" y="210"/>
                  <a:pt x="2536" y="210"/>
                  <a:pt x="2536" y="210"/>
                </a:cubicBezTo>
                <a:cubicBezTo>
                  <a:pt x="2536" y="210"/>
                  <a:pt x="2536" y="210"/>
                  <a:pt x="2536" y="210"/>
                </a:cubicBezTo>
                <a:cubicBezTo>
                  <a:pt x="2536" y="210"/>
                  <a:pt x="2536" y="210"/>
                  <a:pt x="2536" y="210"/>
                </a:cubicBezTo>
                <a:cubicBezTo>
                  <a:pt x="2536" y="207"/>
                  <a:pt x="2536" y="207"/>
                  <a:pt x="2535" y="205"/>
                </a:cubicBezTo>
                <a:cubicBezTo>
                  <a:pt x="2534" y="205"/>
                  <a:pt x="2534" y="205"/>
                  <a:pt x="2532" y="204"/>
                </a:cubicBezTo>
                <a:cubicBezTo>
                  <a:pt x="2532" y="206"/>
                  <a:pt x="2533" y="207"/>
                  <a:pt x="2533" y="207"/>
                </a:cubicBezTo>
                <a:cubicBezTo>
                  <a:pt x="2532" y="207"/>
                  <a:pt x="2532" y="207"/>
                  <a:pt x="2532" y="207"/>
                </a:cubicBezTo>
                <a:cubicBezTo>
                  <a:pt x="2533" y="209"/>
                  <a:pt x="2533" y="209"/>
                  <a:pt x="2534" y="210"/>
                </a:cubicBezTo>
                <a:close/>
                <a:moveTo>
                  <a:pt x="2505" y="210"/>
                </a:moveTo>
                <a:cubicBezTo>
                  <a:pt x="2507" y="210"/>
                  <a:pt x="2509" y="210"/>
                  <a:pt x="2511" y="210"/>
                </a:cubicBezTo>
                <a:cubicBezTo>
                  <a:pt x="2511" y="208"/>
                  <a:pt x="2511" y="207"/>
                  <a:pt x="2510" y="206"/>
                </a:cubicBezTo>
                <a:cubicBezTo>
                  <a:pt x="2510" y="206"/>
                  <a:pt x="2510" y="206"/>
                  <a:pt x="2510" y="206"/>
                </a:cubicBezTo>
                <a:cubicBezTo>
                  <a:pt x="2509" y="205"/>
                  <a:pt x="2509" y="206"/>
                  <a:pt x="2509" y="206"/>
                </a:cubicBezTo>
                <a:cubicBezTo>
                  <a:pt x="2507" y="206"/>
                  <a:pt x="2506" y="207"/>
                  <a:pt x="2505" y="207"/>
                </a:cubicBezTo>
                <a:lnTo>
                  <a:pt x="2505" y="210"/>
                </a:lnTo>
                <a:close/>
                <a:moveTo>
                  <a:pt x="2526" y="210"/>
                </a:moveTo>
                <a:cubicBezTo>
                  <a:pt x="2526" y="210"/>
                  <a:pt x="2526" y="210"/>
                  <a:pt x="2526" y="210"/>
                </a:cubicBezTo>
                <a:cubicBezTo>
                  <a:pt x="2529" y="210"/>
                  <a:pt x="2529" y="210"/>
                  <a:pt x="2529" y="210"/>
                </a:cubicBezTo>
                <a:cubicBezTo>
                  <a:pt x="2529" y="210"/>
                  <a:pt x="2529" y="210"/>
                  <a:pt x="2529" y="210"/>
                </a:cubicBezTo>
                <a:cubicBezTo>
                  <a:pt x="2530" y="209"/>
                  <a:pt x="2529" y="210"/>
                  <a:pt x="2530" y="208"/>
                </a:cubicBezTo>
                <a:cubicBezTo>
                  <a:pt x="2524" y="206"/>
                  <a:pt x="2524" y="206"/>
                  <a:pt x="2524" y="206"/>
                </a:cubicBezTo>
                <a:cubicBezTo>
                  <a:pt x="2524" y="207"/>
                  <a:pt x="2523" y="208"/>
                  <a:pt x="2522" y="209"/>
                </a:cubicBezTo>
                <a:cubicBezTo>
                  <a:pt x="2523" y="209"/>
                  <a:pt x="2524" y="210"/>
                  <a:pt x="2526" y="210"/>
                </a:cubicBezTo>
                <a:close/>
                <a:moveTo>
                  <a:pt x="2516" y="208"/>
                </a:moveTo>
                <a:cubicBezTo>
                  <a:pt x="2515" y="209"/>
                  <a:pt x="2515" y="209"/>
                  <a:pt x="2513" y="210"/>
                </a:cubicBezTo>
                <a:cubicBezTo>
                  <a:pt x="2514" y="212"/>
                  <a:pt x="2514" y="212"/>
                  <a:pt x="2515" y="213"/>
                </a:cubicBezTo>
                <a:cubicBezTo>
                  <a:pt x="2517" y="213"/>
                  <a:pt x="2517" y="213"/>
                  <a:pt x="2517" y="213"/>
                </a:cubicBezTo>
                <a:cubicBezTo>
                  <a:pt x="2517" y="212"/>
                  <a:pt x="2517" y="212"/>
                  <a:pt x="2517" y="212"/>
                </a:cubicBezTo>
                <a:cubicBezTo>
                  <a:pt x="2517" y="212"/>
                  <a:pt x="2517" y="212"/>
                  <a:pt x="2517" y="212"/>
                </a:cubicBezTo>
                <a:cubicBezTo>
                  <a:pt x="2517" y="211"/>
                  <a:pt x="2517" y="210"/>
                  <a:pt x="2517" y="209"/>
                </a:cubicBezTo>
                <a:cubicBezTo>
                  <a:pt x="2516" y="209"/>
                  <a:pt x="2516" y="209"/>
                  <a:pt x="2516" y="209"/>
                </a:cubicBezTo>
                <a:lnTo>
                  <a:pt x="2516" y="208"/>
                </a:lnTo>
                <a:close/>
                <a:moveTo>
                  <a:pt x="2526" y="214"/>
                </a:moveTo>
                <a:cubicBezTo>
                  <a:pt x="2529" y="214"/>
                  <a:pt x="2529" y="214"/>
                  <a:pt x="2530" y="212"/>
                </a:cubicBezTo>
                <a:cubicBezTo>
                  <a:pt x="2526" y="212"/>
                  <a:pt x="2526" y="212"/>
                  <a:pt x="2526" y="212"/>
                </a:cubicBezTo>
                <a:lnTo>
                  <a:pt x="2526" y="214"/>
                </a:lnTo>
                <a:close/>
                <a:moveTo>
                  <a:pt x="2531" y="214"/>
                </a:moveTo>
                <a:cubicBezTo>
                  <a:pt x="2532" y="214"/>
                  <a:pt x="2531" y="214"/>
                  <a:pt x="2532" y="214"/>
                </a:cubicBezTo>
                <a:cubicBezTo>
                  <a:pt x="2530" y="214"/>
                  <a:pt x="2530" y="214"/>
                  <a:pt x="2530" y="214"/>
                </a:cubicBezTo>
                <a:cubicBezTo>
                  <a:pt x="2530" y="214"/>
                  <a:pt x="2530" y="215"/>
                  <a:pt x="2530" y="215"/>
                </a:cubicBezTo>
                <a:cubicBezTo>
                  <a:pt x="2531" y="215"/>
                  <a:pt x="2530" y="215"/>
                  <a:pt x="2531" y="214"/>
                </a:cubicBezTo>
                <a:close/>
                <a:moveTo>
                  <a:pt x="817" y="218"/>
                </a:moveTo>
                <a:cubicBezTo>
                  <a:pt x="817" y="217"/>
                  <a:pt x="817" y="217"/>
                  <a:pt x="817" y="217"/>
                </a:cubicBezTo>
                <a:cubicBezTo>
                  <a:pt x="818" y="217"/>
                  <a:pt x="818" y="217"/>
                  <a:pt x="818" y="217"/>
                </a:cubicBezTo>
                <a:cubicBezTo>
                  <a:pt x="818" y="215"/>
                  <a:pt x="818" y="216"/>
                  <a:pt x="817" y="215"/>
                </a:cubicBezTo>
                <a:cubicBezTo>
                  <a:pt x="817" y="215"/>
                  <a:pt x="816" y="216"/>
                  <a:pt x="816" y="216"/>
                </a:cubicBezTo>
                <a:cubicBezTo>
                  <a:pt x="816" y="217"/>
                  <a:pt x="816" y="217"/>
                  <a:pt x="816" y="217"/>
                </a:cubicBezTo>
                <a:cubicBezTo>
                  <a:pt x="817" y="217"/>
                  <a:pt x="817" y="217"/>
                  <a:pt x="817" y="217"/>
                </a:cubicBezTo>
                <a:cubicBezTo>
                  <a:pt x="817" y="218"/>
                  <a:pt x="817" y="218"/>
                  <a:pt x="817" y="218"/>
                </a:cubicBezTo>
                <a:close/>
                <a:moveTo>
                  <a:pt x="982" y="218"/>
                </a:moveTo>
                <a:cubicBezTo>
                  <a:pt x="982" y="219"/>
                  <a:pt x="982" y="219"/>
                  <a:pt x="982" y="219"/>
                </a:cubicBezTo>
                <a:cubicBezTo>
                  <a:pt x="981" y="219"/>
                  <a:pt x="980" y="219"/>
                  <a:pt x="980" y="220"/>
                </a:cubicBezTo>
                <a:cubicBezTo>
                  <a:pt x="980" y="221"/>
                  <a:pt x="981" y="221"/>
                  <a:pt x="981" y="222"/>
                </a:cubicBezTo>
                <a:cubicBezTo>
                  <a:pt x="983" y="222"/>
                  <a:pt x="983" y="222"/>
                  <a:pt x="983" y="222"/>
                </a:cubicBezTo>
                <a:cubicBezTo>
                  <a:pt x="983" y="219"/>
                  <a:pt x="983" y="219"/>
                  <a:pt x="983" y="219"/>
                </a:cubicBezTo>
                <a:cubicBezTo>
                  <a:pt x="982" y="219"/>
                  <a:pt x="982" y="219"/>
                  <a:pt x="982" y="219"/>
                </a:cubicBezTo>
                <a:cubicBezTo>
                  <a:pt x="982" y="218"/>
                  <a:pt x="982" y="218"/>
                  <a:pt x="982" y="218"/>
                </a:cubicBezTo>
                <a:close/>
                <a:moveTo>
                  <a:pt x="992" y="221"/>
                </a:moveTo>
                <a:cubicBezTo>
                  <a:pt x="993" y="221"/>
                  <a:pt x="993" y="221"/>
                  <a:pt x="993" y="221"/>
                </a:cubicBezTo>
                <a:cubicBezTo>
                  <a:pt x="993" y="220"/>
                  <a:pt x="993" y="220"/>
                  <a:pt x="993" y="220"/>
                </a:cubicBezTo>
                <a:cubicBezTo>
                  <a:pt x="990" y="220"/>
                  <a:pt x="990" y="220"/>
                  <a:pt x="990" y="220"/>
                </a:cubicBezTo>
                <a:cubicBezTo>
                  <a:pt x="990" y="221"/>
                  <a:pt x="990" y="221"/>
                  <a:pt x="990" y="222"/>
                </a:cubicBezTo>
                <a:cubicBezTo>
                  <a:pt x="992" y="222"/>
                  <a:pt x="992" y="222"/>
                  <a:pt x="992" y="222"/>
                </a:cubicBezTo>
                <a:lnTo>
                  <a:pt x="992" y="221"/>
                </a:lnTo>
                <a:close/>
                <a:moveTo>
                  <a:pt x="1656" y="227"/>
                </a:moveTo>
                <a:cubicBezTo>
                  <a:pt x="1657" y="227"/>
                  <a:pt x="1657" y="226"/>
                  <a:pt x="1658" y="226"/>
                </a:cubicBezTo>
                <a:cubicBezTo>
                  <a:pt x="1658" y="226"/>
                  <a:pt x="1658" y="226"/>
                  <a:pt x="1658" y="226"/>
                </a:cubicBezTo>
                <a:cubicBezTo>
                  <a:pt x="1659" y="226"/>
                  <a:pt x="1660" y="226"/>
                  <a:pt x="1661" y="226"/>
                </a:cubicBezTo>
                <a:cubicBezTo>
                  <a:pt x="1661" y="226"/>
                  <a:pt x="1661" y="226"/>
                  <a:pt x="1661" y="226"/>
                </a:cubicBezTo>
                <a:cubicBezTo>
                  <a:pt x="1662" y="226"/>
                  <a:pt x="1662" y="226"/>
                  <a:pt x="1662" y="226"/>
                </a:cubicBezTo>
                <a:cubicBezTo>
                  <a:pt x="1662" y="225"/>
                  <a:pt x="1662" y="225"/>
                  <a:pt x="1662" y="225"/>
                </a:cubicBezTo>
                <a:cubicBezTo>
                  <a:pt x="1660" y="225"/>
                  <a:pt x="1660" y="225"/>
                  <a:pt x="1660" y="225"/>
                </a:cubicBezTo>
                <a:cubicBezTo>
                  <a:pt x="1660" y="224"/>
                  <a:pt x="1660" y="224"/>
                  <a:pt x="1660" y="223"/>
                </a:cubicBezTo>
                <a:cubicBezTo>
                  <a:pt x="1660" y="222"/>
                  <a:pt x="1659" y="222"/>
                  <a:pt x="1658" y="221"/>
                </a:cubicBezTo>
                <a:cubicBezTo>
                  <a:pt x="1658" y="222"/>
                  <a:pt x="1657" y="222"/>
                  <a:pt x="1657" y="223"/>
                </a:cubicBezTo>
                <a:cubicBezTo>
                  <a:pt x="1656" y="223"/>
                  <a:pt x="1656" y="223"/>
                  <a:pt x="1656" y="223"/>
                </a:cubicBezTo>
                <a:cubicBezTo>
                  <a:pt x="1656" y="226"/>
                  <a:pt x="1656" y="226"/>
                  <a:pt x="1656" y="226"/>
                </a:cubicBezTo>
                <a:cubicBezTo>
                  <a:pt x="1656" y="226"/>
                  <a:pt x="1656" y="226"/>
                  <a:pt x="1656" y="226"/>
                </a:cubicBezTo>
                <a:lnTo>
                  <a:pt x="1656" y="227"/>
                </a:lnTo>
                <a:close/>
                <a:moveTo>
                  <a:pt x="2718" y="221"/>
                </a:moveTo>
                <a:cubicBezTo>
                  <a:pt x="2717" y="222"/>
                  <a:pt x="2717" y="222"/>
                  <a:pt x="2717" y="224"/>
                </a:cubicBezTo>
                <a:cubicBezTo>
                  <a:pt x="2718" y="224"/>
                  <a:pt x="2718" y="224"/>
                  <a:pt x="2718" y="224"/>
                </a:cubicBezTo>
                <a:cubicBezTo>
                  <a:pt x="2718" y="221"/>
                  <a:pt x="2718" y="221"/>
                  <a:pt x="2718" y="221"/>
                </a:cubicBezTo>
                <a:close/>
                <a:moveTo>
                  <a:pt x="2718" y="226"/>
                </a:moveTo>
                <a:cubicBezTo>
                  <a:pt x="2720" y="226"/>
                  <a:pt x="2720" y="226"/>
                  <a:pt x="2720" y="226"/>
                </a:cubicBezTo>
                <a:cubicBezTo>
                  <a:pt x="2720" y="226"/>
                  <a:pt x="2720" y="225"/>
                  <a:pt x="2720" y="225"/>
                </a:cubicBezTo>
                <a:cubicBezTo>
                  <a:pt x="2721" y="225"/>
                  <a:pt x="2721" y="225"/>
                  <a:pt x="2721" y="225"/>
                </a:cubicBezTo>
                <a:cubicBezTo>
                  <a:pt x="2721" y="224"/>
                  <a:pt x="2721" y="224"/>
                  <a:pt x="2721" y="224"/>
                </a:cubicBezTo>
                <a:cubicBezTo>
                  <a:pt x="2722" y="224"/>
                  <a:pt x="2722" y="224"/>
                  <a:pt x="2722" y="224"/>
                </a:cubicBezTo>
                <a:cubicBezTo>
                  <a:pt x="2721" y="222"/>
                  <a:pt x="2722" y="222"/>
                  <a:pt x="2720" y="221"/>
                </a:cubicBezTo>
                <a:cubicBezTo>
                  <a:pt x="2720" y="224"/>
                  <a:pt x="2719" y="224"/>
                  <a:pt x="2717" y="226"/>
                </a:cubicBezTo>
                <a:cubicBezTo>
                  <a:pt x="2717" y="226"/>
                  <a:pt x="2717" y="226"/>
                  <a:pt x="2716" y="227"/>
                </a:cubicBezTo>
                <a:cubicBezTo>
                  <a:pt x="2715" y="227"/>
                  <a:pt x="2714" y="227"/>
                  <a:pt x="2713" y="228"/>
                </a:cubicBezTo>
                <a:cubicBezTo>
                  <a:pt x="2713" y="228"/>
                  <a:pt x="2713" y="228"/>
                  <a:pt x="2713" y="228"/>
                </a:cubicBezTo>
                <a:cubicBezTo>
                  <a:pt x="2712" y="229"/>
                  <a:pt x="2711" y="230"/>
                  <a:pt x="2710" y="231"/>
                </a:cubicBezTo>
                <a:cubicBezTo>
                  <a:pt x="2710" y="232"/>
                  <a:pt x="2710" y="232"/>
                  <a:pt x="2709" y="233"/>
                </a:cubicBezTo>
                <a:cubicBezTo>
                  <a:pt x="2710" y="234"/>
                  <a:pt x="2709" y="233"/>
                  <a:pt x="2710" y="234"/>
                </a:cubicBezTo>
                <a:cubicBezTo>
                  <a:pt x="2714" y="234"/>
                  <a:pt x="2713" y="233"/>
                  <a:pt x="2714" y="231"/>
                </a:cubicBezTo>
                <a:cubicBezTo>
                  <a:pt x="2715" y="230"/>
                  <a:pt x="2716" y="230"/>
                  <a:pt x="2716" y="229"/>
                </a:cubicBezTo>
                <a:cubicBezTo>
                  <a:pt x="2716" y="228"/>
                  <a:pt x="2716" y="228"/>
                  <a:pt x="2716" y="228"/>
                </a:cubicBezTo>
                <a:cubicBezTo>
                  <a:pt x="2717" y="228"/>
                  <a:pt x="2718" y="227"/>
                  <a:pt x="2718" y="227"/>
                </a:cubicBezTo>
                <a:lnTo>
                  <a:pt x="2718" y="226"/>
                </a:lnTo>
                <a:close/>
                <a:moveTo>
                  <a:pt x="1623" y="231"/>
                </a:moveTo>
                <a:cubicBezTo>
                  <a:pt x="1624" y="231"/>
                  <a:pt x="1626" y="230"/>
                  <a:pt x="1628" y="229"/>
                </a:cubicBezTo>
                <a:cubicBezTo>
                  <a:pt x="1628" y="229"/>
                  <a:pt x="1628" y="229"/>
                  <a:pt x="1628" y="229"/>
                </a:cubicBezTo>
                <a:cubicBezTo>
                  <a:pt x="1630" y="229"/>
                  <a:pt x="1630" y="229"/>
                  <a:pt x="1630" y="229"/>
                </a:cubicBezTo>
                <a:cubicBezTo>
                  <a:pt x="1630" y="228"/>
                  <a:pt x="1630" y="228"/>
                  <a:pt x="1630" y="228"/>
                </a:cubicBezTo>
                <a:cubicBezTo>
                  <a:pt x="1632" y="227"/>
                  <a:pt x="1632" y="226"/>
                  <a:pt x="1633" y="224"/>
                </a:cubicBezTo>
                <a:cubicBezTo>
                  <a:pt x="1629" y="224"/>
                  <a:pt x="1630" y="224"/>
                  <a:pt x="1629" y="227"/>
                </a:cubicBezTo>
                <a:cubicBezTo>
                  <a:pt x="1624" y="227"/>
                  <a:pt x="1624" y="227"/>
                  <a:pt x="1624" y="227"/>
                </a:cubicBezTo>
                <a:cubicBezTo>
                  <a:pt x="1624" y="228"/>
                  <a:pt x="1624" y="228"/>
                  <a:pt x="1624" y="228"/>
                </a:cubicBezTo>
                <a:cubicBezTo>
                  <a:pt x="1622" y="228"/>
                  <a:pt x="1622" y="228"/>
                  <a:pt x="1622" y="228"/>
                </a:cubicBezTo>
                <a:cubicBezTo>
                  <a:pt x="1622" y="230"/>
                  <a:pt x="1622" y="230"/>
                  <a:pt x="1622" y="230"/>
                </a:cubicBezTo>
                <a:cubicBezTo>
                  <a:pt x="1623" y="230"/>
                  <a:pt x="1623" y="230"/>
                  <a:pt x="1623" y="230"/>
                </a:cubicBezTo>
                <a:lnTo>
                  <a:pt x="1623" y="231"/>
                </a:lnTo>
                <a:close/>
                <a:moveTo>
                  <a:pt x="1644" y="226"/>
                </a:moveTo>
                <a:cubicBezTo>
                  <a:pt x="1643" y="226"/>
                  <a:pt x="1643" y="226"/>
                  <a:pt x="1643" y="226"/>
                </a:cubicBezTo>
                <a:cubicBezTo>
                  <a:pt x="1643" y="224"/>
                  <a:pt x="1643" y="224"/>
                  <a:pt x="1643" y="224"/>
                </a:cubicBezTo>
                <a:cubicBezTo>
                  <a:pt x="1642" y="224"/>
                  <a:pt x="1642" y="224"/>
                  <a:pt x="1642" y="224"/>
                </a:cubicBezTo>
                <a:cubicBezTo>
                  <a:pt x="1642" y="224"/>
                  <a:pt x="1642" y="225"/>
                  <a:pt x="1643" y="226"/>
                </a:cubicBezTo>
                <a:cubicBezTo>
                  <a:pt x="1643" y="226"/>
                  <a:pt x="1645" y="226"/>
                  <a:pt x="1644" y="226"/>
                </a:cubicBezTo>
                <a:close/>
                <a:moveTo>
                  <a:pt x="2736" y="232"/>
                </a:moveTo>
                <a:cubicBezTo>
                  <a:pt x="2737" y="231"/>
                  <a:pt x="2737" y="231"/>
                  <a:pt x="2737" y="231"/>
                </a:cubicBezTo>
                <a:cubicBezTo>
                  <a:pt x="2735" y="231"/>
                  <a:pt x="2735" y="231"/>
                  <a:pt x="2735" y="231"/>
                </a:cubicBezTo>
                <a:cubicBezTo>
                  <a:pt x="2735" y="230"/>
                  <a:pt x="2734" y="228"/>
                  <a:pt x="2733" y="226"/>
                </a:cubicBezTo>
                <a:cubicBezTo>
                  <a:pt x="2731" y="226"/>
                  <a:pt x="2730" y="225"/>
                  <a:pt x="2730" y="224"/>
                </a:cubicBezTo>
                <a:cubicBezTo>
                  <a:pt x="2728" y="224"/>
                  <a:pt x="2728" y="224"/>
                  <a:pt x="2728" y="224"/>
                </a:cubicBezTo>
                <a:cubicBezTo>
                  <a:pt x="2728" y="225"/>
                  <a:pt x="2728" y="225"/>
                  <a:pt x="2728" y="225"/>
                </a:cubicBezTo>
                <a:cubicBezTo>
                  <a:pt x="2727" y="225"/>
                  <a:pt x="2727" y="225"/>
                  <a:pt x="2727" y="225"/>
                </a:cubicBezTo>
                <a:cubicBezTo>
                  <a:pt x="2727" y="228"/>
                  <a:pt x="2727" y="228"/>
                  <a:pt x="2727" y="228"/>
                </a:cubicBezTo>
                <a:cubicBezTo>
                  <a:pt x="2726" y="228"/>
                  <a:pt x="2726" y="229"/>
                  <a:pt x="2726" y="229"/>
                </a:cubicBezTo>
                <a:cubicBezTo>
                  <a:pt x="2725" y="230"/>
                  <a:pt x="2726" y="230"/>
                  <a:pt x="2724" y="231"/>
                </a:cubicBezTo>
                <a:cubicBezTo>
                  <a:pt x="2725" y="232"/>
                  <a:pt x="2725" y="233"/>
                  <a:pt x="2725" y="233"/>
                </a:cubicBezTo>
                <a:cubicBezTo>
                  <a:pt x="2729" y="234"/>
                  <a:pt x="2734" y="234"/>
                  <a:pt x="2736" y="232"/>
                </a:cubicBezTo>
                <a:close/>
                <a:moveTo>
                  <a:pt x="2968" y="236"/>
                </a:moveTo>
                <a:cubicBezTo>
                  <a:pt x="2969" y="236"/>
                  <a:pt x="2969" y="236"/>
                  <a:pt x="2969" y="236"/>
                </a:cubicBezTo>
                <a:cubicBezTo>
                  <a:pt x="2969" y="235"/>
                  <a:pt x="2969" y="235"/>
                  <a:pt x="2969" y="235"/>
                </a:cubicBezTo>
                <a:cubicBezTo>
                  <a:pt x="2970" y="235"/>
                  <a:pt x="2970" y="235"/>
                  <a:pt x="2970" y="235"/>
                </a:cubicBezTo>
                <a:cubicBezTo>
                  <a:pt x="2970" y="236"/>
                  <a:pt x="2974" y="238"/>
                  <a:pt x="2975" y="237"/>
                </a:cubicBezTo>
                <a:cubicBezTo>
                  <a:pt x="2976" y="236"/>
                  <a:pt x="2976" y="235"/>
                  <a:pt x="2977" y="235"/>
                </a:cubicBezTo>
                <a:cubicBezTo>
                  <a:pt x="2978" y="235"/>
                  <a:pt x="2978" y="235"/>
                  <a:pt x="2978" y="235"/>
                </a:cubicBezTo>
                <a:cubicBezTo>
                  <a:pt x="2978" y="234"/>
                  <a:pt x="2978" y="234"/>
                  <a:pt x="2978" y="234"/>
                </a:cubicBezTo>
                <a:cubicBezTo>
                  <a:pt x="2980" y="233"/>
                  <a:pt x="2980" y="235"/>
                  <a:pt x="2981" y="235"/>
                </a:cubicBezTo>
                <a:cubicBezTo>
                  <a:pt x="2985" y="236"/>
                  <a:pt x="2989" y="236"/>
                  <a:pt x="2993" y="237"/>
                </a:cubicBezTo>
                <a:cubicBezTo>
                  <a:pt x="2994" y="235"/>
                  <a:pt x="2994" y="234"/>
                  <a:pt x="2995" y="233"/>
                </a:cubicBezTo>
                <a:cubicBezTo>
                  <a:pt x="2993" y="231"/>
                  <a:pt x="2992" y="230"/>
                  <a:pt x="2991" y="229"/>
                </a:cubicBezTo>
                <a:cubicBezTo>
                  <a:pt x="2987" y="229"/>
                  <a:pt x="2987" y="229"/>
                  <a:pt x="2987" y="229"/>
                </a:cubicBezTo>
                <a:cubicBezTo>
                  <a:pt x="2987" y="228"/>
                  <a:pt x="2987" y="228"/>
                  <a:pt x="2987" y="228"/>
                </a:cubicBezTo>
                <a:cubicBezTo>
                  <a:pt x="2986" y="228"/>
                  <a:pt x="2986" y="228"/>
                  <a:pt x="2986" y="228"/>
                </a:cubicBezTo>
                <a:cubicBezTo>
                  <a:pt x="2986" y="228"/>
                  <a:pt x="2986" y="228"/>
                  <a:pt x="2986" y="228"/>
                </a:cubicBezTo>
                <a:cubicBezTo>
                  <a:pt x="2981" y="228"/>
                  <a:pt x="2981" y="228"/>
                  <a:pt x="2981" y="228"/>
                </a:cubicBezTo>
                <a:cubicBezTo>
                  <a:pt x="2981" y="227"/>
                  <a:pt x="2981" y="227"/>
                  <a:pt x="2981" y="227"/>
                </a:cubicBezTo>
                <a:cubicBezTo>
                  <a:pt x="2980" y="227"/>
                  <a:pt x="2980" y="227"/>
                  <a:pt x="2980" y="227"/>
                </a:cubicBezTo>
                <a:cubicBezTo>
                  <a:pt x="2980" y="226"/>
                  <a:pt x="2980" y="226"/>
                  <a:pt x="2980" y="226"/>
                </a:cubicBezTo>
                <a:cubicBezTo>
                  <a:pt x="2978" y="226"/>
                  <a:pt x="2978" y="226"/>
                  <a:pt x="2978" y="226"/>
                </a:cubicBezTo>
                <a:cubicBezTo>
                  <a:pt x="2978" y="226"/>
                  <a:pt x="2978" y="225"/>
                  <a:pt x="2977" y="225"/>
                </a:cubicBezTo>
                <a:cubicBezTo>
                  <a:pt x="2977" y="225"/>
                  <a:pt x="2976" y="224"/>
                  <a:pt x="2975" y="224"/>
                </a:cubicBezTo>
                <a:cubicBezTo>
                  <a:pt x="2975" y="225"/>
                  <a:pt x="2974" y="226"/>
                  <a:pt x="2973" y="228"/>
                </a:cubicBezTo>
                <a:cubicBezTo>
                  <a:pt x="2971" y="228"/>
                  <a:pt x="2971" y="228"/>
                  <a:pt x="2971" y="228"/>
                </a:cubicBezTo>
                <a:cubicBezTo>
                  <a:pt x="2971" y="228"/>
                  <a:pt x="2971" y="228"/>
                  <a:pt x="2971" y="228"/>
                </a:cubicBezTo>
                <a:cubicBezTo>
                  <a:pt x="2969" y="228"/>
                  <a:pt x="2969" y="228"/>
                  <a:pt x="2969" y="228"/>
                </a:cubicBezTo>
                <a:cubicBezTo>
                  <a:pt x="2969" y="229"/>
                  <a:pt x="2968" y="229"/>
                  <a:pt x="2968" y="230"/>
                </a:cubicBezTo>
                <a:cubicBezTo>
                  <a:pt x="2967" y="231"/>
                  <a:pt x="2966" y="232"/>
                  <a:pt x="2964" y="233"/>
                </a:cubicBezTo>
                <a:cubicBezTo>
                  <a:pt x="2964" y="235"/>
                  <a:pt x="2964" y="235"/>
                  <a:pt x="2964" y="235"/>
                </a:cubicBezTo>
                <a:cubicBezTo>
                  <a:pt x="2968" y="235"/>
                  <a:pt x="2968" y="235"/>
                  <a:pt x="2968" y="235"/>
                </a:cubicBezTo>
                <a:lnTo>
                  <a:pt x="2968" y="236"/>
                </a:lnTo>
                <a:close/>
                <a:moveTo>
                  <a:pt x="1213" y="231"/>
                </a:moveTo>
                <a:cubicBezTo>
                  <a:pt x="1213" y="231"/>
                  <a:pt x="1213" y="231"/>
                  <a:pt x="1213" y="231"/>
                </a:cubicBezTo>
                <a:cubicBezTo>
                  <a:pt x="1217" y="231"/>
                  <a:pt x="1217" y="231"/>
                  <a:pt x="1217" y="231"/>
                </a:cubicBezTo>
                <a:cubicBezTo>
                  <a:pt x="1217" y="231"/>
                  <a:pt x="1217" y="232"/>
                  <a:pt x="1217" y="232"/>
                </a:cubicBezTo>
                <a:cubicBezTo>
                  <a:pt x="1220" y="232"/>
                  <a:pt x="1221" y="232"/>
                  <a:pt x="1223" y="231"/>
                </a:cubicBezTo>
                <a:cubicBezTo>
                  <a:pt x="1223" y="229"/>
                  <a:pt x="1223" y="228"/>
                  <a:pt x="1222" y="226"/>
                </a:cubicBezTo>
                <a:cubicBezTo>
                  <a:pt x="1222" y="226"/>
                  <a:pt x="1222" y="226"/>
                  <a:pt x="1222" y="226"/>
                </a:cubicBezTo>
                <a:cubicBezTo>
                  <a:pt x="1220" y="225"/>
                  <a:pt x="1217" y="227"/>
                  <a:pt x="1215" y="227"/>
                </a:cubicBezTo>
                <a:cubicBezTo>
                  <a:pt x="1215" y="226"/>
                  <a:pt x="1215" y="226"/>
                  <a:pt x="1215" y="226"/>
                </a:cubicBezTo>
                <a:cubicBezTo>
                  <a:pt x="1213" y="226"/>
                  <a:pt x="1213" y="227"/>
                  <a:pt x="1213" y="227"/>
                </a:cubicBezTo>
                <a:cubicBezTo>
                  <a:pt x="1206" y="227"/>
                  <a:pt x="1206" y="227"/>
                  <a:pt x="1206" y="227"/>
                </a:cubicBezTo>
                <a:cubicBezTo>
                  <a:pt x="1206" y="228"/>
                  <a:pt x="1206" y="228"/>
                  <a:pt x="1206" y="228"/>
                </a:cubicBezTo>
                <a:cubicBezTo>
                  <a:pt x="1203" y="228"/>
                  <a:pt x="1203" y="228"/>
                  <a:pt x="1203" y="228"/>
                </a:cubicBezTo>
                <a:cubicBezTo>
                  <a:pt x="1203" y="228"/>
                  <a:pt x="1203" y="228"/>
                  <a:pt x="1203" y="228"/>
                </a:cubicBezTo>
                <a:cubicBezTo>
                  <a:pt x="1202" y="228"/>
                  <a:pt x="1200" y="228"/>
                  <a:pt x="1199" y="228"/>
                </a:cubicBezTo>
                <a:cubicBezTo>
                  <a:pt x="1199" y="232"/>
                  <a:pt x="1199" y="232"/>
                  <a:pt x="1199" y="232"/>
                </a:cubicBezTo>
                <a:cubicBezTo>
                  <a:pt x="1199" y="232"/>
                  <a:pt x="1199" y="232"/>
                  <a:pt x="1199" y="232"/>
                </a:cubicBezTo>
                <a:cubicBezTo>
                  <a:pt x="1199" y="233"/>
                  <a:pt x="1199" y="233"/>
                  <a:pt x="1199" y="233"/>
                </a:cubicBezTo>
                <a:cubicBezTo>
                  <a:pt x="1201" y="232"/>
                  <a:pt x="1202" y="232"/>
                  <a:pt x="1205" y="231"/>
                </a:cubicBezTo>
                <a:cubicBezTo>
                  <a:pt x="1206" y="231"/>
                  <a:pt x="1208" y="231"/>
                  <a:pt x="1210" y="231"/>
                </a:cubicBezTo>
                <a:cubicBezTo>
                  <a:pt x="1210" y="231"/>
                  <a:pt x="1210" y="231"/>
                  <a:pt x="1210" y="231"/>
                </a:cubicBezTo>
                <a:lnTo>
                  <a:pt x="1213" y="231"/>
                </a:lnTo>
                <a:close/>
                <a:moveTo>
                  <a:pt x="2723" y="228"/>
                </a:moveTo>
                <a:cubicBezTo>
                  <a:pt x="2724" y="228"/>
                  <a:pt x="2724" y="228"/>
                  <a:pt x="2724" y="228"/>
                </a:cubicBezTo>
                <a:cubicBezTo>
                  <a:pt x="2724" y="227"/>
                  <a:pt x="2724" y="227"/>
                  <a:pt x="2724" y="227"/>
                </a:cubicBezTo>
                <a:cubicBezTo>
                  <a:pt x="2721" y="227"/>
                  <a:pt x="2719" y="229"/>
                  <a:pt x="2718" y="231"/>
                </a:cubicBezTo>
                <a:cubicBezTo>
                  <a:pt x="2720" y="231"/>
                  <a:pt x="2722" y="231"/>
                  <a:pt x="2723" y="231"/>
                </a:cubicBezTo>
                <a:lnTo>
                  <a:pt x="2723" y="228"/>
                </a:lnTo>
                <a:close/>
                <a:moveTo>
                  <a:pt x="577" y="233"/>
                </a:moveTo>
                <a:cubicBezTo>
                  <a:pt x="578" y="230"/>
                  <a:pt x="578" y="230"/>
                  <a:pt x="579" y="228"/>
                </a:cubicBezTo>
                <a:cubicBezTo>
                  <a:pt x="577" y="228"/>
                  <a:pt x="577" y="228"/>
                  <a:pt x="577" y="228"/>
                </a:cubicBezTo>
                <a:cubicBezTo>
                  <a:pt x="577" y="229"/>
                  <a:pt x="577" y="229"/>
                  <a:pt x="577" y="229"/>
                </a:cubicBezTo>
                <a:cubicBezTo>
                  <a:pt x="577" y="230"/>
                  <a:pt x="576" y="230"/>
                  <a:pt x="575" y="230"/>
                </a:cubicBezTo>
                <a:cubicBezTo>
                  <a:pt x="575" y="231"/>
                  <a:pt x="576" y="231"/>
                  <a:pt x="575" y="231"/>
                </a:cubicBezTo>
                <a:cubicBezTo>
                  <a:pt x="575" y="233"/>
                  <a:pt x="575" y="233"/>
                  <a:pt x="575" y="233"/>
                </a:cubicBezTo>
                <a:cubicBezTo>
                  <a:pt x="575" y="233"/>
                  <a:pt x="575" y="233"/>
                  <a:pt x="575" y="233"/>
                </a:cubicBezTo>
                <a:cubicBezTo>
                  <a:pt x="575" y="234"/>
                  <a:pt x="575" y="234"/>
                  <a:pt x="575" y="234"/>
                </a:cubicBezTo>
                <a:cubicBezTo>
                  <a:pt x="576" y="234"/>
                  <a:pt x="577" y="234"/>
                  <a:pt x="577" y="233"/>
                </a:cubicBezTo>
                <a:close/>
                <a:moveTo>
                  <a:pt x="1635" y="235"/>
                </a:moveTo>
                <a:cubicBezTo>
                  <a:pt x="1636" y="236"/>
                  <a:pt x="1635" y="235"/>
                  <a:pt x="1636" y="236"/>
                </a:cubicBezTo>
                <a:cubicBezTo>
                  <a:pt x="1637" y="234"/>
                  <a:pt x="1638" y="233"/>
                  <a:pt x="1639" y="229"/>
                </a:cubicBezTo>
                <a:cubicBezTo>
                  <a:pt x="1636" y="230"/>
                  <a:pt x="1637" y="231"/>
                  <a:pt x="1633" y="230"/>
                </a:cubicBezTo>
                <a:cubicBezTo>
                  <a:pt x="1633" y="231"/>
                  <a:pt x="1633" y="231"/>
                  <a:pt x="1633" y="231"/>
                </a:cubicBezTo>
                <a:cubicBezTo>
                  <a:pt x="1633" y="231"/>
                  <a:pt x="1633" y="231"/>
                  <a:pt x="1633" y="231"/>
                </a:cubicBezTo>
                <a:cubicBezTo>
                  <a:pt x="1633" y="234"/>
                  <a:pt x="1633" y="234"/>
                  <a:pt x="1635" y="235"/>
                </a:cubicBezTo>
                <a:close/>
                <a:moveTo>
                  <a:pt x="2716" y="233"/>
                </a:moveTo>
                <a:cubicBezTo>
                  <a:pt x="2717" y="233"/>
                  <a:pt x="2716" y="234"/>
                  <a:pt x="2717" y="233"/>
                </a:cubicBezTo>
                <a:cubicBezTo>
                  <a:pt x="2718" y="233"/>
                  <a:pt x="2718" y="233"/>
                  <a:pt x="2718" y="233"/>
                </a:cubicBezTo>
                <a:cubicBezTo>
                  <a:pt x="2718" y="231"/>
                  <a:pt x="2718" y="231"/>
                  <a:pt x="2718" y="231"/>
                </a:cubicBezTo>
                <a:cubicBezTo>
                  <a:pt x="2717" y="232"/>
                  <a:pt x="2716" y="232"/>
                  <a:pt x="2716" y="232"/>
                </a:cubicBezTo>
                <a:lnTo>
                  <a:pt x="2716" y="233"/>
                </a:lnTo>
                <a:close/>
                <a:moveTo>
                  <a:pt x="1608" y="237"/>
                </a:moveTo>
                <a:cubicBezTo>
                  <a:pt x="1608" y="234"/>
                  <a:pt x="1607" y="234"/>
                  <a:pt x="1606" y="233"/>
                </a:cubicBezTo>
                <a:cubicBezTo>
                  <a:pt x="1605" y="233"/>
                  <a:pt x="1605" y="233"/>
                  <a:pt x="1605" y="233"/>
                </a:cubicBezTo>
                <a:cubicBezTo>
                  <a:pt x="1605" y="235"/>
                  <a:pt x="1606" y="235"/>
                  <a:pt x="1606" y="237"/>
                </a:cubicBezTo>
                <a:lnTo>
                  <a:pt x="1608" y="237"/>
                </a:lnTo>
                <a:close/>
                <a:moveTo>
                  <a:pt x="1628" y="234"/>
                </a:moveTo>
                <a:cubicBezTo>
                  <a:pt x="1630" y="234"/>
                  <a:pt x="1630" y="234"/>
                  <a:pt x="1630" y="234"/>
                </a:cubicBezTo>
                <a:cubicBezTo>
                  <a:pt x="1630" y="233"/>
                  <a:pt x="1630" y="233"/>
                  <a:pt x="1630" y="233"/>
                </a:cubicBezTo>
                <a:cubicBezTo>
                  <a:pt x="1628" y="233"/>
                  <a:pt x="1628" y="233"/>
                  <a:pt x="1628" y="233"/>
                </a:cubicBezTo>
                <a:lnTo>
                  <a:pt x="1628" y="234"/>
                </a:lnTo>
                <a:close/>
                <a:moveTo>
                  <a:pt x="1668" y="234"/>
                </a:moveTo>
                <a:cubicBezTo>
                  <a:pt x="1667" y="233"/>
                  <a:pt x="1668" y="234"/>
                  <a:pt x="1667" y="233"/>
                </a:cubicBezTo>
                <a:cubicBezTo>
                  <a:pt x="1667" y="234"/>
                  <a:pt x="1667" y="234"/>
                  <a:pt x="1667" y="234"/>
                </a:cubicBezTo>
                <a:lnTo>
                  <a:pt x="1668" y="234"/>
                </a:lnTo>
                <a:close/>
                <a:moveTo>
                  <a:pt x="1612" y="237"/>
                </a:moveTo>
                <a:cubicBezTo>
                  <a:pt x="1612" y="237"/>
                  <a:pt x="1612" y="237"/>
                  <a:pt x="1612" y="237"/>
                </a:cubicBezTo>
                <a:cubicBezTo>
                  <a:pt x="1613" y="237"/>
                  <a:pt x="1613" y="237"/>
                  <a:pt x="1613" y="237"/>
                </a:cubicBezTo>
                <a:cubicBezTo>
                  <a:pt x="1613" y="236"/>
                  <a:pt x="1614" y="236"/>
                  <a:pt x="1614" y="234"/>
                </a:cubicBezTo>
                <a:cubicBezTo>
                  <a:pt x="1612" y="234"/>
                  <a:pt x="1612" y="234"/>
                  <a:pt x="1612" y="234"/>
                </a:cubicBezTo>
                <a:cubicBezTo>
                  <a:pt x="1612" y="235"/>
                  <a:pt x="1612" y="235"/>
                  <a:pt x="1612" y="235"/>
                </a:cubicBezTo>
                <a:cubicBezTo>
                  <a:pt x="1612" y="237"/>
                  <a:pt x="1612" y="236"/>
                  <a:pt x="1612" y="237"/>
                </a:cubicBezTo>
                <a:close/>
                <a:moveTo>
                  <a:pt x="1922" y="235"/>
                </a:moveTo>
                <a:cubicBezTo>
                  <a:pt x="1923" y="236"/>
                  <a:pt x="1923" y="236"/>
                  <a:pt x="1924" y="236"/>
                </a:cubicBezTo>
                <a:cubicBezTo>
                  <a:pt x="1924" y="235"/>
                  <a:pt x="1924" y="235"/>
                  <a:pt x="1924" y="235"/>
                </a:cubicBezTo>
                <a:cubicBezTo>
                  <a:pt x="1923" y="235"/>
                  <a:pt x="1923" y="234"/>
                  <a:pt x="1922" y="234"/>
                </a:cubicBezTo>
                <a:lnTo>
                  <a:pt x="1922" y="235"/>
                </a:lnTo>
                <a:close/>
                <a:moveTo>
                  <a:pt x="701" y="237"/>
                </a:moveTo>
                <a:cubicBezTo>
                  <a:pt x="700" y="236"/>
                  <a:pt x="700" y="237"/>
                  <a:pt x="700" y="236"/>
                </a:cubicBezTo>
                <a:cubicBezTo>
                  <a:pt x="698" y="236"/>
                  <a:pt x="698" y="236"/>
                  <a:pt x="698" y="236"/>
                </a:cubicBezTo>
                <a:cubicBezTo>
                  <a:pt x="698" y="237"/>
                  <a:pt x="699" y="237"/>
                  <a:pt x="699" y="238"/>
                </a:cubicBezTo>
                <a:cubicBezTo>
                  <a:pt x="701" y="238"/>
                  <a:pt x="701" y="238"/>
                  <a:pt x="701" y="238"/>
                </a:cubicBezTo>
                <a:lnTo>
                  <a:pt x="701" y="237"/>
                </a:lnTo>
                <a:close/>
                <a:moveTo>
                  <a:pt x="1603" y="238"/>
                </a:moveTo>
                <a:cubicBezTo>
                  <a:pt x="1601" y="238"/>
                  <a:pt x="1601" y="237"/>
                  <a:pt x="1600" y="237"/>
                </a:cubicBezTo>
                <a:cubicBezTo>
                  <a:pt x="1599" y="238"/>
                  <a:pt x="1599" y="238"/>
                  <a:pt x="1599" y="239"/>
                </a:cubicBezTo>
                <a:cubicBezTo>
                  <a:pt x="1598" y="239"/>
                  <a:pt x="1598" y="240"/>
                  <a:pt x="1598" y="241"/>
                </a:cubicBezTo>
                <a:cubicBezTo>
                  <a:pt x="1599" y="241"/>
                  <a:pt x="1600" y="242"/>
                  <a:pt x="1602" y="243"/>
                </a:cubicBezTo>
                <a:cubicBezTo>
                  <a:pt x="1602" y="241"/>
                  <a:pt x="1603" y="240"/>
                  <a:pt x="1603" y="238"/>
                </a:cubicBezTo>
                <a:close/>
                <a:moveTo>
                  <a:pt x="1954" y="250"/>
                </a:moveTo>
                <a:cubicBezTo>
                  <a:pt x="1955" y="250"/>
                  <a:pt x="1955" y="250"/>
                  <a:pt x="1955" y="250"/>
                </a:cubicBezTo>
                <a:cubicBezTo>
                  <a:pt x="1955" y="249"/>
                  <a:pt x="1955" y="248"/>
                  <a:pt x="1954" y="247"/>
                </a:cubicBezTo>
                <a:cubicBezTo>
                  <a:pt x="1954" y="247"/>
                  <a:pt x="1954" y="247"/>
                  <a:pt x="1954" y="247"/>
                </a:cubicBezTo>
                <a:cubicBezTo>
                  <a:pt x="1952" y="244"/>
                  <a:pt x="1951" y="246"/>
                  <a:pt x="1949" y="245"/>
                </a:cubicBezTo>
                <a:cubicBezTo>
                  <a:pt x="1949" y="244"/>
                  <a:pt x="1949" y="244"/>
                  <a:pt x="1948" y="243"/>
                </a:cubicBezTo>
                <a:cubicBezTo>
                  <a:pt x="1947" y="243"/>
                  <a:pt x="1947" y="243"/>
                  <a:pt x="1947" y="243"/>
                </a:cubicBezTo>
                <a:cubicBezTo>
                  <a:pt x="1945" y="242"/>
                  <a:pt x="1942" y="240"/>
                  <a:pt x="1941" y="238"/>
                </a:cubicBezTo>
                <a:cubicBezTo>
                  <a:pt x="1938" y="238"/>
                  <a:pt x="1938" y="238"/>
                  <a:pt x="1938" y="238"/>
                </a:cubicBezTo>
                <a:cubicBezTo>
                  <a:pt x="1938" y="239"/>
                  <a:pt x="1938" y="239"/>
                  <a:pt x="1938" y="239"/>
                </a:cubicBezTo>
                <a:cubicBezTo>
                  <a:pt x="1937" y="239"/>
                  <a:pt x="1937" y="239"/>
                  <a:pt x="1937" y="239"/>
                </a:cubicBezTo>
                <a:cubicBezTo>
                  <a:pt x="1937" y="239"/>
                  <a:pt x="1938" y="240"/>
                  <a:pt x="1938" y="241"/>
                </a:cubicBezTo>
                <a:cubicBezTo>
                  <a:pt x="1937" y="241"/>
                  <a:pt x="1937" y="241"/>
                  <a:pt x="1937" y="241"/>
                </a:cubicBezTo>
                <a:cubicBezTo>
                  <a:pt x="1937" y="241"/>
                  <a:pt x="1937" y="241"/>
                  <a:pt x="1937" y="241"/>
                </a:cubicBezTo>
                <a:cubicBezTo>
                  <a:pt x="1937" y="241"/>
                  <a:pt x="1937" y="241"/>
                  <a:pt x="1937" y="241"/>
                </a:cubicBezTo>
                <a:cubicBezTo>
                  <a:pt x="1937" y="244"/>
                  <a:pt x="1938" y="245"/>
                  <a:pt x="1939" y="247"/>
                </a:cubicBezTo>
                <a:cubicBezTo>
                  <a:pt x="1939" y="247"/>
                  <a:pt x="1939" y="247"/>
                  <a:pt x="1939" y="247"/>
                </a:cubicBezTo>
                <a:cubicBezTo>
                  <a:pt x="1940" y="247"/>
                  <a:pt x="1940" y="246"/>
                  <a:pt x="1942" y="247"/>
                </a:cubicBezTo>
                <a:cubicBezTo>
                  <a:pt x="1942" y="247"/>
                  <a:pt x="1942" y="247"/>
                  <a:pt x="1942" y="247"/>
                </a:cubicBezTo>
                <a:cubicBezTo>
                  <a:pt x="1944" y="247"/>
                  <a:pt x="1944" y="247"/>
                  <a:pt x="1944" y="247"/>
                </a:cubicBezTo>
                <a:cubicBezTo>
                  <a:pt x="1945" y="248"/>
                  <a:pt x="1945" y="249"/>
                  <a:pt x="1945" y="249"/>
                </a:cubicBezTo>
                <a:cubicBezTo>
                  <a:pt x="1946" y="249"/>
                  <a:pt x="1946" y="249"/>
                  <a:pt x="1946" y="249"/>
                </a:cubicBezTo>
                <a:cubicBezTo>
                  <a:pt x="1946" y="251"/>
                  <a:pt x="1946" y="251"/>
                  <a:pt x="1946" y="251"/>
                </a:cubicBezTo>
                <a:cubicBezTo>
                  <a:pt x="1951" y="251"/>
                  <a:pt x="1951" y="251"/>
                  <a:pt x="1951" y="251"/>
                </a:cubicBezTo>
                <a:cubicBezTo>
                  <a:pt x="1951" y="251"/>
                  <a:pt x="1951" y="251"/>
                  <a:pt x="1951" y="251"/>
                </a:cubicBezTo>
                <a:cubicBezTo>
                  <a:pt x="1953" y="251"/>
                  <a:pt x="1953" y="251"/>
                  <a:pt x="1954" y="250"/>
                </a:cubicBezTo>
                <a:close/>
                <a:moveTo>
                  <a:pt x="702" y="247"/>
                </a:moveTo>
                <a:cubicBezTo>
                  <a:pt x="702" y="247"/>
                  <a:pt x="702" y="247"/>
                  <a:pt x="702" y="247"/>
                </a:cubicBezTo>
                <a:cubicBezTo>
                  <a:pt x="700" y="246"/>
                  <a:pt x="699" y="244"/>
                  <a:pt x="698" y="243"/>
                </a:cubicBezTo>
                <a:cubicBezTo>
                  <a:pt x="697" y="243"/>
                  <a:pt x="697" y="243"/>
                  <a:pt x="697" y="243"/>
                </a:cubicBezTo>
                <a:cubicBezTo>
                  <a:pt x="697" y="241"/>
                  <a:pt x="697" y="241"/>
                  <a:pt x="697" y="241"/>
                </a:cubicBezTo>
                <a:cubicBezTo>
                  <a:pt x="696" y="241"/>
                  <a:pt x="696" y="241"/>
                  <a:pt x="696" y="241"/>
                </a:cubicBezTo>
                <a:cubicBezTo>
                  <a:pt x="696" y="240"/>
                  <a:pt x="697" y="240"/>
                  <a:pt x="695" y="239"/>
                </a:cubicBezTo>
                <a:cubicBezTo>
                  <a:pt x="695" y="241"/>
                  <a:pt x="695" y="241"/>
                  <a:pt x="695" y="241"/>
                </a:cubicBezTo>
                <a:cubicBezTo>
                  <a:pt x="696" y="241"/>
                  <a:pt x="696" y="241"/>
                  <a:pt x="696" y="241"/>
                </a:cubicBezTo>
                <a:cubicBezTo>
                  <a:pt x="696" y="245"/>
                  <a:pt x="697" y="245"/>
                  <a:pt x="698" y="247"/>
                </a:cubicBezTo>
                <a:lnTo>
                  <a:pt x="702" y="247"/>
                </a:lnTo>
                <a:close/>
                <a:moveTo>
                  <a:pt x="2876" y="248"/>
                </a:moveTo>
                <a:cubicBezTo>
                  <a:pt x="2877" y="247"/>
                  <a:pt x="2877" y="248"/>
                  <a:pt x="2877" y="247"/>
                </a:cubicBezTo>
                <a:cubicBezTo>
                  <a:pt x="2880" y="247"/>
                  <a:pt x="2880" y="247"/>
                  <a:pt x="2881" y="246"/>
                </a:cubicBezTo>
                <a:cubicBezTo>
                  <a:pt x="2882" y="245"/>
                  <a:pt x="2881" y="246"/>
                  <a:pt x="2881" y="245"/>
                </a:cubicBezTo>
                <a:cubicBezTo>
                  <a:pt x="2879" y="244"/>
                  <a:pt x="2877" y="242"/>
                  <a:pt x="2875" y="241"/>
                </a:cubicBezTo>
                <a:cubicBezTo>
                  <a:pt x="2874" y="241"/>
                  <a:pt x="2874" y="242"/>
                  <a:pt x="2873" y="242"/>
                </a:cubicBezTo>
                <a:cubicBezTo>
                  <a:pt x="2872" y="243"/>
                  <a:pt x="2873" y="243"/>
                  <a:pt x="2872" y="243"/>
                </a:cubicBezTo>
                <a:cubicBezTo>
                  <a:pt x="2873" y="247"/>
                  <a:pt x="2875" y="246"/>
                  <a:pt x="2876" y="248"/>
                </a:cubicBezTo>
                <a:close/>
                <a:moveTo>
                  <a:pt x="656" y="243"/>
                </a:moveTo>
                <a:cubicBezTo>
                  <a:pt x="656" y="243"/>
                  <a:pt x="656" y="243"/>
                  <a:pt x="656" y="243"/>
                </a:cubicBezTo>
                <a:cubicBezTo>
                  <a:pt x="656" y="241"/>
                  <a:pt x="656" y="242"/>
                  <a:pt x="656" y="241"/>
                </a:cubicBezTo>
                <a:lnTo>
                  <a:pt x="656" y="243"/>
                </a:lnTo>
                <a:close/>
                <a:moveTo>
                  <a:pt x="1597" y="247"/>
                </a:moveTo>
                <a:cubicBezTo>
                  <a:pt x="1597" y="247"/>
                  <a:pt x="1597" y="247"/>
                  <a:pt x="1597" y="247"/>
                </a:cubicBezTo>
                <a:cubicBezTo>
                  <a:pt x="1598" y="247"/>
                  <a:pt x="1598" y="247"/>
                  <a:pt x="1598" y="247"/>
                </a:cubicBezTo>
                <a:cubicBezTo>
                  <a:pt x="1598" y="246"/>
                  <a:pt x="1598" y="246"/>
                  <a:pt x="1598" y="246"/>
                </a:cubicBezTo>
                <a:cubicBezTo>
                  <a:pt x="1599" y="246"/>
                  <a:pt x="1599" y="246"/>
                  <a:pt x="1599" y="246"/>
                </a:cubicBezTo>
                <a:cubicBezTo>
                  <a:pt x="1599" y="245"/>
                  <a:pt x="1599" y="244"/>
                  <a:pt x="1599" y="243"/>
                </a:cubicBezTo>
                <a:cubicBezTo>
                  <a:pt x="1599" y="243"/>
                  <a:pt x="1599" y="243"/>
                  <a:pt x="1599" y="243"/>
                </a:cubicBezTo>
                <a:cubicBezTo>
                  <a:pt x="1599" y="242"/>
                  <a:pt x="1599" y="242"/>
                  <a:pt x="1599" y="242"/>
                </a:cubicBezTo>
                <a:cubicBezTo>
                  <a:pt x="1597" y="242"/>
                  <a:pt x="1596" y="242"/>
                  <a:pt x="1594" y="243"/>
                </a:cubicBezTo>
                <a:cubicBezTo>
                  <a:pt x="1594" y="245"/>
                  <a:pt x="1594" y="245"/>
                  <a:pt x="1594" y="245"/>
                </a:cubicBezTo>
                <a:cubicBezTo>
                  <a:pt x="1593" y="245"/>
                  <a:pt x="1593" y="245"/>
                  <a:pt x="1593" y="245"/>
                </a:cubicBezTo>
                <a:cubicBezTo>
                  <a:pt x="1593" y="246"/>
                  <a:pt x="1594" y="247"/>
                  <a:pt x="1594" y="248"/>
                </a:cubicBezTo>
                <a:cubicBezTo>
                  <a:pt x="1595" y="248"/>
                  <a:pt x="1596" y="248"/>
                  <a:pt x="1597" y="247"/>
                </a:cubicBezTo>
                <a:close/>
                <a:moveTo>
                  <a:pt x="610" y="246"/>
                </a:moveTo>
                <a:cubicBezTo>
                  <a:pt x="610" y="245"/>
                  <a:pt x="610" y="245"/>
                  <a:pt x="610" y="245"/>
                </a:cubicBezTo>
                <a:cubicBezTo>
                  <a:pt x="606" y="245"/>
                  <a:pt x="606" y="245"/>
                  <a:pt x="606" y="245"/>
                </a:cubicBezTo>
                <a:cubicBezTo>
                  <a:pt x="606" y="245"/>
                  <a:pt x="606" y="244"/>
                  <a:pt x="606" y="244"/>
                </a:cubicBezTo>
                <a:cubicBezTo>
                  <a:pt x="604" y="243"/>
                  <a:pt x="604" y="245"/>
                  <a:pt x="603" y="245"/>
                </a:cubicBezTo>
                <a:cubicBezTo>
                  <a:pt x="602" y="245"/>
                  <a:pt x="602" y="245"/>
                  <a:pt x="602" y="245"/>
                </a:cubicBezTo>
                <a:cubicBezTo>
                  <a:pt x="602" y="243"/>
                  <a:pt x="602" y="243"/>
                  <a:pt x="602" y="243"/>
                </a:cubicBezTo>
                <a:cubicBezTo>
                  <a:pt x="600" y="243"/>
                  <a:pt x="600" y="243"/>
                  <a:pt x="598" y="244"/>
                </a:cubicBezTo>
                <a:cubicBezTo>
                  <a:pt x="598" y="247"/>
                  <a:pt x="598" y="247"/>
                  <a:pt x="598" y="247"/>
                </a:cubicBezTo>
                <a:cubicBezTo>
                  <a:pt x="597" y="247"/>
                  <a:pt x="597" y="247"/>
                  <a:pt x="597" y="247"/>
                </a:cubicBezTo>
                <a:cubicBezTo>
                  <a:pt x="597" y="246"/>
                  <a:pt x="597" y="246"/>
                  <a:pt x="597" y="246"/>
                </a:cubicBezTo>
                <a:cubicBezTo>
                  <a:pt x="595" y="246"/>
                  <a:pt x="595" y="246"/>
                  <a:pt x="595" y="246"/>
                </a:cubicBezTo>
                <a:cubicBezTo>
                  <a:pt x="593" y="253"/>
                  <a:pt x="595" y="253"/>
                  <a:pt x="588" y="256"/>
                </a:cubicBezTo>
                <a:cubicBezTo>
                  <a:pt x="588" y="258"/>
                  <a:pt x="589" y="257"/>
                  <a:pt x="589" y="259"/>
                </a:cubicBezTo>
                <a:cubicBezTo>
                  <a:pt x="591" y="259"/>
                  <a:pt x="590" y="259"/>
                  <a:pt x="591" y="258"/>
                </a:cubicBezTo>
                <a:cubicBezTo>
                  <a:pt x="592" y="258"/>
                  <a:pt x="592" y="258"/>
                  <a:pt x="592" y="258"/>
                </a:cubicBezTo>
                <a:cubicBezTo>
                  <a:pt x="592" y="260"/>
                  <a:pt x="592" y="260"/>
                  <a:pt x="592" y="260"/>
                </a:cubicBezTo>
                <a:cubicBezTo>
                  <a:pt x="593" y="260"/>
                  <a:pt x="593" y="260"/>
                  <a:pt x="593" y="260"/>
                </a:cubicBezTo>
                <a:cubicBezTo>
                  <a:pt x="593" y="260"/>
                  <a:pt x="593" y="260"/>
                  <a:pt x="593" y="260"/>
                </a:cubicBezTo>
                <a:cubicBezTo>
                  <a:pt x="593" y="261"/>
                  <a:pt x="594" y="261"/>
                  <a:pt x="595" y="261"/>
                </a:cubicBezTo>
                <a:cubicBezTo>
                  <a:pt x="595" y="260"/>
                  <a:pt x="595" y="261"/>
                  <a:pt x="595" y="260"/>
                </a:cubicBezTo>
                <a:cubicBezTo>
                  <a:pt x="595" y="258"/>
                  <a:pt x="595" y="258"/>
                  <a:pt x="595" y="258"/>
                </a:cubicBezTo>
                <a:cubicBezTo>
                  <a:pt x="596" y="258"/>
                  <a:pt x="596" y="258"/>
                  <a:pt x="596" y="258"/>
                </a:cubicBezTo>
                <a:cubicBezTo>
                  <a:pt x="596" y="258"/>
                  <a:pt x="596" y="258"/>
                  <a:pt x="596" y="258"/>
                </a:cubicBezTo>
                <a:cubicBezTo>
                  <a:pt x="598" y="258"/>
                  <a:pt x="598" y="258"/>
                  <a:pt x="598" y="258"/>
                </a:cubicBezTo>
                <a:cubicBezTo>
                  <a:pt x="598" y="260"/>
                  <a:pt x="598" y="260"/>
                  <a:pt x="598" y="260"/>
                </a:cubicBezTo>
                <a:cubicBezTo>
                  <a:pt x="597" y="260"/>
                  <a:pt x="597" y="260"/>
                  <a:pt x="597" y="260"/>
                </a:cubicBezTo>
                <a:cubicBezTo>
                  <a:pt x="598" y="264"/>
                  <a:pt x="598" y="261"/>
                  <a:pt x="600" y="262"/>
                </a:cubicBezTo>
                <a:cubicBezTo>
                  <a:pt x="600" y="263"/>
                  <a:pt x="601" y="264"/>
                  <a:pt x="602" y="265"/>
                </a:cubicBezTo>
                <a:cubicBezTo>
                  <a:pt x="602" y="266"/>
                  <a:pt x="602" y="266"/>
                  <a:pt x="602" y="266"/>
                </a:cubicBezTo>
                <a:cubicBezTo>
                  <a:pt x="604" y="266"/>
                  <a:pt x="604" y="266"/>
                  <a:pt x="604" y="266"/>
                </a:cubicBezTo>
                <a:cubicBezTo>
                  <a:pt x="604" y="266"/>
                  <a:pt x="604" y="266"/>
                  <a:pt x="604" y="266"/>
                </a:cubicBezTo>
                <a:cubicBezTo>
                  <a:pt x="604" y="266"/>
                  <a:pt x="604" y="266"/>
                  <a:pt x="604" y="266"/>
                </a:cubicBezTo>
                <a:cubicBezTo>
                  <a:pt x="604" y="266"/>
                  <a:pt x="604" y="266"/>
                  <a:pt x="604" y="266"/>
                </a:cubicBezTo>
                <a:cubicBezTo>
                  <a:pt x="606" y="266"/>
                  <a:pt x="607" y="266"/>
                  <a:pt x="608" y="265"/>
                </a:cubicBezTo>
                <a:cubicBezTo>
                  <a:pt x="608" y="265"/>
                  <a:pt x="608" y="265"/>
                  <a:pt x="608" y="265"/>
                </a:cubicBezTo>
                <a:cubicBezTo>
                  <a:pt x="608" y="264"/>
                  <a:pt x="608" y="264"/>
                  <a:pt x="608" y="262"/>
                </a:cubicBezTo>
                <a:cubicBezTo>
                  <a:pt x="609" y="263"/>
                  <a:pt x="610" y="263"/>
                  <a:pt x="610" y="264"/>
                </a:cubicBezTo>
                <a:cubicBezTo>
                  <a:pt x="612" y="263"/>
                  <a:pt x="613" y="263"/>
                  <a:pt x="614" y="263"/>
                </a:cubicBezTo>
                <a:cubicBezTo>
                  <a:pt x="614" y="263"/>
                  <a:pt x="615" y="262"/>
                  <a:pt x="615" y="262"/>
                </a:cubicBezTo>
                <a:cubicBezTo>
                  <a:pt x="615" y="262"/>
                  <a:pt x="620" y="261"/>
                  <a:pt x="621" y="261"/>
                </a:cubicBezTo>
                <a:cubicBezTo>
                  <a:pt x="621" y="260"/>
                  <a:pt x="621" y="260"/>
                  <a:pt x="621" y="260"/>
                </a:cubicBezTo>
                <a:cubicBezTo>
                  <a:pt x="618" y="260"/>
                  <a:pt x="618" y="260"/>
                  <a:pt x="618" y="260"/>
                </a:cubicBezTo>
                <a:cubicBezTo>
                  <a:pt x="618" y="259"/>
                  <a:pt x="618" y="259"/>
                  <a:pt x="618" y="259"/>
                </a:cubicBezTo>
                <a:cubicBezTo>
                  <a:pt x="618" y="259"/>
                  <a:pt x="618" y="259"/>
                  <a:pt x="618" y="259"/>
                </a:cubicBezTo>
                <a:cubicBezTo>
                  <a:pt x="618" y="251"/>
                  <a:pt x="618" y="251"/>
                  <a:pt x="618" y="251"/>
                </a:cubicBezTo>
                <a:cubicBezTo>
                  <a:pt x="617" y="251"/>
                  <a:pt x="616" y="251"/>
                  <a:pt x="616" y="251"/>
                </a:cubicBezTo>
                <a:cubicBezTo>
                  <a:pt x="616" y="250"/>
                  <a:pt x="616" y="250"/>
                  <a:pt x="616" y="250"/>
                </a:cubicBezTo>
                <a:cubicBezTo>
                  <a:pt x="614" y="249"/>
                  <a:pt x="613" y="248"/>
                  <a:pt x="612" y="247"/>
                </a:cubicBezTo>
                <a:cubicBezTo>
                  <a:pt x="612" y="246"/>
                  <a:pt x="612" y="246"/>
                  <a:pt x="612" y="246"/>
                </a:cubicBezTo>
                <a:lnTo>
                  <a:pt x="610" y="246"/>
                </a:lnTo>
                <a:close/>
                <a:moveTo>
                  <a:pt x="761" y="243"/>
                </a:moveTo>
                <a:cubicBezTo>
                  <a:pt x="761" y="244"/>
                  <a:pt x="760" y="244"/>
                  <a:pt x="760" y="245"/>
                </a:cubicBezTo>
                <a:cubicBezTo>
                  <a:pt x="759" y="245"/>
                  <a:pt x="759" y="245"/>
                  <a:pt x="759" y="245"/>
                </a:cubicBezTo>
                <a:cubicBezTo>
                  <a:pt x="759" y="245"/>
                  <a:pt x="759" y="245"/>
                  <a:pt x="759" y="245"/>
                </a:cubicBezTo>
                <a:cubicBezTo>
                  <a:pt x="752" y="245"/>
                  <a:pt x="752" y="245"/>
                  <a:pt x="752" y="245"/>
                </a:cubicBezTo>
                <a:cubicBezTo>
                  <a:pt x="753" y="247"/>
                  <a:pt x="753" y="247"/>
                  <a:pt x="754" y="248"/>
                </a:cubicBezTo>
                <a:cubicBezTo>
                  <a:pt x="755" y="249"/>
                  <a:pt x="754" y="248"/>
                  <a:pt x="755" y="247"/>
                </a:cubicBezTo>
                <a:cubicBezTo>
                  <a:pt x="757" y="248"/>
                  <a:pt x="757" y="248"/>
                  <a:pt x="758" y="250"/>
                </a:cubicBezTo>
                <a:cubicBezTo>
                  <a:pt x="760" y="249"/>
                  <a:pt x="761" y="248"/>
                  <a:pt x="763" y="247"/>
                </a:cubicBezTo>
                <a:cubicBezTo>
                  <a:pt x="764" y="245"/>
                  <a:pt x="765" y="246"/>
                  <a:pt x="765" y="243"/>
                </a:cubicBezTo>
                <a:cubicBezTo>
                  <a:pt x="764" y="243"/>
                  <a:pt x="762" y="243"/>
                  <a:pt x="761" y="243"/>
                </a:cubicBezTo>
                <a:close/>
                <a:moveTo>
                  <a:pt x="751" y="247"/>
                </a:moveTo>
                <a:cubicBezTo>
                  <a:pt x="752" y="247"/>
                  <a:pt x="752" y="247"/>
                  <a:pt x="752" y="247"/>
                </a:cubicBezTo>
                <a:cubicBezTo>
                  <a:pt x="751" y="246"/>
                  <a:pt x="752" y="247"/>
                  <a:pt x="751" y="246"/>
                </a:cubicBezTo>
                <a:lnTo>
                  <a:pt x="751" y="247"/>
                </a:lnTo>
                <a:close/>
                <a:moveTo>
                  <a:pt x="771" y="247"/>
                </a:moveTo>
                <a:cubicBezTo>
                  <a:pt x="768" y="247"/>
                  <a:pt x="768" y="247"/>
                  <a:pt x="768" y="247"/>
                </a:cubicBezTo>
                <a:cubicBezTo>
                  <a:pt x="768" y="247"/>
                  <a:pt x="768" y="248"/>
                  <a:pt x="767" y="249"/>
                </a:cubicBezTo>
                <a:cubicBezTo>
                  <a:pt x="768" y="249"/>
                  <a:pt x="768" y="249"/>
                  <a:pt x="768" y="249"/>
                </a:cubicBezTo>
                <a:cubicBezTo>
                  <a:pt x="768" y="250"/>
                  <a:pt x="768" y="250"/>
                  <a:pt x="768" y="250"/>
                </a:cubicBezTo>
                <a:cubicBezTo>
                  <a:pt x="770" y="249"/>
                  <a:pt x="771" y="249"/>
                  <a:pt x="771" y="247"/>
                </a:cubicBezTo>
                <a:close/>
                <a:moveTo>
                  <a:pt x="2808" y="249"/>
                </a:moveTo>
                <a:cubicBezTo>
                  <a:pt x="2808" y="250"/>
                  <a:pt x="2808" y="250"/>
                  <a:pt x="2808" y="250"/>
                </a:cubicBezTo>
                <a:cubicBezTo>
                  <a:pt x="2808" y="250"/>
                  <a:pt x="2808" y="250"/>
                  <a:pt x="2808" y="250"/>
                </a:cubicBezTo>
                <a:cubicBezTo>
                  <a:pt x="2808" y="249"/>
                  <a:pt x="2809" y="249"/>
                  <a:pt x="2808" y="249"/>
                </a:cubicBezTo>
                <a:close/>
                <a:moveTo>
                  <a:pt x="789" y="252"/>
                </a:moveTo>
                <a:cubicBezTo>
                  <a:pt x="789" y="251"/>
                  <a:pt x="789" y="251"/>
                  <a:pt x="789" y="251"/>
                </a:cubicBezTo>
                <a:cubicBezTo>
                  <a:pt x="790" y="251"/>
                  <a:pt x="790" y="251"/>
                  <a:pt x="790" y="251"/>
                </a:cubicBezTo>
                <a:cubicBezTo>
                  <a:pt x="790" y="249"/>
                  <a:pt x="790" y="249"/>
                  <a:pt x="790" y="249"/>
                </a:cubicBezTo>
                <a:cubicBezTo>
                  <a:pt x="787" y="249"/>
                  <a:pt x="788" y="250"/>
                  <a:pt x="786" y="251"/>
                </a:cubicBezTo>
                <a:cubicBezTo>
                  <a:pt x="786" y="251"/>
                  <a:pt x="786" y="251"/>
                  <a:pt x="787" y="252"/>
                </a:cubicBezTo>
                <a:lnTo>
                  <a:pt x="789" y="252"/>
                </a:lnTo>
                <a:close/>
                <a:moveTo>
                  <a:pt x="1586" y="258"/>
                </a:moveTo>
                <a:cubicBezTo>
                  <a:pt x="1587" y="258"/>
                  <a:pt x="1589" y="259"/>
                  <a:pt x="1589" y="259"/>
                </a:cubicBezTo>
                <a:cubicBezTo>
                  <a:pt x="1589" y="258"/>
                  <a:pt x="1589" y="258"/>
                  <a:pt x="1589" y="258"/>
                </a:cubicBezTo>
                <a:cubicBezTo>
                  <a:pt x="1590" y="258"/>
                  <a:pt x="1590" y="258"/>
                  <a:pt x="1590" y="258"/>
                </a:cubicBezTo>
                <a:cubicBezTo>
                  <a:pt x="1590" y="257"/>
                  <a:pt x="1590" y="257"/>
                  <a:pt x="1591" y="256"/>
                </a:cubicBezTo>
                <a:cubicBezTo>
                  <a:pt x="1591" y="254"/>
                  <a:pt x="1592" y="251"/>
                  <a:pt x="1591" y="250"/>
                </a:cubicBezTo>
                <a:cubicBezTo>
                  <a:pt x="1591" y="249"/>
                  <a:pt x="1591" y="249"/>
                  <a:pt x="1591" y="249"/>
                </a:cubicBezTo>
                <a:cubicBezTo>
                  <a:pt x="1590" y="250"/>
                  <a:pt x="1589" y="251"/>
                  <a:pt x="1589" y="251"/>
                </a:cubicBezTo>
                <a:cubicBezTo>
                  <a:pt x="1587" y="252"/>
                  <a:pt x="1587" y="250"/>
                  <a:pt x="1586" y="253"/>
                </a:cubicBezTo>
                <a:cubicBezTo>
                  <a:pt x="1585" y="253"/>
                  <a:pt x="1585" y="254"/>
                  <a:pt x="1584" y="254"/>
                </a:cubicBezTo>
                <a:cubicBezTo>
                  <a:pt x="1584" y="255"/>
                  <a:pt x="1584" y="256"/>
                  <a:pt x="1583" y="257"/>
                </a:cubicBezTo>
                <a:cubicBezTo>
                  <a:pt x="1583" y="257"/>
                  <a:pt x="1584" y="257"/>
                  <a:pt x="1584" y="258"/>
                </a:cubicBezTo>
                <a:cubicBezTo>
                  <a:pt x="1583" y="258"/>
                  <a:pt x="1583" y="258"/>
                  <a:pt x="1583" y="258"/>
                </a:cubicBezTo>
                <a:cubicBezTo>
                  <a:pt x="1583" y="261"/>
                  <a:pt x="1583" y="261"/>
                  <a:pt x="1583" y="261"/>
                </a:cubicBezTo>
                <a:cubicBezTo>
                  <a:pt x="1585" y="261"/>
                  <a:pt x="1585" y="260"/>
                  <a:pt x="1586" y="258"/>
                </a:cubicBezTo>
                <a:close/>
                <a:moveTo>
                  <a:pt x="577" y="252"/>
                </a:moveTo>
                <a:cubicBezTo>
                  <a:pt x="576" y="251"/>
                  <a:pt x="577" y="251"/>
                  <a:pt x="575" y="251"/>
                </a:cubicBezTo>
                <a:cubicBezTo>
                  <a:pt x="575" y="252"/>
                  <a:pt x="575" y="252"/>
                  <a:pt x="577" y="252"/>
                </a:cubicBezTo>
                <a:close/>
                <a:moveTo>
                  <a:pt x="766" y="253"/>
                </a:moveTo>
                <a:cubicBezTo>
                  <a:pt x="766" y="252"/>
                  <a:pt x="766" y="251"/>
                  <a:pt x="765" y="251"/>
                </a:cubicBezTo>
                <a:cubicBezTo>
                  <a:pt x="764" y="251"/>
                  <a:pt x="765" y="250"/>
                  <a:pt x="764" y="251"/>
                </a:cubicBezTo>
                <a:cubicBezTo>
                  <a:pt x="765" y="252"/>
                  <a:pt x="765" y="252"/>
                  <a:pt x="765" y="252"/>
                </a:cubicBezTo>
                <a:cubicBezTo>
                  <a:pt x="765" y="253"/>
                  <a:pt x="765" y="253"/>
                  <a:pt x="765" y="253"/>
                </a:cubicBezTo>
                <a:lnTo>
                  <a:pt x="766" y="253"/>
                </a:lnTo>
                <a:close/>
                <a:moveTo>
                  <a:pt x="1858" y="263"/>
                </a:moveTo>
                <a:cubicBezTo>
                  <a:pt x="1860" y="263"/>
                  <a:pt x="1860" y="263"/>
                  <a:pt x="1860" y="263"/>
                </a:cubicBezTo>
                <a:cubicBezTo>
                  <a:pt x="1861" y="262"/>
                  <a:pt x="1860" y="261"/>
                  <a:pt x="1860" y="260"/>
                </a:cubicBezTo>
                <a:cubicBezTo>
                  <a:pt x="1861" y="260"/>
                  <a:pt x="1861" y="260"/>
                  <a:pt x="1861" y="260"/>
                </a:cubicBezTo>
                <a:cubicBezTo>
                  <a:pt x="1862" y="259"/>
                  <a:pt x="1863" y="259"/>
                  <a:pt x="1863" y="257"/>
                </a:cubicBezTo>
                <a:cubicBezTo>
                  <a:pt x="1864" y="257"/>
                  <a:pt x="1864" y="257"/>
                  <a:pt x="1864" y="257"/>
                </a:cubicBezTo>
                <a:cubicBezTo>
                  <a:pt x="1864" y="256"/>
                  <a:pt x="1863" y="253"/>
                  <a:pt x="1863" y="252"/>
                </a:cubicBezTo>
                <a:cubicBezTo>
                  <a:pt x="1861" y="252"/>
                  <a:pt x="1861" y="252"/>
                  <a:pt x="1861" y="252"/>
                </a:cubicBezTo>
                <a:cubicBezTo>
                  <a:pt x="1861" y="252"/>
                  <a:pt x="1861" y="252"/>
                  <a:pt x="1861" y="252"/>
                </a:cubicBezTo>
                <a:cubicBezTo>
                  <a:pt x="1860" y="252"/>
                  <a:pt x="1857" y="251"/>
                  <a:pt x="1856" y="251"/>
                </a:cubicBezTo>
                <a:cubicBezTo>
                  <a:pt x="1856" y="252"/>
                  <a:pt x="1856" y="252"/>
                  <a:pt x="1856" y="252"/>
                </a:cubicBezTo>
                <a:cubicBezTo>
                  <a:pt x="1855" y="252"/>
                  <a:pt x="1855" y="253"/>
                  <a:pt x="1854" y="253"/>
                </a:cubicBezTo>
                <a:cubicBezTo>
                  <a:pt x="1853" y="255"/>
                  <a:pt x="1853" y="256"/>
                  <a:pt x="1853" y="258"/>
                </a:cubicBezTo>
                <a:cubicBezTo>
                  <a:pt x="1854" y="258"/>
                  <a:pt x="1854" y="258"/>
                  <a:pt x="1854" y="258"/>
                </a:cubicBezTo>
                <a:cubicBezTo>
                  <a:pt x="1854" y="262"/>
                  <a:pt x="1856" y="261"/>
                  <a:pt x="1858" y="263"/>
                </a:cubicBezTo>
                <a:close/>
                <a:moveTo>
                  <a:pt x="2810" y="254"/>
                </a:moveTo>
                <a:cubicBezTo>
                  <a:pt x="2810" y="254"/>
                  <a:pt x="2810" y="254"/>
                  <a:pt x="2810" y="254"/>
                </a:cubicBezTo>
                <a:cubicBezTo>
                  <a:pt x="2809" y="254"/>
                  <a:pt x="2809" y="254"/>
                  <a:pt x="2809" y="254"/>
                </a:cubicBezTo>
                <a:cubicBezTo>
                  <a:pt x="2809" y="256"/>
                  <a:pt x="2809" y="256"/>
                  <a:pt x="2809" y="256"/>
                </a:cubicBezTo>
                <a:cubicBezTo>
                  <a:pt x="2810" y="256"/>
                  <a:pt x="2810" y="256"/>
                  <a:pt x="2810" y="256"/>
                </a:cubicBezTo>
                <a:cubicBezTo>
                  <a:pt x="2810" y="254"/>
                  <a:pt x="2811" y="255"/>
                  <a:pt x="2810" y="254"/>
                </a:cubicBezTo>
                <a:close/>
                <a:moveTo>
                  <a:pt x="581" y="258"/>
                </a:moveTo>
                <a:cubicBezTo>
                  <a:pt x="581" y="257"/>
                  <a:pt x="581" y="256"/>
                  <a:pt x="581" y="255"/>
                </a:cubicBezTo>
                <a:cubicBezTo>
                  <a:pt x="580" y="255"/>
                  <a:pt x="580" y="255"/>
                  <a:pt x="580" y="255"/>
                </a:cubicBezTo>
                <a:cubicBezTo>
                  <a:pt x="580" y="256"/>
                  <a:pt x="580" y="256"/>
                  <a:pt x="579" y="256"/>
                </a:cubicBezTo>
                <a:cubicBezTo>
                  <a:pt x="578" y="256"/>
                  <a:pt x="577" y="256"/>
                  <a:pt x="576" y="256"/>
                </a:cubicBezTo>
                <a:cubicBezTo>
                  <a:pt x="576" y="258"/>
                  <a:pt x="576" y="258"/>
                  <a:pt x="576" y="258"/>
                </a:cubicBezTo>
                <a:cubicBezTo>
                  <a:pt x="577" y="258"/>
                  <a:pt x="577" y="258"/>
                  <a:pt x="577" y="258"/>
                </a:cubicBezTo>
                <a:cubicBezTo>
                  <a:pt x="577" y="258"/>
                  <a:pt x="577" y="258"/>
                  <a:pt x="577" y="258"/>
                </a:cubicBezTo>
                <a:cubicBezTo>
                  <a:pt x="577" y="258"/>
                  <a:pt x="578" y="258"/>
                  <a:pt x="578" y="258"/>
                </a:cubicBezTo>
                <a:cubicBezTo>
                  <a:pt x="578" y="258"/>
                  <a:pt x="578" y="258"/>
                  <a:pt x="578" y="258"/>
                </a:cubicBezTo>
                <a:lnTo>
                  <a:pt x="581" y="258"/>
                </a:lnTo>
                <a:close/>
                <a:moveTo>
                  <a:pt x="1581" y="256"/>
                </a:moveTo>
                <a:cubicBezTo>
                  <a:pt x="1581" y="255"/>
                  <a:pt x="1581" y="255"/>
                  <a:pt x="1581" y="255"/>
                </a:cubicBezTo>
                <a:cubicBezTo>
                  <a:pt x="1581" y="255"/>
                  <a:pt x="1581" y="255"/>
                  <a:pt x="1581" y="255"/>
                </a:cubicBezTo>
                <a:cubicBezTo>
                  <a:pt x="1581" y="256"/>
                  <a:pt x="1580" y="256"/>
                  <a:pt x="1580" y="257"/>
                </a:cubicBezTo>
                <a:cubicBezTo>
                  <a:pt x="1581" y="257"/>
                  <a:pt x="1581" y="257"/>
                  <a:pt x="1581" y="257"/>
                </a:cubicBezTo>
                <a:cubicBezTo>
                  <a:pt x="1581" y="257"/>
                  <a:pt x="1581" y="256"/>
                  <a:pt x="1581" y="256"/>
                </a:cubicBezTo>
                <a:close/>
                <a:moveTo>
                  <a:pt x="1580" y="258"/>
                </a:moveTo>
                <a:cubicBezTo>
                  <a:pt x="1580" y="257"/>
                  <a:pt x="1580" y="257"/>
                  <a:pt x="1580" y="257"/>
                </a:cubicBezTo>
                <a:cubicBezTo>
                  <a:pt x="1580" y="257"/>
                  <a:pt x="1580" y="257"/>
                  <a:pt x="1580" y="257"/>
                </a:cubicBezTo>
                <a:cubicBezTo>
                  <a:pt x="1579" y="258"/>
                  <a:pt x="1579" y="258"/>
                  <a:pt x="1579" y="259"/>
                </a:cubicBezTo>
                <a:cubicBezTo>
                  <a:pt x="1580" y="259"/>
                  <a:pt x="1580" y="259"/>
                  <a:pt x="1580" y="259"/>
                </a:cubicBezTo>
                <a:cubicBezTo>
                  <a:pt x="1580" y="259"/>
                  <a:pt x="1580" y="258"/>
                  <a:pt x="1580" y="258"/>
                </a:cubicBezTo>
                <a:close/>
                <a:moveTo>
                  <a:pt x="569" y="260"/>
                </a:moveTo>
                <a:cubicBezTo>
                  <a:pt x="570" y="260"/>
                  <a:pt x="570" y="260"/>
                  <a:pt x="570" y="260"/>
                </a:cubicBezTo>
                <a:cubicBezTo>
                  <a:pt x="570" y="259"/>
                  <a:pt x="569" y="259"/>
                  <a:pt x="569" y="259"/>
                </a:cubicBezTo>
                <a:cubicBezTo>
                  <a:pt x="569" y="258"/>
                  <a:pt x="569" y="258"/>
                  <a:pt x="569" y="258"/>
                </a:cubicBezTo>
                <a:cubicBezTo>
                  <a:pt x="567" y="259"/>
                  <a:pt x="567" y="259"/>
                  <a:pt x="565" y="260"/>
                </a:cubicBezTo>
                <a:cubicBezTo>
                  <a:pt x="565" y="262"/>
                  <a:pt x="565" y="262"/>
                  <a:pt x="565" y="262"/>
                </a:cubicBezTo>
                <a:cubicBezTo>
                  <a:pt x="566" y="262"/>
                  <a:pt x="566" y="262"/>
                  <a:pt x="566" y="262"/>
                </a:cubicBezTo>
                <a:cubicBezTo>
                  <a:pt x="566" y="262"/>
                  <a:pt x="566" y="262"/>
                  <a:pt x="566" y="262"/>
                </a:cubicBezTo>
                <a:cubicBezTo>
                  <a:pt x="567" y="262"/>
                  <a:pt x="568" y="261"/>
                  <a:pt x="569" y="260"/>
                </a:cubicBezTo>
                <a:close/>
                <a:moveTo>
                  <a:pt x="764" y="264"/>
                </a:moveTo>
                <a:cubicBezTo>
                  <a:pt x="764" y="263"/>
                  <a:pt x="764" y="262"/>
                  <a:pt x="763" y="262"/>
                </a:cubicBezTo>
                <a:cubicBezTo>
                  <a:pt x="761" y="261"/>
                  <a:pt x="761" y="260"/>
                  <a:pt x="758" y="260"/>
                </a:cubicBezTo>
                <a:cubicBezTo>
                  <a:pt x="758" y="264"/>
                  <a:pt x="758" y="264"/>
                  <a:pt x="758" y="264"/>
                </a:cubicBezTo>
                <a:cubicBezTo>
                  <a:pt x="761" y="263"/>
                  <a:pt x="761" y="263"/>
                  <a:pt x="764" y="264"/>
                </a:cubicBezTo>
                <a:close/>
                <a:moveTo>
                  <a:pt x="1568" y="270"/>
                </a:moveTo>
                <a:cubicBezTo>
                  <a:pt x="1568" y="272"/>
                  <a:pt x="1568" y="272"/>
                  <a:pt x="1568" y="272"/>
                </a:cubicBezTo>
                <a:cubicBezTo>
                  <a:pt x="1569" y="272"/>
                  <a:pt x="1569" y="272"/>
                  <a:pt x="1570" y="271"/>
                </a:cubicBezTo>
                <a:cubicBezTo>
                  <a:pt x="1570" y="271"/>
                  <a:pt x="1570" y="271"/>
                  <a:pt x="1570" y="271"/>
                </a:cubicBezTo>
                <a:cubicBezTo>
                  <a:pt x="1570" y="274"/>
                  <a:pt x="1570" y="274"/>
                  <a:pt x="1570" y="274"/>
                </a:cubicBezTo>
                <a:cubicBezTo>
                  <a:pt x="1572" y="274"/>
                  <a:pt x="1572" y="274"/>
                  <a:pt x="1572" y="274"/>
                </a:cubicBezTo>
                <a:cubicBezTo>
                  <a:pt x="1572" y="272"/>
                  <a:pt x="1572" y="272"/>
                  <a:pt x="1572" y="272"/>
                </a:cubicBezTo>
                <a:cubicBezTo>
                  <a:pt x="1574" y="272"/>
                  <a:pt x="1574" y="272"/>
                  <a:pt x="1574" y="272"/>
                </a:cubicBezTo>
                <a:cubicBezTo>
                  <a:pt x="1574" y="272"/>
                  <a:pt x="1574" y="272"/>
                  <a:pt x="1575" y="272"/>
                </a:cubicBezTo>
                <a:cubicBezTo>
                  <a:pt x="1576" y="271"/>
                  <a:pt x="1576" y="270"/>
                  <a:pt x="1577" y="270"/>
                </a:cubicBezTo>
                <a:cubicBezTo>
                  <a:pt x="1578" y="270"/>
                  <a:pt x="1578" y="270"/>
                  <a:pt x="1578" y="270"/>
                </a:cubicBezTo>
                <a:cubicBezTo>
                  <a:pt x="1580" y="268"/>
                  <a:pt x="1580" y="268"/>
                  <a:pt x="1580" y="268"/>
                </a:cubicBezTo>
                <a:cubicBezTo>
                  <a:pt x="1580" y="267"/>
                  <a:pt x="1580" y="267"/>
                  <a:pt x="1581" y="266"/>
                </a:cubicBezTo>
                <a:cubicBezTo>
                  <a:pt x="1581" y="264"/>
                  <a:pt x="1581" y="264"/>
                  <a:pt x="1580" y="263"/>
                </a:cubicBezTo>
                <a:cubicBezTo>
                  <a:pt x="1580" y="262"/>
                  <a:pt x="1580" y="262"/>
                  <a:pt x="1580" y="262"/>
                </a:cubicBezTo>
                <a:cubicBezTo>
                  <a:pt x="1579" y="263"/>
                  <a:pt x="1578" y="263"/>
                  <a:pt x="1577" y="263"/>
                </a:cubicBezTo>
                <a:cubicBezTo>
                  <a:pt x="1577" y="265"/>
                  <a:pt x="1577" y="265"/>
                  <a:pt x="1577" y="265"/>
                </a:cubicBezTo>
                <a:cubicBezTo>
                  <a:pt x="1575" y="265"/>
                  <a:pt x="1575" y="265"/>
                  <a:pt x="1575" y="265"/>
                </a:cubicBezTo>
                <a:cubicBezTo>
                  <a:pt x="1575" y="264"/>
                  <a:pt x="1575" y="264"/>
                  <a:pt x="1575" y="264"/>
                </a:cubicBezTo>
                <a:cubicBezTo>
                  <a:pt x="1574" y="264"/>
                  <a:pt x="1574" y="264"/>
                  <a:pt x="1574" y="264"/>
                </a:cubicBezTo>
                <a:cubicBezTo>
                  <a:pt x="1574" y="261"/>
                  <a:pt x="1574" y="261"/>
                  <a:pt x="1574" y="261"/>
                </a:cubicBezTo>
                <a:cubicBezTo>
                  <a:pt x="1573" y="261"/>
                  <a:pt x="1573" y="261"/>
                  <a:pt x="1573" y="261"/>
                </a:cubicBezTo>
                <a:cubicBezTo>
                  <a:pt x="1572" y="263"/>
                  <a:pt x="1572" y="265"/>
                  <a:pt x="1571" y="267"/>
                </a:cubicBezTo>
                <a:cubicBezTo>
                  <a:pt x="1570" y="267"/>
                  <a:pt x="1570" y="267"/>
                  <a:pt x="1569" y="268"/>
                </a:cubicBezTo>
                <a:cubicBezTo>
                  <a:pt x="1569" y="269"/>
                  <a:pt x="1569" y="269"/>
                  <a:pt x="1568" y="270"/>
                </a:cubicBezTo>
                <a:close/>
                <a:moveTo>
                  <a:pt x="537" y="264"/>
                </a:moveTo>
                <a:cubicBezTo>
                  <a:pt x="538" y="265"/>
                  <a:pt x="540" y="265"/>
                  <a:pt x="541" y="266"/>
                </a:cubicBezTo>
                <a:cubicBezTo>
                  <a:pt x="542" y="266"/>
                  <a:pt x="542" y="266"/>
                  <a:pt x="543" y="266"/>
                </a:cubicBezTo>
                <a:cubicBezTo>
                  <a:pt x="543" y="265"/>
                  <a:pt x="544" y="264"/>
                  <a:pt x="544" y="264"/>
                </a:cubicBezTo>
                <a:cubicBezTo>
                  <a:pt x="543" y="264"/>
                  <a:pt x="543" y="264"/>
                  <a:pt x="543" y="264"/>
                </a:cubicBezTo>
                <a:cubicBezTo>
                  <a:pt x="543" y="262"/>
                  <a:pt x="543" y="262"/>
                  <a:pt x="543" y="262"/>
                </a:cubicBezTo>
                <a:cubicBezTo>
                  <a:pt x="540" y="263"/>
                  <a:pt x="541" y="264"/>
                  <a:pt x="537" y="264"/>
                </a:cubicBezTo>
                <a:close/>
                <a:moveTo>
                  <a:pt x="1569" y="262"/>
                </a:moveTo>
                <a:cubicBezTo>
                  <a:pt x="1567" y="263"/>
                  <a:pt x="1567" y="263"/>
                  <a:pt x="1566" y="264"/>
                </a:cubicBezTo>
                <a:cubicBezTo>
                  <a:pt x="1565" y="264"/>
                  <a:pt x="1565" y="264"/>
                  <a:pt x="1565" y="264"/>
                </a:cubicBezTo>
                <a:cubicBezTo>
                  <a:pt x="1565" y="265"/>
                  <a:pt x="1565" y="265"/>
                  <a:pt x="1565" y="265"/>
                </a:cubicBezTo>
                <a:cubicBezTo>
                  <a:pt x="1566" y="265"/>
                  <a:pt x="1568" y="265"/>
                  <a:pt x="1569" y="266"/>
                </a:cubicBezTo>
                <a:lnTo>
                  <a:pt x="1569" y="262"/>
                </a:lnTo>
                <a:close/>
                <a:moveTo>
                  <a:pt x="806" y="264"/>
                </a:moveTo>
                <a:cubicBezTo>
                  <a:pt x="805" y="266"/>
                  <a:pt x="805" y="266"/>
                  <a:pt x="806" y="268"/>
                </a:cubicBezTo>
                <a:cubicBezTo>
                  <a:pt x="808" y="268"/>
                  <a:pt x="808" y="268"/>
                  <a:pt x="808" y="268"/>
                </a:cubicBezTo>
                <a:cubicBezTo>
                  <a:pt x="807" y="266"/>
                  <a:pt x="807" y="265"/>
                  <a:pt x="806" y="264"/>
                </a:cubicBezTo>
                <a:cubicBezTo>
                  <a:pt x="806" y="264"/>
                  <a:pt x="806" y="264"/>
                  <a:pt x="806" y="264"/>
                </a:cubicBezTo>
                <a:close/>
                <a:moveTo>
                  <a:pt x="993" y="267"/>
                </a:moveTo>
                <a:cubicBezTo>
                  <a:pt x="992" y="267"/>
                  <a:pt x="992" y="267"/>
                  <a:pt x="992" y="267"/>
                </a:cubicBezTo>
                <a:cubicBezTo>
                  <a:pt x="992" y="268"/>
                  <a:pt x="992" y="267"/>
                  <a:pt x="993" y="268"/>
                </a:cubicBezTo>
                <a:lnTo>
                  <a:pt x="993" y="267"/>
                </a:lnTo>
                <a:close/>
                <a:moveTo>
                  <a:pt x="1929" y="268"/>
                </a:moveTo>
                <a:cubicBezTo>
                  <a:pt x="1930" y="268"/>
                  <a:pt x="1929" y="268"/>
                  <a:pt x="1930" y="268"/>
                </a:cubicBezTo>
                <a:cubicBezTo>
                  <a:pt x="1931" y="268"/>
                  <a:pt x="1931" y="268"/>
                  <a:pt x="1931" y="268"/>
                </a:cubicBezTo>
                <a:cubicBezTo>
                  <a:pt x="1931" y="267"/>
                  <a:pt x="1931" y="267"/>
                  <a:pt x="1931" y="267"/>
                </a:cubicBezTo>
                <a:cubicBezTo>
                  <a:pt x="1929" y="267"/>
                  <a:pt x="1929" y="267"/>
                  <a:pt x="1929" y="267"/>
                </a:cubicBezTo>
                <a:lnTo>
                  <a:pt x="1929" y="268"/>
                </a:lnTo>
                <a:close/>
                <a:moveTo>
                  <a:pt x="585" y="272"/>
                </a:moveTo>
                <a:cubicBezTo>
                  <a:pt x="585" y="271"/>
                  <a:pt x="585" y="270"/>
                  <a:pt x="585" y="268"/>
                </a:cubicBezTo>
                <a:cubicBezTo>
                  <a:pt x="583" y="268"/>
                  <a:pt x="583" y="268"/>
                  <a:pt x="583" y="268"/>
                </a:cubicBezTo>
                <a:cubicBezTo>
                  <a:pt x="584" y="270"/>
                  <a:pt x="584" y="270"/>
                  <a:pt x="585" y="271"/>
                </a:cubicBezTo>
                <a:cubicBezTo>
                  <a:pt x="585" y="272"/>
                  <a:pt x="585" y="272"/>
                  <a:pt x="585" y="272"/>
                </a:cubicBezTo>
                <a:close/>
                <a:moveTo>
                  <a:pt x="785" y="278"/>
                </a:moveTo>
                <a:cubicBezTo>
                  <a:pt x="786" y="278"/>
                  <a:pt x="786" y="278"/>
                  <a:pt x="786" y="278"/>
                </a:cubicBezTo>
                <a:cubicBezTo>
                  <a:pt x="786" y="280"/>
                  <a:pt x="786" y="280"/>
                  <a:pt x="786" y="280"/>
                </a:cubicBezTo>
                <a:cubicBezTo>
                  <a:pt x="787" y="280"/>
                  <a:pt x="787" y="280"/>
                  <a:pt x="787" y="280"/>
                </a:cubicBezTo>
                <a:cubicBezTo>
                  <a:pt x="787" y="281"/>
                  <a:pt x="788" y="282"/>
                  <a:pt x="789" y="282"/>
                </a:cubicBezTo>
                <a:cubicBezTo>
                  <a:pt x="789" y="281"/>
                  <a:pt x="789" y="281"/>
                  <a:pt x="789" y="281"/>
                </a:cubicBezTo>
                <a:cubicBezTo>
                  <a:pt x="796" y="281"/>
                  <a:pt x="793" y="277"/>
                  <a:pt x="796" y="274"/>
                </a:cubicBezTo>
                <a:cubicBezTo>
                  <a:pt x="796" y="273"/>
                  <a:pt x="796" y="272"/>
                  <a:pt x="795" y="272"/>
                </a:cubicBezTo>
                <a:cubicBezTo>
                  <a:pt x="794" y="272"/>
                  <a:pt x="794" y="272"/>
                  <a:pt x="794" y="272"/>
                </a:cubicBezTo>
                <a:cubicBezTo>
                  <a:pt x="794" y="271"/>
                  <a:pt x="794" y="271"/>
                  <a:pt x="794" y="271"/>
                </a:cubicBezTo>
                <a:cubicBezTo>
                  <a:pt x="793" y="271"/>
                  <a:pt x="793" y="271"/>
                  <a:pt x="793" y="271"/>
                </a:cubicBezTo>
                <a:cubicBezTo>
                  <a:pt x="793" y="270"/>
                  <a:pt x="793" y="270"/>
                  <a:pt x="793" y="270"/>
                </a:cubicBezTo>
                <a:cubicBezTo>
                  <a:pt x="793" y="269"/>
                  <a:pt x="792" y="269"/>
                  <a:pt x="792" y="268"/>
                </a:cubicBezTo>
                <a:cubicBezTo>
                  <a:pt x="789" y="269"/>
                  <a:pt x="789" y="269"/>
                  <a:pt x="787" y="270"/>
                </a:cubicBezTo>
                <a:cubicBezTo>
                  <a:pt x="786" y="271"/>
                  <a:pt x="786" y="273"/>
                  <a:pt x="785" y="274"/>
                </a:cubicBezTo>
                <a:cubicBezTo>
                  <a:pt x="785" y="276"/>
                  <a:pt x="785" y="277"/>
                  <a:pt x="785" y="278"/>
                </a:cubicBezTo>
                <a:close/>
                <a:moveTo>
                  <a:pt x="12" y="270"/>
                </a:moveTo>
                <a:cubicBezTo>
                  <a:pt x="13" y="270"/>
                  <a:pt x="12" y="270"/>
                  <a:pt x="13" y="270"/>
                </a:cubicBezTo>
                <a:cubicBezTo>
                  <a:pt x="13" y="270"/>
                  <a:pt x="13" y="270"/>
                  <a:pt x="13" y="270"/>
                </a:cubicBezTo>
                <a:lnTo>
                  <a:pt x="12" y="270"/>
                </a:lnTo>
                <a:close/>
                <a:moveTo>
                  <a:pt x="1560" y="276"/>
                </a:moveTo>
                <a:cubicBezTo>
                  <a:pt x="1563" y="275"/>
                  <a:pt x="1564" y="273"/>
                  <a:pt x="1566" y="272"/>
                </a:cubicBezTo>
                <a:cubicBezTo>
                  <a:pt x="1566" y="270"/>
                  <a:pt x="1567" y="271"/>
                  <a:pt x="1565" y="270"/>
                </a:cubicBezTo>
                <a:cubicBezTo>
                  <a:pt x="1564" y="271"/>
                  <a:pt x="1562" y="274"/>
                  <a:pt x="1560" y="274"/>
                </a:cubicBezTo>
                <a:cubicBezTo>
                  <a:pt x="1560" y="275"/>
                  <a:pt x="1560" y="275"/>
                  <a:pt x="1560" y="275"/>
                </a:cubicBezTo>
                <a:cubicBezTo>
                  <a:pt x="1560" y="275"/>
                  <a:pt x="1560" y="275"/>
                  <a:pt x="1560" y="275"/>
                </a:cubicBezTo>
                <a:lnTo>
                  <a:pt x="1560" y="276"/>
                </a:lnTo>
                <a:close/>
                <a:moveTo>
                  <a:pt x="802" y="276"/>
                </a:moveTo>
                <a:cubicBezTo>
                  <a:pt x="807" y="276"/>
                  <a:pt x="807" y="276"/>
                  <a:pt x="807" y="276"/>
                </a:cubicBezTo>
                <a:cubicBezTo>
                  <a:pt x="807" y="275"/>
                  <a:pt x="807" y="276"/>
                  <a:pt x="808" y="275"/>
                </a:cubicBezTo>
                <a:cubicBezTo>
                  <a:pt x="807" y="273"/>
                  <a:pt x="807" y="273"/>
                  <a:pt x="807" y="272"/>
                </a:cubicBezTo>
                <a:cubicBezTo>
                  <a:pt x="806" y="272"/>
                  <a:pt x="806" y="272"/>
                  <a:pt x="806" y="272"/>
                </a:cubicBezTo>
                <a:cubicBezTo>
                  <a:pt x="803" y="272"/>
                  <a:pt x="803" y="272"/>
                  <a:pt x="802" y="273"/>
                </a:cubicBezTo>
                <a:cubicBezTo>
                  <a:pt x="802" y="275"/>
                  <a:pt x="802" y="275"/>
                  <a:pt x="802" y="276"/>
                </a:cubicBezTo>
                <a:close/>
                <a:moveTo>
                  <a:pt x="589" y="274"/>
                </a:moveTo>
                <a:cubicBezTo>
                  <a:pt x="589" y="273"/>
                  <a:pt x="589" y="273"/>
                  <a:pt x="589" y="273"/>
                </a:cubicBezTo>
                <a:cubicBezTo>
                  <a:pt x="589" y="273"/>
                  <a:pt x="588" y="272"/>
                  <a:pt x="587" y="272"/>
                </a:cubicBezTo>
                <a:cubicBezTo>
                  <a:pt x="588" y="273"/>
                  <a:pt x="588" y="274"/>
                  <a:pt x="589" y="274"/>
                </a:cubicBezTo>
                <a:close/>
                <a:moveTo>
                  <a:pt x="1557" y="277"/>
                </a:moveTo>
                <a:cubicBezTo>
                  <a:pt x="1557" y="277"/>
                  <a:pt x="1557" y="277"/>
                  <a:pt x="1557" y="277"/>
                </a:cubicBezTo>
                <a:cubicBezTo>
                  <a:pt x="1558" y="277"/>
                  <a:pt x="1558" y="277"/>
                  <a:pt x="1558" y="277"/>
                </a:cubicBezTo>
                <a:cubicBezTo>
                  <a:pt x="1557" y="276"/>
                  <a:pt x="1557" y="276"/>
                  <a:pt x="1556" y="274"/>
                </a:cubicBezTo>
                <a:cubicBezTo>
                  <a:pt x="1555" y="274"/>
                  <a:pt x="1555" y="274"/>
                  <a:pt x="1555" y="274"/>
                </a:cubicBezTo>
                <a:cubicBezTo>
                  <a:pt x="1555" y="276"/>
                  <a:pt x="1555" y="275"/>
                  <a:pt x="1554" y="276"/>
                </a:cubicBezTo>
                <a:cubicBezTo>
                  <a:pt x="1554" y="277"/>
                  <a:pt x="1554" y="277"/>
                  <a:pt x="1555" y="277"/>
                </a:cubicBezTo>
                <a:lnTo>
                  <a:pt x="1557" y="277"/>
                </a:lnTo>
                <a:close/>
                <a:moveTo>
                  <a:pt x="3083" y="278"/>
                </a:moveTo>
                <a:cubicBezTo>
                  <a:pt x="3083" y="277"/>
                  <a:pt x="3083" y="277"/>
                  <a:pt x="3083" y="277"/>
                </a:cubicBezTo>
                <a:cubicBezTo>
                  <a:pt x="3082" y="277"/>
                  <a:pt x="3082" y="277"/>
                  <a:pt x="3082" y="277"/>
                </a:cubicBezTo>
                <a:cubicBezTo>
                  <a:pt x="3083" y="278"/>
                  <a:pt x="3082" y="278"/>
                  <a:pt x="3083" y="278"/>
                </a:cubicBezTo>
                <a:close/>
                <a:moveTo>
                  <a:pt x="697" y="282"/>
                </a:moveTo>
                <a:cubicBezTo>
                  <a:pt x="697" y="279"/>
                  <a:pt x="697" y="279"/>
                  <a:pt x="697" y="279"/>
                </a:cubicBezTo>
                <a:cubicBezTo>
                  <a:pt x="696" y="280"/>
                  <a:pt x="696" y="280"/>
                  <a:pt x="695" y="280"/>
                </a:cubicBezTo>
                <a:cubicBezTo>
                  <a:pt x="696" y="282"/>
                  <a:pt x="695" y="282"/>
                  <a:pt x="697" y="282"/>
                </a:cubicBezTo>
                <a:close/>
                <a:moveTo>
                  <a:pt x="47" y="294"/>
                </a:moveTo>
                <a:cubicBezTo>
                  <a:pt x="47" y="292"/>
                  <a:pt x="47" y="292"/>
                  <a:pt x="47" y="292"/>
                </a:cubicBezTo>
                <a:cubicBezTo>
                  <a:pt x="46" y="292"/>
                  <a:pt x="46" y="292"/>
                  <a:pt x="46" y="292"/>
                </a:cubicBezTo>
                <a:cubicBezTo>
                  <a:pt x="47" y="293"/>
                  <a:pt x="46" y="293"/>
                  <a:pt x="47" y="293"/>
                </a:cubicBezTo>
                <a:cubicBezTo>
                  <a:pt x="47" y="294"/>
                  <a:pt x="47" y="294"/>
                  <a:pt x="47" y="294"/>
                </a:cubicBezTo>
                <a:close/>
                <a:moveTo>
                  <a:pt x="1245" y="298"/>
                </a:moveTo>
                <a:cubicBezTo>
                  <a:pt x="1243" y="298"/>
                  <a:pt x="1242" y="298"/>
                  <a:pt x="1242" y="300"/>
                </a:cubicBezTo>
                <a:cubicBezTo>
                  <a:pt x="1243" y="300"/>
                  <a:pt x="1245" y="299"/>
                  <a:pt x="1247" y="300"/>
                </a:cubicBezTo>
                <a:cubicBezTo>
                  <a:pt x="1251" y="300"/>
                  <a:pt x="1251" y="300"/>
                  <a:pt x="1251" y="300"/>
                </a:cubicBezTo>
                <a:cubicBezTo>
                  <a:pt x="1251" y="300"/>
                  <a:pt x="1251" y="300"/>
                  <a:pt x="1251" y="300"/>
                </a:cubicBezTo>
                <a:cubicBezTo>
                  <a:pt x="1250" y="300"/>
                  <a:pt x="1250" y="300"/>
                  <a:pt x="1250" y="300"/>
                </a:cubicBezTo>
                <a:cubicBezTo>
                  <a:pt x="1248" y="297"/>
                  <a:pt x="1247" y="299"/>
                  <a:pt x="1245" y="298"/>
                </a:cubicBezTo>
                <a:close/>
                <a:moveTo>
                  <a:pt x="715" y="300"/>
                </a:moveTo>
                <a:cubicBezTo>
                  <a:pt x="717" y="300"/>
                  <a:pt x="717" y="300"/>
                  <a:pt x="717" y="300"/>
                </a:cubicBezTo>
                <a:cubicBezTo>
                  <a:pt x="717" y="299"/>
                  <a:pt x="717" y="299"/>
                  <a:pt x="717" y="299"/>
                </a:cubicBezTo>
                <a:cubicBezTo>
                  <a:pt x="715" y="299"/>
                  <a:pt x="715" y="299"/>
                  <a:pt x="715" y="299"/>
                </a:cubicBezTo>
                <a:lnTo>
                  <a:pt x="715" y="300"/>
                </a:lnTo>
                <a:close/>
                <a:moveTo>
                  <a:pt x="1283" y="339"/>
                </a:moveTo>
                <a:cubicBezTo>
                  <a:pt x="1283" y="336"/>
                  <a:pt x="1283" y="336"/>
                  <a:pt x="1283" y="336"/>
                </a:cubicBezTo>
                <a:cubicBezTo>
                  <a:pt x="1285" y="336"/>
                  <a:pt x="1286" y="336"/>
                  <a:pt x="1288" y="337"/>
                </a:cubicBezTo>
                <a:cubicBezTo>
                  <a:pt x="1288" y="337"/>
                  <a:pt x="1289" y="338"/>
                  <a:pt x="1289" y="339"/>
                </a:cubicBezTo>
                <a:cubicBezTo>
                  <a:pt x="1290" y="338"/>
                  <a:pt x="1292" y="338"/>
                  <a:pt x="1293" y="338"/>
                </a:cubicBezTo>
                <a:cubicBezTo>
                  <a:pt x="1293" y="336"/>
                  <a:pt x="1293" y="336"/>
                  <a:pt x="1293" y="336"/>
                </a:cubicBezTo>
                <a:cubicBezTo>
                  <a:pt x="1293" y="336"/>
                  <a:pt x="1293" y="336"/>
                  <a:pt x="1293" y="336"/>
                </a:cubicBezTo>
                <a:cubicBezTo>
                  <a:pt x="1293" y="335"/>
                  <a:pt x="1293" y="335"/>
                  <a:pt x="1293" y="335"/>
                </a:cubicBezTo>
                <a:cubicBezTo>
                  <a:pt x="1295" y="336"/>
                  <a:pt x="1295" y="336"/>
                  <a:pt x="1295" y="337"/>
                </a:cubicBezTo>
                <a:cubicBezTo>
                  <a:pt x="1297" y="337"/>
                  <a:pt x="1298" y="336"/>
                  <a:pt x="1299" y="335"/>
                </a:cubicBezTo>
                <a:cubicBezTo>
                  <a:pt x="1299" y="335"/>
                  <a:pt x="1299" y="335"/>
                  <a:pt x="1299" y="335"/>
                </a:cubicBezTo>
                <a:cubicBezTo>
                  <a:pt x="1300" y="335"/>
                  <a:pt x="1300" y="335"/>
                  <a:pt x="1300" y="335"/>
                </a:cubicBezTo>
                <a:cubicBezTo>
                  <a:pt x="1300" y="334"/>
                  <a:pt x="1300" y="334"/>
                  <a:pt x="1301" y="333"/>
                </a:cubicBezTo>
                <a:cubicBezTo>
                  <a:pt x="1303" y="333"/>
                  <a:pt x="1303" y="333"/>
                  <a:pt x="1303" y="333"/>
                </a:cubicBezTo>
                <a:cubicBezTo>
                  <a:pt x="1303" y="333"/>
                  <a:pt x="1303" y="333"/>
                  <a:pt x="1303" y="333"/>
                </a:cubicBezTo>
                <a:cubicBezTo>
                  <a:pt x="1305" y="333"/>
                  <a:pt x="1305" y="333"/>
                  <a:pt x="1305" y="333"/>
                </a:cubicBezTo>
                <a:cubicBezTo>
                  <a:pt x="1305" y="332"/>
                  <a:pt x="1305" y="332"/>
                  <a:pt x="1305" y="332"/>
                </a:cubicBezTo>
                <a:cubicBezTo>
                  <a:pt x="1307" y="332"/>
                  <a:pt x="1307" y="332"/>
                  <a:pt x="1307" y="332"/>
                </a:cubicBezTo>
                <a:cubicBezTo>
                  <a:pt x="1307" y="331"/>
                  <a:pt x="1307" y="331"/>
                  <a:pt x="1307" y="331"/>
                </a:cubicBezTo>
                <a:cubicBezTo>
                  <a:pt x="1309" y="331"/>
                  <a:pt x="1309" y="331"/>
                  <a:pt x="1309" y="331"/>
                </a:cubicBezTo>
                <a:cubicBezTo>
                  <a:pt x="1309" y="331"/>
                  <a:pt x="1309" y="331"/>
                  <a:pt x="1309" y="330"/>
                </a:cubicBezTo>
                <a:cubicBezTo>
                  <a:pt x="1311" y="330"/>
                  <a:pt x="1311" y="330"/>
                  <a:pt x="1311" y="330"/>
                </a:cubicBezTo>
                <a:cubicBezTo>
                  <a:pt x="1311" y="329"/>
                  <a:pt x="1311" y="329"/>
                  <a:pt x="1311" y="329"/>
                </a:cubicBezTo>
                <a:cubicBezTo>
                  <a:pt x="1312" y="329"/>
                  <a:pt x="1312" y="329"/>
                  <a:pt x="1312" y="329"/>
                </a:cubicBezTo>
                <a:cubicBezTo>
                  <a:pt x="1312" y="328"/>
                  <a:pt x="1311" y="327"/>
                  <a:pt x="1311" y="327"/>
                </a:cubicBezTo>
                <a:cubicBezTo>
                  <a:pt x="1313" y="327"/>
                  <a:pt x="1313" y="327"/>
                  <a:pt x="1313" y="327"/>
                </a:cubicBezTo>
                <a:cubicBezTo>
                  <a:pt x="1313" y="325"/>
                  <a:pt x="1313" y="325"/>
                  <a:pt x="1313" y="325"/>
                </a:cubicBezTo>
                <a:cubicBezTo>
                  <a:pt x="1315" y="325"/>
                  <a:pt x="1315" y="325"/>
                  <a:pt x="1315" y="325"/>
                </a:cubicBezTo>
                <a:cubicBezTo>
                  <a:pt x="1315" y="324"/>
                  <a:pt x="1315" y="324"/>
                  <a:pt x="1315" y="324"/>
                </a:cubicBezTo>
                <a:cubicBezTo>
                  <a:pt x="1316" y="324"/>
                  <a:pt x="1316" y="324"/>
                  <a:pt x="1316" y="324"/>
                </a:cubicBezTo>
                <a:cubicBezTo>
                  <a:pt x="1316" y="322"/>
                  <a:pt x="1316" y="322"/>
                  <a:pt x="1316" y="322"/>
                </a:cubicBezTo>
                <a:cubicBezTo>
                  <a:pt x="1317" y="323"/>
                  <a:pt x="1318" y="323"/>
                  <a:pt x="1318" y="324"/>
                </a:cubicBezTo>
                <a:cubicBezTo>
                  <a:pt x="1320" y="324"/>
                  <a:pt x="1320" y="324"/>
                  <a:pt x="1320" y="324"/>
                </a:cubicBezTo>
                <a:cubicBezTo>
                  <a:pt x="1320" y="323"/>
                  <a:pt x="1320" y="323"/>
                  <a:pt x="1320" y="323"/>
                </a:cubicBezTo>
                <a:cubicBezTo>
                  <a:pt x="1321" y="323"/>
                  <a:pt x="1321" y="323"/>
                  <a:pt x="1321" y="323"/>
                </a:cubicBezTo>
                <a:cubicBezTo>
                  <a:pt x="1321" y="322"/>
                  <a:pt x="1321" y="321"/>
                  <a:pt x="1320" y="320"/>
                </a:cubicBezTo>
                <a:cubicBezTo>
                  <a:pt x="1321" y="320"/>
                  <a:pt x="1321" y="320"/>
                  <a:pt x="1321" y="320"/>
                </a:cubicBezTo>
                <a:cubicBezTo>
                  <a:pt x="1321" y="320"/>
                  <a:pt x="1321" y="320"/>
                  <a:pt x="1321" y="320"/>
                </a:cubicBezTo>
                <a:cubicBezTo>
                  <a:pt x="1320" y="319"/>
                  <a:pt x="1320" y="319"/>
                  <a:pt x="1319" y="319"/>
                </a:cubicBezTo>
                <a:cubicBezTo>
                  <a:pt x="1319" y="317"/>
                  <a:pt x="1320" y="318"/>
                  <a:pt x="1320" y="317"/>
                </a:cubicBezTo>
                <a:cubicBezTo>
                  <a:pt x="1320" y="316"/>
                  <a:pt x="1320" y="316"/>
                  <a:pt x="1320" y="316"/>
                </a:cubicBezTo>
                <a:cubicBezTo>
                  <a:pt x="1320" y="315"/>
                  <a:pt x="1320" y="314"/>
                  <a:pt x="1319" y="314"/>
                </a:cubicBezTo>
                <a:cubicBezTo>
                  <a:pt x="1318" y="313"/>
                  <a:pt x="1319" y="313"/>
                  <a:pt x="1318" y="313"/>
                </a:cubicBezTo>
                <a:cubicBezTo>
                  <a:pt x="1318" y="313"/>
                  <a:pt x="1317" y="313"/>
                  <a:pt x="1316" y="314"/>
                </a:cubicBezTo>
                <a:cubicBezTo>
                  <a:pt x="1316" y="313"/>
                  <a:pt x="1316" y="313"/>
                  <a:pt x="1316" y="312"/>
                </a:cubicBezTo>
                <a:cubicBezTo>
                  <a:pt x="1314" y="311"/>
                  <a:pt x="1313" y="312"/>
                  <a:pt x="1311" y="313"/>
                </a:cubicBezTo>
                <a:cubicBezTo>
                  <a:pt x="1311" y="310"/>
                  <a:pt x="1311" y="310"/>
                  <a:pt x="1312" y="308"/>
                </a:cubicBezTo>
                <a:cubicBezTo>
                  <a:pt x="1311" y="308"/>
                  <a:pt x="1311" y="307"/>
                  <a:pt x="1310" y="307"/>
                </a:cubicBezTo>
                <a:cubicBezTo>
                  <a:pt x="1310" y="305"/>
                  <a:pt x="1310" y="305"/>
                  <a:pt x="1311" y="304"/>
                </a:cubicBezTo>
                <a:cubicBezTo>
                  <a:pt x="1311" y="303"/>
                  <a:pt x="1311" y="303"/>
                  <a:pt x="1311" y="303"/>
                </a:cubicBezTo>
                <a:cubicBezTo>
                  <a:pt x="1313" y="303"/>
                  <a:pt x="1313" y="303"/>
                  <a:pt x="1313" y="303"/>
                </a:cubicBezTo>
                <a:cubicBezTo>
                  <a:pt x="1313" y="303"/>
                  <a:pt x="1314" y="302"/>
                  <a:pt x="1315" y="302"/>
                </a:cubicBezTo>
                <a:cubicBezTo>
                  <a:pt x="1315" y="301"/>
                  <a:pt x="1315" y="301"/>
                  <a:pt x="1315" y="301"/>
                </a:cubicBezTo>
                <a:cubicBezTo>
                  <a:pt x="1313" y="301"/>
                  <a:pt x="1313" y="301"/>
                  <a:pt x="1312" y="302"/>
                </a:cubicBezTo>
                <a:cubicBezTo>
                  <a:pt x="1312" y="302"/>
                  <a:pt x="1312" y="302"/>
                  <a:pt x="1312" y="302"/>
                </a:cubicBezTo>
                <a:cubicBezTo>
                  <a:pt x="1310" y="303"/>
                  <a:pt x="1309" y="302"/>
                  <a:pt x="1308" y="304"/>
                </a:cubicBezTo>
                <a:cubicBezTo>
                  <a:pt x="1306" y="304"/>
                  <a:pt x="1306" y="304"/>
                  <a:pt x="1305" y="302"/>
                </a:cubicBezTo>
                <a:cubicBezTo>
                  <a:pt x="1305" y="302"/>
                  <a:pt x="1305" y="302"/>
                  <a:pt x="1305" y="302"/>
                </a:cubicBezTo>
                <a:cubicBezTo>
                  <a:pt x="1305" y="301"/>
                  <a:pt x="1305" y="301"/>
                  <a:pt x="1305" y="301"/>
                </a:cubicBezTo>
                <a:cubicBezTo>
                  <a:pt x="1304" y="301"/>
                  <a:pt x="1304" y="301"/>
                  <a:pt x="1303" y="300"/>
                </a:cubicBezTo>
                <a:cubicBezTo>
                  <a:pt x="1303" y="300"/>
                  <a:pt x="1303" y="299"/>
                  <a:pt x="1303" y="299"/>
                </a:cubicBezTo>
                <a:cubicBezTo>
                  <a:pt x="1301" y="299"/>
                  <a:pt x="1300" y="299"/>
                  <a:pt x="1298" y="299"/>
                </a:cubicBezTo>
                <a:cubicBezTo>
                  <a:pt x="1298" y="302"/>
                  <a:pt x="1298" y="303"/>
                  <a:pt x="1297" y="304"/>
                </a:cubicBezTo>
                <a:cubicBezTo>
                  <a:pt x="1294" y="305"/>
                  <a:pt x="1295" y="305"/>
                  <a:pt x="1293" y="303"/>
                </a:cubicBezTo>
                <a:cubicBezTo>
                  <a:pt x="1291" y="303"/>
                  <a:pt x="1291" y="303"/>
                  <a:pt x="1291" y="305"/>
                </a:cubicBezTo>
                <a:cubicBezTo>
                  <a:pt x="1290" y="305"/>
                  <a:pt x="1288" y="306"/>
                  <a:pt x="1287" y="306"/>
                </a:cubicBezTo>
                <a:cubicBezTo>
                  <a:pt x="1287" y="306"/>
                  <a:pt x="1287" y="306"/>
                  <a:pt x="1287" y="306"/>
                </a:cubicBezTo>
                <a:cubicBezTo>
                  <a:pt x="1284" y="306"/>
                  <a:pt x="1284" y="306"/>
                  <a:pt x="1284" y="306"/>
                </a:cubicBezTo>
                <a:cubicBezTo>
                  <a:pt x="1283" y="304"/>
                  <a:pt x="1284" y="305"/>
                  <a:pt x="1283" y="304"/>
                </a:cubicBezTo>
                <a:cubicBezTo>
                  <a:pt x="1282" y="304"/>
                  <a:pt x="1283" y="304"/>
                  <a:pt x="1282" y="304"/>
                </a:cubicBezTo>
                <a:cubicBezTo>
                  <a:pt x="1282" y="304"/>
                  <a:pt x="1282" y="304"/>
                  <a:pt x="1282" y="304"/>
                </a:cubicBezTo>
                <a:cubicBezTo>
                  <a:pt x="1281" y="304"/>
                  <a:pt x="1281" y="304"/>
                  <a:pt x="1281" y="304"/>
                </a:cubicBezTo>
                <a:cubicBezTo>
                  <a:pt x="1281" y="307"/>
                  <a:pt x="1282" y="306"/>
                  <a:pt x="1282" y="310"/>
                </a:cubicBezTo>
                <a:cubicBezTo>
                  <a:pt x="1281" y="309"/>
                  <a:pt x="1281" y="309"/>
                  <a:pt x="1279" y="308"/>
                </a:cubicBezTo>
                <a:cubicBezTo>
                  <a:pt x="1279" y="306"/>
                  <a:pt x="1279" y="306"/>
                  <a:pt x="1279" y="306"/>
                </a:cubicBezTo>
                <a:cubicBezTo>
                  <a:pt x="1278" y="306"/>
                  <a:pt x="1278" y="306"/>
                  <a:pt x="1278" y="306"/>
                </a:cubicBezTo>
                <a:cubicBezTo>
                  <a:pt x="1279" y="305"/>
                  <a:pt x="1279" y="304"/>
                  <a:pt x="1279" y="302"/>
                </a:cubicBezTo>
                <a:cubicBezTo>
                  <a:pt x="1276" y="303"/>
                  <a:pt x="1276" y="302"/>
                  <a:pt x="1276" y="304"/>
                </a:cubicBezTo>
                <a:cubicBezTo>
                  <a:pt x="1274" y="305"/>
                  <a:pt x="1275" y="304"/>
                  <a:pt x="1274" y="305"/>
                </a:cubicBezTo>
                <a:cubicBezTo>
                  <a:pt x="1272" y="305"/>
                  <a:pt x="1272" y="305"/>
                  <a:pt x="1271" y="306"/>
                </a:cubicBezTo>
                <a:cubicBezTo>
                  <a:pt x="1270" y="306"/>
                  <a:pt x="1270" y="306"/>
                  <a:pt x="1270" y="306"/>
                </a:cubicBezTo>
                <a:cubicBezTo>
                  <a:pt x="1271" y="307"/>
                  <a:pt x="1271" y="308"/>
                  <a:pt x="1271" y="310"/>
                </a:cubicBezTo>
                <a:cubicBezTo>
                  <a:pt x="1270" y="310"/>
                  <a:pt x="1270" y="310"/>
                  <a:pt x="1269" y="310"/>
                </a:cubicBezTo>
                <a:cubicBezTo>
                  <a:pt x="1268" y="308"/>
                  <a:pt x="1267" y="307"/>
                  <a:pt x="1267" y="304"/>
                </a:cubicBezTo>
                <a:cubicBezTo>
                  <a:pt x="1266" y="305"/>
                  <a:pt x="1265" y="305"/>
                  <a:pt x="1264" y="305"/>
                </a:cubicBezTo>
                <a:cubicBezTo>
                  <a:pt x="1264" y="309"/>
                  <a:pt x="1264" y="310"/>
                  <a:pt x="1264" y="314"/>
                </a:cubicBezTo>
                <a:cubicBezTo>
                  <a:pt x="1261" y="313"/>
                  <a:pt x="1263" y="312"/>
                  <a:pt x="1262" y="312"/>
                </a:cubicBezTo>
                <a:cubicBezTo>
                  <a:pt x="1261" y="312"/>
                  <a:pt x="1261" y="312"/>
                  <a:pt x="1260" y="312"/>
                </a:cubicBezTo>
                <a:cubicBezTo>
                  <a:pt x="1260" y="314"/>
                  <a:pt x="1260" y="315"/>
                  <a:pt x="1259" y="316"/>
                </a:cubicBezTo>
                <a:cubicBezTo>
                  <a:pt x="1258" y="316"/>
                  <a:pt x="1258" y="316"/>
                  <a:pt x="1258" y="316"/>
                </a:cubicBezTo>
                <a:cubicBezTo>
                  <a:pt x="1258" y="318"/>
                  <a:pt x="1258" y="318"/>
                  <a:pt x="1258" y="318"/>
                </a:cubicBezTo>
                <a:cubicBezTo>
                  <a:pt x="1257" y="317"/>
                  <a:pt x="1257" y="318"/>
                  <a:pt x="1257" y="317"/>
                </a:cubicBezTo>
                <a:cubicBezTo>
                  <a:pt x="1256" y="317"/>
                  <a:pt x="1256" y="317"/>
                  <a:pt x="1256" y="317"/>
                </a:cubicBezTo>
                <a:cubicBezTo>
                  <a:pt x="1256" y="315"/>
                  <a:pt x="1256" y="314"/>
                  <a:pt x="1255" y="312"/>
                </a:cubicBezTo>
                <a:cubicBezTo>
                  <a:pt x="1256" y="312"/>
                  <a:pt x="1256" y="312"/>
                  <a:pt x="1257" y="312"/>
                </a:cubicBezTo>
                <a:cubicBezTo>
                  <a:pt x="1256" y="311"/>
                  <a:pt x="1256" y="310"/>
                  <a:pt x="1256" y="310"/>
                </a:cubicBezTo>
                <a:cubicBezTo>
                  <a:pt x="1255" y="310"/>
                  <a:pt x="1255" y="310"/>
                  <a:pt x="1255" y="310"/>
                </a:cubicBezTo>
                <a:cubicBezTo>
                  <a:pt x="1255" y="310"/>
                  <a:pt x="1256" y="308"/>
                  <a:pt x="1256" y="307"/>
                </a:cubicBezTo>
                <a:cubicBezTo>
                  <a:pt x="1255" y="307"/>
                  <a:pt x="1255" y="307"/>
                  <a:pt x="1255" y="307"/>
                </a:cubicBezTo>
                <a:cubicBezTo>
                  <a:pt x="1255" y="305"/>
                  <a:pt x="1255" y="305"/>
                  <a:pt x="1255" y="305"/>
                </a:cubicBezTo>
                <a:cubicBezTo>
                  <a:pt x="1254" y="305"/>
                  <a:pt x="1254" y="305"/>
                  <a:pt x="1254" y="305"/>
                </a:cubicBezTo>
                <a:cubicBezTo>
                  <a:pt x="1253" y="302"/>
                  <a:pt x="1253" y="304"/>
                  <a:pt x="1251" y="302"/>
                </a:cubicBezTo>
                <a:cubicBezTo>
                  <a:pt x="1251" y="302"/>
                  <a:pt x="1250" y="302"/>
                  <a:pt x="1249" y="302"/>
                </a:cubicBezTo>
                <a:cubicBezTo>
                  <a:pt x="1249" y="303"/>
                  <a:pt x="1249" y="303"/>
                  <a:pt x="1249" y="303"/>
                </a:cubicBezTo>
                <a:cubicBezTo>
                  <a:pt x="1248" y="303"/>
                  <a:pt x="1248" y="303"/>
                  <a:pt x="1246" y="302"/>
                </a:cubicBezTo>
                <a:cubicBezTo>
                  <a:pt x="1246" y="303"/>
                  <a:pt x="1246" y="304"/>
                  <a:pt x="1245" y="304"/>
                </a:cubicBezTo>
                <a:cubicBezTo>
                  <a:pt x="1247" y="305"/>
                  <a:pt x="1248" y="305"/>
                  <a:pt x="1249" y="306"/>
                </a:cubicBezTo>
                <a:cubicBezTo>
                  <a:pt x="1250" y="307"/>
                  <a:pt x="1250" y="308"/>
                  <a:pt x="1250" y="310"/>
                </a:cubicBezTo>
                <a:cubicBezTo>
                  <a:pt x="1249" y="309"/>
                  <a:pt x="1249" y="309"/>
                  <a:pt x="1247" y="308"/>
                </a:cubicBezTo>
                <a:cubicBezTo>
                  <a:pt x="1247" y="308"/>
                  <a:pt x="1247" y="308"/>
                  <a:pt x="1247" y="308"/>
                </a:cubicBezTo>
                <a:cubicBezTo>
                  <a:pt x="1244" y="308"/>
                  <a:pt x="1244" y="308"/>
                  <a:pt x="1244" y="308"/>
                </a:cubicBezTo>
                <a:cubicBezTo>
                  <a:pt x="1243" y="307"/>
                  <a:pt x="1244" y="307"/>
                  <a:pt x="1243" y="307"/>
                </a:cubicBezTo>
                <a:cubicBezTo>
                  <a:pt x="1243" y="306"/>
                  <a:pt x="1243" y="304"/>
                  <a:pt x="1242" y="303"/>
                </a:cubicBezTo>
                <a:cubicBezTo>
                  <a:pt x="1241" y="304"/>
                  <a:pt x="1242" y="303"/>
                  <a:pt x="1241" y="304"/>
                </a:cubicBezTo>
                <a:cubicBezTo>
                  <a:pt x="1240" y="304"/>
                  <a:pt x="1240" y="304"/>
                  <a:pt x="1240" y="305"/>
                </a:cubicBezTo>
                <a:cubicBezTo>
                  <a:pt x="1241" y="305"/>
                  <a:pt x="1241" y="305"/>
                  <a:pt x="1241" y="305"/>
                </a:cubicBezTo>
                <a:cubicBezTo>
                  <a:pt x="1241" y="306"/>
                  <a:pt x="1241" y="306"/>
                  <a:pt x="1241" y="306"/>
                </a:cubicBezTo>
                <a:cubicBezTo>
                  <a:pt x="1240" y="306"/>
                  <a:pt x="1240" y="306"/>
                  <a:pt x="1240" y="306"/>
                </a:cubicBezTo>
                <a:cubicBezTo>
                  <a:pt x="1240" y="306"/>
                  <a:pt x="1240" y="306"/>
                  <a:pt x="1240" y="306"/>
                </a:cubicBezTo>
                <a:cubicBezTo>
                  <a:pt x="1239" y="306"/>
                  <a:pt x="1238" y="306"/>
                  <a:pt x="1238" y="306"/>
                </a:cubicBezTo>
                <a:cubicBezTo>
                  <a:pt x="1238" y="306"/>
                  <a:pt x="1238" y="306"/>
                  <a:pt x="1238" y="306"/>
                </a:cubicBezTo>
                <a:cubicBezTo>
                  <a:pt x="1238" y="306"/>
                  <a:pt x="1238" y="306"/>
                  <a:pt x="1238" y="306"/>
                </a:cubicBezTo>
                <a:cubicBezTo>
                  <a:pt x="1238" y="307"/>
                  <a:pt x="1238" y="307"/>
                  <a:pt x="1238" y="307"/>
                </a:cubicBezTo>
                <a:cubicBezTo>
                  <a:pt x="1240" y="307"/>
                  <a:pt x="1240" y="307"/>
                  <a:pt x="1240" y="307"/>
                </a:cubicBezTo>
                <a:cubicBezTo>
                  <a:pt x="1240" y="311"/>
                  <a:pt x="1240" y="311"/>
                  <a:pt x="1240" y="311"/>
                </a:cubicBezTo>
                <a:cubicBezTo>
                  <a:pt x="1238" y="312"/>
                  <a:pt x="1239" y="312"/>
                  <a:pt x="1236" y="313"/>
                </a:cubicBezTo>
                <a:cubicBezTo>
                  <a:pt x="1236" y="314"/>
                  <a:pt x="1236" y="314"/>
                  <a:pt x="1236" y="314"/>
                </a:cubicBezTo>
                <a:cubicBezTo>
                  <a:pt x="1236" y="315"/>
                  <a:pt x="1236" y="315"/>
                  <a:pt x="1236" y="315"/>
                </a:cubicBezTo>
                <a:cubicBezTo>
                  <a:pt x="1235" y="315"/>
                  <a:pt x="1233" y="315"/>
                  <a:pt x="1232" y="314"/>
                </a:cubicBezTo>
                <a:cubicBezTo>
                  <a:pt x="1232" y="315"/>
                  <a:pt x="1232" y="315"/>
                  <a:pt x="1232" y="315"/>
                </a:cubicBezTo>
                <a:cubicBezTo>
                  <a:pt x="1232" y="315"/>
                  <a:pt x="1232" y="315"/>
                  <a:pt x="1232" y="315"/>
                </a:cubicBezTo>
                <a:cubicBezTo>
                  <a:pt x="1232" y="315"/>
                  <a:pt x="1232" y="316"/>
                  <a:pt x="1232" y="316"/>
                </a:cubicBezTo>
                <a:cubicBezTo>
                  <a:pt x="1234" y="316"/>
                  <a:pt x="1236" y="317"/>
                  <a:pt x="1238" y="317"/>
                </a:cubicBezTo>
                <a:cubicBezTo>
                  <a:pt x="1238" y="316"/>
                  <a:pt x="1239" y="315"/>
                  <a:pt x="1240" y="314"/>
                </a:cubicBezTo>
                <a:cubicBezTo>
                  <a:pt x="1240" y="315"/>
                  <a:pt x="1241" y="315"/>
                  <a:pt x="1242" y="315"/>
                </a:cubicBezTo>
                <a:cubicBezTo>
                  <a:pt x="1243" y="314"/>
                  <a:pt x="1245" y="313"/>
                  <a:pt x="1247" y="312"/>
                </a:cubicBezTo>
                <a:cubicBezTo>
                  <a:pt x="1247" y="313"/>
                  <a:pt x="1248" y="314"/>
                  <a:pt x="1249" y="314"/>
                </a:cubicBezTo>
                <a:cubicBezTo>
                  <a:pt x="1249" y="315"/>
                  <a:pt x="1249" y="315"/>
                  <a:pt x="1249" y="315"/>
                </a:cubicBezTo>
                <a:cubicBezTo>
                  <a:pt x="1249" y="315"/>
                  <a:pt x="1249" y="315"/>
                  <a:pt x="1249" y="315"/>
                </a:cubicBezTo>
                <a:cubicBezTo>
                  <a:pt x="1249" y="316"/>
                  <a:pt x="1249" y="316"/>
                  <a:pt x="1249" y="316"/>
                </a:cubicBezTo>
                <a:cubicBezTo>
                  <a:pt x="1248" y="315"/>
                  <a:pt x="1247" y="315"/>
                  <a:pt x="1247" y="315"/>
                </a:cubicBezTo>
                <a:cubicBezTo>
                  <a:pt x="1247" y="316"/>
                  <a:pt x="1247" y="316"/>
                  <a:pt x="1247" y="316"/>
                </a:cubicBezTo>
                <a:cubicBezTo>
                  <a:pt x="1246" y="316"/>
                  <a:pt x="1246" y="316"/>
                  <a:pt x="1246" y="316"/>
                </a:cubicBezTo>
                <a:cubicBezTo>
                  <a:pt x="1246" y="317"/>
                  <a:pt x="1246" y="318"/>
                  <a:pt x="1247" y="319"/>
                </a:cubicBezTo>
                <a:cubicBezTo>
                  <a:pt x="1248" y="319"/>
                  <a:pt x="1249" y="318"/>
                  <a:pt x="1250" y="318"/>
                </a:cubicBezTo>
                <a:cubicBezTo>
                  <a:pt x="1250" y="320"/>
                  <a:pt x="1250" y="319"/>
                  <a:pt x="1249" y="320"/>
                </a:cubicBezTo>
                <a:cubicBezTo>
                  <a:pt x="1249" y="320"/>
                  <a:pt x="1249" y="320"/>
                  <a:pt x="1249" y="320"/>
                </a:cubicBezTo>
                <a:cubicBezTo>
                  <a:pt x="1247" y="321"/>
                  <a:pt x="1245" y="319"/>
                  <a:pt x="1243" y="320"/>
                </a:cubicBezTo>
                <a:cubicBezTo>
                  <a:pt x="1243" y="320"/>
                  <a:pt x="1243" y="320"/>
                  <a:pt x="1243" y="320"/>
                </a:cubicBezTo>
                <a:cubicBezTo>
                  <a:pt x="1240" y="322"/>
                  <a:pt x="1241" y="323"/>
                  <a:pt x="1236" y="323"/>
                </a:cubicBezTo>
                <a:cubicBezTo>
                  <a:pt x="1236" y="324"/>
                  <a:pt x="1236" y="324"/>
                  <a:pt x="1236" y="324"/>
                </a:cubicBezTo>
                <a:cubicBezTo>
                  <a:pt x="1235" y="324"/>
                  <a:pt x="1235" y="324"/>
                  <a:pt x="1235" y="324"/>
                </a:cubicBezTo>
                <a:cubicBezTo>
                  <a:pt x="1235" y="325"/>
                  <a:pt x="1235" y="325"/>
                  <a:pt x="1236" y="326"/>
                </a:cubicBezTo>
                <a:cubicBezTo>
                  <a:pt x="1239" y="326"/>
                  <a:pt x="1239" y="326"/>
                  <a:pt x="1239" y="326"/>
                </a:cubicBezTo>
                <a:cubicBezTo>
                  <a:pt x="1239" y="325"/>
                  <a:pt x="1239" y="325"/>
                  <a:pt x="1239" y="325"/>
                </a:cubicBezTo>
                <a:cubicBezTo>
                  <a:pt x="1240" y="325"/>
                  <a:pt x="1240" y="325"/>
                  <a:pt x="1240" y="325"/>
                </a:cubicBezTo>
                <a:cubicBezTo>
                  <a:pt x="1240" y="325"/>
                  <a:pt x="1240" y="325"/>
                  <a:pt x="1240" y="325"/>
                </a:cubicBezTo>
                <a:cubicBezTo>
                  <a:pt x="1241" y="325"/>
                  <a:pt x="1241" y="325"/>
                  <a:pt x="1242" y="325"/>
                </a:cubicBezTo>
                <a:cubicBezTo>
                  <a:pt x="1247" y="325"/>
                  <a:pt x="1247" y="325"/>
                  <a:pt x="1247" y="325"/>
                </a:cubicBezTo>
                <a:cubicBezTo>
                  <a:pt x="1248" y="327"/>
                  <a:pt x="1248" y="327"/>
                  <a:pt x="1249" y="328"/>
                </a:cubicBezTo>
                <a:cubicBezTo>
                  <a:pt x="1249" y="329"/>
                  <a:pt x="1249" y="329"/>
                  <a:pt x="1249" y="329"/>
                </a:cubicBezTo>
                <a:cubicBezTo>
                  <a:pt x="1249" y="329"/>
                  <a:pt x="1249" y="329"/>
                  <a:pt x="1249" y="329"/>
                </a:cubicBezTo>
                <a:cubicBezTo>
                  <a:pt x="1249" y="329"/>
                  <a:pt x="1249" y="328"/>
                  <a:pt x="1249" y="328"/>
                </a:cubicBezTo>
                <a:cubicBezTo>
                  <a:pt x="1249" y="328"/>
                  <a:pt x="1253" y="328"/>
                  <a:pt x="1251" y="329"/>
                </a:cubicBezTo>
                <a:cubicBezTo>
                  <a:pt x="1251" y="329"/>
                  <a:pt x="1251" y="329"/>
                  <a:pt x="1251" y="329"/>
                </a:cubicBezTo>
                <a:cubicBezTo>
                  <a:pt x="1251" y="330"/>
                  <a:pt x="1251" y="329"/>
                  <a:pt x="1251" y="330"/>
                </a:cubicBezTo>
                <a:cubicBezTo>
                  <a:pt x="1251" y="331"/>
                  <a:pt x="1251" y="331"/>
                  <a:pt x="1251" y="331"/>
                </a:cubicBezTo>
                <a:cubicBezTo>
                  <a:pt x="1254" y="331"/>
                  <a:pt x="1254" y="331"/>
                  <a:pt x="1254" y="331"/>
                </a:cubicBezTo>
                <a:cubicBezTo>
                  <a:pt x="1253" y="332"/>
                  <a:pt x="1251" y="331"/>
                  <a:pt x="1251" y="334"/>
                </a:cubicBezTo>
                <a:cubicBezTo>
                  <a:pt x="1249" y="334"/>
                  <a:pt x="1248" y="333"/>
                  <a:pt x="1248" y="333"/>
                </a:cubicBezTo>
                <a:cubicBezTo>
                  <a:pt x="1248" y="334"/>
                  <a:pt x="1248" y="334"/>
                  <a:pt x="1248" y="334"/>
                </a:cubicBezTo>
                <a:cubicBezTo>
                  <a:pt x="1245" y="334"/>
                  <a:pt x="1246" y="334"/>
                  <a:pt x="1244" y="335"/>
                </a:cubicBezTo>
                <a:cubicBezTo>
                  <a:pt x="1245" y="337"/>
                  <a:pt x="1244" y="336"/>
                  <a:pt x="1245" y="337"/>
                </a:cubicBezTo>
                <a:cubicBezTo>
                  <a:pt x="1246" y="337"/>
                  <a:pt x="1249" y="339"/>
                  <a:pt x="1251" y="338"/>
                </a:cubicBezTo>
                <a:cubicBezTo>
                  <a:pt x="1251" y="337"/>
                  <a:pt x="1251" y="337"/>
                  <a:pt x="1251" y="337"/>
                </a:cubicBezTo>
                <a:cubicBezTo>
                  <a:pt x="1252" y="337"/>
                  <a:pt x="1252" y="337"/>
                  <a:pt x="1252" y="337"/>
                </a:cubicBezTo>
                <a:cubicBezTo>
                  <a:pt x="1252" y="337"/>
                  <a:pt x="1252" y="337"/>
                  <a:pt x="1252" y="337"/>
                </a:cubicBezTo>
                <a:cubicBezTo>
                  <a:pt x="1256" y="337"/>
                  <a:pt x="1256" y="337"/>
                  <a:pt x="1256" y="337"/>
                </a:cubicBezTo>
                <a:cubicBezTo>
                  <a:pt x="1256" y="336"/>
                  <a:pt x="1256" y="336"/>
                  <a:pt x="1256" y="336"/>
                </a:cubicBezTo>
                <a:cubicBezTo>
                  <a:pt x="1258" y="336"/>
                  <a:pt x="1257" y="337"/>
                  <a:pt x="1258" y="337"/>
                </a:cubicBezTo>
                <a:cubicBezTo>
                  <a:pt x="1259" y="338"/>
                  <a:pt x="1261" y="337"/>
                  <a:pt x="1261" y="337"/>
                </a:cubicBezTo>
                <a:cubicBezTo>
                  <a:pt x="1261" y="337"/>
                  <a:pt x="1262" y="338"/>
                  <a:pt x="1262" y="338"/>
                </a:cubicBezTo>
                <a:cubicBezTo>
                  <a:pt x="1263" y="338"/>
                  <a:pt x="1265" y="338"/>
                  <a:pt x="1267" y="339"/>
                </a:cubicBezTo>
                <a:cubicBezTo>
                  <a:pt x="1267" y="339"/>
                  <a:pt x="1267" y="339"/>
                  <a:pt x="1267" y="339"/>
                </a:cubicBezTo>
                <a:cubicBezTo>
                  <a:pt x="1268" y="340"/>
                  <a:pt x="1267" y="339"/>
                  <a:pt x="1268" y="340"/>
                </a:cubicBezTo>
                <a:cubicBezTo>
                  <a:pt x="1267" y="341"/>
                  <a:pt x="1266" y="342"/>
                  <a:pt x="1265" y="343"/>
                </a:cubicBezTo>
                <a:cubicBezTo>
                  <a:pt x="1265" y="343"/>
                  <a:pt x="1265" y="343"/>
                  <a:pt x="1265" y="343"/>
                </a:cubicBezTo>
                <a:cubicBezTo>
                  <a:pt x="1266" y="343"/>
                  <a:pt x="1267" y="343"/>
                  <a:pt x="1268" y="343"/>
                </a:cubicBezTo>
                <a:cubicBezTo>
                  <a:pt x="1268" y="343"/>
                  <a:pt x="1268" y="343"/>
                  <a:pt x="1268" y="343"/>
                </a:cubicBezTo>
                <a:cubicBezTo>
                  <a:pt x="1271" y="343"/>
                  <a:pt x="1274" y="344"/>
                  <a:pt x="1278" y="344"/>
                </a:cubicBezTo>
                <a:cubicBezTo>
                  <a:pt x="1279" y="343"/>
                  <a:pt x="1279" y="343"/>
                  <a:pt x="1280" y="342"/>
                </a:cubicBezTo>
                <a:cubicBezTo>
                  <a:pt x="1281" y="343"/>
                  <a:pt x="1280" y="343"/>
                  <a:pt x="1282" y="344"/>
                </a:cubicBezTo>
                <a:cubicBezTo>
                  <a:pt x="1283" y="343"/>
                  <a:pt x="1284" y="342"/>
                  <a:pt x="1284" y="341"/>
                </a:cubicBezTo>
                <a:cubicBezTo>
                  <a:pt x="1285" y="341"/>
                  <a:pt x="1285" y="341"/>
                  <a:pt x="1285" y="341"/>
                </a:cubicBezTo>
                <a:cubicBezTo>
                  <a:pt x="1285" y="340"/>
                  <a:pt x="1283" y="339"/>
                  <a:pt x="1283" y="339"/>
                </a:cubicBezTo>
                <a:close/>
                <a:moveTo>
                  <a:pt x="711" y="312"/>
                </a:moveTo>
                <a:cubicBezTo>
                  <a:pt x="710" y="309"/>
                  <a:pt x="710" y="309"/>
                  <a:pt x="710" y="309"/>
                </a:cubicBezTo>
                <a:cubicBezTo>
                  <a:pt x="709" y="309"/>
                  <a:pt x="708" y="309"/>
                  <a:pt x="706" y="308"/>
                </a:cubicBezTo>
                <a:cubicBezTo>
                  <a:pt x="707" y="310"/>
                  <a:pt x="707" y="309"/>
                  <a:pt x="708" y="310"/>
                </a:cubicBezTo>
                <a:cubicBezTo>
                  <a:pt x="708" y="311"/>
                  <a:pt x="708" y="311"/>
                  <a:pt x="708" y="311"/>
                </a:cubicBezTo>
                <a:cubicBezTo>
                  <a:pt x="709" y="311"/>
                  <a:pt x="709" y="311"/>
                  <a:pt x="709" y="311"/>
                </a:cubicBezTo>
                <a:cubicBezTo>
                  <a:pt x="709" y="312"/>
                  <a:pt x="709" y="312"/>
                  <a:pt x="709" y="312"/>
                </a:cubicBezTo>
                <a:cubicBezTo>
                  <a:pt x="710" y="312"/>
                  <a:pt x="710" y="312"/>
                  <a:pt x="711" y="312"/>
                </a:cubicBezTo>
                <a:close/>
                <a:moveTo>
                  <a:pt x="1556" y="311"/>
                </a:moveTo>
                <a:cubicBezTo>
                  <a:pt x="1556" y="309"/>
                  <a:pt x="1556" y="309"/>
                  <a:pt x="1556" y="309"/>
                </a:cubicBezTo>
                <a:cubicBezTo>
                  <a:pt x="1555" y="309"/>
                  <a:pt x="1555" y="309"/>
                  <a:pt x="1555" y="309"/>
                </a:cubicBezTo>
                <a:cubicBezTo>
                  <a:pt x="1555" y="310"/>
                  <a:pt x="1555" y="310"/>
                  <a:pt x="1555" y="311"/>
                </a:cubicBezTo>
                <a:lnTo>
                  <a:pt x="1556" y="311"/>
                </a:lnTo>
                <a:close/>
                <a:moveTo>
                  <a:pt x="735" y="343"/>
                </a:moveTo>
                <a:cubicBezTo>
                  <a:pt x="736" y="343"/>
                  <a:pt x="736" y="342"/>
                  <a:pt x="738" y="341"/>
                </a:cubicBezTo>
                <a:cubicBezTo>
                  <a:pt x="738" y="337"/>
                  <a:pt x="738" y="337"/>
                  <a:pt x="738" y="337"/>
                </a:cubicBezTo>
                <a:cubicBezTo>
                  <a:pt x="739" y="337"/>
                  <a:pt x="739" y="337"/>
                  <a:pt x="739" y="337"/>
                </a:cubicBezTo>
                <a:cubicBezTo>
                  <a:pt x="739" y="335"/>
                  <a:pt x="739" y="335"/>
                  <a:pt x="739" y="335"/>
                </a:cubicBezTo>
                <a:cubicBezTo>
                  <a:pt x="738" y="334"/>
                  <a:pt x="737" y="334"/>
                  <a:pt x="735" y="334"/>
                </a:cubicBezTo>
                <a:cubicBezTo>
                  <a:pt x="735" y="335"/>
                  <a:pt x="735" y="335"/>
                  <a:pt x="735" y="335"/>
                </a:cubicBezTo>
                <a:cubicBezTo>
                  <a:pt x="731" y="335"/>
                  <a:pt x="733" y="335"/>
                  <a:pt x="731" y="337"/>
                </a:cubicBezTo>
                <a:cubicBezTo>
                  <a:pt x="731" y="337"/>
                  <a:pt x="731" y="337"/>
                  <a:pt x="731" y="337"/>
                </a:cubicBezTo>
                <a:cubicBezTo>
                  <a:pt x="730" y="337"/>
                  <a:pt x="730" y="337"/>
                  <a:pt x="730" y="337"/>
                </a:cubicBezTo>
                <a:cubicBezTo>
                  <a:pt x="730" y="334"/>
                  <a:pt x="730" y="334"/>
                  <a:pt x="730" y="334"/>
                </a:cubicBezTo>
                <a:cubicBezTo>
                  <a:pt x="729" y="334"/>
                  <a:pt x="729" y="334"/>
                  <a:pt x="729" y="334"/>
                </a:cubicBezTo>
                <a:cubicBezTo>
                  <a:pt x="729" y="333"/>
                  <a:pt x="729" y="333"/>
                  <a:pt x="729" y="333"/>
                </a:cubicBezTo>
                <a:cubicBezTo>
                  <a:pt x="729" y="333"/>
                  <a:pt x="729" y="333"/>
                  <a:pt x="729" y="333"/>
                </a:cubicBezTo>
                <a:cubicBezTo>
                  <a:pt x="728" y="331"/>
                  <a:pt x="728" y="330"/>
                  <a:pt x="728" y="329"/>
                </a:cubicBezTo>
                <a:cubicBezTo>
                  <a:pt x="727" y="329"/>
                  <a:pt x="727" y="329"/>
                  <a:pt x="727" y="329"/>
                </a:cubicBezTo>
                <a:cubicBezTo>
                  <a:pt x="727" y="327"/>
                  <a:pt x="727" y="327"/>
                  <a:pt x="727" y="327"/>
                </a:cubicBezTo>
                <a:cubicBezTo>
                  <a:pt x="726" y="327"/>
                  <a:pt x="725" y="327"/>
                  <a:pt x="725" y="327"/>
                </a:cubicBezTo>
                <a:cubicBezTo>
                  <a:pt x="724" y="326"/>
                  <a:pt x="724" y="326"/>
                  <a:pt x="724" y="325"/>
                </a:cubicBezTo>
                <a:cubicBezTo>
                  <a:pt x="723" y="325"/>
                  <a:pt x="722" y="324"/>
                  <a:pt x="721" y="323"/>
                </a:cubicBezTo>
                <a:cubicBezTo>
                  <a:pt x="720" y="322"/>
                  <a:pt x="721" y="321"/>
                  <a:pt x="720" y="320"/>
                </a:cubicBezTo>
                <a:cubicBezTo>
                  <a:pt x="719" y="320"/>
                  <a:pt x="719" y="320"/>
                  <a:pt x="719" y="320"/>
                </a:cubicBezTo>
                <a:cubicBezTo>
                  <a:pt x="719" y="320"/>
                  <a:pt x="719" y="320"/>
                  <a:pt x="719" y="320"/>
                </a:cubicBezTo>
                <a:cubicBezTo>
                  <a:pt x="717" y="320"/>
                  <a:pt x="717" y="320"/>
                  <a:pt x="717" y="320"/>
                </a:cubicBezTo>
                <a:cubicBezTo>
                  <a:pt x="715" y="319"/>
                  <a:pt x="713" y="319"/>
                  <a:pt x="712" y="318"/>
                </a:cubicBezTo>
                <a:cubicBezTo>
                  <a:pt x="710" y="318"/>
                  <a:pt x="710" y="319"/>
                  <a:pt x="709" y="320"/>
                </a:cubicBezTo>
                <a:cubicBezTo>
                  <a:pt x="708" y="319"/>
                  <a:pt x="708" y="319"/>
                  <a:pt x="707" y="318"/>
                </a:cubicBezTo>
                <a:cubicBezTo>
                  <a:pt x="706" y="318"/>
                  <a:pt x="706" y="318"/>
                  <a:pt x="706" y="318"/>
                </a:cubicBezTo>
                <a:cubicBezTo>
                  <a:pt x="707" y="317"/>
                  <a:pt x="707" y="316"/>
                  <a:pt x="707" y="316"/>
                </a:cubicBezTo>
                <a:cubicBezTo>
                  <a:pt x="709" y="316"/>
                  <a:pt x="709" y="316"/>
                  <a:pt x="709" y="316"/>
                </a:cubicBezTo>
                <a:cubicBezTo>
                  <a:pt x="709" y="315"/>
                  <a:pt x="709" y="314"/>
                  <a:pt x="710" y="314"/>
                </a:cubicBezTo>
                <a:cubicBezTo>
                  <a:pt x="709" y="314"/>
                  <a:pt x="709" y="314"/>
                  <a:pt x="709" y="314"/>
                </a:cubicBezTo>
                <a:cubicBezTo>
                  <a:pt x="709" y="313"/>
                  <a:pt x="709" y="313"/>
                  <a:pt x="709" y="313"/>
                </a:cubicBezTo>
                <a:cubicBezTo>
                  <a:pt x="707" y="313"/>
                  <a:pt x="707" y="313"/>
                  <a:pt x="707" y="313"/>
                </a:cubicBezTo>
                <a:cubicBezTo>
                  <a:pt x="707" y="312"/>
                  <a:pt x="707" y="312"/>
                  <a:pt x="707" y="312"/>
                </a:cubicBezTo>
                <a:cubicBezTo>
                  <a:pt x="705" y="312"/>
                  <a:pt x="705" y="312"/>
                  <a:pt x="705" y="312"/>
                </a:cubicBezTo>
                <a:cubicBezTo>
                  <a:pt x="705" y="313"/>
                  <a:pt x="705" y="313"/>
                  <a:pt x="705" y="313"/>
                </a:cubicBezTo>
                <a:cubicBezTo>
                  <a:pt x="703" y="315"/>
                  <a:pt x="705" y="320"/>
                  <a:pt x="704" y="324"/>
                </a:cubicBezTo>
                <a:cubicBezTo>
                  <a:pt x="703" y="324"/>
                  <a:pt x="703" y="324"/>
                  <a:pt x="703" y="324"/>
                </a:cubicBezTo>
                <a:cubicBezTo>
                  <a:pt x="703" y="328"/>
                  <a:pt x="703" y="328"/>
                  <a:pt x="703" y="328"/>
                </a:cubicBezTo>
                <a:cubicBezTo>
                  <a:pt x="703" y="328"/>
                  <a:pt x="704" y="329"/>
                  <a:pt x="704" y="329"/>
                </a:cubicBezTo>
                <a:cubicBezTo>
                  <a:pt x="704" y="333"/>
                  <a:pt x="704" y="333"/>
                  <a:pt x="704" y="333"/>
                </a:cubicBezTo>
                <a:cubicBezTo>
                  <a:pt x="701" y="334"/>
                  <a:pt x="699" y="336"/>
                  <a:pt x="696" y="338"/>
                </a:cubicBezTo>
                <a:cubicBezTo>
                  <a:pt x="696" y="341"/>
                  <a:pt x="696" y="341"/>
                  <a:pt x="696" y="341"/>
                </a:cubicBezTo>
                <a:cubicBezTo>
                  <a:pt x="696" y="341"/>
                  <a:pt x="696" y="341"/>
                  <a:pt x="696" y="341"/>
                </a:cubicBezTo>
                <a:cubicBezTo>
                  <a:pt x="697" y="342"/>
                  <a:pt x="697" y="343"/>
                  <a:pt x="697" y="343"/>
                </a:cubicBezTo>
                <a:cubicBezTo>
                  <a:pt x="700" y="343"/>
                  <a:pt x="700" y="343"/>
                  <a:pt x="700" y="343"/>
                </a:cubicBezTo>
                <a:cubicBezTo>
                  <a:pt x="700" y="342"/>
                  <a:pt x="700" y="342"/>
                  <a:pt x="700" y="342"/>
                </a:cubicBezTo>
                <a:cubicBezTo>
                  <a:pt x="704" y="342"/>
                  <a:pt x="704" y="342"/>
                  <a:pt x="704" y="342"/>
                </a:cubicBezTo>
                <a:cubicBezTo>
                  <a:pt x="704" y="341"/>
                  <a:pt x="704" y="341"/>
                  <a:pt x="704" y="341"/>
                </a:cubicBezTo>
                <a:cubicBezTo>
                  <a:pt x="705" y="341"/>
                  <a:pt x="705" y="341"/>
                  <a:pt x="705" y="341"/>
                </a:cubicBezTo>
                <a:cubicBezTo>
                  <a:pt x="703" y="344"/>
                  <a:pt x="704" y="344"/>
                  <a:pt x="704" y="348"/>
                </a:cubicBezTo>
                <a:cubicBezTo>
                  <a:pt x="706" y="348"/>
                  <a:pt x="705" y="348"/>
                  <a:pt x="706" y="348"/>
                </a:cubicBezTo>
                <a:cubicBezTo>
                  <a:pt x="708" y="348"/>
                  <a:pt x="709" y="348"/>
                  <a:pt x="710" y="347"/>
                </a:cubicBezTo>
                <a:cubicBezTo>
                  <a:pt x="714" y="346"/>
                  <a:pt x="711" y="346"/>
                  <a:pt x="713" y="343"/>
                </a:cubicBezTo>
                <a:cubicBezTo>
                  <a:pt x="713" y="343"/>
                  <a:pt x="714" y="343"/>
                  <a:pt x="714" y="343"/>
                </a:cubicBezTo>
                <a:cubicBezTo>
                  <a:pt x="714" y="334"/>
                  <a:pt x="714" y="334"/>
                  <a:pt x="714" y="334"/>
                </a:cubicBezTo>
                <a:cubicBezTo>
                  <a:pt x="714" y="333"/>
                  <a:pt x="717" y="332"/>
                  <a:pt x="717" y="331"/>
                </a:cubicBezTo>
                <a:cubicBezTo>
                  <a:pt x="719" y="331"/>
                  <a:pt x="721" y="330"/>
                  <a:pt x="722" y="330"/>
                </a:cubicBezTo>
                <a:cubicBezTo>
                  <a:pt x="722" y="332"/>
                  <a:pt x="722" y="332"/>
                  <a:pt x="723" y="333"/>
                </a:cubicBezTo>
                <a:cubicBezTo>
                  <a:pt x="723" y="336"/>
                  <a:pt x="723" y="335"/>
                  <a:pt x="721" y="337"/>
                </a:cubicBezTo>
                <a:cubicBezTo>
                  <a:pt x="721" y="337"/>
                  <a:pt x="721" y="337"/>
                  <a:pt x="721" y="337"/>
                </a:cubicBezTo>
                <a:cubicBezTo>
                  <a:pt x="721" y="337"/>
                  <a:pt x="721" y="338"/>
                  <a:pt x="721" y="339"/>
                </a:cubicBezTo>
                <a:cubicBezTo>
                  <a:pt x="723" y="339"/>
                  <a:pt x="724" y="339"/>
                  <a:pt x="725" y="339"/>
                </a:cubicBezTo>
                <a:cubicBezTo>
                  <a:pt x="725" y="340"/>
                  <a:pt x="725" y="340"/>
                  <a:pt x="725" y="341"/>
                </a:cubicBezTo>
                <a:cubicBezTo>
                  <a:pt x="728" y="341"/>
                  <a:pt x="728" y="341"/>
                  <a:pt x="728" y="341"/>
                </a:cubicBezTo>
                <a:cubicBezTo>
                  <a:pt x="729" y="341"/>
                  <a:pt x="729" y="341"/>
                  <a:pt x="729" y="341"/>
                </a:cubicBezTo>
                <a:cubicBezTo>
                  <a:pt x="733" y="341"/>
                  <a:pt x="733" y="341"/>
                  <a:pt x="733" y="341"/>
                </a:cubicBezTo>
                <a:cubicBezTo>
                  <a:pt x="734" y="342"/>
                  <a:pt x="734" y="343"/>
                  <a:pt x="735" y="343"/>
                </a:cubicBezTo>
                <a:close/>
                <a:moveTo>
                  <a:pt x="1647" y="318"/>
                </a:moveTo>
                <a:cubicBezTo>
                  <a:pt x="1647" y="318"/>
                  <a:pt x="1647" y="318"/>
                  <a:pt x="1647" y="318"/>
                </a:cubicBezTo>
                <a:cubicBezTo>
                  <a:pt x="1646" y="318"/>
                  <a:pt x="1646" y="318"/>
                  <a:pt x="1646" y="318"/>
                </a:cubicBezTo>
                <a:cubicBezTo>
                  <a:pt x="1646" y="319"/>
                  <a:pt x="1646" y="319"/>
                  <a:pt x="1646" y="319"/>
                </a:cubicBezTo>
                <a:cubicBezTo>
                  <a:pt x="1647" y="319"/>
                  <a:pt x="1647" y="319"/>
                  <a:pt x="1647" y="319"/>
                </a:cubicBezTo>
                <a:cubicBezTo>
                  <a:pt x="1647" y="318"/>
                  <a:pt x="1647" y="318"/>
                  <a:pt x="1647" y="318"/>
                </a:cubicBezTo>
                <a:close/>
                <a:moveTo>
                  <a:pt x="878" y="322"/>
                </a:moveTo>
                <a:cubicBezTo>
                  <a:pt x="880" y="322"/>
                  <a:pt x="880" y="322"/>
                  <a:pt x="880" y="322"/>
                </a:cubicBezTo>
                <a:cubicBezTo>
                  <a:pt x="880" y="321"/>
                  <a:pt x="880" y="321"/>
                  <a:pt x="880" y="321"/>
                </a:cubicBezTo>
                <a:cubicBezTo>
                  <a:pt x="878" y="321"/>
                  <a:pt x="878" y="321"/>
                  <a:pt x="878" y="321"/>
                </a:cubicBezTo>
                <a:lnTo>
                  <a:pt x="878" y="322"/>
                </a:lnTo>
                <a:close/>
                <a:moveTo>
                  <a:pt x="806" y="339"/>
                </a:moveTo>
                <a:cubicBezTo>
                  <a:pt x="807" y="339"/>
                  <a:pt x="807" y="339"/>
                  <a:pt x="807" y="339"/>
                </a:cubicBezTo>
                <a:cubicBezTo>
                  <a:pt x="807" y="338"/>
                  <a:pt x="807" y="337"/>
                  <a:pt x="808" y="337"/>
                </a:cubicBezTo>
                <a:cubicBezTo>
                  <a:pt x="806" y="337"/>
                  <a:pt x="806" y="337"/>
                  <a:pt x="806" y="337"/>
                </a:cubicBezTo>
                <a:lnTo>
                  <a:pt x="806" y="339"/>
                </a:lnTo>
                <a:close/>
                <a:moveTo>
                  <a:pt x="1516" y="341"/>
                </a:moveTo>
                <a:cubicBezTo>
                  <a:pt x="1516" y="340"/>
                  <a:pt x="1516" y="340"/>
                  <a:pt x="1516" y="340"/>
                </a:cubicBezTo>
                <a:cubicBezTo>
                  <a:pt x="1515" y="340"/>
                  <a:pt x="1515" y="340"/>
                  <a:pt x="1515" y="340"/>
                </a:cubicBezTo>
                <a:cubicBezTo>
                  <a:pt x="1515" y="339"/>
                  <a:pt x="1515" y="339"/>
                  <a:pt x="1515" y="339"/>
                </a:cubicBezTo>
                <a:cubicBezTo>
                  <a:pt x="1514" y="339"/>
                  <a:pt x="1514" y="339"/>
                  <a:pt x="1514" y="339"/>
                </a:cubicBezTo>
                <a:cubicBezTo>
                  <a:pt x="1514" y="340"/>
                  <a:pt x="1514" y="340"/>
                  <a:pt x="1514" y="340"/>
                </a:cubicBezTo>
                <a:cubicBezTo>
                  <a:pt x="1512" y="340"/>
                  <a:pt x="1511" y="340"/>
                  <a:pt x="1510" y="343"/>
                </a:cubicBezTo>
                <a:cubicBezTo>
                  <a:pt x="1513" y="342"/>
                  <a:pt x="1514" y="342"/>
                  <a:pt x="1515" y="341"/>
                </a:cubicBezTo>
                <a:lnTo>
                  <a:pt x="1516" y="341"/>
                </a:lnTo>
                <a:close/>
                <a:moveTo>
                  <a:pt x="775" y="347"/>
                </a:moveTo>
                <a:cubicBezTo>
                  <a:pt x="774" y="347"/>
                  <a:pt x="774" y="347"/>
                  <a:pt x="774" y="347"/>
                </a:cubicBezTo>
                <a:cubicBezTo>
                  <a:pt x="774" y="347"/>
                  <a:pt x="774" y="346"/>
                  <a:pt x="773" y="346"/>
                </a:cubicBezTo>
                <a:cubicBezTo>
                  <a:pt x="772" y="346"/>
                  <a:pt x="772" y="346"/>
                  <a:pt x="772" y="346"/>
                </a:cubicBezTo>
                <a:cubicBezTo>
                  <a:pt x="772" y="347"/>
                  <a:pt x="772" y="347"/>
                  <a:pt x="771" y="348"/>
                </a:cubicBezTo>
                <a:cubicBezTo>
                  <a:pt x="773" y="348"/>
                  <a:pt x="773" y="348"/>
                  <a:pt x="774" y="348"/>
                </a:cubicBezTo>
                <a:cubicBezTo>
                  <a:pt x="774" y="348"/>
                  <a:pt x="774" y="348"/>
                  <a:pt x="774" y="348"/>
                </a:cubicBezTo>
                <a:cubicBezTo>
                  <a:pt x="775" y="348"/>
                  <a:pt x="775" y="348"/>
                  <a:pt x="775" y="348"/>
                </a:cubicBezTo>
                <a:lnTo>
                  <a:pt x="775" y="347"/>
                </a:lnTo>
                <a:close/>
                <a:moveTo>
                  <a:pt x="890" y="352"/>
                </a:moveTo>
                <a:cubicBezTo>
                  <a:pt x="891" y="351"/>
                  <a:pt x="892" y="350"/>
                  <a:pt x="893" y="350"/>
                </a:cubicBezTo>
                <a:cubicBezTo>
                  <a:pt x="893" y="346"/>
                  <a:pt x="893" y="346"/>
                  <a:pt x="893" y="346"/>
                </a:cubicBezTo>
                <a:cubicBezTo>
                  <a:pt x="892" y="347"/>
                  <a:pt x="888" y="346"/>
                  <a:pt x="887" y="346"/>
                </a:cubicBezTo>
                <a:cubicBezTo>
                  <a:pt x="887" y="347"/>
                  <a:pt x="887" y="347"/>
                  <a:pt x="887" y="347"/>
                </a:cubicBezTo>
                <a:cubicBezTo>
                  <a:pt x="885" y="347"/>
                  <a:pt x="885" y="347"/>
                  <a:pt x="885" y="347"/>
                </a:cubicBezTo>
                <a:cubicBezTo>
                  <a:pt x="886" y="349"/>
                  <a:pt x="885" y="349"/>
                  <a:pt x="887" y="349"/>
                </a:cubicBezTo>
                <a:cubicBezTo>
                  <a:pt x="887" y="352"/>
                  <a:pt x="887" y="352"/>
                  <a:pt x="887" y="352"/>
                </a:cubicBezTo>
                <a:lnTo>
                  <a:pt x="890" y="352"/>
                </a:lnTo>
                <a:close/>
                <a:moveTo>
                  <a:pt x="30" y="349"/>
                </a:moveTo>
                <a:cubicBezTo>
                  <a:pt x="30" y="349"/>
                  <a:pt x="30" y="349"/>
                  <a:pt x="30" y="348"/>
                </a:cubicBezTo>
                <a:cubicBezTo>
                  <a:pt x="28" y="347"/>
                  <a:pt x="28" y="347"/>
                  <a:pt x="28" y="347"/>
                </a:cubicBezTo>
                <a:cubicBezTo>
                  <a:pt x="28" y="348"/>
                  <a:pt x="28" y="348"/>
                  <a:pt x="28" y="348"/>
                </a:cubicBezTo>
                <a:cubicBezTo>
                  <a:pt x="26" y="348"/>
                  <a:pt x="26" y="348"/>
                  <a:pt x="26" y="348"/>
                </a:cubicBezTo>
                <a:cubicBezTo>
                  <a:pt x="26" y="350"/>
                  <a:pt x="26" y="350"/>
                  <a:pt x="26" y="350"/>
                </a:cubicBezTo>
                <a:cubicBezTo>
                  <a:pt x="30" y="350"/>
                  <a:pt x="30" y="350"/>
                  <a:pt x="30" y="350"/>
                </a:cubicBezTo>
                <a:lnTo>
                  <a:pt x="30" y="349"/>
                </a:lnTo>
                <a:close/>
                <a:moveTo>
                  <a:pt x="719" y="358"/>
                </a:moveTo>
                <a:cubicBezTo>
                  <a:pt x="721" y="358"/>
                  <a:pt x="724" y="358"/>
                  <a:pt x="725" y="357"/>
                </a:cubicBezTo>
                <a:cubicBezTo>
                  <a:pt x="727" y="356"/>
                  <a:pt x="728" y="355"/>
                  <a:pt x="728" y="352"/>
                </a:cubicBezTo>
                <a:cubicBezTo>
                  <a:pt x="730" y="352"/>
                  <a:pt x="730" y="352"/>
                  <a:pt x="731" y="351"/>
                </a:cubicBezTo>
                <a:cubicBezTo>
                  <a:pt x="731" y="349"/>
                  <a:pt x="731" y="349"/>
                  <a:pt x="731" y="349"/>
                </a:cubicBezTo>
                <a:cubicBezTo>
                  <a:pt x="731" y="349"/>
                  <a:pt x="731" y="349"/>
                  <a:pt x="731" y="349"/>
                </a:cubicBezTo>
                <a:cubicBezTo>
                  <a:pt x="731" y="348"/>
                  <a:pt x="731" y="348"/>
                  <a:pt x="731" y="348"/>
                </a:cubicBezTo>
                <a:cubicBezTo>
                  <a:pt x="729" y="349"/>
                  <a:pt x="728" y="349"/>
                  <a:pt x="728" y="351"/>
                </a:cubicBezTo>
                <a:cubicBezTo>
                  <a:pt x="726" y="352"/>
                  <a:pt x="724" y="353"/>
                  <a:pt x="723" y="354"/>
                </a:cubicBezTo>
                <a:cubicBezTo>
                  <a:pt x="723" y="354"/>
                  <a:pt x="722" y="355"/>
                  <a:pt x="722" y="355"/>
                </a:cubicBezTo>
                <a:cubicBezTo>
                  <a:pt x="721" y="356"/>
                  <a:pt x="719" y="355"/>
                  <a:pt x="717" y="356"/>
                </a:cubicBezTo>
                <a:cubicBezTo>
                  <a:pt x="717" y="356"/>
                  <a:pt x="717" y="356"/>
                  <a:pt x="717" y="356"/>
                </a:cubicBezTo>
                <a:cubicBezTo>
                  <a:pt x="716" y="357"/>
                  <a:pt x="715" y="358"/>
                  <a:pt x="714" y="358"/>
                </a:cubicBezTo>
                <a:cubicBezTo>
                  <a:pt x="714" y="360"/>
                  <a:pt x="714" y="359"/>
                  <a:pt x="714" y="360"/>
                </a:cubicBezTo>
                <a:cubicBezTo>
                  <a:pt x="714" y="360"/>
                  <a:pt x="714" y="360"/>
                  <a:pt x="714" y="360"/>
                </a:cubicBezTo>
                <a:cubicBezTo>
                  <a:pt x="716" y="360"/>
                  <a:pt x="716" y="360"/>
                  <a:pt x="716" y="360"/>
                </a:cubicBezTo>
                <a:cubicBezTo>
                  <a:pt x="716" y="361"/>
                  <a:pt x="716" y="361"/>
                  <a:pt x="716" y="361"/>
                </a:cubicBezTo>
                <a:cubicBezTo>
                  <a:pt x="719" y="361"/>
                  <a:pt x="719" y="360"/>
                  <a:pt x="719" y="358"/>
                </a:cubicBezTo>
                <a:close/>
                <a:moveTo>
                  <a:pt x="1504" y="350"/>
                </a:moveTo>
                <a:cubicBezTo>
                  <a:pt x="1505" y="350"/>
                  <a:pt x="1505" y="350"/>
                  <a:pt x="1505" y="350"/>
                </a:cubicBezTo>
                <a:cubicBezTo>
                  <a:pt x="1505" y="349"/>
                  <a:pt x="1505" y="349"/>
                  <a:pt x="1505" y="349"/>
                </a:cubicBezTo>
                <a:cubicBezTo>
                  <a:pt x="1503" y="349"/>
                  <a:pt x="1503" y="349"/>
                  <a:pt x="1503" y="349"/>
                </a:cubicBezTo>
                <a:cubicBezTo>
                  <a:pt x="1503" y="350"/>
                  <a:pt x="1503" y="350"/>
                  <a:pt x="1503" y="350"/>
                </a:cubicBezTo>
                <a:cubicBezTo>
                  <a:pt x="1504" y="350"/>
                  <a:pt x="1504" y="350"/>
                  <a:pt x="1504" y="350"/>
                </a:cubicBezTo>
                <a:close/>
                <a:moveTo>
                  <a:pt x="780" y="350"/>
                </a:moveTo>
                <a:cubicBezTo>
                  <a:pt x="780" y="351"/>
                  <a:pt x="780" y="352"/>
                  <a:pt x="781" y="352"/>
                </a:cubicBezTo>
                <a:cubicBezTo>
                  <a:pt x="782" y="353"/>
                  <a:pt x="781" y="352"/>
                  <a:pt x="782" y="353"/>
                </a:cubicBezTo>
                <a:cubicBezTo>
                  <a:pt x="783" y="353"/>
                  <a:pt x="783" y="353"/>
                  <a:pt x="783" y="353"/>
                </a:cubicBezTo>
                <a:cubicBezTo>
                  <a:pt x="783" y="350"/>
                  <a:pt x="783" y="350"/>
                  <a:pt x="783" y="350"/>
                </a:cubicBezTo>
                <a:cubicBezTo>
                  <a:pt x="782" y="350"/>
                  <a:pt x="782" y="350"/>
                  <a:pt x="782" y="350"/>
                </a:cubicBezTo>
                <a:cubicBezTo>
                  <a:pt x="782" y="350"/>
                  <a:pt x="782" y="350"/>
                  <a:pt x="782" y="350"/>
                </a:cubicBezTo>
                <a:lnTo>
                  <a:pt x="780" y="350"/>
                </a:lnTo>
                <a:close/>
                <a:moveTo>
                  <a:pt x="772" y="350"/>
                </a:moveTo>
                <a:cubicBezTo>
                  <a:pt x="771" y="351"/>
                  <a:pt x="772" y="351"/>
                  <a:pt x="771" y="351"/>
                </a:cubicBezTo>
                <a:cubicBezTo>
                  <a:pt x="772" y="352"/>
                  <a:pt x="772" y="352"/>
                  <a:pt x="773" y="353"/>
                </a:cubicBezTo>
                <a:cubicBezTo>
                  <a:pt x="775" y="353"/>
                  <a:pt x="775" y="353"/>
                  <a:pt x="775" y="353"/>
                </a:cubicBezTo>
                <a:cubicBezTo>
                  <a:pt x="774" y="352"/>
                  <a:pt x="774" y="352"/>
                  <a:pt x="773" y="350"/>
                </a:cubicBezTo>
                <a:lnTo>
                  <a:pt x="772" y="350"/>
                </a:lnTo>
                <a:close/>
                <a:moveTo>
                  <a:pt x="805" y="352"/>
                </a:moveTo>
                <a:cubicBezTo>
                  <a:pt x="804" y="353"/>
                  <a:pt x="805" y="352"/>
                  <a:pt x="804" y="353"/>
                </a:cubicBezTo>
                <a:cubicBezTo>
                  <a:pt x="806" y="353"/>
                  <a:pt x="806" y="353"/>
                  <a:pt x="806" y="353"/>
                </a:cubicBezTo>
                <a:cubicBezTo>
                  <a:pt x="805" y="352"/>
                  <a:pt x="806" y="353"/>
                  <a:pt x="805" y="352"/>
                </a:cubicBezTo>
                <a:close/>
                <a:moveTo>
                  <a:pt x="758" y="364"/>
                </a:moveTo>
                <a:cubicBezTo>
                  <a:pt x="759" y="364"/>
                  <a:pt x="759" y="364"/>
                  <a:pt x="759" y="364"/>
                </a:cubicBezTo>
                <a:cubicBezTo>
                  <a:pt x="758" y="363"/>
                  <a:pt x="758" y="363"/>
                  <a:pt x="758" y="363"/>
                </a:cubicBezTo>
                <a:cubicBezTo>
                  <a:pt x="758" y="361"/>
                  <a:pt x="759" y="359"/>
                  <a:pt x="759" y="358"/>
                </a:cubicBezTo>
                <a:cubicBezTo>
                  <a:pt x="755" y="359"/>
                  <a:pt x="755" y="362"/>
                  <a:pt x="753" y="364"/>
                </a:cubicBezTo>
                <a:cubicBezTo>
                  <a:pt x="753" y="366"/>
                  <a:pt x="754" y="366"/>
                  <a:pt x="756" y="366"/>
                </a:cubicBezTo>
                <a:cubicBezTo>
                  <a:pt x="756" y="367"/>
                  <a:pt x="756" y="367"/>
                  <a:pt x="757" y="367"/>
                </a:cubicBezTo>
                <a:cubicBezTo>
                  <a:pt x="757" y="366"/>
                  <a:pt x="758" y="365"/>
                  <a:pt x="758" y="364"/>
                </a:cubicBezTo>
                <a:close/>
                <a:moveTo>
                  <a:pt x="833" y="364"/>
                </a:moveTo>
                <a:cubicBezTo>
                  <a:pt x="835" y="364"/>
                  <a:pt x="835" y="364"/>
                  <a:pt x="835" y="364"/>
                </a:cubicBezTo>
                <a:cubicBezTo>
                  <a:pt x="835" y="362"/>
                  <a:pt x="835" y="362"/>
                  <a:pt x="835" y="362"/>
                </a:cubicBezTo>
                <a:cubicBezTo>
                  <a:pt x="834" y="362"/>
                  <a:pt x="833" y="362"/>
                  <a:pt x="831" y="362"/>
                </a:cubicBezTo>
                <a:cubicBezTo>
                  <a:pt x="832" y="363"/>
                  <a:pt x="832" y="363"/>
                  <a:pt x="833" y="364"/>
                </a:cubicBezTo>
                <a:close/>
                <a:moveTo>
                  <a:pt x="1737" y="368"/>
                </a:moveTo>
                <a:cubicBezTo>
                  <a:pt x="1737" y="369"/>
                  <a:pt x="1737" y="369"/>
                  <a:pt x="1737" y="369"/>
                </a:cubicBezTo>
                <a:cubicBezTo>
                  <a:pt x="1737" y="369"/>
                  <a:pt x="1737" y="369"/>
                  <a:pt x="1737" y="369"/>
                </a:cubicBezTo>
                <a:cubicBezTo>
                  <a:pt x="1737" y="367"/>
                  <a:pt x="1737" y="367"/>
                  <a:pt x="1737" y="367"/>
                </a:cubicBezTo>
                <a:cubicBezTo>
                  <a:pt x="1736" y="367"/>
                  <a:pt x="1736" y="367"/>
                  <a:pt x="1736" y="367"/>
                </a:cubicBezTo>
                <a:cubicBezTo>
                  <a:pt x="1736" y="368"/>
                  <a:pt x="1736" y="367"/>
                  <a:pt x="1737" y="368"/>
                </a:cubicBezTo>
                <a:close/>
                <a:moveTo>
                  <a:pt x="879" y="370"/>
                </a:moveTo>
                <a:cubicBezTo>
                  <a:pt x="882" y="370"/>
                  <a:pt x="883" y="370"/>
                  <a:pt x="883" y="368"/>
                </a:cubicBezTo>
                <a:cubicBezTo>
                  <a:pt x="881" y="368"/>
                  <a:pt x="880" y="368"/>
                  <a:pt x="879" y="368"/>
                </a:cubicBezTo>
                <a:cubicBezTo>
                  <a:pt x="879" y="369"/>
                  <a:pt x="879" y="370"/>
                  <a:pt x="879" y="370"/>
                </a:cubicBezTo>
                <a:close/>
                <a:moveTo>
                  <a:pt x="26" y="381"/>
                </a:moveTo>
                <a:cubicBezTo>
                  <a:pt x="29" y="381"/>
                  <a:pt x="29" y="381"/>
                  <a:pt x="29" y="381"/>
                </a:cubicBezTo>
                <a:cubicBezTo>
                  <a:pt x="30" y="381"/>
                  <a:pt x="31" y="380"/>
                  <a:pt x="32" y="379"/>
                </a:cubicBezTo>
                <a:cubicBezTo>
                  <a:pt x="31" y="378"/>
                  <a:pt x="31" y="378"/>
                  <a:pt x="31" y="377"/>
                </a:cubicBezTo>
                <a:cubicBezTo>
                  <a:pt x="29" y="376"/>
                  <a:pt x="28" y="375"/>
                  <a:pt x="25" y="375"/>
                </a:cubicBezTo>
                <a:cubicBezTo>
                  <a:pt x="24" y="378"/>
                  <a:pt x="24" y="378"/>
                  <a:pt x="24" y="378"/>
                </a:cubicBezTo>
                <a:cubicBezTo>
                  <a:pt x="26" y="378"/>
                  <a:pt x="26" y="378"/>
                  <a:pt x="26" y="378"/>
                </a:cubicBezTo>
                <a:cubicBezTo>
                  <a:pt x="26" y="379"/>
                  <a:pt x="26" y="380"/>
                  <a:pt x="26" y="381"/>
                </a:cubicBezTo>
                <a:close/>
                <a:moveTo>
                  <a:pt x="175" y="381"/>
                </a:moveTo>
                <a:cubicBezTo>
                  <a:pt x="175" y="383"/>
                  <a:pt x="175" y="383"/>
                  <a:pt x="175" y="383"/>
                </a:cubicBezTo>
                <a:cubicBezTo>
                  <a:pt x="176" y="382"/>
                  <a:pt x="176" y="383"/>
                  <a:pt x="176" y="382"/>
                </a:cubicBezTo>
                <a:cubicBezTo>
                  <a:pt x="176" y="382"/>
                  <a:pt x="176" y="382"/>
                  <a:pt x="176" y="382"/>
                </a:cubicBezTo>
                <a:cubicBezTo>
                  <a:pt x="176" y="381"/>
                  <a:pt x="176" y="381"/>
                  <a:pt x="176" y="381"/>
                </a:cubicBezTo>
                <a:lnTo>
                  <a:pt x="175" y="381"/>
                </a:lnTo>
                <a:close/>
                <a:moveTo>
                  <a:pt x="1432" y="381"/>
                </a:moveTo>
                <a:cubicBezTo>
                  <a:pt x="1432" y="383"/>
                  <a:pt x="1432" y="383"/>
                  <a:pt x="1432" y="383"/>
                </a:cubicBezTo>
                <a:cubicBezTo>
                  <a:pt x="1433" y="383"/>
                  <a:pt x="1433" y="383"/>
                  <a:pt x="1433" y="383"/>
                </a:cubicBezTo>
                <a:cubicBezTo>
                  <a:pt x="1432" y="381"/>
                  <a:pt x="1433" y="382"/>
                  <a:pt x="1432" y="381"/>
                </a:cubicBezTo>
                <a:close/>
                <a:moveTo>
                  <a:pt x="854" y="384"/>
                </a:moveTo>
                <a:cubicBezTo>
                  <a:pt x="857" y="384"/>
                  <a:pt x="857" y="384"/>
                  <a:pt x="857" y="384"/>
                </a:cubicBezTo>
                <a:cubicBezTo>
                  <a:pt x="857" y="382"/>
                  <a:pt x="857" y="382"/>
                  <a:pt x="857" y="382"/>
                </a:cubicBezTo>
                <a:cubicBezTo>
                  <a:pt x="854" y="382"/>
                  <a:pt x="854" y="382"/>
                  <a:pt x="854" y="382"/>
                </a:cubicBezTo>
                <a:lnTo>
                  <a:pt x="854" y="384"/>
                </a:lnTo>
                <a:close/>
                <a:moveTo>
                  <a:pt x="184" y="384"/>
                </a:moveTo>
                <a:cubicBezTo>
                  <a:pt x="186" y="384"/>
                  <a:pt x="186" y="384"/>
                  <a:pt x="186" y="384"/>
                </a:cubicBezTo>
                <a:cubicBezTo>
                  <a:pt x="186" y="383"/>
                  <a:pt x="186" y="383"/>
                  <a:pt x="186" y="383"/>
                </a:cubicBezTo>
                <a:cubicBezTo>
                  <a:pt x="185" y="383"/>
                  <a:pt x="184" y="383"/>
                  <a:pt x="184" y="383"/>
                </a:cubicBezTo>
                <a:lnTo>
                  <a:pt x="184" y="384"/>
                </a:lnTo>
                <a:close/>
                <a:moveTo>
                  <a:pt x="15" y="383"/>
                </a:moveTo>
                <a:cubicBezTo>
                  <a:pt x="15" y="384"/>
                  <a:pt x="15" y="384"/>
                  <a:pt x="15" y="385"/>
                </a:cubicBezTo>
                <a:cubicBezTo>
                  <a:pt x="13" y="385"/>
                  <a:pt x="13" y="385"/>
                  <a:pt x="13" y="385"/>
                </a:cubicBezTo>
                <a:cubicBezTo>
                  <a:pt x="13" y="385"/>
                  <a:pt x="13" y="386"/>
                  <a:pt x="13" y="386"/>
                </a:cubicBezTo>
                <a:cubicBezTo>
                  <a:pt x="11" y="386"/>
                  <a:pt x="11" y="386"/>
                  <a:pt x="11" y="386"/>
                </a:cubicBezTo>
                <a:cubicBezTo>
                  <a:pt x="11" y="387"/>
                  <a:pt x="11" y="387"/>
                  <a:pt x="11" y="387"/>
                </a:cubicBezTo>
                <a:cubicBezTo>
                  <a:pt x="10" y="387"/>
                  <a:pt x="10" y="386"/>
                  <a:pt x="10" y="386"/>
                </a:cubicBezTo>
                <a:cubicBezTo>
                  <a:pt x="8" y="386"/>
                  <a:pt x="7" y="386"/>
                  <a:pt x="5" y="387"/>
                </a:cubicBezTo>
                <a:cubicBezTo>
                  <a:pt x="6" y="388"/>
                  <a:pt x="6" y="388"/>
                  <a:pt x="7" y="389"/>
                </a:cubicBezTo>
                <a:cubicBezTo>
                  <a:pt x="9" y="390"/>
                  <a:pt x="12" y="391"/>
                  <a:pt x="15" y="392"/>
                </a:cubicBezTo>
                <a:cubicBezTo>
                  <a:pt x="16" y="390"/>
                  <a:pt x="16" y="391"/>
                  <a:pt x="18" y="391"/>
                </a:cubicBezTo>
                <a:cubicBezTo>
                  <a:pt x="18" y="390"/>
                  <a:pt x="18" y="390"/>
                  <a:pt x="18" y="389"/>
                </a:cubicBezTo>
                <a:cubicBezTo>
                  <a:pt x="20" y="389"/>
                  <a:pt x="20" y="389"/>
                  <a:pt x="20" y="389"/>
                </a:cubicBezTo>
                <a:cubicBezTo>
                  <a:pt x="20" y="389"/>
                  <a:pt x="20" y="389"/>
                  <a:pt x="20" y="389"/>
                </a:cubicBezTo>
                <a:cubicBezTo>
                  <a:pt x="20" y="389"/>
                  <a:pt x="20" y="389"/>
                  <a:pt x="20" y="389"/>
                </a:cubicBezTo>
                <a:cubicBezTo>
                  <a:pt x="20" y="389"/>
                  <a:pt x="20" y="385"/>
                  <a:pt x="20" y="384"/>
                </a:cubicBezTo>
                <a:cubicBezTo>
                  <a:pt x="18" y="384"/>
                  <a:pt x="17" y="384"/>
                  <a:pt x="15" y="383"/>
                </a:cubicBezTo>
                <a:close/>
                <a:moveTo>
                  <a:pt x="178" y="384"/>
                </a:moveTo>
                <a:cubicBezTo>
                  <a:pt x="178" y="387"/>
                  <a:pt x="178" y="388"/>
                  <a:pt x="176" y="389"/>
                </a:cubicBezTo>
                <a:cubicBezTo>
                  <a:pt x="176" y="391"/>
                  <a:pt x="176" y="391"/>
                  <a:pt x="176" y="391"/>
                </a:cubicBezTo>
                <a:cubicBezTo>
                  <a:pt x="177" y="390"/>
                  <a:pt x="179" y="388"/>
                  <a:pt x="180" y="387"/>
                </a:cubicBezTo>
                <a:cubicBezTo>
                  <a:pt x="180" y="387"/>
                  <a:pt x="180" y="387"/>
                  <a:pt x="180" y="387"/>
                </a:cubicBezTo>
                <a:cubicBezTo>
                  <a:pt x="180" y="386"/>
                  <a:pt x="180" y="385"/>
                  <a:pt x="180" y="384"/>
                </a:cubicBezTo>
                <a:lnTo>
                  <a:pt x="178" y="384"/>
                </a:lnTo>
                <a:close/>
                <a:moveTo>
                  <a:pt x="1426" y="392"/>
                </a:moveTo>
                <a:cubicBezTo>
                  <a:pt x="1426" y="392"/>
                  <a:pt x="1426" y="392"/>
                  <a:pt x="1426" y="392"/>
                </a:cubicBezTo>
                <a:cubicBezTo>
                  <a:pt x="1426" y="395"/>
                  <a:pt x="1426" y="395"/>
                  <a:pt x="1426" y="395"/>
                </a:cubicBezTo>
                <a:cubicBezTo>
                  <a:pt x="1427" y="394"/>
                  <a:pt x="1428" y="394"/>
                  <a:pt x="1428" y="393"/>
                </a:cubicBezTo>
                <a:cubicBezTo>
                  <a:pt x="1428" y="392"/>
                  <a:pt x="1428" y="391"/>
                  <a:pt x="1428" y="391"/>
                </a:cubicBezTo>
                <a:cubicBezTo>
                  <a:pt x="1428" y="391"/>
                  <a:pt x="1428" y="391"/>
                  <a:pt x="1428" y="391"/>
                </a:cubicBezTo>
                <a:cubicBezTo>
                  <a:pt x="1428" y="389"/>
                  <a:pt x="1428" y="389"/>
                  <a:pt x="1428" y="389"/>
                </a:cubicBezTo>
                <a:cubicBezTo>
                  <a:pt x="1428" y="388"/>
                  <a:pt x="1428" y="387"/>
                  <a:pt x="1428" y="386"/>
                </a:cubicBezTo>
                <a:cubicBezTo>
                  <a:pt x="1427" y="386"/>
                  <a:pt x="1427" y="386"/>
                  <a:pt x="1427" y="386"/>
                </a:cubicBezTo>
                <a:cubicBezTo>
                  <a:pt x="1426" y="388"/>
                  <a:pt x="1426" y="388"/>
                  <a:pt x="1426" y="390"/>
                </a:cubicBezTo>
                <a:cubicBezTo>
                  <a:pt x="1424" y="390"/>
                  <a:pt x="1425" y="390"/>
                  <a:pt x="1424" y="391"/>
                </a:cubicBezTo>
                <a:cubicBezTo>
                  <a:pt x="1424" y="391"/>
                  <a:pt x="1424" y="391"/>
                  <a:pt x="1424" y="391"/>
                </a:cubicBezTo>
                <a:cubicBezTo>
                  <a:pt x="1424" y="392"/>
                  <a:pt x="1424" y="392"/>
                  <a:pt x="1424" y="393"/>
                </a:cubicBezTo>
                <a:cubicBezTo>
                  <a:pt x="1425" y="393"/>
                  <a:pt x="1425" y="393"/>
                  <a:pt x="1426" y="392"/>
                </a:cubicBezTo>
                <a:close/>
                <a:moveTo>
                  <a:pt x="1597" y="387"/>
                </a:moveTo>
                <a:cubicBezTo>
                  <a:pt x="1597" y="387"/>
                  <a:pt x="1597" y="387"/>
                  <a:pt x="1597" y="387"/>
                </a:cubicBezTo>
                <a:cubicBezTo>
                  <a:pt x="1596" y="387"/>
                  <a:pt x="1596" y="387"/>
                  <a:pt x="1596" y="387"/>
                </a:cubicBezTo>
                <a:cubicBezTo>
                  <a:pt x="1597" y="387"/>
                  <a:pt x="1596" y="387"/>
                  <a:pt x="1597" y="387"/>
                </a:cubicBezTo>
                <a:close/>
                <a:moveTo>
                  <a:pt x="1603" y="393"/>
                </a:moveTo>
                <a:cubicBezTo>
                  <a:pt x="1605" y="393"/>
                  <a:pt x="1605" y="394"/>
                  <a:pt x="1607" y="394"/>
                </a:cubicBezTo>
                <a:cubicBezTo>
                  <a:pt x="1607" y="395"/>
                  <a:pt x="1607" y="395"/>
                  <a:pt x="1607" y="395"/>
                </a:cubicBezTo>
                <a:cubicBezTo>
                  <a:pt x="1608" y="395"/>
                  <a:pt x="1608" y="394"/>
                  <a:pt x="1609" y="394"/>
                </a:cubicBezTo>
                <a:cubicBezTo>
                  <a:pt x="1609" y="391"/>
                  <a:pt x="1609" y="391"/>
                  <a:pt x="1608" y="390"/>
                </a:cubicBezTo>
                <a:cubicBezTo>
                  <a:pt x="1608" y="389"/>
                  <a:pt x="1608" y="389"/>
                  <a:pt x="1608" y="389"/>
                </a:cubicBezTo>
                <a:cubicBezTo>
                  <a:pt x="1606" y="389"/>
                  <a:pt x="1606" y="389"/>
                  <a:pt x="1606" y="389"/>
                </a:cubicBezTo>
                <a:cubicBezTo>
                  <a:pt x="1606" y="389"/>
                  <a:pt x="1606" y="389"/>
                  <a:pt x="1606" y="389"/>
                </a:cubicBezTo>
                <a:cubicBezTo>
                  <a:pt x="1605" y="388"/>
                  <a:pt x="1604" y="388"/>
                  <a:pt x="1604" y="388"/>
                </a:cubicBezTo>
                <a:cubicBezTo>
                  <a:pt x="1604" y="390"/>
                  <a:pt x="1604" y="389"/>
                  <a:pt x="1605" y="390"/>
                </a:cubicBezTo>
                <a:cubicBezTo>
                  <a:pt x="1605" y="391"/>
                  <a:pt x="1605" y="391"/>
                  <a:pt x="1605" y="391"/>
                </a:cubicBezTo>
                <a:cubicBezTo>
                  <a:pt x="1603" y="392"/>
                  <a:pt x="1603" y="389"/>
                  <a:pt x="1603" y="393"/>
                </a:cubicBezTo>
                <a:close/>
                <a:moveTo>
                  <a:pt x="1065" y="396"/>
                </a:moveTo>
                <a:cubicBezTo>
                  <a:pt x="1066" y="396"/>
                  <a:pt x="1066" y="396"/>
                  <a:pt x="1066" y="396"/>
                </a:cubicBezTo>
                <a:cubicBezTo>
                  <a:pt x="1066" y="395"/>
                  <a:pt x="1066" y="395"/>
                  <a:pt x="1066" y="395"/>
                </a:cubicBezTo>
                <a:cubicBezTo>
                  <a:pt x="1065" y="395"/>
                  <a:pt x="1065" y="395"/>
                  <a:pt x="1065" y="395"/>
                </a:cubicBezTo>
                <a:cubicBezTo>
                  <a:pt x="1065" y="394"/>
                  <a:pt x="1064" y="394"/>
                  <a:pt x="1063" y="393"/>
                </a:cubicBezTo>
                <a:cubicBezTo>
                  <a:pt x="1062" y="395"/>
                  <a:pt x="1062" y="395"/>
                  <a:pt x="1063" y="396"/>
                </a:cubicBezTo>
                <a:cubicBezTo>
                  <a:pt x="1065" y="396"/>
                  <a:pt x="1065" y="396"/>
                  <a:pt x="1065" y="396"/>
                </a:cubicBezTo>
                <a:close/>
                <a:moveTo>
                  <a:pt x="1482" y="395"/>
                </a:moveTo>
                <a:cubicBezTo>
                  <a:pt x="1482" y="395"/>
                  <a:pt x="1482" y="395"/>
                  <a:pt x="1482" y="395"/>
                </a:cubicBezTo>
                <a:cubicBezTo>
                  <a:pt x="1481" y="395"/>
                  <a:pt x="1481" y="395"/>
                  <a:pt x="1481" y="395"/>
                </a:cubicBezTo>
                <a:cubicBezTo>
                  <a:pt x="1482" y="395"/>
                  <a:pt x="1481" y="395"/>
                  <a:pt x="1482" y="395"/>
                </a:cubicBezTo>
                <a:close/>
                <a:moveTo>
                  <a:pt x="1486" y="397"/>
                </a:moveTo>
                <a:cubicBezTo>
                  <a:pt x="1486" y="396"/>
                  <a:pt x="1486" y="396"/>
                  <a:pt x="1486" y="396"/>
                </a:cubicBezTo>
                <a:cubicBezTo>
                  <a:pt x="1487" y="396"/>
                  <a:pt x="1487" y="396"/>
                  <a:pt x="1487" y="396"/>
                </a:cubicBezTo>
                <a:cubicBezTo>
                  <a:pt x="1487" y="396"/>
                  <a:pt x="1487" y="396"/>
                  <a:pt x="1487" y="396"/>
                </a:cubicBezTo>
                <a:cubicBezTo>
                  <a:pt x="1486" y="396"/>
                  <a:pt x="1485" y="395"/>
                  <a:pt x="1485" y="395"/>
                </a:cubicBezTo>
                <a:cubicBezTo>
                  <a:pt x="1485" y="396"/>
                  <a:pt x="1485" y="396"/>
                  <a:pt x="1485" y="396"/>
                </a:cubicBezTo>
                <a:cubicBezTo>
                  <a:pt x="1485" y="397"/>
                  <a:pt x="1485" y="397"/>
                  <a:pt x="1485" y="397"/>
                </a:cubicBezTo>
                <a:lnTo>
                  <a:pt x="1486" y="397"/>
                </a:lnTo>
                <a:close/>
                <a:moveTo>
                  <a:pt x="1483" y="397"/>
                </a:moveTo>
                <a:cubicBezTo>
                  <a:pt x="1482" y="397"/>
                  <a:pt x="1482" y="397"/>
                  <a:pt x="1482" y="397"/>
                </a:cubicBezTo>
                <a:cubicBezTo>
                  <a:pt x="1482" y="398"/>
                  <a:pt x="1482" y="398"/>
                  <a:pt x="1482" y="398"/>
                </a:cubicBezTo>
                <a:cubicBezTo>
                  <a:pt x="1483" y="398"/>
                  <a:pt x="1483" y="398"/>
                  <a:pt x="1483" y="398"/>
                </a:cubicBezTo>
                <a:lnTo>
                  <a:pt x="1483" y="397"/>
                </a:lnTo>
                <a:close/>
                <a:moveTo>
                  <a:pt x="846" y="400"/>
                </a:moveTo>
                <a:cubicBezTo>
                  <a:pt x="846" y="400"/>
                  <a:pt x="846" y="400"/>
                  <a:pt x="846" y="400"/>
                </a:cubicBezTo>
                <a:cubicBezTo>
                  <a:pt x="846" y="399"/>
                  <a:pt x="846" y="400"/>
                  <a:pt x="846" y="399"/>
                </a:cubicBezTo>
                <a:lnTo>
                  <a:pt x="846" y="400"/>
                </a:lnTo>
                <a:close/>
                <a:moveTo>
                  <a:pt x="1482" y="401"/>
                </a:moveTo>
                <a:cubicBezTo>
                  <a:pt x="1482" y="401"/>
                  <a:pt x="1482" y="401"/>
                  <a:pt x="1482" y="401"/>
                </a:cubicBezTo>
                <a:cubicBezTo>
                  <a:pt x="1482" y="400"/>
                  <a:pt x="1482" y="401"/>
                  <a:pt x="1482" y="400"/>
                </a:cubicBezTo>
                <a:lnTo>
                  <a:pt x="1482" y="401"/>
                </a:lnTo>
                <a:close/>
                <a:moveTo>
                  <a:pt x="1630" y="405"/>
                </a:moveTo>
                <a:cubicBezTo>
                  <a:pt x="1630" y="406"/>
                  <a:pt x="1629" y="406"/>
                  <a:pt x="1629" y="407"/>
                </a:cubicBezTo>
                <a:cubicBezTo>
                  <a:pt x="1628" y="408"/>
                  <a:pt x="1628" y="406"/>
                  <a:pt x="1627" y="408"/>
                </a:cubicBezTo>
                <a:cubicBezTo>
                  <a:pt x="1626" y="408"/>
                  <a:pt x="1626" y="408"/>
                  <a:pt x="1626" y="408"/>
                </a:cubicBezTo>
                <a:cubicBezTo>
                  <a:pt x="1628" y="408"/>
                  <a:pt x="1628" y="408"/>
                  <a:pt x="1628" y="408"/>
                </a:cubicBezTo>
                <a:cubicBezTo>
                  <a:pt x="1628" y="409"/>
                  <a:pt x="1629" y="410"/>
                  <a:pt x="1629" y="412"/>
                </a:cubicBezTo>
                <a:cubicBezTo>
                  <a:pt x="1631" y="411"/>
                  <a:pt x="1631" y="411"/>
                  <a:pt x="1631" y="409"/>
                </a:cubicBezTo>
                <a:cubicBezTo>
                  <a:pt x="1632" y="409"/>
                  <a:pt x="1632" y="409"/>
                  <a:pt x="1632" y="409"/>
                </a:cubicBezTo>
                <a:cubicBezTo>
                  <a:pt x="1632" y="408"/>
                  <a:pt x="1632" y="406"/>
                  <a:pt x="1631" y="406"/>
                </a:cubicBezTo>
                <a:cubicBezTo>
                  <a:pt x="1631" y="406"/>
                  <a:pt x="1631" y="406"/>
                  <a:pt x="1631" y="406"/>
                </a:cubicBezTo>
                <a:cubicBezTo>
                  <a:pt x="1631" y="405"/>
                  <a:pt x="1631" y="405"/>
                  <a:pt x="1631" y="405"/>
                </a:cubicBezTo>
                <a:lnTo>
                  <a:pt x="1630" y="405"/>
                </a:lnTo>
                <a:close/>
                <a:moveTo>
                  <a:pt x="2833" y="408"/>
                </a:moveTo>
                <a:cubicBezTo>
                  <a:pt x="2833" y="409"/>
                  <a:pt x="2833" y="409"/>
                  <a:pt x="2833" y="409"/>
                </a:cubicBezTo>
                <a:cubicBezTo>
                  <a:pt x="2832" y="409"/>
                  <a:pt x="2832" y="409"/>
                  <a:pt x="2832" y="409"/>
                </a:cubicBezTo>
                <a:cubicBezTo>
                  <a:pt x="2832" y="409"/>
                  <a:pt x="2832" y="410"/>
                  <a:pt x="2831" y="410"/>
                </a:cubicBezTo>
                <a:cubicBezTo>
                  <a:pt x="2831" y="411"/>
                  <a:pt x="2830" y="411"/>
                  <a:pt x="2829" y="411"/>
                </a:cubicBezTo>
                <a:cubicBezTo>
                  <a:pt x="2830" y="413"/>
                  <a:pt x="2830" y="416"/>
                  <a:pt x="2829" y="417"/>
                </a:cubicBezTo>
                <a:cubicBezTo>
                  <a:pt x="2829" y="419"/>
                  <a:pt x="2829" y="419"/>
                  <a:pt x="2829" y="419"/>
                </a:cubicBezTo>
                <a:cubicBezTo>
                  <a:pt x="2829" y="419"/>
                  <a:pt x="2829" y="419"/>
                  <a:pt x="2829" y="419"/>
                </a:cubicBezTo>
                <a:cubicBezTo>
                  <a:pt x="2829" y="420"/>
                  <a:pt x="2829" y="420"/>
                  <a:pt x="2829" y="420"/>
                </a:cubicBezTo>
                <a:cubicBezTo>
                  <a:pt x="2830" y="420"/>
                  <a:pt x="2830" y="420"/>
                  <a:pt x="2830" y="420"/>
                </a:cubicBezTo>
                <a:cubicBezTo>
                  <a:pt x="2831" y="419"/>
                  <a:pt x="2831" y="419"/>
                  <a:pt x="2831" y="418"/>
                </a:cubicBezTo>
                <a:cubicBezTo>
                  <a:pt x="2831" y="417"/>
                  <a:pt x="2831" y="417"/>
                  <a:pt x="2831" y="417"/>
                </a:cubicBezTo>
                <a:cubicBezTo>
                  <a:pt x="2832" y="417"/>
                  <a:pt x="2832" y="416"/>
                  <a:pt x="2833" y="416"/>
                </a:cubicBezTo>
                <a:cubicBezTo>
                  <a:pt x="2833" y="415"/>
                  <a:pt x="2833" y="415"/>
                  <a:pt x="2833" y="415"/>
                </a:cubicBezTo>
                <a:cubicBezTo>
                  <a:pt x="2834" y="414"/>
                  <a:pt x="2835" y="413"/>
                  <a:pt x="2837" y="412"/>
                </a:cubicBezTo>
                <a:cubicBezTo>
                  <a:pt x="2837" y="411"/>
                  <a:pt x="2837" y="409"/>
                  <a:pt x="2837" y="406"/>
                </a:cubicBezTo>
                <a:cubicBezTo>
                  <a:pt x="2835" y="407"/>
                  <a:pt x="2835" y="407"/>
                  <a:pt x="2833" y="408"/>
                </a:cubicBezTo>
                <a:close/>
                <a:moveTo>
                  <a:pt x="134" y="412"/>
                </a:moveTo>
                <a:cubicBezTo>
                  <a:pt x="132" y="412"/>
                  <a:pt x="132" y="412"/>
                  <a:pt x="132" y="412"/>
                </a:cubicBezTo>
                <a:cubicBezTo>
                  <a:pt x="132" y="410"/>
                  <a:pt x="132" y="410"/>
                  <a:pt x="132" y="410"/>
                </a:cubicBezTo>
                <a:cubicBezTo>
                  <a:pt x="130" y="410"/>
                  <a:pt x="130" y="410"/>
                  <a:pt x="130" y="410"/>
                </a:cubicBezTo>
                <a:cubicBezTo>
                  <a:pt x="129" y="412"/>
                  <a:pt x="128" y="413"/>
                  <a:pt x="127" y="415"/>
                </a:cubicBezTo>
                <a:cubicBezTo>
                  <a:pt x="128" y="415"/>
                  <a:pt x="128" y="415"/>
                  <a:pt x="129" y="416"/>
                </a:cubicBezTo>
                <a:cubicBezTo>
                  <a:pt x="129" y="415"/>
                  <a:pt x="129" y="415"/>
                  <a:pt x="129" y="415"/>
                </a:cubicBezTo>
                <a:cubicBezTo>
                  <a:pt x="130" y="415"/>
                  <a:pt x="130" y="415"/>
                  <a:pt x="130" y="415"/>
                </a:cubicBezTo>
                <a:cubicBezTo>
                  <a:pt x="130" y="414"/>
                  <a:pt x="130" y="414"/>
                  <a:pt x="130" y="414"/>
                </a:cubicBezTo>
                <a:cubicBezTo>
                  <a:pt x="132" y="414"/>
                  <a:pt x="132" y="414"/>
                  <a:pt x="132" y="414"/>
                </a:cubicBezTo>
                <a:cubicBezTo>
                  <a:pt x="132" y="414"/>
                  <a:pt x="132" y="414"/>
                  <a:pt x="132" y="414"/>
                </a:cubicBezTo>
                <a:cubicBezTo>
                  <a:pt x="133" y="414"/>
                  <a:pt x="134" y="415"/>
                  <a:pt x="134" y="415"/>
                </a:cubicBezTo>
                <a:cubicBezTo>
                  <a:pt x="134" y="414"/>
                  <a:pt x="134" y="414"/>
                  <a:pt x="134" y="414"/>
                </a:cubicBezTo>
                <a:cubicBezTo>
                  <a:pt x="136" y="414"/>
                  <a:pt x="136" y="414"/>
                  <a:pt x="136" y="414"/>
                </a:cubicBezTo>
                <a:cubicBezTo>
                  <a:pt x="136" y="414"/>
                  <a:pt x="136" y="414"/>
                  <a:pt x="136" y="414"/>
                </a:cubicBezTo>
                <a:cubicBezTo>
                  <a:pt x="134" y="414"/>
                  <a:pt x="134" y="414"/>
                  <a:pt x="134" y="414"/>
                </a:cubicBezTo>
                <a:cubicBezTo>
                  <a:pt x="134" y="413"/>
                  <a:pt x="134" y="412"/>
                  <a:pt x="134" y="412"/>
                </a:cubicBezTo>
                <a:close/>
                <a:moveTo>
                  <a:pt x="1388" y="433"/>
                </a:moveTo>
                <a:cubicBezTo>
                  <a:pt x="1389" y="433"/>
                  <a:pt x="1389" y="433"/>
                  <a:pt x="1389" y="433"/>
                </a:cubicBezTo>
                <a:cubicBezTo>
                  <a:pt x="1389" y="434"/>
                  <a:pt x="1388" y="435"/>
                  <a:pt x="1387" y="435"/>
                </a:cubicBezTo>
                <a:cubicBezTo>
                  <a:pt x="1387" y="437"/>
                  <a:pt x="1387" y="437"/>
                  <a:pt x="1389" y="437"/>
                </a:cubicBezTo>
                <a:cubicBezTo>
                  <a:pt x="1389" y="439"/>
                  <a:pt x="1389" y="439"/>
                  <a:pt x="1389" y="439"/>
                </a:cubicBezTo>
                <a:cubicBezTo>
                  <a:pt x="1388" y="439"/>
                  <a:pt x="1388" y="439"/>
                  <a:pt x="1388" y="439"/>
                </a:cubicBezTo>
                <a:cubicBezTo>
                  <a:pt x="1387" y="440"/>
                  <a:pt x="1387" y="445"/>
                  <a:pt x="1387" y="445"/>
                </a:cubicBezTo>
                <a:cubicBezTo>
                  <a:pt x="1389" y="445"/>
                  <a:pt x="1389" y="445"/>
                  <a:pt x="1389" y="444"/>
                </a:cubicBezTo>
                <a:cubicBezTo>
                  <a:pt x="1391" y="444"/>
                  <a:pt x="1391" y="444"/>
                  <a:pt x="1392" y="444"/>
                </a:cubicBezTo>
                <a:cubicBezTo>
                  <a:pt x="1392" y="447"/>
                  <a:pt x="1391" y="447"/>
                  <a:pt x="1388" y="448"/>
                </a:cubicBezTo>
                <a:cubicBezTo>
                  <a:pt x="1388" y="448"/>
                  <a:pt x="1389" y="449"/>
                  <a:pt x="1389" y="450"/>
                </a:cubicBezTo>
                <a:cubicBezTo>
                  <a:pt x="1388" y="450"/>
                  <a:pt x="1388" y="450"/>
                  <a:pt x="1388" y="450"/>
                </a:cubicBezTo>
                <a:cubicBezTo>
                  <a:pt x="1388" y="454"/>
                  <a:pt x="1388" y="454"/>
                  <a:pt x="1388" y="454"/>
                </a:cubicBezTo>
                <a:cubicBezTo>
                  <a:pt x="1389" y="454"/>
                  <a:pt x="1389" y="454"/>
                  <a:pt x="1389" y="454"/>
                </a:cubicBezTo>
                <a:cubicBezTo>
                  <a:pt x="1389" y="453"/>
                  <a:pt x="1389" y="452"/>
                  <a:pt x="1391" y="451"/>
                </a:cubicBezTo>
                <a:cubicBezTo>
                  <a:pt x="1391" y="450"/>
                  <a:pt x="1391" y="450"/>
                  <a:pt x="1391" y="450"/>
                </a:cubicBezTo>
                <a:cubicBezTo>
                  <a:pt x="1391" y="450"/>
                  <a:pt x="1391" y="450"/>
                  <a:pt x="1391" y="450"/>
                </a:cubicBezTo>
                <a:cubicBezTo>
                  <a:pt x="1391" y="452"/>
                  <a:pt x="1391" y="452"/>
                  <a:pt x="1391" y="452"/>
                </a:cubicBezTo>
                <a:cubicBezTo>
                  <a:pt x="1393" y="452"/>
                  <a:pt x="1393" y="452"/>
                  <a:pt x="1393" y="452"/>
                </a:cubicBezTo>
                <a:cubicBezTo>
                  <a:pt x="1393" y="450"/>
                  <a:pt x="1393" y="450"/>
                  <a:pt x="1393" y="450"/>
                </a:cubicBezTo>
                <a:cubicBezTo>
                  <a:pt x="1393" y="451"/>
                  <a:pt x="1394" y="451"/>
                  <a:pt x="1395" y="451"/>
                </a:cubicBezTo>
                <a:cubicBezTo>
                  <a:pt x="1394" y="453"/>
                  <a:pt x="1393" y="454"/>
                  <a:pt x="1393" y="456"/>
                </a:cubicBezTo>
                <a:cubicBezTo>
                  <a:pt x="1394" y="457"/>
                  <a:pt x="1394" y="457"/>
                  <a:pt x="1395" y="457"/>
                </a:cubicBezTo>
                <a:cubicBezTo>
                  <a:pt x="1395" y="458"/>
                  <a:pt x="1394" y="458"/>
                  <a:pt x="1394" y="459"/>
                </a:cubicBezTo>
                <a:cubicBezTo>
                  <a:pt x="1394" y="460"/>
                  <a:pt x="1395" y="459"/>
                  <a:pt x="1395" y="460"/>
                </a:cubicBezTo>
                <a:cubicBezTo>
                  <a:pt x="1394" y="460"/>
                  <a:pt x="1394" y="460"/>
                  <a:pt x="1394" y="460"/>
                </a:cubicBezTo>
                <a:cubicBezTo>
                  <a:pt x="1394" y="461"/>
                  <a:pt x="1394" y="461"/>
                  <a:pt x="1394" y="461"/>
                </a:cubicBezTo>
                <a:cubicBezTo>
                  <a:pt x="1393" y="461"/>
                  <a:pt x="1393" y="461"/>
                  <a:pt x="1393" y="461"/>
                </a:cubicBezTo>
                <a:cubicBezTo>
                  <a:pt x="1393" y="462"/>
                  <a:pt x="1393" y="464"/>
                  <a:pt x="1393" y="466"/>
                </a:cubicBezTo>
                <a:cubicBezTo>
                  <a:pt x="1392" y="466"/>
                  <a:pt x="1392" y="466"/>
                  <a:pt x="1391" y="466"/>
                </a:cubicBezTo>
                <a:cubicBezTo>
                  <a:pt x="1391" y="467"/>
                  <a:pt x="1391" y="467"/>
                  <a:pt x="1391" y="467"/>
                </a:cubicBezTo>
                <a:cubicBezTo>
                  <a:pt x="1392" y="467"/>
                  <a:pt x="1392" y="467"/>
                  <a:pt x="1392" y="467"/>
                </a:cubicBezTo>
                <a:cubicBezTo>
                  <a:pt x="1392" y="468"/>
                  <a:pt x="1392" y="468"/>
                  <a:pt x="1392" y="468"/>
                </a:cubicBezTo>
                <a:cubicBezTo>
                  <a:pt x="1393" y="467"/>
                  <a:pt x="1393" y="467"/>
                  <a:pt x="1394" y="467"/>
                </a:cubicBezTo>
                <a:cubicBezTo>
                  <a:pt x="1394" y="468"/>
                  <a:pt x="1394" y="468"/>
                  <a:pt x="1394" y="468"/>
                </a:cubicBezTo>
                <a:cubicBezTo>
                  <a:pt x="1395" y="468"/>
                  <a:pt x="1396" y="469"/>
                  <a:pt x="1397" y="469"/>
                </a:cubicBezTo>
                <a:cubicBezTo>
                  <a:pt x="1397" y="468"/>
                  <a:pt x="1397" y="468"/>
                  <a:pt x="1397" y="466"/>
                </a:cubicBezTo>
                <a:cubicBezTo>
                  <a:pt x="1400" y="467"/>
                  <a:pt x="1402" y="469"/>
                  <a:pt x="1404" y="466"/>
                </a:cubicBezTo>
                <a:cubicBezTo>
                  <a:pt x="1406" y="466"/>
                  <a:pt x="1408" y="466"/>
                  <a:pt x="1410" y="467"/>
                </a:cubicBezTo>
                <a:cubicBezTo>
                  <a:pt x="1410" y="468"/>
                  <a:pt x="1410" y="468"/>
                  <a:pt x="1410" y="468"/>
                </a:cubicBezTo>
                <a:cubicBezTo>
                  <a:pt x="1408" y="468"/>
                  <a:pt x="1408" y="468"/>
                  <a:pt x="1408" y="468"/>
                </a:cubicBezTo>
                <a:cubicBezTo>
                  <a:pt x="1407" y="468"/>
                  <a:pt x="1407" y="469"/>
                  <a:pt x="1406" y="470"/>
                </a:cubicBezTo>
                <a:cubicBezTo>
                  <a:pt x="1406" y="473"/>
                  <a:pt x="1406" y="472"/>
                  <a:pt x="1407" y="474"/>
                </a:cubicBezTo>
                <a:cubicBezTo>
                  <a:pt x="1409" y="474"/>
                  <a:pt x="1409" y="474"/>
                  <a:pt x="1409" y="474"/>
                </a:cubicBezTo>
                <a:cubicBezTo>
                  <a:pt x="1409" y="473"/>
                  <a:pt x="1409" y="473"/>
                  <a:pt x="1409" y="473"/>
                </a:cubicBezTo>
                <a:cubicBezTo>
                  <a:pt x="1410" y="474"/>
                  <a:pt x="1411" y="474"/>
                  <a:pt x="1412" y="474"/>
                </a:cubicBezTo>
                <a:cubicBezTo>
                  <a:pt x="1412" y="473"/>
                  <a:pt x="1412" y="473"/>
                  <a:pt x="1412" y="473"/>
                </a:cubicBezTo>
                <a:cubicBezTo>
                  <a:pt x="1412" y="473"/>
                  <a:pt x="1412" y="473"/>
                  <a:pt x="1412" y="473"/>
                </a:cubicBezTo>
                <a:cubicBezTo>
                  <a:pt x="1412" y="477"/>
                  <a:pt x="1412" y="477"/>
                  <a:pt x="1412" y="477"/>
                </a:cubicBezTo>
                <a:cubicBezTo>
                  <a:pt x="1412" y="477"/>
                  <a:pt x="1412" y="477"/>
                  <a:pt x="1412" y="478"/>
                </a:cubicBezTo>
                <a:cubicBezTo>
                  <a:pt x="1412" y="478"/>
                  <a:pt x="1413" y="478"/>
                  <a:pt x="1412" y="479"/>
                </a:cubicBezTo>
                <a:cubicBezTo>
                  <a:pt x="1412" y="480"/>
                  <a:pt x="1412" y="480"/>
                  <a:pt x="1411" y="480"/>
                </a:cubicBezTo>
                <a:cubicBezTo>
                  <a:pt x="1411" y="482"/>
                  <a:pt x="1411" y="483"/>
                  <a:pt x="1411" y="485"/>
                </a:cubicBezTo>
                <a:cubicBezTo>
                  <a:pt x="1411" y="485"/>
                  <a:pt x="1411" y="485"/>
                  <a:pt x="1411" y="485"/>
                </a:cubicBezTo>
                <a:cubicBezTo>
                  <a:pt x="1411" y="485"/>
                  <a:pt x="1411" y="485"/>
                  <a:pt x="1411" y="485"/>
                </a:cubicBezTo>
                <a:cubicBezTo>
                  <a:pt x="1409" y="485"/>
                  <a:pt x="1409" y="485"/>
                  <a:pt x="1409" y="485"/>
                </a:cubicBezTo>
                <a:cubicBezTo>
                  <a:pt x="1409" y="487"/>
                  <a:pt x="1409" y="487"/>
                  <a:pt x="1409" y="487"/>
                </a:cubicBezTo>
                <a:cubicBezTo>
                  <a:pt x="1407" y="486"/>
                  <a:pt x="1405" y="486"/>
                  <a:pt x="1403" y="487"/>
                </a:cubicBezTo>
                <a:cubicBezTo>
                  <a:pt x="1402" y="486"/>
                  <a:pt x="1402" y="486"/>
                  <a:pt x="1401" y="485"/>
                </a:cubicBezTo>
                <a:cubicBezTo>
                  <a:pt x="1401" y="483"/>
                  <a:pt x="1401" y="483"/>
                  <a:pt x="1401" y="483"/>
                </a:cubicBezTo>
                <a:cubicBezTo>
                  <a:pt x="1400" y="483"/>
                  <a:pt x="1401" y="483"/>
                  <a:pt x="1400" y="483"/>
                </a:cubicBezTo>
                <a:cubicBezTo>
                  <a:pt x="1398" y="483"/>
                  <a:pt x="1398" y="483"/>
                  <a:pt x="1397" y="485"/>
                </a:cubicBezTo>
                <a:cubicBezTo>
                  <a:pt x="1397" y="485"/>
                  <a:pt x="1397" y="485"/>
                  <a:pt x="1397" y="485"/>
                </a:cubicBezTo>
                <a:cubicBezTo>
                  <a:pt x="1397" y="487"/>
                  <a:pt x="1398" y="487"/>
                  <a:pt x="1401" y="487"/>
                </a:cubicBezTo>
                <a:cubicBezTo>
                  <a:pt x="1401" y="488"/>
                  <a:pt x="1401" y="488"/>
                  <a:pt x="1401" y="488"/>
                </a:cubicBezTo>
                <a:cubicBezTo>
                  <a:pt x="1398" y="489"/>
                  <a:pt x="1398" y="492"/>
                  <a:pt x="1395" y="492"/>
                </a:cubicBezTo>
                <a:cubicBezTo>
                  <a:pt x="1394" y="494"/>
                  <a:pt x="1395" y="493"/>
                  <a:pt x="1394" y="494"/>
                </a:cubicBezTo>
                <a:cubicBezTo>
                  <a:pt x="1394" y="494"/>
                  <a:pt x="1394" y="494"/>
                  <a:pt x="1394" y="494"/>
                </a:cubicBezTo>
                <a:cubicBezTo>
                  <a:pt x="1397" y="494"/>
                  <a:pt x="1397" y="493"/>
                  <a:pt x="1400" y="493"/>
                </a:cubicBezTo>
                <a:cubicBezTo>
                  <a:pt x="1400" y="499"/>
                  <a:pt x="1400" y="499"/>
                  <a:pt x="1400" y="499"/>
                </a:cubicBezTo>
                <a:cubicBezTo>
                  <a:pt x="1399" y="499"/>
                  <a:pt x="1399" y="500"/>
                  <a:pt x="1398" y="500"/>
                </a:cubicBezTo>
                <a:cubicBezTo>
                  <a:pt x="1398" y="500"/>
                  <a:pt x="1398" y="500"/>
                  <a:pt x="1398" y="500"/>
                </a:cubicBezTo>
                <a:cubicBezTo>
                  <a:pt x="1396" y="502"/>
                  <a:pt x="1397" y="500"/>
                  <a:pt x="1396" y="502"/>
                </a:cubicBezTo>
                <a:cubicBezTo>
                  <a:pt x="1394" y="503"/>
                  <a:pt x="1393" y="504"/>
                  <a:pt x="1391" y="504"/>
                </a:cubicBezTo>
                <a:cubicBezTo>
                  <a:pt x="1391" y="507"/>
                  <a:pt x="1391" y="506"/>
                  <a:pt x="1391" y="508"/>
                </a:cubicBezTo>
                <a:cubicBezTo>
                  <a:pt x="1393" y="508"/>
                  <a:pt x="1393" y="508"/>
                  <a:pt x="1393" y="508"/>
                </a:cubicBezTo>
                <a:cubicBezTo>
                  <a:pt x="1393" y="509"/>
                  <a:pt x="1393" y="509"/>
                  <a:pt x="1393" y="509"/>
                </a:cubicBezTo>
                <a:cubicBezTo>
                  <a:pt x="1392" y="509"/>
                  <a:pt x="1392" y="509"/>
                  <a:pt x="1392" y="509"/>
                </a:cubicBezTo>
                <a:cubicBezTo>
                  <a:pt x="1392" y="510"/>
                  <a:pt x="1392" y="510"/>
                  <a:pt x="1392" y="510"/>
                </a:cubicBezTo>
                <a:cubicBezTo>
                  <a:pt x="1395" y="510"/>
                  <a:pt x="1396" y="510"/>
                  <a:pt x="1396" y="508"/>
                </a:cubicBezTo>
                <a:cubicBezTo>
                  <a:pt x="1399" y="508"/>
                  <a:pt x="1399" y="508"/>
                  <a:pt x="1399" y="508"/>
                </a:cubicBezTo>
                <a:cubicBezTo>
                  <a:pt x="1398" y="509"/>
                  <a:pt x="1398" y="510"/>
                  <a:pt x="1398" y="511"/>
                </a:cubicBezTo>
                <a:cubicBezTo>
                  <a:pt x="1401" y="511"/>
                  <a:pt x="1403" y="510"/>
                  <a:pt x="1405" y="508"/>
                </a:cubicBezTo>
                <a:cubicBezTo>
                  <a:pt x="1405" y="508"/>
                  <a:pt x="1407" y="510"/>
                  <a:pt x="1407" y="511"/>
                </a:cubicBezTo>
                <a:cubicBezTo>
                  <a:pt x="1409" y="511"/>
                  <a:pt x="1409" y="511"/>
                  <a:pt x="1409" y="511"/>
                </a:cubicBezTo>
                <a:cubicBezTo>
                  <a:pt x="1409" y="510"/>
                  <a:pt x="1409" y="510"/>
                  <a:pt x="1409" y="510"/>
                </a:cubicBezTo>
                <a:cubicBezTo>
                  <a:pt x="1409" y="510"/>
                  <a:pt x="1409" y="510"/>
                  <a:pt x="1409" y="510"/>
                </a:cubicBezTo>
                <a:cubicBezTo>
                  <a:pt x="1409" y="508"/>
                  <a:pt x="1409" y="508"/>
                  <a:pt x="1409" y="508"/>
                </a:cubicBezTo>
                <a:cubicBezTo>
                  <a:pt x="1411" y="507"/>
                  <a:pt x="1412" y="507"/>
                  <a:pt x="1414" y="507"/>
                </a:cubicBezTo>
                <a:cubicBezTo>
                  <a:pt x="1413" y="510"/>
                  <a:pt x="1413" y="509"/>
                  <a:pt x="1412" y="513"/>
                </a:cubicBezTo>
                <a:cubicBezTo>
                  <a:pt x="1412" y="513"/>
                  <a:pt x="1412" y="513"/>
                  <a:pt x="1412" y="513"/>
                </a:cubicBezTo>
                <a:cubicBezTo>
                  <a:pt x="1412" y="514"/>
                  <a:pt x="1412" y="514"/>
                  <a:pt x="1412" y="514"/>
                </a:cubicBezTo>
                <a:cubicBezTo>
                  <a:pt x="1405" y="514"/>
                  <a:pt x="1405" y="514"/>
                  <a:pt x="1405" y="514"/>
                </a:cubicBezTo>
                <a:cubicBezTo>
                  <a:pt x="1405" y="513"/>
                  <a:pt x="1405" y="513"/>
                  <a:pt x="1405" y="513"/>
                </a:cubicBezTo>
                <a:cubicBezTo>
                  <a:pt x="1404" y="513"/>
                  <a:pt x="1402" y="513"/>
                  <a:pt x="1401" y="514"/>
                </a:cubicBezTo>
                <a:cubicBezTo>
                  <a:pt x="1401" y="513"/>
                  <a:pt x="1401" y="513"/>
                  <a:pt x="1401" y="513"/>
                </a:cubicBezTo>
                <a:cubicBezTo>
                  <a:pt x="1398" y="513"/>
                  <a:pt x="1398" y="513"/>
                  <a:pt x="1398" y="513"/>
                </a:cubicBezTo>
                <a:cubicBezTo>
                  <a:pt x="1398" y="514"/>
                  <a:pt x="1398" y="514"/>
                  <a:pt x="1398" y="514"/>
                </a:cubicBezTo>
                <a:cubicBezTo>
                  <a:pt x="1397" y="515"/>
                  <a:pt x="1398" y="515"/>
                  <a:pt x="1395" y="516"/>
                </a:cubicBezTo>
                <a:cubicBezTo>
                  <a:pt x="1395" y="518"/>
                  <a:pt x="1394" y="520"/>
                  <a:pt x="1392" y="522"/>
                </a:cubicBezTo>
                <a:cubicBezTo>
                  <a:pt x="1392" y="522"/>
                  <a:pt x="1391" y="523"/>
                  <a:pt x="1391" y="523"/>
                </a:cubicBezTo>
                <a:cubicBezTo>
                  <a:pt x="1391" y="525"/>
                  <a:pt x="1391" y="525"/>
                  <a:pt x="1391" y="525"/>
                </a:cubicBezTo>
                <a:cubicBezTo>
                  <a:pt x="1390" y="526"/>
                  <a:pt x="1386" y="527"/>
                  <a:pt x="1385" y="527"/>
                </a:cubicBezTo>
                <a:cubicBezTo>
                  <a:pt x="1385" y="529"/>
                  <a:pt x="1385" y="529"/>
                  <a:pt x="1385" y="529"/>
                </a:cubicBezTo>
                <a:cubicBezTo>
                  <a:pt x="1387" y="529"/>
                  <a:pt x="1388" y="530"/>
                  <a:pt x="1389" y="530"/>
                </a:cubicBezTo>
                <a:cubicBezTo>
                  <a:pt x="1389" y="531"/>
                  <a:pt x="1389" y="531"/>
                  <a:pt x="1389" y="531"/>
                </a:cubicBezTo>
                <a:cubicBezTo>
                  <a:pt x="1392" y="531"/>
                  <a:pt x="1392" y="529"/>
                  <a:pt x="1393" y="527"/>
                </a:cubicBezTo>
                <a:cubicBezTo>
                  <a:pt x="1393" y="526"/>
                  <a:pt x="1394" y="526"/>
                  <a:pt x="1394" y="526"/>
                </a:cubicBezTo>
                <a:cubicBezTo>
                  <a:pt x="1395" y="527"/>
                  <a:pt x="1395" y="527"/>
                  <a:pt x="1395" y="527"/>
                </a:cubicBezTo>
                <a:cubicBezTo>
                  <a:pt x="1395" y="526"/>
                  <a:pt x="1395" y="525"/>
                  <a:pt x="1395" y="525"/>
                </a:cubicBezTo>
                <a:cubicBezTo>
                  <a:pt x="1398" y="524"/>
                  <a:pt x="1400" y="524"/>
                  <a:pt x="1403" y="524"/>
                </a:cubicBezTo>
                <a:cubicBezTo>
                  <a:pt x="1403" y="525"/>
                  <a:pt x="1403" y="525"/>
                  <a:pt x="1403" y="526"/>
                </a:cubicBezTo>
                <a:cubicBezTo>
                  <a:pt x="1404" y="526"/>
                  <a:pt x="1404" y="526"/>
                  <a:pt x="1404" y="526"/>
                </a:cubicBezTo>
                <a:cubicBezTo>
                  <a:pt x="1405" y="524"/>
                  <a:pt x="1407" y="524"/>
                  <a:pt x="1408" y="521"/>
                </a:cubicBezTo>
                <a:cubicBezTo>
                  <a:pt x="1410" y="521"/>
                  <a:pt x="1411" y="521"/>
                  <a:pt x="1413" y="521"/>
                </a:cubicBezTo>
                <a:cubicBezTo>
                  <a:pt x="1413" y="521"/>
                  <a:pt x="1413" y="521"/>
                  <a:pt x="1413" y="521"/>
                </a:cubicBezTo>
                <a:cubicBezTo>
                  <a:pt x="1414" y="521"/>
                  <a:pt x="1414" y="521"/>
                  <a:pt x="1414" y="521"/>
                </a:cubicBezTo>
                <a:cubicBezTo>
                  <a:pt x="1414" y="522"/>
                  <a:pt x="1414" y="522"/>
                  <a:pt x="1414" y="522"/>
                </a:cubicBezTo>
                <a:cubicBezTo>
                  <a:pt x="1416" y="522"/>
                  <a:pt x="1417" y="523"/>
                  <a:pt x="1418" y="523"/>
                </a:cubicBezTo>
                <a:cubicBezTo>
                  <a:pt x="1418" y="521"/>
                  <a:pt x="1418" y="521"/>
                  <a:pt x="1418" y="521"/>
                </a:cubicBezTo>
                <a:cubicBezTo>
                  <a:pt x="1420" y="521"/>
                  <a:pt x="1421" y="520"/>
                  <a:pt x="1422" y="520"/>
                </a:cubicBezTo>
                <a:cubicBezTo>
                  <a:pt x="1422" y="519"/>
                  <a:pt x="1422" y="519"/>
                  <a:pt x="1422" y="519"/>
                </a:cubicBezTo>
                <a:cubicBezTo>
                  <a:pt x="1425" y="519"/>
                  <a:pt x="1426" y="520"/>
                  <a:pt x="1428" y="520"/>
                </a:cubicBezTo>
                <a:cubicBezTo>
                  <a:pt x="1428" y="519"/>
                  <a:pt x="1428" y="519"/>
                  <a:pt x="1428" y="519"/>
                </a:cubicBezTo>
                <a:cubicBezTo>
                  <a:pt x="1429" y="519"/>
                  <a:pt x="1429" y="519"/>
                  <a:pt x="1429" y="519"/>
                </a:cubicBezTo>
                <a:cubicBezTo>
                  <a:pt x="1429" y="519"/>
                  <a:pt x="1429" y="519"/>
                  <a:pt x="1429" y="519"/>
                </a:cubicBezTo>
                <a:cubicBezTo>
                  <a:pt x="1432" y="519"/>
                  <a:pt x="1432" y="519"/>
                  <a:pt x="1432" y="519"/>
                </a:cubicBezTo>
                <a:cubicBezTo>
                  <a:pt x="1432" y="518"/>
                  <a:pt x="1432" y="518"/>
                  <a:pt x="1432" y="518"/>
                </a:cubicBezTo>
                <a:cubicBezTo>
                  <a:pt x="1435" y="517"/>
                  <a:pt x="1438" y="519"/>
                  <a:pt x="1439" y="521"/>
                </a:cubicBezTo>
                <a:cubicBezTo>
                  <a:pt x="1439" y="521"/>
                  <a:pt x="1439" y="521"/>
                  <a:pt x="1439" y="521"/>
                </a:cubicBezTo>
                <a:cubicBezTo>
                  <a:pt x="1440" y="520"/>
                  <a:pt x="1440" y="519"/>
                  <a:pt x="1440" y="519"/>
                </a:cubicBezTo>
                <a:cubicBezTo>
                  <a:pt x="1443" y="519"/>
                  <a:pt x="1443" y="519"/>
                  <a:pt x="1443" y="519"/>
                </a:cubicBezTo>
                <a:cubicBezTo>
                  <a:pt x="1443" y="518"/>
                  <a:pt x="1443" y="518"/>
                  <a:pt x="1443" y="518"/>
                </a:cubicBezTo>
                <a:cubicBezTo>
                  <a:pt x="1444" y="517"/>
                  <a:pt x="1445" y="517"/>
                  <a:pt x="1447" y="516"/>
                </a:cubicBezTo>
                <a:cubicBezTo>
                  <a:pt x="1447" y="515"/>
                  <a:pt x="1447" y="515"/>
                  <a:pt x="1447" y="514"/>
                </a:cubicBezTo>
                <a:cubicBezTo>
                  <a:pt x="1445" y="513"/>
                  <a:pt x="1444" y="513"/>
                  <a:pt x="1441" y="514"/>
                </a:cubicBezTo>
                <a:cubicBezTo>
                  <a:pt x="1441" y="513"/>
                  <a:pt x="1441" y="512"/>
                  <a:pt x="1441" y="512"/>
                </a:cubicBezTo>
                <a:cubicBezTo>
                  <a:pt x="1441" y="512"/>
                  <a:pt x="1441" y="512"/>
                  <a:pt x="1441" y="512"/>
                </a:cubicBezTo>
                <a:cubicBezTo>
                  <a:pt x="1441" y="511"/>
                  <a:pt x="1440" y="510"/>
                  <a:pt x="1440" y="510"/>
                </a:cubicBezTo>
                <a:cubicBezTo>
                  <a:pt x="1443" y="510"/>
                  <a:pt x="1443" y="510"/>
                  <a:pt x="1443" y="510"/>
                </a:cubicBezTo>
                <a:cubicBezTo>
                  <a:pt x="1443" y="508"/>
                  <a:pt x="1443" y="508"/>
                  <a:pt x="1444" y="507"/>
                </a:cubicBezTo>
                <a:cubicBezTo>
                  <a:pt x="1445" y="507"/>
                  <a:pt x="1447" y="507"/>
                  <a:pt x="1448" y="508"/>
                </a:cubicBezTo>
                <a:cubicBezTo>
                  <a:pt x="1448" y="506"/>
                  <a:pt x="1448" y="506"/>
                  <a:pt x="1448" y="506"/>
                </a:cubicBezTo>
                <a:cubicBezTo>
                  <a:pt x="1449" y="505"/>
                  <a:pt x="1449" y="505"/>
                  <a:pt x="1450" y="505"/>
                </a:cubicBezTo>
                <a:cubicBezTo>
                  <a:pt x="1451" y="502"/>
                  <a:pt x="1452" y="500"/>
                  <a:pt x="1452" y="496"/>
                </a:cubicBezTo>
                <a:cubicBezTo>
                  <a:pt x="1451" y="495"/>
                  <a:pt x="1451" y="495"/>
                  <a:pt x="1451" y="494"/>
                </a:cubicBezTo>
                <a:cubicBezTo>
                  <a:pt x="1449" y="493"/>
                  <a:pt x="1447" y="493"/>
                  <a:pt x="1446" y="492"/>
                </a:cubicBezTo>
                <a:cubicBezTo>
                  <a:pt x="1443" y="492"/>
                  <a:pt x="1443" y="492"/>
                  <a:pt x="1442" y="493"/>
                </a:cubicBezTo>
                <a:cubicBezTo>
                  <a:pt x="1441" y="493"/>
                  <a:pt x="1441" y="493"/>
                  <a:pt x="1441" y="493"/>
                </a:cubicBezTo>
                <a:cubicBezTo>
                  <a:pt x="1441" y="494"/>
                  <a:pt x="1442" y="494"/>
                  <a:pt x="1442" y="494"/>
                </a:cubicBezTo>
                <a:cubicBezTo>
                  <a:pt x="1442" y="496"/>
                  <a:pt x="1442" y="495"/>
                  <a:pt x="1440" y="496"/>
                </a:cubicBezTo>
                <a:cubicBezTo>
                  <a:pt x="1439" y="493"/>
                  <a:pt x="1438" y="493"/>
                  <a:pt x="1440" y="491"/>
                </a:cubicBezTo>
                <a:cubicBezTo>
                  <a:pt x="1440" y="489"/>
                  <a:pt x="1440" y="487"/>
                  <a:pt x="1439" y="486"/>
                </a:cubicBezTo>
                <a:cubicBezTo>
                  <a:pt x="1438" y="486"/>
                  <a:pt x="1437" y="485"/>
                  <a:pt x="1437" y="485"/>
                </a:cubicBezTo>
                <a:cubicBezTo>
                  <a:pt x="1435" y="483"/>
                  <a:pt x="1437" y="483"/>
                  <a:pt x="1434" y="481"/>
                </a:cubicBezTo>
                <a:cubicBezTo>
                  <a:pt x="1434" y="481"/>
                  <a:pt x="1434" y="481"/>
                  <a:pt x="1434" y="481"/>
                </a:cubicBezTo>
                <a:cubicBezTo>
                  <a:pt x="1435" y="481"/>
                  <a:pt x="1435" y="481"/>
                  <a:pt x="1435" y="481"/>
                </a:cubicBezTo>
                <a:cubicBezTo>
                  <a:pt x="1437" y="482"/>
                  <a:pt x="1436" y="483"/>
                  <a:pt x="1439" y="483"/>
                </a:cubicBezTo>
                <a:cubicBezTo>
                  <a:pt x="1439" y="481"/>
                  <a:pt x="1439" y="481"/>
                  <a:pt x="1439" y="481"/>
                </a:cubicBezTo>
                <a:cubicBezTo>
                  <a:pt x="1438" y="480"/>
                  <a:pt x="1437" y="480"/>
                  <a:pt x="1436" y="479"/>
                </a:cubicBezTo>
                <a:cubicBezTo>
                  <a:pt x="1436" y="478"/>
                  <a:pt x="1436" y="477"/>
                  <a:pt x="1435" y="477"/>
                </a:cubicBezTo>
                <a:cubicBezTo>
                  <a:pt x="1434" y="476"/>
                  <a:pt x="1433" y="476"/>
                  <a:pt x="1432" y="476"/>
                </a:cubicBezTo>
                <a:cubicBezTo>
                  <a:pt x="1432" y="475"/>
                  <a:pt x="1432" y="475"/>
                  <a:pt x="1432" y="474"/>
                </a:cubicBezTo>
                <a:cubicBezTo>
                  <a:pt x="1431" y="474"/>
                  <a:pt x="1431" y="474"/>
                  <a:pt x="1431" y="474"/>
                </a:cubicBezTo>
                <a:cubicBezTo>
                  <a:pt x="1431" y="472"/>
                  <a:pt x="1431" y="472"/>
                  <a:pt x="1431" y="472"/>
                </a:cubicBezTo>
                <a:cubicBezTo>
                  <a:pt x="1430" y="472"/>
                  <a:pt x="1430" y="472"/>
                  <a:pt x="1430" y="472"/>
                </a:cubicBezTo>
                <a:cubicBezTo>
                  <a:pt x="1430" y="471"/>
                  <a:pt x="1429" y="471"/>
                  <a:pt x="1429" y="470"/>
                </a:cubicBezTo>
                <a:cubicBezTo>
                  <a:pt x="1427" y="470"/>
                  <a:pt x="1427" y="470"/>
                  <a:pt x="1427" y="470"/>
                </a:cubicBezTo>
                <a:cubicBezTo>
                  <a:pt x="1426" y="469"/>
                  <a:pt x="1425" y="467"/>
                  <a:pt x="1424" y="466"/>
                </a:cubicBezTo>
                <a:cubicBezTo>
                  <a:pt x="1424" y="464"/>
                  <a:pt x="1423" y="463"/>
                  <a:pt x="1423" y="461"/>
                </a:cubicBezTo>
                <a:cubicBezTo>
                  <a:pt x="1420" y="460"/>
                  <a:pt x="1422" y="460"/>
                  <a:pt x="1421" y="458"/>
                </a:cubicBezTo>
                <a:cubicBezTo>
                  <a:pt x="1420" y="458"/>
                  <a:pt x="1420" y="458"/>
                  <a:pt x="1420" y="458"/>
                </a:cubicBezTo>
                <a:cubicBezTo>
                  <a:pt x="1420" y="457"/>
                  <a:pt x="1419" y="457"/>
                  <a:pt x="1419" y="456"/>
                </a:cubicBezTo>
                <a:cubicBezTo>
                  <a:pt x="1417" y="456"/>
                  <a:pt x="1417" y="456"/>
                  <a:pt x="1417" y="456"/>
                </a:cubicBezTo>
                <a:cubicBezTo>
                  <a:pt x="1417" y="454"/>
                  <a:pt x="1416" y="453"/>
                  <a:pt x="1416" y="452"/>
                </a:cubicBezTo>
                <a:cubicBezTo>
                  <a:pt x="1414" y="452"/>
                  <a:pt x="1413" y="452"/>
                  <a:pt x="1411" y="452"/>
                </a:cubicBezTo>
                <a:cubicBezTo>
                  <a:pt x="1411" y="452"/>
                  <a:pt x="1411" y="452"/>
                  <a:pt x="1411" y="452"/>
                </a:cubicBezTo>
                <a:cubicBezTo>
                  <a:pt x="1411" y="452"/>
                  <a:pt x="1411" y="452"/>
                  <a:pt x="1411" y="452"/>
                </a:cubicBezTo>
                <a:cubicBezTo>
                  <a:pt x="1411" y="451"/>
                  <a:pt x="1411" y="451"/>
                  <a:pt x="1411" y="451"/>
                </a:cubicBezTo>
                <a:cubicBezTo>
                  <a:pt x="1411" y="451"/>
                  <a:pt x="1411" y="451"/>
                  <a:pt x="1411" y="451"/>
                </a:cubicBezTo>
                <a:cubicBezTo>
                  <a:pt x="1412" y="450"/>
                  <a:pt x="1412" y="450"/>
                  <a:pt x="1412" y="449"/>
                </a:cubicBezTo>
                <a:cubicBezTo>
                  <a:pt x="1414" y="449"/>
                  <a:pt x="1414" y="449"/>
                  <a:pt x="1414" y="449"/>
                </a:cubicBezTo>
                <a:cubicBezTo>
                  <a:pt x="1414" y="448"/>
                  <a:pt x="1414" y="446"/>
                  <a:pt x="1414" y="445"/>
                </a:cubicBezTo>
                <a:cubicBezTo>
                  <a:pt x="1413" y="445"/>
                  <a:pt x="1412" y="445"/>
                  <a:pt x="1412" y="444"/>
                </a:cubicBezTo>
                <a:cubicBezTo>
                  <a:pt x="1412" y="443"/>
                  <a:pt x="1412" y="443"/>
                  <a:pt x="1412" y="443"/>
                </a:cubicBezTo>
                <a:cubicBezTo>
                  <a:pt x="1415" y="442"/>
                  <a:pt x="1413" y="443"/>
                  <a:pt x="1414" y="441"/>
                </a:cubicBezTo>
                <a:cubicBezTo>
                  <a:pt x="1415" y="439"/>
                  <a:pt x="1416" y="438"/>
                  <a:pt x="1418" y="437"/>
                </a:cubicBezTo>
                <a:cubicBezTo>
                  <a:pt x="1418" y="433"/>
                  <a:pt x="1418" y="433"/>
                  <a:pt x="1418" y="433"/>
                </a:cubicBezTo>
                <a:cubicBezTo>
                  <a:pt x="1418" y="433"/>
                  <a:pt x="1418" y="433"/>
                  <a:pt x="1418" y="433"/>
                </a:cubicBezTo>
                <a:cubicBezTo>
                  <a:pt x="1418" y="430"/>
                  <a:pt x="1418" y="430"/>
                  <a:pt x="1418" y="430"/>
                </a:cubicBezTo>
                <a:cubicBezTo>
                  <a:pt x="1419" y="430"/>
                  <a:pt x="1419" y="430"/>
                  <a:pt x="1419" y="430"/>
                </a:cubicBezTo>
                <a:cubicBezTo>
                  <a:pt x="1419" y="429"/>
                  <a:pt x="1420" y="429"/>
                  <a:pt x="1420" y="428"/>
                </a:cubicBezTo>
                <a:cubicBezTo>
                  <a:pt x="1419" y="427"/>
                  <a:pt x="1419" y="427"/>
                  <a:pt x="1417" y="427"/>
                </a:cubicBezTo>
                <a:cubicBezTo>
                  <a:pt x="1417" y="426"/>
                  <a:pt x="1417" y="426"/>
                  <a:pt x="1417" y="426"/>
                </a:cubicBezTo>
                <a:cubicBezTo>
                  <a:pt x="1416" y="426"/>
                  <a:pt x="1416" y="427"/>
                  <a:pt x="1415" y="427"/>
                </a:cubicBezTo>
                <a:cubicBezTo>
                  <a:pt x="1415" y="427"/>
                  <a:pt x="1414" y="426"/>
                  <a:pt x="1414" y="426"/>
                </a:cubicBezTo>
                <a:cubicBezTo>
                  <a:pt x="1414" y="427"/>
                  <a:pt x="1414" y="427"/>
                  <a:pt x="1414" y="427"/>
                </a:cubicBezTo>
                <a:cubicBezTo>
                  <a:pt x="1412" y="427"/>
                  <a:pt x="1412" y="427"/>
                  <a:pt x="1412" y="427"/>
                </a:cubicBezTo>
                <a:cubicBezTo>
                  <a:pt x="1412" y="427"/>
                  <a:pt x="1412" y="427"/>
                  <a:pt x="1412" y="427"/>
                </a:cubicBezTo>
                <a:cubicBezTo>
                  <a:pt x="1411" y="427"/>
                  <a:pt x="1411" y="426"/>
                  <a:pt x="1411" y="426"/>
                </a:cubicBezTo>
                <a:cubicBezTo>
                  <a:pt x="1409" y="425"/>
                  <a:pt x="1403" y="429"/>
                  <a:pt x="1401" y="429"/>
                </a:cubicBezTo>
                <a:cubicBezTo>
                  <a:pt x="1401" y="428"/>
                  <a:pt x="1400" y="427"/>
                  <a:pt x="1400" y="427"/>
                </a:cubicBezTo>
                <a:cubicBezTo>
                  <a:pt x="1401" y="427"/>
                  <a:pt x="1401" y="427"/>
                  <a:pt x="1401" y="427"/>
                </a:cubicBezTo>
                <a:cubicBezTo>
                  <a:pt x="1401" y="424"/>
                  <a:pt x="1401" y="423"/>
                  <a:pt x="1403" y="422"/>
                </a:cubicBezTo>
                <a:cubicBezTo>
                  <a:pt x="1404" y="422"/>
                  <a:pt x="1405" y="422"/>
                  <a:pt x="1405" y="421"/>
                </a:cubicBezTo>
                <a:cubicBezTo>
                  <a:pt x="1405" y="421"/>
                  <a:pt x="1406" y="420"/>
                  <a:pt x="1406" y="419"/>
                </a:cubicBezTo>
                <a:cubicBezTo>
                  <a:pt x="1407" y="419"/>
                  <a:pt x="1407" y="418"/>
                  <a:pt x="1408" y="418"/>
                </a:cubicBezTo>
                <a:cubicBezTo>
                  <a:pt x="1409" y="418"/>
                  <a:pt x="1408" y="417"/>
                  <a:pt x="1409" y="416"/>
                </a:cubicBezTo>
                <a:cubicBezTo>
                  <a:pt x="1409" y="413"/>
                  <a:pt x="1409" y="414"/>
                  <a:pt x="1408" y="412"/>
                </a:cubicBezTo>
                <a:cubicBezTo>
                  <a:pt x="1407" y="411"/>
                  <a:pt x="1407" y="411"/>
                  <a:pt x="1406" y="411"/>
                </a:cubicBezTo>
                <a:cubicBezTo>
                  <a:pt x="1406" y="411"/>
                  <a:pt x="1405" y="412"/>
                  <a:pt x="1404" y="412"/>
                </a:cubicBezTo>
                <a:cubicBezTo>
                  <a:pt x="1404" y="412"/>
                  <a:pt x="1404" y="411"/>
                  <a:pt x="1403" y="411"/>
                </a:cubicBezTo>
                <a:cubicBezTo>
                  <a:pt x="1402" y="412"/>
                  <a:pt x="1401" y="413"/>
                  <a:pt x="1401" y="414"/>
                </a:cubicBezTo>
                <a:cubicBezTo>
                  <a:pt x="1400" y="413"/>
                  <a:pt x="1399" y="413"/>
                  <a:pt x="1399" y="413"/>
                </a:cubicBezTo>
                <a:cubicBezTo>
                  <a:pt x="1399" y="415"/>
                  <a:pt x="1399" y="415"/>
                  <a:pt x="1399" y="415"/>
                </a:cubicBezTo>
                <a:cubicBezTo>
                  <a:pt x="1398" y="415"/>
                  <a:pt x="1398" y="415"/>
                  <a:pt x="1398" y="415"/>
                </a:cubicBezTo>
                <a:cubicBezTo>
                  <a:pt x="1398" y="416"/>
                  <a:pt x="1398" y="416"/>
                  <a:pt x="1398" y="416"/>
                </a:cubicBezTo>
                <a:cubicBezTo>
                  <a:pt x="1397" y="416"/>
                  <a:pt x="1397" y="416"/>
                  <a:pt x="1397" y="416"/>
                </a:cubicBezTo>
                <a:cubicBezTo>
                  <a:pt x="1398" y="414"/>
                  <a:pt x="1398" y="414"/>
                  <a:pt x="1398" y="413"/>
                </a:cubicBezTo>
                <a:cubicBezTo>
                  <a:pt x="1397" y="413"/>
                  <a:pt x="1396" y="412"/>
                  <a:pt x="1395" y="412"/>
                </a:cubicBezTo>
                <a:cubicBezTo>
                  <a:pt x="1395" y="416"/>
                  <a:pt x="1394" y="417"/>
                  <a:pt x="1393" y="420"/>
                </a:cubicBezTo>
                <a:cubicBezTo>
                  <a:pt x="1392" y="420"/>
                  <a:pt x="1392" y="420"/>
                  <a:pt x="1392" y="420"/>
                </a:cubicBezTo>
                <a:cubicBezTo>
                  <a:pt x="1392" y="421"/>
                  <a:pt x="1392" y="420"/>
                  <a:pt x="1391" y="421"/>
                </a:cubicBezTo>
                <a:cubicBezTo>
                  <a:pt x="1392" y="423"/>
                  <a:pt x="1392" y="423"/>
                  <a:pt x="1393" y="423"/>
                </a:cubicBezTo>
                <a:cubicBezTo>
                  <a:pt x="1393" y="424"/>
                  <a:pt x="1392" y="425"/>
                  <a:pt x="1392" y="425"/>
                </a:cubicBezTo>
                <a:cubicBezTo>
                  <a:pt x="1391" y="425"/>
                  <a:pt x="1389" y="425"/>
                  <a:pt x="1388" y="425"/>
                </a:cubicBezTo>
                <a:cubicBezTo>
                  <a:pt x="1388" y="425"/>
                  <a:pt x="1388" y="426"/>
                  <a:pt x="1388" y="427"/>
                </a:cubicBezTo>
                <a:cubicBezTo>
                  <a:pt x="1388" y="427"/>
                  <a:pt x="1388" y="427"/>
                  <a:pt x="1388" y="427"/>
                </a:cubicBezTo>
                <a:cubicBezTo>
                  <a:pt x="1388" y="427"/>
                  <a:pt x="1389" y="428"/>
                  <a:pt x="1389" y="429"/>
                </a:cubicBezTo>
                <a:cubicBezTo>
                  <a:pt x="1388" y="429"/>
                  <a:pt x="1387" y="429"/>
                  <a:pt x="1386" y="429"/>
                </a:cubicBezTo>
                <a:cubicBezTo>
                  <a:pt x="1386" y="431"/>
                  <a:pt x="1386" y="431"/>
                  <a:pt x="1386" y="431"/>
                </a:cubicBezTo>
                <a:cubicBezTo>
                  <a:pt x="1388" y="431"/>
                  <a:pt x="1388" y="431"/>
                  <a:pt x="1388" y="433"/>
                </a:cubicBezTo>
                <a:close/>
                <a:moveTo>
                  <a:pt x="1379" y="424"/>
                </a:moveTo>
                <a:cubicBezTo>
                  <a:pt x="1382" y="424"/>
                  <a:pt x="1382" y="424"/>
                  <a:pt x="1382" y="424"/>
                </a:cubicBezTo>
                <a:cubicBezTo>
                  <a:pt x="1382" y="421"/>
                  <a:pt x="1382" y="418"/>
                  <a:pt x="1384" y="416"/>
                </a:cubicBezTo>
                <a:cubicBezTo>
                  <a:pt x="1384" y="414"/>
                  <a:pt x="1384" y="414"/>
                  <a:pt x="1384" y="414"/>
                </a:cubicBezTo>
                <a:cubicBezTo>
                  <a:pt x="1384" y="414"/>
                  <a:pt x="1384" y="414"/>
                  <a:pt x="1384" y="414"/>
                </a:cubicBezTo>
                <a:cubicBezTo>
                  <a:pt x="1383" y="413"/>
                  <a:pt x="1381" y="415"/>
                  <a:pt x="1379" y="415"/>
                </a:cubicBezTo>
                <a:cubicBezTo>
                  <a:pt x="1379" y="418"/>
                  <a:pt x="1379" y="418"/>
                  <a:pt x="1379" y="418"/>
                </a:cubicBezTo>
                <a:cubicBezTo>
                  <a:pt x="1379" y="418"/>
                  <a:pt x="1378" y="418"/>
                  <a:pt x="1378" y="418"/>
                </a:cubicBezTo>
                <a:cubicBezTo>
                  <a:pt x="1377" y="418"/>
                  <a:pt x="1377" y="418"/>
                  <a:pt x="1377" y="418"/>
                </a:cubicBezTo>
                <a:cubicBezTo>
                  <a:pt x="1377" y="420"/>
                  <a:pt x="1377" y="419"/>
                  <a:pt x="1378" y="420"/>
                </a:cubicBezTo>
                <a:cubicBezTo>
                  <a:pt x="1378" y="422"/>
                  <a:pt x="1378" y="422"/>
                  <a:pt x="1376" y="422"/>
                </a:cubicBezTo>
                <a:cubicBezTo>
                  <a:pt x="1377" y="425"/>
                  <a:pt x="1377" y="424"/>
                  <a:pt x="1376" y="427"/>
                </a:cubicBezTo>
                <a:cubicBezTo>
                  <a:pt x="1378" y="426"/>
                  <a:pt x="1378" y="426"/>
                  <a:pt x="1379" y="424"/>
                </a:cubicBezTo>
                <a:close/>
                <a:moveTo>
                  <a:pt x="1624" y="416"/>
                </a:moveTo>
                <a:cubicBezTo>
                  <a:pt x="1623" y="416"/>
                  <a:pt x="1623" y="416"/>
                  <a:pt x="1623" y="416"/>
                </a:cubicBezTo>
                <a:cubicBezTo>
                  <a:pt x="1623" y="420"/>
                  <a:pt x="1623" y="420"/>
                  <a:pt x="1623" y="420"/>
                </a:cubicBezTo>
                <a:cubicBezTo>
                  <a:pt x="1624" y="420"/>
                  <a:pt x="1624" y="420"/>
                  <a:pt x="1624" y="420"/>
                </a:cubicBezTo>
                <a:cubicBezTo>
                  <a:pt x="1624" y="422"/>
                  <a:pt x="1625" y="422"/>
                  <a:pt x="1626" y="423"/>
                </a:cubicBezTo>
                <a:cubicBezTo>
                  <a:pt x="1627" y="423"/>
                  <a:pt x="1626" y="424"/>
                  <a:pt x="1627" y="423"/>
                </a:cubicBezTo>
                <a:cubicBezTo>
                  <a:pt x="1627" y="423"/>
                  <a:pt x="1627" y="423"/>
                  <a:pt x="1628" y="422"/>
                </a:cubicBezTo>
                <a:cubicBezTo>
                  <a:pt x="1629" y="421"/>
                  <a:pt x="1630" y="422"/>
                  <a:pt x="1632" y="421"/>
                </a:cubicBezTo>
                <a:cubicBezTo>
                  <a:pt x="1633" y="419"/>
                  <a:pt x="1635" y="418"/>
                  <a:pt x="1635" y="415"/>
                </a:cubicBezTo>
                <a:cubicBezTo>
                  <a:pt x="1633" y="415"/>
                  <a:pt x="1631" y="414"/>
                  <a:pt x="1629" y="414"/>
                </a:cubicBezTo>
                <a:cubicBezTo>
                  <a:pt x="1629" y="415"/>
                  <a:pt x="1629" y="415"/>
                  <a:pt x="1629" y="415"/>
                </a:cubicBezTo>
                <a:cubicBezTo>
                  <a:pt x="1628" y="415"/>
                  <a:pt x="1628" y="415"/>
                  <a:pt x="1628" y="415"/>
                </a:cubicBezTo>
                <a:cubicBezTo>
                  <a:pt x="1628" y="416"/>
                  <a:pt x="1628" y="416"/>
                  <a:pt x="1628" y="416"/>
                </a:cubicBezTo>
                <a:cubicBezTo>
                  <a:pt x="1626" y="417"/>
                  <a:pt x="1625" y="417"/>
                  <a:pt x="1624" y="416"/>
                </a:cubicBezTo>
                <a:close/>
                <a:moveTo>
                  <a:pt x="128" y="416"/>
                </a:moveTo>
                <a:cubicBezTo>
                  <a:pt x="128" y="416"/>
                  <a:pt x="127" y="416"/>
                  <a:pt x="126" y="416"/>
                </a:cubicBezTo>
                <a:cubicBezTo>
                  <a:pt x="126" y="417"/>
                  <a:pt x="126" y="417"/>
                  <a:pt x="126" y="417"/>
                </a:cubicBezTo>
                <a:cubicBezTo>
                  <a:pt x="128" y="417"/>
                  <a:pt x="128" y="417"/>
                  <a:pt x="128" y="417"/>
                </a:cubicBezTo>
                <a:lnTo>
                  <a:pt x="128" y="416"/>
                </a:lnTo>
                <a:close/>
                <a:moveTo>
                  <a:pt x="289" y="427"/>
                </a:moveTo>
                <a:cubicBezTo>
                  <a:pt x="289" y="428"/>
                  <a:pt x="288" y="430"/>
                  <a:pt x="288" y="431"/>
                </a:cubicBezTo>
                <a:cubicBezTo>
                  <a:pt x="289" y="431"/>
                  <a:pt x="289" y="431"/>
                  <a:pt x="289" y="431"/>
                </a:cubicBezTo>
                <a:cubicBezTo>
                  <a:pt x="289" y="432"/>
                  <a:pt x="289" y="432"/>
                  <a:pt x="289" y="432"/>
                </a:cubicBezTo>
                <a:cubicBezTo>
                  <a:pt x="289" y="432"/>
                  <a:pt x="289" y="432"/>
                  <a:pt x="289" y="432"/>
                </a:cubicBezTo>
                <a:cubicBezTo>
                  <a:pt x="291" y="430"/>
                  <a:pt x="290" y="432"/>
                  <a:pt x="291" y="431"/>
                </a:cubicBezTo>
                <a:cubicBezTo>
                  <a:pt x="292" y="430"/>
                  <a:pt x="292" y="429"/>
                  <a:pt x="293" y="428"/>
                </a:cubicBezTo>
                <a:cubicBezTo>
                  <a:pt x="293" y="428"/>
                  <a:pt x="293" y="428"/>
                  <a:pt x="293" y="428"/>
                </a:cubicBezTo>
                <a:cubicBezTo>
                  <a:pt x="293" y="427"/>
                  <a:pt x="292" y="425"/>
                  <a:pt x="292" y="423"/>
                </a:cubicBezTo>
                <a:cubicBezTo>
                  <a:pt x="292" y="423"/>
                  <a:pt x="291" y="423"/>
                  <a:pt x="291" y="423"/>
                </a:cubicBezTo>
                <a:cubicBezTo>
                  <a:pt x="290" y="421"/>
                  <a:pt x="293" y="421"/>
                  <a:pt x="292" y="420"/>
                </a:cubicBezTo>
                <a:cubicBezTo>
                  <a:pt x="291" y="420"/>
                  <a:pt x="291" y="420"/>
                  <a:pt x="291" y="420"/>
                </a:cubicBezTo>
                <a:cubicBezTo>
                  <a:pt x="291" y="419"/>
                  <a:pt x="291" y="418"/>
                  <a:pt x="290" y="418"/>
                </a:cubicBezTo>
                <a:cubicBezTo>
                  <a:pt x="289" y="416"/>
                  <a:pt x="287" y="416"/>
                  <a:pt x="284" y="416"/>
                </a:cubicBezTo>
                <a:cubicBezTo>
                  <a:pt x="285" y="418"/>
                  <a:pt x="286" y="419"/>
                  <a:pt x="287" y="421"/>
                </a:cubicBezTo>
                <a:cubicBezTo>
                  <a:pt x="287" y="425"/>
                  <a:pt x="287" y="425"/>
                  <a:pt x="287" y="425"/>
                </a:cubicBezTo>
                <a:cubicBezTo>
                  <a:pt x="287" y="426"/>
                  <a:pt x="288" y="426"/>
                  <a:pt x="289" y="427"/>
                </a:cubicBezTo>
                <a:close/>
                <a:moveTo>
                  <a:pt x="269" y="420"/>
                </a:moveTo>
                <a:cubicBezTo>
                  <a:pt x="270" y="420"/>
                  <a:pt x="270" y="420"/>
                  <a:pt x="270" y="420"/>
                </a:cubicBezTo>
                <a:cubicBezTo>
                  <a:pt x="270" y="418"/>
                  <a:pt x="270" y="418"/>
                  <a:pt x="270" y="418"/>
                </a:cubicBezTo>
                <a:cubicBezTo>
                  <a:pt x="269" y="418"/>
                  <a:pt x="269" y="418"/>
                  <a:pt x="269" y="418"/>
                </a:cubicBezTo>
                <a:lnTo>
                  <a:pt x="269" y="420"/>
                </a:lnTo>
                <a:close/>
                <a:moveTo>
                  <a:pt x="133" y="421"/>
                </a:moveTo>
                <a:cubicBezTo>
                  <a:pt x="132" y="421"/>
                  <a:pt x="132" y="421"/>
                  <a:pt x="132" y="421"/>
                </a:cubicBezTo>
                <a:cubicBezTo>
                  <a:pt x="132" y="421"/>
                  <a:pt x="132" y="421"/>
                  <a:pt x="132" y="421"/>
                </a:cubicBezTo>
                <a:cubicBezTo>
                  <a:pt x="131" y="421"/>
                  <a:pt x="130" y="421"/>
                  <a:pt x="130" y="421"/>
                </a:cubicBezTo>
                <a:cubicBezTo>
                  <a:pt x="130" y="420"/>
                  <a:pt x="130" y="420"/>
                  <a:pt x="130" y="420"/>
                </a:cubicBezTo>
                <a:cubicBezTo>
                  <a:pt x="129" y="419"/>
                  <a:pt x="128" y="419"/>
                  <a:pt x="127" y="419"/>
                </a:cubicBezTo>
                <a:cubicBezTo>
                  <a:pt x="127" y="421"/>
                  <a:pt x="127" y="421"/>
                  <a:pt x="127" y="421"/>
                </a:cubicBezTo>
                <a:cubicBezTo>
                  <a:pt x="126" y="421"/>
                  <a:pt x="126" y="421"/>
                  <a:pt x="126" y="421"/>
                </a:cubicBezTo>
                <a:cubicBezTo>
                  <a:pt x="126" y="421"/>
                  <a:pt x="126" y="421"/>
                  <a:pt x="126" y="421"/>
                </a:cubicBezTo>
                <a:cubicBezTo>
                  <a:pt x="124" y="422"/>
                  <a:pt x="124" y="420"/>
                  <a:pt x="122" y="421"/>
                </a:cubicBezTo>
                <a:cubicBezTo>
                  <a:pt x="122" y="421"/>
                  <a:pt x="122" y="421"/>
                  <a:pt x="122" y="421"/>
                </a:cubicBezTo>
                <a:cubicBezTo>
                  <a:pt x="122" y="420"/>
                  <a:pt x="122" y="420"/>
                  <a:pt x="122" y="420"/>
                </a:cubicBezTo>
                <a:cubicBezTo>
                  <a:pt x="121" y="419"/>
                  <a:pt x="120" y="420"/>
                  <a:pt x="119" y="420"/>
                </a:cubicBezTo>
                <a:cubicBezTo>
                  <a:pt x="119" y="420"/>
                  <a:pt x="119" y="421"/>
                  <a:pt x="118" y="422"/>
                </a:cubicBezTo>
                <a:cubicBezTo>
                  <a:pt x="120" y="423"/>
                  <a:pt x="119" y="422"/>
                  <a:pt x="120" y="423"/>
                </a:cubicBezTo>
                <a:cubicBezTo>
                  <a:pt x="120" y="423"/>
                  <a:pt x="120" y="423"/>
                  <a:pt x="120" y="423"/>
                </a:cubicBezTo>
                <a:cubicBezTo>
                  <a:pt x="120" y="424"/>
                  <a:pt x="119" y="424"/>
                  <a:pt x="119" y="425"/>
                </a:cubicBezTo>
                <a:cubicBezTo>
                  <a:pt x="118" y="425"/>
                  <a:pt x="118" y="425"/>
                  <a:pt x="117" y="424"/>
                </a:cubicBezTo>
                <a:cubicBezTo>
                  <a:pt x="114" y="424"/>
                  <a:pt x="115" y="424"/>
                  <a:pt x="113" y="425"/>
                </a:cubicBezTo>
                <a:cubicBezTo>
                  <a:pt x="113" y="428"/>
                  <a:pt x="115" y="428"/>
                  <a:pt x="114" y="431"/>
                </a:cubicBezTo>
                <a:cubicBezTo>
                  <a:pt x="114" y="431"/>
                  <a:pt x="114" y="431"/>
                  <a:pt x="114" y="431"/>
                </a:cubicBezTo>
                <a:cubicBezTo>
                  <a:pt x="114" y="432"/>
                  <a:pt x="114" y="432"/>
                  <a:pt x="114" y="432"/>
                </a:cubicBezTo>
                <a:cubicBezTo>
                  <a:pt x="117" y="432"/>
                  <a:pt x="116" y="431"/>
                  <a:pt x="118" y="431"/>
                </a:cubicBezTo>
                <a:cubicBezTo>
                  <a:pt x="118" y="430"/>
                  <a:pt x="118" y="430"/>
                  <a:pt x="118" y="430"/>
                </a:cubicBezTo>
                <a:cubicBezTo>
                  <a:pt x="119" y="430"/>
                  <a:pt x="119" y="431"/>
                  <a:pt x="119" y="431"/>
                </a:cubicBezTo>
                <a:cubicBezTo>
                  <a:pt x="121" y="431"/>
                  <a:pt x="121" y="431"/>
                  <a:pt x="121" y="431"/>
                </a:cubicBezTo>
                <a:cubicBezTo>
                  <a:pt x="121" y="433"/>
                  <a:pt x="121" y="433"/>
                  <a:pt x="121" y="433"/>
                </a:cubicBezTo>
                <a:cubicBezTo>
                  <a:pt x="123" y="433"/>
                  <a:pt x="123" y="433"/>
                  <a:pt x="123" y="433"/>
                </a:cubicBezTo>
                <a:cubicBezTo>
                  <a:pt x="123" y="433"/>
                  <a:pt x="123" y="433"/>
                  <a:pt x="123" y="433"/>
                </a:cubicBezTo>
                <a:cubicBezTo>
                  <a:pt x="124" y="433"/>
                  <a:pt x="124" y="433"/>
                  <a:pt x="124" y="433"/>
                </a:cubicBezTo>
                <a:cubicBezTo>
                  <a:pt x="124" y="431"/>
                  <a:pt x="124" y="431"/>
                  <a:pt x="124" y="431"/>
                </a:cubicBezTo>
                <a:cubicBezTo>
                  <a:pt x="126" y="430"/>
                  <a:pt x="128" y="429"/>
                  <a:pt x="132" y="429"/>
                </a:cubicBezTo>
                <a:cubicBezTo>
                  <a:pt x="132" y="427"/>
                  <a:pt x="132" y="427"/>
                  <a:pt x="132" y="427"/>
                </a:cubicBezTo>
                <a:cubicBezTo>
                  <a:pt x="130" y="427"/>
                  <a:pt x="130" y="427"/>
                  <a:pt x="130" y="427"/>
                </a:cubicBezTo>
                <a:cubicBezTo>
                  <a:pt x="130" y="426"/>
                  <a:pt x="130" y="426"/>
                  <a:pt x="130" y="426"/>
                </a:cubicBezTo>
                <a:cubicBezTo>
                  <a:pt x="131" y="426"/>
                  <a:pt x="131" y="426"/>
                  <a:pt x="131" y="426"/>
                </a:cubicBezTo>
                <a:cubicBezTo>
                  <a:pt x="131" y="427"/>
                  <a:pt x="131" y="427"/>
                  <a:pt x="131" y="427"/>
                </a:cubicBezTo>
                <a:cubicBezTo>
                  <a:pt x="132" y="427"/>
                  <a:pt x="132" y="426"/>
                  <a:pt x="132" y="426"/>
                </a:cubicBezTo>
                <a:cubicBezTo>
                  <a:pt x="134" y="426"/>
                  <a:pt x="134" y="426"/>
                  <a:pt x="135" y="427"/>
                </a:cubicBezTo>
                <a:cubicBezTo>
                  <a:pt x="135" y="426"/>
                  <a:pt x="135" y="426"/>
                  <a:pt x="135" y="426"/>
                </a:cubicBezTo>
                <a:cubicBezTo>
                  <a:pt x="136" y="426"/>
                  <a:pt x="136" y="426"/>
                  <a:pt x="136" y="426"/>
                </a:cubicBezTo>
                <a:cubicBezTo>
                  <a:pt x="136" y="425"/>
                  <a:pt x="136" y="425"/>
                  <a:pt x="136" y="425"/>
                </a:cubicBezTo>
                <a:cubicBezTo>
                  <a:pt x="134" y="425"/>
                  <a:pt x="134" y="425"/>
                  <a:pt x="132" y="425"/>
                </a:cubicBezTo>
                <a:cubicBezTo>
                  <a:pt x="132" y="424"/>
                  <a:pt x="134" y="423"/>
                  <a:pt x="133" y="421"/>
                </a:cubicBezTo>
                <a:close/>
                <a:moveTo>
                  <a:pt x="293" y="423"/>
                </a:moveTo>
                <a:cubicBezTo>
                  <a:pt x="293" y="424"/>
                  <a:pt x="293" y="424"/>
                  <a:pt x="293" y="424"/>
                </a:cubicBezTo>
                <a:cubicBezTo>
                  <a:pt x="293" y="424"/>
                  <a:pt x="293" y="424"/>
                  <a:pt x="293" y="424"/>
                </a:cubicBezTo>
                <a:cubicBezTo>
                  <a:pt x="293" y="423"/>
                  <a:pt x="293" y="424"/>
                  <a:pt x="293" y="423"/>
                </a:cubicBezTo>
                <a:close/>
                <a:moveTo>
                  <a:pt x="1626" y="426"/>
                </a:moveTo>
                <a:cubicBezTo>
                  <a:pt x="1626" y="425"/>
                  <a:pt x="1626" y="425"/>
                  <a:pt x="1626" y="424"/>
                </a:cubicBezTo>
                <a:cubicBezTo>
                  <a:pt x="1625" y="424"/>
                  <a:pt x="1625" y="424"/>
                  <a:pt x="1625" y="424"/>
                </a:cubicBezTo>
                <a:cubicBezTo>
                  <a:pt x="1625" y="426"/>
                  <a:pt x="1625" y="426"/>
                  <a:pt x="1625" y="426"/>
                </a:cubicBezTo>
                <a:lnTo>
                  <a:pt x="1626" y="426"/>
                </a:lnTo>
                <a:close/>
                <a:moveTo>
                  <a:pt x="1600" y="428"/>
                </a:moveTo>
                <a:cubicBezTo>
                  <a:pt x="1601" y="428"/>
                  <a:pt x="1601" y="428"/>
                  <a:pt x="1602" y="427"/>
                </a:cubicBezTo>
                <a:cubicBezTo>
                  <a:pt x="1602" y="426"/>
                  <a:pt x="1602" y="426"/>
                  <a:pt x="1602" y="426"/>
                </a:cubicBezTo>
                <a:cubicBezTo>
                  <a:pt x="1600" y="426"/>
                  <a:pt x="1600" y="426"/>
                  <a:pt x="1600" y="426"/>
                </a:cubicBezTo>
                <a:cubicBezTo>
                  <a:pt x="1600" y="427"/>
                  <a:pt x="1599" y="428"/>
                  <a:pt x="1599" y="429"/>
                </a:cubicBezTo>
                <a:cubicBezTo>
                  <a:pt x="1599" y="429"/>
                  <a:pt x="1598" y="428"/>
                  <a:pt x="1597" y="428"/>
                </a:cubicBezTo>
                <a:cubicBezTo>
                  <a:pt x="1597" y="428"/>
                  <a:pt x="1596" y="429"/>
                  <a:pt x="1595" y="429"/>
                </a:cubicBezTo>
                <a:cubicBezTo>
                  <a:pt x="1594" y="430"/>
                  <a:pt x="1594" y="432"/>
                  <a:pt x="1593" y="434"/>
                </a:cubicBezTo>
                <a:cubicBezTo>
                  <a:pt x="1591" y="434"/>
                  <a:pt x="1591" y="434"/>
                  <a:pt x="1591" y="434"/>
                </a:cubicBezTo>
                <a:cubicBezTo>
                  <a:pt x="1591" y="437"/>
                  <a:pt x="1592" y="439"/>
                  <a:pt x="1594" y="441"/>
                </a:cubicBezTo>
                <a:cubicBezTo>
                  <a:pt x="1594" y="442"/>
                  <a:pt x="1594" y="441"/>
                  <a:pt x="1595" y="442"/>
                </a:cubicBezTo>
                <a:cubicBezTo>
                  <a:pt x="1595" y="441"/>
                  <a:pt x="1595" y="441"/>
                  <a:pt x="1595" y="440"/>
                </a:cubicBezTo>
                <a:cubicBezTo>
                  <a:pt x="1596" y="439"/>
                  <a:pt x="1597" y="439"/>
                  <a:pt x="1597" y="439"/>
                </a:cubicBezTo>
                <a:cubicBezTo>
                  <a:pt x="1597" y="437"/>
                  <a:pt x="1597" y="437"/>
                  <a:pt x="1597" y="437"/>
                </a:cubicBezTo>
                <a:cubicBezTo>
                  <a:pt x="1598" y="437"/>
                  <a:pt x="1598" y="437"/>
                  <a:pt x="1599" y="437"/>
                </a:cubicBezTo>
                <a:cubicBezTo>
                  <a:pt x="1598" y="436"/>
                  <a:pt x="1598" y="434"/>
                  <a:pt x="1598" y="433"/>
                </a:cubicBezTo>
                <a:cubicBezTo>
                  <a:pt x="1599" y="433"/>
                  <a:pt x="1599" y="433"/>
                  <a:pt x="1599" y="433"/>
                </a:cubicBezTo>
                <a:cubicBezTo>
                  <a:pt x="1599" y="431"/>
                  <a:pt x="1600" y="431"/>
                  <a:pt x="1600" y="428"/>
                </a:cubicBezTo>
                <a:close/>
                <a:moveTo>
                  <a:pt x="294" y="441"/>
                </a:moveTo>
                <a:cubicBezTo>
                  <a:pt x="295" y="441"/>
                  <a:pt x="295" y="441"/>
                  <a:pt x="296" y="442"/>
                </a:cubicBezTo>
                <a:cubicBezTo>
                  <a:pt x="298" y="442"/>
                  <a:pt x="298" y="442"/>
                  <a:pt x="298" y="442"/>
                </a:cubicBezTo>
                <a:cubicBezTo>
                  <a:pt x="298" y="441"/>
                  <a:pt x="298" y="441"/>
                  <a:pt x="298" y="441"/>
                </a:cubicBezTo>
                <a:cubicBezTo>
                  <a:pt x="299" y="441"/>
                  <a:pt x="299" y="441"/>
                  <a:pt x="299" y="441"/>
                </a:cubicBezTo>
                <a:cubicBezTo>
                  <a:pt x="298" y="440"/>
                  <a:pt x="298" y="440"/>
                  <a:pt x="297" y="439"/>
                </a:cubicBezTo>
                <a:cubicBezTo>
                  <a:pt x="297" y="439"/>
                  <a:pt x="297" y="439"/>
                  <a:pt x="297" y="439"/>
                </a:cubicBezTo>
                <a:cubicBezTo>
                  <a:pt x="299" y="439"/>
                  <a:pt x="299" y="439"/>
                  <a:pt x="299" y="439"/>
                </a:cubicBezTo>
                <a:cubicBezTo>
                  <a:pt x="299" y="436"/>
                  <a:pt x="299" y="436"/>
                  <a:pt x="299" y="434"/>
                </a:cubicBezTo>
                <a:cubicBezTo>
                  <a:pt x="298" y="434"/>
                  <a:pt x="297" y="434"/>
                  <a:pt x="296" y="433"/>
                </a:cubicBezTo>
                <a:cubicBezTo>
                  <a:pt x="296" y="433"/>
                  <a:pt x="296" y="432"/>
                  <a:pt x="295" y="432"/>
                </a:cubicBezTo>
                <a:cubicBezTo>
                  <a:pt x="294" y="432"/>
                  <a:pt x="293" y="432"/>
                  <a:pt x="292" y="433"/>
                </a:cubicBezTo>
                <a:cubicBezTo>
                  <a:pt x="292" y="434"/>
                  <a:pt x="292" y="434"/>
                  <a:pt x="292" y="434"/>
                </a:cubicBezTo>
                <a:cubicBezTo>
                  <a:pt x="293" y="434"/>
                  <a:pt x="293" y="434"/>
                  <a:pt x="293" y="434"/>
                </a:cubicBezTo>
                <a:cubicBezTo>
                  <a:pt x="293" y="437"/>
                  <a:pt x="290" y="437"/>
                  <a:pt x="294" y="438"/>
                </a:cubicBezTo>
                <a:cubicBezTo>
                  <a:pt x="294" y="440"/>
                  <a:pt x="294" y="440"/>
                  <a:pt x="294" y="440"/>
                </a:cubicBezTo>
                <a:cubicBezTo>
                  <a:pt x="293" y="440"/>
                  <a:pt x="293" y="439"/>
                  <a:pt x="292" y="439"/>
                </a:cubicBezTo>
                <a:cubicBezTo>
                  <a:pt x="292" y="437"/>
                  <a:pt x="291" y="438"/>
                  <a:pt x="291" y="436"/>
                </a:cubicBezTo>
                <a:cubicBezTo>
                  <a:pt x="290" y="436"/>
                  <a:pt x="289" y="437"/>
                  <a:pt x="289" y="437"/>
                </a:cubicBezTo>
                <a:cubicBezTo>
                  <a:pt x="288" y="436"/>
                  <a:pt x="288" y="436"/>
                  <a:pt x="287" y="436"/>
                </a:cubicBezTo>
                <a:cubicBezTo>
                  <a:pt x="287" y="433"/>
                  <a:pt x="287" y="432"/>
                  <a:pt x="286" y="430"/>
                </a:cubicBezTo>
                <a:cubicBezTo>
                  <a:pt x="283" y="430"/>
                  <a:pt x="284" y="428"/>
                  <a:pt x="281" y="427"/>
                </a:cubicBezTo>
                <a:cubicBezTo>
                  <a:pt x="280" y="427"/>
                  <a:pt x="281" y="427"/>
                  <a:pt x="280" y="427"/>
                </a:cubicBezTo>
                <a:cubicBezTo>
                  <a:pt x="280" y="427"/>
                  <a:pt x="280" y="427"/>
                  <a:pt x="280" y="427"/>
                </a:cubicBezTo>
                <a:cubicBezTo>
                  <a:pt x="279" y="427"/>
                  <a:pt x="279" y="427"/>
                  <a:pt x="279" y="427"/>
                </a:cubicBezTo>
                <a:cubicBezTo>
                  <a:pt x="279" y="429"/>
                  <a:pt x="279" y="431"/>
                  <a:pt x="280" y="432"/>
                </a:cubicBezTo>
                <a:cubicBezTo>
                  <a:pt x="280" y="432"/>
                  <a:pt x="280" y="432"/>
                  <a:pt x="281" y="433"/>
                </a:cubicBezTo>
                <a:cubicBezTo>
                  <a:pt x="281" y="435"/>
                  <a:pt x="281" y="435"/>
                  <a:pt x="281" y="435"/>
                </a:cubicBezTo>
                <a:cubicBezTo>
                  <a:pt x="282" y="435"/>
                  <a:pt x="282" y="435"/>
                  <a:pt x="282" y="435"/>
                </a:cubicBezTo>
                <a:cubicBezTo>
                  <a:pt x="282" y="437"/>
                  <a:pt x="282" y="437"/>
                  <a:pt x="282" y="437"/>
                </a:cubicBezTo>
                <a:cubicBezTo>
                  <a:pt x="282" y="437"/>
                  <a:pt x="283" y="437"/>
                  <a:pt x="283" y="438"/>
                </a:cubicBezTo>
                <a:cubicBezTo>
                  <a:pt x="285" y="438"/>
                  <a:pt x="285" y="438"/>
                  <a:pt x="285" y="438"/>
                </a:cubicBezTo>
                <a:cubicBezTo>
                  <a:pt x="285" y="440"/>
                  <a:pt x="285" y="440"/>
                  <a:pt x="285" y="440"/>
                </a:cubicBezTo>
                <a:cubicBezTo>
                  <a:pt x="285" y="440"/>
                  <a:pt x="285" y="440"/>
                  <a:pt x="285" y="440"/>
                </a:cubicBezTo>
                <a:cubicBezTo>
                  <a:pt x="286" y="441"/>
                  <a:pt x="286" y="441"/>
                  <a:pt x="287" y="443"/>
                </a:cubicBezTo>
                <a:cubicBezTo>
                  <a:pt x="288" y="442"/>
                  <a:pt x="287" y="443"/>
                  <a:pt x="288" y="442"/>
                </a:cubicBezTo>
                <a:cubicBezTo>
                  <a:pt x="288" y="442"/>
                  <a:pt x="289" y="442"/>
                  <a:pt x="289" y="441"/>
                </a:cubicBezTo>
                <a:cubicBezTo>
                  <a:pt x="288" y="441"/>
                  <a:pt x="288" y="441"/>
                  <a:pt x="288" y="441"/>
                </a:cubicBezTo>
                <a:cubicBezTo>
                  <a:pt x="288" y="440"/>
                  <a:pt x="288" y="441"/>
                  <a:pt x="289" y="440"/>
                </a:cubicBezTo>
                <a:cubicBezTo>
                  <a:pt x="289" y="439"/>
                  <a:pt x="289" y="439"/>
                  <a:pt x="289" y="439"/>
                </a:cubicBezTo>
                <a:cubicBezTo>
                  <a:pt x="290" y="440"/>
                  <a:pt x="290" y="441"/>
                  <a:pt x="290" y="442"/>
                </a:cubicBezTo>
                <a:cubicBezTo>
                  <a:pt x="293" y="442"/>
                  <a:pt x="293" y="442"/>
                  <a:pt x="293" y="442"/>
                </a:cubicBezTo>
                <a:cubicBezTo>
                  <a:pt x="292" y="443"/>
                  <a:pt x="292" y="443"/>
                  <a:pt x="291" y="444"/>
                </a:cubicBezTo>
                <a:cubicBezTo>
                  <a:pt x="292" y="445"/>
                  <a:pt x="292" y="445"/>
                  <a:pt x="293" y="446"/>
                </a:cubicBezTo>
                <a:cubicBezTo>
                  <a:pt x="293" y="446"/>
                  <a:pt x="293" y="446"/>
                  <a:pt x="293" y="446"/>
                </a:cubicBezTo>
                <a:cubicBezTo>
                  <a:pt x="293" y="446"/>
                  <a:pt x="293" y="446"/>
                  <a:pt x="293" y="446"/>
                </a:cubicBezTo>
                <a:cubicBezTo>
                  <a:pt x="293" y="446"/>
                  <a:pt x="293" y="446"/>
                  <a:pt x="293" y="446"/>
                </a:cubicBezTo>
                <a:cubicBezTo>
                  <a:pt x="294" y="446"/>
                  <a:pt x="294" y="445"/>
                  <a:pt x="295" y="445"/>
                </a:cubicBezTo>
                <a:cubicBezTo>
                  <a:pt x="295" y="442"/>
                  <a:pt x="295" y="442"/>
                  <a:pt x="295" y="442"/>
                </a:cubicBezTo>
                <a:cubicBezTo>
                  <a:pt x="294" y="442"/>
                  <a:pt x="294" y="442"/>
                  <a:pt x="294" y="442"/>
                </a:cubicBezTo>
                <a:lnTo>
                  <a:pt x="294" y="441"/>
                </a:lnTo>
                <a:close/>
                <a:moveTo>
                  <a:pt x="1372" y="428"/>
                </a:moveTo>
                <a:cubicBezTo>
                  <a:pt x="1372" y="429"/>
                  <a:pt x="1372" y="429"/>
                  <a:pt x="1372" y="429"/>
                </a:cubicBezTo>
                <a:cubicBezTo>
                  <a:pt x="1373" y="428"/>
                  <a:pt x="1374" y="428"/>
                  <a:pt x="1375" y="428"/>
                </a:cubicBezTo>
                <a:cubicBezTo>
                  <a:pt x="1375" y="427"/>
                  <a:pt x="1375" y="427"/>
                  <a:pt x="1375" y="427"/>
                </a:cubicBezTo>
                <a:cubicBezTo>
                  <a:pt x="1372" y="427"/>
                  <a:pt x="1372" y="427"/>
                  <a:pt x="1372" y="427"/>
                </a:cubicBezTo>
                <a:cubicBezTo>
                  <a:pt x="1372" y="428"/>
                  <a:pt x="1372" y="427"/>
                  <a:pt x="1372" y="428"/>
                </a:cubicBezTo>
                <a:close/>
                <a:moveTo>
                  <a:pt x="1382" y="433"/>
                </a:moveTo>
                <a:cubicBezTo>
                  <a:pt x="1382" y="433"/>
                  <a:pt x="1382" y="433"/>
                  <a:pt x="1382" y="433"/>
                </a:cubicBezTo>
                <a:cubicBezTo>
                  <a:pt x="1382" y="432"/>
                  <a:pt x="1382" y="432"/>
                  <a:pt x="1382" y="432"/>
                </a:cubicBezTo>
                <a:cubicBezTo>
                  <a:pt x="1382" y="432"/>
                  <a:pt x="1382" y="432"/>
                  <a:pt x="1382" y="432"/>
                </a:cubicBezTo>
                <a:cubicBezTo>
                  <a:pt x="1382" y="430"/>
                  <a:pt x="1383" y="428"/>
                  <a:pt x="1383" y="427"/>
                </a:cubicBezTo>
                <a:cubicBezTo>
                  <a:pt x="1382" y="427"/>
                  <a:pt x="1382" y="427"/>
                  <a:pt x="1382" y="427"/>
                </a:cubicBezTo>
                <a:cubicBezTo>
                  <a:pt x="1382" y="429"/>
                  <a:pt x="1382" y="429"/>
                  <a:pt x="1382" y="429"/>
                </a:cubicBezTo>
                <a:cubicBezTo>
                  <a:pt x="1382" y="429"/>
                  <a:pt x="1382" y="429"/>
                  <a:pt x="1382" y="429"/>
                </a:cubicBezTo>
                <a:cubicBezTo>
                  <a:pt x="1382" y="429"/>
                  <a:pt x="1382" y="429"/>
                  <a:pt x="1382" y="429"/>
                </a:cubicBezTo>
                <a:cubicBezTo>
                  <a:pt x="1381" y="429"/>
                  <a:pt x="1381" y="429"/>
                  <a:pt x="1380" y="429"/>
                </a:cubicBezTo>
                <a:cubicBezTo>
                  <a:pt x="1380" y="429"/>
                  <a:pt x="1380" y="429"/>
                  <a:pt x="1380" y="429"/>
                </a:cubicBezTo>
                <a:cubicBezTo>
                  <a:pt x="1380" y="429"/>
                  <a:pt x="1380" y="429"/>
                  <a:pt x="1380" y="429"/>
                </a:cubicBezTo>
                <a:cubicBezTo>
                  <a:pt x="1380" y="433"/>
                  <a:pt x="1382" y="435"/>
                  <a:pt x="1382" y="438"/>
                </a:cubicBezTo>
                <a:cubicBezTo>
                  <a:pt x="1384" y="438"/>
                  <a:pt x="1384" y="438"/>
                  <a:pt x="1384" y="438"/>
                </a:cubicBezTo>
                <a:cubicBezTo>
                  <a:pt x="1384" y="440"/>
                  <a:pt x="1384" y="440"/>
                  <a:pt x="1384" y="440"/>
                </a:cubicBezTo>
                <a:cubicBezTo>
                  <a:pt x="1385" y="440"/>
                  <a:pt x="1385" y="440"/>
                  <a:pt x="1385" y="440"/>
                </a:cubicBezTo>
                <a:cubicBezTo>
                  <a:pt x="1385" y="439"/>
                  <a:pt x="1385" y="437"/>
                  <a:pt x="1386" y="436"/>
                </a:cubicBezTo>
                <a:cubicBezTo>
                  <a:pt x="1385" y="436"/>
                  <a:pt x="1384" y="436"/>
                  <a:pt x="1383" y="435"/>
                </a:cubicBezTo>
                <a:cubicBezTo>
                  <a:pt x="1383" y="434"/>
                  <a:pt x="1382" y="434"/>
                  <a:pt x="1382" y="433"/>
                </a:cubicBezTo>
                <a:close/>
                <a:moveTo>
                  <a:pt x="275" y="432"/>
                </a:moveTo>
                <a:cubicBezTo>
                  <a:pt x="275" y="433"/>
                  <a:pt x="275" y="433"/>
                  <a:pt x="275" y="433"/>
                </a:cubicBezTo>
                <a:cubicBezTo>
                  <a:pt x="277" y="433"/>
                  <a:pt x="277" y="433"/>
                  <a:pt x="277" y="433"/>
                </a:cubicBezTo>
                <a:cubicBezTo>
                  <a:pt x="277" y="429"/>
                  <a:pt x="277" y="429"/>
                  <a:pt x="277" y="429"/>
                </a:cubicBezTo>
                <a:cubicBezTo>
                  <a:pt x="276" y="429"/>
                  <a:pt x="276" y="429"/>
                  <a:pt x="276" y="429"/>
                </a:cubicBezTo>
                <a:cubicBezTo>
                  <a:pt x="275" y="431"/>
                  <a:pt x="277" y="431"/>
                  <a:pt x="275" y="432"/>
                </a:cubicBezTo>
                <a:close/>
                <a:moveTo>
                  <a:pt x="126" y="433"/>
                </a:moveTo>
                <a:cubicBezTo>
                  <a:pt x="128" y="433"/>
                  <a:pt x="128" y="433"/>
                  <a:pt x="128" y="433"/>
                </a:cubicBezTo>
                <a:cubicBezTo>
                  <a:pt x="128" y="432"/>
                  <a:pt x="128" y="431"/>
                  <a:pt x="128" y="431"/>
                </a:cubicBezTo>
                <a:cubicBezTo>
                  <a:pt x="126" y="431"/>
                  <a:pt x="126" y="431"/>
                  <a:pt x="126" y="431"/>
                </a:cubicBezTo>
                <a:cubicBezTo>
                  <a:pt x="126" y="431"/>
                  <a:pt x="126" y="432"/>
                  <a:pt x="126" y="433"/>
                </a:cubicBezTo>
                <a:close/>
                <a:moveTo>
                  <a:pt x="1372" y="433"/>
                </a:moveTo>
                <a:cubicBezTo>
                  <a:pt x="1372" y="433"/>
                  <a:pt x="1373" y="433"/>
                  <a:pt x="1373" y="433"/>
                </a:cubicBezTo>
                <a:cubicBezTo>
                  <a:pt x="1373" y="431"/>
                  <a:pt x="1373" y="431"/>
                  <a:pt x="1373" y="431"/>
                </a:cubicBezTo>
                <a:cubicBezTo>
                  <a:pt x="1371" y="431"/>
                  <a:pt x="1371" y="431"/>
                  <a:pt x="1371" y="431"/>
                </a:cubicBezTo>
                <a:cubicBezTo>
                  <a:pt x="1371" y="434"/>
                  <a:pt x="1371" y="434"/>
                  <a:pt x="1371" y="434"/>
                </a:cubicBezTo>
                <a:cubicBezTo>
                  <a:pt x="1372" y="434"/>
                  <a:pt x="1372" y="434"/>
                  <a:pt x="1372" y="434"/>
                </a:cubicBezTo>
                <a:lnTo>
                  <a:pt x="1372" y="433"/>
                </a:lnTo>
                <a:close/>
                <a:moveTo>
                  <a:pt x="301" y="438"/>
                </a:moveTo>
                <a:cubicBezTo>
                  <a:pt x="301" y="439"/>
                  <a:pt x="301" y="440"/>
                  <a:pt x="301" y="441"/>
                </a:cubicBezTo>
                <a:cubicBezTo>
                  <a:pt x="302" y="441"/>
                  <a:pt x="303" y="441"/>
                  <a:pt x="303" y="441"/>
                </a:cubicBezTo>
                <a:cubicBezTo>
                  <a:pt x="303" y="439"/>
                  <a:pt x="303" y="438"/>
                  <a:pt x="303" y="437"/>
                </a:cubicBezTo>
                <a:cubicBezTo>
                  <a:pt x="302" y="437"/>
                  <a:pt x="301" y="438"/>
                  <a:pt x="301" y="438"/>
                </a:cubicBezTo>
                <a:close/>
                <a:moveTo>
                  <a:pt x="757" y="437"/>
                </a:moveTo>
                <a:cubicBezTo>
                  <a:pt x="756" y="437"/>
                  <a:pt x="755" y="438"/>
                  <a:pt x="754" y="438"/>
                </a:cubicBezTo>
                <a:cubicBezTo>
                  <a:pt x="754" y="440"/>
                  <a:pt x="754" y="440"/>
                  <a:pt x="754" y="440"/>
                </a:cubicBezTo>
                <a:cubicBezTo>
                  <a:pt x="756" y="440"/>
                  <a:pt x="756" y="440"/>
                  <a:pt x="756" y="440"/>
                </a:cubicBezTo>
                <a:cubicBezTo>
                  <a:pt x="756" y="439"/>
                  <a:pt x="756" y="438"/>
                  <a:pt x="757" y="438"/>
                </a:cubicBezTo>
                <a:lnTo>
                  <a:pt x="757" y="437"/>
                </a:lnTo>
                <a:close/>
                <a:moveTo>
                  <a:pt x="760" y="444"/>
                </a:moveTo>
                <a:cubicBezTo>
                  <a:pt x="761" y="444"/>
                  <a:pt x="761" y="444"/>
                  <a:pt x="761" y="444"/>
                </a:cubicBezTo>
                <a:cubicBezTo>
                  <a:pt x="761" y="444"/>
                  <a:pt x="761" y="439"/>
                  <a:pt x="762" y="439"/>
                </a:cubicBezTo>
                <a:cubicBezTo>
                  <a:pt x="761" y="438"/>
                  <a:pt x="760" y="438"/>
                  <a:pt x="759" y="438"/>
                </a:cubicBezTo>
                <a:cubicBezTo>
                  <a:pt x="759" y="440"/>
                  <a:pt x="759" y="446"/>
                  <a:pt x="758" y="447"/>
                </a:cubicBezTo>
                <a:cubicBezTo>
                  <a:pt x="758" y="448"/>
                  <a:pt x="758" y="448"/>
                  <a:pt x="758" y="448"/>
                </a:cubicBezTo>
                <a:cubicBezTo>
                  <a:pt x="760" y="448"/>
                  <a:pt x="760" y="448"/>
                  <a:pt x="760" y="448"/>
                </a:cubicBezTo>
                <a:cubicBezTo>
                  <a:pt x="760" y="446"/>
                  <a:pt x="760" y="446"/>
                  <a:pt x="760" y="444"/>
                </a:cubicBezTo>
                <a:close/>
                <a:moveTo>
                  <a:pt x="1512" y="439"/>
                </a:moveTo>
                <a:cubicBezTo>
                  <a:pt x="1512" y="441"/>
                  <a:pt x="1512" y="441"/>
                  <a:pt x="1512" y="441"/>
                </a:cubicBezTo>
                <a:cubicBezTo>
                  <a:pt x="1511" y="441"/>
                  <a:pt x="1511" y="441"/>
                  <a:pt x="1511" y="441"/>
                </a:cubicBezTo>
                <a:cubicBezTo>
                  <a:pt x="1511" y="441"/>
                  <a:pt x="1511" y="441"/>
                  <a:pt x="1511" y="441"/>
                </a:cubicBezTo>
                <a:cubicBezTo>
                  <a:pt x="1513" y="441"/>
                  <a:pt x="1513" y="441"/>
                  <a:pt x="1514" y="440"/>
                </a:cubicBezTo>
                <a:cubicBezTo>
                  <a:pt x="1514" y="439"/>
                  <a:pt x="1514" y="439"/>
                  <a:pt x="1514" y="439"/>
                </a:cubicBezTo>
                <a:cubicBezTo>
                  <a:pt x="1514" y="438"/>
                  <a:pt x="1514" y="438"/>
                  <a:pt x="1514" y="438"/>
                </a:cubicBezTo>
                <a:cubicBezTo>
                  <a:pt x="1513" y="438"/>
                  <a:pt x="1512" y="438"/>
                  <a:pt x="1512" y="439"/>
                </a:cubicBezTo>
                <a:close/>
                <a:moveTo>
                  <a:pt x="308" y="442"/>
                </a:moveTo>
                <a:cubicBezTo>
                  <a:pt x="307" y="442"/>
                  <a:pt x="307" y="442"/>
                  <a:pt x="307" y="442"/>
                </a:cubicBezTo>
                <a:cubicBezTo>
                  <a:pt x="307" y="444"/>
                  <a:pt x="307" y="443"/>
                  <a:pt x="308" y="444"/>
                </a:cubicBezTo>
                <a:lnTo>
                  <a:pt x="308" y="442"/>
                </a:lnTo>
                <a:close/>
                <a:moveTo>
                  <a:pt x="754" y="444"/>
                </a:moveTo>
                <a:cubicBezTo>
                  <a:pt x="755" y="443"/>
                  <a:pt x="755" y="444"/>
                  <a:pt x="756" y="442"/>
                </a:cubicBezTo>
                <a:cubicBezTo>
                  <a:pt x="754" y="442"/>
                  <a:pt x="754" y="442"/>
                  <a:pt x="754" y="444"/>
                </a:cubicBezTo>
                <a:close/>
                <a:moveTo>
                  <a:pt x="303" y="443"/>
                </a:moveTo>
                <a:cubicBezTo>
                  <a:pt x="303" y="444"/>
                  <a:pt x="303" y="444"/>
                  <a:pt x="305" y="444"/>
                </a:cubicBezTo>
                <a:cubicBezTo>
                  <a:pt x="304" y="443"/>
                  <a:pt x="304" y="443"/>
                  <a:pt x="303" y="443"/>
                </a:cubicBezTo>
                <a:close/>
                <a:moveTo>
                  <a:pt x="314" y="460"/>
                </a:moveTo>
                <a:cubicBezTo>
                  <a:pt x="314" y="461"/>
                  <a:pt x="314" y="461"/>
                  <a:pt x="314" y="461"/>
                </a:cubicBezTo>
                <a:cubicBezTo>
                  <a:pt x="312" y="461"/>
                  <a:pt x="312" y="461"/>
                  <a:pt x="312" y="461"/>
                </a:cubicBezTo>
                <a:cubicBezTo>
                  <a:pt x="313" y="459"/>
                  <a:pt x="313" y="457"/>
                  <a:pt x="314" y="455"/>
                </a:cubicBezTo>
                <a:cubicBezTo>
                  <a:pt x="310" y="455"/>
                  <a:pt x="310" y="455"/>
                  <a:pt x="310" y="455"/>
                </a:cubicBezTo>
                <a:cubicBezTo>
                  <a:pt x="310" y="454"/>
                  <a:pt x="310" y="454"/>
                  <a:pt x="310" y="454"/>
                </a:cubicBezTo>
                <a:cubicBezTo>
                  <a:pt x="308" y="453"/>
                  <a:pt x="310" y="453"/>
                  <a:pt x="307" y="452"/>
                </a:cubicBezTo>
                <a:cubicBezTo>
                  <a:pt x="307" y="450"/>
                  <a:pt x="307" y="450"/>
                  <a:pt x="307" y="450"/>
                </a:cubicBezTo>
                <a:cubicBezTo>
                  <a:pt x="307" y="450"/>
                  <a:pt x="307" y="450"/>
                  <a:pt x="307" y="450"/>
                </a:cubicBezTo>
                <a:cubicBezTo>
                  <a:pt x="305" y="446"/>
                  <a:pt x="305" y="449"/>
                  <a:pt x="303" y="447"/>
                </a:cubicBezTo>
                <a:cubicBezTo>
                  <a:pt x="303" y="446"/>
                  <a:pt x="303" y="446"/>
                  <a:pt x="303" y="446"/>
                </a:cubicBezTo>
                <a:cubicBezTo>
                  <a:pt x="302" y="446"/>
                  <a:pt x="302" y="446"/>
                  <a:pt x="302" y="446"/>
                </a:cubicBezTo>
                <a:cubicBezTo>
                  <a:pt x="302" y="444"/>
                  <a:pt x="302" y="444"/>
                  <a:pt x="302" y="444"/>
                </a:cubicBezTo>
                <a:cubicBezTo>
                  <a:pt x="300" y="444"/>
                  <a:pt x="299" y="444"/>
                  <a:pt x="297" y="443"/>
                </a:cubicBezTo>
                <a:cubicBezTo>
                  <a:pt x="297" y="445"/>
                  <a:pt x="296" y="446"/>
                  <a:pt x="296" y="448"/>
                </a:cubicBezTo>
                <a:cubicBezTo>
                  <a:pt x="299" y="448"/>
                  <a:pt x="299" y="448"/>
                  <a:pt x="301" y="449"/>
                </a:cubicBezTo>
                <a:cubicBezTo>
                  <a:pt x="301" y="452"/>
                  <a:pt x="301" y="452"/>
                  <a:pt x="301" y="452"/>
                </a:cubicBezTo>
                <a:cubicBezTo>
                  <a:pt x="301" y="452"/>
                  <a:pt x="302" y="451"/>
                  <a:pt x="303" y="451"/>
                </a:cubicBezTo>
                <a:cubicBezTo>
                  <a:pt x="303" y="453"/>
                  <a:pt x="303" y="454"/>
                  <a:pt x="303" y="456"/>
                </a:cubicBezTo>
                <a:cubicBezTo>
                  <a:pt x="303" y="456"/>
                  <a:pt x="304" y="456"/>
                  <a:pt x="305" y="456"/>
                </a:cubicBezTo>
                <a:cubicBezTo>
                  <a:pt x="305" y="457"/>
                  <a:pt x="305" y="457"/>
                  <a:pt x="305" y="457"/>
                </a:cubicBezTo>
                <a:cubicBezTo>
                  <a:pt x="308" y="457"/>
                  <a:pt x="308" y="457"/>
                  <a:pt x="308" y="457"/>
                </a:cubicBezTo>
                <a:cubicBezTo>
                  <a:pt x="308" y="458"/>
                  <a:pt x="308" y="458"/>
                  <a:pt x="308" y="458"/>
                </a:cubicBezTo>
                <a:cubicBezTo>
                  <a:pt x="308" y="458"/>
                  <a:pt x="308" y="458"/>
                  <a:pt x="308" y="458"/>
                </a:cubicBezTo>
                <a:cubicBezTo>
                  <a:pt x="308" y="458"/>
                  <a:pt x="308" y="459"/>
                  <a:pt x="308" y="460"/>
                </a:cubicBezTo>
                <a:cubicBezTo>
                  <a:pt x="308" y="460"/>
                  <a:pt x="308" y="460"/>
                  <a:pt x="308" y="460"/>
                </a:cubicBezTo>
                <a:cubicBezTo>
                  <a:pt x="308" y="461"/>
                  <a:pt x="308" y="461"/>
                  <a:pt x="308" y="461"/>
                </a:cubicBezTo>
                <a:cubicBezTo>
                  <a:pt x="309" y="461"/>
                  <a:pt x="310" y="460"/>
                  <a:pt x="310" y="460"/>
                </a:cubicBezTo>
                <a:cubicBezTo>
                  <a:pt x="310" y="463"/>
                  <a:pt x="311" y="464"/>
                  <a:pt x="312" y="466"/>
                </a:cubicBezTo>
                <a:cubicBezTo>
                  <a:pt x="315" y="466"/>
                  <a:pt x="315" y="466"/>
                  <a:pt x="315" y="466"/>
                </a:cubicBezTo>
                <a:cubicBezTo>
                  <a:pt x="315" y="463"/>
                  <a:pt x="314" y="462"/>
                  <a:pt x="315" y="460"/>
                </a:cubicBezTo>
                <a:lnTo>
                  <a:pt x="314" y="460"/>
                </a:lnTo>
                <a:close/>
                <a:moveTo>
                  <a:pt x="1384" y="443"/>
                </a:moveTo>
                <a:cubicBezTo>
                  <a:pt x="1382" y="443"/>
                  <a:pt x="1382" y="443"/>
                  <a:pt x="1382" y="443"/>
                </a:cubicBezTo>
                <a:cubicBezTo>
                  <a:pt x="1382" y="444"/>
                  <a:pt x="1382" y="446"/>
                  <a:pt x="1382" y="447"/>
                </a:cubicBezTo>
                <a:cubicBezTo>
                  <a:pt x="1381" y="447"/>
                  <a:pt x="1381" y="447"/>
                  <a:pt x="1381" y="447"/>
                </a:cubicBezTo>
                <a:cubicBezTo>
                  <a:pt x="1381" y="448"/>
                  <a:pt x="1381" y="448"/>
                  <a:pt x="1381" y="448"/>
                </a:cubicBezTo>
                <a:cubicBezTo>
                  <a:pt x="1382" y="448"/>
                  <a:pt x="1382" y="447"/>
                  <a:pt x="1382" y="448"/>
                </a:cubicBezTo>
                <a:cubicBezTo>
                  <a:pt x="1384" y="448"/>
                  <a:pt x="1384" y="448"/>
                  <a:pt x="1386" y="447"/>
                </a:cubicBezTo>
                <a:cubicBezTo>
                  <a:pt x="1385" y="444"/>
                  <a:pt x="1385" y="445"/>
                  <a:pt x="1384" y="443"/>
                </a:cubicBezTo>
                <a:close/>
                <a:moveTo>
                  <a:pt x="305" y="444"/>
                </a:moveTo>
                <a:cubicBezTo>
                  <a:pt x="305" y="444"/>
                  <a:pt x="305" y="444"/>
                  <a:pt x="305" y="444"/>
                </a:cubicBezTo>
                <a:cubicBezTo>
                  <a:pt x="305" y="446"/>
                  <a:pt x="305" y="446"/>
                  <a:pt x="307" y="446"/>
                </a:cubicBezTo>
                <a:cubicBezTo>
                  <a:pt x="307" y="448"/>
                  <a:pt x="307" y="448"/>
                  <a:pt x="307" y="448"/>
                </a:cubicBezTo>
                <a:cubicBezTo>
                  <a:pt x="308" y="448"/>
                  <a:pt x="308" y="448"/>
                  <a:pt x="308" y="448"/>
                </a:cubicBezTo>
                <a:cubicBezTo>
                  <a:pt x="308" y="448"/>
                  <a:pt x="308" y="447"/>
                  <a:pt x="308" y="446"/>
                </a:cubicBezTo>
                <a:cubicBezTo>
                  <a:pt x="308" y="446"/>
                  <a:pt x="308" y="445"/>
                  <a:pt x="307" y="444"/>
                </a:cubicBezTo>
                <a:cubicBezTo>
                  <a:pt x="307" y="444"/>
                  <a:pt x="306" y="444"/>
                  <a:pt x="305" y="444"/>
                </a:cubicBezTo>
                <a:close/>
                <a:moveTo>
                  <a:pt x="291" y="446"/>
                </a:moveTo>
                <a:cubicBezTo>
                  <a:pt x="290" y="446"/>
                  <a:pt x="290" y="446"/>
                  <a:pt x="290" y="446"/>
                </a:cubicBezTo>
                <a:cubicBezTo>
                  <a:pt x="290" y="448"/>
                  <a:pt x="290" y="448"/>
                  <a:pt x="290" y="448"/>
                </a:cubicBezTo>
                <a:cubicBezTo>
                  <a:pt x="291" y="447"/>
                  <a:pt x="291" y="448"/>
                  <a:pt x="291" y="447"/>
                </a:cubicBezTo>
                <a:cubicBezTo>
                  <a:pt x="291" y="447"/>
                  <a:pt x="291" y="447"/>
                  <a:pt x="291" y="447"/>
                </a:cubicBezTo>
                <a:lnTo>
                  <a:pt x="291" y="446"/>
                </a:lnTo>
                <a:close/>
                <a:moveTo>
                  <a:pt x="757" y="446"/>
                </a:moveTo>
                <a:cubicBezTo>
                  <a:pt x="755" y="447"/>
                  <a:pt x="755" y="447"/>
                  <a:pt x="755" y="448"/>
                </a:cubicBezTo>
                <a:cubicBezTo>
                  <a:pt x="757" y="448"/>
                  <a:pt x="756" y="448"/>
                  <a:pt x="757" y="446"/>
                </a:cubicBezTo>
                <a:close/>
                <a:moveTo>
                  <a:pt x="1380" y="450"/>
                </a:moveTo>
                <a:cubicBezTo>
                  <a:pt x="1381" y="450"/>
                  <a:pt x="1381" y="450"/>
                  <a:pt x="1381" y="450"/>
                </a:cubicBezTo>
                <a:cubicBezTo>
                  <a:pt x="1381" y="449"/>
                  <a:pt x="1381" y="450"/>
                  <a:pt x="1380" y="449"/>
                </a:cubicBezTo>
                <a:lnTo>
                  <a:pt x="1380" y="450"/>
                </a:lnTo>
                <a:close/>
                <a:moveTo>
                  <a:pt x="1386" y="453"/>
                </a:moveTo>
                <a:cubicBezTo>
                  <a:pt x="1386" y="451"/>
                  <a:pt x="1386" y="452"/>
                  <a:pt x="1387" y="451"/>
                </a:cubicBezTo>
                <a:cubicBezTo>
                  <a:pt x="1386" y="450"/>
                  <a:pt x="1387" y="450"/>
                  <a:pt x="1386" y="449"/>
                </a:cubicBezTo>
                <a:cubicBezTo>
                  <a:pt x="1385" y="451"/>
                  <a:pt x="1385" y="451"/>
                  <a:pt x="1384" y="452"/>
                </a:cubicBezTo>
                <a:cubicBezTo>
                  <a:pt x="1384" y="452"/>
                  <a:pt x="1384" y="452"/>
                  <a:pt x="1384" y="452"/>
                </a:cubicBezTo>
                <a:cubicBezTo>
                  <a:pt x="1385" y="452"/>
                  <a:pt x="1385" y="452"/>
                  <a:pt x="1385" y="452"/>
                </a:cubicBezTo>
                <a:cubicBezTo>
                  <a:pt x="1385" y="453"/>
                  <a:pt x="1385" y="453"/>
                  <a:pt x="1385" y="453"/>
                </a:cubicBezTo>
                <a:lnTo>
                  <a:pt x="1386" y="453"/>
                </a:lnTo>
                <a:close/>
                <a:moveTo>
                  <a:pt x="1537" y="457"/>
                </a:moveTo>
                <a:cubicBezTo>
                  <a:pt x="1536" y="457"/>
                  <a:pt x="1536" y="457"/>
                  <a:pt x="1536" y="457"/>
                </a:cubicBezTo>
                <a:cubicBezTo>
                  <a:pt x="1536" y="456"/>
                  <a:pt x="1536" y="455"/>
                  <a:pt x="1535" y="454"/>
                </a:cubicBezTo>
                <a:cubicBezTo>
                  <a:pt x="1534" y="455"/>
                  <a:pt x="1533" y="455"/>
                  <a:pt x="1532" y="455"/>
                </a:cubicBezTo>
                <a:cubicBezTo>
                  <a:pt x="1532" y="457"/>
                  <a:pt x="1532" y="457"/>
                  <a:pt x="1532" y="457"/>
                </a:cubicBezTo>
                <a:cubicBezTo>
                  <a:pt x="1530" y="457"/>
                  <a:pt x="1530" y="457"/>
                  <a:pt x="1530" y="457"/>
                </a:cubicBezTo>
                <a:cubicBezTo>
                  <a:pt x="1530" y="459"/>
                  <a:pt x="1530" y="460"/>
                  <a:pt x="1532" y="460"/>
                </a:cubicBezTo>
                <a:cubicBezTo>
                  <a:pt x="1532" y="465"/>
                  <a:pt x="1532" y="465"/>
                  <a:pt x="1532" y="465"/>
                </a:cubicBezTo>
                <a:cubicBezTo>
                  <a:pt x="1535" y="465"/>
                  <a:pt x="1535" y="465"/>
                  <a:pt x="1535" y="465"/>
                </a:cubicBezTo>
                <a:cubicBezTo>
                  <a:pt x="1535" y="464"/>
                  <a:pt x="1535" y="464"/>
                  <a:pt x="1535" y="464"/>
                </a:cubicBezTo>
                <a:cubicBezTo>
                  <a:pt x="1537" y="464"/>
                  <a:pt x="1537" y="464"/>
                  <a:pt x="1537" y="464"/>
                </a:cubicBezTo>
                <a:cubicBezTo>
                  <a:pt x="1537" y="464"/>
                  <a:pt x="1537" y="464"/>
                  <a:pt x="1537" y="464"/>
                </a:cubicBezTo>
                <a:cubicBezTo>
                  <a:pt x="1537" y="464"/>
                  <a:pt x="1537" y="464"/>
                  <a:pt x="1537" y="464"/>
                </a:cubicBezTo>
                <a:cubicBezTo>
                  <a:pt x="1537" y="467"/>
                  <a:pt x="1537" y="467"/>
                  <a:pt x="1537" y="467"/>
                </a:cubicBezTo>
                <a:cubicBezTo>
                  <a:pt x="1539" y="467"/>
                  <a:pt x="1539" y="467"/>
                  <a:pt x="1539" y="467"/>
                </a:cubicBezTo>
                <a:cubicBezTo>
                  <a:pt x="1539" y="466"/>
                  <a:pt x="1539" y="466"/>
                  <a:pt x="1539" y="466"/>
                </a:cubicBezTo>
                <a:cubicBezTo>
                  <a:pt x="1540" y="466"/>
                  <a:pt x="1540" y="466"/>
                  <a:pt x="1540" y="466"/>
                </a:cubicBezTo>
                <a:cubicBezTo>
                  <a:pt x="1540" y="464"/>
                  <a:pt x="1540" y="464"/>
                  <a:pt x="1540" y="464"/>
                </a:cubicBezTo>
                <a:cubicBezTo>
                  <a:pt x="1542" y="464"/>
                  <a:pt x="1542" y="463"/>
                  <a:pt x="1544" y="462"/>
                </a:cubicBezTo>
                <a:cubicBezTo>
                  <a:pt x="1544" y="460"/>
                  <a:pt x="1543" y="459"/>
                  <a:pt x="1541" y="459"/>
                </a:cubicBezTo>
                <a:cubicBezTo>
                  <a:pt x="1542" y="458"/>
                  <a:pt x="1542" y="458"/>
                  <a:pt x="1543" y="457"/>
                </a:cubicBezTo>
                <a:cubicBezTo>
                  <a:pt x="1543" y="454"/>
                  <a:pt x="1543" y="451"/>
                  <a:pt x="1543" y="450"/>
                </a:cubicBezTo>
                <a:cubicBezTo>
                  <a:pt x="1541" y="450"/>
                  <a:pt x="1540" y="450"/>
                  <a:pt x="1538" y="450"/>
                </a:cubicBezTo>
                <a:cubicBezTo>
                  <a:pt x="1538" y="451"/>
                  <a:pt x="1538" y="451"/>
                  <a:pt x="1538" y="451"/>
                </a:cubicBezTo>
                <a:cubicBezTo>
                  <a:pt x="1537" y="451"/>
                  <a:pt x="1537" y="451"/>
                  <a:pt x="1537" y="451"/>
                </a:cubicBezTo>
                <a:cubicBezTo>
                  <a:pt x="1537" y="454"/>
                  <a:pt x="1537" y="454"/>
                  <a:pt x="1537" y="454"/>
                </a:cubicBezTo>
                <a:cubicBezTo>
                  <a:pt x="1538" y="454"/>
                  <a:pt x="1539" y="454"/>
                  <a:pt x="1539" y="455"/>
                </a:cubicBezTo>
                <a:cubicBezTo>
                  <a:pt x="1538" y="455"/>
                  <a:pt x="1538" y="455"/>
                  <a:pt x="1538" y="455"/>
                </a:cubicBezTo>
                <a:cubicBezTo>
                  <a:pt x="1538" y="456"/>
                  <a:pt x="1538" y="456"/>
                  <a:pt x="1537" y="457"/>
                </a:cubicBezTo>
                <a:close/>
                <a:moveTo>
                  <a:pt x="2827" y="455"/>
                </a:moveTo>
                <a:cubicBezTo>
                  <a:pt x="2827" y="456"/>
                  <a:pt x="2827" y="456"/>
                  <a:pt x="2827" y="456"/>
                </a:cubicBezTo>
                <a:cubicBezTo>
                  <a:pt x="2828" y="456"/>
                  <a:pt x="2828" y="456"/>
                  <a:pt x="2828" y="456"/>
                </a:cubicBezTo>
                <a:cubicBezTo>
                  <a:pt x="2827" y="455"/>
                  <a:pt x="2828" y="456"/>
                  <a:pt x="2827" y="455"/>
                </a:cubicBezTo>
                <a:close/>
                <a:moveTo>
                  <a:pt x="63" y="456"/>
                </a:moveTo>
                <a:cubicBezTo>
                  <a:pt x="62" y="456"/>
                  <a:pt x="63" y="456"/>
                  <a:pt x="62" y="456"/>
                </a:cubicBezTo>
                <a:cubicBezTo>
                  <a:pt x="62" y="457"/>
                  <a:pt x="61" y="457"/>
                  <a:pt x="61" y="458"/>
                </a:cubicBezTo>
                <a:cubicBezTo>
                  <a:pt x="62" y="458"/>
                  <a:pt x="63" y="458"/>
                  <a:pt x="64" y="458"/>
                </a:cubicBezTo>
                <a:cubicBezTo>
                  <a:pt x="63" y="456"/>
                  <a:pt x="64" y="457"/>
                  <a:pt x="63" y="456"/>
                </a:cubicBezTo>
                <a:close/>
                <a:moveTo>
                  <a:pt x="1383" y="458"/>
                </a:moveTo>
                <a:cubicBezTo>
                  <a:pt x="1384" y="458"/>
                  <a:pt x="1384" y="458"/>
                  <a:pt x="1384" y="458"/>
                </a:cubicBezTo>
                <a:cubicBezTo>
                  <a:pt x="1383" y="457"/>
                  <a:pt x="1384" y="458"/>
                  <a:pt x="1383" y="457"/>
                </a:cubicBezTo>
                <a:lnTo>
                  <a:pt x="1383" y="458"/>
                </a:lnTo>
                <a:close/>
                <a:moveTo>
                  <a:pt x="1388" y="460"/>
                </a:moveTo>
                <a:cubicBezTo>
                  <a:pt x="1389" y="460"/>
                  <a:pt x="1389" y="460"/>
                  <a:pt x="1389" y="460"/>
                </a:cubicBezTo>
                <a:cubicBezTo>
                  <a:pt x="1389" y="457"/>
                  <a:pt x="1389" y="457"/>
                  <a:pt x="1389" y="457"/>
                </a:cubicBezTo>
                <a:cubicBezTo>
                  <a:pt x="1388" y="457"/>
                  <a:pt x="1388" y="457"/>
                  <a:pt x="1388" y="457"/>
                </a:cubicBezTo>
                <a:cubicBezTo>
                  <a:pt x="1388" y="458"/>
                  <a:pt x="1388" y="459"/>
                  <a:pt x="1388" y="460"/>
                </a:cubicBezTo>
                <a:close/>
                <a:moveTo>
                  <a:pt x="1614" y="458"/>
                </a:moveTo>
                <a:cubicBezTo>
                  <a:pt x="1612" y="458"/>
                  <a:pt x="1612" y="458"/>
                  <a:pt x="1612" y="458"/>
                </a:cubicBezTo>
                <a:cubicBezTo>
                  <a:pt x="1612" y="460"/>
                  <a:pt x="1612" y="460"/>
                  <a:pt x="1612" y="460"/>
                </a:cubicBezTo>
                <a:cubicBezTo>
                  <a:pt x="1614" y="460"/>
                  <a:pt x="1614" y="460"/>
                  <a:pt x="1614" y="460"/>
                </a:cubicBezTo>
                <a:lnTo>
                  <a:pt x="1614" y="458"/>
                </a:lnTo>
                <a:close/>
                <a:moveTo>
                  <a:pt x="66" y="463"/>
                </a:moveTo>
                <a:cubicBezTo>
                  <a:pt x="66" y="463"/>
                  <a:pt x="67" y="462"/>
                  <a:pt x="68" y="462"/>
                </a:cubicBezTo>
                <a:cubicBezTo>
                  <a:pt x="68" y="461"/>
                  <a:pt x="68" y="462"/>
                  <a:pt x="68" y="461"/>
                </a:cubicBezTo>
                <a:cubicBezTo>
                  <a:pt x="68" y="459"/>
                  <a:pt x="68" y="459"/>
                  <a:pt x="68" y="459"/>
                </a:cubicBezTo>
                <a:cubicBezTo>
                  <a:pt x="68" y="460"/>
                  <a:pt x="67" y="460"/>
                  <a:pt x="66" y="461"/>
                </a:cubicBezTo>
                <a:lnTo>
                  <a:pt x="66" y="463"/>
                </a:lnTo>
                <a:close/>
                <a:moveTo>
                  <a:pt x="305" y="461"/>
                </a:moveTo>
                <a:cubicBezTo>
                  <a:pt x="305" y="460"/>
                  <a:pt x="305" y="460"/>
                  <a:pt x="305" y="460"/>
                </a:cubicBezTo>
                <a:cubicBezTo>
                  <a:pt x="304" y="459"/>
                  <a:pt x="303" y="459"/>
                  <a:pt x="303" y="459"/>
                </a:cubicBezTo>
                <a:cubicBezTo>
                  <a:pt x="303" y="460"/>
                  <a:pt x="303" y="461"/>
                  <a:pt x="305" y="461"/>
                </a:cubicBezTo>
                <a:close/>
                <a:moveTo>
                  <a:pt x="1525" y="466"/>
                </a:moveTo>
                <a:cubicBezTo>
                  <a:pt x="1526" y="466"/>
                  <a:pt x="1527" y="466"/>
                  <a:pt x="1528" y="466"/>
                </a:cubicBezTo>
                <a:cubicBezTo>
                  <a:pt x="1528" y="465"/>
                  <a:pt x="1529" y="463"/>
                  <a:pt x="1529" y="462"/>
                </a:cubicBezTo>
                <a:cubicBezTo>
                  <a:pt x="1528" y="462"/>
                  <a:pt x="1528" y="462"/>
                  <a:pt x="1528" y="462"/>
                </a:cubicBezTo>
                <a:cubicBezTo>
                  <a:pt x="1528" y="461"/>
                  <a:pt x="1528" y="460"/>
                  <a:pt x="1528" y="460"/>
                </a:cubicBezTo>
                <a:cubicBezTo>
                  <a:pt x="1525" y="460"/>
                  <a:pt x="1523" y="460"/>
                  <a:pt x="1522" y="460"/>
                </a:cubicBezTo>
                <a:cubicBezTo>
                  <a:pt x="1522" y="461"/>
                  <a:pt x="1522" y="462"/>
                  <a:pt x="1522" y="463"/>
                </a:cubicBezTo>
                <a:cubicBezTo>
                  <a:pt x="1524" y="463"/>
                  <a:pt x="1524" y="464"/>
                  <a:pt x="1525" y="466"/>
                </a:cubicBezTo>
                <a:close/>
                <a:moveTo>
                  <a:pt x="1351" y="506"/>
                </a:moveTo>
                <a:cubicBezTo>
                  <a:pt x="1350" y="507"/>
                  <a:pt x="1350" y="507"/>
                  <a:pt x="1349" y="508"/>
                </a:cubicBezTo>
                <a:cubicBezTo>
                  <a:pt x="1349" y="510"/>
                  <a:pt x="1349" y="510"/>
                  <a:pt x="1349" y="510"/>
                </a:cubicBezTo>
                <a:cubicBezTo>
                  <a:pt x="1349" y="510"/>
                  <a:pt x="1349" y="510"/>
                  <a:pt x="1349" y="510"/>
                </a:cubicBezTo>
                <a:cubicBezTo>
                  <a:pt x="1349" y="510"/>
                  <a:pt x="1349" y="510"/>
                  <a:pt x="1349" y="510"/>
                </a:cubicBezTo>
                <a:cubicBezTo>
                  <a:pt x="1350" y="510"/>
                  <a:pt x="1351" y="510"/>
                  <a:pt x="1351" y="509"/>
                </a:cubicBezTo>
                <a:cubicBezTo>
                  <a:pt x="1355" y="509"/>
                  <a:pt x="1355" y="509"/>
                  <a:pt x="1355" y="509"/>
                </a:cubicBezTo>
                <a:cubicBezTo>
                  <a:pt x="1355" y="510"/>
                  <a:pt x="1355" y="510"/>
                  <a:pt x="1355" y="510"/>
                </a:cubicBezTo>
                <a:cubicBezTo>
                  <a:pt x="1353" y="510"/>
                  <a:pt x="1354" y="511"/>
                  <a:pt x="1352" y="511"/>
                </a:cubicBezTo>
                <a:cubicBezTo>
                  <a:pt x="1352" y="513"/>
                  <a:pt x="1352" y="513"/>
                  <a:pt x="1352" y="513"/>
                </a:cubicBezTo>
                <a:cubicBezTo>
                  <a:pt x="1355" y="512"/>
                  <a:pt x="1356" y="510"/>
                  <a:pt x="1359" y="510"/>
                </a:cubicBezTo>
                <a:cubicBezTo>
                  <a:pt x="1359" y="512"/>
                  <a:pt x="1359" y="512"/>
                  <a:pt x="1359" y="512"/>
                </a:cubicBezTo>
                <a:cubicBezTo>
                  <a:pt x="1359" y="512"/>
                  <a:pt x="1360" y="512"/>
                  <a:pt x="1361" y="513"/>
                </a:cubicBezTo>
                <a:cubicBezTo>
                  <a:pt x="1362" y="511"/>
                  <a:pt x="1364" y="510"/>
                  <a:pt x="1366" y="509"/>
                </a:cubicBezTo>
                <a:cubicBezTo>
                  <a:pt x="1366" y="507"/>
                  <a:pt x="1366" y="507"/>
                  <a:pt x="1366" y="507"/>
                </a:cubicBezTo>
                <a:cubicBezTo>
                  <a:pt x="1368" y="507"/>
                  <a:pt x="1369" y="507"/>
                  <a:pt x="1370" y="508"/>
                </a:cubicBezTo>
                <a:cubicBezTo>
                  <a:pt x="1371" y="507"/>
                  <a:pt x="1371" y="507"/>
                  <a:pt x="1371" y="506"/>
                </a:cubicBezTo>
                <a:cubicBezTo>
                  <a:pt x="1372" y="506"/>
                  <a:pt x="1372" y="506"/>
                  <a:pt x="1372" y="506"/>
                </a:cubicBezTo>
                <a:cubicBezTo>
                  <a:pt x="1372" y="505"/>
                  <a:pt x="1373" y="504"/>
                  <a:pt x="1373" y="503"/>
                </a:cubicBezTo>
                <a:cubicBezTo>
                  <a:pt x="1376" y="503"/>
                  <a:pt x="1376" y="503"/>
                  <a:pt x="1376" y="503"/>
                </a:cubicBezTo>
                <a:cubicBezTo>
                  <a:pt x="1376" y="501"/>
                  <a:pt x="1376" y="501"/>
                  <a:pt x="1376" y="501"/>
                </a:cubicBezTo>
                <a:cubicBezTo>
                  <a:pt x="1377" y="501"/>
                  <a:pt x="1377" y="501"/>
                  <a:pt x="1377" y="501"/>
                </a:cubicBezTo>
                <a:cubicBezTo>
                  <a:pt x="1377" y="500"/>
                  <a:pt x="1377" y="500"/>
                  <a:pt x="1377" y="500"/>
                </a:cubicBezTo>
                <a:cubicBezTo>
                  <a:pt x="1378" y="501"/>
                  <a:pt x="1378" y="501"/>
                  <a:pt x="1380" y="502"/>
                </a:cubicBezTo>
                <a:cubicBezTo>
                  <a:pt x="1379" y="500"/>
                  <a:pt x="1380" y="500"/>
                  <a:pt x="1378" y="499"/>
                </a:cubicBezTo>
                <a:cubicBezTo>
                  <a:pt x="1378" y="498"/>
                  <a:pt x="1378" y="498"/>
                  <a:pt x="1378" y="498"/>
                </a:cubicBezTo>
                <a:cubicBezTo>
                  <a:pt x="1381" y="498"/>
                  <a:pt x="1381" y="498"/>
                  <a:pt x="1381" y="498"/>
                </a:cubicBezTo>
                <a:cubicBezTo>
                  <a:pt x="1382" y="498"/>
                  <a:pt x="1381" y="498"/>
                  <a:pt x="1382" y="498"/>
                </a:cubicBezTo>
                <a:cubicBezTo>
                  <a:pt x="1381" y="496"/>
                  <a:pt x="1381" y="495"/>
                  <a:pt x="1381" y="493"/>
                </a:cubicBezTo>
                <a:cubicBezTo>
                  <a:pt x="1382" y="493"/>
                  <a:pt x="1382" y="493"/>
                  <a:pt x="1382" y="493"/>
                </a:cubicBezTo>
                <a:cubicBezTo>
                  <a:pt x="1382" y="491"/>
                  <a:pt x="1382" y="491"/>
                  <a:pt x="1382" y="491"/>
                </a:cubicBezTo>
                <a:cubicBezTo>
                  <a:pt x="1381" y="491"/>
                  <a:pt x="1381" y="491"/>
                  <a:pt x="1381" y="491"/>
                </a:cubicBezTo>
                <a:cubicBezTo>
                  <a:pt x="1380" y="490"/>
                  <a:pt x="1380" y="489"/>
                  <a:pt x="1380" y="487"/>
                </a:cubicBezTo>
                <a:cubicBezTo>
                  <a:pt x="1379" y="487"/>
                  <a:pt x="1379" y="487"/>
                  <a:pt x="1379" y="487"/>
                </a:cubicBezTo>
                <a:cubicBezTo>
                  <a:pt x="1379" y="486"/>
                  <a:pt x="1379" y="486"/>
                  <a:pt x="1379" y="486"/>
                </a:cubicBezTo>
                <a:cubicBezTo>
                  <a:pt x="1380" y="486"/>
                  <a:pt x="1380" y="486"/>
                  <a:pt x="1380" y="486"/>
                </a:cubicBezTo>
                <a:cubicBezTo>
                  <a:pt x="1380" y="485"/>
                  <a:pt x="1380" y="485"/>
                  <a:pt x="1380" y="485"/>
                </a:cubicBezTo>
                <a:cubicBezTo>
                  <a:pt x="1380" y="485"/>
                  <a:pt x="1380" y="485"/>
                  <a:pt x="1380" y="485"/>
                </a:cubicBezTo>
                <a:cubicBezTo>
                  <a:pt x="1380" y="484"/>
                  <a:pt x="1380" y="484"/>
                  <a:pt x="1380" y="483"/>
                </a:cubicBezTo>
                <a:cubicBezTo>
                  <a:pt x="1380" y="482"/>
                  <a:pt x="1380" y="480"/>
                  <a:pt x="1380" y="479"/>
                </a:cubicBezTo>
                <a:cubicBezTo>
                  <a:pt x="1380" y="479"/>
                  <a:pt x="1381" y="479"/>
                  <a:pt x="1382" y="479"/>
                </a:cubicBezTo>
                <a:cubicBezTo>
                  <a:pt x="1382" y="478"/>
                  <a:pt x="1382" y="478"/>
                  <a:pt x="1382" y="478"/>
                </a:cubicBezTo>
                <a:cubicBezTo>
                  <a:pt x="1382" y="478"/>
                  <a:pt x="1382" y="478"/>
                  <a:pt x="1382" y="478"/>
                </a:cubicBezTo>
                <a:cubicBezTo>
                  <a:pt x="1382" y="478"/>
                  <a:pt x="1382" y="477"/>
                  <a:pt x="1382" y="477"/>
                </a:cubicBezTo>
                <a:cubicBezTo>
                  <a:pt x="1385" y="476"/>
                  <a:pt x="1385" y="475"/>
                  <a:pt x="1389" y="475"/>
                </a:cubicBezTo>
                <a:cubicBezTo>
                  <a:pt x="1389" y="474"/>
                  <a:pt x="1389" y="474"/>
                  <a:pt x="1389" y="474"/>
                </a:cubicBezTo>
                <a:cubicBezTo>
                  <a:pt x="1388" y="474"/>
                  <a:pt x="1388" y="474"/>
                  <a:pt x="1387" y="473"/>
                </a:cubicBezTo>
                <a:cubicBezTo>
                  <a:pt x="1387" y="469"/>
                  <a:pt x="1387" y="469"/>
                  <a:pt x="1387" y="469"/>
                </a:cubicBezTo>
                <a:cubicBezTo>
                  <a:pt x="1384" y="469"/>
                  <a:pt x="1384" y="469"/>
                  <a:pt x="1384" y="469"/>
                </a:cubicBezTo>
                <a:cubicBezTo>
                  <a:pt x="1385" y="467"/>
                  <a:pt x="1386" y="467"/>
                  <a:pt x="1386" y="465"/>
                </a:cubicBezTo>
                <a:cubicBezTo>
                  <a:pt x="1384" y="464"/>
                  <a:pt x="1384" y="463"/>
                  <a:pt x="1382" y="463"/>
                </a:cubicBezTo>
                <a:cubicBezTo>
                  <a:pt x="1381" y="464"/>
                  <a:pt x="1377" y="466"/>
                  <a:pt x="1376" y="467"/>
                </a:cubicBezTo>
                <a:cubicBezTo>
                  <a:pt x="1376" y="465"/>
                  <a:pt x="1376" y="465"/>
                  <a:pt x="1378" y="465"/>
                </a:cubicBezTo>
                <a:cubicBezTo>
                  <a:pt x="1378" y="462"/>
                  <a:pt x="1378" y="462"/>
                  <a:pt x="1378" y="462"/>
                </a:cubicBezTo>
                <a:cubicBezTo>
                  <a:pt x="1377" y="462"/>
                  <a:pt x="1377" y="462"/>
                  <a:pt x="1377" y="462"/>
                </a:cubicBezTo>
                <a:cubicBezTo>
                  <a:pt x="1376" y="460"/>
                  <a:pt x="1377" y="461"/>
                  <a:pt x="1375" y="460"/>
                </a:cubicBezTo>
                <a:cubicBezTo>
                  <a:pt x="1375" y="463"/>
                  <a:pt x="1375" y="463"/>
                  <a:pt x="1375" y="463"/>
                </a:cubicBezTo>
                <a:cubicBezTo>
                  <a:pt x="1373" y="463"/>
                  <a:pt x="1373" y="463"/>
                  <a:pt x="1372" y="464"/>
                </a:cubicBezTo>
                <a:cubicBezTo>
                  <a:pt x="1372" y="462"/>
                  <a:pt x="1372" y="462"/>
                  <a:pt x="1372" y="462"/>
                </a:cubicBezTo>
                <a:cubicBezTo>
                  <a:pt x="1370" y="462"/>
                  <a:pt x="1369" y="462"/>
                  <a:pt x="1367" y="463"/>
                </a:cubicBezTo>
                <a:cubicBezTo>
                  <a:pt x="1367" y="466"/>
                  <a:pt x="1367" y="466"/>
                  <a:pt x="1367" y="466"/>
                </a:cubicBezTo>
                <a:cubicBezTo>
                  <a:pt x="1365" y="466"/>
                  <a:pt x="1365" y="466"/>
                  <a:pt x="1365" y="466"/>
                </a:cubicBezTo>
                <a:cubicBezTo>
                  <a:pt x="1365" y="466"/>
                  <a:pt x="1365" y="467"/>
                  <a:pt x="1364" y="468"/>
                </a:cubicBezTo>
                <a:cubicBezTo>
                  <a:pt x="1367" y="468"/>
                  <a:pt x="1367" y="468"/>
                  <a:pt x="1367" y="468"/>
                </a:cubicBezTo>
                <a:cubicBezTo>
                  <a:pt x="1367" y="468"/>
                  <a:pt x="1367" y="468"/>
                  <a:pt x="1367" y="468"/>
                </a:cubicBezTo>
                <a:cubicBezTo>
                  <a:pt x="1368" y="468"/>
                  <a:pt x="1368" y="468"/>
                  <a:pt x="1368" y="468"/>
                </a:cubicBezTo>
                <a:cubicBezTo>
                  <a:pt x="1367" y="471"/>
                  <a:pt x="1367" y="469"/>
                  <a:pt x="1365" y="470"/>
                </a:cubicBezTo>
                <a:cubicBezTo>
                  <a:pt x="1365" y="471"/>
                  <a:pt x="1364" y="471"/>
                  <a:pt x="1364" y="472"/>
                </a:cubicBezTo>
                <a:cubicBezTo>
                  <a:pt x="1363" y="472"/>
                  <a:pt x="1363" y="472"/>
                  <a:pt x="1363" y="472"/>
                </a:cubicBezTo>
                <a:cubicBezTo>
                  <a:pt x="1363" y="473"/>
                  <a:pt x="1364" y="474"/>
                  <a:pt x="1364" y="475"/>
                </a:cubicBezTo>
                <a:cubicBezTo>
                  <a:pt x="1363" y="475"/>
                  <a:pt x="1363" y="475"/>
                  <a:pt x="1363" y="475"/>
                </a:cubicBezTo>
                <a:cubicBezTo>
                  <a:pt x="1363" y="475"/>
                  <a:pt x="1363" y="475"/>
                  <a:pt x="1363" y="475"/>
                </a:cubicBezTo>
                <a:cubicBezTo>
                  <a:pt x="1363" y="475"/>
                  <a:pt x="1360" y="473"/>
                  <a:pt x="1359" y="473"/>
                </a:cubicBezTo>
                <a:cubicBezTo>
                  <a:pt x="1359" y="473"/>
                  <a:pt x="1357" y="475"/>
                  <a:pt x="1357" y="475"/>
                </a:cubicBezTo>
                <a:cubicBezTo>
                  <a:pt x="1356" y="475"/>
                  <a:pt x="1356" y="475"/>
                  <a:pt x="1355" y="474"/>
                </a:cubicBezTo>
                <a:cubicBezTo>
                  <a:pt x="1355" y="473"/>
                  <a:pt x="1355" y="473"/>
                  <a:pt x="1355" y="473"/>
                </a:cubicBezTo>
                <a:cubicBezTo>
                  <a:pt x="1354" y="473"/>
                  <a:pt x="1354" y="473"/>
                  <a:pt x="1354" y="473"/>
                </a:cubicBezTo>
                <a:cubicBezTo>
                  <a:pt x="1354" y="475"/>
                  <a:pt x="1354" y="475"/>
                  <a:pt x="1354" y="475"/>
                </a:cubicBezTo>
                <a:cubicBezTo>
                  <a:pt x="1353" y="475"/>
                  <a:pt x="1353" y="475"/>
                  <a:pt x="1353" y="475"/>
                </a:cubicBezTo>
                <a:cubicBezTo>
                  <a:pt x="1353" y="477"/>
                  <a:pt x="1353" y="477"/>
                  <a:pt x="1353" y="477"/>
                </a:cubicBezTo>
                <a:cubicBezTo>
                  <a:pt x="1354" y="477"/>
                  <a:pt x="1354" y="477"/>
                  <a:pt x="1354" y="477"/>
                </a:cubicBezTo>
                <a:cubicBezTo>
                  <a:pt x="1354" y="478"/>
                  <a:pt x="1354" y="478"/>
                  <a:pt x="1354" y="478"/>
                </a:cubicBezTo>
                <a:cubicBezTo>
                  <a:pt x="1356" y="478"/>
                  <a:pt x="1356" y="478"/>
                  <a:pt x="1356" y="478"/>
                </a:cubicBezTo>
                <a:cubicBezTo>
                  <a:pt x="1356" y="479"/>
                  <a:pt x="1356" y="479"/>
                  <a:pt x="1357" y="480"/>
                </a:cubicBezTo>
                <a:cubicBezTo>
                  <a:pt x="1356" y="480"/>
                  <a:pt x="1356" y="480"/>
                  <a:pt x="1356" y="480"/>
                </a:cubicBezTo>
                <a:cubicBezTo>
                  <a:pt x="1356" y="481"/>
                  <a:pt x="1356" y="481"/>
                  <a:pt x="1356" y="481"/>
                </a:cubicBezTo>
                <a:cubicBezTo>
                  <a:pt x="1353" y="481"/>
                  <a:pt x="1353" y="481"/>
                  <a:pt x="1353" y="481"/>
                </a:cubicBezTo>
                <a:cubicBezTo>
                  <a:pt x="1353" y="482"/>
                  <a:pt x="1353" y="482"/>
                  <a:pt x="1353" y="482"/>
                </a:cubicBezTo>
                <a:cubicBezTo>
                  <a:pt x="1351" y="482"/>
                  <a:pt x="1351" y="482"/>
                  <a:pt x="1351" y="482"/>
                </a:cubicBezTo>
                <a:cubicBezTo>
                  <a:pt x="1351" y="483"/>
                  <a:pt x="1351" y="483"/>
                  <a:pt x="1351" y="483"/>
                </a:cubicBezTo>
                <a:cubicBezTo>
                  <a:pt x="1352" y="483"/>
                  <a:pt x="1352" y="483"/>
                  <a:pt x="1352" y="484"/>
                </a:cubicBezTo>
                <a:cubicBezTo>
                  <a:pt x="1351" y="484"/>
                  <a:pt x="1351" y="484"/>
                  <a:pt x="1351" y="484"/>
                </a:cubicBezTo>
                <a:cubicBezTo>
                  <a:pt x="1351" y="485"/>
                  <a:pt x="1351" y="485"/>
                  <a:pt x="1351" y="485"/>
                </a:cubicBezTo>
                <a:cubicBezTo>
                  <a:pt x="1349" y="485"/>
                  <a:pt x="1349" y="485"/>
                  <a:pt x="1349" y="485"/>
                </a:cubicBezTo>
                <a:cubicBezTo>
                  <a:pt x="1349" y="487"/>
                  <a:pt x="1349" y="487"/>
                  <a:pt x="1349" y="487"/>
                </a:cubicBezTo>
                <a:cubicBezTo>
                  <a:pt x="1351" y="487"/>
                  <a:pt x="1352" y="487"/>
                  <a:pt x="1353" y="488"/>
                </a:cubicBezTo>
                <a:cubicBezTo>
                  <a:pt x="1353" y="489"/>
                  <a:pt x="1353" y="489"/>
                  <a:pt x="1353" y="489"/>
                </a:cubicBezTo>
                <a:cubicBezTo>
                  <a:pt x="1353" y="488"/>
                  <a:pt x="1354" y="488"/>
                  <a:pt x="1355" y="488"/>
                </a:cubicBezTo>
                <a:cubicBezTo>
                  <a:pt x="1355" y="488"/>
                  <a:pt x="1355" y="489"/>
                  <a:pt x="1355" y="489"/>
                </a:cubicBezTo>
                <a:cubicBezTo>
                  <a:pt x="1356" y="489"/>
                  <a:pt x="1356" y="489"/>
                  <a:pt x="1356" y="489"/>
                </a:cubicBezTo>
                <a:cubicBezTo>
                  <a:pt x="1356" y="489"/>
                  <a:pt x="1356" y="489"/>
                  <a:pt x="1356" y="489"/>
                </a:cubicBezTo>
                <a:cubicBezTo>
                  <a:pt x="1359" y="489"/>
                  <a:pt x="1359" y="489"/>
                  <a:pt x="1359" y="489"/>
                </a:cubicBezTo>
                <a:cubicBezTo>
                  <a:pt x="1359" y="486"/>
                  <a:pt x="1359" y="486"/>
                  <a:pt x="1359" y="486"/>
                </a:cubicBezTo>
                <a:cubicBezTo>
                  <a:pt x="1360" y="486"/>
                  <a:pt x="1360" y="486"/>
                  <a:pt x="1360" y="486"/>
                </a:cubicBezTo>
                <a:cubicBezTo>
                  <a:pt x="1360" y="487"/>
                  <a:pt x="1360" y="486"/>
                  <a:pt x="1361" y="487"/>
                </a:cubicBezTo>
                <a:cubicBezTo>
                  <a:pt x="1360" y="489"/>
                  <a:pt x="1360" y="489"/>
                  <a:pt x="1359" y="490"/>
                </a:cubicBezTo>
                <a:cubicBezTo>
                  <a:pt x="1359" y="491"/>
                  <a:pt x="1359" y="491"/>
                  <a:pt x="1359" y="491"/>
                </a:cubicBezTo>
                <a:cubicBezTo>
                  <a:pt x="1358" y="491"/>
                  <a:pt x="1357" y="491"/>
                  <a:pt x="1357" y="491"/>
                </a:cubicBezTo>
                <a:cubicBezTo>
                  <a:pt x="1357" y="494"/>
                  <a:pt x="1357" y="494"/>
                  <a:pt x="1357" y="494"/>
                </a:cubicBezTo>
                <a:cubicBezTo>
                  <a:pt x="1356" y="494"/>
                  <a:pt x="1356" y="494"/>
                  <a:pt x="1356" y="494"/>
                </a:cubicBezTo>
                <a:cubicBezTo>
                  <a:pt x="1356" y="496"/>
                  <a:pt x="1356" y="496"/>
                  <a:pt x="1356" y="496"/>
                </a:cubicBezTo>
                <a:cubicBezTo>
                  <a:pt x="1356" y="496"/>
                  <a:pt x="1355" y="496"/>
                  <a:pt x="1355" y="497"/>
                </a:cubicBezTo>
                <a:cubicBezTo>
                  <a:pt x="1353" y="497"/>
                  <a:pt x="1353" y="497"/>
                  <a:pt x="1353" y="497"/>
                </a:cubicBezTo>
                <a:cubicBezTo>
                  <a:pt x="1353" y="498"/>
                  <a:pt x="1353" y="498"/>
                  <a:pt x="1353" y="498"/>
                </a:cubicBezTo>
                <a:cubicBezTo>
                  <a:pt x="1356" y="498"/>
                  <a:pt x="1356" y="498"/>
                  <a:pt x="1356" y="498"/>
                </a:cubicBezTo>
                <a:cubicBezTo>
                  <a:pt x="1356" y="499"/>
                  <a:pt x="1356" y="499"/>
                  <a:pt x="1356" y="499"/>
                </a:cubicBezTo>
                <a:cubicBezTo>
                  <a:pt x="1354" y="500"/>
                  <a:pt x="1354" y="500"/>
                  <a:pt x="1352" y="501"/>
                </a:cubicBezTo>
                <a:cubicBezTo>
                  <a:pt x="1352" y="502"/>
                  <a:pt x="1352" y="502"/>
                  <a:pt x="1352" y="502"/>
                </a:cubicBezTo>
                <a:cubicBezTo>
                  <a:pt x="1353" y="502"/>
                  <a:pt x="1353" y="502"/>
                  <a:pt x="1353" y="502"/>
                </a:cubicBezTo>
                <a:cubicBezTo>
                  <a:pt x="1353" y="504"/>
                  <a:pt x="1353" y="504"/>
                  <a:pt x="1353" y="504"/>
                </a:cubicBezTo>
                <a:cubicBezTo>
                  <a:pt x="1351" y="504"/>
                  <a:pt x="1350" y="503"/>
                  <a:pt x="1349" y="503"/>
                </a:cubicBezTo>
                <a:cubicBezTo>
                  <a:pt x="1349" y="504"/>
                  <a:pt x="1349" y="504"/>
                  <a:pt x="1349" y="504"/>
                </a:cubicBezTo>
                <a:cubicBezTo>
                  <a:pt x="1348" y="504"/>
                  <a:pt x="1348" y="504"/>
                  <a:pt x="1348" y="504"/>
                </a:cubicBezTo>
                <a:cubicBezTo>
                  <a:pt x="1348" y="506"/>
                  <a:pt x="1348" y="506"/>
                  <a:pt x="1351" y="506"/>
                </a:cubicBezTo>
                <a:close/>
                <a:moveTo>
                  <a:pt x="1359" y="496"/>
                </a:moveTo>
                <a:cubicBezTo>
                  <a:pt x="1359" y="496"/>
                  <a:pt x="1359" y="496"/>
                  <a:pt x="1359" y="496"/>
                </a:cubicBezTo>
                <a:cubicBezTo>
                  <a:pt x="1361" y="496"/>
                  <a:pt x="1361" y="496"/>
                  <a:pt x="1361" y="496"/>
                </a:cubicBezTo>
                <a:cubicBezTo>
                  <a:pt x="1360" y="498"/>
                  <a:pt x="1360" y="498"/>
                  <a:pt x="1360" y="498"/>
                </a:cubicBezTo>
                <a:cubicBezTo>
                  <a:pt x="1359" y="498"/>
                  <a:pt x="1359" y="498"/>
                  <a:pt x="1359" y="498"/>
                </a:cubicBezTo>
                <a:cubicBezTo>
                  <a:pt x="1357" y="498"/>
                  <a:pt x="1357" y="498"/>
                  <a:pt x="1357" y="498"/>
                </a:cubicBezTo>
                <a:cubicBezTo>
                  <a:pt x="1358" y="498"/>
                  <a:pt x="1358" y="497"/>
                  <a:pt x="1359" y="496"/>
                </a:cubicBezTo>
                <a:close/>
                <a:moveTo>
                  <a:pt x="1565" y="466"/>
                </a:moveTo>
                <a:cubicBezTo>
                  <a:pt x="1567" y="466"/>
                  <a:pt x="1567" y="466"/>
                  <a:pt x="1568" y="466"/>
                </a:cubicBezTo>
                <a:cubicBezTo>
                  <a:pt x="1567" y="462"/>
                  <a:pt x="1565" y="462"/>
                  <a:pt x="1562" y="461"/>
                </a:cubicBezTo>
                <a:cubicBezTo>
                  <a:pt x="1562" y="466"/>
                  <a:pt x="1563" y="464"/>
                  <a:pt x="1565" y="466"/>
                </a:cubicBezTo>
                <a:close/>
                <a:moveTo>
                  <a:pt x="36" y="462"/>
                </a:moveTo>
                <a:cubicBezTo>
                  <a:pt x="32" y="462"/>
                  <a:pt x="32" y="463"/>
                  <a:pt x="28" y="463"/>
                </a:cubicBezTo>
                <a:cubicBezTo>
                  <a:pt x="28" y="463"/>
                  <a:pt x="27" y="465"/>
                  <a:pt x="27" y="466"/>
                </a:cubicBezTo>
                <a:cubicBezTo>
                  <a:pt x="26" y="467"/>
                  <a:pt x="25" y="466"/>
                  <a:pt x="24" y="469"/>
                </a:cubicBezTo>
                <a:cubicBezTo>
                  <a:pt x="27" y="469"/>
                  <a:pt x="27" y="469"/>
                  <a:pt x="28" y="468"/>
                </a:cubicBezTo>
                <a:cubicBezTo>
                  <a:pt x="28" y="468"/>
                  <a:pt x="28" y="468"/>
                  <a:pt x="28" y="468"/>
                </a:cubicBezTo>
                <a:cubicBezTo>
                  <a:pt x="31" y="468"/>
                  <a:pt x="31" y="468"/>
                  <a:pt x="31" y="468"/>
                </a:cubicBezTo>
                <a:cubicBezTo>
                  <a:pt x="31" y="467"/>
                  <a:pt x="31" y="467"/>
                  <a:pt x="32" y="466"/>
                </a:cubicBezTo>
                <a:cubicBezTo>
                  <a:pt x="35" y="465"/>
                  <a:pt x="35" y="468"/>
                  <a:pt x="38" y="464"/>
                </a:cubicBezTo>
                <a:cubicBezTo>
                  <a:pt x="38" y="464"/>
                  <a:pt x="38" y="464"/>
                  <a:pt x="38" y="464"/>
                </a:cubicBezTo>
                <a:cubicBezTo>
                  <a:pt x="37" y="463"/>
                  <a:pt x="37" y="463"/>
                  <a:pt x="36" y="462"/>
                </a:cubicBezTo>
                <a:close/>
                <a:moveTo>
                  <a:pt x="46" y="463"/>
                </a:moveTo>
                <a:cubicBezTo>
                  <a:pt x="44" y="463"/>
                  <a:pt x="45" y="463"/>
                  <a:pt x="44" y="465"/>
                </a:cubicBezTo>
                <a:cubicBezTo>
                  <a:pt x="47" y="465"/>
                  <a:pt x="47" y="464"/>
                  <a:pt x="47" y="462"/>
                </a:cubicBezTo>
                <a:cubicBezTo>
                  <a:pt x="46" y="463"/>
                  <a:pt x="47" y="462"/>
                  <a:pt x="46" y="463"/>
                </a:cubicBezTo>
                <a:close/>
                <a:moveTo>
                  <a:pt x="1528" y="473"/>
                </a:moveTo>
                <a:cubicBezTo>
                  <a:pt x="1529" y="472"/>
                  <a:pt x="1528" y="473"/>
                  <a:pt x="1529" y="472"/>
                </a:cubicBezTo>
                <a:cubicBezTo>
                  <a:pt x="1530" y="472"/>
                  <a:pt x="1530" y="472"/>
                  <a:pt x="1530" y="472"/>
                </a:cubicBezTo>
                <a:cubicBezTo>
                  <a:pt x="1530" y="470"/>
                  <a:pt x="1530" y="470"/>
                  <a:pt x="1530" y="470"/>
                </a:cubicBezTo>
                <a:cubicBezTo>
                  <a:pt x="1530" y="470"/>
                  <a:pt x="1530" y="470"/>
                  <a:pt x="1530" y="470"/>
                </a:cubicBezTo>
                <a:cubicBezTo>
                  <a:pt x="1530" y="467"/>
                  <a:pt x="1530" y="467"/>
                  <a:pt x="1530" y="467"/>
                </a:cubicBezTo>
                <a:cubicBezTo>
                  <a:pt x="1530" y="467"/>
                  <a:pt x="1530" y="467"/>
                  <a:pt x="1530" y="467"/>
                </a:cubicBezTo>
                <a:cubicBezTo>
                  <a:pt x="1529" y="469"/>
                  <a:pt x="1528" y="471"/>
                  <a:pt x="1528" y="473"/>
                </a:cubicBezTo>
                <a:close/>
                <a:moveTo>
                  <a:pt x="1534" y="475"/>
                </a:moveTo>
                <a:cubicBezTo>
                  <a:pt x="1535" y="475"/>
                  <a:pt x="1536" y="474"/>
                  <a:pt x="1537" y="474"/>
                </a:cubicBezTo>
                <a:cubicBezTo>
                  <a:pt x="1537" y="473"/>
                  <a:pt x="1537" y="473"/>
                  <a:pt x="1537" y="473"/>
                </a:cubicBezTo>
                <a:cubicBezTo>
                  <a:pt x="1538" y="473"/>
                  <a:pt x="1539" y="474"/>
                  <a:pt x="1539" y="474"/>
                </a:cubicBezTo>
                <a:cubicBezTo>
                  <a:pt x="1539" y="473"/>
                  <a:pt x="1539" y="473"/>
                  <a:pt x="1539" y="473"/>
                </a:cubicBezTo>
                <a:cubicBezTo>
                  <a:pt x="1540" y="472"/>
                  <a:pt x="1543" y="470"/>
                  <a:pt x="1544" y="470"/>
                </a:cubicBezTo>
                <a:cubicBezTo>
                  <a:pt x="1544" y="469"/>
                  <a:pt x="1544" y="469"/>
                  <a:pt x="1545" y="468"/>
                </a:cubicBezTo>
                <a:cubicBezTo>
                  <a:pt x="1545" y="468"/>
                  <a:pt x="1545" y="468"/>
                  <a:pt x="1545" y="468"/>
                </a:cubicBezTo>
                <a:cubicBezTo>
                  <a:pt x="1544" y="468"/>
                  <a:pt x="1542" y="468"/>
                  <a:pt x="1540" y="468"/>
                </a:cubicBezTo>
                <a:cubicBezTo>
                  <a:pt x="1540" y="469"/>
                  <a:pt x="1540" y="469"/>
                  <a:pt x="1540" y="469"/>
                </a:cubicBezTo>
                <a:cubicBezTo>
                  <a:pt x="1539" y="469"/>
                  <a:pt x="1538" y="469"/>
                  <a:pt x="1537" y="469"/>
                </a:cubicBezTo>
                <a:cubicBezTo>
                  <a:pt x="1537" y="470"/>
                  <a:pt x="1537" y="470"/>
                  <a:pt x="1537" y="470"/>
                </a:cubicBezTo>
                <a:cubicBezTo>
                  <a:pt x="1536" y="471"/>
                  <a:pt x="1535" y="469"/>
                  <a:pt x="1532" y="469"/>
                </a:cubicBezTo>
                <a:cubicBezTo>
                  <a:pt x="1532" y="469"/>
                  <a:pt x="1533" y="470"/>
                  <a:pt x="1533" y="471"/>
                </a:cubicBezTo>
                <a:cubicBezTo>
                  <a:pt x="1532" y="471"/>
                  <a:pt x="1532" y="471"/>
                  <a:pt x="1532" y="471"/>
                </a:cubicBezTo>
                <a:cubicBezTo>
                  <a:pt x="1533" y="474"/>
                  <a:pt x="1533" y="473"/>
                  <a:pt x="1534" y="475"/>
                </a:cubicBezTo>
                <a:close/>
                <a:moveTo>
                  <a:pt x="2609" y="468"/>
                </a:moveTo>
                <a:cubicBezTo>
                  <a:pt x="2608" y="469"/>
                  <a:pt x="2607" y="471"/>
                  <a:pt x="2606" y="471"/>
                </a:cubicBezTo>
                <a:cubicBezTo>
                  <a:pt x="2606" y="473"/>
                  <a:pt x="2606" y="473"/>
                  <a:pt x="2606" y="473"/>
                </a:cubicBezTo>
                <a:cubicBezTo>
                  <a:pt x="2608" y="474"/>
                  <a:pt x="2609" y="475"/>
                  <a:pt x="2611" y="475"/>
                </a:cubicBezTo>
                <a:cubicBezTo>
                  <a:pt x="2611" y="475"/>
                  <a:pt x="2612" y="474"/>
                  <a:pt x="2613" y="473"/>
                </a:cubicBezTo>
                <a:cubicBezTo>
                  <a:pt x="2613" y="473"/>
                  <a:pt x="2613" y="473"/>
                  <a:pt x="2613" y="473"/>
                </a:cubicBezTo>
                <a:cubicBezTo>
                  <a:pt x="2613" y="471"/>
                  <a:pt x="2611" y="470"/>
                  <a:pt x="2611" y="469"/>
                </a:cubicBezTo>
                <a:cubicBezTo>
                  <a:pt x="2609" y="468"/>
                  <a:pt x="2610" y="469"/>
                  <a:pt x="2609" y="468"/>
                </a:cubicBezTo>
                <a:close/>
                <a:moveTo>
                  <a:pt x="305" y="486"/>
                </a:moveTo>
                <a:cubicBezTo>
                  <a:pt x="305" y="485"/>
                  <a:pt x="305" y="485"/>
                  <a:pt x="305" y="485"/>
                </a:cubicBezTo>
                <a:cubicBezTo>
                  <a:pt x="307" y="485"/>
                  <a:pt x="307" y="485"/>
                  <a:pt x="307" y="485"/>
                </a:cubicBezTo>
                <a:cubicBezTo>
                  <a:pt x="307" y="485"/>
                  <a:pt x="307" y="485"/>
                  <a:pt x="307" y="485"/>
                </a:cubicBezTo>
                <a:cubicBezTo>
                  <a:pt x="308" y="485"/>
                  <a:pt x="308" y="485"/>
                  <a:pt x="308" y="485"/>
                </a:cubicBezTo>
                <a:cubicBezTo>
                  <a:pt x="308" y="480"/>
                  <a:pt x="308" y="480"/>
                  <a:pt x="308" y="480"/>
                </a:cubicBezTo>
                <a:cubicBezTo>
                  <a:pt x="308" y="478"/>
                  <a:pt x="309" y="477"/>
                  <a:pt x="310" y="475"/>
                </a:cubicBezTo>
                <a:cubicBezTo>
                  <a:pt x="309" y="475"/>
                  <a:pt x="308" y="475"/>
                  <a:pt x="308" y="475"/>
                </a:cubicBezTo>
                <a:cubicBezTo>
                  <a:pt x="304" y="475"/>
                  <a:pt x="304" y="475"/>
                  <a:pt x="304" y="475"/>
                </a:cubicBezTo>
                <a:cubicBezTo>
                  <a:pt x="304" y="475"/>
                  <a:pt x="304" y="477"/>
                  <a:pt x="303" y="477"/>
                </a:cubicBezTo>
                <a:cubicBezTo>
                  <a:pt x="303" y="476"/>
                  <a:pt x="303" y="476"/>
                  <a:pt x="303" y="476"/>
                </a:cubicBezTo>
                <a:cubicBezTo>
                  <a:pt x="301" y="475"/>
                  <a:pt x="301" y="475"/>
                  <a:pt x="299" y="475"/>
                </a:cubicBezTo>
                <a:cubicBezTo>
                  <a:pt x="299" y="479"/>
                  <a:pt x="299" y="479"/>
                  <a:pt x="299" y="479"/>
                </a:cubicBezTo>
                <a:cubicBezTo>
                  <a:pt x="300" y="480"/>
                  <a:pt x="300" y="480"/>
                  <a:pt x="301" y="480"/>
                </a:cubicBezTo>
                <a:cubicBezTo>
                  <a:pt x="300" y="481"/>
                  <a:pt x="300" y="483"/>
                  <a:pt x="300" y="484"/>
                </a:cubicBezTo>
                <a:cubicBezTo>
                  <a:pt x="301" y="484"/>
                  <a:pt x="300" y="484"/>
                  <a:pt x="301" y="485"/>
                </a:cubicBezTo>
                <a:cubicBezTo>
                  <a:pt x="302" y="485"/>
                  <a:pt x="302" y="485"/>
                  <a:pt x="302" y="485"/>
                </a:cubicBezTo>
                <a:cubicBezTo>
                  <a:pt x="301" y="486"/>
                  <a:pt x="301" y="486"/>
                  <a:pt x="301" y="487"/>
                </a:cubicBezTo>
                <a:cubicBezTo>
                  <a:pt x="304" y="487"/>
                  <a:pt x="304" y="487"/>
                  <a:pt x="305" y="486"/>
                </a:cubicBezTo>
                <a:close/>
                <a:moveTo>
                  <a:pt x="320" y="477"/>
                </a:moveTo>
                <a:cubicBezTo>
                  <a:pt x="320" y="478"/>
                  <a:pt x="320" y="478"/>
                  <a:pt x="320" y="478"/>
                </a:cubicBezTo>
                <a:cubicBezTo>
                  <a:pt x="322" y="478"/>
                  <a:pt x="322" y="478"/>
                  <a:pt x="322" y="478"/>
                </a:cubicBezTo>
                <a:cubicBezTo>
                  <a:pt x="322" y="477"/>
                  <a:pt x="322" y="477"/>
                  <a:pt x="322" y="477"/>
                </a:cubicBezTo>
                <a:cubicBezTo>
                  <a:pt x="323" y="477"/>
                  <a:pt x="323" y="477"/>
                  <a:pt x="323" y="477"/>
                </a:cubicBezTo>
                <a:cubicBezTo>
                  <a:pt x="323" y="477"/>
                  <a:pt x="323" y="477"/>
                  <a:pt x="323" y="477"/>
                </a:cubicBezTo>
                <a:cubicBezTo>
                  <a:pt x="322" y="476"/>
                  <a:pt x="322" y="476"/>
                  <a:pt x="321" y="476"/>
                </a:cubicBezTo>
                <a:cubicBezTo>
                  <a:pt x="321" y="477"/>
                  <a:pt x="321" y="477"/>
                  <a:pt x="320" y="477"/>
                </a:cubicBezTo>
                <a:close/>
                <a:moveTo>
                  <a:pt x="2646" y="576"/>
                </a:moveTo>
                <a:cubicBezTo>
                  <a:pt x="2646" y="579"/>
                  <a:pt x="2646" y="579"/>
                  <a:pt x="2646" y="579"/>
                </a:cubicBezTo>
                <a:cubicBezTo>
                  <a:pt x="2645" y="579"/>
                  <a:pt x="2645" y="579"/>
                  <a:pt x="2645" y="579"/>
                </a:cubicBezTo>
                <a:cubicBezTo>
                  <a:pt x="2645" y="583"/>
                  <a:pt x="2645" y="583"/>
                  <a:pt x="2645" y="583"/>
                </a:cubicBezTo>
                <a:cubicBezTo>
                  <a:pt x="2645" y="583"/>
                  <a:pt x="2645" y="583"/>
                  <a:pt x="2645" y="583"/>
                </a:cubicBezTo>
                <a:cubicBezTo>
                  <a:pt x="2645" y="584"/>
                  <a:pt x="2645" y="584"/>
                  <a:pt x="2645" y="584"/>
                </a:cubicBezTo>
                <a:cubicBezTo>
                  <a:pt x="2647" y="584"/>
                  <a:pt x="2647" y="584"/>
                  <a:pt x="2647" y="584"/>
                </a:cubicBezTo>
                <a:cubicBezTo>
                  <a:pt x="2647" y="582"/>
                  <a:pt x="2647" y="583"/>
                  <a:pt x="2647" y="583"/>
                </a:cubicBezTo>
                <a:cubicBezTo>
                  <a:pt x="2647" y="579"/>
                  <a:pt x="2647" y="579"/>
                  <a:pt x="2647" y="579"/>
                </a:cubicBezTo>
                <a:cubicBezTo>
                  <a:pt x="2648" y="579"/>
                  <a:pt x="2648" y="579"/>
                  <a:pt x="2648" y="579"/>
                </a:cubicBezTo>
                <a:cubicBezTo>
                  <a:pt x="2649" y="578"/>
                  <a:pt x="2649" y="577"/>
                  <a:pt x="2650" y="577"/>
                </a:cubicBezTo>
                <a:cubicBezTo>
                  <a:pt x="2650" y="576"/>
                  <a:pt x="2650" y="576"/>
                  <a:pt x="2650" y="576"/>
                </a:cubicBezTo>
                <a:cubicBezTo>
                  <a:pt x="2652" y="576"/>
                  <a:pt x="2652" y="576"/>
                  <a:pt x="2652" y="576"/>
                </a:cubicBezTo>
                <a:cubicBezTo>
                  <a:pt x="2652" y="579"/>
                  <a:pt x="2655" y="582"/>
                  <a:pt x="2657" y="583"/>
                </a:cubicBezTo>
                <a:cubicBezTo>
                  <a:pt x="2657" y="585"/>
                  <a:pt x="2657" y="585"/>
                  <a:pt x="2657" y="585"/>
                </a:cubicBezTo>
                <a:cubicBezTo>
                  <a:pt x="2659" y="585"/>
                  <a:pt x="2659" y="585"/>
                  <a:pt x="2659" y="585"/>
                </a:cubicBezTo>
                <a:cubicBezTo>
                  <a:pt x="2659" y="584"/>
                  <a:pt x="2659" y="583"/>
                  <a:pt x="2659" y="581"/>
                </a:cubicBezTo>
                <a:cubicBezTo>
                  <a:pt x="2659" y="581"/>
                  <a:pt x="2659" y="581"/>
                  <a:pt x="2659" y="581"/>
                </a:cubicBezTo>
                <a:cubicBezTo>
                  <a:pt x="2659" y="580"/>
                  <a:pt x="2659" y="580"/>
                  <a:pt x="2659" y="580"/>
                </a:cubicBezTo>
                <a:cubicBezTo>
                  <a:pt x="2658" y="580"/>
                  <a:pt x="2658" y="580"/>
                  <a:pt x="2658" y="580"/>
                </a:cubicBezTo>
                <a:cubicBezTo>
                  <a:pt x="2658" y="575"/>
                  <a:pt x="2658" y="575"/>
                  <a:pt x="2658" y="575"/>
                </a:cubicBezTo>
                <a:cubicBezTo>
                  <a:pt x="2656" y="575"/>
                  <a:pt x="2656" y="575"/>
                  <a:pt x="2656" y="575"/>
                </a:cubicBezTo>
                <a:cubicBezTo>
                  <a:pt x="2656" y="575"/>
                  <a:pt x="2655" y="574"/>
                  <a:pt x="2655" y="573"/>
                </a:cubicBezTo>
                <a:cubicBezTo>
                  <a:pt x="2655" y="573"/>
                  <a:pt x="2655" y="573"/>
                  <a:pt x="2655" y="573"/>
                </a:cubicBezTo>
                <a:cubicBezTo>
                  <a:pt x="2655" y="570"/>
                  <a:pt x="2655" y="570"/>
                  <a:pt x="2655" y="570"/>
                </a:cubicBezTo>
                <a:cubicBezTo>
                  <a:pt x="2654" y="570"/>
                  <a:pt x="2654" y="570"/>
                  <a:pt x="2654" y="570"/>
                </a:cubicBezTo>
                <a:cubicBezTo>
                  <a:pt x="2654" y="569"/>
                  <a:pt x="2653" y="568"/>
                  <a:pt x="2653" y="567"/>
                </a:cubicBezTo>
                <a:cubicBezTo>
                  <a:pt x="2653" y="567"/>
                  <a:pt x="2653" y="567"/>
                  <a:pt x="2653" y="567"/>
                </a:cubicBezTo>
                <a:cubicBezTo>
                  <a:pt x="2653" y="565"/>
                  <a:pt x="2653" y="565"/>
                  <a:pt x="2653" y="565"/>
                </a:cubicBezTo>
                <a:cubicBezTo>
                  <a:pt x="2652" y="565"/>
                  <a:pt x="2652" y="565"/>
                  <a:pt x="2652" y="565"/>
                </a:cubicBezTo>
                <a:cubicBezTo>
                  <a:pt x="2652" y="563"/>
                  <a:pt x="2653" y="563"/>
                  <a:pt x="2653" y="563"/>
                </a:cubicBezTo>
                <a:cubicBezTo>
                  <a:pt x="2653" y="560"/>
                  <a:pt x="2653" y="558"/>
                  <a:pt x="2653" y="555"/>
                </a:cubicBezTo>
                <a:cubicBezTo>
                  <a:pt x="2654" y="555"/>
                  <a:pt x="2654" y="555"/>
                  <a:pt x="2655" y="554"/>
                </a:cubicBezTo>
                <a:cubicBezTo>
                  <a:pt x="2655" y="551"/>
                  <a:pt x="2655" y="551"/>
                  <a:pt x="2655" y="551"/>
                </a:cubicBezTo>
                <a:cubicBezTo>
                  <a:pt x="2655" y="551"/>
                  <a:pt x="2655" y="551"/>
                  <a:pt x="2655" y="551"/>
                </a:cubicBezTo>
                <a:cubicBezTo>
                  <a:pt x="2655" y="546"/>
                  <a:pt x="2655" y="546"/>
                  <a:pt x="2655" y="546"/>
                </a:cubicBezTo>
                <a:cubicBezTo>
                  <a:pt x="2656" y="545"/>
                  <a:pt x="2657" y="542"/>
                  <a:pt x="2658" y="541"/>
                </a:cubicBezTo>
                <a:cubicBezTo>
                  <a:pt x="2658" y="540"/>
                  <a:pt x="2658" y="540"/>
                  <a:pt x="2658" y="540"/>
                </a:cubicBezTo>
                <a:cubicBezTo>
                  <a:pt x="2659" y="540"/>
                  <a:pt x="2661" y="540"/>
                  <a:pt x="2662" y="540"/>
                </a:cubicBezTo>
                <a:cubicBezTo>
                  <a:pt x="2663" y="541"/>
                  <a:pt x="2664" y="541"/>
                  <a:pt x="2664" y="541"/>
                </a:cubicBezTo>
                <a:cubicBezTo>
                  <a:pt x="2664" y="542"/>
                  <a:pt x="2664" y="542"/>
                  <a:pt x="2664" y="542"/>
                </a:cubicBezTo>
                <a:cubicBezTo>
                  <a:pt x="2665" y="544"/>
                  <a:pt x="2667" y="544"/>
                  <a:pt x="2668" y="546"/>
                </a:cubicBezTo>
                <a:cubicBezTo>
                  <a:pt x="2668" y="546"/>
                  <a:pt x="2668" y="546"/>
                  <a:pt x="2668" y="546"/>
                </a:cubicBezTo>
                <a:cubicBezTo>
                  <a:pt x="2668" y="542"/>
                  <a:pt x="2668" y="542"/>
                  <a:pt x="2668" y="542"/>
                </a:cubicBezTo>
                <a:cubicBezTo>
                  <a:pt x="2668" y="542"/>
                  <a:pt x="2668" y="542"/>
                  <a:pt x="2668" y="542"/>
                </a:cubicBezTo>
                <a:cubicBezTo>
                  <a:pt x="2667" y="541"/>
                  <a:pt x="2668" y="541"/>
                  <a:pt x="2666" y="540"/>
                </a:cubicBezTo>
                <a:cubicBezTo>
                  <a:pt x="2666" y="538"/>
                  <a:pt x="2666" y="538"/>
                  <a:pt x="2666" y="538"/>
                </a:cubicBezTo>
                <a:cubicBezTo>
                  <a:pt x="2665" y="538"/>
                  <a:pt x="2665" y="537"/>
                  <a:pt x="2664" y="537"/>
                </a:cubicBezTo>
                <a:cubicBezTo>
                  <a:pt x="2664" y="536"/>
                  <a:pt x="2664" y="536"/>
                  <a:pt x="2664" y="536"/>
                </a:cubicBezTo>
                <a:cubicBezTo>
                  <a:pt x="2662" y="536"/>
                  <a:pt x="2662" y="536"/>
                  <a:pt x="2662" y="536"/>
                </a:cubicBezTo>
                <a:cubicBezTo>
                  <a:pt x="2662" y="534"/>
                  <a:pt x="2661" y="533"/>
                  <a:pt x="2659" y="532"/>
                </a:cubicBezTo>
                <a:cubicBezTo>
                  <a:pt x="2659" y="531"/>
                  <a:pt x="2660" y="529"/>
                  <a:pt x="2660" y="528"/>
                </a:cubicBezTo>
                <a:cubicBezTo>
                  <a:pt x="2660" y="528"/>
                  <a:pt x="2661" y="528"/>
                  <a:pt x="2661" y="527"/>
                </a:cubicBezTo>
                <a:cubicBezTo>
                  <a:pt x="2661" y="527"/>
                  <a:pt x="2661" y="527"/>
                  <a:pt x="2661" y="527"/>
                </a:cubicBezTo>
                <a:cubicBezTo>
                  <a:pt x="2661" y="522"/>
                  <a:pt x="2661" y="522"/>
                  <a:pt x="2661" y="522"/>
                </a:cubicBezTo>
                <a:cubicBezTo>
                  <a:pt x="2660" y="522"/>
                  <a:pt x="2660" y="522"/>
                  <a:pt x="2659" y="521"/>
                </a:cubicBezTo>
                <a:cubicBezTo>
                  <a:pt x="2659" y="520"/>
                  <a:pt x="2659" y="520"/>
                  <a:pt x="2659" y="520"/>
                </a:cubicBezTo>
                <a:cubicBezTo>
                  <a:pt x="2659" y="520"/>
                  <a:pt x="2659" y="520"/>
                  <a:pt x="2659" y="520"/>
                </a:cubicBezTo>
                <a:cubicBezTo>
                  <a:pt x="2659" y="517"/>
                  <a:pt x="2659" y="514"/>
                  <a:pt x="2660" y="510"/>
                </a:cubicBezTo>
                <a:cubicBezTo>
                  <a:pt x="2659" y="510"/>
                  <a:pt x="2659" y="510"/>
                  <a:pt x="2659" y="510"/>
                </a:cubicBezTo>
                <a:cubicBezTo>
                  <a:pt x="2659" y="508"/>
                  <a:pt x="2661" y="502"/>
                  <a:pt x="2661" y="500"/>
                </a:cubicBezTo>
                <a:cubicBezTo>
                  <a:pt x="2660" y="500"/>
                  <a:pt x="2660" y="500"/>
                  <a:pt x="2660" y="500"/>
                </a:cubicBezTo>
                <a:cubicBezTo>
                  <a:pt x="2660" y="498"/>
                  <a:pt x="2660" y="498"/>
                  <a:pt x="2660" y="498"/>
                </a:cubicBezTo>
                <a:cubicBezTo>
                  <a:pt x="2659" y="498"/>
                  <a:pt x="2659" y="498"/>
                  <a:pt x="2659" y="498"/>
                </a:cubicBezTo>
                <a:cubicBezTo>
                  <a:pt x="2658" y="497"/>
                  <a:pt x="2658" y="496"/>
                  <a:pt x="2658" y="494"/>
                </a:cubicBezTo>
                <a:cubicBezTo>
                  <a:pt x="2657" y="494"/>
                  <a:pt x="2657" y="494"/>
                  <a:pt x="2657" y="494"/>
                </a:cubicBezTo>
                <a:cubicBezTo>
                  <a:pt x="2657" y="493"/>
                  <a:pt x="2657" y="493"/>
                  <a:pt x="2657" y="493"/>
                </a:cubicBezTo>
                <a:cubicBezTo>
                  <a:pt x="2657" y="493"/>
                  <a:pt x="2657" y="493"/>
                  <a:pt x="2657" y="493"/>
                </a:cubicBezTo>
                <a:cubicBezTo>
                  <a:pt x="2657" y="490"/>
                  <a:pt x="2657" y="490"/>
                  <a:pt x="2657" y="490"/>
                </a:cubicBezTo>
                <a:cubicBezTo>
                  <a:pt x="2657" y="490"/>
                  <a:pt x="2657" y="490"/>
                  <a:pt x="2657" y="490"/>
                </a:cubicBezTo>
                <a:cubicBezTo>
                  <a:pt x="2657" y="489"/>
                  <a:pt x="2657" y="489"/>
                  <a:pt x="2657" y="488"/>
                </a:cubicBezTo>
                <a:cubicBezTo>
                  <a:pt x="2657" y="488"/>
                  <a:pt x="2657" y="487"/>
                  <a:pt x="2658" y="487"/>
                </a:cubicBezTo>
                <a:cubicBezTo>
                  <a:pt x="2658" y="483"/>
                  <a:pt x="2658" y="483"/>
                  <a:pt x="2658" y="483"/>
                </a:cubicBezTo>
                <a:cubicBezTo>
                  <a:pt x="2657" y="483"/>
                  <a:pt x="2657" y="483"/>
                  <a:pt x="2657" y="483"/>
                </a:cubicBezTo>
                <a:cubicBezTo>
                  <a:pt x="2657" y="482"/>
                  <a:pt x="2657" y="482"/>
                  <a:pt x="2657" y="482"/>
                </a:cubicBezTo>
                <a:cubicBezTo>
                  <a:pt x="2657" y="482"/>
                  <a:pt x="2657" y="482"/>
                  <a:pt x="2657" y="482"/>
                </a:cubicBezTo>
                <a:cubicBezTo>
                  <a:pt x="2656" y="481"/>
                  <a:pt x="2656" y="480"/>
                  <a:pt x="2656" y="479"/>
                </a:cubicBezTo>
                <a:cubicBezTo>
                  <a:pt x="2655" y="479"/>
                  <a:pt x="2655" y="479"/>
                  <a:pt x="2655" y="479"/>
                </a:cubicBezTo>
                <a:cubicBezTo>
                  <a:pt x="2655" y="480"/>
                  <a:pt x="2654" y="480"/>
                  <a:pt x="2654" y="482"/>
                </a:cubicBezTo>
                <a:cubicBezTo>
                  <a:pt x="2651" y="482"/>
                  <a:pt x="2651" y="482"/>
                  <a:pt x="2651" y="482"/>
                </a:cubicBezTo>
                <a:cubicBezTo>
                  <a:pt x="2652" y="485"/>
                  <a:pt x="2652" y="487"/>
                  <a:pt x="2653" y="490"/>
                </a:cubicBezTo>
                <a:cubicBezTo>
                  <a:pt x="2653" y="490"/>
                  <a:pt x="2653" y="490"/>
                  <a:pt x="2653" y="490"/>
                </a:cubicBezTo>
                <a:cubicBezTo>
                  <a:pt x="2653" y="493"/>
                  <a:pt x="2653" y="493"/>
                  <a:pt x="2653" y="493"/>
                </a:cubicBezTo>
                <a:cubicBezTo>
                  <a:pt x="2653" y="493"/>
                  <a:pt x="2649" y="495"/>
                  <a:pt x="2649" y="496"/>
                </a:cubicBezTo>
                <a:cubicBezTo>
                  <a:pt x="2648" y="496"/>
                  <a:pt x="2648" y="496"/>
                  <a:pt x="2648" y="496"/>
                </a:cubicBezTo>
                <a:cubicBezTo>
                  <a:pt x="2648" y="499"/>
                  <a:pt x="2648" y="499"/>
                  <a:pt x="2648" y="499"/>
                </a:cubicBezTo>
                <a:cubicBezTo>
                  <a:pt x="2647" y="500"/>
                  <a:pt x="2647" y="500"/>
                  <a:pt x="2646" y="500"/>
                </a:cubicBezTo>
                <a:cubicBezTo>
                  <a:pt x="2646" y="502"/>
                  <a:pt x="2646" y="504"/>
                  <a:pt x="2647" y="506"/>
                </a:cubicBezTo>
                <a:cubicBezTo>
                  <a:pt x="2646" y="506"/>
                  <a:pt x="2646" y="506"/>
                  <a:pt x="2646" y="506"/>
                </a:cubicBezTo>
                <a:cubicBezTo>
                  <a:pt x="2646" y="509"/>
                  <a:pt x="2646" y="509"/>
                  <a:pt x="2646" y="509"/>
                </a:cubicBezTo>
                <a:cubicBezTo>
                  <a:pt x="2645" y="509"/>
                  <a:pt x="2645" y="509"/>
                  <a:pt x="2645" y="509"/>
                </a:cubicBezTo>
                <a:cubicBezTo>
                  <a:pt x="2646" y="516"/>
                  <a:pt x="2646" y="516"/>
                  <a:pt x="2646" y="516"/>
                </a:cubicBezTo>
                <a:cubicBezTo>
                  <a:pt x="2647" y="516"/>
                  <a:pt x="2647" y="516"/>
                  <a:pt x="2647" y="516"/>
                </a:cubicBezTo>
                <a:cubicBezTo>
                  <a:pt x="2647" y="517"/>
                  <a:pt x="2647" y="517"/>
                  <a:pt x="2647" y="517"/>
                </a:cubicBezTo>
                <a:cubicBezTo>
                  <a:pt x="2647" y="517"/>
                  <a:pt x="2647" y="517"/>
                  <a:pt x="2647" y="517"/>
                </a:cubicBezTo>
                <a:cubicBezTo>
                  <a:pt x="2647" y="520"/>
                  <a:pt x="2647" y="520"/>
                  <a:pt x="2647" y="520"/>
                </a:cubicBezTo>
                <a:cubicBezTo>
                  <a:pt x="2648" y="520"/>
                  <a:pt x="2648" y="520"/>
                  <a:pt x="2648" y="520"/>
                </a:cubicBezTo>
                <a:cubicBezTo>
                  <a:pt x="2648" y="522"/>
                  <a:pt x="2648" y="524"/>
                  <a:pt x="2647" y="526"/>
                </a:cubicBezTo>
                <a:cubicBezTo>
                  <a:pt x="2648" y="526"/>
                  <a:pt x="2648" y="526"/>
                  <a:pt x="2648" y="526"/>
                </a:cubicBezTo>
                <a:cubicBezTo>
                  <a:pt x="2648" y="529"/>
                  <a:pt x="2648" y="532"/>
                  <a:pt x="2649" y="535"/>
                </a:cubicBezTo>
                <a:cubicBezTo>
                  <a:pt x="2648" y="535"/>
                  <a:pt x="2648" y="535"/>
                  <a:pt x="2648" y="535"/>
                </a:cubicBezTo>
                <a:cubicBezTo>
                  <a:pt x="2648" y="542"/>
                  <a:pt x="2648" y="542"/>
                  <a:pt x="2648" y="542"/>
                </a:cubicBezTo>
                <a:cubicBezTo>
                  <a:pt x="2647" y="542"/>
                  <a:pt x="2647" y="542"/>
                  <a:pt x="2647" y="542"/>
                </a:cubicBezTo>
                <a:cubicBezTo>
                  <a:pt x="2647" y="545"/>
                  <a:pt x="2648" y="548"/>
                  <a:pt x="2648" y="550"/>
                </a:cubicBezTo>
                <a:cubicBezTo>
                  <a:pt x="2647" y="550"/>
                  <a:pt x="2647" y="550"/>
                  <a:pt x="2647" y="550"/>
                </a:cubicBezTo>
                <a:cubicBezTo>
                  <a:pt x="2647" y="551"/>
                  <a:pt x="2647" y="551"/>
                  <a:pt x="2647" y="551"/>
                </a:cubicBezTo>
                <a:cubicBezTo>
                  <a:pt x="2647" y="551"/>
                  <a:pt x="2647" y="551"/>
                  <a:pt x="2647" y="551"/>
                </a:cubicBezTo>
                <a:cubicBezTo>
                  <a:pt x="2646" y="553"/>
                  <a:pt x="2648" y="558"/>
                  <a:pt x="2649" y="559"/>
                </a:cubicBezTo>
                <a:cubicBezTo>
                  <a:pt x="2648" y="562"/>
                  <a:pt x="2648" y="564"/>
                  <a:pt x="2648" y="567"/>
                </a:cubicBezTo>
                <a:cubicBezTo>
                  <a:pt x="2647" y="567"/>
                  <a:pt x="2647" y="567"/>
                  <a:pt x="2647" y="567"/>
                </a:cubicBezTo>
                <a:cubicBezTo>
                  <a:pt x="2647" y="568"/>
                  <a:pt x="2647" y="568"/>
                  <a:pt x="2647" y="568"/>
                </a:cubicBezTo>
                <a:cubicBezTo>
                  <a:pt x="2647" y="568"/>
                  <a:pt x="2647" y="568"/>
                  <a:pt x="2647" y="568"/>
                </a:cubicBezTo>
                <a:cubicBezTo>
                  <a:pt x="2647" y="572"/>
                  <a:pt x="2647" y="572"/>
                  <a:pt x="2647" y="572"/>
                </a:cubicBezTo>
                <a:cubicBezTo>
                  <a:pt x="2647" y="572"/>
                  <a:pt x="2647" y="572"/>
                  <a:pt x="2647" y="572"/>
                </a:cubicBezTo>
                <a:cubicBezTo>
                  <a:pt x="2647" y="573"/>
                  <a:pt x="2647" y="575"/>
                  <a:pt x="2647" y="576"/>
                </a:cubicBezTo>
                <a:lnTo>
                  <a:pt x="2646" y="576"/>
                </a:lnTo>
                <a:close/>
                <a:moveTo>
                  <a:pt x="312" y="491"/>
                </a:moveTo>
                <a:cubicBezTo>
                  <a:pt x="312" y="490"/>
                  <a:pt x="312" y="489"/>
                  <a:pt x="312" y="489"/>
                </a:cubicBezTo>
                <a:cubicBezTo>
                  <a:pt x="310" y="489"/>
                  <a:pt x="310" y="489"/>
                  <a:pt x="310" y="489"/>
                </a:cubicBezTo>
                <a:cubicBezTo>
                  <a:pt x="310" y="488"/>
                  <a:pt x="312" y="487"/>
                  <a:pt x="310" y="486"/>
                </a:cubicBezTo>
                <a:cubicBezTo>
                  <a:pt x="309" y="485"/>
                  <a:pt x="310" y="486"/>
                  <a:pt x="308" y="485"/>
                </a:cubicBezTo>
                <a:cubicBezTo>
                  <a:pt x="307" y="487"/>
                  <a:pt x="306" y="486"/>
                  <a:pt x="305" y="487"/>
                </a:cubicBezTo>
                <a:cubicBezTo>
                  <a:pt x="305" y="487"/>
                  <a:pt x="305" y="487"/>
                  <a:pt x="305" y="487"/>
                </a:cubicBezTo>
                <a:cubicBezTo>
                  <a:pt x="305" y="487"/>
                  <a:pt x="305" y="487"/>
                  <a:pt x="305" y="487"/>
                </a:cubicBezTo>
                <a:cubicBezTo>
                  <a:pt x="305" y="489"/>
                  <a:pt x="305" y="489"/>
                  <a:pt x="305" y="489"/>
                </a:cubicBezTo>
                <a:cubicBezTo>
                  <a:pt x="306" y="490"/>
                  <a:pt x="305" y="489"/>
                  <a:pt x="306" y="490"/>
                </a:cubicBezTo>
                <a:cubicBezTo>
                  <a:pt x="305" y="490"/>
                  <a:pt x="305" y="490"/>
                  <a:pt x="305" y="490"/>
                </a:cubicBezTo>
                <a:cubicBezTo>
                  <a:pt x="305" y="493"/>
                  <a:pt x="307" y="494"/>
                  <a:pt x="308" y="496"/>
                </a:cubicBezTo>
                <a:cubicBezTo>
                  <a:pt x="309" y="497"/>
                  <a:pt x="310" y="497"/>
                  <a:pt x="311" y="497"/>
                </a:cubicBezTo>
                <a:cubicBezTo>
                  <a:pt x="312" y="499"/>
                  <a:pt x="312" y="499"/>
                  <a:pt x="314" y="500"/>
                </a:cubicBezTo>
                <a:cubicBezTo>
                  <a:pt x="313" y="497"/>
                  <a:pt x="312" y="497"/>
                  <a:pt x="312" y="495"/>
                </a:cubicBezTo>
                <a:cubicBezTo>
                  <a:pt x="313" y="495"/>
                  <a:pt x="313" y="494"/>
                  <a:pt x="314" y="494"/>
                </a:cubicBezTo>
                <a:cubicBezTo>
                  <a:pt x="314" y="494"/>
                  <a:pt x="314" y="494"/>
                  <a:pt x="314" y="494"/>
                </a:cubicBezTo>
                <a:cubicBezTo>
                  <a:pt x="314" y="493"/>
                  <a:pt x="314" y="493"/>
                  <a:pt x="314" y="493"/>
                </a:cubicBezTo>
                <a:cubicBezTo>
                  <a:pt x="313" y="493"/>
                  <a:pt x="313" y="493"/>
                  <a:pt x="312" y="492"/>
                </a:cubicBezTo>
                <a:cubicBezTo>
                  <a:pt x="312" y="491"/>
                  <a:pt x="312" y="492"/>
                  <a:pt x="312" y="491"/>
                </a:cubicBezTo>
                <a:close/>
                <a:moveTo>
                  <a:pt x="328" y="487"/>
                </a:moveTo>
                <a:cubicBezTo>
                  <a:pt x="328" y="486"/>
                  <a:pt x="328" y="486"/>
                  <a:pt x="328" y="486"/>
                </a:cubicBezTo>
                <a:cubicBezTo>
                  <a:pt x="326" y="486"/>
                  <a:pt x="326" y="486"/>
                  <a:pt x="326" y="486"/>
                </a:cubicBezTo>
                <a:cubicBezTo>
                  <a:pt x="327" y="487"/>
                  <a:pt x="326" y="486"/>
                  <a:pt x="328" y="487"/>
                </a:cubicBezTo>
                <a:close/>
                <a:moveTo>
                  <a:pt x="1489" y="487"/>
                </a:moveTo>
                <a:cubicBezTo>
                  <a:pt x="1488" y="487"/>
                  <a:pt x="1487" y="487"/>
                  <a:pt x="1486" y="487"/>
                </a:cubicBezTo>
                <a:cubicBezTo>
                  <a:pt x="1486" y="488"/>
                  <a:pt x="1486" y="488"/>
                  <a:pt x="1486" y="488"/>
                </a:cubicBezTo>
                <a:cubicBezTo>
                  <a:pt x="1485" y="488"/>
                  <a:pt x="1485" y="488"/>
                  <a:pt x="1485" y="488"/>
                </a:cubicBezTo>
                <a:cubicBezTo>
                  <a:pt x="1485" y="489"/>
                  <a:pt x="1485" y="489"/>
                  <a:pt x="1485" y="489"/>
                </a:cubicBezTo>
                <a:cubicBezTo>
                  <a:pt x="1487" y="488"/>
                  <a:pt x="1488" y="488"/>
                  <a:pt x="1489" y="488"/>
                </a:cubicBezTo>
                <a:lnTo>
                  <a:pt x="1489" y="487"/>
                </a:lnTo>
                <a:close/>
                <a:moveTo>
                  <a:pt x="739" y="491"/>
                </a:moveTo>
                <a:cubicBezTo>
                  <a:pt x="740" y="492"/>
                  <a:pt x="744" y="493"/>
                  <a:pt x="746" y="493"/>
                </a:cubicBezTo>
                <a:cubicBezTo>
                  <a:pt x="746" y="491"/>
                  <a:pt x="746" y="491"/>
                  <a:pt x="746" y="491"/>
                </a:cubicBezTo>
                <a:cubicBezTo>
                  <a:pt x="744" y="490"/>
                  <a:pt x="744" y="489"/>
                  <a:pt x="742" y="488"/>
                </a:cubicBezTo>
                <a:cubicBezTo>
                  <a:pt x="742" y="487"/>
                  <a:pt x="742" y="487"/>
                  <a:pt x="742" y="487"/>
                </a:cubicBezTo>
                <a:cubicBezTo>
                  <a:pt x="741" y="487"/>
                  <a:pt x="740" y="488"/>
                  <a:pt x="739" y="488"/>
                </a:cubicBezTo>
                <a:cubicBezTo>
                  <a:pt x="738" y="489"/>
                  <a:pt x="739" y="488"/>
                  <a:pt x="738" y="489"/>
                </a:cubicBezTo>
                <a:cubicBezTo>
                  <a:pt x="738" y="491"/>
                  <a:pt x="738" y="490"/>
                  <a:pt x="739" y="491"/>
                </a:cubicBezTo>
                <a:close/>
                <a:moveTo>
                  <a:pt x="2349" y="493"/>
                </a:moveTo>
                <a:cubicBezTo>
                  <a:pt x="2350" y="493"/>
                  <a:pt x="2350" y="493"/>
                  <a:pt x="2350" y="492"/>
                </a:cubicBezTo>
                <a:cubicBezTo>
                  <a:pt x="2351" y="492"/>
                  <a:pt x="2351" y="492"/>
                  <a:pt x="2351" y="492"/>
                </a:cubicBezTo>
                <a:cubicBezTo>
                  <a:pt x="2351" y="492"/>
                  <a:pt x="2351" y="492"/>
                  <a:pt x="2351" y="492"/>
                </a:cubicBezTo>
                <a:cubicBezTo>
                  <a:pt x="2349" y="492"/>
                  <a:pt x="2349" y="492"/>
                  <a:pt x="2349" y="492"/>
                </a:cubicBezTo>
                <a:cubicBezTo>
                  <a:pt x="2349" y="492"/>
                  <a:pt x="2349" y="493"/>
                  <a:pt x="2349" y="493"/>
                </a:cubicBezTo>
                <a:close/>
                <a:moveTo>
                  <a:pt x="335" y="496"/>
                </a:moveTo>
                <a:cubicBezTo>
                  <a:pt x="335" y="496"/>
                  <a:pt x="335" y="496"/>
                  <a:pt x="335" y="496"/>
                </a:cubicBezTo>
                <a:cubicBezTo>
                  <a:pt x="335" y="496"/>
                  <a:pt x="335" y="496"/>
                  <a:pt x="335" y="496"/>
                </a:cubicBezTo>
                <a:cubicBezTo>
                  <a:pt x="335" y="496"/>
                  <a:pt x="335" y="496"/>
                  <a:pt x="335" y="496"/>
                </a:cubicBezTo>
                <a:cubicBezTo>
                  <a:pt x="336" y="496"/>
                  <a:pt x="336" y="496"/>
                  <a:pt x="336" y="496"/>
                </a:cubicBezTo>
                <a:cubicBezTo>
                  <a:pt x="336" y="495"/>
                  <a:pt x="336" y="495"/>
                  <a:pt x="336" y="495"/>
                </a:cubicBezTo>
                <a:cubicBezTo>
                  <a:pt x="335" y="495"/>
                  <a:pt x="335" y="495"/>
                  <a:pt x="334" y="494"/>
                </a:cubicBezTo>
                <a:cubicBezTo>
                  <a:pt x="335" y="496"/>
                  <a:pt x="334" y="495"/>
                  <a:pt x="335" y="496"/>
                </a:cubicBezTo>
                <a:close/>
                <a:moveTo>
                  <a:pt x="339" y="499"/>
                </a:moveTo>
                <a:cubicBezTo>
                  <a:pt x="338" y="499"/>
                  <a:pt x="338" y="499"/>
                  <a:pt x="338" y="499"/>
                </a:cubicBezTo>
                <a:cubicBezTo>
                  <a:pt x="338" y="501"/>
                  <a:pt x="338" y="501"/>
                  <a:pt x="338" y="501"/>
                </a:cubicBezTo>
                <a:cubicBezTo>
                  <a:pt x="339" y="501"/>
                  <a:pt x="339" y="501"/>
                  <a:pt x="339" y="501"/>
                </a:cubicBezTo>
                <a:cubicBezTo>
                  <a:pt x="339" y="500"/>
                  <a:pt x="339" y="500"/>
                  <a:pt x="339" y="499"/>
                </a:cubicBezTo>
                <a:close/>
                <a:moveTo>
                  <a:pt x="962" y="506"/>
                </a:moveTo>
                <a:cubicBezTo>
                  <a:pt x="959" y="506"/>
                  <a:pt x="960" y="507"/>
                  <a:pt x="957" y="507"/>
                </a:cubicBezTo>
                <a:cubicBezTo>
                  <a:pt x="957" y="506"/>
                  <a:pt x="957" y="506"/>
                  <a:pt x="957" y="506"/>
                </a:cubicBezTo>
                <a:cubicBezTo>
                  <a:pt x="956" y="506"/>
                  <a:pt x="952" y="507"/>
                  <a:pt x="952" y="508"/>
                </a:cubicBezTo>
                <a:cubicBezTo>
                  <a:pt x="952" y="510"/>
                  <a:pt x="952" y="510"/>
                  <a:pt x="952" y="510"/>
                </a:cubicBezTo>
                <a:cubicBezTo>
                  <a:pt x="951" y="510"/>
                  <a:pt x="951" y="510"/>
                  <a:pt x="950" y="510"/>
                </a:cubicBezTo>
                <a:cubicBezTo>
                  <a:pt x="950" y="512"/>
                  <a:pt x="951" y="512"/>
                  <a:pt x="951" y="513"/>
                </a:cubicBezTo>
                <a:cubicBezTo>
                  <a:pt x="950" y="514"/>
                  <a:pt x="949" y="514"/>
                  <a:pt x="947" y="514"/>
                </a:cubicBezTo>
                <a:cubicBezTo>
                  <a:pt x="947" y="517"/>
                  <a:pt x="947" y="517"/>
                  <a:pt x="947" y="517"/>
                </a:cubicBezTo>
                <a:cubicBezTo>
                  <a:pt x="947" y="518"/>
                  <a:pt x="946" y="518"/>
                  <a:pt x="946" y="519"/>
                </a:cubicBezTo>
                <a:cubicBezTo>
                  <a:pt x="947" y="519"/>
                  <a:pt x="947" y="519"/>
                  <a:pt x="947" y="519"/>
                </a:cubicBezTo>
                <a:cubicBezTo>
                  <a:pt x="947" y="519"/>
                  <a:pt x="947" y="519"/>
                  <a:pt x="947" y="519"/>
                </a:cubicBezTo>
                <a:cubicBezTo>
                  <a:pt x="946" y="519"/>
                  <a:pt x="946" y="519"/>
                  <a:pt x="946" y="519"/>
                </a:cubicBezTo>
                <a:cubicBezTo>
                  <a:pt x="946" y="521"/>
                  <a:pt x="946" y="521"/>
                  <a:pt x="946" y="521"/>
                </a:cubicBezTo>
                <a:cubicBezTo>
                  <a:pt x="946" y="521"/>
                  <a:pt x="946" y="521"/>
                  <a:pt x="946" y="521"/>
                </a:cubicBezTo>
                <a:cubicBezTo>
                  <a:pt x="946" y="524"/>
                  <a:pt x="946" y="524"/>
                  <a:pt x="946" y="524"/>
                </a:cubicBezTo>
                <a:cubicBezTo>
                  <a:pt x="946" y="524"/>
                  <a:pt x="946" y="524"/>
                  <a:pt x="946" y="524"/>
                </a:cubicBezTo>
                <a:cubicBezTo>
                  <a:pt x="946" y="526"/>
                  <a:pt x="946" y="528"/>
                  <a:pt x="946" y="530"/>
                </a:cubicBezTo>
                <a:cubicBezTo>
                  <a:pt x="944" y="530"/>
                  <a:pt x="944" y="530"/>
                  <a:pt x="944" y="531"/>
                </a:cubicBezTo>
                <a:cubicBezTo>
                  <a:pt x="943" y="531"/>
                  <a:pt x="943" y="531"/>
                  <a:pt x="943" y="531"/>
                </a:cubicBezTo>
                <a:cubicBezTo>
                  <a:pt x="943" y="532"/>
                  <a:pt x="943" y="533"/>
                  <a:pt x="944" y="533"/>
                </a:cubicBezTo>
                <a:cubicBezTo>
                  <a:pt x="946" y="533"/>
                  <a:pt x="946" y="533"/>
                  <a:pt x="948" y="534"/>
                </a:cubicBezTo>
                <a:cubicBezTo>
                  <a:pt x="948" y="535"/>
                  <a:pt x="948" y="535"/>
                  <a:pt x="948" y="535"/>
                </a:cubicBezTo>
                <a:cubicBezTo>
                  <a:pt x="946" y="536"/>
                  <a:pt x="946" y="536"/>
                  <a:pt x="946" y="538"/>
                </a:cubicBezTo>
                <a:cubicBezTo>
                  <a:pt x="944" y="537"/>
                  <a:pt x="944" y="536"/>
                  <a:pt x="941" y="536"/>
                </a:cubicBezTo>
                <a:cubicBezTo>
                  <a:pt x="941" y="537"/>
                  <a:pt x="941" y="537"/>
                  <a:pt x="940" y="538"/>
                </a:cubicBezTo>
                <a:cubicBezTo>
                  <a:pt x="940" y="538"/>
                  <a:pt x="940" y="538"/>
                  <a:pt x="940" y="538"/>
                </a:cubicBezTo>
                <a:cubicBezTo>
                  <a:pt x="940" y="539"/>
                  <a:pt x="941" y="539"/>
                  <a:pt x="941" y="540"/>
                </a:cubicBezTo>
                <a:cubicBezTo>
                  <a:pt x="940" y="540"/>
                  <a:pt x="940" y="540"/>
                  <a:pt x="939" y="540"/>
                </a:cubicBezTo>
                <a:cubicBezTo>
                  <a:pt x="939" y="540"/>
                  <a:pt x="939" y="541"/>
                  <a:pt x="938" y="540"/>
                </a:cubicBezTo>
                <a:cubicBezTo>
                  <a:pt x="938" y="540"/>
                  <a:pt x="938" y="540"/>
                  <a:pt x="938" y="540"/>
                </a:cubicBezTo>
                <a:cubicBezTo>
                  <a:pt x="936" y="540"/>
                  <a:pt x="936" y="540"/>
                  <a:pt x="936" y="540"/>
                </a:cubicBezTo>
                <a:cubicBezTo>
                  <a:pt x="936" y="540"/>
                  <a:pt x="936" y="540"/>
                  <a:pt x="936" y="540"/>
                </a:cubicBezTo>
                <a:cubicBezTo>
                  <a:pt x="936" y="540"/>
                  <a:pt x="936" y="540"/>
                  <a:pt x="936" y="540"/>
                </a:cubicBezTo>
                <a:cubicBezTo>
                  <a:pt x="936" y="542"/>
                  <a:pt x="936" y="542"/>
                  <a:pt x="936" y="542"/>
                </a:cubicBezTo>
                <a:cubicBezTo>
                  <a:pt x="938" y="542"/>
                  <a:pt x="939" y="542"/>
                  <a:pt x="942" y="542"/>
                </a:cubicBezTo>
                <a:cubicBezTo>
                  <a:pt x="941" y="544"/>
                  <a:pt x="942" y="543"/>
                  <a:pt x="941" y="544"/>
                </a:cubicBezTo>
                <a:cubicBezTo>
                  <a:pt x="940" y="545"/>
                  <a:pt x="941" y="544"/>
                  <a:pt x="940" y="544"/>
                </a:cubicBezTo>
                <a:cubicBezTo>
                  <a:pt x="940" y="543"/>
                  <a:pt x="940" y="543"/>
                  <a:pt x="940" y="543"/>
                </a:cubicBezTo>
                <a:cubicBezTo>
                  <a:pt x="940" y="543"/>
                  <a:pt x="939" y="544"/>
                  <a:pt x="938" y="544"/>
                </a:cubicBezTo>
                <a:cubicBezTo>
                  <a:pt x="938" y="546"/>
                  <a:pt x="938" y="546"/>
                  <a:pt x="938" y="546"/>
                </a:cubicBezTo>
                <a:cubicBezTo>
                  <a:pt x="936" y="547"/>
                  <a:pt x="935" y="549"/>
                  <a:pt x="934" y="550"/>
                </a:cubicBezTo>
                <a:cubicBezTo>
                  <a:pt x="933" y="550"/>
                  <a:pt x="933" y="550"/>
                  <a:pt x="933" y="550"/>
                </a:cubicBezTo>
                <a:cubicBezTo>
                  <a:pt x="934" y="552"/>
                  <a:pt x="934" y="553"/>
                  <a:pt x="934" y="554"/>
                </a:cubicBezTo>
                <a:cubicBezTo>
                  <a:pt x="936" y="554"/>
                  <a:pt x="936" y="554"/>
                  <a:pt x="936" y="554"/>
                </a:cubicBezTo>
                <a:cubicBezTo>
                  <a:pt x="936" y="555"/>
                  <a:pt x="936" y="555"/>
                  <a:pt x="936" y="555"/>
                </a:cubicBezTo>
                <a:cubicBezTo>
                  <a:pt x="937" y="555"/>
                  <a:pt x="938" y="555"/>
                  <a:pt x="939" y="554"/>
                </a:cubicBezTo>
                <a:cubicBezTo>
                  <a:pt x="939" y="554"/>
                  <a:pt x="939" y="553"/>
                  <a:pt x="940" y="552"/>
                </a:cubicBezTo>
                <a:cubicBezTo>
                  <a:pt x="941" y="553"/>
                  <a:pt x="942" y="553"/>
                  <a:pt x="943" y="553"/>
                </a:cubicBezTo>
                <a:cubicBezTo>
                  <a:pt x="943" y="552"/>
                  <a:pt x="943" y="552"/>
                  <a:pt x="943" y="552"/>
                </a:cubicBezTo>
                <a:cubicBezTo>
                  <a:pt x="947" y="552"/>
                  <a:pt x="947" y="552"/>
                  <a:pt x="947" y="552"/>
                </a:cubicBezTo>
                <a:cubicBezTo>
                  <a:pt x="947" y="552"/>
                  <a:pt x="947" y="553"/>
                  <a:pt x="949" y="553"/>
                </a:cubicBezTo>
                <a:cubicBezTo>
                  <a:pt x="949" y="552"/>
                  <a:pt x="949" y="552"/>
                  <a:pt x="949" y="552"/>
                </a:cubicBezTo>
                <a:cubicBezTo>
                  <a:pt x="950" y="552"/>
                  <a:pt x="950" y="552"/>
                  <a:pt x="950" y="552"/>
                </a:cubicBezTo>
                <a:cubicBezTo>
                  <a:pt x="950" y="553"/>
                  <a:pt x="950" y="553"/>
                  <a:pt x="950" y="553"/>
                </a:cubicBezTo>
                <a:cubicBezTo>
                  <a:pt x="951" y="553"/>
                  <a:pt x="951" y="553"/>
                  <a:pt x="951" y="553"/>
                </a:cubicBezTo>
                <a:cubicBezTo>
                  <a:pt x="951" y="552"/>
                  <a:pt x="951" y="552"/>
                  <a:pt x="951" y="552"/>
                </a:cubicBezTo>
                <a:cubicBezTo>
                  <a:pt x="952" y="552"/>
                  <a:pt x="952" y="552"/>
                  <a:pt x="952" y="552"/>
                </a:cubicBezTo>
                <a:cubicBezTo>
                  <a:pt x="952" y="553"/>
                  <a:pt x="952" y="553"/>
                  <a:pt x="952" y="553"/>
                </a:cubicBezTo>
                <a:cubicBezTo>
                  <a:pt x="954" y="553"/>
                  <a:pt x="954" y="553"/>
                  <a:pt x="954" y="553"/>
                </a:cubicBezTo>
                <a:cubicBezTo>
                  <a:pt x="954" y="554"/>
                  <a:pt x="954" y="554"/>
                  <a:pt x="954" y="554"/>
                </a:cubicBezTo>
                <a:cubicBezTo>
                  <a:pt x="955" y="555"/>
                  <a:pt x="955" y="554"/>
                  <a:pt x="955" y="554"/>
                </a:cubicBezTo>
                <a:cubicBezTo>
                  <a:pt x="957" y="554"/>
                  <a:pt x="957" y="554"/>
                  <a:pt x="957" y="554"/>
                </a:cubicBezTo>
                <a:cubicBezTo>
                  <a:pt x="958" y="552"/>
                  <a:pt x="957" y="553"/>
                  <a:pt x="958" y="552"/>
                </a:cubicBezTo>
                <a:cubicBezTo>
                  <a:pt x="959" y="552"/>
                  <a:pt x="958" y="552"/>
                  <a:pt x="959" y="552"/>
                </a:cubicBezTo>
                <a:cubicBezTo>
                  <a:pt x="959" y="552"/>
                  <a:pt x="959" y="553"/>
                  <a:pt x="959" y="554"/>
                </a:cubicBezTo>
                <a:cubicBezTo>
                  <a:pt x="961" y="553"/>
                  <a:pt x="962" y="553"/>
                  <a:pt x="963" y="553"/>
                </a:cubicBezTo>
                <a:cubicBezTo>
                  <a:pt x="963" y="554"/>
                  <a:pt x="963" y="554"/>
                  <a:pt x="963" y="554"/>
                </a:cubicBezTo>
                <a:cubicBezTo>
                  <a:pt x="964" y="554"/>
                  <a:pt x="964" y="554"/>
                  <a:pt x="964" y="554"/>
                </a:cubicBezTo>
                <a:cubicBezTo>
                  <a:pt x="964" y="553"/>
                  <a:pt x="964" y="553"/>
                  <a:pt x="964" y="553"/>
                </a:cubicBezTo>
                <a:cubicBezTo>
                  <a:pt x="967" y="553"/>
                  <a:pt x="967" y="553"/>
                  <a:pt x="967" y="553"/>
                </a:cubicBezTo>
                <a:cubicBezTo>
                  <a:pt x="968" y="553"/>
                  <a:pt x="968" y="552"/>
                  <a:pt x="968" y="552"/>
                </a:cubicBezTo>
                <a:cubicBezTo>
                  <a:pt x="972" y="552"/>
                  <a:pt x="972" y="552"/>
                  <a:pt x="972" y="552"/>
                </a:cubicBezTo>
                <a:cubicBezTo>
                  <a:pt x="972" y="554"/>
                  <a:pt x="972" y="554"/>
                  <a:pt x="971" y="555"/>
                </a:cubicBezTo>
                <a:cubicBezTo>
                  <a:pt x="971" y="556"/>
                  <a:pt x="971" y="556"/>
                  <a:pt x="971" y="556"/>
                </a:cubicBezTo>
                <a:cubicBezTo>
                  <a:pt x="976" y="556"/>
                  <a:pt x="974" y="554"/>
                  <a:pt x="976" y="552"/>
                </a:cubicBezTo>
                <a:cubicBezTo>
                  <a:pt x="976" y="552"/>
                  <a:pt x="976" y="552"/>
                  <a:pt x="976" y="552"/>
                </a:cubicBezTo>
                <a:cubicBezTo>
                  <a:pt x="978" y="552"/>
                  <a:pt x="978" y="552"/>
                  <a:pt x="978" y="552"/>
                </a:cubicBezTo>
                <a:cubicBezTo>
                  <a:pt x="977" y="555"/>
                  <a:pt x="976" y="554"/>
                  <a:pt x="975" y="556"/>
                </a:cubicBezTo>
                <a:cubicBezTo>
                  <a:pt x="974" y="556"/>
                  <a:pt x="974" y="556"/>
                  <a:pt x="974" y="556"/>
                </a:cubicBezTo>
                <a:cubicBezTo>
                  <a:pt x="974" y="557"/>
                  <a:pt x="973" y="558"/>
                  <a:pt x="973" y="560"/>
                </a:cubicBezTo>
                <a:cubicBezTo>
                  <a:pt x="971" y="560"/>
                  <a:pt x="971" y="560"/>
                  <a:pt x="971" y="563"/>
                </a:cubicBezTo>
                <a:cubicBezTo>
                  <a:pt x="973" y="563"/>
                  <a:pt x="975" y="561"/>
                  <a:pt x="976" y="559"/>
                </a:cubicBezTo>
                <a:cubicBezTo>
                  <a:pt x="977" y="559"/>
                  <a:pt x="977" y="559"/>
                  <a:pt x="977" y="559"/>
                </a:cubicBezTo>
                <a:cubicBezTo>
                  <a:pt x="977" y="558"/>
                  <a:pt x="977" y="558"/>
                  <a:pt x="977" y="557"/>
                </a:cubicBezTo>
                <a:cubicBezTo>
                  <a:pt x="978" y="556"/>
                  <a:pt x="979" y="555"/>
                  <a:pt x="981" y="555"/>
                </a:cubicBezTo>
                <a:cubicBezTo>
                  <a:pt x="982" y="553"/>
                  <a:pt x="982" y="553"/>
                  <a:pt x="982" y="552"/>
                </a:cubicBezTo>
                <a:cubicBezTo>
                  <a:pt x="984" y="552"/>
                  <a:pt x="984" y="552"/>
                  <a:pt x="984" y="552"/>
                </a:cubicBezTo>
                <a:cubicBezTo>
                  <a:pt x="984" y="554"/>
                  <a:pt x="984" y="554"/>
                  <a:pt x="986" y="555"/>
                </a:cubicBezTo>
                <a:cubicBezTo>
                  <a:pt x="986" y="558"/>
                  <a:pt x="986" y="558"/>
                  <a:pt x="986" y="558"/>
                </a:cubicBezTo>
                <a:cubicBezTo>
                  <a:pt x="986" y="558"/>
                  <a:pt x="986" y="558"/>
                  <a:pt x="986" y="558"/>
                </a:cubicBezTo>
                <a:cubicBezTo>
                  <a:pt x="984" y="558"/>
                  <a:pt x="984" y="558"/>
                  <a:pt x="984" y="558"/>
                </a:cubicBezTo>
                <a:cubicBezTo>
                  <a:pt x="984" y="560"/>
                  <a:pt x="984" y="561"/>
                  <a:pt x="984" y="563"/>
                </a:cubicBezTo>
                <a:cubicBezTo>
                  <a:pt x="984" y="563"/>
                  <a:pt x="984" y="563"/>
                  <a:pt x="984" y="563"/>
                </a:cubicBezTo>
                <a:cubicBezTo>
                  <a:pt x="984" y="564"/>
                  <a:pt x="984" y="564"/>
                  <a:pt x="984" y="564"/>
                </a:cubicBezTo>
                <a:cubicBezTo>
                  <a:pt x="985" y="564"/>
                  <a:pt x="985" y="564"/>
                  <a:pt x="985" y="564"/>
                </a:cubicBezTo>
                <a:cubicBezTo>
                  <a:pt x="985" y="563"/>
                  <a:pt x="985" y="563"/>
                  <a:pt x="985" y="563"/>
                </a:cubicBezTo>
                <a:cubicBezTo>
                  <a:pt x="986" y="562"/>
                  <a:pt x="987" y="561"/>
                  <a:pt x="987" y="559"/>
                </a:cubicBezTo>
                <a:cubicBezTo>
                  <a:pt x="988" y="559"/>
                  <a:pt x="989" y="559"/>
                  <a:pt x="990" y="560"/>
                </a:cubicBezTo>
                <a:cubicBezTo>
                  <a:pt x="990" y="560"/>
                  <a:pt x="990" y="560"/>
                  <a:pt x="990" y="560"/>
                </a:cubicBezTo>
                <a:cubicBezTo>
                  <a:pt x="990" y="562"/>
                  <a:pt x="989" y="562"/>
                  <a:pt x="989" y="565"/>
                </a:cubicBezTo>
                <a:cubicBezTo>
                  <a:pt x="990" y="564"/>
                  <a:pt x="990" y="565"/>
                  <a:pt x="990" y="564"/>
                </a:cubicBezTo>
                <a:cubicBezTo>
                  <a:pt x="992" y="564"/>
                  <a:pt x="993" y="564"/>
                  <a:pt x="994" y="564"/>
                </a:cubicBezTo>
                <a:cubicBezTo>
                  <a:pt x="995" y="562"/>
                  <a:pt x="995" y="562"/>
                  <a:pt x="995" y="560"/>
                </a:cubicBezTo>
                <a:cubicBezTo>
                  <a:pt x="996" y="560"/>
                  <a:pt x="996" y="560"/>
                  <a:pt x="996" y="560"/>
                </a:cubicBezTo>
                <a:cubicBezTo>
                  <a:pt x="996" y="557"/>
                  <a:pt x="996" y="557"/>
                  <a:pt x="996" y="557"/>
                </a:cubicBezTo>
                <a:cubicBezTo>
                  <a:pt x="996" y="557"/>
                  <a:pt x="996" y="557"/>
                  <a:pt x="996" y="557"/>
                </a:cubicBezTo>
                <a:cubicBezTo>
                  <a:pt x="996" y="556"/>
                  <a:pt x="996" y="556"/>
                  <a:pt x="996" y="556"/>
                </a:cubicBezTo>
                <a:cubicBezTo>
                  <a:pt x="997" y="556"/>
                  <a:pt x="997" y="556"/>
                  <a:pt x="997" y="556"/>
                </a:cubicBezTo>
                <a:cubicBezTo>
                  <a:pt x="998" y="555"/>
                  <a:pt x="997" y="554"/>
                  <a:pt x="998" y="553"/>
                </a:cubicBezTo>
                <a:cubicBezTo>
                  <a:pt x="994" y="554"/>
                  <a:pt x="997" y="554"/>
                  <a:pt x="996" y="556"/>
                </a:cubicBezTo>
                <a:cubicBezTo>
                  <a:pt x="995" y="556"/>
                  <a:pt x="995" y="556"/>
                  <a:pt x="995" y="556"/>
                </a:cubicBezTo>
                <a:cubicBezTo>
                  <a:pt x="995" y="557"/>
                  <a:pt x="995" y="557"/>
                  <a:pt x="995" y="557"/>
                </a:cubicBezTo>
                <a:cubicBezTo>
                  <a:pt x="993" y="557"/>
                  <a:pt x="993" y="557"/>
                  <a:pt x="993" y="557"/>
                </a:cubicBezTo>
                <a:cubicBezTo>
                  <a:pt x="993" y="555"/>
                  <a:pt x="993" y="554"/>
                  <a:pt x="992" y="552"/>
                </a:cubicBezTo>
                <a:cubicBezTo>
                  <a:pt x="993" y="552"/>
                  <a:pt x="993" y="552"/>
                  <a:pt x="994" y="552"/>
                </a:cubicBezTo>
                <a:cubicBezTo>
                  <a:pt x="995" y="550"/>
                  <a:pt x="995" y="549"/>
                  <a:pt x="996" y="547"/>
                </a:cubicBezTo>
                <a:cubicBezTo>
                  <a:pt x="993" y="548"/>
                  <a:pt x="995" y="547"/>
                  <a:pt x="994" y="549"/>
                </a:cubicBezTo>
                <a:cubicBezTo>
                  <a:pt x="993" y="549"/>
                  <a:pt x="993" y="549"/>
                  <a:pt x="992" y="550"/>
                </a:cubicBezTo>
                <a:cubicBezTo>
                  <a:pt x="991" y="551"/>
                  <a:pt x="991" y="553"/>
                  <a:pt x="991" y="556"/>
                </a:cubicBezTo>
                <a:cubicBezTo>
                  <a:pt x="990" y="555"/>
                  <a:pt x="990" y="555"/>
                  <a:pt x="990" y="555"/>
                </a:cubicBezTo>
                <a:cubicBezTo>
                  <a:pt x="987" y="555"/>
                  <a:pt x="987" y="555"/>
                  <a:pt x="987" y="555"/>
                </a:cubicBezTo>
                <a:cubicBezTo>
                  <a:pt x="987" y="554"/>
                  <a:pt x="987" y="554"/>
                  <a:pt x="987" y="554"/>
                </a:cubicBezTo>
                <a:cubicBezTo>
                  <a:pt x="986" y="554"/>
                  <a:pt x="986" y="554"/>
                  <a:pt x="986" y="554"/>
                </a:cubicBezTo>
                <a:cubicBezTo>
                  <a:pt x="986" y="552"/>
                  <a:pt x="986" y="552"/>
                  <a:pt x="986" y="552"/>
                </a:cubicBezTo>
                <a:cubicBezTo>
                  <a:pt x="989" y="552"/>
                  <a:pt x="989" y="552"/>
                  <a:pt x="990" y="550"/>
                </a:cubicBezTo>
                <a:cubicBezTo>
                  <a:pt x="988" y="550"/>
                  <a:pt x="988" y="550"/>
                  <a:pt x="987" y="549"/>
                </a:cubicBezTo>
                <a:cubicBezTo>
                  <a:pt x="987" y="547"/>
                  <a:pt x="987" y="547"/>
                  <a:pt x="987" y="547"/>
                </a:cubicBezTo>
                <a:cubicBezTo>
                  <a:pt x="989" y="546"/>
                  <a:pt x="989" y="545"/>
                  <a:pt x="991" y="544"/>
                </a:cubicBezTo>
                <a:cubicBezTo>
                  <a:pt x="991" y="542"/>
                  <a:pt x="991" y="542"/>
                  <a:pt x="991" y="542"/>
                </a:cubicBezTo>
                <a:cubicBezTo>
                  <a:pt x="990" y="542"/>
                  <a:pt x="990" y="543"/>
                  <a:pt x="989" y="543"/>
                </a:cubicBezTo>
                <a:cubicBezTo>
                  <a:pt x="989" y="542"/>
                  <a:pt x="989" y="542"/>
                  <a:pt x="989" y="542"/>
                </a:cubicBezTo>
                <a:cubicBezTo>
                  <a:pt x="988" y="542"/>
                  <a:pt x="988" y="542"/>
                  <a:pt x="988" y="542"/>
                </a:cubicBezTo>
                <a:cubicBezTo>
                  <a:pt x="988" y="543"/>
                  <a:pt x="988" y="544"/>
                  <a:pt x="988" y="544"/>
                </a:cubicBezTo>
                <a:cubicBezTo>
                  <a:pt x="987" y="544"/>
                  <a:pt x="986" y="544"/>
                  <a:pt x="986" y="544"/>
                </a:cubicBezTo>
                <a:cubicBezTo>
                  <a:pt x="986" y="544"/>
                  <a:pt x="986" y="544"/>
                  <a:pt x="986" y="544"/>
                </a:cubicBezTo>
                <a:cubicBezTo>
                  <a:pt x="984" y="544"/>
                  <a:pt x="984" y="544"/>
                  <a:pt x="984" y="544"/>
                </a:cubicBezTo>
                <a:cubicBezTo>
                  <a:pt x="983" y="545"/>
                  <a:pt x="984" y="546"/>
                  <a:pt x="982" y="546"/>
                </a:cubicBezTo>
                <a:cubicBezTo>
                  <a:pt x="982" y="545"/>
                  <a:pt x="982" y="545"/>
                  <a:pt x="982" y="545"/>
                </a:cubicBezTo>
                <a:cubicBezTo>
                  <a:pt x="981" y="545"/>
                  <a:pt x="981" y="545"/>
                  <a:pt x="981" y="545"/>
                </a:cubicBezTo>
                <a:cubicBezTo>
                  <a:pt x="982" y="544"/>
                  <a:pt x="982" y="543"/>
                  <a:pt x="983" y="542"/>
                </a:cubicBezTo>
                <a:cubicBezTo>
                  <a:pt x="983" y="540"/>
                  <a:pt x="983" y="540"/>
                  <a:pt x="983" y="540"/>
                </a:cubicBezTo>
                <a:cubicBezTo>
                  <a:pt x="982" y="541"/>
                  <a:pt x="982" y="541"/>
                  <a:pt x="982" y="542"/>
                </a:cubicBezTo>
                <a:cubicBezTo>
                  <a:pt x="980" y="542"/>
                  <a:pt x="980" y="542"/>
                  <a:pt x="980" y="542"/>
                </a:cubicBezTo>
                <a:cubicBezTo>
                  <a:pt x="980" y="541"/>
                  <a:pt x="980" y="540"/>
                  <a:pt x="980" y="540"/>
                </a:cubicBezTo>
                <a:cubicBezTo>
                  <a:pt x="979" y="540"/>
                  <a:pt x="979" y="540"/>
                  <a:pt x="979" y="540"/>
                </a:cubicBezTo>
                <a:cubicBezTo>
                  <a:pt x="979" y="539"/>
                  <a:pt x="979" y="539"/>
                  <a:pt x="979" y="539"/>
                </a:cubicBezTo>
                <a:cubicBezTo>
                  <a:pt x="978" y="539"/>
                  <a:pt x="978" y="539"/>
                  <a:pt x="978" y="539"/>
                </a:cubicBezTo>
                <a:cubicBezTo>
                  <a:pt x="979" y="539"/>
                  <a:pt x="979" y="539"/>
                  <a:pt x="979" y="539"/>
                </a:cubicBezTo>
                <a:cubicBezTo>
                  <a:pt x="980" y="538"/>
                  <a:pt x="981" y="535"/>
                  <a:pt x="982" y="533"/>
                </a:cubicBezTo>
                <a:cubicBezTo>
                  <a:pt x="981" y="533"/>
                  <a:pt x="980" y="532"/>
                  <a:pt x="979" y="531"/>
                </a:cubicBezTo>
                <a:cubicBezTo>
                  <a:pt x="978" y="531"/>
                  <a:pt x="978" y="531"/>
                  <a:pt x="978" y="531"/>
                </a:cubicBezTo>
                <a:cubicBezTo>
                  <a:pt x="978" y="531"/>
                  <a:pt x="977" y="532"/>
                  <a:pt x="977" y="533"/>
                </a:cubicBezTo>
                <a:cubicBezTo>
                  <a:pt x="973" y="533"/>
                  <a:pt x="973" y="533"/>
                  <a:pt x="973" y="533"/>
                </a:cubicBezTo>
                <a:cubicBezTo>
                  <a:pt x="974" y="531"/>
                  <a:pt x="973" y="532"/>
                  <a:pt x="974" y="531"/>
                </a:cubicBezTo>
                <a:cubicBezTo>
                  <a:pt x="974" y="530"/>
                  <a:pt x="974" y="530"/>
                  <a:pt x="974" y="530"/>
                </a:cubicBezTo>
                <a:cubicBezTo>
                  <a:pt x="973" y="530"/>
                  <a:pt x="971" y="533"/>
                  <a:pt x="971" y="533"/>
                </a:cubicBezTo>
                <a:cubicBezTo>
                  <a:pt x="970" y="532"/>
                  <a:pt x="969" y="532"/>
                  <a:pt x="968" y="532"/>
                </a:cubicBezTo>
                <a:cubicBezTo>
                  <a:pt x="968" y="533"/>
                  <a:pt x="968" y="533"/>
                  <a:pt x="969" y="534"/>
                </a:cubicBezTo>
                <a:cubicBezTo>
                  <a:pt x="968" y="534"/>
                  <a:pt x="968" y="534"/>
                  <a:pt x="968" y="534"/>
                </a:cubicBezTo>
                <a:cubicBezTo>
                  <a:pt x="968" y="535"/>
                  <a:pt x="968" y="534"/>
                  <a:pt x="967" y="535"/>
                </a:cubicBezTo>
                <a:cubicBezTo>
                  <a:pt x="967" y="534"/>
                  <a:pt x="967" y="533"/>
                  <a:pt x="967" y="533"/>
                </a:cubicBezTo>
                <a:cubicBezTo>
                  <a:pt x="966" y="533"/>
                  <a:pt x="964" y="533"/>
                  <a:pt x="963" y="533"/>
                </a:cubicBezTo>
                <a:cubicBezTo>
                  <a:pt x="963" y="534"/>
                  <a:pt x="963" y="534"/>
                  <a:pt x="963" y="534"/>
                </a:cubicBezTo>
                <a:cubicBezTo>
                  <a:pt x="963" y="534"/>
                  <a:pt x="963" y="534"/>
                  <a:pt x="963" y="534"/>
                </a:cubicBezTo>
                <a:cubicBezTo>
                  <a:pt x="963" y="533"/>
                  <a:pt x="963" y="532"/>
                  <a:pt x="963" y="531"/>
                </a:cubicBezTo>
                <a:cubicBezTo>
                  <a:pt x="961" y="531"/>
                  <a:pt x="961" y="531"/>
                  <a:pt x="961" y="531"/>
                </a:cubicBezTo>
                <a:cubicBezTo>
                  <a:pt x="961" y="532"/>
                  <a:pt x="961" y="532"/>
                  <a:pt x="961" y="532"/>
                </a:cubicBezTo>
                <a:cubicBezTo>
                  <a:pt x="959" y="532"/>
                  <a:pt x="959" y="532"/>
                  <a:pt x="959" y="532"/>
                </a:cubicBezTo>
                <a:cubicBezTo>
                  <a:pt x="960" y="530"/>
                  <a:pt x="962" y="530"/>
                  <a:pt x="963" y="529"/>
                </a:cubicBezTo>
                <a:cubicBezTo>
                  <a:pt x="963" y="528"/>
                  <a:pt x="963" y="529"/>
                  <a:pt x="963" y="528"/>
                </a:cubicBezTo>
                <a:cubicBezTo>
                  <a:pt x="962" y="527"/>
                  <a:pt x="962" y="527"/>
                  <a:pt x="961" y="526"/>
                </a:cubicBezTo>
                <a:cubicBezTo>
                  <a:pt x="959" y="526"/>
                  <a:pt x="959" y="526"/>
                  <a:pt x="959" y="526"/>
                </a:cubicBezTo>
                <a:cubicBezTo>
                  <a:pt x="959" y="525"/>
                  <a:pt x="959" y="525"/>
                  <a:pt x="959" y="525"/>
                </a:cubicBezTo>
                <a:cubicBezTo>
                  <a:pt x="958" y="525"/>
                  <a:pt x="958" y="525"/>
                  <a:pt x="958" y="525"/>
                </a:cubicBezTo>
                <a:cubicBezTo>
                  <a:pt x="958" y="527"/>
                  <a:pt x="958" y="527"/>
                  <a:pt x="958" y="527"/>
                </a:cubicBezTo>
                <a:cubicBezTo>
                  <a:pt x="958" y="526"/>
                  <a:pt x="957" y="526"/>
                  <a:pt x="957" y="526"/>
                </a:cubicBezTo>
                <a:cubicBezTo>
                  <a:pt x="957" y="527"/>
                  <a:pt x="957" y="527"/>
                  <a:pt x="957" y="527"/>
                </a:cubicBezTo>
                <a:cubicBezTo>
                  <a:pt x="955" y="527"/>
                  <a:pt x="955" y="527"/>
                  <a:pt x="955" y="527"/>
                </a:cubicBezTo>
                <a:cubicBezTo>
                  <a:pt x="955" y="529"/>
                  <a:pt x="955" y="529"/>
                  <a:pt x="955" y="529"/>
                </a:cubicBezTo>
                <a:cubicBezTo>
                  <a:pt x="954" y="529"/>
                  <a:pt x="954" y="529"/>
                  <a:pt x="954" y="529"/>
                </a:cubicBezTo>
                <a:cubicBezTo>
                  <a:pt x="954" y="530"/>
                  <a:pt x="954" y="531"/>
                  <a:pt x="954" y="531"/>
                </a:cubicBezTo>
                <a:cubicBezTo>
                  <a:pt x="953" y="532"/>
                  <a:pt x="953" y="531"/>
                  <a:pt x="953" y="532"/>
                </a:cubicBezTo>
                <a:cubicBezTo>
                  <a:pt x="952" y="532"/>
                  <a:pt x="952" y="532"/>
                  <a:pt x="952" y="532"/>
                </a:cubicBezTo>
                <a:cubicBezTo>
                  <a:pt x="952" y="531"/>
                  <a:pt x="952" y="531"/>
                  <a:pt x="952" y="531"/>
                </a:cubicBezTo>
                <a:cubicBezTo>
                  <a:pt x="953" y="530"/>
                  <a:pt x="953" y="530"/>
                  <a:pt x="954" y="530"/>
                </a:cubicBezTo>
                <a:cubicBezTo>
                  <a:pt x="953" y="529"/>
                  <a:pt x="953" y="529"/>
                  <a:pt x="953" y="528"/>
                </a:cubicBezTo>
                <a:cubicBezTo>
                  <a:pt x="952" y="528"/>
                  <a:pt x="952" y="528"/>
                  <a:pt x="952" y="528"/>
                </a:cubicBezTo>
                <a:cubicBezTo>
                  <a:pt x="952" y="528"/>
                  <a:pt x="953" y="527"/>
                  <a:pt x="953" y="527"/>
                </a:cubicBezTo>
                <a:cubicBezTo>
                  <a:pt x="953" y="527"/>
                  <a:pt x="952" y="526"/>
                  <a:pt x="952" y="525"/>
                </a:cubicBezTo>
                <a:cubicBezTo>
                  <a:pt x="953" y="525"/>
                  <a:pt x="953" y="525"/>
                  <a:pt x="953" y="525"/>
                </a:cubicBezTo>
                <a:cubicBezTo>
                  <a:pt x="953" y="523"/>
                  <a:pt x="953" y="523"/>
                  <a:pt x="953" y="523"/>
                </a:cubicBezTo>
                <a:cubicBezTo>
                  <a:pt x="954" y="522"/>
                  <a:pt x="955" y="521"/>
                  <a:pt x="955" y="521"/>
                </a:cubicBezTo>
                <a:cubicBezTo>
                  <a:pt x="955" y="515"/>
                  <a:pt x="955" y="515"/>
                  <a:pt x="955" y="515"/>
                </a:cubicBezTo>
                <a:cubicBezTo>
                  <a:pt x="956" y="515"/>
                  <a:pt x="957" y="515"/>
                  <a:pt x="957" y="516"/>
                </a:cubicBezTo>
                <a:cubicBezTo>
                  <a:pt x="957" y="515"/>
                  <a:pt x="957" y="515"/>
                  <a:pt x="957" y="515"/>
                </a:cubicBezTo>
                <a:cubicBezTo>
                  <a:pt x="960" y="514"/>
                  <a:pt x="960" y="513"/>
                  <a:pt x="960" y="511"/>
                </a:cubicBezTo>
                <a:cubicBezTo>
                  <a:pt x="958" y="511"/>
                  <a:pt x="958" y="511"/>
                  <a:pt x="958" y="511"/>
                </a:cubicBezTo>
                <a:cubicBezTo>
                  <a:pt x="958" y="510"/>
                  <a:pt x="958" y="510"/>
                  <a:pt x="958" y="510"/>
                </a:cubicBezTo>
                <a:cubicBezTo>
                  <a:pt x="960" y="510"/>
                  <a:pt x="960" y="510"/>
                  <a:pt x="960" y="510"/>
                </a:cubicBezTo>
                <a:cubicBezTo>
                  <a:pt x="961" y="508"/>
                  <a:pt x="960" y="508"/>
                  <a:pt x="962" y="508"/>
                </a:cubicBezTo>
                <a:lnTo>
                  <a:pt x="962" y="506"/>
                </a:lnTo>
                <a:close/>
                <a:moveTo>
                  <a:pt x="1471" y="512"/>
                </a:moveTo>
                <a:cubicBezTo>
                  <a:pt x="1471" y="511"/>
                  <a:pt x="1471" y="512"/>
                  <a:pt x="1470" y="511"/>
                </a:cubicBezTo>
                <a:cubicBezTo>
                  <a:pt x="1470" y="510"/>
                  <a:pt x="1470" y="510"/>
                  <a:pt x="1470" y="510"/>
                </a:cubicBezTo>
                <a:cubicBezTo>
                  <a:pt x="1469" y="510"/>
                  <a:pt x="1468" y="510"/>
                  <a:pt x="1466" y="510"/>
                </a:cubicBezTo>
                <a:cubicBezTo>
                  <a:pt x="1467" y="511"/>
                  <a:pt x="1467" y="511"/>
                  <a:pt x="1468" y="512"/>
                </a:cubicBezTo>
                <a:lnTo>
                  <a:pt x="1471" y="512"/>
                </a:lnTo>
                <a:close/>
                <a:moveTo>
                  <a:pt x="962" y="516"/>
                </a:moveTo>
                <a:cubicBezTo>
                  <a:pt x="962" y="516"/>
                  <a:pt x="962" y="516"/>
                  <a:pt x="962" y="516"/>
                </a:cubicBezTo>
                <a:cubicBezTo>
                  <a:pt x="961" y="516"/>
                  <a:pt x="961" y="516"/>
                  <a:pt x="961" y="516"/>
                </a:cubicBezTo>
                <a:cubicBezTo>
                  <a:pt x="962" y="516"/>
                  <a:pt x="961" y="516"/>
                  <a:pt x="962" y="516"/>
                </a:cubicBezTo>
                <a:close/>
                <a:moveTo>
                  <a:pt x="342" y="516"/>
                </a:moveTo>
                <a:cubicBezTo>
                  <a:pt x="340" y="516"/>
                  <a:pt x="340" y="516"/>
                  <a:pt x="339" y="517"/>
                </a:cubicBezTo>
                <a:cubicBezTo>
                  <a:pt x="339" y="520"/>
                  <a:pt x="338" y="520"/>
                  <a:pt x="341" y="521"/>
                </a:cubicBezTo>
                <a:cubicBezTo>
                  <a:pt x="341" y="522"/>
                  <a:pt x="341" y="522"/>
                  <a:pt x="341" y="522"/>
                </a:cubicBezTo>
                <a:cubicBezTo>
                  <a:pt x="340" y="522"/>
                  <a:pt x="340" y="522"/>
                  <a:pt x="340" y="522"/>
                </a:cubicBezTo>
                <a:cubicBezTo>
                  <a:pt x="340" y="523"/>
                  <a:pt x="342" y="526"/>
                  <a:pt x="342" y="527"/>
                </a:cubicBezTo>
                <a:cubicBezTo>
                  <a:pt x="342" y="527"/>
                  <a:pt x="342" y="527"/>
                  <a:pt x="342" y="527"/>
                </a:cubicBezTo>
                <a:cubicBezTo>
                  <a:pt x="345" y="527"/>
                  <a:pt x="345" y="527"/>
                  <a:pt x="345" y="527"/>
                </a:cubicBezTo>
                <a:cubicBezTo>
                  <a:pt x="345" y="525"/>
                  <a:pt x="345" y="525"/>
                  <a:pt x="345" y="525"/>
                </a:cubicBezTo>
                <a:cubicBezTo>
                  <a:pt x="346" y="525"/>
                  <a:pt x="346" y="526"/>
                  <a:pt x="346" y="526"/>
                </a:cubicBezTo>
                <a:cubicBezTo>
                  <a:pt x="346" y="527"/>
                  <a:pt x="347" y="528"/>
                  <a:pt x="349" y="527"/>
                </a:cubicBezTo>
                <a:cubicBezTo>
                  <a:pt x="349" y="527"/>
                  <a:pt x="349" y="527"/>
                  <a:pt x="349" y="527"/>
                </a:cubicBezTo>
                <a:cubicBezTo>
                  <a:pt x="351" y="527"/>
                  <a:pt x="353" y="527"/>
                  <a:pt x="355" y="527"/>
                </a:cubicBezTo>
                <a:cubicBezTo>
                  <a:pt x="355" y="530"/>
                  <a:pt x="355" y="530"/>
                  <a:pt x="355" y="530"/>
                </a:cubicBezTo>
                <a:cubicBezTo>
                  <a:pt x="354" y="530"/>
                  <a:pt x="354" y="530"/>
                  <a:pt x="354" y="530"/>
                </a:cubicBezTo>
                <a:cubicBezTo>
                  <a:pt x="354" y="531"/>
                  <a:pt x="353" y="531"/>
                  <a:pt x="353" y="532"/>
                </a:cubicBezTo>
                <a:cubicBezTo>
                  <a:pt x="354" y="532"/>
                  <a:pt x="354" y="532"/>
                  <a:pt x="354" y="532"/>
                </a:cubicBezTo>
                <a:cubicBezTo>
                  <a:pt x="354" y="533"/>
                  <a:pt x="354" y="533"/>
                  <a:pt x="354" y="533"/>
                </a:cubicBezTo>
                <a:cubicBezTo>
                  <a:pt x="355" y="532"/>
                  <a:pt x="356" y="532"/>
                  <a:pt x="358" y="531"/>
                </a:cubicBezTo>
                <a:cubicBezTo>
                  <a:pt x="358" y="532"/>
                  <a:pt x="358" y="532"/>
                  <a:pt x="358" y="532"/>
                </a:cubicBezTo>
                <a:cubicBezTo>
                  <a:pt x="360" y="532"/>
                  <a:pt x="360" y="532"/>
                  <a:pt x="360" y="532"/>
                </a:cubicBezTo>
                <a:cubicBezTo>
                  <a:pt x="360" y="533"/>
                  <a:pt x="360" y="533"/>
                  <a:pt x="360" y="533"/>
                </a:cubicBezTo>
                <a:cubicBezTo>
                  <a:pt x="361" y="533"/>
                  <a:pt x="361" y="533"/>
                  <a:pt x="362" y="533"/>
                </a:cubicBezTo>
                <a:cubicBezTo>
                  <a:pt x="362" y="534"/>
                  <a:pt x="362" y="534"/>
                  <a:pt x="362" y="536"/>
                </a:cubicBezTo>
                <a:cubicBezTo>
                  <a:pt x="363" y="536"/>
                  <a:pt x="363" y="536"/>
                  <a:pt x="364" y="537"/>
                </a:cubicBezTo>
                <a:cubicBezTo>
                  <a:pt x="364" y="537"/>
                  <a:pt x="364" y="537"/>
                  <a:pt x="364" y="537"/>
                </a:cubicBezTo>
                <a:cubicBezTo>
                  <a:pt x="365" y="537"/>
                  <a:pt x="366" y="537"/>
                  <a:pt x="367" y="537"/>
                </a:cubicBezTo>
                <a:cubicBezTo>
                  <a:pt x="367" y="537"/>
                  <a:pt x="367" y="538"/>
                  <a:pt x="368" y="539"/>
                </a:cubicBezTo>
                <a:cubicBezTo>
                  <a:pt x="368" y="539"/>
                  <a:pt x="366" y="539"/>
                  <a:pt x="367" y="540"/>
                </a:cubicBezTo>
                <a:cubicBezTo>
                  <a:pt x="368" y="540"/>
                  <a:pt x="368" y="540"/>
                  <a:pt x="368" y="540"/>
                </a:cubicBezTo>
                <a:cubicBezTo>
                  <a:pt x="368" y="541"/>
                  <a:pt x="369" y="542"/>
                  <a:pt x="369" y="542"/>
                </a:cubicBezTo>
                <a:cubicBezTo>
                  <a:pt x="370" y="542"/>
                  <a:pt x="370" y="542"/>
                  <a:pt x="370" y="542"/>
                </a:cubicBezTo>
                <a:cubicBezTo>
                  <a:pt x="371" y="543"/>
                  <a:pt x="371" y="543"/>
                  <a:pt x="371" y="544"/>
                </a:cubicBezTo>
                <a:cubicBezTo>
                  <a:pt x="374" y="544"/>
                  <a:pt x="374" y="544"/>
                  <a:pt x="374" y="544"/>
                </a:cubicBezTo>
                <a:cubicBezTo>
                  <a:pt x="374" y="544"/>
                  <a:pt x="374" y="545"/>
                  <a:pt x="374" y="545"/>
                </a:cubicBezTo>
                <a:cubicBezTo>
                  <a:pt x="381" y="545"/>
                  <a:pt x="381" y="545"/>
                  <a:pt x="381" y="545"/>
                </a:cubicBezTo>
                <a:cubicBezTo>
                  <a:pt x="381" y="546"/>
                  <a:pt x="381" y="546"/>
                  <a:pt x="381" y="546"/>
                </a:cubicBezTo>
                <a:cubicBezTo>
                  <a:pt x="383" y="547"/>
                  <a:pt x="383" y="546"/>
                  <a:pt x="384" y="546"/>
                </a:cubicBezTo>
                <a:cubicBezTo>
                  <a:pt x="384" y="546"/>
                  <a:pt x="384" y="546"/>
                  <a:pt x="384" y="546"/>
                </a:cubicBezTo>
                <a:cubicBezTo>
                  <a:pt x="387" y="546"/>
                  <a:pt x="387" y="546"/>
                  <a:pt x="387" y="546"/>
                </a:cubicBezTo>
                <a:cubicBezTo>
                  <a:pt x="387" y="543"/>
                  <a:pt x="387" y="544"/>
                  <a:pt x="385" y="542"/>
                </a:cubicBezTo>
                <a:cubicBezTo>
                  <a:pt x="384" y="542"/>
                  <a:pt x="384" y="542"/>
                  <a:pt x="384" y="542"/>
                </a:cubicBezTo>
                <a:cubicBezTo>
                  <a:pt x="384" y="540"/>
                  <a:pt x="384" y="540"/>
                  <a:pt x="384" y="540"/>
                </a:cubicBezTo>
                <a:cubicBezTo>
                  <a:pt x="384" y="540"/>
                  <a:pt x="383" y="539"/>
                  <a:pt x="383" y="539"/>
                </a:cubicBezTo>
                <a:cubicBezTo>
                  <a:pt x="382" y="539"/>
                  <a:pt x="382" y="539"/>
                  <a:pt x="381" y="539"/>
                </a:cubicBezTo>
                <a:cubicBezTo>
                  <a:pt x="382" y="538"/>
                  <a:pt x="382" y="538"/>
                  <a:pt x="382" y="537"/>
                </a:cubicBezTo>
                <a:cubicBezTo>
                  <a:pt x="381" y="537"/>
                  <a:pt x="381" y="537"/>
                  <a:pt x="380" y="537"/>
                </a:cubicBezTo>
                <a:cubicBezTo>
                  <a:pt x="379" y="535"/>
                  <a:pt x="378" y="534"/>
                  <a:pt x="378" y="533"/>
                </a:cubicBezTo>
                <a:cubicBezTo>
                  <a:pt x="374" y="532"/>
                  <a:pt x="371" y="531"/>
                  <a:pt x="368" y="530"/>
                </a:cubicBezTo>
                <a:cubicBezTo>
                  <a:pt x="368" y="527"/>
                  <a:pt x="368" y="527"/>
                  <a:pt x="368" y="527"/>
                </a:cubicBezTo>
                <a:cubicBezTo>
                  <a:pt x="364" y="526"/>
                  <a:pt x="365" y="524"/>
                  <a:pt x="362" y="522"/>
                </a:cubicBezTo>
                <a:cubicBezTo>
                  <a:pt x="362" y="521"/>
                  <a:pt x="362" y="521"/>
                  <a:pt x="362" y="521"/>
                </a:cubicBezTo>
                <a:cubicBezTo>
                  <a:pt x="360" y="520"/>
                  <a:pt x="356" y="522"/>
                  <a:pt x="353" y="521"/>
                </a:cubicBezTo>
                <a:cubicBezTo>
                  <a:pt x="353" y="520"/>
                  <a:pt x="353" y="520"/>
                  <a:pt x="353" y="520"/>
                </a:cubicBezTo>
                <a:cubicBezTo>
                  <a:pt x="351" y="520"/>
                  <a:pt x="351" y="520"/>
                  <a:pt x="351" y="520"/>
                </a:cubicBezTo>
                <a:cubicBezTo>
                  <a:pt x="351" y="519"/>
                  <a:pt x="351" y="519"/>
                  <a:pt x="351" y="519"/>
                </a:cubicBezTo>
                <a:cubicBezTo>
                  <a:pt x="349" y="519"/>
                  <a:pt x="347" y="519"/>
                  <a:pt x="345" y="519"/>
                </a:cubicBezTo>
                <a:cubicBezTo>
                  <a:pt x="345" y="518"/>
                  <a:pt x="344" y="517"/>
                  <a:pt x="344" y="517"/>
                </a:cubicBezTo>
                <a:cubicBezTo>
                  <a:pt x="342" y="517"/>
                  <a:pt x="342" y="517"/>
                  <a:pt x="342" y="517"/>
                </a:cubicBezTo>
                <a:lnTo>
                  <a:pt x="342" y="516"/>
                </a:lnTo>
                <a:close/>
                <a:moveTo>
                  <a:pt x="1424" y="521"/>
                </a:moveTo>
                <a:cubicBezTo>
                  <a:pt x="1424" y="521"/>
                  <a:pt x="1424" y="521"/>
                  <a:pt x="1424" y="521"/>
                </a:cubicBezTo>
                <a:cubicBezTo>
                  <a:pt x="1424" y="521"/>
                  <a:pt x="1424" y="521"/>
                  <a:pt x="1424" y="521"/>
                </a:cubicBezTo>
                <a:cubicBezTo>
                  <a:pt x="1422" y="521"/>
                  <a:pt x="1422" y="521"/>
                  <a:pt x="1422" y="521"/>
                </a:cubicBezTo>
                <a:cubicBezTo>
                  <a:pt x="1422" y="522"/>
                  <a:pt x="1422" y="522"/>
                  <a:pt x="1422" y="522"/>
                </a:cubicBezTo>
                <a:cubicBezTo>
                  <a:pt x="1424" y="522"/>
                  <a:pt x="1423" y="522"/>
                  <a:pt x="1424" y="521"/>
                </a:cubicBezTo>
                <a:close/>
                <a:moveTo>
                  <a:pt x="365" y="523"/>
                </a:moveTo>
                <a:cubicBezTo>
                  <a:pt x="365" y="522"/>
                  <a:pt x="365" y="522"/>
                  <a:pt x="365" y="522"/>
                </a:cubicBezTo>
                <a:cubicBezTo>
                  <a:pt x="364" y="522"/>
                  <a:pt x="364" y="522"/>
                  <a:pt x="364" y="522"/>
                </a:cubicBezTo>
                <a:cubicBezTo>
                  <a:pt x="364" y="523"/>
                  <a:pt x="364" y="523"/>
                  <a:pt x="364" y="523"/>
                </a:cubicBezTo>
                <a:cubicBezTo>
                  <a:pt x="364" y="523"/>
                  <a:pt x="364" y="523"/>
                  <a:pt x="364" y="523"/>
                </a:cubicBezTo>
                <a:cubicBezTo>
                  <a:pt x="364" y="523"/>
                  <a:pt x="364" y="523"/>
                  <a:pt x="364" y="523"/>
                </a:cubicBezTo>
                <a:lnTo>
                  <a:pt x="365" y="523"/>
                </a:lnTo>
                <a:close/>
                <a:moveTo>
                  <a:pt x="2761" y="529"/>
                </a:moveTo>
                <a:cubicBezTo>
                  <a:pt x="2764" y="529"/>
                  <a:pt x="2765" y="527"/>
                  <a:pt x="2767" y="526"/>
                </a:cubicBezTo>
                <a:cubicBezTo>
                  <a:pt x="2767" y="525"/>
                  <a:pt x="2767" y="525"/>
                  <a:pt x="2768" y="525"/>
                </a:cubicBezTo>
                <a:cubicBezTo>
                  <a:pt x="2768" y="524"/>
                  <a:pt x="2768" y="524"/>
                  <a:pt x="2768" y="524"/>
                </a:cubicBezTo>
                <a:cubicBezTo>
                  <a:pt x="2765" y="525"/>
                  <a:pt x="2764" y="526"/>
                  <a:pt x="2760" y="527"/>
                </a:cubicBezTo>
                <a:cubicBezTo>
                  <a:pt x="2761" y="528"/>
                  <a:pt x="2761" y="528"/>
                  <a:pt x="2761" y="529"/>
                </a:cubicBezTo>
                <a:close/>
                <a:moveTo>
                  <a:pt x="372" y="525"/>
                </a:moveTo>
                <a:cubicBezTo>
                  <a:pt x="372" y="528"/>
                  <a:pt x="373" y="530"/>
                  <a:pt x="376" y="530"/>
                </a:cubicBezTo>
                <a:cubicBezTo>
                  <a:pt x="375" y="528"/>
                  <a:pt x="373" y="527"/>
                  <a:pt x="372" y="525"/>
                </a:cubicBezTo>
                <a:close/>
                <a:moveTo>
                  <a:pt x="909" y="539"/>
                </a:moveTo>
                <a:cubicBezTo>
                  <a:pt x="909" y="539"/>
                  <a:pt x="909" y="539"/>
                  <a:pt x="909" y="539"/>
                </a:cubicBezTo>
                <a:cubicBezTo>
                  <a:pt x="908" y="538"/>
                  <a:pt x="908" y="539"/>
                  <a:pt x="907" y="537"/>
                </a:cubicBezTo>
                <a:cubicBezTo>
                  <a:pt x="906" y="536"/>
                  <a:pt x="905" y="536"/>
                  <a:pt x="904" y="536"/>
                </a:cubicBezTo>
                <a:cubicBezTo>
                  <a:pt x="904" y="535"/>
                  <a:pt x="904" y="535"/>
                  <a:pt x="904" y="535"/>
                </a:cubicBezTo>
                <a:cubicBezTo>
                  <a:pt x="902" y="534"/>
                  <a:pt x="903" y="534"/>
                  <a:pt x="901" y="533"/>
                </a:cubicBezTo>
                <a:cubicBezTo>
                  <a:pt x="901" y="532"/>
                  <a:pt x="901" y="533"/>
                  <a:pt x="900" y="532"/>
                </a:cubicBezTo>
                <a:cubicBezTo>
                  <a:pt x="900" y="531"/>
                  <a:pt x="900" y="531"/>
                  <a:pt x="900" y="531"/>
                </a:cubicBezTo>
                <a:cubicBezTo>
                  <a:pt x="899" y="531"/>
                  <a:pt x="897" y="531"/>
                  <a:pt x="896" y="531"/>
                </a:cubicBezTo>
                <a:cubicBezTo>
                  <a:pt x="893" y="529"/>
                  <a:pt x="890" y="527"/>
                  <a:pt x="886" y="527"/>
                </a:cubicBezTo>
                <a:cubicBezTo>
                  <a:pt x="886" y="531"/>
                  <a:pt x="886" y="531"/>
                  <a:pt x="886" y="531"/>
                </a:cubicBezTo>
                <a:cubicBezTo>
                  <a:pt x="888" y="531"/>
                  <a:pt x="888" y="531"/>
                  <a:pt x="888" y="531"/>
                </a:cubicBezTo>
                <a:cubicBezTo>
                  <a:pt x="890" y="532"/>
                  <a:pt x="891" y="533"/>
                  <a:pt x="892" y="534"/>
                </a:cubicBezTo>
                <a:cubicBezTo>
                  <a:pt x="893" y="534"/>
                  <a:pt x="893" y="534"/>
                  <a:pt x="893" y="534"/>
                </a:cubicBezTo>
                <a:cubicBezTo>
                  <a:pt x="893" y="536"/>
                  <a:pt x="893" y="536"/>
                  <a:pt x="893" y="536"/>
                </a:cubicBezTo>
                <a:cubicBezTo>
                  <a:pt x="895" y="537"/>
                  <a:pt x="897" y="537"/>
                  <a:pt x="900" y="538"/>
                </a:cubicBezTo>
                <a:cubicBezTo>
                  <a:pt x="900" y="538"/>
                  <a:pt x="900" y="539"/>
                  <a:pt x="900" y="539"/>
                </a:cubicBezTo>
                <a:cubicBezTo>
                  <a:pt x="902" y="539"/>
                  <a:pt x="903" y="540"/>
                  <a:pt x="904" y="540"/>
                </a:cubicBezTo>
                <a:cubicBezTo>
                  <a:pt x="904" y="540"/>
                  <a:pt x="905" y="541"/>
                  <a:pt x="905" y="541"/>
                </a:cubicBezTo>
                <a:cubicBezTo>
                  <a:pt x="908" y="541"/>
                  <a:pt x="908" y="541"/>
                  <a:pt x="908" y="541"/>
                </a:cubicBezTo>
                <a:cubicBezTo>
                  <a:pt x="908" y="540"/>
                  <a:pt x="908" y="540"/>
                  <a:pt x="909" y="539"/>
                </a:cubicBezTo>
                <a:close/>
                <a:moveTo>
                  <a:pt x="2755" y="539"/>
                </a:moveTo>
                <a:cubicBezTo>
                  <a:pt x="2755" y="540"/>
                  <a:pt x="2755" y="540"/>
                  <a:pt x="2755" y="540"/>
                </a:cubicBezTo>
                <a:cubicBezTo>
                  <a:pt x="2756" y="540"/>
                  <a:pt x="2756" y="540"/>
                  <a:pt x="2756" y="540"/>
                </a:cubicBezTo>
                <a:cubicBezTo>
                  <a:pt x="2756" y="539"/>
                  <a:pt x="2756" y="539"/>
                  <a:pt x="2757" y="537"/>
                </a:cubicBezTo>
                <a:cubicBezTo>
                  <a:pt x="2756" y="537"/>
                  <a:pt x="2755" y="538"/>
                  <a:pt x="2755" y="538"/>
                </a:cubicBezTo>
                <a:cubicBezTo>
                  <a:pt x="2755" y="539"/>
                  <a:pt x="2754" y="538"/>
                  <a:pt x="2755" y="539"/>
                </a:cubicBezTo>
                <a:close/>
                <a:moveTo>
                  <a:pt x="685" y="542"/>
                </a:moveTo>
                <a:cubicBezTo>
                  <a:pt x="685" y="543"/>
                  <a:pt x="685" y="543"/>
                  <a:pt x="685" y="544"/>
                </a:cubicBezTo>
                <a:cubicBezTo>
                  <a:pt x="687" y="544"/>
                  <a:pt x="687" y="544"/>
                  <a:pt x="687" y="544"/>
                </a:cubicBezTo>
                <a:cubicBezTo>
                  <a:pt x="687" y="544"/>
                  <a:pt x="686" y="543"/>
                  <a:pt x="685" y="542"/>
                </a:cubicBezTo>
                <a:close/>
                <a:moveTo>
                  <a:pt x="2749" y="546"/>
                </a:moveTo>
                <a:cubicBezTo>
                  <a:pt x="2749" y="548"/>
                  <a:pt x="2749" y="548"/>
                  <a:pt x="2749" y="548"/>
                </a:cubicBezTo>
                <a:cubicBezTo>
                  <a:pt x="2750" y="548"/>
                  <a:pt x="2750" y="548"/>
                  <a:pt x="2750" y="548"/>
                </a:cubicBezTo>
                <a:cubicBezTo>
                  <a:pt x="2750" y="546"/>
                  <a:pt x="2750" y="547"/>
                  <a:pt x="2749" y="546"/>
                </a:cubicBezTo>
                <a:close/>
                <a:moveTo>
                  <a:pt x="675" y="550"/>
                </a:moveTo>
                <a:cubicBezTo>
                  <a:pt x="675" y="550"/>
                  <a:pt x="675" y="550"/>
                  <a:pt x="675" y="550"/>
                </a:cubicBezTo>
                <a:cubicBezTo>
                  <a:pt x="676" y="549"/>
                  <a:pt x="675" y="550"/>
                  <a:pt x="676" y="549"/>
                </a:cubicBezTo>
                <a:cubicBezTo>
                  <a:pt x="675" y="549"/>
                  <a:pt x="675" y="549"/>
                  <a:pt x="675" y="549"/>
                </a:cubicBezTo>
                <a:cubicBezTo>
                  <a:pt x="675" y="550"/>
                  <a:pt x="675" y="550"/>
                  <a:pt x="675" y="550"/>
                </a:cubicBezTo>
                <a:close/>
                <a:moveTo>
                  <a:pt x="912" y="556"/>
                </a:moveTo>
                <a:cubicBezTo>
                  <a:pt x="910" y="556"/>
                  <a:pt x="910" y="557"/>
                  <a:pt x="908" y="558"/>
                </a:cubicBezTo>
                <a:cubicBezTo>
                  <a:pt x="908" y="559"/>
                  <a:pt x="908" y="559"/>
                  <a:pt x="908" y="559"/>
                </a:cubicBezTo>
                <a:cubicBezTo>
                  <a:pt x="910" y="558"/>
                  <a:pt x="910" y="558"/>
                  <a:pt x="912" y="557"/>
                </a:cubicBezTo>
                <a:lnTo>
                  <a:pt x="912" y="556"/>
                </a:lnTo>
                <a:close/>
                <a:moveTo>
                  <a:pt x="965" y="561"/>
                </a:moveTo>
                <a:cubicBezTo>
                  <a:pt x="965" y="563"/>
                  <a:pt x="965" y="563"/>
                  <a:pt x="966" y="564"/>
                </a:cubicBezTo>
                <a:cubicBezTo>
                  <a:pt x="966" y="565"/>
                  <a:pt x="966" y="565"/>
                  <a:pt x="967" y="565"/>
                </a:cubicBezTo>
                <a:cubicBezTo>
                  <a:pt x="967" y="564"/>
                  <a:pt x="967" y="563"/>
                  <a:pt x="967" y="561"/>
                </a:cubicBezTo>
                <a:cubicBezTo>
                  <a:pt x="967" y="561"/>
                  <a:pt x="966" y="560"/>
                  <a:pt x="965" y="560"/>
                </a:cubicBezTo>
                <a:cubicBezTo>
                  <a:pt x="965" y="561"/>
                  <a:pt x="965" y="560"/>
                  <a:pt x="965" y="561"/>
                </a:cubicBezTo>
                <a:close/>
                <a:moveTo>
                  <a:pt x="920" y="575"/>
                </a:moveTo>
                <a:cubicBezTo>
                  <a:pt x="918" y="575"/>
                  <a:pt x="918" y="575"/>
                  <a:pt x="918" y="575"/>
                </a:cubicBezTo>
                <a:cubicBezTo>
                  <a:pt x="919" y="574"/>
                  <a:pt x="920" y="573"/>
                  <a:pt x="920" y="570"/>
                </a:cubicBezTo>
                <a:cubicBezTo>
                  <a:pt x="921" y="570"/>
                  <a:pt x="921" y="570"/>
                  <a:pt x="921" y="570"/>
                </a:cubicBezTo>
                <a:cubicBezTo>
                  <a:pt x="922" y="569"/>
                  <a:pt x="922" y="569"/>
                  <a:pt x="922" y="568"/>
                </a:cubicBezTo>
                <a:cubicBezTo>
                  <a:pt x="926" y="568"/>
                  <a:pt x="926" y="568"/>
                  <a:pt x="926" y="568"/>
                </a:cubicBezTo>
                <a:cubicBezTo>
                  <a:pt x="926" y="567"/>
                  <a:pt x="926" y="566"/>
                  <a:pt x="927" y="565"/>
                </a:cubicBezTo>
                <a:cubicBezTo>
                  <a:pt x="928" y="565"/>
                  <a:pt x="928" y="565"/>
                  <a:pt x="928" y="565"/>
                </a:cubicBezTo>
                <a:cubicBezTo>
                  <a:pt x="928" y="565"/>
                  <a:pt x="928" y="565"/>
                  <a:pt x="928" y="565"/>
                </a:cubicBezTo>
                <a:cubicBezTo>
                  <a:pt x="926" y="565"/>
                  <a:pt x="922" y="568"/>
                  <a:pt x="920" y="567"/>
                </a:cubicBezTo>
                <a:cubicBezTo>
                  <a:pt x="920" y="567"/>
                  <a:pt x="919" y="566"/>
                  <a:pt x="919" y="565"/>
                </a:cubicBezTo>
                <a:cubicBezTo>
                  <a:pt x="918" y="566"/>
                  <a:pt x="918" y="567"/>
                  <a:pt x="918" y="567"/>
                </a:cubicBezTo>
                <a:cubicBezTo>
                  <a:pt x="917" y="568"/>
                  <a:pt x="917" y="568"/>
                  <a:pt x="916" y="569"/>
                </a:cubicBezTo>
                <a:cubicBezTo>
                  <a:pt x="916" y="570"/>
                  <a:pt x="916" y="571"/>
                  <a:pt x="917" y="571"/>
                </a:cubicBezTo>
                <a:cubicBezTo>
                  <a:pt x="916" y="571"/>
                  <a:pt x="916" y="571"/>
                  <a:pt x="916" y="571"/>
                </a:cubicBezTo>
                <a:cubicBezTo>
                  <a:pt x="916" y="573"/>
                  <a:pt x="916" y="573"/>
                  <a:pt x="916" y="573"/>
                </a:cubicBezTo>
                <a:cubicBezTo>
                  <a:pt x="915" y="573"/>
                  <a:pt x="915" y="573"/>
                  <a:pt x="915" y="573"/>
                </a:cubicBezTo>
                <a:cubicBezTo>
                  <a:pt x="915" y="572"/>
                  <a:pt x="915" y="572"/>
                  <a:pt x="915" y="572"/>
                </a:cubicBezTo>
                <a:cubicBezTo>
                  <a:pt x="914" y="573"/>
                  <a:pt x="915" y="573"/>
                  <a:pt x="914" y="574"/>
                </a:cubicBezTo>
                <a:cubicBezTo>
                  <a:pt x="914" y="574"/>
                  <a:pt x="913" y="574"/>
                  <a:pt x="913" y="575"/>
                </a:cubicBezTo>
                <a:cubicBezTo>
                  <a:pt x="912" y="576"/>
                  <a:pt x="914" y="577"/>
                  <a:pt x="913" y="577"/>
                </a:cubicBezTo>
                <a:cubicBezTo>
                  <a:pt x="913" y="578"/>
                  <a:pt x="912" y="578"/>
                  <a:pt x="911" y="578"/>
                </a:cubicBezTo>
                <a:cubicBezTo>
                  <a:pt x="911" y="581"/>
                  <a:pt x="912" y="584"/>
                  <a:pt x="913" y="585"/>
                </a:cubicBezTo>
                <a:cubicBezTo>
                  <a:pt x="915" y="585"/>
                  <a:pt x="915" y="585"/>
                  <a:pt x="915" y="585"/>
                </a:cubicBezTo>
                <a:cubicBezTo>
                  <a:pt x="915" y="586"/>
                  <a:pt x="915" y="586"/>
                  <a:pt x="915" y="586"/>
                </a:cubicBezTo>
                <a:cubicBezTo>
                  <a:pt x="917" y="586"/>
                  <a:pt x="917" y="586"/>
                  <a:pt x="917" y="586"/>
                </a:cubicBezTo>
                <a:cubicBezTo>
                  <a:pt x="917" y="585"/>
                  <a:pt x="917" y="585"/>
                  <a:pt x="917" y="585"/>
                </a:cubicBezTo>
                <a:cubicBezTo>
                  <a:pt x="917" y="585"/>
                  <a:pt x="917" y="585"/>
                  <a:pt x="917" y="585"/>
                </a:cubicBezTo>
                <a:cubicBezTo>
                  <a:pt x="916" y="585"/>
                  <a:pt x="916" y="585"/>
                  <a:pt x="916" y="585"/>
                </a:cubicBezTo>
                <a:cubicBezTo>
                  <a:pt x="916" y="577"/>
                  <a:pt x="919" y="580"/>
                  <a:pt x="920" y="575"/>
                </a:cubicBezTo>
                <a:close/>
                <a:moveTo>
                  <a:pt x="901" y="577"/>
                </a:moveTo>
                <a:cubicBezTo>
                  <a:pt x="901" y="578"/>
                  <a:pt x="902" y="578"/>
                  <a:pt x="902" y="579"/>
                </a:cubicBezTo>
                <a:cubicBezTo>
                  <a:pt x="905" y="579"/>
                  <a:pt x="905" y="579"/>
                  <a:pt x="906" y="577"/>
                </a:cubicBezTo>
                <a:cubicBezTo>
                  <a:pt x="904" y="576"/>
                  <a:pt x="904" y="577"/>
                  <a:pt x="904" y="574"/>
                </a:cubicBezTo>
                <a:cubicBezTo>
                  <a:pt x="905" y="574"/>
                  <a:pt x="905" y="574"/>
                  <a:pt x="905" y="574"/>
                </a:cubicBezTo>
                <a:cubicBezTo>
                  <a:pt x="905" y="573"/>
                  <a:pt x="905" y="573"/>
                  <a:pt x="905" y="573"/>
                </a:cubicBezTo>
                <a:cubicBezTo>
                  <a:pt x="902" y="574"/>
                  <a:pt x="899" y="574"/>
                  <a:pt x="896" y="574"/>
                </a:cubicBezTo>
                <a:cubicBezTo>
                  <a:pt x="896" y="572"/>
                  <a:pt x="896" y="572"/>
                  <a:pt x="896" y="572"/>
                </a:cubicBezTo>
                <a:cubicBezTo>
                  <a:pt x="895" y="572"/>
                  <a:pt x="895" y="572"/>
                  <a:pt x="895" y="572"/>
                </a:cubicBezTo>
                <a:cubicBezTo>
                  <a:pt x="895" y="573"/>
                  <a:pt x="895" y="573"/>
                  <a:pt x="895" y="573"/>
                </a:cubicBezTo>
                <a:cubicBezTo>
                  <a:pt x="892" y="573"/>
                  <a:pt x="892" y="573"/>
                  <a:pt x="892" y="573"/>
                </a:cubicBezTo>
                <a:cubicBezTo>
                  <a:pt x="892" y="572"/>
                  <a:pt x="892" y="572"/>
                  <a:pt x="892" y="572"/>
                </a:cubicBezTo>
                <a:cubicBezTo>
                  <a:pt x="891" y="572"/>
                  <a:pt x="891" y="572"/>
                  <a:pt x="890" y="571"/>
                </a:cubicBezTo>
                <a:cubicBezTo>
                  <a:pt x="890" y="570"/>
                  <a:pt x="891" y="568"/>
                  <a:pt x="891" y="566"/>
                </a:cubicBezTo>
                <a:cubicBezTo>
                  <a:pt x="888" y="567"/>
                  <a:pt x="890" y="567"/>
                  <a:pt x="889" y="569"/>
                </a:cubicBezTo>
                <a:cubicBezTo>
                  <a:pt x="889" y="569"/>
                  <a:pt x="888" y="569"/>
                  <a:pt x="888" y="569"/>
                </a:cubicBezTo>
                <a:cubicBezTo>
                  <a:pt x="888" y="571"/>
                  <a:pt x="888" y="571"/>
                  <a:pt x="888" y="571"/>
                </a:cubicBezTo>
                <a:cubicBezTo>
                  <a:pt x="887" y="571"/>
                  <a:pt x="887" y="571"/>
                  <a:pt x="887" y="571"/>
                </a:cubicBezTo>
                <a:cubicBezTo>
                  <a:pt x="887" y="571"/>
                  <a:pt x="888" y="572"/>
                  <a:pt x="888" y="573"/>
                </a:cubicBezTo>
                <a:cubicBezTo>
                  <a:pt x="890" y="573"/>
                  <a:pt x="890" y="573"/>
                  <a:pt x="890" y="573"/>
                </a:cubicBezTo>
                <a:cubicBezTo>
                  <a:pt x="891" y="574"/>
                  <a:pt x="891" y="574"/>
                  <a:pt x="891" y="575"/>
                </a:cubicBezTo>
                <a:cubicBezTo>
                  <a:pt x="893" y="576"/>
                  <a:pt x="897" y="577"/>
                  <a:pt x="898" y="577"/>
                </a:cubicBezTo>
                <a:cubicBezTo>
                  <a:pt x="899" y="576"/>
                  <a:pt x="899" y="576"/>
                  <a:pt x="899" y="575"/>
                </a:cubicBezTo>
                <a:cubicBezTo>
                  <a:pt x="902" y="575"/>
                  <a:pt x="902" y="575"/>
                  <a:pt x="902" y="575"/>
                </a:cubicBezTo>
                <a:cubicBezTo>
                  <a:pt x="902" y="575"/>
                  <a:pt x="902" y="575"/>
                  <a:pt x="902" y="575"/>
                </a:cubicBezTo>
                <a:cubicBezTo>
                  <a:pt x="902" y="575"/>
                  <a:pt x="902" y="575"/>
                  <a:pt x="902" y="575"/>
                </a:cubicBezTo>
                <a:cubicBezTo>
                  <a:pt x="902" y="576"/>
                  <a:pt x="902" y="576"/>
                  <a:pt x="901" y="577"/>
                </a:cubicBezTo>
                <a:close/>
                <a:moveTo>
                  <a:pt x="2732" y="571"/>
                </a:moveTo>
                <a:cubicBezTo>
                  <a:pt x="2732" y="569"/>
                  <a:pt x="2732" y="569"/>
                  <a:pt x="2732" y="569"/>
                </a:cubicBezTo>
                <a:cubicBezTo>
                  <a:pt x="2732" y="569"/>
                  <a:pt x="2731" y="569"/>
                  <a:pt x="2730" y="569"/>
                </a:cubicBezTo>
                <a:cubicBezTo>
                  <a:pt x="2730" y="571"/>
                  <a:pt x="2729" y="572"/>
                  <a:pt x="2728" y="573"/>
                </a:cubicBezTo>
                <a:cubicBezTo>
                  <a:pt x="2728" y="574"/>
                  <a:pt x="2728" y="574"/>
                  <a:pt x="2728" y="574"/>
                </a:cubicBezTo>
                <a:cubicBezTo>
                  <a:pt x="2730" y="574"/>
                  <a:pt x="2730" y="574"/>
                  <a:pt x="2730" y="574"/>
                </a:cubicBezTo>
                <a:cubicBezTo>
                  <a:pt x="2730" y="573"/>
                  <a:pt x="2731" y="572"/>
                  <a:pt x="2732" y="571"/>
                </a:cubicBezTo>
                <a:close/>
                <a:moveTo>
                  <a:pt x="2728" y="574"/>
                </a:moveTo>
                <a:cubicBezTo>
                  <a:pt x="2727" y="574"/>
                  <a:pt x="2727" y="574"/>
                  <a:pt x="2727" y="574"/>
                </a:cubicBezTo>
                <a:cubicBezTo>
                  <a:pt x="2728" y="575"/>
                  <a:pt x="2727" y="574"/>
                  <a:pt x="2728" y="575"/>
                </a:cubicBezTo>
                <a:lnTo>
                  <a:pt x="2728" y="574"/>
                </a:lnTo>
                <a:close/>
                <a:moveTo>
                  <a:pt x="929" y="581"/>
                </a:moveTo>
                <a:cubicBezTo>
                  <a:pt x="928" y="580"/>
                  <a:pt x="929" y="579"/>
                  <a:pt x="928" y="579"/>
                </a:cubicBezTo>
                <a:cubicBezTo>
                  <a:pt x="928" y="580"/>
                  <a:pt x="928" y="580"/>
                  <a:pt x="928" y="580"/>
                </a:cubicBezTo>
                <a:cubicBezTo>
                  <a:pt x="927" y="579"/>
                  <a:pt x="928" y="580"/>
                  <a:pt x="927" y="579"/>
                </a:cubicBezTo>
                <a:cubicBezTo>
                  <a:pt x="926" y="579"/>
                  <a:pt x="927" y="579"/>
                  <a:pt x="927" y="579"/>
                </a:cubicBezTo>
                <a:cubicBezTo>
                  <a:pt x="927" y="578"/>
                  <a:pt x="928" y="578"/>
                  <a:pt x="929" y="578"/>
                </a:cubicBezTo>
                <a:cubicBezTo>
                  <a:pt x="929" y="576"/>
                  <a:pt x="929" y="576"/>
                  <a:pt x="929" y="576"/>
                </a:cubicBezTo>
                <a:cubicBezTo>
                  <a:pt x="927" y="576"/>
                  <a:pt x="927" y="576"/>
                  <a:pt x="927" y="576"/>
                </a:cubicBezTo>
                <a:cubicBezTo>
                  <a:pt x="927" y="575"/>
                  <a:pt x="927" y="575"/>
                  <a:pt x="927" y="575"/>
                </a:cubicBezTo>
                <a:cubicBezTo>
                  <a:pt x="926" y="575"/>
                  <a:pt x="926" y="576"/>
                  <a:pt x="926" y="577"/>
                </a:cubicBezTo>
                <a:cubicBezTo>
                  <a:pt x="922" y="577"/>
                  <a:pt x="923" y="577"/>
                  <a:pt x="921" y="578"/>
                </a:cubicBezTo>
                <a:cubicBezTo>
                  <a:pt x="921" y="579"/>
                  <a:pt x="921" y="579"/>
                  <a:pt x="921" y="580"/>
                </a:cubicBezTo>
                <a:cubicBezTo>
                  <a:pt x="922" y="580"/>
                  <a:pt x="922" y="580"/>
                  <a:pt x="922" y="580"/>
                </a:cubicBezTo>
                <a:cubicBezTo>
                  <a:pt x="922" y="581"/>
                  <a:pt x="922" y="581"/>
                  <a:pt x="921" y="582"/>
                </a:cubicBezTo>
                <a:cubicBezTo>
                  <a:pt x="921" y="582"/>
                  <a:pt x="921" y="582"/>
                  <a:pt x="921" y="582"/>
                </a:cubicBezTo>
                <a:cubicBezTo>
                  <a:pt x="921" y="585"/>
                  <a:pt x="921" y="585"/>
                  <a:pt x="921" y="585"/>
                </a:cubicBezTo>
                <a:cubicBezTo>
                  <a:pt x="920" y="585"/>
                  <a:pt x="920" y="585"/>
                  <a:pt x="920" y="585"/>
                </a:cubicBezTo>
                <a:cubicBezTo>
                  <a:pt x="920" y="585"/>
                  <a:pt x="920" y="585"/>
                  <a:pt x="920" y="585"/>
                </a:cubicBezTo>
                <a:cubicBezTo>
                  <a:pt x="923" y="585"/>
                  <a:pt x="923" y="584"/>
                  <a:pt x="925" y="584"/>
                </a:cubicBezTo>
                <a:cubicBezTo>
                  <a:pt x="926" y="582"/>
                  <a:pt x="926" y="582"/>
                  <a:pt x="927" y="581"/>
                </a:cubicBezTo>
                <a:lnTo>
                  <a:pt x="929" y="581"/>
                </a:lnTo>
                <a:close/>
                <a:moveTo>
                  <a:pt x="723" y="581"/>
                </a:moveTo>
                <a:cubicBezTo>
                  <a:pt x="723" y="580"/>
                  <a:pt x="723" y="580"/>
                  <a:pt x="723" y="580"/>
                </a:cubicBezTo>
                <a:cubicBezTo>
                  <a:pt x="722" y="580"/>
                  <a:pt x="722" y="580"/>
                  <a:pt x="722" y="580"/>
                </a:cubicBezTo>
                <a:cubicBezTo>
                  <a:pt x="723" y="581"/>
                  <a:pt x="722" y="580"/>
                  <a:pt x="723" y="581"/>
                </a:cubicBezTo>
                <a:close/>
                <a:moveTo>
                  <a:pt x="1954" y="581"/>
                </a:moveTo>
                <a:cubicBezTo>
                  <a:pt x="1956" y="581"/>
                  <a:pt x="1956" y="581"/>
                  <a:pt x="1956" y="581"/>
                </a:cubicBezTo>
                <a:cubicBezTo>
                  <a:pt x="1956" y="581"/>
                  <a:pt x="1956" y="581"/>
                  <a:pt x="1956" y="581"/>
                </a:cubicBezTo>
                <a:cubicBezTo>
                  <a:pt x="1955" y="580"/>
                  <a:pt x="1954" y="580"/>
                  <a:pt x="1954" y="580"/>
                </a:cubicBezTo>
                <a:lnTo>
                  <a:pt x="1954" y="581"/>
                </a:lnTo>
                <a:close/>
                <a:moveTo>
                  <a:pt x="2710" y="587"/>
                </a:moveTo>
                <a:cubicBezTo>
                  <a:pt x="2710" y="587"/>
                  <a:pt x="2710" y="588"/>
                  <a:pt x="2710" y="588"/>
                </a:cubicBezTo>
                <a:cubicBezTo>
                  <a:pt x="2710" y="588"/>
                  <a:pt x="2710" y="588"/>
                  <a:pt x="2710" y="588"/>
                </a:cubicBezTo>
                <a:cubicBezTo>
                  <a:pt x="2710" y="589"/>
                  <a:pt x="2710" y="589"/>
                  <a:pt x="2710" y="589"/>
                </a:cubicBezTo>
                <a:cubicBezTo>
                  <a:pt x="2712" y="588"/>
                  <a:pt x="2714" y="587"/>
                  <a:pt x="2715" y="586"/>
                </a:cubicBezTo>
                <a:cubicBezTo>
                  <a:pt x="2716" y="586"/>
                  <a:pt x="2716" y="586"/>
                  <a:pt x="2716" y="586"/>
                </a:cubicBezTo>
                <a:cubicBezTo>
                  <a:pt x="2716" y="585"/>
                  <a:pt x="2716" y="583"/>
                  <a:pt x="2716" y="582"/>
                </a:cubicBezTo>
                <a:cubicBezTo>
                  <a:pt x="2717" y="582"/>
                  <a:pt x="2717" y="582"/>
                  <a:pt x="2717" y="582"/>
                </a:cubicBezTo>
                <a:cubicBezTo>
                  <a:pt x="2717" y="580"/>
                  <a:pt x="2717" y="580"/>
                  <a:pt x="2717" y="580"/>
                </a:cubicBezTo>
                <a:cubicBezTo>
                  <a:pt x="2716" y="580"/>
                  <a:pt x="2716" y="580"/>
                  <a:pt x="2715" y="581"/>
                </a:cubicBezTo>
                <a:cubicBezTo>
                  <a:pt x="2715" y="582"/>
                  <a:pt x="2715" y="582"/>
                  <a:pt x="2715" y="582"/>
                </a:cubicBezTo>
                <a:cubicBezTo>
                  <a:pt x="2714" y="582"/>
                  <a:pt x="2715" y="582"/>
                  <a:pt x="2714" y="583"/>
                </a:cubicBezTo>
                <a:cubicBezTo>
                  <a:pt x="2712" y="583"/>
                  <a:pt x="2712" y="583"/>
                  <a:pt x="2712" y="583"/>
                </a:cubicBezTo>
                <a:cubicBezTo>
                  <a:pt x="2711" y="583"/>
                  <a:pt x="2713" y="585"/>
                  <a:pt x="2712" y="586"/>
                </a:cubicBezTo>
                <a:cubicBezTo>
                  <a:pt x="2711" y="586"/>
                  <a:pt x="2711" y="586"/>
                  <a:pt x="2710" y="587"/>
                </a:cubicBezTo>
                <a:close/>
                <a:moveTo>
                  <a:pt x="737" y="586"/>
                </a:moveTo>
                <a:cubicBezTo>
                  <a:pt x="737" y="585"/>
                  <a:pt x="737" y="585"/>
                  <a:pt x="737" y="585"/>
                </a:cubicBezTo>
                <a:cubicBezTo>
                  <a:pt x="738" y="585"/>
                  <a:pt x="737" y="585"/>
                  <a:pt x="738" y="585"/>
                </a:cubicBezTo>
                <a:cubicBezTo>
                  <a:pt x="734" y="584"/>
                  <a:pt x="732" y="581"/>
                  <a:pt x="727" y="581"/>
                </a:cubicBezTo>
                <a:cubicBezTo>
                  <a:pt x="727" y="584"/>
                  <a:pt x="734" y="585"/>
                  <a:pt x="737" y="586"/>
                </a:cubicBezTo>
                <a:close/>
                <a:moveTo>
                  <a:pt x="698" y="583"/>
                </a:moveTo>
                <a:cubicBezTo>
                  <a:pt x="698" y="582"/>
                  <a:pt x="698" y="582"/>
                  <a:pt x="698" y="582"/>
                </a:cubicBezTo>
                <a:cubicBezTo>
                  <a:pt x="697" y="583"/>
                  <a:pt x="697" y="583"/>
                  <a:pt x="697" y="585"/>
                </a:cubicBezTo>
                <a:cubicBezTo>
                  <a:pt x="698" y="584"/>
                  <a:pt x="698" y="585"/>
                  <a:pt x="698" y="584"/>
                </a:cubicBezTo>
                <a:cubicBezTo>
                  <a:pt x="699" y="584"/>
                  <a:pt x="699" y="584"/>
                  <a:pt x="699" y="584"/>
                </a:cubicBezTo>
                <a:cubicBezTo>
                  <a:pt x="699" y="583"/>
                  <a:pt x="699" y="583"/>
                  <a:pt x="698" y="583"/>
                </a:cubicBezTo>
                <a:close/>
                <a:moveTo>
                  <a:pt x="2626" y="623"/>
                </a:moveTo>
                <a:cubicBezTo>
                  <a:pt x="2626" y="626"/>
                  <a:pt x="2627" y="627"/>
                  <a:pt x="2628" y="629"/>
                </a:cubicBezTo>
                <a:cubicBezTo>
                  <a:pt x="2628" y="629"/>
                  <a:pt x="2629" y="630"/>
                  <a:pt x="2629" y="630"/>
                </a:cubicBezTo>
                <a:cubicBezTo>
                  <a:pt x="2629" y="636"/>
                  <a:pt x="2629" y="636"/>
                  <a:pt x="2629" y="636"/>
                </a:cubicBezTo>
                <a:cubicBezTo>
                  <a:pt x="2630" y="636"/>
                  <a:pt x="2630" y="636"/>
                  <a:pt x="2631" y="637"/>
                </a:cubicBezTo>
                <a:cubicBezTo>
                  <a:pt x="2631" y="636"/>
                  <a:pt x="2631" y="636"/>
                  <a:pt x="2631" y="636"/>
                </a:cubicBezTo>
                <a:cubicBezTo>
                  <a:pt x="2632" y="636"/>
                  <a:pt x="2633" y="635"/>
                  <a:pt x="2634" y="635"/>
                </a:cubicBezTo>
                <a:cubicBezTo>
                  <a:pt x="2634" y="635"/>
                  <a:pt x="2634" y="634"/>
                  <a:pt x="2634" y="634"/>
                </a:cubicBezTo>
                <a:cubicBezTo>
                  <a:pt x="2638" y="634"/>
                  <a:pt x="2638" y="634"/>
                  <a:pt x="2638" y="634"/>
                </a:cubicBezTo>
                <a:cubicBezTo>
                  <a:pt x="2638" y="633"/>
                  <a:pt x="2638" y="633"/>
                  <a:pt x="2638" y="633"/>
                </a:cubicBezTo>
                <a:cubicBezTo>
                  <a:pt x="2639" y="633"/>
                  <a:pt x="2638" y="633"/>
                  <a:pt x="2639" y="633"/>
                </a:cubicBezTo>
                <a:cubicBezTo>
                  <a:pt x="2637" y="632"/>
                  <a:pt x="2637" y="631"/>
                  <a:pt x="2636" y="631"/>
                </a:cubicBezTo>
                <a:cubicBezTo>
                  <a:pt x="2636" y="630"/>
                  <a:pt x="2636" y="630"/>
                  <a:pt x="2636" y="630"/>
                </a:cubicBezTo>
                <a:cubicBezTo>
                  <a:pt x="2634" y="630"/>
                  <a:pt x="2633" y="629"/>
                  <a:pt x="2632" y="629"/>
                </a:cubicBezTo>
                <a:cubicBezTo>
                  <a:pt x="2632" y="626"/>
                  <a:pt x="2632" y="626"/>
                  <a:pt x="2632" y="626"/>
                </a:cubicBezTo>
                <a:cubicBezTo>
                  <a:pt x="2633" y="626"/>
                  <a:pt x="2634" y="626"/>
                  <a:pt x="2635" y="625"/>
                </a:cubicBezTo>
                <a:cubicBezTo>
                  <a:pt x="2635" y="625"/>
                  <a:pt x="2635" y="625"/>
                  <a:pt x="2635" y="625"/>
                </a:cubicBezTo>
                <a:cubicBezTo>
                  <a:pt x="2637" y="624"/>
                  <a:pt x="2637" y="627"/>
                  <a:pt x="2639" y="626"/>
                </a:cubicBezTo>
                <a:cubicBezTo>
                  <a:pt x="2639" y="625"/>
                  <a:pt x="2639" y="625"/>
                  <a:pt x="2639" y="625"/>
                </a:cubicBezTo>
                <a:cubicBezTo>
                  <a:pt x="2640" y="625"/>
                  <a:pt x="2640" y="625"/>
                  <a:pt x="2641" y="624"/>
                </a:cubicBezTo>
                <a:cubicBezTo>
                  <a:pt x="2642" y="624"/>
                  <a:pt x="2643" y="624"/>
                  <a:pt x="2644" y="625"/>
                </a:cubicBezTo>
                <a:cubicBezTo>
                  <a:pt x="2645" y="627"/>
                  <a:pt x="2646" y="627"/>
                  <a:pt x="2646" y="629"/>
                </a:cubicBezTo>
                <a:cubicBezTo>
                  <a:pt x="2647" y="630"/>
                  <a:pt x="2647" y="629"/>
                  <a:pt x="2647" y="630"/>
                </a:cubicBezTo>
                <a:cubicBezTo>
                  <a:pt x="2655" y="630"/>
                  <a:pt x="2655" y="630"/>
                  <a:pt x="2655" y="630"/>
                </a:cubicBezTo>
                <a:cubicBezTo>
                  <a:pt x="2656" y="627"/>
                  <a:pt x="2657" y="625"/>
                  <a:pt x="2659" y="622"/>
                </a:cubicBezTo>
                <a:cubicBezTo>
                  <a:pt x="2660" y="621"/>
                  <a:pt x="2662" y="620"/>
                  <a:pt x="2663" y="619"/>
                </a:cubicBezTo>
                <a:cubicBezTo>
                  <a:pt x="2666" y="620"/>
                  <a:pt x="2667" y="620"/>
                  <a:pt x="2668" y="621"/>
                </a:cubicBezTo>
                <a:cubicBezTo>
                  <a:pt x="2669" y="621"/>
                  <a:pt x="2669" y="620"/>
                  <a:pt x="2669" y="619"/>
                </a:cubicBezTo>
                <a:cubicBezTo>
                  <a:pt x="2673" y="619"/>
                  <a:pt x="2673" y="618"/>
                  <a:pt x="2676" y="618"/>
                </a:cubicBezTo>
                <a:cubicBezTo>
                  <a:pt x="2676" y="616"/>
                  <a:pt x="2676" y="617"/>
                  <a:pt x="2674" y="616"/>
                </a:cubicBezTo>
                <a:cubicBezTo>
                  <a:pt x="2674" y="614"/>
                  <a:pt x="2674" y="614"/>
                  <a:pt x="2674" y="614"/>
                </a:cubicBezTo>
                <a:cubicBezTo>
                  <a:pt x="2673" y="614"/>
                  <a:pt x="2674" y="614"/>
                  <a:pt x="2673" y="613"/>
                </a:cubicBezTo>
                <a:cubicBezTo>
                  <a:pt x="2672" y="613"/>
                  <a:pt x="2672" y="613"/>
                  <a:pt x="2672" y="613"/>
                </a:cubicBezTo>
                <a:cubicBezTo>
                  <a:pt x="2673" y="612"/>
                  <a:pt x="2673" y="612"/>
                  <a:pt x="2674" y="610"/>
                </a:cubicBezTo>
                <a:cubicBezTo>
                  <a:pt x="2671" y="610"/>
                  <a:pt x="2670" y="610"/>
                  <a:pt x="2668" y="610"/>
                </a:cubicBezTo>
                <a:cubicBezTo>
                  <a:pt x="2668" y="609"/>
                  <a:pt x="2667" y="609"/>
                  <a:pt x="2666" y="609"/>
                </a:cubicBezTo>
                <a:cubicBezTo>
                  <a:pt x="2666" y="608"/>
                  <a:pt x="2666" y="607"/>
                  <a:pt x="2665" y="606"/>
                </a:cubicBezTo>
                <a:cubicBezTo>
                  <a:pt x="2665" y="606"/>
                  <a:pt x="2665" y="606"/>
                  <a:pt x="2665" y="606"/>
                </a:cubicBezTo>
                <a:cubicBezTo>
                  <a:pt x="2664" y="607"/>
                  <a:pt x="2662" y="606"/>
                  <a:pt x="2661" y="607"/>
                </a:cubicBezTo>
                <a:cubicBezTo>
                  <a:pt x="2661" y="608"/>
                  <a:pt x="2661" y="608"/>
                  <a:pt x="2661" y="608"/>
                </a:cubicBezTo>
                <a:cubicBezTo>
                  <a:pt x="2659" y="607"/>
                  <a:pt x="2657" y="607"/>
                  <a:pt x="2655" y="606"/>
                </a:cubicBezTo>
                <a:cubicBezTo>
                  <a:pt x="2655" y="603"/>
                  <a:pt x="2652" y="600"/>
                  <a:pt x="2651" y="598"/>
                </a:cubicBezTo>
                <a:cubicBezTo>
                  <a:pt x="2650" y="597"/>
                  <a:pt x="2650" y="596"/>
                  <a:pt x="2650" y="595"/>
                </a:cubicBezTo>
                <a:cubicBezTo>
                  <a:pt x="2649" y="595"/>
                  <a:pt x="2649" y="595"/>
                  <a:pt x="2649" y="595"/>
                </a:cubicBezTo>
                <a:cubicBezTo>
                  <a:pt x="2648" y="594"/>
                  <a:pt x="2649" y="594"/>
                  <a:pt x="2647" y="594"/>
                </a:cubicBezTo>
                <a:cubicBezTo>
                  <a:pt x="2647" y="592"/>
                  <a:pt x="2646" y="591"/>
                  <a:pt x="2646" y="590"/>
                </a:cubicBezTo>
                <a:cubicBezTo>
                  <a:pt x="2644" y="589"/>
                  <a:pt x="2645" y="589"/>
                  <a:pt x="2643" y="588"/>
                </a:cubicBezTo>
                <a:cubicBezTo>
                  <a:pt x="2643" y="588"/>
                  <a:pt x="2643" y="588"/>
                  <a:pt x="2643" y="588"/>
                </a:cubicBezTo>
                <a:cubicBezTo>
                  <a:pt x="2642" y="588"/>
                  <a:pt x="2641" y="589"/>
                  <a:pt x="2640" y="590"/>
                </a:cubicBezTo>
                <a:cubicBezTo>
                  <a:pt x="2640" y="590"/>
                  <a:pt x="2640" y="591"/>
                  <a:pt x="2639" y="592"/>
                </a:cubicBezTo>
                <a:cubicBezTo>
                  <a:pt x="2640" y="592"/>
                  <a:pt x="2640" y="592"/>
                  <a:pt x="2640" y="592"/>
                </a:cubicBezTo>
                <a:cubicBezTo>
                  <a:pt x="2641" y="594"/>
                  <a:pt x="2642" y="596"/>
                  <a:pt x="2644" y="598"/>
                </a:cubicBezTo>
                <a:cubicBezTo>
                  <a:pt x="2644" y="600"/>
                  <a:pt x="2643" y="601"/>
                  <a:pt x="2642" y="603"/>
                </a:cubicBezTo>
                <a:cubicBezTo>
                  <a:pt x="2642" y="608"/>
                  <a:pt x="2642" y="608"/>
                  <a:pt x="2642" y="608"/>
                </a:cubicBezTo>
                <a:cubicBezTo>
                  <a:pt x="2641" y="609"/>
                  <a:pt x="2640" y="610"/>
                  <a:pt x="2639" y="610"/>
                </a:cubicBezTo>
                <a:cubicBezTo>
                  <a:pt x="2640" y="613"/>
                  <a:pt x="2640" y="615"/>
                  <a:pt x="2640" y="618"/>
                </a:cubicBezTo>
                <a:cubicBezTo>
                  <a:pt x="2637" y="619"/>
                  <a:pt x="2637" y="619"/>
                  <a:pt x="2634" y="617"/>
                </a:cubicBezTo>
                <a:cubicBezTo>
                  <a:pt x="2634" y="617"/>
                  <a:pt x="2634" y="617"/>
                  <a:pt x="2634" y="616"/>
                </a:cubicBezTo>
                <a:cubicBezTo>
                  <a:pt x="2631" y="616"/>
                  <a:pt x="2631" y="616"/>
                  <a:pt x="2631" y="616"/>
                </a:cubicBezTo>
                <a:cubicBezTo>
                  <a:pt x="2631" y="615"/>
                  <a:pt x="2631" y="615"/>
                  <a:pt x="2631" y="615"/>
                </a:cubicBezTo>
                <a:cubicBezTo>
                  <a:pt x="2630" y="615"/>
                  <a:pt x="2630" y="615"/>
                  <a:pt x="2630" y="615"/>
                </a:cubicBezTo>
                <a:cubicBezTo>
                  <a:pt x="2630" y="616"/>
                  <a:pt x="2630" y="616"/>
                  <a:pt x="2630" y="616"/>
                </a:cubicBezTo>
                <a:cubicBezTo>
                  <a:pt x="2630" y="616"/>
                  <a:pt x="2630" y="616"/>
                  <a:pt x="2630" y="616"/>
                </a:cubicBezTo>
                <a:cubicBezTo>
                  <a:pt x="2630" y="617"/>
                  <a:pt x="2630" y="617"/>
                  <a:pt x="2630" y="617"/>
                </a:cubicBezTo>
                <a:cubicBezTo>
                  <a:pt x="2630" y="617"/>
                  <a:pt x="2631" y="617"/>
                  <a:pt x="2632" y="617"/>
                </a:cubicBezTo>
                <a:cubicBezTo>
                  <a:pt x="2631" y="619"/>
                  <a:pt x="2631" y="620"/>
                  <a:pt x="2630" y="621"/>
                </a:cubicBezTo>
                <a:cubicBezTo>
                  <a:pt x="2627" y="622"/>
                  <a:pt x="2628" y="622"/>
                  <a:pt x="2626" y="623"/>
                </a:cubicBezTo>
                <a:close/>
                <a:moveTo>
                  <a:pt x="2703" y="588"/>
                </a:moveTo>
                <a:cubicBezTo>
                  <a:pt x="2702" y="590"/>
                  <a:pt x="2701" y="592"/>
                  <a:pt x="2700" y="594"/>
                </a:cubicBezTo>
                <a:cubicBezTo>
                  <a:pt x="2699" y="595"/>
                  <a:pt x="2700" y="595"/>
                  <a:pt x="2699" y="595"/>
                </a:cubicBezTo>
                <a:cubicBezTo>
                  <a:pt x="2698" y="594"/>
                  <a:pt x="2698" y="594"/>
                  <a:pt x="2698" y="593"/>
                </a:cubicBezTo>
                <a:cubicBezTo>
                  <a:pt x="2696" y="594"/>
                  <a:pt x="2697" y="594"/>
                  <a:pt x="2695" y="595"/>
                </a:cubicBezTo>
                <a:cubicBezTo>
                  <a:pt x="2695" y="596"/>
                  <a:pt x="2695" y="596"/>
                  <a:pt x="2695" y="596"/>
                </a:cubicBezTo>
                <a:cubicBezTo>
                  <a:pt x="2693" y="596"/>
                  <a:pt x="2693" y="596"/>
                  <a:pt x="2693" y="596"/>
                </a:cubicBezTo>
                <a:cubicBezTo>
                  <a:pt x="2693" y="597"/>
                  <a:pt x="2693" y="597"/>
                  <a:pt x="2692" y="598"/>
                </a:cubicBezTo>
                <a:cubicBezTo>
                  <a:pt x="2691" y="599"/>
                  <a:pt x="2691" y="599"/>
                  <a:pt x="2690" y="599"/>
                </a:cubicBezTo>
                <a:cubicBezTo>
                  <a:pt x="2690" y="600"/>
                  <a:pt x="2690" y="600"/>
                  <a:pt x="2690" y="600"/>
                </a:cubicBezTo>
                <a:cubicBezTo>
                  <a:pt x="2689" y="601"/>
                  <a:pt x="2690" y="600"/>
                  <a:pt x="2689" y="601"/>
                </a:cubicBezTo>
                <a:cubicBezTo>
                  <a:pt x="2688" y="601"/>
                  <a:pt x="2688" y="601"/>
                  <a:pt x="2688" y="601"/>
                </a:cubicBezTo>
                <a:cubicBezTo>
                  <a:pt x="2688" y="602"/>
                  <a:pt x="2688" y="602"/>
                  <a:pt x="2688" y="602"/>
                </a:cubicBezTo>
                <a:cubicBezTo>
                  <a:pt x="2689" y="602"/>
                  <a:pt x="2689" y="602"/>
                  <a:pt x="2689" y="602"/>
                </a:cubicBezTo>
                <a:cubicBezTo>
                  <a:pt x="2690" y="602"/>
                  <a:pt x="2689" y="602"/>
                  <a:pt x="2690" y="602"/>
                </a:cubicBezTo>
                <a:cubicBezTo>
                  <a:pt x="2691" y="601"/>
                  <a:pt x="2694" y="599"/>
                  <a:pt x="2695" y="598"/>
                </a:cubicBezTo>
                <a:cubicBezTo>
                  <a:pt x="2697" y="598"/>
                  <a:pt x="2697" y="598"/>
                  <a:pt x="2697" y="598"/>
                </a:cubicBezTo>
                <a:cubicBezTo>
                  <a:pt x="2697" y="598"/>
                  <a:pt x="2698" y="597"/>
                  <a:pt x="2698" y="596"/>
                </a:cubicBezTo>
                <a:cubicBezTo>
                  <a:pt x="2701" y="596"/>
                  <a:pt x="2701" y="596"/>
                  <a:pt x="2701" y="596"/>
                </a:cubicBezTo>
                <a:cubicBezTo>
                  <a:pt x="2701" y="596"/>
                  <a:pt x="2701" y="596"/>
                  <a:pt x="2701" y="596"/>
                </a:cubicBezTo>
                <a:cubicBezTo>
                  <a:pt x="2701" y="596"/>
                  <a:pt x="2702" y="595"/>
                  <a:pt x="2703" y="595"/>
                </a:cubicBezTo>
                <a:cubicBezTo>
                  <a:pt x="2703" y="594"/>
                  <a:pt x="2703" y="593"/>
                  <a:pt x="2704" y="592"/>
                </a:cubicBezTo>
                <a:cubicBezTo>
                  <a:pt x="2704" y="588"/>
                  <a:pt x="2704" y="588"/>
                  <a:pt x="2704" y="588"/>
                </a:cubicBezTo>
                <a:cubicBezTo>
                  <a:pt x="2703" y="588"/>
                  <a:pt x="2703" y="588"/>
                  <a:pt x="2703" y="588"/>
                </a:cubicBezTo>
                <a:cubicBezTo>
                  <a:pt x="2703" y="588"/>
                  <a:pt x="2703" y="588"/>
                  <a:pt x="2703" y="588"/>
                </a:cubicBezTo>
                <a:close/>
                <a:moveTo>
                  <a:pt x="741" y="590"/>
                </a:moveTo>
                <a:cubicBezTo>
                  <a:pt x="740" y="590"/>
                  <a:pt x="740" y="589"/>
                  <a:pt x="739" y="589"/>
                </a:cubicBezTo>
                <a:cubicBezTo>
                  <a:pt x="739" y="591"/>
                  <a:pt x="739" y="591"/>
                  <a:pt x="739" y="591"/>
                </a:cubicBezTo>
                <a:cubicBezTo>
                  <a:pt x="740" y="591"/>
                  <a:pt x="740" y="592"/>
                  <a:pt x="741" y="592"/>
                </a:cubicBezTo>
                <a:lnTo>
                  <a:pt x="741" y="590"/>
                </a:lnTo>
                <a:close/>
                <a:moveTo>
                  <a:pt x="913" y="589"/>
                </a:moveTo>
                <a:cubicBezTo>
                  <a:pt x="912" y="589"/>
                  <a:pt x="912" y="589"/>
                  <a:pt x="912" y="589"/>
                </a:cubicBezTo>
                <a:cubicBezTo>
                  <a:pt x="912" y="590"/>
                  <a:pt x="912" y="590"/>
                  <a:pt x="912" y="590"/>
                </a:cubicBezTo>
                <a:cubicBezTo>
                  <a:pt x="913" y="590"/>
                  <a:pt x="913" y="590"/>
                  <a:pt x="913" y="590"/>
                </a:cubicBezTo>
                <a:lnTo>
                  <a:pt x="913" y="589"/>
                </a:lnTo>
                <a:close/>
                <a:moveTo>
                  <a:pt x="2677" y="613"/>
                </a:moveTo>
                <a:cubicBezTo>
                  <a:pt x="2680" y="612"/>
                  <a:pt x="2679" y="611"/>
                  <a:pt x="2680" y="609"/>
                </a:cubicBezTo>
                <a:cubicBezTo>
                  <a:pt x="2682" y="607"/>
                  <a:pt x="2684" y="608"/>
                  <a:pt x="2685" y="604"/>
                </a:cubicBezTo>
                <a:cubicBezTo>
                  <a:pt x="2682" y="604"/>
                  <a:pt x="2682" y="604"/>
                  <a:pt x="2682" y="604"/>
                </a:cubicBezTo>
                <a:cubicBezTo>
                  <a:pt x="2681" y="605"/>
                  <a:pt x="2677" y="611"/>
                  <a:pt x="2677" y="613"/>
                </a:cubicBezTo>
                <a:close/>
                <a:moveTo>
                  <a:pt x="2687" y="613"/>
                </a:moveTo>
                <a:cubicBezTo>
                  <a:pt x="2687" y="613"/>
                  <a:pt x="2687" y="613"/>
                  <a:pt x="2687" y="613"/>
                </a:cubicBezTo>
                <a:cubicBezTo>
                  <a:pt x="2688" y="614"/>
                  <a:pt x="2688" y="613"/>
                  <a:pt x="2688" y="613"/>
                </a:cubicBezTo>
                <a:cubicBezTo>
                  <a:pt x="2689" y="613"/>
                  <a:pt x="2689" y="613"/>
                  <a:pt x="2689" y="613"/>
                </a:cubicBezTo>
                <a:cubicBezTo>
                  <a:pt x="2689" y="612"/>
                  <a:pt x="2689" y="612"/>
                  <a:pt x="2689" y="612"/>
                </a:cubicBezTo>
                <a:cubicBezTo>
                  <a:pt x="2688" y="612"/>
                  <a:pt x="2687" y="612"/>
                  <a:pt x="2686" y="612"/>
                </a:cubicBezTo>
                <a:cubicBezTo>
                  <a:pt x="2687" y="613"/>
                  <a:pt x="2686" y="612"/>
                  <a:pt x="2687" y="613"/>
                </a:cubicBezTo>
                <a:close/>
                <a:moveTo>
                  <a:pt x="1514" y="638"/>
                </a:moveTo>
                <a:cubicBezTo>
                  <a:pt x="1514" y="639"/>
                  <a:pt x="1514" y="639"/>
                  <a:pt x="1515" y="639"/>
                </a:cubicBezTo>
                <a:cubicBezTo>
                  <a:pt x="1516" y="637"/>
                  <a:pt x="1516" y="636"/>
                  <a:pt x="1517" y="634"/>
                </a:cubicBezTo>
                <a:cubicBezTo>
                  <a:pt x="1517" y="629"/>
                  <a:pt x="1517" y="629"/>
                  <a:pt x="1517" y="629"/>
                </a:cubicBezTo>
                <a:cubicBezTo>
                  <a:pt x="1518" y="629"/>
                  <a:pt x="1518" y="629"/>
                  <a:pt x="1518" y="629"/>
                </a:cubicBezTo>
                <a:cubicBezTo>
                  <a:pt x="1518" y="628"/>
                  <a:pt x="1519" y="627"/>
                  <a:pt x="1518" y="626"/>
                </a:cubicBezTo>
                <a:cubicBezTo>
                  <a:pt x="1518" y="626"/>
                  <a:pt x="1518" y="626"/>
                  <a:pt x="1518" y="626"/>
                </a:cubicBezTo>
                <a:cubicBezTo>
                  <a:pt x="1517" y="623"/>
                  <a:pt x="1517" y="621"/>
                  <a:pt x="1516" y="618"/>
                </a:cubicBezTo>
                <a:cubicBezTo>
                  <a:pt x="1515" y="618"/>
                  <a:pt x="1515" y="618"/>
                  <a:pt x="1515" y="618"/>
                </a:cubicBezTo>
                <a:cubicBezTo>
                  <a:pt x="1514" y="622"/>
                  <a:pt x="1511" y="623"/>
                  <a:pt x="1508" y="625"/>
                </a:cubicBezTo>
                <a:cubicBezTo>
                  <a:pt x="1508" y="628"/>
                  <a:pt x="1508" y="628"/>
                  <a:pt x="1508" y="628"/>
                </a:cubicBezTo>
                <a:cubicBezTo>
                  <a:pt x="1508" y="628"/>
                  <a:pt x="1508" y="628"/>
                  <a:pt x="1508" y="629"/>
                </a:cubicBezTo>
                <a:cubicBezTo>
                  <a:pt x="1508" y="629"/>
                  <a:pt x="1508" y="629"/>
                  <a:pt x="1508" y="629"/>
                </a:cubicBezTo>
                <a:cubicBezTo>
                  <a:pt x="1509" y="632"/>
                  <a:pt x="1509" y="633"/>
                  <a:pt x="1508" y="635"/>
                </a:cubicBezTo>
                <a:cubicBezTo>
                  <a:pt x="1511" y="636"/>
                  <a:pt x="1511" y="638"/>
                  <a:pt x="1514" y="638"/>
                </a:cubicBezTo>
                <a:close/>
                <a:moveTo>
                  <a:pt x="841" y="628"/>
                </a:moveTo>
                <a:cubicBezTo>
                  <a:pt x="840" y="628"/>
                  <a:pt x="839" y="628"/>
                  <a:pt x="838" y="629"/>
                </a:cubicBezTo>
                <a:cubicBezTo>
                  <a:pt x="838" y="630"/>
                  <a:pt x="838" y="630"/>
                  <a:pt x="838" y="630"/>
                </a:cubicBezTo>
                <a:cubicBezTo>
                  <a:pt x="839" y="630"/>
                  <a:pt x="840" y="629"/>
                  <a:pt x="841" y="629"/>
                </a:cubicBezTo>
                <a:lnTo>
                  <a:pt x="841" y="628"/>
                </a:lnTo>
                <a:close/>
                <a:moveTo>
                  <a:pt x="2637" y="640"/>
                </a:moveTo>
                <a:cubicBezTo>
                  <a:pt x="2638" y="640"/>
                  <a:pt x="2639" y="640"/>
                  <a:pt x="2640" y="640"/>
                </a:cubicBezTo>
                <a:cubicBezTo>
                  <a:pt x="2640" y="638"/>
                  <a:pt x="2640" y="638"/>
                  <a:pt x="2640" y="638"/>
                </a:cubicBezTo>
                <a:cubicBezTo>
                  <a:pt x="2638" y="638"/>
                  <a:pt x="2637" y="638"/>
                  <a:pt x="2637" y="640"/>
                </a:cubicBezTo>
                <a:close/>
                <a:moveTo>
                  <a:pt x="814" y="640"/>
                </a:moveTo>
                <a:cubicBezTo>
                  <a:pt x="814" y="640"/>
                  <a:pt x="814" y="640"/>
                  <a:pt x="814" y="640"/>
                </a:cubicBezTo>
                <a:cubicBezTo>
                  <a:pt x="813" y="640"/>
                  <a:pt x="813" y="640"/>
                  <a:pt x="813" y="640"/>
                </a:cubicBezTo>
                <a:cubicBezTo>
                  <a:pt x="813" y="641"/>
                  <a:pt x="813" y="641"/>
                  <a:pt x="813" y="641"/>
                </a:cubicBezTo>
                <a:cubicBezTo>
                  <a:pt x="811" y="641"/>
                  <a:pt x="811" y="641"/>
                  <a:pt x="811" y="641"/>
                </a:cubicBezTo>
                <a:cubicBezTo>
                  <a:pt x="811" y="642"/>
                  <a:pt x="811" y="642"/>
                  <a:pt x="811" y="642"/>
                </a:cubicBezTo>
                <a:cubicBezTo>
                  <a:pt x="810" y="643"/>
                  <a:pt x="810" y="642"/>
                  <a:pt x="808" y="643"/>
                </a:cubicBezTo>
                <a:cubicBezTo>
                  <a:pt x="808" y="643"/>
                  <a:pt x="808" y="643"/>
                  <a:pt x="808" y="643"/>
                </a:cubicBezTo>
                <a:cubicBezTo>
                  <a:pt x="808" y="645"/>
                  <a:pt x="808" y="645"/>
                  <a:pt x="808" y="645"/>
                </a:cubicBezTo>
                <a:cubicBezTo>
                  <a:pt x="812" y="645"/>
                  <a:pt x="812" y="645"/>
                  <a:pt x="812" y="645"/>
                </a:cubicBezTo>
                <a:cubicBezTo>
                  <a:pt x="812" y="644"/>
                  <a:pt x="812" y="644"/>
                  <a:pt x="812" y="644"/>
                </a:cubicBezTo>
                <a:cubicBezTo>
                  <a:pt x="814" y="644"/>
                  <a:pt x="817" y="643"/>
                  <a:pt x="819" y="644"/>
                </a:cubicBezTo>
                <a:cubicBezTo>
                  <a:pt x="821" y="643"/>
                  <a:pt x="822" y="643"/>
                  <a:pt x="822" y="641"/>
                </a:cubicBezTo>
                <a:cubicBezTo>
                  <a:pt x="823" y="641"/>
                  <a:pt x="823" y="641"/>
                  <a:pt x="823" y="640"/>
                </a:cubicBezTo>
                <a:cubicBezTo>
                  <a:pt x="824" y="640"/>
                  <a:pt x="824" y="640"/>
                  <a:pt x="824" y="640"/>
                </a:cubicBezTo>
                <a:cubicBezTo>
                  <a:pt x="824" y="640"/>
                  <a:pt x="824" y="640"/>
                  <a:pt x="824" y="640"/>
                </a:cubicBezTo>
                <a:cubicBezTo>
                  <a:pt x="822" y="640"/>
                  <a:pt x="820" y="640"/>
                  <a:pt x="819" y="640"/>
                </a:cubicBezTo>
                <a:cubicBezTo>
                  <a:pt x="819" y="640"/>
                  <a:pt x="819" y="640"/>
                  <a:pt x="819" y="640"/>
                </a:cubicBezTo>
                <a:lnTo>
                  <a:pt x="814" y="640"/>
                </a:lnTo>
                <a:close/>
                <a:moveTo>
                  <a:pt x="2567" y="712"/>
                </a:moveTo>
                <a:cubicBezTo>
                  <a:pt x="2567" y="716"/>
                  <a:pt x="2566" y="714"/>
                  <a:pt x="2563" y="716"/>
                </a:cubicBezTo>
                <a:cubicBezTo>
                  <a:pt x="2562" y="717"/>
                  <a:pt x="2561" y="720"/>
                  <a:pt x="2561" y="721"/>
                </a:cubicBezTo>
                <a:cubicBezTo>
                  <a:pt x="2559" y="722"/>
                  <a:pt x="2556" y="722"/>
                  <a:pt x="2553" y="723"/>
                </a:cubicBezTo>
                <a:cubicBezTo>
                  <a:pt x="2553" y="723"/>
                  <a:pt x="2553" y="722"/>
                  <a:pt x="2553" y="721"/>
                </a:cubicBezTo>
                <a:cubicBezTo>
                  <a:pt x="2552" y="721"/>
                  <a:pt x="2552" y="721"/>
                  <a:pt x="2552" y="721"/>
                </a:cubicBezTo>
                <a:cubicBezTo>
                  <a:pt x="2551" y="723"/>
                  <a:pt x="2551" y="722"/>
                  <a:pt x="2551" y="724"/>
                </a:cubicBezTo>
                <a:cubicBezTo>
                  <a:pt x="2550" y="724"/>
                  <a:pt x="2550" y="724"/>
                  <a:pt x="2550" y="724"/>
                </a:cubicBezTo>
                <a:cubicBezTo>
                  <a:pt x="2550" y="725"/>
                  <a:pt x="2550" y="725"/>
                  <a:pt x="2551" y="726"/>
                </a:cubicBezTo>
                <a:cubicBezTo>
                  <a:pt x="2560" y="726"/>
                  <a:pt x="2560" y="726"/>
                  <a:pt x="2560" y="726"/>
                </a:cubicBezTo>
                <a:cubicBezTo>
                  <a:pt x="2560" y="726"/>
                  <a:pt x="2561" y="727"/>
                  <a:pt x="2562" y="727"/>
                </a:cubicBezTo>
                <a:cubicBezTo>
                  <a:pt x="2563" y="725"/>
                  <a:pt x="2563" y="724"/>
                  <a:pt x="2564" y="723"/>
                </a:cubicBezTo>
                <a:cubicBezTo>
                  <a:pt x="2565" y="723"/>
                  <a:pt x="2567" y="724"/>
                  <a:pt x="2568" y="724"/>
                </a:cubicBezTo>
                <a:cubicBezTo>
                  <a:pt x="2568" y="723"/>
                  <a:pt x="2568" y="723"/>
                  <a:pt x="2568" y="723"/>
                </a:cubicBezTo>
                <a:cubicBezTo>
                  <a:pt x="2569" y="723"/>
                  <a:pt x="2569" y="723"/>
                  <a:pt x="2569" y="723"/>
                </a:cubicBezTo>
                <a:cubicBezTo>
                  <a:pt x="2569" y="723"/>
                  <a:pt x="2569" y="723"/>
                  <a:pt x="2569" y="723"/>
                </a:cubicBezTo>
                <a:cubicBezTo>
                  <a:pt x="2572" y="723"/>
                  <a:pt x="2572" y="723"/>
                  <a:pt x="2572" y="723"/>
                </a:cubicBezTo>
                <a:cubicBezTo>
                  <a:pt x="2573" y="722"/>
                  <a:pt x="2573" y="722"/>
                  <a:pt x="2573" y="721"/>
                </a:cubicBezTo>
                <a:cubicBezTo>
                  <a:pt x="2575" y="721"/>
                  <a:pt x="2575" y="721"/>
                  <a:pt x="2575" y="721"/>
                </a:cubicBezTo>
                <a:cubicBezTo>
                  <a:pt x="2575" y="721"/>
                  <a:pt x="2575" y="721"/>
                  <a:pt x="2575" y="721"/>
                </a:cubicBezTo>
                <a:cubicBezTo>
                  <a:pt x="2576" y="721"/>
                  <a:pt x="2576" y="722"/>
                  <a:pt x="2578" y="721"/>
                </a:cubicBezTo>
                <a:cubicBezTo>
                  <a:pt x="2578" y="721"/>
                  <a:pt x="2578" y="721"/>
                  <a:pt x="2578" y="721"/>
                </a:cubicBezTo>
                <a:cubicBezTo>
                  <a:pt x="2579" y="720"/>
                  <a:pt x="2579" y="720"/>
                  <a:pt x="2580" y="720"/>
                </a:cubicBezTo>
                <a:cubicBezTo>
                  <a:pt x="2580" y="719"/>
                  <a:pt x="2580" y="719"/>
                  <a:pt x="2580" y="719"/>
                </a:cubicBezTo>
                <a:cubicBezTo>
                  <a:pt x="2581" y="720"/>
                  <a:pt x="2582" y="720"/>
                  <a:pt x="2583" y="720"/>
                </a:cubicBezTo>
                <a:cubicBezTo>
                  <a:pt x="2583" y="721"/>
                  <a:pt x="2583" y="721"/>
                  <a:pt x="2583" y="721"/>
                </a:cubicBezTo>
                <a:cubicBezTo>
                  <a:pt x="2588" y="721"/>
                  <a:pt x="2588" y="721"/>
                  <a:pt x="2588" y="721"/>
                </a:cubicBezTo>
                <a:cubicBezTo>
                  <a:pt x="2587" y="723"/>
                  <a:pt x="2586" y="722"/>
                  <a:pt x="2585" y="724"/>
                </a:cubicBezTo>
                <a:cubicBezTo>
                  <a:pt x="2584" y="724"/>
                  <a:pt x="2584" y="724"/>
                  <a:pt x="2584" y="724"/>
                </a:cubicBezTo>
                <a:cubicBezTo>
                  <a:pt x="2584" y="725"/>
                  <a:pt x="2586" y="726"/>
                  <a:pt x="2585" y="727"/>
                </a:cubicBezTo>
                <a:cubicBezTo>
                  <a:pt x="2584" y="727"/>
                  <a:pt x="2584" y="727"/>
                  <a:pt x="2584" y="727"/>
                </a:cubicBezTo>
                <a:cubicBezTo>
                  <a:pt x="2584" y="729"/>
                  <a:pt x="2584" y="729"/>
                  <a:pt x="2584" y="729"/>
                </a:cubicBezTo>
                <a:cubicBezTo>
                  <a:pt x="2585" y="730"/>
                  <a:pt x="2586" y="730"/>
                  <a:pt x="2586" y="731"/>
                </a:cubicBezTo>
                <a:cubicBezTo>
                  <a:pt x="2586" y="732"/>
                  <a:pt x="2586" y="732"/>
                  <a:pt x="2586" y="732"/>
                </a:cubicBezTo>
                <a:cubicBezTo>
                  <a:pt x="2586" y="732"/>
                  <a:pt x="2587" y="732"/>
                  <a:pt x="2588" y="733"/>
                </a:cubicBezTo>
                <a:cubicBezTo>
                  <a:pt x="2591" y="733"/>
                  <a:pt x="2592" y="732"/>
                  <a:pt x="2593" y="731"/>
                </a:cubicBezTo>
                <a:cubicBezTo>
                  <a:pt x="2594" y="730"/>
                  <a:pt x="2594" y="730"/>
                  <a:pt x="2595" y="730"/>
                </a:cubicBezTo>
                <a:cubicBezTo>
                  <a:pt x="2595" y="729"/>
                  <a:pt x="2595" y="729"/>
                  <a:pt x="2595" y="728"/>
                </a:cubicBezTo>
                <a:cubicBezTo>
                  <a:pt x="2597" y="728"/>
                  <a:pt x="2597" y="728"/>
                  <a:pt x="2597" y="728"/>
                </a:cubicBezTo>
                <a:cubicBezTo>
                  <a:pt x="2597" y="727"/>
                  <a:pt x="2598" y="726"/>
                  <a:pt x="2599" y="725"/>
                </a:cubicBezTo>
                <a:cubicBezTo>
                  <a:pt x="2600" y="725"/>
                  <a:pt x="2600" y="725"/>
                  <a:pt x="2600" y="725"/>
                </a:cubicBezTo>
                <a:cubicBezTo>
                  <a:pt x="2600" y="724"/>
                  <a:pt x="2600" y="724"/>
                  <a:pt x="2599" y="723"/>
                </a:cubicBezTo>
                <a:cubicBezTo>
                  <a:pt x="2599" y="722"/>
                  <a:pt x="2598" y="722"/>
                  <a:pt x="2598" y="722"/>
                </a:cubicBezTo>
                <a:cubicBezTo>
                  <a:pt x="2598" y="721"/>
                  <a:pt x="2598" y="721"/>
                  <a:pt x="2599" y="720"/>
                </a:cubicBezTo>
                <a:cubicBezTo>
                  <a:pt x="2601" y="720"/>
                  <a:pt x="2601" y="720"/>
                  <a:pt x="2601" y="720"/>
                </a:cubicBezTo>
                <a:cubicBezTo>
                  <a:pt x="2601" y="719"/>
                  <a:pt x="2601" y="719"/>
                  <a:pt x="2601" y="719"/>
                </a:cubicBezTo>
                <a:cubicBezTo>
                  <a:pt x="2603" y="720"/>
                  <a:pt x="2604" y="720"/>
                  <a:pt x="2605" y="720"/>
                </a:cubicBezTo>
                <a:cubicBezTo>
                  <a:pt x="2605" y="722"/>
                  <a:pt x="2605" y="722"/>
                  <a:pt x="2603" y="722"/>
                </a:cubicBezTo>
                <a:cubicBezTo>
                  <a:pt x="2604" y="722"/>
                  <a:pt x="2604" y="723"/>
                  <a:pt x="2604" y="723"/>
                </a:cubicBezTo>
                <a:cubicBezTo>
                  <a:pt x="2608" y="723"/>
                  <a:pt x="2606" y="723"/>
                  <a:pt x="2608" y="721"/>
                </a:cubicBezTo>
                <a:cubicBezTo>
                  <a:pt x="2609" y="720"/>
                  <a:pt x="2608" y="721"/>
                  <a:pt x="2609" y="722"/>
                </a:cubicBezTo>
                <a:cubicBezTo>
                  <a:pt x="2612" y="722"/>
                  <a:pt x="2613" y="722"/>
                  <a:pt x="2614" y="720"/>
                </a:cubicBezTo>
                <a:cubicBezTo>
                  <a:pt x="2617" y="720"/>
                  <a:pt x="2616" y="719"/>
                  <a:pt x="2618" y="718"/>
                </a:cubicBezTo>
                <a:cubicBezTo>
                  <a:pt x="2618" y="723"/>
                  <a:pt x="2618" y="723"/>
                  <a:pt x="2618" y="723"/>
                </a:cubicBezTo>
                <a:cubicBezTo>
                  <a:pt x="2619" y="723"/>
                  <a:pt x="2619" y="723"/>
                  <a:pt x="2619" y="723"/>
                </a:cubicBezTo>
                <a:cubicBezTo>
                  <a:pt x="2620" y="723"/>
                  <a:pt x="2619" y="723"/>
                  <a:pt x="2620" y="723"/>
                </a:cubicBezTo>
                <a:cubicBezTo>
                  <a:pt x="2621" y="721"/>
                  <a:pt x="2622" y="719"/>
                  <a:pt x="2622" y="716"/>
                </a:cubicBezTo>
                <a:cubicBezTo>
                  <a:pt x="2622" y="715"/>
                  <a:pt x="2622" y="716"/>
                  <a:pt x="2622" y="715"/>
                </a:cubicBezTo>
                <a:cubicBezTo>
                  <a:pt x="2624" y="716"/>
                  <a:pt x="2624" y="715"/>
                  <a:pt x="2625" y="717"/>
                </a:cubicBezTo>
                <a:cubicBezTo>
                  <a:pt x="2626" y="717"/>
                  <a:pt x="2626" y="717"/>
                  <a:pt x="2626" y="717"/>
                </a:cubicBezTo>
                <a:cubicBezTo>
                  <a:pt x="2626" y="716"/>
                  <a:pt x="2626" y="715"/>
                  <a:pt x="2626" y="715"/>
                </a:cubicBezTo>
                <a:cubicBezTo>
                  <a:pt x="2626" y="715"/>
                  <a:pt x="2626" y="715"/>
                  <a:pt x="2626" y="715"/>
                </a:cubicBezTo>
                <a:cubicBezTo>
                  <a:pt x="2626" y="712"/>
                  <a:pt x="2626" y="712"/>
                  <a:pt x="2626" y="712"/>
                </a:cubicBezTo>
                <a:cubicBezTo>
                  <a:pt x="2626" y="712"/>
                  <a:pt x="2626" y="712"/>
                  <a:pt x="2626" y="712"/>
                </a:cubicBezTo>
                <a:cubicBezTo>
                  <a:pt x="2627" y="711"/>
                  <a:pt x="2627" y="709"/>
                  <a:pt x="2627" y="708"/>
                </a:cubicBezTo>
                <a:cubicBezTo>
                  <a:pt x="2629" y="708"/>
                  <a:pt x="2629" y="708"/>
                  <a:pt x="2630" y="708"/>
                </a:cubicBezTo>
                <a:cubicBezTo>
                  <a:pt x="2630" y="708"/>
                  <a:pt x="2630" y="708"/>
                  <a:pt x="2630" y="708"/>
                </a:cubicBezTo>
                <a:cubicBezTo>
                  <a:pt x="2630" y="708"/>
                  <a:pt x="2630" y="708"/>
                  <a:pt x="2630" y="708"/>
                </a:cubicBezTo>
                <a:cubicBezTo>
                  <a:pt x="2630" y="710"/>
                  <a:pt x="2630" y="710"/>
                  <a:pt x="2629" y="711"/>
                </a:cubicBezTo>
                <a:cubicBezTo>
                  <a:pt x="2628" y="711"/>
                  <a:pt x="2628" y="711"/>
                  <a:pt x="2628" y="711"/>
                </a:cubicBezTo>
                <a:cubicBezTo>
                  <a:pt x="2627" y="713"/>
                  <a:pt x="2628" y="716"/>
                  <a:pt x="2628" y="718"/>
                </a:cubicBezTo>
                <a:cubicBezTo>
                  <a:pt x="2632" y="717"/>
                  <a:pt x="2632" y="711"/>
                  <a:pt x="2636" y="709"/>
                </a:cubicBezTo>
                <a:cubicBezTo>
                  <a:pt x="2636" y="708"/>
                  <a:pt x="2636" y="708"/>
                  <a:pt x="2636" y="708"/>
                </a:cubicBezTo>
                <a:cubicBezTo>
                  <a:pt x="2634" y="707"/>
                  <a:pt x="2633" y="706"/>
                  <a:pt x="2631" y="706"/>
                </a:cubicBezTo>
                <a:cubicBezTo>
                  <a:pt x="2631" y="705"/>
                  <a:pt x="2631" y="705"/>
                  <a:pt x="2631" y="705"/>
                </a:cubicBezTo>
                <a:cubicBezTo>
                  <a:pt x="2632" y="705"/>
                  <a:pt x="2633" y="704"/>
                  <a:pt x="2634" y="704"/>
                </a:cubicBezTo>
                <a:cubicBezTo>
                  <a:pt x="2634" y="700"/>
                  <a:pt x="2634" y="700"/>
                  <a:pt x="2634" y="700"/>
                </a:cubicBezTo>
                <a:cubicBezTo>
                  <a:pt x="2633" y="700"/>
                  <a:pt x="2633" y="700"/>
                  <a:pt x="2633" y="700"/>
                </a:cubicBezTo>
                <a:cubicBezTo>
                  <a:pt x="2633" y="698"/>
                  <a:pt x="2633" y="698"/>
                  <a:pt x="2633" y="698"/>
                </a:cubicBezTo>
                <a:cubicBezTo>
                  <a:pt x="2632" y="698"/>
                  <a:pt x="2632" y="698"/>
                  <a:pt x="2632" y="698"/>
                </a:cubicBezTo>
                <a:cubicBezTo>
                  <a:pt x="2632" y="697"/>
                  <a:pt x="2632" y="697"/>
                  <a:pt x="2632" y="697"/>
                </a:cubicBezTo>
                <a:cubicBezTo>
                  <a:pt x="2633" y="697"/>
                  <a:pt x="2633" y="697"/>
                  <a:pt x="2633" y="697"/>
                </a:cubicBezTo>
                <a:cubicBezTo>
                  <a:pt x="2633" y="696"/>
                  <a:pt x="2633" y="696"/>
                  <a:pt x="2633" y="696"/>
                </a:cubicBezTo>
                <a:cubicBezTo>
                  <a:pt x="2634" y="696"/>
                  <a:pt x="2634" y="696"/>
                  <a:pt x="2634" y="696"/>
                </a:cubicBezTo>
                <a:cubicBezTo>
                  <a:pt x="2634" y="693"/>
                  <a:pt x="2634" y="693"/>
                  <a:pt x="2634" y="693"/>
                </a:cubicBezTo>
                <a:cubicBezTo>
                  <a:pt x="2634" y="693"/>
                  <a:pt x="2634" y="693"/>
                  <a:pt x="2634" y="693"/>
                </a:cubicBezTo>
                <a:cubicBezTo>
                  <a:pt x="2634" y="692"/>
                  <a:pt x="2634" y="692"/>
                  <a:pt x="2634" y="692"/>
                </a:cubicBezTo>
                <a:cubicBezTo>
                  <a:pt x="2635" y="692"/>
                  <a:pt x="2635" y="692"/>
                  <a:pt x="2635" y="692"/>
                </a:cubicBezTo>
                <a:cubicBezTo>
                  <a:pt x="2635" y="688"/>
                  <a:pt x="2635" y="688"/>
                  <a:pt x="2635" y="688"/>
                </a:cubicBezTo>
                <a:cubicBezTo>
                  <a:pt x="2636" y="688"/>
                  <a:pt x="2636" y="688"/>
                  <a:pt x="2636" y="688"/>
                </a:cubicBezTo>
                <a:cubicBezTo>
                  <a:pt x="2636" y="688"/>
                  <a:pt x="2635" y="687"/>
                  <a:pt x="2635" y="686"/>
                </a:cubicBezTo>
                <a:cubicBezTo>
                  <a:pt x="2635" y="682"/>
                  <a:pt x="2635" y="678"/>
                  <a:pt x="2636" y="675"/>
                </a:cubicBezTo>
                <a:cubicBezTo>
                  <a:pt x="2639" y="675"/>
                  <a:pt x="2639" y="675"/>
                  <a:pt x="2639" y="675"/>
                </a:cubicBezTo>
                <a:cubicBezTo>
                  <a:pt x="2640" y="672"/>
                  <a:pt x="2640" y="673"/>
                  <a:pt x="2639" y="671"/>
                </a:cubicBezTo>
                <a:cubicBezTo>
                  <a:pt x="2640" y="670"/>
                  <a:pt x="2641" y="670"/>
                  <a:pt x="2641" y="670"/>
                </a:cubicBezTo>
                <a:cubicBezTo>
                  <a:pt x="2642" y="666"/>
                  <a:pt x="2642" y="668"/>
                  <a:pt x="2643" y="665"/>
                </a:cubicBezTo>
                <a:cubicBezTo>
                  <a:pt x="2643" y="664"/>
                  <a:pt x="2643" y="664"/>
                  <a:pt x="2643" y="664"/>
                </a:cubicBezTo>
                <a:cubicBezTo>
                  <a:pt x="2644" y="664"/>
                  <a:pt x="2644" y="664"/>
                  <a:pt x="2644" y="664"/>
                </a:cubicBezTo>
                <a:cubicBezTo>
                  <a:pt x="2644" y="661"/>
                  <a:pt x="2644" y="657"/>
                  <a:pt x="2643" y="654"/>
                </a:cubicBezTo>
                <a:cubicBezTo>
                  <a:pt x="2643" y="653"/>
                  <a:pt x="2643" y="653"/>
                  <a:pt x="2642" y="653"/>
                </a:cubicBezTo>
                <a:cubicBezTo>
                  <a:pt x="2642" y="652"/>
                  <a:pt x="2642" y="652"/>
                  <a:pt x="2642" y="652"/>
                </a:cubicBezTo>
                <a:cubicBezTo>
                  <a:pt x="2641" y="652"/>
                  <a:pt x="2641" y="652"/>
                  <a:pt x="2641" y="652"/>
                </a:cubicBezTo>
                <a:cubicBezTo>
                  <a:pt x="2641" y="650"/>
                  <a:pt x="2641" y="650"/>
                  <a:pt x="2641" y="650"/>
                </a:cubicBezTo>
                <a:cubicBezTo>
                  <a:pt x="2641" y="650"/>
                  <a:pt x="2641" y="650"/>
                  <a:pt x="2641" y="650"/>
                </a:cubicBezTo>
                <a:cubicBezTo>
                  <a:pt x="2640" y="648"/>
                  <a:pt x="2641" y="647"/>
                  <a:pt x="2639" y="646"/>
                </a:cubicBezTo>
                <a:cubicBezTo>
                  <a:pt x="2639" y="645"/>
                  <a:pt x="2639" y="645"/>
                  <a:pt x="2639" y="645"/>
                </a:cubicBezTo>
                <a:cubicBezTo>
                  <a:pt x="2637" y="645"/>
                  <a:pt x="2636" y="645"/>
                  <a:pt x="2634" y="644"/>
                </a:cubicBezTo>
                <a:cubicBezTo>
                  <a:pt x="2634" y="644"/>
                  <a:pt x="2634" y="644"/>
                  <a:pt x="2634" y="644"/>
                </a:cubicBezTo>
                <a:cubicBezTo>
                  <a:pt x="2634" y="644"/>
                  <a:pt x="2634" y="644"/>
                  <a:pt x="2634" y="644"/>
                </a:cubicBezTo>
                <a:cubicBezTo>
                  <a:pt x="2634" y="642"/>
                  <a:pt x="2634" y="642"/>
                  <a:pt x="2633" y="641"/>
                </a:cubicBezTo>
                <a:cubicBezTo>
                  <a:pt x="2633" y="640"/>
                  <a:pt x="2633" y="640"/>
                  <a:pt x="2633" y="640"/>
                </a:cubicBezTo>
                <a:cubicBezTo>
                  <a:pt x="2632" y="641"/>
                  <a:pt x="2632" y="641"/>
                  <a:pt x="2630" y="641"/>
                </a:cubicBezTo>
                <a:cubicBezTo>
                  <a:pt x="2631" y="644"/>
                  <a:pt x="2631" y="645"/>
                  <a:pt x="2629" y="647"/>
                </a:cubicBezTo>
                <a:cubicBezTo>
                  <a:pt x="2629" y="648"/>
                  <a:pt x="2629" y="648"/>
                  <a:pt x="2629" y="648"/>
                </a:cubicBezTo>
                <a:cubicBezTo>
                  <a:pt x="2627" y="648"/>
                  <a:pt x="2627" y="648"/>
                  <a:pt x="2627" y="648"/>
                </a:cubicBezTo>
                <a:cubicBezTo>
                  <a:pt x="2627" y="649"/>
                  <a:pt x="2627" y="649"/>
                  <a:pt x="2626" y="650"/>
                </a:cubicBezTo>
                <a:cubicBezTo>
                  <a:pt x="2628" y="650"/>
                  <a:pt x="2628" y="650"/>
                  <a:pt x="2628" y="650"/>
                </a:cubicBezTo>
                <a:cubicBezTo>
                  <a:pt x="2628" y="656"/>
                  <a:pt x="2628" y="656"/>
                  <a:pt x="2624" y="658"/>
                </a:cubicBezTo>
                <a:cubicBezTo>
                  <a:pt x="2624" y="659"/>
                  <a:pt x="2624" y="659"/>
                  <a:pt x="2624" y="659"/>
                </a:cubicBezTo>
                <a:cubicBezTo>
                  <a:pt x="2625" y="659"/>
                  <a:pt x="2625" y="659"/>
                  <a:pt x="2625" y="659"/>
                </a:cubicBezTo>
                <a:cubicBezTo>
                  <a:pt x="2625" y="660"/>
                  <a:pt x="2625" y="660"/>
                  <a:pt x="2625" y="660"/>
                </a:cubicBezTo>
                <a:cubicBezTo>
                  <a:pt x="2626" y="659"/>
                  <a:pt x="2627" y="659"/>
                  <a:pt x="2628" y="658"/>
                </a:cubicBezTo>
                <a:cubicBezTo>
                  <a:pt x="2628" y="660"/>
                  <a:pt x="2628" y="663"/>
                  <a:pt x="2628" y="664"/>
                </a:cubicBezTo>
                <a:cubicBezTo>
                  <a:pt x="2627" y="664"/>
                  <a:pt x="2627" y="665"/>
                  <a:pt x="2626" y="665"/>
                </a:cubicBezTo>
                <a:cubicBezTo>
                  <a:pt x="2626" y="666"/>
                  <a:pt x="2626" y="666"/>
                  <a:pt x="2626" y="666"/>
                </a:cubicBezTo>
                <a:cubicBezTo>
                  <a:pt x="2626" y="666"/>
                  <a:pt x="2626" y="666"/>
                  <a:pt x="2626" y="666"/>
                </a:cubicBezTo>
                <a:cubicBezTo>
                  <a:pt x="2625" y="668"/>
                  <a:pt x="2625" y="670"/>
                  <a:pt x="2625" y="671"/>
                </a:cubicBezTo>
                <a:cubicBezTo>
                  <a:pt x="2624" y="672"/>
                  <a:pt x="2624" y="672"/>
                  <a:pt x="2623" y="673"/>
                </a:cubicBezTo>
                <a:cubicBezTo>
                  <a:pt x="2623" y="675"/>
                  <a:pt x="2623" y="675"/>
                  <a:pt x="2623" y="675"/>
                </a:cubicBezTo>
                <a:cubicBezTo>
                  <a:pt x="2622" y="675"/>
                  <a:pt x="2622" y="675"/>
                  <a:pt x="2622" y="675"/>
                </a:cubicBezTo>
                <a:cubicBezTo>
                  <a:pt x="2622" y="676"/>
                  <a:pt x="2622" y="676"/>
                  <a:pt x="2622" y="676"/>
                </a:cubicBezTo>
                <a:cubicBezTo>
                  <a:pt x="2622" y="676"/>
                  <a:pt x="2622" y="676"/>
                  <a:pt x="2622" y="676"/>
                </a:cubicBezTo>
                <a:cubicBezTo>
                  <a:pt x="2622" y="677"/>
                  <a:pt x="2622" y="677"/>
                  <a:pt x="2622" y="677"/>
                </a:cubicBezTo>
                <a:cubicBezTo>
                  <a:pt x="2620" y="678"/>
                  <a:pt x="2619" y="679"/>
                  <a:pt x="2618" y="681"/>
                </a:cubicBezTo>
                <a:cubicBezTo>
                  <a:pt x="2618" y="682"/>
                  <a:pt x="2618" y="682"/>
                  <a:pt x="2618" y="682"/>
                </a:cubicBezTo>
                <a:cubicBezTo>
                  <a:pt x="2616" y="683"/>
                  <a:pt x="2615" y="684"/>
                  <a:pt x="2613" y="685"/>
                </a:cubicBezTo>
                <a:cubicBezTo>
                  <a:pt x="2613" y="688"/>
                  <a:pt x="2613" y="688"/>
                  <a:pt x="2613" y="688"/>
                </a:cubicBezTo>
                <a:cubicBezTo>
                  <a:pt x="2613" y="688"/>
                  <a:pt x="2613" y="688"/>
                  <a:pt x="2613" y="688"/>
                </a:cubicBezTo>
                <a:cubicBezTo>
                  <a:pt x="2613" y="689"/>
                  <a:pt x="2613" y="689"/>
                  <a:pt x="2613" y="689"/>
                </a:cubicBezTo>
                <a:cubicBezTo>
                  <a:pt x="2612" y="689"/>
                  <a:pt x="2612" y="690"/>
                  <a:pt x="2611" y="690"/>
                </a:cubicBezTo>
                <a:cubicBezTo>
                  <a:pt x="2611" y="690"/>
                  <a:pt x="2611" y="691"/>
                  <a:pt x="2611" y="692"/>
                </a:cubicBezTo>
                <a:cubicBezTo>
                  <a:pt x="2608" y="692"/>
                  <a:pt x="2608" y="692"/>
                  <a:pt x="2608" y="692"/>
                </a:cubicBezTo>
                <a:cubicBezTo>
                  <a:pt x="2608" y="692"/>
                  <a:pt x="2608" y="692"/>
                  <a:pt x="2608" y="692"/>
                </a:cubicBezTo>
                <a:cubicBezTo>
                  <a:pt x="2607" y="693"/>
                  <a:pt x="2606" y="693"/>
                  <a:pt x="2605" y="693"/>
                </a:cubicBezTo>
                <a:cubicBezTo>
                  <a:pt x="2605" y="694"/>
                  <a:pt x="2605" y="694"/>
                  <a:pt x="2605" y="694"/>
                </a:cubicBezTo>
                <a:cubicBezTo>
                  <a:pt x="2605" y="694"/>
                  <a:pt x="2605" y="694"/>
                  <a:pt x="2605" y="694"/>
                </a:cubicBezTo>
                <a:cubicBezTo>
                  <a:pt x="2605" y="695"/>
                  <a:pt x="2605" y="695"/>
                  <a:pt x="2605" y="695"/>
                </a:cubicBezTo>
                <a:cubicBezTo>
                  <a:pt x="2604" y="695"/>
                  <a:pt x="2603" y="695"/>
                  <a:pt x="2603" y="696"/>
                </a:cubicBezTo>
                <a:cubicBezTo>
                  <a:pt x="2602" y="696"/>
                  <a:pt x="2603" y="696"/>
                  <a:pt x="2601" y="696"/>
                </a:cubicBezTo>
                <a:cubicBezTo>
                  <a:pt x="2601" y="696"/>
                  <a:pt x="2601" y="696"/>
                  <a:pt x="2600" y="695"/>
                </a:cubicBezTo>
                <a:cubicBezTo>
                  <a:pt x="2599" y="695"/>
                  <a:pt x="2599" y="695"/>
                  <a:pt x="2599" y="695"/>
                </a:cubicBezTo>
                <a:cubicBezTo>
                  <a:pt x="2599" y="693"/>
                  <a:pt x="2599" y="693"/>
                  <a:pt x="2599" y="693"/>
                </a:cubicBezTo>
                <a:cubicBezTo>
                  <a:pt x="2599" y="693"/>
                  <a:pt x="2599" y="693"/>
                  <a:pt x="2599" y="693"/>
                </a:cubicBezTo>
                <a:cubicBezTo>
                  <a:pt x="2599" y="691"/>
                  <a:pt x="2599" y="691"/>
                  <a:pt x="2599" y="691"/>
                </a:cubicBezTo>
                <a:cubicBezTo>
                  <a:pt x="2599" y="691"/>
                  <a:pt x="2600" y="691"/>
                  <a:pt x="2601" y="690"/>
                </a:cubicBezTo>
                <a:cubicBezTo>
                  <a:pt x="2602" y="690"/>
                  <a:pt x="2603" y="687"/>
                  <a:pt x="2603" y="686"/>
                </a:cubicBezTo>
                <a:cubicBezTo>
                  <a:pt x="2600" y="687"/>
                  <a:pt x="2599" y="689"/>
                  <a:pt x="2597" y="690"/>
                </a:cubicBezTo>
                <a:cubicBezTo>
                  <a:pt x="2597" y="696"/>
                  <a:pt x="2597" y="696"/>
                  <a:pt x="2597" y="696"/>
                </a:cubicBezTo>
                <a:cubicBezTo>
                  <a:pt x="2596" y="696"/>
                  <a:pt x="2596" y="696"/>
                  <a:pt x="2596" y="696"/>
                </a:cubicBezTo>
                <a:cubicBezTo>
                  <a:pt x="2596" y="697"/>
                  <a:pt x="2596" y="698"/>
                  <a:pt x="2595" y="699"/>
                </a:cubicBezTo>
                <a:cubicBezTo>
                  <a:pt x="2595" y="699"/>
                  <a:pt x="2595" y="699"/>
                  <a:pt x="2595" y="699"/>
                </a:cubicBezTo>
                <a:cubicBezTo>
                  <a:pt x="2595" y="700"/>
                  <a:pt x="2594" y="701"/>
                  <a:pt x="2594" y="702"/>
                </a:cubicBezTo>
                <a:cubicBezTo>
                  <a:pt x="2594" y="702"/>
                  <a:pt x="2593" y="703"/>
                  <a:pt x="2593" y="703"/>
                </a:cubicBezTo>
                <a:cubicBezTo>
                  <a:pt x="2593" y="707"/>
                  <a:pt x="2593" y="707"/>
                  <a:pt x="2593" y="707"/>
                </a:cubicBezTo>
                <a:cubicBezTo>
                  <a:pt x="2593" y="707"/>
                  <a:pt x="2593" y="707"/>
                  <a:pt x="2593" y="707"/>
                </a:cubicBezTo>
                <a:cubicBezTo>
                  <a:pt x="2593" y="708"/>
                  <a:pt x="2593" y="708"/>
                  <a:pt x="2593" y="708"/>
                </a:cubicBezTo>
                <a:cubicBezTo>
                  <a:pt x="2593" y="708"/>
                  <a:pt x="2592" y="709"/>
                  <a:pt x="2591" y="709"/>
                </a:cubicBezTo>
                <a:cubicBezTo>
                  <a:pt x="2591" y="710"/>
                  <a:pt x="2590" y="711"/>
                  <a:pt x="2590" y="711"/>
                </a:cubicBezTo>
                <a:cubicBezTo>
                  <a:pt x="2588" y="711"/>
                  <a:pt x="2588" y="711"/>
                  <a:pt x="2586" y="710"/>
                </a:cubicBezTo>
                <a:cubicBezTo>
                  <a:pt x="2586" y="709"/>
                  <a:pt x="2586" y="709"/>
                  <a:pt x="2586" y="709"/>
                </a:cubicBezTo>
                <a:cubicBezTo>
                  <a:pt x="2583" y="709"/>
                  <a:pt x="2582" y="708"/>
                  <a:pt x="2580" y="709"/>
                </a:cubicBezTo>
                <a:cubicBezTo>
                  <a:pt x="2579" y="710"/>
                  <a:pt x="2579" y="711"/>
                  <a:pt x="2578" y="711"/>
                </a:cubicBezTo>
                <a:cubicBezTo>
                  <a:pt x="2574" y="711"/>
                  <a:pt x="2574" y="711"/>
                  <a:pt x="2574" y="711"/>
                </a:cubicBezTo>
                <a:cubicBezTo>
                  <a:pt x="2574" y="712"/>
                  <a:pt x="2574" y="712"/>
                  <a:pt x="2574" y="712"/>
                </a:cubicBezTo>
                <a:cubicBezTo>
                  <a:pt x="2572" y="713"/>
                  <a:pt x="2572" y="714"/>
                  <a:pt x="2570" y="714"/>
                </a:cubicBezTo>
                <a:cubicBezTo>
                  <a:pt x="2570" y="711"/>
                  <a:pt x="2570" y="711"/>
                  <a:pt x="2570" y="711"/>
                </a:cubicBezTo>
                <a:cubicBezTo>
                  <a:pt x="2569" y="711"/>
                  <a:pt x="2569" y="712"/>
                  <a:pt x="2567" y="712"/>
                </a:cubicBezTo>
                <a:close/>
                <a:moveTo>
                  <a:pt x="2572" y="715"/>
                </a:moveTo>
                <a:cubicBezTo>
                  <a:pt x="2573" y="715"/>
                  <a:pt x="2573" y="716"/>
                  <a:pt x="2573" y="717"/>
                </a:cubicBezTo>
                <a:cubicBezTo>
                  <a:pt x="2572" y="717"/>
                  <a:pt x="2572" y="717"/>
                  <a:pt x="2572" y="717"/>
                </a:cubicBezTo>
                <a:cubicBezTo>
                  <a:pt x="2572" y="718"/>
                  <a:pt x="2572" y="718"/>
                  <a:pt x="2572" y="718"/>
                </a:cubicBezTo>
                <a:cubicBezTo>
                  <a:pt x="2570" y="718"/>
                  <a:pt x="2570" y="718"/>
                  <a:pt x="2570" y="718"/>
                </a:cubicBezTo>
                <a:cubicBezTo>
                  <a:pt x="2570" y="717"/>
                  <a:pt x="2570" y="717"/>
                  <a:pt x="2570" y="717"/>
                </a:cubicBezTo>
                <a:cubicBezTo>
                  <a:pt x="2570" y="717"/>
                  <a:pt x="2570" y="717"/>
                  <a:pt x="2570" y="717"/>
                </a:cubicBezTo>
                <a:cubicBezTo>
                  <a:pt x="2570" y="715"/>
                  <a:pt x="2570" y="715"/>
                  <a:pt x="2570" y="715"/>
                </a:cubicBezTo>
                <a:cubicBezTo>
                  <a:pt x="2570" y="715"/>
                  <a:pt x="2570" y="715"/>
                  <a:pt x="2570" y="715"/>
                </a:cubicBezTo>
                <a:cubicBezTo>
                  <a:pt x="2570" y="715"/>
                  <a:pt x="2570" y="715"/>
                  <a:pt x="2570" y="715"/>
                </a:cubicBezTo>
                <a:lnTo>
                  <a:pt x="2572" y="715"/>
                </a:lnTo>
                <a:close/>
                <a:moveTo>
                  <a:pt x="1507" y="650"/>
                </a:moveTo>
                <a:cubicBezTo>
                  <a:pt x="1507" y="650"/>
                  <a:pt x="1507" y="650"/>
                  <a:pt x="1508" y="650"/>
                </a:cubicBezTo>
                <a:cubicBezTo>
                  <a:pt x="1508" y="652"/>
                  <a:pt x="1508" y="652"/>
                  <a:pt x="1508" y="652"/>
                </a:cubicBezTo>
                <a:cubicBezTo>
                  <a:pt x="1508" y="652"/>
                  <a:pt x="1508" y="652"/>
                  <a:pt x="1508" y="652"/>
                </a:cubicBezTo>
                <a:cubicBezTo>
                  <a:pt x="1509" y="656"/>
                  <a:pt x="1509" y="660"/>
                  <a:pt x="1509" y="663"/>
                </a:cubicBezTo>
                <a:cubicBezTo>
                  <a:pt x="1510" y="663"/>
                  <a:pt x="1510" y="663"/>
                  <a:pt x="1510" y="663"/>
                </a:cubicBezTo>
                <a:cubicBezTo>
                  <a:pt x="1510" y="665"/>
                  <a:pt x="1510" y="665"/>
                  <a:pt x="1510" y="665"/>
                </a:cubicBezTo>
                <a:cubicBezTo>
                  <a:pt x="1510" y="665"/>
                  <a:pt x="1510" y="665"/>
                  <a:pt x="1510" y="665"/>
                </a:cubicBezTo>
                <a:cubicBezTo>
                  <a:pt x="1511" y="666"/>
                  <a:pt x="1511" y="667"/>
                  <a:pt x="1511" y="667"/>
                </a:cubicBezTo>
                <a:cubicBezTo>
                  <a:pt x="1513" y="667"/>
                  <a:pt x="1513" y="667"/>
                  <a:pt x="1513" y="667"/>
                </a:cubicBezTo>
                <a:cubicBezTo>
                  <a:pt x="1513" y="668"/>
                  <a:pt x="1513" y="668"/>
                  <a:pt x="1513" y="668"/>
                </a:cubicBezTo>
                <a:cubicBezTo>
                  <a:pt x="1515" y="668"/>
                  <a:pt x="1515" y="668"/>
                  <a:pt x="1516" y="666"/>
                </a:cubicBezTo>
                <a:cubicBezTo>
                  <a:pt x="1518" y="666"/>
                  <a:pt x="1518" y="666"/>
                  <a:pt x="1518" y="666"/>
                </a:cubicBezTo>
                <a:cubicBezTo>
                  <a:pt x="1518" y="665"/>
                  <a:pt x="1518" y="665"/>
                  <a:pt x="1518" y="665"/>
                </a:cubicBezTo>
                <a:cubicBezTo>
                  <a:pt x="1520" y="663"/>
                  <a:pt x="1518" y="654"/>
                  <a:pt x="1521" y="652"/>
                </a:cubicBezTo>
                <a:cubicBezTo>
                  <a:pt x="1521" y="649"/>
                  <a:pt x="1521" y="648"/>
                  <a:pt x="1520" y="646"/>
                </a:cubicBezTo>
                <a:cubicBezTo>
                  <a:pt x="1519" y="646"/>
                  <a:pt x="1519" y="646"/>
                  <a:pt x="1518" y="646"/>
                </a:cubicBezTo>
                <a:cubicBezTo>
                  <a:pt x="1517" y="643"/>
                  <a:pt x="1519" y="643"/>
                  <a:pt x="1516" y="642"/>
                </a:cubicBezTo>
                <a:cubicBezTo>
                  <a:pt x="1516" y="641"/>
                  <a:pt x="1516" y="641"/>
                  <a:pt x="1516" y="641"/>
                </a:cubicBezTo>
                <a:cubicBezTo>
                  <a:pt x="1514" y="641"/>
                  <a:pt x="1514" y="643"/>
                  <a:pt x="1513" y="643"/>
                </a:cubicBezTo>
                <a:cubicBezTo>
                  <a:pt x="1512" y="643"/>
                  <a:pt x="1512" y="643"/>
                  <a:pt x="1512" y="643"/>
                </a:cubicBezTo>
                <a:cubicBezTo>
                  <a:pt x="1512" y="644"/>
                  <a:pt x="1511" y="644"/>
                  <a:pt x="1511" y="644"/>
                </a:cubicBezTo>
                <a:cubicBezTo>
                  <a:pt x="1510" y="644"/>
                  <a:pt x="1510" y="644"/>
                  <a:pt x="1510" y="644"/>
                </a:cubicBezTo>
                <a:cubicBezTo>
                  <a:pt x="1509" y="645"/>
                  <a:pt x="1509" y="646"/>
                  <a:pt x="1508" y="646"/>
                </a:cubicBezTo>
                <a:cubicBezTo>
                  <a:pt x="1507" y="646"/>
                  <a:pt x="1507" y="646"/>
                  <a:pt x="1507" y="646"/>
                </a:cubicBezTo>
                <a:cubicBezTo>
                  <a:pt x="1507" y="647"/>
                  <a:pt x="1507" y="648"/>
                  <a:pt x="1507" y="648"/>
                </a:cubicBezTo>
                <a:cubicBezTo>
                  <a:pt x="1507" y="648"/>
                  <a:pt x="1506" y="649"/>
                  <a:pt x="1507" y="650"/>
                </a:cubicBezTo>
                <a:close/>
                <a:moveTo>
                  <a:pt x="1463" y="663"/>
                </a:moveTo>
                <a:cubicBezTo>
                  <a:pt x="1465" y="663"/>
                  <a:pt x="1465" y="663"/>
                  <a:pt x="1465" y="663"/>
                </a:cubicBezTo>
                <a:cubicBezTo>
                  <a:pt x="1466" y="661"/>
                  <a:pt x="1467" y="660"/>
                  <a:pt x="1469" y="660"/>
                </a:cubicBezTo>
                <a:cubicBezTo>
                  <a:pt x="1468" y="657"/>
                  <a:pt x="1468" y="658"/>
                  <a:pt x="1467" y="657"/>
                </a:cubicBezTo>
                <a:cubicBezTo>
                  <a:pt x="1466" y="657"/>
                  <a:pt x="1466" y="657"/>
                  <a:pt x="1466" y="657"/>
                </a:cubicBezTo>
                <a:cubicBezTo>
                  <a:pt x="1466" y="655"/>
                  <a:pt x="1466" y="655"/>
                  <a:pt x="1466" y="655"/>
                </a:cubicBezTo>
                <a:cubicBezTo>
                  <a:pt x="1466" y="655"/>
                  <a:pt x="1466" y="655"/>
                  <a:pt x="1466" y="655"/>
                </a:cubicBezTo>
                <a:cubicBezTo>
                  <a:pt x="1466" y="654"/>
                  <a:pt x="1466" y="654"/>
                  <a:pt x="1466" y="654"/>
                </a:cubicBezTo>
                <a:cubicBezTo>
                  <a:pt x="1465" y="655"/>
                  <a:pt x="1464" y="655"/>
                  <a:pt x="1463" y="655"/>
                </a:cubicBezTo>
                <a:cubicBezTo>
                  <a:pt x="1463" y="656"/>
                  <a:pt x="1463" y="656"/>
                  <a:pt x="1463" y="656"/>
                </a:cubicBezTo>
                <a:cubicBezTo>
                  <a:pt x="1462" y="656"/>
                  <a:pt x="1462" y="656"/>
                  <a:pt x="1462" y="656"/>
                </a:cubicBezTo>
                <a:cubicBezTo>
                  <a:pt x="1463" y="656"/>
                  <a:pt x="1464" y="658"/>
                  <a:pt x="1464" y="659"/>
                </a:cubicBezTo>
                <a:cubicBezTo>
                  <a:pt x="1463" y="659"/>
                  <a:pt x="1463" y="659"/>
                  <a:pt x="1462" y="660"/>
                </a:cubicBezTo>
                <a:cubicBezTo>
                  <a:pt x="1463" y="661"/>
                  <a:pt x="1463" y="662"/>
                  <a:pt x="1463" y="663"/>
                </a:cubicBezTo>
                <a:close/>
                <a:moveTo>
                  <a:pt x="1607" y="660"/>
                </a:moveTo>
                <a:cubicBezTo>
                  <a:pt x="1607" y="661"/>
                  <a:pt x="1607" y="661"/>
                  <a:pt x="1607" y="661"/>
                </a:cubicBezTo>
                <a:cubicBezTo>
                  <a:pt x="1607" y="661"/>
                  <a:pt x="1610" y="661"/>
                  <a:pt x="1608" y="661"/>
                </a:cubicBezTo>
                <a:cubicBezTo>
                  <a:pt x="1608" y="661"/>
                  <a:pt x="1608" y="661"/>
                  <a:pt x="1608" y="661"/>
                </a:cubicBezTo>
                <a:cubicBezTo>
                  <a:pt x="1608" y="660"/>
                  <a:pt x="1608" y="660"/>
                  <a:pt x="1608" y="660"/>
                </a:cubicBezTo>
                <a:lnTo>
                  <a:pt x="1607" y="660"/>
                </a:lnTo>
                <a:close/>
                <a:moveTo>
                  <a:pt x="1889" y="661"/>
                </a:moveTo>
                <a:cubicBezTo>
                  <a:pt x="1889" y="660"/>
                  <a:pt x="1889" y="660"/>
                  <a:pt x="1889" y="660"/>
                </a:cubicBezTo>
                <a:cubicBezTo>
                  <a:pt x="1889" y="660"/>
                  <a:pt x="1889" y="660"/>
                  <a:pt x="1889" y="660"/>
                </a:cubicBezTo>
                <a:cubicBezTo>
                  <a:pt x="1888" y="661"/>
                  <a:pt x="1888" y="662"/>
                  <a:pt x="1887" y="663"/>
                </a:cubicBezTo>
                <a:cubicBezTo>
                  <a:pt x="1889" y="663"/>
                  <a:pt x="1889" y="663"/>
                  <a:pt x="1890" y="662"/>
                </a:cubicBezTo>
                <a:cubicBezTo>
                  <a:pt x="1889" y="661"/>
                  <a:pt x="1890" y="662"/>
                  <a:pt x="1889" y="661"/>
                </a:cubicBezTo>
                <a:close/>
                <a:moveTo>
                  <a:pt x="1448" y="665"/>
                </a:moveTo>
                <a:cubicBezTo>
                  <a:pt x="1448" y="665"/>
                  <a:pt x="1450" y="662"/>
                  <a:pt x="1450" y="661"/>
                </a:cubicBezTo>
                <a:cubicBezTo>
                  <a:pt x="1449" y="661"/>
                  <a:pt x="1449" y="661"/>
                  <a:pt x="1449" y="661"/>
                </a:cubicBezTo>
                <a:cubicBezTo>
                  <a:pt x="1449" y="662"/>
                  <a:pt x="1448" y="663"/>
                  <a:pt x="1447" y="663"/>
                </a:cubicBezTo>
                <a:cubicBezTo>
                  <a:pt x="1447" y="665"/>
                  <a:pt x="1447" y="664"/>
                  <a:pt x="1447" y="665"/>
                </a:cubicBezTo>
                <a:cubicBezTo>
                  <a:pt x="1447" y="665"/>
                  <a:pt x="1447" y="665"/>
                  <a:pt x="1447" y="665"/>
                </a:cubicBezTo>
                <a:lnTo>
                  <a:pt x="1448" y="665"/>
                </a:lnTo>
                <a:close/>
                <a:moveTo>
                  <a:pt x="1664" y="667"/>
                </a:moveTo>
                <a:cubicBezTo>
                  <a:pt x="1664" y="667"/>
                  <a:pt x="1664" y="667"/>
                  <a:pt x="1664" y="667"/>
                </a:cubicBezTo>
                <a:cubicBezTo>
                  <a:pt x="1663" y="666"/>
                  <a:pt x="1663" y="666"/>
                  <a:pt x="1663" y="665"/>
                </a:cubicBezTo>
                <a:cubicBezTo>
                  <a:pt x="1662" y="665"/>
                  <a:pt x="1661" y="665"/>
                  <a:pt x="1660" y="665"/>
                </a:cubicBezTo>
                <a:cubicBezTo>
                  <a:pt x="1660" y="667"/>
                  <a:pt x="1660" y="667"/>
                  <a:pt x="1660" y="667"/>
                </a:cubicBezTo>
                <a:cubicBezTo>
                  <a:pt x="1661" y="667"/>
                  <a:pt x="1660" y="667"/>
                  <a:pt x="1661" y="667"/>
                </a:cubicBezTo>
                <a:cubicBezTo>
                  <a:pt x="1662" y="667"/>
                  <a:pt x="1662" y="667"/>
                  <a:pt x="1662" y="667"/>
                </a:cubicBezTo>
                <a:cubicBezTo>
                  <a:pt x="1662" y="669"/>
                  <a:pt x="1662" y="669"/>
                  <a:pt x="1662" y="669"/>
                </a:cubicBezTo>
                <a:cubicBezTo>
                  <a:pt x="1664" y="669"/>
                  <a:pt x="1664" y="669"/>
                  <a:pt x="1664" y="669"/>
                </a:cubicBezTo>
                <a:cubicBezTo>
                  <a:pt x="1664" y="669"/>
                  <a:pt x="1664" y="668"/>
                  <a:pt x="1664" y="667"/>
                </a:cubicBezTo>
                <a:close/>
                <a:moveTo>
                  <a:pt x="1659" y="675"/>
                </a:moveTo>
                <a:cubicBezTo>
                  <a:pt x="1659" y="678"/>
                  <a:pt x="1659" y="678"/>
                  <a:pt x="1659" y="678"/>
                </a:cubicBezTo>
                <a:cubicBezTo>
                  <a:pt x="1660" y="678"/>
                  <a:pt x="1660" y="678"/>
                  <a:pt x="1660" y="678"/>
                </a:cubicBezTo>
                <a:cubicBezTo>
                  <a:pt x="1660" y="677"/>
                  <a:pt x="1660" y="677"/>
                  <a:pt x="1660" y="677"/>
                </a:cubicBezTo>
                <a:cubicBezTo>
                  <a:pt x="1660" y="675"/>
                  <a:pt x="1660" y="675"/>
                  <a:pt x="1660" y="675"/>
                </a:cubicBezTo>
                <a:lnTo>
                  <a:pt x="1659" y="675"/>
                </a:lnTo>
                <a:close/>
                <a:moveTo>
                  <a:pt x="1613" y="680"/>
                </a:moveTo>
                <a:cubicBezTo>
                  <a:pt x="1614" y="680"/>
                  <a:pt x="1614" y="680"/>
                  <a:pt x="1614" y="679"/>
                </a:cubicBezTo>
                <a:cubicBezTo>
                  <a:pt x="1615" y="679"/>
                  <a:pt x="1615" y="679"/>
                  <a:pt x="1615" y="679"/>
                </a:cubicBezTo>
                <a:cubicBezTo>
                  <a:pt x="1615" y="679"/>
                  <a:pt x="1615" y="679"/>
                  <a:pt x="1615" y="679"/>
                </a:cubicBezTo>
                <a:cubicBezTo>
                  <a:pt x="1614" y="678"/>
                  <a:pt x="1613" y="677"/>
                  <a:pt x="1611" y="677"/>
                </a:cubicBezTo>
                <a:cubicBezTo>
                  <a:pt x="1611" y="679"/>
                  <a:pt x="1611" y="679"/>
                  <a:pt x="1611" y="679"/>
                </a:cubicBezTo>
                <a:cubicBezTo>
                  <a:pt x="1612" y="679"/>
                  <a:pt x="1612" y="679"/>
                  <a:pt x="1612" y="679"/>
                </a:cubicBezTo>
                <a:cubicBezTo>
                  <a:pt x="1613" y="679"/>
                  <a:pt x="1613" y="679"/>
                  <a:pt x="1613" y="680"/>
                </a:cubicBezTo>
                <a:close/>
                <a:moveTo>
                  <a:pt x="1545" y="680"/>
                </a:moveTo>
                <a:cubicBezTo>
                  <a:pt x="1545" y="679"/>
                  <a:pt x="1545" y="679"/>
                  <a:pt x="1545" y="679"/>
                </a:cubicBezTo>
                <a:cubicBezTo>
                  <a:pt x="1544" y="679"/>
                  <a:pt x="1543" y="679"/>
                  <a:pt x="1542" y="679"/>
                </a:cubicBezTo>
                <a:cubicBezTo>
                  <a:pt x="1542" y="681"/>
                  <a:pt x="1542" y="682"/>
                  <a:pt x="1543" y="684"/>
                </a:cubicBezTo>
                <a:cubicBezTo>
                  <a:pt x="1545" y="684"/>
                  <a:pt x="1545" y="684"/>
                  <a:pt x="1546" y="685"/>
                </a:cubicBezTo>
                <a:cubicBezTo>
                  <a:pt x="1546" y="686"/>
                  <a:pt x="1546" y="686"/>
                  <a:pt x="1546" y="686"/>
                </a:cubicBezTo>
                <a:cubicBezTo>
                  <a:pt x="1547" y="686"/>
                  <a:pt x="1547" y="686"/>
                  <a:pt x="1547" y="686"/>
                </a:cubicBezTo>
                <a:cubicBezTo>
                  <a:pt x="1549" y="687"/>
                  <a:pt x="1550" y="688"/>
                  <a:pt x="1551" y="688"/>
                </a:cubicBezTo>
                <a:cubicBezTo>
                  <a:pt x="1551" y="690"/>
                  <a:pt x="1551" y="690"/>
                  <a:pt x="1551" y="690"/>
                </a:cubicBezTo>
                <a:cubicBezTo>
                  <a:pt x="1555" y="690"/>
                  <a:pt x="1555" y="690"/>
                  <a:pt x="1555" y="690"/>
                </a:cubicBezTo>
                <a:cubicBezTo>
                  <a:pt x="1555" y="690"/>
                  <a:pt x="1555" y="691"/>
                  <a:pt x="1555" y="691"/>
                </a:cubicBezTo>
                <a:cubicBezTo>
                  <a:pt x="1556" y="691"/>
                  <a:pt x="1556" y="691"/>
                  <a:pt x="1556" y="691"/>
                </a:cubicBezTo>
                <a:cubicBezTo>
                  <a:pt x="1557" y="692"/>
                  <a:pt x="1557" y="692"/>
                  <a:pt x="1558" y="693"/>
                </a:cubicBezTo>
                <a:cubicBezTo>
                  <a:pt x="1560" y="693"/>
                  <a:pt x="1560" y="693"/>
                  <a:pt x="1560" y="693"/>
                </a:cubicBezTo>
                <a:cubicBezTo>
                  <a:pt x="1560" y="693"/>
                  <a:pt x="1560" y="694"/>
                  <a:pt x="1560" y="694"/>
                </a:cubicBezTo>
                <a:cubicBezTo>
                  <a:pt x="1564" y="694"/>
                  <a:pt x="1564" y="694"/>
                  <a:pt x="1564" y="694"/>
                </a:cubicBezTo>
                <a:cubicBezTo>
                  <a:pt x="1564" y="692"/>
                  <a:pt x="1564" y="692"/>
                  <a:pt x="1564" y="692"/>
                </a:cubicBezTo>
                <a:cubicBezTo>
                  <a:pt x="1564" y="691"/>
                  <a:pt x="1563" y="692"/>
                  <a:pt x="1563" y="691"/>
                </a:cubicBezTo>
                <a:cubicBezTo>
                  <a:pt x="1564" y="691"/>
                  <a:pt x="1564" y="690"/>
                  <a:pt x="1565" y="690"/>
                </a:cubicBezTo>
                <a:cubicBezTo>
                  <a:pt x="1565" y="687"/>
                  <a:pt x="1565" y="687"/>
                  <a:pt x="1565" y="687"/>
                </a:cubicBezTo>
                <a:cubicBezTo>
                  <a:pt x="1566" y="687"/>
                  <a:pt x="1566" y="687"/>
                  <a:pt x="1566" y="687"/>
                </a:cubicBezTo>
                <a:cubicBezTo>
                  <a:pt x="1566" y="685"/>
                  <a:pt x="1564" y="683"/>
                  <a:pt x="1564" y="682"/>
                </a:cubicBezTo>
                <a:cubicBezTo>
                  <a:pt x="1565" y="682"/>
                  <a:pt x="1565" y="682"/>
                  <a:pt x="1565" y="682"/>
                </a:cubicBezTo>
                <a:cubicBezTo>
                  <a:pt x="1566" y="680"/>
                  <a:pt x="1566" y="681"/>
                  <a:pt x="1566" y="679"/>
                </a:cubicBezTo>
                <a:cubicBezTo>
                  <a:pt x="1565" y="679"/>
                  <a:pt x="1564" y="679"/>
                  <a:pt x="1563" y="679"/>
                </a:cubicBezTo>
                <a:cubicBezTo>
                  <a:pt x="1563" y="680"/>
                  <a:pt x="1563" y="680"/>
                  <a:pt x="1562" y="681"/>
                </a:cubicBezTo>
                <a:cubicBezTo>
                  <a:pt x="1559" y="681"/>
                  <a:pt x="1555" y="681"/>
                  <a:pt x="1551" y="681"/>
                </a:cubicBezTo>
                <a:cubicBezTo>
                  <a:pt x="1551" y="681"/>
                  <a:pt x="1551" y="680"/>
                  <a:pt x="1551" y="680"/>
                </a:cubicBezTo>
                <a:cubicBezTo>
                  <a:pt x="1549" y="680"/>
                  <a:pt x="1549" y="680"/>
                  <a:pt x="1549" y="680"/>
                </a:cubicBezTo>
                <a:cubicBezTo>
                  <a:pt x="1549" y="679"/>
                  <a:pt x="1549" y="679"/>
                  <a:pt x="1549" y="679"/>
                </a:cubicBezTo>
                <a:cubicBezTo>
                  <a:pt x="1548" y="679"/>
                  <a:pt x="1547" y="680"/>
                  <a:pt x="1545" y="680"/>
                </a:cubicBezTo>
                <a:close/>
                <a:moveTo>
                  <a:pt x="791" y="679"/>
                </a:moveTo>
                <a:cubicBezTo>
                  <a:pt x="790" y="679"/>
                  <a:pt x="790" y="679"/>
                  <a:pt x="790" y="679"/>
                </a:cubicBezTo>
                <a:cubicBezTo>
                  <a:pt x="790" y="680"/>
                  <a:pt x="790" y="681"/>
                  <a:pt x="790" y="683"/>
                </a:cubicBezTo>
                <a:cubicBezTo>
                  <a:pt x="790" y="683"/>
                  <a:pt x="790" y="683"/>
                  <a:pt x="790" y="683"/>
                </a:cubicBezTo>
                <a:cubicBezTo>
                  <a:pt x="791" y="682"/>
                  <a:pt x="792" y="680"/>
                  <a:pt x="791" y="679"/>
                </a:cubicBezTo>
                <a:close/>
                <a:moveTo>
                  <a:pt x="1661" y="686"/>
                </a:moveTo>
                <a:cubicBezTo>
                  <a:pt x="1663" y="686"/>
                  <a:pt x="1663" y="686"/>
                  <a:pt x="1663" y="686"/>
                </a:cubicBezTo>
                <a:cubicBezTo>
                  <a:pt x="1663" y="685"/>
                  <a:pt x="1663" y="685"/>
                  <a:pt x="1663" y="685"/>
                </a:cubicBezTo>
                <a:cubicBezTo>
                  <a:pt x="1661" y="685"/>
                  <a:pt x="1661" y="685"/>
                  <a:pt x="1661" y="685"/>
                </a:cubicBezTo>
                <a:lnTo>
                  <a:pt x="1661" y="686"/>
                </a:lnTo>
                <a:close/>
                <a:moveTo>
                  <a:pt x="2512" y="693"/>
                </a:moveTo>
                <a:cubicBezTo>
                  <a:pt x="2512" y="696"/>
                  <a:pt x="2512" y="696"/>
                  <a:pt x="2512" y="696"/>
                </a:cubicBezTo>
                <a:cubicBezTo>
                  <a:pt x="2513" y="696"/>
                  <a:pt x="2513" y="696"/>
                  <a:pt x="2513" y="696"/>
                </a:cubicBezTo>
                <a:cubicBezTo>
                  <a:pt x="2513" y="694"/>
                  <a:pt x="2513" y="694"/>
                  <a:pt x="2513" y="694"/>
                </a:cubicBezTo>
                <a:cubicBezTo>
                  <a:pt x="2513" y="694"/>
                  <a:pt x="2513" y="694"/>
                  <a:pt x="2513" y="694"/>
                </a:cubicBezTo>
                <a:cubicBezTo>
                  <a:pt x="2513" y="693"/>
                  <a:pt x="2513" y="693"/>
                  <a:pt x="2513" y="693"/>
                </a:cubicBezTo>
                <a:lnTo>
                  <a:pt x="2512" y="693"/>
                </a:lnTo>
                <a:close/>
                <a:moveTo>
                  <a:pt x="1663" y="694"/>
                </a:moveTo>
                <a:cubicBezTo>
                  <a:pt x="1665" y="694"/>
                  <a:pt x="1665" y="694"/>
                  <a:pt x="1665" y="694"/>
                </a:cubicBezTo>
                <a:cubicBezTo>
                  <a:pt x="1665" y="694"/>
                  <a:pt x="1665" y="694"/>
                  <a:pt x="1665" y="694"/>
                </a:cubicBezTo>
                <a:cubicBezTo>
                  <a:pt x="1663" y="694"/>
                  <a:pt x="1663" y="694"/>
                  <a:pt x="1663" y="694"/>
                </a:cubicBezTo>
                <a:close/>
                <a:moveTo>
                  <a:pt x="1672" y="695"/>
                </a:moveTo>
                <a:cubicBezTo>
                  <a:pt x="1671" y="693"/>
                  <a:pt x="1672" y="694"/>
                  <a:pt x="1670" y="694"/>
                </a:cubicBezTo>
                <a:cubicBezTo>
                  <a:pt x="1671" y="696"/>
                  <a:pt x="1670" y="695"/>
                  <a:pt x="1672" y="695"/>
                </a:cubicBezTo>
                <a:close/>
                <a:moveTo>
                  <a:pt x="1662" y="695"/>
                </a:moveTo>
                <a:cubicBezTo>
                  <a:pt x="1662" y="694"/>
                  <a:pt x="1662" y="694"/>
                  <a:pt x="1662" y="694"/>
                </a:cubicBezTo>
                <a:cubicBezTo>
                  <a:pt x="1661" y="694"/>
                  <a:pt x="1661" y="694"/>
                  <a:pt x="1661" y="694"/>
                </a:cubicBezTo>
                <a:cubicBezTo>
                  <a:pt x="1662" y="695"/>
                  <a:pt x="1661" y="695"/>
                  <a:pt x="1662" y="695"/>
                </a:cubicBezTo>
                <a:close/>
                <a:moveTo>
                  <a:pt x="1628" y="697"/>
                </a:moveTo>
                <a:cubicBezTo>
                  <a:pt x="1628" y="700"/>
                  <a:pt x="1628" y="700"/>
                  <a:pt x="1628" y="700"/>
                </a:cubicBezTo>
                <a:cubicBezTo>
                  <a:pt x="1629" y="700"/>
                  <a:pt x="1629" y="700"/>
                  <a:pt x="1629" y="700"/>
                </a:cubicBezTo>
                <a:cubicBezTo>
                  <a:pt x="1629" y="698"/>
                  <a:pt x="1629" y="698"/>
                  <a:pt x="1629" y="698"/>
                </a:cubicBezTo>
                <a:cubicBezTo>
                  <a:pt x="1628" y="698"/>
                  <a:pt x="1628" y="698"/>
                  <a:pt x="1628" y="698"/>
                </a:cubicBezTo>
                <a:cubicBezTo>
                  <a:pt x="1628" y="697"/>
                  <a:pt x="1628" y="697"/>
                  <a:pt x="1628" y="697"/>
                </a:cubicBezTo>
                <a:close/>
                <a:moveTo>
                  <a:pt x="1714" y="715"/>
                </a:moveTo>
                <a:cubicBezTo>
                  <a:pt x="1714" y="715"/>
                  <a:pt x="1713" y="715"/>
                  <a:pt x="1712" y="715"/>
                </a:cubicBezTo>
                <a:cubicBezTo>
                  <a:pt x="1713" y="718"/>
                  <a:pt x="1715" y="718"/>
                  <a:pt x="1717" y="720"/>
                </a:cubicBezTo>
                <a:cubicBezTo>
                  <a:pt x="1720" y="720"/>
                  <a:pt x="1722" y="720"/>
                  <a:pt x="1724" y="719"/>
                </a:cubicBezTo>
                <a:cubicBezTo>
                  <a:pt x="1724" y="718"/>
                  <a:pt x="1724" y="718"/>
                  <a:pt x="1724" y="717"/>
                </a:cubicBezTo>
                <a:cubicBezTo>
                  <a:pt x="1726" y="717"/>
                  <a:pt x="1726" y="717"/>
                  <a:pt x="1726" y="717"/>
                </a:cubicBezTo>
                <a:cubicBezTo>
                  <a:pt x="1726" y="717"/>
                  <a:pt x="1727" y="716"/>
                  <a:pt x="1727" y="716"/>
                </a:cubicBezTo>
                <a:cubicBezTo>
                  <a:pt x="1728" y="715"/>
                  <a:pt x="1728" y="715"/>
                  <a:pt x="1728" y="713"/>
                </a:cubicBezTo>
                <a:cubicBezTo>
                  <a:pt x="1727" y="713"/>
                  <a:pt x="1727" y="713"/>
                  <a:pt x="1727" y="713"/>
                </a:cubicBezTo>
                <a:cubicBezTo>
                  <a:pt x="1727" y="713"/>
                  <a:pt x="1727" y="713"/>
                  <a:pt x="1727" y="713"/>
                </a:cubicBezTo>
                <a:cubicBezTo>
                  <a:pt x="1728" y="713"/>
                  <a:pt x="1728" y="713"/>
                  <a:pt x="1728" y="713"/>
                </a:cubicBezTo>
                <a:cubicBezTo>
                  <a:pt x="1728" y="711"/>
                  <a:pt x="1728" y="711"/>
                  <a:pt x="1728" y="711"/>
                </a:cubicBezTo>
                <a:cubicBezTo>
                  <a:pt x="1731" y="711"/>
                  <a:pt x="1731" y="709"/>
                  <a:pt x="1733" y="708"/>
                </a:cubicBezTo>
                <a:cubicBezTo>
                  <a:pt x="1733" y="708"/>
                  <a:pt x="1733" y="708"/>
                  <a:pt x="1733" y="708"/>
                </a:cubicBezTo>
                <a:cubicBezTo>
                  <a:pt x="1732" y="708"/>
                  <a:pt x="1731" y="708"/>
                  <a:pt x="1729" y="709"/>
                </a:cubicBezTo>
                <a:cubicBezTo>
                  <a:pt x="1729" y="709"/>
                  <a:pt x="1729" y="710"/>
                  <a:pt x="1729" y="710"/>
                </a:cubicBezTo>
                <a:cubicBezTo>
                  <a:pt x="1728" y="710"/>
                  <a:pt x="1727" y="711"/>
                  <a:pt x="1726" y="711"/>
                </a:cubicBezTo>
                <a:cubicBezTo>
                  <a:pt x="1726" y="711"/>
                  <a:pt x="1726" y="711"/>
                  <a:pt x="1726" y="711"/>
                </a:cubicBezTo>
                <a:cubicBezTo>
                  <a:pt x="1723" y="711"/>
                  <a:pt x="1723" y="711"/>
                  <a:pt x="1723" y="711"/>
                </a:cubicBezTo>
                <a:cubicBezTo>
                  <a:pt x="1723" y="711"/>
                  <a:pt x="1722" y="713"/>
                  <a:pt x="1721" y="712"/>
                </a:cubicBezTo>
                <a:cubicBezTo>
                  <a:pt x="1721" y="711"/>
                  <a:pt x="1721" y="711"/>
                  <a:pt x="1721" y="711"/>
                </a:cubicBezTo>
                <a:cubicBezTo>
                  <a:pt x="1719" y="711"/>
                  <a:pt x="1719" y="711"/>
                  <a:pt x="1719" y="711"/>
                </a:cubicBezTo>
                <a:cubicBezTo>
                  <a:pt x="1719" y="712"/>
                  <a:pt x="1719" y="713"/>
                  <a:pt x="1720" y="713"/>
                </a:cubicBezTo>
                <a:cubicBezTo>
                  <a:pt x="1717" y="713"/>
                  <a:pt x="1715" y="713"/>
                  <a:pt x="1714" y="715"/>
                </a:cubicBezTo>
                <a:close/>
                <a:moveTo>
                  <a:pt x="1639" y="711"/>
                </a:moveTo>
                <a:cubicBezTo>
                  <a:pt x="1637" y="711"/>
                  <a:pt x="1637" y="711"/>
                  <a:pt x="1637" y="711"/>
                </a:cubicBezTo>
                <a:cubicBezTo>
                  <a:pt x="1637" y="713"/>
                  <a:pt x="1637" y="713"/>
                  <a:pt x="1637" y="713"/>
                </a:cubicBezTo>
                <a:cubicBezTo>
                  <a:pt x="1641" y="714"/>
                  <a:pt x="1644" y="715"/>
                  <a:pt x="1649" y="715"/>
                </a:cubicBezTo>
                <a:cubicBezTo>
                  <a:pt x="1649" y="716"/>
                  <a:pt x="1649" y="717"/>
                  <a:pt x="1649" y="717"/>
                </a:cubicBezTo>
                <a:cubicBezTo>
                  <a:pt x="1653" y="717"/>
                  <a:pt x="1653" y="717"/>
                  <a:pt x="1653" y="717"/>
                </a:cubicBezTo>
                <a:cubicBezTo>
                  <a:pt x="1653" y="717"/>
                  <a:pt x="1653" y="717"/>
                  <a:pt x="1653" y="717"/>
                </a:cubicBezTo>
                <a:cubicBezTo>
                  <a:pt x="1654" y="717"/>
                  <a:pt x="1654" y="717"/>
                  <a:pt x="1654" y="717"/>
                </a:cubicBezTo>
                <a:cubicBezTo>
                  <a:pt x="1654" y="716"/>
                  <a:pt x="1654" y="716"/>
                  <a:pt x="1654" y="716"/>
                </a:cubicBezTo>
                <a:cubicBezTo>
                  <a:pt x="1656" y="716"/>
                  <a:pt x="1656" y="717"/>
                  <a:pt x="1656" y="717"/>
                </a:cubicBezTo>
                <a:cubicBezTo>
                  <a:pt x="1658" y="717"/>
                  <a:pt x="1661" y="716"/>
                  <a:pt x="1662" y="715"/>
                </a:cubicBezTo>
                <a:cubicBezTo>
                  <a:pt x="1662" y="715"/>
                  <a:pt x="1662" y="715"/>
                  <a:pt x="1662" y="715"/>
                </a:cubicBezTo>
                <a:cubicBezTo>
                  <a:pt x="1662" y="715"/>
                  <a:pt x="1662" y="715"/>
                  <a:pt x="1662" y="715"/>
                </a:cubicBezTo>
                <a:cubicBezTo>
                  <a:pt x="1661" y="714"/>
                  <a:pt x="1661" y="714"/>
                  <a:pt x="1659" y="714"/>
                </a:cubicBezTo>
                <a:cubicBezTo>
                  <a:pt x="1659" y="711"/>
                  <a:pt x="1659" y="711"/>
                  <a:pt x="1659" y="711"/>
                </a:cubicBezTo>
                <a:cubicBezTo>
                  <a:pt x="1656" y="712"/>
                  <a:pt x="1654" y="712"/>
                  <a:pt x="1651" y="713"/>
                </a:cubicBezTo>
                <a:cubicBezTo>
                  <a:pt x="1651" y="712"/>
                  <a:pt x="1651" y="712"/>
                  <a:pt x="1651" y="711"/>
                </a:cubicBezTo>
                <a:cubicBezTo>
                  <a:pt x="1648" y="712"/>
                  <a:pt x="1646" y="712"/>
                  <a:pt x="1644" y="712"/>
                </a:cubicBezTo>
                <a:cubicBezTo>
                  <a:pt x="1644" y="711"/>
                  <a:pt x="1643" y="711"/>
                  <a:pt x="1643" y="710"/>
                </a:cubicBezTo>
                <a:cubicBezTo>
                  <a:pt x="1641" y="710"/>
                  <a:pt x="1641" y="710"/>
                  <a:pt x="1641" y="710"/>
                </a:cubicBezTo>
                <a:cubicBezTo>
                  <a:pt x="1641" y="709"/>
                  <a:pt x="1641" y="709"/>
                  <a:pt x="1641" y="709"/>
                </a:cubicBezTo>
                <a:cubicBezTo>
                  <a:pt x="1639" y="709"/>
                  <a:pt x="1639" y="711"/>
                  <a:pt x="1639" y="711"/>
                </a:cubicBezTo>
                <a:close/>
                <a:moveTo>
                  <a:pt x="1669" y="709"/>
                </a:moveTo>
                <a:cubicBezTo>
                  <a:pt x="1669" y="711"/>
                  <a:pt x="1669" y="711"/>
                  <a:pt x="1669" y="711"/>
                </a:cubicBezTo>
                <a:cubicBezTo>
                  <a:pt x="1670" y="711"/>
                  <a:pt x="1670" y="711"/>
                  <a:pt x="1670" y="711"/>
                </a:cubicBezTo>
                <a:cubicBezTo>
                  <a:pt x="1669" y="709"/>
                  <a:pt x="1670" y="710"/>
                  <a:pt x="1669" y="709"/>
                </a:cubicBezTo>
                <a:close/>
                <a:moveTo>
                  <a:pt x="2573" y="712"/>
                </a:moveTo>
                <a:cubicBezTo>
                  <a:pt x="2573" y="711"/>
                  <a:pt x="2573" y="711"/>
                  <a:pt x="2574" y="710"/>
                </a:cubicBezTo>
                <a:cubicBezTo>
                  <a:pt x="2572" y="710"/>
                  <a:pt x="2572" y="710"/>
                  <a:pt x="2572" y="710"/>
                </a:cubicBezTo>
                <a:cubicBezTo>
                  <a:pt x="2572" y="711"/>
                  <a:pt x="2572" y="711"/>
                  <a:pt x="2572" y="711"/>
                </a:cubicBezTo>
                <a:cubicBezTo>
                  <a:pt x="2571" y="711"/>
                  <a:pt x="2571" y="711"/>
                  <a:pt x="2571" y="711"/>
                </a:cubicBezTo>
                <a:cubicBezTo>
                  <a:pt x="2571" y="711"/>
                  <a:pt x="2571" y="711"/>
                  <a:pt x="2571" y="711"/>
                </a:cubicBezTo>
                <a:cubicBezTo>
                  <a:pt x="2572" y="711"/>
                  <a:pt x="2572" y="711"/>
                  <a:pt x="2572" y="711"/>
                </a:cubicBezTo>
                <a:cubicBezTo>
                  <a:pt x="2572" y="712"/>
                  <a:pt x="2572" y="712"/>
                  <a:pt x="2573" y="712"/>
                </a:cubicBezTo>
                <a:close/>
                <a:moveTo>
                  <a:pt x="781" y="716"/>
                </a:moveTo>
                <a:cubicBezTo>
                  <a:pt x="782" y="716"/>
                  <a:pt x="782" y="716"/>
                  <a:pt x="782" y="716"/>
                </a:cubicBezTo>
                <a:cubicBezTo>
                  <a:pt x="782" y="715"/>
                  <a:pt x="782" y="715"/>
                  <a:pt x="782" y="715"/>
                </a:cubicBezTo>
                <a:cubicBezTo>
                  <a:pt x="780" y="715"/>
                  <a:pt x="780" y="715"/>
                  <a:pt x="780" y="715"/>
                </a:cubicBezTo>
                <a:cubicBezTo>
                  <a:pt x="780" y="716"/>
                  <a:pt x="779" y="716"/>
                  <a:pt x="779" y="717"/>
                </a:cubicBezTo>
                <a:cubicBezTo>
                  <a:pt x="780" y="717"/>
                  <a:pt x="781" y="716"/>
                  <a:pt x="781" y="716"/>
                </a:cubicBezTo>
                <a:close/>
                <a:moveTo>
                  <a:pt x="2579" y="723"/>
                </a:moveTo>
                <a:cubicBezTo>
                  <a:pt x="2577" y="723"/>
                  <a:pt x="2575" y="723"/>
                  <a:pt x="2574" y="723"/>
                </a:cubicBezTo>
                <a:cubicBezTo>
                  <a:pt x="2574" y="725"/>
                  <a:pt x="2574" y="725"/>
                  <a:pt x="2574" y="725"/>
                </a:cubicBezTo>
                <a:cubicBezTo>
                  <a:pt x="2573" y="725"/>
                  <a:pt x="2573" y="725"/>
                  <a:pt x="2573" y="725"/>
                </a:cubicBezTo>
                <a:cubicBezTo>
                  <a:pt x="2572" y="727"/>
                  <a:pt x="2573" y="725"/>
                  <a:pt x="2571" y="726"/>
                </a:cubicBezTo>
                <a:cubicBezTo>
                  <a:pt x="2571" y="727"/>
                  <a:pt x="2571" y="727"/>
                  <a:pt x="2571" y="727"/>
                </a:cubicBezTo>
                <a:cubicBezTo>
                  <a:pt x="2570" y="727"/>
                  <a:pt x="2570" y="726"/>
                  <a:pt x="2569" y="725"/>
                </a:cubicBezTo>
                <a:cubicBezTo>
                  <a:pt x="2566" y="726"/>
                  <a:pt x="2567" y="728"/>
                  <a:pt x="2565" y="731"/>
                </a:cubicBezTo>
                <a:cubicBezTo>
                  <a:pt x="2564" y="732"/>
                  <a:pt x="2563" y="732"/>
                  <a:pt x="2562" y="734"/>
                </a:cubicBezTo>
                <a:cubicBezTo>
                  <a:pt x="2564" y="734"/>
                  <a:pt x="2564" y="734"/>
                  <a:pt x="2564" y="734"/>
                </a:cubicBezTo>
                <a:cubicBezTo>
                  <a:pt x="2564" y="736"/>
                  <a:pt x="2564" y="736"/>
                  <a:pt x="2564" y="736"/>
                </a:cubicBezTo>
                <a:cubicBezTo>
                  <a:pt x="2564" y="736"/>
                  <a:pt x="2565" y="736"/>
                  <a:pt x="2565" y="737"/>
                </a:cubicBezTo>
                <a:cubicBezTo>
                  <a:pt x="2565" y="737"/>
                  <a:pt x="2565" y="737"/>
                  <a:pt x="2565" y="737"/>
                </a:cubicBezTo>
                <a:cubicBezTo>
                  <a:pt x="2565" y="739"/>
                  <a:pt x="2565" y="739"/>
                  <a:pt x="2565" y="739"/>
                </a:cubicBezTo>
                <a:cubicBezTo>
                  <a:pt x="2565" y="739"/>
                  <a:pt x="2565" y="739"/>
                  <a:pt x="2565" y="739"/>
                </a:cubicBezTo>
                <a:cubicBezTo>
                  <a:pt x="2566" y="741"/>
                  <a:pt x="2568" y="742"/>
                  <a:pt x="2569" y="744"/>
                </a:cubicBezTo>
                <a:cubicBezTo>
                  <a:pt x="2570" y="741"/>
                  <a:pt x="2571" y="739"/>
                  <a:pt x="2571" y="735"/>
                </a:cubicBezTo>
                <a:cubicBezTo>
                  <a:pt x="2574" y="735"/>
                  <a:pt x="2574" y="735"/>
                  <a:pt x="2574" y="735"/>
                </a:cubicBezTo>
                <a:cubicBezTo>
                  <a:pt x="2574" y="734"/>
                  <a:pt x="2574" y="734"/>
                  <a:pt x="2574" y="734"/>
                </a:cubicBezTo>
                <a:cubicBezTo>
                  <a:pt x="2575" y="734"/>
                  <a:pt x="2576" y="733"/>
                  <a:pt x="2576" y="733"/>
                </a:cubicBezTo>
                <a:cubicBezTo>
                  <a:pt x="2577" y="735"/>
                  <a:pt x="2577" y="735"/>
                  <a:pt x="2577" y="735"/>
                </a:cubicBezTo>
                <a:cubicBezTo>
                  <a:pt x="2579" y="735"/>
                  <a:pt x="2579" y="735"/>
                  <a:pt x="2579" y="735"/>
                </a:cubicBezTo>
                <a:cubicBezTo>
                  <a:pt x="2580" y="734"/>
                  <a:pt x="2580" y="732"/>
                  <a:pt x="2581" y="731"/>
                </a:cubicBezTo>
                <a:cubicBezTo>
                  <a:pt x="2581" y="730"/>
                  <a:pt x="2582" y="730"/>
                  <a:pt x="2582" y="730"/>
                </a:cubicBezTo>
                <a:cubicBezTo>
                  <a:pt x="2582" y="727"/>
                  <a:pt x="2582" y="727"/>
                  <a:pt x="2582" y="727"/>
                </a:cubicBezTo>
                <a:cubicBezTo>
                  <a:pt x="2581" y="726"/>
                  <a:pt x="2580" y="726"/>
                  <a:pt x="2580" y="726"/>
                </a:cubicBezTo>
                <a:cubicBezTo>
                  <a:pt x="2579" y="725"/>
                  <a:pt x="2579" y="724"/>
                  <a:pt x="2579" y="723"/>
                </a:cubicBezTo>
                <a:close/>
                <a:moveTo>
                  <a:pt x="2582" y="723"/>
                </a:moveTo>
                <a:cubicBezTo>
                  <a:pt x="2581" y="723"/>
                  <a:pt x="2581" y="723"/>
                  <a:pt x="2581" y="723"/>
                </a:cubicBezTo>
                <a:cubicBezTo>
                  <a:pt x="2581" y="725"/>
                  <a:pt x="2581" y="725"/>
                  <a:pt x="2581" y="725"/>
                </a:cubicBezTo>
                <a:cubicBezTo>
                  <a:pt x="2582" y="725"/>
                  <a:pt x="2582" y="725"/>
                  <a:pt x="2582" y="725"/>
                </a:cubicBezTo>
                <a:lnTo>
                  <a:pt x="2582" y="723"/>
                </a:lnTo>
                <a:close/>
                <a:moveTo>
                  <a:pt x="2540" y="731"/>
                </a:moveTo>
                <a:cubicBezTo>
                  <a:pt x="2540" y="733"/>
                  <a:pt x="2540" y="733"/>
                  <a:pt x="2540" y="733"/>
                </a:cubicBezTo>
                <a:cubicBezTo>
                  <a:pt x="2539" y="733"/>
                  <a:pt x="2539" y="733"/>
                  <a:pt x="2539" y="733"/>
                </a:cubicBezTo>
                <a:cubicBezTo>
                  <a:pt x="2539" y="734"/>
                  <a:pt x="2540" y="734"/>
                  <a:pt x="2540" y="734"/>
                </a:cubicBezTo>
                <a:cubicBezTo>
                  <a:pt x="2540" y="736"/>
                  <a:pt x="2540" y="736"/>
                  <a:pt x="2540" y="736"/>
                </a:cubicBezTo>
                <a:cubicBezTo>
                  <a:pt x="2541" y="737"/>
                  <a:pt x="2541" y="737"/>
                  <a:pt x="2542" y="737"/>
                </a:cubicBezTo>
                <a:cubicBezTo>
                  <a:pt x="2543" y="738"/>
                  <a:pt x="2543" y="740"/>
                  <a:pt x="2543" y="742"/>
                </a:cubicBezTo>
                <a:cubicBezTo>
                  <a:pt x="2542" y="742"/>
                  <a:pt x="2542" y="742"/>
                  <a:pt x="2542" y="742"/>
                </a:cubicBezTo>
                <a:cubicBezTo>
                  <a:pt x="2542" y="740"/>
                  <a:pt x="2542" y="740"/>
                  <a:pt x="2542" y="740"/>
                </a:cubicBezTo>
                <a:cubicBezTo>
                  <a:pt x="2540" y="740"/>
                  <a:pt x="2540" y="740"/>
                  <a:pt x="2540" y="740"/>
                </a:cubicBezTo>
                <a:cubicBezTo>
                  <a:pt x="2541" y="742"/>
                  <a:pt x="2542" y="743"/>
                  <a:pt x="2543" y="745"/>
                </a:cubicBezTo>
                <a:cubicBezTo>
                  <a:pt x="2544" y="745"/>
                  <a:pt x="2544" y="744"/>
                  <a:pt x="2545" y="744"/>
                </a:cubicBezTo>
                <a:cubicBezTo>
                  <a:pt x="2545" y="745"/>
                  <a:pt x="2545" y="745"/>
                  <a:pt x="2545" y="745"/>
                </a:cubicBezTo>
                <a:cubicBezTo>
                  <a:pt x="2547" y="745"/>
                  <a:pt x="2547" y="744"/>
                  <a:pt x="2548" y="744"/>
                </a:cubicBezTo>
                <a:cubicBezTo>
                  <a:pt x="2547" y="742"/>
                  <a:pt x="2547" y="740"/>
                  <a:pt x="2546" y="738"/>
                </a:cubicBezTo>
                <a:cubicBezTo>
                  <a:pt x="2548" y="738"/>
                  <a:pt x="2548" y="738"/>
                  <a:pt x="2548" y="738"/>
                </a:cubicBezTo>
                <a:cubicBezTo>
                  <a:pt x="2549" y="740"/>
                  <a:pt x="2549" y="742"/>
                  <a:pt x="2549" y="744"/>
                </a:cubicBezTo>
                <a:cubicBezTo>
                  <a:pt x="2549" y="744"/>
                  <a:pt x="2549" y="744"/>
                  <a:pt x="2549" y="744"/>
                </a:cubicBezTo>
                <a:cubicBezTo>
                  <a:pt x="2549" y="745"/>
                  <a:pt x="2548" y="745"/>
                  <a:pt x="2548" y="746"/>
                </a:cubicBezTo>
                <a:cubicBezTo>
                  <a:pt x="2547" y="747"/>
                  <a:pt x="2546" y="747"/>
                  <a:pt x="2545" y="747"/>
                </a:cubicBezTo>
                <a:cubicBezTo>
                  <a:pt x="2545" y="748"/>
                  <a:pt x="2545" y="748"/>
                  <a:pt x="2545" y="748"/>
                </a:cubicBezTo>
                <a:cubicBezTo>
                  <a:pt x="2544" y="748"/>
                  <a:pt x="2544" y="748"/>
                  <a:pt x="2544" y="748"/>
                </a:cubicBezTo>
                <a:cubicBezTo>
                  <a:pt x="2544" y="749"/>
                  <a:pt x="2543" y="753"/>
                  <a:pt x="2543" y="754"/>
                </a:cubicBezTo>
                <a:cubicBezTo>
                  <a:pt x="2544" y="754"/>
                  <a:pt x="2544" y="754"/>
                  <a:pt x="2544" y="754"/>
                </a:cubicBezTo>
                <a:cubicBezTo>
                  <a:pt x="2544" y="755"/>
                  <a:pt x="2544" y="755"/>
                  <a:pt x="2544" y="755"/>
                </a:cubicBezTo>
                <a:cubicBezTo>
                  <a:pt x="2543" y="755"/>
                  <a:pt x="2543" y="755"/>
                  <a:pt x="2543" y="755"/>
                </a:cubicBezTo>
                <a:cubicBezTo>
                  <a:pt x="2543" y="756"/>
                  <a:pt x="2543" y="756"/>
                  <a:pt x="2543" y="757"/>
                </a:cubicBezTo>
                <a:cubicBezTo>
                  <a:pt x="2545" y="757"/>
                  <a:pt x="2546" y="757"/>
                  <a:pt x="2547" y="757"/>
                </a:cubicBezTo>
                <a:cubicBezTo>
                  <a:pt x="2547" y="755"/>
                  <a:pt x="2546" y="754"/>
                  <a:pt x="2549" y="753"/>
                </a:cubicBezTo>
                <a:cubicBezTo>
                  <a:pt x="2548" y="755"/>
                  <a:pt x="2548" y="757"/>
                  <a:pt x="2548" y="760"/>
                </a:cubicBezTo>
                <a:cubicBezTo>
                  <a:pt x="2550" y="760"/>
                  <a:pt x="2550" y="760"/>
                  <a:pt x="2550" y="760"/>
                </a:cubicBezTo>
                <a:cubicBezTo>
                  <a:pt x="2550" y="759"/>
                  <a:pt x="2550" y="759"/>
                  <a:pt x="2550" y="759"/>
                </a:cubicBezTo>
                <a:cubicBezTo>
                  <a:pt x="2553" y="759"/>
                  <a:pt x="2553" y="758"/>
                  <a:pt x="2552" y="756"/>
                </a:cubicBezTo>
                <a:cubicBezTo>
                  <a:pt x="2553" y="756"/>
                  <a:pt x="2554" y="755"/>
                  <a:pt x="2555" y="754"/>
                </a:cubicBezTo>
                <a:cubicBezTo>
                  <a:pt x="2555" y="751"/>
                  <a:pt x="2555" y="751"/>
                  <a:pt x="2555" y="751"/>
                </a:cubicBezTo>
                <a:cubicBezTo>
                  <a:pt x="2555" y="751"/>
                  <a:pt x="2555" y="751"/>
                  <a:pt x="2555" y="751"/>
                </a:cubicBezTo>
                <a:cubicBezTo>
                  <a:pt x="2555" y="747"/>
                  <a:pt x="2555" y="747"/>
                  <a:pt x="2555" y="747"/>
                </a:cubicBezTo>
                <a:cubicBezTo>
                  <a:pt x="2556" y="747"/>
                  <a:pt x="2556" y="747"/>
                  <a:pt x="2556" y="747"/>
                </a:cubicBezTo>
                <a:cubicBezTo>
                  <a:pt x="2556" y="746"/>
                  <a:pt x="2556" y="746"/>
                  <a:pt x="2556" y="746"/>
                </a:cubicBezTo>
                <a:cubicBezTo>
                  <a:pt x="2557" y="746"/>
                  <a:pt x="2557" y="746"/>
                  <a:pt x="2557" y="746"/>
                </a:cubicBezTo>
                <a:cubicBezTo>
                  <a:pt x="2557" y="743"/>
                  <a:pt x="2557" y="743"/>
                  <a:pt x="2557" y="743"/>
                </a:cubicBezTo>
                <a:cubicBezTo>
                  <a:pt x="2557" y="743"/>
                  <a:pt x="2557" y="743"/>
                  <a:pt x="2557" y="743"/>
                </a:cubicBezTo>
                <a:cubicBezTo>
                  <a:pt x="2558" y="742"/>
                  <a:pt x="2559" y="741"/>
                  <a:pt x="2560" y="739"/>
                </a:cubicBezTo>
                <a:cubicBezTo>
                  <a:pt x="2559" y="739"/>
                  <a:pt x="2559" y="739"/>
                  <a:pt x="2558" y="738"/>
                </a:cubicBezTo>
                <a:cubicBezTo>
                  <a:pt x="2558" y="738"/>
                  <a:pt x="2557" y="737"/>
                  <a:pt x="2557" y="736"/>
                </a:cubicBezTo>
                <a:cubicBezTo>
                  <a:pt x="2556" y="735"/>
                  <a:pt x="2557" y="736"/>
                  <a:pt x="2556" y="735"/>
                </a:cubicBezTo>
                <a:cubicBezTo>
                  <a:pt x="2555" y="735"/>
                  <a:pt x="2555" y="735"/>
                  <a:pt x="2555" y="735"/>
                </a:cubicBezTo>
                <a:cubicBezTo>
                  <a:pt x="2555" y="735"/>
                  <a:pt x="2557" y="734"/>
                  <a:pt x="2557" y="734"/>
                </a:cubicBezTo>
                <a:cubicBezTo>
                  <a:pt x="2557" y="731"/>
                  <a:pt x="2557" y="731"/>
                  <a:pt x="2557" y="731"/>
                </a:cubicBezTo>
                <a:cubicBezTo>
                  <a:pt x="2552" y="731"/>
                  <a:pt x="2552" y="731"/>
                  <a:pt x="2552" y="731"/>
                </a:cubicBezTo>
                <a:cubicBezTo>
                  <a:pt x="2552" y="729"/>
                  <a:pt x="2552" y="728"/>
                  <a:pt x="2553" y="727"/>
                </a:cubicBezTo>
                <a:cubicBezTo>
                  <a:pt x="2550" y="727"/>
                  <a:pt x="2550" y="727"/>
                  <a:pt x="2548" y="727"/>
                </a:cubicBezTo>
                <a:cubicBezTo>
                  <a:pt x="2548" y="727"/>
                  <a:pt x="2548" y="727"/>
                  <a:pt x="2548" y="727"/>
                </a:cubicBezTo>
                <a:cubicBezTo>
                  <a:pt x="2547" y="727"/>
                  <a:pt x="2547" y="727"/>
                  <a:pt x="2547" y="727"/>
                </a:cubicBezTo>
                <a:cubicBezTo>
                  <a:pt x="2547" y="730"/>
                  <a:pt x="2547" y="730"/>
                  <a:pt x="2547" y="730"/>
                </a:cubicBezTo>
                <a:cubicBezTo>
                  <a:pt x="2547" y="730"/>
                  <a:pt x="2546" y="729"/>
                  <a:pt x="2545" y="729"/>
                </a:cubicBezTo>
                <a:cubicBezTo>
                  <a:pt x="2544" y="732"/>
                  <a:pt x="2544" y="732"/>
                  <a:pt x="2544" y="732"/>
                </a:cubicBezTo>
                <a:cubicBezTo>
                  <a:pt x="2543" y="732"/>
                  <a:pt x="2543" y="732"/>
                  <a:pt x="2542" y="733"/>
                </a:cubicBezTo>
                <a:cubicBezTo>
                  <a:pt x="2542" y="732"/>
                  <a:pt x="2542" y="732"/>
                  <a:pt x="2542" y="732"/>
                </a:cubicBezTo>
                <a:cubicBezTo>
                  <a:pt x="2541" y="732"/>
                  <a:pt x="2541" y="731"/>
                  <a:pt x="2540" y="731"/>
                </a:cubicBezTo>
                <a:close/>
                <a:moveTo>
                  <a:pt x="2474" y="756"/>
                </a:moveTo>
                <a:cubicBezTo>
                  <a:pt x="2474" y="754"/>
                  <a:pt x="2474" y="754"/>
                  <a:pt x="2474" y="754"/>
                </a:cubicBezTo>
                <a:cubicBezTo>
                  <a:pt x="2472" y="754"/>
                  <a:pt x="2472" y="754"/>
                  <a:pt x="2472" y="754"/>
                </a:cubicBezTo>
                <a:cubicBezTo>
                  <a:pt x="2473" y="756"/>
                  <a:pt x="2472" y="755"/>
                  <a:pt x="2473" y="756"/>
                </a:cubicBezTo>
                <a:cubicBezTo>
                  <a:pt x="2473" y="756"/>
                  <a:pt x="2473" y="756"/>
                  <a:pt x="2473" y="756"/>
                </a:cubicBezTo>
                <a:lnTo>
                  <a:pt x="2474" y="756"/>
                </a:lnTo>
                <a:close/>
                <a:moveTo>
                  <a:pt x="2553" y="766"/>
                </a:moveTo>
                <a:cubicBezTo>
                  <a:pt x="2553" y="765"/>
                  <a:pt x="2553" y="765"/>
                  <a:pt x="2553" y="765"/>
                </a:cubicBezTo>
                <a:cubicBezTo>
                  <a:pt x="2551" y="766"/>
                  <a:pt x="2550" y="766"/>
                  <a:pt x="2550" y="768"/>
                </a:cubicBezTo>
                <a:cubicBezTo>
                  <a:pt x="2551" y="768"/>
                  <a:pt x="2551" y="768"/>
                  <a:pt x="2552" y="767"/>
                </a:cubicBezTo>
                <a:cubicBezTo>
                  <a:pt x="2552" y="766"/>
                  <a:pt x="2552" y="767"/>
                  <a:pt x="2553" y="766"/>
                </a:cubicBezTo>
                <a:close/>
                <a:moveTo>
                  <a:pt x="2547" y="767"/>
                </a:moveTo>
                <a:cubicBezTo>
                  <a:pt x="2546" y="767"/>
                  <a:pt x="2546" y="767"/>
                  <a:pt x="2546" y="767"/>
                </a:cubicBezTo>
                <a:cubicBezTo>
                  <a:pt x="2547" y="767"/>
                  <a:pt x="2546" y="767"/>
                  <a:pt x="2547" y="767"/>
                </a:cubicBezTo>
                <a:close/>
                <a:moveTo>
                  <a:pt x="666" y="774"/>
                </a:moveTo>
                <a:cubicBezTo>
                  <a:pt x="664" y="777"/>
                  <a:pt x="664" y="777"/>
                  <a:pt x="667" y="779"/>
                </a:cubicBezTo>
                <a:cubicBezTo>
                  <a:pt x="668" y="778"/>
                  <a:pt x="667" y="778"/>
                  <a:pt x="668" y="778"/>
                </a:cubicBezTo>
                <a:cubicBezTo>
                  <a:pt x="668" y="775"/>
                  <a:pt x="668" y="775"/>
                  <a:pt x="668" y="775"/>
                </a:cubicBezTo>
                <a:cubicBezTo>
                  <a:pt x="667" y="775"/>
                  <a:pt x="667" y="775"/>
                  <a:pt x="667" y="775"/>
                </a:cubicBezTo>
                <a:cubicBezTo>
                  <a:pt x="667" y="774"/>
                  <a:pt x="667" y="774"/>
                  <a:pt x="667" y="774"/>
                </a:cubicBezTo>
                <a:lnTo>
                  <a:pt x="666" y="774"/>
                </a:lnTo>
                <a:close/>
                <a:moveTo>
                  <a:pt x="1320" y="786"/>
                </a:moveTo>
                <a:cubicBezTo>
                  <a:pt x="1321" y="786"/>
                  <a:pt x="1321" y="786"/>
                  <a:pt x="1321" y="786"/>
                </a:cubicBezTo>
                <a:cubicBezTo>
                  <a:pt x="1321" y="784"/>
                  <a:pt x="1321" y="784"/>
                  <a:pt x="1321" y="784"/>
                </a:cubicBezTo>
                <a:cubicBezTo>
                  <a:pt x="1320" y="784"/>
                  <a:pt x="1320" y="784"/>
                  <a:pt x="1320" y="784"/>
                </a:cubicBezTo>
                <a:lnTo>
                  <a:pt x="1320" y="786"/>
                </a:lnTo>
                <a:close/>
                <a:moveTo>
                  <a:pt x="1288" y="788"/>
                </a:moveTo>
                <a:cubicBezTo>
                  <a:pt x="1288" y="788"/>
                  <a:pt x="1288" y="788"/>
                  <a:pt x="1288" y="788"/>
                </a:cubicBezTo>
                <a:cubicBezTo>
                  <a:pt x="1288" y="787"/>
                  <a:pt x="1288" y="788"/>
                  <a:pt x="1288" y="787"/>
                </a:cubicBezTo>
                <a:lnTo>
                  <a:pt x="1288" y="788"/>
                </a:lnTo>
                <a:close/>
                <a:moveTo>
                  <a:pt x="1315" y="794"/>
                </a:moveTo>
                <a:cubicBezTo>
                  <a:pt x="1315" y="794"/>
                  <a:pt x="1315" y="794"/>
                  <a:pt x="1315" y="794"/>
                </a:cubicBezTo>
                <a:cubicBezTo>
                  <a:pt x="1316" y="794"/>
                  <a:pt x="1316" y="794"/>
                  <a:pt x="1317" y="794"/>
                </a:cubicBezTo>
                <a:cubicBezTo>
                  <a:pt x="1317" y="792"/>
                  <a:pt x="1318" y="792"/>
                  <a:pt x="1318" y="792"/>
                </a:cubicBezTo>
                <a:cubicBezTo>
                  <a:pt x="1318" y="789"/>
                  <a:pt x="1318" y="789"/>
                  <a:pt x="1318" y="789"/>
                </a:cubicBezTo>
                <a:cubicBezTo>
                  <a:pt x="1318" y="789"/>
                  <a:pt x="1318" y="789"/>
                  <a:pt x="1318" y="789"/>
                </a:cubicBezTo>
                <a:cubicBezTo>
                  <a:pt x="1318" y="788"/>
                  <a:pt x="1318" y="788"/>
                  <a:pt x="1318" y="788"/>
                </a:cubicBezTo>
                <a:cubicBezTo>
                  <a:pt x="1316" y="788"/>
                  <a:pt x="1316" y="788"/>
                  <a:pt x="1316" y="788"/>
                </a:cubicBezTo>
                <a:cubicBezTo>
                  <a:pt x="1316" y="791"/>
                  <a:pt x="1316" y="793"/>
                  <a:pt x="1315" y="794"/>
                </a:cubicBezTo>
                <a:close/>
                <a:moveTo>
                  <a:pt x="1293" y="794"/>
                </a:moveTo>
                <a:cubicBezTo>
                  <a:pt x="1294" y="793"/>
                  <a:pt x="1294" y="793"/>
                  <a:pt x="1295" y="793"/>
                </a:cubicBezTo>
                <a:cubicBezTo>
                  <a:pt x="1295" y="792"/>
                  <a:pt x="1295" y="792"/>
                  <a:pt x="1295" y="792"/>
                </a:cubicBezTo>
                <a:cubicBezTo>
                  <a:pt x="1295" y="791"/>
                  <a:pt x="1296" y="791"/>
                  <a:pt x="1297" y="790"/>
                </a:cubicBezTo>
                <a:cubicBezTo>
                  <a:pt x="1297" y="790"/>
                  <a:pt x="1297" y="790"/>
                  <a:pt x="1297" y="790"/>
                </a:cubicBezTo>
                <a:cubicBezTo>
                  <a:pt x="1297" y="790"/>
                  <a:pt x="1297" y="790"/>
                  <a:pt x="1297" y="790"/>
                </a:cubicBezTo>
                <a:cubicBezTo>
                  <a:pt x="1295" y="790"/>
                  <a:pt x="1295" y="791"/>
                  <a:pt x="1292" y="791"/>
                </a:cubicBezTo>
                <a:cubicBezTo>
                  <a:pt x="1292" y="794"/>
                  <a:pt x="1292" y="794"/>
                  <a:pt x="1292" y="794"/>
                </a:cubicBezTo>
                <a:cubicBezTo>
                  <a:pt x="1293" y="794"/>
                  <a:pt x="1293" y="794"/>
                  <a:pt x="1293" y="794"/>
                </a:cubicBezTo>
                <a:cubicBezTo>
                  <a:pt x="1293" y="794"/>
                  <a:pt x="1293" y="794"/>
                  <a:pt x="1293" y="794"/>
                </a:cubicBezTo>
                <a:close/>
                <a:moveTo>
                  <a:pt x="2537" y="790"/>
                </a:moveTo>
                <a:cubicBezTo>
                  <a:pt x="2536" y="790"/>
                  <a:pt x="2536" y="790"/>
                  <a:pt x="2536" y="790"/>
                </a:cubicBezTo>
                <a:cubicBezTo>
                  <a:pt x="2536" y="790"/>
                  <a:pt x="2536" y="790"/>
                  <a:pt x="2537" y="790"/>
                </a:cubicBezTo>
                <a:close/>
                <a:moveTo>
                  <a:pt x="1302" y="793"/>
                </a:moveTo>
                <a:cubicBezTo>
                  <a:pt x="1302" y="795"/>
                  <a:pt x="1302" y="795"/>
                  <a:pt x="1302" y="795"/>
                </a:cubicBezTo>
                <a:cubicBezTo>
                  <a:pt x="1301" y="795"/>
                  <a:pt x="1301" y="795"/>
                  <a:pt x="1301" y="795"/>
                </a:cubicBezTo>
                <a:cubicBezTo>
                  <a:pt x="1302" y="797"/>
                  <a:pt x="1302" y="797"/>
                  <a:pt x="1302" y="797"/>
                </a:cubicBezTo>
                <a:cubicBezTo>
                  <a:pt x="1305" y="797"/>
                  <a:pt x="1305" y="797"/>
                  <a:pt x="1305" y="797"/>
                </a:cubicBezTo>
                <a:cubicBezTo>
                  <a:pt x="1305" y="796"/>
                  <a:pt x="1305" y="795"/>
                  <a:pt x="1305" y="794"/>
                </a:cubicBezTo>
                <a:cubicBezTo>
                  <a:pt x="1305" y="794"/>
                  <a:pt x="1305" y="794"/>
                  <a:pt x="1305" y="794"/>
                </a:cubicBezTo>
                <a:cubicBezTo>
                  <a:pt x="1305" y="793"/>
                  <a:pt x="1305" y="793"/>
                  <a:pt x="1305" y="793"/>
                </a:cubicBezTo>
                <a:lnTo>
                  <a:pt x="1302" y="793"/>
                </a:lnTo>
                <a:close/>
                <a:moveTo>
                  <a:pt x="2520" y="807"/>
                </a:moveTo>
                <a:cubicBezTo>
                  <a:pt x="2520" y="804"/>
                  <a:pt x="2520" y="804"/>
                  <a:pt x="2520" y="804"/>
                </a:cubicBezTo>
                <a:cubicBezTo>
                  <a:pt x="2518" y="804"/>
                  <a:pt x="2518" y="804"/>
                  <a:pt x="2518" y="804"/>
                </a:cubicBezTo>
                <a:cubicBezTo>
                  <a:pt x="2518" y="806"/>
                  <a:pt x="2518" y="806"/>
                  <a:pt x="2518" y="806"/>
                </a:cubicBezTo>
                <a:cubicBezTo>
                  <a:pt x="2519" y="806"/>
                  <a:pt x="2519" y="806"/>
                  <a:pt x="2519" y="806"/>
                </a:cubicBezTo>
                <a:cubicBezTo>
                  <a:pt x="2519" y="807"/>
                  <a:pt x="2519" y="807"/>
                  <a:pt x="2519" y="807"/>
                </a:cubicBezTo>
                <a:lnTo>
                  <a:pt x="2520" y="807"/>
                </a:lnTo>
                <a:close/>
                <a:moveTo>
                  <a:pt x="2463" y="840"/>
                </a:moveTo>
                <a:cubicBezTo>
                  <a:pt x="2463" y="841"/>
                  <a:pt x="2462" y="841"/>
                  <a:pt x="2461" y="842"/>
                </a:cubicBezTo>
                <a:cubicBezTo>
                  <a:pt x="2461" y="844"/>
                  <a:pt x="2461" y="844"/>
                  <a:pt x="2461" y="844"/>
                </a:cubicBezTo>
                <a:cubicBezTo>
                  <a:pt x="2460" y="845"/>
                  <a:pt x="2460" y="845"/>
                  <a:pt x="2460" y="845"/>
                </a:cubicBezTo>
                <a:cubicBezTo>
                  <a:pt x="2460" y="848"/>
                  <a:pt x="2460" y="851"/>
                  <a:pt x="2461" y="853"/>
                </a:cubicBezTo>
                <a:cubicBezTo>
                  <a:pt x="2463" y="854"/>
                  <a:pt x="2464" y="856"/>
                  <a:pt x="2466" y="858"/>
                </a:cubicBezTo>
                <a:cubicBezTo>
                  <a:pt x="2466" y="857"/>
                  <a:pt x="2466" y="857"/>
                  <a:pt x="2467" y="856"/>
                </a:cubicBezTo>
                <a:cubicBezTo>
                  <a:pt x="2467" y="856"/>
                  <a:pt x="2467" y="856"/>
                  <a:pt x="2467" y="856"/>
                </a:cubicBezTo>
                <a:cubicBezTo>
                  <a:pt x="2467" y="854"/>
                  <a:pt x="2467" y="854"/>
                  <a:pt x="2467" y="854"/>
                </a:cubicBezTo>
                <a:cubicBezTo>
                  <a:pt x="2468" y="853"/>
                  <a:pt x="2469" y="853"/>
                  <a:pt x="2470" y="852"/>
                </a:cubicBezTo>
                <a:cubicBezTo>
                  <a:pt x="2470" y="849"/>
                  <a:pt x="2470" y="849"/>
                  <a:pt x="2470" y="849"/>
                </a:cubicBezTo>
                <a:cubicBezTo>
                  <a:pt x="2471" y="849"/>
                  <a:pt x="2471" y="849"/>
                  <a:pt x="2471" y="849"/>
                </a:cubicBezTo>
                <a:cubicBezTo>
                  <a:pt x="2471" y="847"/>
                  <a:pt x="2471" y="847"/>
                  <a:pt x="2471" y="847"/>
                </a:cubicBezTo>
                <a:cubicBezTo>
                  <a:pt x="2472" y="847"/>
                  <a:pt x="2472" y="847"/>
                  <a:pt x="2472" y="847"/>
                </a:cubicBezTo>
                <a:cubicBezTo>
                  <a:pt x="2472" y="842"/>
                  <a:pt x="2472" y="842"/>
                  <a:pt x="2472" y="842"/>
                </a:cubicBezTo>
                <a:cubicBezTo>
                  <a:pt x="2473" y="837"/>
                  <a:pt x="2474" y="831"/>
                  <a:pt x="2476" y="827"/>
                </a:cubicBezTo>
                <a:cubicBezTo>
                  <a:pt x="2475" y="826"/>
                  <a:pt x="2475" y="824"/>
                  <a:pt x="2474" y="823"/>
                </a:cubicBezTo>
                <a:cubicBezTo>
                  <a:pt x="2472" y="823"/>
                  <a:pt x="2472" y="823"/>
                  <a:pt x="2472" y="823"/>
                </a:cubicBezTo>
                <a:cubicBezTo>
                  <a:pt x="2472" y="824"/>
                  <a:pt x="2472" y="824"/>
                  <a:pt x="2472" y="824"/>
                </a:cubicBezTo>
                <a:cubicBezTo>
                  <a:pt x="2469" y="825"/>
                  <a:pt x="2470" y="825"/>
                  <a:pt x="2469" y="828"/>
                </a:cubicBezTo>
                <a:cubicBezTo>
                  <a:pt x="2469" y="828"/>
                  <a:pt x="2469" y="828"/>
                  <a:pt x="2469" y="828"/>
                </a:cubicBezTo>
                <a:cubicBezTo>
                  <a:pt x="2469" y="829"/>
                  <a:pt x="2469" y="829"/>
                  <a:pt x="2469" y="829"/>
                </a:cubicBezTo>
                <a:cubicBezTo>
                  <a:pt x="2468" y="829"/>
                  <a:pt x="2468" y="829"/>
                  <a:pt x="2468" y="829"/>
                </a:cubicBezTo>
                <a:cubicBezTo>
                  <a:pt x="2468" y="830"/>
                  <a:pt x="2468" y="830"/>
                  <a:pt x="2468" y="830"/>
                </a:cubicBezTo>
                <a:cubicBezTo>
                  <a:pt x="2467" y="831"/>
                  <a:pt x="2466" y="832"/>
                  <a:pt x="2465" y="833"/>
                </a:cubicBezTo>
                <a:cubicBezTo>
                  <a:pt x="2465" y="835"/>
                  <a:pt x="2465" y="835"/>
                  <a:pt x="2465" y="835"/>
                </a:cubicBezTo>
                <a:cubicBezTo>
                  <a:pt x="2464" y="835"/>
                  <a:pt x="2464" y="835"/>
                  <a:pt x="2464" y="835"/>
                </a:cubicBezTo>
                <a:cubicBezTo>
                  <a:pt x="2464" y="836"/>
                  <a:pt x="2463" y="837"/>
                  <a:pt x="2463" y="838"/>
                </a:cubicBezTo>
                <a:cubicBezTo>
                  <a:pt x="2464" y="839"/>
                  <a:pt x="2464" y="839"/>
                  <a:pt x="2464" y="839"/>
                </a:cubicBezTo>
                <a:cubicBezTo>
                  <a:pt x="2463" y="839"/>
                  <a:pt x="2463" y="839"/>
                  <a:pt x="2463" y="839"/>
                </a:cubicBezTo>
                <a:lnTo>
                  <a:pt x="2463" y="840"/>
                </a:lnTo>
                <a:close/>
                <a:moveTo>
                  <a:pt x="771" y="829"/>
                </a:moveTo>
                <a:cubicBezTo>
                  <a:pt x="771" y="829"/>
                  <a:pt x="771" y="829"/>
                  <a:pt x="771" y="829"/>
                </a:cubicBezTo>
                <a:cubicBezTo>
                  <a:pt x="770" y="828"/>
                  <a:pt x="770" y="828"/>
                  <a:pt x="769" y="827"/>
                </a:cubicBezTo>
                <a:cubicBezTo>
                  <a:pt x="767" y="827"/>
                  <a:pt x="767" y="827"/>
                  <a:pt x="767" y="827"/>
                </a:cubicBezTo>
                <a:cubicBezTo>
                  <a:pt x="767" y="829"/>
                  <a:pt x="766" y="829"/>
                  <a:pt x="765" y="830"/>
                </a:cubicBezTo>
                <a:cubicBezTo>
                  <a:pt x="767" y="831"/>
                  <a:pt x="768" y="832"/>
                  <a:pt x="771" y="832"/>
                </a:cubicBezTo>
                <a:lnTo>
                  <a:pt x="771" y="829"/>
                </a:lnTo>
                <a:close/>
                <a:moveTo>
                  <a:pt x="786" y="878"/>
                </a:moveTo>
                <a:cubicBezTo>
                  <a:pt x="790" y="877"/>
                  <a:pt x="796" y="879"/>
                  <a:pt x="798" y="878"/>
                </a:cubicBezTo>
                <a:cubicBezTo>
                  <a:pt x="798" y="878"/>
                  <a:pt x="798" y="878"/>
                  <a:pt x="798" y="878"/>
                </a:cubicBezTo>
                <a:cubicBezTo>
                  <a:pt x="799" y="878"/>
                  <a:pt x="799" y="878"/>
                  <a:pt x="799" y="878"/>
                </a:cubicBezTo>
                <a:cubicBezTo>
                  <a:pt x="799" y="877"/>
                  <a:pt x="799" y="877"/>
                  <a:pt x="799" y="877"/>
                </a:cubicBezTo>
                <a:cubicBezTo>
                  <a:pt x="800" y="876"/>
                  <a:pt x="801" y="877"/>
                  <a:pt x="802" y="876"/>
                </a:cubicBezTo>
                <a:cubicBezTo>
                  <a:pt x="802" y="876"/>
                  <a:pt x="802" y="876"/>
                  <a:pt x="802" y="876"/>
                </a:cubicBezTo>
                <a:cubicBezTo>
                  <a:pt x="802" y="875"/>
                  <a:pt x="802" y="874"/>
                  <a:pt x="802" y="873"/>
                </a:cubicBezTo>
                <a:cubicBezTo>
                  <a:pt x="801" y="873"/>
                  <a:pt x="801" y="873"/>
                  <a:pt x="801" y="873"/>
                </a:cubicBezTo>
                <a:cubicBezTo>
                  <a:pt x="799" y="870"/>
                  <a:pt x="794" y="873"/>
                  <a:pt x="792" y="871"/>
                </a:cubicBezTo>
                <a:cubicBezTo>
                  <a:pt x="790" y="871"/>
                  <a:pt x="790" y="871"/>
                  <a:pt x="790" y="871"/>
                </a:cubicBezTo>
                <a:cubicBezTo>
                  <a:pt x="791" y="869"/>
                  <a:pt x="791" y="868"/>
                  <a:pt x="791" y="866"/>
                </a:cubicBezTo>
                <a:cubicBezTo>
                  <a:pt x="789" y="866"/>
                  <a:pt x="789" y="866"/>
                  <a:pt x="789" y="866"/>
                </a:cubicBezTo>
                <a:cubicBezTo>
                  <a:pt x="789" y="865"/>
                  <a:pt x="789" y="865"/>
                  <a:pt x="789" y="865"/>
                </a:cubicBezTo>
                <a:cubicBezTo>
                  <a:pt x="787" y="865"/>
                  <a:pt x="786" y="867"/>
                  <a:pt x="784" y="865"/>
                </a:cubicBezTo>
                <a:cubicBezTo>
                  <a:pt x="781" y="865"/>
                  <a:pt x="783" y="865"/>
                  <a:pt x="782" y="863"/>
                </a:cubicBezTo>
                <a:cubicBezTo>
                  <a:pt x="781" y="863"/>
                  <a:pt x="781" y="863"/>
                  <a:pt x="781" y="863"/>
                </a:cubicBezTo>
                <a:cubicBezTo>
                  <a:pt x="781" y="863"/>
                  <a:pt x="781" y="862"/>
                  <a:pt x="781" y="861"/>
                </a:cubicBezTo>
                <a:cubicBezTo>
                  <a:pt x="780" y="862"/>
                  <a:pt x="779" y="862"/>
                  <a:pt x="779" y="862"/>
                </a:cubicBezTo>
                <a:cubicBezTo>
                  <a:pt x="778" y="860"/>
                  <a:pt x="777" y="859"/>
                  <a:pt x="776" y="857"/>
                </a:cubicBezTo>
                <a:cubicBezTo>
                  <a:pt x="772" y="857"/>
                  <a:pt x="772" y="857"/>
                  <a:pt x="772" y="857"/>
                </a:cubicBezTo>
                <a:cubicBezTo>
                  <a:pt x="772" y="856"/>
                  <a:pt x="772" y="856"/>
                  <a:pt x="772" y="856"/>
                </a:cubicBezTo>
                <a:cubicBezTo>
                  <a:pt x="771" y="856"/>
                  <a:pt x="770" y="856"/>
                  <a:pt x="769" y="855"/>
                </a:cubicBezTo>
                <a:cubicBezTo>
                  <a:pt x="769" y="855"/>
                  <a:pt x="769" y="855"/>
                  <a:pt x="769" y="855"/>
                </a:cubicBezTo>
                <a:cubicBezTo>
                  <a:pt x="768" y="855"/>
                  <a:pt x="768" y="855"/>
                  <a:pt x="768" y="855"/>
                </a:cubicBezTo>
                <a:cubicBezTo>
                  <a:pt x="768" y="854"/>
                  <a:pt x="768" y="854"/>
                  <a:pt x="768" y="854"/>
                </a:cubicBezTo>
                <a:cubicBezTo>
                  <a:pt x="764" y="854"/>
                  <a:pt x="764" y="854"/>
                  <a:pt x="764" y="854"/>
                </a:cubicBezTo>
                <a:cubicBezTo>
                  <a:pt x="764" y="853"/>
                  <a:pt x="764" y="853"/>
                  <a:pt x="764" y="853"/>
                </a:cubicBezTo>
                <a:cubicBezTo>
                  <a:pt x="763" y="853"/>
                  <a:pt x="762" y="853"/>
                  <a:pt x="761" y="853"/>
                </a:cubicBezTo>
                <a:cubicBezTo>
                  <a:pt x="761" y="852"/>
                  <a:pt x="761" y="852"/>
                  <a:pt x="761" y="852"/>
                </a:cubicBezTo>
                <a:cubicBezTo>
                  <a:pt x="760" y="852"/>
                  <a:pt x="760" y="852"/>
                  <a:pt x="759" y="852"/>
                </a:cubicBezTo>
                <a:cubicBezTo>
                  <a:pt x="759" y="850"/>
                  <a:pt x="758" y="849"/>
                  <a:pt x="758" y="848"/>
                </a:cubicBezTo>
                <a:cubicBezTo>
                  <a:pt x="758" y="848"/>
                  <a:pt x="758" y="848"/>
                  <a:pt x="758" y="848"/>
                </a:cubicBezTo>
                <a:cubicBezTo>
                  <a:pt x="756" y="845"/>
                  <a:pt x="755" y="848"/>
                  <a:pt x="752" y="846"/>
                </a:cubicBezTo>
                <a:cubicBezTo>
                  <a:pt x="752" y="846"/>
                  <a:pt x="751" y="845"/>
                  <a:pt x="751" y="844"/>
                </a:cubicBezTo>
                <a:cubicBezTo>
                  <a:pt x="750" y="845"/>
                  <a:pt x="748" y="845"/>
                  <a:pt x="747" y="845"/>
                </a:cubicBezTo>
                <a:cubicBezTo>
                  <a:pt x="747" y="844"/>
                  <a:pt x="747" y="844"/>
                  <a:pt x="747" y="844"/>
                </a:cubicBezTo>
                <a:cubicBezTo>
                  <a:pt x="746" y="844"/>
                  <a:pt x="744" y="844"/>
                  <a:pt x="742" y="844"/>
                </a:cubicBezTo>
                <a:cubicBezTo>
                  <a:pt x="742" y="844"/>
                  <a:pt x="742" y="844"/>
                  <a:pt x="742" y="844"/>
                </a:cubicBezTo>
                <a:cubicBezTo>
                  <a:pt x="741" y="845"/>
                  <a:pt x="741" y="845"/>
                  <a:pt x="740" y="846"/>
                </a:cubicBezTo>
                <a:cubicBezTo>
                  <a:pt x="740" y="845"/>
                  <a:pt x="739" y="844"/>
                  <a:pt x="739" y="843"/>
                </a:cubicBezTo>
                <a:cubicBezTo>
                  <a:pt x="734" y="843"/>
                  <a:pt x="734" y="843"/>
                  <a:pt x="734" y="843"/>
                </a:cubicBezTo>
                <a:cubicBezTo>
                  <a:pt x="734" y="844"/>
                  <a:pt x="734" y="844"/>
                  <a:pt x="734" y="844"/>
                </a:cubicBezTo>
                <a:cubicBezTo>
                  <a:pt x="733" y="844"/>
                  <a:pt x="733" y="844"/>
                  <a:pt x="733" y="844"/>
                </a:cubicBezTo>
                <a:cubicBezTo>
                  <a:pt x="732" y="843"/>
                  <a:pt x="731" y="843"/>
                  <a:pt x="729" y="843"/>
                </a:cubicBezTo>
                <a:cubicBezTo>
                  <a:pt x="729" y="844"/>
                  <a:pt x="729" y="844"/>
                  <a:pt x="729" y="844"/>
                </a:cubicBezTo>
                <a:cubicBezTo>
                  <a:pt x="728" y="844"/>
                  <a:pt x="728" y="844"/>
                  <a:pt x="728" y="844"/>
                </a:cubicBezTo>
                <a:cubicBezTo>
                  <a:pt x="728" y="844"/>
                  <a:pt x="728" y="844"/>
                  <a:pt x="728" y="844"/>
                </a:cubicBezTo>
                <a:cubicBezTo>
                  <a:pt x="726" y="844"/>
                  <a:pt x="726" y="844"/>
                  <a:pt x="726" y="844"/>
                </a:cubicBezTo>
                <a:cubicBezTo>
                  <a:pt x="726" y="845"/>
                  <a:pt x="726" y="845"/>
                  <a:pt x="725" y="846"/>
                </a:cubicBezTo>
                <a:cubicBezTo>
                  <a:pt x="725" y="846"/>
                  <a:pt x="724" y="846"/>
                  <a:pt x="723" y="846"/>
                </a:cubicBezTo>
                <a:cubicBezTo>
                  <a:pt x="723" y="847"/>
                  <a:pt x="723" y="847"/>
                  <a:pt x="723" y="847"/>
                </a:cubicBezTo>
                <a:cubicBezTo>
                  <a:pt x="721" y="847"/>
                  <a:pt x="721" y="847"/>
                  <a:pt x="721" y="847"/>
                </a:cubicBezTo>
                <a:cubicBezTo>
                  <a:pt x="721" y="848"/>
                  <a:pt x="721" y="848"/>
                  <a:pt x="721" y="848"/>
                </a:cubicBezTo>
                <a:cubicBezTo>
                  <a:pt x="720" y="849"/>
                  <a:pt x="719" y="851"/>
                  <a:pt x="717" y="852"/>
                </a:cubicBezTo>
                <a:cubicBezTo>
                  <a:pt x="718" y="853"/>
                  <a:pt x="718" y="854"/>
                  <a:pt x="718" y="855"/>
                </a:cubicBezTo>
                <a:cubicBezTo>
                  <a:pt x="716" y="855"/>
                  <a:pt x="716" y="855"/>
                  <a:pt x="716" y="855"/>
                </a:cubicBezTo>
                <a:cubicBezTo>
                  <a:pt x="716" y="856"/>
                  <a:pt x="716" y="855"/>
                  <a:pt x="715" y="855"/>
                </a:cubicBezTo>
                <a:cubicBezTo>
                  <a:pt x="716" y="856"/>
                  <a:pt x="716" y="856"/>
                  <a:pt x="716" y="857"/>
                </a:cubicBezTo>
                <a:cubicBezTo>
                  <a:pt x="718" y="856"/>
                  <a:pt x="720" y="856"/>
                  <a:pt x="722" y="855"/>
                </a:cubicBezTo>
                <a:cubicBezTo>
                  <a:pt x="722" y="853"/>
                  <a:pt x="722" y="853"/>
                  <a:pt x="722" y="853"/>
                </a:cubicBezTo>
                <a:cubicBezTo>
                  <a:pt x="726" y="853"/>
                  <a:pt x="724" y="853"/>
                  <a:pt x="726" y="851"/>
                </a:cubicBezTo>
                <a:cubicBezTo>
                  <a:pt x="727" y="850"/>
                  <a:pt x="728" y="850"/>
                  <a:pt x="729" y="849"/>
                </a:cubicBezTo>
                <a:cubicBezTo>
                  <a:pt x="730" y="849"/>
                  <a:pt x="730" y="849"/>
                  <a:pt x="730" y="849"/>
                </a:cubicBezTo>
                <a:cubicBezTo>
                  <a:pt x="730" y="848"/>
                  <a:pt x="730" y="848"/>
                  <a:pt x="731" y="847"/>
                </a:cubicBezTo>
                <a:cubicBezTo>
                  <a:pt x="734" y="847"/>
                  <a:pt x="736" y="848"/>
                  <a:pt x="739" y="848"/>
                </a:cubicBezTo>
                <a:cubicBezTo>
                  <a:pt x="739" y="851"/>
                  <a:pt x="739" y="851"/>
                  <a:pt x="739" y="851"/>
                </a:cubicBezTo>
                <a:cubicBezTo>
                  <a:pt x="740" y="851"/>
                  <a:pt x="741" y="851"/>
                  <a:pt x="742" y="852"/>
                </a:cubicBezTo>
                <a:cubicBezTo>
                  <a:pt x="742" y="852"/>
                  <a:pt x="742" y="852"/>
                  <a:pt x="742" y="852"/>
                </a:cubicBezTo>
                <a:cubicBezTo>
                  <a:pt x="746" y="852"/>
                  <a:pt x="746" y="852"/>
                  <a:pt x="746" y="852"/>
                </a:cubicBezTo>
                <a:cubicBezTo>
                  <a:pt x="746" y="853"/>
                  <a:pt x="746" y="853"/>
                  <a:pt x="746" y="853"/>
                </a:cubicBezTo>
                <a:cubicBezTo>
                  <a:pt x="748" y="853"/>
                  <a:pt x="748" y="853"/>
                  <a:pt x="748" y="853"/>
                </a:cubicBezTo>
                <a:cubicBezTo>
                  <a:pt x="748" y="854"/>
                  <a:pt x="748" y="854"/>
                  <a:pt x="748" y="854"/>
                </a:cubicBezTo>
                <a:cubicBezTo>
                  <a:pt x="750" y="854"/>
                  <a:pt x="750" y="854"/>
                  <a:pt x="750" y="854"/>
                </a:cubicBezTo>
                <a:cubicBezTo>
                  <a:pt x="751" y="854"/>
                  <a:pt x="751" y="857"/>
                  <a:pt x="752" y="857"/>
                </a:cubicBezTo>
                <a:cubicBezTo>
                  <a:pt x="752" y="858"/>
                  <a:pt x="753" y="858"/>
                  <a:pt x="754" y="858"/>
                </a:cubicBezTo>
                <a:cubicBezTo>
                  <a:pt x="754" y="859"/>
                  <a:pt x="754" y="859"/>
                  <a:pt x="754" y="859"/>
                </a:cubicBezTo>
                <a:cubicBezTo>
                  <a:pt x="756" y="859"/>
                  <a:pt x="756" y="859"/>
                  <a:pt x="756" y="859"/>
                </a:cubicBezTo>
                <a:cubicBezTo>
                  <a:pt x="756" y="860"/>
                  <a:pt x="757" y="861"/>
                  <a:pt x="758" y="861"/>
                </a:cubicBezTo>
                <a:cubicBezTo>
                  <a:pt x="760" y="861"/>
                  <a:pt x="763" y="861"/>
                  <a:pt x="766" y="861"/>
                </a:cubicBezTo>
                <a:cubicBezTo>
                  <a:pt x="766" y="865"/>
                  <a:pt x="766" y="865"/>
                  <a:pt x="766" y="865"/>
                </a:cubicBezTo>
                <a:cubicBezTo>
                  <a:pt x="767" y="866"/>
                  <a:pt x="768" y="867"/>
                  <a:pt x="769" y="869"/>
                </a:cubicBezTo>
                <a:cubicBezTo>
                  <a:pt x="769" y="869"/>
                  <a:pt x="770" y="869"/>
                  <a:pt x="771" y="870"/>
                </a:cubicBezTo>
                <a:cubicBezTo>
                  <a:pt x="771" y="871"/>
                  <a:pt x="771" y="871"/>
                  <a:pt x="771" y="871"/>
                </a:cubicBezTo>
                <a:cubicBezTo>
                  <a:pt x="773" y="871"/>
                  <a:pt x="775" y="872"/>
                  <a:pt x="777" y="873"/>
                </a:cubicBezTo>
                <a:cubicBezTo>
                  <a:pt x="777" y="874"/>
                  <a:pt x="777" y="875"/>
                  <a:pt x="777" y="877"/>
                </a:cubicBezTo>
                <a:cubicBezTo>
                  <a:pt x="775" y="877"/>
                  <a:pt x="775" y="878"/>
                  <a:pt x="773" y="878"/>
                </a:cubicBezTo>
                <a:cubicBezTo>
                  <a:pt x="774" y="879"/>
                  <a:pt x="774" y="880"/>
                  <a:pt x="774" y="880"/>
                </a:cubicBezTo>
                <a:cubicBezTo>
                  <a:pt x="778" y="880"/>
                  <a:pt x="782" y="880"/>
                  <a:pt x="786" y="879"/>
                </a:cubicBezTo>
                <a:lnTo>
                  <a:pt x="786" y="878"/>
                </a:lnTo>
                <a:close/>
                <a:moveTo>
                  <a:pt x="727" y="861"/>
                </a:moveTo>
                <a:cubicBezTo>
                  <a:pt x="727" y="862"/>
                  <a:pt x="727" y="862"/>
                  <a:pt x="727" y="862"/>
                </a:cubicBezTo>
                <a:cubicBezTo>
                  <a:pt x="728" y="863"/>
                  <a:pt x="731" y="861"/>
                  <a:pt x="733" y="861"/>
                </a:cubicBezTo>
                <a:cubicBezTo>
                  <a:pt x="733" y="859"/>
                  <a:pt x="733" y="857"/>
                  <a:pt x="733" y="855"/>
                </a:cubicBezTo>
                <a:cubicBezTo>
                  <a:pt x="732" y="855"/>
                  <a:pt x="731" y="855"/>
                  <a:pt x="729" y="855"/>
                </a:cubicBezTo>
                <a:cubicBezTo>
                  <a:pt x="729" y="856"/>
                  <a:pt x="729" y="856"/>
                  <a:pt x="729" y="857"/>
                </a:cubicBezTo>
                <a:cubicBezTo>
                  <a:pt x="730" y="857"/>
                  <a:pt x="730" y="857"/>
                  <a:pt x="730" y="857"/>
                </a:cubicBezTo>
                <a:cubicBezTo>
                  <a:pt x="730" y="860"/>
                  <a:pt x="729" y="861"/>
                  <a:pt x="727" y="861"/>
                </a:cubicBezTo>
                <a:close/>
                <a:moveTo>
                  <a:pt x="3139" y="859"/>
                </a:moveTo>
                <a:cubicBezTo>
                  <a:pt x="3139" y="861"/>
                  <a:pt x="3139" y="861"/>
                  <a:pt x="3139" y="861"/>
                </a:cubicBezTo>
                <a:cubicBezTo>
                  <a:pt x="3141" y="861"/>
                  <a:pt x="3141" y="861"/>
                  <a:pt x="3141" y="861"/>
                </a:cubicBezTo>
                <a:cubicBezTo>
                  <a:pt x="3141" y="859"/>
                  <a:pt x="3141" y="859"/>
                  <a:pt x="3141" y="859"/>
                </a:cubicBezTo>
                <a:cubicBezTo>
                  <a:pt x="3140" y="859"/>
                  <a:pt x="3139" y="859"/>
                  <a:pt x="3139" y="859"/>
                </a:cubicBezTo>
                <a:close/>
                <a:moveTo>
                  <a:pt x="811" y="867"/>
                </a:moveTo>
                <a:cubicBezTo>
                  <a:pt x="811" y="866"/>
                  <a:pt x="811" y="866"/>
                  <a:pt x="811" y="866"/>
                </a:cubicBezTo>
                <a:cubicBezTo>
                  <a:pt x="810" y="866"/>
                  <a:pt x="810" y="866"/>
                  <a:pt x="810" y="866"/>
                </a:cubicBezTo>
                <a:cubicBezTo>
                  <a:pt x="810" y="867"/>
                  <a:pt x="810" y="866"/>
                  <a:pt x="811" y="867"/>
                </a:cubicBezTo>
                <a:close/>
                <a:moveTo>
                  <a:pt x="854" y="894"/>
                </a:moveTo>
                <a:cubicBezTo>
                  <a:pt x="854" y="891"/>
                  <a:pt x="852" y="890"/>
                  <a:pt x="850" y="888"/>
                </a:cubicBezTo>
                <a:cubicBezTo>
                  <a:pt x="849" y="888"/>
                  <a:pt x="846" y="889"/>
                  <a:pt x="844" y="888"/>
                </a:cubicBezTo>
                <a:cubicBezTo>
                  <a:pt x="844" y="887"/>
                  <a:pt x="844" y="887"/>
                  <a:pt x="844" y="887"/>
                </a:cubicBezTo>
                <a:cubicBezTo>
                  <a:pt x="843" y="886"/>
                  <a:pt x="843" y="887"/>
                  <a:pt x="841" y="886"/>
                </a:cubicBezTo>
                <a:cubicBezTo>
                  <a:pt x="841" y="885"/>
                  <a:pt x="841" y="885"/>
                  <a:pt x="840" y="884"/>
                </a:cubicBezTo>
                <a:cubicBezTo>
                  <a:pt x="840" y="884"/>
                  <a:pt x="840" y="884"/>
                  <a:pt x="840" y="884"/>
                </a:cubicBezTo>
                <a:cubicBezTo>
                  <a:pt x="838" y="884"/>
                  <a:pt x="838" y="884"/>
                  <a:pt x="838" y="884"/>
                </a:cubicBezTo>
                <a:cubicBezTo>
                  <a:pt x="838" y="883"/>
                  <a:pt x="838" y="883"/>
                  <a:pt x="838" y="882"/>
                </a:cubicBezTo>
                <a:cubicBezTo>
                  <a:pt x="835" y="882"/>
                  <a:pt x="835" y="882"/>
                  <a:pt x="835" y="882"/>
                </a:cubicBezTo>
                <a:cubicBezTo>
                  <a:pt x="834" y="882"/>
                  <a:pt x="834" y="881"/>
                  <a:pt x="833" y="880"/>
                </a:cubicBezTo>
                <a:cubicBezTo>
                  <a:pt x="832" y="881"/>
                  <a:pt x="831" y="881"/>
                  <a:pt x="829" y="881"/>
                </a:cubicBezTo>
                <a:cubicBezTo>
                  <a:pt x="829" y="880"/>
                  <a:pt x="829" y="880"/>
                  <a:pt x="829" y="880"/>
                </a:cubicBezTo>
                <a:cubicBezTo>
                  <a:pt x="827" y="880"/>
                  <a:pt x="827" y="881"/>
                  <a:pt x="827" y="882"/>
                </a:cubicBezTo>
                <a:cubicBezTo>
                  <a:pt x="825" y="882"/>
                  <a:pt x="825" y="882"/>
                  <a:pt x="825" y="882"/>
                </a:cubicBezTo>
                <a:cubicBezTo>
                  <a:pt x="825" y="882"/>
                  <a:pt x="825" y="882"/>
                  <a:pt x="825" y="882"/>
                </a:cubicBezTo>
                <a:cubicBezTo>
                  <a:pt x="823" y="883"/>
                  <a:pt x="821" y="882"/>
                  <a:pt x="820" y="882"/>
                </a:cubicBezTo>
                <a:cubicBezTo>
                  <a:pt x="819" y="882"/>
                  <a:pt x="819" y="882"/>
                  <a:pt x="819" y="882"/>
                </a:cubicBezTo>
                <a:cubicBezTo>
                  <a:pt x="819" y="882"/>
                  <a:pt x="819" y="882"/>
                  <a:pt x="819" y="882"/>
                </a:cubicBezTo>
                <a:cubicBezTo>
                  <a:pt x="819" y="881"/>
                  <a:pt x="818" y="881"/>
                  <a:pt x="817" y="880"/>
                </a:cubicBezTo>
                <a:cubicBezTo>
                  <a:pt x="813" y="880"/>
                  <a:pt x="813" y="880"/>
                  <a:pt x="813" y="880"/>
                </a:cubicBezTo>
                <a:cubicBezTo>
                  <a:pt x="814" y="882"/>
                  <a:pt x="815" y="882"/>
                  <a:pt x="817" y="883"/>
                </a:cubicBezTo>
                <a:cubicBezTo>
                  <a:pt x="818" y="884"/>
                  <a:pt x="816" y="886"/>
                  <a:pt x="817" y="888"/>
                </a:cubicBezTo>
                <a:cubicBezTo>
                  <a:pt x="817" y="888"/>
                  <a:pt x="817" y="888"/>
                  <a:pt x="817" y="888"/>
                </a:cubicBezTo>
                <a:cubicBezTo>
                  <a:pt x="817" y="890"/>
                  <a:pt x="817" y="890"/>
                  <a:pt x="817" y="890"/>
                </a:cubicBezTo>
                <a:cubicBezTo>
                  <a:pt x="818" y="890"/>
                  <a:pt x="818" y="890"/>
                  <a:pt x="818" y="890"/>
                </a:cubicBezTo>
                <a:cubicBezTo>
                  <a:pt x="818" y="890"/>
                  <a:pt x="819" y="891"/>
                  <a:pt x="819" y="892"/>
                </a:cubicBezTo>
                <a:cubicBezTo>
                  <a:pt x="820" y="892"/>
                  <a:pt x="820" y="892"/>
                  <a:pt x="820" y="892"/>
                </a:cubicBezTo>
                <a:cubicBezTo>
                  <a:pt x="820" y="894"/>
                  <a:pt x="820" y="894"/>
                  <a:pt x="820" y="894"/>
                </a:cubicBezTo>
                <a:cubicBezTo>
                  <a:pt x="819" y="895"/>
                  <a:pt x="819" y="895"/>
                  <a:pt x="819" y="896"/>
                </a:cubicBezTo>
                <a:cubicBezTo>
                  <a:pt x="818" y="895"/>
                  <a:pt x="817" y="895"/>
                  <a:pt x="817" y="895"/>
                </a:cubicBezTo>
                <a:cubicBezTo>
                  <a:pt x="817" y="894"/>
                  <a:pt x="817" y="894"/>
                  <a:pt x="817" y="894"/>
                </a:cubicBezTo>
                <a:cubicBezTo>
                  <a:pt x="815" y="894"/>
                  <a:pt x="815" y="894"/>
                  <a:pt x="815" y="894"/>
                </a:cubicBezTo>
                <a:cubicBezTo>
                  <a:pt x="815" y="894"/>
                  <a:pt x="815" y="894"/>
                  <a:pt x="815" y="894"/>
                </a:cubicBezTo>
                <a:cubicBezTo>
                  <a:pt x="810" y="894"/>
                  <a:pt x="810" y="894"/>
                  <a:pt x="810" y="894"/>
                </a:cubicBezTo>
                <a:cubicBezTo>
                  <a:pt x="810" y="893"/>
                  <a:pt x="810" y="893"/>
                  <a:pt x="810" y="893"/>
                </a:cubicBezTo>
                <a:cubicBezTo>
                  <a:pt x="809" y="893"/>
                  <a:pt x="808" y="893"/>
                  <a:pt x="807" y="894"/>
                </a:cubicBezTo>
                <a:cubicBezTo>
                  <a:pt x="807" y="893"/>
                  <a:pt x="806" y="893"/>
                  <a:pt x="806" y="892"/>
                </a:cubicBezTo>
                <a:cubicBezTo>
                  <a:pt x="804" y="892"/>
                  <a:pt x="804" y="892"/>
                  <a:pt x="804" y="892"/>
                </a:cubicBezTo>
                <a:cubicBezTo>
                  <a:pt x="804" y="892"/>
                  <a:pt x="804" y="892"/>
                  <a:pt x="804" y="892"/>
                </a:cubicBezTo>
                <a:cubicBezTo>
                  <a:pt x="804" y="892"/>
                  <a:pt x="804" y="892"/>
                  <a:pt x="804" y="892"/>
                </a:cubicBezTo>
                <a:cubicBezTo>
                  <a:pt x="804" y="892"/>
                  <a:pt x="804" y="892"/>
                  <a:pt x="804" y="892"/>
                </a:cubicBezTo>
                <a:cubicBezTo>
                  <a:pt x="803" y="893"/>
                  <a:pt x="802" y="893"/>
                  <a:pt x="801" y="893"/>
                </a:cubicBezTo>
                <a:cubicBezTo>
                  <a:pt x="801" y="895"/>
                  <a:pt x="801" y="895"/>
                  <a:pt x="802" y="896"/>
                </a:cubicBezTo>
                <a:cubicBezTo>
                  <a:pt x="803" y="897"/>
                  <a:pt x="803" y="896"/>
                  <a:pt x="804" y="897"/>
                </a:cubicBezTo>
                <a:cubicBezTo>
                  <a:pt x="804" y="898"/>
                  <a:pt x="804" y="898"/>
                  <a:pt x="804" y="898"/>
                </a:cubicBezTo>
                <a:cubicBezTo>
                  <a:pt x="807" y="898"/>
                  <a:pt x="810" y="897"/>
                  <a:pt x="811" y="898"/>
                </a:cubicBezTo>
                <a:cubicBezTo>
                  <a:pt x="825" y="898"/>
                  <a:pt x="825" y="898"/>
                  <a:pt x="825" y="898"/>
                </a:cubicBezTo>
                <a:cubicBezTo>
                  <a:pt x="825" y="898"/>
                  <a:pt x="825" y="898"/>
                  <a:pt x="825" y="898"/>
                </a:cubicBezTo>
                <a:cubicBezTo>
                  <a:pt x="828" y="900"/>
                  <a:pt x="826" y="899"/>
                  <a:pt x="827" y="901"/>
                </a:cubicBezTo>
                <a:cubicBezTo>
                  <a:pt x="827" y="901"/>
                  <a:pt x="827" y="901"/>
                  <a:pt x="827" y="901"/>
                </a:cubicBezTo>
                <a:cubicBezTo>
                  <a:pt x="827" y="901"/>
                  <a:pt x="827" y="901"/>
                  <a:pt x="827" y="901"/>
                </a:cubicBezTo>
                <a:cubicBezTo>
                  <a:pt x="828" y="901"/>
                  <a:pt x="828" y="901"/>
                  <a:pt x="828" y="901"/>
                </a:cubicBezTo>
                <a:cubicBezTo>
                  <a:pt x="828" y="901"/>
                  <a:pt x="828" y="901"/>
                  <a:pt x="828" y="901"/>
                </a:cubicBezTo>
                <a:cubicBezTo>
                  <a:pt x="830" y="900"/>
                  <a:pt x="830" y="900"/>
                  <a:pt x="831" y="898"/>
                </a:cubicBezTo>
                <a:cubicBezTo>
                  <a:pt x="831" y="898"/>
                  <a:pt x="831" y="898"/>
                  <a:pt x="831" y="898"/>
                </a:cubicBezTo>
                <a:cubicBezTo>
                  <a:pt x="831" y="897"/>
                  <a:pt x="831" y="896"/>
                  <a:pt x="831" y="895"/>
                </a:cubicBezTo>
                <a:cubicBezTo>
                  <a:pt x="830" y="895"/>
                  <a:pt x="830" y="895"/>
                  <a:pt x="830" y="895"/>
                </a:cubicBezTo>
                <a:cubicBezTo>
                  <a:pt x="830" y="894"/>
                  <a:pt x="830" y="894"/>
                  <a:pt x="830" y="894"/>
                </a:cubicBezTo>
                <a:cubicBezTo>
                  <a:pt x="833" y="895"/>
                  <a:pt x="838" y="900"/>
                  <a:pt x="841" y="896"/>
                </a:cubicBezTo>
                <a:cubicBezTo>
                  <a:pt x="842" y="896"/>
                  <a:pt x="842" y="896"/>
                  <a:pt x="842" y="896"/>
                </a:cubicBezTo>
                <a:cubicBezTo>
                  <a:pt x="842" y="894"/>
                  <a:pt x="842" y="894"/>
                  <a:pt x="842" y="894"/>
                </a:cubicBezTo>
                <a:cubicBezTo>
                  <a:pt x="844" y="894"/>
                  <a:pt x="847" y="895"/>
                  <a:pt x="849" y="895"/>
                </a:cubicBezTo>
                <a:cubicBezTo>
                  <a:pt x="849" y="894"/>
                  <a:pt x="849" y="894"/>
                  <a:pt x="849" y="894"/>
                </a:cubicBezTo>
                <a:cubicBezTo>
                  <a:pt x="850" y="894"/>
                  <a:pt x="850" y="894"/>
                  <a:pt x="850" y="894"/>
                </a:cubicBezTo>
                <a:cubicBezTo>
                  <a:pt x="850" y="895"/>
                  <a:pt x="850" y="895"/>
                  <a:pt x="850" y="895"/>
                </a:cubicBezTo>
                <a:cubicBezTo>
                  <a:pt x="852" y="895"/>
                  <a:pt x="853" y="895"/>
                  <a:pt x="854" y="894"/>
                </a:cubicBezTo>
                <a:close/>
                <a:moveTo>
                  <a:pt x="2368" y="905"/>
                </a:moveTo>
                <a:cubicBezTo>
                  <a:pt x="2368" y="905"/>
                  <a:pt x="2369" y="906"/>
                  <a:pt x="2369" y="907"/>
                </a:cubicBezTo>
                <a:cubicBezTo>
                  <a:pt x="2370" y="907"/>
                  <a:pt x="2370" y="907"/>
                  <a:pt x="2370" y="907"/>
                </a:cubicBezTo>
                <a:cubicBezTo>
                  <a:pt x="2370" y="906"/>
                  <a:pt x="2370" y="906"/>
                  <a:pt x="2370" y="906"/>
                </a:cubicBezTo>
                <a:cubicBezTo>
                  <a:pt x="2373" y="906"/>
                  <a:pt x="2373" y="906"/>
                  <a:pt x="2373" y="906"/>
                </a:cubicBezTo>
                <a:cubicBezTo>
                  <a:pt x="2373" y="905"/>
                  <a:pt x="2373" y="905"/>
                  <a:pt x="2373" y="905"/>
                </a:cubicBezTo>
                <a:cubicBezTo>
                  <a:pt x="2374" y="904"/>
                  <a:pt x="2375" y="904"/>
                  <a:pt x="2376" y="903"/>
                </a:cubicBezTo>
                <a:cubicBezTo>
                  <a:pt x="2376" y="903"/>
                  <a:pt x="2376" y="902"/>
                  <a:pt x="2376" y="901"/>
                </a:cubicBezTo>
                <a:cubicBezTo>
                  <a:pt x="2378" y="901"/>
                  <a:pt x="2378" y="901"/>
                  <a:pt x="2378" y="901"/>
                </a:cubicBezTo>
                <a:cubicBezTo>
                  <a:pt x="2379" y="901"/>
                  <a:pt x="2379" y="901"/>
                  <a:pt x="2379" y="900"/>
                </a:cubicBezTo>
                <a:cubicBezTo>
                  <a:pt x="2380" y="900"/>
                  <a:pt x="2380" y="900"/>
                  <a:pt x="2380" y="900"/>
                </a:cubicBezTo>
                <a:cubicBezTo>
                  <a:pt x="2381" y="899"/>
                  <a:pt x="2380" y="898"/>
                  <a:pt x="2380" y="898"/>
                </a:cubicBezTo>
                <a:cubicBezTo>
                  <a:pt x="2380" y="898"/>
                  <a:pt x="2380" y="898"/>
                  <a:pt x="2380" y="898"/>
                </a:cubicBezTo>
                <a:cubicBezTo>
                  <a:pt x="2381" y="897"/>
                  <a:pt x="2381" y="896"/>
                  <a:pt x="2381" y="895"/>
                </a:cubicBezTo>
                <a:cubicBezTo>
                  <a:pt x="2382" y="895"/>
                  <a:pt x="2382" y="895"/>
                  <a:pt x="2382" y="895"/>
                </a:cubicBezTo>
                <a:cubicBezTo>
                  <a:pt x="2382" y="891"/>
                  <a:pt x="2382" y="891"/>
                  <a:pt x="2382" y="891"/>
                </a:cubicBezTo>
                <a:cubicBezTo>
                  <a:pt x="2382" y="891"/>
                  <a:pt x="2382" y="891"/>
                  <a:pt x="2382" y="891"/>
                </a:cubicBezTo>
                <a:cubicBezTo>
                  <a:pt x="2383" y="890"/>
                  <a:pt x="2383" y="890"/>
                  <a:pt x="2384" y="890"/>
                </a:cubicBezTo>
                <a:cubicBezTo>
                  <a:pt x="2384" y="887"/>
                  <a:pt x="2383" y="886"/>
                  <a:pt x="2382" y="885"/>
                </a:cubicBezTo>
                <a:cubicBezTo>
                  <a:pt x="2382" y="884"/>
                  <a:pt x="2382" y="884"/>
                  <a:pt x="2382" y="884"/>
                </a:cubicBezTo>
                <a:cubicBezTo>
                  <a:pt x="2380" y="885"/>
                  <a:pt x="2377" y="885"/>
                  <a:pt x="2375" y="886"/>
                </a:cubicBezTo>
                <a:cubicBezTo>
                  <a:pt x="2375" y="886"/>
                  <a:pt x="2375" y="886"/>
                  <a:pt x="2375" y="886"/>
                </a:cubicBezTo>
                <a:cubicBezTo>
                  <a:pt x="2374" y="887"/>
                  <a:pt x="2373" y="887"/>
                  <a:pt x="2373" y="887"/>
                </a:cubicBezTo>
                <a:cubicBezTo>
                  <a:pt x="2373" y="888"/>
                  <a:pt x="2373" y="888"/>
                  <a:pt x="2373" y="888"/>
                </a:cubicBezTo>
                <a:cubicBezTo>
                  <a:pt x="2371" y="888"/>
                  <a:pt x="2369" y="887"/>
                  <a:pt x="2367" y="888"/>
                </a:cubicBezTo>
                <a:cubicBezTo>
                  <a:pt x="2366" y="889"/>
                  <a:pt x="2367" y="890"/>
                  <a:pt x="2367" y="891"/>
                </a:cubicBezTo>
                <a:cubicBezTo>
                  <a:pt x="2366" y="891"/>
                  <a:pt x="2365" y="891"/>
                  <a:pt x="2365" y="892"/>
                </a:cubicBezTo>
                <a:cubicBezTo>
                  <a:pt x="2364" y="892"/>
                  <a:pt x="2364" y="893"/>
                  <a:pt x="2363" y="894"/>
                </a:cubicBezTo>
                <a:cubicBezTo>
                  <a:pt x="2361" y="894"/>
                  <a:pt x="2361" y="894"/>
                  <a:pt x="2361" y="894"/>
                </a:cubicBezTo>
                <a:cubicBezTo>
                  <a:pt x="2360" y="894"/>
                  <a:pt x="2362" y="894"/>
                  <a:pt x="2361" y="894"/>
                </a:cubicBezTo>
                <a:cubicBezTo>
                  <a:pt x="2361" y="897"/>
                  <a:pt x="2361" y="900"/>
                  <a:pt x="2362" y="901"/>
                </a:cubicBezTo>
                <a:cubicBezTo>
                  <a:pt x="2363" y="904"/>
                  <a:pt x="2364" y="903"/>
                  <a:pt x="2366" y="904"/>
                </a:cubicBezTo>
                <a:cubicBezTo>
                  <a:pt x="2366" y="905"/>
                  <a:pt x="2366" y="905"/>
                  <a:pt x="2366" y="905"/>
                </a:cubicBezTo>
                <a:lnTo>
                  <a:pt x="2368" y="905"/>
                </a:lnTo>
                <a:close/>
                <a:moveTo>
                  <a:pt x="781" y="900"/>
                </a:moveTo>
                <a:cubicBezTo>
                  <a:pt x="785" y="900"/>
                  <a:pt x="785" y="900"/>
                  <a:pt x="785" y="900"/>
                </a:cubicBezTo>
                <a:cubicBezTo>
                  <a:pt x="785" y="900"/>
                  <a:pt x="785" y="900"/>
                  <a:pt x="785" y="900"/>
                </a:cubicBezTo>
                <a:cubicBezTo>
                  <a:pt x="786" y="900"/>
                  <a:pt x="786" y="900"/>
                  <a:pt x="786" y="900"/>
                </a:cubicBezTo>
                <a:cubicBezTo>
                  <a:pt x="786" y="899"/>
                  <a:pt x="785" y="898"/>
                  <a:pt x="785" y="897"/>
                </a:cubicBezTo>
                <a:cubicBezTo>
                  <a:pt x="784" y="897"/>
                  <a:pt x="783" y="896"/>
                  <a:pt x="782" y="896"/>
                </a:cubicBezTo>
                <a:cubicBezTo>
                  <a:pt x="782" y="895"/>
                  <a:pt x="781" y="895"/>
                  <a:pt x="781" y="894"/>
                </a:cubicBezTo>
                <a:cubicBezTo>
                  <a:pt x="775" y="894"/>
                  <a:pt x="775" y="894"/>
                  <a:pt x="775" y="894"/>
                </a:cubicBezTo>
                <a:cubicBezTo>
                  <a:pt x="775" y="893"/>
                  <a:pt x="775" y="893"/>
                  <a:pt x="775" y="893"/>
                </a:cubicBezTo>
                <a:cubicBezTo>
                  <a:pt x="774" y="893"/>
                  <a:pt x="775" y="893"/>
                  <a:pt x="774" y="892"/>
                </a:cubicBezTo>
                <a:cubicBezTo>
                  <a:pt x="772" y="892"/>
                  <a:pt x="770" y="893"/>
                  <a:pt x="769" y="894"/>
                </a:cubicBezTo>
                <a:cubicBezTo>
                  <a:pt x="768" y="894"/>
                  <a:pt x="767" y="894"/>
                  <a:pt x="767" y="894"/>
                </a:cubicBezTo>
                <a:cubicBezTo>
                  <a:pt x="767" y="895"/>
                  <a:pt x="766" y="896"/>
                  <a:pt x="766" y="896"/>
                </a:cubicBezTo>
                <a:cubicBezTo>
                  <a:pt x="767" y="896"/>
                  <a:pt x="767" y="896"/>
                  <a:pt x="767" y="896"/>
                </a:cubicBezTo>
                <a:cubicBezTo>
                  <a:pt x="767" y="897"/>
                  <a:pt x="767" y="897"/>
                  <a:pt x="767" y="897"/>
                </a:cubicBezTo>
                <a:cubicBezTo>
                  <a:pt x="770" y="897"/>
                  <a:pt x="770" y="897"/>
                  <a:pt x="770" y="897"/>
                </a:cubicBezTo>
                <a:cubicBezTo>
                  <a:pt x="770" y="898"/>
                  <a:pt x="771" y="898"/>
                  <a:pt x="771" y="899"/>
                </a:cubicBezTo>
                <a:cubicBezTo>
                  <a:pt x="771" y="899"/>
                  <a:pt x="772" y="900"/>
                  <a:pt x="773" y="900"/>
                </a:cubicBezTo>
                <a:cubicBezTo>
                  <a:pt x="773" y="901"/>
                  <a:pt x="773" y="901"/>
                  <a:pt x="773" y="901"/>
                </a:cubicBezTo>
                <a:cubicBezTo>
                  <a:pt x="774" y="901"/>
                  <a:pt x="776" y="901"/>
                  <a:pt x="777" y="901"/>
                </a:cubicBezTo>
                <a:cubicBezTo>
                  <a:pt x="777" y="902"/>
                  <a:pt x="777" y="902"/>
                  <a:pt x="777" y="902"/>
                </a:cubicBezTo>
                <a:cubicBezTo>
                  <a:pt x="780" y="902"/>
                  <a:pt x="780" y="902"/>
                  <a:pt x="781" y="900"/>
                </a:cubicBezTo>
                <a:close/>
                <a:moveTo>
                  <a:pt x="877" y="898"/>
                </a:moveTo>
                <a:cubicBezTo>
                  <a:pt x="877" y="896"/>
                  <a:pt x="877" y="896"/>
                  <a:pt x="877" y="896"/>
                </a:cubicBezTo>
                <a:cubicBezTo>
                  <a:pt x="875" y="896"/>
                  <a:pt x="875" y="896"/>
                  <a:pt x="875" y="896"/>
                </a:cubicBezTo>
                <a:cubicBezTo>
                  <a:pt x="875" y="895"/>
                  <a:pt x="875" y="895"/>
                  <a:pt x="875" y="895"/>
                </a:cubicBezTo>
                <a:cubicBezTo>
                  <a:pt x="874" y="895"/>
                  <a:pt x="873" y="895"/>
                  <a:pt x="871" y="896"/>
                </a:cubicBezTo>
                <a:cubicBezTo>
                  <a:pt x="871" y="895"/>
                  <a:pt x="871" y="895"/>
                  <a:pt x="871" y="895"/>
                </a:cubicBezTo>
                <a:cubicBezTo>
                  <a:pt x="869" y="895"/>
                  <a:pt x="867" y="895"/>
                  <a:pt x="865" y="896"/>
                </a:cubicBezTo>
                <a:cubicBezTo>
                  <a:pt x="866" y="898"/>
                  <a:pt x="866" y="898"/>
                  <a:pt x="867" y="900"/>
                </a:cubicBezTo>
                <a:cubicBezTo>
                  <a:pt x="871" y="900"/>
                  <a:pt x="871" y="900"/>
                  <a:pt x="871" y="900"/>
                </a:cubicBezTo>
                <a:cubicBezTo>
                  <a:pt x="871" y="901"/>
                  <a:pt x="871" y="901"/>
                  <a:pt x="871" y="901"/>
                </a:cubicBezTo>
                <a:cubicBezTo>
                  <a:pt x="875" y="901"/>
                  <a:pt x="875" y="899"/>
                  <a:pt x="877" y="898"/>
                </a:cubicBezTo>
                <a:close/>
                <a:moveTo>
                  <a:pt x="2454" y="923"/>
                </a:moveTo>
                <a:cubicBezTo>
                  <a:pt x="2454" y="924"/>
                  <a:pt x="2454" y="924"/>
                  <a:pt x="2454" y="924"/>
                </a:cubicBezTo>
                <a:cubicBezTo>
                  <a:pt x="2453" y="924"/>
                  <a:pt x="2453" y="924"/>
                  <a:pt x="2453" y="924"/>
                </a:cubicBezTo>
                <a:cubicBezTo>
                  <a:pt x="2454" y="925"/>
                  <a:pt x="2454" y="926"/>
                  <a:pt x="2454" y="928"/>
                </a:cubicBezTo>
                <a:cubicBezTo>
                  <a:pt x="2454" y="928"/>
                  <a:pt x="2455" y="928"/>
                  <a:pt x="2455" y="928"/>
                </a:cubicBezTo>
                <a:cubicBezTo>
                  <a:pt x="2455" y="930"/>
                  <a:pt x="2455" y="930"/>
                  <a:pt x="2455" y="930"/>
                </a:cubicBezTo>
                <a:cubicBezTo>
                  <a:pt x="2456" y="930"/>
                  <a:pt x="2456" y="930"/>
                  <a:pt x="2456" y="930"/>
                </a:cubicBezTo>
                <a:cubicBezTo>
                  <a:pt x="2456" y="935"/>
                  <a:pt x="2456" y="935"/>
                  <a:pt x="2456" y="935"/>
                </a:cubicBezTo>
                <a:cubicBezTo>
                  <a:pt x="2457" y="935"/>
                  <a:pt x="2457" y="935"/>
                  <a:pt x="2457" y="935"/>
                </a:cubicBezTo>
                <a:cubicBezTo>
                  <a:pt x="2457" y="936"/>
                  <a:pt x="2457" y="936"/>
                  <a:pt x="2457" y="938"/>
                </a:cubicBezTo>
                <a:cubicBezTo>
                  <a:pt x="2460" y="938"/>
                  <a:pt x="2459" y="939"/>
                  <a:pt x="2461" y="940"/>
                </a:cubicBezTo>
                <a:cubicBezTo>
                  <a:pt x="2461" y="939"/>
                  <a:pt x="2461" y="939"/>
                  <a:pt x="2461" y="938"/>
                </a:cubicBezTo>
                <a:cubicBezTo>
                  <a:pt x="2463" y="938"/>
                  <a:pt x="2463" y="938"/>
                  <a:pt x="2463" y="938"/>
                </a:cubicBezTo>
                <a:cubicBezTo>
                  <a:pt x="2463" y="941"/>
                  <a:pt x="2463" y="941"/>
                  <a:pt x="2463" y="941"/>
                </a:cubicBezTo>
                <a:cubicBezTo>
                  <a:pt x="2463" y="942"/>
                  <a:pt x="2461" y="944"/>
                  <a:pt x="2461" y="946"/>
                </a:cubicBezTo>
                <a:cubicBezTo>
                  <a:pt x="2462" y="946"/>
                  <a:pt x="2462" y="946"/>
                  <a:pt x="2462" y="946"/>
                </a:cubicBezTo>
                <a:cubicBezTo>
                  <a:pt x="2462" y="946"/>
                  <a:pt x="2462" y="947"/>
                  <a:pt x="2463" y="948"/>
                </a:cubicBezTo>
                <a:cubicBezTo>
                  <a:pt x="2464" y="948"/>
                  <a:pt x="2464" y="948"/>
                  <a:pt x="2464" y="948"/>
                </a:cubicBezTo>
                <a:cubicBezTo>
                  <a:pt x="2464" y="950"/>
                  <a:pt x="2464" y="951"/>
                  <a:pt x="2466" y="951"/>
                </a:cubicBezTo>
                <a:cubicBezTo>
                  <a:pt x="2466" y="952"/>
                  <a:pt x="2466" y="952"/>
                  <a:pt x="2466" y="952"/>
                </a:cubicBezTo>
                <a:cubicBezTo>
                  <a:pt x="2467" y="952"/>
                  <a:pt x="2468" y="951"/>
                  <a:pt x="2469" y="951"/>
                </a:cubicBezTo>
                <a:cubicBezTo>
                  <a:pt x="2469" y="950"/>
                  <a:pt x="2470" y="949"/>
                  <a:pt x="2470" y="949"/>
                </a:cubicBezTo>
                <a:cubicBezTo>
                  <a:pt x="2472" y="948"/>
                  <a:pt x="2475" y="950"/>
                  <a:pt x="2476" y="950"/>
                </a:cubicBezTo>
                <a:cubicBezTo>
                  <a:pt x="2477" y="951"/>
                  <a:pt x="2477" y="953"/>
                  <a:pt x="2478" y="954"/>
                </a:cubicBezTo>
                <a:cubicBezTo>
                  <a:pt x="2479" y="954"/>
                  <a:pt x="2478" y="954"/>
                  <a:pt x="2479" y="953"/>
                </a:cubicBezTo>
                <a:cubicBezTo>
                  <a:pt x="2480" y="953"/>
                  <a:pt x="2480" y="953"/>
                  <a:pt x="2480" y="953"/>
                </a:cubicBezTo>
                <a:cubicBezTo>
                  <a:pt x="2479" y="953"/>
                  <a:pt x="2479" y="952"/>
                  <a:pt x="2479" y="951"/>
                </a:cubicBezTo>
                <a:cubicBezTo>
                  <a:pt x="2478" y="951"/>
                  <a:pt x="2478" y="951"/>
                  <a:pt x="2478" y="951"/>
                </a:cubicBezTo>
                <a:cubicBezTo>
                  <a:pt x="2478" y="949"/>
                  <a:pt x="2478" y="949"/>
                  <a:pt x="2478" y="949"/>
                </a:cubicBezTo>
                <a:cubicBezTo>
                  <a:pt x="2480" y="949"/>
                  <a:pt x="2480" y="949"/>
                  <a:pt x="2480" y="949"/>
                </a:cubicBezTo>
                <a:cubicBezTo>
                  <a:pt x="2481" y="951"/>
                  <a:pt x="2482" y="952"/>
                  <a:pt x="2483" y="953"/>
                </a:cubicBezTo>
                <a:cubicBezTo>
                  <a:pt x="2484" y="953"/>
                  <a:pt x="2484" y="953"/>
                  <a:pt x="2484" y="953"/>
                </a:cubicBezTo>
                <a:cubicBezTo>
                  <a:pt x="2484" y="955"/>
                  <a:pt x="2484" y="956"/>
                  <a:pt x="2484" y="957"/>
                </a:cubicBezTo>
                <a:cubicBezTo>
                  <a:pt x="2485" y="958"/>
                  <a:pt x="2486" y="957"/>
                  <a:pt x="2487" y="957"/>
                </a:cubicBezTo>
                <a:cubicBezTo>
                  <a:pt x="2489" y="958"/>
                  <a:pt x="2487" y="960"/>
                  <a:pt x="2490" y="961"/>
                </a:cubicBezTo>
                <a:cubicBezTo>
                  <a:pt x="2490" y="958"/>
                  <a:pt x="2490" y="958"/>
                  <a:pt x="2490" y="958"/>
                </a:cubicBezTo>
                <a:cubicBezTo>
                  <a:pt x="2491" y="958"/>
                  <a:pt x="2491" y="958"/>
                  <a:pt x="2491" y="958"/>
                </a:cubicBezTo>
                <a:cubicBezTo>
                  <a:pt x="2491" y="955"/>
                  <a:pt x="2491" y="955"/>
                  <a:pt x="2489" y="954"/>
                </a:cubicBezTo>
                <a:cubicBezTo>
                  <a:pt x="2488" y="952"/>
                  <a:pt x="2487" y="951"/>
                  <a:pt x="2488" y="949"/>
                </a:cubicBezTo>
                <a:cubicBezTo>
                  <a:pt x="2488" y="947"/>
                  <a:pt x="2487" y="944"/>
                  <a:pt x="2485" y="945"/>
                </a:cubicBezTo>
                <a:cubicBezTo>
                  <a:pt x="2485" y="946"/>
                  <a:pt x="2484" y="946"/>
                  <a:pt x="2484" y="947"/>
                </a:cubicBezTo>
                <a:cubicBezTo>
                  <a:pt x="2482" y="947"/>
                  <a:pt x="2482" y="947"/>
                  <a:pt x="2482" y="947"/>
                </a:cubicBezTo>
                <a:cubicBezTo>
                  <a:pt x="2482" y="946"/>
                  <a:pt x="2482" y="946"/>
                  <a:pt x="2482" y="945"/>
                </a:cubicBezTo>
                <a:cubicBezTo>
                  <a:pt x="2482" y="945"/>
                  <a:pt x="2482" y="945"/>
                  <a:pt x="2482" y="945"/>
                </a:cubicBezTo>
                <a:cubicBezTo>
                  <a:pt x="2482" y="944"/>
                  <a:pt x="2482" y="944"/>
                  <a:pt x="2482" y="944"/>
                </a:cubicBezTo>
                <a:cubicBezTo>
                  <a:pt x="2482" y="943"/>
                  <a:pt x="2481" y="943"/>
                  <a:pt x="2481" y="943"/>
                </a:cubicBezTo>
                <a:cubicBezTo>
                  <a:pt x="2480" y="943"/>
                  <a:pt x="2481" y="942"/>
                  <a:pt x="2480" y="942"/>
                </a:cubicBezTo>
                <a:cubicBezTo>
                  <a:pt x="2480" y="943"/>
                  <a:pt x="2480" y="943"/>
                  <a:pt x="2480" y="944"/>
                </a:cubicBezTo>
                <a:cubicBezTo>
                  <a:pt x="2476" y="944"/>
                  <a:pt x="2476" y="944"/>
                  <a:pt x="2476" y="944"/>
                </a:cubicBezTo>
                <a:cubicBezTo>
                  <a:pt x="2476" y="944"/>
                  <a:pt x="2475" y="944"/>
                  <a:pt x="2475" y="945"/>
                </a:cubicBezTo>
                <a:cubicBezTo>
                  <a:pt x="2474" y="945"/>
                  <a:pt x="2474" y="945"/>
                  <a:pt x="2474" y="945"/>
                </a:cubicBezTo>
                <a:cubicBezTo>
                  <a:pt x="2474" y="946"/>
                  <a:pt x="2474" y="946"/>
                  <a:pt x="2474" y="946"/>
                </a:cubicBezTo>
                <a:cubicBezTo>
                  <a:pt x="2473" y="945"/>
                  <a:pt x="2472" y="945"/>
                  <a:pt x="2470" y="945"/>
                </a:cubicBezTo>
                <a:cubicBezTo>
                  <a:pt x="2470" y="944"/>
                  <a:pt x="2470" y="944"/>
                  <a:pt x="2470" y="944"/>
                </a:cubicBezTo>
                <a:cubicBezTo>
                  <a:pt x="2470" y="944"/>
                  <a:pt x="2470" y="944"/>
                  <a:pt x="2470" y="944"/>
                </a:cubicBezTo>
                <a:cubicBezTo>
                  <a:pt x="2470" y="943"/>
                  <a:pt x="2469" y="943"/>
                  <a:pt x="2469" y="943"/>
                </a:cubicBezTo>
                <a:cubicBezTo>
                  <a:pt x="2469" y="939"/>
                  <a:pt x="2469" y="939"/>
                  <a:pt x="2469" y="939"/>
                </a:cubicBezTo>
                <a:cubicBezTo>
                  <a:pt x="2469" y="939"/>
                  <a:pt x="2468" y="939"/>
                  <a:pt x="2468" y="938"/>
                </a:cubicBezTo>
                <a:cubicBezTo>
                  <a:pt x="2467" y="937"/>
                  <a:pt x="2469" y="934"/>
                  <a:pt x="2469" y="933"/>
                </a:cubicBezTo>
                <a:cubicBezTo>
                  <a:pt x="2469" y="932"/>
                  <a:pt x="2469" y="932"/>
                  <a:pt x="2469" y="932"/>
                </a:cubicBezTo>
                <a:cubicBezTo>
                  <a:pt x="2469" y="932"/>
                  <a:pt x="2469" y="932"/>
                  <a:pt x="2469" y="932"/>
                </a:cubicBezTo>
                <a:cubicBezTo>
                  <a:pt x="2469" y="930"/>
                  <a:pt x="2469" y="928"/>
                  <a:pt x="2469" y="926"/>
                </a:cubicBezTo>
                <a:cubicBezTo>
                  <a:pt x="2470" y="926"/>
                  <a:pt x="2471" y="925"/>
                  <a:pt x="2472" y="925"/>
                </a:cubicBezTo>
                <a:cubicBezTo>
                  <a:pt x="2473" y="924"/>
                  <a:pt x="2473" y="923"/>
                  <a:pt x="2473" y="922"/>
                </a:cubicBezTo>
                <a:cubicBezTo>
                  <a:pt x="2474" y="922"/>
                  <a:pt x="2474" y="922"/>
                  <a:pt x="2474" y="922"/>
                </a:cubicBezTo>
                <a:cubicBezTo>
                  <a:pt x="2474" y="921"/>
                  <a:pt x="2473" y="921"/>
                  <a:pt x="2473" y="921"/>
                </a:cubicBezTo>
                <a:cubicBezTo>
                  <a:pt x="2473" y="920"/>
                  <a:pt x="2474" y="919"/>
                  <a:pt x="2474" y="918"/>
                </a:cubicBezTo>
                <a:cubicBezTo>
                  <a:pt x="2475" y="918"/>
                  <a:pt x="2476" y="918"/>
                  <a:pt x="2476" y="919"/>
                </a:cubicBezTo>
                <a:cubicBezTo>
                  <a:pt x="2477" y="917"/>
                  <a:pt x="2477" y="917"/>
                  <a:pt x="2478" y="916"/>
                </a:cubicBezTo>
                <a:cubicBezTo>
                  <a:pt x="2478" y="914"/>
                  <a:pt x="2478" y="914"/>
                  <a:pt x="2477" y="913"/>
                </a:cubicBezTo>
                <a:cubicBezTo>
                  <a:pt x="2476" y="913"/>
                  <a:pt x="2476" y="913"/>
                  <a:pt x="2476" y="913"/>
                </a:cubicBezTo>
                <a:cubicBezTo>
                  <a:pt x="2476" y="909"/>
                  <a:pt x="2476" y="909"/>
                  <a:pt x="2476" y="909"/>
                </a:cubicBezTo>
                <a:cubicBezTo>
                  <a:pt x="2476" y="909"/>
                  <a:pt x="2475" y="909"/>
                  <a:pt x="2474" y="908"/>
                </a:cubicBezTo>
                <a:cubicBezTo>
                  <a:pt x="2474" y="905"/>
                  <a:pt x="2474" y="905"/>
                  <a:pt x="2474" y="905"/>
                </a:cubicBezTo>
                <a:cubicBezTo>
                  <a:pt x="2474" y="905"/>
                  <a:pt x="2474" y="905"/>
                  <a:pt x="2474" y="905"/>
                </a:cubicBezTo>
                <a:cubicBezTo>
                  <a:pt x="2474" y="904"/>
                  <a:pt x="2474" y="904"/>
                  <a:pt x="2474" y="903"/>
                </a:cubicBezTo>
                <a:cubicBezTo>
                  <a:pt x="2474" y="900"/>
                  <a:pt x="2474" y="900"/>
                  <a:pt x="2474" y="900"/>
                </a:cubicBezTo>
                <a:cubicBezTo>
                  <a:pt x="2475" y="900"/>
                  <a:pt x="2475" y="900"/>
                  <a:pt x="2475" y="900"/>
                </a:cubicBezTo>
                <a:cubicBezTo>
                  <a:pt x="2475" y="899"/>
                  <a:pt x="2475" y="899"/>
                  <a:pt x="2475" y="899"/>
                </a:cubicBezTo>
                <a:cubicBezTo>
                  <a:pt x="2476" y="899"/>
                  <a:pt x="2476" y="899"/>
                  <a:pt x="2476" y="899"/>
                </a:cubicBezTo>
                <a:cubicBezTo>
                  <a:pt x="2476" y="898"/>
                  <a:pt x="2475" y="898"/>
                  <a:pt x="2475" y="897"/>
                </a:cubicBezTo>
                <a:cubicBezTo>
                  <a:pt x="2474" y="897"/>
                  <a:pt x="2474" y="897"/>
                  <a:pt x="2474" y="897"/>
                </a:cubicBezTo>
                <a:cubicBezTo>
                  <a:pt x="2474" y="898"/>
                  <a:pt x="2473" y="898"/>
                  <a:pt x="2473" y="899"/>
                </a:cubicBezTo>
                <a:cubicBezTo>
                  <a:pt x="2472" y="899"/>
                  <a:pt x="2473" y="899"/>
                  <a:pt x="2472" y="900"/>
                </a:cubicBezTo>
                <a:cubicBezTo>
                  <a:pt x="2468" y="900"/>
                  <a:pt x="2467" y="899"/>
                  <a:pt x="2466" y="896"/>
                </a:cubicBezTo>
                <a:cubicBezTo>
                  <a:pt x="2463" y="896"/>
                  <a:pt x="2464" y="897"/>
                  <a:pt x="2462" y="898"/>
                </a:cubicBezTo>
                <a:cubicBezTo>
                  <a:pt x="2462" y="901"/>
                  <a:pt x="2462" y="901"/>
                  <a:pt x="2462" y="901"/>
                </a:cubicBezTo>
                <a:cubicBezTo>
                  <a:pt x="2461" y="901"/>
                  <a:pt x="2461" y="901"/>
                  <a:pt x="2461" y="901"/>
                </a:cubicBezTo>
                <a:cubicBezTo>
                  <a:pt x="2461" y="901"/>
                  <a:pt x="2461" y="901"/>
                  <a:pt x="2461" y="901"/>
                </a:cubicBezTo>
                <a:cubicBezTo>
                  <a:pt x="2461" y="901"/>
                  <a:pt x="2462" y="902"/>
                  <a:pt x="2462" y="903"/>
                </a:cubicBezTo>
                <a:cubicBezTo>
                  <a:pt x="2461" y="903"/>
                  <a:pt x="2461" y="903"/>
                  <a:pt x="2461" y="903"/>
                </a:cubicBezTo>
                <a:cubicBezTo>
                  <a:pt x="2461" y="905"/>
                  <a:pt x="2461" y="905"/>
                  <a:pt x="2461" y="905"/>
                </a:cubicBezTo>
                <a:cubicBezTo>
                  <a:pt x="2461" y="905"/>
                  <a:pt x="2461" y="905"/>
                  <a:pt x="2461" y="905"/>
                </a:cubicBezTo>
                <a:cubicBezTo>
                  <a:pt x="2461" y="907"/>
                  <a:pt x="2461" y="907"/>
                  <a:pt x="2461" y="907"/>
                </a:cubicBezTo>
                <a:cubicBezTo>
                  <a:pt x="2460" y="907"/>
                  <a:pt x="2460" y="907"/>
                  <a:pt x="2460" y="907"/>
                </a:cubicBezTo>
                <a:cubicBezTo>
                  <a:pt x="2460" y="909"/>
                  <a:pt x="2460" y="910"/>
                  <a:pt x="2459" y="911"/>
                </a:cubicBezTo>
                <a:cubicBezTo>
                  <a:pt x="2460" y="911"/>
                  <a:pt x="2460" y="911"/>
                  <a:pt x="2460" y="911"/>
                </a:cubicBezTo>
                <a:cubicBezTo>
                  <a:pt x="2460" y="914"/>
                  <a:pt x="2460" y="914"/>
                  <a:pt x="2460" y="914"/>
                </a:cubicBezTo>
                <a:cubicBezTo>
                  <a:pt x="2461" y="914"/>
                  <a:pt x="2461" y="914"/>
                  <a:pt x="2461" y="914"/>
                </a:cubicBezTo>
                <a:cubicBezTo>
                  <a:pt x="2462" y="918"/>
                  <a:pt x="2456" y="919"/>
                  <a:pt x="2459" y="921"/>
                </a:cubicBezTo>
                <a:cubicBezTo>
                  <a:pt x="2459" y="923"/>
                  <a:pt x="2459" y="924"/>
                  <a:pt x="2459" y="925"/>
                </a:cubicBezTo>
                <a:cubicBezTo>
                  <a:pt x="2456" y="925"/>
                  <a:pt x="2456" y="924"/>
                  <a:pt x="2454" y="923"/>
                </a:cubicBezTo>
                <a:close/>
                <a:moveTo>
                  <a:pt x="912" y="921"/>
                </a:moveTo>
                <a:cubicBezTo>
                  <a:pt x="909" y="921"/>
                  <a:pt x="909" y="921"/>
                  <a:pt x="909" y="921"/>
                </a:cubicBezTo>
                <a:cubicBezTo>
                  <a:pt x="909" y="921"/>
                  <a:pt x="909" y="921"/>
                  <a:pt x="909" y="921"/>
                </a:cubicBezTo>
                <a:cubicBezTo>
                  <a:pt x="908" y="921"/>
                  <a:pt x="908" y="921"/>
                  <a:pt x="908" y="921"/>
                </a:cubicBezTo>
                <a:cubicBezTo>
                  <a:pt x="908" y="922"/>
                  <a:pt x="909" y="923"/>
                  <a:pt x="909" y="923"/>
                </a:cubicBezTo>
                <a:cubicBezTo>
                  <a:pt x="911" y="923"/>
                  <a:pt x="910" y="922"/>
                  <a:pt x="912" y="922"/>
                </a:cubicBezTo>
                <a:lnTo>
                  <a:pt x="912" y="921"/>
                </a:lnTo>
                <a:close/>
                <a:moveTo>
                  <a:pt x="912" y="932"/>
                </a:moveTo>
                <a:cubicBezTo>
                  <a:pt x="913" y="932"/>
                  <a:pt x="911" y="932"/>
                  <a:pt x="911" y="932"/>
                </a:cubicBezTo>
                <a:cubicBezTo>
                  <a:pt x="911" y="929"/>
                  <a:pt x="911" y="929"/>
                  <a:pt x="911" y="929"/>
                </a:cubicBezTo>
                <a:cubicBezTo>
                  <a:pt x="910" y="929"/>
                  <a:pt x="910" y="929"/>
                  <a:pt x="910" y="929"/>
                </a:cubicBezTo>
                <a:cubicBezTo>
                  <a:pt x="911" y="932"/>
                  <a:pt x="911" y="932"/>
                  <a:pt x="911" y="932"/>
                </a:cubicBezTo>
                <a:lnTo>
                  <a:pt x="912" y="932"/>
                </a:lnTo>
                <a:close/>
                <a:moveTo>
                  <a:pt x="916" y="938"/>
                </a:moveTo>
                <a:cubicBezTo>
                  <a:pt x="914" y="938"/>
                  <a:pt x="914" y="938"/>
                  <a:pt x="914" y="938"/>
                </a:cubicBezTo>
                <a:cubicBezTo>
                  <a:pt x="915" y="941"/>
                  <a:pt x="915" y="942"/>
                  <a:pt x="917" y="942"/>
                </a:cubicBezTo>
                <a:cubicBezTo>
                  <a:pt x="917" y="939"/>
                  <a:pt x="917" y="940"/>
                  <a:pt x="916" y="938"/>
                </a:cubicBezTo>
                <a:close/>
                <a:moveTo>
                  <a:pt x="2492" y="948"/>
                </a:moveTo>
                <a:cubicBezTo>
                  <a:pt x="2492" y="951"/>
                  <a:pt x="2492" y="951"/>
                  <a:pt x="2492" y="951"/>
                </a:cubicBezTo>
                <a:cubicBezTo>
                  <a:pt x="2494" y="951"/>
                  <a:pt x="2494" y="951"/>
                  <a:pt x="2494" y="951"/>
                </a:cubicBezTo>
                <a:cubicBezTo>
                  <a:pt x="2494" y="950"/>
                  <a:pt x="2494" y="950"/>
                  <a:pt x="2493" y="948"/>
                </a:cubicBezTo>
                <a:lnTo>
                  <a:pt x="2492" y="948"/>
                </a:lnTo>
                <a:close/>
                <a:moveTo>
                  <a:pt x="2231" y="951"/>
                </a:moveTo>
                <a:cubicBezTo>
                  <a:pt x="2231" y="952"/>
                  <a:pt x="2231" y="953"/>
                  <a:pt x="2230" y="954"/>
                </a:cubicBezTo>
                <a:cubicBezTo>
                  <a:pt x="2231" y="954"/>
                  <a:pt x="2231" y="954"/>
                  <a:pt x="2231" y="954"/>
                </a:cubicBezTo>
                <a:cubicBezTo>
                  <a:pt x="2231" y="953"/>
                  <a:pt x="2232" y="953"/>
                  <a:pt x="2232" y="951"/>
                </a:cubicBezTo>
                <a:lnTo>
                  <a:pt x="2231" y="951"/>
                </a:lnTo>
                <a:close/>
                <a:moveTo>
                  <a:pt x="2469" y="965"/>
                </a:moveTo>
                <a:cubicBezTo>
                  <a:pt x="2469" y="959"/>
                  <a:pt x="2468" y="957"/>
                  <a:pt x="2466" y="953"/>
                </a:cubicBezTo>
                <a:cubicBezTo>
                  <a:pt x="2463" y="952"/>
                  <a:pt x="2462" y="953"/>
                  <a:pt x="2458" y="953"/>
                </a:cubicBezTo>
                <a:cubicBezTo>
                  <a:pt x="2458" y="954"/>
                  <a:pt x="2458" y="954"/>
                  <a:pt x="2458" y="954"/>
                </a:cubicBezTo>
                <a:cubicBezTo>
                  <a:pt x="2459" y="954"/>
                  <a:pt x="2460" y="955"/>
                  <a:pt x="2461" y="955"/>
                </a:cubicBezTo>
                <a:cubicBezTo>
                  <a:pt x="2461" y="956"/>
                  <a:pt x="2461" y="956"/>
                  <a:pt x="2461" y="956"/>
                </a:cubicBezTo>
                <a:cubicBezTo>
                  <a:pt x="2463" y="957"/>
                  <a:pt x="2463" y="957"/>
                  <a:pt x="2463" y="957"/>
                </a:cubicBezTo>
                <a:cubicBezTo>
                  <a:pt x="2463" y="958"/>
                  <a:pt x="2463" y="959"/>
                  <a:pt x="2463" y="960"/>
                </a:cubicBezTo>
                <a:cubicBezTo>
                  <a:pt x="2464" y="960"/>
                  <a:pt x="2464" y="960"/>
                  <a:pt x="2464" y="960"/>
                </a:cubicBezTo>
                <a:cubicBezTo>
                  <a:pt x="2464" y="961"/>
                  <a:pt x="2464" y="961"/>
                  <a:pt x="2464" y="961"/>
                </a:cubicBezTo>
                <a:cubicBezTo>
                  <a:pt x="2467" y="961"/>
                  <a:pt x="2467" y="961"/>
                  <a:pt x="2467" y="961"/>
                </a:cubicBezTo>
                <a:cubicBezTo>
                  <a:pt x="2467" y="961"/>
                  <a:pt x="2467" y="961"/>
                  <a:pt x="2467" y="961"/>
                </a:cubicBezTo>
                <a:cubicBezTo>
                  <a:pt x="2467" y="961"/>
                  <a:pt x="2467" y="961"/>
                  <a:pt x="2467" y="961"/>
                </a:cubicBezTo>
                <a:cubicBezTo>
                  <a:pt x="2467" y="963"/>
                  <a:pt x="2466" y="963"/>
                  <a:pt x="2466" y="965"/>
                </a:cubicBezTo>
                <a:cubicBezTo>
                  <a:pt x="2466" y="965"/>
                  <a:pt x="2467" y="965"/>
                  <a:pt x="2467" y="965"/>
                </a:cubicBezTo>
                <a:cubicBezTo>
                  <a:pt x="2467" y="966"/>
                  <a:pt x="2467" y="966"/>
                  <a:pt x="2467" y="966"/>
                </a:cubicBezTo>
                <a:cubicBezTo>
                  <a:pt x="2468" y="966"/>
                  <a:pt x="2469" y="965"/>
                  <a:pt x="2469" y="965"/>
                </a:cubicBezTo>
                <a:close/>
                <a:moveTo>
                  <a:pt x="925" y="957"/>
                </a:moveTo>
                <a:cubicBezTo>
                  <a:pt x="926" y="957"/>
                  <a:pt x="926" y="957"/>
                  <a:pt x="926" y="957"/>
                </a:cubicBezTo>
                <a:cubicBezTo>
                  <a:pt x="926" y="956"/>
                  <a:pt x="926" y="957"/>
                  <a:pt x="927" y="956"/>
                </a:cubicBezTo>
                <a:cubicBezTo>
                  <a:pt x="926" y="955"/>
                  <a:pt x="926" y="955"/>
                  <a:pt x="925" y="954"/>
                </a:cubicBezTo>
                <a:lnTo>
                  <a:pt x="925" y="957"/>
                </a:lnTo>
                <a:close/>
                <a:moveTo>
                  <a:pt x="2230" y="961"/>
                </a:moveTo>
                <a:cubicBezTo>
                  <a:pt x="2230" y="962"/>
                  <a:pt x="2230" y="962"/>
                  <a:pt x="2230" y="962"/>
                </a:cubicBezTo>
                <a:cubicBezTo>
                  <a:pt x="2231" y="962"/>
                  <a:pt x="2231" y="962"/>
                  <a:pt x="2231" y="962"/>
                </a:cubicBezTo>
                <a:cubicBezTo>
                  <a:pt x="2231" y="961"/>
                  <a:pt x="2231" y="961"/>
                  <a:pt x="2230" y="961"/>
                </a:cubicBezTo>
                <a:close/>
                <a:moveTo>
                  <a:pt x="2500" y="961"/>
                </a:moveTo>
                <a:cubicBezTo>
                  <a:pt x="2498" y="961"/>
                  <a:pt x="2495" y="961"/>
                  <a:pt x="2494" y="963"/>
                </a:cubicBezTo>
                <a:cubicBezTo>
                  <a:pt x="2494" y="964"/>
                  <a:pt x="2494" y="964"/>
                  <a:pt x="2494" y="964"/>
                </a:cubicBezTo>
                <a:cubicBezTo>
                  <a:pt x="2493" y="964"/>
                  <a:pt x="2493" y="964"/>
                  <a:pt x="2493" y="964"/>
                </a:cubicBezTo>
                <a:cubicBezTo>
                  <a:pt x="2494" y="966"/>
                  <a:pt x="2494" y="966"/>
                  <a:pt x="2495" y="967"/>
                </a:cubicBezTo>
                <a:cubicBezTo>
                  <a:pt x="2495" y="967"/>
                  <a:pt x="2495" y="967"/>
                  <a:pt x="2495" y="967"/>
                </a:cubicBezTo>
                <a:cubicBezTo>
                  <a:pt x="2495" y="969"/>
                  <a:pt x="2495" y="969"/>
                  <a:pt x="2495" y="969"/>
                </a:cubicBezTo>
                <a:cubicBezTo>
                  <a:pt x="2496" y="969"/>
                  <a:pt x="2496" y="969"/>
                  <a:pt x="2497" y="969"/>
                </a:cubicBezTo>
                <a:cubicBezTo>
                  <a:pt x="2497" y="971"/>
                  <a:pt x="2497" y="971"/>
                  <a:pt x="2497" y="971"/>
                </a:cubicBezTo>
                <a:cubicBezTo>
                  <a:pt x="2498" y="971"/>
                  <a:pt x="2498" y="971"/>
                  <a:pt x="2498" y="971"/>
                </a:cubicBezTo>
                <a:cubicBezTo>
                  <a:pt x="2499" y="972"/>
                  <a:pt x="2498" y="974"/>
                  <a:pt x="2499" y="974"/>
                </a:cubicBezTo>
                <a:cubicBezTo>
                  <a:pt x="2500" y="974"/>
                  <a:pt x="2500" y="974"/>
                  <a:pt x="2500" y="974"/>
                </a:cubicBezTo>
                <a:cubicBezTo>
                  <a:pt x="2500" y="975"/>
                  <a:pt x="2500" y="975"/>
                  <a:pt x="2500" y="975"/>
                </a:cubicBezTo>
                <a:cubicBezTo>
                  <a:pt x="2501" y="975"/>
                  <a:pt x="2501" y="975"/>
                  <a:pt x="2501" y="975"/>
                </a:cubicBezTo>
                <a:cubicBezTo>
                  <a:pt x="2502" y="976"/>
                  <a:pt x="2502" y="976"/>
                  <a:pt x="2502" y="976"/>
                </a:cubicBezTo>
                <a:cubicBezTo>
                  <a:pt x="2503" y="977"/>
                  <a:pt x="2502" y="976"/>
                  <a:pt x="2503" y="976"/>
                </a:cubicBezTo>
                <a:cubicBezTo>
                  <a:pt x="2504" y="976"/>
                  <a:pt x="2504" y="977"/>
                  <a:pt x="2505" y="978"/>
                </a:cubicBezTo>
                <a:cubicBezTo>
                  <a:pt x="2505" y="978"/>
                  <a:pt x="2505" y="978"/>
                  <a:pt x="2505" y="978"/>
                </a:cubicBezTo>
                <a:cubicBezTo>
                  <a:pt x="2505" y="976"/>
                  <a:pt x="2505" y="976"/>
                  <a:pt x="2504" y="975"/>
                </a:cubicBezTo>
                <a:cubicBezTo>
                  <a:pt x="2503" y="975"/>
                  <a:pt x="2503" y="975"/>
                  <a:pt x="2503" y="975"/>
                </a:cubicBezTo>
                <a:cubicBezTo>
                  <a:pt x="2503" y="973"/>
                  <a:pt x="2503" y="973"/>
                  <a:pt x="2503" y="973"/>
                </a:cubicBezTo>
                <a:cubicBezTo>
                  <a:pt x="2503" y="973"/>
                  <a:pt x="2503" y="973"/>
                  <a:pt x="2503" y="973"/>
                </a:cubicBezTo>
                <a:cubicBezTo>
                  <a:pt x="2502" y="973"/>
                  <a:pt x="2502" y="972"/>
                  <a:pt x="2501" y="971"/>
                </a:cubicBezTo>
                <a:cubicBezTo>
                  <a:pt x="2501" y="970"/>
                  <a:pt x="2502" y="966"/>
                  <a:pt x="2502" y="964"/>
                </a:cubicBezTo>
                <a:cubicBezTo>
                  <a:pt x="2501" y="964"/>
                  <a:pt x="2501" y="964"/>
                  <a:pt x="2501" y="964"/>
                </a:cubicBezTo>
                <a:cubicBezTo>
                  <a:pt x="2501" y="962"/>
                  <a:pt x="2501" y="962"/>
                  <a:pt x="2501" y="962"/>
                </a:cubicBezTo>
                <a:cubicBezTo>
                  <a:pt x="2500" y="961"/>
                  <a:pt x="2501" y="962"/>
                  <a:pt x="2500" y="961"/>
                </a:cubicBezTo>
                <a:close/>
                <a:moveTo>
                  <a:pt x="2474" y="966"/>
                </a:moveTo>
                <a:cubicBezTo>
                  <a:pt x="2474" y="964"/>
                  <a:pt x="2474" y="964"/>
                  <a:pt x="2474" y="964"/>
                </a:cubicBezTo>
                <a:cubicBezTo>
                  <a:pt x="2474" y="964"/>
                  <a:pt x="2473" y="964"/>
                  <a:pt x="2472" y="963"/>
                </a:cubicBezTo>
                <a:cubicBezTo>
                  <a:pt x="2472" y="965"/>
                  <a:pt x="2472" y="965"/>
                  <a:pt x="2474" y="966"/>
                </a:cubicBezTo>
                <a:close/>
                <a:moveTo>
                  <a:pt x="1899" y="965"/>
                </a:moveTo>
                <a:cubicBezTo>
                  <a:pt x="1899" y="964"/>
                  <a:pt x="1898" y="965"/>
                  <a:pt x="1896" y="965"/>
                </a:cubicBezTo>
                <a:cubicBezTo>
                  <a:pt x="1896" y="965"/>
                  <a:pt x="1896" y="965"/>
                  <a:pt x="1896" y="965"/>
                </a:cubicBezTo>
                <a:cubicBezTo>
                  <a:pt x="1896" y="965"/>
                  <a:pt x="1896" y="965"/>
                  <a:pt x="1896" y="965"/>
                </a:cubicBezTo>
                <a:cubicBezTo>
                  <a:pt x="1896" y="965"/>
                  <a:pt x="1896" y="965"/>
                  <a:pt x="1896" y="965"/>
                </a:cubicBezTo>
                <a:cubicBezTo>
                  <a:pt x="1894" y="965"/>
                  <a:pt x="1893" y="965"/>
                  <a:pt x="1892" y="965"/>
                </a:cubicBezTo>
                <a:cubicBezTo>
                  <a:pt x="1893" y="967"/>
                  <a:pt x="1893" y="965"/>
                  <a:pt x="1894" y="966"/>
                </a:cubicBezTo>
                <a:cubicBezTo>
                  <a:pt x="1894" y="967"/>
                  <a:pt x="1894" y="967"/>
                  <a:pt x="1894" y="967"/>
                </a:cubicBezTo>
                <a:cubicBezTo>
                  <a:pt x="1899" y="967"/>
                  <a:pt x="1899" y="967"/>
                  <a:pt x="1899" y="967"/>
                </a:cubicBezTo>
                <a:cubicBezTo>
                  <a:pt x="1899" y="966"/>
                  <a:pt x="1899" y="966"/>
                  <a:pt x="1899" y="966"/>
                </a:cubicBezTo>
                <a:cubicBezTo>
                  <a:pt x="1900" y="966"/>
                  <a:pt x="1900" y="966"/>
                  <a:pt x="1900" y="966"/>
                </a:cubicBezTo>
                <a:cubicBezTo>
                  <a:pt x="1900" y="965"/>
                  <a:pt x="1900" y="965"/>
                  <a:pt x="1900" y="965"/>
                </a:cubicBezTo>
                <a:cubicBezTo>
                  <a:pt x="1899" y="965"/>
                  <a:pt x="1899" y="965"/>
                  <a:pt x="1899" y="965"/>
                </a:cubicBezTo>
                <a:close/>
                <a:moveTo>
                  <a:pt x="2231" y="966"/>
                </a:moveTo>
                <a:cubicBezTo>
                  <a:pt x="2231" y="965"/>
                  <a:pt x="2231" y="965"/>
                  <a:pt x="2231" y="965"/>
                </a:cubicBezTo>
                <a:cubicBezTo>
                  <a:pt x="2230" y="965"/>
                  <a:pt x="2230" y="965"/>
                  <a:pt x="2230" y="965"/>
                </a:cubicBezTo>
                <a:cubicBezTo>
                  <a:pt x="2230" y="967"/>
                  <a:pt x="2230" y="967"/>
                  <a:pt x="2230" y="967"/>
                </a:cubicBezTo>
                <a:cubicBezTo>
                  <a:pt x="2232" y="967"/>
                  <a:pt x="2232" y="967"/>
                  <a:pt x="2232" y="967"/>
                </a:cubicBezTo>
                <a:cubicBezTo>
                  <a:pt x="2231" y="966"/>
                  <a:pt x="2232" y="967"/>
                  <a:pt x="2231" y="966"/>
                </a:cubicBezTo>
                <a:close/>
                <a:moveTo>
                  <a:pt x="2454" y="969"/>
                </a:moveTo>
                <a:cubicBezTo>
                  <a:pt x="2455" y="969"/>
                  <a:pt x="2456" y="970"/>
                  <a:pt x="2457" y="970"/>
                </a:cubicBezTo>
                <a:cubicBezTo>
                  <a:pt x="2457" y="969"/>
                  <a:pt x="2457" y="969"/>
                  <a:pt x="2457" y="969"/>
                </a:cubicBezTo>
                <a:cubicBezTo>
                  <a:pt x="2455" y="968"/>
                  <a:pt x="2455" y="967"/>
                  <a:pt x="2454" y="967"/>
                </a:cubicBezTo>
                <a:cubicBezTo>
                  <a:pt x="2454" y="967"/>
                  <a:pt x="2454" y="967"/>
                  <a:pt x="2454" y="967"/>
                </a:cubicBezTo>
                <a:cubicBezTo>
                  <a:pt x="2453" y="967"/>
                  <a:pt x="2453" y="967"/>
                  <a:pt x="2453" y="967"/>
                </a:cubicBezTo>
                <a:cubicBezTo>
                  <a:pt x="2454" y="968"/>
                  <a:pt x="2454" y="969"/>
                  <a:pt x="2454" y="969"/>
                </a:cubicBezTo>
                <a:close/>
                <a:moveTo>
                  <a:pt x="2491" y="970"/>
                </a:moveTo>
                <a:cubicBezTo>
                  <a:pt x="2488" y="969"/>
                  <a:pt x="2487" y="967"/>
                  <a:pt x="2484" y="967"/>
                </a:cubicBezTo>
                <a:cubicBezTo>
                  <a:pt x="2483" y="968"/>
                  <a:pt x="2483" y="969"/>
                  <a:pt x="2483" y="971"/>
                </a:cubicBezTo>
                <a:cubicBezTo>
                  <a:pt x="2486" y="971"/>
                  <a:pt x="2488" y="971"/>
                  <a:pt x="2491" y="972"/>
                </a:cubicBezTo>
                <a:lnTo>
                  <a:pt x="2491" y="970"/>
                </a:lnTo>
                <a:close/>
                <a:moveTo>
                  <a:pt x="2230" y="972"/>
                </a:moveTo>
                <a:cubicBezTo>
                  <a:pt x="2230" y="973"/>
                  <a:pt x="2230" y="973"/>
                  <a:pt x="2230" y="973"/>
                </a:cubicBezTo>
                <a:cubicBezTo>
                  <a:pt x="2230" y="973"/>
                  <a:pt x="2230" y="973"/>
                  <a:pt x="2230" y="973"/>
                </a:cubicBezTo>
                <a:cubicBezTo>
                  <a:pt x="2230" y="971"/>
                  <a:pt x="2230" y="971"/>
                  <a:pt x="2230" y="971"/>
                </a:cubicBezTo>
                <a:cubicBezTo>
                  <a:pt x="2229" y="971"/>
                  <a:pt x="2229" y="971"/>
                  <a:pt x="2229" y="971"/>
                </a:cubicBezTo>
                <a:cubicBezTo>
                  <a:pt x="2230" y="972"/>
                  <a:pt x="2229" y="971"/>
                  <a:pt x="2230" y="972"/>
                </a:cubicBezTo>
                <a:close/>
                <a:moveTo>
                  <a:pt x="2471" y="986"/>
                </a:moveTo>
                <a:cubicBezTo>
                  <a:pt x="2474" y="985"/>
                  <a:pt x="2475" y="983"/>
                  <a:pt x="2479" y="982"/>
                </a:cubicBezTo>
                <a:cubicBezTo>
                  <a:pt x="2480" y="979"/>
                  <a:pt x="2481" y="979"/>
                  <a:pt x="2481" y="975"/>
                </a:cubicBezTo>
                <a:cubicBezTo>
                  <a:pt x="2477" y="975"/>
                  <a:pt x="2477" y="973"/>
                  <a:pt x="2473" y="973"/>
                </a:cubicBezTo>
                <a:cubicBezTo>
                  <a:pt x="2473" y="976"/>
                  <a:pt x="2473" y="978"/>
                  <a:pt x="2472" y="981"/>
                </a:cubicBezTo>
                <a:cubicBezTo>
                  <a:pt x="2472" y="981"/>
                  <a:pt x="2472" y="981"/>
                  <a:pt x="2471" y="982"/>
                </a:cubicBezTo>
                <a:lnTo>
                  <a:pt x="2471" y="986"/>
                </a:lnTo>
                <a:close/>
                <a:moveTo>
                  <a:pt x="2501" y="988"/>
                </a:moveTo>
                <a:cubicBezTo>
                  <a:pt x="2501" y="988"/>
                  <a:pt x="2501" y="988"/>
                  <a:pt x="2501" y="988"/>
                </a:cubicBezTo>
                <a:cubicBezTo>
                  <a:pt x="2503" y="988"/>
                  <a:pt x="2503" y="988"/>
                  <a:pt x="2503" y="988"/>
                </a:cubicBezTo>
                <a:cubicBezTo>
                  <a:pt x="2503" y="989"/>
                  <a:pt x="2503" y="989"/>
                  <a:pt x="2503" y="989"/>
                </a:cubicBezTo>
                <a:cubicBezTo>
                  <a:pt x="2503" y="989"/>
                  <a:pt x="2503" y="989"/>
                  <a:pt x="2503" y="989"/>
                </a:cubicBezTo>
                <a:cubicBezTo>
                  <a:pt x="2503" y="988"/>
                  <a:pt x="2503" y="988"/>
                  <a:pt x="2503" y="988"/>
                </a:cubicBezTo>
                <a:cubicBezTo>
                  <a:pt x="2503" y="987"/>
                  <a:pt x="2502" y="987"/>
                  <a:pt x="2502" y="987"/>
                </a:cubicBezTo>
                <a:cubicBezTo>
                  <a:pt x="2502" y="986"/>
                  <a:pt x="2502" y="985"/>
                  <a:pt x="2503" y="984"/>
                </a:cubicBezTo>
                <a:cubicBezTo>
                  <a:pt x="2502" y="984"/>
                  <a:pt x="2502" y="984"/>
                  <a:pt x="2502" y="984"/>
                </a:cubicBezTo>
                <a:cubicBezTo>
                  <a:pt x="2502" y="982"/>
                  <a:pt x="2502" y="982"/>
                  <a:pt x="2502" y="982"/>
                </a:cubicBezTo>
                <a:cubicBezTo>
                  <a:pt x="2501" y="982"/>
                  <a:pt x="2501" y="982"/>
                  <a:pt x="2501" y="982"/>
                </a:cubicBezTo>
                <a:cubicBezTo>
                  <a:pt x="2500" y="980"/>
                  <a:pt x="2501" y="980"/>
                  <a:pt x="2502" y="978"/>
                </a:cubicBezTo>
                <a:cubicBezTo>
                  <a:pt x="2501" y="977"/>
                  <a:pt x="2501" y="976"/>
                  <a:pt x="2501" y="976"/>
                </a:cubicBezTo>
                <a:cubicBezTo>
                  <a:pt x="2499" y="976"/>
                  <a:pt x="2497" y="976"/>
                  <a:pt x="2495" y="976"/>
                </a:cubicBezTo>
                <a:cubicBezTo>
                  <a:pt x="2495" y="978"/>
                  <a:pt x="2495" y="978"/>
                  <a:pt x="2495" y="978"/>
                </a:cubicBezTo>
                <a:cubicBezTo>
                  <a:pt x="2498" y="978"/>
                  <a:pt x="2498" y="978"/>
                  <a:pt x="2498" y="978"/>
                </a:cubicBezTo>
                <a:cubicBezTo>
                  <a:pt x="2498" y="979"/>
                  <a:pt x="2499" y="980"/>
                  <a:pt x="2499" y="980"/>
                </a:cubicBezTo>
                <a:cubicBezTo>
                  <a:pt x="2497" y="981"/>
                  <a:pt x="2497" y="981"/>
                  <a:pt x="2497" y="981"/>
                </a:cubicBezTo>
                <a:cubicBezTo>
                  <a:pt x="2497" y="983"/>
                  <a:pt x="2500" y="987"/>
                  <a:pt x="2501" y="988"/>
                </a:cubicBezTo>
                <a:close/>
                <a:moveTo>
                  <a:pt x="2444" y="989"/>
                </a:moveTo>
                <a:cubicBezTo>
                  <a:pt x="2444" y="990"/>
                  <a:pt x="2443" y="993"/>
                  <a:pt x="2442" y="994"/>
                </a:cubicBezTo>
                <a:cubicBezTo>
                  <a:pt x="2441" y="996"/>
                  <a:pt x="2440" y="995"/>
                  <a:pt x="2440" y="998"/>
                </a:cubicBezTo>
                <a:cubicBezTo>
                  <a:pt x="2438" y="998"/>
                  <a:pt x="2437" y="999"/>
                  <a:pt x="2436" y="999"/>
                </a:cubicBezTo>
                <a:cubicBezTo>
                  <a:pt x="2435" y="1002"/>
                  <a:pt x="2436" y="999"/>
                  <a:pt x="2434" y="1001"/>
                </a:cubicBezTo>
                <a:cubicBezTo>
                  <a:pt x="2434" y="1001"/>
                  <a:pt x="2434" y="1001"/>
                  <a:pt x="2434" y="1001"/>
                </a:cubicBezTo>
                <a:cubicBezTo>
                  <a:pt x="2433" y="1001"/>
                  <a:pt x="2433" y="1001"/>
                  <a:pt x="2433" y="1001"/>
                </a:cubicBezTo>
                <a:cubicBezTo>
                  <a:pt x="2433" y="1003"/>
                  <a:pt x="2433" y="1004"/>
                  <a:pt x="2432" y="1005"/>
                </a:cubicBezTo>
                <a:cubicBezTo>
                  <a:pt x="2432" y="1005"/>
                  <a:pt x="2431" y="1005"/>
                  <a:pt x="2431" y="1005"/>
                </a:cubicBezTo>
                <a:cubicBezTo>
                  <a:pt x="2431" y="1007"/>
                  <a:pt x="2431" y="1007"/>
                  <a:pt x="2431" y="1007"/>
                </a:cubicBezTo>
                <a:cubicBezTo>
                  <a:pt x="2432" y="1007"/>
                  <a:pt x="2432" y="1007"/>
                  <a:pt x="2432" y="1007"/>
                </a:cubicBezTo>
                <a:cubicBezTo>
                  <a:pt x="2433" y="1004"/>
                  <a:pt x="2434" y="1006"/>
                  <a:pt x="2436" y="1004"/>
                </a:cubicBezTo>
                <a:cubicBezTo>
                  <a:pt x="2437" y="1004"/>
                  <a:pt x="2437" y="1003"/>
                  <a:pt x="2437" y="1003"/>
                </a:cubicBezTo>
                <a:cubicBezTo>
                  <a:pt x="2438" y="1003"/>
                  <a:pt x="2438" y="1003"/>
                  <a:pt x="2438" y="1003"/>
                </a:cubicBezTo>
                <a:cubicBezTo>
                  <a:pt x="2438" y="1002"/>
                  <a:pt x="2438" y="1002"/>
                  <a:pt x="2438" y="1002"/>
                </a:cubicBezTo>
                <a:cubicBezTo>
                  <a:pt x="2440" y="1002"/>
                  <a:pt x="2440" y="1002"/>
                  <a:pt x="2440" y="1002"/>
                </a:cubicBezTo>
                <a:cubicBezTo>
                  <a:pt x="2440" y="1002"/>
                  <a:pt x="2440" y="1001"/>
                  <a:pt x="2440" y="1001"/>
                </a:cubicBezTo>
                <a:cubicBezTo>
                  <a:pt x="2442" y="1001"/>
                  <a:pt x="2442" y="1001"/>
                  <a:pt x="2442" y="1001"/>
                </a:cubicBezTo>
                <a:cubicBezTo>
                  <a:pt x="2442" y="1000"/>
                  <a:pt x="2446" y="993"/>
                  <a:pt x="2446" y="992"/>
                </a:cubicBezTo>
                <a:cubicBezTo>
                  <a:pt x="2448" y="991"/>
                  <a:pt x="2448" y="990"/>
                  <a:pt x="2450" y="990"/>
                </a:cubicBezTo>
                <a:cubicBezTo>
                  <a:pt x="2451" y="987"/>
                  <a:pt x="2451" y="987"/>
                  <a:pt x="2451" y="987"/>
                </a:cubicBezTo>
                <a:cubicBezTo>
                  <a:pt x="2451" y="987"/>
                  <a:pt x="2452" y="987"/>
                  <a:pt x="2453" y="986"/>
                </a:cubicBezTo>
                <a:cubicBezTo>
                  <a:pt x="2453" y="984"/>
                  <a:pt x="2453" y="984"/>
                  <a:pt x="2453" y="984"/>
                </a:cubicBezTo>
                <a:cubicBezTo>
                  <a:pt x="2452" y="984"/>
                  <a:pt x="2452" y="984"/>
                  <a:pt x="2452" y="984"/>
                </a:cubicBezTo>
                <a:cubicBezTo>
                  <a:pt x="2452" y="980"/>
                  <a:pt x="2452" y="980"/>
                  <a:pt x="2452" y="980"/>
                </a:cubicBezTo>
                <a:cubicBezTo>
                  <a:pt x="2453" y="980"/>
                  <a:pt x="2453" y="980"/>
                  <a:pt x="2453" y="980"/>
                </a:cubicBezTo>
                <a:cubicBezTo>
                  <a:pt x="2453" y="979"/>
                  <a:pt x="2452" y="978"/>
                  <a:pt x="2452" y="976"/>
                </a:cubicBezTo>
                <a:cubicBezTo>
                  <a:pt x="2451" y="977"/>
                  <a:pt x="2451" y="977"/>
                  <a:pt x="2450" y="977"/>
                </a:cubicBezTo>
                <a:cubicBezTo>
                  <a:pt x="2450" y="981"/>
                  <a:pt x="2450" y="981"/>
                  <a:pt x="2450" y="981"/>
                </a:cubicBezTo>
                <a:cubicBezTo>
                  <a:pt x="2449" y="981"/>
                  <a:pt x="2449" y="981"/>
                  <a:pt x="2449" y="981"/>
                </a:cubicBezTo>
                <a:cubicBezTo>
                  <a:pt x="2448" y="983"/>
                  <a:pt x="2448" y="983"/>
                  <a:pt x="2447" y="984"/>
                </a:cubicBezTo>
                <a:cubicBezTo>
                  <a:pt x="2446" y="984"/>
                  <a:pt x="2446" y="984"/>
                  <a:pt x="2446" y="984"/>
                </a:cubicBezTo>
                <a:cubicBezTo>
                  <a:pt x="2446" y="986"/>
                  <a:pt x="2447" y="986"/>
                  <a:pt x="2447" y="987"/>
                </a:cubicBezTo>
                <a:cubicBezTo>
                  <a:pt x="2446" y="987"/>
                  <a:pt x="2446" y="987"/>
                  <a:pt x="2446" y="987"/>
                </a:cubicBezTo>
                <a:cubicBezTo>
                  <a:pt x="2446" y="989"/>
                  <a:pt x="2446" y="988"/>
                  <a:pt x="2444" y="989"/>
                </a:cubicBezTo>
                <a:close/>
                <a:moveTo>
                  <a:pt x="891" y="979"/>
                </a:moveTo>
                <a:cubicBezTo>
                  <a:pt x="892" y="979"/>
                  <a:pt x="892" y="979"/>
                  <a:pt x="892" y="978"/>
                </a:cubicBezTo>
                <a:cubicBezTo>
                  <a:pt x="893" y="978"/>
                  <a:pt x="893" y="978"/>
                  <a:pt x="893" y="978"/>
                </a:cubicBezTo>
                <a:cubicBezTo>
                  <a:pt x="893" y="978"/>
                  <a:pt x="893" y="978"/>
                  <a:pt x="893" y="978"/>
                </a:cubicBezTo>
                <a:cubicBezTo>
                  <a:pt x="891" y="978"/>
                  <a:pt x="891" y="978"/>
                  <a:pt x="891" y="978"/>
                </a:cubicBezTo>
                <a:lnTo>
                  <a:pt x="891" y="979"/>
                </a:lnTo>
                <a:close/>
                <a:moveTo>
                  <a:pt x="2491" y="985"/>
                </a:moveTo>
                <a:cubicBezTo>
                  <a:pt x="2491" y="979"/>
                  <a:pt x="2491" y="979"/>
                  <a:pt x="2491" y="979"/>
                </a:cubicBezTo>
                <a:cubicBezTo>
                  <a:pt x="2490" y="979"/>
                  <a:pt x="2490" y="979"/>
                  <a:pt x="2490" y="979"/>
                </a:cubicBezTo>
                <a:cubicBezTo>
                  <a:pt x="2490" y="978"/>
                  <a:pt x="2490" y="978"/>
                  <a:pt x="2490" y="978"/>
                </a:cubicBezTo>
                <a:cubicBezTo>
                  <a:pt x="2490" y="978"/>
                  <a:pt x="2490" y="978"/>
                  <a:pt x="2490" y="978"/>
                </a:cubicBezTo>
                <a:cubicBezTo>
                  <a:pt x="2490" y="982"/>
                  <a:pt x="2490" y="982"/>
                  <a:pt x="2490" y="982"/>
                </a:cubicBezTo>
                <a:cubicBezTo>
                  <a:pt x="2489" y="982"/>
                  <a:pt x="2489" y="982"/>
                  <a:pt x="2488" y="982"/>
                </a:cubicBezTo>
                <a:cubicBezTo>
                  <a:pt x="2488" y="983"/>
                  <a:pt x="2488" y="985"/>
                  <a:pt x="2488" y="986"/>
                </a:cubicBezTo>
                <a:cubicBezTo>
                  <a:pt x="2487" y="986"/>
                  <a:pt x="2486" y="987"/>
                  <a:pt x="2486" y="987"/>
                </a:cubicBezTo>
                <a:cubicBezTo>
                  <a:pt x="2484" y="988"/>
                  <a:pt x="2484" y="991"/>
                  <a:pt x="2484" y="994"/>
                </a:cubicBezTo>
                <a:cubicBezTo>
                  <a:pt x="2485" y="993"/>
                  <a:pt x="2486" y="993"/>
                  <a:pt x="2486" y="993"/>
                </a:cubicBezTo>
                <a:cubicBezTo>
                  <a:pt x="2487" y="991"/>
                  <a:pt x="2487" y="991"/>
                  <a:pt x="2488" y="988"/>
                </a:cubicBezTo>
                <a:cubicBezTo>
                  <a:pt x="2490" y="988"/>
                  <a:pt x="2489" y="987"/>
                  <a:pt x="2492" y="986"/>
                </a:cubicBezTo>
                <a:cubicBezTo>
                  <a:pt x="2491" y="985"/>
                  <a:pt x="2491" y="985"/>
                  <a:pt x="2491" y="985"/>
                </a:cubicBezTo>
                <a:close/>
                <a:moveTo>
                  <a:pt x="915" y="986"/>
                </a:moveTo>
                <a:cubicBezTo>
                  <a:pt x="916" y="986"/>
                  <a:pt x="916" y="986"/>
                  <a:pt x="916" y="986"/>
                </a:cubicBezTo>
                <a:cubicBezTo>
                  <a:pt x="917" y="984"/>
                  <a:pt x="914" y="983"/>
                  <a:pt x="916" y="980"/>
                </a:cubicBezTo>
                <a:cubicBezTo>
                  <a:pt x="916" y="980"/>
                  <a:pt x="916" y="980"/>
                  <a:pt x="916" y="980"/>
                </a:cubicBezTo>
                <a:cubicBezTo>
                  <a:pt x="912" y="980"/>
                  <a:pt x="912" y="980"/>
                  <a:pt x="912" y="980"/>
                </a:cubicBezTo>
                <a:cubicBezTo>
                  <a:pt x="912" y="980"/>
                  <a:pt x="912" y="980"/>
                  <a:pt x="912" y="980"/>
                </a:cubicBezTo>
                <a:cubicBezTo>
                  <a:pt x="911" y="980"/>
                  <a:pt x="911" y="980"/>
                  <a:pt x="911" y="980"/>
                </a:cubicBezTo>
                <a:cubicBezTo>
                  <a:pt x="912" y="982"/>
                  <a:pt x="912" y="984"/>
                  <a:pt x="912" y="986"/>
                </a:cubicBezTo>
                <a:cubicBezTo>
                  <a:pt x="914" y="987"/>
                  <a:pt x="914" y="987"/>
                  <a:pt x="915" y="986"/>
                </a:cubicBezTo>
                <a:close/>
                <a:moveTo>
                  <a:pt x="2481" y="987"/>
                </a:moveTo>
                <a:cubicBezTo>
                  <a:pt x="2481" y="987"/>
                  <a:pt x="2480" y="988"/>
                  <a:pt x="2480" y="988"/>
                </a:cubicBezTo>
                <a:cubicBezTo>
                  <a:pt x="2478" y="989"/>
                  <a:pt x="2476" y="989"/>
                  <a:pt x="2474" y="989"/>
                </a:cubicBezTo>
                <a:cubicBezTo>
                  <a:pt x="2474" y="992"/>
                  <a:pt x="2474" y="992"/>
                  <a:pt x="2474" y="992"/>
                </a:cubicBezTo>
                <a:cubicBezTo>
                  <a:pt x="2475" y="992"/>
                  <a:pt x="2475" y="992"/>
                  <a:pt x="2476" y="992"/>
                </a:cubicBezTo>
                <a:cubicBezTo>
                  <a:pt x="2476" y="993"/>
                  <a:pt x="2476" y="995"/>
                  <a:pt x="2477" y="996"/>
                </a:cubicBezTo>
                <a:cubicBezTo>
                  <a:pt x="2479" y="996"/>
                  <a:pt x="2479" y="996"/>
                  <a:pt x="2479" y="996"/>
                </a:cubicBezTo>
                <a:cubicBezTo>
                  <a:pt x="2479" y="996"/>
                  <a:pt x="2479" y="996"/>
                  <a:pt x="2479" y="996"/>
                </a:cubicBezTo>
                <a:cubicBezTo>
                  <a:pt x="2480" y="996"/>
                  <a:pt x="2480" y="996"/>
                  <a:pt x="2480" y="996"/>
                </a:cubicBezTo>
                <a:cubicBezTo>
                  <a:pt x="2481" y="997"/>
                  <a:pt x="2481" y="997"/>
                  <a:pt x="2482" y="998"/>
                </a:cubicBezTo>
                <a:cubicBezTo>
                  <a:pt x="2483" y="998"/>
                  <a:pt x="2483" y="998"/>
                  <a:pt x="2483" y="998"/>
                </a:cubicBezTo>
                <a:cubicBezTo>
                  <a:pt x="2483" y="997"/>
                  <a:pt x="2484" y="997"/>
                  <a:pt x="2484" y="996"/>
                </a:cubicBezTo>
                <a:cubicBezTo>
                  <a:pt x="2483" y="996"/>
                  <a:pt x="2483" y="996"/>
                  <a:pt x="2483" y="996"/>
                </a:cubicBezTo>
                <a:cubicBezTo>
                  <a:pt x="2483" y="989"/>
                  <a:pt x="2483" y="989"/>
                  <a:pt x="2483" y="989"/>
                </a:cubicBezTo>
                <a:cubicBezTo>
                  <a:pt x="2483" y="989"/>
                  <a:pt x="2484" y="989"/>
                  <a:pt x="2484" y="988"/>
                </a:cubicBezTo>
                <a:cubicBezTo>
                  <a:pt x="2484" y="986"/>
                  <a:pt x="2484" y="986"/>
                  <a:pt x="2484" y="986"/>
                </a:cubicBezTo>
                <a:cubicBezTo>
                  <a:pt x="2485" y="986"/>
                  <a:pt x="2485" y="986"/>
                  <a:pt x="2485" y="986"/>
                </a:cubicBezTo>
                <a:cubicBezTo>
                  <a:pt x="2486" y="985"/>
                  <a:pt x="2485" y="985"/>
                  <a:pt x="2486" y="984"/>
                </a:cubicBezTo>
                <a:cubicBezTo>
                  <a:pt x="2486" y="982"/>
                  <a:pt x="2486" y="982"/>
                  <a:pt x="2486" y="982"/>
                </a:cubicBezTo>
                <a:cubicBezTo>
                  <a:pt x="2486" y="982"/>
                  <a:pt x="2486" y="982"/>
                  <a:pt x="2486" y="982"/>
                </a:cubicBezTo>
                <a:cubicBezTo>
                  <a:pt x="2485" y="982"/>
                  <a:pt x="2485" y="981"/>
                  <a:pt x="2485" y="980"/>
                </a:cubicBezTo>
                <a:cubicBezTo>
                  <a:pt x="2483" y="980"/>
                  <a:pt x="2483" y="981"/>
                  <a:pt x="2482" y="981"/>
                </a:cubicBezTo>
                <a:cubicBezTo>
                  <a:pt x="2482" y="981"/>
                  <a:pt x="2481" y="987"/>
                  <a:pt x="2481" y="987"/>
                </a:cubicBezTo>
                <a:close/>
                <a:moveTo>
                  <a:pt x="2228" y="984"/>
                </a:moveTo>
                <a:cubicBezTo>
                  <a:pt x="2227" y="984"/>
                  <a:pt x="2227" y="984"/>
                  <a:pt x="2227" y="984"/>
                </a:cubicBezTo>
                <a:cubicBezTo>
                  <a:pt x="2227" y="985"/>
                  <a:pt x="2227" y="985"/>
                  <a:pt x="2227" y="985"/>
                </a:cubicBezTo>
                <a:cubicBezTo>
                  <a:pt x="2228" y="985"/>
                  <a:pt x="2228" y="985"/>
                  <a:pt x="2229" y="984"/>
                </a:cubicBezTo>
                <a:cubicBezTo>
                  <a:pt x="2228" y="984"/>
                  <a:pt x="2228" y="984"/>
                  <a:pt x="2228" y="984"/>
                </a:cubicBezTo>
                <a:close/>
                <a:moveTo>
                  <a:pt x="2478" y="984"/>
                </a:moveTo>
                <a:cubicBezTo>
                  <a:pt x="2478" y="984"/>
                  <a:pt x="2478" y="984"/>
                  <a:pt x="2478" y="984"/>
                </a:cubicBezTo>
                <a:cubicBezTo>
                  <a:pt x="2478" y="985"/>
                  <a:pt x="2478" y="984"/>
                  <a:pt x="2478" y="985"/>
                </a:cubicBezTo>
                <a:cubicBezTo>
                  <a:pt x="2479" y="985"/>
                  <a:pt x="2479" y="985"/>
                  <a:pt x="2479" y="985"/>
                </a:cubicBezTo>
                <a:cubicBezTo>
                  <a:pt x="2479" y="984"/>
                  <a:pt x="2479" y="984"/>
                  <a:pt x="2478" y="984"/>
                </a:cubicBezTo>
                <a:close/>
                <a:moveTo>
                  <a:pt x="2490" y="992"/>
                </a:moveTo>
                <a:cubicBezTo>
                  <a:pt x="2492" y="992"/>
                  <a:pt x="2493" y="993"/>
                  <a:pt x="2495" y="994"/>
                </a:cubicBezTo>
                <a:cubicBezTo>
                  <a:pt x="2495" y="993"/>
                  <a:pt x="2496" y="993"/>
                  <a:pt x="2496" y="992"/>
                </a:cubicBezTo>
                <a:cubicBezTo>
                  <a:pt x="2497" y="991"/>
                  <a:pt x="2496" y="992"/>
                  <a:pt x="2497" y="991"/>
                </a:cubicBezTo>
                <a:cubicBezTo>
                  <a:pt x="2496" y="990"/>
                  <a:pt x="2495" y="989"/>
                  <a:pt x="2495" y="988"/>
                </a:cubicBezTo>
                <a:cubicBezTo>
                  <a:pt x="2492" y="988"/>
                  <a:pt x="2492" y="989"/>
                  <a:pt x="2490" y="990"/>
                </a:cubicBezTo>
                <a:cubicBezTo>
                  <a:pt x="2490" y="991"/>
                  <a:pt x="2490" y="991"/>
                  <a:pt x="2490" y="992"/>
                </a:cubicBezTo>
                <a:close/>
                <a:moveTo>
                  <a:pt x="2129" y="1013"/>
                </a:moveTo>
                <a:cubicBezTo>
                  <a:pt x="2129" y="1012"/>
                  <a:pt x="2128" y="1012"/>
                  <a:pt x="2128" y="1012"/>
                </a:cubicBezTo>
                <a:cubicBezTo>
                  <a:pt x="2127" y="1010"/>
                  <a:pt x="2126" y="1009"/>
                  <a:pt x="2126" y="1007"/>
                </a:cubicBezTo>
                <a:cubicBezTo>
                  <a:pt x="2123" y="1006"/>
                  <a:pt x="2125" y="1006"/>
                  <a:pt x="2124" y="1005"/>
                </a:cubicBezTo>
                <a:cubicBezTo>
                  <a:pt x="2123" y="1004"/>
                  <a:pt x="2123" y="1004"/>
                  <a:pt x="2123" y="1004"/>
                </a:cubicBezTo>
                <a:cubicBezTo>
                  <a:pt x="2123" y="1002"/>
                  <a:pt x="2123" y="1002"/>
                  <a:pt x="2123" y="1002"/>
                </a:cubicBezTo>
                <a:cubicBezTo>
                  <a:pt x="2122" y="1002"/>
                  <a:pt x="2121" y="1001"/>
                  <a:pt x="2120" y="1001"/>
                </a:cubicBezTo>
                <a:cubicBezTo>
                  <a:pt x="2120" y="999"/>
                  <a:pt x="2120" y="999"/>
                  <a:pt x="2120" y="999"/>
                </a:cubicBezTo>
                <a:cubicBezTo>
                  <a:pt x="2119" y="999"/>
                  <a:pt x="2119" y="999"/>
                  <a:pt x="2119" y="999"/>
                </a:cubicBezTo>
                <a:cubicBezTo>
                  <a:pt x="2119" y="996"/>
                  <a:pt x="2119" y="996"/>
                  <a:pt x="2119" y="996"/>
                </a:cubicBezTo>
                <a:cubicBezTo>
                  <a:pt x="2118" y="996"/>
                  <a:pt x="2118" y="996"/>
                  <a:pt x="2118" y="996"/>
                </a:cubicBezTo>
                <a:cubicBezTo>
                  <a:pt x="2117" y="994"/>
                  <a:pt x="2117" y="994"/>
                  <a:pt x="2117" y="994"/>
                </a:cubicBezTo>
                <a:cubicBezTo>
                  <a:pt x="2115" y="994"/>
                  <a:pt x="2115" y="994"/>
                  <a:pt x="2115" y="994"/>
                </a:cubicBezTo>
                <a:cubicBezTo>
                  <a:pt x="2115" y="995"/>
                  <a:pt x="2114" y="996"/>
                  <a:pt x="2114" y="997"/>
                </a:cubicBezTo>
                <a:cubicBezTo>
                  <a:pt x="2115" y="997"/>
                  <a:pt x="2115" y="997"/>
                  <a:pt x="2115" y="997"/>
                </a:cubicBezTo>
                <a:cubicBezTo>
                  <a:pt x="2115" y="998"/>
                  <a:pt x="2115" y="999"/>
                  <a:pt x="2115" y="1000"/>
                </a:cubicBezTo>
                <a:cubicBezTo>
                  <a:pt x="2115" y="1000"/>
                  <a:pt x="2114" y="1000"/>
                  <a:pt x="2114" y="1002"/>
                </a:cubicBezTo>
                <a:cubicBezTo>
                  <a:pt x="2114" y="1004"/>
                  <a:pt x="2115" y="1005"/>
                  <a:pt x="2115" y="1005"/>
                </a:cubicBezTo>
                <a:cubicBezTo>
                  <a:pt x="2114" y="1005"/>
                  <a:pt x="2114" y="1005"/>
                  <a:pt x="2114" y="1005"/>
                </a:cubicBezTo>
                <a:cubicBezTo>
                  <a:pt x="2114" y="1007"/>
                  <a:pt x="2114" y="1007"/>
                  <a:pt x="2114" y="1007"/>
                </a:cubicBezTo>
                <a:cubicBezTo>
                  <a:pt x="2113" y="1007"/>
                  <a:pt x="2113" y="1007"/>
                  <a:pt x="2113" y="1007"/>
                </a:cubicBezTo>
                <a:cubicBezTo>
                  <a:pt x="2113" y="1009"/>
                  <a:pt x="2113" y="1009"/>
                  <a:pt x="2113" y="1009"/>
                </a:cubicBezTo>
                <a:cubicBezTo>
                  <a:pt x="2113" y="1009"/>
                  <a:pt x="2113" y="1009"/>
                  <a:pt x="2113" y="1009"/>
                </a:cubicBezTo>
                <a:cubicBezTo>
                  <a:pt x="2113" y="1011"/>
                  <a:pt x="2113" y="1011"/>
                  <a:pt x="2113" y="1011"/>
                </a:cubicBezTo>
                <a:cubicBezTo>
                  <a:pt x="2112" y="1011"/>
                  <a:pt x="2112" y="1011"/>
                  <a:pt x="2111" y="1011"/>
                </a:cubicBezTo>
                <a:cubicBezTo>
                  <a:pt x="2111" y="1012"/>
                  <a:pt x="2112" y="1013"/>
                  <a:pt x="2112" y="1014"/>
                </a:cubicBezTo>
                <a:cubicBezTo>
                  <a:pt x="2111" y="1014"/>
                  <a:pt x="2111" y="1014"/>
                  <a:pt x="2111" y="1014"/>
                </a:cubicBezTo>
                <a:cubicBezTo>
                  <a:pt x="2112" y="1015"/>
                  <a:pt x="2112" y="1016"/>
                  <a:pt x="2112" y="1017"/>
                </a:cubicBezTo>
                <a:cubicBezTo>
                  <a:pt x="2113" y="1017"/>
                  <a:pt x="2113" y="1017"/>
                  <a:pt x="2113" y="1017"/>
                </a:cubicBezTo>
                <a:cubicBezTo>
                  <a:pt x="2113" y="1021"/>
                  <a:pt x="2114" y="1026"/>
                  <a:pt x="2114" y="1030"/>
                </a:cubicBezTo>
                <a:cubicBezTo>
                  <a:pt x="2117" y="1030"/>
                  <a:pt x="2116" y="1031"/>
                  <a:pt x="2117" y="1032"/>
                </a:cubicBezTo>
                <a:cubicBezTo>
                  <a:pt x="2117" y="1033"/>
                  <a:pt x="2117" y="1033"/>
                  <a:pt x="2117" y="1033"/>
                </a:cubicBezTo>
                <a:cubicBezTo>
                  <a:pt x="2119" y="1033"/>
                  <a:pt x="2119" y="1033"/>
                  <a:pt x="2119" y="1033"/>
                </a:cubicBezTo>
                <a:cubicBezTo>
                  <a:pt x="2119" y="1034"/>
                  <a:pt x="2119" y="1034"/>
                  <a:pt x="2119" y="1034"/>
                </a:cubicBezTo>
                <a:cubicBezTo>
                  <a:pt x="2120" y="1034"/>
                  <a:pt x="2124" y="1032"/>
                  <a:pt x="2125" y="1032"/>
                </a:cubicBezTo>
                <a:cubicBezTo>
                  <a:pt x="2125" y="1031"/>
                  <a:pt x="2125" y="1031"/>
                  <a:pt x="2125" y="1031"/>
                </a:cubicBezTo>
                <a:cubicBezTo>
                  <a:pt x="2126" y="1031"/>
                  <a:pt x="2126" y="1031"/>
                  <a:pt x="2126" y="1031"/>
                </a:cubicBezTo>
                <a:cubicBezTo>
                  <a:pt x="2126" y="1030"/>
                  <a:pt x="2126" y="1030"/>
                  <a:pt x="2126" y="1030"/>
                </a:cubicBezTo>
                <a:cubicBezTo>
                  <a:pt x="2127" y="1030"/>
                  <a:pt x="2127" y="1030"/>
                  <a:pt x="2127" y="1030"/>
                </a:cubicBezTo>
                <a:cubicBezTo>
                  <a:pt x="2127" y="1030"/>
                  <a:pt x="2127" y="1030"/>
                  <a:pt x="2127" y="1030"/>
                </a:cubicBezTo>
                <a:cubicBezTo>
                  <a:pt x="2128" y="1029"/>
                  <a:pt x="2129" y="1028"/>
                  <a:pt x="2130" y="1028"/>
                </a:cubicBezTo>
                <a:cubicBezTo>
                  <a:pt x="2130" y="1024"/>
                  <a:pt x="2131" y="1021"/>
                  <a:pt x="2131" y="1018"/>
                </a:cubicBezTo>
                <a:cubicBezTo>
                  <a:pt x="2131" y="1018"/>
                  <a:pt x="2130" y="1017"/>
                  <a:pt x="2130" y="1017"/>
                </a:cubicBezTo>
                <a:cubicBezTo>
                  <a:pt x="2130" y="1016"/>
                  <a:pt x="2129" y="1014"/>
                  <a:pt x="2129" y="1013"/>
                </a:cubicBezTo>
                <a:close/>
                <a:moveTo>
                  <a:pt x="2502" y="997"/>
                </a:moveTo>
                <a:cubicBezTo>
                  <a:pt x="2502" y="1000"/>
                  <a:pt x="2502" y="1000"/>
                  <a:pt x="2502" y="1000"/>
                </a:cubicBezTo>
                <a:cubicBezTo>
                  <a:pt x="2503" y="1000"/>
                  <a:pt x="2503" y="1000"/>
                  <a:pt x="2503" y="1000"/>
                </a:cubicBezTo>
                <a:cubicBezTo>
                  <a:pt x="2503" y="1001"/>
                  <a:pt x="2503" y="1001"/>
                  <a:pt x="2503" y="1001"/>
                </a:cubicBezTo>
                <a:cubicBezTo>
                  <a:pt x="2502" y="1001"/>
                  <a:pt x="2502" y="1001"/>
                  <a:pt x="2502" y="1001"/>
                </a:cubicBezTo>
                <a:cubicBezTo>
                  <a:pt x="2502" y="1003"/>
                  <a:pt x="2502" y="1003"/>
                  <a:pt x="2502" y="1003"/>
                </a:cubicBezTo>
                <a:cubicBezTo>
                  <a:pt x="2499" y="1003"/>
                  <a:pt x="2499" y="1003"/>
                  <a:pt x="2499" y="1003"/>
                </a:cubicBezTo>
                <a:cubicBezTo>
                  <a:pt x="2499" y="1003"/>
                  <a:pt x="2499" y="1003"/>
                  <a:pt x="2499" y="1003"/>
                </a:cubicBezTo>
                <a:cubicBezTo>
                  <a:pt x="2499" y="1003"/>
                  <a:pt x="2499" y="1003"/>
                  <a:pt x="2499" y="1003"/>
                </a:cubicBezTo>
                <a:cubicBezTo>
                  <a:pt x="2499" y="1003"/>
                  <a:pt x="2499" y="1003"/>
                  <a:pt x="2499" y="1003"/>
                </a:cubicBezTo>
                <a:cubicBezTo>
                  <a:pt x="2496" y="1004"/>
                  <a:pt x="2497" y="1005"/>
                  <a:pt x="2496" y="1007"/>
                </a:cubicBezTo>
                <a:cubicBezTo>
                  <a:pt x="2495" y="1007"/>
                  <a:pt x="2494" y="1007"/>
                  <a:pt x="2493" y="1007"/>
                </a:cubicBezTo>
                <a:cubicBezTo>
                  <a:pt x="2493" y="1006"/>
                  <a:pt x="2493" y="1006"/>
                  <a:pt x="2493" y="1006"/>
                </a:cubicBezTo>
                <a:cubicBezTo>
                  <a:pt x="2492" y="1006"/>
                  <a:pt x="2492" y="1006"/>
                  <a:pt x="2491" y="1007"/>
                </a:cubicBezTo>
                <a:cubicBezTo>
                  <a:pt x="2491" y="1009"/>
                  <a:pt x="2491" y="1009"/>
                  <a:pt x="2491" y="1009"/>
                </a:cubicBezTo>
                <a:cubicBezTo>
                  <a:pt x="2488" y="1009"/>
                  <a:pt x="2488" y="1010"/>
                  <a:pt x="2486" y="1010"/>
                </a:cubicBezTo>
                <a:cubicBezTo>
                  <a:pt x="2486" y="1009"/>
                  <a:pt x="2486" y="1007"/>
                  <a:pt x="2486" y="1006"/>
                </a:cubicBezTo>
                <a:cubicBezTo>
                  <a:pt x="2486" y="1006"/>
                  <a:pt x="2486" y="1006"/>
                  <a:pt x="2486" y="1006"/>
                </a:cubicBezTo>
                <a:cubicBezTo>
                  <a:pt x="2486" y="1005"/>
                  <a:pt x="2486" y="1005"/>
                  <a:pt x="2486" y="1005"/>
                </a:cubicBezTo>
                <a:cubicBezTo>
                  <a:pt x="2485" y="1006"/>
                  <a:pt x="2482" y="1006"/>
                  <a:pt x="2482" y="1006"/>
                </a:cubicBezTo>
                <a:cubicBezTo>
                  <a:pt x="2482" y="1007"/>
                  <a:pt x="2482" y="1007"/>
                  <a:pt x="2482" y="1007"/>
                </a:cubicBezTo>
                <a:cubicBezTo>
                  <a:pt x="2481" y="1007"/>
                  <a:pt x="2480" y="1007"/>
                  <a:pt x="2480" y="1007"/>
                </a:cubicBezTo>
                <a:cubicBezTo>
                  <a:pt x="2480" y="1010"/>
                  <a:pt x="2480" y="1010"/>
                  <a:pt x="2480" y="1010"/>
                </a:cubicBezTo>
                <a:cubicBezTo>
                  <a:pt x="2478" y="1010"/>
                  <a:pt x="2476" y="1011"/>
                  <a:pt x="2474" y="1011"/>
                </a:cubicBezTo>
                <a:cubicBezTo>
                  <a:pt x="2473" y="1013"/>
                  <a:pt x="2474" y="1013"/>
                  <a:pt x="2474" y="1016"/>
                </a:cubicBezTo>
                <a:cubicBezTo>
                  <a:pt x="2473" y="1016"/>
                  <a:pt x="2473" y="1016"/>
                  <a:pt x="2473" y="1016"/>
                </a:cubicBezTo>
                <a:cubicBezTo>
                  <a:pt x="2473" y="1017"/>
                  <a:pt x="2473" y="1018"/>
                  <a:pt x="2472" y="1019"/>
                </a:cubicBezTo>
                <a:cubicBezTo>
                  <a:pt x="2471" y="1020"/>
                  <a:pt x="2471" y="1020"/>
                  <a:pt x="2471" y="1020"/>
                </a:cubicBezTo>
                <a:cubicBezTo>
                  <a:pt x="2471" y="1021"/>
                  <a:pt x="2472" y="1021"/>
                  <a:pt x="2472" y="1022"/>
                </a:cubicBezTo>
                <a:cubicBezTo>
                  <a:pt x="2474" y="1022"/>
                  <a:pt x="2474" y="1022"/>
                  <a:pt x="2474" y="1022"/>
                </a:cubicBezTo>
                <a:cubicBezTo>
                  <a:pt x="2475" y="1020"/>
                  <a:pt x="2476" y="1020"/>
                  <a:pt x="2476" y="1017"/>
                </a:cubicBezTo>
                <a:cubicBezTo>
                  <a:pt x="2477" y="1017"/>
                  <a:pt x="2477" y="1017"/>
                  <a:pt x="2478" y="1016"/>
                </a:cubicBezTo>
                <a:cubicBezTo>
                  <a:pt x="2479" y="1017"/>
                  <a:pt x="2479" y="1017"/>
                  <a:pt x="2479" y="1019"/>
                </a:cubicBezTo>
                <a:cubicBezTo>
                  <a:pt x="2482" y="1019"/>
                  <a:pt x="2482" y="1019"/>
                  <a:pt x="2482" y="1019"/>
                </a:cubicBezTo>
                <a:cubicBezTo>
                  <a:pt x="2482" y="1018"/>
                  <a:pt x="2482" y="1018"/>
                  <a:pt x="2482" y="1018"/>
                </a:cubicBezTo>
                <a:cubicBezTo>
                  <a:pt x="2483" y="1018"/>
                  <a:pt x="2485" y="1018"/>
                  <a:pt x="2486" y="1019"/>
                </a:cubicBezTo>
                <a:cubicBezTo>
                  <a:pt x="2486" y="1017"/>
                  <a:pt x="2486" y="1017"/>
                  <a:pt x="2486" y="1017"/>
                </a:cubicBezTo>
                <a:cubicBezTo>
                  <a:pt x="2487" y="1017"/>
                  <a:pt x="2487" y="1017"/>
                  <a:pt x="2488" y="1018"/>
                </a:cubicBezTo>
                <a:cubicBezTo>
                  <a:pt x="2488" y="1019"/>
                  <a:pt x="2488" y="1019"/>
                  <a:pt x="2488" y="1019"/>
                </a:cubicBezTo>
                <a:cubicBezTo>
                  <a:pt x="2490" y="1019"/>
                  <a:pt x="2490" y="1019"/>
                  <a:pt x="2490" y="1019"/>
                </a:cubicBezTo>
                <a:cubicBezTo>
                  <a:pt x="2490" y="1019"/>
                  <a:pt x="2490" y="1019"/>
                  <a:pt x="2490" y="1019"/>
                </a:cubicBezTo>
                <a:cubicBezTo>
                  <a:pt x="2491" y="1019"/>
                  <a:pt x="2491" y="1019"/>
                  <a:pt x="2491" y="1019"/>
                </a:cubicBezTo>
                <a:cubicBezTo>
                  <a:pt x="2491" y="1021"/>
                  <a:pt x="2491" y="1021"/>
                  <a:pt x="2491" y="1021"/>
                </a:cubicBezTo>
                <a:cubicBezTo>
                  <a:pt x="2490" y="1021"/>
                  <a:pt x="2490" y="1021"/>
                  <a:pt x="2490" y="1021"/>
                </a:cubicBezTo>
                <a:cubicBezTo>
                  <a:pt x="2490" y="1022"/>
                  <a:pt x="2490" y="1022"/>
                  <a:pt x="2490" y="1022"/>
                </a:cubicBezTo>
                <a:cubicBezTo>
                  <a:pt x="2489" y="1023"/>
                  <a:pt x="2489" y="1023"/>
                  <a:pt x="2488" y="1023"/>
                </a:cubicBezTo>
                <a:cubicBezTo>
                  <a:pt x="2487" y="1025"/>
                  <a:pt x="2489" y="1029"/>
                  <a:pt x="2489" y="1030"/>
                </a:cubicBezTo>
                <a:cubicBezTo>
                  <a:pt x="2491" y="1031"/>
                  <a:pt x="2492" y="1032"/>
                  <a:pt x="2493" y="1033"/>
                </a:cubicBezTo>
                <a:cubicBezTo>
                  <a:pt x="2494" y="1033"/>
                  <a:pt x="2494" y="1034"/>
                  <a:pt x="2494" y="1034"/>
                </a:cubicBezTo>
                <a:cubicBezTo>
                  <a:pt x="2496" y="1035"/>
                  <a:pt x="2499" y="1034"/>
                  <a:pt x="2500" y="1034"/>
                </a:cubicBezTo>
                <a:cubicBezTo>
                  <a:pt x="2500" y="1035"/>
                  <a:pt x="2500" y="1034"/>
                  <a:pt x="2499" y="1035"/>
                </a:cubicBezTo>
                <a:cubicBezTo>
                  <a:pt x="2499" y="1037"/>
                  <a:pt x="2499" y="1037"/>
                  <a:pt x="2499" y="1037"/>
                </a:cubicBezTo>
                <a:cubicBezTo>
                  <a:pt x="2500" y="1037"/>
                  <a:pt x="2500" y="1037"/>
                  <a:pt x="2500" y="1037"/>
                </a:cubicBezTo>
                <a:cubicBezTo>
                  <a:pt x="2500" y="1038"/>
                  <a:pt x="2500" y="1038"/>
                  <a:pt x="2500" y="1038"/>
                </a:cubicBezTo>
                <a:cubicBezTo>
                  <a:pt x="2502" y="1037"/>
                  <a:pt x="2502" y="1037"/>
                  <a:pt x="2503" y="1036"/>
                </a:cubicBezTo>
                <a:cubicBezTo>
                  <a:pt x="2503" y="1035"/>
                  <a:pt x="2505" y="1033"/>
                  <a:pt x="2504" y="1031"/>
                </a:cubicBezTo>
                <a:cubicBezTo>
                  <a:pt x="2503" y="1031"/>
                  <a:pt x="2503" y="1031"/>
                  <a:pt x="2503" y="1031"/>
                </a:cubicBezTo>
                <a:cubicBezTo>
                  <a:pt x="2503" y="1030"/>
                  <a:pt x="2503" y="1030"/>
                  <a:pt x="2503" y="1030"/>
                </a:cubicBezTo>
                <a:cubicBezTo>
                  <a:pt x="2503" y="1030"/>
                  <a:pt x="2503" y="1030"/>
                  <a:pt x="2503" y="1030"/>
                </a:cubicBezTo>
                <a:cubicBezTo>
                  <a:pt x="2502" y="1029"/>
                  <a:pt x="2502" y="1028"/>
                  <a:pt x="2502" y="1026"/>
                </a:cubicBezTo>
                <a:cubicBezTo>
                  <a:pt x="2505" y="1026"/>
                  <a:pt x="2505" y="1026"/>
                  <a:pt x="2505" y="1026"/>
                </a:cubicBezTo>
                <a:cubicBezTo>
                  <a:pt x="2505" y="1026"/>
                  <a:pt x="2505" y="1026"/>
                  <a:pt x="2505" y="1026"/>
                </a:cubicBezTo>
                <a:cubicBezTo>
                  <a:pt x="2505" y="1026"/>
                  <a:pt x="2505" y="1026"/>
                  <a:pt x="2505" y="1026"/>
                </a:cubicBezTo>
                <a:cubicBezTo>
                  <a:pt x="2505" y="1029"/>
                  <a:pt x="2505" y="1029"/>
                  <a:pt x="2505" y="1029"/>
                </a:cubicBezTo>
                <a:cubicBezTo>
                  <a:pt x="2506" y="1029"/>
                  <a:pt x="2506" y="1029"/>
                  <a:pt x="2506" y="1029"/>
                </a:cubicBezTo>
                <a:cubicBezTo>
                  <a:pt x="2506" y="1030"/>
                  <a:pt x="2506" y="1030"/>
                  <a:pt x="2506" y="1030"/>
                </a:cubicBezTo>
                <a:cubicBezTo>
                  <a:pt x="2507" y="1030"/>
                  <a:pt x="2507" y="1030"/>
                  <a:pt x="2507" y="1030"/>
                </a:cubicBezTo>
                <a:cubicBezTo>
                  <a:pt x="2507" y="1027"/>
                  <a:pt x="2506" y="1025"/>
                  <a:pt x="2505" y="1024"/>
                </a:cubicBezTo>
                <a:cubicBezTo>
                  <a:pt x="2505" y="1021"/>
                  <a:pt x="2506" y="1020"/>
                  <a:pt x="2507" y="1019"/>
                </a:cubicBezTo>
                <a:cubicBezTo>
                  <a:pt x="2508" y="1019"/>
                  <a:pt x="2508" y="1019"/>
                  <a:pt x="2508" y="1019"/>
                </a:cubicBezTo>
                <a:cubicBezTo>
                  <a:pt x="2508" y="1017"/>
                  <a:pt x="2508" y="1017"/>
                  <a:pt x="2508" y="1017"/>
                </a:cubicBezTo>
                <a:cubicBezTo>
                  <a:pt x="2509" y="1017"/>
                  <a:pt x="2509" y="1017"/>
                  <a:pt x="2509" y="1017"/>
                </a:cubicBezTo>
                <a:cubicBezTo>
                  <a:pt x="2509" y="1016"/>
                  <a:pt x="2509" y="1016"/>
                  <a:pt x="2509" y="1016"/>
                </a:cubicBezTo>
                <a:cubicBezTo>
                  <a:pt x="2509" y="1016"/>
                  <a:pt x="2510" y="1015"/>
                  <a:pt x="2510" y="1015"/>
                </a:cubicBezTo>
                <a:cubicBezTo>
                  <a:pt x="2511" y="1015"/>
                  <a:pt x="2511" y="1015"/>
                  <a:pt x="2511" y="1015"/>
                </a:cubicBezTo>
                <a:cubicBezTo>
                  <a:pt x="2511" y="1008"/>
                  <a:pt x="2508" y="1004"/>
                  <a:pt x="2507" y="997"/>
                </a:cubicBezTo>
                <a:cubicBezTo>
                  <a:pt x="2505" y="997"/>
                  <a:pt x="2505" y="997"/>
                  <a:pt x="2502" y="997"/>
                </a:cubicBezTo>
                <a:close/>
                <a:moveTo>
                  <a:pt x="921" y="1001"/>
                </a:moveTo>
                <a:cubicBezTo>
                  <a:pt x="920" y="1000"/>
                  <a:pt x="920" y="1000"/>
                  <a:pt x="918" y="1000"/>
                </a:cubicBezTo>
                <a:cubicBezTo>
                  <a:pt x="918" y="1001"/>
                  <a:pt x="918" y="1001"/>
                  <a:pt x="918" y="1001"/>
                </a:cubicBezTo>
                <a:cubicBezTo>
                  <a:pt x="921" y="1001"/>
                  <a:pt x="921" y="1001"/>
                  <a:pt x="921" y="1001"/>
                </a:cubicBezTo>
                <a:close/>
                <a:moveTo>
                  <a:pt x="737" y="1014"/>
                </a:moveTo>
                <a:cubicBezTo>
                  <a:pt x="738" y="1016"/>
                  <a:pt x="737" y="1015"/>
                  <a:pt x="739" y="1016"/>
                </a:cubicBezTo>
                <a:cubicBezTo>
                  <a:pt x="739" y="1014"/>
                  <a:pt x="739" y="1014"/>
                  <a:pt x="737" y="1014"/>
                </a:cubicBezTo>
                <a:close/>
                <a:moveTo>
                  <a:pt x="751" y="1015"/>
                </a:moveTo>
                <a:cubicBezTo>
                  <a:pt x="751" y="1014"/>
                  <a:pt x="751" y="1015"/>
                  <a:pt x="750" y="1014"/>
                </a:cubicBezTo>
                <a:cubicBezTo>
                  <a:pt x="750" y="1015"/>
                  <a:pt x="750" y="1015"/>
                  <a:pt x="750" y="1016"/>
                </a:cubicBezTo>
                <a:cubicBezTo>
                  <a:pt x="750" y="1016"/>
                  <a:pt x="750" y="1016"/>
                  <a:pt x="750" y="1016"/>
                </a:cubicBezTo>
                <a:cubicBezTo>
                  <a:pt x="751" y="1015"/>
                  <a:pt x="751" y="1015"/>
                  <a:pt x="751" y="1015"/>
                </a:cubicBezTo>
                <a:close/>
                <a:moveTo>
                  <a:pt x="752" y="1014"/>
                </a:moveTo>
                <a:cubicBezTo>
                  <a:pt x="752" y="1015"/>
                  <a:pt x="752" y="1015"/>
                  <a:pt x="752" y="1015"/>
                </a:cubicBezTo>
                <a:cubicBezTo>
                  <a:pt x="752" y="1015"/>
                  <a:pt x="752" y="1015"/>
                  <a:pt x="752" y="1015"/>
                </a:cubicBezTo>
                <a:cubicBezTo>
                  <a:pt x="752" y="1014"/>
                  <a:pt x="752" y="1015"/>
                  <a:pt x="752" y="1014"/>
                </a:cubicBezTo>
                <a:close/>
                <a:moveTo>
                  <a:pt x="1324" y="1016"/>
                </a:moveTo>
                <a:cubicBezTo>
                  <a:pt x="1324" y="1017"/>
                  <a:pt x="1324" y="1017"/>
                  <a:pt x="1324" y="1017"/>
                </a:cubicBezTo>
                <a:cubicBezTo>
                  <a:pt x="1325" y="1017"/>
                  <a:pt x="1325" y="1017"/>
                  <a:pt x="1325" y="1017"/>
                </a:cubicBezTo>
                <a:cubicBezTo>
                  <a:pt x="1325" y="1016"/>
                  <a:pt x="1325" y="1016"/>
                  <a:pt x="1325" y="1016"/>
                </a:cubicBezTo>
                <a:cubicBezTo>
                  <a:pt x="1326" y="1016"/>
                  <a:pt x="1326" y="1016"/>
                  <a:pt x="1326" y="1016"/>
                </a:cubicBezTo>
                <a:cubicBezTo>
                  <a:pt x="1326" y="1015"/>
                  <a:pt x="1326" y="1015"/>
                  <a:pt x="1326" y="1015"/>
                </a:cubicBezTo>
                <a:cubicBezTo>
                  <a:pt x="1325" y="1015"/>
                  <a:pt x="1324" y="1015"/>
                  <a:pt x="1324" y="1015"/>
                </a:cubicBezTo>
                <a:cubicBezTo>
                  <a:pt x="1324" y="1016"/>
                  <a:pt x="1324" y="1015"/>
                  <a:pt x="1324" y="1016"/>
                </a:cubicBezTo>
                <a:close/>
                <a:moveTo>
                  <a:pt x="2237" y="1022"/>
                </a:moveTo>
                <a:cubicBezTo>
                  <a:pt x="2238" y="1022"/>
                  <a:pt x="2238" y="1022"/>
                  <a:pt x="2238" y="1022"/>
                </a:cubicBezTo>
                <a:cubicBezTo>
                  <a:pt x="2238" y="1021"/>
                  <a:pt x="2238" y="1021"/>
                  <a:pt x="2238" y="1021"/>
                </a:cubicBezTo>
                <a:cubicBezTo>
                  <a:pt x="2236" y="1021"/>
                  <a:pt x="2236" y="1021"/>
                  <a:pt x="2236" y="1021"/>
                </a:cubicBezTo>
                <a:cubicBezTo>
                  <a:pt x="2236" y="1021"/>
                  <a:pt x="2237" y="1022"/>
                  <a:pt x="2237" y="1022"/>
                </a:cubicBezTo>
                <a:close/>
                <a:moveTo>
                  <a:pt x="2363" y="1088"/>
                </a:moveTo>
                <a:cubicBezTo>
                  <a:pt x="2362" y="1089"/>
                  <a:pt x="2362" y="1090"/>
                  <a:pt x="2362" y="1092"/>
                </a:cubicBezTo>
                <a:cubicBezTo>
                  <a:pt x="2363" y="1092"/>
                  <a:pt x="2363" y="1092"/>
                  <a:pt x="2363" y="1092"/>
                </a:cubicBezTo>
                <a:cubicBezTo>
                  <a:pt x="2363" y="1094"/>
                  <a:pt x="2363" y="1094"/>
                  <a:pt x="2363" y="1094"/>
                </a:cubicBezTo>
                <a:cubicBezTo>
                  <a:pt x="2363" y="1095"/>
                  <a:pt x="2364" y="1095"/>
                  <a:pt x="2365" y="1095"/>
                </a:cubicBezTo>
                <a:cubicBezTo>
                  <a:pt x="2365" y="1101"/>
                  <a:pt x="2365" y="1101"/>
                  <a:pt x="2365" y="1101"/>
                </a:cubicBezTo>
                <a:cubicBezTo>
                  <a:pt x="2365" y="1101"/>
                  <a:pt x="2365" y="1101"/>
                  <a:pt x="2365" y="1101"/>
                </a:cubicBezTo>
                <a:cubicBezTo>
                  <a:pt x="2365" y="1101"/>
                  <a:pt x="2365" y="1101"/>
                  <a:pt x="2365" y="1101"/>
                </a:cubicBezTo>
                <a:cubicBezTo>
                  <a:pt x="2365" y="1104"/>
                  <a:pt x="2368" y="1102"/>
                  <a:pt x="2366" y="1107"/>
                </a:cubicBezTo>
                <a:cubicBezTo>
                  <a:pt x="2367" y="1107"/>
                  <a:pt x="2367" y="1107"/>
                  <a:pt x="2368" y="1107"/>
                </a:cubicBezTo>
                <a:cubicBezTo>
                  <a:pt x="2368" y="1110"/>
                  <a:pt x="2367" y="1109"/>
                  <a:pt x="2367" y="1111"/>
                </a:cubicBezTo>
                <a:cubicBezTo>
                  <a:pt x="2369" y="1111"/>
                  <a:pt x="2369" y="1110"/>
                  <a:pt x="2372" y="1109"/>
                </a:cubicBezTo>
                <a:cubicBezTo>
                  <a:pt x="2372" y="1111"/>
                  <a:pt x="2373" y="1112"/>
                  <a:pt x="2373" y="1113"/>
                </a:cubicBezTo>
                <a:cubicBezTo>
                  <a:pt x="2374" y="1113"/>
                  <a:pt x="2374" y="1113"/>
                  <a:pt x="2374" y="1113"/>
                </a:cubicBezTo>
                <a:cubicBezTo>
                  <a:pt x="2374" y="1116"/>
                  <a:pt x="2374" y="1118"/>
                  <a:pt x="2374" y="1120"/>
                </a:cubicBezTo>
                <a:cubicBezTo>
                  <a:pt x="2375" y="1120"/>
                  <a:pt x="2375" y="1120"/>
                  <a:pt x="2375" y="1120"/>
                </a:cubicBezTo>
                <a:cubicBezTo>
                  <a:pt x="2376" y="1123"/>
                  <a:pt x="2377" y="1125"/>
                  <a:pt x="2377" y="1128"/>
                </a:cubicBezTo>
                <a:cubicBezTo>
                  <a:pt x="2379" y="1128"/>
                  <a:pt x="2382" y="1130"/>
                  <a:pt x="2384" y="1130"/>
                </a:cubicBezTo>
                <a:cubicBezTo>
                  <a:pt x="2384" y="1129"/>
                  <a:pt x="2385" y="1127"/>
                  <a:pt x="2387" y="1128"/>
                </a:cubicBezTo>
                <a:cubicBezTo>
                  <a:pt x="2387" y="1128"/>
                  <a:pt x="2387" y="1128"/>
                  <a:pt x="2387" y="1128"/>
                </a:cubicBezTo>
                <a:cubicBezTo>
                  <a:pt x="2388" y="1129"/>
                  <a:pt x="2389" y="1129"/>
                  <a:pt x="2390" y="1129"/>
                </a:cubicBezTo>
                <a:cubicBezTo>
                  <a:pt x="2390" y="1132"/>
                  <a:pt x="2390" y="1132"/>
                  <a:pt x="2390" y="1132"/>
                </a:cubicBezTo>
                <a:cubicBezTo>
                  <a:pt x="2392" y="1133"/>
                  <a:pt x="2395" y="1133"/>
                  <a:pt x="2397" y="1133"/>
                </a:cubicBezTo>
                <a:cubicBezTo>
                  <a:pt x="2397" y="1132"/>
                  <a:pt x="2397" y="1132"/>
                  <a:pt x="2397" y="1132"/>
                </a:cubicBezTo>
                <a:cubicBezTo>
                  <a:pt x="2399" y="1132"/>
                  <a:pt x="2399" y="1132"/>
                  <a:pt x="2399" y="1132"/>
                </a:cubicBezTo>
                <a:cubicBezTo>
                  <a:pt x="2400" y="1132"/>
                  <a:pt x="2400" y="1131"/>
                  <a:pt x="2400" y="1130"/>
                </a:cubicBezTo>
                <a:cubicBezTo>
                  <a:pt x="2404" y="1131"/>
                  <a:pt x="2403" y="1132"/>
                  <a:pt x="2405" y="1133"/>
                </a:cubicBezTo>
                <a:cubicBezTo>
                  <a:pt x="2406" y="1133"/>
                  <a:pt x="2407" y="1132"/>
                  <a:pt x="2408" y="1132"/>
                </a:cubicBezTo>
                <a:cubicBezTo>
                  <a:pt x="2408" y="1131"/>
                  <a:pt x="2408" y="1131"/>
                  <a:pt x="2408" y="1131"/>
                </a:cubicBezTo>
                <a:cubicBezTo>
                  <a:pt x="2409" y="1131"/>
                  <a:pt x="2409" y="1131"/>
                  <a:pt x="2410" y="1132"/>
                </a:cubicBezTo>
                <a:cubicBezTo>
                  <a:pt x="2410" y="1132"/>
                  <a:pt x="2410" y="1132"/>
                  <a:pt x="2410" y="1132"/>
                </a:cubicBezTo>
                <a:cubicBezTo>
                  <a:pt x="2413" y="1132"/>
                  <a:pt x="2413" y="1132"/>
                  <a:pt x="2413" y="1132"/>
                </a:cubicBezTo>
                <a:cubicBezTo>
                  <a:pt x="2413" y="1134"/>
                  <a:pt x="2414" y="1134"/>
                  <a:pt x="2414" y="1136"/>
                </a:cubicBezTo>
                <a:cubicBezTo>
                  <a:pt x="2415" y="1135"/>
                  <a:pt x="2416" y="1136"/>
                  <a:pt x="2417" y="1135"/>
                </a:cubicBezTo>
                <a:cubicBezTo>
                  <a:pt x="2417" y="1134"/>
                  <a:pt x="2417" y="1134"/>
                  <a:pt x="2417" y="1134"/>
                </a:cubicBezTo>
                <a:cubicBezTo>
                  <a:pt x="2418" y="1134"/>
                  <a:pt x="2418" y="1134"/>
                  <a:pt x="2418" y="1134"/>
                </a:cubicBezTo>
                <a:cubicBezTo>
                  <a:pt x="2418" y="1134"/>
                  <a:pt x="2418" y="1134"/>
                  <a:pt x="2418" y="1134"/>
                </a:cubicBezTo>
                <a:cubicBezTo>
                  <a:pt x="2419" y="1134"/>
                  <a:pt x="2419" y="1134"/>
                  <a:pt x="2419" y="1134"/>
                </a:cubicBezTo>
                <a:cubicBezTo>
                  <a:pt x="2419" y="1133"/>
                  <a:pt x="2419" y="1133"/>
                  <a:pt x="2419" y="1133"/>
                </a:cubicBezTo>
                <a:cubicBezTo>
                  <a:pt x="2421" y="1133"/>
                  <a:pt x="2421" y="1133"/>
                  <a:pt x="2421" y="1133"/>
                </a:cubicBezTo>
                <a:cubicBezTo>
                  <a:pt x="2421" y="1132"/>
                  <a:pt x="2421" y="1132"/>
                  <a:pt x="2421" y="1132"/>
                </a:cubicBezTo>
                <a:cubicBezTo>
                  <a:pt x="2422" y="1132"/>
                  <a:pt x="2424" y="1132"/>
                  <a:pt x="2425" y="1132"/>
                </a:cubicBezTo>
                <a:cubicBezTo>
                  <a:pt x="2425" y="1131"/>
                  <a:pt x="2425" y="1131"/>
                  <a:pt x="2425" y="1131"/>
                </a:cubicBezTo>
                <a:cubicBezTo>
                  <a:pt x="2426" y="1131"/>
                  <a:pt x="2426" y="1131"/>
                  <a:pt x="2426" y="1131"/>
                </a:cubicBezTo>
                <a:cubicBezTo>
                  <a:pt x="2426" y="1129"/>
                  <a:pt x="2426" y="1128"/>
                  <a:pt x="2426" y="1126"/>
                </a:cubicBezTo>
                <a:cubicBezTo>
                  <a:pt x="2428" y="1126"/>
                  <a:pt x="2428" y="1126"/>
                  <a:pt x="2428" y="1126"/>
                </a:cubicBezTo>
                <a:cubicBezTo>
                  <a:pt x="2428" y="1126"/>
                  <a:pt x="2428" y="1126"/>
                  <a:pt x="2428" y="1126"/>
                </a:cubicBezTo>
                <a:cubicBezTo>
                  <a:pt x="2428" y="1126"/>
                  <a:pt x="2428" y="1126"/>
                  <a:pt x="2428" y="1126"/>
                </a:cubicBezTo>
                <a:cubicBezTo>
                  <a:pt x="2428" y="1124"/>
                  <a:pt x="2428" y="1124"/>
                  <a:pt x="2428" y="1124"/>
                </a:cubicBezTo>
                <a:cubicBezTo>
                  <a:pt x="2430" y="1124"/>
                  <a:pt x="2430" y="1124"/>
                  <a:pt x="2430" y="1124"/>
                </a:cubicBezTo>
                <a:cubicBezTo>
                  <a:pt x="2430" y="1123"/>
                  <a:pt x="2430" y="1122"/>
                  <a:pt x="2430" y="1122"/>
                </a:cubicBezTo>
                <a:cubicBezTo>
                  <a:pt x="2432" y="1121"/>
                  <a:pt x="2432" y="1122"/>
                  <a:pt x="2433" y="1120"/>
                </a:cubicBezTo>
                <a:cubicBezTo>
                  <a:pt x="2434" y="1120"/>
                  <a:pt x="2434" y="1120"/>
                  <a:pt x="2434" y="1120"/>
                </a:cubicBezTo>
                <a:cubicBezTo>
                  <a:pt x="2433" y="1118"/>
                  <a:pt x="2431" y="1117"/>
                  <a:pt x="2430" y="1115"/>
                </a:cubicBezTo>
                <a:cubicBezTo>
                  <a:pt x="2433" y="1114"/>
                  <a:pt x="2434" y="1110"/>
                  <a:pt x="2436" y="1109"/>
                </a:cubicBezTo>
                <a:cubicBezTo>
                  <a:pt x="2436" y="1106"/>
                  <a:pt x="2436" y="1106"/>
                  <a:pt x="2435" y="1105"/>
                </a:cubicBezTo>
                <a:cubicBezTo>
                  <a:pt x="2435" y="1105"/>
                  <a:pt x="2434" y="1105"/>
                  <a:pt x="2434" y="1104"/>
                </a:cubicBezTo>
                <a:cubicBezTo>
                  <a:pt x="2435" y="1104"/>
                  <a:pt x="2436" y="1104"/>
                  <a:pt x="2436" y="1103"/>
                </a:cubicBezTo>
                <a:cubicBezTo>
                  <a:pt x="2436" y="1101"/>
                  <a:pt x="2436" y="1101"/>
                  <a:pt x="2436" y="1101"/>
                </a:cubicBezTo>
                <a:cubicBezTo>
                  <a:pt x="2437" y="1101"/>
                  <a:pt x="2437" y="1101"/>
                  <a:pt x="2437" y="1101"/>
                </a:cubicBezTo>
                <a:cubicBezTo>
                  <a:pt x="2437" y="1099"/>
                  <a:pt x="2437" y="1099"/>
                  <a:pt x="2437" y="1099"/>
                </a:cubicBezTo>
                <a:cubicBezTo>
                  <a:pt x="2438" y="1099"/>
                  <a:pt x="2438" y="1099"/>
                  <a:pt x="2438" y="1099"/>
                </a:cubicBezTo>
                <a:cubicBezTo>
                  <a:pt x="2438" y="1099"/>
                  <a:pt x="2438" y="1099"/>
                  <a:pt x="2438" y="1099"/>
                </a:cubicBezTo>
                <a:cubicBezTo>
                  <a:pt x="2437" y="1099"/>
                  <a:pt x="2437" y="1099"/>
                  <a:pt x="2437" y="1099"/>
                </a:cubicBezTo>
                <a:cubicBezTo>
                  <a:pt x="2437" y="1098"/>
                  <a:pt x="2437" y="1098"/>
                  <a:pt x="2437" y="1098"/>
                </a:cubicBezTo>
                <a:cubicBezTo>
                  <a:pt x="2437" y="1097"/>
                  <a:pt x="2437" y="1096"/>
                  <a:pt x="2438" y="1095"/>
                </a:cubicBezTo>
                <a:cubicBezTo>
                  <a:pt x="2437" y="1095"/>
                  <a:pt x="2437" y="1095"/>
                  <a:pt x="2437" y="1095"/>
                </a:cubicBezTo>
                <a:cubicBezTo>
                  <a:pt x="2437" y="1091"/>
                  <a:pt x="2437" y="1091"/>
                  <a:pt x="2437" y="1091"/>
                </a:cubicBezTo>
                <a:cubicBezTo>
                  <a:pt x="2438" y="1089"/>
                  <a:pt x="2444" y="1087"/>
                  <a:pt x="2447" y="1087"/>
                </a:cubicBezTo>
                <a:cubicBezTo>
                  <a:pt x="2447" y="1086"/>
                  <a:pt x="2447" y="1085"/>
                  <a:pt x="2446" y="1084"/>
                </a:cubicBezTo>
                <a:cubicBezTo>
                  <a:pt x="2444" y="1084"/>
                  <a:pt x="2444" y="1084"/>
                  <a:pt x="2444" y="1084"/>
                </a:cubicBezTo>
                <a:cubicBezTo>
                  <a:pt x="2442" y="1082"/>
                  <a:pt x="2440" y="1081"/>
                  <a:pt x="2439" y="1080"/>
                </a:cubicBezTo>
                <a:cubicBezTo>
                  <a:pt x="2439" y="1078"/>
                  <a:pt x="2439" y="1078"/>
                  <a:pt x="2439" y="1078"/>
                </a:cubicBezTo>
                <a:cubicBezTo>
                  <a:pt x="2438" y="1078"/>
                  <a:pt x="2438" y="1078"/>
                  <a:pt x="2438" y="1078"/>
                </a:cubicBezTo>
                <a:cubicBezTo>
                  <a:pt x="2438" y="1077"/>
                  <a:pt x="2439" y="1075"/>
                  <a:pt x="2439" y="1074"/>
                </a:cubicBezTo>
                <a:cubicBezTo>
                  <a:pt x="2440" y="1074"/>
                  <a:pt x="2440" y="1074"/>
                  <a:pt x="2440" y="1074"/>
                </a:cubicBezTo>
                <a:cubicBezTo>
                  <a:pt x="2440" y="1073"/>
                  <a:pt x="2440" y="1073"/>
                  <a:pt x="2440" y="1073"/>
                </a:cubicBezTo>
                <a:cubicBezTo>
                  <a:pt x="2439" y="1073"/>
                  <a:pt x="2439" y="1073"/>
                  <a:pt x="2439" y="1073"/>
                </a:cubicBezTo>
                <a:cubicBezTo>
                  <a:pt x="2439" y="1072"/>
                  <a:pt x="2440" y="1071"/>
                  <a:pt x="2440" y="1070"/>
                </a:cubicBezTo>
                <a:cubicBezTo>
                  <a:pt x="2439" y="1070"/>
                  <a:pt x="2439" y="1070"/>
                  <a:pt x="2438" y="1070"/>
                </a:cubicBezTo>
                <a:cubicBezTo>
                  <a:pt x="2438" y="1067"/>
                  <a:pt x="2438" y="1067"/>
                  <a:pt x="2438" y="1067"/>
                </a:cubicBezTo>
                <a:cubicBezTo>
                  <a:pt x="2438" y="1067"/>
                  <a:pt x="2438" y="1067"/>
                  <a:pt x="2438" y="1067"/>
                </a:cubicBezTo>
                <a:cubicBezTo>
                  <a:pt x="2437" y="1065"/>
                  <a:pt x="2436" y="1064"/>
                  <a:pt x="2435" y="1063"/>
                </a:cubicBezTo>
                <a:cubicBezTo>
                  <a:pt x="2435" y="1061"/>
                  <a:pt x="2435" y="1061"/>
                  <a:pt x="2435" y="1061"/>
                </a:cubicBezTo>
                <a:cubicBezTo>
                  <a:pt x="2436" y="1061"/>
                  <a:pt x="2436" y="1061"/>
                  <a:pt x="2436" y="1061"/>
                </a:cubicBezTo>
                <a:cubicBezTo>
                  <a:pt x="2437" y="1059"/>
                  <a:pt x="2437" y="1059"/>
                  <a:pt x="2438" y="1057"/>
                </a:cubicBezTo>
                <a:cubicBezTo>
                  <a:pt x="2437" y="1056"/>
                  <a:pt x="2436" y="1056"/>
                  <a:pt x="2435" y="1056"/>
                </a:cubicBezTo>
                <a:cubicBezTo>
                  <a:pt x="2435" y="1054"/>
                  <a:pt x="2435" y="1054"/>
                  <a:pt x="2435" y="1054"/>
                </a:cubicBezTo>
                <a:cubicBezTo>
                  <a:pt x="2436" y="1054"/>
                  <a:pt x="2436" y="1054"/>
                  <a:pt x="2436" y="1054"/>
                </a:cubicBezTo>
                <a:cubicBezTo>
                  <a:pt x="2436" y="1053"/>
                  <a:pt x="2436" y="1053"/>
                  <a:pt x="2436" y="1052"/>
                </a:cubicBezTo>
                <a:cubicBezTo>
                  <a:pt x="2438" y="1052"/>
                  <a:pt x="2439" y="1052"/>
                  <a:pt x="2440" y="1053"/>
                </a:cubicBezTo>
                <a:cubicBezTo>
                  <a:pt x="2442" y="1053"/>
                  <a:pt x="2442" y="1053"/>
                  <a:pt x="2442" y="1051"/>
                </a:cubicBezTo>
                <a:cubicBezTo>
                  <a:pt x="2443" y="1051"/>
                  <a:pt x="2444" y="1051"/>
                  <a:pt x="2444" y="1051"/>
                </a:cubicBezTo>
                <a:cubicBezTo>
                  <a:pt x="2444" y="1048"/>
                  <a:pt x="2444" y="1048"/>
                  <a:pt x="2444" y="1048"/>
                </a:cubicBezTo>
                <a:cubicBezTo>
                  <a:pt x="2444" y="1048"/>
                  <a:pt x="2443" y="1048"/>
                  <a:pt x="2442" y="1047"/>
                </a:cubicBezTo>
                <a:cubicBezTo>
                  <a:pt x="2442" y="1045"/>
                  <a:pt x="2442" y="1045"/>
                  <a:pt x="2442" y="1045"/>
                </a:cubicBezTo>
                <a:cubicBezTo>
                  <a:pt x="2443" y="1045"/>
                  <a:pt x="2443" y="1045"/>
                  <a:pt x="2443" y="1045"/>
                </a:cubicBezTo>
                <a:cubicBezTo>
                  <a:pt x="2443" y="1045"/>
                  <a:pt x="2443" y="1045"/>
                  <a:pt x="2443" y="1045"/>
                </a:cubicBezTo>
                <a:cubicBezTo>
                  <a:pt x="2444" y="1044"/>
                  <a:pt x="2444" y="1045"/>
                  <a:pt x="2444" y="1045"/>
                </a:cubicBezTo>
                <a:cubicBezTo>
                  <a:pt x="2445" y="1045"/>
                  <a:pt x="2445" y="1045"/>
                  <a:pt x="2445" y="1045"/>
                </a:cubicBezTo>
                <a:cubicBezTo>
                  <a:pt x="2445" y="1045"/>
                  <a:pt x="2445" y="1045"/>
                  <a:pt x="2445" y="1045"/>
                </a:cubicBezTo>
                <a:cubicBezTo>
                  <a:pt x="2447" y="1045"/>
                  <a:pt x="2447" y="1045"/>
                  <a:pt x="2447" y="1045"/>
                </a:cubicBezTo>
                <a:cubicBezTo>
                  <a:pt x="2447" y="1044"/>
                  <a:pt x="2447" y="1044"/>
                  <a:pt x="2447" y="1044"/>
                </a:cubicBezTo>
                <a:cubicBezTo>
                  <a:pt x="2449" y="1044"/>
                  <a:pt x="2449" y="1043"/>
                  <a:pt x="2451" y="1042"/>
                </a:cubicBezTo>
                <a:cubicBezTo>
                  <a:pt x="2451" y="1042"/>
                  <a:pt x="2450" y="1041"/>
                  <a:pt x="2450" y="1040"/>
                </a:cubicBezTo>
                <a:cubicBezTo>
                  <a:pt x="2449" y="1040"/>
                  <a:pt x="2449" y="1040"/>
                  <a:pt x="2449" y="1040"/>
                </a:cubicBezTo>
                <a:cubicBezTo>
                  <a:pt x="2449" y="1040"/>
                  <a:pt x="2448" y="1039"/>
                  <a:pt x="2448" y="1039"/>
                </a:cubicBezTo>
                <a:cubicBezTo>
                  <a:pt x="2447" y="1039"/>
                  <a:pt x="2447" y="1039"/>
                  <a:pt x="2447" y="1039"/>
                </a:cubicBezTo>
                <a:cubicBezTo>
                  <a:pt x="2447" y="1037"/>
                  <a:pt x="2447" y="1037"/>
                  <a:pt x="2447" y="1037"/>
                </a:cubicBezTo>
                <a:cubicBezTo>
                  <a:pt x="2447" y="1037"/>
                  <a:pt x="2447" y="1036"/>
                  <a:pt x="2446" y="1036"/>
                </a:cubicBezTo>
                <a:cubicBezTo>
                  <a:pt x="2445" y="1036"/>
                  <a:pt x="2444" y="1036"/>
                  <a:pt x="2443" y="1036"/>
                </a:cubicBezTo>
                <a:cubicBezTo>
                  <a:pt x="2443" y="1034"/>
                  <a:pt x="2443" y="1034"/>
                  <a:pt x="2443" y="1034"/>
                </a:cubicBezTo>
                <a:cubicBezTo>
                  <a:pt x="2441" y="1034"/>
                  <a:pt x="2441" y="1034"/>
                  <a:pt x="2441" y="1034"/>
                </a:cubicBezTo>
                <a:cubicBezTo>
                  <a:pt x="2441" y="1033"/>
                  <a:pt x="2441" y="1033"/>
                  <a:pt x="2441" y="1033"/>
                </a:cubicBezTo>
                <a:cubicBezTo>
                  <a:pt x="2440" y="1033"/>
                  <a:pt x="2440" y="1033"/>
                  <a:pt x="2440" y="1033"/>
                </a:cubicBezTo>
                <a:cubicBezTo>
                  <a:pt x="2441" y="1030"/>
                  <a:pt x="2441" y="1029"/>
                  <a:pt x="2439" y="1027"/>
                </a:cubicBezTo>
                <a:cubicBezTo>
                  <a:pt x="2439" y="1026"/>
                  <a:pt x="2439" y="1026"/>
                  <a:pt x="2439" y="1026"/>
                </a:cubicBezTo>
                <a:cubicBezTo>
                  <a:pt x="2437" y="1026"/>
                  <a:pt x="2437" y="1026"/>
                  <a:pt x="2437" y="1026"/>
                </a:cubicBezTo>
                <a:cubicBezTo>
                  <a:pt x="2437" y="1024"/>
                  <a:pt x="2437" y="1024"/>
                  <a:pt x="2437" y="1024"/>
                </a:cubicBezTo>
                <a:cubicBezTo>
                  <a:pt x="2436" y="1024"/>
                  <a:pt x="2436" y="1024"/>
                  <a:pt x="2436" y="1024"/>
                </a:cubicBezTo>
                <a:cubicBezTo>
                  <a:pt x="2436" y="1026"/>
                  <a:pt x="2436" y="1026"/>
                  <a:pt x="2436" y="1026"/>
                </a:cubicBezTo>
                <a:cubicBezTo>
                  <a:pt x="2433" y="1026"/>
                  <a:pt x="2433" y="1026"/>
                  <a:pt x="2433" y="1026"/>
                </a:cubicBezTo>
                <a:cubicBezTo>
                  <a:pt x="2433" y="1024"/>
                  <a:pt x="2433" y="1024"/>
                  <a:pt x="2432" y="1023"/>
                </a:cubicBezTo>
                <a:cubicBezTo>
                  <a:pt x="2432" y="1022"/>
                  <a:pt x="2432" y="1022"/>
                  <a:pt x="2432" y="1022"/>
                </a:cubicBezTo>
                <a:cubicBezTo>
                  <a:pt x="2431" y="1022"/>
                  <a:pt x="2431" y="1022"/>
                  <a:pt x="2431" y="1022"/>
                </a:cubicBezTo>
                <a:cubicBezTo>
                  <a:pt x="2431" y="1023"/>
                  <a:pt x="2430" y="1024"/>
                  <a:pt x="2430" y="1024"/>
                </a:cubicBezTo>
                <a:cubicBezTo>
                  <a:pt x="2430" y="1027"/>
                  <a:pt x="2430" y="1027"/>
                  <a:pt x="2430" y="1027"/>
                </a:cubicBezTo>
                <a:cubicBezTo>
                  <a:pt x="2429" y="1027"/>
                  <a:pt x="2429" y="1027"/>
                  <a:pt x="2429" y="1027"/>
                </a:cubicBezTo>
                <a:cubicBezTo>
                  <a:pt x="2429" y="1028"/>
                  <a:pt x="2429" y="1028"/>
                  <a:pt x="2429" y="1028"/>
                </a:cubicBezTo>
                <a:cubicBezTo>
                  <a:pt x="2428" y="1028"/>
                  <a:pt x="2428" y="1028"/>
                  <a:pt x="2428" y="1028"/>
                </a:cubicBezTo>
                <a:cubicBezTo>
                  <a:pt x="2428" y="1030"/>
                  <a:pt x="2428" y="1030"/>
                  <a:pt x="2428" y="1030"/>
                </a:cubicBezTo>
                <a:cubicBezTo>
                  <a:pt x="2428" y="1030"/>
                  <a:pt x="2428" y="1030"/>
                  <a:pt x="2427" y="1030"/>
                </a:cubicBezTo>
                <a:cubicBezTo>
                  <a:pt x="2427" y="1032"/>
                  <a:pt x="2427" y="1032"/>
                  <a:pt x="2427" y="1032"/>
                </a:cubicBezTo>
                <a:cubicBezTo>
                  <a:pt x="2427" y="1032"/>
                  <a:pt x="2426" y="1032"/>
                  <a:pt x="2426" y="1032"/>
                </a:cubicBezTo>
                <a:cubicBezTo>
                  <a:pt x="2426" y="1034"/>
                  <a:pt x="2426" y="1034"/>
                  <a:pt x="2426" y="1034"/>
                </a:cubicBezTo>
                <a:cubicBezTo>
                  <a:pt x="2425" y="1034"/>
                  <a:pt x="2425" y="1034"/>
                  <a:pt x="2424" y="1035"/>
                </a:cubicBezTo>
                <a:cubicBezTo>
                  <a:pt x="2423" y="1035"/>
                  <a:pt x="2423" y="1035"/>
                  <a:pt x="2423" y="1035"/>
                </a:cubicBezTo>
                <a:cubicBezTo>
                  <a:pt x="2422" y="1038"/>
                  <a:pt x="2421" y="1036"/>
                  <a:pt x="2420" y="1040"/>
                </a:cubicBezTo>
                <a:cubicBezTo>
                  <a:pt x="2422" y="1040"/>
                  <a:pt x="2422" y="1040"/>
                  <a:pt x="2422" y="1040"/>
                </a:cubicBezTo>
                <a:cubicBezTo>
                  <a:pt x="2422" y="1042"/>
                  <a:pt x="2422" y="1042"/>
                  <a:pt x="2422" y="1042"/>
                </a:cubicBezTo>
                <a:cubicBezTo>
                  <a:pt x="2422" y="1042"/>
                  <a:pt x="2422" y="1042"/>
                  <a:pt x="2422" y="1042"/>
                </a:cubicBezTo>
                <a:cubicBezTo>
                  <a:pt x="2422" y="1045"/>
                  <a:pt x="2421" y="1044"/>
                  <a:pt x="2419" y="1045"/>
                </a:cubicBezTo>
                <a:cubicBezTo>
                  <a:pt x="2419" y="1046"/>
                  <a:pt x="2419" y="1046"/>
                  <a:pt x="2419" y="1046"/>
                </a:cubicBezTo>
                <a:cubicBezTo>
                  <a:pt x="2416" y="1046"/>
                  <a:pt x="2416" y="1046"/>
                  <a:pt x="2416" y="1046"/>
                </a:cubicBezTo>
                <a:cubicBezTo>
                  <a:pt x="2415" y="1047"/>
                  <a:pt x="2415" y="1048"/>
                  <a:pt x="2414" y="1049"/>
                </a:cubicBezTo>
                <a:cubicBezTo>
                  <a:pt x="2413" y="1049"/>
                  <a:pt x="2413" y="1049"/>
                  <a:pt x="2413" y="1049"/>
                </a:cubicBezTo>
                <a:cubicBezTo>
                  <a:pt x="2413" y="1051"/>
                  <a:pt x="2413" y="1051"/>
                  <a:pt x="2413" y="1051"/>
                </a:cubicBezTo>
                <a:cubicBezTo>
                  <a:pt x="2412" y="1050"/>
                  <a:pt x="2410" y="1050"/>
                  <a:pt x="2408" y="1050"/>
                </a:cubicBezTo>
                <a:cubicBezTo>
                  <a:pt x="2408" y="1053"/>
                  <a:pt x="2408" y="1053"/>
                  <a:pt x="2408" y="1053"/>
                </a:cubicBezTo>
                <a:cubicBezTo>
                  <a:pt x="2407" y="1053"/>
                  <a:pt x="2407" y="1053"/>
                  <a:pt x="2407" y="1053"/>
                </a:cubicBezTo>
                <a:cubicBezTo>
                  <a:pt x="2407" y="1054"/>
                  <a:pt x="2407" y="1054"/>
                  <a:pt x="2407" y="1054"/>
                </a:cubicBezTo>
                <a:cubicBezTo>
                  <a:pt x="2407" y="1054"/>
                  <a:pt x="2406" y="1054"/>
                  <a:pt x="2406" y="1055"/>
                </a:cubicBezTo>
                <a:cubicBezTo>
                  <a:pt x="2406" y="1056"/>
                  <a:pt x="2406" y="1056"/>
                  <a:pt x="2406" y="1056"/>
                </a:cubicBezTo>
                <a:cubicBezTo>
                  <a:pt x="2405" y="1056"/>
                  <a:pt x="2405" y="1056"/>
                  <a:pt x="2405" y="1056"/>
                </a:cubicBezTo>
                <a:cubicBezTo>
                  <a:pt x="2405" y="1057"/>
                  <a:pt x="2405" y="1057"/>
                  <a:pt x="2405" y="1057"/>
                </a:cubicBezTo>
                <a:cubicBezTo>
                  <a:pt x="2405" y="1058"/>
                  <a:pt x="2405" y="1058"/>
                  <a:pt x="2404" y="1058"/>
                </a:cubicBezTo>
                <a:cubicBezTo>
                  <a:pt x="2404" y="1059"/>
                  <a:pt x="2404" y="1059"/>
                  <a:pt x="2404" y="1059"/>
                </a:cubicBezTo>
                <a:cubicBezTo>
                  <a:pt x="2403" y="1059"/>
                  <a:pt x="2403" y="1059"/>
                  <a:pt x="2403" y="1059"/>
                </a:cubicBezTo>
                <a:cubicBezTo>
                  <a:pt x="2403" y="1061"/>
                  <a:pt x="2403" y="1061"/>
                  <a:pt x="2403" y="1061"/>
                </a:cubicBezTo>
                <a:cubicBezTo>
                  <a:pt x="2403" y="1061"/>
                  <a:pt x="2403" y="1061"/>
                  <a:pt x="2402" y="1061"/>
                </a:cubicBezTo>
                <a:cubicBezTo>
                  <a:pt x="2401" y="1062"/>
                  <a:pt x="2402" y="1063"/>
                  <a:pt x="2401" y="1064"/>
                </a:cubicBezTo>
                <a:cubicBezTo>
                  <a:pt x="2401" y="1065"/>
                  <a:pt x="2401" y="1065"/>
                  <a:pt x="2401" y="1065"/>
                </a:cubicBezTo>
                <a:cubicBezTo>
                  <a:pt x="2396" y="1065"/>
                  <a:pt x="2396" y="1065"/>
                  <a:pt x="2396" y="1065"/>
                </a:cubicBezTo>
                <a:cubicBezTo>
                  <a:pt x="2396" y="1065"/>
                  <a:pt x="2396" y="1065"/>
                  <a:pt x="2396" y="1065"/>
                </a:cubicBezTo>
                <a:cubicBezTo>
                  <a:pt x="2393" y="1065"/>
                  <a:pt x="2393" y="1065"/>
                  <a:pt x="2393" y="1065"/>
                </a:cubicBezTo>
                <a:cubicBezTo>
                  <a:pt x="2393" y="1066"/>
                  <a:pt x="2393" y="1066"/>
                  <a:pt x="2393" y="1066"/>
                </a:cubicBezTo>
                <a:cubicBezTo>
                  <a:pt x="2390" y="1066"/>
                  <a:pt x="2390" y="1066"/>
                  <a:pt x="2390" y="1066"/>
                </a:cubicBezTo>
                <a:cubicBezTo>
                  <a:pt x="2389" y="1066"/>
                  <a:pt x="2386" y="1068"/>
                  <a:pt x="2386" y="1069"/>
                </a:cubicBezTo>
                <a:cubicBezTo>
                  <a:pt x="2385" y="1069"/>
                  <a:pt x="2385" y="1069"/>
                  <a:pt x="2385" y="1069"/>
                </a:cubicBezTo>
                <a:cubicBezTo>
                  <a:pt x="2384" y="1071"/>
                  <a:pt x="2386" y="1072"/>
                  <a:pt x="2386" y="1073"/>
                </a:cubicBezTo>
                <a:cubicBezTo>
                  <a:pt x="2385" y="1073"/>
                  <a:pt x="2385" y="1073"/>
                  <a:pt x="2385" y="1073"/>
                </a:cubicBezTo>
                <a:cubicBezTo>
                  <a:pt x="2385" y="1075"/>
                  <a:pt x="2384" y="1076"/>
                  <a:pt x="2384" y="1078"/>
                </a:cubicBezTo>
                <a:cubicBezTo>
                  <a:pt x="2382" y="1078"/>
                  <a:pt x="2382" y="1078"/>
                  <a:pt x="2382" y="1078"/>
                </a:cubicBezTo>
                <a:cubicBezTo>
                  <a:pt x="2382" y="1078"/>
                  <a:pt x="2382" y="1078"/>
                  <a:pt x="2382" y="1078"/>
                </a:cubicBezTo>
                <a:cubicBezTo>
                  <a:pt x="2382" y="1078"/>
                  <a:pt x="2382" y="1078"/>
                  <a:pt x="2382" y="1078"/>
                </a:cubicBezTo>
                <a:cubicBezTo>
                  <a:pt x="2382" y="1079"/>
                  <a:pt x="2382" y="1080"/>
                  <a:pt x="2382" y="1080"/>
                </a:cubicBezTo>
                <a:cubicBezTo>
                  <a:pt x="2381" y="1080"/>
                  <a:pt x="2380" y="1080"/>
                  <a:pt x="2378" y="1080"/>
                </a:cubicBezTo>
                <a:cubicBezTo>
                  <a:pt x="2378" y="1078"/>
                  <a:pt x="2378" y="1078"/>
                  <a:pt x="2378" y="1078"/>
                </a:cubicBezTo>
                <a:cubicBezTo>
                  <a:pt x="2378" y="1077"/>
                  <a:pt x="2377" y="1077"/>
                  <a:pt x="2376" y="1076"/>
                </a:cubicBezTo>
                <a:cubicBezTo>
                  <a:pt x="2376" y="1077"/>
                  <a:pt x="2376" y="1077"/>
                  <a:pt x="2376" y="1077"/>
                </a:cubicBezTo>
                <a:cubicBezTo>
                  <a:pt x="2375" y="1077"/>
                  <a:pt x="2374" y="1077"/>
                  <a:pt x="2373" y="1078"/>
                </a:cubicBezTo>
                <a:cubicBezTo>
                  <a:pt x="2373" y="1077"/>
                  <a:pt x="2373" y="1077"/>
                  <a:pt x="2373" y="1077"/>
                </a:cubicBezTo>
                <a:cubicBezTo>
                  <a:pt x="2371" y="1076"/>
                  <a:pt x="2371" y="1075"/>
                  <a:pt x="2369" y="1074"/>
                </a:cubicBezTo>
                <a:cubicBezTo>
                  <a:pt x="2368" y="1076"/>
                  <a:pt x="2368" y="1077"/>
                  <a:pt x="2368" y="1078"/>
                </a:cubicBezTo>
                <a:cubicBezTo>
                  <a:pt x="2367" y="1078"/>
                  <a:pt x="2367" y="1078"/>
                  <a:pt x="2366" y="1078"/>
                </a:cubicBezTo>
                <a:cubicBezTo>
                  <a:pt x="2365" y="1081"/>
                  <a:pt x="2364" y="1082"/>
                  <a:pt x="2363" y="1085"/>
                </a:cubicBezTo>
                <a:cubicBezTo>
                  <a:pt x="2363" y="1085"/>
                  <a:pt x="2363" y="1085"/>
                  <a:pt x="2363" y="1085"/>
                </a:cubicBezTo>
                <a:cubicBezTo>
                  <a:pt x="2363" y="1086"/>
                  <a:pt x="2364" y="1087"/>
                  <a:pt x="2363" y="1088"/>
                </a:cubicBezTo>
                <a:close/>
                <a:moveTo>
                  <a:pt x="2384" y="1081"/>
                </a:moveTo>
                <a:cubicBezTo>
                  <a:pt x="2383" y="1081"/>
                  <a:pt x="2384" y="1081"/>
                  <a:pt x="2383" y="1080"/>
                </a:cubicBezTo>
                <a:cubicBezTo>
                  <a:pt x="2384" y="1081"/>
                  <a:pt x="2384" y="1080"/>
                  <a:pt x="2384" y="1081"/>
                </a:cubicBezTo>
                <a:close/>
                <a:moveTo>
                  <a:pt x="2472" y="1026"/>
                </a:moveTo>
                <a:cubicBezTo>
                  <a:pt x="2472" y="1026"/>
                  <a:pt x="2472" y="1026"/>
                  <a:pt x="2472" y="1026"/>
                </a:cubicBezTo>
                <a:cubicBezTo>
                  <a:pt x="2471" y="1026"/>
                  <a:pt x="2471" y="1026"/>
                  <a:pt x="2471" y="1026"/>
                </a:cubicBezTo>
                <a:cubicBezTo>
                  <a:pt x="2472" y="1027"/>
                  <a:pt x="2471" y="1026"/>
                  <a:pt x="2472" y="1026"/>
                </a:cubicBezTo>
                <a:close/>
                <a:moveTo>
                  <a:pt x="2327" y="1152"/>
                </a:moveTo>
                <a:cubicBezTo>
                  <a:pt x="2327" y="1151"/>
                  <a:pt x="2327" y="1151"/>
                  <a:pt x="2327" y="1151"/>
                </a:cubicBezTo>
                <a:cubicBezTo>
                  <a:pt x="2330" y="1152"/>
                  <a:pt x="2330" y="1153"/>
                  <a:pt x="2334" y="1153"/>
                </a:cubicBezTo>
                <a:cubicBezTo>
                  <a:pt x="2334" y="1151"/>
                  <a:pt x="2334" y="1151"/>
                  <a:pt x="2334" y="1151"/>
                </a:cubicBezTo>
                <a:cubicBezTo>
                  <a:pt x="2335" y="1152"/>
                  <a:pt x="2336" y="1152"/>
                  <a:pt x="2338" y="1153"/>
                </a:cubicBezTo>
                <a:cubicBezTo>
                  <a:pt x="2338" y="1152"/>
                  <a:pt x="2338" y="1152"/>
                  <a:pt x="2338" y="1152"/>
                </a:cubicBezTo>
                <a:cubicBezTo>
                  <a:pt x="2338" y="1152"/>
                  <a:pt x="2338" y="1152"/>
                  <a:pt x="2338" y="1152"/>
                </a:cubicBezTo>
                <a:cubicBezTo>
                  <a:pt x="2338" y="1149"/>
                  <a:pt x="2338" y="1146"/>
                  <a:pt x="2338" y="1143"/>
                </a:cubicBezTo>
                <a:cubicBezTo>
                  <a:pt x="2338" y="1143"/>
                  <a:pt x="2338" y="1143"/>
                  <a:pt x="2338" y="1143"/>
                </a:cubicBezTo>
                <a:cubicBezTo>
                  <a:pt x="2338" y="1143"/>
                  <a:pt x="2338" y="1143"/>
                  <a:pt x="2338" y="1143"/>
                </a:cubicBezTo>
                <a:cubicBezTo>
                  <a:pt x="2338" y="1142"/>
                  <a:pt x="2338" y="1141"/>
                  <a:pt x="2338" y="1141"/>
                </a:cubicBezTo>
                <a:cubicBezTo>
                  <a:pt x="2338" y="1141"/>
                  <a:pt x="2338" y="1141"/>
                  <a:pt x="2338" y="1141"/>
                </a:cubicBezTo>
                <a:cubicBezTo>
                  <a:pt x="2339" y="1137"/>
                  <a:pt x="2338" y="1134"/>
                  <a:pt x="2340" y="1132"/>
                </a:cubicBezTo>
                <a:cubicBezTo>
                  <a:pt x="2340" y="1129"/>
                  <a:pt x="2340" y="1131"/>
                  <a:pt x="2338" y="1129"/>
                </a:cubicBezTo>
                <a:cubicBezTo>
                  <a:pt x="2338" y="1129"/>
                  <a:pt x="2338" y="1129"/>
                  <a:pt x="2338" y="1129"/>
                </a:cubicBezTo>
                <a:cubicBezTo>
                  <a:pt x="2338" y="1127"/>
                  <a:pt x="2338" y="1127"/>
                  <a:pt x="2338" y="1127"/>
                </a:cubicBezTo>
                <a:cubicBezTo>
                  <a:pt x="2337" y="1127"/>
                  <a:pt x="2337" y="1127"/>
                  <a:pt x="2337" y="1127"/>
                </a:cubicBezTo>
                <a:cubicBezTo>
                  <a:pt x="2337" y="1125"/>
                  <a:pt x="2337" y="1124"/>
                  <a:pt x="2336" y="1122"/>
                </a:cubicBezTo>
                <a:cubicBezTo>
                  <a:pt x="2336" y="1122"/>
                  <a:pt x="2336" y="1122"/>
                  <a:pt x="2336" y="1122"/>
                </a:cubicBezTo>
                <a:cubicBezTo>
                  <a:pt x="2336" y="1122"/>
                  <a:pt x="2336" y="1122"/>
                  <a:pt x="2336" y="1122"/>
                </a:cubicBezTo>
                <a:cubicBezTo>
                  <a:pt x="2334" y="1121"/>
                  <a:pt x="2332" y="1122"/>
                  <a:pt x="2331" y="1122"/>
                </a:cubicBezTo>
                <a:cubicBezTo>
                  <a:pt x="2330" y="1122"/>
                  <a:pt x="2331" y="1122"/>
                  <a:pt x="2329" y="1121"/>
                </a:cubicBezTo>
                <a:cubicBezTo>
                  <a:pt x="2329" y="1120"/>
                  <a:pt x="2329" y="1121"/>
                  <a:pt x="2330" y="1120"/>
                </a:cubicBezTo>
                <a:cubicBezTo>
                  <a:pt x="2329" y="1117"/>
                  <a:pt x="2328" y="1118"/>
                  <a:pt x="2327" y="1116"/>
                </a:cubicBezTo>
                <a:cubicBezTo>
                  <a:pt x="2326" y="1116"/>
                  <a:pt x="2326" y="1116"/>
                  <a:pt x="2326" y="1116"/>
                </a:cubicBezTo>
                <a:cubicBezTo>
                  <a:pt x="2327" y="1114"/>
                  <a:pt x="2327" y="1111"/>
                  <a:pt x="2328" y="1109"/>
                </a:cubicBezTo>
                <a:cubicBezTo>
                  <a:pt x="2327" y="1109"/>
                  <a:pt x="2325" y="1109"/>
                  <a:pt x="2323" y="1109"/>
                </a:cubicBezTo>
                <a:cubicBezTo>
                  <a:pt x="2323" y="1107"/>
                  <a:pt x="2323" y="1107"/>
                  <a:pt x="2323" y="1107"/>
                </a:cubicBezTo>
                <a:cubicBezTo>
                  <a:pt x="2323" y="1108"/>
                  <a:pt x="2322" y="1108"/>
                  <a:pt x="2321" y="1108"/>
                </a:cubicBezTo>
                <a:cubicBezTo>
                  <a:pt x="2321" y="1109"/>
                  <a:pt x="2321" y="1109"/>
                  <a:pt x="2321" y="1109"/>
                </a:cubicBezTo>
                <a:cubicBezTo>
                  <a:pt x="2320" y="1109"/>
                  <a:pt x="2320" y="1107"/>
                  <a:pt x="2319" y="1107"/>
                </a:cubicBezTo>
                <a:cubicBezTo>
                  <a:pt x="2318" y="1107"/>
                  <a:pt x="2318" y="1107"/>
                  <a:pt x="2318" y="1107"/>
                </a:cubicBezTo>
                <a:cubicBezTo>
                  <a:pt x="2318" y="1101"/>
                  <a:pt x="2318" y="1101"/>
                  <a:pt x="2318" y="1101"/>
                </a:cubicBezTo>
                <a:cubicBezTo>
                  <a:pt x="2318" y="1101"/>
                  <a:pt x="2321" y="1099"/>
                  <a:pt x="2321" y="1097"/>
                </a:cubicBezTo>
                <a:cubicBezTo>
                  <a:pt x="2320" y="1097"/>
                  <a:pt x="2320" y="1097"/>
                  <a:pt x="2320" y="1097"/>
                </a:cubicBezTo>
                <a:cubicBezTo>
                  <a:pt x="2320" y="1095"/>
                  <a:pt x="2320" y="1095"/>
                  <a:pt x="2320" y="1095"/>
                </a:cubicBezTo>
                <a:cubicBezTo>
                  <a:pt x="2319" y="1095"/>
                  <a:pt x="2319" y="1095"/>
                  <a:pt x="2319" y="1095"/>
                </a:cubicBezTo>
                <a:cubicBezTo>
                  <a:pt x="2319" y="1093"/>
                  <a:pt x="2319" y="1093"/>
                  <a:pt x="2319" y="1093"/>
                </a:cubicBezTo>
                <a:cubicBezTo>
                  <a:pt x="2319" y="1093"/>
                  <a:pt x="2319" y="1093"/>
                  <a:pt x="2319" y="1093"/>
                </a:cubicBezTo>
                <a:cubicBezTo>
                  <a:pt x="2319" y="1092"/>
                  <a:pt x="2319" y="1092"/>
                  <a:pt x="2319" y="1092"/>
                </a:cubicBezTo>
                <a:cubicBezTo>
                  <a:pt x="2318" y="1092"/>
                  <a:pt x="2318" y="1092"/>
                  <a:pt x="2318" y="1092"/>
                </a:cubicBezTo>
                <a:cubicBezTo>
                  <a:pt x="2317" y="1091"/>
                  <a:pt x="2317" y="1091"/>
                  <a:pt x="2317" y="1089"/>
                </a:cubicBezTo>
                <a:cubicBezTo>
                  <a:pt x="2316" y="1089"/>
                  <a:pt x="2315" y="1088"/>
                  <a:pt x="2313" y="1088"/>
                </a:cubicBezTo>
                <a:cubicBezTo>
                  <a:pt x="2314" y="1087"/>
                  <a:pt x="2314" y="1087"/>
                  <a:pt x="2315" y="1087"/>
                </a:cubicBezTo>
                <a:cubicBezTo>
                  <a:pt x="2315" y="1084"/>
                  <a:pt x="2315" y="1084"/>
                  <a:pt x="2315" y="1084"/>
                </a:cubicBezTo>
                <a:cubicBezTo>
                  <a:pt x="2314" y="1084"/>
                  <a:pt x="2314" y="1084"/>
                  <a:pt x="2314" y="1084"/>
                </a:cubicBezTo>
                <a:cubicBezTo>
                  <a:pt x="2314" y="1084"/>
                  <a:pt x="2314" y="1084"/>
                  <a:pt x="2314" y="1084"/>
                </a:cubicBezTo>
                <a:cubicBezTo>
                  <a:pt x="2313" y="1084"/>
                  <a:pt x="2313" y="1084"/>
                  <a:pt x="2313" y="1084"/>
                </a:cubicBezTo>
                <a:cubicBezTo>
                  <a:pt x="2313" y="1085"/>
                  <a:pt x="2313" y="1085"/>
                  <a:pt x="2312" y="1086"/>
                </a:cubicBezTo>
                <a:cubicBezTo>
                  <a:pt x="2312" y="1088"/>
                  <a:pt x="2312" y="1088"/>
                  <a:pt x="2312" y="1088"/>
                </a:cubicBezTo>
                <a:cubicBezTo>
                  <a:pt x="2309" y="1087"/>
                  <a:pt x="2310" y="1087"/>
                  <a:pt x="2307" y="1086"/>
                </a:cubicBezTo>
                <a:cubicBezTo>
                  <a:pt x="2307" y="1084"/>
                  <a:pt x="2306" y="1085"/>
                  <a:pt x="2306" y="1084"/>
                </a:cubicBezTo>
                <a:cubicBezTo>
                  <a:pt x="2306" y="1081"/>
                  <a:pt x="2306" y="1081"/>
                  <a:pt x="2306" y="1081"/>
                </a:cubicBezTo>
                <a:cubicBezTo>
                  <a:pt x="2305" y="1080"/>
                  <a:pt x="2303" y="1079"/>
                  <a:pt x="2301" y="1078"/>
                </a:cubicBezTo>
                <a:cubicBezTo>
                  <a:pt x="2300" y="1076"/>
                  <a:pt x="2301" y="1074"/>
                  <a:pt x="2299" y="1072"/>
                </a:cubicBezTo>
                <a:cubicBezTo>
                  <a:pt x="2298" y="1072"/>
                  <a:pt x="2299" y="1072"/>
                  <a:pt x="2298" y="1072"/>
                </a:cubicBezTo>
                <a:cubicBezTo>
                  <a:pt x="2297" y="1073"/>
                  <a:pt x="2297" y="1073"/>
                  <a:pt x="2297" y="1074"/>
                </a:cubicBezTo>
                <a:cubicBezTo>
                  <a:pt x="2295" y="1073"/>
                  <a:pt x="2294" y="1071"/>
                  <a:pt x="2292" y="1069"/>
                </a:cubicBezTo>
                <a:cubicBezTo>
                  <a:pt x="2292" y="1064"/>
                  <a:pt x="2292" y="1064"/>
                  <a:pt x="2292" y="1064"/>
                </a:cubicBezTo>
                <a:cubicBezTo>
                  <a:pt x="2286" y="1064"/>
                  <a:pt x="2290" y="1063"/>
                  <a:pt x="2288" y="1060"/>
                </a:cubicBezTo>
                <a:cubicBezTo>
                  <a:pt x="2288" y="1060"/>
                  <a:pt x="2287" y="1059"/>
                  <a:pt x="2287" y="1059"/>
                </a:cubicBezTo>
                <a:cubicBezTo>
                  <a:pt x="2284" y="1059"/>
                  <a:pt x="2284" y="1059"/>
                  <a:pt x="2284" y="1059"/>
                </a:cubicBezTo>
                <a:cubicBezTo>
                  <a:pt x="2284" y="1057"/>
                  <a:pt x="2284" y="1057"/>
                  <a:pt x="2284" y="1057"/>
                </a:cubicBezTo>
                <a:cubicBezTo>
                  <a:pt x="2282" y="1057"/>
                  <a:pt x="2282" y="1057"/>
                  <a:pt x="2282" y="1057"/>
                </a:cubicBezTo>
                <a:cubicBezTo>
                  <a:pt x="2282" y="1057"/>
                  <a:pt x="2282" y="1056"/>
                  <a:pt x="2282" y="1055"/>
                </a:cubicBezTo>
                <a:cubicBezTo>
                  <a:pt x="2281" y="1055"/>
                  <a:pt x="2280" y="1055"/>
                  <a:pt x="2280" y="1055"/>
                </a:cubicBezTo>
                <a:cubicBezTo>
                  <a:pt x="2280" y="1054"/>
                  <a:pt x="2279" y="1053"/>
                  <a:pt x="2279" y="1051"/>
                </a:cubicBezTo>
                <a:cubicBezTo>
                  <a:pt x="2275" y="1050"/>
                  <a:pt x="2278" y="1050"/>
                  <a:pt x="2277" y="1048"/>
                </a:cubicBezTo>
                <a:cubicBezTo>
                  <a:pt x="2276" y="1048"/>
                  <a:pt x="2276" y="1048"/>
                  <a:pt x="2276" y="1048"/>
                </a:cubicBezTo>
                <a:cubicBezTo>
                  <a:pt x="2275" y="1047"/>
                  <a:pt x="2275" y="1047"/>
                  <a:pt x="2275" y="1046"/>
                </a:cubicBezTo>
                <a:cubicBezTo>
                  <a:pt x="2272" y="1046"/>
                  <a:pt x="2272" y="1046"/>
                  <a:pt x="2272" y="1046"/>
                </a:cubicBezTo>
                <a:cubicBezTo>
                  <a:pt x="2272" y="1043"/>
                  <a:pt x="2271" y="1042"/>
                  <a:pt x="2270" y="1040"/>
                </a:cubicBezTo>
                <a:cubicBezTo>
                  <a:pt x="2269" y="1040"/>
                  <a:pt x="2269" y="1040"/>
                  <a:pt x="2269" y="1040"/>
                </a:cubicBezTo>
                <a:cubicBezTo>
                  <a:pt x="2269" y="1039"/>
                  <a:pt x="2268" y="1039"/>
                  <a:pt x="2268" y="1038"/>
                </a:cubicBezTo>
                <a:cubicBezTo>
                  <a:pt x="2266" y="1038"/>
                  <a:pt x="2263" y="1037"/>
                  <a:pt x="2262" y="1037"/>
                </a:cubicBezTo>
                <a:cubicBezTo>
                  <a:pt x="2261" y="1037"/>
                  <a:pt x="2261" y="1037"/>
                  <a:pt x="2260" y="1038"/>
                </a:cubicBezTo>
                <a:cubicBezTo>
                  <a:pt x="2260" y="1037"/>
                  <a:pt x="2260" y="1037"/>
                  <a:pt x="2260" y="1037"/>
                </a:cubicBezTo>
                <a:cubicBezTo>
                  <a:pt x="2259" y="1037"/>
                  <a:pt x="2258" y="1038"/>
                  <a:pt x="2257" y="1038"/>
                </a:cubicBezTo>
                <a:cubicBezTo>
                  <a:pt x="2257" y="1037"/>
                  <a:pt x="2257" y="1037"/>
                  <a:pt x="2257" y="1037"/>
                </a:cubicBezTo>
                <a:cubicBezTo>
                  <a:pt x="2255" y="1037"/>
                  <a:pt x="2255" y="1037"/>
                  <a:pt x="2255" y="1037"/>
                </a:cubicBezTo>
                <a:cubicBezTo>
                  <a:pt x="2255" y="1036"/>
                  <a:pt x="2254" y="1035"/>
                  <a:pt x="2253" y="1034"/>
                </a:cubicBezTo>
                <a:cubicBezTo>
                  <a:pt x="2252" y="1033"/>
                  <a:pt x="2249" y="1034"/>
                  <a:pt x="2246" y="1034"/>
                </a:cubicBezTo>
                <a:cubicBezTo>
                  <a:pt x="2246" y="1040"/>
                  <a:pt x="2246" y="1040"/>
                  <a:pt x="2246" y="1040"/>
                </a:cubicBezTo>
                <a:cubicBezTo>
                  <a:pt x="2247" y="1040"/>
                  <a:pt x="2247" y="1041"/>
                  <a:pt x="2248" y="1041"/>
                </a:cubicBezTo>
                <a:cubicBezTo>
                  <a:pt x="2248" y="1042"/>
                  <a:pt x="2248" y="1042"/>
                  <a:pt x="2248" y="1042"/>
                </a:cubicBezTo>
                <a:cubicBezTo>
                  <a:pt x="2248" y="1042"/>
                  <a:pt x="2248" y="1042"/>
                  <a:pt x="2248" y="1042"/>
                </a:cubicBezTo>
                <a:cubicBezTo>
                  <a:pt x="2248" y="1044"/>
                  <a:pt x="2248" y="1044"/>
                  <a:pt x="2248" y="1044"/>
                </a:cubicBezTo>
                <a:cubicBezTo>
                  <a:pt x="2249" y="1044"/>
                  <a:pt x="2249" y="1044"/>
                  <a:pt x="2249" y="1044"/>
                </a:cubicBezTo>
                <a:cubicBezTo>
                  <a:pt x="2249" y="1045"/>
                  <a:pt x="2249" y="1045"/>
                  <a:pt x="2249" y="1045"/>
                </a:cubicBezTo>
                <a:cubicBezTo>
                  <a:pt x="2250" y="1046"/>
                  <a:pt x="2250" y="1046"/>
                  <a:pt x="2251" y="1047"/>
                </a:cubicBezTo>
                <a:cubicBezTo>
                  <a:pt x="2251" y="1048"/>
                  <a:pt x="2251" y="1048"/>
                  <a:pt x="2251" y="1048"/>
                </a:cubicBezTo>
                <a:cubicBezTo>
                  <a:pt x="2252" y="1049"/>
                  <a:pt x="2252" y="1049"/>
                  <a:pt x="2253" y="1049"/>
                </a:cubicBezTo>
                <a:cubicBezTo>
                  <a:pt x="2253" y="1050"/>
                  <a:pt x="2253" y="1050"/>
                  <a:pt x="2253" y="1050"/>
                </a:cubicBezTo>
                <a:cubicBezTo>
                  <a:pt x="2253" y="1050"/>
                  <a:pt x="2254" y="1051"/>
                  <a:pt x="2255" y="1051"/>
                </a:cubicBezTo>
                <a:cubicBezTo>
                  <a:pt x="2255" y="1052"/>
                  <a:pt x="2255" y="1052"/>
                  <a:pt x="2255" y="1052"/>
                </a:cubicBezTo>
                <a:cubicBezTo>
                  <a:pt x="2255" y="1053"/>
                  <a:pt x="2256" y="1053"/>
                  <a:pt x="2257" y="1053"/>
                </a:cubicBezTo>
                <a:cubicBezTo>
                  <a:pt x="2257" y="1054"/>
                  <a:pt x="2257" y="1055"/>
                  <a:pt x="2257" y="1055"/>
                </a:cubicBezTo>
                <a:cubicBezTo>
                  <a:pt x="2259" y="1055"/>
                  <a:pt x="2259" y="1055"/>
                  <a:pt x="2259" y="1055"/>
                </a:cubicBezTo>
                <a:cubicBezTo>
                  <a:pt x="2259" y="1056"/>
                  <a:pt x="2259" y="1056"/>
                  <a:pt x="2259" y="1056"/>
                </a:cubicBezTo>
                <a:cubicBezTo>
                  <a:pt x="2260" y="1056"/>
                  <a:pt x="2260" y="1056"/>
                  <a:pt x="2260" y="1056"/>
                </a:cubicBezTo>
                <a:cubicBezTo>
                  <a:pt x="2260" y="1056"/>
                  <a:pt x="2261" y="1057"/>
                  <a:pt x="2261" y="1057"/>
                </a:cubicBezTo>
                <a:cubicBezTo>
                  <a:pt x="2261" y="1057"/>
                  <a:pt x="2261" y="1057"/>
                  <a:pt x="2261" y="1057"/>
                </a:cubicBezTo>
                <a:cubicBezTo>
                  <a:pt x="2262" y="1058"/>
                  <a:pt x="2262" y="1059"/>
                  <a:pt x="2262" y="1060"/>
                </a:cubicBezTo>
                <a:cubicBezTo>
                  <a:pt x="2263" y="1061"/>
                  <a:pt x="2264" y="1061"/>
                  <a:pt x="2265" y="1062"/>
                </a:cubicBezTo>
                <a:cubicBezTo>
                  <a:pt x="2265" y="1062"/>
                  <a:pt x="2265" y="1063"/>
                  <a:pt x="2265" y="1063"/>
                </a:cubicBezTo>
                <a:cubicBezTo>
                  <a:pt x="2266" y="1063"/>
                  <a:pt x="2266" y="1063"/>
                  <a:pt x="2266" y="1063"/>
                </a:cubicBezTo>
                <a:cubicBezTo>
                  <a:pt x="2266" y="1065"/>
                  <a:pt x="2266" y="1065"/>
                  <a:pt x="2266" y="1065"/>
                </a:cubicBezTo>
                <a:cubicBezTo>
                  <a:pt x="2267" y="1065"/>
                  <a:pt x="2267" y="1065"/>
                  <a:pt x="2267" y="1065"/>
                </a:cubicBezTo>
                <a:cubicBezTo>
                  <a:pt x="2267" y="1066"/>
                  <a:pt x="2267" y="1066"/>
                  <a:pt x="2267" y="1066"/>
                </a:cubicBezTo>
                <a:cubicBezTo>
                  <a:pt x="2267" y="1066"/>
                  <a:pt x="2268" y="1067"/>
                  <a:pt x="2269" y="1067"/>
                </a:cubicBezTo>
                <a:cubicBezTo>
                  <a:pt x="2269" y="1069"/>
                  <a:pt x="2269" y="1071"/>
                  <a:pt x="2269" y="1072"/>
                </a:cubicBezTo>
                <a:cubicBezTo>
                  <a:pt x="2273" y="1073"/>
                  <a:pt x="2276" y="1075"/>
                  <a:pt x="2278" y="1077"/>
                </a:cubicBezTo>
                <a:cubicBezTo>
                  <a:pt x="2279" y="1079"/>
                  <a:pt x="2278" y="1082"/>
                  <a:pt x="2278" y="1084"/>
                </a:cubicBezTo>
                <a:cubicBezTo>
                  <a:pt x="2279" y="1084"/>
                  <a:pt x="2279" y="1084"/>
                  <a:pt x="2279" y="1084"/>
                </a:cubicBezTo>
                <a:cubicBezTo>
                  <a:pt x="2279" y="1086"/>
                  <a:pt x="2280" y="1087"/>
                  <a:pt x="2280" y="1088"/>
                </a:cubicBezTo>
                <a:cubicBezTo>
                  <a:pt x="2280" y="1088"/>
                  <a:pt x="2280" y="1088"/>
                  <a:pt x="2280" y="1088"/>
                </a:cubicBezTo>
                <a:cubicBezTo>
                  <a:pt x="2280" y="1090"/>
                  <a:pt x="2280" y="1090"/>
                  <a:pt x="2280" y="1090"/>
                </a:cubicBezTo>
                <a:cubicBezTo>
                  <a:pt x="2281" y="1090"/>
                  <a:pt x="2281" y="1090"/>
                  <a:pt x="2281" y="1090"/>
                </a:cubicBezTo>
                <a:cubicBezTo>
                  <a:pt x="2281" y="1092"/>
                  <a:pt x="2281" y="1092"/>
                  <a:pt x="2281" y="1092"/>
                </a:cubicBezTo>
                <a:cubicBezTo>
                  <a:pt x="2282" y="1092"/>
                  <a:pt x="2282" y="1092"/>
                  <a:pt x="2282" y="1092"/>
                </a:cubicBezTo>
                <a:cubicBezTo>
                  <a:pt x="2283" y="1093"/>
                  <a:pt x="2283" y="1094"/>
                  <a:pt x="2284" y="1094"/>
                </a:cubicBezTo>
                <a:cubicBezTo>
                  <a:pt x="2285" y="1096"/>
                  <a:pt x="2285" y="1097"/>
                  <a:pt x="2286" y="1098"/>
                </a:cubicBezTo>
                <a:cubicBezTo>
                  <a:pt x="2287" y="1098"/>
                  <a:pt x="2287" y="1098"/>
                  <a:pt x="2287" y="1098"/>
                </a:cubicBezTo>
                <a:cubicBezTo>
                  <a:pt x="2287" y="1099"/>
                  <a:pt x="2287" y="1099"/>
                  <a:pt x="2287" y="1099"/>
                </a:cubicBezTo>
                <a:cubicBezTo>
                  <a:pt x="2288" y="1100"/>
                  <a:pt x="2288" y="1100"/>
                  <a:pt x="2289" y="1101"/>
                </a:cubicBezTo>
                <a:cubicBezTo>
                  <a:pt x="2289" y="1101"/>
                  <a:pt x="2289" y="1101"/>
                  <a:pt x="2289" y="1101"/>
                </a:cubicBezTo>
                <a:cubicBezTo>
                  <a:pt x="2290" y="1101"/>
                  <a:pt x="2290" y="1101"/>
                  <a:pt x="2290" y="1101"/>
                </a:cubicBezTo>
                <a:cubicBezTo>
                  <a:pt x="2291" y="1102"/>
                  <a:pt x="2291" y="1102"/>
                  <a:pt x="2291" y="1103"/>
                </a:cubicBezTo>
                <a:cubicBezTo>
                  <a:pt x="2292" y="1103"/>
                  <a:pt x="2292" y="1103"/>
                  <a:pt x="2292" y="1103"/>
                </a:cubicBezTo>
                <a:cubicBezTo>
                  <a:pt x="2292" y="1104"/>
                  <a:pt x="2292" y="1104"/>
                  <a:pt x="2292" y="1104"/>
                </a:cubicBezTo>
                <a:cubicBezTo>
                  <a:pt x="2293" y="1105"/>
                  <a:pt x="2293" y="1105"/>
                  <a:pt x="2293" y="1105"/>
                </a:cubicBezTo>
                <a:cubicBezTo>
                  <a:pt x="2293" y="1107"/>
                  <a:pt x="2293" y="1107"/>
                  <a:pt x="2293" y="1107"/>
                </a:cubicBezTo>
                <a:cubicBezTo>
                  <a:pt x="2294" y="1107"/>
                  <a:pt x="2294" y="1107"/>
                  <a:pt x="2294" y="1107"/>
                </a:cubicBezTo>
                <a:cubicBezTo>
                  <a:pt x="2294" y="1108"/>
                  <a:pt x="2294" y="1108"/>
                  <a:pt x="2294" y="1108"/>
                </a:cubicBezTo>
                <a:cubicBezTo>
                  <a:pt x="2294" y="1108"/>
                  <a:pt x="2294" y="1108"/>
                  <a:pt x="2294" y="1108"/>
                </a:cubicBezTo>
                <a:cubicBezTo>
                  <a:pt x="2294" y="1109"/>
                  <a:pt x="2294" y="1109"/>
                  <a:pt x="2294" y="1109"/>
                </a:cubicBezTo>
                <a:cubicBezTo>
                  <a:pt x="2295" y="1109"/>
                  <a:pt x="2295" y="1109"/>
                  <a:pt x="2295" y="1109"/>
                </a:cubicBezTo>
                <a:cubicBezTo>
                  <a:pt x="2295" y="1110"/>
                  <a:pt x="2295" y="1111"/>
                  <a:pt x="2296" y="1112"/>
                </a:cubicBezTo>
                <a:cubicBezTo>
                  <a:pt x="2296" y="1112"/>
                  <a:pt x="2296" y="1112"/>
                  <a:pt x="2296" y="1112"/>
                </a:cubicBezTo>
                <a:cubicBezTo>
                  <a:pt x="2296" y="1113"/>
                  <a:pt x="2297" y="1113"/>
                  <a:pt x="2297" y="1114"/>
                </a:cubicBezTo>
                <a:cubicBezTo>
                  <a:pt x="2297" y="1114"/>
                  <a:pt x="2298" y="1114"/>
                  <a:pt x="2298" y="1115"/>
                </a:cubicBezTo>
                <a:cubicBezTo>
                  <a:pt x="2298" y="1120"/>
                  <a:pt x="2298" y="1120"/>
                  <a:pt x="2298" y="1120"/>
                </a:cubicBezTo>
                <a:cubicBezTo>
                  <a:pt x="2299" y="1120"/>
                  <a:pt x="2300" y="1121"/>
                  <a:pt x="2300" y="1121"/>
                </a:cubicBezTo>
                <a:cubicBezTo>
                  <a:pt x="2300" y="1123"/>
                  <a:pt x="2300" y="1123"/>
                  <a:pt x="2300" y="1123"/>
                </a:cubicBezTo>
                <a:cubicBezTo>
                  <a:pt x="2301" y="1123"/>
                  <a:pt x="2301" y="1124"/>
                  <a:pt x="2301" y="1124"/>
                </a:cubicBezTo>
                <a:cubicBezTo>
                  <a:pt x="2301" y="1125"/>
                  <a:pt x="2301" y="1125"/>
                  <a:pt x="2301" y="1125"/>
                </a:cubicBezTo>
                <a:cubicBezTo>
                  <a:pt x="2302" y="1125"/>
                  <a:pt x="2302" y="1125"/>
                  <a:pt x="2302" y="1125"/>
                </a:cubicBezTo>
                <a:cubicBezTo>
                  <a:pt x="2303" y="1126"/>
                  <a:pt x="2304" y="1130"/>
                  <a:pt x="2305" y="1131"/>
                </a:cubicBezTo>
                <a:cubicBezTo>
                  <a:pt x="2306" y="1131"/>
                  <a:pt x="2306" y="1131"/>
                  <a:pt x="2306" y="1131"/>
                </a:cubicBezTo>
                <a:cubicBezTo>
                  <a:pt x="2306" y="1132"/>
                  <a:pt x="2307" y="1134"/>
                  <a:pt x="2307" y="1135"/>
                </a:cubicBezTo>
                <a:cubicBezTo>
                  <a:pt x="2307" y="1135"/>
                  <a:pt x="2308" y="1135"/>
                  <a:pt x="2308" y="1136"/>
                </a:cubicBezTo>
                <a:cubicBezTo>
                  <a:pt x="2308" y="1138"/>
                  <a:pt x="2308" y="1138"/>
                  <a:pt x="2308" y="1138"/>
                </a:cubicBezTo>
                <a:cubicBezTo>
                  <a:pt x="2309" y="1138"/>
                  <a:pt x="2309" y="1138"/>
                  <a:pt x="2309" y="1138"/>
                </a:cubicBezTo>
                <a:cubicBezTo>
                  <a:pt x="2309" y="1140"/>
                  <a:pt x="2309" y="1140"/>
                  <a:pt x="2309" y="1140"/>
                </a:cubicBezTo>
                <a:cubicBezTo>
                  <a:pt x="2309" y="1140"/>
                  <a:pt x="2309" y="1140"/>
                  <a:pt x="2309" y="1140"/>
                </a:cubicBezTo>
                <a:cubicBezTo>
                  <a:pt x="2309" y="1141"/>
                  <a:pt x="2309" y="1141"/>
                  <a:pt x="2309" y="1141"/>
                </a:cubicBezTo>
                <a:cubicBezTo>
                  <a:pt x="2310" y="1142"/>
                  <a:pt x="2310" y="1142"/>
                  <a:pt x="2311" y="1142"/>
                </a:cubicBezTo>
                <a:cubicBezTo>
                  <a:pt x="2311" y="1143"/>
                  <a:pt x="2311" y="1144"/>
                  <a:pt x="2311" y="1145"/>
                </a:cubicBezTo>
                <a:cubicBezTo>
                  <a:pt x="2313" y="1146"/>
                  <a:pt x="2314" y="1146"/>
                  <a:pt x="2316" y="1147"/>
                </a:cubicBezTo>
                <a:cubicBezTo>
                  <a:pt x="2316" y="1147"/>
                  <a:pt x="2317" y="1148"/>
                  <a:pt x="2317" y="1149"/>
                </a:cubicBezTo>
                <a:cubicBezTo>
                  <a:pt x="2320" y="1149"/>
                  <a:pt x="2320" y="1149"/>
                  <a:pt x="2320" y="1149"/>
                </a:cubicBezTo>
                <a:cubicBezTo>
                  <a:pt x="2321" y="1151"/>
                  <a:pt x="2321" y="1151"/>
                  <a:pt x="2321" y="1151"/>
                </a:cubicBezTo>
                <a:cubicBezTo>
                  <a:pt x="2322" y="1152"/>
                  <a:pt x="2322" y="1152"/>
                  <a:pt x="2322" y="1152"/>
                </a:cubicBezTo>
                <a:cubicBezTo>
                  <a:pt x="2323" y="1152"/>
                  <a:pt x="2323" y="1152"/>
                  <a:pt x="2323" y="1152"/>
                </a:cubicBezTo>
                <a:cubicBezTo>
                  <a:pt x="2323" y="1152"/>
                  <a:pt x="2324" y="1153"/>
                  <a:pt x="2324" y="1153"/>
                </a:cubicBezTo>
                <a:cubicBezTo>
                  <a:pt x="2325" y="1154"/>
                  <a:pt x="2327" y="1155"/>
                  <a:pt x="2329" y="1155"/>
                </a:cubicBezTo>
                <a:cubicBezTo>
                  <a:pt x="2329" y="1154"/>
                  <a:pt x="2328" y="1153"/>
                  <a:pt x="2327" y="1152"/>
                </a:cubicBezTo>
                <a:close/>
                <a:moveTo>
                  <a:pt x="2355" y="1052"/>
                </a:moveTo>
                <a:cubicBezTo>
                  <a:pt x="2355" y="1056"/>
                  <a:pt x="2355" y="1056"/>
                  <a:pt x="2355" y="1056"/>
                </a:cubicBezTo>
                <a:cubicBezTo>
                  <a:pt x="2356" y="1056"/>
                  <a:pt x="2356" y="1055"/>
                  <a:pt x="2357" y="1055"/>
                </a:cubicBezTo>
                <a:cubicBezTo>
                  <a:pt x="2357" y="1053"/>
                  <a:pt x="2357" y="1053"/>
                  <a:pt x="2357" y="1053"/>
                </a:cubicBezTo>
                <a:cubicBezTo>
                  <a:pt x="2357" y="1053"/>
                  <a:pt x="2357" y="1053"/>
                  <a:pt x="2357" y="1053"/>
                </a:cubicBezTo>
                <a:cubicBezTo>
                  <a:pt x="2357" y="1052"/>
                  <a:pt x="2357" y="1052"/>
                  <a:pt x="2357" y="1052"/>
                </a:cubicBezTo>
                <a:lnTo>
                  <a:pt x="2355" y="1052"/>
                </a:lnTo>
                <a:close/>
                <a:moveTo>
                  <a:pt x="1508" y="1053"/>
                </a:moveTo>
                <a:cubicBezTo>
                  <a:pt x="1507" y="1054"/>
                  <a:pt x="1507" y="1055"/>
                  <a:pt x="1507" y="1056"/>
                </a:cubicBezTo>
                <a:cubicBezTo>
                  <a:pt x="1506" y="1056"/>
                  <a:pt x="1506" y="1056"/>
                  <a:pt x="1506" y="1056"/>
                </a:cubicBezTo>
                <a:cubicBezTo>
                  <a:pt x="1506" y="1057"/>
                  <a:pt x="1506" y="1057"/>
                  <a:pt x="1506" y="1057"/>
                </a:cubicBezTo>
                <a:cubicBezTo>
                  <a:pt x="1507" y="1057"/>
                  <a:pt x="1508" y="1057"/>
                  <a:pt x="1509" y="1057"/>
                </a:cubicBezTo>
                <a:cubicBezTo>
                  <a:pt x="1509" y="1056"/>
                  <a:pt x="1510" y="1055"/>
                  <a:pt x="1510" y="1053"/>
                </a:cubicBezTo>
                <a:lnTo>
                  <a:pt x="1508" y="1053"/>
                </a:lnTo>
                <a:close/>
                <a:moveTo>
                  <a:pt x="2255" y="1069"/>
                </a:moveTo>
                <a:cubicBezTo>
                  <a:pt x="2255" y="1067"/>
                  <a:pt x="2255" y="1067"/>
                  <a:pt x="2255" y="1067"/>
                </a:cubicBezTo>
                <a:cubicBezTo>
                  <a:pt x="2254" y="1066"/>
                  <a:pt x="2254" y="1066"/>
                  <a:pt x="2252" y="1065"/>
                </a:cubicBezTo>
                <a:cubicBezTo>
                  <a:pt x="2253" y="1066"/>
                  <a:pt x="2254" y="1068"/>
                  <a:pt x="2255" y="1069"/>
                </a:cubicBezTo>
                <a:close/>
                <a:moveTo>
                  <a:pt x="2527" y="1068"/>
                </a:moveTo>
                <a:cubicBezTo>
                  <a:pt x="2527" y="1072"/>
                  <a:pt x="2527" y="1072"/>
                  <a:pt x="2527" y="1072"/>
                </a:cubicBezTo>
                <a:cubicBezTo>
                  <a:pt x="2528" y="1072"/>
                  <a:pt x="2528" y="1072"/>
                  <a:pt x="2528" y="1072"/>
                </a:cubicBezTo>
                <a:cubicBezTo>
                  <a:pt x="2528" y="1073"/>
                  <a:pt x="2528" y="1074"/>
                  <a:pt x="2528" y="1075"/>
                </a:cubicBezTo>
                <a:cubicBezTo>
                  <a:pt x="2531" y="1075"/>
                  <a:pt x="2531" y="1075"/>
                  <a:pt x="2531" y="1075"/>
                </a:cubicBezTo>
                <a:cubicBezTo>
                  <a:pt x="2531" y="1074"/>
                  <a:pt x="2531" y="1074"/>
                  <a:pt x="2531" y="1074"/>
                </a:cubicBezTo>
                <a:cubicBezTo>
                  <a:pt x="2532" y="1074"/>
                  <a:pt x="2532" y="1074"/>
                  <a:pt x="2532" y="1074"/>
                </a:cubicBezTo>
                <a:cubicBezTo>
                  <a:pt x="2531" y="1073"/>
                  <a:pt x="2531" y="1072"/>
                  <a:pt x="2531" y="1070"/>
                </a:cubicBezTo>
                <a:cubicBezTo>
                  <a:pt x="2530" y="1070"/>
                  <a:pt x="2530" y="1070"/>
                  <a:pt x="2530" y="1070"/>
                </a:cubicBezTo>
                <a:cubicBezTo>
                  <a:pt x="2530" y="1070"/>
                  <a:pt x="2530" y="1070"/>
                  <a:pt x="2530" y="1070"/>
                </a:cubicBezTo>
                <a:cubicBezTo>
                  <a:pt x="2528" y="1069"/>
                  <a:pt x="2529" y="1068"/>
                  <a:pt x="2527" y="1068"/>
                </a:cubicBezTo>
                <a:close/>
                <a:moveTo>
                  <a:pt x="1007" y="1070"/>
                </a:moveTo>
                <a:cubicBezTo>
                  <a:pt x="1006" y="1070"/>
                  <a:pt x="1006" y="1070"/>
                  <a:pt x="1006" y="1070"/>
                </a:cubicBezTo>
                <a:cubicBezTo>
                  <a:pt x="1007" y="1071"/>
                  <a:pt x="1006" y="1070"/>
                  <a:pt x="1007" y="1070"/>
                </a:cubicBezTo>
                <a:close/>
                <a:moveTo>
                  <a:pt x="2518" y="1082"/>
                </a:moveTo>
                <a:cubicBezTo>
                  <a:pt x="2518" y="1085"/>
                  <a:pt x="2519" y="1086"/>
                  <a:pt x="2521" y="1088"/>
                </a:cubicBezTo>
                <a:cubicBezTo>
                  <a:pt x="2521" y="1089"/>
                  <a:pt x="2521" y="1089"/>
                  <a:pt x="2521" y="1089"/>
                </a:cubicBezTo>
                <a:cubicBezTo>
                  <a:pt x="2521" y="1089"/>
                  <a:pt x="2520" y="1089"/>
                  <a:pt x="2520" y="1090"/>
                </a:cubicBezTo>
                <a:cubicBezTo>
                  <a:pt x="2520" y="1091"/>
                  <a:pt x="2520" y="1092"/>
                  <a:pt x="2520" y="1093"/>
                </a:cubicBezTo>
                <a:cubicBezTo>
                  <a:pt x="2520" y="1093"/>
                  <a:pt x="2520" y="1093"/>
                  <a:pt x="2520" y="1093"/>
                </a:cubicBezTo>
                <a:cubicBezTo>
                  <a:pt x="2519" y="1095"/>
                  <a:pt x="2519" y="1095"/>
                  <a:pt x="2519" y="1096"/>
                </a:cubicBezTo>
                <a:cubicBezTo>
                  <a:pt x="2520" y="1097"/>
                  <a:pt x="2520" y="1097"/>
                  <a:pt x="2520" y="1099"/>
                </a:cubicBezTo>
                <a:cubicBezTo>
                  <a:pt x="2521" y="1099"/>
                  <a:pt x="2521" y="1099"/>
                  <a:pt x="2521" y="1099"/>
                </a:cubicBezTo>
                <a:cubicBezTo>
                  <a:pt x="2521" y="1100"/>
                  <a:pt x="2521" y="1100"/>
                  <a:pt x="2521" y="1100"/>
                </a:cubicBezTo>
                <a:cubicBezTo>
                  <a:pt x="2522" y="1101"/>
                  <a:pt x="2524" y="1102"/>
                  <a:pt x="2525" y="1103"/>
                </a:cubicBezTo>
                <a:cubicBezTo>
                  <a:pt x="2525" y="1103"/>
                  <a:pt x="2525" y="1103"/>
                  <a:pt x="2525" y="1103"/>
                </a:cubicBezTo>
                <a:cubicBezTo>
                  <a:pt x="2526" y="1103"/>
                  <a:pt x="2526" y="1103"/>
                  <a:pt x="2526" y="1103"/>
                </a:cubicBezTo>
                <a:cubicBezTo>
                  <a:pt x="2525" y="1102"/>
                  <a:pt x="2525" y="1102"/>
                  <a:pt x="2524" y="1100"/>
                </a:cubicBezTo>
                <a:cubicBezTo>
                  <a:pt x="2523" y="1100"/>
                  <a:pt x="2523" y="1100"/>
                  <a:pt x="2523" y="1100"/>
                </a:cubicBezTo>
                <a:cubicBezTo>
                  <a:pt x="2522" y="1098"/>
                  <a:pt x="2522" y="1097"/>
                  <a:pt x="2522" y="1093"/>
                </a:cubicBezTo>
                <a:cubicBezTo>
                  <a:pt x="2523" y="1093"/>
                  <a:pt x="2523" y="1092"/>
                  <a:pt x="2524" y="1092"/>
                </a:cubicBezTo>
                <a:cubicBezTo>
                  <a:pt x="2525" y="1090"/>
                  <a:pt x="2527" y="1093"/>
                  <a:pt x="2528" y="1093"/>
                </a:cubicBezTo>
                <a:cubicBezTo>
                  <a:pt x="2528" y="1094"/>
                  <a:pt x="2528" y="1094"/>
                  <a:pt x="2528" y="1094"/>
                </a:cubicBezTo>
                <a:cubicBezTo>
                  <a:pt x="2530" y="1094"/>
                  <a:pt x="2530" y="1094"/>
                  <a:pt x="2530" y="1094"/>
                </a:cubicBezTo>
                <a:cubicBezTo>
                  <a:pt x="2530" y="1092"/>
                  <a:pt x="2529" y="1091"/>
                  <a:pt x="2529" y="1089"/>
                </a:cubicBezTo>
                <a:cubicBezTo>
                  <a:pt x="2526" y="1089"/>
                  <a:pt x="2526" y="1089"/>
                  <a:pt x="2526" y="1089"/>
                </a:cubicBezTo>
                <a:cubicBezTo>
                  <a:pt x="2527" y="1087"/>
                  <a:pt x="2529" y="1086"/>
                  <a:pt x="2530" y="1085"/>
                </a:cubicBezTo>
                <a:cubicBezTo>
                  <a:pt x="2530" y="1083"/>
                  <a:pt x="2530" y="1083"/>
                  <a:pt x="2530" y="1082"/>
                </a:cubicBezTo>
                <a:cubicBezTo>
                  <a:pt x="2529" y="1082"/>
                  <a:pt x="2528" y="1082"/>
                  <a:pt x="2528" y="1082"/>
                </a:cubicBezTo>
                <a:cubicBezTo>
                  <a:pt x="2527" y="1083"/>
                  <a:pt x="2526" y="1084"/>
                  <a:pt x="2525" y="1084"/>
                </a:cubicBezTo>
                <a:cubicBezTo>
                  <a:pt x="2525" y="1086"/>
                  <a:pt x="2525" y="1086"/>
                  <a:pt x="2525" y="1086"/>
                </a:cubicBezTo>
                <a:cubicBezTo>
                  <a:pt x="2524" y="1086"/>
                  <a:pt x="2524" y="1086"/>
                  <a:pt x="2524" y="1086"/>
                </a:cubicBezTo>
                <a:cubicBezTo>
                  <a:pt x="2524" y="1084"/>
                  <a:pt x="2524" y="1082"/>
                  <a:pt x="2524" y="1080"/>
                </a:cubicBezTo>
                <a:cubicBezTo>
                  <a:pt x="2525" y="1080"/>
                  <a:pt x="2525" y="1080"/>
                  <a:pt x="2525" y="1080"/>
                </a:cubicBezTo>
                <a:cubicBezTo>
                  <a:pt x="2525" y="1079"/>
                  <a:pt x="2525" y="1078"/>
                  <a:pt x="2524" y="1078"/>
                </a:cubicBezTo>
                <a:cubicBezTo>
                  <a:pt x="2524" y="1078"/>
                  <a:pt x="2524" y="1078"/>
                  <a:pt x="2524" y="1078"/>
                </a:cubicBezTo>
                <a:cubicBezTo>
                  <a:pt x="2523" y="1076"/>
                  <a:pt x="2525" y="1075"/>
                  <a:pt x="2525" y="1075"/>
                </a:cubicBezTo>
                <a:cubicBezTo>
                  <a:pt x="2525" y="1075"/>
                  <a:pt x="2524" y="1073"/>
                  <a:pt x="2524" y="1072"/>
                </a:cubicBezTo>
                <a:cubicBezTo>
                  <a:pt x="2524" y="1072"/>
                  <a:pt x="2523" y="1072"/>
                  <a:pt x="2522" y="1072"/>
                </a:cubicBezTo>
                <a:cubicBezTo>
                  <a:pt x="2522" y="1073"/>
                  <a:pt x="2522" y="1073"/>
                  <a:pt x="2521" y="1074"/>
                </a:cubicBezTo>
                <a:cubicBezTo>
                  <a:pt x="2520" y="1074"/>
                  <a:pt x="2520" y="1074"/>
                  <a:pt x="2520" y="1074"/>
                </a:cubicBezTo>
                <a:cubicBezTo>
                  <a:pt x="2520" y="1076"/>
                  <a:pt x="2520" y="1076"/>
                  <a:pt x="2520" y="1076"/>
                </a:cubicBezTo>
                <a:cubicBezTo>
                  <a:pt x="2520" y="1076"/>
                  <a:pt x="2520" y="1076"/>
                  <a:pt x="2520" y="1076"/>
                </a:cubicBezTo>
                <a:cubicBezTo>
                  <a:pt x="2520" y="1078"/>
                  <a:pt x="2520" y="1078"/>
                  <a:pt x="2520" y="1078"/>
                </a:cubicBezTo>
                <a:cubicBezTo>
                  <a:pt x="2519" y="1078"/>
                  <a:pt x="2519" y="1078"/>
                  <a:pt x="2519" y="1078"/>
                </a:cubicBezTo>
                <a:cubicBezTo>
                  <a:pt x="2519" y="1080"/>
                  <a:pt x="2519" y="1081"/>
                  <a:pt x="2518" y="1082"/>
                </a:cubicBezTo>
                <a:close/>
                <a:moveTo>
                  <a:pt x="2303" y="1076"/>
                </a:moveTo>
                <a:cubicBezTo>
                  <a:pt x="2303" y="1074"/>
                  <a:pt x="2303" y="1074"/>
                  <a:pt x="2303" y="1074"/>
                </a:cubicBezTo>
                <a:cubicBezTo>
                  <a:pt x="2302" y="1074"/>
                  <a:pt x="2302" y="1074"/>
                  <a:pt x="2302" y="1074"/>
                </a:cubicBezTo>
                <a:cubicBezTo>
                  <a:pt x="2302" y="1076"/>
                  <a:pt x="2302" y="1076"/>
                  <a:pt x="2302" y="1076"/>
                </a:cubicBezTo>
                <a:cubicBezTo>
                  <a:pt x="2303" y="1076"/>
                  <a:pt x="2303" y="1076"/>
                  <a:pt x="2303" y="1076"/>
                </a:cubicBezTo>
                <a:cubicBezTo>
                  <a:pt x="2303" y="1076"/>
                  <a:pt x="2303" y="1076"/>
                  <a:pt x="2303" y="1076"/>
                </a:cubicBezTo>
                <a:close/>
                <a:moveTo>
                  <a:pt x="2307" y="1078"/>
                </a:moveTo>
                <a:cubicBezTo>
                  <a:pt x="2307" y="1080"/>
                  <a:pt x="2307" y="1080"/>
                  <a:pt x="2307" y="1080"/>
                </a:cubicBezTo>
                <a:cubicBezTo>
                  <a:pt x="2309" y="1080"/>
                  <a:pt x="2309" y="1080"/>
                  <a:pt x="2310" y="1081"/>
                </a:cubicBezTo>
                <a:cubicBezTo>
                  <a:pt x="2311" y="1081"/>
                  <a:pt x="2311" y="1081"/>
                  <a:pt x="2311" y="1081"/>
                </a:cubicBezTo>
                <a:cubicBezTo>
                  <a:pt x="2310" y="1078"/>
                  <a:pt x="2310" y="1078"/>
                  <a:pt x="2307" y="1078"/>
                </a:cubicBezTo>
                <a:close/>
                <a:moveTo>
                  <a:pt x="2267" y="1080"/>
                </a:moveTo>
                <a:cubicBezTo>
                  <a:pt x="2267" y="1079"/>
                  <a:pt x="2267" y="1079"/>
                  <a:pt x="2267" y="1079"/>
                </a:cubicBezTo>
                <a:cubicBezTo>
                  <a:pt x="2265" y="1079"/>
                  <a:pt x="2265" y="1079"/>
                  <a:pt x="2265" y="1079"/>
                </a:cubicBezTo>
                <a:cubicBezTo>
                  <a:pt x="2265" y="1080"/>
                  <a:pt x="2265" y="1080"/>
                  <a:pt x="2265" y="1080"/>
                </a:cubicBezTo>
                <a:cubicBezTo>
                  <a:pt x="2264" y="1080"/>
                  <a:pt x="2264" y="1080"/>
                  <a:pt x="2264" y="1080"/>
                </a:cubicBezTo>
                <a:cubicBezTo>
                  <a:pt x="2264" y="1081"/>
                  <a:pt x="2264" y="1081"/>
                  <a:pt x="2264" y="1081"/>
                </a:cubicBezTo>
                <a:cubicBezTo>
                  <a:pt x="2265" y="1081"/>
                  <a:pt x="2266" y="1082"/>
                  <a:pt x="2267" y="1082"/>
                </a:cubicBezTo>
                <a:cubicBezTo>
                  <a:pt x="2267" y="1084"/>
                  <a:pt x="2267" y="1084"/>
                  <a:pt x="2267" y="1084"/>
                </a:cubicBezTo>
                <a:cubicBezTo>
                  <a:pt x="2267" y="1084"/>
                  <a:pt x="2268" y="1084"/>
                  <a:pt x="2268" y="1084"/>
                </a:cubicBezTo>
                <a:cubicBezTo>
                  <a:pt x="2269" y="1085"/>
                  <a:pt x="2269" y="1086"/>
                  <a:pt x="2270" y="1087"/>
                </a:cubicBezTo>
                <a:cubicBezTo>
                  <a:pt x="2270" y="1088"/>
                  <a:pt x="2270" y="1088"/>
                  <a:pt x="2270" y="1088"/>
                </a:cubicBezTo>
                <a:cubicBezTo>
                  <a:pt x="2271" y="1088"/>
                  <a:pt x="2271" y="1088"/>
                  <a:pt x="2271" y="1088"/>
                </a:cubicBezTo>
                <a:cubicBezTo>
                  <a:pt x="2271" y="1084"/>
                  <a:pt x="2271" y="1084"/>
                  <a:pt x="2271" y="1084"/>
                </a:cubicBezTo>
                <a:cubicBezTo>
                  <a:pt x="2268" y="1083"/>
                  <a:pt x="2268" y="1082"/>
                  <a:pt x="2267" y="1080"/>
                </a:cubicBezTo>
                <a:close/>
                <a:moveTo>
                  <a:pt x="2451" y="1107"/>
                </a:moveTo>
                <a:cubicBezTo>
                  <a:pt x="2451" y="1108"/>
                  <a:pt x="2451" y="1109"/>
                  <a:pt x="2451" y="1111"/>
                </a:cubicBezTo>
                <a:cubicBezTo>
                  <a:pt x="2450" y="1111"/>
                  <a:pt x="2450" y="1111"/>
                  <a:pt x="2450" y="1111"/>
                </a:cubicBezTo>
                <a:cubicBezTo>
                  <a:pt x="2450" y="1118"/>
                  <a:pt x="2450" y="1118"/>
                  <a:pt x="2450" y="1118"/>
                </a:cubicBezTo>
                <a:cubicBezTo>
                  <a:pt x="2449" y="1118"/>
                  <a:pt x="2449" y="1118"/>
                  <a:pt x="2449" y="1118"/>
                </a:cubicBezTo>
                <a:cubicBezTo>
                  <a:pt x="2449" y="1122"/>
                  <a:pt x="2449" y="1122"/>
                  <a:pt x="2449" y="1122"/>
                </a:cubicBezTo>
                <a:cubicBezTo>
                  <a:pt x="2449" y="1122"/>
                  <a:pt x="2449" y="1122"/>
                  <a:pt x="2449" y="1122"/>
                </a:cubicBezTo>
                <a:cubicBezTo>
                  <a:pt x="2449" y="1124"/>
                  <a:pt x="2449" y="1124"/>
                  <a:pt x="2449" y="1124"/>
                </a:cubicBezTo>
                <a:cubicBezTo>
                  <a:pt x="2448" y="1124"/>
                  <a:pt x="2448" y="1124"/>
                  <a:pt x="2447" y="1124"/>
                </a:cubicBezTo>
                <a:cubicBezTo>
                  <a:pt x="2447" y="1129"/>
                  <a:pt x="2447" y="1129"/>
                  <a:pt x="2447" y="1129"/>
                </a:cubicBezTo>
                <a:cubicBezTo>
                  <a:pt x="2447" y="1129"/>
                  <a:pt x="2447" y="1129"/>
                  <a:pt x="2447" y="1129"/>
                </a:cubicBezTo>
                <a:cubicBezTo>
                  <a:pt x="2447" y="1129"/>
                  <a:pt x="2447" y="1133"/>
                  <a:pt x="2447" y="1135"/>
                </a:cubicBezTo>
                <a:cubicBezTo>
                  <a:pt x="2449" y="1135"/>
                  <a:pt x="2451" y="1135"/>
                  <a:pt x="2452" y="1136"/>
                </a:cubicBezTo>
                <a:cubicBezTo>
                  <a:pt x="2452" y="1137"/>
                  <a:pt x="2452" y="1138"/>
                  <a:pt x="2451" y="1139"/>
                </a:cubicBezTo>
                <a:cubicBezTo>
                  <a:pt x="2452" y="1139"/>
                  <a:pt x="2452" y="1139"/>
                  <a:pt x="2452" y="1139"/>
                </a:cubicBezTo>
                <a:cubicBezTo>
                  <a:pt x="2452" y="1140"/>
                  <a:pt x="2453" y="1141"/>
                  <a:pt x="2453" y="1142"/>
                </a:cubicBezTo>
                <a:cubicBezTo>
                  <a:pt x="2452" y="1142"/>
                  <a:pt x="2452" y="1143"/>
                  <a:pt x="2451" y="1143"/>
                </a:cubicBezTo>
                <a:cubicBezTo>
                  <a:pt x="2451" y="1144"/>
                  <a:pt x="2451" y="1144"/>
                  <a:pt x="2451" y="1144"/>
                </a:cubicBezTo>
                <a:cubicBezTo>
                  <a:pt x="2451" y="1144"/>
                  <a:pt x="2451" y="1144"/>
                  <a:pt x="2451" y="1144"/>
                </a:cubicBezTo>
                <a:cubicBezTo>
                  <a:pt x="2450" y="1146"/>
                  <a:pt x="2451" y="1145"/>
                  <a:pt x="2449" y="1146"/>
                </a:cubicBezTo>
                <a:cubicBezTo>
                  <a:pt x="2449" y="1149"/>
                  <a:pt x="2449" y="1154"/>
                  <a:pt x="2450" y="1156"/>
                </a:cubicBezTo>
                <a:cubicBezTo>
                  <a:pt x="2454" y="1156"/>
                  <a:pt x="2454" y="1156"/>
                  <a:pt x="2454" y="1156"/>
                </a:cubicBezTo>
                <a:cubicBezTo>
                  <a:pt x="2454" y="1155"/>
                  <a:pt x="2454" y="1155"/>
                  <a:pt x="2454" y="1155"/>
                </a:cubicBezTo>
                <a:cubicBezTo>
                  <a:pt x="2456" y="1155"/>
                  <a:pt x="2458" y="1155"/>
                  <a:pt x="2460" y="1155"/>
                </a:cubicBezTo>
                <a:cubicBezTo>
                  <a:pt x="2460" y="1151"/>
                  <a:pt x="2460" y="1151"/>
                  <a:pt x="2460" y="1151"/>
                </a:cubicBezTo>
                <a:cubicBezTo>
                  <a:pt x="2460" y="1151"/>
                  <a:pt x="2459" y="1151"/>
                  <a:pt x="2459" y="1150"/>
                </a:cubicBezTo>
                <a:cubicBezTo>
                  <a:pt x="2459" y="1150"/>
                  <a:pt x="2459" y="1150"/>
                  <a:pt x="2459" y="1150"/>
                </a:cubicBezTo>
                <a:cubicBezTo>
                  <a:pt x="2460" y="1149"/>
                  <a:pt x="2461" y="1148"/>
                  <a:pt x="2461" y="1147"/>
                </a:cubicBezTo>
                <a:cubicBezTo>
                  <a:pt x="2460" y="1146"/>
                  <a:pt x="2458" y="1142"/>
                  <a:pt x="2459" y="1141"/>
                </a:cubicBezTo>
                <a:cubicBezTo>
                  <a:pt x="2460" y="1141"/>
                  <a:pt x="2460" y="1140"/>
                  <a:pt x="2461" y="1140"/>
                </a:cubicBezTo>
                <a:cubicBezTo>
                  <a:pt x="2461" y="1137"/>
                  <a:pt x="2461" y="1135"/>
                  <a:pt x="2461" y="1132"/>
                </a:cubicBezTo>
                <a:cubicBezTo>
                  <a:pt x="2462" y="1132"/>
                  <a:pt x="2462" y="1132"/>
                  <a:pt x="2463" y="1131"/>
                </a:cubicBezTo>
                <a:cubicBezTo>
                  <a:pt x="2466" y="1131"/>
                  <a:pt x="2466" y="1131"/>
                  <a:pt x="2466" y="1131"/>
                </a:cubicBezTo>
                <a:cubicBezTo>
                  <a:pt x="2466" y="1132"/>
                  <a:pt x="2466" y="1132"/>
                  <a:pt x="2466" y="1132"/>
                </a:cubicBezTo>
                <a:cubicBezTo>
                  <a:pt x="2468" y="1134"/>
                  <a:pt x="2466" y="1136"/>
                  <a:pt x="2467" y="1140"/>
                </a:cubicBezTo>
                <a:cubicBezTo>
                  <a:pt x="2468" y="1140"/>
                  <a:pt x="2468" y="1140"/>
                  <a:pt x="2468" y="1140"/>
                </a:cubicBezTo>
                <a:cubicBezTo>
                  <a:pt x="2468" y="1141"/>
                  <a:pt x="2468" y="1141"/>
                  <a:pt x="2468" y="1141"/>
                </a:cubicBezTo>
                <a:cubicBezTo>
                  <a:pt x="2468" y="1141"/>
                  <a:pt x="2469" y="1141"/>
                  <a:pt x="2469" y="1141"/>
                </a:cubicBezTo>
                <a:cubicBezTo>
                  <a:pt x="2469" y="1143"/>
                  <a:pt x="2469" y="1143"/>
                  <a:pt x="2469" y="1143"/>
                </a:cubicBezTo>
                <a:cubicBezTo>
                  <a:pt x="2470" y="1143"/>
                  <a:pt x="2470" y="1143"/>
                  <a:pt x="2470" y="1143"/>
                </a:cubicBezTo>
                <a:cubicBezTo>
                  <a:pt x="2471" y="1146"/>
                  <a:pt x="2469" y="1149"/>
                  <a:pt x="2470" y="1150"/>
                </a:cubicBezTo>
                <a:cubicBezTo>
                  <a:pt x="2470" y="1151"/>
                  <a:pt x="2470" y="1151"/>
                  <a:pt x="2470" y="1151"/>
                </a:cubicBezTo>
                <a:cubicBezTo>
                  <a:pt x="2472" y="1151"/>
                  <a:pt x="2472" y="1151"/>
                  <a:pt x="2472" y="1151"/>
                </a:cubicBezTo>
                <a:cubicBezTo>
                  <a:pt x="2472" y="1151"/>
                  <a:pt x="2472" y="1151"/>
                  <a:pt x="2472" y="1151"/>
                </a:cubicBezTo>
                <a:cubicBezTo>
                  <a:pt x="2475" y="1151"/>
                  <a:pt x="2475" y="1151"/>
                  <a:pt x="2476" y="1150"/>
                </a:cubicBezTo>
                <a:cubicBezTo>
                  <a:pt x="2476" y="1149"/>
                  <a:pt x="2476" y="1147"/>
                  <a:pt x="2476" y="1146"/>
                </a:cubicBezTo>
                <a:cubicBezTo>
                  <a:pt x="2477" y="1146"/>
                  <a:pt x="2482" y="1146"/>
                  <a:pt x="2482" y="1145"/>
                </a:cubicBezTo>
                <a:cubicBezTo>
                  <a:pt x="2482" y="1145"/>
                  <a:pt x="2482" y="1145"/>
                  <a:pt x="2482" y="1145"/>
                </a:cubicBezTo>
                <a:cubicBezTo>
                  <a:pt x="2483" y="1145"/>
                  <a:pt x="2483" y="1145"/>
                  <a:pt x="2483" y="1145"/>
                </a:cubicBezTo>
                <a:cubicBezTo>
                  <a:pt x="2483" y="1143"/>
                  <a:pt x="2483" y="1143"/>
                  <a:pt x="2483" y="1143"/>
                </a:cubicBezTo>
                <a:cubicBezTo>
                  <a:pt x="2481" y="1142"/>
                  <a:pt x="2482" y="1142"/>
                  <a:pt x="2481" y="1141"/>
                </a:cubicBezTo>
                <a:cubicBezTo>
                  <a:pt x="2480" y="1141"/>
                  <a:pt x="2480" y="1141"/>
                  <a:pt x="2480" y="1141"/>
                </a:cubicBezTo>
                <a:cubicBezTo>
                  <a:pt x="2480" y="1140"/>
                  <a:pt x="2480" y="1140"/>
                  <a:pt x="2480" y="1140"/>
                </a:cubicBezTo>
                <a:cubicBezTo>
                  <a:pt x="2480" y="1140"/>
                  <a:pt x="2480" y="1140"/>
                  <a:pt x="2480" y="1140"/>
                </a:cubicBezTo>
                <a:cubicBezTo>
                  <a:pt x="2479" y="1139"/>
                  <a:pt x="2478" y="1138"/>
                  <a:pt x="2478" y="1136"/>
                </a:cubicBezTo>
                <a:cubicBezTo>
                  <a:pt x="2477" y="1136"/>
                  <a:pt x="2477" y="1136"/>
                  <a:pt x="2477" y="1136"/>
                </a:cubicBezTo>
                <a:cubicBezTo>
                  <a:pt x="2478" y="1135"/>
                  <a:pt x="2478" y="1135"/>
                  <a:pt x="2478" y="1133"/>
                </a:cubicBezTo>
                <a:cubicBezTo>
                  <a:pt x="2477" y="1133"/>
                  <a:pt x="2477" y="1133"/>
                  <a:pt x="2477" y="1133"/>
                </a:cubicBezTo>
                <a:cubicBezTo>
                  <a:pt x="2477" y="1131"/>
                  <a:pt x="2477" y="1131"/>
                  <a:pt x="2477" y="1131"/>
                </a:cubicBezTo>
                <a:cubicBezTo>
                  <a:pt x="2476" y="1131"/>
                  <a:pt x="2475" y="1131"/>
                  <a:pt x="2474" y="1130"/>
                </a:cubicBezTo>
                <a:cubicBezTo>
                  <a:pt x="2474" y="1130"/>
                  <a:pt x="2474" y="1130"/>
                  <a:pt x="2474" y="1130"/>
                </a:cubicBezTo>
                <a:cubicBezTo>
                  <a:pt x="2473" y="1129"/>
                  <a:pt x="2472" y="1126"/>
                  <a:pt x="2472" y="1124"/>
                </a:cubicBezTo>
                <a:cubicBezTo>
                  <a:pt x="2469" y="1123"/>
                  <a:pt x="2469" y="1122"/>
                  <a:pt x="2466" y="1121"/>
                </a:cubicBezTo>
                <a:cubicBezTo>
                  <a:pt x="2466" y="1120"/>
                  <a:pt x="2466" y="1120"/>
                  <a:pt x="2466" y="1120"/>
                </a:cubicBezTo>
                <a:cubicBezTo>
                  <a:pt x="2466" y="1120"/>
                  <a:pt x="2467" y="1119"/>
                  <a:pt x="2467" y="1119"/>
                </a:cubicBezTo>
                <a:cubicBezTo>
                  <a:pt x="2468" y="1119"/>
                  <a:pt x="2469" y="1120"/>
                  <a:pt x="2470" y="1120"/>
                </a:cubicBezTo>
                <a:cubicBezTo>
                  <a:pt x="2470" y="1119"/>
                  <a:pt x="2470" y="1119"/>
                  <a:pt x="2470" y="1119"/>
                </a:cubicBezTo>
                <a:cubicBezTo>
                  <a:pt x="2472" y="1119"/>
                  <a:pt x="2472" y="1119"/>
                  <a:pt x="2472" y="1119"/>
                </a:cubicBezTo>
                <a:cubicBezTo>
                  <a:pt x="2472" y="1118"/>
                  <a:pt x="2472" y="1118"/>
                  <a:pt x="2472" y="1118"/>
                </a:cubicBezTo>
                <a:cubicBezTo>
                  <a:pt x="2473" y="1118"/>
                  <a:pt x="2474" y="1118"/>
                  <a:pt x="2476" y="1117"/>
                </a:cubicBezTo>
                <a:cubicBezTo>
                  <a:pt x="2476" y="1117"/>
                  <a:pt x="2476" y="1117"/>
                  <a:pt x="2476" y="1117"/>
                </a:cubicBezTo>
                <a:cubicBezTo>
                  <a:pt x="2477" y="1117"/>
                  <a:pt x="2477" y="1117"/>
                  <a:pt x="2477" y="1117"/>
                </a:cubicBezTo>
                <a:cubicBezTo>
                  <a:pt x="2477" y="1116"/>
                  <a:pt x="2477" y="1115"/>
                  <a:pt x="2478" y="1115"/>
                </a:cubicBezTo>
                <a:cubicBezTo>
                  <a:pt x="2478" y="1115"/>
                  <a:pt x="2478" y="1115"/>
                  <a:pt x="2478" y="1115"/>
                </a:cubicBezTo>
                <a:cubicBezTo>
                  <a:pt x="2478" y="1113"/>
                  <a:pt x="2478" y="1113"/>
                  <a:pt x="2478" y="1113"/>
                </a:cubicBezTo>
                <a:cubicBezTo>
                  <a:pt x="2479" y="1113"/>
                  <a:pt x="2479" y="1113"/>
                  <a:pt x="2480" y="1113"/>
                </a:cubicBezTo>
                <a:cubicBezTo>
                  <a:pt x="2481" y="1111"/>
                  <a:pt x="2481" y="1111"/>
                  <a:pt x="2484" y="1111"/>
                </a:cubicBezTo>
                <a:cubicBezTo>
                  <a:pt x="2484" y="1110"/>
                  <a:pt x="2485" y="1109"/>
                  <a:pt x="2485" y="1107"/>
                </a:cubicBezTo>
                <a:cubicBezTo>
                  <a:pt x="2481" y="1108"/>
                  <a:pt x="2478" y="1108"/>
                  <a:pt x="2474" y="1108"/>
                </a:cubicBezTo>
                <a:cubicBezTo>
                  <a:pt x="2473" y="1108"/>
                  <a:pt x="2471" y="1107"/>
                  <a:pt x="2469" y="1107"/>
                </a:cubicBezTo>
                <a:cubicBezTo>
                  <a:pt x="2469" y="1109"/>
                  <a:pt x="2469" y="1109"/>
                  <a:pt x="2467" y="1110"/>
                </a:cubicBezTo>
                <a:cubicBezTo>
                  <a:pt x="2466" y="1111"/>
                  <a:pt x="2467" y="1110"/>
                  <a:pt x="2465" y="1111"/>
                </a:cubicBezTo>
                <a:cubicBezTo>
                  <a:pt x="2465" y="1109"/>
                  <a:pt x="2464" y="1109"/>
                  <a:pt x="2464" y="1107"/>
                </a:cubicBezTo>
                <a:cubicBezTo>
                  <a:pt x="2462" y="1107"/>
                  <a:pt x="2462" y="1107"/>
                  <a:pt x="2462" y="1107"/>
                </a:cubicBezTo>
                <a:cubicBezTo>
                  <a:pt x="2462" y="1107"/>
                  <a:pt x="2462" y="1107"/>
                  <a:pt x="2462" y="1107"/>
                </a:cubicBezTo>
                <a:cubicBezTo>
                  <a:pt x="2461" y="1106"/>
                  <a:pt x="2461" y="1106"/>
                  <a:pt x="2460" y="1106"/>
                </a:cubicBezTo>
                <a:cubicBezTo>
                  <a:pt x="2459" y="1101"/>
                  <a:pt x="2460" y="1098"/>
                  <a:pt x="2461" y="1093"/>
                </a:cubicBezTo>
                <a:cubicBezTo>
                  <a:pt x="2462" y="1093"/>
                  <a:pt x="2463" y="1094"/>
                  <a:pt x="2463" y="1093"/>
                </a:cubicBezTo>
                <a:cubicBezTo>
                  <a:pt x="2463" y="1093"/>
                  <a:pt x="2463" y="1093"/>
                  <a:pt x="2463" y="1093"/>
                </a:cubicBezTo>
                <a:cubicBezTo>
                  <a:pt x="2467" y="1093"/>
                  <a:pt x="2467" y="1093"/>
                  <a:pt x="2467" y="1093"/>
                </a:cubicBezTo>
                <a:cubicBezTo>
                  <a:pt x="2467" y="1093"/>
                  <a:pt x="2467" y="1092"/>
                  <a:pt x="2469" y="1092"/>
                </a:cubicBezTo>
                <a:cubicBezTo>
                  <a:pt x="2469" y="1093"/>
                  <a:pt x="2469" y="1093"/>
                  <a:pt x="2469" y="1093"/>
                </a:cubicBezTo>
                <a:cubicBezTo>
                  <a:pt x="2470" y="1093"/>
                  <a:pt x="2471" y="1093"/>
                  <a:pt x="2472" y="1093"/>
                </a:cubicBezTo>
                <a:cubicBezTo>
                  <a:pt x="2472" y="1093"/>
                  <a:pt x="2472" y="1093"/>
                  <a:pt x="2472" y="1093"/>
                </a:cubicBezTo>
                <a:cubicBezTo>
                  <a:pt x="2480" y="1093"/>
                  <a:pt x="2480" y="1093"/>
                  <a:pt x="2480" y="1093"/>
                </a:cubicBezTo>
                <a:cubicBezTo>
                  <a:pt x="2480" y="1093"/>
                  <a:pt x="2480" y="1093"/>
                  <a:pt x="2480" y="1093"/>
                </a:cubicBezTo>
                <a:cubicBezTo>
                  <a:pt x="2483" y="1093"/>
                  <a:pt x="2483" y="1093"/>
                  <a:pt x="2483" y="1093"/>
                </a:cubicBezTo>
                <a:cubicBezTo>
                  <a:pt x="2483" y="1094"/>
                  <a:pt x="2483" y="1094"/>
                  <a:pt x="2483" y="1094"/>
                </a:cubicBezTo>
                <a:cubicBezTo>
                  <a:pt x="2484" y="1094"/>
                  <a:pt x="2484" y="1094"/>
                  <a:pt x="2484" y="1094"/>
                </a:cubicBezTo>
                <a:cubicBezTo>
                  <a:pt x="2484" y="1095"/>
                  <a:pt x="2484" y="1095"/>
                  <a:pt x="2484" y="1095"/>
                </a:cubicBezTo>
                <a:cubicBezTo>
                  <a:pt x="2486" y="1095"/>
                  <a:pt x="2486" y="1094"/>
                  <a:pt x="2486" y="1094"/>
                </a:cubicBezTo>
                <a:cubicBezTo>
                  <a:pt x="2488" y="1094"/>
                  <a:pt x="2489" y="1095"/>
                  <a:pt x="2491" y="1095"/>
                </a:cubicBezTo>
                <a:cubicBezTo>
                  <a:pt x="2491" y="1093"/>
                  <a:pt x="2491" y="1093"/>
                  <a:pt x="2491" y="1093"/>
                </a:cubicBezTo>
                <a:cubicBezTo>
                  <a:pt x="2492" y="1093"/>
                  <a:pt x="2493" y="1093"/>
                  <a:pt x="2494" y="1093"/>
                </a:cubicBezTo>
                <a:cubicBezTo>
                  <a:pt x="2495" y="1089"/>
                  <a:pt x="2497" y="1087"/>
                  <a:pt x="2499" y="1086"/>
                </a:cubicBezTo>
                <a:cubicBezTo>
                  <a:pt x="2499" y="1084"/>
                  <a:pt x="2500" y="1082"/>
                  <a:pt x="2500" y="1081"/>
                </a:cubicBezTo>
                <a:cubicBezTo>
                  <a:pt x="2499" y="1080"/>
                  <a:pt x="2499" y="1081"/>
                  <a:pt x="2499" y="1080"/>
                </a:cubicBezTo>
                <a:cubicBezTo>
                  <a:pt x="2497" y="1080"/>
                  <a:pt x="2497" y="1080"/>
                  <a:pt x="2497" y="1080"/>
                </a:cubicBezTo>
                <a:cubicBezTo>
                  <a:pt x="2497" y="1081"/>
                  <a:pt x="2496" y="1081"/>
                  <a:pt x="2496" y="1082"/>
                </a:cubicBezTo>
                <a:cubicBezTo>
                  <a:pt x="2495" y="1083"/>
                  <a:pt x="2494" y="1083"/>
                  <a:pt x="2493" y="1083"/>
                </a:cubicBezTo>
                <a:cubicBezTo>
                  <a:pt x="2493" y="1085"/>
                  <a:pt x="2493" y="1085"/>
                  <a:pt x="2493" y="1085"/>
                </a:cubicBezTo>
                <a:cubicBezTo>
                  <a:pt x="2493" y="1085"/>
                  <a:pt x="2492" y="1085"/>
                  <a:pt x="2492" y="1086"/>
                </a:cubicBezTo>
                <a:cubicBezTo>
                  <a:pt x="2492" y="1086"/>
                  <a:pt x="2492" y="1086"/>
                  <a:pt x="2492" y="1086"/>
                </a:cubicBezTo>
                <a:cubicBezTo>
                  <a:pt x="2490" y="1086"/>
                  <a:pt x="2490" y="1086"/>
                  <a:pt x="2490" y="1086"/>
                </a:cubicBezTo>
                <a:cubicBezTo>
                  <a:pt x="2490" y="1087"/>
                  <a:pt x="2490" y="1087"/>
                  <a:pt x="2490" y="1087"/>
                </a:cubicBezTo>
                <a:cubicBezTo>
                  <a:pt x="2488" y="1087"/>
                  <a:pt x="2488" y="1087"/>
                  <a:pt x="2488" y="1087"/>
                </a:cubicBezTo>
                <a:cubicBezTo>
                  <a:pt x="2488" y="1088"/>
                  <a:pt x="2488" y="1088"/>
                  <a:pt x="2488" y="1088"/>
                </a:cubicBezTo>
                <a:cubicBezTo>
                  <a:pt x="2481" y="1088"/>
                  <a:pt x="2481" y="1088"/>
                  <a:pt x="2481" y="1088"/>
                </a:cubicBezTo>
                <a:cubicBezTo>
                  <a:pt x="2480" y="1088"/>
                  <a:pt x="2479" y="1088"/>
                  <a:pt x="2478" y="1088"/>
                </a:cubicBezTo>
                <a:cubicBezTo>
                  <a:pt x="2478" y="1088"/>
                  <a:pt x="2478" y="1088"/>
                  <a:pt x="2478" y="1088"/>
                </a:cubicBezTo>
                <a:cubicBezTo>
                  <a:pt x="2471" y="1088"/>
                  <a:pt x="2471" y="1088"/>
                  <a:pt x="2471" y="1088"/>
                </a:cubicBezTo>
                <a:cubicBezTo>
                  <a:pt x="2471" y="1087"/>
                  <a:pt x="2471" y="1087"/>
                  <a:pt x="2470" y="1086"/>
                </a:cubicBezTo>
                <a:cubicBezTo>
                  <a:pt x="2470" y="1086"/>
                  <a:pt x="2469" y="1087"/>
                  <a:pt x="2469" y="1087"/>
                </a:cubicBezTo>
                <a:cubicBezTo>
                  <a:pt x="2468" y="1086"/>
                  <a:pt x="2468" y="1086"/>
                  <a:pt x="2468" y="1084"/>
                </a:cubicBezTo>
                <a:cubicBezTo>
                  <a:pt x="2463" y="1084"/>
                  <a:pt x="2462" y="1086"/>
                  <a:pt x="2459" y="1086"/>
                </a:cubicBezTo>
                <a:cubicBezTo>
                  <a:pt x="2459" y="1088"/>
                  <a:pt x="2459" y="1088"/>
                  <a:pt x="2459" y="1088"/>
                </a:cubicBezTo>
                <a:cubicBezTo>
                  <a:pt x="2459" y="1087"/>
                  <a:pt x="2458" y="1087"/>
                  <a:pt x="2457" y="1087"/>
                </a:cubicBezTo>
                <a:cubicBezTo>
                  <a:pt x="2456" y="1089"/>
                  <a:pt x="2455" y="1090"/>
                  <a:pt x="2454" y="1092"/>
                </a:cubicBezTo>
                <a:cubicBezTo>
                  <a:pt x="2453" y="1092"/>
                  <a:pt x="2453" y="1092"/>
                  <a:pt x="2453" y="1092"/>
                </a:cubicBezTo>
                <a:cubicBezTo>
                  <a:pt x="2453" y="1095"/>
                  <a:pt x="2453" y="1095"/>
                  <a:pt x="2453" y="1095"/>
                </a:cubicBezTo>
                <a:cubicBezTo>
                  <a:pt x="2454" y="1095"/>
                  <a:pt x="2454" y="1095"/>
                  <a:pt x="2454" y="1095"/>
                </a:cubicBezTo>
                <a:cubicBezTo>
                  <a:pt x="2454" y="1096"/>
                  <a:pt x="2453" y="1097"/>
                  <a:pt x="2453" y="1097"/>
                </a:cubicBezTo>
                <a:cubicBezTo>
                  <a:pt x="2453" y="1100"/>
                  <a:pt x="2455" y="1103"/>
                  <a:pt x="2453" y="1105"/>
                </a:cubicBezTo>
                <a:cubicBezTo>
                  <a:pt x="2453" y="1107"/>
                  <a:pt x="2453" y="1107"/>
                  <a:pt x="2451" y="1107"/>
                </a:cubicBezTo>
                <a:close/>
                <a:moveTo>
                  <a:pt x="2311" y="1086"/>
                </a:moveTo>
                <a:cubicBezTo>
                  <a:pt x="2310" y="1083"/>
                  <a:pt x="2310" y="1083"/>
                  <a:pt x="2308" y="1082"/>
                </a:cubicBezTo>
                <a:cubicBezTo>
                  <a:pt x="2308" y="1085"/>
                  <a:pt x="2308" y="1085"/>
                  <a:pt x="2308" y="1085"/>
                </a:cubicBezTo>
                <a:cubicBezTo>
                  <a:pt x="2309" y="1085"/>
                  <a:pt x="2309" y="1085"/>
                  <a:pt x="2309" y="1085"/>
                </a:cubicBezTo>
                <a:cubicBezTo>
                  <a:pt x="2309" y="1086"/>
                  <a:pt x="2309" y="1086"/>
                  <a:pt x="2309" y="1086"/>
                </a:cubicBezTo>
                <a:lnTo>
                  <a:pt x="2311" y="1086"/>
                </a:lnTo>
                <a:close/>
                <a:moveTo>
                  <a:pt x="2325" y="1082"/>
                </a:moveTo>
                <a:cubicBezTo>
                  <a:pt x="2325" y="1084"/>
                  <a:pt x="2325" y="1084"/>
                  <a:pt x="2325" y="1084"/>
                </a:cubicBezTo>
                <a:cubicBezTo>
                  <a:pt x="2327" y="1084"/>
                  <a:pt x="2327" y="1084"/>
                  <a:pt x="2327" y="1084"/>
                </a:cubicBezTo>
                <a:cubicBezTo>
                  <a:pt x="2327" y="1082"/>
                  <a:pt x="2327" y="1082"/>
                  <a:pt x="2327" y="1082"/>
                </a:cubicBezTo>
                <a:lnTo>
                  <a:pt x="2325" y="1082"/>
                </a:lnTo>
                <a:close/>
                <a:moveTo>
                  <a:pt x="1016" y="1095"/>
                </a:moveTo>
                <a:cubicBezTo>
                  <a:pt x="1016" y="1093"/>
                  <a:pt x="1015" y="1093"/>
                  <a:pt x="1015" y="1092"/>
                </a:cubicBezTo>
                <a:cubicBezTo>
                  <a:pt x="1014" y="1092"/>
                  <a:pt x="1012" y="1093"/>
                  <a:pt x="1011" y="1093"/>
                </a:cubicBezTo>
                <a:cubicBezTo>
                  <a:pt x="1011" y="1093"/>
                  <a:pt x="1011" y="1093"/>
                  <a:pt x="1011" y="1093"/>
                </a:cubicBezTo>
                <a:cubicBezTo>
                  <a:pt x="1010" y="1094"/>
                  <a:pt x="1010" y="1094"/>
                  <a:pt x="1009" y="1095"/>
                </a:cubicBezTo>
                <a:cubicBezTo>
                  <a:pt x="1010" y="1095"/>
                  <a:pt x="1010" y="1095"/>
                  <a:pt x="1010" y="1095"/>
                </a:cubicBezTo>
                <a:cubicBezTo>
                  <a:pt x="1010" y="1095"/>
                  <a:pt x="1010" y="1095"/>
                  <a:pt x="1010" y="1095"/>
                </a:cubicBezTo>
                <a:cubicBezTo>
                  <a:pt x="1008" y="1096"/>
                  <a:pt x="1007" y="1097"/>
                  <a:pt x="1005" y="1098"/>
                </a:cubicBezTo>
                <a:cubicBezTo>
                  <a:pt x="1005" y="1099"/>
                  <a:pt x="1004" y="1100"/>
                  <a:pt x="1004" y="1101"/>
                </a:cubicBezTo>
                <a:cubicBezTo>
                  <a:pt x="1003" y="1102"/>
                  <a:pt x="1003" y="1102"/>
                  <a:pt x="1002" y="1103"/>
                </a:cubicBezTo>
                <a:cubicBezTo>
                  <a:pt x="1002" y="1106"/>
                  <a:pt x="1002" y="1109"/>
                  <a:pt x="1003" y="1111"/>
                </a:cubicBezTo>
                <a:cubicBezTo>
                  <a:pt x="1003" y="1111"/>
                  <a:pt x="1003" y="1111"/>
                  <a:pt x="1003" y="1111"/>
                </a:cubicBezTo>
                <a:cubicBezTo>
                  <a:pt x="1004" y="1112"/>
                  <a:pt x="1005" y="1113"/>
                  <a:pt x="1005" y="1114"/>
                </a:cubicBezTo>
                <a:cubicBezTo>
                  <a:pt x="1008" y="1114"/>
                  <a:pt x="1008" y="1114"/>
                  <a:pt x="1008" y="1114"/>
                </a:cubicBezTo>
                <a:cubicBezTo>
                  <a:pt x="1008" y="1113"/>
                  <a:pt x="1008" y="1113"/>
                  <a:pt x="1008" y="1113"/>
                </a:cubicBezTo>
                <a:cubicBezTo>
                  <a:pt x="1010" y="1113"/>
                  <a:pt x="1012" y="1113"/>
                  <a:pt x="1015" y="1113"/>
                </a:cubicBezTo>
                <a:cubicBezTo>
                  <a:pt x="1015" y="1113"/>
                  <a:pt x="1015" y="1112"/>
                  <a:pt x="1015" y="1112"/>
                </a:cubicBezTo>
                <a:cubicBezTo>
                  <a:pt x="1016" y="1112"/>
                  <a:pt x="1017" y="1111"/>
                  <a:pt x="1018" y="1111"/>
                </a:cubicBezTo>
                <a:cubicBezTo>
                  <a:pt x="1018" y="1109"/>
                  <a:pt x="1018" y="1110"/>
                  <a:pt x="1020" y="1109"/>
                </a:cubicBezTo>
                <a:cubicBezTo>
                  <a:pt x="1020" y="1108"/>
                  <a:pt x="1020" y="1107"/>
                  <a:pt x="1021" y="1106"/>
                </a:cubicBezTo>
                <a:cubicBezTo>
                  <a:pt x="1021" y="1106"/>
                  <a:pt x="1021" y="1106"/>
                  <a:pt x="1022" y="1105"/>
                </a:cubicBezTo>
                <a:cubicBezTo>
                  <a:pt x="1023" y="1103"/>
                  <a:pt x="1021" y="1102"/>
                  <a:pt x="1022" y="1100"/>
                </a:cubicBezTo>
                <a:cubicBezTo>
                  <a:pt x="1022" y="1097"/>
                  <a:pt x="1022" y="1097"/>
                  <a:pt x="1022" y="1097"/>
                </a:cubicBezTo>
                <a:cubicBezTo>
                  <a:pt x="1021" y="1097"/>
                  <a:pt x="1021" y="1097"/>
                  <a:pt x="1021" y="1097"/>
                </a:cubicBezTo>
                <a:cubicBezTo>
                  <a:pt x="1021" y="1096"/>
                  <a:pt x="1021" y="1096"/>
                  <a:pt x="1021" y="1096"/>
                </a:cubicBezTo>
                <a:cubicBezTo>
                  <a:pt x="1020" y="1096"/>
                  <a:pt x="1019" y="1097"/>
                  <a:pt x="1017" y="1097"/>
                </a:cubicBezTo>
                <a:cubicBezTo>
                  <a:pt x="1016" y="1097"/>
                  <a:pt x="1016" y="1096"/>
                  <a:pt x="1015" y="1096"/>
                </a:cubicBezTo>
                <a:cubicBezTo>
                  <a:pt x="1015" y="1095"/>
                  <a:pt x="1015" y="1095"/>
                  <a:pt x="1016" y="1095"/>
                </a:cubicBezTo>
                <a:close/>
                <a:moveTo>
                  <a:pt x="2552" y="1101"/>
                </a:moveTo>
                <a:cubicBezTo>
                  <a:pt x="2552" y="1100"/>
                  <a:pt x="2552" y="1100"/>
                  <a:pt x="2552" y="1100"/>
                </a:cubicBezTo>
                <a:cubicBezTo>
                  <a:pt x="2551" y="1100"/>
                  <a:pt x="2551" y="1099"/>
                  <a:pt x="2551" y="1099"/>
                </a:cubicBezTo>
                <a:cubicBezTo>
                  <a:pt x="2547" y="1099"/>
                  <a:pt x="2547" y="1099"/>
                  <a:pt x="2547" y="1099"/>
                </a:cubicBezTo>
                <a:cubicBezTo>
                  <a:pt x="2547" y="1099"/>
                  <a:pt x="2547" y="1099"/>
                  <a:pt x="2547" y="1098"/>
                </a:cubicBezTo>
                <a:cubicBezTo>
                  <a:pt x="2546" y="1098"/>
                  <a:pt x="2545" y="1099"/>
                  <a:pt x="2545" y="1099"/>
                </a:cubicBezTo>
                <a:cubicBezTo>
                  <a:pt x="2545" y="1099"/>
                  <a:pt x="2545" y="1099"/>
                  <a:pt x="2545" y="1099"/>
                </a:cubicBezTo>
                <a:cubicBezTo>
                  <a:pt x="2542" y="1099"/>
                  <a:pt x="2542" y="1099"/>
                  <a:pt x="2542" y="1099"/>
                </a:cubicBezTo>
                <a:cubicBezTo>
                  <a:pt x="2542" y="1100"/>
                  <a:pt x="2542" y="1100"/>
                  <a:pt x="2542" y="1100"/>
                </a:cubicBezTo>
                <a:cubicBezTo>
                  <a:pt x="2541" y="1100"/>
                  <a:pt x="2541" y="1100"/>
                  <a:pt x="2541" y="1100"/>
                </a:cubicBezTo>
                <a:cubicBezTo>
                  <a:pt x="2543" y="1102"/>
                  <a:pt x="2543" y="1100"/>
                  <a:pt x="2545" y="1101"/>
                </a:cubicBezTo>
                <a:cubicBezTo>
                  <a:pt x="2545" y="1102"/>
                  <a:pt x="2545" y="1102"/>
                  <a:pt x="2545" y="1102"/>
                </a:cubicBezTo>
                <a:cubicBezTo>
                  <a:pt x="2547" y="1102"/>
                  <a:pt x="2551" y="1103"/>
                  <a:pt x="2552" y="1101"/>
                </a:cubicBezTo>
                <a:close/>
                <a:moveTo>
                  <a:pt x="997" y="1100"/>
                </a:moveTo>
                <a:cubicBezTo>
                  <a:pt x="998" y="1100"/>
                  <a:pt x="997" y="1100"/>
                  <a:pt x="998" y="1099"/>
                </a:cubicBezTo>
                <a:cubicBezTo>
                  <a:pt x="996" y="1099"/>
                  <a:pt x="996" y="1099"/>
                  <a:pt x="996" y="1099"/>
                </a:cubicBezTo>
                <a:cubicBezTo>
                  <a:pt x="996" y="1100"/>
                  <a:pt x="996" y="1100"/>
                  <a:pt x="996" y="1101"/>
                </a:cubicBezTo>
                <a:cubicBezTo>
                  <a:pt x="997" y="1101"/>
                  <a:pt x="996" y="1100"/>
                  <a:pt x="997" y="1100"/>
                </a:cubicBezTo>
                <a:close/>
                <a:moveTo>
                  <a:pt x="2321" y="1103"/>
                </a:moveTo>
                <a:cubicBezTo>
                  <a:pt x="2321" y="1102"/>
                  <a:pt x="2321" y="1102"/>
                  <a:pt x="2321" y="1102"/>
                </a:cubicBezTo>
                <a:cubicBezTo>
                  <a:pt x="2321" y="1102"/>
                  <a:pt x="2321" y="1102"/>
                  <a:pt x="2321" y="1102"/>
                </a:cubicBezTo>
                <a:cubicBezTo>
                  <a:pt x="2321" y="1101"/>
                  <a:pt x="2321" y="1101"/>
                  <a:pt x="2321" y="1101"/>
                </a:cubicBezTo>
                <a:cubicBezTo>
                  <a:pt x="2321" y="1101"/>
                  <a:pt x="2320" y="1101"/>
                  <a:pt x="2320" y="1101"/>
                </a:cubicBezTo>
                <a:cubicBezTo>
                  <a:pt x="2320" y="1103"/>
                  <a:pt x="2320" y="1103"/>
                  <a:pt x="2320" y="1103"/>
                </a:cubicBezTo>
                <a:lnTo>
                  <a:pt x="2321" y="1103"/>
                </a:lnTo>
                <a:close/>
                <a:moveTo>
                  <a:pt x="2522" y="1105"/>
                </a:moveTo>
                <a:cubicBezTo>
                  <a:pt x="2520" y="1104"/>
                  <a:pt x="2520" y="1104"/>
                  <a:pt x="2520" y="1102"/>
                </a:cubicBezTo>
                <a:cubicBezTo>
                  <a:pt x="2519" y="1102"/>
                  <a:pt x="2519" y="1102"/>
                  <a:pt x="2519" y="1102"/>
                </a:cubicBezTo>
                <a:cubicBezTo>
                  <a:pt x="2519" y="1107"/>
                  <a:pt x="2519" y="1107"/>
                  <a:pt x="2519" y="1107"/>
                </a:cubicBezTo>
                <a:cubicBezTo>
                  <a:pt x="2520" y="1106"/>
                  <a:pt x="2521" y="1106"/>
                  <a:pt x="2522" y="1106"/>
                </a:cubicBezTo>
                <a:lnTo>
                  <a:pt x="2522" y="1105"/>
                </a:lnTo>
                <a:close/>
                <a:moveTo>
                  <a:pt x="998" y="1104"/>
                </a:moveTo>
                <a:cubicBezTo>
                  <a:pt x="999" y="1104"/>
                  <a:pt x="999" y="1104"/>
                  <a:pt x="999" y="1104"/>
                </a:cubicBezTo>
                <a:cubicBezTo>
                  <a:pt x="998" y="1103"/>
                  <a:pt x="999" y="1103"/>
                  <a:pt x="998" y="1103"/>
                </a:cubicBezTo>
                <a:lnTo>
                  <a:pt x="998" y="1104"/>
                </a:lnTo>
                <a:close/>
                <a:moveTo>
                  <a:pt x="2674" y="1153"/>
                </a:moveTo>
                <a:cubicBezTo>
                  <a:pt x="2674" y="1153"/>
                  <a:pt x="2675" y="1153"/>
                  <a:pt x="2674" y="1152"/>
                </a:cubicBezTo>
                <a:cubicBezTo>
                  <a:pt x="2674" y="1152"/>
                  <a:pt x="2674" y="1152"/>
                  <a:pt x="2674" y="1152"/>
                </a:cubicBezTo>
                <a:cubicBezTo>
                  <a:pt x="2673" y="1151"/>
                  <a:pt x="2673" y="1149"/>
                  <a:pt x="2672" y="1148"/>
                </a:cubicBezTo>
                <a:cubicBezTo>
                  <a:pt x="2672" y="1148"/>
                  <a:pt x="2671" y="1148"/>
                  <a:pt x="2671" y="1147"/>
                </a:cubicBezTo>
                <a:cubicBezTo>
                  <a:pt x="2671" y="1146"/>
                  <a:pt x="2671" y="1146"/>
                  <a:pt x="2671" y="1146"/>
                </a:cubicBezTo>
                <a:cubicBezTo>
                  <a:pt x="2671" y="1146"/>
                  <a:pt x="2670" y="1146"/>
                  <a:pt x="2670" y="1145"/>
                </a:cubicBezTo>
                <a:cubicBezTo>
                  <a:pt x="2669" y="1144"/>
                  <a:pt x="2669" y="1144"/>
                  <a:pt x="2669" y="1144"/>
                </a:cubicBezTo>
                <a:cubicBezTo>
                  <a:pt x="2665" y="1144"/>
                  <a:pt x="2665" y="1144"/>
                  <a:pt x="2665" y="1144"/>
                </a:cubicBezTo>
                <a:cubicBezTo>
                  <a:pt x="2664" y="1143"/>
                  <a:pt x="2663" y="1142"/>
                  <a:pt x="2662" y="1141"/>
                </a:cubicBezTo>
                <a:cubicBezTo>
                  <a:pt x="2662" y="1141"/>
                  <a:pt x="2662" y="1141"/>
                  <a:pt x="2662" y="1141"/>
                </a:cubicBezTo>
                <a:cubicBezTo>
                  <a:pt x="2662" y="1140"/>
                  <a:pt x="2661" y="1140"/>
                  <a:pt x="2661" y="1139"/>
                </a:cubicBezTo>
                <a:cubicBezTo>
                  <a:pt x="2657" y="1139"/>
                  <a:pt x="2657" y="1139"/>
                  <a:pt x="2657" y="1139"/>
                </a:cubicBezTo>
                <a:cubicBezTo>
                  <a:pt x="2657" y="1138"/>
                  <a:pt x="2656" y="1138"/>
                  <a:pt x="2656" y="1137"/>
                </a:cubicBezTo>
                <a:cubicBezTo>
                  <a:pt x="2655" y="1137"/>
                  <a:pt x="2655" y="1137"/>
                  <a:pt x="2655" y="1137"/>
                </a:cubicBezTo>
                <a:cubicBezTo>
                  <a:pt x="2655" y="1136"/>
                  <a:pt x="2655" y="1136"/>
                  <a:pt x="2655" y="1136"/>
                </a:cubicBezTo>
                <a:cubicBezTo>
                  <a:pt x="2651" y="1136"/>
                  <a:pt x="2651" y="1136"/>
                  <a:pt x="2651" y="1136"/>
                </a:cubicBezTo>
                <a:cubicBezTo>
                  <a:pt x="2650" y="1136"/>
                  <a:pt x="2650" y="1135"/>
                  <a:pt x="2650" y="1135"/>
                </a:cubicBezTo>
                <a:cubicBezTo>
                  <a:pt x="2649" y="1135"/>
                  <a:pt x="2649" y="1135"/>
                  <a:pt x="2649" y="1135"/>
                </a:cubicBezTo>
                <a:cubicBezTo>
                  <a:pt x="2649" y="1134"/>
                  <a:pt x="2649" y="1134"/>
                  <a:pt x="2649" y="1134"/>
                </a:cubicBezTo>
                <a:cubicBezTo>
                  <a:pt x="2646" y="1134"/>
                  <a:pt x="2646" y="1134"/>
                  <a:pt x="2646" y="1134"/>
                </a:cubicBezTo>
                <a:cubicBezTo>
                  <a:pt x="2646" y="1134"/>
                  <a:pt x="2646" y="1134"/>
                  <a:pt x="2646" y="1134"/>
                </a:cubicBezTo>
                <a:cubicBezTo>
                  <a:pt x="2645" y="1134"/>
                  <a:pt x="2645" y="1134"/>
                  <a:pt x="2645" y="1134"/>
                </a:cubicBezTo>
                <a:cubicBezTo>
                  <a:pt x="2645" y="1133"/>
                  <a:pt x="2645" y="1133"/>
                  <a:pt x="2645" y="1133"/>
                </a:cubicBezTo>
                <a:cubicBezTo>
                  <a:pt x="2643" y="1133"/>
                  <a:pt x="2642" y="1133"/>
                  <a:pt x="2641" y="1132"/>
                </a:cubicBezTo>
                <a:cubicBezTo>
                  <a:pt x="2641" y="1132"/>
                  <a:pt x="2640" y="1131"/>
                  <a:pt x="2640" y="1131"/>
                </a:cubicBezTo>
                <a:cubicBezTo>
                  <a:pt x="2639" y="1130"/>
                  <a:pt x="2637" y="1129"/>
                  <a:pt x="2636" y="1129"/>
                </a:cubicBezTo>
                <a:cubicBezTo>
                  <a:pt x="2636" y="1128"/>
                  <a:pt x="2636" y="1128"/>
                  <a:pt x="2636" y="1128"/>
                </a:cubicBezTo>
                <a:cubicBezTo>
                  <a:pt x="2634" y="1128"/>
                  <a:pt x="2634" y="1128"/>
                  <a:pt x="2634" y="1128"/>
                </a:cubicBezTo>
                <a:cubicBezTo>
                  <a:pt x="2634" y="1126"/>
                  <a:pt x="2634" y="1126"/>
                  <a:pt x="2634" y="1126"/>
                </a:cubicBezTo>
                <a:cubicBezTo>
                  <a:pt x="2633" y="1127"/>
                  <a:pt x="2632" y="1127"/>
                  <a:pt x="2632" y="1127"/>
                </a:cubicBezTo>
                <a:cubicBezTo>
                  <a:pt x="2631" y="1125"/>
                  <a:pt x="2631" y="1126"/>
                  <a:pt x="2630" y="1124"/>
                </a:cubicBezTo>
                <a:cubicBezTo>
                  <a:pt x="2629" y="1124"/>
                  <a:pt x="2628" y="1124"/>
                  <a:pt x="2627" y="1124"/>
                </a:cubicBezTo>
                <a:cubicBezTo>
                  <a:pt x="2627" y="1124"/>
                  <a:pt x="2626" y="1125"/>
                  <a:pt x="2625" y="1124"/>
                </a:cubicBezTo>
                <a:cubicBezTo>
                  <a:pt x="2625" y="1124"/>
                  <a:pt x="2625" y="1124"/>
                  <a:pt x="2625" y="1124"/>
                </a:cubicBezTo>
                <a:cubicBezTo>
                  <a:pt x="2620" y="1124"/>
                  <a:pt x="2620" y="1124"/>
                  <a:pt x="2620" y="1124"/>
                </a:cubicBezTo>
                <a:cubicBezTo>
                  <a:pt x="2620" y="1123"/>
                  <a:pt x="2620" y="1123"/>
                  <a:pt x="2620" y="1123"/>
                </a:cubicBezTo>
                <a:cubicBezTo>
                  <a:pt x="2620" y="1123"/>
                  <a:pt x="2619" y="1123"/>
                  <a:pt x="2618" y="1122"/>
                </a:cubicBezTo>
                <a:cubicBezTo>
                  <a:pt x="2618" y="1122"/>
                  <a:pt x="2618" y="1122"/>
                  <a:pt x="2618" y="1122"/>
                </a:cubicBezTo>
                <a:cubicBezTo>
                  <a:pt x="2617" y="1122"/>
                  <a:pt x="2616" y="1121"/>
                  <a:pt x="2614" y="1121"/>
                </a:cubicBezTo>
                <a:cubicBezTo>
                  <a:pt x="2614" y="1121"/>
                  <a:pt x="2614" y="1120"/>
                  <a:pt x="2614" y="1120"/>
                </a:cubicBezTo>
                <a:cubicBezTo>
                  <a:pt x="2612" y="1120"/>
                  <a:pt x="2612" y="1120"/>
                  <a:pt x="2612" y="1120"/>
                </a:cubicBezTo>
                <a:cubicBezTo>
                  <a:pt x="2611" y="1119"/>
                  <a:pt x="2611" y="1118"/>
                  <a:pt x="2611" y="1118"/>
                </a:cubicBezTo>
                <a:cubicBezTo>
                  <a:pt x="2609" y="1118"/>
                  <a:pt x="2609" y="1118"/>
                  <a:pt x="2609" y="1118"/>
                </a:cubicBezTo>
                <a:cubicBezTo>
                  <a:pt x="2608" y="1117"/>
                  <a:pt x="2608" y="1117"/>
                  <a:pt x="2608" y="1117"/>
                </a:cubicBezTo>
                <a:cubicBezTo>
                  <a:pt x="2607" y="1116"/>
                  <a:pt x="2606" y="1116"/>
                  <a:pt x="2605" y="1116"/>
                </a:cubicBezTo>
                <a:cubicBezTo>
                  <a:pt x="2605" y="1117"/>
                  <a:pt x="2605" y="1117"/>
                  <a:pt x="2605" y="1117"/>
                </a:cubicBezTo>
                <a:cubicBezTo>
                  <a:pt x="2602" y="1118"/>
                  <a:pt x="2601" y="1119"/>
                  <a:pt x="2599" y="1120"/>
                </a:cubicBezTo>
                <a:cubicBezTo>
                  <a:pt x="2599" y="1121"/>
                  <a:pt x="2599" y="1121"/>
                  <a:pt x="2599" y="1122"/>
                </a:cubicBezTo>
                <a:cubicBezTo>
                  <a:pt x="2597" y="1122"/>
                  <a:pt x="2597" y="1122"/>
                  <a:pt x="2597" y="1122"/>
                </a:cubicBezTo>
                <a:cubicBezTo>
                  <a:pt x="2597" y="1122"/>
                  <a:pt x="2597" y="1122"/>
                  <a:pt x="2597" y="1122"/>
                </a:cubicBezTo>
                <a:cubicBezTo>
                  <a:pt x="2596" y="1123"/>
                  <a:pt x="2596" y="1123"/>
                  <a:pt x="2594" y="1124"/>
                </a:cubicBezTo>
                <a:cubicBezTo>
                  <a:pt x="2594" y="1126"/>
                  <a:pt x="2593" y="1126"/>
                  <a:pt x="2592" y="1128"/>
                </a:cubicBezTo>
                <a:cubicBezTo>
                  <a:pt x="2591" y="1128"/>
                  <a:pt x="2591" y="1128"/>
                  <a:pt x="2591" y="1128"/>
                </a:cubicBezTo>
                <a:cubicBezTo>
                  <a:pt x="2591" y="1130"/>
                  <a:pt x="2591" y="1130"/>
                  <a:pt x="2591" y="1130"/>
                </a:cubicBezTo>
                <a:cubicBezTo>
                  <a:pt x="2591" y="1130"/>
                  <a:pt x="2591" y="1130"/>
                  <a:pt x="2591" y="1130"/>
                </a:cubicBezTo>
                <a:cubicBezTo>
                  <a:pt x="2591" y="1130"/>
                  <a:pt x="2590" y="1131"/>
                  <a:pt x="2590" y="1131"/>
                </a:cubicBezTo>
                <a:cubicBezTo>
                  <a:pt x="2589" y="1132"/>
                  <a:pt x="2589" y="1130"/>
                  <a:pt x="2588" y="1132"/>
                </a:cubicBezTo>
                <a:cubicBezTo>
                  <a:pt x="2586" y="1132"/>
                  <a:pt x="2586" y="1132"/>
                  <a:pt x="2586" y="1132"/>
                </a:cubicBezTo>
                <a:cubicBezTo>
                  <a:pt x="2586" y="1134"/>
                  <a:pt x="2586" y="1134"/>
                  <a:pt x="2586" y="1134"/>
                </a:cubicBezTo>
                <a:cubicBezTo>
                  <a:pt x="2585" y="1133"/>
                  <a:pt x="2584" y="1133"/>
                  <a:pt x="2584" y="1133"/>
                </a:cubicBezTo>
                <a:cubicBezTo>
                  <a:pt x="2584" y="1130"/>
                  <a:pt x="2584" y="1130"/>
                  <a:pt x="2584" y="1130"/>
                </a:cubicBezTo>
                <a:cubicBezTo>
                  <a:pt x="2583" y="1130"/>
                  <a:pt x="2583" y="1130"/>
                  <a:pt x="2583" y="1130"/>
                </a:cubicBezTo>
                <a:cubicBezTo>
                  <a:pt x="2583" y="1130"/>
                  <a:pt x="2583" y="1130"/>
                  <a:pt x="2583" y="1130"/>
                </a:cubicBezTo>
                <a:cubicBezTo>
                  <a:pt x="2582" y="1129"/>
                  <a:pt x="2582" y="1130"/>
                  <a:pt x="2582" y="1130"/>
                </a:cubicBezTo>
                <a:cubicBezTo>
                  <a:pt x="2581" y="1130"/>
                  <a:pt x="2581" y="1130"/>
                  <a:pt x="2581" y="1130"/>
                </a:cubicBezTo>
                <a:cubicBezTo>
                  <a:pt x="2581" y="1126"/>
                  <a:pt x="2581" y="1126"/>
                  <a:pt x="2581" y="1126"/>
                </a:cubicBezTo>
                <a:cubicBezTo>
                  <a:pt x="2580" y="1125"/>
                  <a:pt x="2580" y="1125"/>
                  <a:pt x="2579" y="1125"/>
                </a:cubicBezTo>
                <a:cubicBezTo>
                  <a:pt x="2579" y="1126"/>
                  <a:pt x="2579" y="1126"/>
                  <a:pt x="2578" y="1126"/>
                </a:cubicBezTo>
                <a:cubicBezTo>
                  <a:pt x="2578" y="1127"/>
                  <a:pt x="2578" y="1127"/>
                  <a:pt x="2578" y="1127"/>
                </a:cubicBezTo>
                <a:cubicBezTo>
                  <a:pt x="2578" y="1127"/>
                  <a:pt x="2578" y="1127"/>
                  <a:pt x="2578" y="1127"/>
                </a:cubicBezTo>
                <a:cubicBezTo>
                  <a:pt x="2578" y="1123"/>
                  <a:pt x="2577" y="1123"/>
                  <a:pt x="2576" y="1120"/>
                </a:cubicBezTo>
                <a:cubicBezTo>
                  <a:pt x="2576" y="1115"/>
                  <a:pt x="2576" y="1115"/>
                  <a:pt x="2576" y="1115"/>
                </a:cubicBezTo>
                <a:cubicBezTo>
                  <a:pt x="2577" y="1115"/>
                  <a:pt x="2577" y="1115"/>
                  <a:pt x="2577" y="1115"/>
                </a:cubicBezTo>
                <a:cubicBezTo>
                  <a:pt x="2577" y="1113"/>
                  <a:pt x="2577" y="1113"/>
                  <a:pt x="2577" y="1113"/>
                </a:cubicBezTo>
                <a:cubicBezTo>
                  <a:pt x="2578" y="1113"/>
                  <a:pt x="2578" y="1113"/>
                  <a:pt x="2578" y="1113"/>
                </a:cubicBezTo>
                <a:cubicBezTo>
                  <a:pt x="2577" y="1111"/>
                  <a:pt x="2577" y="1109"/>
                  <a:pt x="2576" y="1107"/>
                </a:cubicBezTo>
                <a:cubicBezTo>
                  <a:pt x="2576" y="1107"/>
                  <a:pt x="2575" y="1107"/>
                  <a:pt x="2574" y="1107"/>
                </a:cubicBezTo>
                <a:cubicBezTo>
                  <a:pt x="2574" y="1106"/>
                  <a:pt x="2574" y="1106"/>
                  <a:pt x="2574" y="1106"/>
                </a:cubicBezTo>
                <a:cubicBezTo>
                  <a:pt x="2573" y="1106"/>
                  <a:pt x="2572" y="1106"/>
                  <a:pt x="2571" y="1107"/>
                </a:cubicBezTo>
                <a:cubicBezTo>
                  <a:pt x="2571" y="1105"/>
                  <a:pt x="2571" y="1105"/>
                  <a:pt x="2571" y="1105"/>
                </a:cubicBezTo>
                <a:cubicBezTo>
                  <a:pt x="2569" y="1105"/>
                  <a:pt x="2569" y="1105"/>
                  <a:pt x="2569" y="1105"/>
                </a:cubicBezTo>
                <a:cubicBezTo>
                  <a:pt x="2569" y="1107"/>
                  <a:pt x="2569" y="1107"/>
                  <a:pt x="2569" y="1107"/>
                </a:cubicBezTo>
                <a:cubicBezTo>
                  <a:pt x="2567" y="1106"/>
                  <a:pt x="2565" y="1106"/>
                  <a:pt x="2563" y="1105"/>
                </a:cubicBezTo>
                <a:cubicBezTo>
                  <a:pt x="2563" y="1105"/>
                  <a:pt x="2563" y="1104"/>
                  <a:pt x="2563" y="1104"/>
                </a:cubicBezTo>
                <a:cubicBezTo>
                  <a:pt x="2561" y="1104"/>
                  <a:pt x="2559" y="1105"/>
                  <a:pt x="2557" y="1105"/>
                </a:cubicBezTo>
                <a:cubicBezTo>
                  <a:pt x="2557" y="1107"/>
                  <a:pt x="2557" y="1107"/>
                  <a:pt x="2557" y="1107"/>
                </a:cubicBezTo>
                <a:cubicBezTo>
                  <a:pt x="2556" y="1108"/>
                  <a:pt x="2554" y="1108"/>
                  <a:pt x="2551" y="1108"/>
                </a:cubicBezTo>
                <a:cubicBezTo>
                  <a:pt x="2551" y="1109"/>
                  <a:pt x="2551" y="1109"/>
                  <a:pt x="2551" y="1110"/>
                </a:cubicBezTo>
                <a:cubicBezTo>
                  <a:pt x="2551" y="1110"/>
                  <a:pt x="2551" y="1110"/>
                  <a:pt x="2551" y="1110"/>
                </a:cubicBezTo>
                <a:cubicBezTo>
                  <a:pt x="2552" y="1112"/>
                  <a:pt x="2551" y="1113"/>
                  <a:pt x="2550" y="1114"/>
                </a:cubicBezTo>
                <a:cubicBezTo>
                  <a:pt x="2550" y="1115"/>
                  <a:pt x="2550" y="1114"/>
                  <a:pt x="2551" y="1115"/>
                </a:cubicBezTo>
                <a:cubicBezTo>
                  <a:pt x="2552" y="1116"/>
                  <a:pt x="2555" y="1115"/>
                  <a:pt x="2557" y="1116"/>
                </a:cubicBezTo>
                <a:cubicBezTo>
                  <a:pt x="2557" y="1117"/>
                  <a:pt x="2557" y="1117"/>
                  <a:pt x="2557" y="1117"/>
                </a:cubicBezTo>
                <a:cubicBezTo>
                  <a:pt x="2557" y="1117"/>
                  <a:pt x="2558" y="1117"/>
                  <a:pt x="2559" y="1117"/>
                </a:cubicBezTo>
                <a:cubicBezTo>
                  <a:pt x="2559" y="1120"/>
                  <a:pt x="2559" y="1120"/>
                  <a:pt x="2559" y="1120"/>
                </a:cubicBezTo>
                <a:cubicBezTo>
                  <a:pt x="2559" y="1120"/>
                  <a:pt x="2559" y="1120"/>
                  <a:pt x="2559" y="1120"/>
                </a:cubicBezTo>
                <a:cubicBezTo>
                  <a:pt x="2559" y="1120"/>
                  <a:pt x="2559" y="1120"/>
                  <a:pt x="2559" y="1120"/>
                </a:cubicBezTo>
                <a:cubicBezTo>
                  <a:pt x="2558" y="1120"/>
                  <a:pt x="2558" y="1120"/>
                  <a:pt x="2558" y="1120"/>
                </a:cubicBezTo>
                <a:cubicBezTo>
                  <a:pt x="2560" y="1122"/>
                  <a:pt x="2561" y="1120"/>
                  <a:pt x="2565" y="1121"/>
                </a:cubicBezTo>
                <a:cubicBezTo>
                  <a:pt x="2565" y="1122"/>
                  <a:pt x="2565" y="1122"/>
                  <a:pt x="2565" y="1122"/>
                </a:cubicBezTo>
                <a:cubicBezTo>
                  <a:pt x="2566" y="1122"/>
                  <a:pt x="2566" y="1121"/>
                  <a:pt x="2568" y="1121"/>
                </a:cubicBezTo>
                <a:cubicBezTo>
                  <a:pt x="2569" y="1122"/>
                  <a:pt x="2572" y="1122"/>
                  <a:pt x="2574" y="1122"/>
                </a:cubicBezTo>
                <a:cubicBezTo>
                  <a:pt x="2574" y="1124"/>
                  <a:pt x="2574" y="1124"/>
                  <a:pt x="2574" y="1124"/>
                </a:cubicBezTo>
                <a:cubicBezTo>
                  <a:pt x="2572" y="1124"/>
                  <a:pt x="2571" y="1124"/>
                  <a:pt x="2570" y="1124"/>
                </a:cubicBezTo>
                <a:cubicBezTo>
                  <a:pt x="2570" y="1125"/>
                  <a:pt x="2570" y="1125"/>
                  <a:pt x="2570" y="1125"/>
                </a:cubicBezTo>
                <a:cubicBezTo>
                  <a:pt x="2569" y="1125"/>
                  <a:pt x="2568" y="1125"/>
                  <a:pt x="2567" y="1124"/>
                </a:cubicBezTo>
                <a:cubicBezTo>
                  <a:pt x="2567" y="1125"/>
                  <a:pt x="2567" y="1125"/>
                  <a:pt x="2567" y="1125"/>
                </a:cubicBezTo>
                <a:cubicBezTo>
                  <a:pt x="2566" y="1125"/>
                  <a:pt x="2566" y="1125"/>
                  <a:pt x="2566" y="1125"/>
                </a:cubicBezTo>
                <a:cubicBezTo>
                  <a:pt x="2566" y="1126"/>
                  <a:pt x="2566" y="1126"/>
                  <a:pt x="2566" y="1126"/>
                </a:cubicBezTo>
                <a:cubicBezTo>
                  <a:pt x="2563" y="1126"/>
                  <a:pt x="2563" y="1126"/>
                  <a:pt x="2563" y="1126"/>
                </a:cubicBezTo>
                <a:cubicBezTo>
                  <a:pt x="2561" y="1126"/>
                  <a:pt x="2559" y="1127"/>
                  <a:pt x="2557" y="1126"/>
                </a:cubicBezTo>
                <a:cubicBezTo>
                  <a:pt x="2557" y="1126"/>
                  <a:pt x="2557" y="1126"/>
                  <a:pt x="2557" y="1126"/>
                </a:cubicBezTo>
                <a:cubicBezTo>
                  <a:pt x="2557" y="1126"/>
                  <a:pt x="2557" y="1126"/>
                  <a:pt x="2557" y="1126"/>
                </a:cubicBezTo>
                <a:cubicBezTo>
                  <a:pt x="2557" y="1127"/>
                  <a:pt x="2557" y="1128"/>
                  <a:pt x="2557" y="1128"/>
                </a:cubicBezTo>
                <a:cubicBezTo>
                  <a:pt x="2559" y="1128"/>
                  <a:pt x="2560" y="1128"/>
                  <a:pt x="2561" y="1128"/>
                </a:cubicBezTo>
                <a:cubicBezTo>
                  <a:pt x="2562" y="1129"/>
                  <a:pt x="2562" y="1131"/>
                  <a:pt x="2563" y="1133"/>
                </a:cubicBezTo>
                <a:cubicBezTo>
                  <a:pt x="2563" y="1133"/>
                  <a:pt x="2564" y="1133"/>
                  <a:pt x="2565" y="1132"/>
                </a:cubicBezTo>
                <a:cubicBezTo>
                  <a:pt x="2565" y="1133"/>
                  <a:pt x="2565" y="1133"/>
                  <a:pt x="2565" y="1134"/>
                </a:cubicBezTo>
                <a:cubicBezTo>
                  <a:pt x="2565" y="1134"/>
                  <a:pt x="2565" y="1134"/>
                  <a:pt x="2565" y="1134"/>
                </a:cubicBezTo>
                <a:cubicBezTo>
                  <a:pt x="2565" y="1136"/>
                  <a:pt x="2565" y="1136"/>
                  <a:pt x="2565" y="1136"/>
                </a:cubicBezTo>
                <a:cubicBezTo>
                  <a:pt x="2565" y="1136"/>
                  <a:pt x="2565" y="1136"/>
                  <a:pt x="2565" y="1136"/>
                </a:cubicBezTo>
                <a:cubicBezTo>
                  <a:pt x="2565" y="1137"/>
                  <a:pt x="2566" y="1138"/>
                  <a:pt x="2566" y="1138"/>
                </a:cubicBezTo>
                <a:cubicBezTo>
                  <a:pt x="2571" y="1138"/>
                  <a:pt x="2568" y="1135"/>
                  <a:pt x="2570" y="1133"/>
                </a:cubicBezTo>
                <a:cubicBezTo>
                  <a:pt x="2570" y="1132"/>
                  <a:pt x="2570" y="1132"/>
                  <a:pt x="2570" y="1132"/>
                </a:cubicBezTo>
                <a:cubicBezTo>
                  <a:pt x="2571" y="1132"/>
                  <a:pt x="2571" y="1132"/>
                  <a:pt x="2571" y="1132"/>
                </a:cubicBezTo>
                <a:cubicBezTo>
                  <a:pt x="2571" y="1134"/>
                  <a:pt x="2571" y="1134"/>
                  <a:pt x="2571" y="1134"/>
                </a:cubicBezTo>
                <a:cubicBezTo>
                  <a:pt x="2572" y="1134"/>
                  <a:pt x="2572" y="1135"/>
                  <a:pt x="2573" y="1135"/>
                </a:cubicBezTo>
                <a:cubicBezTo>
                  <a:pt x="2573" y="1136"/>
                  <a:pt x="2573" y="1136"/>
                  <a:pt x="2573" y="1136"/>
                </a:cubicBezTo>
                <a:cubicBezTo>
                  <a:pt x="2574" y="1136"/>
                  <a:pt x="2574" y="1136"/>
                  <a:pt x="2574" y="1136"/>
                </a:cubicBezTo>
                <a:cubicBezTo>
                  <a:pt x="2575" y="1136"/>
                  <a:pt x="2575" y="1136"/>
                  <a:pt x="2575" y="1137"/>
                </a:cubicBezTo>
                <a:cubicBezTo>
                  <a:pt x="2576" y="1137"/>
                  <a:pt x="2577" y="1137"/>
                  <a:pt x="2578" y="1138"/>
                </a:cubicBezTo>
                <a:cubicBezTo>
                  <a:pt x="2578" y="1138"/>
                  <a:pt x="2578" y="1138"/>
                  <a:pt x="2578" y="1138"/>
                </a:cubicBezTo>
                <a:cubicBezTo>
                  <a:pt x="2578" y="1138"/>
                  <a:pt x="2579" y="1138"/>
                  <a:pt x="2580" y="1138"/>
                </a:cubicBezTo>
                <a:cubicBezTo>
                  <a:pt x="2579" y="1139"/>
                  <a:pt x="2579" y="1140"/>
                  <a:pt x="2579" y="1142"/>
                </a:cubicBezTo>
                <a:cubicBezTo>
                  <a:pt x="2580" y="1142"/>
                  <a:pt x="2580" y="1143"/>
                  <a:pt x="2581" y="1143"/>
                </a:cubicBezTo>
                <a:cubicBezTo>
                  <a:pt x="2581" y="1143"/>
                  <a:pt x="2581" y="1143"/>
                  <a:pt x="2581" y="1143"/>
                </a:cubicBezTo>
                <a:cubicBezTo>
                  <a:pt x="2582" y="1143"/>
                  <a:pt x="2582" y="1143"/>
                  <a:pt x="2582" y="1143"/>
                </a:cubicBezTo>
                <a:cubicBezTo>
                  <a:pt x="2582" y="1144"/>
                  <a:pt x="2582" y="1144"/>
                  <a:pt x="2582" y="1144"/>
                </a:cubicBezTo>
                <a:cubicBezTo>
                  <a:pt x="2584" y="1144"/>
                  <a:pt x="2585" y="1144"/>
                  <a:pt x="2586" y="1143"/>
                </a:cubicBezTo>
                <a:cubicBezTo>
                  <a:pt x="2586" y="1144"/>
                  <a:pt x="2586" y="1144"/>
                  <a:pt x="2586" y="1144"/>
                </a:cubicBezTo>
                <a:cubicBezTo>
                  <a:pt x="2588" y="1144"/>
                  <a:pt x="2588" y="1144"/>
                  <a:pt x="2588" y="1144"/>
                </a:cubicBezTo>
                <a:cubicBezTo>
                  <a:pt x="2588" y="1145"/>
                  <a:pt x="2588" y="1145"/>
                  <a:pt x="2588" y="1145"/>
                </a:cubicBezTo>
                <a:cubicBezTo>
                  <a:pt x="2589" y="1145"/>
                  <a:pt x="2591" y="1144"/>
                  <a:pt x="2592" y="1144"/>
                </a:cubicBezTo>
                <a:cubicBezTo>
                  <a:pt x="2592" y="1145"/>
                  <a:pt x="2592" y="1145"/>
                  <a:pt x="2592" y="1145"/>
                </a:cubicBezTo>
                <a:cubicBezTo>
                  <a:pt x="2594" y="1146"/>
                  <a:pt x="2596" y="1147"/>
                  <a:pt x="2597" y="1148"/>
                </a:cubicBezTo>
                <a:cubicBezTo>
                  <a:pt x="2598" y="1149"/>
                  <a:pt x="2598" y="1151"/>
                  <a:pt x="2599" y="1152"/>
                </a:cubicBezTo>
                <a:cubicBezTo>
                  <a:pt x="2600" y="1152"/>
                  <a:pt x="2602" y="1152"/>
                  <a:pt x="2604" y="1151"/>
                </a:cubicBezTo>
                <a:cubicBezTo>
                  <a:pt x="2604" y="1152"/>
                  <a:pt x="2604" y="1152"/>
                  <a:pt x="2605" y="1153"/>
                </a:cubicBezTo>
                <a:cubicBezTo>
                  <a:pt x="2606" y="1153"/>
                  <a:pt x="2608" y="1154"/>
                  <a:pt x="2609" y="1154"/>
                </a:cubicBezTo>
                <a:cubicBezTo>
                  <a:pt x="2609" y="1155"/>
                  <a:pt x="2610" y="1155"/>
                  <a:pt x="2610" y="1156"/>
                </a:cubicBezTo>
                <a:cubicBezTo>
                  <a:pt x="2611" y="1156"/>
                  <a:pt x="2611" y="1156"/>
                  <a:pt x="2611" y="1156"/>
                </a:cubicBezTo>
                <a:cubicBezTo>
                  <a:pt x="2611" y="1158"/>
                  <a:pt x="2611" y="1158"/>
                  <a:pt x="2611" y="1158"/>
                </a:cubicBezTo>
                <a:cubicBezTo>
                  <a:pt x="2611" y="1158"/>
                  <a:pt x="2611" y="1158"/>
                  <a:pt x="2612" y="1159"/>
                </a:cubicBezTo>
                <a:cubicBezTo>
                  <a:pt x="2612" y="1160"/>
                  <a:pt x="2611" y="1162"/>
                  <a:pt x="2611" y="1165"/>
                </a:cubicBezTo>
                <a:cubicBezTo>
                  <a:pt x="2612" y="1165"/>
                  <a:pt x="2612" y="1165"/>
                  <a:pt x="2612" y="1165"/>
                </a:cubicBezTo>
                <a:cubicBezTo>
                  <a:pt x="2612" y="1165"/>
                  <a:pt x="2612" y="1165"/>
                  <a:pt x="2612" y="1165"/>
                </a:cubicBezTo>
                <a:cubicBezTo>
                  <a:pt x="2612" y="1165"/>
                  <a:pt x="2611" y="1166"/>
                  <a:pt x="2611" y="1167"/>
                </a:cubicBezTo>
                <a:cubicBezTo>
                  <a:pt x="2612" y="1168"/>
                  <a:pt x="2613" y="1168"/>
                  <a:pt x="2613" y="1168"/>
                </a:cubicBezTo>
                <a:cubicBezTo>
                  <a:pt x="2613" y="1170"/>
                  <a:pt x="2614" y="1171"/>
                  <a:pt x="2614" y="1172"/>
                </a:cubicBezTo>
                <a:cubicBezTo>
                  <a:pt x="2614" y="1172"/>
                  <a:pt x="2614" y="1172"/>
                  <a:pt x="2614" y="1172"/>
                </a:cubicBezTo>
                <a:cubicBezTo>
                  <a:pt x="2614" y="1174"/>
                  <a:pt x="2614" y="1174"/>
                  <a:pt x="2614" y="1174"/>
                </a:cubicBezTo>
                <a:cubicBezTo>
                  <a:pt x="2615" y="1174"/>
                  <a:pt x="2615" y="1174"/>
                  <a:pt x="2615" y="1174"/>
                </a:cubicBezTo>
                <a:cubicBezTo>
                  <a:pt x="2615" y="1175"/>
                  <a:pt x="2615" y="1175"/>
                  <a:pt x="2615" y="1175"/>
                </a:cubicBezTo>
                <a:cubicBezTo>
                  <a:pt x="2616" y="1175"/>
                  <a:pt x="2616" y="1175"/>
                  <a:pt x="2616" y="1175"/>
                </a:cubicBezTo>
                <a:cubicBezTo>
                  <a:pt x="2617" y="1178"/>
                  <a:pt x="2613" y="1178"/>
                  <a:pt x="2616" y="1181"/>
                </a:cubicBezTo>
                <a:cubicBezTo>
                  <a:pt x="2616" y="1183"/>
                  <a:pt x="2616" y="1183"/>
                  <a:pt x="2616" y="1183"/>
                </a:cubicBezTo>
                <a:cubicBezTo>
                  <a:pt x="2615" y="1182"/>
                  <a:pt x="2616" y="1182"/>
                  <a:pt x="2616" y="1182"/>
                </a:cubicBezTo>
                <a:cubicBezTo>
                  <a:pt x="2614" y="1180"/>
                  <a:pt x="2612" y="1181"/>
                  <a:pt x="2610" y="1181"/>
                </a:cubicBezTo>
                <a:cubicBezTo>
                  <a:pt x="2610" y="1182"/>
                  <a:pt x="2610" y="1182"/>
                  <a:pt x="2610" y="1182"/>
                </a:cubicBezTo>
                <a:cubicBezTo>
                  <a:pt x="2609" y="1182"/>
                  <a:pt x="2609" y="1183"/>
                  <a:pt x="2609" y="1183"/>
                </a:cubicBezTo>
                <a:cubicBezTo>
                  <a:pt x="2607" y="1184"/>
                  <a:pt x="2606" y="1185"/>
                  <a:pt x="2605" y="1188"/>
                </a:cubicBezTo>
                <a:cubicBezTo>
                  <a:pt x="2608" y="1187"/>
                  <a:pt x="2611" y="1187"/>
                  <a:pt x="2614" y="1186"/>
                </a:cubicBezTo>
                <a:cubicBezTo>
                  <a:pt x="2615" y="1185"/>
                  <a:pt x="2615" y="1184"/>
                  <a:pt x="2615" y="1184"/>
                </a:cubicBezTo>
                <a:cubicBezTo>
                  <a:pt x="2616" y="1184"/>
                  <a:pt x="2616" y="1185"/>
                  <a:pt x="2616" y="1185"/>
                </a:cubicBezTo>
                <a:cubicBezTo>
                  <a:pt x="2619" y="1186"/>
                  <a:pt x="2622" y="1184"/>
                  <a:pt x="2624" y="1185"/>
                </a:cubicBezTo>
                <a:cubicBezTo>
                  <a:pt x="2625" y="1185"/>
                  <a:pt x="2625" y="1185"/>
                  <a:pt x="2625" y="1185"/>
                </a:cubicBezTo>
                <a:cubicBezTo>
                  <a:pt x="2625" y="1186"/>
                  <a:pt x="2625" y="1186"/>
                  <a:pt x="2626" y="1187"/>
                </a:cubicBezTo>
                <a:cubicBezTo>
                  <a:pt x="2627" y="1188"/>
                  <a:pt x="2627" y="1188"/>
                  <a:pt x="2627" y="1188"/>
                </a:cubicBezTo>
                <a:cubicBezTo>
                  <a:pt x="2628" y="1189"/>
                  <a:pt x="2628" y="1191"/>
                  <a:pt x="2628" y="1193"/>
                </a:cubicBezTo>
                <a:cubicBezTo>
                  <a:pt x="2630" y="1193"/>
                  <a:pt x="2630" y="1193"/>
                  <a:pt x="2631" y="1194"/>
                </a:cubicBezTo>
                <a:cubicBezTo>
                  <a:pt x="2631" y="1195"/>
                  <a:pt x="2631" y="1195"/>
                  <a:pt x="2631" y="1195"/>
                </a:cubicBezTo>
                <a:cubicBezTo>
                  <a:pt x="2633" y="1195"/>
                  <a:pt x="2633" y="1195"/>
                  <a:pt x="2633" y="1195"/>
                </a:cubicBezTo>
                <a:cubicBezTo>
                  <a:pt x="2633" y="1195"/>
                  <a:pt x="2633" y="1195"/>
                  <a:pt x="2633" y="1195"/>
                </a:cubicBezTo>
                <a:cubicBezTo>
                  <a:pt x="2642" y="1195"/>
                  <a:pt x="2642" y="1195"/>
                  <a:pt x="2642" y="1195"/>
                </a:cubicBezTo>
                <a:cubicBezTo>
                  <a:pt x="2642" y="1195"/>
                  <a:pt x="2642" y="1195"/>
                  <a:pt x="2642" y="1195"/>
                </a:cubicBezTo>
                <a:cubicBezTo>
                  <a:pt x="2643" y="1195"/>
                  <a:pt x="2643" y="1194"/>
                  <a:pt x="2644" y="1194"/>
                </a:cubicBezTo>
                <a:cubicBezTo>
                  <a:pt x="2644" y="1193"/>
                  <a:pt x="2644" y="1193"/>
                  <a:pt x="2644" y="1193"/>
                </a:cubicBezTo>
                <a:cubicBezTo>
                  <a:pt x="2645" y="1193"/>
                  <a:pt x="2645" y="1195"/>
                  <a:pt x="2645" y="1195"/>
                </a:cubicBezTo>
                <a:cubicBezTo>
                  <a:pt x="2651" y="1195"/>
                  <a:pt x="2651" y="1195"/>
                  <a:pt x="2651" y="1195"/>
                </a:cubicBezTo>
                <a:cubicBezTo>
                  <a:pt x="2651" y="1194"/>
                  <a:pt x="2651" y="1194"/>
                  <a:pt x="2651" y="1194"/>
                </a:cubicBezTo>
                <a:cubicBezTo>
                  <a:pt x="2652" y="1194"/>
                  <a:pt x="2652" y="1194"/>
                  <a:pt x="2652" y="1194"/>
                </a:cubicBezTo>
                <a:cubicBezTo>
                  <a:pt x="2652" y="1193"/>
                  <a:pt x="2652" y="1193"/>
                  <a:pt x="2652" y="1193"/>
                </a:cubicBezTo>
                <a:cubicBezTo>
                  <a:pt x="2653" y="1193"/>
                  <a:pt x="2653" y="1193"/>
                  <a:pt x="2654" y="1193"/>
                </a:cubicBezTo>
                <a:cubicBezTo>
                  <a:pt x="2654" y="1191"/>
                  <a:pt x="2654" y="1191"/>
                  <a:pt x="2654" y="1191"/>
                </a:cubicBezTo>
                <a:cubicBezTo>
                  <a:pt x="2655" y="1191"/>
                  <a:pt x="2655" y="1191"/>
                  <a:pt x="2656" y="1190"/>
                </a:cubicBezTo>
                <a:cubicBezTo>
                  <a:pt x="2656" y="1189"/>
                  <a:pt x="2655" y="1189"/>
                  <a:pt x="2655" y="1189"/>
                </a:cubicBezTo>
                <a:cubicBezTo>
                  <a:pt x="2655" y="1186"/>
                  <a:pt x="2656" y="1184"/>
                  <a:pt x="2657" y="1184"/>
                </a:cubicBezTo>
                <a:cubicBezTo>
                  <a:pt x="2657" y="1183"/>
                  <a:pt x="2657" y="1183"/>
                  <a:pt x="2657" y="1183"/>
                </a:cubicBezTo>
                <a:cubicBezTo>
                  <a:pt x="2658" y="1184"/>
                  <a:pt x="2658" y="1184"/>
                  <a:pt x="2660" y="1184"/>
                </a:cubicBezTo>
                <a:cubicBezTo>
                  <a:pt x="2660" y="1183"/>
                  <a:pt x="2660" y="1183"/>
                  <a:pt x="2660" y="1183"/>
                </a:cubicBezTo>
                <a:cubicBezTo>
                  <a:pt x="2663" y="1183"/>
                  <a:pt x="2663" y="1184"/>
                  <a:pt x="2666" y="1185"/>
                </a:cubicBezTo>
                <a:cubicBezTo>
                  <a:pt x="2668" y="1185"/>
                  <a:pt x="2668" y="1185"/>
                  <a:pt x="2668" y="1185"/>
                </a:cubicBezTo>
                <a:cubicBezTo>
                  <a:pt x="2668" y="1184"/>
                  <a:pt x="2668" y="1184"/>
                  <a:pt x="2668" y="1184"/>
                </a:cubicBezTo>
                <a:cubicBezTo>
                  <a:pt x="2669" y="1184"/>
                  <a:pt x="2669" y="1184"/>
                  <a:pt x="2669" y="1184"/>
                </a:cubicBezTo>
                <a:cubicBezTo>
                  <a:pt x="2669" y="1185"/>
                  <a:pt x="2669" y="1185"/>
                  <a:pt x="2669" y="1185"/>
                </a:cubicBezTo>
                <a:cubicBezTo>
                  <a:pt x="2672" y="1185"/>
                  <a:pt x="2672" y="1185"/>
                  <a:pt x="2672" y="1185"/>
                </a:cubicBezTo>
                <a:cubicBezTo>
                  <a:pt x="2672" y="1186"/>
                  <a:pt x="2672" y="1186"/>
                  <a:pt x="2672" y="1186"/>
                </a:cubicBezTo>
                <a:cubicBezTo>
                  <a:pt x="2674" y="1186"/>
                  <a:pt x="2674" y="1186"/>
                  <a:pt x="2674" y="1186"/>
                </a:cubicBezTo>
                <a:cubicBezTo>
                  <a:pt x="2674" y="1186"/>
                  <a:pt x="2674" y="1186"/>
                  <a:pt x="2674" y="1186"/>
                </a:cubicBezTo>
                <a:cubicBezTo>
                  <a:pt x="2676" y="1187"/>
                  <a:pt x="2676" y="1187"/>
                  <a:pt x="2678" y="1188"/>
                </a:cubicBezTo>
                <a:cubicBezTo>
                  <a:pt x="2678" y="1191"/>
                  <a:pt x="2680" y="1191"/>
                  <a:pt x="2680" y="1195"/>
                </a:cubicBezTo>
                <a:cubicBezTo>
                  <a:pt x="2682" y="1195"/>
                  <a:pt x="2682" y="1195"/>
                  <a:pt x="2682" y="1195"/>
                </a:cubicBezTo>
                <a:cubicBezTo>
                  <a:pt x="2682" y="1196"/>
                  <a:pt x="2682" y="1197"/>
                  <a:pt x="2682" y="1197"/>
                </a:cubicBezTo>
                <a:cubicBezTo>
                  <a:pt x="2683" y="1199"/>
                  <a:pt x="2685" y="1199"/>
                  <a:pt x="2687" y="1199"/>
                </a:cubicBezTo>
                <a:cubicBezTo>
                  <a:pt x="2687" y="1201"/>
                  <a:pt x="2687" y="1201"/>
                  <a:pt x="2687" y="1201"/>
                </a:cubicBezTo>
                <a:cubicBezTo>
                  <a:pt x="2687" y="1201"/>
                  <a:pt x="2691" y="1204"/>
                  <a:pt x="2691" y="1204"/>
                </a:cubicBezTo>
                <a:cubicBezTo>
                  <a:pt x="2691" y="1207"/>
                  <a:pt x="2691" y="1207"/>
                  <a:pt x="2691" y="1207"/>
                </a:cubicBezTo>
                <a:cubicBezTo>
                  <a:pt x="2692" y="1207"/>
                  <a:pt x="2693" y="1207"/>
                  <a:pt x="2695" y="1207"/>
                </a:cubicBezTo>
                <a:cubicBezTo>
                  <a:pt x="2695" y="1208"/>
                  <a:pt x="2695" y="1208"/>
                  <a:pt x="2695" y="1208"/>
                </a:cubicBezTo>
                <a:cubicBezTo>
                  <a:pt x="2696" y="1208"/>
                  <a:pt x="2696" y="1208"/>
                  <a:pt x="2696" y="1208"/>
                </a:cubicBezTo>
                <a:cubicBezTo>
                  <a:pt x="2696" y="1209"/>
                  <a:pt x="2696" y="1209"/>
                  <a:pt x="2696" y="1209"/>
                </a:cubicBezTo>
                <a:cubicBezTo>
                  <a:pt x="2697" y="1209"/>
                  <a:pt x="2698" y="1208"/>
                  <a:pt x="2699" y="1208"/>
                </a:cubicBezTo>
                <a:cubicBezTo>
                  <a:pt x="2699" y="1209"/>
                  <a:pt x="2699" y="1209"/>
                  <a:pt x="2699" y="1209"/>
                </a:cubicBezTo>
                <a:cubicBezTo>
                  <a:pt x="2700" y="1209"/>
                  <a:pt x="2700" y="1209"/>
                  <a:pt x="2700" y="1209"/>
                </a:cubicBezTo>
                <a:cubicBezTo>
                  <a:pt x="2700" y="1209"/>
                  <a:pt x="2700" y="1209"/>
                  <a:pt x="2700" y="1209"/>
                </a:cubicBezTo>
                <a:cubicBezTo>
                  <a:pt x="2702" y="1209"/>
                  <a:pt x="2704" y="1210"/>
                  <a:pt x="2707" y="1210"/>
                </a:cubicBezTo>
                <a:cubicBezTo>
                  <a:pt x="2707" y="1211"/>
                  <a:pt x="2707" y="1211"/>
                  <a:pt x="2708" y="1212"/>
                </a:cubicBezTo>
                <a:cubicBezTo>
                  <a:pt x="2710" y="1212"/>
                  <a:pt x="2710" y="1212"/>
                  <a:pt x="2710" y="1212"/>
                </a:cubicBezTo>
                <a:cubicBezTo>
                  <a:pt x="2710" y="1213"/>
                  <a:pt x="2710" y="1213"/>
                  <a:pt x="2710" y="1213"/>
                </a:cubicBezTo>
                <a:cubicBezTo>
                  <a:pt x="2714" y="1213"/>
                  <a:pt x="2714" y="1213"/>
                  <a:pt x="2714" y="1213"/>
                </a:cubicBezTo>
                <a:cubicBezTo>
                  <a:pt x="2714" y="1212"/>
                  <a:pt x="2714" y="1212"/>
                  <a:pt x="2714" y="1212"/>
                </a:cubicBezTo>
                <a:cubicBezTo>
                  <a:pt x="2714" y="1212"/>
                  <a:pt x="2714" y="1212"/>
                  <a:pt x="2714" y="1212"/>
                </a:cubicBezTo>
                <a:cubicBezTo>
                  <a:pt x="2714" y="1211"/>
                  <a:pt x="2714" y="1210"/>
                  <a:pt x="2714" y="1209"/>
                </a:cubicBezTo>
                <a:cubicBezTo>
                  <a:pt x="2712" y="1208"/>
                  <a:pt x="2711" y="1208"/>
                  <a:pt x="2710" y="1208"/>
                </a:cubicBezTo>
                <a:cubicBezTo>
                  <a:pt x="2710" y="1207"/>
                  <a:pt x="2710" y="1207"/>
                  <a:pt x="2710" y="1207"/>
                </a:cubicBezTo>
                <a:cubicBezTo>
                  <a:pt x="2709" y="1206"/>
                  <a:pt x="2709" y="1206"/>
                  <a:pt x="2709" y="1206"/>
                </a:cubicBezTo>
                <a:cubicBezTo>
                  <a:pt x="2709" y="1205"/>
                  <a:pt x="2709" y="1204"/>
                  <a:pt x="2709" y="1203"/>
                </a:cubicBezTo>
                <a:cubicBezTo>
                  <a:pt x="2707" y="1202"/>
                  <a:pt x="2707" y="1202"/>
                  <a:pt x="2705" y="1203"/>
                </a:cubicBezTo>
                <a:cubicBezTo>
                  <a:pt x="2703" y="1200"/>
                  <a:pt x="2702" y="1200"/>
                  <a:pt x="2703" y="1197"/>
                </a:cubicBezTo>
                <a:cubicBezTo>
                  <a:pt x="2701" y="1196"/>
                  <a:pt x="2700" y="1195"/>
                  <a:pt x="2697" y="1195"/>
                </a:cubicBezTo>
                <a:cubicBezTo>
                  <a:pt x="2697" y="1193"/>
                  <a:pt x="2697" y="1191"/>
                  <a:pt x="2697" y="1190"/>
                </a:cubicBezTo>
                <a:cubicBezTo>
                  <a:pt x="2696" y="1190"/>
                  <a:pt x="2696" y="1190"/>
                  <a:pt x="2695" y="1189"/>
                </a:cubicBezTo>
                <a:cubicBezTo>
                  <a:pt x="2695" y="1187"/>
                  <a:pt x="2695" y="1187"/>
                  <a:pt x="2695" y="1187"/>
                </a:cubicBezTo>
                <a:cubicBezTo>
                  <a:pt x="2695" y="1187"/>
                  <a:pt x="2695" y="1187"/>
                  <a:pt x="2695" y="1187"/>
                </a:cubicBezTo>
                <a:cubicBezTo>
                  <a:pt x="2693" y="1185"/>
                  <a:pt x="2694" y="1187"/>
                  <a:pt x="2692" y="1186"/>
                </a:cubicBezTo>
                <a:cubicBezTo>
                  <a:pt x="2692" y="1185"/>
                  <a:pt x="2692" y="1185"/>
                  <a:pt x="2692" y="1185"/>
                </a:cubicBezTo>
                <a:cubicBezTo>
                  <a:pt x="2691" y="1185"/>
                  <a:pt x="2691" y="1185"/>
                  <a:pt x="2691" y="1185"/>
                </a:cubicBezTo>
                <a:cubicBezTo>
                  <a:pt x="2691" y="1184"/>
                  <a:pt x="2691" y="1184"/>
                  <a:pt x="2691" y="1184"/>
                </a:cubicBezTo>
                <a:cubicBezTo>
                  <a:pt x="2690" y="1184"/>
                  <a:pt x="2689" y="1183"/>
                  <a:pt x="2688" y="1182"/>
                </a:cubicBezTo>
                <a:cubicBezTo>
                  <a:pt x="2688" y="1181"/>
                  <a:pt x="2688" y="1180"/>
                  <a:pt x="2687" y="1179"/>
                </a:cubicBezTo>
                <a:cubicBezTo>
                  <a:pt x="2687" y="1179"/>
                  <a:pt x="2687" y="1179"/>
                  <a:pt x="2687" y="1179"/>
                </a:cubicBezTo>
                <a:cubicBezTo>
                  <a:pt x="2687" y="1177"/>
                  <a:pt x="2687" y="1176"/>
                  <a:pt x="2687" y="1174"/>
                </a:cubicBezTo>
                <a:cubicBezTo>
                  <a:pt x="2687" y="1174"/>
                  <a:pt x="2686" y="1174"/>
                  <a:pt x="2686" y="1173"/>
                </a:cubicBezTo>
                <a:cubicBezTo>
                  <a:pt x="2687" y="1173"/>
                  <a:pt x="2687" y="1173"/>
                  <a:pt x="2687" y="1173"/>
                </a:cubicBezTo>
                <a:cubicBezTo>
                  <a:pt x="2687" y="1172"/>
                  <a:pt x="2687" y="1172"/>
                  <a:pt x="2687" y="1172"/>
                </a:cubicBezTo>
                <a:cubicBezTo>
                  <a:pt x="2687" y="1172"/>
                  <a:pt x="2687" y="1172"/>
                  <a:pt x="2687" y="1172"/>
                </a:cubicBezTo>
                <a:cubicBezTo>
                  <a:pt x="2687" y="1173"/>
                  <a:pt x="2689" y="1173"/>
                  <a:pt x="2690" y="1172"/>
                </a:cubicBezTo>
                <a:cubicBezTo>
                  <a:pt x="2690" y="1172"/>
                  <a:pt x="2690" y="1172"/>
                  <a:pt x="2690" y="1172"/>
                </a:cubicBezTo>
                <a:cubicBezTo>
                  <a:pt x="2691" y="1172"/>
                  <a:pt x="2691" y="1171"/>
                  <a:pt x="2692" y="1171"/>
                </a:cubicBezTo>
                <a:cubicBezTo>
                  <a:pt x="2692" y="1170"/>
                  <a:pt x="2694" y="1168"/>
                  <a:pt x="2693" y="1166"/>
                </a:cubicBezTo>
                <a:cubicBezTo>
                  <a:pt x="2692" y="1166"/>
                  <a:pt x="2692" y="1165"/>
                  <a:pt x="2691" y="1165"/>
                </a:cubicBezTo>
                <a:cubicBezTo>
                  <a:pt x="2691" y="1164"/>
                  <a:pt x="2691" y="1163"/>
                  <a:pt x="2691" y="1163"/>
                </a:cubicBezTo>
                <a:cubicBezTo>
                  <a:pt x="2688" y="1162"/>
                  <a:pt x="2688" y="1161"/>
                  <a:pt x="2687" y="1163"/>
                </a:cubicBezTo>
                <a:cubicBezTo>
                  <a:pt x="2683" y="1163"/>
                  <a:pt x="2685" y="1161"/>
                  <a:pt x="2682" y="1159"/>
                </a:cubicBezTo>
                <a:cubicBezTo>
                  <a:pt x="2682" y="1157"/>
                  <a:pt x="2682" y="1157"/>
                  <a:pt x="2682" y="1157"/>
                </a:cubicBezTo>
                <a:cubicBezTo>
                  <a:pt x="2680" y="1157"/>
                  <a:pt x="2677" y="1156"/>
                  <a:pt x="2674" y="1156"/>
                </a:cubicBezTo>
                <a:cubicBezTo>
                  <a:pt x="2674" y="1155"/>
                  <a:pt x="2673" y="1155"/>
                  <a:pt x="2674" y="1153"/>
                </a:cubicBezTo>
                <a:close/>
                <a:moveTo>
                  <a:pt x="994" y="1107"/>
                </a:moveTo>
                <a:cubicBezTo>
                  <a:pt x="996" y="1108"/>
                  <a:pt x="995" y="1107"/>
                  <a:pt x="996" y="1107"/>
                </a:cubicBezTo>
                <a:cubicBezTo>
                  <a:pt x="996" y="1106"/>
                  <a:pt x="996" y="1107"/>
                  <a:pt x="996" y="1106"/>
                </a:cubicBezTo>
                <a:cubicBezTo>
                  <a:pt x="995" y="1106"/>
                  <a:pt x="995" y="1106"/>
                  <a:pt x="995" y="1106"/>
                </a:cubicBezTo>
                <a:cubicBezTo>
                  <a:pt x="995" y="1106"/>
                  <a:pt x="995" y="1107"/>
                  <a:pt x="994" y="1107"/>
                </a:cubicBezTo>
                <a:close/>
                <a:moveTo>
                  <a:pt x="2549" y="1108"/>
                </a:moveTo>
                <a:cubicBezTo>
                  <a:pt x="2549" y="1107"/>
                  <a:pt x="2549" y="1107"/>
                  <a:pt x="2549" y="1107"/>
                </a:cubicBezTo>
                <a:cubicBezTo>
                  <a:pt x="2546" y="1107"/>
                  <a:pt x="2546" y="1107"/>
                  <a:pt x="2546" y="1107"/>
                </a:cubicBezTo>
                <a:cubicBezTo>
                  <a:pt x="2546" y="1108"/>
                  <a:pt x="2546" y="1108"/>
                  <a:pt x="2546" y="1108"/>
                </a:cubicBezTo>
                <a:lnTo>
                  <a:pt x="2549" y="1108"/>
                </a:lnTo>
                <a:close/>
                <a:moveTo>
                  <a:pt x="2277" y="1109"/>
                </a:moveTo>
                <a:cubicBezTo>
                  <a:pt x="2278" y="1111"/>
                  <a:pt x="2278" y="1113"/>
                  <a:pt x="2279" y="1115"/>
                </a:cubicBezTo>
                <a:cubicBezTo>
                  <a:pt x="2279" y="1115"/>
                  <a:pt x="2280" y="1116"/>
                  <a:pt x="2280" y="1117"/>
                </a:cubicBezTo>
                <a:cubicBezTo>
                  <a:pt x="2283" y="1117"/>
                  <a:pt x="2283" y="1117"/>
                  <a:pt x="2283" y="1117"/>
                </a:cubicBezTo>
                <a:cubicBezTo>
                  <a:pt x="2282" y="1113"/>
                  <a:pt x="2281" y="1111"/>
                  <a:pt x="2280" y="1108"/>
                </a:cubicBezTo>
                <a:cubicBezTo>
                  <a:pt x="2279" y="1108"/>
                  <a:pt x="2278" y="1108"/>
                  <a:pt x="2277" y="1109"/>
                </a:cubicBezTo>
                <a:close/>
                <a:moveTo>
                  <a:pt x="2544" y="1109"/>
                </a:moveTo>
                <a:cubicBezTo>
                  <a:pt x="2544" y="1109"/>
                  <a:pt x="2544" y="1109"/>
                  <a:pt x="2544" y="1109"/>
                </a:cubicBezTo>
                <a:cubicBezTo>
                  <a:pt x="2545" y="1109"/>
                  <a:pt x="2545" y="1109"/>
                  <a:pt x="2545" y="1109"/>
                </a:cubicBezTo>
                <a:cubicBezTo>
                  <a:pt x="2545" y="1108"/>
                  <a:pt x="2545" y="1108"/>
                  <a:pt x="2545" y="1108"/>
                </a:cubicBezTo>
                <a:cubicBezTo>
                  <a:pt x="2543" y="1108"/>
                  <a:pt x="2543" y="1108"/>
                  <a:pt x="2543" y="1108"/>
                </a:cubicBezTo>
                <a:cubicBezTo>
                  <a:pt x="2543" y="1108"/>
                  <a:pt x="2543" y="1110"/>
                  <a:pt x="2544" y="1109"/>
                </a:cubicBezTo>
                <a:close/>
                <a:moveTo>
                  <a:pt x="2547" y="1113"/>
                </a:moveTo>
                <a:cubicBezTo>
                  <a:pt x="2548" y="1113"/>
                  <a:pt x="2548" y="1113"/>
                  <a:pt x="2549" y="1113"/>
                </a:cubicBezTo>
                <a:cubicBezTo>
                  <a:pt x="2549" y="1111"/>
                  <a:pt x="2549" y="1111"/>
                  <a:pt x="2549" y="1111"/>
                </a:cubicBezTo>
                <a:cubicBezTo>
                  <a:pt x="2549" y="1111"/>
                  <a:pt x="2549" y="1111"/>
                  <a:pt x="2549" y="1111"/>
                </a:cubicBezTo>
                <a:cubicBezTo>
                  <a:pt x="2549" y="1110"/>
                  <a:pt x="2549" y="1110"/>
                  <a:pt x="2549" y="1110"/>
                </a:cubicBezTo>
                <a:cubicBezTo>
                  <a:pt x="2548" y="1110"/>
                  <a:pt x="2547" y="1110"/>
                  <a:pt x="2546" y="1111"/>
                </a:cubicBezTo>
                <a:cubicBezTo>
                  <a:pt x="2546" y="1113"/>
                  <a:pt x="2546" y="1113"/>
                  <a:pt x="2546" y="1113"/>
                </a:cubicBezTo>
                <a:cubicBezTo>
                  <a:pt x="2547" y="1113"/>
                  <a:pt x="2546" y="1112"/>
                  <a:pt x="2547" y="1113"/>
                </a:cubicBezTo>
                <a:close/>
                <a:moveTo>
                  <a:pt x="2523" y="1111"/>
                </a:moveTo>
                <a:cubicBezTo>
                  <a:pt x="2522" y="1112"/>
                  <a:pt x="2523" y="1111"/>
                  <a:pt x="2522" y="1112"/>
                </a:cubicBezTo>
                <a:cubicBezTo>
                  <a:pt x="2521" y="1112"/>
                  <a:pt x="2521" y="1112"/>
                  <a:pt x="2521" y="1112"/>
                </a:cubicBezTo>
                <a:cubicBezTo>
                  <a:pt x="2521" y="1113"/>
                  <a:pt x="2521" y="1113"/>
                  <a:pt x="2521" y="1113"/>
                </a:cubicBezTo>
                <a:cubicBezTo>
                  <a:pt x="2523" y="1113"/>
                  <a:pt x="2523" y="1113"/>
                  <a:pt x="2523" y="1113"/>
                </a:cubicBezTo>
                <a:lnTo>
                  <a:pt x="2523" y="1111"/>
                </a:lnTo>
                <a:close/>
                <a:moveTo>
                  <a:pt x="2484" y="1117"/>
                </a:moveTo>
                <a:cubicBezTo>
                  <a:pt x="2485" y="1117"/>
                  <a:pt x="2485" y="1116"/>
                  <a:pt x="2485" y="1116"/>
                </a:cubicBezTo>
                <a:cubicBezTo>
                  <a:pt x="2486" y="1116"/>
                  <a:pt x="2486" y="1116"/>
                  <a:pt x="2486" y="1116"/>
                </a:cubicBezTo>
                <a:cubicBezTo>
                  <a:pt x="2486" y="1115"/>
                  <a:pt x="2486" y="1115"/>
                  <a:pt x="2486" y="1115"/>
                </a:cubicBezTo>
                <a:cubicBezTo>
                  <a:pt x="2484" y="1114"/>
                  <a:pt x="2482" y="1114"/>
                  <a:pt x="2480" y="1113"/>
                </a:cubicBezTo>
                <a:cubicBezTo>
                  <a:pt x="2480" y="1114"/>
                  <a:pt x="2480" y="1114"/>
                  <a:pt x="2479" y="1115"/>
                </a:cubicBezTo>
                <a:cubicBezTo>
                  <a:pt x="2479" y="1116"/>
                  <a:pt x="2479" y="1116"/>
                  <a:pt x="2480" y="1117"/>
                </a:cubicBezTo>
                <a:cubicBezTo>
                  <a:pt x="2481" y="1117"/>
                  <a:pt x="2482" y="1117"/>
                  <a:pt x="2484" y="1117"/>
                </a:cubicBezTo>
                <a:cubicBezTo>
                  <a:pt x="2484" y="1117"/>
                  <a:pt x="2484" y="1117"/>
                  <a:pt x="2484" y="1117"/>
                </a:cubicBezTo>
                <a:close/>
                <a:moveTo>
                  <a:pt x="2338" y="1120"/>
                </a:moveTo>
                <a:cubicBezTo>
                  <a:pt x="2338" y="1120"/>
                  <a:pt x="2338" y="1120"/>
                  <a:pt x="2338" y="1120"/>
                </a:cubicBezTo>
                <a:cubicBezTo>
                  <a:pt x="2338" y="1120"/>
                  <a:pt x="2338" y="1120"/>
                  <a:pt x="2338" y="1120"/>
                </a:cubicBezTo>
                <a:cubicBezTo>
                  <a:pt x="2339" y="1121"/>
                  <a:pt x="2338" y="1122"/>
                  <a:pt x="2338" y="1122"/>
                </a:cubicBezTo>
                <a:cubicBezTo>
                  <a:pt x="2338" y="1122"/>
                  <a:pt x="2338" y="1122"/>
                  <a:pt x="2338" y="1122"/>
                </a:cubicBezTo>
                <a:cubicBezTo>
                  <a:pt x="2338" y="1122"/>
                  <a:pt x="2338" y="1122"/>
                  <a:pt x="2338" y="1122"/>
                </a:cubicBezTo>
                <a:cubicBezTo>
                  <a:pt x="2338" y="1125"/>
                  <a:pt x="2338" y="1125"/>
                  <a:pt x="2338" y="1125"/>
                </a:cubicBezTo>
                <a:cubicBezTo>
                  <a:pt x="2339" y="1125"/>
                  <a:pt x="2339" y="1125"/>
                  <a:pt x="2339" y="1125"/>
                </a:cubicBezTo>
                <a:cubicBezTo>
                  <a:pt x="2339" y="1126"/>
                  <a:pt x="2339" y="1126"/>
                  <a:pt x="2339" y="1126"/>
                </a:cubicBezTo>
                <a:cubicBezTo>
                  <a:pt x="2339" y="1126"/>
                  <a:pt x="2343" y="1129"/>
                  <a:pt x="2343" y="1129"/>
                </a:cubicBezTo>
                <a:cubicBezTo>
                  <a:pt x="2343" y="1130"/>
                  <a:pt x="2343" y="1130"/>
                  <a:pt x="2343" y="1130"/>
                </a:cubicBezTo>
                <a:cubicBezTo>
                  <a:pt x="2344" y="1130"/>
                  <a:pt x="2344" y="1130"/>
                  <a:pt x="2344" y="1130"/>
                </a:cubicBezTo>
                <a:cubicBezTo>
                  <a:pt x="2344" y="1129"/>
                  <a:pt x="2344" y="1129"/>
                  <a:pt x="2344" y="1129"/>
                </a:cubicBezTo>
                <a:cubicBezTo>
                  <a:pt x="2344" y="1129"/>
                  <a:pt x="2344" y="1129"/>
                  <a:pt x="2344" y="1129"/>
                </a:cubicBezTo>
                <a:cubicBezTo>
                  <a:pt x="2344" y="1127"/>
                  <a:pt x="2344" y="1125"/>
                  <a:pt x="2344" y="1122"/>
                </a:cubicBezTo>
                <a:cubicBezTo>
                  <a:pt x="2343" y="1122"/>
                  <a:pt x="2343" y="1122"/>
                  <a:pt x="2342" y="1122"/>
                </a:cubicBezTo>
                <a:cubicBezTo>
                  <a:pt x="2342" y="1120"/>
                  <a:pt x="2342" y="1120"/>
                  <a:pt x="2342" y="1120"/>
                </a:cubicBezTo>
                <a:cubicBezTo>
                  <a:pt x="2342" y="1120"/>
                  <a:pt x="2342" y="1120"/>
                  <a:pt x="2342" y="1120"/>
                </a:cubicBezTo>
                <a:cubicBezTo>
                  <a:pt x="2342" y="1118"/>
                  <a:pt x="2342" y="1118"/>
                  <a:pt x="2342" y="1118"/>
                </a:cubicBezTo>
                <a:cubicBezTo>
                  <a:pt x="2341" y="1118"/>
                  <a:pt x="2341" y="1118"/>
                  <a:pt x="2340" y="1118"/>
                </a:cubicBezTo>
                <a:cubicBezTo>
                  <a:pt x="2340" y="1117"/>
                  <a:pt x="2340" y="1117"/>
                  <a:pt x="2340" y="1117"/>
                </a:cubicBezTo>
                <a:cubicBezTo>
                  <a:pt x="2340" y="1117"/>
                  <a:pt x="2340" y="1117"/>
                  <a:pt x="2340" y="1117"/>
                </a:cubicBezTo>
                <a:cubicBezTo>
                  <a:pt x="2340" y="1116"/>
                  <a:pt x="2340" y="1116"/>
                  <a:pt x="2340" y="1116"/>
                </a:cubicBezTo>
                <a:cubicBezTo>
                  <a:pt x="2339" y="1116"/>
                  <a:pt x="2339" y="1116"/>
                  <a:pt x="2338" y="1117"/>
                </a:cubicBezTo>
                <a:cubicBezTo>
                  <a:pt x="2338" y="1116"/>
                  <a:pt x="2337" y="1115"/>
                  <a:pt x="2336" y="1115"/>
                </a:cubicBezTo>
                <a:cubicBezTo>
                  <a:pt x="2336" y="1115"/>
                  <a:pt x="2336" y="1115"/>
                  <a:pt x="2335" y="1116"/>
                </a:cubicBezTo>
                <a:cubicBezTo>
                  <a:pt x="2334" y="1116"/>
                  <a:pt x="2334" y="1116"/>
                  <a:pt x="2334" y="1116"/>
                </a:cubicBezTo>
                <a:cubicBezTo>
                  <a:pt x="2335" y="1118"/>
                  <a:pt x="2335" y="1118"/>
                  <a:pt x="2334" y="1120"/>
                </a:cubicBezTo>
                <a:lnTo>
                  <a:pt x="2338" y="1120"/>
                </a:lnTo>
                <a:close/>
                <a:moveTo>
                  <a:pt x="2540" y="1117"/>
                </a:moveTo>
                <a:cubicBezTo>
                  <a:pt x="2541" y="1117"/>
                  <a:pt x="2542" y="1118"/>
                  <a:pt x="2543" y="1118"/>
                </a:cubicBezTo>
                <a:cubicBezTo>
                  <a:pt x="2543" y="1115"/>
                  <a:pt x="2543" y="1115"/>
                  <a:pt x="2543" y="1115"/>
                </a:cubicBezTo>
                <a:cubicBezTo>
                  <a:pt x="2543" y="1115"/>
                  <a:pt x="2543" y="1115"/>
                  <a:pt x="2543" y="1115"/>
                </a:cubicBezTo>
                <a:cubicBezTo>
                  <a:pt x="2543" y="1115"/>
                  <a:pt x="2543" y="1115"/>
                  <a:pt x="2543" y="1115"/>
                </a:cubicBezTo>
                <a:cubicBezTo>
                  <a:pt x="2541" y="1115"/>
                  <a:pt x="2541" y="1115"/>
                  <a:pt x="2540" y="1117"/>
                </a:cubicBezTo>
                <a:close/>
                <a:moveTo>
                  <a:pt x="2509" y="1115"/>
                </a:moveTo>
                <a:cubicBezTo>
                  <a:pt x="2507" y="1115"/>
                  <a:pt x="2504" y="1115"/>
                  <a:pt x="2503" y="1116"/>
                </a:cubicBezTo>
                <a:cubicBezTo>
                  <a:pt x="2502" y="1116"/>
                  <a:pt x="2502" y="1116"/>
                  <a:pt x="2502" y="1116"/>
                </a:cubicBezTo>
                <a:cubicBezTo>
                  <a:pt x="2502" y="1117"/>
                  <a:pt x="2502" y="1117"/>
                  <a:pt x="2502" y="1117"/>
                </a:cubicBezTo>
                <a:cubicBezTo>
                  <a:pt x="2509" y="1117"/>
                  <a:pt x="2509" y="1117"/>
                  <a:pt x="2509" y="1117"/>
                </a:cubicBezTo>
                <a:lnTo>
                  <a:pt x="2509" y="1115"/>
                </a:lnTo>
                <a:close/>
                <a:moveTo>
                  <a:pt x="2499" y="1117"/>
                </a:moveTo>
                <a:cubicBezTo>
                  <a:pt x="2497" y="1117"/>
                  <a:pt x="2495" y="1117"/>
                  <a:pt x="2492" y="1117"/>
                </a:cubicBezTo>
                <a:cubicBezTo>
                  <a:pt x="2492" y="1117"/>
                  <a:pt x="2492" y="1118"/>
                  <a:pt x="2492" y="1118"/>
                </a:cubicBezTo>
                <a:cubicBezTo>
                  <a:pt x="2492" y="1119"/>
                  <a:pt x="2492" y="1118"/>
                  <a:pt x="2492" y="1119"/>
                </a:cubicBezTo>
                <a:cubicBezTo>
                  <a:pt x="2495" y="1119"/>
                  <a:pt x="2497" y="1119"/>
                  <a:pt x="2499" y="1118"/>
                </a:cubicBezTo>
                <a:lnTo>
                  <a:pt x="2499" y="1117"/>
                </a:lnTo>
                <a:close/>
                <a:moveTo>
                  <a:pt x="1725" y="1121"/>
                </a:moveTo>
                <a:cubicBezTo>
                  <a:pt x="1725" y="1120"/>
                  <a:pt x="1726" y="1121"/>
                  <a:pt x="1725" y="1120"/>
                </a:cubicBezTo>
                <a:cubicBezTo>
                  <a:pt x="1725" y="1119"/>
                  <a:pt x="1725" y="1119"/>
                  <a:pt x="1725" y="1119"/>
                </a:cubicBezTo>
                <a:cubicBezTo>
                  <a:pt x="1724" y="1119"/>
                  <a:pt x="1722" y="1119"/>
                  <a:pt x="1721" y="1118"/>
                </a:cubicBezTo>
                <a:cubicBezTo>
                  <a:pt x="1721" y="1119"/>
                  <a:pt x="1721" y="1120"/>
                  <a:pt x="1722" y="1120"/>
                </a:cubicBezTo>
                <a:cubicBezTo>
                  <a:pt x="1723" y="1121"/>
                  <a:pt x="1724" y="1121"/>
                  <a:pt x="1725" y="1121"/>
                </a:cubicBezTo>
                <a:close/>
                <a:moveTo>
                  <a:pt x="2681" y="1124"/>
                </a:moveTo>
                <a:cubicBezTo>
                  <a:pt x="2683" y="1125"/>
                  <a:pt x="2686" y="1126"/>
                  <a:pt x="2687" y="1124"/>
                </a:cubicBezTo>
                <a:cubicBezTo>
                  <a:pt x="2688" y="1124"/>
                  <a:pt x="2687" y="1124"/>
                  <a:pt x="2687" y="1124"/>
                </a:cubicBezTo>
                <a:cubicBezTo>
                  <a:pt x="2685" y="1123"/>
                  <a:pt x="2684" y="1122"/>
                  <a:pt x="2682" y="1122"/>
                </a:cubicBezTo>
                <a:cubicBezTo>
                  <a:pt x="2681" y="1123"/>
                  <a:pt x="2681" y="1123"/>
                  <a:pt x="2681" y="1124"/>
                </a:cubicBezTo>
                <a:close/>
                <a:moveTo>
                  <a:pt x="2289" y="1125"/>
                </a:moveTo>
                <a:cubicBezTo>
                  <a:pt x="2289" y="1124"/>
                  <a:pt x="2289" y="1124"/>
                  <a:pt x="2288" y="1124"/>
                </a:cubicBezTo>
                <a:cubicBezTo>
                  <a:pt x="2288" y="1124"/>
                  <a:pt x="2288" y="1124"/>
                  <a:pt x="2288" y="1124"/>
                </a:cubicBezTo>
                <a:cubicBezTo>
                  <a:pt x="2288" y="1124"/>
                  <a:pt x="2288" y="1124"/>
                  <a:pt x="2288" y="1124"/>
                </a:cubicBezTo>
                <a:cubicBezTo>
                  <a:pt x="2288" y="1126"/>
                  <a:pt x="2288" y="1126"/>
                  <a:pt x="2290" y="1126"/>
                </a:cubicBezTo>
                <a:cubicBezTo>
                  <a:pt x="2289" y="1125"/>
                  <a:pt x="2290" y="1126"/>
                  <a:pt x="2289" y="1125"/>
                </a:cubicBezTo>
                <a:close/>
                <a:moveTo>
                  <a:pt x="2352" y="1127"/>
                </a:moveTo>
                <a:cubicBezTo>
                  <a:pt x="2351" y="1127"/>
                  <a:pt x="2351" y="1127"/>
                  <a:pt x="2351" y="1127"/>
                </a:cubicBezTo>
                <a:cubicBezTo>
                  <a:pt x="2351" y="1128"/>
                  <a:pt x="2351" y="1129"/>
                  <a:pt x="2351" y="1130"/>
                </a:cubicBezTo>
                <a:cubicBezTo>
                  <a:pt x="2351" y="1131"/>
                  <a:pt x="2352" y="1131"/>
                  <a:pt x="2352" y="1131"/>
                </a:cubicBezTo>
                <a:cubicBezTo>
                  <a:pt x="2352" y="1132"/>
                  <a:pt x="2352" y="1132"/>
                  <a:pt x="2352" y="1132"/>
                </a:cubicBezTo>
                <a:cubicBezTo>
                  <a:pt x="2354" y="1132"/>
                  <a:pt x="2354" y="1132"/>
                  <a:pt x="2354" y="1132"/>
                </a:cubicBezTo>
                <a:cubicBezTo>
                  <a:pt x="2354" y="1132"/>
                  <a:pt x="2354" y="1132"/>
                  <a:pt x="2354" y="1132"/>
                </a:cubicBezTo>
                <a:cubicBezTo>
                  <a:pt x="2358" y="1132"/>
                  <a:pt x="2358" y="1130"/>
                  <a:pt x="2359" y="1127"/>
                </a:cubicBezTo>
                <a:cubicBezTo>
                  <a:pt x="2358" y="1127"/>
                  <a:pt x="2358" y="1127"/>
                  <a:pt x="2358" y="1127"/>
                </a:cubicBezTo>
                <a:cubicBezTo>
                  <a:pt x="2358" y="1126"/>
                  <a:pt x="2358" y="1126"/>
                  <a:pt x="2358" y="1126"/>
                </a:cubicBezTo>
                <a:cubicBezTo>
                  <a:pt x="2356" y="1126"/>
                  <a:pt x="2353" y="1126"/>
                  <a:pt x="2352" y="1127"/>
                </a:cubicBezTo>
                <a:close/>
                <a:moveTo>
                  <a:pt x="2715" y="1130"/>
                </a:moveTo>
                <a:cubicBezTo>
                  <a:pt x="2716" y="1129"/>
                  <a:pt x="2715" y="1130"/>
                  <a:pt x="2716" y="1128"/>
                </a:cubicBezTo>
                <a:cubicBezTo>
                  <a:pt x="2715" y="1128"/>
                  <a:pt x="2716" y="1128"/>
                  <a:pt x="2715" y="1128"/>
                </a:cubicBezTo>
                <a:cubicBezTo>
                  <a:pt x="2711" y="1128"/>
                  <a:pt x="2711" y="1128"/>
                  <a:pt x="2711" y="1128"/>
                </a:cubicBezTo>
                <a:cubicBezTo>
                  <a:pt x="2710" y="1129"/>
                  <a:pt x="2710" y="1129"/>
                  <a:pt x="2710" y="1129"/>
                </a:cubicBezTo>
                <a:cubicBezTo>
                  <a:pt x="2711" y="1129"/>
                  <a:pt x="2711" y="1129"/>
                  <a:pt x="2711" y="1129"/>
                </a:cubicBezTo>
                <a:cubicBezTo>
                  <a:pt x="2712" y="1130"/>
                  <a:pt x="2713" y="1131"/>
                  <a:pt x="2715" y="1130"/>
                </a:cubicBezTo>
                <a:close/>
                <a:moveTo>
                  <a:pt x="2532" y="1129"/>
                </a:moveTo>
                <a:cubicBezTo>
                  <a:pt x="2532" y="1130"/>
                  <a:pt x="2532" y="1130"/>
                  <a:pt x="2532" y="1130"/>
                </a:cubicBezTo>
                <a:cubicBezTo>
                  <a:pt x="2531" y="1129"/>
                  <a:pt x="2529" y="1129"/>
                  <a:pt x="2527" y="1129"/>
                </a:cubicBezTo>
                <a:cubicBezTo>
                  <a:pt x="2527" y="1130"/>
                  <a:pt x="2527" y="1130"/>
                  <a:pt x="2527" y="1130"/>
                </a:cubicBezTo>
                <a:cubicBezTo>
                  <a:pt x="2526" y="1130"/>
                  <a:pt x="2526" y="1130"/>
                  <a:pt x="2524" y="1130"/>
                </a:cubicBezTo>
                <a:cubicBezTo>
                  <a:pt x="2524" y="1131"/>
                  <a:pt x="2524" y="1132"/>
                  <a:pt x="2524" y="1132"/>
                </a:cubicBezTo>
                <a:cubicBezTo>
                  <a:pt x="2526" y="1132"/>
                  <a:pt x="2526" y="1132"/>
                  <a:pt x="2526" y="1132"/>
                </a:cubicBezTo>
                <a:cubicBezTo>
                  <a:pt x="2526" y="1133"/>
                  <a:pt x="2526" y="1133"/>
                  <a:pt x="2526" y="1133"/>
                </a:cubicBezTo>
                <a:cubicBezTo>
                  <a:pt x="2528" y="1134"/>
                  <a:pt x="2528" y="1134"/>
                  <a:pt x="2530" y="1134"/>
                </a:cubicBezTo>
                <a:cubicBezTo>
                  <a:pt x="2530" y="1134"/>
                  <a:pt x="2530" y="1133"/>
                  <a:pt x="2530" y="1132"/>
                </a:cubicBezTo>
                <a:cubicBezTo>
                  <a:pt x="2533" y="1132"/>
                  <a:pt x="2533" y="1132"/>
                  <a:pt x="2533" y="1132"/>
                </a:cubicBezTo>
                <a:cubicBezTo>
                  <a:pt x="2533" y="1134"/>
                  <a:pt x="2533" y="1134"/>
                  <a:pt x="2533" y="1134"/>
                </a:cubicBezTo>
                <a:cubicBezTo>
                  <a:pt x="2536" y="1134"/>
                  <a:pt x="2536" y="1134"/>
                  <a:pt x="2536" y="1134"/>
                </a:cubicBezTo>
                <a:cubicBezTo>
                  <a:pt x="2536" y="1134"/>
                  <a:pt x="2535" y="1134"/>
                  <a:pt x="2536" y="1134"/>
                </a:cubicBezTo>
                <a:cubicBezTo>
                  <a:pt x="2536" y="1134"/>
                  <a:pt x="2536" y="1134"/>
                  <a:pt x="2536" y="1134"/>
                </a:cubicBezTo>
                <a:cubicBezTo>
                  <a:pt x="2538" y="1134"/>
                  <a:pt x="2538" y="1134"/>
                  <a:pt x="2538" y="1134"/>
                </a:cubicBezTo>
                <a:cubicBezTo>
                  <a:pt x="2538" y="1133"/>
                  <a:pt x="2538" y="1133"/>
                  <a:pt x="2538" y="1133"/>
                </a:cubicBezTo>
                <a:cubicBezTo>
                  <a:pt x="2540" y="1134"/>
                  <a:pt x="2542" y="1134"/>
                  <a:pt x="2544" y="1135"/>
                </a:cubicBezTo>
                <a:cubicBezTo>
                  <a:pt x="2544" y="1136"/>
                  <a:pt x="2544" y="1136"/>
                  <a:pt x="2544" y="1136"/>
                </a:cubicBezTo>
                <a:cubicBezTo>
                  <a:pt x="2546" y="1135"/>
                  <a:pt x="2546" y="1135"/>
                  <a:pt x="2547" y="1135"/>
                </a:cubicBezTo>
                <a:cubicBezTo>
                  <a:pt x="2546" y="1132"/>
                  <a:pt x="2546" y="1133"/>
                  <a:pt x="2545" y="1131"/>
                </a:cubicBezTo>
                <a:cubicBezTo>
                  <a:pt x="2543" y="1131"/>
                  <a:pt x="2542" y="1130"/>
                  <a:pt x="2540" y="1130"/>
                </a:cubicBezTo>
                <a:cubicBezTo>
                  <a:pt x="2538" y="1129"/>
                  <a:pt x="2536" y="1131"/>
                  <a:pt x="2535" y="1130"/>
                </a:cubicBezTo>
                <a:cubicBezTo>
                  <a:pt x="2535" y="1130"/>
                  <a:pt x="2535" y="1130"/>
                  <a:pt x="2535" y="1130"/>
                </a:cubicBezTo>
                <a:cubicBezTo>
                  <a:pt x="2534" y="1129"/>
                  <a:pt x="2533" y="1129"/>
                  <a:pt x="2532" y="1129"/>
                </a:cubicBezTo>
                <a:close/>
                <a:moveTo>
                  <a:pt x="2506" y="1131"/>
                </a:moveTo>
                <a:cubicBezTo>
                  <a:pt x="2506" y="1133"/>
                  <a:pt x="2506" y="1133"/>
                  <a:pt x="2506" y="1133"/>
                </a:cubicBezTo>
                <a:cubicBezTo>
                  <a:pt x="2508" y="1134"/>
                  <a:pt x="2507" y="1134"/>
                  <a:pt x="2511" y="1134"/>
                </a:cubicBezTo>
                <a:cubicBezTo>
                  <a:pt x="2511" y="1135"/>
                  <a:pt x="2511" y="1136"/>
                  <a:pt x="2511" y="1136"/>
                </a:cubicBezTo>
                <a:cubicBezTo>
                  <a:pt x="2513" y="1136"/>
                  <a:pt x="2513" y="1136"/>
                  <a:pt x="2513" y="1136"/>
                </a:cubicBezTo>
                <a:cubicBezTo>
                  <a:pt x="2513" y="1136"/>
                  <a:pt x="2513" y="1136"/>
                  <a:pt x="2513" y="1136"/>
                </a:cubicBezTo>
                <a:cubicBezTo>
                  <a:pt x="2517" y="1134"/>
                  <a:pt x="2518" y="1137"/>
                  <a:pt x="2519" y="1132"/>
                </a:cubicBezTo>
                <a:cubicBezTo>
                  <a:pt x="2517" y="1132"/>
                  <a:pt x="2517" y="1132"/>
                  <a:pt x="2517" y="1132"/>
                </a:cubicBezTo>
                <a:cubicBezTo>
                  <a:pt x="2517" y="1130"/>
                  <a:pt x="2517" y="1130"/>
                  <a:pt x="2517" y="1130"/>
                </a:cubicBezTo>
                <a:cubicBezTo>
                  <a:pt x="2513" y="1130"/>
                  <a:pt x="2510" y="1131"/>
                  <a:pt x="2506" y="1131"/>
                </a:cubicBezTo>
                <a:close/>
                <a:moveTo>
                  <a:pt x="2483" y="1150"/>
                </a:moveTo>
                <a:cubicBezTo>
                  <a:pt x="2482" y="1150"/>
                  <a:pt x="2482" y="1150"/>
                  <a:pt x="2482" y="1150"/>
                </a:cubicBezTo>
                <a:cubicBezTo>
                  <a:pt x="2482" y="1151"/>
                  <a:pt x="2482" y="1151"/>
                  <a:pt x="2482" y="1151"/>
                </a:cubicBezTo>
                <a:cubicBezTo>
                  <a:pt x="2481" y="1150"/>
                  <a:pt x="2481" y="1150"/>
                  <a:pt x="2481" y="1149"/>
                </a:cubicBezTo>
                <a:cubicBezTo>
                  <a:pt x="2480" y="1149"/>
                  <a:pt x="2480" y="1149"/>
                  <a:pt x="2480" y="1149"/>
                </a:cubicBezTo>
                <a:cubicBezTo>
                  <a:pt x="2479" y="1149"/>
                  <a:pt x="2479" y="1149"/>
                  <a:pt x="2479" y="1149"/>
                </a:cubicBezTo>
                <a:cubicBezTo>
                  <a:pt x="2479" y="1151"/>
                  <a:pt x="2479" y="1151"/>
                  <a:pt x="2479" y="1151"/>
                </a:cubicBezTo>
                <a:cubicBezTo>
                  <a:pt x="2478" y="1151"/>
                  <a:pt x="2478" y="1151"/>
                  <a:pt x="2478" y="1151"/>
                </a:cubicBezTo>
                <a:cubicBezTo>
                  <a:pt x="2479" y="1155"/>
                  <a:pt x="2479" y="1154"/>
                  <a:pt x="2481" y="1153"/>
                </a:cubicBezTo>
                <a:cubicBezTo>
                  <a:pt x="2482" y="1157"/>
                  <a:pt x="2482" y="1157"/>
                  <a:pt x="2482" y="1157"/>
                </a:cubicBezTo>
                <a:cubicBezTo>
                  <a:pt x="2485" y="1157"/>
                  <a:pt x="2485" y="1156"/>
                  <a:pt x="2486" y="1154"/>
                </a:cubicBezTo>
                <a:cubicBezTo>
                  <a:pt x="2487" y="1153"/>
                  <a:pt x="2487" y="1153"/>
                  <a:pt x="2487" y="1153"/>
                </a:cubicBezTo>
                <a:cubicBezTo>
                  <a:pt x="2486" y="1153"/>
                  <a:pt x="2486" y="1153"/>
                  <a:pt x="2486" y="1153"/>
                </a:cubicBezTo>
                <a:cubicBezTo>
                  <a:pt x="2485" y="1151"/>
                  <a:pt x="2485" y="1149"/>
                  <a:pt x="2486" y="1148"/>
                </a:cubicBezTo>
                <a:cubicBezTo>
                  <a:pt x="2486" y="1146"/>
                  <a:pt x="2486" y="1146"/>
                  <a:pt x="2486" y="1146"/>
                </a:cubicBezTo>
                <a:cubicBezTo>
                  <a:pt x="2486" y="1146"/>
                  <a:pt x="2486" y="1146"/>
                  <a:pt x="2486" y="1146"/>
                </a:cubicBezTo>
                <a:cubicBezTo>
                  <a:pt x="2486" y="1145"/>
                  <a:pt x="2486" y="1145"/>
                  <a:pt x="2486" y="1145"/>
                </a:cubicBezTo>
                <a:cubicBezTo>
                  <a:pt x="2485" y="1146"/>
                  <a:pt x="2484" y="1146"/>
                  <a:pt x="2483" y="1146"/>
                </a:cubicBezTo>
                <a:lnTo>
                  <a:pt x="2483" y="1150"/>
                </a:lnTo>
                <a:close/>
                <a:moveTo>
                  <a:pt x="2684" y="1155"/>
                </a:moveTo>
                <a:cubicBezTo>
                  <a:pt x="2684" y="1155"/>
                  <a:pt x="2684" y="1155"/>
                  <a:pt x="2684" y="1155"/>
                </a:cubicBezTo>
                <a:cubicBezTo>
                  <a:pt x="2684" y="1155"/>
                  <a:pt x="2684" y="1156"/>
                  <a:pt x="2685" y="1155"/>
                </a:cubicBezTo>
                <a:cubicBezTo>
                  <a:pt x="2685" y="1155"/>
                  <a:pt x="2685" y="1155"/>
                  <a:pt x="2685" y="1155"/>
                </a:cubicBezTo>
                <a:cubicBezTo>
                  <a:pt x="2686" y="1154"/>
                  <a:pt x="2685" y="1154"/>
                  <a:pt x="2684" y="1153"/>
                </a:cubicBezTo>
                <a:cubicBezTo>
                  <a:pt x="2684" y="1154"/>
                  <a:pt x="2684" y="1154"/>
                  <a:pt x="2684" y="1155"/>
                </a:cubicBezTo>
                <a:close/>
                <a:moveTo>
                  <a:pt x="2401" y="1182"/>
                </a:moveTo>
                <a:cubicBezTo>
                  <a:pt x="2402" y="1183"/>
                  <a:pt x="2402" y="1183"/>
                  <a:pt x="2403" y="1184"/>
                </a:cubicBezTo>
                <a:cubicBezTo>
                  <a:pt x="2403" y="1185"/>
                  <a:pt x="2403" y="1185"/>
                  <a:pt x="2403" y="1185"/>
                </a:cubicBezTo>
                <a:cubicBezTo>
                  <a:pt x="2405" y="1185"/>
                  <a:pt x="2406" y="1185"/>
                  <a:pt x="2407" y="1186"/>
                </a:cubicBezTo>
                <a:cubicBezTo>
                  <a:pt x="2407" y="1186"/>
                  <a:pt x="2407" y="1186"/>
                  <a:pt x="2407" y="1186"/>
                </a:cubicBezTo>
                <a:cubicBezTo>
                  <a:pt x="2410" y="1186"/>
                  <a:pt x="2410" y="1186"/>
                  <a:pt x="2410" y="1186"/>
                </a:cubicBezTo>
                <a:cubicBezTo>
                  <a:pt x="2410" y="1187"/>
                  <a:pt x="2410" y="1187"/>
                  <a:pt x="2411" y="1188"/>
                </a:cubicBezTo>
                <a:cubicBezTo>
                  <a:pt x="2412" y="1188"/>
                  <a:pt x="2412" y="1188"/>
                  <a:pt x="2412" y="1188"/>
                </a:cubicBezTo>
                <a:cubicBezTo>
                  <a:pt x="2412" y="1188"/>
                  <a:pt x="2412" y="1188"/>
                  <a:pt x="2412" y="1188"/>
                </a:cubicBezTo>
                <a:cubicBezTo>
                  <a:pt x="2413" y="1188"/>
                  <a:pt x="2413" y="1188"/>
                  <a:pt x="2413" y="1188"/>
                </a:cubicBezTo>
                <a:cubicBezTo>
                  <a:pt x="2412" y="1187"/>
                  <a:pt x="2412" y="1186"/>
                  <a:pt x="2412" y="1185"/>
                </a:cubicBezTo>
                <a:cubicBezTo>
                  <a:pt x="2411" y="1185"/>
                  <a:pt x="2411" y="1185"/>
                  <a:pt x="2411" y="1185"/>
                </a:cubicBezTo>
                <a:cubicBezTo>
                  <a:pt x="2411" y="1183"/>
                  <a:pt x="2411" y="1183"/>
                  <a:pt x="2411" y="1183"/>
                </a:cubicBezTo>
                <a:cubicBezTo>
                  <a:pt x="2411" y="1183"/>
                  <a:pt x="2411" y="1183"/>
                  <a:pt x="2411" y="1183"/>
                </a:cubicBezTo>
                <a:cubicBezTo>
                  <a:pt x="2409" y="1181"/>
                  <a:pt x="2409" y="1180"/>
                  <a:pt x="2411" y="1178"/>
                </a:cubicBezTo>
                <a:cubicBezTo>
                  <a:pt x="2411" y="1177"/>
                  <a:pt x="2410" y="1176"/>
                  <a:pt x="2410" y="1175"/>
                </a:cubicBezTo>
                <a:cubicBezTo>
                  <a:pt x="2409" y="1175"/>
                  <a:pt x="2408" y="1175"/>
                  <a:pt x="2407" y="1174"/>
                </a:cubicBezTo>
                <a:cubicBezTo>
                  <a:pt x="2407" y="1174"/>
                  <a:pt x="2407" y="1174"/>
                  <a:pt x="2407" y="1174"/>
                </a:cubicBezTo>
                <a:cubicBezTo>
                  <a:pt x="2404" y="1174"/>
                  <a:pt x="2404" y="1174"/>
                  <a:pt x="2404" y="1174"/>
                </a:cubicBezTo>
                <a:cubicBezTo>
                  <a:pt x="2404" y="1174"/>
                  <a:pt x="2404" y="1174"/>
                  <a:pt x="2404" y="1174"/>
                </a:cubicBezTo>
                <a:cubicBezTo>
                  <a:pt x="2403" y="1174"/>
                  <a:pt x="2403" y="1174"/>
                  <a:pt x="2403" y="1174"/>
                </a:cubicBezTo>
                <a:cubicBezTo>
                  <a:pt x="2403" y="1174"/>
                  <a:pt x="2403" y="1174"/>
                  <a:pt x="2403" y="1174"/>
                </a:cubicBezTo>
                <a:cubicBezTo>
                  <a:pt x="2401" y="1174"/>
                  <a:pt x="2401" y="1174"/>
                  <a:pt x="2401" y="1174"/>
                </a:cubicBezTo>
                <a:cubicBezTo>
                  <a:pt x="2401" y="1174"/>
                  <a:pt x="2401" y="1174"/>
                  <a:pt x="2401" y="1174"/>
                </a:cubicBezTo>
                <a:cubicBezTo>
                  <a:pt x="2399" y="1174"/>
                  <a:pt x="2398" y="1174"/>
                  <a:pt x="2397" y="1174"/>
                </a:cubicBezTo>
                <a:cubicBezTo>
                  <a:pt x="2396" y="1173"/>
                  <a:pt x="2396" y="1172"/>
                  <a:pt x="2396" y="1170"/>
                </a:cubicBezTo>
                <a:cubicBezTo>
                  <a:pt x="2396" y="1170"/>
                  <a:pt x="2397" y="1169"/>
                  <a:pt x="2397" y="1168"/>
                </a:cubicBezTo>
                <a:cubicBezTo>
                  <a:pt x="2396" y="1168"/>
                  <a:pt x="2396" y="1167"/>
                  <a:pt x="2396" y="1167"/>
                </a:cubicBezTo>
                <a:cubicBezTo>
                  <a:pt x="2396" y="1163"/>
                  <a:pt x="2396" y="1163"/>
                  <a:pt x="2396" y="1163"/>
                </a:cubicBezTo>
                <a:cubicBezTo>
                  <a:pt x="2393" y="1163"/>
                  <a:pt x="2392" y="1164"/>
                  <a:pt x="2390" y="1165"/>
                </a:cubicBezTo>
                <a:cubicBezTo>
                  <a:pt x="2390" y="1164"/>
                  <a:pt x="2390" y="1163"/>
                  <a:pt x="2390" y="1163"/>
                </a:cubicBezTo>
                <a:cubicBezTo>
                  <a:pt x="2388" y="1162"/>
                  <a:pt x="2387" y="1162"/>
                  <a:pt x="2386" y="1162"/>
                </a:cubicBezTo>
                <a:cubicBezTo>
                  <a:pt x="2386" y="1161"/>
                  <a:pt x="2386" y="1161"/>
                  <a:pt x="2386" y="1161"/>
                </a:cubicBezTo>
                <a:cubicBezTo>
                  <a:pt x="2383" y="1160"/>
                  <a:pt x="2383" y="1164"/>
                  <a:pt x="2380" y="1160"/>
                </a:cubicBezTo>
                <a:cubicBezTo>
                  <a:pt x="2378" y="1160"/>
                  <a:pt x="2378" y="1161"/>
                  <a:pt x="2377" y="1163"/>
                </a:cubicBezTo>
                <a:cubicBezTo>
                  <a:pt x="2368" y="1163"/>
                  <a:pt x="2368" y="1163"/>
                  <a:pt x="2368" y="1163"/>
                </a:cubicBezTo>
                <a:cubicBezTo>
                  <a:pt x="2368" y="1163"/>
                  <a:pt x="2368" y="1163"/>
                  <a:pt x="2368" y="1163"/>
                </a:cubicBezTo>
                <a:cubicBezTo>
                  <a:pt x="2366" y="1163"/>
                  <a:pt x="2366" y="1163"/>
                  <a:pt x="2366" y="1163"/>
                </a:cubicBezTo>
                <a:cubicBezTo>
                  <a:pt x="2366" y="1162"/>
                  <a:pt x="2366" y="1162"/>
                  <a:pt x="2366" y="1162"/>
                </a:cubicBezTo>
                <a:cubicBezTo>
                  <a:pt x="2363" y="1161"/>
                  <a:pt x="2362" y="1162"/>
                  <a:pt x="2361" y="1161"/>
                </a:cubicBezTo>
                <a:cubicBezTo>
                  <a:pt x="2358" y="1159"/>
                  <a:pt x="2361" y="1159"/>
                  <a:pt x="2359" y="1157"/>
                </a:cubicBezTo>
                <a:cubicBezTo>
                  <a:pt x="2359" y="1157"/>
                  <a:pt x="2359" y="1157"/>
                  <a:pt x="2359" y="1157"/>
                </a:cubicBezTo>
                <a:cubicBezTo>
                  <a:pt x="2359" y="1157"/>
                  <a:pt x="2356" y="1156"/>
                  <a:pt x="2353" y="1157"/>
                </a:cubicBezTo>
                <a:cubicBezTo>
                  <a:pt x="2353" y="1157"/>
                  <a:pt x="2353" y="1158"/>
                  <a:pt x="2352" y="1157"/>
                </a:cubicBezTo>
                <a:cubicBezTo>
                  <a:pt x="2352" y="1157"/>
                  <a:pt x="2352" y="1156"/>
                  <a:pt x="2351" y="1156"/>
                </a:cubicBezTo>
                <a:cubicBezTo>
                  <a:pt x="2350" y="1156"/>
                  <a:pt x="2348" y="1156"/>
                  <a:pt x="2346" y="1155"/>
                </a:cubicBezTo>
                <a:cubicBezTo>
                  <a:pt x="2346" y="1156"/>
                  <a:pt x="2346" y="1156"/>
                  <a:pt x="2346" y="1157"/>
                </a:cubicBezTo>
                <a:cubicBezTo>
                  <a:pt x="2342" y="1156"/>
                  <a:pt x="2339" y="1156"/>
                  <a:pt x="2336" y="1156"/>
                </a:cubicBezTo>
                <a:cubicBezTo>
                  <a:pt x="2335" y="1160"/>
                  <a:pt x="2334" y="1164"/>
                  <a:pt x="2331" y="1166"/>
                </a:cubicBezTo>
                <a:cubicBezTo>
                  <a:pt x="2331" y="1166"/>
                  <a:pt x="2332" y="1167"/>
                  <a:pt x="2332" y="1167"/>
                </a:cubicBezTo>
                <a:cubicBezTo>
                  <a:pt x="2334" y="1167"/>
                  <a:pt x="2334" y="1167"/>
                  <a:pt x="2334" y="1167"/>
                </a:cubicBezTo>
                <a:cubicBezTo>
                  <a:pt x="2334" y="1166"/>
                  <a:pt x="2334" y="1166"/>
                  <a:pt x="2334" y="1166"/>
                </a:cubicBezTo>
                <a:cubicBezTo>
                  <a:pt x="2337" y="1167"/>
                  <a:pt x="2339" y="1167"/>
                  <a:pt x="2341" y="1168"/>
                </a:cubicBezTo>
                <a:cubicBezTo>
                  <a:pt x="2341" y="1168"/>
                  <a:pt x="2341" y="1168"/>
                  <a:pt x="2341" y="1168"/>
                </a:cubicBezTo>
                <a:cubicBezTo>
                  <a:pt x="2340" y="1169"/>
                  <a:pt x="2340" y="1169"/>
                  <a:pt x="2339" y="1169"/>
                </a:cubicBezTo>
                <a:cubicBezTo>
                  <a:pt x="2339" y="1171"/>
                  <a:pt x="2339" y="1171"/>
                  <a:pt x="2339" y="1171"/>
                </a:cubicBezTo>
                <a:cubicBezTo>
                  <a:pt x="2342" y="1172"/>
                  <a:pt x="2342" y="1171"/>
                  <a:pt x="2344" y="1171"/>
                </a:cubicBezTo>
                <a:cubicBezTo>
                  <a:pt x="2344" y="1172"/>
                  <a:pt x="2344" y="1172"/>
                  <a:pt x="2344" y="1172"/>
                </a:cubicBezTo>
                <a:cubicBezTo>
                  <a:pt x="2346" y="1172"/>
                  <a:pt x="2346" y="1172"/>
                  <a:pt x="2346" y="1172"/>
                </a:cubicBezTo>
                <a:cubicBezTo>
                  <a:pt x="2346" y="1172"/>
                  <a:pt x="2346" y="1172"/>
                  <a:pt x="2346" y="1172"/>
                </a:cubicBezTo>
                <a:cubicBezTo>
                  <a:pt x="2349" y="1172"/>
                  <a:pt x="2349" y="1172"/>
                  <a:pt x="2349" y="1172"/>
                </a:cubicBezTo>
                <a:cubicBezTo>
                  <a:pt x="2349" y="1173"/>
                  <a:pt x="2349" y="1173"/>
                  <a:pt x="2349" y="1173"/>
                </a:cubicBezTo>
                <a:cubicBezTo>
                  <a:pt x="2350" y="1173"/>
                  <a:pt x="2351" y="1173"/>
                  <a:pt x="2351" y="1174"/>
                </a:cubicBezTo>
                <a:cubicBezTo>
                  <a:pt x="2351" y="1174"/>
                  <a:pt x="2351" y="1174"/>
                  <a:pt x="2351" y="1174"/>
                </a:cubicBezTo>
                <a:cubicBezTo>
                  <a:pt x="2352" y="1174"/>
                  <a:pt x="2352" y="1174"/>
                  <a:pt x="2352" y="1174"/>
                </a:cubicBezTo>
                <a:cubicBezTo>
                  <a:pt x="2352" y="1175"/>
                  <a:pt x="2353" y="1176"/>
                  <a:pt x="2353" y="1176"/>
                </a:cubicBezTo>
                <a:cubicBezTo>
                  <a:pt x="2358" y="1176"/>
                  <a:pt x="2358" y="1176"/>
                  <a:pt x="2358" y="1176"/>
                </a:cubicBezTo>
                <a:cubicBezTo>
                  <a:pt x="2358" y="1176"/>
                  <a:pt x="2358" y="1176"/>
                  <a:pt x="2358" y="1176"/>
                </a:cubicBezTo>
                <a:cubicBezTo>
                  <a:pt x="2360" y="1176"/>
                  <a:pt x="2363" y="1176"/>
                  <a:pt x="2365" y="1176"/>
                </a:cubicBezTo>
                <a:cubicBezTo>
                  <a:pt x="2365" y="1176"/>
                  <a:pt x="2365" y="1176"/>
                  <a:pt x="2365" y="1176"/>
                </a:cubicBezTo>
                <a:cubicBezTo>
                  <a:pt x="2366" y="1175"/>
                  <a:pt x="2367" y="1175"/>
                  <a:pt x="2367" y="1175"/>
                </a:cubicBezTo>
                <a:cubicBezTo>
                  <a:pt x="2367" y="1176"/>
                  <a:pt x="2367" y="1176"/>
                  <a:pt x="2367" y="1176"/>
                </a:cubicBezTo>
                <a:cubicBezTo>
                  <a:pt x="2369" y="1176"/>
                  <a:pt x="2369" y="1176"/>
                  <a:pt x="2369" y="1176"/>
                </a:cubicBezTo>
                <a:cubicBezTo>
                  <a:pt x="2369" y="1176"/>
                  <a:pt x="2369" y="1176"/>
                  <a:pt x="2369" y="1176"/>
                </a:cubicBezTo>
                <a:cubicBezTo>
                  <a:pt x="2371" y="1177"/>
                  <a:pt x="2373" y="1177"/>
                  <a:pt x="2375" y="1178"/>
                </a:cubicBezTo>
                <a:cubicBezTo>
                  <a:pt x="2375" y="1178"/>
                  <a:pt x="2375" y="1178"/>
                  <a:pt x="2375" y="1178"/>
                </a:cubicBezTo>
                <a:cubicBezTo>
                  <a:pt x="2376" y="1178"/>
                  <a:pt x="2376" y="1178"/>
                  <a:pt x="2376" y="1178"/>
                </a:cubicBezTo>
                <a:cubicBezTo>
                  <a:pt x="2376" y="1179"/>
                  <a:pt x="2376" y="1179"/>
                  <a:pt x="2376" y="1179"/>
                </a:cubicBezTo>
                <a:cubicBezTo>
                  <a:pt x="2379" y="1179"/>
                  <a:pt x="2379" y="1179"/>
                  <a:pt x="2379" y="1179"/>
                </a:cubicBezTo>
                <a:cubicBezTo>
                  <a:pt x="2379" y="1180"/>
                  <a:pt x="2379" y="1180"/>
                  <a:pt x="2379" y="1180"/>
                </a:cubicBezTo>
                <a:cubicBezTo>
                  <a:pt x="2380" y="1180"/>
                  <a:pt x="2380" y="1180"/>
                  <a:pt x="2380" y="1180"/>
                </a:cubicBezTo>
                <a:cubicBezTo>
                  <a:pt x="2380" y="1180"/>
                  <a:pt x="2380" y="1180"/>
                  <a:pt x="2380" y="1180"/>
                </a:cubicBezTo>
                <a:cubicBezTo>
                  <a:pt x="2383" y="1180"/>
                  <a:pt x="2383" y="1180"/>
                  <a:pt x="2383" y="1180"/>
                </a:cubicBezTo>
                <a:cubicBezTo>
                  <a:pt x="2383" y="1181"/>
                  <a:pt x="2383" y="1181"/>
                  <a:pt x="2383" y="1181"/>
                </a:cubicBezTo>
                <a:cubicBezTo>
                  <a:pt x="2385" y="1181"/>
                  <a:pt x="2387" y="1181"/>
                  <a:pt x="2388" y="1180"/>
                </a:cubicBezTo>
                <a:cubicBezTo>
                  <a:pt x="2388" y="1181"/>
                  <a:pt x="2388" y="1181"/>
                  <a:pt x="2388" y="1181"/>
                </a:cubicBezTo>
                <a:cubicBezTo>
                  <a:pt x="2390" y="1181"/>
                  <a:pt x="2390" y="1181"/>
                  <a:pt x="2390" y="1181"/>
                </a:cubicBezTo>
                <a:cubicBezTo>
                  <a:pt x="2390" y="1182"/>
                  <a:pt x="2390" y="1182"/>
                  <a:pt x="2390" y="1182"/>
                </a:cubicBezTo>
                <a:cubicBezTo>
                  <a:pt x="2392" y="1182"/>
                  <a:pt x="2392" y="1182"/>
                  <a:pt x="2392" y="1182"/>
                </a:cubicBezTo>
                <a:cubicBezTo>
                  <a:pt x="2392" y="1182"/>
                  <a:pt x="2392" y="1182"/>
                  <a:pt x="2392" y="1182"/>
                </a:cubicBezTo>
                <a:cubicBezTo>
                  <a:pt x="2394" y="1182"/>
                  <a:pt x="2394" y="1182"/>
                  <a:pt x="2394" y="1182"/>
                </a:cubicBezTo>
                <a:cubicBezTo>
                  <a:pt x="2394" y="1183"/>
                  <a:pt x="2394" y="1183"/>
                  <a:pt x="2394" y="1183"/>
                </a:cubicBezTo>
                <a:cubicBezTo>
                  <a:pt x="2397" y="1184"/>
                  <a:pt x="2398" y="1180"/>
                  <a:pt x="2401" y="1182"/>
                </a:cubicBezTo>
                <a:close/>
                <a:moveTo>
                  <a:pt x="2472" y="1156"/>
                </a:moveTo>
                <a:cubicBezTo>
                  <a:pt x="2472" y="1157"/>
                  <a:pt x="2472" y="1157"/>
                  <a:pt x="2472" y="1157"/>
                </a:cubicBezTo>
                <a:cubicBezTo>
                  <a:pt x="2473" y="1157"/>
                  <a:pt x="2473" y="1157"/>
                  <a:pt x="2473" y="1157"/>
                </a:cubicBezTo>
                <a:cubicBezTo>
                  <a:pt x="2473" y="1156"/>
                  <a:pt x="2473" y="1157"/>
                  <a:pt x="2472" y="1156"/>
                </a:cubicBezTo>
                <a:close/>
                <a:moveTo>
                  <a:pt x="2693" y="1159"/>
                </a:moveTo>
                <a:cubicBezTo>
                  <a:pt x="2693" y="1159"/>
                  <a:pt x="2693" y="1158"/>
                  <a:pt x="2693" y="1157"/>
                </a:cubicBezTo>
                <a:cubicBezTo>
                  <a:pt x="2691" y="1157"/>
                  <a:pt x="2691" y="1157"/>
                  <a:pt x="2691" y="1157"/>
                </a:cubicBezTo>
                <a:cubicBezTo>
                  <a:pt x="2691" y="1159"/>
                  <a:pt x="2691" y="1159"/>
                  <a:pt x="2691" y="1159"/>
                </a:cubicBezTo>
                <a:cubicBezTo>
                  <a:pt x="2691" y="1159"/>
                  <a:pt x="2692" y="1159"/>
                  <a:pt x="2693" y="1159"/>
                </a:cubicBezTo>
                <a:close/>
                <a:moveTo>
                  <a:pt x="2582" y="1165"/>
                </a:moveTo>
                <a:cubicBezTo>
                  <a:pt x="2582" y="1163"/>
                  <a:pt x="2582" y="1162"/>
                  <a:pt x="2582" y="1162"/>
                </a:cubicBezTo>
                <a:cubicBezTo>
                  <a:pt x="2582" y="1162"/>
                  <a:pt x="2582" y="1162"/>
                  <a:pt x="2582" y="1162"/>
                </a:cubicBezTo>
                <a:cubicBezTo>
                  <a:pt x="2581" y="1160"/>
                  <a:pt x="2581" y="1161"/>
                  <a:pt x="2580" y="1159"/>
                </a:cubicBezTo>
                <a:cubicBezTo>
                  <a:pt x="2578" y="1159"/>
                  <a:pt x="2577" y="1160"/>
                  <a:pt x="2576" y="1160"/>
                </a:cubicBezTo>
                <a:cubicBezTo>
                  <a:pt x="2576" y="1161"/>
                  <a:pt x="2576" y="1161"/>
                  <a:pt x="2576" y="1161"/>
                </a:cubicBezTo>
                <a:cubicBezTo>
                  <a:pt x="2577" y="1161"/>
                  <a:pt x="2578" y="1161"/>
                  <a:pt x="2578" y="1161"/>
                </a:cubicBezTo>
                <a:cubicBezTo>
                  <a:pt x="2578" y="1163"/>
                  <a:pt x="2578" y="1163"/>
                  <a:pt x="2578" y="1163"/>
                </a:cubicBezTo>
                <a:cubicBezTo>
                  <a:pt x="2578" y="1163"/>
                  <a:pt x="2578" y="1163"/>
                  <a:pt x="2578" y="1163"/>
                </a:cubicBezTo>
                <a:cubicBezTo>
                  <a:pt x="2577" y="1164"/>
                  <a:pt x="2578" y="1164"/>
                  <a:pt x="2578" y="1164"/>
                </a:cubicBezTo>
                <a:cubicBezTo>
                  <a:pt x="2578" y="1165"/>
                  <a:pt x="2578" y="1167"/>
                  <a:pt x="2578" y="1168"/>
                </a:cubicBezTo>
                <a:cubicBezTo>
                  <a:pt x="2577" y="1169"/>
                  <a:pt x="2576" y="1169"/>
                  <a:pt x="2575" y="1170"/>
                </a:cubicBezTo>
                <a:cubicBezTo>
                  <a:pt x="2576" y="1172"/>
                  <a:pt x="2577" y="1172"/>
                  <a:pt x="2577" y="1174"/>
                </a:cubicBezTo>
                <a:cubicBezTo>
                  <a:pt x="2578" y="1174"/>
                  <a:pt x="2578" y="1174"/>
                  <a:pt x="2578" y="1174"/>
                </a:cubicBezTo>
                <a:cubicBezTo>
                  <a:pt x="2578" y="1170"/>
                  <a:pt x="2578" y="1170"/>
                  <a:pt x="2578" y="1170"/>
                </a:cubicBezTo>
                <a:cubicBezTo>
                  <a:pt x="2578" y="1170"/>
                  <a:pt x="2578" y="1170"/>
                  <a:pt x="2578" y="1170"/>
                </a:cubicBezTo>
                <a:cubicBezTo>
                  <a:pt x="2578" y="1170"/>
                  <a:pt x="2578" y="1170"/>
                  <a:pt x="2578" y="1170"/>
                </a:cubicBezTo>
                <a:cubicBezTo>
                  <a:pt x="2579" y="1170"/>
                  <a:pt x="2578" y="1170"/>
                  <a:pt x="2579" y="1171"/>
                </a:cubicBezTo>
                <a:cubicBezTo>
                  <a:pt x="2580" y="1171"/>
                  <a:pt x="2580" y="1171"/>
                  <a:pt x="2580" y="1171"/>
                </a:cubicBezTo>
                <a:cubicBezTo>
                  <a:pt x="2579" y="1170"/>
                  <a:pt x="2579" y="1170"/>
                  <a:pt x="2579" y="1169"/>
                </a:cubicBezTo>
                <a:cubicBezTo>
                  <a:pt x="2581" y="1169"/>
                  <a:pt x="2581" y="1169"/>
                  <a:pt x="2581" y="1169"/>
                </a:cubicBezTo>
                <a:cubicBezTo>
                  <a:pt x="2581" y="1169"/>
                  <a:pt x="2581" y="1168"/>
                  <a:pt x="2582" y="1168"/>
                </a:cubicBezTo>
                <a:cubicBezTo>
                  <a:pt x="2582" y="1166"/>
                  <a:pt x="2582" y="1166"/>
                  <a:pt x="2582" y="1166"/>
                </a:cubicBezTo>
                <a:cubicBezTo>
                  <a:pt x="2580" y="1166"/>
                  <a:pt x="2580" y="1166"/>
                  <a:pt x="2580" y="1166"/>
                </a:cubicBezTo>
                <a:cubicBezTo>
                  <a:pt x="2580" y="1165"/>
                  <a:pt x="2580" y="1165"/>
                  <a:pt x="2580" y="1165"/>
                </a:cubicBezTo>
                <a:lnTo>
                  <a:pt x="2582" y="1165"/>
                </a:lnTo>
                <a:close/>
                <a:moveTo>
                  <a:pt x="1772" y="1166"/>
                </a:moveTo>
                <a:cubicBezTo>
                  <a:pt x="1773" y="1166"/>
                  <a:pt x="1773" y="1166"/>
                  <a:pt x="1773" y="1166"/>
                </a:cubicBezTo>
                <a:cubicBezTo>
                  <a:pt x="1773" y="1165"/>
                  <a:pt x="1773" y="1165"/>
                  <a:pt x="1773" y="1165"/>
                </a:cubicBezTo>
                <a:cubicBezTo>
                  <a:pt x="1774" y="1164"/>
                  <a:pt x="1774" y="1165"/>
                  <a:pt x="1774" y="1164"/>
                </a:cubicBezTo>
                <a:cubicBezTo>
                  <a:pt x="1773" y="1163"/>
                  <a:pt x="1773" y="1162"/>
                  <a:pt x="1772" y="1161"/>
                </a:cubicBezTo>
                <a:cubicBezTo>
                  <a:pt x="1772" y="1162"/>
                  <a:pt x="1772" y="1162"/>
                  <a:pt x="1772" y="1162"/>
                </a:cubicBezTo>
                <a:cubicBezTo>
                  <a:pt x="1771" y="1162"/>
                  <a:pt x="1771" y="1162"/>
                  <a:pt x="1771" y="1162"/>
                </a:cubicBezTo>
                <a:cubicBezTo>
                  <a:pt x="1771" y="1163"/>
                  <a:pt x="1771" y="1163"/>
                  <a:pt x="1771" y="1163"/>
                </a:cubicBezTo>
                <a:cubicBezTo>
                  <a:pt x="1772" y="1163"/>
                  <a:pt x="1772" y="1163"/>
                  <a:pt x="1772" y="1163"/>
                </a:cubicBezTo>
                <a:cubicBezTo>
                  <a:pt x="1771" y="1163"/>
                  <a:pt x="1771" y="1164"/>
                  <a:pt x="1771" y="1165"/>
                </a:cubicBezTo>
                <a:cubicBezTo>
                  <a:pt x="1772" y="1165"/>
                  <a:pt x="1772" y="1165"/>
                  <a:pt x="1772" y="1166"/>
                </a:cubicBezTo>
                <a:close/>
                <a:moveTo>
                  <a:pt x="2399" y="1165"/>
                </a:moveTo>
                <a:cubicBezTo>
                  <a:pt x="2399" y="1165"/>
                  <a:pt x="2399" y="1165"/>
                  <a:pt x="2399" y="1165"/>
                </a:cubicBezTo>
                <a:cubicBezTo>
                  <a:pt x="2398" y="1165"/>
                  <a:pt x="2398" y="1165"/>
                  <a:pt x="2398" y="1165"/>
                </a:cubicBezTo>
                <a:cubicBezTo>
                  <a:pt x="2398" y="1167"/>
                  <a:pt x="2398" y="1167"/>
                  <a:pt x="2398" y="1167"/>
                </a:cubicBezTo>
                <a:cubicBezTo>
                  <a:pt x="2399" y="1168"/>
                  <a:pt x="2399" y="1167"/>
                  <a:pt x="2399" y="1168"/>
                </a:cubicBezTo>
                <a:cubicBezTo>
                  <a:pt x="2402" y="1168"/>
                  <a:pt x="2405" y="1168"/>
                  <a:pt x="2406" y="1166"/>
                </a:cubicBezTo>
                <a:cubicBezTo>
                  <a:pt x="2407" y="1166"/>
                  <a:pt x="2407" y="1166"/>
                  <a:pt x="2407" y="1166"/>
                </a:cubicBezTo>
                <a:cubicBezTo>
                  <a:pt x="2407" y="1166"/>
                  <a:pt x="2407" y="1166"/>
                  <a:pt x="2407" y="1166"/>
                </a:cubicBezTo>
                <a:cubicBezTo>
                  <a:pt x="2406" y="1165"/>
                  <a:pt x="2406" y="1165"/>
                  <a:pt x="2406" y="1165"/>
                </a:cubicBezTo>
                <a:cubicBezTo>
                  <a:pt x="2401" y="1165"/>
                  <a:pt x="2401" y="1165"/>
                  <a:pt x="2401" y="1165"/>
                </a:cubicBezTo>
                <a:cubicBezTo>
                  <a:pt x="2401" y="1165"/>
                  <a:pt x="2401" y="1165"/>
                  <a:pt x="2401" y="1165"/>
                </a:cubicBezTo>
                <a:lnTo>
                  <a:pt x="2399" y="1165"/>
                </a:lnTo>
                <a:close/>
                <a:moveTo>
                  <a:pt x="2613" y="1174"/>
                </a:moveTo>
                <a:cubicBezTo>
                  <a:pt x="2612" y="1175"/>
                  <a:pt x="2613" y="1174"/>
                  <a:pt x="2612" y="1175"/>
                </a:cubicBezTo>
                <a:cubicBezTo>
                  <a:pt x="2611" y="1175"/>
                  <a:pt x="2611" y="1175"/>
                  <a:pt x="2611" y="1175"/>
                </a:cubicBezTo>
                <a:cubicBezTo>
                  <a:pt x="2611" y="1177"/>
                  <a:pt x="2611" y="1177"/>
                  <a:pt x="2611" y="1177"/>
                </a:cubicBezTo>
                <a:cubicBezTo>
                  <a:pt x="2613" y="1177"/>
                  <a:pt x="2613" y="1177"/>
                  <a:pt x="2613" y="1177"/>
                </a:cubicBezTo>
                <a:lnTo>
                  <a:pt x="2613" y="1174"/>
                </a:lnTo>
                <a:close/>
                <a:moveTo>
                  <a:pt x="2549" y="1186"/>
                </a:moveTo>
                <a:cubicBezTo>
                  <a:pt x="2550" y="1185"/>
                  <a:pt x="2550" y="1184"/>
                  <a:pt x="2551" y="1182"/>
                </a:cubicBezTo>
                <a:cubicBezTo>
                  <a:pt x="2551" y="1182"/>
                  <a:pt x="2552" y="1182"/>
                  <a:pt x="2553" y="1182"/>
                </a:cubicBezTo>
                <a:cubicBezTo>
                  <a:pt x="2553" y="1178"/>
                  <a:pt x="2553" y="1178"/>
                  <a:pt x="2553" y="1178"/>
                </a:cubicBezTo>
                <a:cubicBezTo>
                  <a:pt x="2550" y="1179"/>
                  <a:pt x="2550" y="1180"/>
                  <a:pt x="2549" y="1182"/>
                </a:cubicBezTo>
                <a:cubicBezTo>
                  <a:pt x="2548" y="1182"/>
                  <a:pt x="2548" y="1182"/>
                  <a:pt x="2548" y="1182"/>
                </a:cubicBezTo>
                <a:cubicBezTo>
                  <a:pt x="2548" y="1186"/>
                  <a:pt x="2548" y="1186"/>
                  <a:pt x="2548" y="1186"/>
                </a:cubicBezTo>
                <a:cubicBezTo>
                  <a:pt x="2549" y="1186"/>
                  <a:pt x="2549" y="1186"/>
                  <a:pt x="2549" y="1186"/>
                </a:cubicBezTo>
                <a:cubicBezTo>
                  <a:pt x="2549" y="1186"/>
                  <a:pt x="2549" y="1186"/>
                  <a:pt x="2549" y="1186"/>
                </a:cubicBezTo>
                <a:close/>
                <a:moveTo>
                  <a:pt x="2417" y="1189"/>
                </a:moveTo>
                <a:cubicBezTo>
                  <a:pt x="2417" y="1189"/>
                  <a:pt x="2417" y="1189"/>
                  <a:pt x="2417" y="1189"/>
                </a:cubicBezTo>
                <a:cubicBezTo>
                  <a:pt x="2418" y="1188"/>
                  <a:pt x="2418" y="1186"/>
                  <a:pt x="2420" y="1185"/>
                </a:cubicBezTo>
                <a:cubicBezTo>
                  <a:pt x="2419" y="1180"/>
                  <a:pt x="2418" y="1184"/>
                  <a:pt x="2415" y="1183"/>
                </a:cubicBezTo>
                <a:cubicBezTo>
                  <a:pt x="2415" y="1182"/>
                  <a:pt x="2415" y="1182"/>
                  <a:pt x="2415" y="1182"/>
                </a:cubicBezTo>
                <a:cubicBezTo>
                  <a:pt x="2414" y="1182"/>
                  <a:pt x="2414" y="1181"/>
                  <a:pt x="2413" y="1181"/>
                </a:cubicBezTo>
                <a:cubicBezTo>
                  <a:pt x="2413" y="1183"/>
                  <a:pt x="2412" y="1184"/>
                  <a:pt x="2413" y="1185"/>
                </a:cubicBezTo>
                <a:cubicBezTo>
                  <a:pt x="2414" y="1185"/>
                  <a:pt x="2415" y="1185"/>
                  <a:pt x="2415" y="1186"/>
                </a:cubicBezTo>
                <a:cubicBezTo>
                  <a:pt x="2416" y="1187"/>
                  <a:pt x="2415" y="1188"/>
                  <a:pt x="2415" y="1189"/>
                </a:cubicBezTo>
                <a:cubicBezTo>
                  <a:pt x="2416" y="1189"/>
                  <a:pt x="2416" y="1189"/>
                  <a:pt x="2416" y="1189"/>
                </a:cubicBezTo>
                <a:cubicBezTo>
                  <a:pt x="2416" y="1189"/>
                  <a:pt x="2416" y="1189"/>
                  <a:pt x="2416" y="1189"/>
                </a:cubicBezTo>
                <a:lnTo>
                  <a:pt x="2417" y="1189"/>
                </a:lnTo>
                <a:close/>
                <a:moveTo>
                  <a:pt x="2506" y="1184"/>
                </a:moveTo>
                <a:cubicBezTo>
                  <a:pt x="2506" y="1184"/>
                  <a:pt x="2506" y="1184"/>
                  <a:pt x="2506" y="1184"/>
                </a:cubicBezTo>
                <a:cubicBezTo>
                  <a:pt x="2505" y="1184"/>
                  <a:pt x="2505" y="1184"/>
                  <a:pt x="2505" y="1184"/>
                </a:cubicBezTo>
                <a:cubicBezTo>
                  <a:pt x="2505" y="1186"/>
                  <a:pt x="2505" y="1186"/>
                  <a:pt x="2505" y="1186"/>
                </a:cubicBezTo>
                <a:cubicBezTo>
                  <a:pt x="2514" y="1186"/>
                  <a:pt x="2514" y="1186"/>
                  <a:pt x="2514" y="1186"/>
                </a:cubicBezTo>
                <a:cubicBezTo>
                  <a:pt x="2514" y="1185"/>
                  <a:pt x="2513" y="1184"/>
                  <a:pt x="2513" y="1184"/>
                </a:cubicBezTo>
                <a:cubicBezTo>
                  <a:pt x="2509" y="1184"/>
                  <a:pt x="2509" y="1184"/>
                  <a:pt x="2509" y="1184"/>
                </a:cubicBezTo>
                <a:cubicBezTo>
                  <a:pt x="2509" y="1184"/>
                  <a:pt x="2509" y="1184"/>
                  <a:pt x="2509" y="1184"/>
                </a:cubicBezTo>
                <a:cubicBezTo>
                  <a:pt x="2509" y="1184"/>
                  <a:pt x="2509" y="1184"/>
                  <a:pt x="2509" y="1184"/>
                </a:cubicBezTo>
                <a:cubicBezTo>
                  <a:pt x="2509" y="1184"/>
                  <a:pt x="2509" y="1184"/>
                  <a:pt x="2509" y="1184"/>
                </a:cubicBezTo>
                <a:lnTo>
                  <a:pt x="2506" y="1184"/>
                </a:lnTo>
                <a:close/>
                <a:moveTo>
                  <a:pt x="2428" y="1191"/>
                </a:moveTo>
                <a:cubicBezTo>
                  <a:pt x="2428" y="1189"/>
                  <a:pt x="2429" y="1188"/>
                  <a:pt x="2429" y="1186"/>
                </a:cubicBezTo>
                <a:cubicBezTo>
                  <a:pt x="2428" y="1186"/>
                  <a:pt x="2428" y="1186"/>
                  <a:pt x="2428" y="1186"/>
                </a:cubicBezTo>
                <a:cubicBezTo>
                  <a:pt x="2428" y="1186"/>
                  <a:pt x="2428" y="1186"/>
                  <a:pt x="2428" y="1186"/>
                </a:cubicBezTo>
                <a:cubicBezTo>
                  <a:pt x="2426" y="1186"/>
                  <a:pt x="2426" y="1186"/>
                  <a:pt x="2426" y="1186"/>
                </a:cubicBezTo>
                <a:cubicBezTo>
                  <a:pt x="2425" y="1188"/>
                  <a:pt x="2424" y="1189"/>
                  <a:pt x="2424" y="1191"/>
                </a:cubicBezTo>
                <a:cubicBezTo>
                  <a:pt x="2426" y="1191"/>
                  <a:pt x="2426" y="1191"/>
                  <a:pt x="2426" y="1191"/>
                </a:cubicBezTo>
                <a:cubicBezTo>
                  <a:pt x="2426" y="1192"/>
                  <a:pt x="2426" y="1192"/>
                  <a:pt x="2426" y="1192"/>
                </a:cubicBezTo>
                <a:cubicBezTo>
                  <a:pt x="2427" y="1192"/>
                  <a:pt x="2427" y="1192"/>
                  <a:pt x="2428" y="1191"/>
                </a:cubicBezTo>
                <a:close/>
                <a:moveTo>
                  <a:pt x="2436" y="1197"/>
                </a:moveTo>
                <a:cubicBezTo>
                  <a:pt x="2436" y="1196"/>
                  <a:pt x="2436" y="1196"/>
                  <a:pt x="2436" y="1196"/>
                </a:cubicBezTo>
                <a:cubicBezTo>
                  <a:pt x="2437" y="1196"/>
                  <a:pt x="2437" y="1196"/>
                  <a:pt x="2437" y="1196"/>
                </a:cubicBezTo>
                <a:cubicBezTo>
                  <a:pt x="2437" y="1195"/>
                  <a:pt x="2437" y="1195"/>
                  <a:pt x="2437" y="1195"/>
                </a:cubicBezTo>
                <a:cubicBezTo>
                  <a:pt x="2442" y="1195"/>
                  <a:pt x="2442" y="1195"/>
                  <a:pt x="2442" y="1195"/>
                </a:cubicBezTo>
                <a:cubicBezTo>
                  <a:pt x="2442" y="1195"/>
                  <a:pt x="2442" y="1195"/>
                  <a:pt x="2442" y="1195"/>
                </a:cubicBezTo>
                <a:cubicBezTo>
                  <a:pt x="2445" y="1194"/>
                  <a:pt x="2446" y="1194"/>
                  <a:pt x="2448" y="1195"/>
                </a:cubicBezTo>
                <a:cubicBezTo>
                  <a:pt x="2448" y="1194"/>
                  <a:pt x="2448" y="1194"/>
                  <a:pt x="2448" y="1194"/>
                </a:cubicBezTo>
                <a:cubicBezTo>
                  <a:pt x="2449" y="1194"/>
                  <a:pt x="2449" y="1194"/>
                  <a:pt x="2449" y="1194"/>
                </a:cubicBezTo>
                <a:cubicBezTo>
                  <a:pt x="2448" y="1192"/>
                  <a:pt x="2448" y="1192"/>
                  <a:pt x="2447" y="1190"/>
                </a:cubicBezTo>
                <a:cubicBezTo>
                  <a:pt x="2445" y="1190"/>
                  <a:pt x="2444" y="1190"/>
                  <a:pt x="2442" y="1189"/>
                </a:cubicBezTo>
                <a:cubicBezTo>
                  <a:pt x="2441" y="1189"/>
                  <a:pt x="2441" y="1188"/>
                  <a:pt x="2441" y="1188"/>
                </a:cubicBezTo>
                <a:cubicBezTo>
                  <a:pt x="2439" y="1187"/>
                  <a:pt x="2439" y="1187"/>
                  <a:pt x="2438" y="1186"/>
                </a:cubicBezTo>
                <a:cubicBezTo>
                  <a:pt x="2437" y="1187"/>
                  <a:pt x="2437" y="1188"/>
                  <a:pt x="2437" y="1189"/>
                </a:cubicBezTo>
                <a:cubicBezTo>
                  <a:pt x="2440" y="1189"/>
                  <a:pt x="2440" y="1189"/>
                  <a:pt x="2440" y="1189"/>
                </a:cubicBezTo>
                <a:cubicBezTo>
                  <a:pt x="2440" y="1191"/>
                  <a:pt x="2440" y="1191"/>
                  <a:pt x="2440" y="1191"/>
                </a:cubicBezTo>
                <a:cubicBezTo>
                  <a:pt x="2439" y="1191"/>
                  <a:pt x="2439" y="1191"/>
                  <a:pt x="2439" y="1191"/>
                </a:cubicBezTo>
                <a:cubicBezTo>
                  <a:pt x="2439" y="1192"/>
                  <a:pt x="2439" y="1192"/>
                  <a:pt x="2439" y="1192"/>
                </a:cubicBezTo>
                <a:cubicBezTo>
                  <a:pt x="2437" y="1192"/>
                  <a:pt x="2435" y="1192"/>
                  <a:pt x="2434" y="1191"/>
                </a:cubicBezTo>
                <a:cubicBezTo>
                  <a:pt x="2433" y="1191"/>
                  <a:pt x="2433" y="1190"/>
                  <a:pt x="2432" y="1189"/>
                </a:cubicBezTo>
                <a:cubicBezTo>
                  <a:pt x="2432" y="1189"/>
                  <a:pt x="2432" y="1189"/>
                  <a:pt x="2432" y="1189"/>
                </a:cubicBezTo>
                <a:cubicBezTo>
                  <a:pt x="2432" y="1190"/>
                  <a:pt x="2432" y="1190"/>
                  <a:pt x="2432" y="1190"/>
                </a:cubicBezTo>
                <a:cubicBezTo>
                  <a:pt x="2431" y="1190"/>
                  <a:pt x="2430" y="1191"/>
                  <a:pt x="2430" y="1191"/>
                </a:cubicBezTo>
                <a:cubicBezTo>
                  <a:pt x="2429" y="1193"/>
                  <a:pt x="2429" y="1194"/>
                  <a:pt x="2429" y="1196"/>
                </a:cubicBezTo>
                <a:cubicBezTo>
                  <a:pt x="2433" y="1195"/>
                  <a:pt x="2433" y="1195"/>
                  <a:pt x="2433" y="1195"/>
                </a:cubicBezTo>
                <a:cubicBezTo>
                  <a:pt x="2433" y="1196"/>
                  <a:pt x="2433" y="1196"/>
                  <a:pt x="2433" y="1196"/>
                </a:cubicBezTo>
                <a:cubicBezTo>
                  <a:pt x="2434" y="1196"/>
                  <a:pt x="2435" y="1197"/>
                  <a:pt x="2436" y="1197"/>
                </a:cubicBezTo>
                <a:close/>
                <a:moveTo>
                  <a:pt x="2526" y="1189"/>
                </a:moveTo>
                <a:cubicBezTo>
                  <a:pt x="2526" y="1188"/>
                  <a:pt x="2526" y="1188"/>
                  <a:pt x="2526" y="1188"/>
                </a:cubicBezTo>
                <a:cubicBezTo>
                  <a:pt x="2524" y="1188"/>
                  <a:pt x="2524" y="1188"/>
                  <a:pt x="2524" y="1188"/>
                </a:cubicBezTo>
                <a:cubicBezTo>
                  <a:pt x="2524" y="1189"/>
                  <a:pt x="2524" y="1189"/>
                  <a:pt x="2524" y="1189"/>
                </a:cubicBezTo>
                <a:lnTo>
                  <a:pt x="2526" y="1189"/>
                </a:lnTo>
                <a:close/>
                <a:moveTo>
                  <a:pt x="2470" y="1195"/>
                </a:moveTo>
                <a:cubicBezTo>
                  <a:pt x="2471" y="1195"/>
                  <a:pt x="2471" y="1195"/>
                  <a:pt x="2471" y="1194"/>
                </a:cubicBezTo>
                <a:cubicBezTo>
                  <a:pt x="2474" y="1194"/>
                  <a:pt x="2474" y="1194"/>
                  <a:pt x="2474" y="1194"/>
                </a:cubicBezTo>
                <a:cubicBezTo>
                  <a:pt x="2474" y="1193"/>
                  <a:pt x="2474" y="1193"/>
                  <a:pt x="2474" y="1193"/>
                </a:cubicBezTo>
                <a:cubicBezTo>
                  <a:pt x="2476" y="1193"/>
                  <a:pt x="2477" y="1193"/>
                  <a:pt x="2479" y="1192"/>
                </a:cubicBezTo>
                <a:cubicBezTo>
                  <a:pt x="2479" y="1193"/>
                  <a:pt x="2480" y="1193"/>
                  <a:pt x="2480" y="1194"/>
                </a:cubicBezTo>
                <a:cubicBezTo>
                  <a:pt x="2481" y="1194"/>
                  <a:pt x="2481" y="1194"/>
                  <a:pt x="2481" y="1194"/>
                </a:cubicBezTo>
                <a:cubicBezTo>
                  <a:pt x="2481" y="1192"/>
                  <a:pt x="2481" y="1192"/>
                  <a:pt x="2481" y="1192"/>
                </a:cubicBezTo>
                <a:cubicBezTo>
                  <a:pt x="2481" y="1192"/>
                  <a:pt x="2482" y="1192"/>
                  <a:pt x="2482" y="1191"/>
                </a:cubicBezTo>
                <a:cubicBezTo>
                  <a:pt x="2481" y="1190"/>
                  <a:pt x="2482" y="1190"/>
                  <a:pt x="2481" y="1189"/>
                </a:cubicBezTo>
                <a:cubicBezTo>
                  <a:pt x="2478" y="1190"/>
                  <a:pt x="2475" y="1191"/>
                  <a:pt x="2474" y="1191"/>
                </a:cubicBezTo>
                <a:cubicBezTo>
                  <a:pt x="2474" y="1190"/>
                  <a:pt x="2473" y="1190"/>
                  <a:pt x="2473" y="1189"/>
                </a:cubicBezTo>
                <a:cubicBezTo>
                  <a:pt x="2471" y="1189"/>
                  <a:pt x="2470" y="1189"/>
                  <a:pt x="2468" y="1189"/>
                </a:cubicBezTo>
                <a:cubicBezTo>
                  <a:pt x="2468" y="1189"/>
                  <a:pt x="2468" y="1189"/>
                  <a:pt x="2468" y="1189"/>
                </a:cubicBezTo>
                <a:cubicBezTo>
                  <a:pt x="2465" y="1189"/>
                  <a:pt x="2465" y="1189"/>
                  <a:pt x="2465" y="1189"/>
                </a:cubicBezTo>
                <a:cubicBezTo>
                  <a:pt x="2465" y="1189"/>
                  <a:pt x="2465" y="1189"/>
                  <a:pt x="2465" y="1189"/>
                </a:cubicBezTo>
                <a:cubicBezTo>
                  <a:pt x="2463" y="1189"/>
                  <a:pt x="2460" y="1188"/>
                  <a:pt x="2458" y="1188"/>
                </a:cubicBezTo>
                <a:cubicBezTo>
                  <a:pt x="2458" y="1189"/>
                  <a:pt x="2458" y="1189"/>
                  <a:pt x="2458" y="1189"/>
                </a:cubicBezTo>
                <a:cubicBezTo>
                  <a:pt x="2457" y="1189"/>
                  <a:pt x="2455" y="1189"/>
                  <a:pt x="2454" y="1189"/>
                </a:cubicBezTo>
                <a:cubicBezTo>
                  <a:pt x="2454" y="1191"/>
                  <a:pt x="2454" y="1192"/>
                  <a:pt x="2455" y="1193"/>
                </a:cubicBezTo>
                <a:cubicBezTo>
                  <a:pt x="2462" y="1193"/>
                  <a:pt x="2462" y="1193"/>
                  <a:pt x="2462" y="1193"/>
                </a:cubicBezTo>
                <a:cubicBezTo>
                  <a:pt x="2462" y="1195"/>
                  <a:pt x="2462" y="1195"/>
                  <a:pt x="2462" y="1195"/>
                </a:cubicBezTo>
                <a:cubicBezTo>
                  <a:pt x="2464" y="1195"/>
                  <a:pt x="2466" y="1194"/>
                  <a:pt x="2468" y="1194"/>
                </a:cubicBezTo>
                <a:cubicBezTo>
                  <a:pt x="2468" y="1194"/>
                  <a:pt x="2468" y="1196"/>
                  <a:pt x="2470" y="1195"/>
                </a:cubicBezTo>
                <a:close/>
                <a:moveTo>
                  <a:pt x="2494" y="1191"/>
                </a:moveTo>
                <a:cubicBezTo>
                  <a:pt x="2498" y="1191"/>
                  <a:pt x="2498" y="1191"/>
                  <a:pt x="2498" y="1191"/>
                </a:cubicBezTo>
                <a:cubicBezTo>
                  <a:pt x="2498" y="1189"/>
                  <a:pt x="2498" y="1189"/>
                  <a:pt x="2498" y="1189"/>
                </a:cubicBezTo>
                <a:cubicBezTo>
                  <a:pt x="2496" y="1190"/>
                  <a:pt x="2496" y="1190"/>
                  <a:pt x="2494" y="1189"/>
                </a:cubicBezTo>
                <a:lnTo>
                  <a:pt x="2494" y="1191"/>
                </a:lnTo>
                <a:close/>
                <a:moveTo>
                  <a:pt x="2487" y="1191"/>
                </a:moveTo>
                <a:cubicBezTo>
                  <a:pt x="2487" y="1191"/>
                  <a:pt x="2487" y="1191"/>
                  <a:pt x="2487" y="1191"/>
                </a:cubicBezTo>
                <a:cubicBezTo>
                  <a:pt x="2488" y="1190"/>
                  <a:pt x="2487" y="1191"/>
                  <a:pt x="2488" y="1190"/>
                </a:cubicBezTo>
                <a:cubicBezTo>
                  <a:pt x="2486" y="1190"/>
                  <a:pt x="2486" y="1190"/>
                  <a:pt x="2486" y="1190"/>
                </a:cubicBezTo>
                <a:cubicBezTo>
                  <a:pt x="2487" y="1191"/>
                  <a:pt x="2486" y="1191"/>
                  <a:pt x="2487" y="1191"/>
                </a:cubicBezTo>
                <a:close/>
                <a:moveTo>
                  <a:pt x="2491" y="1190"/>
                </a:moveTo>
                <a:cubicBezTo>
                  <a:pt x="2491" y="1191"/>
                  <a:pt x="2490" y="1191"/>
                  <a:pt x="2490" y="1192"/>
                </a:cubicBezTo>
                <a:cubicBezTo>
                  <a:pt x="2492" y="1192"/>
                  <a:pt x="2491" y="1192"/>
                  <a:pt x="2492" y="1191"/>
                </a:cubicBezTo>
                <a:cubicBezTo>
                  <a:pt x="2492" y="1191"/>
                  <a:pt x="2492" y="1192"/>
                  <a:pt x="2492" y="1191"/>
                </a:cubicBezTo>
                <a:cubicBezTo>
                  <a:pt x="2492" y="1191"/>
                  <a:pt x="2492" y="1191"/>
                  <a:pt x="2492" y="1191"/>
                </a:cubicBezTo>
                <a:cubicBezTo>
                  <a:pt x="2492" y="1190"/>
                  <a:pt x="2492" y="1190"/>
                  <a:pt x="2492" y="1190"/>
                </a:cubicBezTo>
                <a:lnTo>
                  <a:pt x="2491" y="1190"/>
                </a:lnTo>
                <a:close/>
                <a:moveTo>
                  <a:pt x="2478" y="1216"/>
                </a:moveTo>
                <a:cubicBezTo>
                  <a:pt x="2481" y="1216"/>
                  <a:pt x="2482" y="1215"/>
                  <a:pt x="2484" y="1214"/>
                </a:cubicBezTo>
                <a:cubicBezTo>
                  <a:pt x="2484" y="1213"/>
                  <a:pt x="2484" y="1213"/>
                  <a:pt x="2484" y="1213"/>
                </a:cubicBezTo>
                <a:cubicBezTo>
                  <a:pt x="2485" y="1213"/>
                  <a:pt x="2485" y="1213"/>
                  <a:pt x="2485" y="1213"/>
                </a:cubicBezTo>
                <a:cubicBezTo>
                  <a:pt x="2486" y="1211"/>
                  <a:pt x="2486" y="1212"/>
                  <a:pt x="2487" y="1211"/>
                </a:cubicBezTo>
                <a:cubicBezTo>
                  <a:pt x="2487" y="1211"/>
                  <a:pt x="2488" y="1210"/>
                  <a:pt x="2488" y="1209"/>
                </a:cubicBezTo>
                <a:cubicBezTo>
                  <a:pt x="2492" y="1209"/>
                  <a:pt x="2492" y="1209"/>
                  <a:pt x="2492" y="1209"/>
                </a:cubicBezTo>
                <a:cubicBezTo>
                  <a:pt x="2492" y="1209"/>
                  <a:pt x="2492" y="1208"/>
                  <a:pt x="2492" y="1208"/>
                </a:cubicBezTo>
                <a:cubicBezTo>
                  <a:pt x="2496" y="1208"/>
                  <a:pt x="2496" y="1208"/>
                  <a:pt x="2496" y="1208"/>
                </a:cubicBezTo>
                <a:cubicBezTo>
                  <a:pt x="2496" y="1207"/>
                  <a:pt x="2497" y="1207"/>
                  <a:pt x="2497" y="1207"/>
                </a:cubicBezTo>
                <a:cubicBezTo>
                  <a:pt x="2497" y="1206"/>
                  <a:pt x="2498" y="1206"/>
                  <a:pt x="2499" y="1206"/>
                </a:cubicBezTo>
                <a:cubicBezTo>
                  <a:pt x="2499" y="1205"/>
                  <a:pt x="2499" y="1203"/>
                  <a:pt x="2500" y="1203"/>
                </a:cubicBezTo>
                <a:cubicBezTo>
                  <a:pt x="2501" y="1202"/>
                  <a:pt x="2502" y="1203"/>
                  <a:pt x="2503" y="1202"/>
                </a:cubicBezTo>
                <a:cubicBezTo>
                  <a:pt x="2503" y="1201"/>
                  <a:pt x="2503" y="1201"/>
                  <a:pt x="2503" y="1201"/>
                </a:cubicBezTo>
                <a:cubicBezTo>
                  <a:pt x="2503" y="1200"/>
                  <a:pt x="2507" y="1199"/>
                  <a:pt x="2507" y="1199"/>
                </a:cubicBezTo>
                <a:cubicBezTo>
                  <a:pt x="2508" y="1198"/>
                  <a:pt x="2508" y="1197"/>
                  <a:pt x="2508" y="1197"/>
                </a:cubicBezTo>
                <a:cubicBezTo>
                  <a:pt x="2509" y="1197"/>
                  <a:pt x="2509" y="1197"/>
                  <a:pt x="2509" y="1197"/>
                </a:cubicBezTo>
                <a:cubicBezTo>
                  <a:pt x="2510" y="1195"/>
                  <a:pt x="2510" y="1195"/>
                  <a:pt x="2510" y="1195"/>
                </a:cubicBezTo>
                <a:cubicBezTo>
                  <a:pt x="2513" y="1195"/>
                  <a:pt x="2513" y="1195"/>
                  <a:pt x="2513" y="1195"/>
                </a:cubicBezTo>
                <a:cubicBezTo>
                  <a:pt x="2513" y="1195"/>
                  <a:pt x="2513" y="1195"/>
                  <a:pt x="2513" y="1195"/>
                </a:cubicBezTo>
                <a:cubicBezTo>
                  <a:pt x="2514" y="1194"/>
                  <a:pt x="2514" y="1193"/>
                  <a:pt x="2517" y="1192"/>
                </a:cubicBezTo>
                <a:cubicBezTo>
                  <a:pt x="2517" y="1190"/>
                  <a:pt x="2517" y="1190"/>
                  <a:pt x="2517" y="1190"/>
                </a:cubicBezTo>
                <a:cubicBezTo>
                  <a:pt x="2515" y="1190"/>
                  <a:pt x="2513" y="1191"/>
                  <a:pt x="2512" y="1191"/>
                </a:cubicBezTo>
                <a:cubicBezTo>
                  <a:pt x="2512" y="1191"/>
                  <a:pt x="2512" y="1191"/>
                  <a:pt x="2512" y="1191"/>
                </a:cubicBezTo>
                <a:cubicBezTo>
                  <a:pt x="2507" y="1191"/>
                  <a:pt x="2507" y="1191"/>
                  <a:pt x="2507" y="1191"/>
                </a:cubicBezTo>
                <a:cubicBezTo>
                  <a:pt x="2507" y="1192"/>
                  <a:pt x="2506" y="1193"/>
                  <a:pt x="2506" y="1193"/>
                </a:cubicBezTo>
                <a:cubicBezTo>
                  <a:pt x="2505" y="1193"/>
                  <a:pt x="2503" y="1193"/>
                  <a:pt x="2502" y="1193"/>
                </a:cubicBezTo>
                <a:cubicBezTo>
                  <a:pt x="2502" y="1193"/>
                  <a:pt x="2502" y="1193"/>
                  <a:pt x="2502" y="1193"/>
                </a:cubicBezTo>
                <a:cubicBezTo>
                  <a:pt x="2501" y="1194"/>
                  <a:pt x="2499" y="1194"/>
                  <a:pt x="2497" y="1194"/>
                </a:cubicBezTo>
                <a:cubicBezTo>
                  <a:pt x="2497" y="1195"/>
                  <a:pt x="2497" y="1197"/>
                  <a:pt x="2496" y="1198"/>
                </a:cubicBezTo>
                <a:cubicBezTo>
                  <a:pt x="2495" y="1198"/>
                  <a:pt x="2494" y="1198"/>
                  <a:pt x="2493" y="1199"/>
                </a:cubicBezTo>
                <a:cubicBezTo>
                  <a:pt x="2493" y="1200"/>
                  <a:pt x="2492" y="1200"/>
                  <a:pt x="2492" y="1201"/>
                </a:cubicBezTo>
                <a:cubicBezTo>
                  <a:pt x="2490" y="1202"/>
                  <a:pt x="2490" y="1202"/>
                  <a:pt x="2489" y="1203"/>
                </a:cubicBezTo>
                <a:cubicBezTo>
                  <a:pt x="2489" y="1204"/>
                  <a:pt x="2489" y="1204"/>
                  <a:pt x="2489" y="1204"/>
                </a:cubicBezTo>
                <a:cubicBezTo>
                  <a:pt x="2487" y="1205"/>
                  <a:pt x="2488" y="1203"/>
                  <a:pt x="2486" y="1205"/>
                </a:cubicBezTo>
                <a:cubicBezTo>
                  <a:pt x="2485" y="1205"/>
                  <a:pt x="2485" y="1205"/>
                  <a:pt x="2485" y="1205"/>
                </a:cubicBezTo>
                <a:cubicBezTo>
                  <a:pt x="2485" y="1206"/>
                  <a:pt x="2486" y="1207"/>
                  <a:pt x="2486" y="1209"/>
                </a:cubicBezTo>
                <a:cubicBezTo>
                  <a:pt x="2485" y="1209"/>
                  <a:pt x="2485" y="1210"/>
                  <a:pt x="2485" y="1210"/>
                </a:cubicBezTo>
                <a:cubicBezTo>
                  <a:pt x="2484" y="1210"/>
                  <a:pt x="2484" y="1210"/>
                  <a:pt x="2484" y="1210"/>
                </a:cubicBezTo>
                <a:cubicBezTo>
                  <a:pt x="2483" y="1211"/>
                  <a:pt x="2483" y="1211"/>
                  <a:pt x="2482" y="1212"/>
                </a:cubicBezTo>
                <a:cubicBezTo>
                  <a:pt x="2482" y="1212"/>
                  <a:pt x="2480" y="1210"/>
                  <a:pt x="2478" y="1211"/>
                </a:cubicBezTo>
                <a:cubicBezTo>
                  <a:pt x="2478" y="1212"/>
                  <a:pt x="2478" y="1212"/>
                  <a:pt x="2478" y="1212"/>
                </a:cubicBezTo>
                <a:cubicBezTo>
                  <a:pt x="2478" y="1212"/>
                  <a:pt x="2478" y="1212"/>
                  <a:pt x="2478" y="1212"/>
                </a:cubicBezTo>
                <a:cubicBezTo>
                  <a:pt x="2478" y="1214"/>
                  <a:pt x="2478" y="1214"/>
                  <a:pt x="2478" y="1214"/>
                </a:cubicBezTo>
                <a:cubicBezTo>
                  <a:pt x="2477" y="1214"/>
                  <a:pt x="2477" y="1214"/>
                  <a:pt x="2477" y="1214"/>
                </a:cubicBezTo>
                <a:cubicBezTo>
                  <a:pt x="2477" y="1214"/>
                  <a:pt x="2477" y="1214"/>
                  <a:pt x="2477" y="1214"/>
                </a:cubicBezTo>
                <a:cubicBezTo>
                  <a:pt x="2478" y="1215"/>
                  <a:pt x="2478" y="1215"/>
                  <a:pt x="2478" y="1216"/>
                </a:cubicBezTo>
                <a:close/>
                <a:moveTo>
                  <a:pt x="2718" y="1201"/>
                </a:moveTo>
                <a:cubicBezTo>
                  <a:pt x="2717" y="1200"/>
                  <a:pt x="2716" y="1200"/>
                  <a:pt x="2715" y="1200"/>
                </a:cubicBezTo>
                <a:cubicBezTo>
                  <a:pt x="2715" y="1201"/>
                  <a:pt x="2715" y="1201"/>
                  <a:pt x="2714" y="1202"/>
                </a:cubicBezTo>
                <a:cubicBezTo>
                  <a:pt x="2716" y="1202"/>
                  <a:pt x="2717" y="1202"/>
                  <a:pt x="2718" y="1203"/>
                </a:cubicBezTo>
                <a:lnTo>
                  <a:pt x="2718" y="1201"/>
                </a:lnTo>
                <a:close/>
                <a:moveTo>
                  <a:pt x="2457" y="1210"/>
                </a:moveTo>
                <a:cubicBezTo>
                  <a:pt x="2463" y="1210"/>
                  <a:pt x="2463" y="1210"/>
                  <a:pt x="2463" y="1210"/>
                </a:cubicBezTo>
                <a:cubicBezTo>
                  <a:pt x="2463" y="1208"/>
                  <a:pt x="2464" y="1208"/>
                  <a:pt x="2464" y="1207"/>
                </a:cubicBezTo>
                <a:cubicBezTo>
                  <a:pt x="2463" y="1207"/>
                  <a:pt x="2463" y="1206"/>
                  <a:pt x="2462" y="1206"/>
                </a:cubicBezTo>
                <a:cubicBezTo>
                  <a:pt x="2462" y="1205"/>
                  <a:pt x="2462" y="1205"/>
                  <a:pt x="2462" y="1205"/>
                </a:cubicBezTo>
                <a:cubicBezTo>
                  <a:pt x="2461" y="1205"/>
                  <a:pt x="2459" y="1205"/>
                  <a:pt x="2458" y="1205"/>
                </a:cubicBezTo>
                <a:cubicBezTo>
                  <a:pt x="2458" y="1204"/>
                  <a:pt x="2458" y="1204"/>
                  <a:pt x="2458" y="1204"/>
                </a:cubicBezTo>
                <a:cubicBezTo>
                  <a:pt x="2455" y="1202"/>
                  <a:pt x="2453" y="1202"/>
                  <a:pt x="2449" y="1203"/>
                </a:cubicBezTo>
                <a:cubicBezTo>
                  <a:pt x="2449" y="1204"/>
                  <a:pt x="2449" y="1204"/>
                  <a:pt x="2449" y="1205"/>
                </a:cubicBezTo>
                <a:cubicBezTo>
                  <a:pt x="2451" y="1206"/>
                  <a:pt x="2454" y="1207"/>
                  <a:pt x="2456" y="1209"/>
                </a:cubicBezTo>
                <a:lnTo>
                  <a:pt x="2457" y="1210"/>
                </a:lnTo>
                <a:close/>
                <a:moveTo>
                  <a:pt x="2720" y="1208"/>
                </a:moveTo>
                <a:cubicBezTo>
                  <a:pt x="2720" y="1207"/>
                  <a:pt x="2720" y="1207"/>
                  <a:pt x="2720" y="1207"/>
                </a:cubicBezTo>
                <a:cubicBezTo>
                  <a:pt x="2720" y="1206"/>
                  <a:pt x="2720" y="1206"/>
                  <a:pt x="2720" y="1206"/>
                </a:cubicBezTo>
                <a:cubicBezTo>
                  <a:pt x="2720" y="1206"/>
                  <a:pt x="2720" y="1206"/>
                  <a:pt x="2720" y="1206"/>
                </a:cubicBezTo>
                <a:cubicBezTo>
                  <a:pt x="2719" y="1207"/>
                  <a:pt x="2720" y="1206"/>
                  <a:pt x="2718" y="1207"/>
                </a:cubicBezTo>
                <a:cubicBezTo>
                  <a:pt x="2718" y="1207"/>
                  <a:pt x="2718" y="1207"/>
                  <a:pt x="2718" y="1207"/>
                </a:cubicBezTo>
                <a:cubicBezTo>
                  <a:pt x="2719" y="1207"/>
                  <a:pt x="2719" y="1207"/>
                  <a:pt x="2719" y="1207"/>
                </a:cubicBezTo>
                <a:cubicBezTo>
                  <a:pt x="2719" y="1208"/>
                  <a:pt x="2719" y="1208"/>
                  <a:pt x="2719" y="1208"/>
                </a:cubicBezTo>
                <a:lnTo>
                  <a:pt x="2720" y="1208"/>
                </a:lnTo>
                <a:close/>
                <a:moveTo>
                  <a:pt x="2739" y="1403"/>
                </a:moveTo>
                <a:cubicBezTo>
                  <a:pt x="2738" y="1402"/>
                  <a:pt x="2737" y="1401"/>
                  <a:pt x="2736" y="1401"/>
                </a:cubicBezTo>
                <a:cubicBezTo>
                  <a:pt x="2736" y="1399"/>
                  <a:pt x="2736" y="1399"/>
                  <a:pt x="2736" y="1399"/>
                </a:cubicBezTo>
                <a:cubicBezTo>
                  <a:pt x="2735" y="1399"/>
                  <a:pt x="2735" y="1399"/>
                  <a:pt x="2735" y="1399"/>
                </a:cubicBezTo>
                <a:cubicBezTo>
                  <a:pt x="2735" y="1397"/>
                  <a:pt x="2735" y="1397"/>
                  <a:pt x="2735" y="1397"/>
                </a:cubicBezTo>
                <a:cubicBezTo>
                  <a:pt x="2735" y="1397"/>
                  <a:pt x="2735" y="1397"/>
                  <a:pt x="2735" y="1397"/>
                </a:cubicBezTo>
                <a:cubicBezTo>
                  <a:pt x="2735" y="1396"/>
                  <a:pt x="2734" y="1394"/>
                  <a:pt x="2734" y="1392"/>
                </a:cubicBezTo>
                <a:cubicBezTo>
                  <a:pt x="2735" y="1392"/>
                  <a:pt x="2735" y="1392"/>
                  <a:pt x="2735" y="1392"/>
                </a:cubicBezTo>
                <a:cubicBezTo>
                  <a:pt x="2735" y="1389"/>
                  <a:pt x="2735" y="1389"/>
                  <a:pt x="2735" y="1389"/>
                </a:cubicBezTo>
                <a:cubicBezTo>
                  <a:pt x="2734" y="1389"/>
                  <a:pt x="2734" y="1389"/>
                  <a:pt x="2734" y="1389"/>
                </a:cubicBezTo>
                <a:cubicBezTo>
                  <a:pt x="2734" y="1386"/>
                  <a:pt x="2734" y="1386"/>
                  <a:pt x="2734" y="1386"/>
                </a:cubicBezTo>
                <a:cubicBezTo>
                  <a:pt x="2734" y="1386"/>
                  <a:pt x="2733" y="1386"/>
                  <a:pt x="2733" y="1385"/>
                </a:cubicBezTo>
                <a:cubicBezTo>
                  <a:pt x="2734" y="1385"/>
                  <a:pt x="2734" y="1385"/>
                  <a:pt x="2734" y="1385"/>
                </a:cubicBezTo>
                <a:cubicBezTo>
                  <a:pt x="2734" y="1382"/>
                  <a:pt x="2734" y="1382"/>
                  <a:pt x="2734" y="1382"/>
                </a:cubicBezTo>
                <a:cubicBezTo>
                  <a:pt x="2735" y="1381"/>
                  <a:pt x="2735" y="1381"/>
                  <a:pt x="2735" y="1381"/>
                </a:cubicBezTo>
                <a:cubicBezTo>
                  <a:pt x="2736" y="1380"/>
                  <a:pt x="2735" y="1380"/>
                  <a:pt x="2735" y="1380"/>
                </a:cubicBezTo>
                <a:cubicBezTo>
                  <a:pt x="2735" y="1376"/>
                  <a:pt x="2735" y="1376"/>
                  <a:pt x="2735" y="1376"/>
                </a:cubicBezTo>
                <a:cubicBezTo>
                  <a:pt x="2733" y="1376"/>
                  <a:pt x="2733" y="1376"/>
                  <a:pt x="2733" y="1376"/>
                </a:cubicBezTo>
                <a:cubicBezTo>
                  <a:pt x="2733" y="1372"/>
                  <a:pt x="2733" y="1372"/>
                  <a:pt x="2733" y="1372"/>
                </a:cubicBezTo>
                <a:cubicBezTo>
                  <a:pt x="2733" y="1372"/>
                  <a:pt x="2732" y="1372"/>
                  <a:pt x="2732" y="1372"/>
                </a:cubicBezTo>
                <a:cubicBezTo>
                  <a:pt x="2732" y="1370"/>
                  <a:pt x="2732" y="1370"/>
                  <a:pt x="2732" y="1370"/>
                </a:cubicBezTo>
                <a:cubicBezTo>
                  <a:pt x="2730" y="1370"/>
                  <a:pt x="2730" y="1370"/>
                  <a:pt x="2730" y="1370"/>
                </a:cubicBezTo>
                <a:cubicBezTo>
                  <a:pt x="2730" y="1368"/>
                  <a:pt x="2729" y="1368"/>
                  <a:pt x="2728" y="1367"/>
                </a:cubicBezTo>
                <a:cubicBezTo>
                  <a:pt x="2728" y="1366"/>
                  <a:pt x="2728" y="1366"/>
                  <a:pt x="2728" y="1366"/>
                </a:cubicBezTo>
                <a:cubicBezTo>
                  <a:pt x="2728" y="1366"/>
                  <a:pt x="2727" y="1366"/>
                  <a:pt x="2726" y="1366"/>
                </a:cubicBezTo>
                <a:cubicBezTo>
                  <a:pt x="2726" y="1362"/>
                  <a:pt x="2726" y="1362"/>
                  <a:pt x="2726" y="1362"/>
                </a:cubicBezTo>
                <a:cubicBezTo>
                  <a:pt x="2725" y="1361"/>
                  <a:pt x="2724" y="1360"/>
                  <a:pt x="2723" y="1358"/>
                </a:cubicBezTo>
                <a:cubicBezTo>
                  <a:pt x="2722" y="1358"/>
                  <a:pt x="2721" y="1357"/>
                  <a:pt x="2720" y="1357"/>
                </a:cubicBezTo>
                <a:cubicBezTo>
                  <a:pt x="2720" y="1356"/>
                  <a:pt x="2720" y="1356"/>
                  <a:pt x="2720" y="1356"/>
                </a:cubicBezTo>
                <a:cubicBezTo>
                  <a:pt x="2719" y="1356"/>
                  <a:pt x="2719" y="1356"/>
                  <a:pt x="2719" y="1356"/>
                </a:cubicBezTo>
                <a:cubicBezTo>
                  <a:pt x="2719" y="1355"/>
                  <a:pt x="2719" y="1355"/>
                  <a:pt x="2719" y="1355"/>
                </a:cubicBezTo>
                <a:cubicBezTo>
                  <a:pt x="2718" y="1354"/>
                  <a:pt x="2718" y="1355"/>
                  <a:pt x="2718" y="1353"/>
                </a:cubicBezTo>
                <a:cubicBezTo>
                  <a:pt x="2717" y="1353"/>
                  <a:pt x="2717" y="1353"/>
                  <a:pt x="2717" y="1353"/>
                </a:cubicBezTo>
                <a:cubicBezTo>
                  <a:pt x="2717" y="1345"/>
                  <a:pt x="2717" y="1345"/>
                  <a:pt x="2717" y="1345"/>
                </a:cubicBezTo>
                <a:cubicBezTo>
                  <a:pt x="2716" y="1345"/>
                  <a:pt x="2716" y="1345"/>
                  <a:pt x="2716" y="1345"/>
                </a:cubicBezTo>
                <a:cubicBezTo>
                  <a:pt x="2716" y="1343"/>
                  <a:pt x="2716" y="1343"/>
                  <a:pt x="2716" y="1343"/>
                </a:cubicBezTo>
                <a:cubicBezTo>
                  <a:pt x="2715" y="1342"/>
                  <a:pt x="2714" y="1341"/>
                  <a:pt x="2712" y="1341"/>
                </a:cubicBezTo>
                <a:cubicBezTo>
                  <a:pt x="2712" y="1339"/>
                  <a:pt x="2712" y="1339"/>
                  <a:pt x="2712" y="1339"/>
                </a:cubicBezTo>
                <a:cubicBezTo>
                  <a:pt x="2711" y="1339"/>
                  <a:pt x="2711" y="1339"/>
                  <a:pt x="2711" y="1339"/>
                </a:cubicBezTo>
                <a:cubicBezTo>
                  <a:pt x="2711" y="1341"/>
                  <a:pt x="2711" y="1341"/>
                  <a:pt x="2711" y="1341"/>
                </a:cubicBezTo>
                <a:cubicBezTo>
                  <a:pt x="2709" y="1340"/>
                  <a:pt x="2709" y="1340"/>
                  <a:pt x="2707" y="1339"/>
                </a:cubicBezTo>
                <a:cubicBezTo>
                  <a:pt x="2707" y="1337"/>
                  <a:pt x="2706" y="1336"/>
                  <a:pt x="2707" y="1334"/>
                </a:cubicBezTo>
                <a:cubicBezTo>
                  <a:pt x="2707" y="1334"/>
                  <a:pt x="2707" y="1334"/>
                  <a:pt x="2707" y="1334"/>
                </a:cubicBezTo>
                <a:cubicBezTo>
                  <a:pt x="2707" y="1333"/>
                  <a:pt x="2708" y="1332"/>
                  <a:pt x="2708" y="1330"/>
                </a:cubicBezTo>
                <a:cubicBezTo>
                  <a:pt x="2707" y="1330"/>
                  <a:pt x="2707" y="1330"/>
                  <a:pt x="2707" y="1330"/>
                </a:cubicBezTo>
                <a:cubicBezTo>
                  <a:pt x="2707" y="1327"/>
                  <a:pt x="2707" y="1327"/>
                  <a:pt x="2707" y="1327"/>
                </a:cubicBezTo>
                <a:cubicBezTo>
                  <a:pt x="2706" y="1327"/>
                  <a:pt x="2706" y="1327"/>
                  <a:pt x="2706" y="1327"/>
                </a:cubicBezTo>
                <a:cubicBezTo>
                  <a:pt x="2706" y="1326"/>
                  <a:pt x="2706" y="1326"/>
                  <a:pt x="2706" y="1326"/>
                </a:cubicBezTo>
                <a:cubicBezTo>
                  <a:pt x="2705" y="1326"/>
                  <a:pt x="2705" y="1326"/>
                  <a:pt x="2705" y="1326"/>
                </a:cubicBezTo>
                <a:cubicBezTo>
                  <a:pt x="2705" y="1325"/>
                  <a:pt x="2704" y="1324"/>
                  <a:pt x="2704" y="1324"/>
                </a:cubicBezTo>
                <a:cubicBezTo>
                  <a:pt x="2702" y="1324"/>
                  <a:pt x="2702" y="1324"/>
                  <a:pt x="2702" y="1324"/>
                </a:cubicBezTo>
                <a:cubicBezTo>
                  <a:pt x="2702" y="1322"/>
                  <a:pt x="2702" y="1322"/>
                  <a:pt x="2702" y="1322"/>
                </a:cubicBezTo>
                <a:cubicBezTo>
                  <a:pt x="2701" y="1322"/>
                  <a:pt x="2701" y="1322"/>
                  <a:pt x="2701" y="1322"/>
                </a:cubicBezTo>
                <a:cubicBezTo>
                  <a:pt x="2701" y="1320"/>
                  <a:pt x="2701" y="1319"/>
                  <a:pt x="2702" y="1318"/>
                </a:cubicBezTo>
                <a:cubicBezTo>
                  <a:pt x="2702" y="1316"/>
                  <a:pt x="2702" y="1316"/>
                  <a:pt x="2701" y="1314"/>
                </a:cubicBezTo>
                <a:cubicBezTo>
                  <a:pt x="2700" y="1314"/>
                  <a:pt x="2698" y="1314"/>
                  <a:pt x="2697" y="1314"/>
                </a:cubicBezTo>
                <a:cubicBezTo>
                  <a:pt x="2697" y="1312"/>
                  <a:pt x="2697" y="1311"/>
                  <a:pt x="2697" y="1310"/>
                </a:cubicBezTo>
                <a:cubicBezTo>
                  <a:pt x="2694" y="1310"/>
                  <a:pt x="2694" y="1310"/>
                  <a:pt x="2694" y="1310"/>
                </a:cubicBezTo>
                <a:cubicBezTo>
                  <a:pt x="2694" y="1309"/>
                  <a:pt x="2694" y="1309"/>
                  <a:pt x="2693" y="1309"/>
                </a:cubicBezTo>
                <a:cubicBezTo>
                  <a:pt x="2692" y="1309"/>
                  <a:pt x="2692" y="1309"/>
                  <a:pt x="2692" y="1309"/>
                </a:cubicBezTo>
                <a:cubicBezTo>
                  <a:pt x="2692" y="1310"/>
                  <a:pt x="2692" y="1310"/>
                  <a:pt x="2692" y="1310"/>
                </a:cubicBezTo>
                <a:cubicBezTo>
                  <a:pt x="2691" y="1309"/>
                  <a:pt x="2690" y="1309"/>
                  <a:pt x="2689" y="1309"/>
                </a:cubicBezTo>
                <a:cubicBezTo>
                  <a:pt x="2689" y="1306"/>
                  <a:pt x="2689" y="1306"/>
                  <a:pt x="2689" y="1306"/>
                </a:cubicBezTo>
                <a:cubicBezTo>
                  <a:pt x="2687" y="1306"/>
                  <a:pt x="2685" y="1305"/>
                  <a:pt x="2683" y="1305"/>
                </a:cubicBezTo>
                <a:cubicBezTo>
                  <a:pt x="2683" y="1305"/>
                  <a:pt x="2683" y="1305"/>
                  <a:pt x="2683" y="1305"/>
                </a:cubicBezTo>
                <a:cubicBezTo>
                  <a:pt x="2682" y="1304"/>
                  <a:pt x="2682" y="1304"/>
                  <a:pt x="2680" y="1303"/>
                </a:cubicBezTo>
                <a:cubicBezTo>
                  <a:pt x="2680" y="1302"/>
                  <a:pt x="2679" y="1300"/>
                  <a:pt x="2680" y="1298"/>
                </a:cubicBezTo>
                <a:cubicBezTo>
                  <a:pt x="2680" y="1298"/>
                  <a:pt x="2680" y="1298"/>
                  <a:pt x="2680" y="1298"/>
                </a:cubicBezTo>
                <a:cubicBezTo>
                  <a:pt x="2680" y="1295"/>
                  <a:pt x="2680" y="1295"/>
                  <a:pt x="2680" y="1295"/>
                </a:cubicBezTo>
                <a:cubicBezTo>
                  <a:pt x="2680" y="1295"/>
                  <a:pt x="2680" y="1295"/>
                  <a:pt x="2680" y="1295"/>
                </a:cubicBezTo>
                <a:cubicBezTo>
                  <a:pt x="2680" y="1294"/>
                  <a:pt x="2680" y="1294"/>
                  <a:pt x="2680" y="1294"/>
                </a:cubicBezTo>
                <a:cubicBezTo>
                  <a:pt x="2679" y="1294"/>
                  <a:pt x="2679" y="1294"/>
                  <a:pt x="2679" y="1294"/>
                </a:cubicBezTo>
                <a:cubicBezTo>
                  <a:pt x="2679" y="1285"/>
                  <a:pt x="2679" y="1285"/>
                  <a:pt x="2679" y="1285"/>
                </a:cubicBezTo>
                <a:cubicBezTo>
                  <a:pt x="2678" y="1285"/>
                  <a:pt x="2678" y="1285"/>
                  <a:pt x="2678" y="1285"/>
                </a:cubicBezTo>
                <a:cubicBezTo>
                  <a:pt x="2678" y="1284"/>
                  <a:pt x="2678" y="1283"/>
                  <a:pt x="2678" y="1282"/>
                </a:cubicBezTo>
                <a:cubicBezTo>
                  <a:pt x="2677" y="1282"/>
                  <a:pt x="2677" y="1282"/>
                  <a:pt x="2677" y="1282"/>
                </a:cubicBezTo>
                <a:cubicBezTo>
                  <a:pt x="2677" y="1279"/>
                  <a:pt x="2677" y="1279"/>
                  <a:pt x="2677" y="1279"/>
                </a:cubicBezTo>
                <a:cubicBezTo>
                  <a:pt x="2676" y="1278"/>
                  <a:pt x="2676" y="1278"/>
                  <a:pt x="2675" y="1278"/>
                </a:cubicBezTo>
                <a:cubicBezTo>
                  <a:pt x="2675" y="1277"/>
                  <a:pt x="2675" y="1276"/>
                  <a:pt x="2674" y="1276"/>
                </a:cubicBezTo>
                <a:cubicBezTo>
                  <a:pt x="2674" y="1275"/>
                  <a:pt x="2673" y="1275"/>
                  <a:pt x="2673" y="1275"/>
                </a:cubicBezTo>
                <a:cubicBezTo>
                  <a:pt x="2673" y="1274"/>
                  <a:pt x="2673" y="1273"/>
                  <a:pt x="2672" y="1272"/>
                </a:cubicBezTo>
                <a:cubicBezTo>
                  <a:pt x="2672" y="1272"/>
                  <a:pt x="2672" y="1272"/>
                  <a:pt x="2672" y="1272"/>
                </a:cubicBezTo>
                <a:cubicBezTo>
                  <a:pt x="2672" y="1272"/>
                  <a:pt x="2673" y="1271"/>
                  <a:pt x="2672" y="1270"/>
                </a:cubicBezTo>
                <a:cubicBezTo>
                  <a:pt x="2672" y="1270"/>
                  <a:pt x="2672" y="1270"/>
                  <a:pt x="2672" y="1270"/>
                </a:cubicBezTo>
                <a:cubicBezTo>
                  <a:pt x="2672" y="1266"/>
                  <a:pt x="2672" y="1266"/>
                  <a:pt x="2672" y="1266"/>
                </a:cubicBezTo>
                <a:cubicBezTo>
                  <a:pt x="2672" y="1266"/>
                  <a:pt x="2672" y="1266"/>
                  <a:pt x="2672" y="1266"/>
                </a:cubicBezTo>
                <a:cubicBezTo>
                  <a:pt x="2672" y="1264"/>
                  <a:pt x="2672" y="1264"/>
                  <a:pt x="2672" y="1264"/>
                </a:cubicBezTo>
                <a:cubicBezTo>
                  <a:pt x="2672" y="1264"/>
                  <a:pt x="2672" y="1264"/>
                  <a:pt x="2672" y="1264"/>
                </a:cubicBezTo>
                <a:cubicBezTo>
                  <a:pt x="2672" y="1261"/>
                  <a:pt x="2672" y="1261"/>
                  <a:pt x="2672" y="1261"/>
                </a:cubicBezTo>
                <a:cubicBezTo>
                  <a:pt x="2672" y="1261"/>
                  <a:pt x="2672" y="1261"/>
                  <a:pt x="2672" y="1261"/>
                </a:cubicBezTo>
                <a:cubicBezTo>
                  <a:pt x="2672" y="1260"/>
                  <a:pt x="2672" y="1259"/>
                  <a:pt x="2672" y="1258"/>
                </a:cubicBezTo>
                <a:cubicBezTo>
                  <a:pt x="2671" y="1258"/>
                  <a:pt x="2670" y="1258"/>
                  <a:pt x="2670" y="1259"/>
                </a:cubicBezTo>
                <a:cubicBezTo>
                  <a:pt x="2669" y="1258"/>
                  <a:pt x="2669" y="1257"/>
                  <a:pt x="2668" y="1257"/>
                </a:cubicBezTo>
                <a:cubicBezTo>
                  <a:pt x="2668" y="1255"/>
                  <a:pt x="2668" y="1255"/>
                  <a:pt x="2668" y="1255"/>
                </a:cubicBezTo>
                <a:cubicBezTo>
                  <a:pt x="2666" y="1255"/>
                  <a:pt x="2666" y="1255"/>
                  <a:pt x="2666" y="1255"/>
                </a:cubicBezTo>
                <a:cubicBezTo>
                  <a:pt x="2666" y="1254"/>
                  <a:pt x="2666" y="1253"/>
                  <a:pt x="2666" y="1252"/>
                </a:cubicBezTo>
                <a:cubicBezTo>
                  <a:pt x="2665" y="1252"/>
                  <a:pt x="2664" y="1252"/>
                  <a:pt x="2664" y="1251"/>
                </a:cubicBezTo>
                <a:cubicBezTo>
                  <a:pt x="2664" y="1253"/>
                  <a:pt x="2664" y="1253"/>
                  <a:pt x="2664" y="1253"/>
                </a:cubicBezTo>
                <a:cubicBezTo>
                  <a:pt x="2661" y="1253"/>
                  <a:pt x="2662" y="1254"/>
                  <a:pt x="2661" y="1255"/>
                </a:cubicBezTo>
                <a:cubicBezTo>
                  <a:pt x="2661" y="1256"/>
                  <a:pt x="2661" y="1256"/>
                  <a:pt x="2661" y="1256"/>
                </a:cubicBezTo>
                <a:cubicBezTo>
                  <a:pt x="2659" y="1255"/>
                  <a:pt x="2658" y="1255"/>
                  <a:pt x="2657" y="1254"/>
                </a:cubicBezTo>
                <a:cubicBezTo>
                  <a:pt x="2657" y="1247"/>
                  <a:pt x="2657" y="1247"/>
                  <a:pt x="2657" y="1247"/>
                </a:cubicBezTo>
                <a:cubicBezTo>
                  <a:pt x="2658" y="1247"/>
                  <a:pt x="2658" y="1247"/>
                  <a:pt x="2658" y="1247"/>
                </a:cubicBezTo>
                <a:cubicBezTo>
                  <a:pt x="2658" y="1246"/>
                  <a:pt x="2658" y="1241"/>
                  <a:pt x="2658" y="1239"/>
                </a:cubicBezTo>
                <a:cubicBezTo>
                  <a:pt x="2657" y="1239"/>
                  <a:pt x="2657" y="1239"/>
                  <a:pt x="2657" y="1239"/>
                </a:cubicBezTo>
                <a:cubicBezTo>
                  <a:pt x="2657" y="1236"/>
                  <a:pt x="2657" y="1236"/>
                  <a:pt x="2657" y="1236"/>
                </a:cubicBezTo>
                <a:cubicBezTo>
                  <a:pt x="2656" y="1236"/>
                  <a:pt x="2655" y="1235"/>
                  <a:pt x="2655" y="1235"/>
                </a:cubicBezTo>
                <a:cubicBezTo>
                  <a:pt x="2654" y="1234"/>
                  <a:pt x="2654" y="1234"/>
                  <a:pt x="2654" y="1233"/>
                </a:cubicBezTo>
                <a:cubicBezTo>
                  <a:pt x="2653" y="1233"/>
                  <a:pt x="2653" y="1233"/>
                  <a:pt x="2653" y="1233"/>
                </a:cubicBezTo>
                <a:cubicBezTo>
                  <a:pt x="2653" y="1229"/>
                  <a:pt x="2653" y="1229"/>
                  <a:pt x="2653" y="1229"/>
                </a:cubicBezTo>
                <a:cubicBezTo>
                  <a:pt x="2652" y="1229"/>
                  <a:pt x="2652" y="1228"/>
                  <a:pt x="2651" y="1228"/>
                </a:cubicBezTo>
                <a:cubicBezTo>
                  <a:pt x="2651" y="1224"/>
                  <a:pt x="2651" y="1224"/>
                  <a:pt x="2651" y="1224"/>
                </a:cubicBezTo>
                <a:cubicBezTo>
                  <a:pt x="2650" y="1224"/>
                  <a:pt x="2649" y="1223"/>
                  <a:pt x="2648" y="1222"/>
                </a:cubicBezTo>
                <a:cubicBezTo>
                  <a:pt x="2648" y="1221"/>
                  <a:pt x="2647" y="1219"/>
                  <a:pt x="2647" y="1218"/>
                </a:cubicBezTo>
                <a:cubicBezTo>
                  <a:pt x="2646" y="1218"/>
                  <a:pt x="2645" y="1218"/>
                  <a:pt x="2643" y="1218"/>
                </a:cubicBezTo>
                <a:cubicBezTo>
                  <a:pt x="2643" y="1222"/>
                  <a:pt x="2643" y="1225"/>
                  <a:pt x="2643" y="1228"/>
                </a:cubicBezTo>
                <a:cubicBezTo>
                  <a:pt x="2642" y="1229"/>
                  <a:pt x="2642" y="1229"/>
                  <a:pt x="2641" y="1229"/>
                </a:cubicBezTo>
                <a:cubicBezTo>
                  <a:pt x="2641" y="1230"/>
                  <a:pt x="2641" y="1231"/>
                  <a:pt x="2641" y="1232"/>
                </a:cubicBezTo>
                <a:cubicBezTo>
                  <a:pt x="2640" y="1232"/>
                  <a:pt x="2640" y="1232"/>
                  <a:pt x="2640" y="1232"/>
                </a:cubicBezTo>
                <a:cubicBezTo>
                  <a:pt x="2640" y="1233"/>
                  <a:pt x="2641" y="1233"/>
                  <a:pt x="2641" y="1234"/>
                </a:cubicBezTo>
                <a:cubicBezTo>
                  <a:pt x="2641" y="1236"/>
                  <a:pt x="2641" y="1238"/>
                  <a:pt x="2641" y="1240"/>
                </a:cubicBezTo>
                <a:cubicBezTo>
                  <a:pt x="2641" y="1240"/>
                  <a:pt x="2641" y="1240"/>
                  <a:pt x="2641" y="1240"/>
                </a:cubicBezTo>
                <a:cubicBezTo>
                  <a:pt x="2641" y="1243"/>
                  <a:pt x="2641" y="1243"/>
                  <a:pt x="2641" y="1243"/>
                </a:cubicBezTo>
                <a:cubicBezTo>
                  <a:pt x="2641" y="1244"/>
                  <a:pt x="2641" y="1244"/>
                  <a:pt x="2640" y="1244"/>
                </a:cubicBezTo>
                <a:cubicBezTo>
                  <a:pt x="2640" y="1245"/>
                  <a:pt x="2640" y="1245"/>
                  <a:pt x="2640" y="1245"/>
                </a:cubicBezTo>
                <a:cubicBezTo>
                  <a:pt x="2639" y="1245"/>
                  <a:pt x="2639" y="1245"/>
                  <a:pt x="2639" y="1245"/>
                </a:cubicBezTo>
                <a:cubicBezTo>
                  <a:pt x="2639" y="1247"/>
                  <a:pt x="2639" y="1247"/>
                  <a:pt x="2639" y="1247"/>
                </a:cubicBezTo>
                <a:cubicBezTo>
                  <a:pt x="2639" y="1247"/>
                  <a:pt x="2639" y="1247"/>
                  <a:pt x="2639" y="1247"/>
                </a:cubicBezTo>
                <a:cubicBezTo>
                  <a:pt x="2640" y="1260"/>
                  <a:pt x="2640" y="1260"/>
                  <a:pt x="2640" y="1260"/>
                </a:cubicBezTo>
                <a:cubicBezTo>
                  <a:pt x="2641" y="1260"/>
                  <a:pt x="2641" y="1260"/>
                  <a:pt x="2641" y="1260"/>
                </a:cubicBezTo>
                <a:cubicBezTo>
                  <a:pt x="2641" y="1262"/>
                  <a:pt x="2641" y="1262"/>
                  <a:pt x="2641" y="1262"/>
                </a:cubicBezTo>
                <a:cubicBezTo>
                  <a:pt x="2641" y="1262"/>
                  <a:pt x="2641" y="1262"/>
                  <a:pt x="2641" y="1262"/>
                </a:cubicBezTo>
                <a:cubicBezTo>
                  <a:pt x="2641" y="1262"/>
                  <a:pt x="2641" y="1262"/>
                  <a:pt x="2641" y="1262"/>
                </a:cubicBezTo>
                <a:cubicBezTo>
                  <a:pt x="2641" y="1262"/>
                  <a:pt x="2641" y="1262"/>
                  <a:pt x="2641" y="1262"/>
                </a:cubicBezTo>
                <a:cubicBezTo>
                  <a:pt x="2641" y="1264"/>
                  <a:pt x="2641" y="1264"/>
                  <a:pt x="2641" y="1264"/>
                </a:cubicBezTo>
                <a:cubicBezTo>
                  <a:pt x="2640" y="1264"/>
                  <a:pt x="2640" y="1264"/>
                  <a:pt x="2639" y="1264"/>
                </a:cubicBezTo>
                <a:cubicBezTo>
                  <a:pt x="2639" y="1270"/>
                  <a:pt x="2639" y="1270"/>
                  <a:pt x="2639" y="1270"/>
                </a:cubicBezTo>
                <a:cubicBezTo>
                  <a:pt x="2639" y="1270"/>
                  <a:pt x="2639" y="1270"/>
                  <a:pt x="2639" y="1270"/>
                </a:cubicBezTo>
                <a:cubicBezTo>
                  <a:pt x="2639" y="1272"/>
                  <a:pt x="2639" y="1272"/>
                  <a:pt x="2639" y="1272"/>
                </a:cubicBezTo>
                <a:cubicBezTo>
                  <a:pt x="2638" y="1272"/>
                  <a:pt x="2638" y="1272"/>
                  <a:pt x="2638" y="1272"/>
                </a:cubicBezTo>
                <a:cubicBezTo>
                  <a:pt x="2638" y="1273"/>
                  <a:pt x="2638" y="1273"/>
                  <a:pt x="2638" y="1273"/>
                </a:cubicBezTo>
                <a:cubicBezTo>
                  <a:pt x="2638" y="1273"/>
                  <a:pt x="2637" y="1273"/>
                  <a:pt x="2637" y="1274"/>
                </a:cubicBezTo>
                <a:cubicBezTo>
                  <a:pt x="2637" y="1275"/>
                  <a:pt x="2637" y="1275"/>
                  <a:pt x="2637" y="1275"/>
                </a:cubicBezTo>
                <a:cubicBezTo>
                  <a:pt x="2636" y="1275"/>
                  <a:pt x="2636" y="1275"/>
                  <a:pt x="2636" y="1275"/>
                </a:cubicBezTo>
                <a:cubicBezTo>
                  <a:pt x="2636" y="1276"/>
                  <a:pt x="2638" y="1278"/>
                  <a:pt x="2637" y="1280"/>
                </a:cubicBezTo>
                <a:cubicBezTo>
                  <a:pt x="2636" y="1280"/>
                  <a:pt x="2636" y="1280"/>
                  <a:pt x="2636" y="1280"/>
                </a:cubicBezTo>
                <a:cubicBezTo>
                  <a:pt x="2634" y="1282"/>
                  <a:pt x="2634" y="1285"/>
                  <a:pt x="2634" y="1288"/>
                </a:cubicBezTo>
                <a:cubicBezTo>
                  <a:pt x="2632" y="1289"/>
                  <a:pt x="2628" y="1290"/>
                  <a:pt x="2624" y="1289"/>
                </a:cubicBezTo>
                <a:cubicBezTo>
                  <a:pt x="2624" y="1288"/>
                  <a:pt x="2624" y="1287"/>
                  <a:pt x="2623" y="1286"/>
                </a:cubicBezTo>
                <a:cubicBezTo>
                  <a:pt x="2623" y="1286"/>
                  <a:pt x="2622" y="1286"/>
                  <a:pt x="2622" y="1285"/>
                </a:cubicBezTo>
                <a:cubicBezTo>
                  <a:pt x="2622" y="1284"/>
                  <a:pt x="2622" y="1284"/>
                  <a:pt x="2622" y="1284"/>
                </a:cubicBezTo>
                <a:cubicBezTo>
                  <a:pt x="2621" y="1284"/>
                  <a:pt x="2621" y="1284"/>
                  <a:pt x="2621" y="1284"/>
                </a:cubicBezTo>
                <a:cubicBezTo>
                  <a:pt x="2621" y="1283"/>
                  <a:pt x="2621" y="1282"/>
                  <a:pt x="2620" y="1282"/>
                </a:cubicBezTo>
                <a:cubicBezTo>
                  <a:pt x="2616" y="1281"/>
                  <a:pt x="2615" y="1279"/>
                  <a:pt x="2613" y="1276"/>
                </a:cubicBezTo>
                <a:cubicBezTo>
                  <a:pt x="2612" y="1276"/>
                  <a:pt x="2611" y="1275"/>
                  <a:pt x="2611" y="1275"/>
                </a:cubicBezTo>
                <a:cubicBezTo>
                  <a:pt x="2611" y="1274"/>
                  <a:pt x="2611" y="1274"/>
                  <a:pt x="2611" y="1274"/>
                </a:cubicBezTo>
                <a:cubicBezTo>
                  <a:pt x="2610" y="1273"/>
                  <a:pt x="2610" y="1273"/>
                  <a:pt x="2609" y="1273"/>
                </a:cubicBezTo>
                <a:cubicBezTo>
                  <a:pt x="2609" y="1272"/>
                  <a:pt x="2609" y="1272"/>
                  <a:pt x="2609" y="1272"/>
                </a:cubicBezTo>
                <a:cubicBezTo>
                  <a:pt x="2608" y="1272"/>
                  <a:pt x="2607" y="1272"/>
                  <a:pt x="2605" y="1272"/>
                </a:cubicBezTo>
                <a:cubicBezTo>
                  <a:pt x="2605" y="1271"/>
                  <a:pt x="2604" y="1270"/>
                  <a:pt x="2603" y="1269"/>
                </a:cubicBezTo>
                <a:cubicBezTo>
                  <a:pt x="2601" y="1269"/>
                  <a:pt x="2601" y="1269"/>
                  <a:pt x="2601" y="1269"/>
                </a:cubicBezTo>
                <a:cubicBezTo>
                  <a:pt x="2601" y="1268"/>
                  <a:pt x="2601" y="1268"/>
                  <a:pt x="2601" y="1268"/>
                </a:cubicBezTo>
                <a:cubicBezTo>
                  <a:pt x="2598" y="1268"/>
                  <a:pt x="2598" y="1268"/>
                  <a:pt x="2598" y="1268"/>
                </a:cubicBezTo>
                <a:cubicBezTo>
                  <a:pt x="2597" y="1267"/>
                  <a:pt x="2597" y="1266"/>
                  <a:pt x="2596" y="1265"/>
                </a:cubicBezTo>
                <a:cubicBezTo>
                  <a:pt x="2595" y="1265"/>
                  <a:pt x="2595" y="1265"/>
                  <a:pt x="2594" y="1264"/>
                </a:cubicBezTo>
                <a:cubicBezTo>
                  <a:pt x="2594" y="1264"/>
                  <a:pt x="2594" y="1264"/>
                  <a:pt x="2594" y="1264"/>
                </a:cubicBezTo>
                <a:cubicBezTo>
                  <a:pt x="2593" y="1264"/>
                  <a:pt x="2593" y="1264"/>
                  <a:pt x="2593" y="1264"/>
                </a:cubicBezTo>
                <a:cubicBezTo>
                  <a:pt x="2592" y="1263"/>
                  <a:pt x="2592" y="1262"/>
                  <a:pt x="2591" y="1262"/>
                </a:cubicBezTo>
                <a:cubicBezTo>
                  <a:pt x="2590" y="1262"/>
                  <a:pt x="2590" y="1262"/>
                  <a:pt x="2590" y="1262"/>
                </a:cubicBezTo>
                <a:cubicBezTo>
                  <a:pt x="2590" y="1262"/>
                  <a:pt x="2590" y="1261"/>
                  <a:pt x="2589" y="1261"/>
                </a:cubicBezTo>
                <a:cubicBezTo>
                  <a:pt x="2589" y="1257"/>
                  <a:pt x="2590" y="1255"/>
                  <a:pt x="2590" y="1251"/>
                </a:cubicBezTo>
                <a:cubicBezTo>
                  <a:pt x="2591" y="1251"/>
                  <a:pt x="2591" y="1251"/>
                  <a:pt x="2591" y="1251"/>
                </a:cubicBezTo>
                <a:cubicBezTo>
                  <a:pt x="2592" y="1249"/>
                  <a:pt x="2592" y="1247"/>
                  <a:pt x="2593" y="1245"/>
                </a:cubicBezTo>
                <a:cubicBezTo>
                  <a:pt x="2591" y="1245"/>
                  <a:pt x="2591" y="1245"/>
                  <a:pt x="2591" y="1245"/>
                </a:cubicBezTo>
                <a:cubicBezTo>
                  <a:pt x="2591" y="1242"/>
                  <a:pt x="2591" y="1242"/>
                  <a:pt x="2591" y="1242"/>
                </a:cubicBezTo>
                <a:cubicBezTo>
                  <a:pt x="2595" y="1242"/>
                  <a:pt x="2595" y="1243"/>
                  <a:pt x="2597" y="1243"/>
                </a:cubicBezTo>
                <a:cubicBezTo>
                  <a:pt x="2597" y="1241"/>
                  <a:pt x="2598" y="1240"/>
                  <a:pt x="2596" y="1239"/>
                </a:cubicBezTo>
                <a:cubicBezTo>
                  <a:pt x="2596" y="1237"/>
                  <a:pt x="2596" y="1237"/>
                  <a:pt x="2597" y="1236"/>
                </a:cubicBezTo>
                <a:cubicBezTo>
                  <a:pt x="2599" y="1236"/>
                  <a:pt x="2599" y="1236"/>
                  <a:pt x="2599" y="1236"/>
                </a:cubicBezTo>
                <a:cubicBezTo>
                  <a:pt x="2599" y="1236"/>
                  <a:pt x="2600" y="1235"/>
                  <a:pt x="2600" y="1234"/>
                </a:cubicBezTo>
                <a:cubicBezTo>
                  <a:pt x="2601" y="1234"/>
                  <a:pt x="2601" y="1234"/>
                  <a:pt x="2601" y="1234"/>
                </a:cubicBezTo>
                <a:cubicBezTo>
                  <a:pt x="2601" y="1232"/>
                  <a:pt x="2601" y="1232"/>
                  <a:pt x="2601" y="1232"/>
                </a:cubicBezTo>
                <a:cubicBezTo>
                  <a:pt x="2601" y="1232"/>
                  <a:pt x="2600" y="1232"/>
                  <a:pt x="2599" y="1232"/>
                </a:cubicBezTo>
                <a:cubicBezTo>
                  <a:pt x="2599" y="1231"/>
                  <a:pt x="2599" y="1230"/>
                  <a:pt x="2599" y="1229"/>
                </a:cubicBezTo>
                <a:cubicBezTo>
                  <a:pt x="2599" y="1229"/>
                  <a:pt x="2599" y="1229"/>
                  <a:pt x="2599" y="1229"/>
                </a:cubicBezTo>
                <a:cubicBezTo>
                  <a:pt x="2599" y="1228"/>
                  <a:pt x="2599" y="1228"/>
                  <a:pt x="2599" y="1228"/>
                </a:cubicBezTo>
                <a:cubicBezTo>
                  <a:pt x="2597" y="1229"/>
                  <a:pt x="2597" y="1230"/>
                  <a:pt x="2594" y="1230"/>
                </a:cubicBezTo>
                <a:cubicBezTo>
                  <a:pt x="2594" y="1232"/>
                  <a:pt x="2594" y="1232"/>
                  <a:pt x="2594" y="1232"/>
                </a:cubicBezTo>
                <a:cubicBezTo>
                  <a:pt x="2593" y="1231"/>
                  <a:pt x="2591" y="1230"/>
                  <a:pt x="2590" y="1228"/>
                </a:cubicBezTo>
                <a:cubicBezTo>
                  <a:pt x="2587" y="1228"/>
                  <a:pt x="2587" y="1228"/>
                  <a:pt x="2587" y="1228"/>
                </a:cubicBezTo>
                <a:cubicBezTo>
                  <a:pt x="2586" y="1228"/>
                  <a:pt x="2586" y="1231"/>
                  <a:pt x="2584" y="1230"/>
                </a:cubicBezTo>
                <a:cubicBezTo>
                  <a:pt x="2583" y="1228"/>
                  <a:pt x="2583" y="1228"/>
                  <a:pt x="2583" y="1228"/>
                </a:cubicBezTo>
                <a:cubicBezTo>
                  <a:pt x="2581" y="1228"/>
                  <a:pt x="2579" y="1229"/>
                  <a:pt x="2578" y="1229"/>
                </a:cubicBezTo>
                <a:cubicBezTo>
                  <a:pt x="2578" y="1228"/>
                  <a:pt x="2577" y="1228"/>
                  <a:pt x="2577" y="1227"/>
                </a:cubicBezTo>
                <a:cubicBezTo>
                  <a:pt x="2576" y="1227"/>
                  <a:pt x="2574" y="1227"/>
                  <a:pt x="2573" y="1228"/>
                </a:cubicBezTo>
                <a:cubicBezTo>
                  <a:pt x="2573" y="1227"/>
                  <a:pt x="2573" y="1227"/>
                  <a:pt x="2573" y="1227"/>
                </a:cubicBezTo>
                <a:cubicBezTo>
                  <a:pt x="2573" y="1227"/>
                  <a:pt x="2572" y="1227"/>
                  <a:pt x="2572" y="1226"/>
                </a:cubicBezTo>
                <a:cubicBezTo>
                  <a:pt x="2572" y="1226"/>
                  <a:pt x="2571" y="1225"/>
                  <a:pt x="2571" y="1224"/>
                </a:cubicBezTo>
                <a:cubicBezTo>
                  <a:pt x="2570" y="1224"/>
                  <a:pt x="2570" y="1224"/>
                  <a:pt x="2570" y="1224"/>
                </a:cubicBezTo>
                <a:cubicBezTo>
                  <a:pt x="2570" y="1226"/>
                  <a:pt x="2570" y="1226"/>
                  <a:pt x="2570" y="1226"/>
                </a:cubicBezTo>
                <a:cubicBezTo>
                  <a:pt x="2568" y="1226"/>
                  <a:pt x="2567" y="1226"/>
                  <a:pt x="2566" y="1226"/>
                </a:cubicBezTo>
                <a:cubicBezTo>
                  <a:pt x="2566" y="1226"/>
                  <a:pt x="2565" y="1225"/>
                  <a:pt x="2565" y="1224"/>
                </a:cubicBezTo>
                <a:cubicBezTo>
                  <a:pt x="2565" y="1224"/>
                  <a:pt x="2565" y="1224"/>
                  <a:pt x="2565" y="1224"/>
                </a:cubicBezTo>
                <a:cubicBezTo>
                  <a:pt x="2565" y="1222"/>
                  <a:pt x="2565" y="1222"/>
                  <a:pt x="2565" y="1222"/>
                </a:cubicBezTo>
                <a:cubicBezTo>
                  <a:pt x="2564" y="1222"/>
                  <a:pt x="2564" y="1222"/>
                  <a:pt x="2564" y="1222"/>
                </a:cubicBezTo>
                <a:cubicBezTo>
                  <a:pt x="2564" y="1222"/>
                  <a:pt x="2564" y="1222"/>
                  <a:pt x="2564" y="1222"/>
                </a:cubicBezTo>
                <a:cubicBezTo>
                  <a:pt x="2563" y="1222"/>
                  <a:pt x="2563" y="1223"/>
                  <a:pt x="2561" y="1223"/>
                </a:cubicBezTo>
                <a:cubicBezTo>
                  <a:pt x="2561" y="1222"/>
                  <a:pt x="2561" y="1222"/>
                  <a:pt x="2561" y="1222"/>
                </a:cubicBezTo>
                <a:cubicBezTo>
                  <a:pt x="2560" y="1221"/>
                  <a:pt x="2561" y="1222"/>
                  <a:pt x="2560" y="1221"/>
                </a:cubicBezTo>
                <a:cubicBezTo>
                  <a:pt x="2558" y="1221"/>
                  <a:pt x="2558" y="1221"/>
                  <a:pt x="2557" y="1222"/>
                </a:cubicBezTo>
                <a:cubicBezTo>
                  <a:pt x="2559" y="1224"/>
                  <a:pt x="2561" y="1226"/>
                  <a:pt x="2565" y="1226"/>
                </a:cubicBezTo>
                <a:cubicBezTo>
                  <a:pt x="2565" y="1229"/>
                  <a:pt x="2566" y="1229"/>
                  <a:pt x="2566" y="1232"/>
                </a:cubicBezTo>
                <a:cubicBezTo>
                  <a:pt x="2564" y="1232"/>
                  <a:pt x="2565" y="1232"/>
                  <a:pt x="2564" y="1234"/>
                </a:cubicBezTo>
                <a:cubicBezTo>
                  <a:pt x="2564" y="1234"/>
                  <a:pt x="2564" y="1234"/>
                  <a:pt x="2564" y="1234"/>
                </a:cubicBezTo>
                <a:cubicBezTo>
                  <a:pt x="2563" y="1235"/>
                  <a:pt x="2563" y="1233"/>
                  <a:pt x="2563" y="1233"/>
                </a:cubicBezTo>
                <a:cubicBezTo>
                  <a:pt x="2560" y="1233"/>
                  <a:pt x="2560" y="1233"/>
                  <a:pt x="2560" y="1233"/>
                </a:cubicBezTo>
                <a:cubicBezTo>
                  <a:pt x="2558" y="1232"/>
                  <a:pt x="2556" y="1230"/>
                  <a:pt x="2554" y="1233"/>
                </a:cubicBezTo>
                <a:cubicBezTo>
                  <a:pt x="2553" y="1233"/>
                  <a:pt x="2553" y="1233"/>
                  <a:pt x="2553" y="1233"/>
                </a:cubicBezTo>
                <a:cubicBezTo>
                  <a:pt x="2553" y="1230"/>
                  <a:pt x="2553" y="1230"/>
                  <a:pt x="2553" y="1230"/>
                </a:cubicBezTo>
                <a:cubicBezTo>
                  <a:pt x="2552" y="1231"/>
                  <a:pt x="2552" y="1230"/>
                  <a:pt x="2551" y="1232"/>
                </a:cubicBezTo>
                <a:cubicBezTo>
                  <a:pt x="2550" y="1233"/>
                  <a:pt x="2550" y="1232"/>
                  <a:pt x="2549" y="1234"/>
                </a:cubicBezTo>
                <a:cubicBezTo>
                  <a:pt x="2548" y="1234"/>
                  <a:pt x="2548" y="1234"/>
                  <a:pt x="2548" y="1234"/>
                </a:cubicBezTo>
                <a:cubicBezTo>
                  <a:pt x="2548" y="1232"/>
                  <a:pt x="2548" y="1233"/>
                  <a:pt x="2546" y="1232"/>
                </a:cubicBezTo>
                <a:cubicBezTo>
                  <a:pt x="2546" y="1234"/>
                  <a:pt x="2546" y="1234"/>
                  <a:pt x="2546" y="1234"/>
                </a:cubicBezTo>
                <a:cubicBezTo>
                  <a:pt x="2547" y="1234"/>
                  <a:pt x="2547" y="1234"/>
                  <a:pt x="2547" y="1234"/>
                </a:cubicBezTo>
                <a:cubicBezTo>
                  <a:pt x="2546" y="1236"/>
                  <a:pt x="2545" y="1237"/>
                  <a:pt x="2543" y="1237"/>
                </a:cubicBezTo>
                <a:cubicBezTo>
                  <a:pt x="2543" y="1240"/>
                  <a:pt x="2545" y="1240"/>
                  <a:pt x="2545" y="1243"/>
                </a:cubicBezTo>
                <a:cubicBezTo>
                  <a:pt x="2546" y="1243"/>
                  <a:pt x="2546" y="1243"/>
                  <a:pt x="2546" y="1243"/>
                </a:cubicBezTo>
                <a:cubicBezTo>
                  <a:pt x="2545" y="1244"/>
                  <a:pt x="2545" y="1244"/>
                  <a:pt x="2543" y="1244"/>
                </a:cubicBezTo>
                <a:cubicBezTo>
                  <a:pt x="2543" y="1244"/>
                  <a:pt x="2543" y="1243"/>
                  <a:pt x="2541" y="1243"/>
                </a:cubicBezTo>
                <a:cubicBezTo>
                  <a:pt x="2541" y="1244"/>
                  <a:pt x="2541" y="1244"/>
                  <a:pt x="2541" y="1244"/>
                </a:cubicBezTo>
                <a:cubicBezTo>
                  <a:pt x="2541" y="1244"/>
                  <a:pt x="2541" y="1244"/>
                  <a:pt x="2541" y="1244"/>
                </a:cubicBezTo>
                <a:cubicBezTo>
                  <a:pt x="2540" y="1246"/>
                  <a:pt x="2541" y="1248"/>
                  <a:pt x="2540" y="1250"/>
                </a:cubicBezTo>
                <a:cubicBezTo>
                  <a:pt x="2540" y="1251"/>
                  <a:pt x="2540" y="1251"/>
                  <a:pt x="2540" y="1251"/>
                </a:cubicBezTo>
                <a:cubicBezTo>
                  <a:pt x="2539" y="1250"/>
                  <a:pt x="2538" y="1250"/>
                  <a:pt x="2537" y="1250"/>
                </a:cubicBezTo>
                <a:cubicBezTo>
                  <a:pt x="2537" y="1251"/>
                  <a:pt x="2537" y="1251"/>
                  <a:pt x="2537" y="1251"/>
                </a:cubicBezTo>
                <a:cubicBezTo>
                  <a:pt x="2536" y="1251"/>
                  <a:pt x="2536" y="1251"/>
                  <a:pt x="2536" y="1251"/>
                </a:cubicBezTo>
                <a:cubicBezTo>
                  <a:pt x="2536" y="1255"/>
                  <a:pt x="2537" y="1257"/>
                  <a:pt x="2540" y="1259"/>
                </a:cubicBezTo>
                <a:cubicBezTo>
                  <a:pt x="2540" y="1261"/>
                  <a:pt x="2540" y="1261"/>
                  <a:pt x="2540" y="1261"/>
                </a:cubicBezTo>
                <a:cubicBezTo>
                  <a:pt x="2539" y="1261"/>
                  <a:pt x="2539" y="1261"/>
                  <a:pt x="2538" y="1261"/>
                </a:cubicBezTo>
                <a:cubicBezTo>
                  <a:pt x="2538" y="1260"/>
                  <a:pt x="2538" y="1260"/>
                  <a:pt x="2538" y="1260"/>
                </a:cubicBezTo>
                <a:cubicBezTo>
                  <a:pt x="2536" y="1259"/>
                  <a:pt x="2536" y="1260"/>
                  <a:pt x="2535" y="1261"/>
                </a:cubicBezTo>
                <a:cubicBezTo>
                  <a:pt x="2535" y="1260"/>
                  <a:pt x="2534" y="1260"/>
                  <a:pt x="2534" y="1259"/>
                </a:cubicBezTo>
                <a:cubicBezTo>
                  <a:pt x="2532" y="1258"/>
                  <a:pt x="2531" y="1259"/>
                  <a:pt x="2530" y="1257"/>
                </a:cubicBezTo>
                <a:cubicBezTo>
                  <a:pt x="2528" y="1258"/>
                  <a:pt x="2528" y="1258"/>
                  <a:pt x="2527" y="1259"/>
                </a:cubicBezTo>
                <a:cubicBezTo>
                  <a:pt x="2527" y="1264"/>
                  <a:pt x="2527" y="1264"/>
                  <a:pt x="2527" y="1264"/>
                </a:cubicBezTo>
                <a:cubicBezTo>
                  <a:pt x="2526" y="1264"/>
                  <a:pt x="2525" y="1264"/>
                  <a:pt x="2524" y="1264"/>
                </a:cubicBezTo>
                <a:cubicBezTo>
                  <a:pt x="2525" y="1260"/>
                  <a:pt x="2526" y="1260"/>
                  <a:pt x="2526" y="1255"/>
                </a:cubicBezTo>
                <a:cubicBezTo>
                  <a:pt x="2524" y="1255"/>
                  <a:pt x="2524" y="1255"/>
                  <a:pt x="2524" y="1255"/>
                </a:cubicBezTo>
                <a:cubicBezTo>
                  <a:pt x="2524" y="1253"/>
                  <a:pt x="2524" y="1252"/>
                  <a:pt x="2522" y="1252"/>
                </a:cubicBezTo>
                <a:cubicBezTo>
                  <a:pt x="2521" y="1250"/>
                  <a:pt x="2520" y="1249"/>
                  <a:pt x="2519" y="1247"/>
                </a:cubicBezTo>
                <a:cubicBezTo>
                  <a:pt x="2518" y="1247"/>
                  <a:pt x="2517" y="1247"/>
                  <a:pt x="2515" y="1247"/>
                </a:cubicBezTo>
                <a:cubicBezTo>
                  <a:pt x="2514" y="1248"/>
                  <a:pt x="2513" y="1249"/>
                  <a:pt x="2512" y="1249"/>
                </a:cubicBezTo>
                <a:cubicBezTo>
                  <a:pt x="2512" y="1250"/>
                  <a:pt x="2512" y="1250"/>
                  <a:pt x="2512" y="1250"/>
                </a:cubicBezTo>
                <a:cubicBezTo>
                  <a:pt x="2511" y="1250"/>
                  <a:pt x="2511" y="1250"/>
                  <a:pt x="2511" y="1250"/>
                </a:cubicBezTo>
                <a:cubicBezTo>
                  <a:pt x="2511" y="1248"/>
                  <a:pt x="2511" y="1248"/>
                  <a:pt x="2511" y="1248"/>
                </a:cubicBezTo>
                <a:cubicBezTo>
                  <a:pt x="2510" y="1249"/>
                  <a:pt x="2509" y="1253"/>
                  <a:pt x="2509" y="1255"/>
                </a:cubicBezTo>
                <a:cubicBezTo>
                  <a:pt x="2508" y="1254"/>
                  <a:pt x="2509" y="1255"/>
                  <a:pt x="2508" y="1254"/>
                </a:cubicBezTo>
                <a:cubicBezTo>
                  <a:pt x="2507" y="1254"/>
                  <a:pt x="2507" y="1254"/>
                  <a:pt x="2507" y="1254"/>
                </a:cubicBezTo>
                <a:cubicBezTo>
                  <a:pt x="2507" y="1252"/>
                  <a:pt x="2507" y="1252"/>
                  <a:pt x="2507" y="1252"/>
                </a:cubicBezTo>
                <a:cubicBezTo>
                  <a:pt x="2506" y="1252"/>
                  <a:pt x="2507" y="1252"/>
                  <a:pt x="2506" y="1253"/>
                </a:cubicBezTo>
                <a:cubicBezTo>
                  <a:pt x="2505" y="1253"/>
                  <a:pt x="2505" y="1253"/>
                  <a:pt x="2505" y="1253"/>
                </a:cubicBezTo>
                <a:cubicBezTo>
                  <a:pt x="2505" y="1253"/>
                  <a:pt x="2505" y="1253"/>
                  <a:pt x="2505" y="1253"/>
                </a:cubicBezTo>
                <a:cubicBezTo>
                  <a:pt x="2506" y="1253"/>
                  <a:pt x="2506" y="1253"/>
                  <a:pt x="2506" y="1253"/>
                </a:cubicBezTo>
                <a:cubicBezTo>
                  <a:pt x="2506" y="1255"/>
                  <a:pt x="2506" y="1254"/>
                  <a:pt x="2505" y="1255"/>
                </a:cubicBezTo>
                <a:cubicBezTo>
                  <a:pt x="2505" y="1255"/>
                  <a:pt x="2505" y="1255"/>
                  <a:pt x="2505" y="1255"/>
                </a:cubicBezTo>
                <a:cubicBezTo>
                  <a:pt x="2503" y="1255"/>
                  <a:pt x="2503" y="1255"/>
                  <a:pt x="2503" y="1255"/>
                </a:cubicBezTo>
                <a:cubicBezTo>
                  <a:pt x="2503" y="1256"/>
                  <a:pt x="2503" y="1257"/>
                  <a:pt x="2503" y="1257"/>
                </a:cubicBezTo>
                <a:cubicBezTo>
                  <a:pt x="2503" y="1257"/>
                  <a:pt x="2504" y="1258"/>
                  <a:pt x="2505" y="1258"/>
                </a:cubicBezTo>
                <a:cubicBezTo>
                  <a:pt x="2505" y="1260"/>
                  <a:pt x="2505" y="1260"/>
                  <a:pt x="2505" y="1260"/>
                </a:cubicBezTo>
                <a:cubicBezTo>
                  <a:pt x="2501" y="1260"/>
                  <a:pt x="2501" y="1260"/>
                  <a:pt x="2501" y="1260"/>
                </a:cubicBezTo>
                <a:cubicBezTo>
                  <a:pt x="2502" y="1262"/>
                  <a:pt x="2502" y="1262"/>
                  <a:pt x="2503" y="1264"/>
                </a:cubicBezTo>
                <a:cubicBezTo>
                  <a:pt x="2501" y="1264"/>
                  <a:pt x="2501" y="1264"/>
                  <a:pt x="2501" y="1264"/>
                </a:cubicBezTo>
                <a:cubicBezTo>
                  <a:pt x="2501" y="1262"/>
                  <a:pt x="2501" y="1262"/>
                  <a:pt x="2501" y="1262"/>
                </a:cubicBezTo>
                <a:cubicBezTo>
                  <a:pt x="2499" y="1262"/>
                  <a:pt x="2499" y="1262"/>
                  <a:pt x="2499" y="1262"/>
                </a:cubicBezTo>
                <a:cubicBezTo>
                  <a:pt x="2499" y="1264"/>
                  <a:pt x="2499" y="1264"/>
                  <a:pt x="2499" y="1264"/>
                </a:cubicBezTo>
                <a:cubicBezTo>
                  <a:pt x="2496" y="1264"/>
                  <a:pt x="2496" y="1264"/>
                  <a:pt x="2496" y="1264"/>
                </a:cubicBezTo>
                <a:cubicBezTo>
                  <a:pt x="2496" y="1267"/>
                  <a:pt x="2497" y="1268"/>
                  <a:pt x="2497" y="1270"/>
                </a:cubicBezTo>
                <a:cubicBezTo>
                  <a:pt x="2496" y="1270"/>
                  <a:pt x="2496" y="1270"/>
                  <a:pt x="2496" y="1270"/>
                </a:cubicBezTo>
                <a:cubicBezTo>
                  <a:pt x="2496" y="1271"/>
                  <a:pt x="2496" y="1272"/>
                  <a:pt x="2495" y="1272"/>
                </a:cubicBezTo>
                <a:cubicBezTo>
                  <a:pt x="2495" y="1273"/>
                  <a:pt x="2495" y="1273"/>
                  <a:pt x="2495" y="1273"/>
                </a:cubicBezTo>
                <a:cubicBezTo>
                  <a:pt x="2493" y="1274"/>
                  <a:pt x="2493" y="1272"/>
                  <a:pt x="2493" y="1272"/>
                </a:cubicBezTo>
                <a:cubicBezTo>
                  <a:pt x="2492" y="1272"/>
                  <a:pt x="2492" y="1272"/>
                  <a:pt x="2492" y="1272"/>
                </a:cubicBezTo>
                <a:cubicBezTo>
                  <a:pt x="2492" y="1270"/>
                  <a:pt x="2492" y="1270"/>
                  <a:pt x="2492" y="1270"/>
                </a:cubicBezTo>
                <a:cubicBezTo>
                  <a:pt x="2490" y="1270"/>
                  <a:pt x="2490" y="1271"/>
                  <a:pt x="2488" y="1271"/>
                </a:cubicBezTo>
                <a:cubicBezTo>
                  <a:pt x="2488" y="1275"/>
                  <a:pt x="2487" y="1278"/>
                  <a:pt x="2490" y="1280"/>
                </a:cubicBezTo>
                <a:cubicBezTo>
                  <a:pt x="2490" y="1281"/>
                  <a:pt x="2490" y="1281"/>
                  <a:pt x="2490" y="1281"/>
                </a:cubicBezTo>
                <a:cubicBezTo>
                  <a:pt x="2490" y="1281"/>
                  <a:pt x="2490" y="1281"/>
                  <a:pt x="2490" y="1281"/>
                </a:cubicBezTo>
                <a:cubicBezTo>
                  <a:pt x="2490" y="1282"/>
                  <a:pt x="2490" y="1282"/>
                  <a:pt x="2490" y="1282"/>
                </a:cubicBezTo>
                <a:cubicBezTo>
                  <a:pt x="2488" y="1282"/>
                  <a:pt x="2488" y="1282"/>
                  <a:pt x="2488" y="1282"/>
                </a:cubicBezTo>
                <a:cubicBezTo>
                  <a:pt x="2488" y="1284"/>
                  <a:pt x="2488" y="1284"/>
                  <a:pt x="2488" y="1284"/>
                </a:cubicBezTo>
                <a:cubicBezTo>
                  <a:pt x="2487" y="1284"/>
                  <a:pt x="2487" y="1284"/>
                  <a:pt x="2487" y="1284"/>
                </a:cubicBezTo>
                <a:cubicBezTo>
                  <a:pt x="2487" y="1284"/>
                  <a:pt x="2486" y="1283"/>
                  <a:pt x="2486" y="1282"/>
                </a:cubicBezTo>
                <a:cubicBezTo>
                  <a:pt x="2486" y="1282"/>
                  <a:pt x="2485" y="1282"/>
                  <a:pt x="2485" y="1282"/>
                </a:cubicBezTo>
                <a:cubicBezTo>
                  <a:pt x="2485" y="1280"/>
                  <a:pt x="2485" y="1280"/>
                  <a:pt x="2485" y="1280"/>
                </a:cubicBezTo>
                <a:cubicBezTo>
                  <a:pt x="2484" y="1280"/>
                  <a:pt x="2484" y="1280"/>
                  <a:pt x="2484" y="1280"/>
                </a:cubicBezTo>
                <a:cubicBezTo>
                  <a:pt x="2484" y="1278"/>
                  <a:pt x="2484" y="1277"/>
                  <a:pt x="2484" y="1275"/>
                </a:cubicBezTo>
                <a:cubicBezTo>
                  <a:pt x="2483" y="1275"/>
                  <a:pt x="2482" y="1275"/>
                  <a:pt x="2482" y="1274"/>
                </a:cubicBezTo>
                <a:cubicBezTo>
                  <a:pt x="2482" y="1277"/>
                  <a:pt x="2482" y="1277"/>
                  <a:pt x="2482" y="1277"/>
                </a:cubicBezTo>
                <a:cubicBezTo>
                  <a:pt x="2480" y="1277"/>
                  <a:pt x="2479" y="1278"/>
                  <a:pt x="2478" y="1279"/>
                </a:cubicBezTo>
                <a:cubicBezTo>
                  <a:pt x="2478" y="1279"/>
                  <a:pt x="2478" y="1279"/>
                  <a:pt x="2478" y="1279"/>
                </a:cubicBezTo>
                <a:cubicBezTo>
                  <a:pt x="2478" y="1281"/>
                  <a:pt x="2478" y="1281"/>
                  <a:pt x="2478" y="1281"/>
                </a:cubicBezTo>
                <a:cubicBezTo>
                  <a:pt x="2477" y="1281"/>
                  <a:pt x="2477" y="1281"/>
                  <a:pt x="2477" y="1281"/>
                </a:cubicBezTo>
                <a:cubicBezTo>
                  <a:pt x="2477" y="1282"/>
                  <a:pt x="2477" y="1282"/>
                  <a:pt x="2477" y="1282"/>
                </a:cubicBezTo>
                <a:cubicBezTo>
                  <a:pt x="2476" y="1282"/>
                  <a:pt x="2476" y="1282"/>
                  <a:pt x="2476" y="1282"/>
                </a:cubicBezTo>
                <a:cubicBezTo>
                  <a:pt x="2477" y="1284"/>
                  <a:pt x="2477" y="1287"/>
                  <a:pt x="2477" y="1289"/>
                </a:cubicBezTo>
                <a:cubicBezTo>
                  <a:pt x="2476" y="1289"/>
                  <a:pt x="2476" y="1289"/>
                  <a:pt x="2476" y="1289"/>
                </a:cubicBezTo>
                <a:cubicBezTo>
                  <a:pt x="2476" y="1290"/>
                  <a:pt x="2475" y="1291"/>
                  <a:pt x="2475" y="1291"/>
                </a:cubicBezTo>
                <a:cubicBezTo>
                  <a:pt x="2476" y="1292"/>
                  <a:pt x="2476" y="1292"/>
                  <a:pt x="2477" y="1292"/>
                </a:cubicBezTo>
                <a:cubicBezTo>
                  <a:pt x="2477" y="1293"/>
                  <a:pt x="2477" y="1294"/>
                  <a:pt x="2476" y="1295"/>
                </a:cubicBezTo>
                <a:cubicBezTo>
                  <a:pt x="2475" y="1295"/>
                  <a:pt x="2475" y="1295"/>
                  <a:pt x="2475" y="1295"/>
                </a:cubicBezTo>
                <a:cubicBezTo>
                  <a:pt x="2475" y="1295"/>
                  <a:pt x="2474" y="1296"/>
                  <a:pt x="2474" y="1297"/>
                </a:cubicBezTo>
                <a:cubicBezTo>
                  <a:pt x="2473" y="1297"/>
                  <a:pt x="2472" y="1297"/>
                  <a:pt x="2472" y="1297"/>
                </a:cubicBezTo>
                <a:cubicBezTo>
                  <a:pt x="2472" y="1299"/>
                  <a:pt x="2472" y="1299"/>
                  <a:pt x="2472" y="1299"/>
                </a:cubicBezTo>
                <a:cubicBezTo>
                  <a:pt x="2471" y="1300"/>
                  <a:pt x="2470" y="1300"/>
                  <a:pt x="2470" y="1301"/>
                </a:cubicBezTo>
                <a:cubicBezTo>
                  <a:pt x="2470" y="1303"/>
                  <a:pt x="2470" y="1303"/>
                  <a:pt x="2470" y="1303"/>
                </a:cubicBezTo>
                <a:cubicBezTo>
                  <a:pt x="2469" y="1303"/>
                  <a:pt x="2469" y="1303"/>
                  <a:pt x="2469" y="1303"/>
                </a:cubicBezTo>
                <a:cubicBezTo>
                  <a:pt x="2468" y="1304"/>
                  <a:pt x="2467" y="1305"/>
                  <a:pt x="2466" y="1307"/>
                </a:cubicBezTo>
                <a:cubicBezTo>
                  <a:pt x="2465" y="1307"/>
                  <a:pt x="2465" y="1307"/>
                  <a:pt x="2465" y="1307"/>
                </a:cubicBezTo>
                <a:cubicBezTo>
                  <a:pt x="2465" y="1307"/>
                  <a:pt x="2465" y="1307"/>
                  <a:pt x="2465" y="1307"/>
                </a:cubicBezTo>
                <a:cubicBezTo>
                  <a:pt x="2463" y="1307"/>
                  <a:pt x="2463" y="1307"/>
                  <a:pt x="2463" y="1307"/>
                </a:cubicBezTo>
                <a:cubicBezTo>
                  <a:pt x="2463" y="1308"/>
                  <a:pt x="2463" y="1308"/>
                  <a:pt x="2463" y="1308"/>
                </a:cubicBezTo>
                <a:cubicBezTo>
                  <a:pt x="2461" y="1308"/>
                  <a:pt x="2461" y="1308"/>
                  <a:pt x="2461" y="1308"/>
                </a:cubicBezTo>
                <a:cubicBezTo>
                  <a:pt x="2461" y="1309"/>
                  <a:pt x="2461" y="1309"/>
                  <a:pt x="2461" y="1309"/>
                </a:cubicBezTo>
                <a:cubicBezTo>
                  <a:pt x="2457" y="1309"/>
                  <a:pt x="2457" y="1309"/>
                  <a:pt x="2457" y="1309"/>
                </a:cubicBezTo>
                <a:cubicBezTo>
                  <a:pt x="2457" y="1309"/>
                  <a:pt x="2457" y="1309"/>
                  <a:pt x="2457" y="1309"/>
                </a:cubicBezTo>
                <a:cubicBezTo>
                  <a:pt x="2456" y="1309"/>
                  <a:pt x="2454" y="1310"/>
                  <a:pt x="2453" y="1310"/>
                </a:cubicBezTo>
                <a:cubicBezTo>
                  <a:pt x="2453" y="1310"/>
                  <a:pt x="2453" y="1311"/>
                  <a:pt x="2453" y="1311"/>
                </a:cubicBezTo>
                <a:cubicBezTo>
                  <a:pt x="2452" y="1311"/>
                  <a:pt x="2449" y="1310"/>
                  <a:pt x="2449" y="1310"/>
                </a:cubicBezTo>
                <a:cubicBezTo>
                  <a:pt x="2449" y="1311"/>
                  <a:pt x="2449" y="1311"/>
                  <a:pt x="2449" y="1311"/>
                </a:cubicBezTo>
                <a:cubicBezTo>
                  <a:pt x="2447" y="1311"/>
                  <a:pt x="2447" y="1311"/>
                  <a:pt x="2447" y="1311"/>
                </a:cubicBezTo>
                <a:cubicBezTo>
                  <a:pt x="2447" y="1311"/>
                  <a:pt x="2446" y="1315"/>
                  <a:pt x="2445" y="1316"/>
                </a:cubicBezTo>
                <a:cubicBezTo>
                  <a:pt x="2445" y="1316"/>
                  <a:pt x="2445" y="1316"/>
                  <a:pt x="2445" y="1316"/>
                </a:cubicBezTo>
                <a:cubicBezTo>
                  <a:pt x="2443" y="1317"/>
                  <a:pt x="2442" y="1317"/>
                  <a:pt x="2440" y="1317"/>
                </a:cubicBezTo>
                <a:cubicBezTo>
                  <a:pt x="2440" y="1318"/>
                  <a:pt x="2439" y="1318"/>
                  <a:pt x="2439" y="1319"/>
                </a:cubicBezTo>
                <a:cubicBezTo>
                  <a:pt x="2437" y="1319"/>
                  <a:pt x="2435" y="1319"/>
                  <a:pt x="2432" y="1320"/>
                </a:cubicBezTo>
                <a:cubicBezTo>
                  <a:pt x="2432" y="1319"/>
                  <a:pt x="2432" y="1319"/>
                  <a:pt x="2432" y="1318"/>
                </a:cubicBezTo>
                <a:cubicBezTo>
                  <a:pt x="2430" y="1318"/>
                  <a:pt x="2430" y="1318"/>
                  <a:pt x="2430" y="1318"/>
                </a:cubicBezTo>
                <a:cubicBezTo>
                  <a:pt x="2430" y="1320"/>
                  <a:pt x="2429" y="1321"/>
                  <a:pt x="2428" y="1322"/>
                </a:cubicBezTo>
                <a:cubicBezTo>
                  <a:pt x="2427" y="1322"/>
                  <a:pt x="2426" y="1322"/>
                  <a:pt x="2424" y="1322"/>
                </a:cubicBezTo>
                <a:cubicBezTo>
                  <a:pt x="2423" y="1324"/>
                  <a:pt x="2421" y="1326"/>
                  <a:pt x="2420" y="1328"/>
                </a:cubicBezTo>
                <a:cubicBezTo>
                  <a:pt x="2419" y="1328"/>
                  <a:pt x="2419" y="1328"/>
                  <a:pt x="2419" y="1328"/>
                </a:cubicBezTo>
                <a:cubicBezTo>
                  <a:pt x="2418" y="1328"/>
                  <a:pt x="2418" y="1329"/>
                  <a:pt x="2418" y="1330"/>
                </a:cubicBezTo>
                <a:cubicBezTo>
                  <a:pt x="2416" y="1330"/>
                  <a:pt x="2416" y="1330"/>
                  <a:pt x="2416" y="1330"/>
                </a:cubicBezTo>
                <a:cubicBezTo>
                  <a:pt x="2416" y="1331"/>
                  <a:pt x="2416" y="1331"/>
                  <a:pt x="2416" y="1331"/>
                </a:cubicBezTo>
                <a:cubicBezTo>
                  <a:pt x="2415" y="1332"/>
                  <a:pt x="2413" y="1333"/>
                  <a:pt x="2412" y="1334"/>
                </a:cubicBezTo>
                <a:cubicBezTo>
                  <a:pt x="2412" y="1335"/>
                  <a:pt x="2412" y="1335"/>
                  <a:pt x="2412" y="1335"/>
                </a:cubicBezTo>
                <a:cubicBezTo>
                  <a:pt x="2411" y="1337"/>
                  <a:pt x="2411" y="1337"/>
                  <a:pt x="2411" y="1337"/>
                </a:cubicBezTo>
                <a:cubicBezTo>
                  <a:pt x="2409" y="1337"/>
                  <a:pt x="2409" y="1337"/>
                  <a:pt x="2409" y="1337"/>
                </a:cubicBezTo>
                <a:cubicBezTo>
                  <a:pt x="2409" y="1337"/>
                  <a:pt x="2409" y="1338"/>
                  <a:pt x="2409" y="1338"/>
                </a:cubicBezTo>
                <a:cubicBezTo>
                  <a:pt x="2407" y="1338"/>
                  <a:pt x="2407" y="1338"/>
                  <a:pt x="2407" y="1338"/>
                </a:cubicBezTo>
                <a:cubicBezTo>
                  <a:pt x="2407" y="1339"/>
                  <a:pt x="2407" y="1339"/>
                  <a:pt x="2407" y="1339"/>
                </a:cubicBezTo>
                <a:cubicBezTo>
                  <a:pt x="2406" y="1339"/>
                  <a:pt x="2406" y="1339"/>
                  <a:pt x="2406" y="1339"/>
                </a:cubicBezTo>
                <a:cubicBezTo>
                  <a:pt x="2406" y="1338"/>
                  <a:pt x="2406" y="1337"/>
                  <a:pt x="2405" y="1337"/>
                </a:cubicBezTo>
                <a:cubicBezTo>
                  <a:pt x="2406" y="1337"/>
                  <a:pt x="2406" y="1337"/>
                  <a:pt x="2406" y="1337"/>
                </a:cubicBezTo>
                <a:cubicBezTo>
                  <a:pt x="2406" y="1336"/>
                  <a:pt x="2406" y="1335"/>
                  <a:pt x="2407" y="1334"/>
                </a:cubicBezTo>
                <a:cubicBezTo>
                  <a:pt x="2406" y="1334"/>
                  <a:pt x="2406" y="1334"/>
                  <a:pt x="2406" y="1334"/>
                </a:cubicBezTo>
                <a:cubicBezTo>
                  <a:pt x="2406" y="1333"/>
                  <a:pt x="2406" y="1333"/>
                  <a:pt x="2406" y="1333"/>
                </a:cubicBezTo>
                <a:cubicBezTo>
                  <a:pt x="2405" y="1333"/>
                  <a:pt x="2405" y="1333"/>
                  <a:pt x="2405" y="1333"/>
                </a:cubicBezTo>
                <a:cubicBezTo>
                  <a:pt x="2405" y="1334"/>
                  <a:pt x="2405" y="1335"/>
                  <a:pt x="2405" y="1335"/>
                </a:cubicBezTo>
                <a:cubicBezTo>
                  <a:pt x="2404" y="1335"/>
                  <a:pt x="2404" y="1335"/>
                  <a:pt x="2404" y="1335"/>
                </a:cubicBezTo>
                <a:cubicBezTo>
                  <a:pt x="2404" y="1337"/>
                  <a:pt x="2404" y="1337"/>
                  <a:pt x="2404" y="1337"/>
                </a:cubicBezTo>
                <a:cubicBezTo>
                  <a:pt x="2403" y="1337"/>
                  <a:pt x="2403" y="1337"/>
                  <a:pt x="2403" y="1337"/>
                </a:cubicBezTo>
                <a:cubicBezTo>
                  <a:pt x="2403" y="1339"/>
                  <a:pt x="2403" y="1339"/>
                  <a:pt x="2403" y="1339"/>
                </a:cubicBezTo>
                <a:cubicBezTo>
                  <a:pt x="2403" y="1339"/>
                  <a:pt x="2403" y="1339"/>
                  <a:pt x="2403" y="1339"/>
                </a:cubicBezTo>
                <a:cubicBezTo>
                  <a:pt x="2402" y="1340"/>
                  <a:pt x="2402" y="1341"/>
                  <a:pt x="2402" y="1342"/>
                </a:cubicBezTo>
                <a:cubicBezTo>
                  <a:pt x="2404" y="1343"/>
                  <a:pt x="2404" y="1342"/>
                  <a:pt x="2404" y="1344"/>
                </a:cubicBezTo>
                <a:cubicBezTo>
                  <a:pt x="2405" y="1344"/>
                  <a:pt x="2405" y="1344"/>
                  <a:pt x="2405" y="1344"/>
                </a:cubicBezTo>
                <a:cubicBezTo>
                  <a:pt x="2405" y="1346"/>
                  <a:pt x="2402" y="1346"/>
                  <a:pt x="2404" y="1349"/>
                </a:cubicBezTo>
                <a:cubicBezTo>
                  <a:pt x="2404" y="1353"/>
                  <a:pt x="2404" y="1353"/>
                  <a:pt x="2404" y="1353"/>
                </a:cubicBezTo>
                <a:cubicBezTo>
                  <a:pt x="2404" y="1353"/>
                  <a:pt x="2403" y="1353"/>
                  <a:pt x="2403" y="1353"/>
                </a:cubicBezTo>
                <a:cubicBezTo>
                  <a:pt x="2402" y="1354"/>
                  <a:pt x="2402" y="1356"/>
                  <a:pt x="2401" y="1357"/>
                </a:cubicBezTo>
                <a:cubicBezTo>
                  <a:pt x="2399" y="1357"/>
                  <a:pt x="2399" y="1357"/>
                  <a:pt x="2399" y="1357"/>
                </a:cubicBezTo>
                <a:cubicBezTo>
                  <a:pt x="2399" y="1357"/>
                  <a:pt x="2399" y="1357"/>
                  <a:pt x="2399" y="1357"/>
                </a:cubicBezTo>
                <a:cubicBezTo>
                  <a:pt x="2399" y="1357"/>
                  <a:pt x="2399" y="1357"/>
                  <a:pt x="2399" y="1357"/>
                </a:cubicBezTo>
                <a:cubicBezTo>
                  <a:pt x="2400" y="1360"/>
                  <a:pt x="2402" y="1360"/>
                  <a:pt x="2403" y="1362"/>
                </a:cubicBezTo>
                <a:cubicBezTo>
                  <a:pt x="2405" y="1363"/>
                  <a:pt x="2404" y="1365"/>
                  <a:pt x="2405" y="1368"/>
                </a:cubicBezTo>
                <a:cubicBezTo>
                  <a:pt x="2405" y="1368"/>
                  <a:pt x="2405" y="1368"/>
                  <a:pt x="2405" y="1368"/>
                </a:cubicBezTo>
                <a:cubicBezTo>
                  <a:pt x="2405" y="1369"/>
                  <a:pt x="2404" y="1369"/>
                  <a:pt x="2405" y="1370"/>
                </a:cubicBezTo>
                <a:cubicBezTo>
                  <a:pt x="2406" y="1373"/>
                  <a:pt x="2407" y="1375"/>
                  <a:pt x="2407" y="1380"/>
                </a:cubicBezTo>
                <a:cubicBezTo>
                  <a:pt x="2405" y="1379"/>
                  <a:pt x="2405" y="1378"/>
                  <a:pt x="2403" y="1378"/>
                </a:cubicBezTo>
                <a:cubicBezTo>
                  <a:pt x="2403" y="1375"/>
                  <a:pt x="2403" y="1375"/>
                  <a:pt x="2403" y="1375"/>
                </a:cubicBezTo>
                <a:cubicBezTo>
                  <a:pt x="2401" y="1375"/>
                  <a:pt x="2401" y="1375"/>
                  <a:pt x="2401" y="1375"/>
                </a:cubicBezTo>
                <a:cubicBezTo>
                  <a:pt x="2402" y="1377"/>
                  <a:pt x="2402" y="1379"/>
                  <a:pt x="2403" y="1380"/>
                </a:cubicBezTo>
                <a:cubicBezTo>
                  <a:pt x="2403" y="1380"/>
                  <a:pt x="2404" y="1381"/>
                  <a:pt x="2404" y="1381"/>
                </a:cubicBezTo>
                <a:cubicBezTo>
                  <a:pt x="2404" y="1384"/>
                  <a:pt x="2404" y="1384"/>
                  <a:pt x="2404" y="1384"/>
                </a:cubicBezTo>
                <a:cubicBezTo>
                  <a:pt x="2405" y="1384"/>
                  <a:pt x="2405" y="1384"/>
                  <a:pt x="2405" y="1384"/>
                </a:cubicBezTo>
                <a:cubicBezTo>
                  <a:pt x="2405" y="1385"/>
                  <a:pt x="2405" y="1385"/>
                  <a:pt x="2405" y="1385"/>
                </a:cubicBezTo>
                <a:cubicBezTo>
                  <a:pt x="2403" y="1385"/>
                  <a:pt x="2403" y="1385"/>
                  <a:pt x="2402" y="1384"/>
                </a:cubicBezTo>
                <a:cubicBezTo>
                  <a:pt x="2402" y="1383"/>
                  <a:pt x="2402" y="1382"/>
                  <a:pt x="2401" y="1381"/>
                </a:cubicBezTo>
                <a:cubicBezTo>
                  <a:pt x="2400" y="1381"/>
                  <a:pt x="2400" y="1381"/>
                  <a:pt x="2400" y="1381"/>
                </a:cubicBezTo>
                <a:cubicBezTo>
                  <a:pt x="2400" y="1379"/>
                  <a:pt x="2400" y="1377"/>
                  <a:pt x="2399" y="1376"/>
                </a:cubicBezTo>
                <a:cubicBezTo>
                  <a:pt x="2399" y="1375"/>
                  <a:pt x="2399" y="1375"/>
                  <a:pt x="2399" y="1375"/>
                </a:cubicBezTo>
                <a:cubicBezTo>
                  <a:pt x="2398" y="1375"/>
                  <a:pt x="2398" y="1375"/>
                  <a:pt x="2398" y="1375"/>
                </a:cubicBezTo>
                <a:cubicBezTo>
                  <a:pt x="2399" y="1378"/>
                  <a:pt x="2399" y="1381"/>
                  <a:pt x="2399" y="1383"/>
                </a:cubicBezTo>
                <a:cubicBezTo>
                  <a:pt x="2400" y="1384"/>
                  <a:pt x="2401" y="1384"/>
                  <a:pt x="2401" y="1385"/>
                </a:cubicBezTo>
                <a:cubicBezTo>
                  <a:pt x="2401" y="1386"/>
                  <a:pt x="2401" y="1386"/>
                  <a:pt x="2401" y="1386"/>
                </a:cubicBezTo>
                <a:cubicBezTo>
                  <a:pt x="2403" y="1387"/>
                  <a:pt x="2404" y="1388"/>
                  <a:pt x="2405" y="1389"/>
                </a:cubicBezTo>
                <a:cubicBezTo>
                  <a:pt x="2405" y="1391"/>
                  <a:pt x="2405" y="1391"/>
                  <a:pt x="2405" y="1391"/>
                </a:cubicBezTo>
                <a:cubicBezTo>
                  <a:pt x="2406" y="1391"/>
                  <a:pt x="2406" y="1391"/>
                  <a:pt x="2407" y="1391"/>
                </a:cubicBezTo>
                <a:cubicBezTo>
                  <a:pt x="2407" y="1393"/>
                  <a:pt x="2407" y="1394"/>
                  <a:pt x="2407" y="1395"/>
                </a:cubicBezTo>
                <a:cubicBezTo>
                  <a:pt x="2408" y="1396"/>
                  <a:pt x="2408" y="1396"/>
                  <a:pt x="2409" y="1396"/>
                </a:cubicBezTo>
                <a:cubicBezTo>
                  <a:pt x="2409" y="1397"/>
                  <a:pt x="2408" y="1397"/>
                  <a:pt x="2408" y="1397"/>
                </a:cubicBezTo>
                <a:cubicBezTo>
                  <a:pt x="2408" y="1401"/>
                  <a:pt x="2408" y="1401"/>
                  <a:pt x="2408" y="1401"/>
                </a:cubicBezTo>
                <a:cubicBezTo>
                  <a:pt x="2409" y="1401"/>
                  <a:pt x="2409" y="1401"/>
                  <a:pt x="2409" y="1401"/>
                </a:cubicBezTo>
                <a:cubicBezTo>
                  <a:pt x="2410" y="1402"/>
                  <a:pt x="2411" y="1403"/>
                  <a:pt x="2412" y="1405"/>
                </a:cubicBezTo>
                <a:cubicBezTo>
                  <a:pt x="2413" y="1405"/>
                  <a:pt x="2413" y="1405"/>
                  <a:pt x="2413" y="1405"/>
                </a:cubicBezTo>
                <a:cubicBezTo>
                  <a:pt x="2413" y="1406"/>
                  <a:pt x="2413" y="1407"/>
                  <a:pt x="2412" y="1408"/>
                </a:cubicBezTo>
                <a:cubicBezTo>
                  <a:pt x="2412" y="1409"/>
                  <a:pt x="2412" y="1409"/>
                  <a:pt x="2413" y="1410"/>
                </a:cubicBezTo>
                <a:cubicBezTo>
                  <a:pt x="2414" y="1410"/>
                  <a:pt x="2414" y="1410"/>
                  <a:pt x="2414" y="1410"/>
                </a:cubicBezTo>
                <a:cubicBezTo>
                  <a:pt x="2414" y="1411"/>
                  <a:pt x="2414" y="1412"/>
                  <a:pt x="2415" y="1412"/>
                </a:cubicBezTo>
                <a:cubicBezTo>
                  <a:pt x="2415" y="1413"/>
                  <a:pt x="2415" y="1413"/>
                  <a:pt x="2416" y="1413"/>
                </a:cubicBezTo>
                <a:cubicBezTo>
                  <a:pt x="2418" y="1416"/>
                  <a:pt x="2414" y="1418"/>
                  <a:pt x="2415" y="1423"/>
                </a:cubicBezTo>
                <a:cubicBezTo>
                  <a:pt x="2416" y="1423"/>
                  <a:pt x="2416" y="1423"/>
                  <a:pt x="2416" y="1423"/>
                </a:cubicBezTo>
                <a:cubicBezTo>
                  <a:pt x="2416" y="1426"/>
                  <a:pt x="2416" y="1426"/>
                  <a:pt x="2416" y="1426"/>
                </a:cubicBezTo>
                <a:cubicBezTo>
                  <a:pt x="2417" y="1426"/>
                  <a:pt x="2417" y="1426"/>
                  <a:pt x="2417" y="1426"/>
                </a:cubicBezTo>
                <a:cubicBezTo>
                  <a:pt x="2417" y="1429"/>
                  <a:pt x="2417" y="1429"/>
                  <a:pt x="2417" y="1429"/>
                </a:cubicBezTo>
                <a:cubicBezTo>
                  <a:pt x="2417" y="1429"/>
                  <a:pt x="2417" y="1429"/>
                  <a:pt x="2418" y="1429"/>
                </a:cubicBezTo>
                <a:cubicBezTo>
                  <a:pt x="2418" y="1431"/>
                  <a:pt x="2418" y="1433"/>
                  <a:pt x="2419" y="1435"/>
                </a:cubicBezTo>
                <a:cubicBezTo>
                  <a:pt x="2419" y="1435"/>
                  <a:pt x="2419" y="1435"/>
                  <a:pt x="2419" y="1435"/>
                </a:cubicBezTo>
                <a:cubicBezTo>
                  <a:pt x="2419" y="1435"/>
                  <a:pt x="2419" y="1436"/>
                  <a:pt x="2419" y="1437"/>
                </a:cubicBezTo>
                <a:cubicBezTo>
                  <a:pt x="2419" y="1438"/>
                  <a:pt x="2421" y="1442"/>
                  <a:pt x="2421" y="1443"/>
                </a:cubicBezTo>
                <a:cubicBezTo>
                  <a:pt x="2421" y="1443"/>
                  <a:pt x="2421" y="1443"/>
                  <a:pt x="2421" y="1443"/>
                </a:cubicBezTo>
                <a:cubicBezTo>
                  <a:pt x="2421" y="1445"/>
                  <a:pt x="2421" y="1445"/>
                  <a:pt x="2421" y="1445"/>
                </a:cubicBezTo>
                <a:cubicBezTo>
                  <a:pt x="2420" y="1445"/>
                  <a:pt x="2420" y="1445"/>
                  <a:pt x="2420" y="1445"/>
                </a:cubicBezTo>
                <a:cubicBezTo>
                  <a:pt x="2419" y="1448"/>
                  <a:pt x="2422" y="1447"/>
                  <a:pt x="2421" y="1450"/>
                </a:cubicBezTo>
                <a:cubicBezTo>
                  <a:pt x="2421" y="1450"/>
                  <a:pt x="2421" y="1450"/>
                  <a:pt x="2421" y="1450"/>
                </a:cubicBezTo>
                <a:cubicBezTo>
                  <a:pt x="2421" y="1451"/>
                  <a:pt x="2421" y="1451"/>
                  <a:pt x="2421" y="1451"/>
                </a:cubicBezTo>
                <a:cubicBezTo>
                  <a:pt x="2419" y="1452"/>
                  <a:pt x="2419" y="1452"/>
                  <a:pt x="2419" y="1452"/>
                </a:cubicBezTo>
                <a:cubicBezTo>
                  <a:pt x="2419" y="1456"/>
                  <a:pt x="2419" y="1456"/>
                  <a:pt x="2419" y="1456"/>
                </a:cubicBezTo>
                <a:cubicBezTo>
                  <a:pt x="2420" y="1456"/>
                  <a:pt x="2420" y="1456"/>
                  <a:pt x="2420" y="1456"/>
                </a:cubicBezTo>
                <a:cubicBezTo>
                  <a:pt x="2420" y="1458"/>
                  <a:pt x="2419" y="1463"/>
                  <a:pt x="2419" y="1464"/>
                </a:cubicBezTo>
                <a:cubicBezTo>
                  <a:pt x="2419" y="1464"/>
                  <a:pt x="2419" y="1464"/>
                  <a:pt x="2419" y="1464"/>
                </a:cubicBezTo>
                <a:cubicBezTo>
                  <a:pt x="2417" y="1464"/>
                  <a:pt x="2416" y="1462"/>
                  <a:pt x="2414" y="1462"/>
                </a:cubicBezTo>
                <a:cubicBezTo>
                  <a:pt x="2414" y="1462"/>
                  <a:pt x="2414" y="1462"/>
                  <a:pt x="2414" y="1462"/>
                </a:cubicBezTo>
                <a:cubicBezTo>
                  <a:pt x="2413" y="1462"/>
                  <a:pt x="2413" y="1462"/>
                  <a:pt x="2413" y="1462"/>
                </a:cubicBezTo>
                <a:cubicBezTo>
                  <a:pt x="2414" y="1464"/>
                  <a:pt x="2415" y="1468"/>
                  <a:pt x="2416" y="1468"/>
                </a:cubicBezTo>
                <a:cubicBezTo>
                  <a:pt x="2418" y="1471"/>
                  <a:pt x="2419" y="1469"/>
                  <a:pt x="2421" y="1470"/>
                </a:cubicBezTo>
                <a:cubicBezTo>
                  <a:pt x="2421" y="1471"/>
                  <a:pt x="2421" y="1471"/>
                  <a:pt x="2421" y="1471"/>
                </a:cubicBezTo>
                <a:cubicBezTo>
                  <a:pt x="2421" y="1471"/>
                  <a:pt x="2421" y="1471"/>
                  <a:pt x="2422" y="1472"/>
                </a:cubicBezTo>
                <a:cubicBezTo>
                  <a:pt x="2422" y="1473"/>
                  <a:pt x="2422" y="1473"/>
                  <a:pt x="2422" y="1473"/>
                </a:cubicBezTo>
                <a:cubicBezTo>
                  <a:pt x="2422" y="1473"/>
                  <a:pt x="2422" y="1473"/>
                  <a:pt x="2422" y="1473"/>
                </a:cubicBezTo>
                <a:cubicBezTo>
                  <a:pt x="2423" y="1474"/>
                  <a:pt x="2424" y="1475"/>
                  <a:pt x="2424" y="1476"/>
                </a:cubicBezTo>
                <a:cubicBezTo>
                  <a:pt x="2424" y="1476"/>
                  <a:pt x="2424" y="1476"/>
                  <a:pt x="2424" y="1476"/>
                </a:cubicBezTo>
                <a:cubicBezTo>
                  <a:pt x="2428" y="1476"/>
                  <a:pt x="2428" y="1476"/>
                  <a:pt x="2428" y="1476"/>
                </a:cubicBezTo>
                <a:cubicBezTo>
                  <a:pt x="2428" y="1476"/>
                  <a:pt x="2428" y="1478"/>
                  <a:pt x="2430" y="1477"/>
                </a:cubicBezTo>
                <a:cubicBezTo>
                  <a:pt x="2430" y="1476"/>
                  <a:pt x="2430" y="1476"/>
                  <a:pt x="2430" y="1476"/>
                </a:cubicBezTo>
                <a:cubicBezTo>
                  <a:pt x="2434" y="1476"/>
                  <a:pt x="2434" y="1476"/>
                  <a:pt x="2434" y="1476"/>
                </a:cubicBezTo>
                <a:cubicBezTo>
                  <a:pt x="2435" y="1477"/>
                  <a:pt x="2435" y="1477"/>
                  <a:pt x="2435" y="1477"/>
                </a:cubicBezTo>
                <a:cubicBezTo>
                  <a:pt x="2438" y="1477"/>
                  <a:pt x="2438" y="1477"/>
                  <a:pt x="2438" y="1477"/>
                </a:cubicBezTo>
                <a:cubicBezTo>
                  <a:pt x="2438" y="1478"/>
                  <a:pt x="2438" y="1478"/>
                  <a:pt x="2438" y="1478"/>
                </a:cubicBezTo>
                <a:cubicBezTo>
                  <a:pt x="2438" y="1478"/>
                  <a:pt x="2438" y="1478"/>
                  <a:pt x="2438" y="1478"/>
                </a:cubicBezTo>
                <a:cubicBezTo>
                  <a:pt x="2438" y="1477"/>
                  <a:pt x="2439" y="1477"/>
                  <a:pt x="2439" y="1476"/>
                </a:cubicBezTo>
                <a:cubicBezTo>
                  <a:pt x="2440" y="1476"/>
                  <a:pt x="2440" y="1477"/>
                  <a:pt x="2441" y="1477"/>
                </a:cubicBezTo>
                <a:cubicBezTo>
                  <a:pt x="2441" y="1476"/>
                  <a:pt x="2441" y="1476"/>
                  <a:pt x="2441" y="1476"/>
                </a:cubicBezTo>
                <a:cubicBezTo>
                  <a:pt x="2442" y="1475"/>
                  <a:pt x="2444" y="1474"/>
                  <a:pt x="2444" y="1472"/>
                </a:cubicBezTo>
                <a:cubicBezTo>
                  <a:pt x="2446" y="1471"/>
                  <a:pt x="2446" y="1471"/>
                  <a:pt x="2446" y="1470"/>
                </a:cubicBezTo>
                <a:cubicBezTo>
                  <a:pt x="2447" y="1470"/>
                  <a:pt x="2447" y="1470"/>
                  <a:pt x="2447" y="1470"/>
                </a:cubicBezTo>
                <a:cubicBezTo>
                  <a:pt x="2448" y="1470"/>
                  <a:pt x="2448" y="1470"/>
                  <a:pt x="2448" y="1470"/>
                </a:cubicBezTo>
                <a:cubicBezTo>
                  <a:pt x="2448" y="1472"/>
                  <a:pt x="2448" y="1472"/>
                  <a:pt x="2448" y="1472"/>
                </a:cubicBezTo>
                <a:cubicBezTo>
                  <a:pt x="2449" y="1472"/>
                  <a:pt x="2450" y="1473"/>
                  <a:pt x="2451" y="1473"/>
                </a:cubicBezTo>
                <a:cubicBezTo>
                  <a:pt x="2452" y="1470"/>
                  <a:pt x="2452" y="1470"/>
                  <a:pt x="2451" y="1467"/>
                </a:cubicBezTo>
                <a:cubicBezTo>
                  <a:pt x="2453" y="1467"/>
                  <a:pt x="2454" y="1468"/>
                  <a:pt x="2457" y="1467"/>
                </a:cubicBezTo>
                <a:cubicBezTo>
                  <a:pt x="2457" y="1466"/>
                  <a:pt x="2457" y="1466"/>
                  <a:pt x="2457" y="1466"/>
                </a:cubicBezTo>
                <a:cubicBezTo>
                  <a:pt x="2458" y="1466"/>
                  <a:pt x="2458" y="1466"/>
                  <a:pt x="2458" y="1466"/>
                </a:cubicBezTo>
                <a:cubicBezTo>
                  <a:pt x="2458" y="1466"/>
                  <a:pt x="2458" y="1466"/>
                  <a:pt x="2458" y="1466"/>
                </a:cubicBezTo>
                <a:cubicBezTo>
                  <a:pt x="2459" y="1466"/>
                  <a:pt x="2460" y="1466"/>
                  <a:pt x="2461" y="1466"/>
                </a:cubicBezTo>
                <a:cubicBezTo>
                  <a:pt x="2462" y="1465"/>
                  <a:pt x="2461" y="1466"/>
                  <a:pt x="2462" y="1465"/>
                </a:cubicBezTo>
                <a:cubicBezTo>
                  <a:pt x="2462" y="1464"/>
                  <a:pt x="2462" y="1464"/>
                  <a:pt x="2462" y="1464"/>
                </a:cubicBezTo>
                <a:cubicBezTo>
                  <a:pt x="2463" y="1465"/>
                  <a:pt x="2464" y="1465"/>
                  <a:pt x="2465" y="1465"/>
                </a:cubicBezTo>
                <a:cubicBezTo>
                  <a:pt x="2467" y="1465"/>
                  <a:pt x="2468" y="1464"/>
                  <a:pt x="2470" y="1465"/>
                </a:cubicBezTo>
                <a:cubicBezTo>
                  <a:pt x="2470" y="1466"/>
                  <a:pt x="2470" y="1466"/>
                  <a:pt x="2470" y="1466"/>
                </a:cubicBezTo>
                <a:cubicBezTo>
                  <a:pt x="2472" y="1465"/>
                  <a:pt x="2472" y="1464"/>
                  <a:pt x="2474" y="1464"/>
                </a:cubicBezTo>
                <a:cubicBezTo>
                  <a:pt x="2474" y="1464"/>
                  <a:pt x="2475" y="1466"/>
                  <a:pt x="2476" y="1466"/>
                </a:cubicBezTo>
                <a:cubicBezTo>
                  <a:pt x="2476" y="1465"/>
                  <a:pt x="2476" y="1465"/>
                  <a:pt x="2476" y="1465"/>
                </a:cubicBezTo>
                <a:cubicBezTo>
                  <a:pt x="2478" y="1465"/>
                  <a:pt x="2479" y="1465"/>
                  <a:pt x="2480" y="1464"/>
                </a:cubicBezTo>
                <a:cubicBezTo>
                  <a:pt x="2483" y="1464"/>
                  <a:pt x="2482" y="1464"/>
                  <a:pt x="2483" y="1466"/>
                </a:cubicBezTo>
                <a:cubicBezTo>
                  <a:pt x="2485" y="1465"/>
                  <a:pt x="2485" y="1464"/>
                  <a:pt x="2485" y="1464"/>
                </a:cubicBezTo>
                <a:cubicBezTo>
                  <a:pt x="2486" y="1465"/>
                  <a:pt x="2486" y="1465"/>
                  <a:pt x="2487" y="1465"/>
                </a:cubicBezTo>
                <a:cubicBezTo>
                  <a:pt x="2487" y="1464"/>
                  <a:pt x="2487" y="1464"/>
                  <a:pt x="2487" y="1464"/>
                </a:cubicBezTo>
                <a:cubicBezTo>
                  <a:pt x="2489" y="1463"/>
                  <a:pt x="2487" y="1464"/>
                  <a:pt x="2488" y="1462"/>
                </a:cubicBezTo>
                <a:cubicBezTo>
                  <a:pt x="2489" y="1462"/>
                  <a:pt x="2489" y="1462"/>
                  <a:pt x="2489" y="1462"/>
                </a:cubicBezTo>
                <a:cubicBezTo>
                  <a:pt x="2489" y="1461"/>
                  <a:pt x="2489" y="1461"/>
                  <a:pt x="2489" y="1461"/>
                </a:cubicBezTo>
                <a:cubicBezTo>
                  <a:pt x="2489" y="1461"/>
                  <a:pt x="2490" y="1461"/>
                  <a:pt x="2490" y="1460"/>
                </a:cubicBezTo>
                <a:cubicBezTo>
                  <a:pt x="2492" y="1458"/>
                  <a:pt x="2491" y="1457"/>
                  <a:pt x="2494" y="1456"/>
                </a:cubicBezTo>
                <a:cubicBezTo>
                  <a:pt x="2494" y="1455"/>
                  <a:pt x="2494" y="1455"/>
                  <a:pt x="2494" y="1455"/>
                </a:cubicBezTo>
                <a:cubicBezTo>
                  <a:pt x="2499" y="1455"/>
                  <a:pt x="2499" y="1455"/>
                  <a:pt x="2499" y="1455"/>
                </a:cubicBezTo>
                <a:cubicBezTo>
                  <a:pt x="2499" y="1453"/>
                  <a:pt x="2500" y="1453"/>
                  <a:pt x="2501" y="1451"/>
                </a:cubicBezTo>
                <a:cubicBezTo>
                  <a:pt x="2501" y="1451"/>
                  <a:pt x="2502" y="1452"/>
                  <a:pt x="2503" y="1452"/>
                </a:cubicBezTo>
                <a:cubicBezTo>
                  <a:pt x="2503" y="1451"/>
                  <a:pt x="2503" y="1451"/>
                  <a:pt x="2503" y="1451"/>
                </a:cubicBezTo>
                <a:cubicBezTo>
                  <a:pt x="2504" y="1451"/>
                  <a:pt x="2504" y="1451"/>
                  <a:pt x="2504" y="1451"/>
                </a:cubicBezTo>
                <a:cubicBezTo>
                  <a:pt x="2504" y="1450"/>
                  <a:pt x="2504" y="1450"/>
                  <a:pt x="2504" y="1450"/>
                </a:cubicBezTo>
                <a:cubicBezTo>
                  <a:pt x="2504" y="1450"/>
                  <a:pt x="2505" y="1449"/>
                  <a:pt x="2505" y="1449"/>
                </a:cubicBezTo>
                <a:cubicBezTo>
                  <a:pt x="2506" y="1449"/>
                  <a:pt x="2506" y="1448"/>
                  <a:pt x="2506" y="1447"/>
                </a:cubicBezTo>
                <a:cubicBezTo>
                  <a:pt x="2508" y="1447"/>
                  <a:pt x="2511" y="1448"/>
                  <a:pt x="2513" y="1448"/>
                </a:cubicBezTo>
                <a:cubicBezTo>
                  <a:pt x="2513" y="1447"/>
                  <a:pt x="2513" y="1447"/>
                  <a:pt x="2513" y="1447"/>
                </a:cubicBezTo>
                <a:cubicBezTo>
                  <a:pt x="2516" y="1447"/>
                  <a:pt x="2518" y="1447"/>
                  <a:pt x="2520" y="1447"/>
                </a:cubicBezTo>
                <a:cubicBezTo>
                  <a:pt x="2520" y="1446"/>
                  <a:pt x="2520" y="1446"/>
                  <a:pt x="2520" y="1446"/>
                </a:cubicBezTo>
                <a:cubicBezTo>
                  <a:pt x="2521" y="1446"/>
                  <a:pt x="2521" y="1446"/>
                  <a:pt x="2522" y="1447"/>
                </a:cubicBezTo>
                <a:cubicBezTo>
                  <a:pt x="2522" y="1446"/>
                  <a:pt x="2522" y="1446"/>
                  <a:pt x="2522" y="1446"/>
                </a:cubicBezTo>
                <a:cubicBezTo>
                  <a:pt x="2523" y="1446"/>
                  <a:pt x="2524" y="1445"/>
                  <a:pt x="2526" y="1445"/>
                </a:cubicBezTo>
                <a:cubicBezTo>
                  <a:pt x="2526" y="1444"/>
                  <a:pt x="2526" y="1444"/>
                  <a:pt x="2526" y="1444"/>
                </a:cubicBezTo>
                <a:cubicBezTo>
                  <a:pt x="2527" y="1444"/>
                  <a:pt x="2528" y="1444"/>
                  <a:pt x="2530" y="1443"/>
                </a:cubicBezTo>
                <a:cubicBezTo>
                  <a:pt x="2530" y="1443"/>
                  <a:pt x="2530" y="1443"/>
                  <a:pt x="2530" y="1443"/>
                </a:cubicBezTo>
                <a:cubicBezTo>
                  <a:pt x="2531" y="1443"/>
                  <a:pt x="2532" y="1443"/>
                  <a:pt x="2533" y="1443"/>
                </a:cubicBezTo>
                <a:cubicBezTo>
                  <a:pt x="2533" y="1443"/>
                  <a:pt x="2533" y="1443"/>
                  <a:pt x="2533" y="1443"/>
                </a:cubicBezTo>
                <a:cubicBezTo>
                  <a:pt x="2534" y="1443"/>
                  <a:pt x="2534" y="1443"/>
                  <a:pt x="2534" y="1443"/>
                </a:cubicBezTo>
                <a:cubicBezTo>
                  <a:pt x="2534" y="1442"/>
                  <a:pt x="2534" y="1442"/>
                  <a:pt x="2534" y="1442"/>
                </a:cubicBezTo>
                <a:cubicBezTo>
                  <a:pt x="2536" y="1442"/>
                  <a:pt x="2539" y="1442"/>
                  <a:pt x="2541" y="1441"/>
                </a:cubicBezTo>
                <a:cubicBezTo>
                  <a:pt x="2541" y="1441"/>
                  <a:pt x="2541" y="1441"/>
                  <a:pt x="2541" y="1441"/>
                </a:cubicBezTo>
                <a:cubicBezTo>
                  <a:pt x="2542" y="1441"/>
                  <a:pt x="2542" y="1441"/>
                  <a:pt x="2542" y="1441"/>
                </a:cubicBezTo>
                <a:cubicBezTo>
                  <a:pt x="2542" y="1440"/>
                  <a:pt x="2542" y="1440"/>
                  <a:pt x="2542" y="1440"/>
                </a:cubicBezTo>
                <a:cubicBezTo>
                  <a:pt x="2545" y="1440"/>
                  <a:pt x="2545" y="1440"/>
                  <a:pt x="2545" y="1440"/>
                </a:cubicBezTo>
                <a:cubicBezTo>
                  <a:pt x="2545" y="1441"/>
                  <a:pt x="2545" y="1441"/>
                  <a:pt x="2545" y="1441"/>
                </a:cubicBezTo>
                <a:cubicBezTo>
                  <a:pt x="2548" y="1441"/>
                  <a:pt x="2549" y="1439"/>
                  <a:pt x="2550" y="1438"/>
                </a:cubicBezTo>
                <a:cubicBezTo>
                  <a:pt x="2553" y="1439"/>
                  <a:pt x="2555" y="1441"/>
                  <a:pt x="2558" y="1441"/>
                </a:cubicBezTo>
                <a:cubicBezTo>
                  <a:pt x="2558" y="1443"/>
                  <a:pt x="2558" y="1444"/>
                  <a:pt x="2559" y="1445"/>
                </a:cubicBezTo>
                <a:cubicBezTo>
                  <a:pt x="2562" y="1445"/>
                  <a:pt x="2562" y="1445"/>
                  <a:pt x="2562" y="1445"/>
                </a:cubicBezTo>
                <a:cubicBezTo>
                  <a:pt x="2562" y="1444"/>
                  <a:pt x="2562" y="1444"/>
                  <a:pt x="2562" y="1444"/>
                </a:cubicBezTo>
                <a:cubicBezTo>
                  <a:pt x="2564" y="1444"/>
                  <a:pt x="2564" y="1444"/>
                  <a:pt x="2564" y="1444"/>
                </a:cubicBezTo>
                <a:cubicBezTo>
                  <a:pt x="2565" y="1444"/>
                  <a:pt x="2564" y="1443"/>
                  <a:pt x="2565" y="1443"/>
                </a:cubicBezTo>
                <a:cubicBezTo>
                  <a:pt x="2565" y="1444"/>
                  <a:pt x="2565" y="1444"/>
                  <a:pt x="2565" y="1444"/>
                </a:cubicBezTo>
                <a:cubicBezTo>
                  <a:pt x="2565" y="1444"/>
                  <a:pt x="2566" y="1444"/>
                  <a:pt x="2567" y="1445"/>
                </a:cubicBezTo>
                <a:cubicBezTo>
                  <a:pt x="2567" y="1445"/>
                  <a:pt x="2568" y="1445"/>
                  <a:pt x="2568" y="1446"/>
                </a:cubicBezTo>
                <a:cubicBezTo>
                  <a:pt x="2569" y="1446"/>
                  <a:pt x="2569" y="1445"/>
                  <a:pt x="2570" y="1445"/>
                </a:cubicBezTo>
                <a:cubicBezTo>
                  <a:pt x="2573" y="1445"/>
                  <a:pt x="2572" y="1446"/>
                  <a:pt x="2574" y="1447"/>
                </a:cubicBezTo>
                <a:cubicBezTo>
                  <a:pt x="2573" y="1448"/>
                  <a:pt x="2573" y="1449"/>
                  <a:pt x="2573" y="1451"/>
                </a:cubicBezTo>
                <a:cubicBezTo>
                  <a:pt x="2577" y="1451"/>
                  <a:pt x="2577" y="1451"/>
                  <a:pt x="2577" y="1451"/>
                </a:cubicBezTo>
                <a:cubicBezTo>
                  <a:pt x="2577" y="1451"/>
                  <a:pt x="2577" y="1451"/>
                  <a:pt x="2577" y="1451"/>
                </a:cubicBezTo>
                <a:cubicBezTo>
                  <a:pt x="2578" y="1451"/>
                  <a:pt x="2578" y="1451"/>
                  <a:pt x="2578" y="1451"/>
                </a:cubicBezTo>
                <a:cubicBezTo>
                  <a:pt x="2577" y="1453"/>
                  <a:pt x="2577" y="1453"/>
                  <a:pt x="2576" y="1453"/>
                </a:cubicBezTo>
                <a:cubicBezTo>
                  <a:pt x="2575" y="1454"/>
                  <a:pt x="2576" y="1454"/>
                  <a:pt x="2575" y="1454"/>
                </a:cubicBezTo>
                <a:cubicBezTo>
                  <a:pt x="2576" y="1457"/>
                  <a:pt x="2578" y="1458"/>
                  <a:pt x="2582" y="1458"/>
                </a:cubicBezTo>
                <a:cubicBezTo>
                  <a:pt x="2583" y="1462"/>
                  <a:pt x="2580" y="1467"/>
                  <a:pt x="2586" y="1468"/>
                </a:cubicBezTo>
                <a:cubicBezTo>
                  <a:pt x="2585" y="1469"/>
                  <a:pt x="2585" y="1470"/>
                  <a:pt x="2585" y="1470"/>
                </a:cubicBezTo>
                <a:cubicBezTo>
                  <a:pt x="2586" y="1470"/>
                  <a:pt x="2586" y="1470"/>
                  <a:pt x="2586" y="1470"/>
                </a:cubicBezTo>
                <a:cubicBezTo>
                  <a:pt x="2586" y="1472"/>
                  <a:pt x="2586" y="1472"/>
                  <a:pt x="2586" y="1472"/>
                </a:cubicBezTo>
                <a:cubicBezTo>
                  <a:pt x="2587" y="1472"/>
                  <a:pt x="2587" y="1472"/>
                  <a:pt x="2587" y="1472"/>
                </a:cubicBezTo>
                <a:cubicBezTo>
                  <a:pt x="2587" y="1472"/>
                  <a:pt x="2587" y="1473"/>
                  <a:pt x="2588" y="1473"/>
                </a:cubicBezTo>
                <a:cubicBezTo>
                  <a:pt x="2588" y="1472"/>
                  <a:pt x="2588" y="1472"/>
                  <a:pt x="2588" y="1472"/>
                </a:cubicBezTo>
                <a:cubicBezTo>
                  <a:pt x="2591" y="1472"/>
                  <a:pt x="2591" y="1472"/>
                  <a:pt x="2592" y="1470"/>
                </a:cubicBezTo>
                <a:cubicBezTo>
                  <a:pt x="2593" y="1470"/>
                  <a:pt x="2593" y="1470"/>
                  <a:pt x="2593" y="1470"/>
                </a:cubicBezTo>
                <a:cubicBezTo>
                  <a:pt x="2593" y="1468"/>
                  <a:pt x="2593" y="1468"/>
                  <a:pt x="2593" y="1468"/>
                </a:cubicBezTo>
                <a:cubicBezTo>
                  <a:pt x="2593" y="1468"/>
                  <a:pt x="2594" y="1467"/>
                  <a:pt x="2594" y="1466"/>
                </a:cubicBezTo>
                <a:cubicBezTo>
                  <a:pt x="2595" y="1466"/>
                  <a:pt x="2595" y="1466"/>
                  <a:pt x="2595" y="1466"/>
                </a:cubicBezTo>
                <a:cubicBezTo>
                  <a:pt x="2596" y="1464"/>
                  <a:pt x="2596" y="1465"/>
                  <a:pt x="2597" y="1464"/>
                </a:cubicBezTo>
                <a:cubicBezTo>
                  <a:pt x="2597" y="1463"/>
                  <a:pt x="2597" y="1463"/>
                  <a:pt x="2597" y="1463"/>
                </a:cubicBezTo>
                <a:cubicBezTo>
                  <a:pt x="2599" y="1463"/>
                  <a:pt x="2599" y="1463"/>
                  <a:pt x="2599" y="1463"/>
                </a:cubicBezTo>
                <a:cubicBezTo>
                  <a:pt x="2600" y="1463"/>
                  <a:pt x="2600" y="1462"/>
                  <a:pt x="2600" y="1462"/>
                </a:cubicBezTo>
                <a:cubicBezTo>
                  <a:pt x="2601" y="1462"/>
                  <a:pt x="2601" y="1462"/>
                  <a:pt x="2601" y="1462"/>
                </a:cubicBezTo>
                <a:cubicBezTo>
                  <a:pt x="2601" y="1461"/>
                  <a:pt x="2601" y="1461"/>
                  <a:pt x="2601" y="1461"/>
                </a:cubicBezTo>
                <a:cubicBezTo>
                  <a:pt x="2603" y="1461"/>
                  <a:pt x="2603" y="1461"/>
                  <a:pt x="2603" y="1461"/>
                </a:cubicBezTo>
                <a:cubicBezTo>
                  <a:pt x="2604" y="1459"/>
                  <a:pt x="2604" y="1458"/>
                  <a:pt x="2605" y="1456"/>
                </a:cubicBezTo>
                <a:cubicBezTo>
                  <a:pt x="2607" y="1456"/>
                  <a:pt x="2607" y="1456"/>
                  <a:pt x="2607" y="1456"/>
                </a:cubicBezTo>
                <a:cubicBezTo>
                  <a:pt x="2606" y="1458"/>
                  <a:pt x="2606" y="1461"/>
                  <a:pt x="2606" y="1464"/>
                </a:cubicBezTo>
                <a:cubicBezTo>
                  <a:pt x="2605" y="1464"/>
                  <a:pt x="2605" y="1464"/>
                  <a:pt x="2605" y="1464"/>
                </a:cubicBezTo>
                <a:cubicBezTo>
                  <a:pt x="2605" y="1465"/>
                  <a:pt x="2605" y="1465"/>
                  <a:pt x="2605" y="1466"/>
                </a:cubicBezTo>
                <a:cubicBezTo>
                  <a:pt x="2604" y="1466"/>
                  <a:pt x="2604" y="1466"/>
                  <a:pt x="2604" y="1466"/>
                </a:cubicBezTo>
                <a:cubicBezTo>
                  <a:pt x="2604" y="1469"/>
                  <a:pt x="2604" y="1469"/>
                  <a:pt x="2604" y="1469"/>
                </a:cubicBezTo>
                <a:cubicBezTo>
                  <a:pt x="2603" y="1470"/>
                  <a:pt x="2603" y="1470"/>
                  <a:pt x="2603" y="1470"/>
                </a:cubicBezTo>
                <a:cubicBezTo>
                  <a:pt x="2603" y="1474"/>
                  <a:pt x="2603" y="1474"/>
                  <a:pt x="2603" y="1474"/>
                </a:cubicBezTo>
                <a:cubicBezTo>
                  <a:pt x="2603" y="1474"/>
                  <a:pt x="2603" y="1474"/>
                  <a:pt x="2603" y="1474"/>
                </a:cubicBezTo>
                <a:cubicBezTo>
                  <a:pt x="2603" y="1476"/>
                  <a:pt x="2603" y="1476"/>
                  <a:pt x="2602" y="1477"/>
                </a:cubicBezTo>
                <a:cubicBezTo>
                  <a:pt x="2601" y="1478"/>
                  <a:pt x="2599" y="1478"/>
                  <a:pt x="2598" y="1478"/>
                </a:cubicBezTo>
                <a:cubicBezTo>
                  <a:pt x="2598" y="1481"/>
                  <a:pt x="2598" y="1481"/>
                  <a:pt x="2598" y="1481"/>
                </a:cubicBezTo>
                <a:cubicBezTo>
                  <a:pt x="2599" y="1481"/>
                  <a:pt x="2599" y="1481"/>
                  <a:pt x="2600" y="1481"/>
                </a:cubicBezTo>
                <a:cubicBezTo>
                  <a:pt x="2600" y="1481"/>
                  <a:pt x="2600" y="1481"/>
                  <a:pt x="2600" y="1481"/>
                </a:cubicBezTo>
                <a:cubicBezTo>
                  <a:pt x="2601" y="1481"/>
                  <a:pt x="2601" y="1481"/>
                  <a:pt x="2601" y="1481"/>
                </a:cubicBezTo>
                <a:cubicBezTo>
                  <a:pt x="2601" y="1479"/>
                  <a:pt x="2601" y="1479"/>
                  <a:pt x="2601" y="1479"/>
                </a:cubicBezTo>
                <a:cubicBezTo>
                  <a:pt x="2604" y="1479"/>
                  <a:pt x="2604" y="1480"/>
                  <a:pt x="2605" y="1478"/>
                </a:cubicBezTo>
                <a:cubicBezTo>
                  <a:pt x="2606" y="1478"/>
                  <a:pt x="2606" y="1478"/>
                  <a:pt x="2606" y="1478"/>
                </a:cubicBezTo>
                <a:cubicBezTo>
                  <a:pt x="2606" y="1477"/>
                  <a:pt x="2605" y="1476"/>
                  <a:pt x="2605" y="1475"/>
                </a:cubicBezTo>
                <a:cubicBezTo>
                  <a:pt x="2606" y="1475"/>
                  <a:pt x="2606" y="1475"/>
                  <a:pt x="2606" y="1475"/>
                </a:cubicBezTo>
                <a:cubicBezTo>
                  <a:pt x="2606" y="1474"/>
                  <a:pt x="2606" y="1472"/>
                  <a:pt x="2607" y="1471"/>
                </a:cubicBezTo>
                <a:cubicBezTo>
                  <a:pt x="2608" y="1470"/>
                  <a:pt x="2608" y="1470"/>
                  <a:pt x="2610" y="1470"/>
                </a:cubicBezTo>
                <a:cubicBezTo>
                  <a:pt x="2610" y="1472"/>
                  <a:pt x="2610" y="1473"/>
                  <a:pt x="2611" y="1474"/>
                </a:cubicBezTo>
                <a:cubicBezTo>
                  <a:pt x="2611" y="1474"/>
                  <a:pt x="2611" y="1475"/>
                  <a:pt x="2612" y="1475"/>
                </a:cubicBezTo>
                <a:cubicBezTo>
                  <a:pt x="2612" y="1476"/>
                  <a:pt x="2612" y="1476"/>
                  <a:pt x="2612" y="1476"/>
                </a:cubicBezTo>
                <a:cubicBezTo>
                  <a:pt x="2613" y="1476"/>
                  <a:pt x="2613" y="1476"/>
                  <a:pt x="2613" y="1476"/>
                </a:cubicBezTo>
                <a:cubicBezTo>
                  <a:pt x="2612" y="1477"/>
                  <a:pt x="2612" y="1477"/>
                  <a:pt x="2612" y="1477"/>
                </a:cubicBezTo>
                <a:cubicBezTo>
                  <a:pt x="2612" y="1479"/>
                  <a:pt x="2612" y="1479"/>
                  <a:pt x="2612" y="1479"/>
                </a:cubicBezTo>
                <a:cubicBezTo>
                  <a:pt x="2613" y="1479"/>
                  <a:pt x="2613" y="1479"/>
                  <a:pt x="2613" y="1479"/>
                </a:cubicBezTo>
                <a:cubicBezTo>
                  <a:pt x="2612" y="1482"/>
                  <a:pt x="2612" y="1485"/>
                  <a:pt x="2612" y="1487"/>
                </a:cubicBezTo>
                <a:cubicBezTo>
                  <a:pt x="2616" y="1487"/>
                  <a:pt x="2616" y="1485"/>
                  <a:pt x="2620" y="1485"/>
                </a:cubicBezTo>
                <a:cubicBezTo>
                  <a:pt x="2620" y="1489"/>
                  <a:pt x="2620" y="1489"/>
                  <a:pt x="2620" y="1489"/>
                </a:cubicBezTo>
                <a:cubicBezTo>
                  <a:pt x="2620" y="1489"/>
                  <a:pt x="2620" y="1489"/>
                  <a:pt x="2620" y="1489"/>
                </a:cubicBezTo>
                <a:cubicBezTo>
                  <a:pt x="2620" y="1491"/>
                  <a:pt x="2620" y="1491"/>
                  <a:pt x="2620" y="1491"/>
                </a:cubicBezTo>
                <a:cubicBezTo>
                  <a:pt x="2621" y="1491"/>
                  <a:pt x="2621" y="1491"/>
                  <a:pt x="2621" y="1491"/>
                </a:cubicBezTo>
                <a:cubicBezTo>
                  <a:pt x="2621" y="1492"/>
                  <a:pt x="2621" y="1492"/>
                  <a:pt x="2621" y="1492"/>
                </a:cubicBezTo>
                <a:cubicBezTo>
                  <a:pt x="2622" y="1492"/>
                  <a:pt x="2622" y="1492"/>
                  <a:pt x="2622" y="1492"/>
                </a:cubicBezTo>
                <a:cubicBezTo>
                  <a:pt x="2622" y="1493"/>
                  <a:pt x="2622" y="1493"/>
                  <a:pt x="2622" y="1493"/>
                </a:cubicBezTo>
                <a:cubicBezTo>
                  <a:pt x="2622" y="1493"/>
                  <a:pt x="2622" y="1493"/>
                  <a:pt x="2622" y="1493"/>
                </a:cubicBezTo>
                <a:cubicBezTo>
                  <a:pt x="2622" y="1495"/>
                  <a:pt x="2622" y="1495"/>
                  <a:pt x="2622" y="1495"/>
                </a:cubicBezTo>
                <a:cubicBezTo>
                  <a:pt x="2623" y="1495"/>
                  <a:pt x="2624" y="1495"/>
                  <a:pt x="2624" y="1497"/>
                </a:cubicBezTo>
                <a:cubicBezTo>
                  <a:pt x="2623" y="1497"/>
                  <a:pt x="2623" y="1497"/>
                  <a:pt x="2623" y="1497"/>
                </a:cubicBezTo>
                <a:cubicBezTo>
                  <a:pt x="2622" y="1500"/>
                  <a:pt x="2624" y="1501"/>
                  <a:pt x="2623" y="1502"/>
                </a:cubicBezTo>
                <a:cubicBezTo>
                  <a:pt x="2623" y="1507"/>
                  <a:pt x="2623" y="1507"/>
                  <a:pt x="2623" y="1507"/>
                </a:cubicBezTo>
                <a:cubicBezTo>
                  <a:pt x="2623" y="1507"/>
                  <a:pt x="2624" y="1508"/>
                  <a:pt x="2624" y="1508"/>
                </a:cubicBezTo>
                <a:cubicBezTo>
                  <a:pt x="2624" y="1509"/>
                  <a:pt x="2624" y="1509"/>
                  <a:pt x="2624" y="1509"/>
                </a:cubicBezTo>
                <a:cubicBezTo>
                  <a:pt x="2625" y="1509"/>
                  <a:pt x="2626" y="1509"/>
                  <a:pt x="2626" y="1510"/>
                </a:cubicBezTo>
                <a:cubicBezTo>
                  <a:pt x="2627" y="1510"/>
                  <a:pt x="2627" y="1511"/>
                  <a:pt x="2628" y="1512"/>
                </a:cubicBezTo>
                <a:cubicBezTo>
                  <a:pt x="2628" y="1512"/>
                  <a:pt x="2629" y="1512"/>
                  <a:pt x="2629" y="1512"/>
                </a:cubicBezTo>
                <a:cubicBezTo>
                  <a:pt x="2629" y="1513"/>
                  <a:pt x="2629" y="1515"/>
                  <a:pt x="2630" y="1516"/>
                </a:cubicBezTo>
                <a:cubicBezTo>
                  <a:pt x="2633" y="1516"/>
                  <a:pt x="2633" y="1516"/>
                  <a:pt x="2633" y="1516"/>
                </a:cubicBezTo>
                <a:cubicBezTo>
                  <a:pt x="2633" y="1516"/>
                  <a:pt x="2633" y="1516"/>
                  <a:pt x="2633" y="1516"/>
                </a:cubicBezTo>
                <a:cubicBezTo>
                  <a:pt x="2635" y="1517"/>
                  <a:pt x="2637" y="1518"/>
                  <a:pt x="2638" y="1520"/>
                </a:cubicBezTo>
                <a:cubicBezTo>
                  <a:pt x="2640" y="1519"/>
                  <a:pt x="2639" y="1519"/>
                  <a:pt x="2640" y="1518"/>
                </a:cubicBezTo>
                <a:cubicBezTo>
                  <a:pt x="2644" y="1519"/>
                  <a:pt x="2644" y="1519"/>
                  <a:pt x="2644" y="1519"/>
                </a:cubicBezTo>
                <a:cubicBezTo>
                  <a:pt x="2644" y="1520"/>
                  <a:pt x="2644" y="1520"/>
                  <a:pt x="2644" y="1520"/>
                </a:cubicBezTo>
                <a:cubicBezTo>
                  <a:pt x="2647" y="1520"/>
                  <a:pt x="2647" y="1520"/>
                  <a:pt x="2647" y="1520"/>
                </a:cubicBezTo>
                <a:cubicBezTo>
                  <a:pt x="2647" y="1522"/>
                  <a:pt x="2647" y="1523"/>
                  <a:pt x="2648" y="1524"/>
                </a:cubicBezTo>
                <a:cubicBezTo>
                  <a:pt x="2648" y="1525"/>
                  <a:pt x="2648" y="1525"/>
                  <a:pt x="2648" y="1525"/>
                </a:cubicBezTo>
                <a:cubicBezTo>
                  <a:pt x="2649" y="1525"/>
                  <a:pt x="2649" y="1524"/>
                  <a:pt x="2650" y="1524"/>
                </a:cubicBezTo>
                <a:cubicBezTo>
                  <a:pt x="2651" y="1525"/>
                  <a:pt x="2653" y="1526"/>
                  <a:pt x="2653" y="1527"/>
                </a:cubicBezTo>
                <a:cubicBezTo>
                  <a:pt x="2655" y="1527"/>
                  <a:pt x="2655" y="1527"/>
                  <a:pt x="2656" y="1526"/>
                </a:cubicBezTo>
                <a:cubicBezTo>
                  <a:pt x="2656" y="1525"/>
                  <a:pt x="2656" y="1525"/>
                  <a:pt x="2656" y="1525"/>
                </a:cubicBezTo>
                <a:cubicBezTo>
                  <a:pt x="2657" y="1525"/>
                  <a:pt x="2657" y="1525"/>
                  <a:pt x="2657" y="1525"/>
                </a:cubicBezTo>
                <a:cubicBezTo>
                  <a:pt x="2657" y="1525"/>
                  <a:pt x="2657" y="1525"/>
                  <a:pt x="2657" y="1525"/>
                </a:cubicBezTo>
                <a:cubicBezTo>
                  <a:pt x="2658" y="1524"/>
                  <a:pt x="2658" y="1525"/>
                  <a:pt x="2659" y="1523"/>
                </a:cubicBezTo>
                <a:cubicBezTo>
                  <a:pt x="2660" y="1523"/>
                  <a:pt x="2660" y="1523"/>
                  <a:pt x="2660" y="1523"/>
                </a:cubicBezTo>
                <a:cubicBezTo>
                  <a:pt x="2660" y="1522"/>
                  <a:pt x="2660" y="1521"/>
                  <a:pt x="2661" y="1520"/>
                </a:cubicBezTo>
                <a:cubicBezTo>
                  <a:pt x="2662" y="1519"/>
                  <a:pt x="2663" y="1520"/>
                  <a:pt x="2664" y="1517"/>
                </a:cubicBezTo>
                <a:cubicBezTo>
                  <a:pt x="2664" y="1517"/>
                  <a:pt x="2661" y="1517"/>
                  <a:pt x="2662" y="1516"/>
                </a:cubicBezTo>
                <a:cubicBezTo>
                  <a:pt x="2663" y="1516"/>
                  <a:pt x="2663" y="1516"/>
                  <a:pt x="2663" y="1516"/>
                </a:cubicBezTo>
                <a:cubicBezTo>
                  <a:pt x="2664" y="1515"/>
                  <a:pt x="2665" y="1515"/>
                  <a:pt x="2666" y="1514"/>
                </a:cubicBezTo>
                <a:cubicBezTo>
                  <a:pt x="2666" y="1513"/>
                  <a:pt x="2666" y="1513"/>
                  <a:pt x="2666" y="1513"/>
                </a:cubicBezTo>
                <a:cubicBezTo>
                  <a:pt x="2668" y="1513"/>
                  <a:pt x="2668" y="1513"/>
                  <a:pt x="2668" y="1513"/>
                </a:cubicBezTo>
                <a:cubicBezTo>
                  <a:pt x="2669" y="1514"/>
                  <a:pt x="2669" y="1514"/>
                  <a:pt x="2670" y="1515"/>
                </a:cubicBezTo>
                <a:cubicBezTo>
                  <a:pt x="2669" y="1517"/>
                  <a:pt x="2669" y="1517"/>
                  <a:pt x="2668" y="1518"/>
                </a:cubicBezTo>
                <a:cubicBezTo>
                  <a:pt x="2666" y="1518"/>
                  <a:pt x="2666" y="1518"/>
                  <a:pt x="2666" y="1518"/>
                </a:cubicBezTo>
                <a:cubicBezTo>
                  <a:pt x="2666" y="1520"/>
                  <a:pt x="2666" y="1520"/>
                  <a:pt x="2666" y="1520"/>
                </a:cubicBezTo>
                <a:cubicBezTo>
                  <a:pt x="2670" y="1520"/>
                  <a:pt x="2669" y="1519"/>
                  <a:pt x="2672" y="1518"/>
                </a:cubicBezTo>
                <a:cubicBezTo>
                  <a:pt x="2672" y="1519"/>
                  <a:pt x="2672" y="1520"/>
                  <a:pt x="2672" y="1520"/>
                </a:cubicBezTo>
                <a:cubicBezTo>
                  <a:pt x="2670" y="1520"/>
                  <a:pt x="2670" y="1520"/>
                  <a:pt x="2670" y="1520"/>
                </a:cubicBezTo>
                <a:cubicBezTo>
                  <a:pt x="2670" y="1521"/>
                  <a:pt x="2670" y="1522"/>
                  <a:pt x="2670" y="1522"/>
                </a:cubicBezTo>
                <a:cubicBezTo>
                  <a:pt x="2672" y="1523"/>
                  <a:pt x="2671" y="1524"/>
                  <a:pt x="2674" y="1524"/>
                </a:cubicBezTo>
                <a:cubicBezTo>
                  <a:pt x="2675" y="1526"/>
                  <a:pt x="2674" y="1526"/>
                  <a:pt x="2676" y="1527"/>
                </a:cubicBezTo>
                <a:cubicBezTo>
                  <a:pt x="2676" y="1527"/>
                  <a:pt x="2676" y="1527"/>
                  <a:pt x="2676" y="1527"/>
                </a:cubicBezTo>
                <a:cubicBezTo>
                  <a:pt x="2676" y="1527"/>
                  <a:pt x="2677" y="1527"/>
                  <a:pt x="2678" y="1527"/>
                </a:cubicBezTo>
                <a:cubicBezTo>
                  <a:pt x="2678" y="1528"/>
                  <a:pt x="2678" y="1529"/>
                  <a:pt x="2678" y="1530"/>
                </a:cubicBezTo>
                <a:cubicBezTo>
                  <a:pt x="2679" y="1530"/>
                  <a:pt x="2680" y="1531"/>
                  <a:pt x="2680" y="1531"/>
                </a:cubicBezTo>
                <a:cubicBezTo>
                  <a:pt x="2680" y="1527"/>
                  <a:pt x="2680" y="1527"/>
                  <a:pt x="2680" y="1527"/>
                </a:cubicBezTo>
                <a:cubicBezTo>
                  <a:pt x="2683" y="1527"/>
                  <a:pt x="2683" y="1527"/>
                  <a:pt x="2685" y="1526"/>
                </a:cubicBezTo>
                <a:cubicBezTo>
                  <a:pt x="2685" y="1524"/>
                  <a:pt x="2686" y="1523"/>
                  <a:pt x="2687" y="1522"/>
                </a:cubicBezTo>
                <a:cubicBezTo>
                  <a:pt x="2687" y="1521"/>
                  <a:pt x="2688" y="1521"/>
                  <a:pt x="2689" y="1520"/>
                </a:cubicBezTo>
                <a:cubicBezTo>
                  <a:pt x="2689" y="1519"/>
                  <a:pt x="2689" y="1519"/>
                  <a:pt x="2689" y="1519"/>
                </a:cubicBezTo>
                <a:cubicBezTo>
                  <a:pt x="2689" y="1519"/>
                  <a:pt x="2690" y="1518"/>
                  <a:pt x="2690" y="1518"/>
                </a:cubicBezTo>
                <a:cubicBezTo>
                  <a:pt x="2690" y="1517"/>
                  <a:pt x="2690" y="1517"/>
                  <a:pt x="2689" y="1516"/>
                </a:cubicBezTo>
                <a:cubicBezTo>
                  <a:pt x="2690" y="1516"/>
                  <a:pt x="2690" y="1516"/>
                  <a:pt x="2690" y="1516"/>
                </a:cubicBezTo>
                <a:cubicBezTo>
                  <a:pt x="2690" y="1514"/>
                  <a:pt x="2690" y="1514"/>
                  <a:pt x="2690" y="1514"/>
                </a:cubicBezTo>
                <a:cubicBezTo>
                  <a:pt x="2690" y="1514"/>
                  <a:pt x="2691" y="1514"/>
                  <a:pt x="2691" y="1513"/>
                </a:cubicBezTo>
                <a:cubicBezTo>
                  <a:pt x="2698" y="1513"/>
                  <a:pt x="2698" y="1513"/>
                  <a:pt x="2698" y="1513"/>
                </a:cubicBezTo>
                <a:cubicBezTo>
                  <a:pt x="2698" y="1514"/>
                  <a:pt x="2698" y="1514"/>
                  <a:pt x="2698" y="1514"/>
                </a:cubicBezTo>
                <a:cubicBezTo>
                  <a:pt x="2701" y="1514"/>
                  <a:pt x="2700" y="1511"/>
                  <a:pt x="2703" y="1514"/>
                </a:cubicBezTo>
                <a:cubicBezTo>
                  <a:pt x="2706" y="1514"/>
                  <a:pt x="2706" y="1514"/>
                  <a:pt x="2706" y="1514"/>
                </a:cubicBezTo>
                <a:cubicBezTo>
                  <a:pt x="2706" y="1513"/>
                  <a:pt x="2706" y="1513"/>
                  <a:pt x="2706" y="1513"/>
                </a:cubicBezTo>
                <a:cubicBezTo>
                  <a:pt x="2707" y="1513"/>
                  <a:pt x="2707" y="1513"/>
                  <a:pt x="2707" y="1513"/>
                </a:cubicBezTo>
                <a:cubicBezTo>
                  <a:pt x="2707" y="1511"/>
                  <a:pt x="2707" y="1511"/>
                  <a:pt x="2707" y="1511"/>
                </a:cubicBezTo>
                <a:cubicBezTo>
                  <a:pt x="2709" y="1511"/>
                  <a:pt x="2709" y="1511"/>
                  <a:pt x="2709" y="1511"/>
                </a:cubicBezTo>
                <a:cubicBezTo>
                  <a:pt x="2709" y="1510"/>
                  <a:pt x="2709" y="1509"/>
                  <a:pt x="2709" y="1508"/>
                </a:cubicBezTo>
                <a:cubicBezTo>
                  <a:pt x="2710" y="1507"/>
                  <a:pt x="2710" y="1508"/>
                  <a:pt x="2710" y="1506"/>
                </a:cubicBezTo>
                <a:cubicBezTo>
                  <a:pt x="2709" y="1505"/>
                  <a:pt x="2709" y="1505"/>
                  <a:pt x="2708" y="1504"/>
                </a:cubicBezTo>
                <a:cubicBezTo>
                  <a:pt x="2707" y="1504"/>
                  <a:pt x="2707" y="1504"/>
                  <a:pt x="2707" y="1504"/>
                </a:cubicBezTo>
                <a:cubicBezTo>
                  <a:pt x="2707" y="1502"/>
                  <a:pt x="2707" y="1502"/>
                  <a:pt x="2707" y="1502"/>
                </a:cubicBezTo>
                <a:cubicBezTo>
                  <a:pt x="2707" y="1502"/>
                  <a:pt x="2707" y="1502"/>
                  <a:pt x="2707" y="1502"/>
                </a:cubicBezTo>
                <a:cubicBezTo>
                  <a:pt x="2707" y="1501"/>
                  <a:pt x="2708" y="1499"/>
                  <a:pt x="2709" y="1498"/>
                </a:cubicBezTo>
                <a:cubicBezTo>
                  <a:pt x="2710" y="1498"/>
                  <a:pt x="2710" y="1497"/>
                  <a:pt x="2710" y="1497"/>
                </a:cubicBezTo>
                <a:cubicBezTo>
                  <a:pt x="2711" y="1495"/>
                  <a:pt x="2711" y="1492"/>
                  <a:pt x="2712" y="1489"/>
                </a:cubicBezTo>
                <a:cubicBezTo>
                  <a:pt x="2711" y="1489"/>
                  <a:pt x="2711" y="1489"/>
                  <a:pt x="2711" y="1489"/>
                </a:cubicBezTo>
                <a:cubicBezTo>
                  <a:pt x="2711" y="1489"/>
                  <a:pt x="2711" y="1489"/>
                  <a:pt x="2711" y="1489"/>
                </a:cubicBezTo>
                <a:cubicBezTo>
                  <a:pt x="2712" y="1489"/>
                  <a:pt x="2712" y="1489"/>
                  <a:pt x="2712" y="1489"/>
                </a:cubicBezTo>
                <a:cubicBezTo>
                  <a:pt x="2712" y="1485"/>
                  <a:pt x="2712" y="1485"/>
                  <a:pt x="2712" y="1485"/>
                </a:cubicBezTo>
                <a:cubicBezTo>
                  <a:pt x="2712" y="1485"/>
                  <a:pt x="2713" y="1485"/>
                  <a:pt x="2714" y="1484"/>
                </a:cubicBezTo>
                <a:cubicBezTo>
                  <a:pt x="2714" y="1483"/>
                  <a:pt x="2714" y="1482"/>
                  <a:pt x="2714" y="1481"/>
                </a:cubicBezTo>
                <a:cubicBezTo>
                  <a:pt x="2716" y="1481"/>
                  <a:pt x="2716" y="1481"/>
                  <a:pt x="2716" y="1481"/>
                </a:cubicBezTo>
                <a:cubicBezTo>
                  <a:pt x="2716" y="1480"/>
                  <a:pt x="2716" y="1479"/>
                  <a:pt x="2716" y="1479"/>
                </a:cubicBezTo>
                <a:cubicBezTo>
                  <a:pt x="2716" y="1478"/>
                  <a:pt x="2715" y="1478"/>
                  <a:pt x="2716" y="1477"/>
                </a:cubicBezTo>
                <a:cubicBezTo>
                  <a:pt x="2716" y="1477"/>
                  <a:pt x="2717" y="1476"/>
                  <a:pt x="2717" y="1476"/>
                </a:cubicBezTo>
                <a:cubicBezTo>
                  <a:pt x="2717" y="1473"/>
                  <a:pt x="2717" y="1473"/>
                  <a:pt x="2717" y="1473"/>
                </a:cubicBezTo>
                <a:cubicBezTo>
                  <a:pt x="2718" y="1473"/>
                  <a:pt x="2718" y="1473"/>
                  <a:pt x="2718" y="1473"/>
                </a:cubicBezTo>
                <a:cubicBezTo>
                  <a:pt x="2718" y="1472"/>
                  <a:pt x="2718" y="1472"/>
                  <a:pt x="2718" y="1472"/>
                </a:cubicBezTo>
                <a:cubicBezTo>
                  <a:pt x="2718" y="1472"/>
                  <a:pt x="2718" y="1472"/>
                  <a:pt x="2718" y="1472"/>
                </a:cubicBezTo>
                <a:cubicBezTo>
                  <a:pt x="2718" y="1470"/>
                  <a:pt x="2718" y="1470"/>
                  <a:pt x="2718" y="1470"/>
                </a:cubicBezTo>
                <a:cubicBezTo>
                  <a:pt x="2720" y="1466"/>
                  <a:pt x="2720" y="1466"/>
                  <a:pt x="2718" y="1462"/>
                </a:cubicBezTo>
                <a:cubicBezTo>
                  <a:pt x="2719" y="1462"/>
                  <a:pt x="2719" y="1462"/>
                  <a:pt x="2720" y="1461"/>
                </a:cubicBezTo>
                <a:cubicBezTo>
                  <a:pt x="2722" y="1461"/>
                  <a:pt x="2722" y="1461"/>
                  <a:pt x="2722" y="1461"/>
                </a:cubicBezTo>
                <a:cubicBezTo>
                  <a:pt x="2722" y="1458"/>
                  <a:pt x="2722" y="1458"/>
                  <a:pt x="2724" y="1456"/>
                </a:cubicBezTo>
                <a:cubicBezTo>
                  <a:pt x="2724" y="1456"/>
                  <a:pt x="2724" y="1456"/>
                  <a:pt x="2724" y="1456"/>
                </a:cubicBezTo>
                <a:cubicBezTo>
                  <a:pt x="2726" y="1456"/>
                  <a:pt x="2726" y="1456"/>
                  <a:pt x="2726" y="1456"/>
                </a:cubicBezTo>
                <a:cubicBezTo>
                  <a:pt x="2726" y="1455"/>
                  <a:pt x="2726" y="1455"/>
                  <a:pt x="2726" y="1455"/>
                </a:cubicBezTo>
                <a:cubicBezTo>
                  <a:pt x="2727" y="1454"/>
                  <a:pt x="2727" y="1454"/>
                  <a:pt x="2727" y="1454"/>
                </a:cubicBezTo>
                <a:cubicBezTo>
                  <a:pt x="2727" y="1453"/>
                  <a:pt x="2727" y="1453"/>
                  <a:pt x="2727" y="1453"/>
                </a:cubicBezTo>
                <a:cubicBezTo>
                  <a:pt x="2728" y="1453"/>
                  <a:pt x="2730" y="1452"/>
                  <a:pt x="2731" y="1452"/>
                </a:cubicBezTo>
                <a:cubicBezTo>
                  <a:pt x="2731" y="1451"/>
                  <a:pt x="2731" y="1450"/>
                  <a:pt x="2732" y="1449"/>
                </a:cubicBezTo>
                <a:cubicBezTo>
                  <a:pt x="2731" y="1449"/>
                  <a:pt x="2731" y="1449"/>
                  <a:pt x="2731" y="1449"/>
                </a:cubicBezTo>
                <a:cubicBezTo>
                  <a:pt x="2731" y="1447"/>
                  <a:pt x="2731" y="1447"/>
                  <a:pt x="2731" y="1447"/>
                </a:cubicBezTo>
                <a:cubicBezTo>
                  <a:pt x="2731" y="1447"/>
                  <a:pt x="2733" y="1445"/>
                  <a:pt x="2733" y="1445"/>
                </a:cubicBezTo>
                <a:cubicBezTo>
                  <a:pt x="2734" y="1445"/>
                  <a:pt x="2734" y="1445"/>
                  <a:pt x="2734" y="1445"/>
                </a:cubicBezTo>
                <a:cubicBezTo>
                  <a:pt x="2735" y="1442"/>
                  <a:pt x="2735" y="1439"/>
                  <a:pt x="2735" y="1437"/>
                </a:cubicBezTo>
                <a:cubicBezTo>
                  <a:pt x="2736" y="1437"/>
                  <a:pt x="2736" y="1437"/>
                  <a:pt x="2736" y="1437"/>
                </a:cubicBezTo>
                <a:cubicBezTo>
                  <a:pt x="2737" y="1435"/>
                  <a:pt x="2735" y="1432"/>
                  <a:pt x="2735" y="1431"/>
                </a:cubicBezTo>
                <a:cubicBezTo>
                  <a:pt x="2736" y="1431"/>
                  <a:pt x="2736" y="1431"/>
                  <a:pt x="2736" y="1431"/>
                </a:cubicBezTo>
                <a:cubicBezTo>
                  <a:pt x="2736" y="1430"/>
                  <a:pt x="2736" y="1430"/>
                  <a:pt x="2736" y="1430"/>
                </a:cubicBezTo>
                <a:cubicBezTo>
                  <a:pt x="2737" y="1430"/>
                  <a:pt x="2737" y="1430"/>
                  <a:pt x="2737" y="1430"/>
                </a:cubicBezTo>
                <a:cubicBezTo>
                  <a:pt x="2737" y="1429"/>
                  <a:pt x="2736" y="1428"/>
                  <a:pt x="2736" y="1428"/>
                </a:cubicBezTo>
                <a:cubicBezTo>
                  <a:pt x="2735" y="1425"/>
                  <a:pt x="2736" y="1423"/>
                  <a:pt x="2737" y="1421"/>
                </a:cubicBezTo>
                <a:cubicBezTo>
                  <a:pt x="2737" y="1419"/>
                  <a:pt x="2737" y="1419"/>
                  <a:pt x="2735" y="1418"/>
                </a:cubicBezTo>
                <a:cubicBezTo>
                  <a:pt x="2735" y="1417"/>
                  <a:pt x="2735" y="1417"/>
                  <a:pt x="2735" y="1417"/>
                </a:cubicBezTo>
                <a:cubicBezTo>
                  <a:pt x="2737" y="1417"/>
                  <a:pt x="2737" y="1416"/>
                  <a:pt x="2738" y="1416"/>
                </a:cubicBezTo>
                <a:cubicBezTo>
                  <a:pt x="2738" y="1415"/>
                  <a:pt x="2739" y="1414"/>
                  <a:pt x="2739" y="1414"/>
                </a:cubicBezTo>
                <a:cubicBezTo>
                  <a:pt x="2738" y="1413"/>
                  <a:pt x="2737" y="1413"/>
                  <a:pt x="2737" y="1412"/>
                </a:cubicBezTo>
                <a:cubicBezTo>
                  <a:pt x="2738" y="1412"/>
                  <a:pt x="2739" y="1411"/>
                  <a:pt x="2739" y="1410"/>
                </a:cubicBezTo>
                <a:cubicBezTo>
                  <a:pt x="2739" y="1404"/>
                  <a:pt x="2739" y="1404"/>
                  <a:pt x="2739" y="1404"/>
                </a:cubicBezTo>
                <a:cubicBezTo>
                  <a:pt x="2739" y="1404"/>
                  <a:pt x="2739" y="1404"/>
                  <a:pt x="2739" y="1404"/>
                </a:cubicBezTo>
                <a:lnTo>
                  <a:pt x="2739" y="1403"/>
                </a:lnTo>
                <a:close/>
                <a:moveTo>
                  <a:pt x="2587" y="1438"/>
                </a:moveTo>
                <a:cubicBezTo>
                  <a:pt x="2585" y="1438"/>
                  <a:pt x="2585" y="1438"/>
                  <a:pt x="2585" y="1438"/>
                </a:cubicBezTo>
                <a:cubicBezTo>
                  <a:pt x="2585" y="1437"/>
                  <a:pt x="2585" y="1437"/>
                  <a:pt x="2585" y="1437"/>
                </a:cubicBezTo>
                <a:cubicBezTo>
                  <a:pt x="2586" y="1437"/>
                  <a:pt x="2586" y="1437"/>
                  <a:pt x="2587" y="1437"/>
                </a:cubicBezTo>
                <a:lnTo>
                  <a:pt x="2587" y="1438"/>
                </a:lnTo>
                <a:close/>
                <a:moveTo>
                  <a:pt x="2594" y="1443"/>
                </a:moveTo>
                <a:cubicBezTo>
                  <a:pt x="2593" y="1443"/>
                  <a:pt x="2593" y="1443"/>
                  <a:pt x="2593" y="1443"/>
                </a:cubicBezTo>
                <a:cubicBezTo>
                  <a:pt x="2593" y="1445"/>
                  <a:pt x="2593" y="1445"/>
                  <a:pt x="2593" y="1445"/>
                </a:cubicBezTo>
                <a:cubicBezTo>
                  <a:pt x="2592" y="1444"/>
                  <a:pt x="2592" y="1444"/>
                  <a:pt x="2591" y="1444"/>
                </a:cubicBezTo>
                <a:cubicBezTo>
                  <a:pt x="2591" y="1441"/>
                  <a:pt x="2591" y="1438"/>
                  <a:pt x="2589" y="1436"/>
                </a:cubicBezTo>
                <a:cubicBezTo>
                  <a:pt x="2589" y="1435"/>
                  <a:pt x="2589" y="1435"/>
                  <a:pt x="2589" y="1435"/>
                </a:cubicBezTo>
                <a:cubicBezTo>
                  <a:pt x="2593" y="1436"/>
                  <a:pt x="2591" y="1439"/>
                  <a:pt x="2594" y="1441"/>
                </a:cubicBezTo>
                <a:lnTo>
                  <a:pt x="2594" y="1443"/>
                </a:lnTo>
                <a:close/>
                <a:moveTo>
                  <a:pt x="2607" y="1438"/>
                </a:moveTo>
                <a:cubicBezTo>
                  <a:pt x="2607" y="1438"/>
                  <a:pt x="2607" y="1438"/>
                  <a:pt x="2607" y="1438"/>
                </a:cubicBezTo>
                <a:cubicBezTo>
                  <a:pt x="2605" y="1435"/>
                  <a:pt x="2604" y="1433"/>
                  <a:pt x="2603" y="1430"/>
                </a:cubicBezTo>
                <a:cubicBezTo>
                  <a:pt x="2605" y="1430"/>
                  <a:pt x="2605" y="1430"/>
                  <a:pt x="2605" y="1430"/>
                </a:cubicBezTo>
                <a:cubicBezTo>
                  <a:pt x="2605" y="1431"/>
                  <a:pt x="2606" y="1432"/>
                  <a:pt x="2607" y="1432"/>
                </a:cubicBezTo>
                <a:cubicBezTo>
                  <a:pt x="2607" y="1433"/>
                  <a:pt x="2606" y="1433"/>
                  <a:pt x="2607" y="1433"/>
                </a:cubicBezTo>
                <a:lnTo>
                  <a:pt x="2607" y="1438"/>
                </a:lnTo>
                <a:close/>
                <a:moveTo>
                  <a:pt x="2551" y="1225"/>
                </a:moveTo>
                <a:cubicBezTo>
                  <a:pt x="2553" y="1225"/>
                  <a:pt x="2553" y="1225"/>
                  <a:pt x="2553" y="1225"/>
                </a:cubicBezTo>
                <a:cubicBezTo>
                  <a:pt x="2553" y="1224"/>
                  <a:pt x="2553" y="1224"/>
                  <a:pt x="2553" y="1224"/>
                </a:cubicBezTo>
                <a:cubicBezTo>
                  <a:pt x="2554" y="1224"/>
                  <a:pt x="2554" y="1224"/>
                  <a:pt x="2554" y="1224"/>
                </a:cubicBezTo>
                <a:cubicBezTo>
                  <a:pt x="2554" y="1224"/>
                  <a:pt x="2554" y="1224"/>
                  <a:pt x="2554" y="1224"/>
                </a:cubicBezTo>
                <a:cubicBezTo>
                  <a:pt x="2553" y="1224"/>
                  <a:pt x="2553" y="1224"/>
                  <a:pt x="2553" y="1224"/>
                </a:cubicBezTo>
                <a:cubicBezTo>
                  <a:pt x="2553" y="1223"/>
                  <a:pt x="2553" y="1223"/>
                  <a:pt x="2551" y="1222"/>
                </a:cubicBezTo>
                <a:cubicBezTo>
                  <a:pt x="2551" y="1223"/>
                  <a:pt x="2551" y="1224"/>
                  <a:pt x="2551" y="1224"/>
                </a:cubicBezTo>
                <a:cubicBezTo>
                  <a:pt x="2551" y="1225"/>
                  <a:pt x="2551" y="1224"/>
                  <a:pt x="2551" y="1225"/>
                </a:cubicBezTo>
                <a:close/>
                <a:moveTo>
                  <a:pt x="2543" y="1226"/>
                </a:moveTo>
                <a:cubicBezTo>
                  <a:pt x="2543" y="1227"/>
                  <a:pt x="2543" y="1227"/>
                  <a:pt x="2543" y="1228"/>
                </a:cubicBezTo>
                <a:cubicBezTo>
                  <a:pt x="2546" y="1228"/>
                  <a:pt x="2546" y="1228"/>
                  <a:pt x="2546" y="1228"/>
                </a:cubicBezTo>
                <a:cubicBezTo>
                  <a:pt x="2546" y="1226"/>
                  <a:pt x="2546" y="1225"/>
                  <a:pt x="2545" y="1224"/>
                </a:cubicBezTo>
                <a:cubicBezTo>
                  <a:pt x="2545" y="1224"/>
                  <a:pt x="2545" y="1224"/>
                  <a:pt x="2545" y="1224"/>
                </a:cubicBezTo>
                <a:cubicBezTo>
                  <a:pt x="2544" y="1224"/>
                  <a:pt x="2544" y="1224"/>
                  <a:pt x="2544" y="1224"/>
                </a:cubicBezTo>
                <a:cubicBezTo>
                  <a:pt x="2543" y="1225"/>
                  <a:pt x="2545" y="1225"/>
                  <a:pt x="2543" y="1226"/>
                </a:cubicBezTo>
                <a:close/>
                <a:moveTo>
                  <a:pt x="2551" y="1224"/>
                </a:moveTo>
                <a:cubicBezTo>
                  <a:pt x="2550" y="1224"/>
                  <a:pt x="2549" y="1224"/>
                  <a:pt x="2549" y="1224"/>
                </a:cubicBezTo>
                <a:cubicBezTo>
                  <a:pt x="2548" y="1225"/>
                  <a:pt x="2548" y="1225"/>
                  <a:pt x="2548" y="1226"/>
                </a:cubicBezTo>
                <a:cubicBezTo>
                  <a:pt x="2550" y="1226"/>
                  <a:pt x="2550" y="1226"/>
                  <a:pt x="2550" y="1226"/>
                </a:cubicBezTo>
                <a:cubicBezTo>
                  <a:pt x="2550" y="1226"/>
                  <a:pt x="2550" y="1225"/>
                  <a:pt x="2551" y="1224"/>
                </a:cubicBezTo>
                <a:close/>
                <a:moveTo>
                  <a:pt x="1864" y="1255"/>
                </a:moveTo>
                <a:cubicBezTo>
                  <a:pt x="1864" y="1253"/>
                  <a:pt x="1864" y="1253"/>
                  <a:pt x="1864" y="1253"/>
                </a:cubicBezTo>
                <a:cubicBezTo>
                  <a:pt x="1864" y="1253"/>
                  <a:pt x="1863" y="1253"/>
                  <a:pt x="1863" y="1253"/>
                </a:cubicBezTo>
                <a:cubicBezTo>
                  <a:pt x="1863" y="1251"/>
                  <a:pt x="1863" y="1251"/>
                  <a:pt x="1863" y="1251"/>
                </a:cubicBezTo>
                <a:cubicBezTo>
                  <a:pt x="1862" y="1251"/>
                  <a:pt x="1862" y="1251"/>
                  <a:pt x="1862" y="1251"/>
                </a:cubicBezTo>
                <a:cubicBezTo>
                  <a:pt x="1862" y="1250"/>
                  <a:pt x="1863" y="1248"/>
                  <a:pt x="1863" y="1246"/>
                </a:cubicBezTo>
                <a:cubicBezTo>
                  <a:pt x="1862" y="1246"/>
                  <a:pt x="1862" y="1246"/>
                  <a:pt x="1862" y="1246"/>
                </a:cubicBezTo>
                <a:cubicBezTo>
                  <a:pt x="1861" y="1243"/>
                  <a:pt x="1862" y="1243"/>
                  <a:pt x="1862" y="1240"/>
                </a:cubicBezTo>
                <a:cubicBezTo>
                  <a:pt x="1861" y="1240"/>
                  <a:pt x="1861" y="1240"/>
                  <a:pt x="1861" y="1240"/>
                </a:cubicBezTo>
                <a:cubicBezTo>
                  <a:pt x="1861" y="1238"/>
                  <a:pt x="1860" y="1237"/>
                  <a:pt x="1860" y="1235"/>
                </a:cubicBezTo>
                <a:cubicBezTo>
                  <a:pt x="1859" y="1235"/>
                  <a:pt x="1859" y="1234"/>
                  <a:pt x="1858" y="1234"/>
                </a:cubicBezTo>
                <a:cubicBezTo>
                  <a:pt x="1858" y="1234"/>
                  <a:pt x="1858" y="1235"/>
                  <a:pt x="1857" y="1235"/>
                </a:cubicBezTo>
                <a:cubicBezTo>
                  <a:pt x="1857" y="1234"/>
                  <a:pt x="1857" y="1234"/>
                  <a:pt x="1856" y="1233"/>
                </a:cubicBezTo>
                <a:cubicBezTo>
                  <a:pt x="1855" y="1232"/>
                  <a:pt x="1855" y="1232"/>
                  <a:pt x="1854" y="1232"/>
                </a:cubicBezTo>
                <a:cubicBezTo>
                  <a:pt x="1854" y="1231"/>
                  <a:pt x="1854" y="1230"/>
                  <a:pt x="1854" y="1230"/>
                </a:cubicBezTo>
                <a:cubicBezTo>
                  <a:pt x="1854" y="1230"/>
                  <a:pt x="1854" y="1230"/>
                  <a:pt x="1854" y="1230"/>
                </a:cubicBezTo>
                <a:cubicBezTo>
                  <a:pt x="1854" y="1229"/>
                  <a:pt x="1854" y="1229"/>
                  <a:pt x="1854" y="1229"/>
                </a:cubicBezTo>
                <a:cubicBezTo>
                  <a:pt x="1853" y="1229"/>
                  <a:pt x="1852" y="1229"/>
                  <a:pt x="1852" y="1230"/>
                </a:cubicBezTo>
                <a:cubicBezTo>
                  <a:pt x="1852" y="1231"/>
                  <a:pt x="1851" y="1232"/>
                  <a:pt x="1851" y="1233"/>
                </a:cubicBezTo>
                <a:cubicBezTo>
                  <a:pt x="1850" y="1233"/>
                  <a:pt x="1850" y="1233"/>
                  <a:pt x="1850" y="1233"/>
                </a:cubicBezTo>
                <a:cubicBezTo>
                  <a:pt x="1850" y="1237"/>
                  <a:pt x="1850" y="1237"/>
                  <a:pt x="1850" y="1237"/>
                </a:cubicBezTo>
                <a:cubicBezTo>
                  <a:pt x="1850" y="1237"/>
                  <a:pt x="1850" y="1237"/>
                  <a:pt x="1850" y="1237"/>
                </a:cubicBezTo>
                <a:cubicBezTo>
                  <a:pt x="1850" y="1243"/>
                  <a:pt x="1850" y="1243"/>
                  <a:pt x="1850" y="1243"/>
                </a:cubicBezTo>
                <a:cubicBezTo>
                  <a:pt x="1849" y="1243"/>
                  <a:pt x="1849" y="1243"/>
                  <a:pt x="1849" y="1243"/>
                </a:cubicBezTo>
                <a:cubicBezTo>
                  <a:pt x="1849" y="1243"/>
                  <a:pt x="1849" y="1243"/>
                  <a:pt x="1849" y="1243"/>
                </a:cubicBezTo>
                <a:cubicBezTo>
                  <a:pt x="1849" y="1243"/>
                  <a:pt x="1850" y="1244"/>
                  <a:pt x="1850" y="1245"/>
                </a:cubicBezTo>
                <a:cubicBezTo>
                  <a:pt x="1849" y="1245"/>
                  <a:pt x="1849" y="1245"/>
                  <a:pt x="1849" y="1245"/>
                </a:cubicBezTo>
                <a:cubicBezTo>
                  <a:pt x="1849" y="1245"/>
                  <a:pt x="1849" y="1245"/>
                  <a:pt x="1849" y="1245"/>
                </a:cubicBezTo>
                <a:cubicBezTo>
                  <a:pt x="1846" y="1245"/>
                  <a:pt x="1846" y="1245"/>
                  <a:pt x="1846" y="1245"/>
                </a:cubicBezTo>
                <a:cubicBezTo>
                  <a:pt x="1846" y="1246"/>
                  <a:pt x="1845" y="1248"/>
                  <a:pt x="1844" y="1247"/>
                </a:cubicBezTo>
                <a:cubicBezTo>
                  <a:pt x="1844" y="1247"/>
                  <a:pt x="1844" y="1247"/>
                  <a:pt x="1844" y="1247"/>
                </a:cubicBezTo>
                <a:cubicBezTo>
                  <a:pt x="1844" y="1246"/>
                  <a:pt x="1844" y="1246"/>
                  <a:pt x="1843" y="1246"/>
                </a:cubicBezTo>
                <a:cubicBezTo>
                  <a:pt x="1843" y="1247"/>
                  <a:pt x="1843" y="1247"/>
                  <a:pt x="1843" y="1248"/>
                </a:cubicBezTo>
                <a:cubicBezTo>
                  <a:pt x="1843" y="1248"/>
                  <a:pt x="1843" y="1248"/>
                  <a:pt x="1843" y="1248"/>
                </a:cubicBezTo>
                <a:cubicBezTo>
                  <a:pt x="1844" y="1249"/>
                  <a:pt x="1844" y="1250"/>
                  <a:pt x="1844" y="1252"/>
                </a:cubicBezTo>
                <a:cubicBezTo>
                  <a:pt x="1843" y="1252"/>
                  <a:pt x="1843" y="1252"/>
                  <a:pt x="1843" y="1253"/>
                </a:cubicBezTo>
                <a:cubicBezTo>
                  <a:pt x="1842" y="1253"/>
                  <a:pt x="1842" y="1253"/>
                  <a:pt x="1842" y="1253"/>
                </a:cubicBezTo>
                <a:cubicBezTo>
                  <a:pt x="1841" y="1254"/>
                  <a:pt x="1842" y="1254"/>
                  <a:pt x="1843" y="1255"/>
                </a:cubicBezTo>
                <a:cubicBezTo>
                  <a:pt x="1843" y="1255"/>
                  <a:pt x="1843" y="1255"/>
                  <a:pt x="1843" y="1255"/>
                </a:cubicBezTo>
                <a:cubicBezTo>
                  <a:pt x="1841" y="1255"/>
                  <a:pt x="1841" y="1255"/>
                  <a:pt x="1841" y="1255"/>
                </a:cubicBezTo>
                <a:cubicBezTo>
                  <a:pt x="1841" y="1258"/>
                  <a:pt x="1841" y="1258"/>
                  <a:pt x="1841" y="1258"/>
                </a:cubicBezTo>
                <a:cubicBezTo>
                  <a:pt x="1840" y="1258"/>
                  <a:pt x="1840" y="1258"/>
                  <a:pt x="1840" y="1258"/>
                </a:cubicBezTo>
                <a:cubicBezTo>
                  <a:pt x="1840" y="1259"/>
                  <a:pt x="1840" y="1259"/>
                  <a:pt x="1840" y="1259"/>
                </a:cubicBezTo>
                <a:cubicBezTo>
                  <a:pt x="1839" y="1258"/>
                  <a:pt x="1838" y="1257"/>
                  <a:pt x="1837" y="1257"/>
                </a:cubicBezTo>
                <a:cubicBezTo>
                  <a:pt x="1837" y="1257"/>
                  <a:pt x="1837" y="1257"/>
                  <a:pt x="1836" y="1258"/>
                </a:cubicBezTo>
                <a:cubicBezTo>
                  <a:pt x="1836" y="1264"/>
                  <a:pt x="1836" y="1264"/>
                  <a:pt x="1836" y="1264"/>
                </a:cubicBezTo>
                <a:cubicBezTo>
                  <a:pt x="1835" y="1264"/>
                  <a:pt x="1835" y="1264"/>
                  <a:pt x="1835" y="1264"/>
                </a:cubicBezTo>
                <a:cubicBezTo>
                  <a:pt x="1835" y="1263"/>
                  <a:pt x="1835" y="1263"/>
                  <a:pt x="1835" y="1263"/>
                </a:cubicBezTo>
                <a:cubicBezTo>
                  <a:pt x="1829" y="1264"/>
                  <a:pt x="1830" y="1268"/>
                  <a:pt x="1823" y="1266"/>
                </a:cubicBezTo>
                <a:cubicBezTo>
                  <a:pt x="1823" y="1267"/>
                  <a:pt x="1823" y="1267"/>
                  <a:pt x="1823" y="1268"/>
                </a:cubicBezTo>
                <a:cubicBezTo>
                  <a:pt x="1819" y="1267"/>
                  <a:pt x="1820" y="1270"/>
                  <a:pt x="1816" y="1270"/>
                </a:cubicBezTo>
                <a:cubicBezTo>
                  <a:pt x="1815" y="1272"/>
                  <a:pt x="1814" y="1273"/>
                  <a:pt x="1813" y="1274"/>
                </a:cubicBezTo>
                <a:cubicBezTo>
                  <a:pt x="1812" y="1275"/>
                  <a:pt x="1812" y="1275"/>
                  <a:pt x="1812" y="1275"/>
                </a:cubicBezTo>
                <a:cubicBezTo>
                  <a:pt x="1811" y="1274"/>
                  <a:pt x="1811" y="1274"/>
                  <a:pt x="1811" y="1274"/>
                </a:cubicBezTo>
                <a:cubicBezTo>
                  <a:pt x="1811" y="1276"/>
                  <a:pt x="1810" y="1277"/>
                  <a:pt x="1810" y="1279"/>
                </a:cubicBezTo>
                <a:cubicBezTo>
                  <a:pt x="1809" y="1279"/>
                  <a:pt x="1808" y="1280"/>
                  <a:pt x="1808" y="1280"/>
                </a:cubicBezTo>
                <a:cubicBezTo>
                  <a:pt x="1808" y="1282"/>
                  <a:pt x="1808" y="1282"/>
                  <a:pt x="1808" y="1282"/>
                </a:cubicBezTo>
                <a:cubicBezTo>
                  <a:pt x="1807" y="1282"/>
                  <a:pt x="1807" y="1282"/>
                  <a:pt x="1807" y="1282"/>
                </a:cubicBezTo>
                <a:cubicBezTo>
                  <a:pt x="1806" y="1284"/>
                  <a:pt x="1808" y="1288"/>
                  <a:pt x="1808" y="1289"/>
                </a:cubicBezTo>
                <a:cubicBezTo>
                  <a:pt x="1808" y="1290"/>
                  <a:pt x="1808" y="1290"/>
                  <a:pt x="1808" y="1291"/>
                </a:cubicBezTo>
                <a:cubicBezTo>
                  <a:pt x="1808" y="1291"/>
                  <a:pt x="1808" y="1291"/>
                  <a:pt x="1808" y="1291"/>
                </a:cubicBezTo>
                <a:cubicBezTo>
                  <a:pt x="1809" y="1292"/>
                  <a:pt x="1809" y="1293"/>
                  <a:pt x="1809" y="1293"/>
                </a:cubicBezTo>
                <a:cubicBezTo>
                  <a:pt x="1810" y="1293"/>
                  <a:pt x="1810" y="1293"/>
                  <a:pt x="1810" y="1293"/>
                </a:cubicBezTo>
                <a:cubicBezTo>
                  <a:pt x="1810" y="1299"/>
                  <a:pt x="1810" y="1299"/>
                  <a:pt x="1810" y="1299"/>
                </a:cubicBezTo>
                <a:cubicBezTo>
                  <a:pt x="1810" y="1299"/>
                  <a:pt x="1810" y="1299"/>
                  <a:pt x="1810" y="1299"/>
                </a:cubicBezTo>
                <a:cubicBezTo>
                  <a:pt x="1810" y="1301"/>
                  <a:pt x="1810" y="1301"/>
                  <a:pt x="1810" y="1301"/>
                </a:cubicBezTo>
                <a:cubicBezTo>
                  <a:pt x="1811" y="1301"/>
                  <a:pt x="1811" y="1302"/>
                  <a:pt x="1812" y="1302"/>
                </a:cubicBezTo>
                <a:cubicBezTo>
                  <a:pt x="1813" y="1304"/>
                  <a:pt x="1811" y="1306"/>
                  <a:pt x="1812" y="1307"/>
                </a:cubicBezTo>
                <a:cubicBezTo>
                  <a:pt x="1812" y="1309"/>
                  <a:pt x="1812" y="1309"/>
                  <a:pt x="1811" y="1310"/>
                </a:cubicBezTo>
                <a:cubicBezTo>
                  <a:pt x="1810" y="1310"/>
                  <a:pt x="1810" y="1310"/>
                  <a:pt x="1810" y="1310"/>
                </a:cubicBezTo>
                <a:cubicBezTo>
                  <a:pt x="1810" y="1312"/>
                  <a:pt x="1810" y="1313"/>
                  <a:pt x="1810" y="1314"/>
                </a:cubicBezTo>
                <a:cubicBezTo>
                  <a:pt x="1808" y="1315"/>
                  <a:pt x="1807" y="1316"/>
                  <a:pt x="1805" y="1317"/>
                </a:cubicBezTo>
                <a:cubicBezTo>
                  <a:pt x="1805" y="1320"/>
                  <a:pt x="1805" y="1320"/>
                  <a:pt x="1805" y="1320"/>
                </a:cubicBezTo>
                <a:cubicBezTo>
                  <a:pt x="1806" y="1320"/>
                  <a:pt x="1806" y="1320"/>
                  <a:pt x="1806" y="1320"/>
                </a:cubicBezTo>
                <a:cubicBezTo>
                  <a:pt x="1805" y="1323"/>
                  <a:pt x="1803" y="1323"/>
                  <a:pt x="1802" y="1325"/>
                </a:cubicBezTo>
                <a:cubicBezTo>
                  <a:pt x="1801" y="1325"/>
                  <a:pt x="1801" y="1325"/>
                  <a:pt x="1801" y="1325"/>
                </a:cubicBezTo>
                <a:cubicBezTo>
                  <a:pt x="1802" y="1330"/>
                  <a:pt x="1802" y="1330"/>
                  <a:pt x="1802" y="1330"/>
                </a:cubicBezTo>
                <a:cubicBezTo>
                  <a:pt x="1801" y="1330"/>
                  <a:pt x="1801" y="1330"/>
                  <a:pt x="1800" y="1330"/>
                </a:cubicBezTo>
                <a:cubicBezTo>
                  <a:pt x="1800" y="1332"/>
                  <a:pt x="1800" y="1332"/>
                  <a:pt x="1800" y="1332"/>
                </a:cubicBezTo>
                <a:cubicBezTo>
                  <a:pt x="1800" y="1332"/>
                  <a:pt x="1800" y="1332"/>
                  <a:pt x="1800" y="1332"/>
                </a:cubicBezTo>
                <a:cubicBezTo>
                  <a:pt x="1800" y="1333"/>
                  <a:pt x="1800" y="1333"/>
                  <a:pt x="1800" y="1333"/>
                </a:cubicBezTo>
                <a:cubicBezTo>
                  <a:pt x="1800" y="1337"/>
                  <a:pt x="1800" y="1337"/>
                  <a:pt x="1800" y="1337"/>
                </a:cubicBezTo>
                <a:cubicBezTo>
                  <a:pt x="1800" y="1339"/>
                  <a:pt x="1800" y="1340"/>
                  <a:pt x="1800" y="1341"/>
                </a:cubicBezTo>
                <a:cubicBezTo>
                  <a:pt x="1800" y="1341"/>
                  <a:pt x="1800" y="1341"/>
                  <a:pt x="1800" y="1341"/>
                </a:cubicBezTo>
                <a:cubicBezTo>
                  <a:pt x="1800" y="1342"/>
                  <a:pt x="1800" y="1342"/>
                  <a:pt x="1800" y="1342"/>
                </a:cubicBezTo>
                <a:cubicBezTo>
                  <a:pt x="1801" y="1342"/>
                  <a:pt x="1801" y="1342"/>
                  <a:pt x="1801" y="1342"/>
                </a:cubicBezTo>
                <a:cubicBezTo>
                  <a:pt x="1801" y="1343"/>
                  <a:pt x="1801" y="1343"/>
                  <a:pt x="1801" y="1343"/>
                </a:cubicBezTo>
                <a:cubicBezTo>
                  <a:pt x="1802" y="1343"/>
                  <a:pt x="1802" y="1343"/>
                  <a:pt x="1802" y="1343"/>
                </a:cubicBezTo>
                <a:cubicBezTo>
                  <a:pt x="1802" y="1344"/>
                  <a:pt x="1802" y="1346"/>
                  <a:pt x="1802" y="1347"/>
                </a:cubicBezTo>
                <a:cubicBezTo>
                  <a:pt x="1803" y="1347"/>
                  <a:pt x="1804" y="1348"/>
                  <a:pt x="1805" y="1349"/>
                </a:cubicBezTo>
                <a:cubicBezTo>
                  <a:pt x="1805" y="1349"/>
                  <a:pt x="1805" y="1350"/>
                  <a:pt x="1804" y="1351"/>
                </a:cubicBezTo>
                <a:cubicBezTo>
                  <a:pt x="1805" y="1351"/>
                  <a:pt x="1805" y="1351"/>
                  <a:pt x="1805" y="1351"/>
                </a:cubicBezTo>
                <a:cubicBezTo>
                  <a:pt x="1805" y="1353"/>
                  <a:pt x="1805" y="1353"/>
                  <a:pt x="1805" y="1353"/>
                </a:cubicBezTo>
                <a:cubicBezTo>
                  <a:pt x="1806" y="1353"/>
                  <a:pt x="1806" y="1353"/>
                  <a:pt x="1806" y="1353"/>
                </a:cubicBezTo>
                <a:cubicBezTo>
                  <a:pt x="1806" y="1356"/>
                  <a:pt x="1806" y="1356"/>
                  <a:pt x="1806" y="1356"/>
                </a:cubicBezTo>
                <a:cubicBezTo>
                  <a:pt x="1806" y="1356"/>
                  <a:pt x="1806" y="1356"/>
                  <a:pt x="1806" y="1356"/>
                </a:cubicBezTo>
                <a:cubicBezTo>
                  <a:pt x="1806" y="1358"/>
                  <a:pt x="1806" y="1358"/>
                  <a:pt x="1806" y="1358"/>
                </a:cubicBezTo>
                <a:cubicBezTo>
                  <a:pt x="1807" y="1358"/>
                  <a:pt x="1807" y="1358"/>
                  <a:pt x="1807" y="1358"/>
                </a:cubicBezTo>
                <a:cubicBezTo>
                  <a:pt x="1807" y="1359"/>
                  <a:pt x="1807" y="1360"/>
                  <a:pt x="1808" y="1360"/>
                </a:cubicBezTo>
                <a:cubicBezTo>
                  <a:pt x="1808" y="1360"/>
                  <a:pt x="1808" y="1360"/>
                  <a:pt x="1808" y="1360"/>
                </a:cubicBezTo>
                <a:cubicBezTo>
                  <a:pt x="1809" y="1362"/>
                  <a:pt x="1809" y="1363"/>
                  <a:pt x="1809" y="1364"/>
                </a:cubicBezTo>
                <a:cubicBezTo>
                  <a:pt x="1810" y="1364"/>
                  <a:pt x="1810" y="1364"/>
                  <a:pt x="1810" y="1364"/>
                </a:cubicBezTo>
                <a:cubicBezTo>
                  <a:pt x="1811" y="1366"/>
                  <a:pt x="1810" y="1365"/>
                  <a:pt x="1812" y="1366"/>
                </a:cubicBezTo>
                <a:cubicBezTo>
                  <a:pt x="1812" y="1366"/>
                  <a:pt x="1812" y="1366"/>
                  <a:pt x="1812" y="1366"/>
                </a:cubicBezTo>
                <a:cubicBezTo>
                  <a:pt x="1813" y="1366"/>
                  <a:pt x="1813" y="1366"/>
                  <a:pt x="1813" y="1366"/>
                </a:cubicBezTo>
                <a:cubicBezTo>
                  <a:pt x="1813" y="1367"/>
                  <a:pt x="1814" y="1368"/>
                  <a:pt x="1814" y="1368"/>
                </a:cubicBezTo>
                <a:cubicBezTo>
                  <a:pt x="1816" y="1368"/>
                  <a:pt x="1816" y="1368"/>
                  <a:pt x="1816" y="1368"/>
                </a:cubicBezTo>
                <a:cubicBezTo>
                  <a:pt x="1817" y="1369"/>
                  <a:pt x="1819" y="1371"/>
                  <a:pt x="1820" y="1372"/>
                </a:cubicBezTo>
                <a:cubicBezTo>
                  <a:pt x="1822" y="1371"/>
                  <a:pt x="1824" y="1371"/>
                  <a:pt x="1825" y="1370"/>
                </a:cubicBezTo>
                <a:cubicBezTo>
                  <a:pt x="1825" y="1369"/>
                  <a:pt x="1825" y="1369"/>
                  <a:pt x="1825" y="1369"/>
                </a:cubicBezTo>
                <a:cubicBezTo>
                  <a:pt x="1827" y="1369"/>
                  <a:pt x="1827" y="1369"/>
                  <a:pt x="1827" y="1369"/>
                </a:cubicBezTo>
                <a:cubicBezTo>
                  <a:pt x="1827" y="1369"/>
                  <a:pt x="1827" y="1368"/>
                  <a:pt x="1827" y="1368"/>
                </a:cubicBezTo>
                <a:cubicBezTo>
                  <a:pt x="1831" y="1368"/>
                  <a:pt x="1831" y="1368"/>
                  <a:pt x="1831" y="1368"/>
                </a:cubicBezTo>
                <a:cubicBezTo>
                  <a:pt x="1831" y="1367"/>
                  <a:pt x="1831" y="1367"/>
                  <a:pt x="1831" y="1366"/>
                </a:cubicBezTo>
                <a:cubicBezTo>
                  <a:pt x="1832" y="1366"/>
                  <a:pt x="1833" y="1365"/>
                  <a:pt x="1834" y="1364"/>
                </a:cubicBezTo>
                <a:cubicBezTo>
                  <a:pt x="1834" y="1362"/>
                  <a:pt x="1834" y="1362"/>
                  <a:pt x="1834" y="1362"/>
                </a:cubicBezTo>
                <a:cubicBezTo>
                  <a:pt x="1834" y="1362"/>
                  <a:pt x="1835" y="1362"/>
                  <a:pt x="1835" y="1362"/>
                </a:cubicBezTo>
                <a:cubicBezTo>
                  <a:pt x="1835" y="1360"/>
                  <a:pt x="1835" y="1360"/>
                  <a:pt x="1835" y="1360"/>
                </a:cubicBezTo>
                <a:cubicBezTo>
                  <a:pt x="1836" y="1360"/>
                  <a:pt x="1836" y="1360"/>
                  <a:pt x="1836" y="1360"/>
                </a:cubicBezTo>
                <a:cubicBezTo>
                  <a:pt x="1836" y="1358"/>
                  <a:pt x="1836" y="1358"/>
                  <a:pt x="1836" y="1358"/>
                </a:cubicBezTo>
                <a:cubicBezTo>
                  <a:pt x="1837" y="1358"/>
                  <a:pt x="1837" y="1358"/>
                  <a:pt x="1837" y="1358"/>
                </a:cubicBezTo>
                <a:cubicBezTo>
                  <a:pt x="1837" y="1356"/>
                  <a:pt x="1837" y="1356"/>
                  <a:pt x="1837" y="1356"/>
                </a:cubicBezTo>
                <a:cubicBezTo>
                  <a:pt x="1837" y="1356"/>
                  <a:pt x="1837" y="1356"/>
                  <a:pt x="1837" y="1356"/>
                </a:cubicBezTo>
                <a:cubicBezTo>
                  <a:pt x="1837" y="1354"/>
                  <a:pt x="1837" y="1354"/>
                  <a:pt x="1837" y="1354"/>
                </a:cubicBezTo>
                <a:cubicBezTo>
                  <a:pt x="1838" y="1354"/>
                  <a:pt x="1838" y="1354"/>
                  <a:pt x="1838" y="1354"/>
                </a:cubicBezTo>
                <a:cubicBezTo>
                  <a:pt x="1838" y="1352"/>
                  <a:pt x="1838" y="1349"/>
                  <a:pt x="1839" y="1347"/>
                </a:cubicBezTo>
                <a:cubicBezTo>
                  <a:pt x="1839" y="1347"/>
                  <a:pt x="1839" y="1347"/>
                  <a:pt x="1839" y="1347"/>
                </a:cubicBezTo>
                <a:cubicBezTo>
                  <a:pt x="1839" y="1346"/>
                  <a:pt x="1839" y="1346"/>
                  <a:pt x="1839" y="1346"/>
                </a:cubicBezTo>
                <a:cubicBezTo>
                  <a:pt x="1840" y="1346"/>
                  <a:pt x="1840" y="1346"/>
                  <a:pt x="1840" y="1346"/>
                </a:cubicBezTo>
                <a:cubicBezTo>
                  <a:pt x="1840" y="1343"/>
                  <a:pt x="1840" y="1343"/>
                  <a:pt x="1840" y="1343"/>
                </a:cubicBezTo>
                <a:cubicBezTo>
                  <a:pt x="1840" y="1343"/>
                  <a:pt x="1841" y="1343"/>
                  <a:pt x="1841" y="1343"/>
                </a:cubicBezTo>
                <a:cubicBezTo>
                  <a:pt x="1841" y="1341"/>
                  <a:pt x="1841" y="1341"/>
                  <a:pt x="1841" y="1341"/>
                </a:cubicBezTo>
                <a:cubicBezTo>
                  <a:pt x="1842" y="1341"/>
                  <a:pt x="1842" y="1341"/>
                  <a:pt x="1842" y="1341"/>
                </a:cubicBezTo>
                <a:cubicBezTo>
                  <a:pt x="1842" y="1339"/>
                  <a:pt x="1843" y="1336"/>
                  <a:pt x="1843" y="1333"/>
                </a:cubicBezTo>
                <a:cubicBezTo>
                  <a:pt x="1844" y="1333"/>
                  <a:pt x="1844" y="1333"/>
                  <a:pt x="1844" y="1333"/>
                </a:cubicBezTo>
                <a:cubicBezTo>
                  <a:pt x="1844" y="1332"/>
                  <a:pt x="1844" y="1332"/>
                  <a:pt x="1844" y="1332"/>
                </a:cubicBezTo>
                <a:cubicBezTo>
                  <a:pt x="1844" y="1332"/>
                  <a:pt x="1844" y="1332"/>
                  <a:pt x="1844" y="1332"/>
                </a:cubicBezTo>
                <a:cubicBezTo>
                  <a:pt x="1844" y="1330"/>
                  <a:pt x="1844" y="1330"/>
                  <a:pt x="1844" y="1330"/>
                </a:cubicBezTo>
                <a:cubicBezTo>
                  <a:pt x="1845" y="1330"/>
                  <a:pt x="1845" y="1330"/>
                  <a:pt x="1845" y="1330"/>
                </a:cubicBezTo>
                <a:cubicBezTo>
                  <a:pt x="1845" y="1330"/>
                  <a:pt x="1844" y="1328"/>
                  <a:pt x="1844" y="1327"/>
                </a:cubicBezTo>
                <a:cubicBezTo>
                  <a:pt x="1845" y="1326"/>
                  <a:pt x="1846" y="1326"/>
                  <a:pt x="1846" y="1326"/>
                </a:cubicBezTo>
                <a:cubicBezTo>
                  <a:pt x="1846" y="1324"/>
                  <a:pt x="1846" y="1324"/>
                  <a:pt x="1846" y="1324"/>
                </a:cubicBezTo>
                <a:cubicBezTo>
                  <a:pt x="1847" y="1324"/>
                  <a:pt x="1847" y="1324"/>
                  <a:pt x="1847" y="1324"/>
                </a:cubicBezTo>
                <a:cubicBezTo>
                  <a:pt x="1847" y="1320"/>
                  <a:pt x="1847" y="1320"/>
                  <a:pt x="1847" y="1320"/>
                </a:cubicBezTo>
                <a:cubicBezTo>
                  <a:pt x="1848" y="1320"/>
                  <a:pt x="1848" y="1320"/>
                  <a:pt x="1848" y="1320"/>
                </a:cubicBezTo>
                <a:cubicBezTo>
                  <a:pt x="1848" y="1318"/>
                  <a:pt x="1848" y="1318"/>
                  <a:pt x="1848" y="1318"/>
                </a:cubicBezTo>
                <a:cubicBezTo>
                  <a:pt x="1848" y="1318"/>
                  <a:pt x="1848" y="1318"/>
                  <a:pt x="1848" y="1318"/>
                </a:cubicBezTo>
                <a:cubicBezTo>
                  <a:pt x="1848" y="1314"/>
                  <a:pt x="1848" y="1314"/>
                  <a:pt x="1848" y="1314"/>
                </a:cubicBezTo>
                <a:cubicBezTo>
                  <a:pt x="1849" y="1314"/>
                  <a:pt x="1849" y="1314"/>
                  <a:pt x="1849" y="1314"/>
                </a:cubicBezTo>
                <a:cubicBezTo>
                  <a:pt x="1848" y="1309"/>
                  <a:pt x="1848" y="1309"/>
                  <a:pt x="1848" y="1309"/>
                </a:cubicBezTo>
                <a:cubicBezTo>
                  <a:pt x="1849" y="1309"/>
                  <a:pt x="1849" y="1309"/>
                  <a:pt x="1849" y="1309"/>
                </a:cubicBezTo>
                <a:cubicBezTo>
                  <a:pt x="1850" y="1307"/>
                  <a:pt x="1850" y="1306"/>
                  <a:pt x="1850" y="1305"/>
                </a:cubicBezTo>
                <a:cubicBezTo>
                  <a:pt x="1851" y="1305"/>
                  <a:pt x="1851" y="1305"/>
                  <a:pt x="1851" y="1305"/>
                </a:cubicBezTo>
                <a:cubicBezTo>
                  <a:pt x="1851" y="1301"/>
                  <a:pt x="1851" y="1301"/>
                  <a:pt x="1851" y="1301"/>
                </a:cubicBezTo>
                <a:cubicBezTo>
                  <a:pt x="1852" y="1301"/>
                  <a:pt x="1852" y="1301"/>
                  <a:pt x="1852" y="1301"/>
                </a:cubicBezTo>
                <a:cubicBezTo>
                  <a:pt x="1852" y="1300"/>
                  <a:pt x="1852" y="1300"/>
                  <a:pt x="1852" y="1299"/>
                </a:cubicBezTo>
                <a:cubicBezTo>
                  <a:pt x="1854" y="1299"/>
                  <a:pt x="1854" y="1299"/>
                  <a:pt x="1854" y="1299"/>
                </a:cubicBezTo>
                <a:cubicBezTo>
                  <a:pt x="1854" y="1297"/>
                  <a:pt x="1855" y="1295"/>
                  <a:pt x="1855" y="1293"/>
                </a:cubicBezTo>
                <a:cubicBezTo>
                  <a:pt x="1856" y="1293"/>
                  <a:pt x="1856" y="1293"/>
                  <a:pt x="1856" y="1293"/>
                </a:cubicBezTo>
                <a:cubicBezTo>
                  <a:pt x="1856" y="1292"/>
                  <a:pt x="1856" y="1292"/>
                  <a:pt x="1856" y="1292"/>
                </a:cubicBezTo>
                <a:cubicBezTo>
                  <a:pt x="1856" y="1292"/>
                  <a:pt x="1856" y="1292"/>
                  <a:pt x="1856" y="1292"/>
                </a:cubicBezTo>
                <a:cubicBezTo>
                  <a:pt x="1856" y="1289"/>
                  <a:pt x="1856" y="1289"/>
                  <a:pt x="1856" y="1289"/>
                </a:cubicBezTo>
                <a:cubicBezTo>
                  <a:pt x="1857" y="1289"/>
                  <a:pt x="1857" y="1289"/>
                  <a:pt x="1857" y="1289"/>
                </a:cubicBezTo>
                <a:cubicBezTo>
                  <a:pt x="1857" y="1288"/>
                  <a:pt x="1856" y="1288"/>
                  <a:pt x="1856" y="1287"/>
                </a:cubicBezTo>
                <a:cubicBezTo>
                  <a:pt x="1857" y="1286"/>
                  <a:pt x="1857" y="1284"/>
                  <a:pt x="1857" y="1282"/>
                </a:cubicBezTo>
                <a:cubicBezTo>
                  <a:pt x="1858" y="1282"/>
                  <a:pt x="1858" y="1282"/>
                  <a:pt x="1858" y="1282"/>
                </a:cubicBezTo>
                <a:cubicBezTo>
                  <a:pt x="1859" y="1281"/>
                  <a:pt x="1859" y="1281"/>
                  <a:pt x="1860" y="1279"/>
                </a:cubicBezTo>
                <a:cubicBezTo>
                  <a:pt x="1858" y="1279"/>
                  <a:pt x="1858" y="1279"/>
                  <a:pt x="1858" y="1279"/>
                </a:cubicBezTo>
                <a:cubicBezTo>
                  <a:pt x="1859" y="1278"/>
                  <a:pt x="1859" y="1277"/>
                  <a:pt x="1859" y="1276"/>
                </a:cubicBezTo>
                <a:cubicBezTo>
                  <a:pt x="1860" y="1276"/>
                  <a:pt x="1860" y="1276"/>
                  <a:pt x="1860" y="1276"/>
                </a:cubicBezTo>
                <a:cubicBezTo>
                  <a:pt x="1860" y="1274"/>
                  <a:pt x="1860" y="1273"/>
                  <a:pt x="1860" y="1272"/>
                </a:cubicBezTo>
                <a:cubicBezTo>
                  <a:pt x="1859" y="1271"/>
                  <a:pt x="1859" y="1271"/>
                  <a:pt x="1858" y="1271"/>
                </a:cubicBezTo>
                <a:cubicBezTo>
                  <a:pt x="1858" y="1266"/>
                  <a:pt x="1858" y="1266"/>
                  <a:pt x="1858" y="1266"/>
                </a:cubicBezTo>
                <a:cubicBezTo>
                  <a:pt x="1858" y="1266"/>
                  <a:pt x="1858" y="1266"/>
                  <a:pt x="1858" y="1266"/>
                </a:cubicBezTo>
                <a:cubicBezTo>
                  <a:pt x="1857" y="1265"/>
                  <a:pt x="1857" y="1264"/>
                  <a:pt x="1857" y="1263"/>
                </a:cubicBezTo>
                <a:cubicBezTo>
                  <a:pt x="1858" y="1263"/>
                  <a:pt x="1858" y="1263"/>
                  <a:pt x="1859" y="1262"/>
                </a:cubicBezTo>
                <a:cubicBezTo>
                  <a:pt x="1859" y="1263"/>
                  <a:pt x="1859" y="1263"/>
                  <a:pt x="1859" y="1263"/>
                </a:cubicBezTo>
                <a:cubicBezTo>
                  <a:pt x="1860" y="1263"/>
                  <a:pt x="1860" y="1263"/>
                  <a:pt x="1860" y="1263"/>
                </a:cubicBezTo>
                <a:cubicBezTo>
                  <a:pt x="1861" y="1265"/>
                  <a:pt x="1861" y="1265"/>
                  <a:pt x="1862" y="1268"/>
                </a:cubicBezTo>
                <a:cubicBezTo>
                  <a:pt x="1863" y="1268"/>
                  <a:pt x="1863" y="1268"/>
                  <a:pt x="1863" y="1268"/>
                </a:cubicBezTo>
                <a:cubicBezTo>
                  <a:pt x="1863" y="1265"/>
                  <a:pt x="1866" y="1259"/>
                  <a:pt x="1865" y="1255"/>
                </a:cubicBezTo>
                <a:lnTo>
                  <a:pt x="1864" y="1255"/>
                </a:lnTo>
                <a:close/>
                <a:moveTo>
                  <a:pt x="2601" y="1253"/>
                </a:moveTo>
                <a:cubicBezTo>
                  <a:pt x="2600" y="1250"/>
                  <a:pt x="2600" y="1251"/>
                  <a:pt x="2601" y="1247"/>
                </a:cubicBezTo>
                <a:cubicBezTo>
                  <a:pt x="2598" y="1247"/>
                  <a:pt x="2599" y="1247"/>
                  <a:pt x="2597" y="1247"/>
                </a:cubicBezTo>
                <a:cubicBezTo>
                  <a:pt x="2596" y="1249"/>
                  <a:pt x="2596" y="1250"/>
                  <a:pt x="2596" y="1253"/>
                </a:cubicBezTo>
                <a:cubicBezTo>
                  <a:pt x="2597" y="1253"/>
                  <a:pt x="2598" y="1252"/>
                  <a:pt x="2599" y="1252"/>
                </a:cubicBezTo>
                <a:cubicBezTo>
                  <a:pt x="2599" y="1253"/>
                  <a:pt x="2599" y="1253"/>
                  <a:pt x="2599" y="1253"/>
                </a:cubicBezTo>
                <a:lnTo>
                  <a:pt x="2601" y="1253"/>
                </a:lnTo>
                <a:close/>
                <a:moveTo>
                  <a:pt x="2622" y="1280"/>
                </a:moveTo>
                <a:cubicBezTo>
                  <a:pt x="2623" y="1278"/>
                  <a:pt x="2623" y="1277"/>
                  <a:pt x="2624" y="1276"/>
                </a:cubicBezTo>
                <a:cubicBezTo>
                  <a:pt x="2624" y="1276"/>
                  <a:pt x="2624" y="1276"/>
                  <a:pt x="2624" y="1276"/>
                </a:cubicBezTo>
                <a:cubicBezTo>
                  <a:pt x="2622" y="1276"/>
                  <a:pt x="2622" y="1276"/>
                  <a:pt x="2622" y="1276"/>
                </a:cubicBezTo>
                <a:cubicBezTo>
                  <a:pt x="2621" y="1277"/>
                  <a:pt x="2622" y="1276"/>
                  <a:pt x="2621" y="1277"/>
                </a:cubicBezTo>
                <a:cubicBezTo>
                  <a:pt x="2621" y="1279"/>
                  <a:pt x="2621" y="1279"/>
                  <a:pt x="2621" y="1279"/>
                </a:cubicBezTo>
                <a:cubicBezTo>
                  <a:pt x="2622" y="1279"/>
                  <a:pt x="2622" y="1279"/>
                  <a:pt x="2622" y="1279"/>
                </a:cubicBezTo>
                <a:cubicBezTo>
                  <a:pt x="2622" y="1280"/>
                  <a:pt x="2622" y="1280"/>
                  <a:pt x="2622" y="1280"/>
                </a:cubicBezTo>
                <a:close/>
                <a:moveTo>
                  <a:pt x="1861" y="1282"/>
                </a:moveTo>
                <a:cubicBezTo>
                  <a:pt x="1862" y="1282"/>
                  <a:pt x="1862" y="1282"/>
                  <a:pt x="1862" y="1282"/>
                </a:cubicBezTo>
                <a:cubicBezTo>
                  <a:pt x="1862" y="1281"/>
                  <a:pt x="1862" y="1281"/>
                  <a:pt x="1862" y="1280"/>
                </a:cubicBezTo>
                <a:cubicBezTo>
                  <a:pt x="1862" y="1280"/>
                  <a:pt x="1862" y="1280"/>
                  <a:pt x="1862" y="1280"/>
                </a:cubicBezTo>
                <a:cubicBezTo>
                  <a:pt x="1862" y="1280"/>
                  <a:pt x="1862" y="1280"/>
                  <a:pt x="1862" y="1280"/>
                </a:cubicBezTo>
                <a:cubicBezTo>
                  <a:pt x="1861" y="1280"/>
                  <a:pt x="1861" y="1281"/>
                  <a:pt x="1861" y="1282"/>
                </a:cubicBezTo>
                <a:close/>
                <a:moveTo>
                  <a:pt x="1923" y="1312"/>
                </a:moveTo>
                <a:cubicBezTo>
                  <a:pt x="1921" y="1312"/>
                  <a:pt x="1921" y="1312"/>
                  <a:pt x="1921" y="1312"/>
                </a:cubicBezTo>
                <a:cubicBezTo>
                  <a:pt x="1921" y="1317"/>
                  <a:pt x="1921" y="1317"/>
                  <a:pt x="1921" y="1317"/>
                </a:cubicBezTo>
                <a:cubicBezTo>
                  <a:pt x="1923" y="1317"/>
                  <a:pt x="1923" y="1317"/>
                  <a:pt x="1923" y="1317"/>
                </a:cubicBezTo>
                <a:cubicBezTo>
                  <a:pt x="1923" y="1318"/>
                  <a:pt x="1923" y="1318"/>
                  <a:pt x="1923" y="1318"/>
                </a:cubicBezTo>
                <a:cubicBezTo>
                  <a:pt x="1925" y="1318"/>
                  <a:pt x="1925" y="1317"/>
                  <a:pt x="1926" y="1317"/>
                </a:cubicBezTo>
                <a:cubicBezTo>
                  <a:pt x="1927" y="1314"/>
                  <a:pt x="1926" y="1313"/>
                  <a:pt x="1926" y="1310"/>
                </a:cubicBezTo>
                <a:cubicBezTo>
                  <a:pt x="1924" y="1310"/>
                  <a:pt x="1924" y="1311"/>
                  <a:pt x="1923" y="1312"/>
                </a:cubicBezTo>
                <a:close/>
                <a:moveTo>
                  <a:pt x="1904" y="1323"/>
                </a:moveTo>
                <a:cubicBezTo>
                  <a:pt x="1904" y="1324"/>
                  <a:pt x="1904" y="1324"/>
                  <a:pt x="1904" y="1324"/>
                </a:cubicBezTo>
                <a:cubicBezTo>
                  <a:pt x="1904" y="1324"/>
                  <a:pt x="1904" y="1324"/>
                  <a:pt x="1904" y="1324"/>
                </a:cubicBezTo>
                <a:cubicBezTo>
                  <a:pt x="1904" y="1325"/>
                  <a:pt x="1905" y="1326"/>
                  <a:pt x="1905" y="1327"/>
                </a:cubicBezTo>
                <a:cubicBezTo>
                  <a:pt x="1910" y="1327"/>
                  <a:pt x="1910" y="1327"/>
                  <a:pt x="1910" y="1327"/>
                </a:cubicBezTo>
                <a:cubicBezTo>
                  <a:pt x="1909" y="1324"/>
                  <a:pt x="1908" y="1324"/>
                  <a:pt x="1908" y="1322"/>
                </a:cubicBezTo>
                <a:cubicBezTo>
                  <a:pt x="1905" y="1322"/>
                  <a:pt x="1905" y="1322"/>
                  <a:pt x="1904" y="1323"/>
                </a:cubicBezTo>
                <a:close/>
                <a:moveTo>
                  <a:pt x="2868" y="1333"/>
                </a:moveTo>
                <a:cubicBezTo>
                  <a:pt x="2866" y="1333"/>
                  <a:pt x="2866" y="1333"/>
                  <a:pt x="2866" y="1333"/>
                </a:cubicBezTo>
                <a:cubicBezTo>
                  <a:pt x="2866" y="1335"/>
                  <a:pt x="2866" y="1334"/>
                  <a:pt x="2868" y="1335"/>
                </a:cubicBezTo>
                <a:lnTo>
                  <a:pt x="2868" y="1333"/>
                </a:lnTo>
                <a:close/>
                <a:moveTo>
                  <a:pt x="2399" y="1367"/>
                </a:moveTo>
                <a:cubicBezTo>
                  <a:pt x="2399" y="1368"/>
                  <a:pt x="2399" y="1368"/>
                  <a:pt x="2399" y="1368"/>
                </a:cubicBezTo>
                <a:cubicBezTo>
                  <a:pt x="2400" y="1368"/>
                  <a:pt x="2400" y="1368"/>
                  <a:pt x="2400" y="1368"/>
                </a:cubicBezTo>
                <a:cubicBezTo>
                  <a:pt x="2400" y="1367"/>
                  <a:pt x="2400" y="1368"/>
                  <a:pt x="2399" y="1367"/>
                </a:cubicBezTo>
                <a:close/>
                <a:moveTo>
                  <a:pt x="993" y="1445"/>
                </a:moveTo>
                <a:cubicBezTo>
                  <a:pt x="995" y="1445"/>
                  <a:pt x="996" y="1445"/>
                  <a:pt x="996" y="1443"/>
                </a:cubicBezTo>
                <a:cubicBezTo>
                  <a:pt x="994" y="1443"/>
                  <a:pt x="994" y="1443"/>
                  <a:pt x="993" y="1445"/>
                </a:cubicBezTo>
                <a:close/>
                <a:moveTo>
                  <a:pt x="988" y="1447"/>
                </a:moveTo>
                <a:cubicBezTo>
                  <a:pt x="988" y="1449"/>
                  <a:pt x="988" y="1449"/>
                  <a:pt x="988" y="1449"/>
                </a:cubicBezTo>
                <a:cubicBezTo>
                  <a:pt x="991" y="1449"/>
                  <a:pt x="992" y="1449"/>
                  <a:pt x="993" y="1448"/>
                </a:cubicBezTo>
                <a:cubicBezTo>
                  <a:pt x="994" y="1448"/>
                  <a:pt x="994" y="1448"/>
                  <a:pt x="994" y="1447"/>
                </a:cubicBezTo>
                <a:cubicBezTo>
                  <a:pt x="992" y="1447"/>
                  <a:pt x="992" y="1447"/>
                  <a:pt x="988" y="1447"/>
                </a:cubicBezTo>
                <a:close/>
                <a:moveTo>
                  <a:pt x="984" y="1450"/>
                </a:moveTo>
                <a:cubicBezTo>
                  <a:pt x="986" y="1449"/>
                  <a:pt x="985" y="1450"/>
                  <a:pt x="986" y="1449"/>
                </a:cubicBezTo>
                <a:cubicBezTo>
                  <a:pt x="986" y="1449"/>
                  <a:pt x="986" y="1449"/>
                  <a:pt x="986" y="1449"/>
                </a:cubicBezTo>
                <a:cubicBezTo>
                  <a:pt x="986" y="1448"/>
                  <a:pt x="986" y="1448"/>
                  <a:pt x="986" y="1448"/>
                </a:cubicBezTo>
                <a:cubicBezTo>
                  <a:pt x="986" y="1448"/>
                  <a:pt x="985" y="1448"/>
                  <a:pt x="984" y="1449"/>
                </a:cubicBezTo>
                <a:lnTo>
                  <a:pt x="984" y="1450"/>
                </a:lnTo>
                <a:close/>
                <a:moveTo>
                  <a:pt x="2955" y="1517"/>
                </a:moveTo>
                <a:cubicBezTo>
                  <a:pt x="2950" y="1517"/>
                  <a:pt x="2950" y="1520"/>
                  <a:pt x="2946" y="1521"/>
                </a:cubicBezTo>
                <a:cubicBezTo>
                  <a:pt x="2946" y="1522"/>
                  <a:pt x="2946" y="1522"/>
                  <a:pt x="2946" y="1522"/>
                </a:cubicBezTo>
                <a:cubicBezTo>
                  <a:pt x="2945" y="1522"/>
                  <a:pt x="2945" y="1522"/>
                  <a:pt x="2945" y="1522"/>
                </a:cubicBezTo>
                <a:cubicBezTo>
                  <a:pt x="2945" y="1521"/>
                  <a:pt x="2945" y="1521"/>
                  <a:pt x="2945" y="1521"/>
                </a:cubicBezTo>
                <a:cubicBezTo>
                  <a:pt x="2944" y="1521"/>
                  <a:pt x="2944" y="1521"/>
                  <a:pt x="2944" y="1521"/>
                </a:cubicBezTo>
                <a:cubicBezTo>
                  <a:pt x="2944" y="1520"/>
                  <a:pt x="2944" y="1520"/>
                  <a:pt x="2944" y="1520"/>
                </a:cubicBezTo>
                <a:cubicBezTo>
                  <a:pt x="2943" y="1520"/>
                  <a:pt x="2943" y="1520"/>
                  <a:pt x="2943" y="1520"/>
                </a:cubicBezTo>
                <a:cubicBezTo>
                  <a:pt x="2943" y="1520"/>
                  <a:pt x="2943" y="1520"/>
                  <a:pt x="2943" y="1520"/>
                </a:cubicBezTo>
                <a:cubicBezTo>
                  <a:pt x="2941" y="1519"/>
                  <a:pt x="2940" y="1519"/>
                  <a:pt x="2939" y="1519"/>
                </a:cubicBezTo>
                <a:cubicBezTo>
                  <a:pt x="2939" y="1518"/>
                  <a:pt x="2939" y="1518"/>
                  <a:pt x="2939" y="1518"/>
                </a:cubicBezTo>
                <a:cubicBezTo>
                  <a:pt x="2938" y="1518"/>
                  <a:pt x="2937" y="1517"/>
                  <a:pt x="2936" y="1516"/>
                </a:cubicBezTo>
                <a:cubicBezTo>
                  <a:pt x="2936" y="1512"/>
                  <a:pt x="2936" y="1512"/>
                  <a:pt x="2936" y="1512"/>
                </a:cubicBezTo>
                <a:cubicBezTo>
                  <a:pt x="2935" y="1512"/>
                  <a:pt x="2935" y="1512"/>
                  <a:pt x="2935" y="1512"/>
                </a:cubicBezTo>
                <a:cubicBezTo>
                  <a:pt x="2935" y="1511"/>
                  <a:pt x="2936" y="1511"/>
                  <a:pt x="2936" y="1511"/>
                </a:cubicBezTo>
                <a:cubicBezTo>
                  <a:pt x="2936" y="1510"/>
                  <a:pt x="2936" y="1508"/>
                  <a:pt x="2935" y="1507"/>
                </a:cubicBezTo>
                <a:cubicBezTo>
                  <a:pt x="2934" y="1507"/>
                  <a:pt x="2934" y="1508"/>
                  <a:pt x="2933" y="1508"/>
                </a:cubicBezTo>
                <a:cubicBezTo>
                  <a:pt x="2933" y="1507"/>
                  <a:pt x="2933" y="1505"/>
                  <a:pt x="2933" y="1505"/>
                </a:cubicBezTo>
                <a:cubicBezTo>
                  <a:pt x="2933" y="1505"/>
                  <a:pt x="2933" y="1505"/>
                  <a:pt x="2933" y="1505"/>
                </a:cubicBezTo>
                <a:cubicBezTo>
                  <a:pt x="2933" y="1503"/>
                  <a:pt x="2933" y="1503"/>
                  <a:pt x="2933" y="1503"/>
                </a:cubicBezTo>
                <a:cubicBezTo>
                  <a:pt x="2931" y="1503"/>
                  <a:pt x="2931" y="1503"/>
                  <a:pt x="2931" y="1503"/>
                </a:cubicBezTo>
                <a:cubicBezTo>
                  <a:pt x="2931" y="1507"/>
                  <a:pt x="2931" y="1507"/>
                  <a:pt x="2931" y="1507"/>
                </a:cubicBezTo>
                <a:cubicBezTo>
                  <a:pt x="2931" y="1507"/>
                  <a:pt x="2931" y="1507"/>
                  <a:pt x="2931" y="1507"/>
                </a:cubicBezTo>
                <a:cubicBezTo>
                  <a:pt x="2931" y="1511"/>
                  <a:pt x="2931" y="1511"/>
                  <a:pt x="2931" y="1511"/>
                </a:cubicBezTo>
                <a:cubicBezTo>
                  <a:pt x="2930" y="1511"/>
                  <a:pt x="2930" y="1511"/>
                  <a:pt x="2930" y="1511"/>
                </a:cubicBezTo>
                <a:cubicBezTo>
                  <a:pt x="2930" y="1510"/>
                  <a:pt x="2929" y="1509"/>
                  <a:pt x="2929" y="1508"/>
                </a:cubicBezTo>
                <a:cubicBezTo>
                  <a:pt x="2927" y="1508"/>
                  <a:pt x="2927" y="1508"/>
                  <a:pt x="2927" y="1508"/>
                </a:cubicBezTo>
                <a:cubicBezTo>
                  <a:pt x="2927" y="1508"/>
                  <a:pt x="2927" y="1508"/>
                  <a:pt x="2927" y="1508"/>
                </a:cubicBezTo>
                <a:cubicBezTo>
                  <a:pt x="2926" y="1508"/>
                  <a:pt x="2926" y="1508"/>
                  <a:pt x="2926" y="1508"/>
                </a:cubicBezTo>
                <a:cubicBezTo>
                  <a:pt x="2926" y="1506"/>
                  <a:pt x="2926" y="1503"/>
                  <a:pt x="2925" y="1501"/>
                </a:cubicBezTo>
                <a:cubicBezTo>
                  <a:pt x="2926" y="1501"/>
                  <a:pt x="2926" y="1501"/>
                  <a:pt x="2926" y="1500"/>
                </a:cubicBezTo>
                <a:cubicBezTo>
                  <a:pt x="2925" y="1500"/>
                  <a:pt x="2925" y="1500"/>
                  <a:pt x="2925" y="1500"/>
                </a:cubicBezTo>
                <a:cubicBezTo>
                  <a:pt x="2925" y="1499"/>
                  <a:pt x="2925" y="1499"/>
                  <a:pt x="2925" y="1499"/>
                </a:cubicBezTo>
                <a:cubicBezTo>
                  <a:pt x="2925" y="1498"/>
                  <a:pt x="2925" y="1498"/>
                  <a:pt x="2924" y="1498"/>
                </a:cubicBezTo>
                <a:cubicBezTo>
                  <a:pt x="2924" y="1496"/>
                  <a:pt x="2924" y="1494"/>
                  <a:pt x="2924" y="1493"/>
                </a:cubicBezTo>
                <a:cubicBezTo>
                  <a:pt x="2925" y="1493"/>
                  <a:pt x="2925" y="1493"/>
                  <a:pt x="2925" y="1493"/>
                </a:cubicBezTo>
                <a:cubicBezTo>
                  <a:pt x="2925" y="1492"/>
                  <a:pt x="2924" y="1490"/>
                  <a:pt x="2924" y="1489"/>
                </a:cubicBezTo>
                <a:cubicBezTo>
                  <a:pt x="2923" y="1489"/>
                  <a:pt x="2922" y="1489"/>
                  <a:pt x="2921" y="1489"/>
                </a:cubicBezTo>
                <a:cubicBezTo>
                  <a:pt x="2921" y="1487"/>
                  <a:pt x="2921" y="1487"/>
                  <a:pt x="2921" y="1487"/>
                </a:cubicBezTo>
                <a:cubicBezTo>
                  <a:pt x="2920" y="1486"/>
                  <a:pt x="2920" y="1486"/>
                  <a:pt x="2919" y="1485"/>
                </a:cubicBezTo>
                <a:cubicBezTo>
                  <a:pt x="2919" y="1485"/>
                  <a:pt x="2918" y="1484"/>
                  <a:pt x="2918" y="1483"/>
                </a:cubicBezTo>
                <a:cubicBezTo>
                  <a:pt x="2916" y="1483"/>
                  <a:pt x="2916" y="1483"/>
                  <a:pt x="2916" y="1483"/>
                </a:cubicBezTo>
                <a:cubicBezTo>
                  <a:pt x="2915" y="1482"/>
                  <a:pt x="2915" y="1482"/>
                  <a:pt x="2914" y="1481"/>
                </a:cubicBezTo>
                <a:cubicBezTo>
                  <a:pt x="2914" y="1483"/>
                  <a:pt x="2914" y="1483"/>
                  <a:pt x="2914" y="1483"/>
                </a:cubicBezTo>
                <a:cubicBezTo>
                  <a:pt x="2912" y="1483"/>
                  <a:pt x="2913" y="1483"/>
                  <a:pt x="2912" y="1482"/>
                </a:cubicBezTo>
                <a:cubicBezTo>
                  <a:pt x="2911" y="1482"/>
                  <a:pt x="2911" y="1482"/>
                  <a:pt x="2911" y="1482"/>
                </a:cubicBezTo>
                <a:cubicBezTo>
                  <a:pt x="2911" y="1481"/>
                  <a:pt x="2911" y="1481"/>
                  <a:pt x="2911" y="1481"/>
                </a:cubicBezTo>
                <a:cubicBezTo>
                  <a:pt x="2911" y="1481"/>
                  <a:pt x="2910" y="1480"/>
                  <a:pt x="2910" y="1480"/>
                </a:cubicBezTo>
                <a:cubicBezTo>
                  <a:pt x="2909" y="1479"/>
                  <a:pt x="2909" y="1479"/>
                  <a:pt x="2909" y="1478"/>
                </a:cubicBezTo>
                <a:cubicBezTo>
                  <a:pt x="2908" y="1478"/>
                  <a:pt x="2908" y="1478"/>
                  <a:pt x="2908" y="1478"/>
                </a:cubicBezTo>
                <a:cubicBezTo>
                  <a:pt x="2909" y="1477"/>
                  <a:pt x="2909" y="1477"/>
                  <a:pt x="2909" y="1476"/>
                </a:cubicBezTo>
                <a:cubicBezTo>
                  <a:pt x="2907" y="1476"/>
                  <a:pt x="2907" y="1476"/>
                  <a:pt x="2906" y="1477"/>
                </a:cubicBezTo>
                <a:cubicBezTo>
                  <a:pt x="2906" y="1478"/>
                  <a:pt x="2906" y="1478"/>
                  <a:pt x="2906" y="1478"/>
                </a:cubicBezTo>
                <a:cubicBezTo>
                  <a:pt x="2907" y="1479"/>
                  <a:pt x="2907" y="1480"/>
                  <a:pt x="2908" y="1481"/>
                </a:cubicBezTo>
                <a:cubicBezTo>
                  <a:pt x="2909" y="1482"/>
                  <a:pt x="2909" y="1482"/>
                  <a:pt x="2910" y="1482"/>
                </a:cubicBezTo>
                <a:cubicBezTo>
                  <a:pt x="2910" y="1483"/>
                  <a:pt x="2910" y="1483"/>
                  <a:pt x="2910" y="1483"/>
                </a:cubicBezTo>
                <a:cubicBezTo>
                  <a:pt x="2910" y="1484"/>
                  <a:pt x="2911" y="1484"/>
                  <a:pt x="2911" y="1484"/>
                </a:cubicBezTo>
                <a:cubicBezTo>
                  <a:pt x="2911" y="1486"/>
                  <a:pt x="2911" y="1486"/>
                  <a:pt x="2911" y="1486"/>
                </a:cubicBezTo>
                <a:cubicBezTo>
                  <a:pt x="2912" y="1486"/>
                  <a:pt x="2912" y="1486"/>
                  <a:pt x="2912" y="1486"/>
                </a:cubicBezTo>
                <a:cubicBezTo>
                  <a:pt x="2912" y="1487"/>
                  <a:pt x="2912" y="1488"/>
                  <a:pt x="2912" y="1489"/>
                </a:cubicBezTo>
                <a:cubicBezTo>
                  <a:pt x="2913" y="1489"/>
                  <a:pt x="2913" y="1489"/>
                  <a:pt x="2913" y="1489"/>
                </a:cubicBezTo>
                <a:cubicBezTo>
                  <a:pt x="2913" y="1490"/>
                  <a:pt x="2913" y="1490"/>
                  <a:pt x="2914" y="1491"/>
                </a:cubicBezTo>
                <a:cubicBezTo>
                  <a:pt x="2914" y="1492"/>
                  <a:pt x="2915" y="1492"/>
                  <a:pt x="2915" y="1492"/>
                </a:cubicBezTo>
                <a:cubicBezTo>
                  <a:pt x="2915" y="1493"/>
                  <a:pt x="2915" y="1493"/>
                  <a:pt x="2915" y="1493"/>
                </a:cubicBezTo>
                <a:cubicBezTo>
                  <a:pt x="2916" y="1493"/>
                  <a:pt x="2916" y="1493"/>
                  <a:pt x="2916" y="1493"/>
                </a:cubicBezTo>
                <a:cubicBezTo>
                  <a:pt x="2916" y="1495"/>
                  <a:pt x="2916" y="1495"/>
                  <a:pt x="2916" y="1495"/>
                </a:cubicBezTo>
                <a:cubicBezTo>
                  <a:pt x="2916" y="1495"/>
                  <a:pt x="2917" y="1495"/>
                  <a:pt x="2917" y="1495"/>
                </a:cubicBezTo>
                <a:cubicBezTo>
                  <a:pt x="2919" y="1498"/>
                  <a:pt x="2918" y="1499"/>
                  <a:pt x="2922" y="1500"/>
                </a:cubicBezTo>
                <a:cubicBezTo>
                  <a:pt x="2922" y="1501"/>
                  <a:pt x="2922" y="1502"/>
                  <a:pt x="2922" y="1503"/>
                </a:cubicBezTo>
                <a:cubicBezTo>
                  <a:pt x="2921" y="1503"/>
                  <a:pt x="2921" y="1503"/>
                  <a:pt x="2921" y="1503"/>
                </a:cubicBezTo>
                <a:cubicBezTo>
                  <a:pt x="2921" y="1505"/>
                  <a:pt x="2921" y="1507"/>
                  <a:pt x="2922" y="1508"/>
                </a:cubicBezTo>
                <a:cubicBezTo>
                  <a:pt x="2923" y="1509"/>
                  <a:pt x="2924" y="1509"/>
                  <a:pt x="2925" y="1509"/>
                </a:cubicBezTo>
                <a:cubicBezTo>
                  <a:pt x="2925" y="1509"/>
                  <a:pt x="2924" y="1510"/>
                  <a:pt x="2924" y="1510"/>
                </a:cubicBezTo>
                <a:cubicBezTo>
                  <a:pt x="2922" y="1514"/>
                  <a:pt x="2926" y="1516"/>
                  <a:pt x="2925" y="1520"/>
                </a:cubicBezTo>
                <a:cubicBezTo>
                  <a:pt x="2924" y="1520"/>
                  <a:pt x="2924" y="1520"/>
                  <a:pt x="2924" y="1520"/>
                </a:cubicBezTo>
                <a:cubicBezTo>
                  <a:pt x="2924" y="1524"/>
                  <a:pt x="2924" y="1524"/>
                  <a:pt x="2924" y="1524"/>
                </a:cubicBezTo>
                <a:cubicBezTo>
                  <a:pt x="2924" y="1524"/>
                  <a:pt x="2924" y="1524"/>
                  <a:pt x="2924" y="1524"/>
                </a:cubicBezTo>
                <a:cubicBezTo>
                  <a:pt x="2924" y="1525"/>
                  <a:pt x="2924" y="1525"/>
                  <a:pt x="2924" y="1525"/>
                </a:cubicBezTo>
                <a:cubicBezTo>
                  <a:pt x="2923" y="1525"/>
                  <a:pt x="2923" y="1525"/>
                  <a:pt x="2922" y="1525"/>
                </a:cubicBezTo>
                <a:cubicBezTo>
                  <a:pt x="2922" y="1527"/>
                  <a:pt x="2922" y="1527"/>
                  <a:pt x="2922" y="1527"/>
                </a:cubicBezTo>
                <a:cubicBezTo>
                  <a:pt x="2922" y="1527"/>
                  <a:pt x="2922" y="1527"/>
                  <a:pt x="2922" y="1527"/>
                </a:cubicBezTo>
                <a:cubicBezTo>
                  <a:pt x="2922" y="1529"/>
                  <a:pt x="2922" y="1529"/>
                  <a:pt x="2922" y="1529"/>
                </a:cubicBezTo>
                <a:cubicBezTo>
                  <a:pt x="2921" y="1529"/>
                  <a:pt x="2921" y="1529"/>
                  <a:pt x="2921" y="1529"/>
                </a:cubicBezTo>
                <a:cubicBezTo>
                  <a:pt x="2921" y="1530"/>
                  <a:pt x="2920" y="1531"/>
                  <a:pt x="2920" y="1531"/>
                </a:cubicBezTo>
                <a:cubicBezTo>
                  <a:pt x="2918" y="1531"/>
                  <a:pt x="2917" y="1532"/>
                  <a:pt x="2916" y="1532"/>
                </a:cubicBezTo>
                <a:cubicBezTo>
                  <a:pt x="2915" y="1533"/>
                  <a:pt x="2916" y="1533"/>
                  <a:pt x="2915" y="1533"/>
                </a:cubicBezTo>
                <a:cubicBezTo>
                  <a:pt x="2915" y="1538"/>
                  <a:pt x="2919" y="1537"/>
                  <a:pt x="2922" y="1539"/>
                </a:cubicBezTo>
                <a:cubicBezTo>
                  <a:pt x="2922" y="1540"/>
                  <a:pt x="2922" y="1540"/>
                  <a:pt x="2922" y="1540"/>
                </a:cubicBezTo>
                <a:cubicBezTo>
                  <a:pt x="2923" y="1541"/>
                  <a:pt x="2924" y="1542"/>
                  <a:pt x="2925" y="1542"/>
                </a:cubicBezTo>
                <a:cubicBezTo>
                  <a:pt x="2926" y="1544"/>
                  <a:pt x="2929" y="1547"/>
                  <a:pt x="2927" y="1551"/>
                </a:cubicBezTo>
                <a:cubicBezTo>
                  <a:pt x="2927" y="1551"/>
                  <a:pt x="2927" y="1551"/>
                  <a:pt x="2927" y="1551"/>
                </a:cubicBezTo>
                <a:cubicBezTo>
                  <a:pt x="2927" y="1552"/>
                  <a:pt x="2926" y="1553"/>
                  <a:pt x="2926" y="1554"/>
                </a:cubicBezTo>
                <a:cubicBezTo>
                  <a:pt x="2925" y="1554"/>
                  <a:pt x="2925" y="1554"/>
                  <a:pt x="2925" y="1554"/>
                </a:cubicBezTo>
                <a:cubicBezTo>
                  <a:pt x="2925" y="1556"/>
                  <a:pt x="2924" y="1556"/>
                  <a:pt x="2924" y="1558"/>
                </a:cubicBezTo>
                <a:cubicBezTo>
                  <a:pt x="2926" y="1558"/>
                  <a:pt x="2926" y="1559"/>
                  <a:pt x="2926" y="1559"/>
                </a:cubicBezTo>
                <a:cubicBezTo>
                  <a:pt x="2928" y="1559"/>
                  <a:pt x="2928" y="1559"/>
                  <a:pt x="2928" y="1559"/>
                </a:cubicBezTo>
                <a:cubicBezTo>
                  <a:pt x="2930" y="1559"/>
                  <a:pt x="2931" y="1560"/>
                  <a:pt x="2931" y="1562"/>
                </a:cubicBezTo>
                <a:cubicBezTo>
                  <a:pt x="2933" y="1562"/>
                  <a:pt x="2933" y="1562"/>
                  <a:pt x="2933" y="1562"/>
                </a:cubicBezTo>
                <a:cubicBezTo>
                  <a:pt x="2934" y="1560"/>
                  <a:pt x="2936" y="1559"/>
                  <a:pt x="2937" y="1558"/>
                </a:cubicBezTo>
                <a:cubicBezTo>
                  <a:pt x="2937" y="1556"/>
                  <a:pt x="2937" y="1556"/>
                  <a:pt x="2937" y="1556"/>
                </a:cubicBezTo>
                <a:cubicBezTo>
                  <a:pt x="2937" y="1556"/>
                  <a:pt x="2937" y="1556"/>
                  <a:pt x="2937" y="1556"/>
                </a:cubicBezTo>
                <a:cubicBezTo>
                  <a:pt x="2938" y="1555"/>
                  <a:pt x="2938" y="1554"/>
                  <a:pt x="2938" y="1553"/>
                </a:cubicBezTo>
                <a:cubicBezTo>
                  <a:pt x="2939" y="1553"/>
                  <a:pt x="2939" y="1553"/>
                  <a:pt x="2939" y="1553"/>
                </a:cubicBezTo>
                <a:cubicBezTo>
                  <a:pt x="2939" y="1550"/>
                  <a:pt x="2939" y="1550"/>
                  <a:pt x="2939" y="1550"/>
                </a:cubicBezTo>
                <a:cubicBezTo>
                  <a:pt x="2940" y="1549"/>
                  <a:pt x="2942" y="1548"/>
                  <a:pt x="2944" y="1547"/>
                </a:cubicBezTo>
                <a:cubicBezTo>
                  <a:pt x="2944" y="1542"/>
                  <a:pt x="2944" y="1542"/>
                  <a:pt x="2944" y="1542"/>
                </a:cubicBezTo>
                <a:cubicBezTo>
                  <a:pt x="2944" y="1542"/>
                  <a:pt x="2945" y="1541"/>
                  <a:pt x="2945" y="1541"/>
                </a:cubicBezTo>
                <a:cubicBezTo>
                  <a:pt x="2946" y="1541"/>
                  <a:pt x="2946" y="1541"/>
                  <a:pt x="2946" y="1541"/>
                </a:cubicBezTo>
                <a:cubicBezTo>
                  <a:pt x="2945" y="1540"/>
                  <a:pt x="2945" y="1539"/>
                  <a:pt x="2944" y="1539"/>
                </a:cubicBezTo>
                <a:cubicBezTo>
                  <a:pt x="2945" y="1536"/>
                  <a:pt x="2948" y="1536"/>
                  <a:pt x="2949" y="1533"/>
                </a:cubicBezTo>
                <a:cubicBezTo>
                  <a:pt x="2950" y="1534"/>
                  <a:pt x="2951" y="1534"/>
                  <a:pt x="2952" y="1534"/>
                </a:cubicBezTo>
                <a:cubicBezTo>
                  <a:pt x="2952" y="1535"/>
                  <a:pt x="2952" y="1535"/>
                  <a:pt x="2952" y="1535"/>
                </a:cubicBezTo>
                <a:cubicBezTo>
                  <a:pt x="2953" y="1535"/>
                  <a:pt x="2953" y="1535"/>
                  <a:pt x="2953" y="1535"/>
                </a:cubicBezTo>
                <a:cubicBezTo>
                  <a:pt x="2953" y="1534"/>
                  <a:pt x="2952" y="1532"/>
                  <a:pt x="2952" y="1531"/>
                </a:cubicBezTo>
                <a:cubicBezTo>
                  <a:pt x="2952" y="1530"/>
                  <a:pt x="2953" y="1530"/>
                  <a:pt x="2954" y="1529"/>
                </a:cubicBezTo>
                <a:cubicBezTo>
                  <a:pt x="2954" y="1528"/>
                  <a:pt x="2954" y="1528"/>
                  <a:pt x="2954" y="1528"/>
                </a:cubicBezTo>
                <a:cubicBezTo>
                  <a:pt x="2954" y="1528"/>
                  <a:pt x="2954" y="1528"/>
                  <a:pt x="2954" y="1528"/>
                </a:cubicBezTo>
                <a:cubicBezTo>
                  <a:pt x="2954" y="1527"/>
                  <a:pt x="2954" y="1527"/>
                  <a:pt x="2954" y="1527"/>
                </a:cubicBezTo>
                <a:cubicBezTo>
                  <a:pt x="2955" y="1527"/>
                  <a:pt x="2955" y="1527"/>
                  <a:pt x="2955" y="1527"/>
                </a:cubicBezTo>
                <a:cubicBezTo>
                  <a:pt x="2955" y="1525"/>
                  <a:pt x="2955" y="1525"/>
                  <a:pt x="2955" y="1525"/>
                </a:cubicBezTo>
                <a:cubicBezTo>
                  <a:pt x="2956" y="1525"/>
                  <a:pt x="2956" y="1525"/>
                  <a:pt x="2956" y="1525"/>
                </a:cubicBezTo>
                <a:cubicBezTo>
                  <a:pt x="2956" y="1524"/>
                  <a:pt x="2956" y="1524"/>
                  <a:pt x="2956" y="1524"/>
                </a:cubicBezTo>
                <a:cubicBezTo>
                  <a:pt x="2956" y="1523"/>
                  <a:pt x="2957" y="1523"/>
                  <a:pt x="2957" y="1523"/>
                </a:cubicBezTo>
                <a:cubicBezTo>
                  <a:pt x="2957" y="1521"/>
                  <a:pt x="2957" y="1521"/>
                  <a:pt x="2957" y="1521"/>
                </a:cubicBezTo>
                <a:cubicBezTo>
                  <a:pt x="2958" y="1521"/>
                  <a:pt x="2958" y="1521"/>
                  <a:pt x="2958" y="1521"/>
                </a:cubicBezTo>
                <a:cubicBezTo>
                  <a:pt x="2958" y="1520"/>
                  <a:pt x="2957" y="1519"/>
                  <a:pt x="2956" y="1518"/>
                </a:cubicBezTo>
                <a:cubicBezTo>
                  <a:pt x="2955" y="1517"/>
                  <a:pt x="2956" y="1518"/>
                  <a:pt x="2955" y="1517"/>
                </a:cubicBezTo>
                <a:close/>
                <a:moveTo>
                  <a:pt x="2605" y="1487"/>
                </a:moveTo>
                <a:cubicBezTo>
                  <a:pt x="2604" y="1488"/>
                  <a:pt x="2602" y="1488"/>
                  <a:pt x="2601" y="1488"/>
                </a:cubicBezTo>
                <a:cubicBezTo>
                  <a:pt x="2600" y="1489"/>
                  <a:pt x="2600" y="1490"/>
                  <a:pt x="2600" y="1491"/>
                </a:cubicBezTo>
                <a:cubicBezTo>
                  <a:pt x="2603" y="1491"/>
                  <a:pt x="2605" y="1491"/>
                  <a:pt x="2608" y="1491"/>
                </a:cubicBezTo>
                <a:cubicBezTo>
                  <a:pt x="2608" y="1489"/>
                  <a:pt x="2608" y="1489"/>
                  <a:pt x="2608" y="1489"/>
                </a:cubicBezTo>
                <a:cubicBezTo>
                  <a:pt x="2607" y="1488"/>
                  <a:pt x="2606" y="1488"/>
                  <a:pt x="2605" y="1488"/>
                </a:cubicBezTo>
                <a:lnTo>
                  <a:pt x="2605" y="1487"/>
                </a:lnTo>
                <a:close/>
                <a:moveTo>
                  <a:pt x="2933" y="1501"/>
                </a:moveTo>
                <a:cubicBezTo>
                  <a:pt x="2933" y="1499"/>
                  <a:pt x="2933" y="1499"/>
                  <a:pt x="2933" y="1499"/>
                </a:cubicBezTo>
                <a:cubicBezTo>
                  <a:pt x="2932" y="1500"/>
                  <a:pt x="2933" y="1499"/>
                  <a:pt x="2932" y="1500"/>
                </a:cubicBezTo>
                <a:cubicBezTo>
                  <a:pt x="2933" y="1500"/>
                  <a:pt x="2933" y="1500"/>
                  <a:pt x="2933" y="1500"/>
                </a:cubicBezTo>
                <a:cubicBezTo>
                  <a:pt x="2933" y="1501"/>
                  <a:pt x="2933" y="1501"/>
                  <a:pt x="2933" y="1501"/>
                </a:cubicBezTo>
                <a:close/>
                <a:moveTo>
                  <a:pt x="2655" y="1541"/>
                </a:moveTo>
                <a:cubicBezTo>
                  <a:pt x="2657" y="1541"/>
                  <a:pt x="2657" y="1541"/>
                  <a:pt x="2657" y="1541"/>
                </a:cubicBezTo>
                <a:cubicBezTo>
                  <a:pt x="2657" y="1539"/>
                  <a:pt x="2657" y="1538"/>
                  <a:pt x="2657" y="1536"/>
                </a:cubicBezTo>
                <a:cubicBezTo>
                  <a:pt x="2656" y="1536"/>
                  <a:pt x="2656" y="1536"/>
                  <a:pt x="2656" y="1536"/>
                </a:cubicBezTo>
                <a:cubicBezTo>
                  <a:pt x="2656" y="1538"/>
                  <a:pt x="2655" y="1538"/>
                  <a:pt x="2655" y="1541"/>
                </a:cubicBezTo>
                <a:close/>
                <a:moveTo>
                  <a:pt x="2691" y="1538"/>
                </a:moveTo>
                <a:cubicBezTo>
                  <a:pt x="2691" y="1539"/>
                  <a:pt x="2691" y="1539"/>
                  <a:pt x="2691" y="1539"/>
                </a:cubicBezTo>
                <a:cubicBezTo>
                  <a:pt x="2691" y="1539"/>
                  <a:pt x="2691" y="1539"/>
                  <a:pt x="2691" y="1539"/>
                </a:cubicBezTo>
                <a:cubicBezTo>
                  <a:pt x="2691" y="1539"/>
                  <a:pt x="2690" y="1540"/>
                  <a:pt x="2690" y="1541"/>
                </a:cubicBezTo>
                <a:cubicBezTo>
                  <a:pt x="2691" y="1541"/>
                  <a:pt x="2691" y="1541"/>
                  <a:pt x="2691" y="1541"/>
                </a:cubicBezTo>
                <a:cubicBezTo>
                  <a:pt x="2692" y="1542"/>
                  <a:pt x="2692" y="1543"/>
                  <a:pt x="2692" y="1544"/>
                </a:cubicBezTo>
                <a:cubicBezTo>
                  <a:pt x="2693" y="1544"/>
                  <a:pt x="2693" y="1544"/>
                  <a:pt x="2694" y="1545"/>
                </a:cubicBezTo>
                <a:cubicBezTo>
                  <a:pt x="2694" y="1544"/>
                  <a:pt x="2694" y="1544"/>
                  <a:pt x="2695" y="1543"/>
                </a:cubicBezTo>
                <a:cubicBezTo>
                  <a:pt x="2695" y="1543"/>
                  <a:pt x="2695" y="1543"/>
                  <a:pt x="2695" y="1543"/>
                </a:cubicBezTo>
                <a:cubicBezTo>
                  <a:pt x="2695" y="1542"/>
                  <a:pt x="2695" y="1542"/>
                  <a:pt x="2695" y="1540"/>
                </a:cubicBezTo>
                <a:cubicBezTo>
                  <a:pt x="2693" y="1539"/>
                  <a:pt x="2693" y="1539"/>
                  <a:pt x="2691" y="1538"/>
                </a:cubicBezTo>
                <a:close/>
                <a:moveTo>
                  <a:pt x="2692" y="1549"/>
                </a:moveTo>
                <a:cubicBezTo>
                  <a:pt x="2691" y="1549"/>
                  <a:pt x="2691" y="1549"/>
                  <a:pt x="2691" y="1549"/>
                </a:cubicBezTo>
                <a:cubicBezTo>
                  <a:pt x="2691" y="1550"/>
                  <a:pt x="2691" y="1550"/>
                  <a:pt x="2690" y="1551"/>
                </a:cubicBezTo>
                <a:cubicBezTo>
                  <a:pt x="2689" y="1551"/>
                  <a:pt x="2689" y="1551"/>
                  <a:pt x="2689" y="1551"/>
                </a:cubicBezTo>
                <a:cubicBezTo>
                  <a:pt x="2688" y="1552"/>
                  <a:pt x="2686" y="1553"/>
                  <a:pt x="2685" y="1554"/>
                </a:cubicBezTo>
                <a:cubicBezTo>
                  <a:pt x="2684" y="1554"/>
                  <a:pt x="2681" y="1555"/>
                  <a:pt x="2679" y="1554"/>
                </a:cubicBezTo>
                <a:cubicBezTo>
                  <a:pt x="2679" y="1553"/>
                  <a:pt x="2679" y="1553"/>
                  <a:pt x="2679" y="1553"/>
                </a:cubicBezTo>
                <a:cubicBezTo>
                  <a:pt x="2677" y="1553"/>
                  <a:pt x="2677" y="1553"/>
                  <a:pt x="2677" y="1553"/>
                </a:cubicBezTo>
                <a:cubicBezTo>
                  <a:pt x="2677" y="1552"/>
                  <a:pt x="2677" y="1552"/>
                  <a:pt x="2677" y="1552"/>
                </a:cubicBezTo>
                <a:cubicBezTo>
                  <a:pt x="2676" y="1552"/>
                  <a:pt x="2676" y="1552"/>
                  <a:pt x="2676" y="1552"/>
                </a:cubicBezTo>
                <a:cubicBezTo>
                  <a:pt x="2675" y="1552"/>
                  <a:pt x="2675" y="1552"/>
                  <a:pt x="2675" y="1551"/>
                </a:cubicBezTo>
                <a:cubicBezTo>
                  <a:pt x="2674" y="1551"/>
                  <a:pt x="2672" y="1551"/>
                  <a:pt x="2671" y="1550"/>
                </a:cubicBezTo>
                <a:cubicBezTo>
                  <a:pt x="2671" y="1550"/>
                  <a:pt x="2671" y="1550"/>
                  <a:pt x="2671" y="1550"/>
                </a:cubicBezTo>
                <a:cubicBezTo>
                  <a:pt x="2670" y="1550"/>
                  <a:pt x="2670" y="1550"/>
                  <a:pt x="2670" y="1550"/>
                </a:cubicBezTo>
                <a:cubicBezTo>
                  <a:pt x="2670" y="1549"/>
                  <a:pt x="2670" y="1549"/>
                  <a:pt x="2670" y="1549"/>
                </a:cubicBezTo>
                <a:cubicBezTo>
                  <a:pt x="2667" y="1548"/>
                  <a:pt x="2667" y="1551"/>
                  <a:pt x="2665" y="1548"/>
                </a:cubicBezTo>
                <a:cubicBezTo>
                  <a:pt x="2664" y="1548"/>
                  <a:pt x="2663" y="1548"/>
                  <a:pt x="2662" y="1549"/>
                </a:cubicBezTo>
                <a:cubicBezTo>
                  <a:pt x="2663" y="1551"/>
                  <a:pt x="2663" y="1553"/>
                  <a:pt x="2663" y="1556"/>
                </a:cubicBezTo>
                <a:cubicBezTo>
                  <a:pt x="2664" y="1556"/>
                  <a:pt x="2665" y="1557"/>
                  <a:pt x="2666" y="1558"/>
                </a:cubicBezTo>
                <a:cubicBezTo>
                  <a:pt x="2666" y="1559"/>
                  <a:pt x="2666" y="1559"/>
                  <a:pt x="2666" y="1559"/>
                </a:cubicBezTo>
                <a:cubicBezTo>
                  <a:pt x="2666" y="1559"/>
                  <a:pt x="2666" y="1559"/>
                  <a:pt x="2666" y="1559"/>
                </a:cubicBezTo>
                <a:cubicBezTo>
                  <a:pt x="2666" y="1561"/>
                  <a:pt x="2666" y="1561"/>
                  <a:pt x="2666" y="1561"/>
                </a:cubicBezTo>
                <a:cubicBezTo>
                  <a:pt x="2667" y="1561"/>
                  <a:pt x="2668" y="1562"/>
                  <a:pt x="2668" y="1562"/>
                </a:cubicBezTo>
                <a:cubicBezTo>
                  <a:pt x="2668" y="1564"/>
                  <a:pt x="2668" y="1564"/>
                  <a:pt x="2668" y="1564"/>
                </a:cubicBezTo>
                <a:cubicBezTo>
                  <a:pt x="2669" y="1566"/>
                  <a:pt x="2671" y="1566"/>
                  <a:pt x="2672" y="1567"/>
                </a:cubicBezTo>
                <a:cubicBezTo>
                  <a:pt x="2672" y="1568"/>
                  <a:pt x="2672" y="1568"/>
                  <a:pt x="2672" y="1568"/>
                </a:cubicBezTo>
                <a:cubicBezTo>
                  <a:pt x="2670" y="1568"/>
                  <a:pt x="2670" y="1568"/>
                  <a:pt x="2670" y="1568"/>
                </a:cubicBezTo>
                <a:cubicBezTo>
                  <a:pt x="2670" y="1572"/>
                  <a:pt x="2670" y="1572"/>
                  <a:pt x="2670" y="1572"/>
                </a:cubicBezTo>
                <a:cubicBezTo>
                  <a:pt x="2670" y="1572"/>
                  <a:pt x="2671" y="1573"/>
                  <a:pt x="2671" y="1573"/>
                </a:cubicBezTo>
                <a:cubicBezTo>
                  <a:pt x="2671" y="1574"/>
                  <a:pt x="2671" y="1575"/>
                  <a:pt x="2672" y="1575"/>
                </a:cubicBezTo>
                <a:cubicBezTo>
                  <a:pt x="2675" y="1576"/>
                  <a:pt x="2672" y="1576"/>
                  <a:pt x="2674" y="1578"/>
                </a:cubicBezTo>
                <a:cubicBezTo>
                  <a:pt x="2674" y="1578"/>
                  <a:pt x="2674" y="1578"/>
                  <a:pt x="2674" y="1578"/>
                </a:cubicBezTo>
                <a:cubicBezTo>
                  <a:pt x="2674" y="1579"/>
                  <a:pt x="2674" y="1579"/>
                  <a:pt x="2674" y="1579"/>
                </a:cubicBezTo>
                <a:cubicBezTo>
                  <a:pt x="2675" y="1579"/>
                  <a:pt x="2676" y="1579"/>
                  <a:pt x="2677" y="1579"/>
                </a:cubicBezTo>
                <a:cubicBezTo>
                  <a:pt x="2677" y="1580"/>
                  <a:pt x="2677" y="1581"/>
                  <a:pt x="2676" y="1581"/>
                </a:cubicBezTo>
                <a:cubicBezTo>
                  <a:pt x="2676" y="1581"/>
                  <a:pt x="2677" y="1582"/>
                  <a:pt x="2678" y="1583"/>
                </a:cubicBezTo>
                <a:cubicBezTo>
                  <a:pt x="2679" y="1582"/>
                  <a:pt x="2680" y="1582"/>
                  <a:pt x="2681" y="1582"/>
                </a:cubicBezTo>
                <a:cubicBezTo>
                  <a:pt x="2681" y="1582"/>
                  <a:pt x="2681" y="1583"/>
                  <a:pt x="2682" y="1583"/>
                </a:cubicBezTo>
                <a:cubicBezTo>
                  <a:pt x="2684" y="1583"/>
                  <a:pt x="2684" y="1583"/>
                  <a:pt x="2684" y="1583"/>
                </a:cubicBezTo>
                <a:cubicBezTo>
                  <a:pt x="2684" y="1582"/>
                  <a:pt x="2683" y="1583"/>
                  <a:pt x="2684" y="1582"/>
                </a:cubicBezTo>
                <a:cubicBezTo>
                  <a:pt x="2684" y="1581"/>
                  <a:pt x="2684" y="1581"/>
                  <a:pt x="2684" y="1581"/>
                </a:cubicBezTo>
                <a:cubicBezTo>
                  <a:pt x="2685" y="1582"/>
                  <a:pt x="2685" y="1582"/>
                  <a:pt x="2686" y="1582"/>
                </a:cubicBezTo>
                <a:cubicBezTo>
                  <a:pt x="2686" y="1581"/>
                  <a:pt x="2686" y="1581"/>
                  <a:pt x="2686" y="1581"/>
                </a:cubicBezTo>
                <a:cubicBezTo>
                  <a:pt x="2687" y="1581"/>
                  <a:pt x="2687" y="1581"/>
                  <a:pt x="2687" y="1581"/>
                </a:cubicBezTo>
                <a:cubicBezTo>
                  <a:pt x="2687" y="1579"/>
                  <a:pt x="2687" y="1579"/>
                  <a:pt x="2687" y="1579"/>
                </a:cubicBezTo>
                <a:cubicBezTo>
                  <a:pt x="2686" y="1580"/>
                  <a:pt x="2686" y="1580"/>
                  <a:pt x="2685" y="1581"/>
                </a:cubicBezTo>
                <a:cubicBezTo>
                  <a:pt x="2685" y="1581"/>
                  <a:pt x="2685" y="1581"/>
                  <a:pt x="2685" y="1581"/>
                </a:cubicBezTo>
                <a:cubicBezTo>
                  <a:pt x="2685" y="1580"/>
                  <a:pt x="2684" y="1579"/>
                  <a:pt x="2684" y="1577"/>
                </a:cubicBezTo>
                <a:cubicBezTo>
                  <a:pt x="2686" y="1577"/>
                  <a:pt x="2685" y="1577"/>
                  <a:pt x="2687" y="1575"/>
                </a:cubicBezTo>
                <a:cubicBezTo>
                  <a:pt x="2687" y="1575"/>
                  <a:pt x="2687" y="1575"/>
                  <a:pt x="2687" y="1575"/>
                </a:cubicBezTo>
                <a:cubicBezTo>
                  <a:pt x="2687" y="1575"/>
                  <a:pt x="2687" y="1575"/>
                  <a:pt x="2687" y="1575"/>
                </a:cubicBezTo>
                <a:cubicBezTo>
                  <a:pt x="2688" y="1576"/>
                  <a:pt x="2689" y="1577"/>
                  <a:pt x="2689" y="1579"/>
                </a:cubicBezTo>
                <a:cubicBezTo>
                  <a:pt x="2690" y="1579"/>
                  <a:pt x="2690" y="1579"/>
                  <a:pt x="2690" y="1579"/>
                </a:cubicBezTo>
                <a:cubicBezTo>
                  <a:pt x="2691" y="1578"/>
                  <a:pt x="2691" y="1578"/>
                  <a:pt x="2691" y="1577"/>
                </a:cubicBezTo>
                <a:cubicBezTo>
                  <a:pt x="2691" y="1576"/>
                  <a:pt x="2691" y="1575"/>
                  <a:pt x="2691" y="1574"/>
                </a:cubicBezTo>
                <a:cubicBezTo>
                  <a:pt x="2690" y="1574"/>
                  <a:pt x="2690" y="1574"/>
                  <a:pt x="2690" y="1574"/>
                </a:cubicBezTo>
                <a:cubicBezTo>
                  <a:pt x="2690" y="1573"/>
                  <a:pt x="2691" y="1572"/>
                  <a:pt x="2691" y="1570"/>
                </a:cubicBezTo>
                <a:cubicBezTo>
                  <a:pt x="2691" y="1570"/>
                  <a:pt x="2691" y="1570"/>
                  <a:pt x="2691" y="1570"/>
                </a:cubicBezTo>
                <a:cubicBezTo>
                  <a:pt x="2691" y="1566"/>
                  <a:pt x="2691" y="1566"/>
                  <a:pt x="2691" y="1566"/>
                </a:cubicBezTo>
                <a:cubicBezTo>
                  <a:pt x="2692" y="1566"/>
                  <a:pt x="2692" y="1566"/>
                  <a:pt x="2692" y="1566"/>
                </a:cubicBezTo>
                <a:cubicBezTo>
                  <a:pt x="2692" y="1565"/>
                  <a:pt x="2692" y="1565"/>
                  <a:pt x="2692" y="1565"/>
                </a:cubicBezTo>
                <a:cubicBezTo>
                  <a:pt x="2693" y="1564"/>
                  <a:pt x="2693" y="1566"/>
                  <a:pt x="2693" y="1566"/>
                </a:cubicBezTo>
                <a:cubicBezTo>
                  <a:pt x="2693" y="1565"/>
                  <a:pt x="2694" y="1565"/>
                  <a:pt x="2694" y="1565"/>
                </a:cubicBezTo>
                <a:cubicBezTo>
                  <a:pt x="2694" y="1560"/>
                  <a:pt x="2694" y="1552"/>
                  <a:pt x="2692" y="1550"/>
                </a:cubicBezTo>
                <a:lnTo>
                  <a:pt x="2692" y="1549"/>
                </a:lnTo>
                <a:close/>
                <a:moveTo>
                  <a:pt x="2916" y="1557"/>
                </a:moveTo>
                <a:cubicBezTo>
                  <a:pt x="2916" y="1556"/>
                  <a:pt x="2916" y="1556"/>
                  <a:pt x="2916" y="1555"/>
                </a:cubicBezTo>
                <a:cubicBezTo>
                  <a:pt x="2913" y="1555"/>
                  <a:pt x="2914" y="1555"/>
                  <a:pt x="2913" y="1557"/>
                </a:cubicBezTo>
                <a:cubicBezTo>
                  <a:pt x="2911" y="1557"/>
                  <a:pt x="2911" y="1557"/>
                  <a:pt x="2910" y="1556"/>
                </a:cubicBezTo>
                <a:cubicBezTo>
                  <a:pt x="2910" y="1553"/>
                  <a:pt x="2910" y="1553"/>
                  <a:pt x="2910" y="1553"/>
                </a:cubicBezTo>
                <a:cubicBezTo>
                  <a:pt x="2908" y="1553"/>
                  <a:pt x="2908" y="1552"/>
                  <a:pt x="2906" y="1551"/>
                </a:cubicBezTo>
                <a:cubicBezTo>
                  <a:pt x="2906" y="1550"/>
                  <a:pt x="2906" y="1550"/>
                  <a:pt x="2906" y="1550"/>
                </a:cubicBezTo>
                <a:cubicBezTo>
                  <a:pt x="2907" y="1550"/>
                  <a:pt x="2908" y="1549"/>
                  <a:pt x="2908" y="1549"/>
                </a:cubicBezTo>
                <a:cubicBezTo>
                  <a:pt x="2908" y="1548"/>
                  <a:pt x="2908" y="1548"/>
                  <a:pt x="2908" y="1548"/>
                </a:cubicBezTo>
                <a:cubicBezTo>
                  <a:pt x="2905" y="1548"/>
                  <a:pt x="2905" y="1548"/>
                  <a:pt x="2905" y="1548"/>
                </a:cubicBezTo>
                <a:cubicBezTo>
                  <a:pt x="2903" y="1550"/>
                  <a:pt x="2902" y="1552"/>
                  <a:pt x="2900" y="1554"/>
                </a:cubicBezTo>
                <a:cubicBezTo>
                  <a:pt x="2900" y="1562"/>
                  <a:pt x="2900" y="1562"/>
                  <a:pt x="2900" y="1562"/>
                </a:cubicBezTo>
                <a:cubicBezTo>
                  <a:pt x="2899" y="1562"/>
                  <a:pt x="2898" y="1563"/>
                  <a:pt x="2897" y="1564"/>
                </a:cubicBezTo>
                <a:cubicBezTo>
                  <a:pt x="2896" y="1566"/>
                  <a:pt x="2899" y="1566"/>
                  <a:pt x="2895" y="1568"/>
                </a:cubicBezTo>
                <a:cubicBezTo>
                  <a:pt x="2894" y="1571"/>
                  <a:pt x="2892" y="1576"/>
                  <a:pt x="2890" y="1579"/>
                </a:cubicBezTo>
                <a:cubicBezTo>
                  <a:pt x="2889" y="1579"/>
                  <a:pt x="2889" y="1580"/>
                  <a:pt x="2888" y="1580"/>
                </a:cubicBezTo>
                <a:cubicBezTo>
                  <a:pt x="2888" y="1581"/>
                  <a:pt x="2888" y="1581"/>
                  <a:pt x="2888" y="1581"/>
                </a:cubicBezTo>
                <a:cubicBezTo>
                  <a:pt x="2888" y="1582"/>
                  <a:pt x="2887" y="1582"/>
                  <a:pt x="2887" y="1583"/>
                </a:cubicBezTo>
                <a:cubicBezTo>
                  <a:pt x="2885" y="1583"/>
                  <a:pt x="2885" y="1583"/>
                  <a:pt x="2885" y="1583"/>
                </a:cubicBezTo>
                <a:cubicBezTo>
                  <a:pt x="2884" y="1584"/>
                  <a:pt x="2884" y="1584"/>
                  <a:pt x="2883" y="1585"/>
                </a:cubicBezTo>
                <a:cubicBezTo>
                  <a:pt x="2883" y="1585"/>
                  <a:pt x="2883" y="1585"/>
                  <a:pt x="2883" y="1585"/>
                </a:cubicBezTo>
                <a:cubicBezTo>
                  <a:pt x="2882" y="1585"/>
                  <a:pt x="2882" y="1585"/>
                  <a:pt x="2882" y="1585"/>
                </a:cubicBezTo>
                <a:cubicBezTo>
                  <a:pt x="2882" y="1586"/>
                  <a:pt x="2881" y="1587"/>
                  <a:pt x="2881" y="1587"/>
                </a:cubicBezTo>
                <a:cubicBezTo>
                  <a:pt x="2879" y="1587"/>
                  <a:pt x="2879" y="1587"/>
                  <a:pt x="2879" y="1587"/>
                </a:cubicBezTo>
                <a:cubicBezTo>
                  <a:pt x="2879" y="1588"/>
                  <a:pt x="2879" y="1588"/>
                  <a:pt x="2879" y="1588"/>
                </a:cubicBezTo>
                <a:cubicBezTo>
                  <a:pt x="2878" y="1588"/>
                  <a:pt x="2878" y="1588"/>
                  <a:pt x="2878" y="1588"/>
                </a:cubicBezTo>
                <a:cubicBezTo>
                  <a:pt x="2877" y="1589"/>
                  <a:pt x="2877" y="1590"/>
                  <a:pt x="2876" y="1591"/>
                </a:cubicBezTo>
                <a:cubicBezTo>
                  <a:pt x="2872" y="1591"/>
                  <a:pt x="2872" y="1591"/>
                  <a:pt x="2872" y="1591"/>
                </a:cubicBezTo>
                <a:cubicBezTo>
                  <a:pt x="2872" y="1591"/>
                  <a:pt x="2872" y="1591"/>
                  <a:pt x="2872" y="1591"/>
                </a:cubicBezTo>
                <a:cubicBezTo>
                  <a:pt x="2871" y="1591"/>
                  <a:pt x="2871" y="1591"/>
                  <a:pt x="2871" y="1591"/>
                </a:cubicBezTo>
                <a:cubicBezTo>
                  <a:pt x="2871" y="1592"/>
                  <a:pt x="2871" y="1592"/>
                  <a:pt x="2871" y="1592"/>
                </a:cubicBezTo>
                <a:cubicBezTo>
                  <a:pt x="2870" y="1592"/>
                  <a:pt x="2870" y="1592"/>
                  <a:pt x="2870" y="1592"/>
                </a:cubicBezTo>
                <a:cubicBezTo>
                  <a:pt x="2868" y="1593"/>
                  <a:pt x="2870" y="1594"/>
                  <a:pt x="2866" y="1595"/>
                </a:cubicBezTo>
                <a:cubicBezTo>
                  <a:pt x="2866" y="1597"/>
                  <a:pt x="2866" y="1597"/>
                  <a:pt x="2865" y="1598"/>
                </a:cubicBezTo>
                <a:cubicBezTo>
                  <a:pt x="2862" y="1598"/>
                  <a:pt x="2862" y="1598"/>
                  <a:pt x="2862" y="1598"/>
                </a:cubicBezTo>
                <a:cubicBezTo>
                  <a:pt x="2862" y="1600"/>
                  <a:pt x="2862" y="1600"/>
                  <a:pt x="2862" y="1600"/>
                </a:cubicBezTo>
                <a:cubicBezTo>
                  <a:pt x="2860" y="1601"/>
                  <a:pt x="2860" y="1601"/>
                  <a:pt x="2858" y="1602"/>
                </a:cubicBezTo>
                <a:cubicBezTo>
                  <a:pt x="2858" y="1603"/>
                  <a:pt x="2858" y="1603"/>
                  <a:pt x="2857" y="1604"/>
                </a:cubicBezTo>
                <a:cubicBezTo>
                  <a:pt x="2855" y="1604"/>
                  <a:pt x="2855" y="1604"/>
                  <a:pt x="2855" y="1604"/>
                </a:cubicBezTo>
                <a:cubicBezTo>
                  <a:pt x="2855" y="1606"/>
                  <a:pt x="2855" y="1606"/>
                  <a:pt x="2855" y="1606"/>
                </a:cubicBezTo>
                <a:cubicBezTo>
                  <a:pt x="2856" y="1606"/>
                  <a:pt x="2856" y="1606"/>
                  <a:pt x="2856" y="1606"/>
                </a:cubicBezTo>
                <a:cubicBezTo>
                  <a:pt x="2856" y="1609"/>
                  <a:pt x="2855" y="1609"/>
                  <a:pt x="2854" y="1612"/>
                </a:cubicBezTo>
                <a:cubicBezTo>
                  <a:pt x="2853" y="1612"/>
                  <a:pt x="2853" y="1612"/>
                  <a:pt x="2853" y="1612"/>
                </a:cubicBezTo>
                <a:cubicBezTo>
                  <a:pt x="2853" y="1613"/>
                  <a:pt x="2853" y="1613"/>
                  <a:pt x="2853" y="1613"/>
                </a:cubicBezTo>
                <a:cubicBezTo>
                  <a:pt x="2852" y="1613"/>
                  <a:pt x="2852" y="1613"/>
                  <a:pt x="2852" y="1613"/>
                </a:cubicBezTo>
                <a:cubicBezTo>
                  <a:pt x="2852" y="1615"/>
                  <a:pt x="2852" y="1616"/>
                  <a:pt x="2854" y="1616"/>
                </a:cubicBezTo>
                <a:cubicBezTo>
                  <a:pt x="2854" y="1618"/>
                  <a:pt x="2854" y="1618"/>
                  <a:pt x="2854" y="1618"/>
                </a:cubicBezTo>
                <a:cubicBezTo>
                  <a:pt x="2856" y="1618"/>
                  <a:pt x="2856" y="1618"/>
                  <a:pt x="2857" y="1618"/>
                </a:cubicBezTo>
                <a:cubicBezTo>
                  <a:pt x="2857" y="1619"/>
                  <a:pt x="2857" y="1619"/>
                  <a:pt x="2857" y="1619"/>
                </a:cubicBezTo>
                <a:cubicBezTo>
                  <a:pt x="2860" y="1620"/>
                  <a:pt x="2861" y="1618"/>
                  <a:pt x="2863" y="1618"/>
                </a:cubicBezTo>
                <a:cubicBezTo>
                  <a:pt x="2863" y="1620"/>
                  <a:pt x="2863" y="1620"/>
                  <a:pt x="2863" y="1620"/>
                </a:cubicBezTo>
                <a:cubicBezTo>
                  <a:pt x="2864" y="1620"/>
                  <a:pt x="2864" y="1620"/>
                  <a:pt x="2864" y="1620"/>
                </a:cubicBezTo>
                <a:cubicBezTo>
                  <a:pt x="2864" y="1621"/>
                  <a:pt x="2864" y="1621"/>
                  <a:pt x="2864" y="1621"/>
                </a:cubicBezTo>
                <a:cubicBezTo>
                  <a:pt x="2868" y="1621"/>
                  <a:pt x="2868" y="1621"/>
                  <a:pt x="2868" y="1621"/>
                </a:cubicBezTo>
                <a:cubicBezTo>
                  <a:pt x="2868" y="1621"/>
                  <a:pt x="2868" y="1622"/>
                  <a:pt x="2868" y="1622"/>
                </a:cubicBezTo>
                <a:cubicBezTo>
                  <a:pt x="2870" y="1622"/>
                  <a:pt x="2870" y="1622"/>
                  <a:pt x="2870" y="1622"/>
                </a:cubicBezTo>
                <a:cubicBezTo>
                  <a:pt x="2870" y="1623"/>
                  <a:pt x="2870" y="1623"/>
                  <a:pt x="2870" y="1623"/>
                </a:cubicBezTo>
                <a:cubicBezTo>
                  <a:pt x="2873" y="1624"/>
                  <a:pt x="2874" y="1623"/>
                  <a:pt x="2876" y="1623"/>
                </a:cubicBezTo>
                <a:cubicBezTo>
                  <a:pt x="2878" y="1621"/>
                  <a:pt x="2880" y="1622"/>
                  <a:pt x="2881" y="1619"/>
                </a:cubicBezTo>
                <a:cubicBezTo>
                  <a:pt x="2882" y="1619"/>
                  <a:pt x="2883" y="1618"/>
                  <a:pt x="2883" y="1618"/>
                </a:cubicBezTo>
                <a:cubicBezTo>
                  <a:pt x="2884" y="1616"/>
                  <a:pt x="2885" y="1615"/>
                  <a:pt x="2887" y="1614"/>
                </a:cubicBezTo>
                <a:cubicBezTo>
                  <a:pt x="2887" y="1614"/>
                  <a:pt x="2887" y="1614"/>
                  <a:pt x="2887" y="1614"/>
                </a:cubicBezTo>
                <a:cubicBezTo>
                  <a:pt x="2887" y="1612"/>
                  <a:pt x="2887" y="1612"/>
                  <a:pt x="2887" y="1612"/>
                </a:cubicBezTo>
                <a:cubicBezTo>
                  <a:pt x="2888" y="1612"/>
                  <a:pt x="2888" y="1612"/>
                  <a:pt x="2888" y="1612"/>
                </a:cubicBezTo>
                <a:cubicBezTo>
                  <a:pt x="2888" y="1610"/>
                  <a:pt x="2888" y="1610"/>
                  <a:pt x="2888" y="1610"/>
                </a:cubicBezTo>
                <a:cubicBezTo>
                  <a:pt x="2889" y="1610"/>
                  <a:pt x="2889" y="1610"/>
                  <a:pt x="2889" y="1610"/>
                </a:cubicBezTo>
                <a:cubicBezTo>
                  <a:pt x="2889" y="1609"/>
                  <a:pt x="2889" y="1608"/>
                  <a:pt x="2889" y="1606"/>
                </a:cubicBezTo>
                <a:cubicBezTo>
                  <a:pt x="2890" y="1606"/>
                  <a:pt x="2890" y="1606"/>
                  <a:pt x="2890" y="1606"/>
                </a:cubicBezTo>
                <a:cubicBezTo>
                  <a:pt x="2890" y="1604"/>
                  <a:pt x="2890" y="1604"/>
                  <a:pt x="2890" y="1604"/>
                </a:cubicBezTo>
                <a:cubicBezTo>
                  <a:pt x="2890" y="1604"/>
                  <a:pt x="2891" y="1604"/>
                  <a:pt x="2891" y="1604"/>
                </a:cubicBezTo>
                <a:cubicBezTo>
                  <a:pt x="2891" y="1602"/>
                  <a:pt x="2891" y="1602"/>
                  <a:pt x="2891" y="1602"/>
                </a:cubicBezTo>
                <a:cubicBezTo>
                  <a:pt x="2892" y="1602"/>
                  <a:pt x="2892" y="1602"/>
                  <a:pt x="2892" y="1602"/>
                </a:cubicBezTo>
                <a:cubicBezTo>
                  <a:pt x="2892" y="1600"/>
                  <a:pt x="2892" y="1600"/>
                  <a:pt x="2892" y="1600"/>
                </a:cubicBezTo>
                <a:cubicBezTo>
                  <a:pt x="2893" y="1600"/>
                  <a:pt x="2893" y="1600"/>
                  <a:pt x="2893" y="1600"/>
                </a:cubicBezTo>
                <a:cubicBezTo>
                  <a:pt x="2893" y="1595"/>
                  <a:pt x="2893" y="1595"/>
                  <a:pt x="2893" y="1595"/>
                </a:cubicBezTo>
                <a:cubicBezTo>
                  <a:pt x="2893" y="1595"/>
                  <a:pt x="2893" y="1595"/>
                  <a:pt x="2893" y="1595"/>
                </a:cubicBezTo>
                <a:cubicBezTo>
                  <a:pt x="2896" y="1592"/>
                  <a:pt x="2894" y="1596"/>
                  <a:pt x="2897" y="1595"/>
                </a:cubicBezTo>
                <a:cubicBezTo>
                  <a:pt x="2897" y="1594"/>
                  <a:pt x="2897" y="1594"/>
                  <a:pt x="2897" y="1594"/>
                </a:cubicBezTo>
                <a:cubicBezTo>
                  <a:pt x="2900" y="1593"/>
                  <a:pt x="2901" y="1593"/>
                  <a:pt x="2902" y="1590"/>
                </a:cubicBezTo>
                <a:cubicBezTo>
                  <a:pt x="2904" y="1590"/>
                  <a:pt x="2907" y="1591"/>
                  <a:pt x="2909" y="1590"/>
                </a:cubicBezTo>
                <a:cubicBezTo>
                  <a:pt x="2910" y="1590"/>
                  <a:pt x="2910" y="1590"/>
                  <a:pt x="2910" y="1590"/>
                </a:cubicBezTo>
                <a:cubicBezTo>
                  <a:pt x="2910" y="1589"/>
                  <a:pt x="2910" y="1589"/>
                  <a:pt x="2910" y="1589"/>
                </a:cubicBezTo>
                <a:cubicBezTo>
                  <a:pt x="2906" y="1589"/>
                  <a:pt x="2906" y="1589"/>
                  <a:pt x="2906" y="1589"/>
                </a:cubicBezTo>
                <a:cubicBezTo>
                  <a:pt x="2906" y="1587"/>
                  <a:pt x="2906" y="1586"/>
                  <a:pt x="2906" y="1584"/>
                </a:cubicBezTo>
                <a:cubicBezTo>
                  <a:pt x="2907" y="1583"/>
                  <a:pt x="2908" y="1582"/>
                  <a:pt x="2910" y="1581"/>
                </a:cubicBezTo>
                <a:cubicBezTo>
                  <a:pt x="2910" y="1580"/>
                  <a:pt x="2910" y="1580"/>
                  <a:pt x="2910" y="1580"/>
                </a:cubicBezTo>
                <a:cubicBezTo>
                  <a:pt x="2910" y="1580"/>
                  <a:pt x="2911" y="1580"/>
                  <a:pt x="2912" y="1579"/>
                </a:cubicBezTo>
                <a:cubicBezTo>
                  <a:pt x="2912" y="1577"/>
                  <a:pt x="2912" y="1577"/>
                  <a:pt x="2912" y="1577"/>
                </a:cubicBezTo>
                <a:cubicBezTo>
                  <a:pt x="2912" y="1577"/>
                  <a:pt x="2912" y="1577"/>
                  <a:pt x="2912" y="1577"/>
                </a:cubicBezTo>
                <a:cubicBezTo>
                  <a:pt x="2912" y="1576"/>
                  <a:pt x="2912" y="1576"/>
                  <a:pt x="2912" y="1576"/>
                </a:cubicBezTo>
                <a:cubicBezTo>
                  <a:pt x="2913" y="1576"/>
                  <a:pt x="2913" y="1576"/>
                  <a:pt x="2913" y="1576"/>
                </a:cubicBezTo>
                <a:cubicBezTo>
                  <a:pt x="2913" y="1574"/>
                  <a:pt x="2913" y="1574"/>
                  <a:pt x="2913" y="1574"/>
                </a:cubicBezTo>
                <a:cubicBezTo>
                  <a:pt x="2914" y="1573"/>
                  <a:pt x="2915" y="1573"/>
                  <a:pt x="2916" y="1572"/>
                </a:cubicBezTo>
                <a:cubicBezTo>
                  <a:pt x="2916" y="1571"/>
                  <a:pt x="2916" y="1570"/>
                  <a:pt x="2916" y="1570"/>
                </a:cubicBezTo>
                <a:cubicBezTo>
                  <a:pt x="2917" y="1570"/>
                  <a:pt x="2917" y="1570"/>
                  <a:pt x="2917" y="1570"/>
                </a:cubicBezTo>
                <a:cubicBezTo>
                  <a:pt x="2918" y="1569"/>
                  <a:pt x="2918" y="1568"/>
                  <a:pt x="2918" y="1567"/>
                </a:cubicBezTo>
                <a:cubicBezTo>
                  <a:pt x="2920" y="1567"/>
                  <a:pt x="2920" y="1567"/>
                  <a:pt x="2920" y="1567"/>
                </a:cubicBezTo>
                <a:cubicBezTo>
                  <a:pt x="2919" y="1566"/>
                  <a:pt x="2918" y="1562"/>
                  <a:pt x="2918" y="1562"/>
                </a:cubicBezTo>
                <a:cubicBezTo>
                  <a:pt x="2919" y="1561"/>
                  <a:pt x="2920" y="1561"/>
                  <a:pt x="2920" y="1560"/>
                </a:cubicBezTo>
                <a:cubicBezTo>
                  <a:pt x="2921" y="1559"/>
                  <a:pt x="2920" y="1557"/>
                  <a:pt x="2920" y="1555"/>
                </a:cubicBezTo>
                <a:cubicBezTo>
                  <a:pt x="2918" y="1556"/>
                  <a:pt x="2919" y="1556"/>
                  <a:pt x="2916" y="1557"/>
                </a:cubicBezTo>
                <a:close/>
                <a:moveTo>
                  <a:pt x="2915" y="1553"/>
                </a:moveTo>
                <a:cubicBezTo>
                  <a:pt x="2915" y="1554"/>
                  <a:pt x="2915" y="1554"/>
                  <a:pt x="2915" y="1554"/>
                </a:cubicBezTo>
                <a:cubicBezTo>
                  <a:pt x="2916" y="1554"/>
                  <a:pt x="2916" y="1554"/>
                  <a:pt x="2916" y="1554"/>
                </a:cubicBezTo>
                <a:cubicBezTo>
                  <a:pt x="2915" y="1553"/>
                  <a:pt x="2916" y="1554"/>
                  <a:pt x="2915" y="1553"/>
                </a:cubicBezTo>
                <a:close/>
                <a:moveTo>
                  <a:pt x="803" y="1573"/>
                </a:moveTo>
                <a:cubicBezTo>
                  <a:pt x="803" y="1574"/>
                  <a:pt x="803" y="1574"/>
                  <a:pt x="803" y="1574"/>
                </a:cubicBezTo>
                <a:cubicBezTo>
                  <a:pt x="802" y="1574"/>
                  <a:pt x="802" y="1574"/>
                  <a:pt x="802" y="1574"/>
                </a:cubicBezTo>
                <a:cubicBezTo>
                  <a:pt x="802" y="1578"/>
                  <a:pt x="802" y="1578"/>
                  <a:pt x="802" y="1578"/>
                </a:cubicBezTo>
                <a:cubicBezTo>
                  <a:pt x="804" y="1578"/>
                  <a:pt x="805" y="1579"/>
                  <a:pt x="806" y="1579"/>
                </a:cubicBezTo>
                <a:cubicBezTo>
                  <a:pt x="806" y="1577"/>
                  <a:pt x="806" y="1577"/>
                  <a:pt x="806" y="1577"/>
                </a:cubicBezTo>
                <a:cubicBezTo>
                  <a:pt x="807" y="1577"/>
                  <a:pt x="808" y="1577"/>
                  <a:pt x="808" y="1577"/>
                </a:cubicBezTo>
                <a:cubicBezTo>
                  <a:pt x="808" y="1574"/>
                  <a:pt x="808" y="1574"/>
                  <a:pt x="808" y="1574"/>
                </a:cubicBezTo>
                <a:cubicBezTo>
                  <a:pt x="810" y="1574"/>
                  <a:pt x="810" y="1574"/>
                  <a:pt x="810" y="1574"/>
                </a:cubicBezTo>
                <a:cubicBezTo>
                  <a:pt x="809" y="1572"/>
                  <a:pt x="809" y="1572"/>
                  <a:pt x="808" y="1570"/>
                </a:cubicBezTo>
                <a:cubicBezTo>
                  <a:pt x="810" y="1570"/>
                  <a:pt x="809" y="1570"/>
                  <a:pt x="810" y="1570"/>
                </a:cubicBezTo>
                <a:cubicBezTo>
                  <a:pt x="810" y="1570"/>
                  <a:pt x="810" y="1570"/>
                  <a:pt x="810" y="1570"/>
                </a:cubicBezTo>
                <a:cubicBezTo>
                  <a:pt x="810" y="1569"/>
                  <a:pt x="810" y="1569"/>
                  <a:pt x="810" y="1569"/>
                </a:cubicBezTo>
                <a:cubicBezTo>
                  <a:pt x="809" y="1568"/>
                  <a:pt x="809" y="1568"/>
                  <a:pt x="807" y="1568"/>
                </a:cubicBezTo>
                <a:cubicBezTo>
                  <a:pt x="807" y="1566"/>
                  <a:pt x="808" y="1567"/>
                  <a:pt x="808" y="1564"/>
                </a:cubicBezTo>
                <a:cubicBezTo>
                  <a:pt x="810" y="1564"/>
                  <a:pt x="810" y="1564"/>
                  <a:pt x="810" y="1564"/>
                </a:cubicBezTo>
                <a:cubicBezTo>
                  <a:pt x="810" y="1560"/>
                  <a:pt x="810" y="1560"/>
                  <a:pt x="810" y="1560"/>
                </a:cubicBezTo>
                <a:cubicBezTo>
                  <a:pt x="809" y="1560"/>
                  <a:pt x="809" y="1560"/>
                  <a:pt x="809" y="1560"/>
                </a:cubicBezTo>
                <a:cubicBezTo>
                  <a:pt x="809" y="1559"/>
                  <a:pt x="809" y="1559"/>
                  <a:pt x="809" y="1559"/>
                </a:cubicBezTo>
                <a:cubicBezTo>
                  <a:pt x="808" y="1559"/>
                  <a:pt x="807" y="1559"/>
                  <a:pt x="806" y="1560"/>
                </a:cubicBezTo>
                <a:cubicBezTo>
                  <a:pt x="806" y="1560"/>
                  <a:pt x="806" y="1560"/>
                  <a:pt x="806" y="1560"/>
                </a:cubicBezTo>
                <a:cubicBezTo>
                  <a:pt x="805" y="1560"/>
                  <a:pt x="804" y="1560"/>
                  <a:pt x="804" y="1560"/>
                </a:cubicBezTo>
                <a:cubicBezTo>
                  <a:pt x="803" y="1562"/>
                  <a:pt x="803" y="1564"/>
                  <a:pt x="803" y="1566"/>
                </a:cubicBezTo>
                <a:cubicBezTo>
                  <a:pt x="804" y="1566"/>
                  <a:pt x="804" y="1566"/>
                  <a:pt x="804" y="1566"/>
                </a:cubicBezTo>
                <a:cubicBezTo>
                  <a:pt x="804" y="1573"/>
                  <a:pt x="804" y="1573"/>
                  <a:pt x="804" y="1573"/>
                </a:cubicBezTo>
                <a:lnTo>
                  <a:pt x="803" y="1573"/>
                </a:lnTo>
                <a:close/>
                <a:moveTo>
                  <a:pt x="801" y="1590"/>
                </a:moveTo>
                <a:cubicBezTo>
                  <a:pt x="802" y="1590"/>
                  <a:pt x="802" y="1590"/>
                  <a:pt x="802" y="1590"/>
                </a:cubicBezTo>
                <a:cubicBezTo>
                  <a:pt x="802" y="1591"/>
                  <a:pt x="802" y="1591"/>
                  <a:pt x="802" y="1591"/>
                </a:cubicBezTo>
                <a:cubicBezTo>
                  <a:pt x="802" y="1591"/>
                  <a:pt x="802" y="1591"/>
                  <a:pt x="802" y="1591"/>
                </a:cubicBezTo>
                <a:cubicBezTo>
                  <a:pt x="802" y="1587"/>
                  <a:pt x="802" y="1587"/>
                  <a:pt x="802" y="1587"/>
                </a:cubicBezTo>
                <a:cubicBezTo>
                  <a:pt x="802" y="1587"/>
                  <a:pt x="802" y="1587"/>
                  <a:pt x="802" y="1587"/>
                </a:cubicBezTo>
                <a:cubicBezTo>
                  <a:pt x="801" y="1588"/>
                  <a:pt x="800" y="1589"/>
                  <a:pt x="801" y="1590"/>
                </a:cubicBezTo>
                <a:close/>
                <a:moveTo>
                  <a:pt x="802" y="1591"/>
                </a:moveTo>
                <a:cubicBezTo>
                  <a:pt x="802" y="1591"/>
                  <a:pt x="802" y="1591"/>
                  <a:pt x="802" y="1591"/>
                </a:cubicBezTo>
                <a:cubicBezTo>
                  <a:pt x="802" y="1592"/>
                  <a:pt x="802" y="1592"/>
                  <a:pt x="802" y="1592"/>
                </a:cubicBezTo>
                <a:cubicBezTo>
                  <a:pt x="801" y="1592"/>
                  <a:pt x="801" y="1592"/>
                  <a:pt x="801" y="1592"/>
                </a:cubicBezTo>
                <a:cubicBezTo>
                  <a:pt x="801" y="1594"/>
                  <a:pt x="801" y="1593"/>
                  <a:pt x="803" y="1594"/>
                </a:cubicBezTo>
                <a:cubicBezTo>
                  <a:pt x="803" y="1592"/>
                  <a:pt x="803" y="1592"/>
                  <a:pt x="803" y="1592"/>
                </a:cubicBezTo>
                <a:cubicBezTo>
                  <a:pt x="802" y="1592"/>
                  <a:pt x="802" y="1592"/>
                  <a:pt x="802" y="1592"/>
                </a:cubicBezTo>
                <a:lnTo>
                  <a:pt x="802" y="1591"/>
                </a:lnTo>
                <a:close/>
                <a:moveTo>
                  <a:pt x="804" y="1595"/>
                </a:moveTo>
                <a:cubicBezTo>
                  <a:pt x="803" y="1595"/>
                  <a:pt x="803" y="1595"/>
                  <a:pt x="803" y="1595"/>
                </a:cubicBezTo>
                <a:cubicBezTo>
                  <a:pt x="803" y="1596"/>
                  <a:pt x="803" y="1596"/>
                  <a:pt x="803" y="1596"/>
                </a:cubicBezTo>
                <a:cubicBezTo>
                  <a:pt x="804" y="1596"/>
                  <a:pt x="804" y="1596"/>
                  <a:pt x="804" y="1596"/>
                </a:cubicBezTo>
                <a:cubicBezTo>
                  <a:pt x="804" y="1595"/>
                  <a:pt x="804" y="1595"/>
                  <a:pt x="804" y="1595"/>
                </a:cubicBezTo>
                <a:close/>
                <a:moveTo>
                  <a:pt x="800" y="1606"/>
                </a:moveTo>
                <a:cubicBezTo>
                  <a:pt x="800" y="1608"/>
                  <a:pt x="800" y="1608"/>
                  <a:pt x="800" y="1608"/>
                </a:cubicBezTo>
                <a:cubicBezTo>
                  <a:pt x="798" y="1608"/>
                  <a:pt x="798" y="1608"/>
                  <a:pt x="798" y="1608"/>
                </a:cubicBezTo>
                <a:cubicBezTo>
                  <a:pt x="798" y="1610"/>
                  <a:pt x="798" y="1610"/>
                  <a:pt x="798" y="1610"/>
                </a:cubicBezTo>
                <a:cubicBezTo>
                  <a:pt x="798" y="1610"/>
                  <a:pt x="798" y="1610"/>
                  <a:pt x="798" y="1610"/>
                </a:cubicBezTo>
                <a:cubicBezTo>
                  <a:pt x="798" y="1610"/>
                  <a:pt x="798" y="1610"/>
                  <a:pt x="798" y="1610"/>
                </a:cubicBezTo>
                <a:cubicBezTo>
                  <a:pt x="799" y="1611"/>
                  <a:pt x="800" y="1608"/>
                  <a:pt x="800" y="1608"/>
                </a:cubicBezTo>
                <a:cubicBezTo>
                  <a:pt x="804" y="1608"/>
                  <a:pt x="804" y="1608"/>
                  <a:pt x="804" y="1608"/>
                </a:cubicBezTo>
                <a:cubicBezTo>
                  <a:pt x="804" y="1607"/>
                  <a:pt x="804" y="1607"/>
                  <a:pt x="804" y="1607"/>
                </a:cubicBezTo>
                <a:cubicBezTo>
                  <a:pt x="806" y="1607"/>
                  <a:pt x="806" y="1607"/>
                  <a:pt x="806" y="1607"/>
                </a:cubicBezTo>
                <a:cubicBezTo>
                  <a:pt x="806" y="1606"/>
                  <a:pt x="806" y="1606"/>
                  <a:pt x="806" y="1605"/>
                </a:cubicBezTo>
                <a:cubicBezTo>
                  <a:pt x="802" y="1605"/>
                  <a:pt x="802" y="1605"/>
                  <a:pt x="802" y="1605"/>
                </a:cubicBezTo>
                <a:cubicBezTo>
                  <a:pt x="802" y="1603"/>
                  <a:pt x="802" y="1603"/>
                  <a:pt x="802" y="1603"/>
                </a:cubicBezTo>
                <a:cubicBezTo>
                  <a:pt x="803" y="1603"/>
                  <a:pt x="804" y="1603"/>
                  <a:pt x="806" y="1602"/>
                </a:cubicBezTo>
                <a:cubicBezTo>
                  <a:pt x="805" y="1601"/>
                  <a:pt x="805" y="1599"/>
                  <a:pt x="805" y="1598"/>
                </a:cubicBezTo>
                <a:cubicBezTo>
                  <a:pt x="804" y="1598"/>
                  <a:pt x="803" y="1598"/>
                  <a:pt x="802" y="1598"/>
                </a:cubicBezTo>
                <a:cubicBezTo>
                  <a:pt x="802" y="1600"/>
                  <a:pt x="802" y="1600"/>
                  <a:pt x="802" y="1600"/>
                </a:cubicBezTo>
                <a:cubicBezTo>
                  <a:pt x="802" y="1600"/>
                  <a:pt x="801" y="1599"/>
                  <a:pt x="800" y="1599"/>
                </a:cubicBezTo>
                <a:cubicBezTo>
                  <a:pt x="800" y="1600"/>
                  <a:pt x="800" y="1600"/>
                  <a:pt x="800" y="1601"/>
                </a:cubicBezTo>
                <a:cubicBezTo>
                  <a:pt x="798" y="1601"/>
                  <a:pt x="798" y="1601"/>
                  <a:pt x="798" y="1601"/>
                </a:cubicBezTo>
                <a:cubicBezTo>
                  <a:pt x="799" y="1604"/>
                  <a:pt x="799" y="1605"/>
                  <a:pt x="802" y="1606"/>
                </a:cubicBezTo>
                <a:cubicBezTo>
                  <a:pt x="802" y="1606"/>
                  <a:pt x="802" y="1606"/>
                  <a:pt x="802" y="1606"/>
                </a:cubicBezTo>
                <a:lnTo>
                  <a:pt x="800" y="1606"/>
                </a:lnTo>
                <a:close/>
                <a:moveTo>
                  <a:pt x="806" y="1612"/>
                </a:moveTo>
                <a:cubicBezTo>
                  <a:pt x="806" y="1611"/>
                  <a:pt x="806" y="1611"/>
                  <a:pt x="806" y="1611"/>
                </a:cubicBezTo>
                <a:cubicBezTo>
                  <a:pt x="805" y="1611"/>
                  <a:pt x="805" y="1611"/>
                  <a:pt x="805" y="1611"/>
                </a:cubicBezTo>
                <a:cubicBezTo>
                  <a:pt x="806" y="1612"/>
                  <a:pt x="805" y="1611"/>
                  <a:pt x="806" y="1612"/>
                </a:cubicBezTo>
                <a:close/>
                <a:moveTo>
                  <a:pt x="2863" y="1622"/>
                </a:moveTo>
                <a:cubicBezTo>
                  <a:pt x="2862" y="1624"/>
                  <a:pt x="2863" y="1626"/>
                  <a:pt x="2862" y="1628"/>
                </a:cubicBezTo>
                <a:cubicBezTo>
                  <a:pt x="2862" y="1628"/>
                  <a:pt x="2862" y="1628"/>
                  <a:pt x="2862" y="1628"/>
                </a:cubicBezTo>
                <a:cubicBezTo>
                  <a:pt x="2861" y="1629"/>
                  <a:pt x="2861" y="1630"/>
                  <a:pt x="2861" y="1631"/>
                </a:cubicBezTo>
                <a:cubicBezTo>
                  <a:pt x="2865" y="1632"/>
                  <a:pt x="2867" y="1632"/>
                  <a:pt x="2868" y="1629"/>
                </a:cubicBezTo>
                <a:cubicBezTo>
                  <a:pt x="2868" y="1629"/>
                  <a:pt x="2868" y="1629"/>
                  <a:pt x="2868" y="1628"/>
                </a:cubicBezTo>
                <a:cubicBezTo>
                  <a:pt x="2868" y="1628"/>
                  <a:pt x="2867" y="1628"/>
                  <a:pt x="2866" y="1627"/>
                </a:cubicBezTo>
                <a:cubicBezTo>
                  <a:pt x="2866" y="1624"/>
                  <a:pt x="2865" y="1623"/>
                  <a:pt x="2863" y="1622"/>
                </a:cubicBezTo>
                <a:close/>
                <a:moveTo>
                  <a:pt x="790" y="1640"/>
                </a:moveTo>
                <a:cubicBezTo>
                  <a:pt x="790" y="1641"/>
                  <a:pt x="789" y="1641"/>
                  <a:pt x="789" y="1641"/>
                </a:cubicBezTo>
                <a:cubicBezTo>
                  <a:pt x="789" y="1645"/>
                  <a:pt x="789" y="1645"/>
                  <a:pt x="789" y="1645"/>
                </a:cubicBezTo>
                <a:cubicBezTo>
                  <a:pt x="788" y="1645"/>
                  <a:pt x="788" y="1645"/>
                  <a:pt x="788" y="1645"/>
                </a:cubicBezTo>
                <a:cubicBezTo>
                  <a:pt x="789" y="1646"/>
                  <a:pt x="789" y="1647"/>
                  <a:pt x="789" y="1648"/>
                </a:cubicBezTo>
                <a:cubicBezTo>
                  <a:pt x="790" y="1648"/>
                  <a:pt x="790" y="1648"/>
                  <a:pt x="790" y="1648"/>
                </a:cubicBezTo>
                <a:cubicBezTo>
                  <a:pt x="790" y="1649"/>
                  <a:pt x="790" y="1650"/>
                  <a:pt x="790" y="1652"/>
                </a:cubicBezTo>
                <a:cubicBezTo>
                  <a:pt x="791" y="1652"/>
                  <a:pt x="790" y="1652"/>
                  <a:pt x="791" y="1652"/>
                </a:cubicBezTo>
                <a:cubicBezTo>
                  <a:pt x="792" y="1652"/>
                  <a:pt x="792" y="1652"/>
                  <a:pt x="792" y="1652"/>
                </a:cubicBezTo>
                <a:cubicBezTo>
                  <a:pt x="791" y="1653"/>
                  <a:pt x="791" y="1653"/>
                  <a:pt x="791" y="1655"/>
                </a:cubicBezTo>
                <a:cubicBezTo>
                  <a:pt x="790" y="1655"/>
                  <a:pt x="790" y="1655"/>
                  <a:pt x="789" y="1656"/>
                </a:cubicBezTo>
                <a:cubicBezTo>
                  <a:pt x="789" y="1659"/>
                  <a:pt x="790" y="1660"/>
                  <a:pt x="792" y="1662"/>
                </a:cubicBezTo>
                <a:cubicBezTo>
                  <a:pt x="792" y="1662"/>
                  <a:pt x="792" y="1662"/>
                  <a:pt x="792" y="1662"/>
                </a:cubicBezTo>
                <a:cubicBezTo>
                  <a:pt x="793" y="1662"/>
                  <a:pt x="793" y="1661"/>
                  <a:pt x="794" y="1661"/>
                </a:cubicBezTo>
                <a:cubicBezTo>
                  <a:pt x="795" y="1662"/>
                  <a:pt x="795" y="1662"/>
                  <a:pt x="796" y="1663"/>
                </a:cubicBezTo>
                <a:cubicBezTo>
                  <a:pt x="797" y="1663"/>
                  <a:pt x="797" y="1663"/>
                  <a:pt x="797" y="1663"/>
                </a:cubicBezTo>
                <a:cubicBezTo>
                  <a:pt x="797" y="1662"/>
                  <a:pt x="797" y="1661"/>
                  <a:pt x="798" y="1660"/>
                </a:cubicBezTo>
                <a:cubicBezTo>
                  <a:pt x="798" y="1660"/>
                  <a:pt x="798" y="1660"/>
                  <a:pt x="798" y="1660"/>
                </a:cubicBezTo>
                <a:cubicBezTo>
                  <a:pt x="798" y="1656"/>
                  <a:pt x="798" y="1656"/>
                  <a:pt x="798" y="1656"/>
                </a:cubicBezTo>
                <a:cubicBezTo>
                  <a:pt x="799" y="1656"/>
                  <a:pt x="799" y="1656"/>
                  <a:pt x="799" y="1656"/>
                </a:cubicBezTo>
                <a:cubicBezTo>
                  <a:pt x="799" y="1654"/>
                  <a:pt x="799" y="1654"/>
                  <a:pt x="799" y="1654"/>
                </a:cubicBezTo>
                <a:cubicBezTo>
                  <a:pt x="800" y="1654"/>
                  <a:pt x="800" y="1654"/>
                  <a:pt x="800" y="1654"/>
                </a:cubicBezTo>
                <a:cubicBezTo>
                  <a:pt x="800" y="1653"/>
                  <a:pt x="800" y="1653"/>
                  <a:pt x="800" y="1653"/>
                </a:cubicBezTo>
                <a:cubicBezTo>
                  <a:pt x="799" y="1653"/>
                  <a:pt x="799" y="1653"/>
                  <a:pt x="799" y="1653"/>
                </a:cubicBezTo>
                <a:cubicBezTo>
                  <a:pt x="799" y="1646"/>
                  <a:pt x="799" y="1646"/>
                  <a:pt x="799" y="1646"/>
                </a:cubicBezTo>
                <a:cubicBezTo>
                  <a:pt x="798" y="1646"/>
                  <a:pt x="798" y="1646"/>
                  <a:pt x="798" y="1646"/>
                </a:cubicBezTo>
                <a:cubicBezTo>
                  <a:pt x="799" y="1646"/>
                  <a:pt x="799" y="1645"/>
                  <a:pt x="799" y="1645"/>
                </a:cubicBezTo>
                <a:cubicBezTo>
                  <a:pt x="798" y="1642"/>
                  <a:pt x="797" y="1640"/>
                  <a:pt x="797" y="1637"/>
                </a:cubicBezTo>
                <a:cubicBezTo>
                  <a:pt x="792" y="1637"/>
                  <a:pt x="792" y="1637"/>
                  <a:pt x="792" y="1637"/>
                </a:cubicBezTo>
                <a:cubicBezTo>
                  <a:pt x="792" y="1637"/>
                  <a:pt x="792" y="1637"/>
                  <a:pt x="792" y="1637"/>
                </a:cubicBezTo>
                <a:cubicBezTo>
                  <a:pt x="792" y="1637"/>
                  <a:pt x="792" y="1637"/>
                  <a:pt x="792" y="1637"/>
                </a:cubicBezTo>
                <a:cubicBezTo>
                  <a:pt x="792" y="1638"/>
                  <a:pt x="793" y="1639"/>
                  <a:pt x="792" y="1640"/>
                </a:cubicBezTo>
                <a:cubicBezTo>
                  <a:pt x="792" y="1640"/>
                  <a:pt x="792" y="1640"/>
                  <a:pt x="792" y="1640"/>
                </a:cubicBezTo>
                <a:cubicBezTo>
                  <a:pt x="791" y="1641"/>
                  <a:pt x="792" y="1640"/>
                  <a:pt x="791" y="1641"/>
                </a:cubicBezTo>
                <a:cubicBezTo>
                  <a:pt x="791" y="1640"/>
                  <a:pt x="791" y="1640"/>
                  <a:pt x="791" y="1640"/>
                </a:cubicBezTo>
                <a:lnTo>
                  <a:pt x="790" y="1640"/>
                </a:lnTo>
                <a:close/>
                <a:moveTo>
                  <a:pt x="792" y="1663"/>
                </a:moveTo>
                <a:cubicBezTo>
                  <a:pt x="792" y="1663"/>
                  <a:pt x="792" y="1663"/>
                  <a:pt x="791" y="1664"/>
                </a:cubicBezTo>
                <a:cubicBezTo>
                  <a:pt x="791" y="1666"/>
                  <a:pt x="790" y="1665"/>
                  <a:pt x="790" y="1668"/>
                </a:cubicBezTo>
                <a:cubicBezTo>
                  <a:pt x="791" y="1668"/>
                  <a:pt x="791" y="1668"/>
                  <a:pt x="792" y="1669"/>
                </a:cubicBezTo>
                <a:cubicBezTo>
                  <a:pt x="794" y="1668"/>
                  <a:pt x="794" y="1668"/>
                  <a:pt x="795" y="1666"/>
                </a:cubicBezTo>
                <a:cubicBezTo>
                  <a:pt x="796" y="1666"/>
                  <a:pt x="796" y="1666"/>
                  <a:pt x="796" y="1666"/>
                </a:cubicBezTo>
                <a:cubicBezTo>
                  <a:pt x="795" y="1664"/>
                  <a:pt x="795" y="1664"/>
                  <a:pt x="793" y="1664"/>
                </a:cubicBezTo>
                <a:cubicBezTo>
                  <a:pt x="793" y="1663"/>
                  <a:pt x="793" y="1663"/>
                  <a:pt x="793" y="1663"/>
                </a:cubicBezTo>
                <a:lnTo>
                  <a:pt x="792" y="1663"/>
                </a:lnTo>
                <a:close/>
                <a:moveTo>
                  <a:pt x="798" y="1668"/>
                </a:moveTo>
                <a:cubicBezTo>
                  <a:pt x="798" y="1670"/>
                  <a:pt x="799" y="1670"/>
                  <a:pt x="800" y="1672"/>
                </a:cubicBezTo>
                <a:cubicBezTo>
                  <a:pt x="802" y="1672"/>
                  <a:pt x="802" y="1672"/>
                  <a:pt x="802" y="1672"/>
                </a:cubicBezTo>
                <a:cubicBezTo>
                  <a:pt x="802" y="1670"/>
                  <a:pt x="800" y="1668"/>
                  <a:pt x="798" y="1668"/>
                </a:cubicBezTo>
                <a:close/>
                <a:moveTo>
                  <a:pt x="792" y="1671"/>
                </a:moveTo>
                <a:cubicBezTo>
                  <a:pt x="791" y="1670"/>
                  <a:pt x="792" y="1671"/>
                  <a:pt x="791" y="1670"/>
                </a:cubicBezTo>
                <a:cubicBezTo>
                  <a:pt x="791" y="1669"/>
                  <a:pt x="791" y="1669"/>
                  <a:pt x="791" y="1669"/>
                </a:cubicBezTo>
                <a:cubicBezTo>
                  <a:pt x="790" y="1670"/>
                  <a:pt x="790" y="1670"/>
                  <a:pt x="789" y="1670"/>
                </a:cubicBezTo>
                <a:cubicBezTo>
                  <a:pt x="790" y="1671"/>
                  <a:pt x="789" y="1671"/>
                  <a:pt x="790" y="1671"/>
                </a:cubicBezTo>
                <a:cubicBezTo>
                  <a:pt x="790" y="1672"/>
                  <a:pt x="790" y="1672"/>
                  <a:pt x="790" y="1672"/>
                </a:cubicBezTo>
                <a:cubicBezTo>
                  <a:pt x="790" y="1672"/>
                  <a:pt x="791" y="1672"/>
                  <a:pt x="792" y="1671"/>
                </a:cubicBezTo>
                <a:close/>
                <a:moveTo>
                  <a:pt x="798" y="1676"/>
                </a:moveTo>
                <a:cubicBezTo>
                  <a:pt x="799" y="1676"/>
                  <a:pt x="799" y="1676"/>
                  <a:pt x="799" y="1676"/>
                </a:cubicBezTo>
                <a:cubicBezTo>
                  <a:pt x="799" y="1677"/>
                  <a:pt x="800" y="1677"/>
                  <a:pt x="800" y="1679"/>
                </a:cubicBezTo>
                <a:cubicBezTo>
                  <a:pt x="800" y="1679"/>
                  <a:pt x="800" y="1679"/>
                  <a:pt x="800" y="1679"/>
                </a:cubicBezTo>
                <a:cubicBezTo>
                  <a:pt x="800" y="1677"/>
                  <a:pt x="800" y="1677"/>
                  <a:pt x="800" y="1677"/>
                </a:cubicBezTo>
                <a:cubicBezTo>
                  <a:pt x="801" y="1677"/>
                  <a:pt x="801" y="1677"/>
                  <a:pt x="801" y="1677"/>
                </a:cubicBezTo>
                <a:cubicBezTo>
                  <a:pt x="801" y="1677"/>
                  <a:pt x="801" y="1677"/>
                  <a:pt x="801" y="1677"/>
                </a:cubicBezTo>
                <a:cubicBezTo>
                  <a:pt x="800" y="1677"/>
                  <a:pt x="800" y="1677"/>
                  <a:pt x="800" y="1677"/>
                </a:cubicBezTo>
                <a:cubicBezTo>
                  <a:pt x="800" y="1674"/>
                  <a:pt x="800" y="1674"/>
                  <a:pt x="800" y="1674"/>
                </a:cubicBezTo>
                <a:cubicBezTo>
                  <a:pt x="799" y="1674"/>
                  <a:pt x="799" y="1674"/>
                  <a:pt x="799" y="1674"/>
                </a:cubicBezTo>
                <a:cubicBezTo>
                  <a:pt x="798" y="1672"/>
                  <a:pt x="797" y="1672"/>
                  <a:pt x="796" y="1670"/>
                </a:cubicBezTo>
                <a:cubicBezTo>
                  <a:pt x="794" y="1670"/>
                  <a:pt x="794" y="1670"/>
                  <a:pt x="794" y="1670"/>
                </a:cubicBezTo>
                <a:cubicBezTo>
                  <a:pt x="794" y="1671"/>
                  <a:pt x="794" y="1671"/>
                  <a:pt x="794" y="1671"/>
                </a:cubicBezTo>
                <a:cubicBezTo>
                  <a:pt x="794" y="1671"/>
                  <a:pt x="794" y="1671"/>
                  <a:pt x="794" y="1671"/>
                </a:cubicBezTo>
                <a:cubicBezTo>
                  <a:pt x="794" y="1671"/>
                  <a:pt x="795" y="1672"/>
                  <a:pt x="794" y="1673"/>
                </a:cubicBezTo>
                <a:cubicBezTo>
                  <a:pt x="794" y="1674"/>
                  <a:pt x="794" y="1674"/>
                  <a:pt x="793" y="1674"/>
                </a:cubicBezTo>
                <a:cubicBezTo>
                  <a:pt x="792" y="1676"/>
                  <a:pt x="793" y="1679"/>
                  <a:pt x="793" y="1682"/>
                </a:cubicBezTo>
                <a:cubicBezTo>
                  <a:pt x="796" y="1682"/>
                  <a:pt x="796" y="1682"/>
                  <a:pt x="796" y="1682"/>
                </a:cubicBezTo>
                <a:cubicBezTo>
                  <a:pt x="796" y="1681"/>
                  <a:pt x="796" y="1681"/>
                  <a:pt x="796" y="1681"/>
                </a:cubicBezTo>
                <a:cubicBezTo>
                  <a:pt x="798" y="1681"/>
                  <a:pt x="798" y="1681"/>
                  <a:pt x="798" y="1681"/>
                </a:cubicBezTo>
                <a:cubicBezTo>
                  <a:pt x="798" y="1679"/>
                  <a:pt x="798" y="1678"/>
                  <a:pt x="798" y="1677"/>
                </a:cubicBezTo>
                <a:cubicBezTo>
                  <a:pt x="798" y="1677"/>
                  <a:pt x="798" y="1677"/>
                  <a:pt x="798" y="1677"/>
                </a:cubicBezTo>
                <a:lnTo>
                  <a:pt x="798" y="1676"/>
                </a:lnTo>
                <a:close/>
                <a:moveTo>
                  <a:pt x="806" y="1701"/>
                </a:moveTo>
                <a:cubicBezTo>
                  <a:pt x="804" y="1701"/>
                  <a:pt x="804" y="1700"/>
                  <a:pt x="802" y="1698"/>
                </a:cubicBezTo>
                <a:cubicBezTo>
                  <a:pt x="802" y="1698"/>
                  <a:pt x="802" y="1698"/>
                  <a:pt x="802" y="1698"/>
                </a:cubicBezTo>
                <a:cubicBezTo>
                  <a:pt x="801" y="1697"/>
                  <a:pt x="800" y="1697"/>
                  <a:pt x="798" y="1696"/>
                </a:cubicBezTo>
                <a:cubicBezTo>
                  <a:pt x="798" y="1696"/>
                  <a:pt x="798" y="1696"/>
                  <a:pt x="798" y="1696"/>
                </a:cubicBezTo>
                <a:cubicBezTo>
                  <a:pt x="798" y="1696"/>
                  <a:pt x="798" y="1696"/>
                  <a:pt x="798" y="1696"/>
                </a:cubicBezTo>
                <a:cubicBezTo>
                  <a:pt x="798" y="1695"/>
                  <a:pt x="798" y="1695"/>
                  <a:pt x="798" y="1695"/>
                </a:cubicBezTo>
                <a:cubicBezTo>
                  <a:pt x="802" y="1696"/>
                  <a:pt x="802" y="1696"/>
                  <a:pt x="802" y="1696"/>
                </a:cubicBezTo>
                <a:cubicBezTo>
                  <a:pt x="802" y="1696"/>
                  <a:pt x="802" y="1696"/>
                  <a:pt x="802" y="1696"/>
                </a:cubicBezTo>
                <a:cubicBezTo>
                  <a:pt x="803" y="1696"/>
                  <a:pt x="803" y="1696"/>
                  <a:pt x="803" y="1696"/>
                </a:cubicBezTo>
                <a:cubicBezTo>
                  <a:pt x="804" y="1693"/>
                  <a:pt x="804" y="1693"/>
                  <a:pt x="804" y="1693"/>
                </a:cubicBezTo>
                <a:cubicBezTo>
                  <a:pt x="803" y="1693"/>
                  <a:pt x="803" y="1693"/>
                  <a:pt x="803" y="1693"/>
                </a:cubicBezTo>
                <a:cubicBezTo>
                  <a:pt x="803" y="1692"/>
                  <a:pt x="803" y="1692"/>
                  <a:pt x="803" y="1692"/>
                </a:cubicBezTo>
                <a:cubicBezTo>
                  <a:pt x="804" y="1692"/>
                  <a:pt x="804" y="1692"/>
                  <a:pt x="804" y="1692"/>
                </a:cubicBezTo>
                <a:cubicBezTo>
                  <a:pt x="804" y="1691"/>
                  <a:pt x="804" y="1691"/>
                  <a:pt x="804" y="1691"/>
                </a:cubicBezTo>
                <a:cubicBezTo>
                  <a:pt x="803" y="1691"/>
                  <a:pt x="803" y="1691"/>
                  <a:pt x="803" y="1691"/>
                </a:cubicBezTo>
                <a:cubicBezTo>
                  <a:pt x="803" y="1689"/>
                  <a:pt x="803" y="1689"/>
                  <a:pt x="803" y="1689"/>
                </a:cubicBezTo>
                <a:cubicBezTo>
                  <a:pt x="802" y="1688"/>
                  <a:pt x="801" y="1687"/>
                  <a:pt x="800" y="1686"/>
                </a:cubicBezTo>
                <a:cubicBezTo>
                  <a:pt x="800" y="1685"/>
                  <a:pt x="800" y="1685"/>
                  <a:pt x="800" y="1685"/>
                </a:cubicBezTo>
                <a:cubicBezTo>
                  <a:pt x="798" y="1684"/>
                  <a:pt x="797" y="1686"/>
                  <a:pt x="795" y="1683"/>
                </a:cubicBezTo>
                <a:cubicBezTo>
                  <a:pt x="793" y="1684"/>
                  <a:pt x="793" y="1685"/>
                  <a:pt x="791" y="1685"/>
                </a:cubicBezTo>
                <a:cubicBezTo>
                  <a:pt x="792" y="1688"/>
                  <a:pt x="792" y="1690"/>
                  <a:pt x="794" y="1692"/>
                </a:cubicBezTo>
                <a:cubicBezTo>
                  <a:pt x="794" y="1692"/>
                  <a:pt x="795" y="1693"/>
                  <a:pt x="796" y="1693"/>
                </a:cubicBezTo>
                <a:cubicBezTo>
                  <a:pt x="797" y="1695"/>
                  <a:pt x="795" y="1695"/>
                  <a:pt x="796" y="1697"/>
                </a:cubicBezTo>
                <a:cubicBezTo>
                  <a:pt x="796" y="1697"/>
                  <a:pt x="797" y="1698"/>
                  <a:pt x="797" y="1698"/>
                </a:cubicBezTo>
                <a:cubicBezTo>
                  <a:pt x="800" y="1701"/>
                  <a:pt x="801" y="1702"/>
                  <a:pt x="806" y="1703"/>
                </a:cubicBezTo>
                <a:cubicBezTo>
                  <a:pt x="806" y="1702"/>
                  <a:pt x="806" y="1702"/>
                  <a:pt x="806" y="1701"/>
                </a:cubicBezTo>
                <a:close/>
                <a:moveTo>
                  <a:pt x="872" y="1719"/>
                </a:moveTo>
                <a:cubicBezTo>
                  <a:pt x="869" y="1719"/>
                  <a:pt x="869" y="1719"/>
                  <a:pt x="869" y="1719"/>
                </a:cubicBezTo>
                <a:cubicBezTo>
                  <a:pt x="869" y="1719"/>
                  <a:pt x="869" y="1719"/>
                  <a:pt x="869" y="1719"/>
                </a:cubicBezTo>
                <a:cubicBezTo>
                  <a:pt x="867" y="1719"/>
                  <a:pt x="867" y="1719"/>
                  <a:pt x="867" y="1719"/>
                </a:cubicBezTo>
                <a:cubicBezTo>
                  <a:pt x="867" y="1718"/>
                  <a:pt x="867" y="1718"/>
                  <a:pt x="867" y="1718"/>
                </a:cubicBezTo>
                <a:cubicBezTo>
                  <a:pt x="863" y="1718"/>
                  <a:pt x="863" y="1718"/>
                  <a:pt x="863" y="1718"/>
                </a:cubicBezTo>
                <a:cubicBezTo>
                  <a:pt x="862" y="1717"/>
                  <a:pt x="861" y="1716"/>
                  <a:pt x="859" y="1714"/>
                </a:cubicBezTo>
                <a:cubicBezTo>
                  <a:pt x="858" y="1714"/>
                  <a:pt x="858" y="1714"/>
                  <a:pt x="858" y="1714"/>
                </a:cubicBezTo>
                <a:cubicBezTo>
                  <a:pt x="858" y="1713"/>
                  <a:pt x="858" y="1713"/>
                  <a:pt x="858" y="1713"/>
                </a:cubicBezTo>
                <a:cubicBezTo>
                  <a:pt x="856" y="1713"/>
                  <a:pt x="856" y="1713"/>
                  <a:pt x="856" y="1713"/>
                </a:cubicBezTo>
                <a:cubicBezTo>
                  <a:pt x="856" y="1712"/>
                  <a:pt x="856" y="1712"/>
                  <a:pt x="856" y="1712"/>
                </a:cubicBezTo>
                <a:cubicBezTo>
                  <a:pt x="856" y="1712"/>
                  <a:pt x="855" y="1712"/>
                  <a:pt x="855" y="1712"/>
                </a:cubicBezTo>
                <a:cubicBezTo>
                  <a:pt x="855" y="1710"/>
                  <a:pt x="855" y="1710"/>
                  <a:pt x="855" y="1710"/>
                </a:cubicBezTo>
                <a:cubicBezTo>
                  <a:pt x="853" y="1708"/>
                  <a:pt x="851" y="1707"/>
                  <a:pt x="850" y="1706"/>
                </a:cubicBezTo>
                <a:cubicBezTo>
                  <a:pt x="850" y="1703"/>
                  <a:pt x="850" y="1703"/>
                  <a:pt x="850" y="1703"/>
                </a:cubicBezTo>
                <a:cubicBezTo>
                  <a:pt x="850" y="1703"/>
                  <a:pt x="849" y="1702"/>
                  <a:pt x="848" y="1702"/>
                </a:cubicBezTo>
                <a:cubicBezTo>
                  <a:pt x="848" y="1702"/>
                  <a:pt x="848" y="1702"/>
                  <a:pt x="848" y="1702"/>
                </a:cubicBezTo>
                <a:cubicBezTo>
                  <a:pt x="848" y="1701"/>
                  <a:pt x="849" y="1700"/>
                  <a:pt x="850" y="1700"/>
                </a:cubicBezTo>
                <a:cubicBezTo>
                  <a:pt x="850" y="1698"/>
                  <a:pt x="850" y="1698"/>
                  <a:pt x="850" y="1698"/>
                </a:cubicBezTo>
                <a:cubicBezTo>
                  <a:pt x="848" y="1697"/>
                  <a:pt x="848" y="1696"/>
                  <a:pt x="846" y="1694"/>
                </a:cubicBezTo>
                <a:cubicBezTo>
                  <a:pt x="846" y="1694"/>
                  <a:pt x="846" y="1694"/>
                  <a:pt x="846" y="1694"/>
                </a:cubicBezTo>
                <a:cubicBezTo>
                  <a:pt x="845" y="1694"/>
                  <a:pt x="846" y="1695"/>
                  <a:pt x="845" y="1695"/>
                </a:cubicBezTo>
                <a:cubicBezTo>
                  <a:pt x="844" y="1695"/>
                  <a:pt x="843" y="1696"/>
                  <a:pt x="842" y="1696"/>
                </a:cubicBezTo>
                <a:cubicBezTo>
                  <a:pt x="842" y="1695"/>
                  <a:pt x="842" y="1695"/>
                  <a:pt x="842" y="1693"/>
                </a:cubicBezTo>
                <a:cubicBezTo>
                  <a:pt x="840" y="1694"/>
                  <a:pt x="839" y="1694"/>
                  <a:pt x="838" y="1694"/>
                </a:cubicBezTo>
                <a:cubicBezTo>
                  <a:pt x="837" y="1695"/>
                  <a:pt x="837" y="1696"/>
                  <a:pt x="836" y="1696"/>
                </a:cubicBezTo>
                <a:cubicBezTo>
                  <a:pt x="834" y="1697"/>
                  <a:pt x="833" y="1695"/>
                  <a:pt x="833" y="1695"/>
                </a:cubicBezTo>
                <a:cubicBezTo>
                  <a:pt x="832" y="1695"/>
                  <a:pt x="831" y="1696"/>
                  <a:pt x="830" y="1696"/>
                </a:cubicBezTo>
                <a:cubicBezTo>
                  <a:pt x="830" y="1696"/>
                  <a:pt x="830" y="1696"/>
                  <a:pt x="830" y="1696"/>
                </a:cubicBezTo>
                <a:cubicBezTo>
                  <a:pt x="829" y="1696"/>
                  <a:pt x="829" y="1696"/>
                  <a:pt x="829" y="1696"/>
                </a:cubicBezTo>
                <a:cubicBezTo>
                  <a:pt x="829" y="1698"/>
                  <a:pt x="829" y="1698"/>
                  <a:pt x="829" y="1698"/>
                </a:cubicBezTo>
                <a:cubicBezTo>
                  <a:pt x="830" y="1698"/>
                  <a:pt x="830" y="1698"/>
                  <a:pt x="830" y="1698"/>
                </a:cubicBezTo>
                <a:cubicBezTo>
                  <a:pt x="830" y="1699"/>
                  <a:pt x="830" y="1700"/>
                  <a:pt x="831" y="1701"/>
                </a:cubicBezTo>
                <a:cubicBezTo>
                  <a:pt x="830" y="1701"/>
                  <a:pt x="830" y="1701"/>
                  <a:pt x="830" y="1701"/>
                </a:cubicBezTo>
                <a:cubicBezTo>
                  <a:pt x="830" y="1703"/>
                  <a:pt x="830" y="1704"/>
                  <a:pt x="831" y="1705"/>
                </a:cubicBezTo>
                <a:cubicBezTo>
                  <a:pt x="833" y="1705"/>
                  <a:pt x="833" y="1705"/>
                  <a:pt x="833" y="1705"/>
                </a:cubicBezTo>
                <a:cubicBezTo>
                  <a:pt x="833" y="1704"/>
                  <a:pt x="833" y="1704"/>
                  <a:pt x="833" y="1704"/>
                </a:cubicBezTo>
                <a:cubicBezTo>
                  <a:pt x="835" y="1704"/>
                  <a:pt x="836" y="1705"/>
                  <a:pt x="837" y="1705"/>
                </a:cubicBezTo>
                <a:cubicBezTo>
                  <a:pt x="837" y="1706"/>
                  <a:pt x="837" y="1706"/>
                  <a:pt x="837" y="1706"/>
                </a:cubicBezTo>
                <a:cubicBezTo>
                  <a:pt x="836" y="1706"/>
                  <a:pt x="836" y="1706"/>
                  <a:pt x="835" y="1706"/>
                </a:cubicBezTo>
                <a:cubicBezTo>
                  <a:pt x="835" y="1707"/>
                  <a:pt x="835" y="1707"/>
                  <a:pt x="835" y="1708"/>
                </a:cubicBezTo>
                <a:cubicBezTo>
                  <a:pt x="833" y="1708"/>
                  <a:pt x="833" y="1708"/>
                  <a:pt x="833" y="1708"/>
                </a:cubicBezTo>
                <a:cubicBezTo>
                  <a:pt x="833" y="1708"/>
                  <a:pt x="833" y="1708"/>
                  <a:pt x="833" y="1708"/>
                </a:cubicBezTo>
                <a:cubicBezTo>
                  <a:pt x="833" y="1708"/>
                  <a:pt x="833" y="1708"/>
                  <a:pt x="833" y="1708"/>
                </a:cubicBezTo>
                <a:cubicBezTo>
                  <a:pt x="833" y="1708"/>
                  <a:pt x="833" y="1708"/>
                  <a:pt x="833" y="1708"/>
                </a:cubicBezTo>
                <a:cubicBezTo>
                  <a:pt x="832" y="1708"/>
                  <a:pt x="832" y="1708"/>
                  <a:pt x="831" y="1708"/>
                </a:cubicBezTo>
                <a:cubicBezTo>
                  <a:pt x="831" y="1711"/>
                  <a:pt x="832" y="1711"/>
                  <a:pt x="833" y="1714"/>
                </a:cubicBezTo>
                <a:cubicBezTo>
                  <a:pt x="836" y="1714"/>
                  <a:pt x="836" y="1714"/>
                  <a:pt x="836" y="1714"/>
                </a:cubicBezTo>
                <a:cubicBezTo>
                  <a:pt x="837" y="1715"/>
                  <a:pt x="838" y="1716"/>
                  <a:pt x="840" y="1717"/>
                </a:cubicBezTo>
                <a:cubicBezTo>
                  <a:pt x="839" y="1718"/>
                  <a:pt x="837" y="1717"/>
                  <a:pt x="836" y="1716"/>
                </a:cubicBezTo>
                <a:cubicBezTo>
                  <a:pt x="835" y="1716"/>
                  <a:pt x="833" y="1715"/>
                  <a:pt x="832" y="1716"/>
                </a:cubicBezTo>
                <a:cubicBezTo>
                  <a:pt x="832" y="1717"/>
                  <a:pt x="832" y="1718"/>
                  <a:pt x="833" y="1718"/>
                </a:cubicBezTo>
                <a:cubicBezTo>
                  <a:pt x="832" y="1718"/>
                  <a:pt x="832" y="1718"/>
                  <a:pt x="832" y="1718"/>
                </a:cubicBezTo>
                <a:cubicBezTo>
                  <a:pt x="831" y="1719"/>
                  <a:pt x="832" y="1718"/>
                  <a:pt x="831" y="1719"/>
                </a:cubicBezTo>
                <a:cubicBezTo>
                  <a:pt x="831" y="1718"/>
                  <a:pt x="831" y="1718"/>
                  <a:pt x="831" y="1718"/>
                </a:cubicBezTo>
                <a:cubicBezTo>
                  <a:pt x="830" y="1718"/>
                  <a:pt x="830" y="1718"/>
                  <a:pt x="830" y="1718"/>
                </a:cubicBezTo>
                <a:cubicBezTo>
                  <a:pt x="830" y="1718"/>
                  <a:pt x="830" y="1717"/>
                  <a:pt x="831" y="1716"/>
                </a:cubicBezTo>
                <a:cubicBezTo>
                  <a:pt x="830" y="1716"/>
                  <a:pt x="830" y="1716"/>
                  <a:pt x="830" y="1716"/>
                </a:cubicBezTo>
                <a:cubicBezTo>
                  <a:pt x="830" y="1714"/>
                  <a:pt x="830" y="1714"/>
                  <a:pt x="830" y="1714"/>
                </a:cubicBezTo>
                <a:cubicBezTo>
                  <a:pt x="829" y="1714"/>
                  <a:pt x="829" y="1714"/>
                  <a:pt x="829" y="1714"/>
                </a:cubicBezTo>
                <a:cubicBezTo>
                  <a:pt x="829" y="1713"/>
                  <a:pt x="830" y="1713"/>
                  <a:pt x="830" y="1713"/>
                </a:cubicBezTo>
                <a:cubicBezTo>
                  <a:pt x="830" y="1712"/>
                  <a:pt x="829" y="1711"/>
                  <a:pt x="829" y="1710"/>
                </a:cubicBezTo>
                <a:cubicBezTo>
                  <a:pt x="829" y="1710"/>
                  <a:pt x="829" y="1710"/>
                  <a:pt x="829" y="1710"/>
                </a:cubicBezTo>
                <a:cubicBezTo>
                  <a:pt x="829" y="1709"/>
                  <a:pt x="829" y="1709"/>
                  <a:pt x="829" y="1709"/>
                </a:cubicBezTo>
                <a:cubicBezTo>
                  <a:pt x="827" y="1709"/>
                  <a:pt x="827" y="1709"/>
                  <a:pt x="827" y="1709"/>
                </a:cubicBezTo>
                <a:cubicBezTo>
                  <a:pt x="827" y="1710"/>
                  <a:pt x="827" y="1710"/>
                  <a:pt x="827" y="1710"/>
                </a:cubicBezTo>
                <a:cubicBezTo>
                  <a:pt x="826" y="1710"/>
                  <a:pt x="826" y="1710"/>
                  <a:pt x="826" y="1710"/>
                </a:cubicBezTo>
                <a:cubicBezTo>
                  <a:pt x="826" y="1714"/>
                  <a:pt x="826" y="1714"/>
                  <a:pt x="826" y="1714"/>
                </a:cubicBezTo>
                <a:cubicBezTo>
                  <a:pt x="824" y="1712"/>
                  <a:pt x="825" y="1712"/>
                  <a:pt x="822" y="1713"/>
                </a:cubicBezTo>
                <a:cubicBezTo>
                  <a:pt x="822" y="1710"/>
                  <a:pt x="822" y="1710"/>
                  <a:pt x="822" y="1710"/>
                </a:cubicBezTo>
                <a:cubicBezTo>
                  <a:pt x="820" y="1710"/>
                  <a:pt x="819" y="1710"/>
                  <a:pt x="818" y="1711"/>
                </a:cubicBezTo>
                <a:cubicBezTo>
                  <a:pt x="818" y="1715"/>
                  <a:pt x="820" y="1714"/>
                  <a:pt x="821" y="1716"/>
                </a:cubicBezTo>
                <a:cubicBezTo>
                  <a:pt x="824" y="1716"/>
                  <a:pt x="825" y="1716"/>
                  <a:pt x="826" y="1714"/>
                </a:cubicBezTo>
                <a:cubicBezTo>
                  <a:pt x="827" y="1714"/>
                  <a:pt x="827" y="1714"/>
                  <a:pt x="827" y="1714"/>
                </a:cubicBezTo>
                <a:cubicBezTo>
                  <a:pt x="827" y="1718"/>
                  <a:pt x="827" y="1718"/>
                  <a:pt x="827" y="1718"/>
                </a:cubicBezTo>
                <a:cubicBezTo>
                  <a:pt x="823" y="1717"/>
                  <a:pt x="820" y="1717"/>
                  <a:pt x="819" y="1719"/>
                </a:cubicBezTo>
                <a:cubicBezTo>
                  <a:pt x="818" y="1719"/>
                  <a:pt x="818" y="1719"/>
                  <a:pt x="817" y="1719"/>
                </a:cubicBezTo>
                <a:cubicBezTo>
                  <a:pt x="818" y="1722"/>
                  <a:pt x="817" y="1722"/>
                  <a:pt x="819" y="1722"/>
                </a:cubicBezTo>
                <a:cubicBezTo>
                  <a:pt x="819" y="1720"/>
                  <a:pt x="819" y="1720"/>
                  <a:pt x="819" y="1720"/>
                </a:cubicBezTo>
                <a:cubicBezTo>
                  <a:pt x="822" y="1720"/>
                  <a:pt x="822" y="1720"/>
                  <a:pt x="822" y="1720"/>
                </a:cubicBezTo>
                <a:cubicBezTo>
                  <a:pt x="822" y="1721"/>
                  <a:pt x="822" y="1721"/>
                  <a:pt x="822" y="1721"/>
                </a:cubicBezTo>
                <a:cubicBezTo>
                  <a:pt x="827" y="1721"/>
                  <a:pt x="827" y="1721"/>
                  <a:pt x="827" y="1721"/>
                </a:cubicBezTo>
                <a:cubicBezTo>
                  <a:pt x="827" y="1723"/>
                  <a:pt x="827" y="1723"/>
                  <a:pt x="827" y="1723"/>
                </a:cubicBezTo>
                <a:cubicBezTo>
                  <a:pt x="832" y="1723"/>
                  <a:pt x="832" y="1723"/>
                  <a:pt x="832" y="1723"/>
                </a:cubicBezTo>
                <a:cubicBezTo>
                  <a:pt x="832" y="1723"/>
                  <a:pt x="832" y="1723"/>
                  <a:pt x="832" y="1723"/>
                </a:cubicBezTo>
                <a:cubicBezTo>
                  <a:pt x="833" y="1723"/>
                  <a:pt x="832" y="1723"/>
                  <a:pt x="833" y="1723"/>
                </a:cubicBezTo>
                <a:cubicBezTo>
                  <a:pt x="835" y="1723"/>
                  <a:pt x="835" y="1723"/>
                  <a:pt x="835" y="1723"/>
                </a:cubicBezTo>
                <a:cubicBezTo>
                  <a:pt x="835" y="1724"/>
                  <a:pt x="834" y="1724"/>
                  <a:pt x="833" y="1725"/>
                </a:cubicBezTo>
                <a:cubicBezTo>
                  <a:pt x="833" y="1725"/>
                  <a:pt x="833" y="1725"/>
                  <a:pt x="833" y="1725"/>
                </a:cubicBezTo>
                <a:cubicBezTo>
                  <a:pt x="834" y="1725"/>
                  <a:pt x="834" y="1725"/>
                  <a:pt x="834" y="1725"/>
                </a:cubicBezTo>
                <a:cubicBezTo>
                  <a:pt x="834" y="1726"/>
                  <a:pt x="834" y="1726"/>
                  <a:pt x="834" y="1726"/>
                </a:cubicBezTo>
                <a:cubicBezTo>
                  <a:pt x="835" y="1726"/>
                  <a:pt x="835" y="1726"/>
                  <a:pt x="836" y="1725"/>
                </a:cubicBezTo>
                <a:cubicBezTo>
                  <a:pt x="837" y="1725"/>
                  <a:pt x="836" y="1726"/>
                  <a:pt x="836" y="1726"/>
                </a:cubicBezTo>
                <a:cubicBezTo>
                  <a:pt x="837" y="1726"/>
                  <a:pt x="837" y="1725"/>
                  <a:pt x="838" y="1725"/>
                </a:cubicBezTo>
                <a:cubicBezTo>
                  <a:pt x="838" y="1725"/>
                  <a:pt x="839" y="1727"/>
                  <a:pt x="840" y="1726"/>
                </a:cubicBezTo>
                <a:cubicBezTo>
                  <a:pt x="841" y="1726"/>
                  <a:pt x="841" y="1725"/>
                  <a:pt x="841" y="1725"/>
                </a:cubicBezTo>
                <a:cubicBezTo>
                  <a:pt x="844" y="1725"/>
                  <a:pt x="844" y="1725"/>
                  <a:pt x="844" y="1725"/>
                </a:cubicBezTo>
                <a:cubicBezTo>
                  <a:pt x="844" y="1724"/>
                  <a:pt x="844" y="1724"/>
                  <a:pt x="844" y="1724"/>
                </a:cubicBezTo>
                <a:cubicBezTo>
                  <a:pt x="846" y="1724"/>
                  <a:pt x="846" y="1724"/>
                  <a:pt x="846" y="1724"/>
                </a:cubicBezTo>
                <a:cubicBezTo>
                  <a:pt x="846" y="1723"/>
                  <a:pt x="846" y="1723"/>
                  <a:pt x="846" y="1723"/>
                </a:cubicBezTo>
                <a:cubicBezTo>
                  <a:pt x="849" y="1723"/>
                  <a:pt x="849" y="1723"/>
                  <a:pt x="849" y="1723"/>
                </a:cubicBezTo>
                <a:cubicBezTo>
                  <a:pt x="849" y="1723"/>
                  <a:pt x="849" y="1723"/>
                  <a:pt x="849" y="1723"/>
                </a:cubicBezTo>
                <a:cubicBezTo>
                  <a:pt x="850" y="1723"/>
                  <a:pt x="850" y="1723"/>
                  <a:pt x="850" y="1723"/>
                </a:cubicBezTo>
                <a:cubicBezTo>
                  <a:pt x="850" y="1725"/>
                  <a:pt x="850" y="1725"/>
                  <a:pt x="850" y="1725"/>
                </a:cubicBezTo>
                <a:cubicBezTo>
                  <a:pt x="850" y="1727"/>
                  <a:pt x="852" y="1728"/>
                  <a:pt x="854" y="1728"/>
                </a:cubicBezTo>
                <a:cubicBezTo>
                  <a:pt x="854" y="1731"/>
                  <a:pt x="854" y="1731"/>
                  <a:pt x="854" y="1731"/>
                </a:cubicBezTo>
                <a:cubicBezTo>
                  <a:pt x="857" y="1729"/>
                  <a:pt x="859" y="1727"/>
                  <a:pt x="859" y="1723"/>
                </a:cubicBezTo>
                <a:cubicBezTo>
                  <a:pt x="860" y="1723"/>
                  <a:pt x="861" y="1723"/>
                  <a:pt x="861" y="1723"/>
                </a:cubicBezTo>
                <a:cubicBezTo>
                  <a:pt x="862" y="1724"/>
                  <a:pt x="862" y="1724"/>
                  <a:pt x="862" y="1725"/>
                </a:cubicBezTo>
                <a:cubicBezTo>
                  <a:pt x="863" y="1724"/>
                  <a:pt x="863" y="1724"/>
                  <a:pt x="863" y="1724"/>
                </a:cubicBezTo>
                <a:cubicBezTo>
                  <a:pt x="867" y="1724"/>
                  <a:pt x="870" y="1722"/>
                  <a:pt x="874" y="1723"/>
                </a:cubicBezTo>
                <a:cubicBezTo>
                  <a:pt x="874" y="1723"/>
                  <a:pt x="875" y="1722"/>
                  <a:pt x="875" y="1721"/>
                </a:cubicBezTo>
                <a:cubicBezTo>
                  <a:pt x="875" y="1721"/>
                  <a:pt x="875" y="1721"/>
                  <a:pt x="875" y="1721"/>
                </a:cubicBezTo>
                <a:cubicBezTo>
                  <a:pt x="874" y="1721"/>
                  <a:pt x="873" y="1720"/>
                  <a:pt x="872" y="1720"/>
                </a:cubicBezTo>
                <a:lnTo>
                  <a:pt x="872" y="1719"/>
                </a:lnTo>
                <a:close/>
                <a:moveTo>
                  <a:pt x="858" y="1723"/>
                </a:moveTo>
                <a:cubicBezTo>
                  <a:pt x="852" y="1723"/>
                  <a:pt x="852" y="1723"/>
                  <a:pt x="852" y="1723"/>
                </a:cubicBezTo>
                <a:cubicBezTo>
                  <a:pt x="852" y="1723"/>
                  <a:pt x="852" y="1723"/>
                  <a:pt x="852" y="1723"/>
                </a:cubicBezTo>
                <a:cubicBezTo>
                  <a:pt x="854" y="1723"/>
                  <a:pt x="854" y="1723"/>
                  <a:pt x="854" y="1723"/>
                </a:cubicBezTo>
                <a:cubicBezTo>
                  <a:pt x="854" y="1722"/>
                  <a:pt x="854" y="1722"/>
                  <a:pt x="854" y="1722"/>
                </a:cubicBezTo>
                <a:cubicBezTo>
                  <a:pt x="858" y="1722"/>
                  <a:pt x="858" y="1722"/>
                  <a:pt x="858" y="1722"/>
                </a:cubicBezTo>
                <a:cubicBezTo>
                  <a:pt x="858" y="1723"/>
                  <a:pt x="858" y="1723"/>
                  <a:pt x="858" y="1723"/>
                </a:cubicBezTo>
                <a:cubicBezTo>
                  <a:pt x="858" y="1723"/>
                  <a:pt x="858" y="1723"/>
                  <a:pt x="858" y="1723"/>
                </a:cubicBezTo>
                <a:close/>
                <a:moveTo>
                  <a:pt x="817" y="1712"/>
                </a:moveTo>
                <a:cubicBezTo>
                  <a:pt x="816" y="1712"/>
                  <a:pt x="816" y="1712"/>
                  <a:pt x="816" y="1712"/>
                </a:cubicBezTo>
                <a:cubicBezTo>
                  <a:pt x="816" y="1711"/>
                  <a:pt x="816" y="1710"/>
                  <a:pt x="815" y="1710"/>
                </a:cubicBezTo>
                <a:cubicBezTo>
                  <a:pt x="817" y="1710"/>
                  <a:pt x="817" y="1710"/>
                  <a:pt x="817" y="1710"/>
                </a:cubicBezTo>
                <a:cubicBezTo>
                  <a:pt x="817" y="1709"/>
                  <a:pt x="817" y="1708"/>
                  <a:pt x="817" y="1708"/>
                </a:cubicBezTo>
                <a:cubicBezTo>
                  <a:pt x="817" y="1707"/>
                  <a:pt x="816" y="1707"/>
                  <a:pt x="815" y="1707"/>
                </a:cubicBezTo>
                <a:cubicBezTo>
                  <a:pt x="815" y="1706"/>
                  <a:pt x="815" y="1706"/>
                  <a:pt x="815" y="1706"/>
                </a:cubicBezTo>
                <a:cubicBezTo>
                  <a:pt x="813" y="1706"/>
                  <a:pt x="813" y="1706"/>
                  <a:pt x="813" y="1706"/>
                </a:cubicBezTo>
                <a:cubicBezTo>
                  <a:pt x="813" y="1706"/>
                  <a:pt x="813" y="1705"/>
                  <a:pt x="813" y="1704"/>
                </a:cubicBezTo>
                <a:cubicBezTo>
                  <a:pt x="812" y="1704"/>
                  <a:pt x="811" y="1704"/>
                  <a:pt x="811" y="1704"/>
                </a:cubicBezTo>
                <a:cubicBezTo>
                  <a:pt x="811" y="1703"/>
                  <a:pt x="811" y="1703"/>
                  <a:pt x="811" y="1703"/>
                </a:cubicBezTo>
                <a:cubicBezTo>
                  <a:pt x="810" y="1702"/>
                  <a:pt x="809" y="1701"/>
                  <a:pt x="808" y="1701"/>
                </a:cubicBezTo>
                <a:cubicBezTo>
                  <a:pt x="807" y="1703"/>
                  <a:pt x="806" y="1706"/>
                  <a:pt x="806" y="1708"/>
                </a:cubicBezTo>
                <a:cubicBezTo>
                  <a:pt x="808" y="1708"/>
                  <a:pt x="808" y="1708"/>
                  <a:pt x="808" y="1708"/>
                </a:cubicBezTo>
                <a:cubicBezTo>
                  <a:pt x="808" y="1710"/>
                  <a:pt x="807" y="1709"/>
                  <a:pt x="808" y="1710"/>
                </a:cubicBezTo>
                <a:cubicBezTo>
                  <a:pt x="808" y="1710"/>
                  <a:pt x="808" y="1710"/>
                  <a:pt x="808" y="1710"/>
                </a:cubicBezTo>
                <a:cubicBezTo>
                  <a:pt x="809" y="1710"/>
                  <a:pt x="810" y="1710"/>
                  <a:pt x="811" y="1710"/>
                </a:cubicBezTo>
                <a:cubicBezTo>
                  <a:pt x="811" y="1711"/>
                  <a:pt x="810" y="1712"/>
                  <a:pt x="810" y="1713"/>
                </a:cubicBezTo>
                <a:cubicBezTo>
                  <a:pt x="811" y="1713"/>
                  <a:pt x="811" y="1713"/>
                  <a:pt x="811" y="1713"/>
                </a:cubicBezTo>
                <a:cubicBezTo>
                  <a:pt x="811" y="1714"/>
                  <a:pt x="811" y="1714"/>
                  <a:pt x="811" y="1714"/>
                </a:cubicBezTo>
                <a:cubicBezTo>
                  <a:pt x="814" y="1714"/>
                  <a:pt x="813" y="1711"/>
                  <a:pt x="815" y="1714"/>
                </a:cubicBezTo>
                <a:cubicBezTo>
                  <a:pt x="817" y="1714"/>
                  <a:pt x="817" y="1714"/>
                  <a:pt x="817" y="1714"/>
                </a:cubicBezTo>
                <a:cubicBezTo>
                  <a:pt x="817" y="1714"/>
                  <a:pt x="817" y="1714"/>
                  <a:pt x="817" y="1714"/>
                </a:cubicBezTo>
                <a:cubicBezTo>
                  <a:pt x="817" y="1714"/>
                  <a:pt x="817" y="1714"/>
                  <a:pt x="817" y="1714"/>
                </a:cubicBezTo>
                <a:cubicBezTo>
                  <a:pt x="817" y="1713"/>
                  <a:pt x="817" y="1712"/>
                  <a:pt x="817" y="1712"/>
                </a:cubicBezTo>
                <a:close/>
                <a:moveTo>
                  <a:pt x="884" y="1718"/>
                </a:moveTo>
                <a:cubicBezTo>
                  <a:pt x="884" y="1719"/>
                  <a:pt x="884" y="1719"/>
                  <a:pt x="884" y="1719"/>
                </a:cubicBezTo>
                <a:cubicBezTo>
                  <a:pt x="883" y="1719"/>
                  <a:pt x="883" y="1720"/>
                  <a:pt x="882" y="1720"/>
                </a:cubicBezTo>
                <a:cubicBezTo>
                  <a:pt x="882" y="1721"/>
                  <a:pt x="882" y="1721"/>
                  <a:pt x="882" y="1721"/>
                </a:cubicBezTo>
                <a:cubicBezTo>
                  <a:pt x="884" y="1722"/>
                  <a:pt x="884" y="1722"/>
                  <a:pt x="885" y="1722"/>
                </a:cubicBezTo>
                <a:cubicBezTo>
                  <a:pt x="885" y="1723"/>
                  <a:pt x="885" y="1723"/>
                  <a:pt x="885" y="1723"/>
                </a:cubicBezTo>
                <a:cubicBezTo>
                  <a:pt x="886" y="1723"/>
                  <a:pt x="887" y="1722"/>
                  <a:pt x="889" y="1721"/>
                </a:cubicBezTo>
                <a:cubicBezTo>
                  <a:pt x="889" y="1721"/>
                  <a:pt x="890" y="1720"/>
                  <a:pt x="890" y="1719"/>
                </a:cubicBezTo>
                <a:cubicBezTo>
                  <a:pt x="886" y="1719"/>
                  <a:pt x="886" y="1719"/>
                  <a:pt x="886" y="1719"/>
                </a:cubicBezTo>
                <a:cubicBezTo>
                  <a:pt x="886" y="1719"/>
                  <a:pt x="886" y="1718"/>
                  <a:pt x="884" y="1718"/>
                </a:cubicBezTo>
                <a:close/>
                <a:moveTo>
                  <a:pt x="823" y="1723"/>
                </a:moveTo>
                <a:cubicBezTo>
                  <a:pt x="822" y="1723"/>
                  <a:pt x="822" y="1723"/>
                  <a:pt x="822" y="1723"/>
                </a:cubicBezTo>
                <a:cubicBezTo>
                  <a:pt x="823" y="1724"/>
                  <a:pt x="823" y="1724"/>
                  <a:pt x="825" y="1724"/>
                </a:cubicBezTo>
                <a:cubicBezTo>
                  <a:pt x="825" y="1723"/>
                  <a:pt x="825" y="1723"/>
                  <a:pt x="825" y="1723"/>
                </a:cubicBezTo>
                <a:cubicBezTo>
                  <a:pt x="824" y="1723"/>
                  <a:pt x="823" y="1723"/>
                  <a:pt x="823" y="1723"/>
                </a:cubicBezTo>
                <a:close/>
                <a:moveTo>
                  <a:pt x="825" y="1727"/>
                </a:moveTo>
                <a:cubicBezTo>
                  <a:pt x="827" y="1728"/>
                  <a:pt x="827" y="1728"/>
                  <a:pt x="829" y="1729"/>
                </a:cubicBezTo>
                <a:cubicBezTo>
                  <a:pt x="829" y="1728"/>
                  <a:pt x="829" y="1728"/>
                  <a:pt x="829" y="1726"/>
                </a:cubicBezTo>
                <a:cubicBezTo>
                  <a:pt x="831" y="1726"/>
                  <a:pt x="830" y="1726"/>
                  <a:pt x="831" y="1725"/>
                </a:cubicBezTo>
                <a:cubicBezTo>
                  <a:pt x="831" y="1725"/>
                  <a:pt x="831" y="1725"/>
                  <a:pt x="831" y="1725"/>
                </a:cubicBezTo>
                <a:cubicBezTo>
                  <a:pt x="831" y="1725"/>
                  <a:pt x="831" y="1725"/>
                  <a:pt x="831" y="1725"/>
                </a:cubicBezTo>
                <a:cubicBezTo>
                  <a:pt x="829" y="1725"/>
                  <a:pt x="827" y="1725"/>
                  <a:pt x="825" y="1725"/>
                </a:cubicBezTo>
                <a:lnTo>
                  <a:pt x="825" y="1727"/>
                </a:lnTo>
                <a:close/>
                <a:moveTo>
                  <a:pt x="849" y="1730"/>
                </a:moveTo>
                <a:cubicBezTo>
                  <a:pt x="849" y="1728"/>
                  <a:pt x="849" y="1726"/>
                  <a:pt x="848" y="1725"/>
                </a:cubicBezTo>
                <a:cubicBezTo>
                  <a:pt x="842" y="1725"/>
                  <a:pt x="842" y="1725"/>
                  <a:pt x="842" y="1725"/>
                </a:cubicBezTo>
                <a:cubicBezTo>
                  <a:pt x="842" y="1726"/>
                  <a:pt x="842" y="1726"/>
                  <a:pt x="842" y="1726"/>
                </a:cubicBezTo>
                <a:cubicBezTo>
                  <a:pt x="842" y="1726"/>
                  <a:pt x="841" y="1726"/>
                  <a:pt x="840" y="1727"/>
                </a:cubicBezTo>
                <a:cubicBezTo>
                  <a:pt x="840" y="1727"/>
                  <a:pt x="840" y="1727"/>
                  <a:pt x="840" y="1727"/>
                </a:cubicBezTo>
                <a:cubicBezTo>
                  <a:pt x="839" y="1727"/>
                  <a:pt x="839" y="1727"/>
                  <a:pt x="839" y="1727"/>
                </a:cubicBezTo>
                <a:cubicBezTo>
                  <a:pt x="839" y="1727"/>
                  <a:pt x="839" y="1727"/>
                  <a:pt x="839" y="1727"/>
                </a:cubicBezTo>
                <a:cubicBezTo>
                  <a:pt x="838" y="1727"/>
                  <a:pt x="836" y="1727"/>
                  <a:pt x="835" y="1727"/>
                </a:cubicBezTo>
                <a:cubicBezTo>
                  <a:pt x="834" y="1728"/>
                  <a:pt x="834" y="1728"/>
                  <a:pt x="834" y="1729"/>
                </a:cubicBezTo>
                <a:cubicBezTo>
                  <a:pt x="833" y="1729"/>
                  <a:pt x="833" y="1729"/>
                  <a:pt x="833" y="1729"/>
                </a:cubicBezTo>
                <a:cubicBezTo>
                  <a:pt x="833" y="1729"/>
                  <a:pt x="834" y="1730"/>
                  <a:pt x="834" y="1731"/>
                </a:cubicBezTo>
                <a:cubicBezTo>
                  <a:pt x="836" y="1732"/>
                  <a:pt x="839" y="1732"/>
                  <a:pt x="842" y="1733"/>
                </a:cubicBezTo>
                <a:cubicBezTo>
                  <a:pt x="842" y="1733"/>
                  <a:pt x="842" y="1733"/>
                  <a:pt x="842" y="1733"/>
                </a:cubicBezTo>
                <a:cubicBezTo>
                  <a:pt x="842" y="1733"/>
                  <a:pt x="842" y="1733"/>
                  <a:pt x="842" y="1733"/>
                </a:cubicBezTo>
                <a:cubicBezTo>
                  <a:pt x="842" y="1732"/>
                  <a:pt x="842" y="1731"/>
                  <a:pt x="842" y="1730"/>
                </a:cubicBezTo>
                <a:cubicBezTo>
                  <a:pt x="845" y="1729"/>
                  <a:pt x="846" y="1730"/>
                  <a:pt x="849" y="1730"/>
                </a:cubicBezTo>
                <a:close/>
                <a:moveTo>
                  <a:pt x="846" y="1731"/>
                </a:moveTo>
                <a:cubicBezTo>
                  <a:pt x="847" y="1733"/>
                  <a:pt x="847" y="1733"/>
                  <a:pt x="848" y="1735"/>
                </a:cubicBezTo>
                <a:cubicBezTo>
                  <a:pt x="849" y="1735"/>
                  <a:pt x="849" y="1736"/>
                  <a:pt x="850" y="1736"/>
                </a:cubicBezTo>
                <a:cubicBezTo>
                  <a:pt x="850" y="1732"/>
                  <a:pt x="850" y="1732"/>
                  <a:pt x="846" y="1731"/>
                </a:cubicBezTo>
                <a:close/>
                <a:moveTo>
                  <a:pt x="855" y="1736"/>
                </a:moveTo>
                <a:cubicBezTo>
                  <a:pt x="858" y="1736"/>
                  <a:pt x="858" y="1736"/>
                  <a:pt x="858" y="1736"/>
                </a:cubicBezTo>
                <a:cubicBezTo>
                  <a:pt x="858" y="1735"/>
                  <a:pt x="858" y="1735"/>
                  <a:pt x="858" y="1735"/>
                </a:cubicBezTo>
                <a:cubicBezTo>
                  <a:pt x="854" y="1734"/>
                  <a:pt x="854" y="1734"/>
                  <a:pt x="854" y="1734"/>
                </a:cubicBezTo>
                <a:cubicBezTo>
                  <a:pt x="854" y="1735"/>
                  <a:pt x="855" y="1735"/>
                  <a:pt x="855" y="1736"/>
                </a:cubicBezTo>
                <a:close/>
                <a:moveTo>
                  <a:pt x="853" y="1737"/>
                </a:moveTo>
                <a:cubicBezTo>
                  <a:pt x="853" y="1738"/>
                  <a:pt x="852" y="1738"/>
                  <a:pt x="852" y="1739"/>
                </a:cubicBezTo>
                <a:cubicBezTo>
                  <a:pt x="854" y="1739"/>
                  <a:pt x="854" y="1739"/>
                  <a:pt x="854" y="1739"/>
                </a:cubicBezTo>
                <a:cubicBezTo>
                  <a:pt x="854" y="1739"/>
                  <a:pt x="854" y="1738"/>
                  <a:pt x="853" y="1737"/>
                </a:cubicBez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Arial" charset="0"/>
              <a:ea typeface="ＭＳ Ｐゴシック" pitchFamily="34" charset="-128"/>
              <a:cs typeface="+mn-cs"/>
            </a:endParaRPr>
          </a:p>
        </p:txBody>
      </p:sp>
      <p:sp>
        <p:nvSpPr>
          <p:cNvPr id="25" name="Rounded Rectangle 24">
            <a:extLst>
              <a:ext uri="{FF2B5EF4-FFF2-40B4-BE49-F238E27FC236}">
                <a16:creationId xmlns:a16="http://schemas.microsoft.com/office/drawing/2014/main" id="{7799A582-B344-B744-A7A3-D047E7AC3439}"/>
              </a:ext>
            </a:extLst>
          </p:cNvPr>
          <p:cNvSpPr/>
          <p:nvPr/>
        </p:nvSpPr>
        <p:spPr>
          <a:xfrm>
            <a:off x="2764514" y="1708451"/>
            <a:ext cx="1451017" cy="2144268"/>
          </a:xfrm>
          <a:prstGeom prst="roundRect">
            <a:avLst>
              <a:gd name="adj" fmla="val 7034"/>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ounded Rectangle 25">
            <a:extLst>
              <a:ext uri="{FF2B5EF4-FFF2-40B4-BE49-F238E27FC236}">
                <a16:creationId xmlns:a16="http://schemas.microsoft.com/office/drawing/2014/main" id="{26D01384-65E7-564C-B30C-95ECA8FC4839}"/>
              </a:ext>
            </a:extLst>
          </p:cNvPr>
          <p:cNvSpPr/>
          <p:nvPr/>
        </p:nvSpPr>
        <p:spPr>
          <a:xfrm>
            <a:off x="4986856" y="1708451"/>
            <a:ext cx="1451017" cy="2144268"/>
          </a:xfrm>
          <a:prstGeom prst="roundRect">
            <a:avLst>
              <a:gd name="adj" fmla="val 703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ounded Rectangle 26">
            <a:extLst>
              <a:ext uri="{FF2B5EF4-FFF2-40B4-BE49-F238E27FC236}">
                <a16:creationId xmlns:a16="http://schemas.microsoft.com/office/drawing/2014/main" id="{94D4B3A4-902D-514F-A0F0-91DC68220F51}"/>
              </a:ext>
            </a:extLst>
          </p:cNvPr>
          <p:cNvSpPr/>
          <p:nvPr/>
        </p:nvSpPr>
        <p:spPr>
          <a:xfrm>
            <a:off x="7209198" y="1708451"/>
            <a:ext cx="1451017" cy="2144268"/>
          </a:xfrm>
          <a:prstGeom prst="roundRect">
            <a:avLst>
              <a:gd name="adj" fmla="val 8238"/>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7" name="Rounded Rectangle 156">
            <a:extLst>
              <a:ext uri="{FF2B5EF4-FFF2-40B4-BE49-F238E27FC236}">
                <a16:creationId xmlns:a16="http://schemas.microsoft.com/office/drawing/2014/main" id="{565225DD-C4E1-E641-9F3C-F02FD46AC7A5}"/>
              </a:ext>
            </a:extLst>
          </p:cNvPr>
          <p:cNvSpPr/>
          <p:nvPr/>
        </p:nvSpPr>
        <p:spPr>
          <a:xfrm>
            <a:off x="542172" y="1708451"/>
            <a:ext cx="1451017" cy="2144268"/>
          </a:xfrm>
          <a:prstGeom prst="roundRect">
            <a:avLst>
              <a:gd name="adj" fmla="val 7837"/>
            </a:avLst>
          </a:prstGeom>
          <a:solidFill>
            <a:srgbClr val="23B6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TextBox 48">
            <a:extLst>
              <a:ext uri="{FF2B5EF4-FFF2-40B4-BE49-F238E27FC236}">
                <a16:creationId xmlns:a16="http://schemas.microsoft.com/office/drawing/2014/main" id="{B9BAEF44-8490-074D-9619-720F42075E4B}"/>
              </a:ext>
            </a:extLst>
          </p:cNvPr>
          <p:cNvSpPr txBox="1"/>
          <p:nvPr/>
        </p:nvSpPr>
        <p:spPr>
          <a:xfrm>
            <a:off x="802463" y="1849968"/>
            <a:ext cx="859531"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 panose="020B0503020201020303" pitchFamily="34" charset="0"/>
                <a:ea typeface="ＭＳ Ｐゴシック" pitchFamily="34" charset="-128"/>
                <a:cs typeface="+mn-cs"/>
              </a:rPr>
              <a:t>Cisco</a:t>
            </a:r>
            <a:endParaRPr kumimoji="0" lang="en-US" sz="2400" b="0" i="0" u="none" strike="noStrike" kern="1200" cap="none" spc="0" normalizeH="0" baseline="0" noProof="0" dirty="0">
              <a:ln>
                <a:noFill/>
              </a:ln>
              <a:solidFill>
                <a:srgbClr val="FFFFFF"/>
              </a:solidFill>
              <a:effectLst/>
              <a:uLnTx/>
              <a:uFillTx/>
              <a:latin typeface="CiscoSans" panose="020B0503020201020303" pitchFamily="34" charset="0"/>
              <a:ea typeface="ＭＳ Ｐゴシック" pitchFamily="34" charset="-128"/>
              <a:cs typeface="+mn-cs"/>
            </a:endParaRPr>
          </a:p>
        </p:txBody>
      </p:sp>
      <p:sp>
        <p:nvSpPr>
          <p:cNvPr id="50" name="TextBox 49">
            <a:extLst>
              <a:ext uri="{FF2B5EF4-FFF2-40B4-BE49-F238E27FC236}">
                <a16:creationId xmlns:a16="http://schemas.microsoft.com/office/drawing/2014/main" id="{74545778-195B-084D-A546-B08F9FEED73B}"/>
              </a:ext>
            </a:extLst>
          </p:cNvPr>
          <p:cNvSpPr txBox="1"/>
          <p:nvPr/>
        </p:nvSpPr>
        <p:spPr>
          <a:xfrm>
            <a:off x="2859386" y="1780865"/>
            <a:ext cx="1180130" cy="58477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 panose="020B0503020201020303" pitchFamily="34" charset="0"/>
                <a:ea typeface="ＭＳ Ｐゴシック" pitchFamily="34" charset="-128"/>
                <a:cs typeface="+mn-cs"/>
              </a:rPr>
              <a:t>Partners</a:t>
            </a:r>
            <a:endParaRPr kumimoji="0" lang="en-US" sz="2400" b="0" i="0" u="none" strike="noStrike" kern="1200" cap="none" spc="0" normalizeH="0" baseline="0" noProof="0" dirty="0">
              <a:ln>
                <a:noFill/>
              </a:ln>
              <a:solidFill>
                <a:srgbClr val="FFFFFF"/>
              </a:solidFill>
              <a:effectLst/>
              <a:uLnTx/>
              <a:uFillTx/>
              <a:latin typeface="CiscoSans" panose="020B0503020201020303"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(ASC/ITC)</a:t>
            </a:r>
          </a:p>
        </p:txBody>
      </p:sp>
      <p:sp>
        <p:nvSpPr>
          <p:cNvPr id="51" name="TextBox 50">
            <a:extLst>
              <a:ext uri="{FF2B5EF4-FFF2-40B4-BE49-F238E27FC236}">
                <a16:creationId xmlns:a16="http://schemas.microsoft.com/office/drawing/2014/main" id="{90457CAC-F4F8-384A-949C-0E507081812F}"/>
              </a:ext>
            </a:extLst>
          </p:cNvPr>
          <p:cNvSpPr txBox="1"/>
          <p:nvPr/>
        </p:nvSpPr>
        <p:spPr>
          <a:xfrm>
            <a:off x="4968024" y="1780865"/>
            <a:ext cx="1519967" cy="584775"/>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 panose="020B0503020201020303" pitchFamily="34" charset="0"/>
                <a:ea typeface="ＭＳ Ｐゴシック" pitchFamily="34" charset="-128"/>
                <a:cs typeface="+mn-cs"/>
              </a:rPr>
              <a:t>Academies</a:t>
            </a:r>
            <a:endParaRPr kumimoji="0" lang="en-US" sz="2400" b="0" i="0" u="none" strike="noStrike" kern="1200" cap="none" spc="0" normalizeH="0" baseline="0" noProof="0" dirty="0">
              <a:ln>
                <a:noFill/>
              </a:ln>
              <a:solidFill>
                <a:srgbClr val="FFFFFF"/>
              </a:solidFill>
              <a:effectLst/>
              <a:uLnTx/>
              <a:uFillTx/>
              <a:latin typeface="CiscoSans" panose="020B0503020201020303"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(schools, govt, </a:t>
            </a:r>
            <a:r>
              <a:rPr kumimoji="0" lang="en-US" sz="1100" b="0" i="0" u="none" strike="noStrike" kern="1200" cap="none" spc="0" normalizeH="0" baseline="0" noProof="0" dirty="0" err="1">
                <a:ln>
                  <a:noFill/>
                </a:ln>
                <a:solidFill>
                  <a:srgbClr val="FFFFFF"/>
                </a:solidFill>
                <a:effectLst/>
                <a:uLnTx/>
                <a:uFillTx/>
                <a:latin typeface="CiscoSans Thin" panose="020B0203020201020303" pitchFamily="34" charset="0"/>
                <a:ea typeface="ＭＳ Ｐゴシック" pitchFamily="34" charset="-128"/>
                <a:cs typeface="+mn-cs"/>
              </a:rPr>
              <a:t>etc</a:t>
            </a:r>
            <a:r>
              <a:rPr kumimoji="0" lang="en-US" sz="1100" b="0" i="0" u="none" strike="noStrike" kern="1200" cap="none" spc="0" normalizeH="0" baseline="0" noProof="0" dirty="0">
                <a:ln>
                  <a:noFill/>
                </a:ln>
                <a:solidFill>
                  <a:srgbClr val="FFFFFF"/>
                </a:solidFill>
                <a:effectLst/>
                <a:uLnTx/>
                <a:uFillTx/>
                <a:latin typeface="CiscoSans Thin" panose="020B0203020201020303" pitchFamily="34" charset="0"/>
                <a:ea typeface="ＭＳ Ｐゴシック" pitchFamily="34" charset="-128"/>
                <a:cs typeface="+mn-cs"/>
              </a:rPr>
              <a:t>)</a:t>
            </a:r>
          </a:p>
        </p:txBody>
      </p:sp>
      <p:sp>
        <p:nvSpPr>
          <p:cNvPr id="52" name="TextBox 51">
            <a:extLst>
              <a:ext uri="{FF2B5EF4-FFF2-40B4-BE49-F238E27FC236}">
                <a16:creationId xmlns:a16="http://schemas.microsoft.com/office/drawing/2014/main" id="{4D758BEE-B545-B14C-AEB2-59EE691CDAD1}"/>
              </a:ext>
            </a:extLst>
          </p:cNvPr>
          <p:cNvSpPr txBox="1"/>
          <p:nvPr/>
        </p:nvSpPr>
        <p:spPr>
          <a:xfrm>
            <a:off x="7227486" y="1780865"/>
            <a:ext cx="1428596" cy="4001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 panose="020B0503020201020303" pitchFamily="34" charset="0"/>
                <a:ea typeface="ＭＳ Ｐゴシック" pitchFamily="34" charset="-128"/>
                <a:cs typeface="+mn-cs"/>
              </a:rPr>
              <a:t>Employers</a:t>
            </a:r>
            <a:endParaRPr kumimoji="0" lang="en-US" sz="2400" b="0" i="0" u="none" strike="noStrike" kern="1200" cap="none" spc="0" normalizeH="0" baseline="0" noProof="0" dirty="0">
              <a:ln>
                <a:noFill/>
              </a:ln>
              <a:solidFill>
                <a:srgbClr val="FFFFFF"/>
              </a:solidFill>
              <a:effectLst/>
              <a:uLnTx/>
              <a:uFillTx/>
              <a:latin typeface="CiscoSans" panose="020B0503020201020303" pitchFamily="34" charset="0"/>
              <a:ea typeface="ＭＳ Ｐゴシック" pitchFamily="34" charset="-128"/>
              <a:cs typeface="+mn-cs"/>
            </a:endParaRPr>
          </a:p>
        </p:txBody>
      </p:sp>
      <p:grpSp>
        <p:nvGrpSpPr>
          <p:cNvPr id="48" name="Group 47">
            <a:extLst>
              <a:ext uri="{FF2B5EF4-FFF2-40B4-BE49-F238E27FC236}">
                <a16:creationId xmlns:a16="http://schemas.microsoft.com/office/drawing/2014/main" id="{2E06D944-4240-EB44-9560-5C20FF9DB948}"/>
              </a:ext>
            </a:extLst>
          </p:cNvPr>
          <p:cNvGrpSpPr>
            <a:grpSpLocks noChangeAspect="1"/>
          </p:cNvGrpSpPr>
          <p:nvPr/>
        </p:nvGrpSpPr>
        <p:grpSpPr>
          <a:xfrm>
            <a:off x="6584522" y="2504193"/>
            <a:ext cx="415010" cy="412504"/>
            <a:chOff x="1579728" y="2192901"/>
            <a:chExt cx="496986" cy="493986"/>
          </a:xfrm>
        </p:grpSpPr>
        <p:sp>
          <p:nvSpPr>
            <p:cNvPr id="53" name="Freeform 664">
              <a:extLst>
                <a:ext uri="{FF2B5EF4-FFF2-40B4-BE49-F238E27FC236}">
                  <a16:creationId xmlns:a16="http://schemas.microsoft.com/office/drawing/2014/main" id="{95BA5A99-1220-8849-ACC2-EEFD9E876365}"/>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5073"/>
            </a:solidFill>
            <a:ln>
              <a:solidFill>
                <a:srgbClr val="00507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4" name="Freeform 665">
              <a:extLst>
                <a:ext uri="{FF2B5EF4-FFF2-40B4-BE49-F238E27FC236}">
                  <a16:creationId xmlns:a16="http://schemas.microsoft.com/office/drawing/2014/main" id="{6587ECB4-5D02-234A-8638-F772970D4A19}"/>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5073"/>
            </a:solidFill>
            <a:ln>
              <a:solidFill>
                <a:srgbClr val="00507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5" name="Rectangle 54">
              <a:extLst>
                <a:ext uri="{FF2B5EF4-FFF2-40B4-BE49-F238E27FC236}">
                  <a16:creationId xmlns:a16="http://schemas.microsoft.com/office/drawing/2014/main" id="{BE4F4470-BF2E-4A45-88E9-B6DC56A100F8}"/>
                </a:ext>
              </a:extLst>
            </p:cNvPr>
            <p:cNvSpPr/>
            <p:nvPr/>
          </p:nvSpPr>
          <p:spPr>
            <a:xfrm>
              <a:off x="1759636" y="2367857"/>
              <a:ext cx="137160" cy="137160"/>
            </a:xfrm>
            <a:prstGeom prst="rect">
              <a:avLst/>
            </a:prstGeom>
            <a:solidFill>
              <a:srgbClr val="005073">
                <a:lumMod val="75000"/>
              </a:srgbClr>
            </a:solidFill>
            <a:ln w="3175" cap="flat" cmpd="sng" algn="ctr">
              <a:solidFill>
                <a:srgbClr val="005073">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ＭＳ Ｐゴシック" pitchFamily="34" charset="-128"/>
                <a:cs typeface="+mn-cs"/>
              </a:endParaRPr>
            </a:p>
          </p:txBody>
        </p:sp>
      </p:grpSp>
      <p:grpSp>
        <p:nvGrpSpPr>
          <p:cNvPr id="56" name="Group 55">
            <a:extLst>
              <a:ext uri="{FF2B5EF4-FFF2-40B4-BE49-F238E27FC236}">
                <a16:creationId xmlns:a16="http://schemas.microsoft.com/office/drawing/2014/main" id="{53979E1A-B522-E042-87AD-5989AB564CEE}"/>
              </a:ext>
            </a:extLst>
          </p:cNvPr>
          <p:cNvGrpSpPr>
            <a:grpSpLocks noChangeAspect="1"/>
          </p:cNvGrpSpPr>
          <p:nvPr/>
        </p:nvGrpSpPr>
        <p:grpSpPr>
          <a:xfrm>
            <a:off x="4343927" y="2509353"/>
            <a:ext cx="415010" cy="412504"/>
            <a:chOff x="1579728" y="2192901"/>
            <a:chExt cx="496986" cy="493986"/>
          </a:xfrm>
        </p:grpSpPr>
        <p:sp>
          <p:nvSpPr>
            <p:cNvPr id="57" name="Freeform 664">
              <a:extLst>
                <a:ext uri="{FF2B5EF4-FFF2-40B4-BE49-F238E27FC236}">
                  <a16:creationId xmlns:a16="http://schemas.microsoft.com/office/drawing/2014/main" id="{2B175E50-2704-3547-859C-42AF783718E6}"/>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5073"/>
            </a:solidFill>
            <a:ln>
              <a:solidFill>
                <a:srgbClr val="00507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8" name="Freeform 665">
              <a:extLst>
                <a:ext uri="{FF2B5EF4-FFF2-40B4-BE49-F238E27FC236}">
                  <a16:creationId xmlns:a16="http://schemas.microsoft.com/office/drawing/2014/main" id="{F33D9336-8379-8941-96C0-1DDEBC0B3668}"/>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5073"/>
            </a:solidFill>
            <a:ln>
              <a:solidFill>
                <a:srgbClr val="00507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59" name="Rectangle 58">
              <a:extLst>
                <a:ext uri="{FF2B5EF4-FFF2-40B4-BE49-F238E27FC236}">
                  <a16:creationId xmlns:a16="http://schemas.microsoft.com/office/drawing/2014/main" id="{12746B81-849E-314F-AFF8-BB9A759979E9}"/>
                </a:ext>
              </a:extLst>
            </p:cNvPr>
            <p:cNvSpPr/>
            <p:nvPr/>
          </p:nvSpPr>
          <p:spPr>
            <a:xfrm>
              <a:off x="1759636" y="2367857"/>
              <a:ext cx="137160" cy="137160"/>
            </a:xfrm>
            <a:prstGeom prst="rect">
              <a:avLst/>
            </a:prstGeom>
            <a:solidFill>
              <a:srgbClr val="005073">
                <a:lumMod val="75000"/>
              </a:srgbClr>
            </a:solidFill>
            <a:ln w="3175" cap="flat" cmpd="sng" algn="ctr">
              <a:solidFill>
                <a:srgbClr val="005073">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ＭＳ Ｐゴシック" pitchFamily="34" charset="-128"/>
                <a:cs typeface="+mn-cs"/>
              </a:endParaRPr>
            </a:p>
          </p:txBody>
        </p:sp>
      </p:grpSp>
      <p:grpSp>
        <p:nvGrpSpPr>
          <p:cNvPr id="60" name="Group 59">
            <a:extLst>
              <a:ext uri="{FF2B5EF4-FFF2-40B4-BE49-F238E27FC236}">
                <a16:creationId xmlns:a16="http://schemas.microsoft.com/office/drawing/2014/main" id="{CBBBD461-544A-8B42-8431-983819979553}"/>
              </a:ext>
            </a:extLst>
          </p:cNvPr>
          <p:cNvGrpSpPr>
            <a:grpSpLocks noChangeAspect="1"/>
          </p:cNvGrpSpPr>
          <p:nvPr/>
        </p:nvGrpSpPr>
        <p:grpSpPr>
          <a:xfrm>
            <a:off x="2103332" y="2514513"/>
            <a:ext cx="415010" cy="412504"/>
            <a:chOff x="1579728" y="2192901"/>
            <a:chExt cx="496986" cy="493986"/>
          </a:xfrm>
        </p:grpSpPr>
        <p:sp>
          <p:nvSpPr>
            <p:cNvPr id="61" name="Freeform 664">
              <a:extLst>
                <a:ext uri="{FF2B5EF4-FFF2-40B4-BE49-F238E27FC236}">
                  <a16:creationId xmlns:a16="http://schemas.microsoft.com/office/drawing/2014/main" id="{CE2F144A-11C1-D24A-A75A-053290830093}"/>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5073"/>
            </a:solidFill>
            <a:ln>
              <a:solidFill>
                <a:srgbClr val="00507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62" name="Freeform 665">
              <a:extLst>
                <a:ext uri="{FF2B5EF4-FFF2-40B4-BE49-F238E27FC236}">
                  <a16:creationId xmlns:a16="http://schemas.microsoft.com/office/drawing/2014/main" id="{A7235CF1-93C5-9D4B-B0E6-749EA90EC840}"/>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5073"/>
            </a:solidFill>
            <a:ln>
              <a:solidFill>
                <a:srgbClr val="00507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63" name="Rectangle 62">
              <a:extLst>
                <a:ext uri="{FF2B5EF4-FFF2-40B4-BE49-F238E27FC236}">
                  <a16:creationId xmlns:a16="http://schemas.microsoft.com/office/drawing/2014/main" id="{B73F49A9-4AF6-FB48-8055-EE0714E3D9FB}"/>
                </a:ext>
              </a:extLst>
            </p:cNvPr>
            <p:cNvSpPr/>
            <p:nvPr/>
          </p:nvSpPr>
          <p:spPr>
            <a:xfrm>
              <a:off x="1759636" y="2367857"/>
              <a:ext cx="137160" cy="137160"/>
            </a:xfrm>
            <a:prstGeom prst="rect">
              <a:avLst/>
            </a:prstGeom>
            <a:solidFill>
              <a:srgbClr val="005073">
                <a:lumMod val="75000"/>
              </a:srgbClr>
            </a:solidFill>
            <a:ln w="3175" cap="flat" cmpd="sng" algn="ctr">
              <a:solidFill>
                <a:srgbClr val="005073">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ＭＳ Ｐゴシック" pitchFamily="34" charset="-128"/>
                <a:cs typeface="+mn-cs"/>
              </a:endParaRPr>
            </a:p>
          </p:txBody>
        </p:sp>
      </p:grpSp>
      <p:sp>
        <p:nvSpPr>
          <p:cNvPr id="64" name="Rounded Rectangle 63">
            <a:extLst>
              <a:ext uri="{FF2B5EF4-FFF2-40B4-BE49-F238E27FC236}">
                <a16:creationId xmlns:a16="http://schemas.microsoft.com/office/drawing/2014/main" id="{651F7F15-4762-2045-8429-7C0A32726095}"/>
              </a:ext>
            </a:extLst>
          </p:cNvPr>
          <p:cNvSpPr/>
          <p:nvPr/>
        </p:nvSpPr>
        <p:spPr>
          <a:xfrm>
            <a:off x="694232" y="2763926"/>
            <a:ext cx="1130059" cy="934966"/>
          </a:xfrm>
          <a:prstGeom prst="roundRect">
            <a:avLst>
              <a:gd name="adj" fmla="val 738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5" name="Rounded Rectangle 64">
            <a:extLst>
              <a:ext uri="{FF2B5EF4-FFF2-40B4-BE49-F238E27FC236}">
                <a16:creationId xmlns:a16="http://schemas.microsoft.com/office/drawing/2014/main" id="{667D626F-6FCE-AF44-93CF-6294D4CB253B}"/>
              </a:ext>
            </a:extLst>
          </p:cNvPr>
          <p:cNvSpPr/>
          <p:nvPr/>
        </p:nvSpPr>
        <p:spPr>
          <a:xfrm>
            <a:off x="2921028" y="2763578"/>
            <a:ext cx="1130059" cy="934966"/>
          </a:xfrm>
          <a:prstGeom prst="roundRect">
            <a:avLst>
              <a:gd name="adj" fmla="val 738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6" name="Rounded Rectangle 65">
            <a:extLst>
              <a:ext uri="{FF2B5EF4-FFF2-40B4-BE49-F238E27FC236}">
                <a16:creationId xmlns:a16="http://schemas.microsoft.com/office/drawing/2014/main" id="{D7D2D1D6-8CEA-7E40-A26D-9041A7789C32}"/>
              </a:ext>
            </a:extLst>
          </p:cNvPr>
          <p:cNvSpPr/>
          <p:nvPr/>
        </p:nvSpPr>
        <p:spPr>
          <a:xfrm>
            <a:off x="5137097" y="2761656"/>
            <a:ext cx="1130059" cy="934966"/>
          </a:xfrm>
          <a:prstGeom prst="roundRect">
            <a:avLst>
              <a:gd name="adj" fmla="val 738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Rounded Rectangle 66">
            <a:extLst>
              <a:ext uri="{FF2B5EF4-FFF2-40B4-BE49-F238E27FC236}">
                <a16:creationId xmlns:a16="http://schemas.microsoft.com/office/drawing/2014/main" id="{9E898774-2525-3741-A71A-DE2E074518AE}"/>
              </a:ext>
            </a:extLst>
          </p:cNvPr>
          <p:cNvSpPr/>
          <p:nvPr/>
        </p:nvSpPr>
        <p:spPr>
          <a:xfrm>
            <a:off x="7363893" y="2761308"/>
            <a:ext cx="1130059" cy="934966"/>
          </a:xfrm>
          <a:prstGeom prst="roundRect">
            <a:avLst>
              <a:gd name="adj" fmla="val 738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5" name="TextBox 84">
            <a:extLst>
              <a:ext uri="{FF2B5EF4-FFF2-40B4-BE49-F238E27FC236}">
                <a16:creationId xmlns:a16="http://schemas.microsoft.com/office/drawing/2014/main" id="{962C9C3D-1DF9-4A4E-938B-2100621182F8}"/>
              </a:ext>
            </a:extLst>
          </p:cNvPr>
          <p:cNvSpPr txBox="1"/>
          <p:nvPr/>
        </p:nvSpPr>
        <p:spPr>
          <a:xfrm>
            <a:off x="807633" y="2795380"/>
            <a:ext cx="877163" cy="1080039"/>
          </a:xfrm>
          <a:prstGeom prst="rect">
            <a:avLst/>
          </a:prstGeom>
          <a:noFill/>
        </p:spPr>
        <p:txBody>
          <a:bodyPr wrap="none" rtlCol="0">
            <a:spAutoFit/>
          </a:bodyP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8C6F4"/>
                </a:solidFill>
                <a:effectLst/>
                <a:uLnTx/>
                <a:uFillTx/>
                <a:latin typeface="CiscoSans ExtraLight" panose="020B0303020201020303" pitchFamily="34" charset="0"/>
                <a:ea typeface="ＭＳ Ｐゴシック" pitchFamily="34" charset="-128"/>
                <a:cs typeface="+mn-cs"/>
              </a:rPr>
              <a:t>Ecosystem</a:t>
            </a: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8C6F4"/>
                </a:solidFill>
                <a:effectLst/>
                <a:uLnTx/>
                <a:uFillTx/>
                <a:latin typeface="CiscoSans ExtraLight" panose="020B0303020201020303" pitchFamily="34" charset="0"/>
                <a:ea typeface="ＭＳ Ｐゴシック" pitchFamily="34" charset="-128"/>
                <a:cs typeface="+mn-cs"/>
              </a:rPr>
              <a:t>Platform</a:t>
            </a: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8C6F4"/>
                </a:solidFill>
                <a:effectLst/>
                <a:uLnTx/>
                <a:uFillTx/>
                <a:latin typeface="CiscoSans ExtraLight" panose="020B0303020201020303" pitchFamily="34" charset="0"/>
                <a:ea typeface="ＭＳ Ｐゴシック" pitchFamily="34" charset="-128"/>
                <a:cs typeface="+mn-cs"/>
              </a:rPr>
              <a:t>Curriculum</a:t>
            </a:r>
          </a:p>
          <a:p>
            <a:pPr marL="0" marR="0" lvl="0" indent="0" algn="ctr" defTabSz="457200" rtl="0" eaLnBrk="1" fontAlgn="base" latinLnBrk="0" hangingPunct="1">
              <a:lnSpc>
                <a:spcPct val="15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38C6F4"/>
              </a:solidFill>
              <a:effectLst/>
              <a:uLnTx/>
              <a:uFillTx/>
              <a:latin typeface="CiscoSans ExtraLight" panose="020B0303020201020303" pitchFamily="34" charset="0"/>
              <a:ea typeface="ＭＳ Ｐゴシック" pitchFamily="34" charset="-128"/>
              <a:cs typeface="+mn-cs"/>
            </a:endParaRPr>
          </a:p>
        </p:txBody>
      </p:sp>
      <p:sp>
        <p:nvSpPr>
          <p:cNvPr id="86" name="TextBox 85">
            <a:extLst>
              <a:ext uri="{FF2B5EF4-FFF2-40B4-BE49-F238E27FC236}">
                <a16:creationId xmlns:a16="http://schemas.microsoft.com/office/drawing/2014/main" id="{D2F4106B-BD5D-CF44-A4E0-730B1CB069DA}"/>
              </a:ext>
            </a:extLst>
          </p:cNvPr>
          <p:cNvSpPr txBox="1"/>
          <p:nvPr/>
        </p:nvSpPr>
        <p:spPr>
          <a:xfrm>
            <a:off x="2892198" y="2795380"/>
            <a:ext cx="1181856" cy="572208"/>
          </a:xfrm>
          <a:prstGeom prst="rect">
            <a:avLst/>
          </a:prstGeom>
          <a:noFill/>
        </p:spPr>
        <p:txBody>
          <a:bodyPr wrap="square" rtlCol="0">
            <a:spAutoFit/>
          </a:bodyP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BAB18"/>
                </a:solidFill>
                <a:effectLst/>
                <a:uLnTx/>
                <a:uFillTx/>
                <a:latin typeface="CiscoSans ExtraLight" panose="020B0303020201020303" pitchFamily="34" charset="0"/>
                <a:ea typeface="ＭＳ Ｐゴシック" pitchFamily="34" charset="-128"/>
                <a:cs typeface="+mn-cs"/>
              </a:rPr>
              <a:t>Support</a:t>
            </a: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BAB18"/>
                </a:solidFill>
                <a:effectLst/>
                <a:uLnTx/>
                <a:uFillTx/>
                <a:latin typeface="CiscoSans ExtraLight" panose="020B0303020201020303" pitchFamily="34" charset="0"/>
                <a:ea typeface="ＭＳ Ｐゴシック" pitchFamily="34" charset="-128"/>
                <a:cs typeface="+mn-cs"/>
              </a:rPr>
              <a:t>Training</a:t>
            </a:r>
          </a:p>
        </p:txBody>
      </p:sp>
      <p:sp>
        <p:nvSpPr>
          <p:cNvPr id="87" name="TextBox 86">
            <a:extLst>
              <a:ext uri="{FF2B5EF4-FFF2-40B4-BE49-F238E27FC236}">
                <a16:creationId xmlns:a16="http://schemas.microsoft.com/office/drawing/2014/main" id="{D676A000-3DBF-B440-91F8-780B6B98FF43}"/>
              </a:ext>
            </a:extLst>
          </p:cNvPr>
          <p:cNvSpPr txBox="1"/>
          <p:nvPr/>
        </p:nvSpPr>
        <p:spPr>
          <a:xfrm>
            <a:off x="5286606" y="2772084"/>
            <a:ext cx="851515" cy="826124"/>
          </a:xfrm>
          <a:prstGeom prst="rect">
            <a:avLst/>
          </a:prstGeom>
          <a:noFill/>
        </p:spPr>
        <p:txBody>
          <a:bodyPr wrap="none" rtlCol="0">
            <a:spAutoFit/>
          </a:bodyP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4C69"/>
                </a:solidFill>
                <a:effectLst/>
                <a:uLnTx/>
                <a:uFillTx/>
                <a:latin typeface="CiscoSans ExtraLight" panose="020B0303020201020303" pitchFamily="34" charset="0"/>
                <a:ea typeface="ＭＳ Ｐゴシック" pitchFamily="34" charset="-128"/>
                <a:cs typeface="+mn-cs"/>
              </a:rPr>
              <a:t>Instructors</a:t>
            </a: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4C69"/>
                </a:solidFill>
                <a:effectLst/>
                <a:uLnTx/>
                <a:uFillTx/>
                <a:latin typeface="CiscoSans ExtraLight" panose="020B0303020201020303" pitchFamily="34" charset="0"/>
                <a:ea typeface="ＭＳ Ｐゴシック" pitchFamily="34" charset="-128"/>
                <a:cs typeface="+mn-cs"/>
              </a:rPr>
              <a:t>Students</a:t>
            </a: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4C69"/>
                </a:solidFill>
                <a:effectLst/>
                <a:uLnTx/>
                <a:uFillTx/>
                <a:latin typeface="CiscoSans ExtraLight" panose="020B0303020201020303" pitchFamily="34" charset="0"/>
                <a:ea typeface="ＭＳ Ｐゴシック" pitchFamily="34" charset="-128"/>
                <a:cs typeface="+mn-cs"/>
              </a:rPr>
              <a:t>Facility</a:t>
            </a:r>
          </a:p>
        </p:txBody>
      </p:sp>
      <p:sp>
        <p:nvSpPr>
          <p:cNvPr id="88" name="TextBox 87">
            <a:extLst>
              <a:ext uri="{FF2B5EF4-FFF2-40B4-BE49-F238E27FC236}">
                <a16:creationId xmlns:a16="http://schemas.microsoft.com/office/drawing/2014/main" id="{F54C89A5-4A66-D140-A19F-C2251C12E6E2}"/>
              </a:ext>
            </a:extLst>
          </p:cNvPr>
          <p:cNvSpPr txBox="1"/>
          <p:nvPr/>
        </p:nvSpPr>
        <p:spPr>
          <a:xfrm>
            <a:off x="7378931" y="2836223"/>
            <a:ext cx="1032654" cy="318292"/>
          </a:xfrm>
          <a:prstGeom prst="rect">
            <a:avLst/>
          </a:prstGeom>
          <a:noFill/>
        </p:spPr>
        <p:txBody>
          <a:bodyPr wrap="none" rtlCol="0">
            <a:spAutoFit/>
          </a:bodyP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81C569"/>
                </a:solidFill>
                <a:effectLst/>
                <a:uLnTx/>
                <a:uFillTx/>
                <a:latin typeface="CiscoSans ExtraLight" panose="020B0303020201020303" pitchFamily="34" charset="0"/>
                <a:ea typeface="ＭＳ Ｐゴシック" pitchFamily="34" charset="-128"/>
                <a:cs typeface="+mn-cs"/>
              </a:rPr>
              <a:t>Opportunities</a:t>
            </a:r>
          </a:p>
        </p:txBody>
      </p:sp>
      <p:sp>
        <p:nvSpPr>
          <p:cNvPr id="34" name="Title 2">
            <a:extLst>
              <a:ext uri="{FF2B5EF4-FFF2-40B4-BE49-F238E27FC236}">
                <a16:creationId xmlns:a16="http://schemas.microsoft.com/office/drawing/2014/main" id="{B67B6279-4C00-CC40-BF98-0658D3E04B65}"/>
              </a:ext>
            </a:extLst>
          </p:cNvPr>
          <p:cNvSpPr>
            <a:spLocks noGrp="1"/>
          </p:cNvSpPr>
          <p:nvPr>
            <p:ph type="title"/>
          </p:nvPr>
        </p:nvSpPr>
        <p:spPr>
          <a:xfrm>
            <a:off x="437766" y="272733"/>
            <a:ext cx="8345488" cy="731837"/>
          </a:xfrm>
        </p:spPr>
        <p:txBody>
          <a:bodyPr/>
          <a:lstStyle/>
          <a:p>
            <a:r>
              <a:rPr lang="en-US" dirty="0"/>
              <a:t>Cisco Networking Academy Partnership</a:t>
            </a:r>
          </a:p>
        </p:txBody>
      </p:sp>
    </p:spTree>
    <p:extLst>
      <p:ext uri="{BB962C8B-B14F-4D97-AF65-F5344CB8AC3E}">
        <p14:creationId xmlns:p14="http://schemas.microsoft.com/office/powerpoint/2010/main" val="3355548103"/>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3303522" y="1014210"/>
            <a:ext cx="2343032"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ight Triangle 56"/>
          <p:cNvSpPr/>
          <p:nvPr/>
        </p:nvSpPr>
        <p:spPr>
          <a:xfrm>
            <a:off x="5649588" y="101318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5649269" y="131066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Isosceles Triangle 58"/>
          <p:cNvSpPr/>
          <p:nvPr/>
        </p:nvSpPr>
        <p:spPr>
          <a:xfrm rot="10800000">
            <a:off x="5605019" y="146257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 y="3194892"/>
            <a:ext cx="9151136" cy="194860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530107" y="3602936"/>
            <a:ext cx="1021588" cy="1008096"/>
            <a:chOff x="559190" y="1624591"/>
            <a:chExt cx="1817884" cy="1793877"/>
          </a:xfrm>
        </p:grpSpPr>
        <p:sp>
          <p:nvSpPr>
            <p:cNvPr id="50" name="Chord 49"/>
            <p:cNvSpPr/>
            <p:nvPr/>
          </p:nvSpPr>
          <p:spPr>
            <a:xfrm>
              <a:off x="583197" y="162459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hord 50"/>
            <p:cNvSpPr/>
            <p:nvPr/>
          </p:nvSpPr>
          <p:spPr>
            <a:xfrm rot="10800000">
              <a:off x="559190" y="1624591"/>
              <a:ext cx="1793877" cy="1793877"/>
            </a:xfrm>
            <a:prstGeom prst="chord">
              <a:avLst>
                <a:gd name="adj1" fmla="val 5467745"/>
                <a:gd name="adj2" fmla="val 1620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680264" y="3460780"/>
            <a:ext cx="3530092" cy="1666248"/>
          </a:xfrm>
          <a:prstGeom prst="rect">
            <a:avLst/>
          </a:prstGeom>
          <a:noFill/>
        </p:spPr>
        <p:txBody>
          <a:bodyPr wrap="square" numCol="1" spcCol="548640" rtlCol="0">
            <a:noAutofit/>
          </a:bodyPr>
          <a:lstStyle/>
          <a:p>
            <a:pPr>
              <a:spcBef>
                <a:spcPts val="0"/>
              </a:spcBef>
              <a:spcAft>
                <a:spcPts val="300"/>
              </a:spcAft>
            </a:pPr>
            <a:r>
              <a:rPr lang="en-US" sz="1000" dirty="0">
                <a:solidFill>
                  <a:schemeClr val="bg1"/>
                </a:solidFill>
              </a:rPr>
              <a:t>As an integral part of the Networking Academy learning experience, Packet Tracer provides </a:t>
            </a:r>
          </a:p>
          <a:p>
            <a:pPr marL="109728" indent="-109728">
              <a:spcBef>
                <a:spcPts val="400"/>
              </a:spcBef>
              <a:buSzPct val="80000"/>
              <a:buFont typeface="Arial"/>
              <a:buChar char="•"/>
            </a:pPr>
            <a:r>
              <a:rPr lang="en-US" sz="1000" dirty="0">
                <a:solidFill>
                  <a:schemeClr val="bg1"/>
                </a:solidFill>
              </a:rPr>
              <a:t>Simulation</a:t>
            </a:r>
          </a:p>
          <a:p>
            <a:pPr marL="109728" indent="-109728">
              <a:spcBef>
                <a:spcPts val="400"/>
              </a:spcBef>
              <a:buSzPct val="80000"/>
              <a:buFont typeface="Arial"/>
              <a:buChar char="•"/>
            </a:pPr>
            <a:r>
              <a:rPr lang="en-US" sz="1000" dirty="0">
                <a:solidFill>
                  <a:schemeClr val="bg1"/>
                </a:solidFill>
              </a:rPr>
              <a:t>Visualization</a:t>
            </a:r>
          </a:p>
          <a:p>
            <a:pPr marL="109728" indent="-109728">
              <a:spcBef>
                <a:spcPts val="400"/>
              </a:spcBef>
              <a:buSzPct val="80000"/>
              <a:buFont typeface="Arial"/>
              <a:buChar char="•"/>
            </a:pPr>
            <a:r>
              <a:rPr lang="en-US" sz="1000" dirty="0">
                <a:solidFill>
                  <a:schemeClr val="bg1"/>
                </a:solidFill>
              </a:rPr>
              <a:t>Authoring</a:t>
            </a:r>
          </a:p>
          <a:p>
            <a:pPr marL="109728" indent="-109728">
              <a:spcBef>
                <a:spcPts val="400"/>
              </a:spcBef>
              <a:buSzPct val="80000"/>
              <a:buFont typeface="Arial"/>
              <a:buChar char="•"/>
            </a:pPr>
            <a:r>
              <a:rPr lang="en-US" sz="1000" dirty="0">
                <a:solidFill>
                  <a:schemeClr val="bg1"/>
                </a:solidFill>
              </a:rPr>
              <a:t>Assessment</a:t>
            </a:r>
          </a:p>
          <a:p>
            <a:pPr marL="109728" indent="-109728">
              <a:spcBef>
                <a:spcPts val="400"/>
              </a:spcBef>
              <a:buSzPct val="80000"/>
              <a:buFont typeface="Arial"/>
              <a:buChar char="•"/>
            </a:pPr>
            <a:r>
              <a:rPr lang="en-US" sz="1000" dirty="0">
                <a:solidFill>
                  <a:schemeClr val="bg1"/>
                </a:solidFill>
              </a:rPr>
              <a:t>Collaboration capabilities and facilitates the teaching and learning of complex technology concepts. </a:t>
            </a:r>
          </a:p>
        </p:txBody>
      </p:sp>
      <p:sp>
        <p:nvSpPr>
          <p:cNvPr id="19" name="Rectangle 18"/>
          <p:cNvSpPr/>
          <p:nvPr/>
        </p:nvSpPr>
        <p:spPr>
          <a:xfrm>
            <a:off x="1649090" y="3184952"/>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4" name="Picture 23"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3817" y="3705467"/>
            <a:ext cx="521356" cy="740663"/>
          </a:xfrm>
          <a:prstGeom prst="rect">
            <a:avLst/>
          </a:prstGeom>
        </p:spPr>
      </p:pic>
      <p:sp>
        <p:nvSpPr>
          <p:cNvPr id="28" name="TextBox 27"/>
          <p:cNvSpPr txBox="1"/>
          <p:nvPr/>
        </p:nvSpPr>
        <p:spPr>
          <a:xfrm>
            <a:off x="623346" y="1424329"/>
            <a:ext cx="2240856" cy="615553"/>
          </a:xfrm>
          <a:prstGeom prst="rect">
            <a:avLst/>
          </a:prstGeom>
          <a:noFill/>
        </p:spPr>
        <p:txBody>
          <a:bodyPr wrap="square" lIns="0" tIns="0" rIns="0" bIns="0" rtlCol="0">
            <a:spAutoFit/>
          </a:bodyPr>
          <a:lstStyle/>
          <a:p>
            <a:pPr>
              <a:spcAft>
                <a:spcPts val="700"/>
              </a:spcAft>
            </a:pPr>
            <a:r>
              <a:rPr lang="en-US" sz="1000" dirty="0"/>
              <a:t>Packet Tracer is an innovative simulation and visualization tool used for lectures, labs, games, homework, assessments, and competitions.</a:t>
            </a:r>
          </a:p>
        </p:txBody>
      </p:sp>
      <p:sp>
        <p:nvSpPr>
          <p:cNvPr id="29" name="Rectangle 28"/>
          <p:cNvSpPr/>
          <p:nvPr/>
        </p:nvSpPr>
        <p:spPr>
          <a:xfrm>
            <a:off x="381480" y="1013189"/>
            <a:ext cx="2456236"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29"/>
          <p:cNvSpPr/>
          <p:nvPr/>
        </p:nvSpPr>
        <p:spPr>
          <a:xfrm rot="5400000">
            <a:off x="290503" y="107933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p:cNvSpPr/>
          <p:nvPr/>
        </p:nvSpPr>
        <p:spPr>
          <a:xfrm>
            <a:off x="2837716" y="1012166"/>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837397" y="1309647"/>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10800000">
            <a:off x="2793147" y="1461558"/>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529052" y="1006641"/>
            <a:ext cx="1846980" cy="307777"/>
          </a:xfrm>
          <a:prstGeom prst="rect">
            <a:avLst/>
          </a:prstGeom>
          <a:noFill/>
        </p:spPr>
        <p:txBody>
          <a:bodyPr wrap="none" rtlCol="0" anchor="ctr">
            <a:spAutoFit/>
          </a:bodyPr>
          <a:lstStyle/>
          <a:p>
            <a:r>
              <a:rPr lang="en-US" sz="1400" dirty="0"/>
              <a:t>Curriculum Overview</a:t>
            </a:r>
          </a:p>
        </p:txBody>
      </p:sp>
      <p:sp>
        <p:nvSpPr>
          <p:cNvPr id="35" name="TextBox 34"/>
          <p:cNvSpPr txBox="1"/>
          <p:nvPr/>
        </p:nvSpPr>
        <p:spPr>
          <a:xfrm>
            <a:off x="3485710" y="1414333"/>
            <a:ext cx="2119309" cy="769441"/>
          </a:xfrm>
          <a:prstGeom prst="rect">
            <a:avLst/>
          </a:prstGeom>
          <a:noFill/>
        </p:spPr>
        <p:txBody>
          <a:bodyPr wrap="square" lIns="0" tIns="0" rIns="0" bIns="0" rtlCol="0">
            <a:spAutoFit/>
          </a:bodyPr>
          <a:lstStyle/>
          <a:p>
            <a:pPr>
              <a:spcAft>
                <a:spcPts val="700"/>
              </a:spcAft>
            </a:pPr>
            <a:r>
              <a:rPr lang="en-US" sz="1000" dirty="0"/>
              <a:t>The Packet Tracer simulation-based learning environment promotes the development of essential career skills ranging from teamwork and critical thinking to creative problem solving.</a:t>
            </a:r>
          </a:p>
        </p:txBody>
      </p:sp>
      <p:sp>
        <p:nvSpPr>
          <p:cNvPr id="37" name="Isosceles Triangle 36"/>
          <p:cNvSpPr/>
          <p:nvPr/>
        </p:nvSpPr>
        <p:spPr>
          <a:xfrm rot="5400000">
            <a:off x="3201527" y="108035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436724" y="1007662"/>
            <a:ext cx="1159292" cy="307777"/>
          </a:xfrm>
          <a:prstGeom prst="rect">
            <a:avLst/>
          </a:prstGeom>
          <a:noFill/>
        </p:spPr>
        <p:txBody>
          <a:bodyPr wrap="none" rtlCol="0" anchor="ctr">
            <a:spAutoFit/>
          </a:bodyPr>
          <a:lstStyle/>
          <a:p>
            <a:r>
              <a:rPr lang="en-US" sz="1400" dirty="0">
                <a:solidFill>
                  <a:srgbClr val="FFFFFF"/>
                </a:solidFill>
              </a:rPr>
              <a:t>Career Prep</a:t>
            </a:r>
          </a:p>
        </p:txBody>
      </p:sp>
      <p:sp>
        <p:nvSpPr>
          <p:cNvPr id="42" name="TextBox 41"/>
          <p:cNvSpPr txBox="1"/>
          <p:nvPr/>
        </p:nvSpPr>
        <p:spPr>
          <a:xfrm>
            <a:off x="6250766" y="1386394"/>
            <a:ext cx="2306598" cy="974626"/>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en-US" sz="1000" dirty="0"/>
              <a:t>Cisco Packet Tracer (PT)</a:t>
            </a:r>
          </a:p>
          <a:p>
            <a:pPr marL="109728" indent="-109728">
              <a:spcBef>
                <a:spcPts val="400"/>
              </a:spcBef>
              <a:buSzPct val="80000"/>
              <a:buFont typeface="Arial"/>
              <a:buChar char="•"/>
            </a:pPr>
            <a:r>
              <a:rPr lang="en-US" sz="1000" dirty="0"/>
              <a:t>PT Mobile Android</a:t>
            </a:r>
          </a:p>
          <a:p>
            <a:pPr marL="109728" indent="-109728">
              <a:spcBef>
                <a:spcPts val="400"/>
              </a:spcBef>
              <a:buSzPct val="80000"/>
              <a:buFont typeface="Arial"/>
              <a:buChar char="•"/>
            </a:pPr>
            <a:r>
              <a:rPr lang="en-US" sz="1000" dirty="0"/>
              <a:t>PT Mobile iOS</a:t>
            </a:r>
          </a:p>
          <a:p>
            <a:pPr marL="109728" indent="-109728">
              <a:spcBef>
                <a:spcPts val="400"/>
              </a:spcBef>
              <a:buSzPct val="80000"/>
              <a:buFont typeface="Arial"/>
              <a:buChar char="•"/>
            </a:pPr>
            <a:r>
              <a:rPr lang="en-US" sz="1000" dirty="0"/>
              <a:t>PT Games</a:t>
            </a:r>
          </a:p>
          <a:p>
            <a:pPr marL="109728" indent="-109728">
              <a:spcBef>
                <a:spcPts val="400"/>
              </a:spcBef>
              <a:buSzPct val="80000"/>
              <a:buFont typeface="Arial"/>
              <a:buChar char="•"/>
            </a:pPr>
            <a:endParaRPr lang="en-US" sz="1000" dirty="0"/>
          </a:p>
        </p:txBody>
      </p:sp>
      <p:sp>
        <p:nvSpPr>
          <p:cNvPr id="43" name="Rectangle 42"/>
          <p:cNvSpPr/>
          <p:nvPr/>
        </p:nvSpPr>
        <p:spPr>
          <a:xfrm>
            <a:off x="6068577" y="1008306"/>
            <a:ext cx="2534085"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p:cNvSpPr/>
          <p:nvPr/>
        </p:nvSpPr>
        <p:spPr>
          <a:xfrm rot="5400000">
            <a:off x="5966584" y="107445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Triangle 44"/>
          <p:cNvSpPr/>
          <p:nvPr/>
        </p:nvSpPr>
        <p:spPr>
          <a:xfrm>
            <a:off x="8601933" y="1007282"/>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8601614" y="1304763"/>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p:cNvSpPr/>
          <p:nvPr/>
        </p:nvSpPr>
        <p:spPr>
          <a:xfrm rot="10800000">
            <a:off x="8557364" y="145667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6221328" y="1001757"/>
            <a:ext cx="1944763" cy="307777"/>
          </a:xfrm>
          <a:prstGeom prst="rect">
            <a:avLst/>
          </a:prstGeom>
          <a:noFill/>
        </p:spPr>
        <p:txBody>
          <a:bodyPr wrap="none" rtlCol="0" anchor="ctr">
            <a:spAutoFit/>
          </a:bodyPr>
          <a:lstStyle/>
          <a:p>
            <a:r>
              <a:rPr lang="en-US" sz="1400" dirty="0">
                <a:solidFill>
                  <a:srgbClr val="FFFFFF"/>
                </a:solidFill>
              </a:rPr>
              <a:t>Learning Components</a:t>
            </a:r>
          </a:p>
        </p:txBody>
      </p:sp>
      <p:sp>
        <p:nvSpPr>
          <p:cNvPr id="3" name="Title 2"/>
          <p:cNvSpPr>
            <a:spLocks noGrp="1"/>
          </p:cNvSpPr>
          <p:nvPr>
            <p:ph type="title"/>
          </p:nvPr>
        </p:nvSpPr>
        <p:spPr/>
        <p:txBody>
          <a:bodyPr/>
          <a:lstStyle/>
          <a:p>
            <a:r>
              <a:rPr lang="en-US" dirty="0"/>
              <a:t>Packet Tracer</a:t>
            </a:r>
          </a:p>
        </p:txBody>
      </p:sp>
      <p:pic>
        <p:nvPicPr>
          <p:cNvPr id="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7541" y="2607476"/>
            <a:ext cx="4106576" cy="191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44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3303522" y="1014210"/>
            <a:ext cx="2343032"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ight Triangle 56"/>
          <p:cNvSpPr/>
          <p:nvPr/>
        </p:nvSpPr>
        <p:spPr>
          <a:xfrm>
            <a:off x="5649588" y="101318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5649269" y="131066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Isosceles Triangle 58"/>
          <p:cNvSpPr/>
          <p:nvPr/>
        </p:nvSpPr>
        <p:spPr>
          <a:xfrm rot="10800000">
            <a:off x="5605019" y="146257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 y="3194892"/>
            <a:ext cx="9151136" cy="194860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530107" y="3602936"/>
            <a:ext cx="1021588" cy="1008096"/>
            <a:chOff x="559190" y="1624591"/>
            <a:chExt cx="1817884" cy="1793877"/>
          </a:xfrm>
        </p:grpSpPr>
        <p:sp>
          <p:nvSpPr>
            <p:cNvPr id="50" name="Chord 49"/>
            <p:cNvSpPr/>
            <p:nvPr/>
          </p:nvSpPr>
          <p:spPr>
            <a:xfrm>
              <a:off x="583197" y="162459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hord 50"/>
            <p:cNvSpPr/>
            <p:nvPr/>
          </p:nvSpPr>
          <p:spPr>
            <a:xfrm rot="10800000">
              <a:off x="559190" y="1624591"/>
              <a:ext cx="1793877" cy="1793877"/>
            </a:xfrm>
            <a:prstGeom prst="chord">
              <a:avLst>
                <a:gd name="adj1" fmla="val 5467745"/>
                <a:gd name="adj2" fmla="val 1620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680264" y="3460780"/>
            <a:ext cx="3530092" cy="1666248"/>
          </a:xfrm>
          <a:prstGeom prst="rect">
            <a:avLst/>
          </a:prstGeom>
          <a:noFill/>
        </p:spPr>
        <p:txBody>
          <a:bodyPr wrap="square" numCol="1" spcCol="548640" rtlCol="0">
            <a:noAutofit/>
          </a:bodyPr>
          <a:lstStyle/>
          <a:p>
            <a:pPr>
              <a:spcBef>
                <a:spcPts val="400"/>
              </a:spcBef>
              <a:buSzPct val="80000"/>
            </a:pPr>
            <a:r>
              <a:rPr lang="en-US" sz="1000" dirty="0">
                <a:solidFill>
                  <a:schemeClr val="bg1"/>
                </a:solidFill>
              </a:rPr>
              <a:t>As an integral part of the Networking Academy learning experience, Cisco Prototyping Lab provides</a:t>
            </a:r>
          </a:p>
          <a:p>
            <a:pPr marL="109728" indent="-109728">
              <a:spcBef>
                <a:spcPts val="400"/>
              </a:spcBef>
              <a:buSzPct val="80000"/>
              <a:buFont typeface="Arial"/>
              <a:buChar char="•"/>
            </a:pPr>
            <a:r>
              <a:rPr lang="en-US" sz="1000" dirty="0">
                <a:solidFill>
                  <a:schemeClr val="bg1"/>
                </a:solidFill>
              </a:rPr>
              <a:t>Interactive labs using </a:t>
            </a:r>
            <a:r>
              <a:rPr lang="en-US" sz="1000" dirty="0" err="1">
                <a:solidFill>
                  <a:schemeClr val="bg1"/>
                </a:solidFill>
              </a:rPr>
              <a:t>Jupyter</a:t>
            </a:r>
            <a:r>
              <a:rPr lang="en-US" sz="1000" dirty="0">
                <a:solidFill>
                  <a:schemeClr val="bg1"/>
                </a:solidFill>
              </a:rPr>
              <a:t> Notebook</a:t>
            </a:r>
          </a:p>
          <a:p>
            <a:pPr marL="109728" indent="-109728">
              <a:spcBef>
                <a:spcPts val="400"/>
              </a:spcBef>
              <a:buSzPct val="80000"/>
              <a:buFont typeface="Arial"/>
              <a:buChar char="•"/>
            </a:pPr>
            <a:r>
              <a:rPr lang="en-US" sz="1000" dirty="0">
                <a:solidFill>
                  <a:schemeClr val="bg1"/>
                </a:solidFill>
              </a:rPr>
              <a:t>Visual programming with </a:t>
            </a:r>
            <a:r>
              <a:rPr lang="en-US" sz="1000" dirty="0" err="1">
                <a:solidFill>
                  <a:schemeClr val="bg1"/>
                </a:solidFill>
              </a:rPr>
              <a:t>Blockly</a:t>
            </a:r>
            <a:endParaRPr lang="en-US" sz="1000" dirty="0">
              <a:solidFill>
                <a:schemeClr val="bg1"/>
              </a:solidFill>
            </a:endParaRPr>
          </a:p>
          <a:p>
            <a:pPr marL="109728" indent="-109728">
              <a:spcBef>
                <a:spcPts val="400"/>
              </a:spcBef>
              <a:buSzPct val="80000"/>
              <a:buFont typeface="Arial"/>
              <a:buChar char="•"/>
            </a:pPr>
            <a:r>
              <a:rPr lang="en-US" sz="1000" dirty="0">
                <a:solidFill>
                  <a:schemeClr val="bg1"/>
                </a:solidFill>
              </a:rPr>
              <a:t>Device programming with Python </a:t>
            </a:r>
          </a:p>
          <a:p>
            <a:pPr marL="109728" indent="-109728">
              <a:spcBef>
                <a:spcPts val="400"/>
              </a:spcBef>
              <a:buSzPct val="80000"/>
              <a:buFont typeface="Arial"/>
              <a:buChar char="•"/>
            </a:pPr>
            <a:r>
              <a:rPr lang="en-US" sz="1000" dirty="0">
                <a:solidFill>
                  <a:schemeClr val="bg1"/>
                </a:solidFill>
              </a:rPr>
              <a:t>Data visualization &amp; analytics</a:t>
            </a:r>
          </a:p>
          <a:p>
            <a:pPr marL="109728" indent="-109728">
              <a:spcBef>
                <a:spcPts val="400"/>
              </a:spcBef>
              <a:buSzPct val="80000"/>
              <a:buFont typeface="Arial"/>
              <a:buChar char="•"/>
            </a:pPr>
            <a:r>
              <a:rPr lang="en-US" sz="1000" dirty="0">
                <a:solidFill>
                  <a:schemeClr val="bg1"/>
                </a:solidFill>
              </a:rPr>
              <a:t>Connected applications via APIs</a:t>
            </a:r>
          </a:p>
          <a:p>
            <a:pPr marL="109728" indent="-109728">
              <a:spcBef>
                <a:spcPts val="400"/>
              </a:spcBef>
              <a:buSzPct val="80000"/>
              <a:buFont typeface="Arial"/>
              <a:buChar char="•"/>
            </a:pPr>
            <a:r>
              <a:rPr lang="en-US" sz="1000" dirty="0">
                <a:solidFill>
                  <a:schemeClr val="bg1"/>
                </a:solidFill>
              </a:rPr>
              <a:t>Rapid Prototyping</a:t>
            </a:r>
          </a:p>
        </p:txBody>
      </p:sp>
      <p:sp>
        <p:nvSpPr>
          <p:cNvPr id="19" name="Rectangle 18"/>
          <p:cNvSpPr/>
          <p:nvPr/>
        </p:nvSpPr>
        <p:spPr>
          <a:xfrm>
            <a:off x="1649090" y="3184952"/>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4" name="Picture 23"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3817" y="3705467"/>
            <a:ext cx="521356" cy="740663"/>
          </a:xfrm>
          <a:prstGeom prst="rect">
            <a:avLst/>
          </a:prstGeom>
        </p:spPr>
      </p:pic>
      <p:sp>
        <p:nvSpPr>
          <p:cNvPr id="28" name="TextBox 27"/>
          <p:cNvSpPr txBox="1"/>
          <p:nvPr/>
        </p:nvSpPr>
        <p:spPr>
          <a:xfrm>
            <a:off x="623346" y="1424329"/>
            <a:ext cx="2240856" cy="1384995"/>
          </a:xfrm>
          <a:prstGeom prst="rect">
            <a:avLst/>
          </a:prstGeom>
          <a:noFill/>
        </p:spPr>
        <p:txBody>
          <a:bodyPr wrap="square" lIns="0" tIns="0" rIns="0" bIns="0" rtlCol="0">
            <a:spAutoFit/>
          </a:bodyPr>
          <a:lstStyle/>
          <a:p>
            <a:pPr>
              <a:spcAft>
                <a:spcPts val="700"/>
              </a:spcAft>
            </a:pPr>
            <a:r>
              <a:rPr lang="en-US" sz="1000" dirty="0"/>
              <a:t>The Cisco Prototyping Lab is a comprehensive learning environment created by Cisco for Networking Academy students to learn and practice key aspects of the foundational IoT technologies. Using an engaging, hands-on approach, it supports both the learning and creative phases of the Networking Fundamentals curriculum.</a:t>
            </a:r>
          </a:p>
        </p:txBody>
      </p:sp>
      <p:sp>
        <p:nvSpPr>
          <p:cNvPr id="29" name="Rectangle 28"/>
          <p:cNvSpPr/>
          <p:nvPr/>
        </p:nvSpPr>
        <p:spPr>
          <a:xfrm>
            <a:off x="381480" y="1013189"/>
            <a:ext cx="2456236"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29"/>
          <p:cNvSpPr/>
          <p:nvPr/>
        </p:nvSpPr>
        <p:spPr>
          <a:xfrm rot="5400000">
            <a:off x="290503" y="107933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p:cNvSpPr/>
          <p:nvPr/>
        </p:nvSpPr>
        <p:spPr>
          <a:xfrm>
            <a:off x="2837716" y="1012166"/>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837397" y="1309647"/>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10800000">
            <a:off x="2793147" y="1461558"/>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529052" y="1006641"/>
            <a:ext cx="1309333" cy="307777"/>
          </a:xfrm>
          <a:prstGeom prst="rect">
            <a:avLst/>
          </a:prstGeom>
          <a:noFill/>
        </p:spPr>
        <p:txBody>
          <a:bodyPr wrap="none" rtlCol="0" anchor="ctr">
            <a:spAutoFit/>
          </a:bodyPr>
          <a:lstStyle/>
          <a:p>
            <a:r>
              <a:rPr lang="en-US" sz="1400" dirty="0"/>
              <a:t>Tool Overview</a:t>
            </a:r>
          </a:p>
        </p:txBody>
      </p:sp>
      <p:sp>
        <p:nvSpPr>
          <p:cNvPr id="35" name="TextBox 34"/>
          <p:cNvSpPr txBox="1"/>
          <p:nvPr/>
        </p:nvSpPr>
        <p:spPr>
          <a:xfrm>
            <a:off x="3485710" y="1414333"/>
            <a:ext cx="2119309" cy="1231106"/>
          </a:xfrm>
          <a:prstGeom prst="rect">
            <a:avLst/>
          </a:prstGeom>
          <a:noFill/>
        </p:spPr>
        <p:txBody>
          <a:bodyPr wrap="square" lIns="0" tIns="0" rIns="0" bIns="0" rtlCol="0">
            <a:spAutoFit/>
          </a:bodyPr>
          <a:lstStyle/>
          <a:p>
            <a:pPr>
              <a:spcAft>
                <a:spcPts val="700"/>
              </a:spcAft>
            </a:pPr>
            <a:r>
              <a:rPr lang="en-US" sz="1000" dirty="0"/>
              <a:t>Provides an easy to use, comprehensive learning environment using real devices, code, coding tools and data that students use to create the physical interconnection of an end-to-end  IoT  and the logical data pipeline to acquire, analyze and present data.</a:t>
            </a:r>
          </a:p>
        </p:txBody>
      </p:sp>
      <p:sp>
        <p:nvSpPr>
          <p:cNvPr id="37" name="Isosceles Triangle 36"/>
          <p:cNvSpPr/>
          <p:nvPr/>
        </p:nvSpPr>
        <p:spPr>
          <a:xfrm rot="5400000">
            <a:off x="3201527" y="108035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436724" y="1007662"/>
            <a:ext cx="1159292" cy="307777"/>
          </a:xfrm>
          <a:prstGeom prst="rect">
            <a:avLst/>
          </a:prstGeom>
          <a:noFill/>
        </p:spPr>
        <p:txBody>
          <a:bodyPr wrap="none" rtlCol="0" anchor="ctr">
            <a:spAutoFit/>
          </a:bodyPr>
          <a:lstStyle/>
          <a:p>
            <a:r>
              <a:rPr lang="en-US" sz="1400" dirty="0">
                <a:solidFill>
                  <a:srgbClr val="FFFFFF"/>
                </a:solidFill>
              </a:rPr>
              <a:t>Career Prep</a:t>
            </a:r>
          </a:p>
        </p:txBody>
      </p:sp>
      <p:sp>
        <p:nvSpPr>
          <p:cNvPr id="42" name="TextBox 41"/>
          <p:cNvSpPr txBox="1"/>
          <p:nvPr/>
        </p:nvSpPr>
        <p:spPr>
          <a:xfrm>
            <a:off x="6250766" y="1386394"/>
            <a:ext cx="2306598" cy="1487587"/>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en-US" sz="1000" dirty="0"/>
              <a:t>Prototyping Lab App</a:t>
            </a:r>
          </a:p>
          <a:p>
            <a:pPr marL="109728" indent="-109728">
              <a:spcBef>
                <a:spcPts val="400"/>
              </a:spcBef>
              <a:buSzPct val="80000"/>
              <a:buFont typeface="Arial"/>
              <a:buChar char="•"/>
            </a:pPr>
            <a:r>
              <a:rPr lang="en-US" sz="1000" dirty="0"/>
              <a:t>Prototyping Lab Kit </a:t>
            </a:r>
          </a:p>
          <a:p>
            <a:pPr marL="271463" indent="-109538">
              <a:spcBef>
                <a:spcPts val="400"/>
              </a:spcBef>
              <a:buSzPct val="80000"/>
              <a:buFont typeface="Arial"/>
              <a:buChar char="•"/>
            </a:pPr>
            <a:r>
              <a:rPr lang="en-US" sz="1000" dirty="0"/>
              <a:t>Raspberry Pi 3 </a:t>
            </a:r>
            <a:r>
              <a:rPr lang="en-US" sz="1000" dirty="0" err="1"/>
              <a:t>CanaKit</a:t>
            </a:r>
            <a:r>
              <a:rPr lang="en-US" sz="1000" dirty="0"/>
              <a:t> Ultimate Starter Kit (or equivalent)</a:t>
            </a:r>
          </a:p>
          <a:p>
            <a:pPr marL="271463" indent="-109538">
              <a:spcBef>
                <a:spcPts val="400"/>
              </a:spcBef>
              <a:buSzPct val="80000"/>
              <a:buFont typeface="Arial"/>
              <a:buChar char="•"/>
            </a:pPr>
            <a:r>
              <a:rPr lang="en-US" sz="1000" dirty="0" err="1"/>
              <a:t>SparkFun</a:t>
            </a:r>
            <a:r>
              <a:rPr lang="en-US" sz="1000" dirty="0"/>
              <a:t> Inventor’s Kit for Arduino v3.2 (or equivalent)</a:t>
            </a:r>
          </a:p>
          <a:p>
            <a:pPr marL="271463" indent="-109538">
              <a:spcBef>
                <a:spcPts val="400"/>
              </a:spcBef>
              <a:buSzPct val="80000"/>
              <a:buFont typeface="Arial"/>
              <a:buChar char="•"/>
            </a:pPr>
            <a:r>
              <a:rPr lang="en-US" sz="1000" dirty="0"/>
              <a:t>Cables, sensors &amp; actuators</a:t>
            </a:r>
          </a:p>
          <a:p>
            <a:pPr marL="109728" indent="-109728">
              <a:spcBef>
                <a:spcPts val="400"/>
              </a:spcBef>
              <a:buSzPct val="80000"/>
              <a:buFont typeface="Arial"/>
              <a:buChar char="•"/>
            </a:pPr>
            <a:endParaRPr lang="en-US" sz="1000" dirty="0"/>
          </a:p>
        </p:txBody>
      </p:sp>
      <p:sp>
        <p:nvSpPr>
          <p:cNvPr id="43" name="Rectangle 42"/>
          <p:cNvSpPr/>
          <p:nvPr/>
        </p:nvSpPr>
        <p:spPr>
          <a:xfrm>
            <a:off x="6068577" y="1008306"/>
            <a:ext cx="2534085"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p:cNvSpPr/>
          <p:nvPr/>
        </p:nvSpPr>
        <p:spPr>
          <a:xfrm rot="5400000">
            <a:off x="5966584" y="107445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Triangle 44"/>
          <p:cNvSpPr/>
          <p:nvPr/>
        </p:nvSpPr>
        <p:spPr>
          <a:xfrm>
            <a:off x="8601933" y="1007282"/>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8601614" y="1304763"/>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p:cNvSpPr/>
          <p:nvPr/>
        </p:nvSpPr>
        <p:spPr>
          <a:xfrm rot="10800000">
            <a:off x="8557364" y="145667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6221328" y="1001757"/>
            <a:ext cx="1944763" cy="307777"/>
          </a:xfrm>
          <a:prstGeom prst="rect">
            <a:avLst/>
          </a:prstGeom>
          <a:noFill/>
        </p:spPr>
        <p:txBody>
          <a:bodyPr wrap="none" rtlCol="0" anchor="ctr">
            <a:spAutoFit/>
          </a:bodyPr>
          <a:lstStyle/>
          <a:p>
            <a:r>
              <a:rPr lang="en-US" sz="1400" dirty="0">
                <a:solidFill>
                  <a:srgbClr val="FFFFFF"/>
                </a:solidFill>
              </a:rPr>
              <a:t>Learning Components</a:t>
            </a:r>
          </a:p>
        </p:txBody>
      </p:sp>
      <p:sp>
        <p:nvSpPr>
          <p:cNvPr id="3" name="Title 2"/>
          <p:cNvSpPr>
            <a:spLocks noGrp="1"/>
          </p:cNvSpPr>
          <p:nvPr>
            <p:ph type="title"/>
          </p:nvPr>
        </p:nvSpPr>
        <p:spPr/>
        <p:txBody>
          <a:bodyPr/>
          <a:lstStyle/>
          <a:p>
            <a:r>
              <a:rPr lang="en-US" dirty="0"/>
              <a:t>Cisco Prototyping Lab</a:t>
            </a:r>
          </a:p>
        </p:txBody>
      </p:sp>
      <p:pic>
        <p:nvPicPr>
          <p:cNvPr id="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642" t="1179" r="19954" b="-24877"/>
          <a:stretch/>
        </p:blipFill>
        <p:spPr bwMode="auto">
          <a:xfrm>
            <a:off x="5196066" y="2817732"/>
            <a:ext cx="3406596" cy="306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28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Complementary Offerings</a:t>
            </a:r>
          </a:p>
        </p:txBody>
      </p:sp>
    </p:spTree>
    <p:extLst>
      <p:ext uri="{BB962C8B-B14F-4D97-AF65-F5344CB8AC3E}">
        <p14:creationId xmlns:p14="http://schemas.microsoft.com/office/powerpoint/2010/main" val="93253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376303" y="1013189"/>
            <a:ext cx="2469396"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Triangle 53"/>
          <p:cNvSpPr/>
          <p:nvPr/>
        </p:nvSpPr>
        <p:spPr>
          <a:xfrm>
            <a:off x="2837716" y="1012166"/>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2837397" y="1309647"/>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Isosceles Triangle 55"/>
          <p:cNvSpPr/>
          <p:nvPr/>
        </p:nvSpPr>
        <p:spPr>
          <a:xfrm rot="10800000">
            <a:off x="2793147" y="1461558"/>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3303522" y="1014210"/>
            <a:ext cx="2343032"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ight Triangle 57"/>
          <p:cNvSpPr/>
          <p:nvPr/>
        </p:nvSpPr>
        <p:spPr>
          <a:xfrm>
            <a:off x="5649588" y="1013187"/>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5649269" y="1310668"/>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Isosceles Triangle 59"/>
          <p:cNvSpPr/>
          <p:nvPr/>
        </p:nvSpPr>
        <p:spPr>
          <a:xfrm rot="10800000">
            <a:off x="5605019" y="1462579"/>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6068577" y="1008306"/>
            <a:ext cx="2534085"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ight Triangle 61"/>
          <p:cNvSpPr/>
          <p:nvPr/>
        </p:nvSpPr>
        <p:spPr>
          <a:xfrm>
            <a:off x="8601933" y="1007282"/>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8601614" y="1304763"/>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Isosceles Triangle 63"/>
          <p:cNvSpPr/>
          <p:nvPr/>
        </p:nvSpPr>
        <p:spPr>
          <a:xfrm rot="10800000">
            <a:off x="8557364" y="1456674"/>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 y="3194892"/>
            <a:ext cx="9151136" cy="1948607"/>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530107" y="3602936"/>
            <a:ext cx="1021588" cy="1008096"/>
            <a:chOff x="559190" y="1624591"/>
            <a:chExt cx="1817884" cy="1793877"/>
          </a:xfrm>
        </p:grpSpPr>
        <p:sp>
          <p:nvSpPr>
            <p:cNvPr id="50" name="Chord 49"/>
            <p:cNvSpPr/>
            <p:nvPr/>
          </p:nvSpPr>
          <p:spPr>
            <a:xfrm>
              <a:off x="583197" y="162459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hord 50"/>
            <p:cNvSpPr/>
            <p:nvPr/>
          </p:nvSpPr>
          <p:spPr>
            <a:xfrm rot="10800000">
              <a:off x="559190" y="1624591"/>
              <a:ext cx="1793877" cy="1793877"/>
            </a:xfrm>
            <a:prstGeom prst="chord">
              <a:avLst>
                <a:gd name="adj1" fmla="val 5467745"/>
                <a:gd name="adj2" fmla="val 1620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680263" y="3613953"/>
            <a:ext cx="6922400" cy="1400383"/>
          </a:xfrm>
          <a:prstGeom prst="rect">
            <a:avLst/>
          </a:prstGeom>
          <a:noFill/>
        </p:spPr>
        <p:txBody>
          <a:bodyPr wrap="square" rtlCol="0">
            <a:spAutoFit/>
          </a:bodyPr>
          <a:lstStyle/>
          <a:p>
            <a:pPr>
              <a:spcBef>
                <a:spcPts val="0"/>
              </a:spcBef>
              <a:spcAft>
                <a:spcPts val="300"/>
              </a:spcAft>
            </a:pPr>
            <a:r>
              <a:rPr lang="en-US" sz="1000" b="1" dirty="0">
                <a:solidFill>
                  <a:schemeClr val="bg1"/>
                </a:solidFill>
              </a:rPr>
              <a:t>Target Audience</a:t>
            </a:r>
            <a:r>
              <a:rPr lang="en-US" sz="1000" dirty="0">
                <a:solidFill>
                  <a:schemeClr val="bg1"/>
                </a:solidFill>
              </a:rPr>
              <a:t>: 2-year and 4-year college students</a:t>
            </a:r>
          </a:p>
          <a:p>
            <a:pPr>
              <a:spcBef>
                <a:spcPts val="0"/>
              </a:spcBef>
              <a:spcAft>
                <a:spcPts val="300"/>
              </a:spcAft>
            </a:pPr>
            <a:r>
              <a:rPr lang="en-US" sz="1000" b="1" dirty="0">
                <a:solidFill>
                  <a:schemeClr val="bg1"/>
                </a:solidFill>
              </a:rPr>
              <a:t>Prerequisites</a:t>
            </a:r>
            <a:r>
              <a:rPr lang="en-US" sz="1000" dirty="0">
                <a:solidFill>
                  <a:schemeClr val="bg1"/>
                </a:solidFill>
              </a:rPr>
              <a:t>: None, but NDG Linux Essentials or equivalent knowledge recommended</a:t>
            </a:r>
          </a:p>
          <a:p>
            <a:pPr>
              <a:spcBef>
                <a:spcPts val="0"/>
              </a:spcBef>
              <a:spcAft>
                <a:spcPts val="300"/>
              </a:spcAft>
            </a:pPr>
            <a:r>
              <a:rPr lang="en-US" sz="1000" b="1" dirty="0">
                <a:solidFill>
                  <a:schemeClr val="bg1"/>
                </a:solidFill>
              </a:rPr>
              <a:t>Instructor Training Required</a:t>
            </a:r>
            <a:r>
              <a:rPr lang="en-US" sz="1000" dirty="0">
                <a:solidFill>
                  <a:schemeClr val="bg1"/>
                </a:solidFill>
              </a:rPr>
              <a:t>: No</a:t>
            </a:r>
          </a:p>
          <a:p>
            <a:pPr>
              <a:spcBef>
                <a:spcPts val="0"/>
              </a:spcBef>
              <a:spcAft>
                <a:spcPts val="300"/>
              </a:spcAft>
            </a:pPr>
            <a:r>
              <a:rPr lang="en-US" sz="1000" b="1" dirty="0">
                <a:solidFill>
                  <a:schemeClr val="bg1"/>
                </a:solidFill>
              </a:rPr>
              <a:t>Languages</a:t>
            </a:r>
            <a:r>
              <a:rPr lang="en-US" sz="1000" dirty="0">
                <a:solidFill>
                  <a:schemeClr val="bg1"/>
                </a:solidFill>
              </a:rPr>
              <a:t>: English</a:t>
            </a:r>
          </a:p>
          <a:p>
            <a:pPr>
              <a:spcBef>
                <a:spcPts val="0"/>
              </a:spcBef>
              <a:spcAft>
                <a:spcPts val="300"/>
              </a:spcAft>
            </a:pPr>
            <a:r>
              <a:rPr lang="en-US" sz="1000" b="1" dirty="0">
                <a:solidFill>
                  <a:schemeClr val="bg1"/>
                </a:solidFill>
              </a:rPr>
              <a:t>Course Delivery</a:t>
            </a:r>
            <a:r>
              <a:rPr lang="en-US" sz="1000" dirty="0">
                <a:solidFill>
                  <a:schemeClr val="bg1"/>
                </a:solidFill>
              </a:rPr>
              <a:t>: Instructor-led and Self-paced</a:t>
            </a:r>
          </a:p>
          <a:p>
            <a:pPr>
              <a:spcBef>
                <a:spcPts val="0"/>
              </a:spcBef>
              <a:spcAft>
                <a:spcPts val="300"/>
              </a:spcAft>
            </a:pPr>
            <a:r>
              <a:rPr lang="en-US" sz="1000" b="1" dirty="0">
                <a:solidFill>
                  <a:schemeClr val="bg1"/>
                </a:solidFill>
              </a:rPr>
              <a:t>Fee</a:t>
            </a:r>
            <a:r>
              <a:rPr lang="en-US" sz="1000" dirty="0">
                <a:solidFill>
                  <a:schemeClr val="bg1"/>
                </a:solidFill>
              </a:rPr>
              <a:t>: $29.95 US per learner, per course</a:t>
            </a:r>
          </a:p>
          <a:p>
            <a:pPr>
              <a:spcBef>
                <a:spcPts val="0"/>
              </a:spcBef>
              <a:spcAft>
                <a:spcPts val="300"/>
              </a:spcAft>
            </a:pPr>
            <a:r>
              <a:rPr lang="en-US" sz="1000" b="1" dirty="0">
                <a:solidFill>
                  <a:schemeClr val="bg1"/>
                </a:solidFill>
              </a:rPr>
              <a:t>Estimated Time to Complete</a:t>
            </a:r>
            <a:r>
              <a:rPr lang="en-US" sz="1000" dirty="0">
                <a:solidFill>
                  <a:schemeClr val="bg1"/>
                </a:solidFill>
              </a:rPr>
              <a:t>: 140 hours</a:t>
            </a:r>
          </a:p>
        </p:txBody>
      </p:sp>
      <p:sp>
        <p:nvSpPr>
          <p:cNvPr id="19" name="Rectangle 18"/>
          <p:cNvSpPr/>
          <p:nvPr/>
        </p:nvSpPr>
        <p:spPr>
          <a:xfrm>
            <a:off x="1649090" y="3331594"/>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4" name="Picture 23" descr="icons-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3817" y="3705467"/>
            <a:ext cx="521356" cy="740663"/>
          </a:xfrm>
          <a:prstGeom prst="rect">
            <a:avLst/>
          </a:prstGeom>
        </p:spPr>
      </p:pic>
      <p:sp>
        <p:nvSpPr>
          <p:cNvPr id="28" name="TextBox 27"/>
          <p:cNvSpPr txBox="1"/>
          <p:nvPr/>
        </p:nvSpPr>
        <p:spPr>
          <a:xfrm>
            <a:off x="623346" y="1424329"/>
            <a:ext cx="2240856" cy="1628651"/>
          </a:xfrm>
          <a:prstGeom prst="rect">
            <a:avLst/>
          </a:prstGeom>
          <a:noFill/>
        </p:spPr>
        <p:txBody>
          <a:bodyPr wrap="square" lIns="0" tIns="0" rIns="0" bIns="0" rtlCol="0">
            <a:spAutoFit/>
          </a:bodyPr>
          <a:lstStyle/>
          <a:p>
            <a:pPr>
              <a:spcAft>
                <a:spcPts val="700"/>
              </a:spcAft>
            </a:pPr>
            <a:r>
              <a:rPr lang="en-US" sz="1000" dirty="0"/>
              <a:t>The NDG Linux curriculum, </a:t>
            </a:r>
            <a:br>
              <a:rPr lang="en-US" sz="1000" dirty="0"/>
            </a:br>
            <a:r>
              <a:rPr lang="en-US" sz="1000" dirty="0"/>
              <a:t>developed by Networking Academy partner NDG, is a 2-course series for aspiring Linux system administrators. </a:t>
            </a:r>
          </a:p>
          <a:p>
            <a:pPr>
              <a:spcAft>
                <a:spcPts val="700"/>
              </a:spcAft>
            </a:pPr>
            <a:r>
              <a:rPr lang="en-US" sz="1000" dirty="0"/>
              <a:t>Students develop proficiency in performing maintenance tasks on the command line, installing and configuring a computer running Linux, and configuring basic networking, using virtual machines running Linux.</a:t>
            </a:r>
          </a:p>
        </p:txBody>
      </p:sp>
      <p:sp>
        <p:nvSpPr>
          <p:cNvPr id="30" name="Isosceles Triangle 29"/>
          <p:cNvSpPr/>
          <p:nvPr/>
        </p:nvSpPr>
        <p:spPr>
          <a:xfrm rot="5400000">
            <a:off x="290503" y="107933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529052" y="1006641"/>
            <a:ext cx="1846980" cy="307777"/>
          </a:xfrm>
          <a:prstGeom prst="rect">
            <a:avLst/>
          </a:prstGeom>
          <a:noFill/>
        </p:spPr>
        <p:txBody>
          <a:bodyPr wrap="none" rtlCol="0" anchor="ctr">
            <a:spAutoFit/>
          </a:bodyPr>
          <a:lstStyle/>
          <a:p>
            <a:r>
              <a:rPr lang="en-US" sz="1400" dirty="0"/>
              <a:t>Curriculum Overview</a:t>
            </a:r>
          </a:p>
        </p:txBody>
      </p:sp>
      <p:sp>
        <p:nvSpPr>
          <p:cNvPr id="35" name="TextBox 34"/>
          <p:cNvSpPr txBox="1"/>
          <p:nvPr/>
        </p:nvSpPr>
        <p:spPr>
          <a:xfrm>
            <a:off x="3485710" y="1414333"/>
            <a:ext cx="2119309" cy="1474763"/>
          </a:xfrm>
          <a:prstGeom prst="rect">
            <a:avLst/>
          </a:prstGeom>
          <a:noFill/>
        </p:spPr>
        <p:txBody>
          <a:bodyPr wrap="square" lIns="0" tIns="0" rIns="0" bIns="0" rtlCol="0">
            <a:spAutoFit/>
          </a:bodyPr>
          <a:lstStyle/>
          <a:p>
            <a:pPr>
              <a:spcAft>
                <a:spcPts val="700"/>
              </a:spcAft>
            </a:pPr>
            <a:r>
              <a:rPr lang="en-US" sz="1000" dirty="0"/>
              <a:t>NDG Linux curriculum prepares you for careers in cloud computing, cybersecurity, information systems, networking, programming, software development, big data, and more.</a:t>
            </a:r>
          </a:p>
          <a:p>
            <a:pPr>
              <a:spcAft>
                <a:spcPts val="700"/>
              </a:spcAft>
            </a:pPr>
            <a:r>
              <a:rPr lang="en-US" sz="1000" dirty="0"/>
              <a:t>Aligned with two certifications: Linux Professional Institute LPIC-1 Certification and CompTIA Linux+ powered by LPI Certification.</a:t>
            </a:r>
          </a:p>
        </p:txBody>
      </p:sp>
      <p:sp>
        <p:nvSpPr>
          <p:cNvPr id="37" name="Isosceles Triangle 36"/>
          <p:cNvSpPr/>
          <p:nvPr/>
        </p:nvSpPr>
        <p:spPr>
          <a:xfrm rot="5400000">
            <a:off x="3201527" y="108035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436724" y="1007662"/>
            <a:ext cx="1159292" cy="307777"/>
          </a:xfrm>
          <a:prstGeom prst="rect">
            <a:avLst/>
          </a:prstGeom>
          <a:noFill/>
        </p:spPr>
        <p:txBody>
          <a:bodyPr wrap="none" rtlCol="0" anchor="ctr">
            <a:spAutoFit/>
          </a:bodyPr>
          <a:lstStyle/>
          <a:p>
            <a:r>
              <a:rPr lang="en-US" sz="1400" dirty="0">
                <a:solidFill>
                  <a:srgbClr val="FFFFFF"/>
                </a:solidFill>
              </a:rPr>
              <a:t>Career Prep</a:t>
            </a:r>
          </a:p>
        </p:txBody>
      </p:sp>
      <p:sp>
        <p:nvSpPr>
          <p:cNvPr id="42" name="TextBox 41"/>
          <p:cNvSpPr txBox="1"/>
          <p:nvPr/>
        </p:nvSpPr>
        <p:spPr>
          <a:xfrm>
            <a:off x="6250766" y="1386394"/>
            <a:ext cx="2306598" cy="1282402"/>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en-US" sz="1000" dirty="0"/>
              <a:t>2 semester -long courses: </a:t>
            </a:r>
            <a:br>
              <a:rPr lang="en-US" sz="1000" dirty="0"/>
            </a:br>
            <a:r>
              <a:rPr lang="en-US" sz="1000" dirty="0"/>
              <a:t>NDG Linux I, NDG Linux II</a:t>
            </a:r>
          </a:p>
          <a:p>
            <a:pPr marL="109728" indent="-109728">
              <a:spcBef>
                <a:spcPts val="400"/>
              </a:spcBef>
              <a:buSzPct val="80000"/>
              <a:buFont typeface="Arial"/>
              <a:buChar char="•"/>
            </a:pPr>
            <a:r>
              <a:rPr lang="en-US" sz="1000" dirty="0"/>
              <a:t>More rigorous than Linux Essentials</a:t>
            </a:r>
          </a:p>
          <a:p>
            <a:pPr marL="109728" indent="-109728">
              <a:spcBef>
                <a:spcPts val="400"/>
              </a:spcBef>
              <a:buSzPct val="80000"/>
              <a:buFont typeface="Arial"/>
              <a:buChar char="•"/>
            </a:pPr>
            <a:r>
              <a:rPr lang="en-US" sz="1000" dirty="0"/>
              <a:t>Built-in virtual machine to experiment with Linux commands</a:t>
            </a:r>
          </a:p>
          <a:p>
            <a:pPr marL="109728" indent="-109728">
              <a:spcBef>
                <a:spcPts val="400"/>
              </a:spcBef>
              <a:buSzPct val="80000"/>
              <a:buFont typeface="Arial"/>
              <a:buChar char="•"/>
            </a:pPr>
            <a:r>
              <a:rPr lang="en-US" sz="1000" dirty="0"/>
              <a:t>Hands-on labs and activities</a:t>
            </a:r>
          </a:p>
          <a:p>
            <a:pPr marL="109728" indent="-109728">
              <a:spcBef>
                <a:spcPts val="400"/>
              </a:spcBef>
              <a:buSzPct val="80000"/>
              <a:buFont typeface="Arial"/>
              <a:buChar char="•"/>
            </a:pPr>
            <a:r>
              <a:rPr lang="en-US" sz="1000" dirty="0"/>
              <a:t>Chapter, midterm and final exams</a:t>
            </a:r>
          </a:p>
        </p:txBody>
      </p:sp>
      <p:sp>
        <p:nvSpPr>
          <p:cNvPr id="44" name="Isosceles Triangle 43"/>
          <p:cNvSpPr/>
          <p:nvPr/>
        </p:nvSpPr>
        <p:spPr>
          <a:xfrm rot="5400000">
            <a:off x="5966584" y="107445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6221328" y="1001757"/>
            <a:ext cx="1944763" cy="307777"/>
          </a:xfrm>
          <a:prstGeom prst="rect">
            <a:avLst/>
          </a:prstGeom>
          <a:noFill/>
        </p:spPr>
        <p:txBody>
          <a:bodyPr wrap="none" rtlCol="0" anchor="ctr">
            <a:spAutoFit/>
          </a:bodyPr>
          <a:lstStyle/>
          <a:p>
            <a:r>
              <a:rPr lang="en-US" sz="1400" dirty="0">
                <a:solidFill>
                  <a:srgbClr val="FFFFFF"/>
                </a:solidFill>
              </a:rPr>
              <a:t>Learning Components</a:t>
            </a:r>
          </a:p>
        </p:txBody>
      </p:sp>
      <p:sp>
        <p:nvSpPr>
          <p:cNvPr id="3" name="Title 2"/>
          <p:cNvSpPr>
            <a:spLocks noGrp="1"/>
          </p:cNvSpPr>
          <p:nvPr>
            <p:ph type="title"/>
          </p:nvPr>
        </p:nvSpPr>
        <p:spPr/>
        <p:txBody>
          <a:bodyPr/>
          <a:lstStyle/>
          <a:p>
            <a:r>
              <a:rPr lang="en-US" dirty="0"/>
              <a:t>NDG Linux</a:t>
            </a:r>
          </a:p>
        </p:txBody>
      </p:sp>
      <p:grpSp>
        <p:nvGrpSpPr>
          <p:cNvPr id="31" name="Group 30"/>
          <p:cNvGrpSpPr/>
          <p:nvPr/>
        </p:nvGrpSpPr>
        <p:grpSpPr>
          <a:xfrm>
            <a:off x="7920177" y="3346482"/>
            <a:ext cx="824545" cy="307777"/>
            <a:chOff x="7976929" y="2587299"/>
            <a:chExt cx="824545" cy="307777"/>
          </a:xfrm>
        </p:grpSpPr>
        <p:grpSp>
          <p:nvGrpSpPr>
            <p:cNvPr id="32" name="Group 31"/>
            <p:cNvGrpSpPr/>
            <p:nvPr/>
          </p:nvGrpSpPr>
          <p:grpSpPr>
            <a:xfrm>
              <a:off x="7976929" y="2624847"/>
              <a:ext cx="227598" cy="227598"/>
              <a:chOff x="2762594" y="1343553"/>
              <a:chExt cx="177346" cy="177346"/>
            </a:xfrm>
          </p:grpSpPr>
          <p:sp>
            <p:nvSpPr>
              <p:cNvPr id="36" name="Oval 35"/>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33" name="TextBox 32"/>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85247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2301"/>
          <a:stretch/>
        </p:blipFill>
        <p:spPr>
          <a:xfrm>
            <a:off x="5192712" y="-18898"/>
            <a:ext cx="3951288" cy="2975180"/>
          </a:xfrm>
          <a:prstGeom prst="rect">
            <a:avLst/>
          </a:prstGeom>
        </p:spPr>
      </p:pic>
      <p:sp>
        <p:nvSpPr>
          <p:cNvPr id="47" name="Rectangle 46"/>
          <p:cNvSpPr/>
          <p:nvPr/>
        </p:nvSpPr>
        <p:spPr>
          <a:xfrm>
            <a:off x="5192713" y="2750749"/>
            <a:ext cx="3958423" cy="239275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p:cNvGrpSpPr/>
          <p:nvPr/>
        </p:nvGrpSpPr>
        <p:grpSpPr>
          <a:xfrm>
            <a:off x="6668342" y="2248327"/>
            <a:ext cx="999416" cy="979695"/>
            <a:chOff x="7119863" y="2637652"/>
            <a:chExt cx="999416" cy="979695"/>
          </a:xfrm>
          <a:solidFill>
            <a:schemeClr val="bg1">
              <a:lumMod val="50000"/>
            </a:schemeClr>
          </a:solidFill>
        </p:grpSpPr>
        <p:sp>
          <p:nvSpPr>
            <p:cNvPr id="49" name="Chord 48"/>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hord 49"/>
            <p:cNvSpPr/>
            <p:nvPr/>
          </p:nvSpPr>
          <p:spPr>
            <a:xfrm rot="10800000">
              <a:off x="7119863" y="2637652"/>
              <a:ext cx="978571" cy="978570"/>
            </a:xfrm>
            <a:prstGeom prst="chord">
              <a:avLst>
                <a:gd name="adj1" fmla="val 5467745"/>
                <a:gd name="adj2" fmla="val 1620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CLA: Programming </a:t>
            </a:r>
            <a:br>
              <a:rPr lang="en-US" dirty="0"/>
            </a:br>
            <a:r>
              <a:rPr lang="en-US" dirty="0"/>
              <a:t>Essentials in C</a:t>
            </a:r>
          </a:p>
        </p:txBody>
      </p:sp>
      <p:sp>
        <p:nvSpPr>
          <p:cNvPr id="20" name="TextBox 19"/>
          <p:cNvSpPr txBox="1"/>
          <p:nvPr/>
        </p:nvSpPr>
        <p:spPr>
          <a:xfrm>
            <a:off x="5459330" y="3302052"/>
            <a:ext cx="3613470" cy="1608133"/>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2-year and 4-year college students</a:t>
            </a:r>
          </a:p>
          <a:p>
            <a:pPr>
              <a:spcBef>
                <a:spcPts val="0"/>
              </a:spcBef>
              <a:spcAft>
                <a:spcPts val="300"/>
              </a:spcAft>
            </a:pPr>
            <a:r>
              <a:rPr lang="en-US" sz="900" b="1" dirty="0">
                <a:solidFill>
                  <a:schemeClr val="bg1"/>
                </a:solidFill>
              </a:rPr>
              <a:t>Prerequisites</a:t>
            </a:r>
            <a:r>
              <a:rPr lang="en-US" sz="900" dirty="0">
                <a:solidFill>
                  <a:schemeClr val="bg1"/>
                </a:solidFill>
              </a:rPr>
              <a:t>: None</a:t>
            </a:r>
          </a:p>
          <a:p>
            <a:pPr>
              <a:spcBef>
                <a:spcPts val="0"/>
              </a:spcBef>
              <a:spcAft>
                <a:spcPts val="300"/>
              </a:spcAft>
            </a:pPr>
            <a:r>
              <a:rPr lang="en-US" sz="900" b="1" dirty="0">
                <a:solidFill>
                  <a:schemeClr val="bg1"/>
                </a:solidFill>
              </a:rPr>
              <a:t>ASC Alignment Required</a:t>
            </a:r>
            <a:r>
              <a:rPr lang="en-US" sz="900" dirty="0">
                <a:solidFill>
                  <a:schemeClr val="bg1"/>
                </a:solidFill>
              </a:rPr>
              <a:t>:  No </a:t>
            </a:r>
          </a:p>
          <a:p>
            <a:pPr>
              <a:spcBef>
                <a:spcPts val="0"/>
              </a:spcBef>
              <a:spcAft>
                <a:spcPts val="300"/>
              </a:spcAft>
            </a:pPr>
            <a:r>
              <a:rPr lang="en-US" sz="900" b="1" dirty="0">
                <a:solidFill>
                  <a:schemeClr val="bg1"/>
                </a:solidFill>
              </a:rPr>
              <a:t>Instructor Training Required</a:t>
            </a:r>
            <a:r>
              <a:rPr lang="en-US" sz="900" dirty="0">
                <a:solidFill>
                  <a:schemeClr val="bg1"/>
                </a:solidFill>
              </a:rPr>
              <a:t>: No</a:t>
            </a:r>
          </a:p>
          <a:p>
            <a:pPr>
              <a:spcBef>
                <a:spcPts val="0"/>
              </a:spcBef>
              <a:spcAft>
                <a:spcPts val="300"/>
              </a:spcAft>
            </a:pPr>
            <a:r>
              <a:rPr lang="en-US" sz="900" b="1" dirty="0">
                <a:solidFill>
                  <a:schemeClr val="bg1"/>
                </a:solidFill>
              </a:rPr>
              <a:t>Languages</a:t>
            </a:r>
            <a:r>
              <a:rPr lang="en-US" sz="900" dirty="0">
                <a:solidFill>
                  <a:schemeClr val="bg1"/>
                </a:solidFill>
              </a:rPr>
              <a:t>: English</a:t>
            </a:r>
          </a:p>
          <a:p>
            <a:pPr>
              <a:spcBef>
                <a:spcPts val="0"/>
              </a:spcBef>
              <a:spcAft>
                <a:spcPts val="300"/>
              </a:spcAft>
            </a:pPr>
            <a:r>
              <a:rPr lang="en-US" sz="900" b="1" dirty="0">
                <a:solidFill>
                  <a:schemeClr val="bg1"/>
                </a:solidFill>
              </a:rPr>
              <a:t>Course Delivery</a:t>
            </a:r>
            <a:r>
              <a:rPr lang="en-US" sz="900" dirty="0">
                <a:solidFill>
                  <a:schemeClr val="bg1"/>
                </a:solidFill>
              </a:rPr>
              <a:t>: Instructor-led </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IoT Fundamentals, CCNA R&amp;S, NDG Linux Essentials</a:t>
            </a:r>
          </a:p>
        </p:txBody>
      </p:sp>
      <p:sp>
        <p:nvSpPr>
          <p:cNvPr id="21" name="Rectangle 20"/>
          <p:cNvSpPr/>
          <p:nvPr/>
        </p:nvSpPr>
        <p:spPr>
          <a:xfrm>
            <a:off x="5428157" y="300379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
        <p:nvSpPr>
          <p:cNvPr id="23" name="TextBox 22"/>
          <p:cNvSpPr txBox="1"/>
          <p:nvPr/>
        </p:nvSpPr>
        <p:spPr>
          <a:xfrm>
            <a:off x="704414" y="1635463"/>
            <a:ext cx="3670879" cy="461665"/>
          </a:xfrm>
          <a:prstGeom prst="rect">
            <a:avLst/>
          </a:prstGeom>
          <a:noFill/>
        </p:spPr>
        <p:txBody>
          <a:bodyPr wrap="square" lIns="0" tIns="0" rIns="0" bIns="0" rtlCol="0">
            <a:spAutoFit/>
          </a:bodyPr>
          <a:lstStyle/>
          <a:p>
            <a:pPr>
              <a:spcAft>
                <a:spcPts val="700"/>
              </a:spcAft>
            </a:pPr>
            <a:r>
              <a:rPr lang="en-US" sz="1000" dirty="0"/>
              <a:t>The CLA: Programming Essentials in C curriculum is designed for students who want to learn the fundamentals of programming through the C language.</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2688179"/>
            <a:ext cx="3824864" cy="615553"/>
          </a:xfrm>
          <a:prstGeom prst="rect">
            <a:avLst/>
          </a:prstGeom>
          <a:noFill/>
        </p:spPr>
        <p:txBody>
          <a:bodyPr wrap="square" lIns="0" tIns="0" rIns="0" bIns="0" rtlCol="0">
            <a:spAutoFit/>
          </a:bodyPr>
          <a:lstStyle/>
          <a:p>
            <a:pPr>
              <a:spcAft>
                <a:spcPts val="700"/>
              </a:spcAft>
            </a:pPr>
            <a:r>
              <a:rPr lang="en-US" sz="1000" dirty="0"/>
              <a:t>Learn the universal concepts of computer programming, as well as the syntax, semantics and data types of the C language needed for for entry-level programming career opportunities. Aligns with CLA – C Programming Language Certified Associate Certification. </a:t>
            </a:r>
          </a:p>
        </p:txBody>
      </p:sp>
      <p:sp>
        <p:nvSpPr>
          <p:cNvPr id="32" name="Rectangle 31"/>
          <p:cNvSpPr/>
          <p:nvPr/>
        </p:nvSpPr>
        <p:spPr>
          <a:xfrm>
            <a:off x="525579" y="2288056"/>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35420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287033"/>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584514"/>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2736425"/>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292525"/>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4008545"/>
            <a:ext cx="3667526" cy="564257"/>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en-US" sz="1000" dirty="0"/>
              <a:t>9 modules of interactive instructional content</a:t>
            </a:r>
          </a:p>
          <a:p>
            <a:pPr marL="109728" indent="-109728">
              <a:spcBef>
                <a:spcPts val="400"/>
              </a:spcBef>
              <a:buSzPct val="80000"/>
              <a:buFont typeface="Arial"/>
              <a:buChar char="•"/>
            </a:pPr>
            <a:r>
              <a:rPr lang="en-US" sz="1000" dirty="0"/>
              <a:t>More than 80 practice labs</a:t>
            </a:r>
          </a:p>
          <a:p>
            <a:pPr marL="109728" indent="-109728">
              <a:spcBef>
                <a:spcPts val="400"/>
              </a:spcBef>
              <a:buSzPct val="80000"/>
              <a:buFont typeface="Arial"/>
              <a:buChar char="•"/>
            </a:pPr>
            <a:r>
              <a:rPr lang="en-US" sz="1000" dirty="0"/>
              <a:t>Chapter and Final exams</a:t>
            </a:r>
          </a:p>
        </p:txBody>
      </p:sp>
      <p:sp>
        <p:nvSpPr>
          <p:cNvPr id="39" name="Rectangle 38"/>
          <p:cNvSpPr/>
          <p:nvPr/>
        </p:nvSpPr>
        <p:spPr>
          <a:xfrm>
            <a:off x="506031" y="3630457"/>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69660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629433"/>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926914"/>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4078825"/>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634925"/>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5" name="Group 44"/>
          <p:cNvGrpSpPr/>
          <p:nvPr/>
        </p:nvGrpSpPr>
        <p:grpSpPr>
          <a:xfrm>
            <a:off x="8066576" y="2829346"/>
            <a:ext cx="824545" cy="307777"/>
            <a:chOff x="7976929" y="2587299"/>
            <a:chExt cx="824545" cy="307777"/>
          </a:xfrm>
        </p:grpSpPr>
        <p:grpSp>
          <p:nvGrpSpPr>
            <p:cNvPr id="51" name="Group 50"/>
            <p:cNvGrpSpPr/>
            <p:nvPr/>
          </p:nvGrpSpPr>
          <p:grpSpPr>
            <a:xfrm>
              <a:off x="7976929" y="2624847"/>
              <a:ext cx="227598" cy="227598"/>
              <a:chOff x="2762594" y="1343553"/>
              <a:chExt cx="177346" cy="177346"/>
            </a:xfrm>
          </p:grpSpPr>
          <p:sp>
            <p:nvSpPr>
              <p:cNvPr id="53" name="Oval 52"/>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2" name="TextBox 51"/>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10471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l="18276" r="5427"/>
          <a:stretch/>
        </p:blipFill>
        <p:spPr>
          <a:xfrm>
            <a:off x="5189838" y="0"/>
            <a:ext cx="3961298" cy="2554221"/>
          </a:xfrm>
          <a:prstGeom prst="rect">
            <a:avLst/>
          </a:prstGeom>
        </p:spPr>
      </p:pic>
      <p:grpSp>
        <p:nvGrpSpPr>
          <p:cNvPr id="52" name="Group 51"/>
          <p:cNvGrpSpPr/>
          <p:nvPr/>
        </p:nvGrpSpPr>
        <p:grpSpPr>
          <a:xfrm>
            <a:off x="5192713" y="2036245"/>
            <a:ext cx="3958423" cy="3108631"/>
            <a:chOff x="5192713" y="2036245"/>
            <a:chExt cx="3958423" cy="3108631"/>
          </a:xfrm>
          <a:solidFill>
            <a:schemeClr val="bg1">
              <a:lumMod val="50000"/>
            </a:schemeClr>
          </a:solidFill>
        </p:grpSpPr>
        <p:sp>
          <p:nvSpPr>
            <p:cNvPr id="53" name="Rectangle 52"/>
            <p:cNvSpPr/>
            <p:nvPr/>
          </p:nvSpPr>
          <p:spPr>
            <a:xfrm>
              <a:off x="5192713" y="2538668"/>
              <a:ext cx="3958423" cy="26062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p:cNvGrpSpPr/>
            <p:nvPr/>
          </p:nvGrpSpPr>
          <p:grpSpPr>
            <a:xfrm>
              <a:off x="6668342" y="2036245"/>
              <a:ext cx="999416" cy="979695"/>
              <a:chOff x="7119863" y="2637652"/>
              <a:chExt cx="999416" cy="979695"/>
            </a:xfrm>
            <a:grpFill/>
          </p:grpSpPr>
          <p:sp>
            <p:nvSpPr>
              <p:cNvPr id="55" name="Chord 54"/>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Chord 55"/>
              <p:cNvSpPr/>
              <p:nvPr/>
            </p:nvSpPr>
            <p:spPr>
              <a:xfrm rot="10800000">
                <a:off x="7119863" y="2637652"/>
                <a:ext cx="978571" cy="978570"/>
              </a:xfrm>
              <a:prstGeom prst="chord">
                <a:avLst>
                  <a:gd name="adj1" fmla="val 5467745"/>
                  <a:gd name="adj2" fmla="val 1620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5" name="Rectangle 44"/>
          <p:cNvSpPr/>
          <p:nvPr/>
        </p:nvSpPr>
        <p:spPr>
          <a:xfrm>
            <a:off x="0" y="4515614"/>
            <a:ext cx="4449188" cy="6292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37766" y="341313"/>
            <a:ext cx="4754947" cy="731837"/>
          </a:xfrm>
        </p:spPr>
        <p:txBody>
          <a:bodyPr/>
          <a:lstStyle/>
          <a:p>
            <a:r>
              <a:rPr lang="en-US" dirty="0"/>
              <a:t>CLP: Advanced Programming </a:t>
            </a:r>
            <a:r>
              <a:rPr lang="en-US"/>
              <a:t>in C</a:t>
            </a:r>
            <a:endParaRPr lang="en-US" dirty="0"/>
          </a:p>
        </p:txBody>
      </p:sp>
      <p:sp>
        <p:nvSpPr>
          <p:cNvPr id="20" name="TextBox 19"/>
          <p:cNvSpPr txBox="1"/>
          <p:nvPr/>
        </p:nvSpPr>
        <p:spPr>
          <a:xfrm>
            <a:off x="5459330" y="3065810"/>
            <a:ext cx="3613470" cy="1746632"/>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2-year and 4-year college and university students</a:t>
            </a:r>
          </a:p>
          <a:p>
            <a:pPr>
              <a:spcBef>
                <a:spcPts val="0"/>
              </a:spcBef>
              <a:spcAft>
                <a:spcPts val="300"/>
              </a:spcAft>
            </a:pPr>
            <a:r>
              <a:rPr lang="en-US" sz="900" b="1" dirty="0">
                <a:solidFill>
                  <a:schemeClr val="bg1"/>
                </a:solidFill>
              </a:rPr>
              <a:t>Prerequisites</a:t>
            </a:r>
            <a:r>
              <a:rPr lang="en-US" sz="900" dirty="0">
                <a:solidFill>
                  <a:schemeClr val="bg1"/>
                </a:solidFill>
              </a:rPr>
              <a:t>: CLA </a:t>
            </a:r>
            <a:r>
              <a:rPr lang="mr-IN" sz="900" dirty="0">
                <a:solidFill>
                  <a:schemeClr val="bg1"/>
                </a:solidFill>
              </a:rPr>
              <a:t>–</a:t>
            </a:r>
            <a:r>
              <a:rPr lang="en-US" sz="900" dirty="0">
                <a:solidFill>
                  <a:schemeClr val="bg1"/>
                </a:solidFill>
              </a:rPr>
              <a:t> Programming Essentials in C course, CLA certification or equivalent C knowledge</a:t>
            </a:r>
          </a:p>
          <a:p>
            <a:pPr>
              <a:spcBef>
                <a:spcPts val="0"/>
              </a:spcBef>
              <a:spcAft>
                <a:spcPts val="300"/>
              </a:spcAft>
            </a:pPr>
            <a:r>
              <a:rPr lang="en-US" sz="900" b="1" dirty="0">
                <a:solidFill>
                  <a:schemeClr val="bg1"/>
                </a:solidFill>
              </a:rPr>
              <a:t>ASC Alignment Required</a:t>
            </a:r>
            <a:r>
              <a:rPr lang="en-US" sz="900" dirty="0">
                <a:solidFill>
                  <a:schemeClr val="bg1"/>
                </a:solidFill>
              </a:rPr>
              <a:t>: No</a:t>
            </a:r>
          </a:p>
          <a:p>
            <a:pPr>
              <a:spcBef>
                <a:spcPts val="0"/>
              </a:spcBef>
              <a:spcAft>
                <a:spcPts val="300"/>
              </a:spcAft>
            </a:pPr>
            <a:r>
              <a:rPr lang="en-US" sz="900" b="1" dirty="0">
                <a:solidFill>
                  <a:schemeClr val="bg1"/>
                </a:solidFill>
              </a:rPr>
              <a:t>Instructor Training Required</a:t>
            </a:r>
            <a:r>
              <a:rPr lang="en-US" sz="900" dirty="0">
                <a:solidFill>
                  <a:schemeClr val="bg1"/>
                </a:solidFill>
              </a:rPr>
              <a:t>: No</a:t>
            </a:r>
          </a:p>
          <a:p>
            <a:pPr>
              <a:spcBef>
                <a:spcPts val="0"/>
              </a:spcBef>
              <a:spcAft>
                <a:spcPts val="300"/>
              </a:spcAft>
            </a:pPr>
            <a:r>
              <a:rPr lang="en-US" sz="900" b="1" dirty="0">
                <a:solidFill>
                  <a:schemeClr val="bg1"/>
                </a:solidFill>
              </a:rPr>
              <a:t>Languages</a:t>
            </a:r>
            <a:r>
              <a:rPr lang="en-US" sz="900" dirty="0">
                <a:solidFill>
                  <a:schemeClr val="bg1"/>
                </a:solidFill>
              </a:rPr>
              <a:t>: English</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CCNP R&amp;S, NDG Linux I</a:t>
            </a:r>
          </a:p>
        </p:txBody>
      </p:sp>
      <p:sp>
        <p:nvSpPr>
          <p:cNvPr id="21" name="Rectangle 20"/>
          <p:cNvSpPr/>
          <p:nvPr/>
        </p:nvSpPr>
        <p:spPr>
          <a:xfrm>
            <a:off x="5428157" y="278345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24130"/>
            <a:ext cx="521356" cy="740663"/>
          </a:xfrm>
          <a:prstGeom prst="rect">
            <a:avLst/>
          </a:prstGeom>
        </p:spPr>
      </p:pic>
      <p:sp>
        <p:nvSpPr>
          <p:cNvPr id="23" name="TextBox 22"/>
          <p:cNvSpPr txBox="1"/>
          <p:nvPr/>
        </p:nvSpPr>
        <p:spPr>
          <a:xfrm>
            <a:off x="704414" y="1635463"/>
            <a:ext cx="3800144" cy="923330"/>
          </a:xfrm>
          <a:prstGeom prst="rect">
            <a:avLst/>
          </a:prstGeom>
          <a:noFill/>
        </p:spPr>
        <p:txBody>
          <a:bodyPr wrap="square" lIns="0" tIns="0" rIns="0" bIns="0" rtlCol="0">
            <a:spAutoFit/>
          </a:bodyPr>
          <a:lstStyle/>
          <a:p>
            <a:pPr>
              <a:spcAft>
                <a:spcPts val="700"/>
              </a:spcAft>
            </a:pPr>
            <a:r>
              <a:rPr lang="en-US" sz="1000" dirty="0"/>
              <a:t>Prepares students to accomplish intermediate to advanced coding tasks such as C handling variable number of parameters (&lt;</a:t>
            </a:r>
            <a:r>
              <a:rPr lang="en-US" sz="1000" dirty="0" err="1"/>
              <a:t>stdarg.h</a:t>
            </a:r>
            <a:r>
              <a:rPr lang="en-US" sz="1000" dirty="0"/>
              <a:t>&gt;), low level IO (&lt;</a:t>
            </a:r>
            <a:r>
              <a:rPr lang="en-US" sz="1000" dirty="0" err="1"/>
              <a:t>unistd.h</a:t>
            </a:r>
            <a:r>
              <a:rPr lang="en-US" sz="1000" dirty="0"/>
              <a:t>&gt;), memory and strings (&lt;</a:t>
            </a:r>
            <a:r>
              <a:rPr lang="en-US" sz="1000" dirty="0" err="1"/>
              <a:t>string.h</a:t>
            </a:r>
            <a:r>
              <a:rPr lang="en-US" sz="1000" dirty="0"/>
              <a:t>&gt; et al.), processes and threads, floats and </a:t>
            </a:r>
            <a:r>
              <a:rPr lang="en-US" sz="1000" dirty="0" err="1"/>
              <a:t>ints</a:t>
            </a:r>
            <a:r>
              <a:rPr lang="en-US" sz="1000" dirty="0"/>
              <a:t> once again (&lt;</a:t>
            </a:r>
            <a:r>
              <a:rPr lang="en-US" sz="1000" dirty="0" err="1"/>
              <a:t>math.h</a:t>
            </a:r>
            <a:r>
              <a:rPr lang="en-US" sz="1000" dirty="0"/>
              <a:t>&gt;, &lt;</a:t>
            </a:r>
            <a:r>
              <a:rPr lang="en-US" sz="1000" dirty="0" err="1"/>
              <a:t>fenv.h</a:t>
            </a:r>
            <a:r>
              <a:rPr lang="en-US" sz="1000" dirty="0"/>
              <a:t>&gt;, &lt;</a:t>
            </a:r>
            <a:r>
              <a:rPr lang="en-US" sz="1000" dirty="0" err="1"/>
              <a:t>inttypes.h</a:t>
            </a:r>
            <a:r>
              <a:rPr lang="en-US" sz="1000" dirty="0"/>
              <a:t>&gt; et al.) and network sockets.</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2935954"/>
            <a:ext cx="3667526" cy="615553"/>
          </a:xfrm>
          <a:prstGeom prst="rect">
            <a:avLst/>
          </a:prstGeom>
          <a:noFill/>
        </p:spPr>
        <p:txBody>
          <a:bodyPr wrap="square" lIns="0" tIns="0" rIns="0" bIns="0" rtlCol="0">
            <a:spAutoFit/>
          </a:bodyPr>
          <a:lstStyle/>
          <a:p>
            <a:pPr>
              <a:spcAft>
                <a:spcPts val="700"/>
              </a:spcAft>
            </a:pPr>
            <a:r>
              <a:rPr lang="en-US" sz="1000" dirty="0"/>
              <a:t>When you learn C programming, you develop the overarching fundamentals for all programming languages. You learn to think harder and deeper about programming concepts. Aligns with </a:t>
            </a:r>
            <a:br>
              <a:rPr lang="en-US" sz="1000" dirty="0"/>
            </a:br>
            <a:r>
              <a:rPr lang="en-US" sz="1000" dirty="0"/>
              <a:t>CLP – C Certified Professional Programmer Certification.</a:t>
            </a:r>
          </a:p>
        </p:txBody>
      </p:sp>
      <p:sp>
        <p:nvSpPr>
          <p:cNvPr id="32" name="Rectangle 31"/>
          <p:cNvSpPr/>
          <p:nvPr/>
        </p:nvSpPr>
        <p:spPr>
          <a:xfrm>
            <a:off x="525579" y="2607549"/>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67369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606526"/>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904007"/>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3055918"/>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612018"/>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9" name="Rectangle 38"/>
          <p:cNvSpPr/>
          <p:nvPr/>
        </p:nvSpPr>
        <p:spPr>
          <a:xfrm>
            <a:off x="506031" y="3619440"/>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6855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618416"/>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915897"/>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4067808"/>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623908"/>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6" name="Group 45"/>
          <p:cNvGrpSpPr/>
          <p:nvPr/>
        </p:nvGrpSpPr>
        <p:grpSpPr>
          <a:xfrm>
            <a:off x="7976929" y="2587299"/>
            <a:ext cx="824545" cy="307777"/>
            <a:chOff x="7976929" y="2587299"/>
            <a:chExt cx="824545" cy="307777"/>
          </a:xfrm>
        </p:grpSpPr>
        <p:grpSp>
          <p:nvGrpSpPr>
            <p:cNvPr id="47" name="Group 46"/>
            <p:cNvGrpSpPr/>
            <p:nvPr/>
          </p:nvGrpSpPr>
          <p:grpSpPr>
            <a:xfrm>
              <a:off x="7976929" y="2624847"/>
              <a:ext cx="227598" cy="227598"/>
              <a:chOff x="2762594" y="1343553"/>
              <a:chExt cx="177346" cy="177346"/>
            </a:xfrm>
          </p:grpSpPr>
          <p:sp>
            <p:nvSpPr>
              <p:cNvPr id="49" name="Oval 48"/>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8" name="TextBox 47"/>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
        <p:nvSpPr>
          <p:cNvPr id="57" name="TextBox 56"/>
          <p:cNvSpPr txBox="1"/>
          <p:nvPr/>
        </p:nvSpPr>
        <p:spPr>
          <a:xfrm>
            <a:off x="725851" y="4066212"/>
            <a:ext cx="3667526" cy="641201"/>
          </a:xfrm>
          <a:prstGeom prst="rect">
            <a:avLst/>
          </a:prstGeom>
          <a:noFill/>
        </p:spPr>
        <p:txBody>
          <a:bodyPr wrap="square" lIns="0" tIns="0" rIns="0" bIns="0" rtlCol="0">
            <a:spAutoFit/>
          </a:bodyPr>
          <a:lstStyle/>
          <a:p>
            <a:pPr>
              <a:spcAft>
                <a:spcPts val="700"/>
              </a:spcAft>
            </a:pPr>
            <a:r>
              <a:rPr lang="en-US" sz="1000" dirty="0"/>
              <a:t>• 8 modules of interactive instructional content</a:t>
            </a:r>
          </a:p>
          <a:p>
            <a:pPr>
              <a:spcAft>
                <a:spcPts val="700"/>
              </a:spcAft>
            </a:pPr>
            <a:r>
              <a:rPr lang="en-US" sz="1000" dirty="0"/>
              <a:t>• 18 practice labs</a:t>
            </a:r>
          </a:p>
          <a:p>
            <a:pPr>
              <a:spcAft>
                <a:spcPts val="700"/>
              </a:spcAft>
            </a:pPr>
            <a:r>
              <a:rPr lang="en-US" sz="1000"/>
              <a:t>• Quizzes, Chapter </a:t>
            </a:r>
            <a:r>
              <a:rPr lang="en-US" sz="1000" dirty="0"/>
              <a:t>and Final Exams</a:t>
            </a:r>
          </a:p>
        </p:txBody>
      </p:sp>
    </p:spTree>
    <p:extLst>
      <p:ext uri="{BB962C8B-B14F-4D97-AF65-F5344CB8AC3E}">
        <p14:creationId xmlns:p14="http://schemas.microsoft.com/office/powerpoint/2010/main" val="307064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5192712" y="0"/>
            <a:ext cx="3955103" cy="2840597"/>
          </a:xfrm>
          <a:prstGeom prst="rect">
            <a:avLst/>
          </a:prstGeom>
        </p:spPr>
      </p:pic>
      <p:grpSp>
        <p:nvGrpSpPr>
          <p:cNvPr id="46" name="Group 45"/>
          <p:cNvGrpSpPr/>
          <p:nvPr/>
        </p:nvGrpSpPr>
        <p:grpSpPr>
          <a:xfrm>
            <a:off x="5192713" y="2248327"/>
            <a:ext cx="3958423" cy="2895173"/>
            <a:chOff x="5192713" y="2047367"/>
            <a:chExt cx="3958423" cy="2895173"/>
          </a:xfrm>
          <a:solidFill>
            <a:schemeClr val="bg1">
              <a:lumMod val="50000"/>
            </a:schemeClr>
          </a:solidFill>
        </p:grpSpPr>
        <p:sp>
          <p:nvSpPr>
            <p:cNvPr id="47" name="Rectangle 46"/>
            <p:cNvSpPr/>
            <p:nvPr/>
          </p:nvSpPr>
          <p:spPr>
            <a:xfrm>
              <a:off x="5192713" y="2549789"/>
              <a:ext cx="3958423" cy="239275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p:cNvGrpSpPr/>
            <p:nvPr/>
          </p:nvGrpSpPr>
          <p:grpSpPr>
            <a:xfrm>
              <a:off x="6668342" y="2047367"/>
              <a:ext cx="999416" cy="979695"/>
              <a:chOff x="7119863" y="2637652"/>
              <a:chExt cx="999416" cy="979695"/>
            </a:xfrm>
            <a:grpFill/>
          </p:grpSpPr>
          <p:sp>
            <p:nvSpPr>
              <p:cNvPr id="49" name="Chord 48"/>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hord 49"/>
              <p:cNvSpPr/>
              <p:nvPr/>
            </p:nvSpPr>
            <p:spPr>
              <a:xfrm rot="10800000">
                <a:off x="7119863" y="2637652"/>
                <a:ext cx="978571" cy="978570"/>
              </a:xfrm>
              <a:prstGeom prst="chord">
                <a:avLst>
                  <a:gd name="adj1" fmla="val 5467745"/>
                  <a:gd name="adj2" fmla="val 1620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p:txBody>
          <a:bodyPr/>
          <a:lstStyle/>
          <a:p>
            <a:r>
              <a:rPr lang="en-US" dirty="0"/>
              <a:t>CPA: Programming </a:t>
            </a:r>
            <a:br>
              <a:rPr lang="en-US" dirty="0"/>
            </a:br>
            <a:r>
              <a:rPr lang="en-US" dirty="0"/>
              <a:t>Essentials in C++</a:t>
            </a:r>
          </a:p>
        </p:txBody>
      </p:sp>
      <p:sp>
        <p:nvSpPr>
          <p:cNvPr id="20" name="TextBox 19"/>
          <p:cNvSpPr txBox="1"/>
          <p:nvPr/>
        </p:nvSpPr>
        <p:spPr>
          <a:xfrm>
            <a:off x="5459330" y="3302052"/>
            <a:ext cx="3613470" cy="1608133"/>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Secondary, 2-year and 4-year college students</a:t>
            </a:r>
          </a:p>
          <a:p>
            <a:pPr>
              <a:spcBef>
                <a:spcPts val="0"/>
              </a:spcBef>
              <a:spcAft>
                <a:spcPts val="300"/>
              </a:spcAft>
            </a:pPr>
            <a:r>
              <a:rPr lang="en-US" sz="900" b="1" dirty="0">
                <a:solidFill>
                  <a:schemeClr val="bg1"/>
                </a:solidFill>
              </a:rPr>
              <a:t>Prerequisites</a:t>
            </a:r>
            <a:r>
              <a:rPr lang="en-US" sz="900" dirty="0">
                <a:solidFill>
                  <a:schemeClr val="bg1"/>
                </a:solidFill>
              </a:rPr>
              <a:t>: None</a:t>
            </a:r>
          </a:p>
          <a:p>
            <a:pPr>
              <a:spcBef>
                <a:spcPts val="0"/>
              </a:spcBef>
              <a:spcAft>
                <a:spcPts val="300"/>
              </a:spcAft>
            </a:pPr>
            <a:r>
              <a:rPr lang="en-US" sz="900" b="1" dirty="0">
                <a:solidFill>
                  <a:schemeClr val="bg1"/>
                </a:solidFill>
              </a:rPr>
              <a:t>ASC Alignment Required</a:t>
            </a:r>
            <a:r>
              <a:rPr lang="en-US" sz="900" dirty="0">
                <a:solidFill>
                  <a:schemeClr val="bg1"/>
                </a:solidFill>
              </a:rPr>
              <a:t>:  No </a:t>
            </a:r>
          </a:p>
          <a:p>
            <a:pPr>
              <a:spcBef>
                <a:spcPts val="0"/>
              </a:spcBef>
              <a:spcAft>
                <a:spcPts val="300"/>
              </a:spcAft>
            </a:pPr>
            <a:r>
              <a:rPr lang="en-US" sz="900" b="1" dirty="0">
                <a:solidFill>
                  <a:schemeClr val="bg1"/>
                </a:solidFill>
              </a:rPr>
              <a:t>Instructor Training Required</a:t>
            </a:r>
            <a:r>
              <a:rPr lang="en-US" sz="900" dirty="0">
                <a:solidFill>
                  <a:schemeClr val="bg1"/>
                </a:solidFill>
              </a:rPr>
              <a:t>: No</a:t>
            </a:r>
          </a:p>
          <a:p>
            <a:pPr>
              <a:spcBef>
                <a:spcPts val="0"/>
              </a:spcBef>
              <a:spcAft>
                <a:spcPts val="300"/>
              </a:spcAft>
            </a:pPr>
            <a:r>
              <a:rPr lang="en-US" sz="900" b="1" dirty="0">
                <a:solidFill>
                  <a:schemeClr val="bg1"/>
                </a:solidFill>
              </a:rPr>
              <a:t>Languages</a:t>
            </a:r>
            <a:r>
              <a:rPr lang="en-US" sz="900" dirty="0">
                <a:solidFill>
                  <a:schemeClr val="bg1"/>
                </a:solidFill>
              </a:rPr>
              <a:t>: English</a:t>
            </a:r>
          </a:p>
          <a:p>
            <a:pPr>
              <a:spcBef>
                <a:spcPts val="0"/>
              </a:spcBef>
              <a:spcAft>
                <a:spcPts val="300"/>
              </a:spcAft>
            </a:pPr>
            <a:r>
              <a:rPr lang="en-US" sz="900" b="1" dirty="0">
                <a:solidFill>
                  <a:schemeClr val="bg1"/>
                </a:solidFill>
              </a:rPr>
              <a:t>Course Delivery</a:t>
            </a:r>
            <a:r>
              <a:rPr lang="en-US" sz="900" dirty="0">
                <a:solidFill>
                  <a:schemeClr val="bg1"/>
                </a:solidFill>
              </a:rPr>
              <a:t>: Instructor-led </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IoT Fundamentals, CCNA R&amp;S, NDG Linux Essentials</a:t>
            </a:r>
          </a:p>
        </p:txBody>
      </p:sp>
      <p:sp>
        <p:nvSpPr>
          <p:cNvPr id="21" name="Rectangle 20"/>
          <p:cNvSpPr/>
          <p:nvPr/>
        </p:nvSpPr>
        <p:spPr>
          <a:xfrm>
            <a:off x="5428157" y="300379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17794" y="2344470"/>
            <a:ext cx="521356" cy="740663"/>
          </a:xfrm>
          <a:prstGeom prst="rect">
            <a:avLst/>
          </a:prstGeom>
        </p:spPr>
      </p:pic>
      <p:sp>
        <p:nvSpPr>
          <p:cNvPr id="23" name="TextBox 22"/>
          <p:cNvSpPr txBox="1"/>
          <p:nvPr/>
        </p:nvSpPr>
        <p:spPr>
          <a:xfrm>
            <a:off x="704414" y="1635463"/>
            <a:ext cx="3670879" cy="461665"/>
          </a:xfrm>
          <a:prstGeom prst="rect">
            <a:avLst/>
          </a:prstGeom>
          <a:noFill/>
        </p:spPr>
        <p:txBody>
          <a:bodyPr wrap="square" lIns="0" tIns="0" rIns="0" bIns="0" rtlCol="0">
            <a:spAutoFit/>
          </a:bodyPr>
          <a:lstStyle/>
          <a:p>
            <a:pPr>
              <a:spcAft>
                <a:spcPts val="700"/>
              </a:spcAft>
            </a:pPr>
            <a:r>
              <a:rPr lang="en-US" sz="1000" dirty="0"/>
              <a:t>Prepares student to accomplish coding tasks related to the basics of programming in the C++ language and the fundamental notions and techniques used in object-oriented programming.</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2688179"/>
            <a:ext cx="3824864" cy="615553"/>
          </a:xfrm>
          <a:prstGeom prst="rect">
            <a:avLst/>
          </a:prstGeom>
          <a:noFill/>
        </p:spPr>
        <p:txBody>
          <a:bodyPr wrap="square" lIns="0" tIns="0" rIns="0" bIns="0" rtlCol="0">
            <a:spAutoFit/>
          </a:bodyPr>
          <a:lstStyle/>
          <a:p>
            <a:pPr>
              <a:spcAft>
                <a:spcPts val="700"/>
              </a:spcAft>
            </a:pPr>
            <a:r>
              <a:rPr lang="en-US" sz="1000" dirty="0"/>
              <a:t>Builds the skills you need for entry-level programming career opportunities and to succeed in jobs related to software development, network engineering and system administration. Aligns with CPA – C++ Certified Associate Programmer Certification</a:t>
            </a:r>
          </a:p>
        </p:txBody>
      </p:sp>
      <p:sp>
        <p:nvSpPr>
          <p:cNvPr id="32" name="Rectangle 31"/>
          <p:cNvSpPr/>
          <p:nvPr/>
        </p:nvSpPr>
        <p:spPr>
          <a:xfrm>
            <a:off x="525579" y="2288056"/>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354203"/>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287033"/>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584514"/>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2736425"/>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292525"/>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8" name="TextBox 37"/>
          <p:cNvSpPr txBox="1"/>
          <p:nvPr/>
        </p:nvSpPr>
        <p:spPr>
          <a:xfrm>
            <a:off x="688219" y="4008545"/>
            <a:ext cx="3667526" cy="564257"/>
          </a:xfrm>
          <a:prstGeom prst="rect">
            <a:avLst/>
          </a:prstGeom>
          <a:noFill/>
        </p:spPr>
        <p:txBody>
          <a:bodyPr wrap="square" lIns="0" tIns="0" rIns="0" bIns="0" numCol="1" spcCol="274320" rtlCol="0">
            <a:spAutoFit/>
          </a:bodyPr>
          <a:lstStyle/>
          <a:p>
            <a:pPr marL="109728" indent="-109728">
              <a:spcBef>
                <a:spcPts val="400"/>
              </a:spcBef>
              <a:buSzPct val="80000"/>
              <a:buFont typeface="Arial"/>
              <a:buChar char="•"/>
            </a:pPr>
            <a:r>
              <a:rPr lang="en-US" sz="1000" dirty="0"/>
              <a:t>8 modules of interactive instructional content</a:t>
            </a:r>
          </a:p>
          <a:p>
            <a:pPr marL="109728" indent="-109728">
              <a:spcBef>
                <a:spcPts val="400"/>
              </a:spcBef>
              <a:buSzPct val="80000"/>
              <a:buFont typeface="Arial"/>
              <a:buChar char="•"/>
            </a:pPr>
            <a:r>
              <a:rPr lang="en-US" sz="1000" dirty="0"/>
              <a:t>More than 100 practice labs</a:t>
            </a:r>
          </a:p>
          <a:p>
            <a:pPr marL="109728" indent="-109728">
              <a:spcBef>
                <a:spcPts val="400"/>
              </a:spcBef>
              <a:buSzPct val="80000"/>
              <a:buFont typeface="Arial"/>
              <a:buChar char="•"/>
            </a:pPr>
            <a:r>
              <a:rPr lang="en-US" sz="1000" dirty="0"/>
              <a:t>Chapter and Final exams</a:t>
            </a:r>
          </a:p>
        </p:txBody>
      </p:sp>
      <p:sp>
        <p:nvSpPr>
          <p:cNvPr id="39" name="Rectangle 38"/>
          <p:cNvSpPr/>
          <p:nvPr/>
        </p:nvSpPr>
        <p:spPr>
          <a:xfrm>
            <a:off x="506031" y="3630457"/>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696604"/>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629433"/>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926914"/>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4078825"/>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634925"/>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5" name="Group 44"/>
          <p:cNvGrpSpPr/>
          <p:nvPr/>
        </p:nvGrpSpPr>
        <p:grpSpPr>
          <a:xfrm>
            <a:off x="8066576" y="2829346"/>
            <a:ext cx="824545" cy="307777"/>
            <a:chOff x="7976929" y="2587299"/>
            <a:chExt cx="824545" cy="307777"/>
          </a:xfrm>
        </p:grpSpPr>
        <p:grpSp>
          <p:nvGrpSpPr>
            <p:cNvPr id="51" name="Group 50"/>
            <p:cNvGrpSpPr/>
            <p:nvPr/>
          </p:nvGrpSpPr>
          <p:grpSpPr>
            <a:xfrm>
              <a:off x="7976929" y="2624847"/>
              <a:ext cx="227598" cy="227598"/>
              <a:chOff x="2762594" y="1343553"/>
              <a:chExt cx="177346" cy="177346"/>
            </a:xfrm>
          </p:grpSpPr>
          <p:sp>
            <p:nvSpPr>
              <p:cNvPr id="53" name="Oval 52"/>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2" name="TextBox 51"/>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Tree>
    <p:extLst>
      <p:ext uri="{BB962C8B-B14F-4D97-AF65-F5344CB8AC3E}">
        <p14:creationId xmlns:p14="http://schemas.microsoft.com/office/powerpoint/2010/main" val="367938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6170" r="4329"/>
          <a:stretch/>
        </p:blipFill>
        <p:spPr>
          <a:xfrm>
            <a:off x="5141532" y="-1"/>
            <a:ext cx="4009604" cy="2657365"/>
          </a:xfrm>
          <a:prstGeom prst="rect">
            <a:avLst/>
          </a:prstGeom>
        </p:spPr>
      </p:pic>
      <p:grpSp>
        <p:nvGrpSpPr>
          <p:cNvPr id="52" name="Group 51"/>
          <p:cNvGrpSpPr/>
          <p:nvPr/>
        </p:nvGrpSpPr>
        <p:grpSpPr>
          <a:xfrm>
            <a:off x="5192713" y="2036245"/>
            <a:ext cx="3958423" cy="3108631"/>
            <a:chOff x="5192713" y="2036245"/>
            <a:chExt cx="3958423" cy="3108631"/>
          </a:xfrm>
          <a:solidFill>
            <a:schemeClr val="bg1">
              <a:lumMod val="50000"/>
            </a:schemeClr>
          </a:solidFill>
        </p:grpSpPr>
        <p:sp>
          <p:nvSpPr>
            <p:cNvPr id="53" name="Rectangle 52"/>
            <p:cNvSpPr/>
            <p:nvPr/>
          </p:nvSpPr>
          <p:spPr>
            <a:xfrm>
              <a:off x="5192713" y="2538668"/>
              <a:ext cx="3958423" cy="260620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p:cNvGrpSpPr/>
            <p:nvPr/>
          </p:nvGrpSpPr>
          <p:grpSpPr>
            <a:xfrm>
              <a:off x="6668342" y="2036245"/>
              <a:ext cx="999416" cy="979695"/>
              <a:chOff x="7119863" y="2637652"/>
              <a:chExt cx="999416" cy="979695"/>
            </a:xfrm>
            <a:grpFill/>
          </p:grpSpPr>
          <p:sp>
            <p:nvSpPr>
              <p:cNvPr id="55" name="Chord 54"/>
              <p:cNvSpPr/>
              <p:nvPr/>
            </p:nvSpPr>
            <p:spPr>
              <a:xfrm>
                <a:off x="7140708" y="2638777"/>
                <a:ext cx="978571" cy="978570"/>
              </a:xfrm>
              <a:prstGeom prst="chord">
                <a:avLst>
                  <a:gd name="adj1" fmla="val 5467745"/>
                  <a:gd name="adj2" fmla="val 1620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Chord 55"/>
              <p:cNvSpPr/>
              <p:nvPr/>
            </p:nvSpPr>
            <p:spPr>
              <a:xfrm rot="10800000">
                <a:off x="7119863" y="2637652"/>
                <a:ext cx="978571" cy="978570"/>
              </a:xfrm>
              <a:prstGeom prst="chord">
                <a:avLst>
                  <a:gd name="adj1" fmla="val 5467745"/>
                  <a:gd name="adj2" fmla="val 1620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5" name="Rectangle 44"/>
          <p:cNvSpPr/>
          <p:nvPr/>
        </p:nvSpPr>
        <p:spPr>
          <a:xfrm>
            <a:off x="0" y="4515614"/>
            <a:ext cx="4449188" cy="6292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37766" y="341313"/>
            <a:ext cx="4754947" cy="731837"/>
          </a:xfrm>
        </p:spPr>
        <p:txBody>
          <a:bodyPr/>
          <a:lstStyle/>
          <a:p>
            <a:r>
              <a:rPr lang="en-US" dirty="0"/>
              <a:t>CPP: Advanced Programming in C++</a:t>
            </a:r>
          </a:p>
        </p:txBody>
      </p:sp>
      <p:sp>
        <p:nvSpPr>
          <p:cNvPr id="20" name="TextBox 19"/>
          <p:cNvSpPr txBox="1"/>
          <p:nvPr/>
        </p:nvSpPr>
        <p:spPr>
          <a:xfrm>
            <a:off x="5459330" y="3148938"/>
            <a:ext cx="3613470" cy="1746632"/>
          </a:xfrm>
          <a:prstGeom prst="rect">
            <a:avLst/>
          </a:prstGeom>
          <a:noFill/>
        </p:spPr>
        <p:txBody>
          <a:bodyPr wrap="square" rtlCol="0">
            <a:spAutoFit/>
          </a:bodyPr>
          <a:lstStyle/>
          <a:p>
            <a:pPr>
              <a:spcBef>
                <a:spcPts val="0"/>
              </a:spcBef>
              <a:spcAft>
                <a:spcPts val="300"/>
              </a:spcAft>
            </a:pPr>
            <a:r>
              <a:rPr lang="en-US" sz="900" b="1" dirty="0">
                <a:solidFill>
                  <a:schemeClr val="bg1"/>
                </a:solidFill>
              </a:rPr>
              <a:t>Target Audience</a:t>
            </a:r>
            <a:r>
              <a:rPr lang="en-US" sz="900" dirty="0">
                <a:solidFill>
                  <a:schemeClr val="bg1"/>
                </a:solidFill>
              </a:rPr>
              <a:t>: 2-year and 4-year college and university students</a:t>
            </a:r>
          </a:p>
          <a:p>
            <a:pPr>
              <a:spcBef>
                <a:spcPts val="0"/>
              </a:spcBef>
              <a:spcAft>
                <a:spcPts val="300"/>
              </a:spcAft>
            </a:pPr>
            <a:r>
              <a:rPr lang="en-US" sz="900" b="1" dirty="0">
                <a:solidFill>
                  <a:schemeClr val="bg1"/>
                </a:solidFill>
              </a:rPr>
              <a:t>Prerequisites</a:t>
            </a:r>
            <a:r>
              <a:rPr lang="en-US" sz="900" dirty="0">
                <a:solidFill>
                  <a:schemeClr val="bg1"/>
                </a:solidFill>
              </a:rPr>
              <a:t>: CPA </a:t>
            </a:r>
            <a:r>
              <a:rPr lang="mr-IN" sz="900" dirty="0">
                <a:solidFill>
                  <a:schemeClr val="bg1"/>
                </a:solidFill>
              </a:rPr>
              <a:t>–</a:t>
            </a:r>
            <a:r>
              <a:rPr lang="en-US" sz="900" dirty="0">
                <a:solidFill>
                  <a:schemeClr val="bg1"/>
                </a:solidFill>
              </a:rPr>
              <a:t> Programming Essentials in C++ course, certification or equivalent knowledge.</a:t>
            </a:r>
          </a:p>
          <a:p>
            <a:pPr>
              <a:spcBef>
                <a:spcPts val="0"/>
              </a:spcBef>
              <a:spcAft>
                <a:spcPts val="300"/>
              </a:spcAft>
            </a:pPr>
            <a:r>
              <a:rPr lang="en-US" sz="900" b="1" dirty="0">
                <a:solidFill>
                  <a:schemeClr val="bg1"/>
                </a:solidFill>
              </a:rPr>
              <a:t>ASC Alignment Required</a:t>
            </a:r>
            <a:r>
              <a:rPr lang="en-US" sz="900" dirty="0">
                <a:solidFill>
                  <a:schemeClr val="bg1"/>
                </a:solidFill>
              </a:rPr>
              <a:t>: No</a:t>
            </a:r>
          </a:p>
          <a:p>
            <a:pPr>
              <a:spcBef>
                <a:spcPts val="0"/>
              </a:spcBef>
              <a:spcAft>
                <a:spcPts val="300"/>
              </a:spcAft>
            </a:pPr>
            <a:r>
              <a:rPr lang="en-US" sz="900" b="1" dirty="0">
                <a:solidFill>
                  <a:schemeClr val="bg1"/>
                </a:solidFill>
              </a:rPr>
              <a:t>Instructor Training Required</a:t>
            </a:r>
            <a:r>
              <a:rPr lang="en-US" sz="900" dirty="0">
                <a:solidFill>
                  <a:schemeClr val="bg1"/>
                </a:solidFill>
              </a:rPr>
              <a:t>: No</a:t>
            </a:r>
          </a:p>
          <a:p>
            <a:pPr>
              <a:spcBef>
                <a:spcPts val="0"/>
              </a:spcBef>
              <a:spcAft>
                <a:spcPts val="300"/>
              </a:spcAft>
            </a:pPr>
            <a:r>
              <a:rPr lang="en-US" sz="900" b="1" dirty="0">
                <a:solidFill>
                  <a:schemeClr val="bg1"/>
                </a:solidFill>
              </a:rPr>
              <a:t>Languages</a:t>
            </a:r>
            <a:r>
              <a:rPr lang="en-US" sz="900" dirty="0">
                <a:solidFill>
                  <a:schemeClr val="bg1"/>
                </a:solidFill>
              </a:rPr>
              <a:t>: English</a:t>
            </a:r>
          </a:p>
          <a:p>
            <a:pPr>
              <a:spcBef>
                <a:spcPts val="0"/>
              </a:spcBef>
              <a:spcAft>
                <a:spcPts val="300"/>
              </a:spcAft>
            </a:pPr>
            <a:r>
              <a:rPr lang="en-US" sz="900" b="1" dirty="0">
                <a:solidFill>
                  <a:schemeClr val="bg1"/>
                </a:solidFill>
              </a:rPr>
              <a:t>Course Delivery</a:t>
            </a:r>
            <a:r>
              <a:rPr lang="en-US" sz="900" dirty="0">
                <a:solidFill>
                  <a:schemeClr val="bg1"/>
                </a:solidFill>
              </a:rPr>
              <a:t>: Instructor-led</a:t>
            </a:r>
          </a:p>
          <a:p>
            <a:pPr>
              <a:spcBef>
                <a:spcPts val="0"/>
              </a:spcBef>
              <a:spcAft>
                <a:spcPts val="300"/>
              </a:spcAft>
            </a:pPr>
            <a:r>
              <a:rPr lang="en-US" sz="900" b="1" dirty="0">
                <a:solidFill>
                  <a:schemeClr val="bg1"/>
                </a:solidFill>
              </a:rPr>
              <a:t>Estimated Time to Complete</a:t>
            </a:r>
            <a:r>
              <a:rPr lang="en-US" sz="900" dirty="0">
                <a:solidFill>
                  <a:schemeClr val="bg1"/>
                </a:solidFill>
              </a:rPr>
              <a:t>: 70 hours</a:t>
            </a:r>
          </a:p>
          <a:p>
            <a:pPr>
              <a:spcBef>
                <a:spcPts val="0"/>
              </a:spcBef>
              <a:spcAft>
                <a:spcPts val="300"/>
              </a:spcAft>
            </a:pPr>
            <a:r>
              <a:rPr lang="en-US" sz="900" b="1" dirty="0">
                <a:solidFill>
                  <a:schemeClr val="bg1"/>
                </a:solidFill>
              </a:rPr>
              <a:t>Recommended Next Course</a:t>
            </a:r>
            <a:r>
              <a:rPr lang="en-US" sz="900" dirty="0">
                <a:solidFill>
                  <a:schemeClr val="bg1"/>
                </a:solidFill>
              </a:rPr>
              <a:t>: CCNP R&amp;S, NDG Linux I</a:t>
            </a:r>
          </a:p>
        </p:txBody>
      </p:sp>
      <p:sp>
        <p:nvSpPr>
          <p:cNvPr id="21" name="Rectangle 20"/>
          <p:cNvSpPr/>
          <p:nvPr/>
        </p:nvSpPr>
        <p:spPr>
          <a:xfrm>
            <a:off x="5428157" y="2783451"/>
            <a:ext cx="889987" cy="307777"/>
          </a:xfrm>
          <a:prstGeom prst="rect">
            <a:avLst/>
          </a:prstGeom>
        </p:spPr>
        <p:txBody>
          <a:bodyPr wrap="none">
            <a:spAutoFit/>
          </a:bodyPr>
          <a:lstStyle/>
          <a:p>
            <a:pPr algn="ctr">
              <a:spcBef>
                <a:spcPts val="0"/>
              </a:spcBef>
            </a:pPr>
            <a:r>
              <a:rPr lang="en-US" sz="1400" dirty="0">
                <a:solidFill>
                  <a:schemeClr val="bg1"/>
                </a:solidFill>
              </a:rPr>
              <a:t>Features</a:t>
            </a:r>
          </a:p>
        </p:txBody>
      </p:sp>
      <p:pic>
        <p:nvPicPr>
          <p:cNvPr id="22" name="Picture 21" descr="icons-0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7794" y="2124130"/>
            <a:ext cx="521356" cy="740663"/>
          </a:xfrm>
          <a:prstGeom prst="rect">
            <a:avLst/>
          </a:prstGeom>
        </p:spPr>
      </p:pic>
      <p:sp>
        <p:nvSpPr>
          <p:cNvPr id="23" name="TextBox 22"/>
          <p:cNvSpPr txBox="1"/>
          <p:nvPr/>
        </p:nvSpPr>
        <p:spPr>
          <a:xfrm>
            <a:off x="704414" y="1635463"/>
            <a:ext cx="3670879" cy="615553"/>
          </a:xfrm>
          <a:prstGeom prst="rect">
            <a:avLst/>
          </a:prstGeom>
          <a:noFill/>
        </p:spPr>
        <p:txBody>
          <a:bodyPr wrap="square" lIns="0" tIns="0" rIns="0" bIns="0" rtlCol="0">
            <a:spAutoFit/>
          </a:bodyPr>
          <a:lstStyle/>
          <a:p>
            <a:pPr>
              <a:spcAft>
                <a:spcPts val="700"/>
              </a:spcAft>
            </a:pPr>
            <a:r>
              <a:rPr lang="en-US" sz="1000" dirty="0"/>
              <a:t>Prepares students to accomplish coding tasks such as C++ template mechanism, understanding and using property template classes and methods, and the C++ STL library including solving common programming problems and the IO part.</a:t>
            </a:r>
          </a:p>
        </p:txBody>
      </p:sp>
      <p:sp>
        <p:nvSpPr>
          <p:cNvPr id="24" name="Rectangle 23"/>
          <p:cNvSpPr/>
          <p:nvPr/>
        </p:nvSpPr>
        <p:spPr>
          <a:xfrm>
            <a:off x="522226" y="1235340"/>
            <a:ext cx="4068070" cy="29634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5400000">
            <a:off x="420231" y="13014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a:off x="4586943" y="1234317"/>
            <a:ext cx="306777" cy="300436"/>
          </a:xfrm>
          <a:prstGeom prst="r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586624" y="1531798"/>
            <a:ext cx="305761" cy="156361"/>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p:cNvSpPr/>
          <p:nvPr/>
        </p:nvSpPr>
        <p:spPr>
          <a:xfrm rot="10800000">
            <a:off x="4542374" y="1683709"/>
            <a:ext cx="387827" cy="208344"/>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58780" y="1228792"/>
            <a:ext cx="1558440" cy="307777"/>
          </a:xfrm>
          <a:prstGeom prst="rect">
            <a:avLst/>
          </a:prstGeom>
          <a:noFill/>
        </p:spPr>
        <p:txBody>
          <a:bodyPr wrap="none" rtlCol="0" anchor="ctr">
            <a:spAutoFit/>
          </a:bodyPr>
          <a:lstStyle/>
          <a:p>
            <a:r>
              <a:rPr lang="en-US" sz="1400" dirty="0"/>
              <a:t>Course Overview</a:t>
            </a:r>
          </a:p>
        </p:txBody>
      </p:sp>
      <p:sp>
        <p:nvSpPr>
          <p:cNvPr id="31" name="TextBox 30"/>
          <p:cNvSpPr txBox="1"/>
          <p:nvPr/>
        </p:nvSpPr>
        <p:spPr>
          <a:xfrm>
            <a:off x="707767" y="2935954"/>
            <a:ext cx="3667526" cy="615553"/>
          </a:xfrm>
          <a:prstGeom prst="rect">
            <a:avLst/>
          </a:prstGeom>
          <a:noFill/>
        </p:spPr>
        <p:txBody>
          <a:bodyPr wrap="square" lIns="0" tIns="0" rIns="0" bIns="0" rtlCol="0">
            <a:spAutoFit/>
          </a:bodyPr>
          <a:lstStyle/>
          <a:p>
            <a:pPr>
              <a:spcAft>
                <a:spcPts val="700"/>
              </a:spcAft>
            </a:pPr>
            <a:r>
              <a:rPr lang="en-US" sz="1000" dirty="0"/>
              <a:t>Builds the skills needed for programming career opportunities and success in jobs related to software development, network, engineering and system administration. Aligns with CPP-C++ Certified Professional Programmer Certification.</a:t>
            </a:r>
          </a:p>
        </p:txBody>
      </p:sp>
      <p:sp>
        <p:nvSpPr>
          <p:cNvPr id="32" name="Rectangle 31"/>
          <p:cNvSpPr/>
          <p:nvPr/>
        </p:nvSpPr>
        <p:spPr>
          <a:xfrm>
            <a:off x="525579" y="2607549"/>
            <a:ext cx="4068070" cy="296345"/>
          </a:xfrm>
          <a:prstGeom prst="rect">
            <a:avLst/>
          </a:prstGeom>
          <a:solidFill>
            <a:srgbClr val="0060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5400000">
            <a:off x="423583" y="2673696"/>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p:cNvSpPr/>
          <p:nvPr/>
        </p:nvSpPr>
        <p:spPr>
          <a:xfrm>
            <a:off x="4590296" y="2606526"/>
            <a:ext cx="306777" cy="300436"/>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4589977" y="2904007"/>
            <a:ext cx="305761" cy="15636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Isosceles Triangle 35"/>
          <p:cNvSpPr/>
          <p:nvPr/>
        </p:nvSpPr>
        <p:spPr>
          <a:xfrm rot="10800000">
            <a:off x="4545727" y="3055918"/>
            <a:ext cx="387827" cy="208344"/>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8780" y="2612018"/>
            <a:ext cx="832279" cy="307777"/>
          </a:xfrm>
          <a:prstGeom prst="rect">
            <a:avLst/>
          </a:prstGeom>
          <a:noFill/>
        </p:spPr>
        <p:txBody>
          <a:bodyPr wrap="none" rtlCol="0" anchor="ctr">
            <a:spAutoFit/>
          </a:bodyPr>
          <a:lstStyle/>
          <a:p>
            <a:r>
              <a:rPr lang="en-US" sz="1400" dirty="0">
                <a:solidFill>
                  <a:srgbClr val="FFFFFF"/>
                </a:solidFill>
              </a:rPr>
              <a:t>Benefits</a:t>
            </a:r>
          </a:p>
        </p:txBody>
      </p:sp>
      <p:sp>
        <p:nvSpPr>
          <p:cNvPr id="39" name="Rectangle 38"/>
          <p:cNvSpPr/>
          <p:nvPr/>
        </p:nvSpPr>
        <p:spPr>
          <a:xfrm>
            <a:off x="506031" y="3619440"/>
            <a:ext cx="4068070" cy="296345"/>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Isosceles Triangle 39"/>
          <p:cNvSpPr/>
          <p:nvPr/>
        </p:nvSpPr>
        <p:spPr>
          <a:xfrm rot="5400000">
            <a:off x="404036" y="3685587"/>
            <a:ext cx="329120" cy="15752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p:cNvSpPr/>
          <p:nvPr/>
        </p:nvSpPr>
        <p:spPr>
          <a:xfrm>
            <a:off x="4570748" y="3618416"/>
            <a:ext cx="306777" cy="300436"/>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570429" y="3915897"/>
            <a:ext cx="305761" cy="1563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10800000">
            <a:off x="4526179" y="4067808"/>
            <a:ext cx="387827" cy="208344"/>
          </a:xfrm>
          <a:prstGeom prs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58780" y="3623908"/>
            <a:ext cx="1944763" cy="307777"/>
          </a:xfrm>
          <a:prstGeom prst="rect">
            <a:avLst/>
          </a:prstGeom>
          <a:noFill/>
        </p:spPr>
        <p:txBody>
          <a:bodyPr wrap="none" rtlCol="0" anchor="ctr">
            <a:spAutoFit/>
          </a:bodyPr>
          <a:lstStyle/>
          <a:p>
            <a:r>
              <a:rPr lang="en-US" sz="1400" dirty="0">
                <a:solidFill>
                  <a:srgbClr val="FFFFFF"/>
                </a:solidFill>
              </a:rPr>
              <a:t>Learning Components</a:t>
            </a:r>
          </a:p>
        </p:txBody>
      </p:sp>
      <p:grpSp>
        <p:nvGrpSpPr>
          <p:cNvPr id="46" name="Group 45"/>
          <p:cNvGrpSpPr/>
          <p:nvPr/>
        </p:nvGrpSpPr>
        <p:grpSpPr>
          <a:xfrm>
            <a:off x="7976929" y="2587299"/>
            <a:ext cx="824545" cy="307777"/>
            <a:chOff x="7976929" y="2587299"/>
            <a:chExt cx="824545" cy="307777"/>
          </a:xfrm>
        </p:grpSpPr>
        <p:grpSp>
          <p:nvGrpSpPr>
            <p:cNvPr id="47" name="Group 46"/>
            <p:cNvGrpSpPr/>
            <p:nvPr/>
          </p:nvGrpSpPr>
          <p:grpSpPr>
            <a:xfrm>
              <a:off x="7976929" y="2624847"/>
              <a:ext cx="227598" cy="227598"/>
              <a:chOff x="2762594" y="1343553"/>
              <a:chExt cx="177346" cy="177346"/>
            </a:xfrm>
          </p:grpSpPr>
          <p:sp>
            <p:nvSpPr>
              <p:cNvPr id="49" name="Oval 48"/>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8" name="TextBox 47"/>
            <p:cNvSpPr txBox="1"/>
            <p:nvPr/>
          </p:nvSpPr>
          <p:spPr>
            <a:xfrm>
              <a:off x="8143922" y="2587299"/>
              <a:ext cx="657552" cy="307777"/>
            </a:xfrm>
            <a:prstGeom prst="rect">
              <a:avLst/>
            </a:prstGeom>
            <a:noFill/>
          </p:spPr>
          <p:txBody>
            <a:bodyPr wrap="none" rtlCol="0">
              <a:spAutoFit/>
            </a:bodyPr>
            <a:lstStyle/>
            <a:p>
              <a:pPr algn="ctr"/>
              <a:r>
                <a:rPr lang="en-US" sz="700" dirty="0">
                  <a:solidFill>
                    <a:schemeClr val="bg1"/>
                  </a:solidFill>
                </a:rPr>
                <a:t>Certification</a:t>
              </a:r>
            </a:p>
            <a:p>
              <a:pPr algn="ctr"/>
              <a:r>
                <a:rPr lang="en-US" sz="700" dirty="0">
                  <a:solidFill>
                    <a:schemeClr val="bg1"/>
                  </a:solidFill>
                </a:rPr>
                <a:t> Aligned</a:t>
              </a:r>
            </a:p>
          </p:txBody>
        </p:sp>
      </p:grpSp>
      <p:sp>
        <p:nvSpPr>
          <p:cNvPr id="57" name="TextBox 56"/>
          <p:cNvSpPr txBox="1"/>
          <p:nvPr/>
        </p:nvSpPr>
        <p:spPr>
          <a:xfrm>
            <a:off x="725851" y="4066212"/>
            <a:ext cx="3667526" cy="641201"/>
          </a:xfrm>
          <a:prstGeom prst="rect">
            <a:avLst/>
          </a:prstGeom>
          <a:noFill/>
        </p:spPr>
        <p:txBody>
          <a:bodyPr wrap="square" lIns="0" tIns="0" rIns="0" bIns="0" rtlCol="0">
            <a:spAutoFit/>
          </a:bodyPr>
          <a:lstStyle/>
          <a:p>
            <a:pPr>
              <a:spcAft>
                <a:spcPts val="700"/>
              </a:spcAft>
            </a:pPr>
            <a:r>
              <a:rPr lang="en-US" sz="1000" dirty="0"/>
              <a:t>• 9 modules of interactive instructional content</a:t>
            </a:r>
          </a:p>
          <a:p>
            <a:pPr>
              <a:spcAft>
                <a:spcPts val="700"/>
              </a:spcAft>
            </a:pPr>
            <a:r>
              <a:rPr lang="en-US" sz="1000" dirty="0"/>
              <a:t>• 65 practice labs</a:t>
            </a:r>
          </a:p>
          <a:p>
            <a:pPr>
              <a:spcAft>
                <a:spcPts val="700"/>
              </a:spcAft>
            </a:pPr>
            <a:r>
              <a:rPr lang="en-US" sz="1000" dirty="0"/>
              <a:t>• Chapter and Final Exams</a:t>
            </a:r>
          </a:p>
        </p:txBody>
      </p:sp>
    </p:spTree>
    <p:extLst>
      <p:ext uri="{BB962C8B-B14F-4D97-AF65-F5344CB8AC3E}">
        <p14:creationId xmlns:p14="http://schemas.microsoft.com/office/powerpoint/2010/main" val="37811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35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617832"/>
            <a:ext cx="9144000" cy="5256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3783752861"/>
              </p:ext>
            </p:extLst>
          </p:nvPr>
        </p:nvGraphicFramePr>
        <p:xfrm>
          <a:off x="285322" y="1054484"/>
          <a:ext cx="8315751" cy="2738107"/>
        </p:xfrm>
        <a:graphic>
          <a:graphicData uri="http://schemas.openxmlformats.org/drawingml/2006/table">
            <a:tbl>
              <a:tblPr firstRow="1">
                <a:tableStyleId>{00A15C55-8517-42AA-B614-E9B94910E393}</a:tableStyleId>
              </a:tblPr>
              <a:tblGrid>
                <a:gridCol w="948257">
                  <a:extLst>
                    <a:ext uri="{9D8B030D-6E8A-4147-A177-3AD203B41FA5}">
                      <a16:colId xmlns:a16="http://schemas.microsoft.com/office/drawing/2014/main" val="20000"/>
                    </a:ext>
                  </a:extLst>
                </a:gridCol>
                <a:gridCol w="516781">
                  <a:extLst>
                    <a:ext uri="{9D8B030D-6E8A-4147-A177-3AD203B41FA5}">
                      <a16:colId xmlns:a16="http://schemas.microsoft.com/office/drawing/2014/main" val="20002"/>
                    </a:ext>
                  </a:extLst>
                </a:gridCol>
                <a:gridCol w="439963">
                  <a:extLst>
                    <a:ext uri="{9D8B030D-6E8A-4147-A177-3AD203B41FA5}">
                      <a16:colId xmlns:a16="http://schemas.microsoft.com/office/drawing/2014/main" val="20003"/>
                    </a:ext>
                  </a:extLst>
                </a:gridCol>
                <a:gridCol w="475661">
                  <a:extLst>
                    <a:ext uri="{9D8B030D-6E8A-4147-A177-3AD203B41FA5}">
                      <a16:colId xmlns:a16="http://schemas.microsoft.com/office/drawing/2014/main" val="3854994149"/>
                    </a:ext>
                  </a:extLst>
                </a:gridCol>
                <a:gridCol w="475661">
                  <a:extLst>
                    <a:ext uri="{9D8B030D-6E8A-4147-A177-3AD203B41FA5}">
                      <a16:colId xmlns:a16="http://schemas.microsoft.com/office/drawing/2014/main" val="20004"/>
                    </a:ext>
                  </a:extLst>
                </a:gridCol>
                <a:gridCol w="420626">
                  <a:extLst>
                    <a:ext uri="{9D8B030D-6E8A-4147-A177-3AD203B41FA5}">
                      <a16:colId xmlns:a16="http://schemas.microsoft.com/office/drawing/2014/main" val="20005"/>
                    </a:ext>
                  </a:extLst>
                </a:gridCol>
                <a:gridCol w="446483">
                  <a:extLst>
                    <a:ext uri="{9D8B030D-6E8A-4147-A177-3AD203B41FA5}">
                      <a16:colId xmlns:a16="http://schemas.microsoft.com/office/drawing/2014/main" val="20006"/>
                    </a:ext>
                  </a:extLst>
                </a:gridCol>
                <a:gridCol w="642084">
                  <a:extLst>
                    <a:ext uri="{9D8B030D-6E8A-4147-A177-3AD203B41FA5}">
                      <a16:colId xmlns:a16="http://schemas.microsoft.com/office/drawing/2014/main" val="20007"/>
                    </a:ext>
                  </a:extLst>
                </a:gridCol>
                <a:gridCol w="505248">
                  <a:extLst>
                    <a:ext uri="{9D8B030D-6E8A-4147-A177-3AD203B41FA5}">
                      <a16:colId xmlns:a16="http://schemas.microsoft.com/office/drawing/2014/main" val="20008"/>
                    </a:ext>
                  </a:extLst>
                </a:gridCol>
                <a:gridCol w="470785">
                  <a:extLst>
                    <a:ext uri="{9D8B030D-6E8A-4147-A177-3AD203B41FA5}">
                      <a16:colId xmlns:a16="http://schemas.microsoft.com/office/drawing/2014/main" val="3999406113"/>
                    </a:ext>
                  </a:extLst>
                </a:gridCol>
                <a:gridCol w="711930">
                  <a:extLst>
                    <a:ext uri="{9D8B030D-6E8A-4147-A177-3AD203B41FA5}">
                      <a16:colId xmlns:a16="http://schemas.microsoft.com/office/drawing/2014/main" val="20009"/>
                    </a:ext>
                  </a:extLst>
                </a:gridCol>
                <a:gridCol w="637205">
                  <a:extLst>
                    <a:ext uri="{9D8B030D-6E8A-4147-A177-3AD203B41FA5}">
                      <a16:colId xmlns:a16="http://schemas.microsoft.com/office/drawing/2014/main" val="2667544245"/>
                    </a:ext>
                  </a:extLst>
                </a:gridCol>
                <a:gridCol w="591506">
                  <a:extLst>
                    <a:ext uri="{9D8B030D-6E8A-4147-A177-3AD203B41FA5}">
                      <a16:colId xmlns:a16="http://schemas.microsoft.com/office/drawing/2014/main" val="20010"/>
                    </a:ext>
                  </a:extLst>
                </a:gridCol>
                <a:gridCol w="540344">
                  <a:extLst>
                    <a:ext uri="{9D8B030D-6E8A-4147-A177-3AD203B41FA5}">
                      <a16:colId xmlns:a16="http://schemas.microsoft.com/office/drawing/2014/main" val="20011"/>
                    </a:ext>
                  </a:extLst>
                </a:gridCol>
                <a:gridCol w="493217">
                  <a:extLst>
                    <a:ext uri="{9D8B030D-6E8A-4147-A177-3AD203B41FA5}">
                      <a16:colId xmlns:a16="http://schemas.microsoft.com/office/drawing/2014/main" val="20012"/>
                    </a:ext>
                  </a:extLst>
                </a:gridCol>
              </a:tblGrid>
              <a:tr h="428927">
                <a:tc>
                  <a:txBody>
                    <a:bodyPr/>
                    <a:lstStyle/>
                    <a:p>
                      <a:pPr algn="ctr"/>
                      <a:r>
                        <a:rPr lang="en-US" sz="1050" b="1" kern="1200" dirty="0">
                          <a:solidFill>
                            <a:schemeClr val="lt1"/>
                          </a:solidFill>
                          <a:latin typeface="+mn-lt"/>
                          <a:ea typeface="+mn-ea"/>
                          <a:cs typeface="+mn-cs"/>
                        </a:rPr>
                        <a:t>Explore</a:t>
                      </a:r>
                      <a:endParaRPr lang="en-US" sz="700" b="1" kern="1200" dirty="0">
                        <a:solidFill>
                          <a:schemeClr val="lt1"/>
                        </a:solidFill>
                        <a:latin typeface="+mn-lt"/>
                        <a:ea typeface="+mn-ea"/>
                        <a:cs typeface="+mn-cs"/>
                      </a:endParaRPr>
                    </a:p>
                  </a:txBody>
                  <a:tcPr marL="61277" marR="61277" marT="30638" marB="30638" anchor="ctr">
                    <a:solidFill>
                      <a:schemeClr val="bg2"/>
                    </a:solidFill>
                  </a:tcPr>
                </a:tc>
                <a:tc>
                  <a:txBody>
                    <a:bodyPr/>
                    <a:lstStyle/>
                    <a:p>
                      <a:pPr algn="ctr"/>
                      <a:r>
                        <a:rPr lang="en-US" sz="600" b="0" kern="1200" dirty="0">
                          <a:solidFill>
                            <a:schemeClr val="lt1"/>
                          </a:solidFill>
                          <a:latin typeface="+mn-lt"/>
                          <a:ea typeface="+mn-ea"/>
                          <a:cs typeface="+mn-cs"/>
                        </a:rPr>
                        <a:t>Developed</a:t>
                      </a:r>
                    </a:p>
                    <a:p>
                      <a:pPr algn="ctr"/>
                      <a:r>
                        <a:rPr lang="en-US" sz="600" b="0" kern="1200" dirty="0">
                          <a:solidFill>
                            <a:schemeClr val="lt1"/>
                          </a:solidFill>
                          <a:latin typeface="+mn-lt"/>
                          <a:ea typeface="+mn-ea"/>
                          <a:cs typeface="+mn-cs"/>
                        </a:rPr>
                        <a:t>By</a:t>
                      </a:r>
                    </a:p>
                  </a:txBody>
                  <a:tcPr marL="61277" marR="61277" marT="30638" marB="30638" anchor="ctr">
                    <a:solidFill>
                      <a:schemeClr val="accent6"/>
                    </a:solidFill>
                  </a:tcPr>
                </a:tc>
                <a:tc>
                  <a:txBody>
                    <a:bodyPr/>
                    <a:lstStyle/>
                    <a:p>
                      <a:pPr algn="ctr"/>
                      <a:r>
                        <a:rPr lang="en-US" sz="600" b="0" kern="1200" dirty="0">
                          <a:solidFill>
                            <a:schemeClr val="lt1"/>
                          </a:solidFill>
                          <a:latin typeface="+mn-lt"/>
                          <a:ea typeface="+mn-ea"/>
                          <a:cs typeface="+mn-cs"/>
                        </a:rPr>
                        <a:t>Cert-</a:t>
                      </a:r>
                      <a:r>
                        <a:rPr lang="en-US" sz="600" b="0" kern="1200" baseline="0" dirty="0">
                          <a:solidFill>
                            <a:schemeClr val="lt1"/>
                          </a:solidFill>
                          <a:latin typeface="+mn-lt"/>
                          <a:ea typeface="+mn-ea"/>
                          <a:cs typeface="+mn-cs"/>
                        </a:rPr>
                        <a:t> </a:t>
                      </a:r>
                      <a:r>
                        <a:rPr lang="es-ES" sz="600" b="0" dirty="0" err="1"/>
                        <a:t>Aligned</a:t>
                      </a:r>
                      <a:endParaRPr lang="en-US" sz="500" b="0" kern="1200" dirty="0">
                        <a:solidFill>
                          <a:schemeClr val="lt1"/>
                        </a:solidFill>
                        <a:latin typeface="+mn-lt"/>
                        <a:ea typeface="+mn-ea"/>
                        <a:cs typeface="+mn-cs"/>
                      </a:endParaRPr>
                    </a:p>
                  </a:txBody>
                  <a:tcPr marL="61277" marR="61277" marT="30638" marB="30638" anchor="ctr">
                    <a:solidFill>
                      <a:schemeClr val="accent6"/>
                    </a:solidFill>
                  </a:tcPr>
                </a:tc>
                <a:tc>
                  <a:txBody>
                    <a:bodyPr/>
                    <a:lstStyle/>
                    <a:p>
                      <a:pPr algn="ctr"/>
                      <a:r>
                        <a:rPr lang="en-US" sz="600" b="0" dirty="0">
                          <a:solidFill>
                            <a:schemeClr val="bg1"/>
                          </a:solidFill>
                          <a:latin typeface="+mn-lt"/>
                          <a:cs typeface="Arial" panose="020B0604020202020204" pitchFamily="34" charset="0"/>
                        </a:rPr>
                        <a:t>ASC Alignment Required</a:t>
                      </a:r>
                    </a:p>
                  </a:txBody>
                  <a:tcPr marL="61277" marR="61277" marT="30638" marB="30638" anchor="ctr">
                    <a:solidFill>
                      <a:schemeClr val="bg2"/>
                    </a:solidFill>
                  </a:tcPr>
                </a:tc>
                <a:tc>
                  <a:txBody>
                    <a:bodyPr/>
                    <a:lstStyle/>
                    <a:p>
                      <a:pPr algn="ctr"/>
                      <a:r>
                        <a:rPr lang="en-US" sz="600" b="0" dirty="0">
                          <a:solidFill>
                            <a:schemeClr val="bg1"/>
                          </a:solidFill>
                          <a:latin typeface="+mn-lt"/>
                        </a:rPr>
                        <a:t>Instructor Training Required</a:t>
                      </a:r>
                      <a:endParaRPr lang="en-US" sz="600" b="0" dirty="0">
                        <a:solidFill>
                          <a:schemeClr val="bg1"/>
                        </a:solidFill>
                        <a:latin typeface="+mn-lt"/>
                        <a:cs typeface="Arial" panose="020B0604020202020204" pitchFamily="34" charset="0"/>
                      </a:endParaRPr>
                    </a:p>
                  </a:txBody>
                  <a:tcPr marL="61277" marR="61277" marT="30638" marB="30638" anchor="ctr">
                    <a:solidFill>
                      <a:schemeClr val="bg2"/>
                    </a:solidFill>
                  </a:tcPr>
                </a:tc>
                <a:tc>
                  <a:txBody>
                    <a:bodyPr/>
                    <a:lstStyle/>
                    <a:p>
                      <a:pPr algn="ctr"/>
                      <a:r>
                        <a:rPr lang="en-US" sz="600" b="0" dirty="0">
                          <a:solidFill>
                            <a:schemeClr val="bg1"/>
                          </a:solidFill>
                          <a:latin typeface="+mn-lt"/>
                        </a:rPr>
                        <a:t>ITC Training</a:t>
                      </a:r>
                      <a:endParaRPr lang="en-US" sz="600" b="0" dirty="0">
                        <a:solidFill>
                          <a:schemeClr val="bg1"/>
                        </a:solidFill>
                        <a:latin typeface="+mn-lt"/>
                        <a:cs typeface="Arial" panose="020B0604020202020204" pitchFamily="34" charset="0"/>
                      </a:endParaRPr>
                    </a:p>
                  </a:txBody>
                  <a:tcPr marL="61277" marR="61277" marT="30638" marB="30638" anchor="ctr">
                    <a:solidFill>
                      <a:schemeClr val="bg2"/>
                    </a:solidFill>
                  </a:tcPr>
                </a:tc>
                <a:tc>
                  <a:txBody>
                    <a:bodyPr/>
                    <a:lstStyle/>
                    <a:p>
                      <a:pPr algn="ctr"/>
                      <a:r>
                        <a:rPr lang="en-US" sz="600" b="0" dirty="0">
                          <a:solidFill>
                            <a:schemeClr val="bg1"/>
                          </a:solidFill>
                          <a:latin typeface="+mn-lt"/>
                        </a:rPr>
                        <a:t>Instructor Fast Track</a:t>
                      </a:r>
                      <a:endParaRPr lang="en-US" sz="600" b="0" dirty="0">
                        <a:solidFill>
                          <a:schemeClr val="bg1"/>
                        </a:solidFill>
                        <a:latin typeface="+mn-lt"/>
                        <a:cs typeface="Arial" panose="020B0604020202020204" pitchFamily="34" charset="0"/>
                      </a:endParaRPr>
                    </a:p>
                  </a:txBody>
                  <a:tcPr marL="36000" marR="36000" marT="30638" marB="30638" anchor="ctr">
                    <a:solidFill>
                      <a:schemeClr val="bg2"/>
                    </a:solidFill>
                  </a:tcPr>
                </a:tc>
                <a:tc>
                  <a:txBody>
                    <a:bodyPr/>
                    <a:lstStyle/>
                    <a:p>
                      <a:pPr algn="ctr"/>
                      <a:r>
                        <a:rPr lang="en-US" sz="600" b="0" dirty="0">
                          <a:solidFill>
                            <a:schemeClr val="bg1"/>
                          </a:solidFill>
                          <a:latin typeface="+mn-lt"/>
                        </a:rPr>
                        <a:t>Self-Paced Instructor Training</a:t>
                      </a:r>
                      <a:endParaRPr lang="en-US" sz="600" b="0" dirty="0">
                        <a:solidFill>
                          <a:schemeClr val="bg1"/>
                        </a:solidFill>
                        <a:latin typeface="+mn-lt"/>
                        <a:cs typeface="Arial" panose="020B0604020202020204" pitchFamily="34" charset="0"/>
                      </a:endParaRPr>
                    </a:p>
                  </a:txBody>
                  <a:tcPr marL="61277" marR="61277" marT="30638" marB="30638" anchor="ctr">
                    <a:solidFill>
                      <a:schemeClr val="bg2"/>
                    </a:solidFill>
                  </a:tcPr>
                </a:tc>
                <a:tc>
                  <a:txBody>
                    <a:bodyPr/>
                    <a:lstStyle/>
                    <a:p>
                      <a:pPr algn="ctr"/>
                      <a:r>
                        <a:rPr lang="en-US" sz="600" b="0" dirty="0">
                          <a:solidFill>
                            <a:schemeClr val="bg1"/>
                          </a:solidFill>
                          <a:latin typeface="+mn-lt"/>
                        </a:rPr>
                        <a:t>Scope &amp; Sequence</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PT Used in Course</a:t>
                      </a:r>
                    </a:p>
                  </a:txBody>
                  <a:tcPr marL="61277" marR="61277" marT="30638" marB="30638" anchor="ctr">
                    <a:solidFill>
                      <a:schemeClr val="accent2"/>
                    </a:solidFill>
                  </a:tcPr>
                </a:tc>
                <a:tc>
                  <a:txBody>
                    <a:bodyPr/>
                    <a:lstStyle/>
                    <a:p>
                      <a:pPr algn="ctr"/>
                      <a:r>
                        <a:rPr lang="en-US" sz="600" b="0" dirty="0">
                          <a:solidFill>
                            <a:schemeClr val="bg1"/>
                          </a:solidFill>
                          <a:latin typeface="+mn-lt"/>
                        </a:rPr>
                        <a:t>Comprehensive </a:t>
                      </a:r>
                      <a:r>
                        <a:rPr lang="en-US" sz="600" b="0" baseline="0" dirty="0">
                          <a:solidFill>
                            <a:schemeClr val="bg1"/>
                          </a:solidFill>
                          <a:latin typeface="+mn-lt"/>
                        </a:rPr>
                        <a:t>Assessment Portfolio *</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Accessibility</a:t>
                      </a:r>
                    </a:p>
                  </a:txBody>
                  <a:tcPr marL="61277" marR="61277" marT="30638" marB="30638" anchor="ctr">
                    <a:solidFill>
                      <a:schemeClr val="accent2"/>
                    </a:solidFill>
                  </a:tcPr>
                </a:tc>
                <a:tc>
                  <a:txBody>
                    <a:bodyPr/>
                    <a:lstStyle/>
                    <a:p>
                      <a:pPr algn="ctr"/>
                      <a:r>
                        <a:rPr lang="en-US" sz="600" b="0" dirty="0">
                          <a:solidFill>
                            <a:schemeClr val="bg1"/>
                          </a:solidFill>
                          <a:latin typeface="+mn-lt"/>
                        </a:rPr>
                        <a:t>Instructor/</a:t>
                      </a:r>
                      <a:r>
                        <a:rPr lang="en-US" sz="600" b="0" baseline="0" dirty="0">
                          <a:solidFill>
                            <a:schemeClr val="bg1"/>
                          </a:solidFill>
                          <a:latin typeface="+mn-lt"/>
                        </a:rPr>
                        <a:t> </a:t>
                      </a:r>
                      <a:r>
                        <a:rPr lang="en-US" sz="600" b="0" dirty="0">
                          <a:solidFill>
                            <a:schemeClr val="bg1"/>
                          </a:solidFill>
                          <a:latin typeface="+mn-lt"/>
                        </a:rPr>
                        <a:t>Student Lab Manuals</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Course Completion</a:t>
                      </a:r>
                    </a:p>
                  </a:txBody>
                  <a:tcPr marL="61277" marR="61277" marT="30638" marB="30638" anchor="ctr">
                    <a:solidFill>
                      <a:schemeClr val="accent2"/>
                    </a:solidFill>
                  </a:tcPr>
                </a:tc>
                <a:tc>
                  <a:txBody>
                    <a:bodyPr/>
                    <a:lstStyle/>
                    <a:p>
                      <a:pPr algn="ctr"/>
                      <a:r>
                        <a:rPr lang="en-US" sz="600" b="0" dirty="0">
                          <a:solidFill>
                            <a:schemeClr val="bg1"/>
                          </a:solidFill>
                          <a:latin typeface="+mn-lt"/>
                        </a:rPr>
                        <a:t>Instructor</a:t>
                      </a:r>
                      <a:r>
                        <a:rPr lang="en-US" sz="600" b="0" baseline="0" dirty="0">
                          <a:solidFill>
                            <a:schemeClr val="bg1"/>
                          </a:solidFill>
                          <a:latin typeface="+mn-lt"/>
                        </a:rPr>
                        <a:t> PPT</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extLst>
                  <a:ext uri="{0D108BD9-81ED-4DB2-BD59-A6C34878D82A}">
                    <a16:rowId xmlns:a16="http://schemas.microsoft.com/office/drawing/2014/main" val="10000"/>
                  </a:ext>
                </a:extLst>
              </a:tr>
              <a:tr h="234000">
                <a:tc>
                  <a:txBody>
                    <a:bodyPr/>
                    <a:lstStyle/>
                    <a:p>
                      <a:r>
                        <a:rPr lang="en-US" sz="700" b="0" dirty="0">
                          <a:solidFill>
                            <a:schemeClr val="accent1"/>
                          </a:solidFill>
                          <a:latin typeface="+mn-lt"/>
                          <a:cs typeface="Arial" panose="020B0604020202020204" pitchFamily="34" charset="0"/>
                        </a:rPr>
                        <a:t>Get Connected</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b="0" dirty="0">
                          <a:solidFill>
                            <a:schemeClr val="accent4"/>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5654272"/>
                  </a:ext>
                </a:extLst>
              </a:tr>
              <a:tr h="234000">
                <a:tc>
                  <a:txBody>
                    <a:bodyPr/>
                    <a:lstStyle/>
                    <a:p>
                      <a:r>
                        <a:rPr lang="en-US" sz="700" b="0" dirty="0">
                          <a:solidFill>
                            <a:schemeClr val="accent1"/>
                          </a:solidFill>
                          <a:latin typeface="+mn-lt"/>
                          <a:cs typeface="Arial" panose="020B0604020202020204" pitchFamily="34" charset="0"/>
                        </a:rPr>
                        <a:t>Intro to Packet Tracer</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4"/>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640872484"/>
                  </a:ext>
                </a:extLst>
              </a:tr>
              <a:tr h="234000">
                <a:tc>
                  <a:txBody>
                    <a:bodyPr/>
                    <a:lstStyle/>
                    <a:p>
                      <a:r>
                        <a:rPr lang="en-US" sz="700" b="0" dirty="0">
                          <a:solidFill>
                            <a:schemeClr val="accent1"/>
                          </a:solidFill>
                          <a:latin typeface="+mn-lt"/>
                          <a:cs typeface="Arial" panose="020B0604020202020204" pitchFamily="34" charset="0"/>
                        </a:rPr>
                        <a:t>NDG Linux Unhatched</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bg2">
                              <a:lumMod val="75000"/>
                            </a:schemeClr>
                          </a:solidFill>
                          <a:latin typeface="+mn-lt"/>
                          <a:cs typeface="Arial" panose="020B0604020202020204" pitchFamily="34" charset="0"/>
                        </a:rPr>
                        <a:t>2</a:t>
                      </a: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895716575"/>
                  </a:ext>
                </a:extLst>
              </a:tr>
              <a:tr h="234000">
                <a:tc>
                  <a:txBody>
                    <a:bodyPr/>
                    <a:lstStyle/>
                    <a:p>
                      <a:r>
                        <a:rPr lang="en-US" sz="700" b="0" dirty="0">
                          <a:solidFill>
                            <a:schemeClr val="accent1"/>
                          </a:solidFill>
                          <a:latin typeface="+mn-lt"/>
                          <a:cs typeface="Arial" panose="020B0604020202020204" pitchFamily="34" charset="0"/>
                        </a:rPr>
                        <a:t>Cybersecurity Essentials</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b="0" dirty="0">
                          <a:solidFill>
                            <a:schemeClr val="accent1"/>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4081662465"/>
                  </a:ext>
                </a:extLst>
              </a:tr>
              <a:tr h="234000">
                <a:tc>
                  <a:txBody>
                    <a:bodyPr/>
                    <a:lstStyle/>
                    <a:p>
                      <a:r>
                        <a:rPr lang="en-US" sz="700" b="0" dirty="0">
                          <a:solidFill>
                            <a:schemeClr val="accent1"/>
                          </a:solidFill>
                          <a:latin typeface="+mn-lt"/>
                          <a:cs typeface="Arial" panose="020B0604020202020204" pitchFamily="34" charset="0"/>
                        </a:rPr>
                        <a:t>Intro to Cybersecurity</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bg2">
                              <a:lumMod val="75000"/>
                            </a:schemeClr>
                          </a:solidFill>
                          <a:latin typeface="+mn-lt"/>
                          <a:ea typeface="+mn-ea"/>
                          <a:cs typeface="Arial" panose="020B0604020202020204" pitchFamily="34" charset="0"/>
                          <a:sym typeface="Wingdings" panose="05000000000000000000" pitchFamily="2" charset="2"/>
                        </a:rPr>
                        <a:t></a:t>
                      </a: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bg2">
                              <a:lumMod val="75000"/>
                            </a:schemeClr>
                          </a:solidFill>
                          <a:latin typeface="+mn-lt"/>
                          <a:ea typeface="+mn-ea"/>
                          <a:cs typeface="Arial" panose="020B0604020202020204" pitchFamily="34" charset="0"/>
                          <a:sym typeface="Wingdings" panose="05000000000000000000" pitchFamily="2" charset="2"/>
                        </a:rPr>
                        <a:t></a:t>
                      </a: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r>
                        <a:rPr lang="en-US" sz="1000" kern="1200" dirty="0">
                          <a:solidFill>
                            <a:schemeClr val="bg2">
                              <a:lumMod val="75000"/>
                            </a:schemeClr>
                          </a:solidFill>
                          <a:latin typeface="+mn-lt"/>
                          <a:ea typeface="+mn-ea"/>
                          <a:cs typeface="Arial" panose="020B0604020202020204" pitchFamily="34" charset="0"/>
                          <a:sym typeface="Wingdings" panose="05000000000000000000" pitchFamily="2" charset="2"/>
                        </a:rPr>
                        <a:t></a:t>
                      </a: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4"/>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r>
                        <a:rPr lang="en-US" sz="1000" kern="1200" dirty="0">
                          <a:solidFill>
                            <a:schemeClr val="bg2">
                              <a:lumMod val="75000"/>
                            </a:schemeClr>
                          </a:solidFill>
                          <a:latin typeface="+mn-lt"/>
                          <a:ea typeface="+mn-ea"/>
                          <a:cs typeface="Arial" panose="020B0604020202020204" pitchFamily="34" charset="0"/>
                          <a:sym typeface="Wingdings" panose="05000000000000000000" pitchFamily="2" charset="2"/>
                        </a:rPr>
                        <a:t></a:t>
                      </a: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0753380"/>
                  </a:ext>
                </a:extLst>
              </a:tr>
              <a:tr h="234000">
                <a:tc>
                  <a:txBody>
                    <a:bodyPr/>
                    <a:lstStyle/>
                    <a:p>
                      <a:r>
                        <a:rPr lang="en-US" sz="700" b="0" dirty="0">
                          <a:solidFill>
                            <a:schemeClr val="accent1"/>
                          </a:solidFill>
                          <a:latin typeface="+mn-lt"/>
                          <a:cs typeface="Arial" panose="020B0604020202020204" pitchFamily="34" charset="0"/>
                        </a:rPr>
                        <a:t>Intro to IoT</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4"/>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212281542"/>
                  </a:ext>
                </a:extLst>
              </a:tr>
              <a:tr h="234000">
                <a:tc>
                  <a:txBody>
                    <a:bodyPr/>
                    <a:lstStyle/>
                    <a:p>
                      <a:r>
                        <a:rPr lang="en-US" sz="700" b="0" dirty="0">
                          <a:solidFill>
                            <a:schemeClr val="accent1"/>
                          </a:solidFill>
                          <a:latin typeface="+mn-lt"/>
                          <a:cs typeface="Arial" panose="020B0604020202020204" pitchFamily="34" charset="0"/>
                        </a:rPr>
                        <a:t>Networking Essentials</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endParaRPr lang="en-US" sz="10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sym typeface="Wingdings" panose="05000000000000000000" pitchFamily="2" charset="2"/>
                        </a:rPr>
                        <a:t></a:t>
                      </a:r>
                      <a:endParaRPr kumimoji="0" lang="en-US" sz="10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b="0" dirty="0">
                          <a:solidFill>
                            <a:schemeClr val="accent1"/>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901072648"/>
                  </a:ext>
                </a:extLst>
              </a:tr>
              <a:tr h="234000">
                <a:tc>
                  <a:txBody>
                    <a:bodyPr/>
                    <a:lstStyle/>
                    <a:p>
                      <a:r>
                        <a:rPr lang="en-US" sz="700" b="0" dirty="0">
                          <a:solidFill>
                            <a:schemeClr val="accent1"/>
                          </a:solidFill>
                          <a:latin typeface="+mn-lt"/>
                          <a:cs typeface="Arial" panose="020B0604020202020204" pitchFamily="34" charset="0"/>
                        </a:rPr>
                        <a:t>Entrepreneurship</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4"/>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476726505"/>
                  </a:ext>
                </a:extLst>
              </a:tr>
              <a:tr h="234000">
                <a:tc>
                  <a:txBody>
                    <a:bodyPr/>
                    <a:lstStyle/>
                    <a:p>
                      <a:r>
                        <a:rPr lang="en-US" sz="700" b="0" dirty="0">
                          <a:solidFill>
                            <a:schemeClr val="accent1"/>
                          </a:solidFill>
                          <a:latin typeface="+mn-lt"/>
                          <a:cs typeface="Arial" panose="020B0604020202020204" pitchFamily="34" charset="0"/>
                        </a:rPr>
                        <a:t>Be Your Own Boss</a:t>
                      </a:r>
                    </a:p>
                  </a:txBody>
                  <a:tcPr marL="61277" marR="61277" marT="30638" marB="30638" anchor="ctr">
                    <a:solidFill>
                      <a:schemeClr val="bg2"/>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4"/>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16" name="Rounded Rectangle 15"/>
          <p:cNvSpPr/>
          <p:nvPr/>
        </p:nvSpPr>
        <p:spPr>
          <a:xfrm>
            <a:off x="285320" y="4849065"/>
            <a:ext cx="1906896" cy="15087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675" dirty="0">
                <a:solidFill>
                  <a:schemeClr val="accent4"/>
                </a:solidFill>
                <a:latin typeface="Arial Unicode MS" panose="020B0604020202020204" pitchFamily="34" charset="-128"/>
                <a:cs typeface="Arial Unicode MS" panose="020B0604020202020204" pitchFamily="34" charset="-128"/>
              </a:rPr>
              <a:t>1</a:t>
            </a:r>
            <a:r>
              <a:rPr lang="en-US" sz="675" dirty="0">
                <a:solidFill>
                  <a:schemeClr val="tx2"/>
                </a:solidFill>
                <a:latin typeface="Arial Unicode MS" panose="020B0604020202020204" pitchFamily="34" charset="-128"/>
                <a:cs typeface="Arial Unicode MS" panose="020B0604020202020204" pitchFamily="34" charset="-128"/>
              </a:rPr>
              <a:t>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Certificate of Completion with Time Stamp</a:t>
            </a:r>
          </a:p>
        </p:txBody>
      </p:sp>
      <p:sp>
        <p:nvSpPr>
          <p:cNvPr id="17" name="Rounded Rectangle 16"/>
          <p:cNvSpPr/>
          <p:nvPr/>
        </p:nvSpPr>
        <p:spPr>
          <a:xfrm>
            <a:off x="2357740" y="4848624"/>
            <a:ext cx="1597744" cy="151758"/>
          </a:xfrm>
          <a:prstGeom prst="roundRect">
            <a:avLst/>
          </a:prstGeom>
          <a:noFill/>
          <a:ln>
            <a:noFill/>
          </a:ln>
          <a:effectLst/>
        </p:spPr>
        <p:style>
          <a:lnRef idx="1">
            <a:schemeClr val="accent4"/>
          </a:lnRef>
          <a:fillRef idx="3">
            <a:schemeClr val="accent4"/>
          </a:fillRef>
          <a:effectRef idx="2">
            <a:schemeClr val="accent4"/>
          </a:effectRef>
          <a:fontRef idx="minor">
            <a:schemeClr val="lt1"/>
          </a:fontRef>
        </p:style>
        <p:txBody>
          <a:bodyPr lIns="0" tIns="0" rIns="0" bIns="0" rtlCol="0" anchor="ctr"/>
          <a:lstStyle/>
          <a:p>
            <a:r>
              <a:rPr lang="en-US" sz="675" dirty="0">
                <a:solidFill>
                  <a:schemeClr val="bg2">
                    <a:lumMod val="75000"/>
                  </a:schemeClr>
                </a:solidFill>
                <a:latin typeface="Arial Unicode MS" panose="020B0604020202020204" pitchFamily="34" charset="-128"/>
                <a:cs typeface="Arial Unicode MS" panose="020B0604020202020204" pitchFamily="34" charset="-128"/>
              </a:rPr>
              <a:t>2</a:t>
            </a:r>
            <a:r>
              <a:rPr lang="en-US" sz="675" dirty="0">
                <a:solidFill>
                  <a:schemeClr val="tx2"/>
                </a:solidFill>
                <a:latin typeface="Arial Unicode MS" panose="020B0604020202020204" pitchFamily="34" charset="-128"/>
                <a:cs typeface="Arial Unicode MS" panose="020B0604020202020204" pitchFamily="34" charset="-128"/>
              </a:rPr>
              <a:t>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Completion Letter with Time Stamp</a:t>
            </a:r>
          </a:p>
        </p:txBody>
      </p:sp>
      <p:sp>
        <p:nvSpPr>
          <p:cNvPr id="19" name="Rounded Rectangle 18"/>
          <p:cNvSpPr/>
          <p:nvPr/>
        </p:nvSpPr>
        <p:spPr>
          <a:xfrm>
            <a:off x="4121008" y="4848184"/>
            <a:ext cx="669912" cy="152639"/>
          </a:xfrm>
          <a:prstGeom prst="roundRect">
            <a:avLst/>
          </a:prstGeom>
          <a:noFill/>
          <a:ln>
            <a:noFill/>
          </a:ln>
          <a:effectLst/>
        </p:spPr>
        <p:style>
          <a:lnRef idx="1">
            <a:schemeClr val="accent4"/>
          </a:lnRef>
          <a:fillRef idx="3">
            <a:schemeClr val="accent4"/>
          </a:fillRef>
          <a:effectRef idx="2">
            <a:schemeClr val="accent4"/>
          </a:effectRef>
          <a:fontRef idx="minor">
            <a:schemeClr val="lt1"/>
          </a:fontRef>
        </p:style>
        <p:txBody>
          <a:bodyPr lIns="0" tIns="0" rIns="0" bIns="0" rtlCol="0" anchor="ctr"/>
          <a:lstStyle/>
          <a:p>
            <a:r>
              <a:rPr lang="en-US" sz="675" dirty="0">
                <a:solidFill>
                  <a:schemeClr val="accent2"/>
                </a:solidFill>
                <a:latin typeface="Arial Unicode MS" panose="020B0604020202020204" pitchFamily="34" charset="-128"/>
                <a:cs typeface="Arial Unicode MS" panose="020B0604020202020204" pitchFamily="34" charset="-128"/>
              </a:rPr>
              <a:t>3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CEO Letter</a:t>
            </a:r>
          </a:p>
        </p:txBody>
      </p:sp>
      <p:sp>
        <p:nvSpPr>
          <p:cNvPr id="21" name="Title 7"/>
          <p:cNvSpPr>
            <a:spLocks noGrp="1"/>
          </p:cNvSpPr>
          <p:nvPr>
            <p:ph type="title"/>
          </p:nvPr>
        </p:nvSpPr>
        <p:spPr/>
        <p:txBody>
          <a:bodyPr/>
          <a:lstStyle/>
          <a:p>
            <a:r>
              <a:rPr lang="en-US" dirty="0"/>
              <a:t>Explore Course Details</a:t>
            </a:r>
          </a:p>
        </p:txBody>
      </p:sp>
      <p:sp>
        <p:nvSpPr>
          <p:cNvPr id="22" name="TextBox 21"/>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October 2019</a:t>
            </a:r>
          </a:p>
        </p:txBody>
      </p:sp>
      <p:sp>
        <p:nvSpPr>
          <p:cNvPr id="25"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cxnSp>
        <p:nvCxnSpPr>
          <p:cNvPr id="26" name="Straight Connector 25"/>
          <p:cNvCxnSpPr/>
          <p:nvPr/>
        </p:nvCxnSpPr>
        <p:spPr>
          <a:xfrm>
            <a:off x="2217828" y="4833063"/>
            <a:ext cx="0" cy="18288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00146" y="4833063"/>
            <a:ext cx="0" cy="18288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37801" y="4692164"/>
            <a:ext cx="2079381" cy="307777"/>
          </a:xfrm>
          <a:prstGeom prst="rect">
            <a:avLst/>
          </a:prstGeom>
          <a:noFill/>
        </p:spPr>
        <p:txBody>
          <a:bodyPr wrap="square" rtlCol="0">
            <a:spAutoFit/>
          </a:bodyPr>
          <a:lstStyle/>
          <a:p>
            <a:r>
              <a:rPr lang="en-US" sz="700" dirty="0"/>
              <a:t>* Comprehensive Assessment Portfolio: </a:t>
            </a:r>
          </a:p>
          <a:p>
            <a:r>
              <a:rPr lang="en-US" sz="700" dirty="0"/>
              <a:t>  Chapter Quiz, Chapter Exam, Final Exam</a:t>
            </a:r>
          </a:p>
        </p:txBody>
      </p:sp>
    </p:spTree>
    <p:extLst>
      <p:ext uri="{BB962C8B-B14F-4D97-AF65-F5344CB8AC3E}">
        <p14:creationId xmlns:p14="http://schemas.microsoft.com/office/powerpoint/2010/main" val="356750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63782"/>
            <a:ext cx="9144000" cy="2389910"/>
          </a:xfrm>
          <a:prstGeom prst="rect">
            <a:avLst/>
          </a:prstGeom>
        </p:spPr>
      </p:pic>
      <p:sp>
        <p:nvSpPr>
          <p:cNvPr id="11" name="Rectangle 10"/>
          <p:cNvSpPr/>
          <p:nvPr/>
        </p:nvSpPr>
        <p:spPr>
          <a:xfrm>
            <a:off x="412896" y="3990162"/>
            <a:ext cx="1606365" cy="553998"/>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Free curriculum, </a:t>
            </a:r>
            <a:b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b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services, and platform </a:t>
            </a:r>
          </a:p>
        </p:txBody>
      </p:sp>
      <p:sp>
        <p:nvSpPr>
          <p:cNvPr id="20" name="Rectangle 19"/>
          <p:cNvSpPr/>
          <p:nvPr/>
        </p:nvSpPr>
        <p:spPr>
          <a:xfrm>
            <a:off x="2090857" y="3990162"/>
            <a:ext cx="1606365" cy="553998"/>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Over 670 support </a:t>
            </a:r>
            <a:b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b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and training partners</a:t>
            </a:r>
          </a:p>
        </p:txBody>
      </p:sp>
      <p:sp>
        <p:nvSpPr>
          <p:cNvPr id="25" name="Rectangle 24"/>
          <p:cNvSpPr/>
          <p:nvPr/>
        </p:nvSpPr>
        <p:spPr>
          <a:xfrm>
            <a:off x="3768818" y="3990162"/>
            <a:ext cx="1606365" cy="553998"/>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Certification and equipment discounts</a:t>
            </a:r>
          </a:p>
        </p:txBody>
      </p:sp>
      <p:sp>
        <p:nvSpPr>
          <p:cNvPr id="30" name="Rectangle 29"/>
          <p:cNvSpPr/>
          <p:nvPr/>
        </p:nvSpPr>
        <p:spPr>
          <a:xfrm>
            <a:off x="5446779" y="3990162"/>
            <a:ext cx="1606365" cy="553998"/>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Connect </a:t>
            </a:r>
            <a:b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b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to jobs programs</a:t>
            </a:r>
          </a:p>
        </p:txBody>
      </p:sp>
      <p:sp>
        <p:nvSpPr>
          <p:cNvPr id="35" name="Rectangle 34"/>
          <p:cNvSpPr/>
          <p:nvPr/>
        </p:nvSpPr>
        <p:spPr>
          <a:xfrm>
            <a:off x="7124740" y="3990162"/>
            <a:ext cx="1606365" cy="553998"/>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Global </a:t>
            </a:r>
            <a:b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br>
            <a:r>
              <a:rPr kumimoji="0" lang="en-US" sz="1200" b="0" i="0" u="none" strike="noStrike" kern="1200" cap="none" spc="0" normalizeH="0" baseline="0" noProof="0" dirty="0">
                <a:ln>
                  <a:noFill/>
                </a:ln>
                <a:solidFill>
                  <a:srgbClr val="005072"/>
                </a:solidFill>
                <a:effectLst/>
                <a:uLnTx/>
                <a:uFillTx/>
                <a:latin typeface="Arial"/>
                <a:ea typeface="ＭＳ Ｐゴシック" pitchFamily="34" charset="-128"/>
                <a:cs typeface="+mn-cs"/>
              </a:rPr>
              <a:t>communities</a:t>
            </a:r>
          </a:p>
        </p:txBody>
      </p:sp>
      <p:pic>
        <p:nvPicPr>
          <p:cNvPr id="106" name="Picture 105">
            <a:extLst>
              <a:ext uri="{FF2B5EF4-FFF2-40B4-BE49-F238E27FC236}">
                <a16:creationId xmlns:a16="http://schemas.microsoft.com/office/drawing/2014/main" id="{38C22953-6D45-C046-8E16-595D6BC67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53" y="3075762"/>
            <a:ext cx="914400" cy="914400"/>
          </a:xfrm>
          <a:prstGeom prst="rect">
            <a:avLst/>
          </a:prstGeom>
        </p:spPr>
      </p:pic>
      <p:pic>
        <p:nvPicPr>
          <p:cNvPr id="107" name="Picture 106">
            <a:extLst>
              <a:ext uri="{FF2B5EF4-FFF2-40B4-BE49-F238E27FC236}">
                <a16:creationId xmlns:a16="http://schemas.microsoft.com/office/drawing/2014/main" id="{E5F8C8EA-70C8-BA49-A41B-E8240FA898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72602" y="3075762"/>
            <a:ext cx="914400" cy="914400"/>
          </a:xfrm>
          <a:prstGeom prst="rect">
            <a:avLst/>
          </a:prstGeom>
        </p:spPr>
      </p:pic>
      <p:pic>
        <p:nvPicPr>
          <p:cNvPr id="108" name="Picture 107">
            <a:extLst>
              <a:ext uri="{FF2B5EF4-FFF2-40B4-BE49-F238E27FC236}">
                <a16:creationId xmlns:a16="http://schemas.microsoft.com/office/drawing/2014/main" id="{FBD9C3E9-D743-9E44-B708-9491E42CD8F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72051" y="3075762"/>
            <a:ext cx="914400" cy="914400"/>
          </a:xfrm>
          <a:prstGeom prst="rect">
            <a:avLst/>
          </a:prstGeom>
        </p:spPr>
      </p:pic>
      <p:pic>
        <p:nvPicPr>
          <p:cNvPr id="110" name="Picture 109">
            <a:extLst>
              <a:ext uri="{FF2B5EF4-FFF2-40B4-BE49-F238E27FC236}">
                <a16:creationId xmlns:a16="http://schemas.microsoft.com/office/drawing/2014/main" id="{7D79B60D-2C84-F24C-AD7E-A07874C2A00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71501" y="3075762"/>
            <a:ext cx="914400" cy="914400"/>
          </a:xfrm>
          <a:prstGeom prst="rect">
            <a:avLst/>
          </a:prstGeom>
        </p:spPr>
      </p:pic>
      <p:pic>
        <p:nvPicPr>
          <p:cNvPr id="111" name="Picture 110">
            <a:extLst>
              <a:ext uri="{FF2B5EF4-FFF2-40B4-BE49-F238E27FC236}">
                <a16:creationId xmlns:a16="http://schemas.microsoft.com/office/drawing/2014/main" id="{6B88B086-0F56-2B42-A2C3-003689382F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0951" y="3075762"/>
            <a:ext cx="914400" cy="914400"/>
          </a:xfrm>
          <a:prstGeom prst="rect">
            <a:avLst/>
          </a:prstGeom>
        </p:spPr>
      </p:pic>
      <p:sp>
        <p:nvSpPr>
          <p:cNvPr id="14" name="Oval 13">
            <a:extLst>
              <a:ext uri="{FF2B5EF4-FFF2-40B4-BE49-F238E27FC236}">
                <a16:creationId xmlns:a16="http://schemas.microsoft.com/office/drawing/2014/main" id="{DF7EDBEB-9EBE-1544-90EE-69BBCE36CF63}"/>
              </a:ext>
            </a:extLst>
          </p:cNvPr>
          <p:cNvSpPr/>
          <p:nvPr/>
        </p:nvSpPr>
        <p:spPr>
          <a:xfrm>
            <a:off x="447110" y="219042"/>
            <a:ext cx="2044798" cy="204479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A5754AB5-3CC7-4647-A919-8269BBA3757E}"/>
              </a:ext>
            </a:extLst>
          </p:cNvPr>
          <p:cNvSpPr/>
          <p:nvPr/>
        </p:nvSpPr>
        <p:spPr>
          <a:xfrm>
            <a:off x="382376" y="744607"/>
            <a:ext cx="217426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iscoSansTT ExtraLight"/>
                <a:ea typeface="ＭＳ Ｐゴシック" charset="0"/>
                <a:cs typeface="+mn-cs"/>
              </a:rPr>
              <a:t>Supportive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iscoSansTT ExtraLight"/>
                <a:ea typeface="ＭＳ Ｐゴシック" charset="0"/>
                <a:cs typeface="+mn-cs"/>
              </a:rPr>
              <a:t>Ecosystem</a:t>
            </a:r>
          </a:p>
        </p:txBody>
      </p:sp>
    </p:spTree>
    <p:extLst>
      <p:ext uri="{BB962C8B-B14F-4D97-AF65-F5344CB8AC3E}">
        <p14:creationId xmlns:p14="http://schemas.microsoft.com/office/powerpoint/2010/main" val="262906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617832"/>
            <a:ext cx="9144000" cy="5256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3416349781"/>
              </p:ext>
            </p:extLst>
          </p:nvPr>
        </p:nvGraphicFramePr>
        <p:xfrm>
          <a:off x="299667" y="1054484"/>
          <a:ext cx="8412475" cy="2811003"/>
        </p:xfrm>
        <a:graphic>
          <a:graphicData uri="http://schemas.openxmlformats.org/drawingml/2006/table">
            <a:tbl>
              <a:tblPr firstRow="1">
                <a:tableStyleId>{00A15C55-8517-42AA-B614-E9B94910E393}</a:tableStyleId>
              </a:tblPr>
              <a:tblGrid>
                <a:gridCol w="976735">
                  <a:extLst>
                    <a:ext uri="{9D8B030D-6E8A-4147-A177-3AD203B41FA5}">
                      <a16:colId xmlns:a16="http://schemas.microsoft.com/office/drawing/2014/main" val="20000"/>
                    </a:ext>
                  </a:extLst>
                </a:gridCol>
                <a:gridCol w="545502">
                  <a:extLst>
                    <a:ext uri="{9D8B030D-6E8A-4147-A177-3AD203B41FA5}">
                      <a16:colId xmlns:a16="http://schemas.microsoft.com/office/drawing/2014/main" val="20002"/>
                    </a:ext>
                  </a:extLst>
                </a:gridCol>
                <a:gridCol w="456870">
                  <a:extLst>
                    <a:ext uri="{9D8B030D-6E8A-4147-A177-3AD203B41FA5}">
                      <a16:colId xmlns:a16="http://schemas.microsoft.com/office/drawing/2014/main" val="20003"/>
                    </a:ext>
                  </a:extLst>
                </a:gridCol>
                <a:gridCol w="515824">
                  <a:extLst>
                    <a:ext uri="{9D8B030D-6E8A-4147-A177-3AD203B41FA5}">
                      <a16:colId xmlns:a16="http://schemas.microsoft.com/office/drawing/2014/main" val="1261095076"/>
                    </a:ext>
                  </a:extLst>
                </a:gridCol>
                <a:gridCol w="515824">
                  <a:extLst>
                    <a:ext uri="{9D8B030D-6E8A-4147-A177-3AD203B41FA5}">
                      <a16:colId xmlns:a16="http://schemas.microsoft.com/office/drawing/2014/main" val="454346840"/>
                    </a:ext>
                  </a:extLst>
                </a:gridCol>
                <a:gridCol w="416787">
                  <a:extLst>
                    <a:ext uri="{9D8B030D-6E8A-4147-A177-3AD203B41FA5}">
                      <a16:colId xmlns:a16="http://schemas.microsoft.com/office/drawing/2014/main" val="20004"/>
                    </a:ext>
                  </a:extLst>
                </a:gridCol>
                <a:gridCol w="491065">
                  <a:extLst>
                    <a:ext uri="{9D8B030D-6E8A-4147-A177-3AD203B41FA5}">
                      <a16:colId xmlns:a16="http://schemas.microsoft.com/office/drawing/2014/main" val="20005"/>
                    </a:ext>
                  </a:extLst>
                </a:gridCol>
                <a:gridCol w="718028">
                  <a:extLst>
                    <a:ext uri="{9D8B030D-6E8A-4147-A177-3AD203B41FA5}">
                      <a16:colId xmlns:a16="http://schemas.microsoft.com/office/drawing/2014/main" val="3409741903"/>
                    </a:ext>
                  </a:extLst>
                </a:gridCol>
                <a:gridCol w="495191">
                  <a:extLst>
                    <a:ext uri="{9D8B030D-6E8A-4147-A177-3AD203B41FA5}">
                      <a16:colId xmlns:a16="http://schemas.microsoft.com/office/drawing/2014/main" val="20006"/>
                    </a:ext>
                  </a:extLst>
                </a:gridCol>
                <a:gridCol w="453926">
                  <a:extLst>
                    <a:ext uri="{9D8B030D-6E8A-4147-A177-3AD203B41FA5}">
                      <a16:colId xmlns:a16="http://schemas.microsoft.com/office/drawing/2014/main" val="256428246"/>
                    </a:ext>
                  </a:extLst>
                </a:gridCol>
                <a:gridCol w="713902">
                  <a:extLst>
                    <a:ext uri="{9D8B030D-6E8A-4147-A177-3AD203B41FA5}">
                      <a16:colId xmlns:a16="http://schemas.microsoft.com/office/drawing/2014/main" val="20007"/>
                    </a:ext>
                  </a:extLst>
                </a:gridCol>
                <a:gridCol w="569471">
                  <a:extLst>
                    <a:ext uri="{9D8B030D-6E8A-4147-A177-3AD203B41FA5}">
                      <a16:colId xmlns:a16="http://schemas.microsoft.com/office/drawing/2014/main" val="20009"/>
                    </a:ext>
                  </a:extLst>
                </a:gridCol>
                <a:gridCol w="511698">
                  <a:extLst>
                    <a:ext uri="{9D8B030D-6E8A-4147-A177-3AD203B41FA5}">
                      <a16:colId xmlns:a16="http://schemas.microsoft.com/office/drawing/2014/main" val="20010"/>
                    </a:ext>
                  </a:extLst>
                </a:gridCol>
                <a:gridCol w="557091">
                  <a:extLst>
                    <a:ext uri="{9D8B030D-6E8A-4147-A177-3AD203B41FA5}">
                      <a16:colId xmlns:a16="http://schemas.microsoft.com/office/drawing/2014/main" val="20011"/>
                    </a:ext>
                  </a:extLst>
                </a:gridCol>
                <a:gridCol w="474561">
                  <a:extLst>
                    <a:ext uri="{9D8B030D-6E8A-4147-A177-3AD203B41FA5}">
                      <a16:colId xmlns:a16="http://schemas.microsoft.com/office/drawing/2014/main" val="20012"/>
                    </a:ext>
                  </a:extLst>
                </a:gridCol>
              </a:tblGrid>
              <a:tr h="428927">
                <a:tc>
                  <a:txBody>
                    <a:bodyPr/>
                    <a:lstStyle/>
                    <a:p>
                      <a:pPr algn="ctr"/>
                      <a:r>
                        <a:rPr lang="en-US" sz="1050" b="1" kern="1200" dirty="0">
                          <a:solidFill>
                            <a:schemeClr val="lt1"/>
                          </a:solidFill>
                          <a:latin typeface="+mn-lt"/>
                          <a:ea typeface="+mn-ea"/>
                          <a:cs typeface="+mn-cs"/>
                        </a:rPr>
                        <a:t>Career</a:t>
                      </a:r>
                    </a:p>
                  </a:txBody>
                  <a:tcPr marL="61277" marR="61277" marT="30638" marB="30638" anchor="ctr">
                    <a:solidFill>
                      <a:schemeClr val="accent4"/>
                    </a:solidFill>
                  </a:tcPr>
                </a:tc>
                <a:tc>
                  <a:txBody>
                    <a:bodyPr/>
                    <a:lstStyle/>
                    <a:p>
                      <a:pPr algn="ctr"/>
                      <a:r>
                        <a:rPr lang="en-US" sz="600" b="0" kern="1200" dirty="0">
                          <a:solidFill>
                            <a:schemeClr val="lt1"/>
                          </a:solidFill>
                          <a:latin typeface="+mn-lt"/>
                          <a:ea typeface="+mn-ea"/>
                          <a:cs typeface="+mn-cs"/>
                        </a:rPr>
                        <a:t>Developed</a:t>
                      </a:r>
                    </a:p>
                    <a:p>
                      <a:pPr algn="ctr"/>
                      <a:r>
                        <a:rPr lang="en-US" sz="600" b="0" kern="1200" dirty="0">
                          <a:solidFill>
                            <a:schemeClr val="lt1"/>
                          </a:solidFill>
                          <a:latin typeface="+mn-lt"/>
                          <a:ea typeface="+mn-ea"/>
                          <a:cs typeface="+mn-cs"/>
                        </a:rPr>
                        <a:t>By</a:t>
                      </a:r>
                    </a:p>
                  </a:txBody>
                  <a:tcPr marL="61277" marR="61277" marT="30638" marB="30638" anchor="ctr">
                    <a:solidFill>
                      <a:schemeClr val="accent6"/>
                    </a:solidFill>
                  </a:tcPr>
                </a:tc>
                <a:tc>
                  <a:txBody>
                    <a:bodyPr/>
                    <a:lstStyle/>
                    <a:p>
                      <a:pPr algn="ctr"/>
                      <a:r>
                        <a:rPr lang="en-US" sz="600" b="0" kern="1200" dirty="0">
                          <a:solidFill>
                            <a:schemeClr val="lt1"/>
                          </a:solidFill>
                          <a:latin typeface="+mn-lt"/>
                          <a:ea typeface="+mn-ea"/>
                          <a:cs typeface="+mn-cs"/>
                        </a:rPr>
                        <a:t>Cert-Aligned</a:t>
                      </a:r>
                    </a:p>
                  </a:txBody>
                  <a:tcPr marL="61277" marR="61277" marT="30638" marB="30638" anchor="ctr">
                    <a:solidFill>
                      <a:schemeClr val="accent6"/>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600" b="0" kern="1200" dirty="0">
                          <a:solidFill>
                            <a:schemeClr val="lt1"/>
                          </a:solidFill>
                          <a:latin typeface="+mn-lt"/>
                          <a:ea typeface="+mn-ea"/>
                          <a:cs typeface="+mn-cs"/>
                        </a:rPr>
                        <a:t>ASC Alignment</a:t>
                      </a:r>
                      <a:r>
                        <a:rPr lang="en-US" sz="600" b="0" kern="1200" baseline="0" dirty="0">
                          <a:solidFill>
                            <a:schemeClr val="lt1"/>
                          </a:solidFill>
                          <a:latin typeface="+mn-lt"/>
                          <a:ea typeface="+mn-ea"/>
                          <a:cs typeface="+mn-cs"/>
                        </a:rPr>
                        <a:t> Required</a:t>
                      </a:r>
                      <a:endParaRPr lang="en-US" sz="600" b="0" kern="1200" dirty="0">
                        <a:solidFill>
                          <a:schemeClr val="lt1"/>
                        </a:solidFill>
                        <a:latin typeface="+mn-lt"/>
                        <a:ea typeface="+mn-ea"/>
                        <a:cs typeface="+mn-cs"/>
                      </a:endParaRPr>
                    </a:p>
                  </a:txBody>
                  <a:tcPr marL="61277" marR="61277" marT="30638" marB="30638" anchor="ctr">
                    <a:solidFill>
                      <a:schemeClr val="bg2"/>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600" b="0" kern="1200" dirty="0">
                          <a:solidFill>
                            <a:schemeClr val="lt1"/>
                          </a:solidFill>
                          <a:latin typeface="+mn-lt"/>
                          <a:ea typeface="+mn-ea"/>
                          <a:cs typeface="+mn-cs"/>
                        </a:rPr>
                        <a:t>Instructor Training Required</a:t>
                      </a:r>
                    </a:p>
                  </a:txBody>
                  <a:tcPr marL="61277" marR="61277" marT="30638" marB="30638" anchor="ctr">
                    <a:solidFill>
                      <a:schemeClr val="bg2"/>
                    </a:solidFill>
                  </a:tcPr>
                </a:tc>
                <a:tc>
                  <a:txBody>
                    <a:bodyPr/>
                    <a:lstStyle/>
                    <a:p>
                      <a:pPr algn="ctr"/>
                      <a:r>
                        <a:rPr lang="en-US" sz="600" b="0" dirty="0">
                          <a:solidFill>
                            <a:schemeClr val="bg1"/>
                          </a:solidFill>
                          <a:latin typeface="+mn-lt"/>
                        </a:rPr>
                        <a:t>ITC Training</a:t>
                      </a:r>
                      <a:endParaRPr lang="en-US" sz="600" b="0" dirty="0">
                        <a:solidFill>
                          <a:schemeClr val="bg1"/>
                        </a:solidFill>
                        <a:latin typeface="+mn-lt"/>
                        <a:cs typeface="Arial" panose="020B0604020202020204" pitchFamily="34" charset="0"/>
                      </a:endParaRPr>
                    </a:p>
                  </a:txBody>
                  <a:tcPr marL="61277" marR="61277" marT="30638" marB="30638" anchor="ctr">
                    <a:solidFill>
                      <a:schemeClr val="bg2"/>
                    </a:solidFill>
                  </a:tcPr>
                </a:tc>
                <a:tc>
                  <a:txBody>
                    <a:bodyPr/>
                    <a:lstStyle/>
                    <a:p>
                      <a:pPr algn="ctr"/>
                      <a:r>
                        <a:rPr lang="en-US" sz="600" b="0" dirty="0">
                          <a:solidFill>
                            <a:schemeClr val="bg1"/>
                          </a:solidFill>
                          <a:latin typeface="+mn-lt"/>
                        </a:rPr>
                        <a:t>Instructor Fast Track</a:t>
                      </a:r>
                      <a:endParaRPr lang="en-US" sz="600" b="0" dirty="0">
                        <a:solidFill>
                          <a:schemeClr val="bg1"/>
                        </a:solidFill>
                        <a:latin typeface="+mn-lt"/>
                        <a:cs typeface="Arial" panose="020B0604020202020204" pitchFamily="34" charset="0"/>
                      </a:endParaRPr>
                    </a:p>
                  </a:txBody>
                  <a:tcPr marL="36000" marR="36000" marT="30638" marB="30638" anchor="ctr">
                    <a:solidFill>
                      <a:schemeClr val="bg2"/>
                    </a:solidFill>
                  </a:tcPr>
                </a:tc>
                <a:tc>
                  <a:txBody>
                    <a:bodyPr/>
                    <a:lstStyle/>
                    <a:p>
                      <a:pPr algn="ctr"/>
                      <a:r>
                        <a:rPr lang="en-US" sz="600" b="0" dirty="0">
                          <a:solidFill>
                            <a:schemeClr val="bg1"/>
                          </a:solidFill>
                          <a:latin typeface="+mn-lt"/>
                        </a:rPr>
                        <a:t>Self-Paced Instructor Training Course</a:t>
                      </a:r>
                      <a:endParaRPr lang="en-US" sz="600" b="0" dirty="0">
                        <a:solidFill>
                          <a:schemeClr val="bg1"/>
                        </a:solidFill>
                        <a:latin typeface="+mn-lt"/>
                        <a:cs typeface="Arial" panose="020B0604020202020204" pitchFamily="34" charset="0"/>
                      </a:endParaRPr>
                    </a:p>
                  </a:txBody>
                  <a:tcPr marL="61277" marR="61277" marT="30638" marB="30638" anchor="ctr">
                    <a:solidFill>
                      <a:schemeClr val="bg2"/>
                    </a:solidFill>
                  </a:tcPr>
                </a:tc>
                <a:tc>
                  <a:txBody>
                    <a:bodyPr/>
                    <a:lstStyle/>
                    <a:p>
                      <a:pPr algn="ctr"/>
                      <a:r>
                        <a:rPr lang="en-US" sz="600" b="0" dirty="0">
                          <a:solidFill>
                            <a:schemeClr val="bg1"/>
                          </a:solidFill>
                          <a:latin typeface="+mn-lt"/>
                        </a:rPr>
                        <a:t>Scope &amp; Sequence</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rPr>
                        <a:t>PT Used</a:t>
                      </a:r>
                      <a:r>
                        <a:rPr lang="en-US" sz="600" b="0" baseline="0" dirty="0">
                          <a:solidFill>
                            <a:schemeClr val="bg1"/>
                          </a:solidFill>
                          <a:latin typeface="+mn-lt"/>
                        </a:rPr>
                        <a:t> in Course</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rPr>
                        <a:t>Comprehensive </a:t>
                      </a:r>
                      <a:r>
                        <a:rPr lang="en-US" sz="600" b="0" baseline="0" dirty="0">
                          <a:solidFill>
                            <a:schemeClr val="bg1"/>
                          </a:solidFill>
                          <a:latin typeface="+mn-lt"/>
                        </a:rPr>
                        <a:t>Assessment Portfolio *</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Accessibility</a:t>
                      </a:r>
                    </a:p>
                  </a:txBody>
                  <a:tcPr marL="61277" marR="61277" marT="30638" marB="30638" anchor="ctr">
                    <a:solidFill>
                      <a:schemeClr val="accent2"/>
                    </a:solidFill>
                  </a:tcPr>
                </a:tc>
                <a:tc>
                  <a:txBody>
                    <a:bodyPr/>
                    <a:lstStyle/>
                    <a:p>
                      <a:pPr algn="ctr"/>
                      <a:r>
                        <a:rPr lang="en-US" sz="600" b="0" dirty="0">
                          <a:solidFill>
                            <a:schemeClr val="bg1"/>
                          </a:solidFill>
                          <a:latin typeface="+mn-lt"/>
                        </a:rPr>
                        <a:t>Instructor/</a:t>
                      </a:r>
                      <a:r>
                        <a:rPr lang="en-US" sz="600" b="0" baseline="0" dirty="0">
                          <a:solidFill>
                            <a:schemeClr val="bg1"/>
                          </a:solidFill>
                          <a:latin typeface="+mn-lt"/>
                        </a:rPr>
                        <a:t> </a:t>
                      </a:r>
                      <a:r>
                        <a:rPr lang="en-US" sz="600" b="0" dirty="0">
                          <a:solidFill>
                            <a:schemeClr val="bg1"/>
                          </a:solidFill>
                          <a:latin typeface="+mn-lt"/>
                        </a:rPr>
                        <a:t>Student Lab Manuals</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Course Completion</a:t>
                      </a:r>
                    </a:p>
                  </a:txBody>
                  <a:tcPr marL="61277" marR="61277" marT="30638" marB="30638" anchor="ctr">
                    <a:solidFill>
                      <a:schemeClr val="accent2"/>
                    </a:solidFill>
                  </a:tcPr>
                </a:tc>
                <a:tc>
                  <a:txBody>
                    <a:bodyPr/>
                    <a:lstStyle/>
                    <a:p>
                      <a:pPr algn="ctr"/>
                      <a:r>
                        <a:rPr lang="en-US" sz="600" b="0" dirty="0">
                          <a:solidFill>
                            <a:schemeClr val="bg1"/>
                          </a:solidFill>
                          <a:latin typeface="+mn-lt"/>
                        </a:rPr>
                        <a:t>Instructor</a:t>
                      </a:r>
                      <a:r>
                        <a:rPr lang="en-US" sz="600" b="0" baseline="0" dirty="0">
                          <a:solidFill>
                            <a:schemeClr val="bg1"/>
                          </a:solidFill>
                          <a:latin typeface="+mn-lt"/>
                        </a:rPr>
                        <a:t> PPT</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extLst>
                  <a:ext uri="{0D108BD9-81ED-4DB2-BD59-A6C34878D82A}">
                    <a16:rowId xmlns:a16="http://schemas.microsoft.com/office/drawing/2014/main" val="10000"/>
                  </a:ext>
                </a:extLst>
              </a:tr>
              <a:tr h="288000">
                <a:tc gridSpan="2">
                  <a:txBody>
                    <a:bodyPr/>
                    <a:lstStyle/>
                    <a:p>
                      <a:endParaRPr lang="en-US" sz="700" b="0" dirty="0">
                        <a:solidFill>
                          <a:schemeClr val="bg1"/>
                        </a:solidFill>
                        <a:latin typeface="+mn-lt"/>
                        <a:cs typeface="Arial" panose="020B0604020202020204" pitchFamily="34" charset="0"/>
                      </a:endParaRPr>
                    </a:p>
                  </a:txBody>
                  <a:tcPr marL="61277" marR="61277" marT="30638" marB="30638" anchor="ctr">
                    <a:solidFill>
                      <a:schemeClr val="bg1">
                        <a:lumMod val="85000"/>
                      </a:schemeClr>
                    </a:solidFill>
                  </a:tcPr>
                </a:tc>
                <a:tc hMerge="1">
                  <a:txBody>
                    <a:bodyPr/>
                    <a:lstStyle/>
                    <a:p>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extLst>
                  <a:ext uri="{0D108BD9-81ED-4DB2-BD59-A6C34878D82A}">
                    <a16:rowId xmlns:a16="http://schemas.microsoft.com/office/drawing/2014/main" val="2031812181"/>
                  </a:ext>
                </a:extLst>
              </a:tr>
              <a:tr h="288000">
                <a:tc>
                  <a:txBody>
                    <a:bodyPr/>
                    <a:lstStyle/>
                    <a:p>
                      <a:r>
                        <a:rPr lang="en-US" sz="700" b="0" dirty="0">
                          <a:solidFill>
                            <a:schemeClr val="bg1"/>
                          </a:solidFill>
                          <a:latin typeface="+mn-lt"/>
                          <a:cs typeface="Arial" panose="020B0604020202020204" pitchFamily="34" charset="0"/>
                        </a:rPr>
                        <a:t>IT Essentials</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2">
                              <a:lumMod val="75000"/>
                            </a:schemeClr>
                          </a:solidFill>
                          <a:latin typeface="+mn-lt"/>
                          <a:ea typeface="+mn-ea"/>
                          <a:cs typeface="Arial" panose="020B0604020202020204" pitchFamily="34" charset="0"/>
                          <a:sym typeface="Wingdings" panose="05000000000000000000" pitchFamily="2" charset="2"/>
                        </a:rPr>
                        <a:t></a:t>
                      </a: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b="0" dirty="0">
                          <a:solidFill>
                            <a:schemeClr val="accent1"/>
                          </a:solidFill>
                          <a:latin typeface="+mn-lt"/>
                          <a:cs typeface="Arial" panose="020B0604020202020204" pitchFamily="34" charset="0"/>
                        </a:rPr>
                        <a:t>1, </a:t>
                      </a:r>
                      <a:r>
                        <a:rPr lang="en-US" sz="700" b="0" dirty="0">
                          <a:solidFill>
                            <a:schemeClr val="bg2">
                              <a:lumMod val="75000"/>
                            </a:schemeClr>
                          </a:solidFill>
                          <a:latin typeface="+mn-lt"/>
                          <a:cs typeface="Arial" panose="020B0604020202020204" pitchFamily="34" charset="0"/>
                        </a:rPr>
                        <a:t>2</a:t>
                      </a: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496214069"/>
                  </a:ext>
                </a:extLst>
              </a:tr>
              <a:tr h="288000">
                <a:tc>
                  <a:txBody>
                    <a:bodyPr/>
                    <a:lstStyle/>
                    <a:p>
                      <a:r>
                        <a:rPr lang="en-US" sz="700" b="0" dirty="0">
                          <a:solidFill>
                            <a:schemeClr val="bg1"/>
                          </a:solidFill>
                          <a:latin typeface="+mn-lt"/>
                          <a:cs typeface="Arial" panose="020B0604020202020204" pitchFamily="34" charset="0"/>
                        </a:rPr>
                        <a:t>NDG Linux Essentials</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Partner</a:t>
                      </a: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bg2">
                              <a:lumMod val="75000"/>
                            </a:schemeClr>
                          </a:solidFill>
                          <a:latin typeface="+mn-lt"/>
                          <a:cs typeface="Arial" panose="020B0604020202020204" pitchFamily="34" charset="0"/>
                        </a:rPr>
                        <a:t>2</a:t>
                      </a: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27450092"/>
                  </a:ext>
                </a:extLst>
              </a:tr>
              <a:tr h="288000">
                <a:tc>
                  <a:txBody>
                    <a:bodyPr/>
                    <a:lstStyle/>
                    <a:p>
                      <a:r>
                        <a:rPr lang="en-US" sz="700" b="0" dirty="0">
                          <a:solidFill>
                            <a:schemeClr val="bg1"/>
                          </a:solidFill>
                          <a:latin typeface="+mn-lt"/>
                          <a:cs typeface="Arial" panose="020B0604020202020204" pitchFamily="34" charset="0"/>
                        </a:rPr>
                        <a:t>PCAP: Programming Essentials in Python</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Partner</a:t>
                      </a: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dirty="0"/>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203790241"/>
                  </a:ext>
                </a:extLst>
              </a:tr>
              <a:tr h="288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700" b="0" dirty="0">
                          <a:solidFill>
                            <a:schemeClr val="bg1"/>
                          </a:solidFill>
                          <a:latin typeface="+mn-lt"/>
                          <a:cs typeface="Arial" panose="020B0604020202020204" pitchFamily="34" charset="0"/>
                        </a:rPr>
                        <a:t>Hackathon Playbook</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endParaRPr lang="en-US" sz="10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936956249"/>
                  </a:ext>
                </a:extLst>
              </a:tr>
              <a:tr h="288000">
                <a:tc gridSpan="2">
                  <a:txBody>
                    <a:bodyPr/>
                    <a:lstStyle/>
                    <a:p>
                      <a:endParaRPr lang="en-US" sz="700" b="0" dirty="0">
                        <a:solidFill>
                          <a:schemeClr val="bg1"/>
                        </a:solidFill>
                        <a:latin typeface="+mn-lt"/>
                        <a:cs typeface="Arial" panose="020B0604020202020204" pitchFamily="34" charset="0"/>
                      </a:endParaRPr>
                    </a:p>
                  </a:txBody>
                  <a:tcPr marL="61277" marR="61277" marT="30638" marB="30638" anchor="ctr">
                    <a:solidFill>
                      <a:schemeClr val="bg1">
                        <a:lumMod val="85000"/>
                      </a:schemeClr>
                    </a:solidFill>
                  </a:tcPr>
                </a:tc>
                <a:tc hMerge="1">
                  <a:txBody>
                    <a:bodyPr/>
                    <a:lstStyle/>
                    <a:p>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700" b="0" dirty="0">
                        <a:solidFill>
                          <a:schemeClr val="accent2"/>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extLst>
                  <a:ext uri="{0D108BD9-81ED-4DB2-BD59-A6C34878D82A}">
                    <a16:rowId xmlns:a16="http://schemas.microsoft.com/office/drawing/2014/main" val="2698142153"/>
                  </a:ext>
                </a:extLst>
              </a:tr>
              <a:tr h="288000">
                <a:tc>
                  <a:txBody>
                    <a:bodyPr/>
                    <a:lstStyle/>
                    <a:p>
                      <a:r>
                        <a:rPr lang="en-US" sz="700" b="0" dirty="0">
                          <a:solidFill>
                            <a:schemeClr val="bg1"/>
                          </a:solidFill>
                          <a:latin typeface="+mn-lt"/>
                          <a:cs typeface="Arial" panose="020B0604020202020204" pitchFamily="34" charset="0"/>
                        </a:rPr>
                        <a:t>CCNA Routing and Switching</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sym typeface="Wingdings" panose="05000000000000000000" pitchFamily="2" charset="2"/>
                        </a:rPr>
                        <a:t></a:t>
                      </a:r>
                      <a:endParaRPr kumimoji="0" lang="en-US" sz="10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b="0" dirty="0">
                          <a:solidFill>
                            <a:schemeClr val="accent4"/>
                          </a:solidFill>
                          <a:latin typeface="+mn-lt"/>
                          <a:cs typeface="Arial" panose="020B0604020202020204" pitchFamily="34" charset="0"/>
                        </a:rPr>
                        <a:t>1, </a:t>
                      </a:r>
                      <a:r>
                        <a:rPr lang="en-US" sz="700" b="0" dirty="0">
                          <a:solidFill>
                            <a:schemeClr val="accent2"/>
                          </a:solidFill>
                          <a:latin typeface="+mn-lt"/>
                          <a:cs typeface="Arial" panose="020B0604020202020204" pitchFamily="34" charset="0"/>
                        </a:rPr>
                        <a:t>3</a:t>
                      </a: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1"/>
                  </a:ext>
                </a:extLst>
              </a:tr>
              <a:tr h="288000">
                <a:tc>
                  <a:txBody>
                    <a:bodyPr/>
                    <a:lstStyle/>
                    <a:p>
                      <a:r>
                        <a:rPr lang="en-US" sz="700" b="0" dirty="0">
                          <a:solidFill>
                            <a:schemeClr val="bg1"/>
                          </a:solidFill>
                          <a:latin typeface="+mn-lt"/>
                          <a:cs typeface="Arial" panose="020B0604020202020204" pitchFamily="34" charset="0"/>
                        </a:rPr>
                        <a:t>CCNP</a:t>
                      </a:r>
                      <a:r>
                        <a:rPr lang="en-US" sz="700" b="0" baseline="0" dirty="0">
                          <a:solidFill>
                            <a:schemeClr val="bg1"/>
                          </a:solidFill>
                          <a:latin typeface="+mn-lt"/>
                          <a:cs typeface="Arial" panose="020B0604020202020204" pitchFamily="34" charset="0"/>
                        </a:rPr>
                        <a:t> Routing and Switching</a:t>
                      </a:r>
                      <a:endParaRPr lang="en-US" sz="700" b="0" dirty="0">
                        <a:solidFill>
                          <a:schemeClr val="bg1"/>
                        </a:solidFill>
                        <a:latin typeface="+mn-lt"/>
                        <a:cs typeface="Arial" panose="020B0604020202020204" pitchFamily="34" charset="0"/>
                      </a:endParaRP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endParaRPr>
                    </a:p>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4"/>
                          </a:solidFill>
                          <a:latin typeface="+mn-lt"/>
                          <a:cs typeface="Arial" panose="020B0604020202020204" pitchFamily="34" charset="0"/>
                        </a:rPr>
                        <a:t>1,</a:t>
                      </a:r>
                      <a:r>
                        <a:rPr lang="en-US" sz="700" b="0" dirty="0">
                          <a:solidFill>
                            <a:schemeClr val="accent2"/>
                          </a:solidFill>
                          <a:latin typeface="+mn-lt"/>
                          <a:cs typeface="Arial" panose="020B0604020202020204" pitchFamily="34" charset="0"/>
                        </a:rPr>
                        <a:t> 3</a:t>
                      </a: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kern="1200" dirty="0">
                          <a:solidFill>
                            <a:schemeClr val="bg2">
                              <a:lumMod val="75000"/>
                            </a:schemeClr>
                          </a:solidFill>
                          <a:latin typeface="+mn-lt"/>
                          <a:ea typeface="+mn-ea"/>
                          <a:cs typeface="Arial" panose="020B0604020202020204" pitchFamily="34" charset="0"/>
                          <a:sym typeface="Wingdings" panose="05000000000000000000" pitchFamily="2" charset="2"/>
                        </a:rPr>
                        <a:t></a:t>
                      </a:r>
                      <a:endParaRPr lang="en-US" sz="10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17" name="Title 7"/>
          <p:cNvSpPr>
            <a:spLocks noGrp="1"/>
          </p:cNvSpPr>
          <p:nvPr>
            <p:ph type="title"/>
          </p:nvPr>
        </p:nvSpPr>
        <p:spPr/>
        <p:txBody>
          <a:bodyPr/>
          <a:lstStyle/>
          <a:p>
            <a:r>
              <a:rPr lang="en-US" dirty="0"/>
              <a:t>Career Course Details</a:t>
            </a:r>
          </a:p>
        </p:txBody>
      </p:sp>
      <p:sp>
        <p:nvSpPr>
          <p:cNvPr id="18" name="TextBox 17"/>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October 2019</a:t>
            </a:r>
          </a:p>
        </p:txBody>
      </p:sp>
      <p:sp>
        <p:nvSpPr>
          <p:cNvPr id="19"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sp>
        <p:nvSpPr>
          <p:cNvPr id="20" name="Rounded Rectangle 19"/>
          <p:cNvSpPr/>
          <p:nvPr/>
        </p:nvSpPr>
        <p:spPr>
          <a:xfrm>
            <a:off x="285320" y="4849065"/>
            <a:ext cx="1906896" cy="15087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675" dirty="0">
                <a:solidFill>
                  <a:schemeClr val="accent4"/>
                </a:solidFill>
                <a:latin typeface="Arial Unicode MS" panose="020B0604020202020204" pitchFamily="34" charset="-128"/>
                <a:cs typeface="Arial Unicode MS" panose="020B0604020202020204" pitchFamily="34" charset="-128"/>
              </a:rPr>
              <a:t>1</a:t>
            </a:r>
            <a:r>
              <a:rPr lang="en-US" sz="675" dirty="0">
                <a:solidFill>
                  <a:schemeClr val="tx2"/>
                </a:solidFill>
                <a:latin typeface="Arial Unicode MS" panose="020B0604020202020204" pitchFamily="34" charset="-128"/>
                <a:cs typeface="Arial Unicode MS" panose="020B0604020202020204" pitchFamily="34" charset="-128"/>
              </a:rPr>
              <a:t>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Certificate of Completion with Time Stamp</a:t>
            </a:r>
          </a:p>
        </p:txBody>
      </p:sp>
      <p:sp>
        <p:nvSpPr>
          <p:cNvPr id="21" name="Rounded Rectangle 20"/>
          <p:cNvSpPr/>
          <p:nvPr/>
        </p:nvSpPr>
        <p:spPr>
          <a:xfrm>
            <a:off x="2357740" y="4848624"/>
            <a:ext cx="1597744" cy="151758"/>
          </a:xfrm>
          <a:prstGeom prst="roundRect">
            <a:avLst/>
          </a:prstGeom>
          <a:noFill/>
          <a:ln>
            <a:noFill/>
          </a:ln>
          <a:effectLst/>
        </p:spPr>
        <p:style>
          <a:lnRef idx="1">
            <a:schemeClr val="accent4"/>
          </a:lnRef>
          <a:fillRef idx="3">
            <a:schemeClr val="accent4"/>
          </a:fillRef>
          <a:effectRef idx="2">
            <a:schemeClr val="accent4"/>
          </a:effectRef>
          <a:fontRef idx="minor">
            <a:schemeClr val="lt1"/>
          </a:fontRef>
        </p:style>
        <p:txBody>
          <a:bodyPr lIns="0" tIns="0" rIns="0" bIns="0" rtlCol="0" anchor="ctr"/>
          <a:lstStyle/>
          <a:p>
            <a:r>
              <a:rPr lang="en-US" sz="675" dirty="0">
                <a:solidFill>
                  <a:schemeClr val="bg2">
                    <a:lumMod val="75000"/>
                  </a:schemeClr>
                </a:solidFill>
                <a:latin typeface="Arial Unicode MS" panose="020B0604020202020204" pitchFamily="34" charset="-128"/>
                <a:cs typeface="Arial Unicode MS" panose="020B0604020202020204" pitchFamily="34" charset="-128"/>
              </a:rPr>
              <a:t>2</a:t>
            </a:r>
            <a:r>
              <a:rPr lang="en-US" sz="675" dirty="0">
                <a:solidFill>
                  <a:schemeClr val="tx2"/>
                </a:solidFill>
                <a:latin typeface="Arial Unicode MS" panose="020B0604020202020204" pitchFamily="34" charset="-128"/>
                <a:cs typeface="Arial Unicode MS" panose="020B0604020202020204" pitchFamily="34" charset="-128"/>
              </a:rPr>
              <a:t>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Completion Letter with Time Stamp</a:t>
            </a:r>
          </a:p>
        </p:txBody>
      </p:sp>
      <p:sp>
        <p:nvSpPr>
          <p:cNvPr id="22" name="Rounded Rectangle 21"/>
          <p:cNvSpPr/>
          <p:nvPr/>
        </p:nvSpPr>
        <p:spPr>
          <a:xfrm>
            <a:off x="4121008" y="4848184"/>
            <a:ext cx="669912" cy="152639"/>
          </a:xfrm>
          <a:prstGeom prst="roundRect">
            <a:avLst/>
          </a:prstGeom>
          <a:noFill/>
          <a:ln>
            <a:noFill/>
          </a:ln>
          <a:effectLst/>
        </p:spPr>
        <p:style>
          <a:lnRef idx="1">
            <a:schemeClr val="accent4"/>
          </a:lnRef>
          <a:fillRef idx="3">
            <a:schemeClr val="accent4"/>
          </a:fillRef>
          <a:effectRef idx="2">
            <a:schemeClr val="accent4"/>
          </a:effectRef>
          <a:fontRef idx="minor">
            <a:schemeClr val="lt1"/>
          </a:fontRef>
        </p:style>
        <p:txBody>
          <a:bodyPr lIns="0" tIns="0" rIns="0" bIns="0" rtlCol="0" anchor="ctr"/>
          <a:lstStyle/>
          <a:p>
            <a:r>
              <a:rPr lang="en-US" sz="675" dirty="0">
                <a:solidFill>
                  <a:schemeClr val="accent2"/>
                </a:solidFill>
                <a:latin typeface="Arial Unicode MS" panose="020B0604020202020204" pitchFamily="34" charset="-128"/>
                <a:cs typeface="Arial Unicode MS" panose="020B0604020202020204" pitchFamily="34" charset="-128"/>
              </a:rPr>
              <a:t>3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CEO Letter</a:t>
            </a:r>
          </a:p>
        </p:txBody>
      </p:sp>
      <p:cxnSp>
        <p:nvCxnSpPr>
          <p:cNvPr id="25" name="Straight Connector 24"/>
          <p:cNvCxnSpPr/>
          <p:nvPr/>
        </p:nvCxnSpPr>
        <p:spPr>
          <a:xfrm>
            <a:off x="2217828" y="4833063"/>
            <a:ext cx="0" cy="18288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00146" y="4833063"/>
            <a:ext cx="0" cy="18288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37801" y="4692164"/>
            <a:ext cx="2079381" cy="307777"/>
          </a:xfrm>
          <a:prstGeom prst="rect">
            <a:avLst/>
          </a:prstGeom>
          <a:noFill/>
        </p:spPr>
        <p:txBody>
          <a:bodyPr wrap="square" rtlCol="0">
            <a:spAutoFit/>
          </a:bodyPr>
          <a:lstStyle/>
          <a:p>
            <a:r>
              <a:rPr lang="en-US" sz="700" dirty="0"/>
              <a:t>* Comprehensive Assessment Portfolio: </a:t>
            </a:r>
          </a:p>
          <a:p>
            <a:r>
              <a:rPr lang="en-US" sz="700" dirty="0"/>
              <a:t>  Chapter Quiz, Chapter Exam, Final Exam</a:t>
            </a:r>
          </a:p>
        </p:txBody>
      </p:sp>
      <p:sp>
        <p:nvSpPr>
          <p:cNvPr id="13" name="Title 2">
            <a:extLst>
              <a:ext uri="{FF2B5EF4-FFF2-40B4-BE49-F238E27FC236}">
                <a16:creationId xmlns:a16="http://schemas.microsoft.com/office/drawing/2014/main" id="{6B90E313-9B19-C448-9223-E7011E1FDC08}"/>
              </a:ext>
            </a:extLst>
          </p:cNvPr>
          <p:cNvSpPr txBox="1">
            <a:spLocks/>
          </p:cNvSpPr>
          <p:nvPr/>
        </p:nvSpPr>
        <p:spPr bwMode="auto">
          <a:xfrm>
            <a:off x="609203" y="1535756"/>
            <a:ext cx="1043808" cy="2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accent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800" b="1" dirty="0"/>
              <a:t>Digital Essentials</a:t>
            </a:r>
          </a:p>
        </p:txBody>
      </p:sp>
      <p:grpSp>
        <p:nvGrpSpPr>
          <p:cNvPr id="14" name="Group 13">
            <a:extLst>
              <a:ext uri="{FF2B5EF4-FFF2-40B4-BE49-F238E27FC236}">
                <a16:creationId xmlns:a16="http://schemas.microsoft.com/office/drawing/2014/main" id="{9962F656-9601-F042-A49A-A0BD630771CC}"/>
              </a:ext>
            </a:extLst>
          </p:cNvPr>
          <p:cNvGrpSpPr>
            <a:grpSpLocks noChangeAspect="1"/>
          </p:cNvGrpSpPr>
          <p:nvPr/>
        </p:nvGrpSpPr>
        <p:grpSpPr>
          <a:xfrm>
            <a:off x="416838" y="1535756"/>
            <a:ext cx="192365" cy="192366"/>
            <a:chOff x="3421434" y="4620224"/>
            <a:chExt cx="457200" cy="457201"/>
          </a:xfrm>
        </p:grpSpPr>
        <p:pic>
          <p:nvPicPr>
            <p:cNvPr id="23" name="Picture 22">
              <a:extLst>
                <a:ext uri="{FF2B5EF4-FFF2-40B4-BE49-F238E27FC236}">
                  <a16:creationId xmlns:a16="http://schemas.microsoft.com/office/drawing/2014/main" id="{45D3F6B6-477D-1547-8E15-622D177CA128}"/>
                </a:ext>
              </a:extLst>
            </p:cNvPr>
            <p:cNvPicPr>
              <a:picLocks noChangeAspect="1"/>
            </p:cNvPicPr>
            <p:nvPr/>
          </p:nvPicPr>
          <p:blipFill rotWithShape="1">
            <a:blip r:embed="rId3">
              <a:extLst>
                <a:ext uri="{28A0092B-C50C-407E-A947-70E740481C1C}">
                  <a14:useLocalDpi xmlns:a14="http://schemas.microsoft.com/office/drawing/2010/main" val="0"/>
                </a:ext>
              </a:extLst>
            </a:blip>
            <a:srcRect l="8559" t="29881" r="65946" b="13536"/>
            <a:stretch/>
          </p:blipFill>
          <p:spPr>
            <a:xfrm>
              <a:off x="3421434" y="4620224"/>
              <a:ext cx="457200" cy="457200"/>
            </a:xfrm>
            <a:prstGeom prst="rect">
              <a:avLst/>
            </a:prstGeom>
          </p:spPr>
        </p:pic>
        <p:sp>
          <p:nvSpPr>
            <p:cNvPr id="24" name="Oval 23">
              <a:extLst>
                <a:ext uri="{FF2B5EF4-FFF2-40B4-BE49-F238E27FC236}">
                  <a16:creationId xmlns:a16="http://schemas.microsoft.com/office/drawing/2014/main" id="{60B1FA2F-7810-9941-9CAC-4AB24742B85A}"/>
                </a:ext>
              </a:extLst>
            </p:cNvPr>
            <p:cNvSpPr/>
            <p:nvPr/>
          </p:nvSpPr>
          <p:spPr>
            <a:xfrm>
              <a:off x="3421434" y="4620225"/>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sz="1200" dirty="0">
                <a:solidFill>
                  <a:srgbClr val="FFFFFF"/>
                </a:solidFill>
                <a:latin typeface="Arial"/>
              </a:endParaRPr>
            </a:p>
          </p:txBody>
        </p:sp>
      </p:grpSp>
      <p:sp>
        <p:nvSpPr>
          <p:cNvPr id="27" name="Title 2">
            <a:extLst>
              <a:ext uri="{FF2B5EF4-FFF2-40B4-BE49-F238E27FC236}">
                <a16:creationId xmlns:a16="http://schemas.microsoft.com/office/drawing/2014/main" id="{8D872E3B-6B67-7C4D-959D-4B3331F73CD8}"/>
              </a:ext>
            </a:extLst>
          </p:cNvPr>
          <p:cNvSpPr txBox="1">
            <a:spLocks/>
          </p:cNvSpPr>
          <p:nvPr/>
        </p:nvSpPr>
        <p:spPr bwMode="auto">
          <a:xfrm>
            <a:off x="609203" y="2983458"/>
            <a:ext cx="1043808" cy="2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accent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800" b="1" dirty="0"/>
              <a:t>Networking</a:t>
            </a:r>
          </a:p>
        </p:txBody>
      </p:sp>
      <p:grpSp>
        <p:nvGrpSpPr>
          <p:cNvPr id="28" name="Group 27">
            <a:extLst>
              <a:ext uri="{FF2B5EF4-FFF2-40B4-BE49-F238E27FC236}">
                <a16:creationId xmlns:a16="http://schemas.microsoft.com/office/drawing/2014/main" id="{975EF6BA-5230-5645-97D0-D9F37A040BE6}"/>
              </a:ext>
            </a:extLst>
          </p:cNvPr>
          <p:cNvGrpSpPr>
            <a:grpSpLocks noChangeAspect="1"/>
          </p:cNvGrpSpPr>
          <p:nvPr/>
        </p:nvGrpSpPr>
        <p:grpSpPr>
          <a:xfrm>
            <a:off x="416838" y="2979640"/>
            <a:ext cx="192365" cy="192365"/>
            <a:chOff x="5436007" y="2086814"/>
            <a:chExt cx="457200" cy="457200"/>
          </a:xfrm>
        </p:grpSpPr>
        <p:pic>
          <p:nvPicPr>
            <p:cNvPr id="29" name="Picture 28">
              <a:extLst>
                <a:ext uri="{FF2B5EF4-FFF2-40B4-BE49-F238E27FC236}">
                  <a16:creationId xmlns:a16="http://schemas.microsoft.com/office/drawing/2014/main" id="{418C5B1A-FFE4-1448-AF5D-4D298E844CF4}"/>
                </a:ext>
              </a:extLst>
            </p:cNvPr>
            <p:cNvPicPr>
              <a:picLocks noChangeAspect="1"/>
            </p:cNvPicPr>
            <p:nvPr/>
          </p:nvPicPr>
          <p:blipFill rotWithShape="1">
            <a:blip r:embed="rId4">
              <a:extLst>
                <a:ext uri="{28A0092B-C50C-407E-A947-70E740481C1C}">
                  <a14:useLocalDpi xmlns:a14="http://schemas.microsoft.com/office/drawing/2010/main" val="0"/>
                </a:ext>
              </a:extLst>
            </a:blip>
            <a:srcRect l="8198" t="31492" r="66306" b="11864"/>
            <a:stretch/>
          </p:blipFill>
          <p:spPr>
            <a:xfrm>
              <a:off x="5436007" y="2086814"/>
              <a:ext cx="457200" cy="457200"/>
            </a:xfrm>
            <a:prstGeom prst="rect">
              <a:avLst/>
            </a:prstGeom>
          </p:spPr>
        </p:pic>
        <p:sp>
          <p:nvSpPr>
            <p:cNvPr id="30" name="Oval 29">
              <a:extLst>
                <a:ext uri="{FF2B5EF4-FFF2-40B4-BE49-F238E27FC236}">
                  <a16:creationId xmlns:a16="http://schemas.microsoft.com/office/drawing/2014/main" id="{91A46AD2-4260-774D-8AF2-08BEA6F0D070}"/>
                </a:ext>
              </a:extLst>
            </p:cNvPr>
            <p:cNvSpPr/>
            <p:nvPr/>
          </p:nvSpPr>
          <p:spPr>
            <a:xfrm>
              <a:off x="5436007" y="2086814"/>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FFFFF"/>
                </a:solidFill>
                <a:latin typeface="Arial"/>
              </a:endParaRPr>
            </a:p>
          </p:txBody>
        </p:sp>
      </p:grpSp>
    </p:spTree>
    <p:extLst>
      <p:ext uri="{BB962C8B-B14F-4D97-AF65-F5344CB8AC3E}">
        <p14:creationId xmlns:p14="http://schemas.microsoft.com/office/powerpoint/2010/main" val="396763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609881"/>
            <a:ext cx="9144000" cy="5256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1509037216"/>
              </p:ext>
            </p:extLst>
          </p:nvPr>
        </p:nvGraphicFramePr>
        <p:xfrm>
          <a:off x="315572" y="1054484"/>
          <a:ext cx="8412475" cy="2732927"/>
        </p:xfrm>
        <a:graphic>
          <a:graphicData uri="http://schemas.openxmlformats.org/drawingml/2006/table">
            <a:tbl>
              <a:tblPr firstRow="1">
                <a:tableStyleId>{00A15C55-8517-42AA-B614-E9B94910E393}</a:tableStyleId>
              </a:tblPr>
              <a:tblGrid>
                <a:gridCol w="976735">
                  <a:extLst>
                    <a:ext uri="{9D8B030D-6E8A-4147-A177-3AD203B41FA5}">
                      <a16:colId xmlns:a16="http://schemas.microsoft.com/office/drawing/2014/main" val="20000"/>
                    </a:ext>
                  </a:extLst>
                </a:gridCol>
                <a:gridCol w="545502">
                  <a:extLst>
                    <a:ext uri="{9D8B030D-6E8A-4147-A177-3AD203B41FA5}">
                      <a16:colId xmlns:a16="http://schemas.microsoft.com/office/drawing/2014/main" val="20002"/>
                    </a:ext>
                  </a:extLst>
                </a:gridCol>
                <a:gridCol w="456870">
                  <a:extLst>
                    <a:ext uri="{9D8B030D-6E8A-4147-A177-3AD203B41FA5}">
                      <a16:colId xmlns:a16="http://schemas.microsoft.com/office/drawing/2014/main" val="20003"/>
                    </a:ext>
                  </a:extLst>
                </a:gridCol>
                <a:gridCol w="515824">
                  <a:extLst>
                    <a:ext uri="{9D8B030D-6E8A-4147-A177-3AD203B41FA5}">
                      <a16:colId xmlns:a16="http://schemas.microsoft.com/office/drawing/2014/main" val="1261095076"/>
                    </a:ext>
                  </a:extLst>
                </a:gridCol>
                <a:gridCol w="515824">
                  <a:extLst>
                    <a:ext uri="{9D8B030D-6E8A-4147-A177-3AD203B41FA5}">
                      <a16:colId xmlns:a16="http://schemas.microsoft.com/office/drawing/2014/main" val="454346840"/>
                    </a:ext>
                  </a:extLst>
                </a:gridCol>
                <a:gridCol w="416787">
                  <a:extLst>
                    <a:ext uri="{9D8B030D-6E8A-4147-A177-3AD203B41FA5}">
                      <a16:colId xmlns:a16="http://schemas.microsoft.com/office/drawing/2014/main" val="20004"/>
                    </a:ext>
                  </a:extLst>
                </a:gridCol>
                <a:gridCol w="491065">
                  <a:extLst>
                    <a:ext uri="{9D8B030D-6E8A-4147-A177-3AD203B41FA5}">
                      <a16:colId xmlns:a16="http://schemas.microsoft.com/office/drawing/2014/main" val="20005"/>
                    </a:ext>
                  </a:extLst>
                </a:gridCol>
                <a:gridCol w="718028">
                  <a:extLst>
                    <a:ext uri="{9D8B030D-6E8A-4147-A177-3AD203B41FA5}">
                      <a16:colId xmlns:a16="http://schemas.microsoft.com/office/drawing/2014/main" val="3409741903"/>
                    </a:ext>
                  </a:extLst>
                </a:gridCol>
                <a:gridCol w="495191">
                  <a:extLst>
                    <a:ext uri="{9D8B030D-6E8A-4147-A177-3AD203B41FA5}">
                      <a16:colId xmlns:a16="http://schemas.microsoft.com/office/drawing/2014/main" val="20006"/>
                    </a:ext>
                  </a:extLst>
                </a:gridCol>
                <a:gridCol w="453926">
                  <a:extLst>
                    <a:ext uri="{9D8B030D-6E8A-4147-A177-3AD203B41FA5}">
                      <a16:colId xmlns:a16="http://schemas.microsoft.com/office/drawing/2014/main" val="256428246"/>
                    </a:ext>
                  </a:extLst>
                </a:gridCol>
                <a:gridCol w="713902">
                  <a:extLst>
                    <a:ext uri="{9D8B030D-6E8A-4147-A177-3AD203B41FA5}">
                      <a16:colId xmlns:a16="http://schemas.microsoft.com/office/drawing/2014/main" val="20007"/>
                    </a:ext>
                  </a:extLst>
                </a:gridCol>
                <a:gridCol w="569471">
                  <a:extLst>
                    <a:ext uri="{9D8B030D-6E8A-4147-A177-3AD203B41FA5}">
                      <a16:colId xmlns:a16="http://schemas.microsoft.com/office/drawing/2014/main" val="20009"/>
                    </a:ext>
                  </a:extLst>
                </a:gridCol>
                <a:gridCol w="511698">
                  <a:extLst>
                    <a:ext uri="{9D8B030D-6E8A-4147-A177-3AD203B41FA5}">
                      <a16:colId xmlns:a16="http://schemas.microsoft.com/office/drawing/2014/main" val="20010"/>
                    </a:ext>
                  </a:extLst>
                </a:gridCol>
                <a:gridCol w="557091">
                  <a:extLst>
                    <a:ext uri="{9D8B030D-6E8A-4147-A177-3AD203B41FA5}">
                      <a16:colId xmlns:a16="http://schemas.microsoft.com/office/drawing/2014/main" val="20011"/>
                    </a:ext>
                  </a:extLst>
                </a:gridCol>
                <a:gridCol w="474561">
                  <a:extLst>
                    <a:ext uri="{9D8B030D-6E8A-4147-A177-3AD203B41FA5}">
                      <a16:colId xmlns:a16="http://schemas.microsoft.com/office/drawing/2014/main" val="20012"/>
                    </a:ext>
                  </a:extLst>
                </a:gridCol>
              </a:tblGrid>
              <a:tr h="428927">
                <a:tc>
                  <a:txBody>
                    <a:bodyPr/>
                    <a:lstStyle/>
                    <a:p>
                      <a:pPr algn="ctr"/>
                      <a:r>
                        <a:rPr lang="en-US" sz="1050" b="1" kern="1200" dirty="0">
                          <a:solidFill>
                            <a:schemeClr val="lt1"/>
                          </a:solidFill>
                          <a:latin typeface="+mn-lt"/>
                          <a:ea typeface="+mn-ea"/>
                          <a:cs typeface="+mn-cs"/>
                        </a:rPr>
                        <a:t>Career</a:t>
                      </a:r>
                    </a:p>
                  </a:txBody>
                  <a:tcPr marL="61277" marR="61277" marT="30638" marB="30638" anchor="ctr">
                    <a:solidFill>
                      <a:schemeClr val="accent4"/>
                    </a:solidFill>
                  </a:tcPr>
                </a:tc>
                <a:tc>
                  <a:txBody>
                    <a:bodyPr/>
                    <a:lstStyle/>
                    <a:p>
                      <a:pPr algn="ctr"/>
                      <a:r>
                        <a:rPr lang="en-US" sz="600" b="0" kern="1200" dirty="0">
                          <a:solidFill>
                            <a:schemeClr val="lt1"/>
                          </a:solidFill>
                          <a:latin typeface="+mn-lt"/>
                          <a:ea typeface="+mn-ea"/>
                          <a:cs typeface="+mn-cs"/>
                        </a:rPr>
                        <a:t>Developed</a:t>
                      </a:r>
                    </a:p>
                    <a:p>
                      <a:pPr algn="ctr"/>
                      <a:r>
                        <a:rPr lang="en-US" sz="600" b="0" kern="1200" dirty="0">
                          <a:solidFill>
                            <a:schemeClr val="lt1"/>
                          </a:solidFill>
                          <a:latin typeface="+mn-lt"/>
                          <a:ea typeface="+mn-ea"/>
                          <a:cs typeface="+mn-cs"/>
                        </a:rPr>
                        <a:t>By</a:t>
                      </a:r>
                    </a:p>
                  </a:txBody>
                  <a:tcPr marL="61277" marR="61277" marT="30638" marB="30638" anchor="ctr">
                    <a:solidFill>
                      <a:schemeClr val="accent6"/>
                    </a:solidFill>
                  </a:tcPr>
                </a:tc>
                <a:tc>
                  <a:txBody>
                    <a:bodyPr/>
                    <a:lstStyle/>
                    <a:p>
                      <a:pPr algn="ctr"/>
                      <a:r>
                        <a:rPr lang="en-US" sz="600" b="0" kern="1200" dirty="0">
                          <a:solidFill>
                            <a:schemeClr val="lt1"/>
                          </a:solidFill>
                          <a:latin typeface="+mn-lt"/>
                          <a:ea typeface="+mn-ea"/>
                          <a:cs typeface="+mn-cs"/>
                        </a:rPr>
                        <a:t>Cert-Aligned</a:t>
                      </a:r>
                    </a:p>
                  </a:txBody>
                  <a:tcPr marL="61277" marR="61277" marT="30638" marB="30638" anchor="ctr">
                    <a:solidFill>
                      <a:schemeClr val="accent6"/>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600" b="0" kern="1200" dirty="0">
                          <a:solidFill>
                            <a:schemeClr val="lt1"/>
                          </a:solidFill>
                          <a:latin typeface="+mn-lt"/>
                          <a:ea typeface="+mn-ea"/>
                          <a:cs typeface="+mn-cs"/>
                        </a:rPr>
                        <a:t>ASC Alignment</a:t>
                      </a:r>
                      <a:r>
                        <a:rPr lang="en-US" sz="600" b="0" kern="1200" baseline="0" dirty="0">
                          <a:solidFill>
                            <a:schemeClr val="lt1"/>
                          </a:solidFill>
                          <a:latin typeface="+mn-lt"/>
                          <a:ea typeface="+mn-ea"/>
                          <a:cs typeface="+mn-cs"/>
                        </a:rPr>
                        <a:t> Required</a:t>
                      </a:r>
                      <a:endParaRPr lang="en-US" sz="600" b="0" kern="1200" dirty="0">
                        <a:solidFill>
                          <a:schemeClr val="lt1"/>
                        </a:solidFill>
                        <a:latin typeface="+mn-lt"/>
                        <a:ea typeface="+mn-ea"/>
                        <a:cs typeface="+mn-cs"/>
                      </a:endParaRPr>
                    </a:p>
                  </a:txBody>
                  <a:tcPr marL="61277" marR="61277" marT="30638" marB="30638" anchor="ctr">
                    <a:solidFill>
                      <a:schemeClr val="bg2"/>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600" b="0" kern="1200" dirty="0">
                          <a:solidFill>
                            <a:schemeClr val="lt1"/>
                          </a:solidFill>
                          <a:latin typeface="+mn-lt"/>
                          <a:ea typeface="+mn-ea"/>
                          <a:cs typeface="+mn-cs"/>
                        </a:rPr>
                        <a:t>Instructor Training Required</a:t>
                      </a:r>
                    </a:p>
                  </a:txBody>
                  <a:tcPr marL="61277" marR="61277" marT="30638" marB="30638" anchor="ctr">
                    <a:solidFill>
                      <a:schemeClr val="bg2"/>
                    </a:solidFill>
                  </a:tcPr>
                </a:tc>
                <a:tc>
                  <a:txBody>
                    <a:bodyPr/>
                    <a:lstStyle/>
                    <a:p>
                      <a:pPr algn="ctr"/>
                      <a:r>
                        <a:rPr lang="en-US" sz="600" b="0" dirty="0">
                          <a:solidFill>
                            <a:schemeClr val="bg1"/>
                          </a:solidFill>
                          <a:latin typeface="+mn-lt"/>
                        </a:rPr>
                        <a:t>ITC Training</a:t>
                      </a:r>
                      <a:endParaRPr lang="en-US" sz="600" b="0" dirty="0">
                        <a:solidFill>
                          <a:schemeClr val="bg1"/>
                        </a:solidFill>
                        <a:latin typeface="+mn-lt"/>
                        <a:cs typeface="Arial" panose="020B0604020202020204" pitchFamily="34" charset="0"/>
                      </a:endParaRPr>
                    </a:p>
                  </a:txBody>
                  <a:tcPr marL="61277" marR="61277" marT="30638" marB="30638" anchor="ctr">
                    <a:solidFill>
                      <a:schemeClr val="bg2"/>
                    </a:solidFill>
                  </a:tcPr>
                </a:tc>
                <a:tc>
                  <a:txBody>
                    <a:bodyPr/>
                    <a:lstStyle/>
                    <a:p>
                      <a:pPr algn="ctr"/>
                      <a:r>
                        <a:rPr lang="en-US" sz="600" b="0" dirty="0">
                          <a:solidFill>
                            <a:schemeClr val="bg1"/>
                          </a:solidFill>
                          <a:latin typeface="+mn-lt"/>
                        </a:rPr>
                        <a:t>Instructor Fast Track</a:t>
                      </a:r>
                      <a:endParaRPr lang="en-US" sz="600" b="0" dirty="0">
                        <a:solidFill>
                          <a:schemeClr val="bg1"/>
                        </a:solidFill>
                        <a:latin typeface="+mn-lt"/>
                        <a:cs typeface="Arial" panose="020B0604020202020204" pitchFamily="34" charset="0"/>
                      </a:endParaRPr>
                    </a:p>
                  </a:txBody>
                  <a:tcPr marL="36000" marR="36000" marT="30638" marB="30638" anchor="ctr">
                    <a:solidFill>
                      <a:schemeClr val="bg2"/>
                    </a:solidFill>
                  </a:tcPr>
                </a:tc>
                <a:tc>
                  <a:txBody>
                    <a:bodyPr/>
                    <a:lstStyle/>
                    <a:p>
                      <a:pPr algn="ctr"/>
                      <a:r>
                        <a:rPr lang="en-US" sz="600" b="0" dirty="0">
                          <a:solidFill>
                            <a:schemeClr val="bg1"/>
                          </a:solidFill>
                          <a:latin typeface="+mn-lt"/>
                        </a:rPr>
                        <a:t>Self-Paced Instructor Training Course</a:t>
                      </a:r>
                      <a:endParaRPr lang="en-US" sz="600" b="0" dirty="0">
                        <a:solidFill>
                          <a:schemeClr val="bg1"/>
                        </a:solidFill>
                        <a:latin typeface="+mn-lt"/>
                        <a:cs typeface="Arial" panose="020B0604020202020204" pitchFamily="34" charset="0"/>
                      </a:endParaRPr>
                    </a:p>
                  </a:txBody>
                  <a:tcPr marL="61277" marR="61277" marT="30638" marB="30638" anchor="ctr">
                    <a:solidFill>
                      <a:schemeClr val="bg2"/>
                    </a:solidFill>
                  </a:tcPr>
                </a:tc>
                <a:tc>
                  <a:txBody>
                    <a:bodyPr/>
                    <a:lstStyle/>
                    <a:p>
                      <a:pPr algn="ctr"/>
                      <a:r>
                        <a:rPr lang="en-US" sz="600" b="0" dirty="0">
                          <a:solidFill>
                            <a:schemeClr val="bg1"/>
                          </a:solidFill>
                          <a:latin typeface="+mn-lt"/>
                        </a:rPr>
                        <a:t>Scope &amp; Sequence</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rPr>
                        <a:t>PT Used</a:t>
                      </a:r>
                      <a:r>
                        <a:rPr lang="en-US" sz="600" b="0" baseline="0" dirty="0">
                          <a:solidFill>
                            <a:schemeClr val="bg1"/>
                          </a:solidFill>
                          <a:latin typeface="+mn-lt"/>
                        </a:rPr>
                        <a:t> in Course</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rPr>
                        <a:t>Comprehensive </a:t>
                      </a:r>
                      <a:r>
                        <a:rPr lang="en-US" sz="600" b="0" baseline="0" dirty="0">
                          <a:solidFill>
                            <a:schemeClr val="bg1"/>
                          </a:solidFill>
                          <a:latin typeface="+mn-lt"/>
                        </a:rPr>
                        <a:t>Assessment Portfolio *</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Accessibility</a:t>
                      </a:r>
                    </a:p>
                  </a:txBody>
                  <a:tcPr marL="61277" marR="61277" marT="30638" marB="30638" anchor="ctr">
                    <a:solidFill>
                      <a:schemeClr val="accent2"/>
                    </a:solidFill>
                  </a:tcPr>
                </a:tc>
                <a:tc>
                  <a:txBody>
                    <a:bodyPr/>
                    <a:lstStyle/>
                    <a:p>
                      <a:pPr algn="ctr"/>
                      <a:r>
                        <a:rPr lang="en-US" sz="600" b="0" dirty="0">
                          <a:solidFill>
                            <a:schemeClr val="bg1"/>
                          </a:solidFill>
                          <a:latin typeface="+mn-lt"/>
                        </a:rPr>
                        <a:t>Instructor/</a:t>
                      </a:r>
                      <a:r>
                        <a:rPr lang="en-US" sz="600" b="0" baseline="0" dirty="0">
                          <a:solidFill>
                            <a:schemeClr val="bg1"/>
                          </a:solidFill>
                          <a:latin typeface="+mn-lt"/>
                        </a:rPr>
                        <a:t> </a:t>
                      </a:r>
                      <a:r>
                        <a:rPr lang="en-US" sz="600" b="0" dirty="0">
                          <a:solidFill>
                            <a:schemeClr val="bg1"/>
                          </a:solidFill>
                          <a:latin typeface="+mn-lt"/>
                        </a:rPr>
                        <a:t>Student Lab Manuals</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Course Completion</a:t>
                      </a:r>
                    </a:p>
                  </a:txBody>
                  <a:tcPr marL="61277" marR="61277" marT="30638" marB="30638" anchor="ctr">
                    <a:solidFill>
                      <a:schemeClr val="accent2"/>
                    </a:solidFill>
                  </a:tcPr>
                </a:tc>
                <a:tc>
                  <a:txBody>
                    <a:bodyPr/>
                    <a:lstStyle/>
                    <a:p>
                      <a:pPr algn="ctr"/>
                      <a:r>
                        <a:rPr lang="en-US" sz="600" b="0" dirty="0">
                          <a:solidFill>
                            <a:schemeClr val="bg1"/>
                          </a:solidFill>
                          <a:latin typeface="+mn-lt"/>
                        </a:rPr>
                        <a:t>Instructor</a:t>
                      </a:r>
                      <a:r>
                        <a:rPr lang="en-US" sz="600" b="0" baseline="0" dirty="0">
                          <a:solidFill>
                            <a:schemeClr val="bg1"/>
                          </a:solidFill>
                          <a:latin typeface="+mn-lt"/>
                        </a:rPr>
                        <a:t> PPT</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extLst>
                  <a:ext uri="{0D108BD9-81ED-4DB2-BD59-A6C34878D82A}">
                    <a16:rowId xmlns:a16="http://schemas.microsoft.com/office/drawing/2014/main" val="10000"/>
                  </a:ext>
                </a:extLst>
              </a:tr>
              <a:tr h="288000">
                <a:tc gridSpan="3">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lang="en-US" sz="700" b="0" dirty="0">
                        <a:solidFill>
                          <a:schemeClr val="bg1"/>
                        </a:solidFill>
                        <a:latin typeface="+mn-lt"/>
                        <a:cs typeface="Arial" panose="020B0604020202020204" pitchFamily="34" charset="0"/>
                      </a:endParaRPr>
                    </a:p>
                  </a:txBody>
                  <a:tcPr marL="61277" marR="61277" marT="30638" marB="30638" anchor="ctr">
                    <a:solidFill>
                      <a:schemeClr val="bg1">
                        <a:lumMod val="85000"/>
                      </a:schemeClr>
                    </a:solidFill>
                  </a:tcPr>
                </a:tc>
                <a:tc hMerge="1">
                  <a:txBody>
                    <a:bodyPr/>
                    <a:lstStyle/>
                    <a:p>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hMerge="1">
                  <a:txBody>
                    <a:bodyPr/>
                    <a:lstStyle/>
                    <a:p>
                      <a:endParaRPr lang="en-US" sz="10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extLst>
                  <a:ext uri="{0D108BD9-81ED-4DB2-BD59-A6C34878D82A}">
                    <a16:rowId xmlns:a16="http://schemas.microsoft.com/office/drawing/2014/main" val="2614568770"/>
                  </a:ext>
                </a:extLst>
              </a:tr>
              <a:tr h="288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700" b="0" dirty="0">
                          <a:solidFill>
                            <a:schemeClr val="bg1"/>
                          </a:solidFill>
                          <a:latin typeface="+mn-lt"/>
                          <a:cs typeface="Arial" panose="020B0604020202020204" pitchFamily="34" charset="0"/>
                        </a:rPr>
                        <a:t>Emerging</a:t>
                      </a:r>
                      <a:r>
                        <a:rPr lang="en-US" sz="700" b="0" baseline="0" dirty="0">
                          <a:solidFill>
                            <a:schemeClr val="bg1"/>
                          </a:solidFill>
                          <a:latin typeface="+mn-lt"/>
                          <a:cs typeface="Arial" panose="020B0604020202020204" pitchFamily="34" charset="0"/>
                        </a:rPr>
                        <a:t> Tech Workshops</a:t>
                      </a:r>
                      <a:endParaRPr lang="en-US" sz="700" b="0" dirty="0">
                        <a:solidFill>
                          <a:schemeClr val="bg1"/>
                        </a:solidFill>
                        <a:latin typeface="+mn-lt"/>
                        <a:cs typeface="Arial" panose="020B0604020202020204" pitchFamily="34" charset="0"/>
                      </a:endParaRP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endParaRPr lang="en-US" sz="10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493089612"/>
                  </a:ext>
                </a:extLst>
              </a:tr>
              <a:tr h="288000">
                <a:tc>
                  <a:txBody>
                    <a:bodyPr/>
                    <a:lstStyle/>
                    <a:p>
                      <a:r>
                        <a:rPr lang="en-US" sz="700" b="0" dirty="0">
                          <a:solidFill>
                            <a:schemeClr val="bg1"/>
                          </a:solidFill>
                          <a:latin typeface="+mn-lt"/>
                          <a:cs typeface="Arial" panose="020B0604020202020204" pitchFamily="34" charset="0"/>
                        </a:rPr>
                        <a:t>IoT Fundamentals:    </a:t>
                      </a:r>
                    </a:p>
                    <a:p>
                      <a:r>
                        <a:rPr lang="en-US" sz="700" b="0" dirty="0">
                          <a:solidFill>
                            <a:schemeClr val="bg1"/>
                          </a:solidFill>
                          <a:latin typeface="+mn-lt"/>
                          <a:cs typeface="Arial" panose="020B0604020202020204" pitchFamily="34" charset="0"/>
                        </a:rPr>
                        <a:t>  </a:t>
                      </a:r>
                      <a:r>
                        <a:rPr lang="en-US" sz="600" b="0" dirty="0">
                          <a:solidFill>
                            <a:schemeClr val="bg1"/>
                          </a:solidFill>
                          <a:latin typeface="+mn-lt"/>
                          <a:cs typeface="Arial" panose="020B0604020202020204" pitchFamily="34" charset="0"/>
                        </a:rPr>
                        <a:t>Connecting Things </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endParaRPr lang="en-US" sz="10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224096159"/>
                  </a:ext>
                </a:extLst>
              </a:tr>
              <a:tr h="288000">
                <a:tc>
                  <a:txBody>
                    <a:bodyPr/>
                    <a:lstStyle/>
                    <a:p>
                      <a:r>
                        <a:rPr lang="en-US" sz="700" b="0" dirty="0" err="1">
                          <a:solidFill>
                            <a:schemeClr val="bg1"/>
                          </a:solidFill>
                          <a:latin typeface="+mn-lt"/>
                          <a:cs typeface="Arial" panose="020B0604020202020204" pitchFamily="34" charset="0"/>
                        </a:rPr>
                        <a:t>IoT</a:t>
                      </a:r>
                      <a:r>
                        <a:rPr lang="en-US" sz="700" b="0" dirty="0">
                          <a:solidFill>
                            <a:schemeClr val="bg1"/>
                          </a:solidFill>
                          <a:latin typeface="+mn-lt"/>
                          <a:cs typeface="Arial" panose="020B0604020202020204" pitchFamily="34" charset="0"/>
                        </a:rPr>
                        <a:t> Fundamentals:    </a:t>
                      </a:r>
                    </a:p>
                    <a:p>
                      <a:r>
                        <a:rPr lang="en-US" sz="700" b="0" dirty="0">
                          <a:solidFill>
                            <a:schemeClr val="bg1"/>
                          </a:solidFill>
                          <a:latin typeface="+mn-lt"/>
                          <a:cs typeface="Arial" panose="020B0604020202020204" pitchFamily="34" charset="0"/>
                        </a:rPr>
                        <a:t>  </a:t>
                      </a:r>
                      <a:r>
                        <a:rPr lang="en-US" sz="600" b="0" dirty="0">
                          <a:solidFill>
                            <a:schemeClr val="bg1"/>
                          </a:solidFill>
                          <a:latin typeface="+mn-lt"/>
                          <a:cs typeface="Arial" panose="020B0604020202020204" pitchFamily="34" charset="0"/>
                        </a:rPr>
                        <a:t>Big Data &amp; Analytics</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endParaRPr lang="en-US" sz="10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40394401"/>
                  </a:ext>
                </a:extLst>
              </a:tr>
              <a:tr h="288000">
                <a:tc gridSpan="2">
                  <a:txBody>
                    <a:bodyPr/>
                    <a:lstStyle/>
                    <a:p>
                      <a:endParaRPr lang="en-US" sz="700" b="0" dirty="0">
                        <a:solidFill>
                          <a:schemeClr val="bg1"/>
                        </a:solidFill>
                        <a:latin typeface="+mn-lt"/>
                        <a:cs typeface="Arial" panose="020B0604020202020204" pitchFamily="34" charset="0"/>
                      </a:endParaRPr>
                    </a:p>
                  </a:txBody>
                  <a:tcPr marL="61277" marR="61277" marT="30638" marB="30638" anchor="ctr">
                    <a:solidFill>
                      <a:schemeClr val="bg1">
                        <a:lumMod val="85000"/>
                      </a:schemeClr>
                    </a:solidFill>
                  </a:tcPr>
                </a:tc>
                <a:tc hMerge="1">
                  <a:txBody>
                    <a:bodyPr/>
                    <a:lstStyle/>
                    <a:p>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700" b="0" dirty="0">
                        <a:solidFill>
                          <a:schemeClr val="accent2"/>
                        </a:solidFill>
                        <a:latin typeface="+mn-lt"/>
                        <a:cs typeface="Arial" panose="020B0604020202020204" pitchFamily="34" charset="0"/>
                      </a:endParaRPr>
                    </a:p>
                  </a:txBody>
                  <a:tcPr marL="61277" marR="61277" marT="30638" marB="30638" anchor="ctr">
                    <a:solidFill>
                      <a:schemeClr val="bg1">
                        <a:lumMod val="8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85000"/>
                      </a:schemeClr>
                    </a:solidFill>
                  </a:tcPr>
                </a:tc>
                <a:extLst>
                  <a:ext uri="{0D108BD9-81ED-4DB2-BD59-A6C34878D82A}">
                    <a16:rowId xmlns:a16="http://schemas.microsoft.com/office/drawing/2014/main" val="2171299425"/>
                  </a:ext>
                </a:extLst>
              </a:tr>
              <a:tr h="288000">
                <a:tc>
                  <a:txBody>
                    <a:bodyPr/>
                    <a:lstStyle/>
                    <a:p>
                      <a:r>
                        <a:rPr lang="en-US" sz="700" b="0" dirty="0">
                          <a:solidFill>
                            <a:schemeClr val="bg1"/>
                          </a:solidFill>
                          <a:latin typeface="+mn-lt"/>
                          <a:cs typeface="Arial" panose="020B0604020202020204" pitchFamily="34" charset="0"/>
                        </a:rPr>
                        <a:t>CCNA Security</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b="0" dirty="0">
                          <a:solidFill>
                            <a:schemeClr val="accent4"/>
                          </a:solidFill>
                          <a:latin typeface="+mn-lt"/>
                          <a:cs typeface="Arial" panose="020B0604020202020204" pitchFamily="34" charset="0"/>
                        </a:rPr>
                        <a:t>1, </a:t>
                      </a:r>
                      <a:r>
                        <a:rPr lang="en-US" sz="700" b="0" dirty="0">
                          <a:solidFill>
                            <a:schemeClr val="accent2"/>
                          </a:solidFill>
                          <a:latin typeface="+mn-lt"/>
                          <a:cs typeface="Arial" panose="020B0604020202020204" pitchFamily="34" charset="0"/>
                        </a:rPr>
                        <a:t>3</a:t>
                      </a: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243228085"/>
                  </a:ext>
                </a:extLst>
              </a:tr>
              <a:tr h="288000">
                <a:tc>
                  <a:txBody>
                    <a:bodyPr/>
                    <a:lstStyle/>
                    <a:p>
                      <a:r>
                        <a:rPr lang="en-US" sz="700" b="0" dirty="0">
                          <a:solidFill>
                            <a:schemeClr val="bg1"/>
                          </a:solidFill>
                          <a:latin typeface="+mn-lt"/>
                          <a:cs typeface="Arial" panose="020B0604020202020204" pitchFamily="34" charset="0"/>
                        </a:rPr>
                        <a:t>CCNA Cybersecurity Operations</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b="0" dirty="0">
                          <a:solidFill>
                            <a:schemeClr val="accent4"/>
                          </a:solidFill>
                          <a:latin typeface="+mn-lt"/>
                          <a:cs typeface="Arial" panose="020B0604020202020204" pitchFamily="34" charset="0"/>
                        </a:rPr>
                        <a:t>1, </a:t>
                      </a:r>
                      <a:r>
                        <a:rPr lang="en-US" sz="700" b="0" dirty="0">
                          <a:solidFill>
                            <a:schemeClr val="accent2"/>
                          </a:solidFill>
                          <a:latin typeface="+mn-lt"/>
                          <a:cs typeface="Arial" panose="020B0604020202020204" pitchFamily="34" charset="0"/>
                        </a:rPr>
                        <a:t>3</a:t>
                      </a: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51376743"/>
                  </a:ext>
                </a:extLst>
              </a:tr>
              <a:tr h="288000">
                <a:tc>
                  <a:txBody>
                    <a:bodyPr/>
                    <a:lstStyle/>
                    <a:p>
                      <a:r>
                        <a:rPr lang="en-US" sz="700" b="0" dirty="0">
                          <a:solidFill>
                            <a:schemeClr val="bg1"/>
                          </a:solidFill>
                          <a:latin typeface="+mn-lt"/>
                          <a:cs typeface="Arial" panose="020B0604020202020204" pitchFamily="34" charset="0"/>
                        </a:rPr>
                        <a:t>IoT Security</a:t>
                      </a:r>
                    </a:p>
                  </a:txBody>
                  <a:tcPr marL="61277" marR="61277" marT="30638" marB="30638" anchor="ctr">
                    <a:solidFill>
                      <a:schemeClr val="accent4"/>
                    </a:solidFill>
                  </a:tcPr>
                </a:tc>
                <a:tc>
                  <a:txBody>
                    <a:bodyPr/>
                    <a:lstStyle/>
                    <a:p>
                      <a:r>
                        <a:rPr lang="en-US" sz="700" dirty="0">
                          <a:solidFill>
                            <a:schemeClr val="tx1"/>
                          </a:solidFill>
                          <a:latin typeface="+mn-lt"/>
                          <a:cs typeface="Arial" panose="020B0604020202020204" pitchFamily="34" charset="0"/>
                        </a:rPr>
                        <a:t>Cisco</a:t>
                      </a:r>
                    </a:p>
                  </a:txBody>
                  <a:tcPr marL="61277" marR="61277" marT="30638" marB="30638" anchor="ctr">
                    <a:solidFill>
                      <a:schemeClr val="bg1">
                        <a:lumMod val="95000"/>
                      </a:schemeClr>
                    </a:solidFill>
                  </a:tcPr>
                </a:tc>
                <a:tc>
                  <a:txBody>
                    <a:bodyPr/>
                    <a:lstStyle/>
                    <a:p>
                      <a:endParaRPr lang="en-US" sz="10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424985816"/>
                  </a:ext>
                </a:extLst>
              </a:tr>
            </a:tbl>
          </a:graphicData>
        </a:graphic>
      </p:graphicFrame>
      <p:sp>
        <p:nvSpPr>
          <p:cNvPr id="17" name="Title 7"/>
          <p:cNvSpPr>
            <a:spLocks noGrp="1"/>
          </p:cNvSpPr>
          <p:nvPr>
            <p:ph type="title"/>
          </p:nvPr>
        </p:nvSpPr>
        <p:spPr/>
        <p:txBody>
          <a:bodyPr/>
          <a:lstStyle/>
          <a:p>
            <a:r>
              <a:rPr lang="en-US" dirty="0"/>
              <a:t>Career Course Details</a:t>
            </a:r>
          </a:p>
        </p:txBody>
      </p:sp>
      <p:sp>
        <p:nvSpPr>
          <p:cNvPr id="18" name="TextBox 17"/>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October 2019</a:t>
            </a:r>
          </a:p>
        </p:txBody>
      </p:sp>
      <p:sp>
        <p:nvSpPr>
          <p:cNvPr id="19"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sp>
        <p:nvSpPr>
          <p:cNvPr id="20" name="Rounded Rectangle 19"/>
          <p:cNvSpPr/>
          <p:nvPr/>
        </p:nvSpPr>
        <p:spPr>
          <a:xfrm>
            <a:off x="285320" y="4849065"/>
            <a:ext cx="1906896" cy="15087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675" dirty="0">
                <a:solidFill>
                  <a:schemeClr val="accent4"/>
                </a:solidFill>
                <a:latin typeface="Arial Unicode MS" panose="020B0604020202020204" pitchFamily="34" charset="-128"/>
                <a:cs typeface="Arial Unicode MS" panose="020B0604020202020204" pitchFamily="34" charset="-128"/>
              </a:rPr>
              <a:t>1</a:t>
            </a:r>
            <a:r>
              <a:rPr lang="en-US" sz="675" dirty="0">
                <a:solidFill>
                  <a:schemeClr val="tx2"/>
                </a:solidFill>
                <a:latin typeface="Arial Unicode MS" panose="020B0604020202020204" pitchFamily="34" charset="-128"/>
                <a:cs typeface="Arial Unicode MS" panose="020B0604020202020204" pitchFamily="34" charset="-128"/>
              </a:rPr>
              <a:t>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Certificate of Completion with Time Stamp</a:t>
            </a:r>
          </a:p>
        </p:txBody>
      </p:sp>
      <p:sp>
        <p:nvSpPr>
          <p:cNvPr id="21" name="Rounded Rectangle 20"/>
          <p:cNvSpPr/>
          <p:nvPr/>
        </p:nvSpPr>
        <p:spPr>
          <a:xfrm>
            <a:off x="2357740" y="4848624"/>
            <a:ext cx="1597744" cy="151758"/>
          </a:xfrm>
          <a:prstGeom prst="roundRect">
            <a:avLst/>
          </a:prstGeom>
          <a:noFill/>
          <a:ln>
            <a:noFill/>
          </a:ln>
          <a:effectLst/>
        </p:spPr>
        <p:style>
          <a:lnRef idx="1">
            <a:schemeClr val="accent4"/>
          </a:lnRef>
          <a:fillRef idx="3">
            <a:schemeClr val="accent4"/>
          </a:fillRef>
          <a:effectRef idx="2">
            <a:schemeClr val="accent4"/>
          </a:effectRef>
          <a:fontRef idx="minor">
            <a:schemeClr val="lt1"/>
          </a:fontRef>
        </p:style>
        <p:txBody>
          <a:bodyPr lIns="0" tIns="0" rIns="0" bIns="0" rtlCol="0" anchor="ctr"/>
          <a:lstStyle/>
          <a:p>
            <a:r>
              <a:rPr lang="en-US" sz="675" dirty="0">
                <a:solidFill>
                  <a:schemeClr val="bg2">
                    <a:lumMod val="75000"/>
                  </a:schemeClr>
                </a:solidFill>
                <a:latin typeface="Arial Unicode MS" panose="020B0604020202020204" pitchFamily="34" charset="-128"/>
                <a:cs typeface="Arial Unicode MS" panose="020B0604020202020204" pitchFamily="34" charset="-128"/>
              </a:rPr>
              <a:t>2</a:t>
            </a:r>
            <a:r>
              <a:rPr lang="en-US" sz="675" dirty="0">
                <a:solidFill>
                  <a:schemeClr val="tx2"/>
                </a:solidFill>
                <a:latin typeface="Arial Unicode MS" panose="020B0604020202020204" pitchFamily="34" charset="-128"/>
                <a:cs typeface="Arial Unicode MS" panose="020B0604020202020204" pitchFamily="34" charset="-128"/>
              </a:rPr>
              <a:t>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Completion Letter with Time Stamp</a:t>
            </a:r>
          </a:p>
        </p:txBody>
      </p:sp>
      <p:sp>
        <p:nvSpPr>
          <p:cNvPr id="22" name="Rounded Rectangle 21"/>
          <p:cNvSpPr/>
          <p:nvPr/>
        </p:nvSpPr>
        <p:spPr>
          <a:xfrm>
            <a:off x="4121008" y="4848184"/>
            <a:ext cx="669912" cy="152639"/>
          </a:xfrm>
          <a:prstGeom prst="roundRect">
            <a:avLst/>
          </a:prstGeom>
          <a:noFill/>
          <a:ln>
            <a:noFill/>
          </a:ln>
          <a:effectLst/>
        </p:spPr>
        <p:style>
          <a:lnRef idx="1">
            <a:schemeClr val="accent4"/>
          </a:lnRef>
          <a:fillRef idx="3">
            <a:schemeClr val="accent4"/>
          </a:fillRef>
          <a:effectRef idx="2">
            <a:schemeClr val="accent4"/>
          </a:effectRef>
          <a:fontRef idx="minor">
            <a:schemeClr val="lt1"/>
          </a:fontRef>
        </p:style>
        <p:txBody>
          <a:bodyPr lIns="0" tIns="0" rIns="0" bIns="0" rtlCol="0" anchor="ctr"/>
          <a:lstStyle/>
          <a:p>
            <a:r>
              <a:rPr lang="en-US" sz="675" dirty="0">
                <a:solidFill>
                  <a:schemeClr val="accent2"/>
                </a:solidFill>
                <a:latin typeface="Arial Unicode MS" panose="020B0604020202020204" pitchFamily="34" charset="-128"/>
                <a:cs typeface="Arial Unicode MS" panose="020B0604020202020204" pitchFamily="34" charset="-128"/>
              </a:rPr>
              <a:t>3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CEO Letter</a:t>
            </a:r>
          </a:p>
        </p:txBody>
      </p:sp>
      <p:cxnSp>
        <p:nvCxnSpPr>
          <p:cNvPr id="25" name="Straight Connector 24"/>
          <p:cNvCxnSpPr/>
          <p:nvPr/>
        </p:nvCxnSpPr>
        <p:spPr>
          <a:xfrm>
            <a:off x="2217828" y="4833063"/>
            <a:ext cx="0" cy="18288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00146" y="4833063"/>
            <a:ext cx="0" cy="18288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37801" y="4692164"/>
            <a:ext cx="2079381" cy="307777"/>
          </a:xfrm>
          <a:prstGeom prst="rect">
            <a:avLst/>
          </a:prstGeom>
          <a:noFill/>
        </p:spPr>
        <p:txBody>
          <a:bodyPr wrap="square" rtlCol="0">
            <a:spAutoFit/>
          </a:bodyPr>
          <a:lstStyle/>
          <a:p>
            <a:r>
              <a:rPr lang="en-US" sz="700" dirty="0"/>
              <a:t>* Comprehensive Assessment Portfolio: </a:t>
            </a:r>
          </a:p>
          <a:p>
            <a:r>
              <a:rPr lang="en-US" sz="700" dirty="0"/>
              <a:t>  Chapter Quiz, Chapter Exam, Final Exam</a:t>
            </a:r>
          </a:p>
        </p:txBody>
      </p:sp>
      <p:sp>
        <p:nvSpPr>
          <p:cNvPr id="13" name="Title 2">
            <a:extLst>
              <a:ext uri="{FF2B5EF4-FFF2-40B4-BE49-F238E27FC236}">
                <a16:creationId xmlns:a16="http://schemas.microsoft.com/office/drawing/2014/main" id="{6B90E313-9B19-C448-9223-E7011E1FDC08}"/>
              </a:ext>
            </a:extLst>
          </p:cNvPr>
          <p:cNvSpPr txBox="1">
            <a:spLocks/>
          </p:cNvSpPr>
          <p:nvPr/>
        </p:nvSpPr>
        <p:spPr bwMode="auto">
          <a:xfrm>
            <a:off x="650384" y="1522721"/>
            <a:ext cx="1686666" cy="2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accent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800" b="1" dirty="0"/>
              <a:t>Programmable Infrastructure</a:t>
            </a:r>
          </a:p>
        </p:txBody>
      </p:sp>
      <p:sp>
        <p:nvSpPr>
          <p:cNvPr id="27" name="Title 2">
            <a:extLst>
              <a:ext uri="{FF2B5EF4-FFF2-40B4-BE49-F238E27FC236}">
                <a16:creationId xmlns:a16="http://schemas.microsoft.com/office/drawing/2014/main" id="{8D872E3B-6B67-7C4D-959D-4B3331F73CD8}"/>
              </a:ext>
            </a:extLst>
          </p:cNvPr>
          <p:cNvSpPr txBox="1">
            <a:spLocks/>
          </p:cNvSpPr>
          <p:nvPr/>
        </p:nvSpPr>
        <p:spPr bwMode="auto">
          <a:xfrm>
            <a:off x="650384" y="2682042"/>
            <a:ext cx="1043808" cy="2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accent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800" b="1" dirty="0"/>
              <a:t>Cybersecurity</a:t>
            </a:r>
          </a:p>
        </p:txBody>
      </p:sp>
      <p:grpSp>
        <p:nvGrpSpPr>
          <p:cNvPr id="31" name="Group 30">
            <a:extLst>
              <a:ext uri="{FF2B5EF4-FFF2-40B4-BE49-F238E27FC236}">
                <a16:creationId xmlns:a16="http://schemas.microsoft.com/office/drawing/2014/main" id="{F9796006-7153-3148-BF18-F85E5D7602BF}"/>
              </a:ext>
            </a:extLst>
          </p:cNvPr>
          <p:cNvGrpSpPr>
            <a:grpSpLocks noChangeAspect="1"/>
          </p:cNvGrpSpPr>
          <p:nvPr/>
        </p:nvGrpSpPr>
        <p:grpSpPr>
          <a:xfrm>
            <a:off x="437249" y="1526925"/>
            <a:ext cx="213135" cy="212650"/>
            <a:chOff x="7696192" y="2083736"/>
            <a:chExt cx="458243" cy="457200"/>
          </a:xfrm>
        </p:grpSpPr>
        <p:pic>
          <p:nvPicPr>
            <p:cNvPr id="32" name="Picture 31">
              <a:extLst>
                <a:ext uri="{FF2B5EF4-FFF2-40B4-BE49-F238E27FC236}">
                  <a16:creationId xmlns:a16="http://schemas.microsoft.com/office/drawing/2014/main" id="{E18FE005-6421-CA48-9A8D-F45CA6415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235" y="2083736"/>
              <a:ext cx="457200" cy="457200"/>
            </a:xfrm>
            <a:prstGeom prst="rect">
              <a:avLst/>
            </a:prstGeom>
          </p:spPr>
        </p:pic>
        <p:sp>
          <p:nvSpPr>
            <p:cNvPr id="33" name="Oval 32">
              <a:extLst>
                <a:ext uri="{FF2B5EF4-FFF2-40B4-BE49-F238E27FC236}">
                  <a16:creationId xmlns:a16="http://schemas.microsoft.com/office/drawing/2014/main" id="{0AE9A177-8C9A-CF40-93F4-79537207D491}"/>
                </a:ext>
              </a:extLst>
            </p:cNvPr>
            <p:cNvSpPr/>
            <p:nvPr/>
          </p:nvSpPr>
          <p:spPr>
            <a:xfrm>
              <a:off x="7696192" y="2083736"/>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FFFFF"/>
                </a:solidFill>
                <a:latin typeface="Arial"/>
              </a:endParaRPr>
            </a:p>
          </p:txBody>
        </p:sp>
      </p:grpSp>
      <p:grpSp>
        <p:nvGrpSpPr>
          <p:cNvPr id="34" name="Group 33">
            <a:extLst>
              <a:ext uri="{FF2B5EF4-FFF2-40B4-BE49-F238E27FC236}">
                <a16:creationId xmlns:a16="http://schemas.microsoft.com/office/drawing/2014/main" id="{E418CEC0-C24F-964D-8259-60624A1A0745}"/>
              </a:ext>
            </a:extLst>
          </p:cNvPr>
          <p:cNvGrpSpPr>
            <a:grpSpLocks noChangeAspect="1"/>
          </p:cNvGrpSpPr>
          <p:nvPr/>
        </p:nvGrpSpPr>
        <p:grpSpPr>
          <a:xfrm>
            <a:off x="437249" y="2677833"/>
            <a:ext cx="212736" cy="219790"/>
            <a:chOff x="3254136" y="1981859"/>
            <a:chExt cx="460842" cy="476120"/>
          </a:xfrm>
        </p:grpSpPr>
        <p:pic>
          <p:nvPicPr>
            <p:cNvPr id="35" name="Picture 34">
              <a:extLst>
                <a:ext uri="{FF2B5EF4-FFF2-40B4-BE49-F238E27FC236}">
                  <a16:creationId xmlns:a16="http://schemas.microsoft.com/office/drawing/2014/main" id="{614BC0C3-C0F3-C241-A4C0-907821CF9854}"/>
                </a:ext>
              </a:extLst>
            </p:cNvPr>
            <p:cNvPicPr>
              <a:picLocks noChangeAspect="1"/>
            </p:cNvPicPr>
            <p:nvPr/>
          </p:nvPicPr>
          <p:blipFill>
            <a:blip r:embed="rId4"/>
            <a:stretch>
              <a:fillRect/>
            </a:stretch>
          </p:blipFill>
          <p:spPr>
            <a:xfrm>
              <a:off x="3257778" y="1981859"/>
              <a:ext cx="457200" cy="457200"/>
            </a:xfrm>
            <a:prstGeom prst="rect">
              <a:avLst/>
            </a:prstGeom>
          </p:spPr>
        </p:pic>
        <p:sp>
          <p:nvSpPr>
            <p:cNvPr id="36" name="Oval 35">
              <a:extLst>
                <a:ext uri="{FF2B5EF4-FFF2-40B4-BE49-F238E27FC236}">
                  <a16:creationId xmlns:a16="http://schemas.microsoft.com/office/drawing/2014/main" id="{253D7282-D6D0-1547-8249-63DDC2777887}"/>
                </a:ext>
              </a:extLst>
            </p:cNvPr>
            <p:cNvSpPr/>
            <p:nvPr/>
          </p:nvSpPr>
          <p:spPr>
            <a:xfrm>
              <a:off x="3254136" y="2000779"/>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FFFFF"/>
                </a:solidFill>
                <a:latin typeface="Arial"/>
              </a:endParaRPr>
            </a:p>
          </p:txBody>
        </p:sp>
      </p:grpSp>
    </p:spTree>
    <p:extLst>
      <p:ext uri="{BB962C8B-B14F-4D97-AF65-F5344CB8AC3E}">
        <p14:creationId xmlns:p14="http://schemas.microsoft.com/office/powerpoint/2010/main" val="136588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617832"/>
            <a:ext cx="9144000" cy="5256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1332471772"/>
              </p:ext>
            </p:extLst>
          </p:nvPr>
        </p:nvGraphicFramePr>
        <p:xfrm>
          <a:off x="214919" y="1104188"/>
          <a:ext cx="8682591" cy="1995471"/>
        </p:xfrm>
        <a:graphic>
          <a:graphicData uri="http://schemas.openxmlformats.org/drawingml/2006/table">
            <a:tbl>
              <a:tblPr firstRow="1">
                <a:tableStyleId>{00A15C55-8517-42AA-B614-E9B94910E393}</a:tableStyleId>
              </a:tblPr>
              <a:tblGrid>
                <a:gridCol w="1104998">
                  <a:extLst>
                    <a:ext uri="{9D8B030D-6E8A-4147-A177-3AD203B41FA5}">
                      <a16:colId xmlns:a16="http://schemas.microsoft.com/office/drawing/2014/main" val="20000"/>
                    </a:ext>
                  </a:extLst>
                </a:gridCol>
                <a:gridCol w="572493">
                  <a:extLst>
                    <a:ext uri="{9D8B030D-6E8A-4147-A177-3AD203B41FA5}">
                      <a16:colId xmlns:a16="http://schemas.microsoft.com/office/drawing/2014/main" val="20002"/>
                    </a:ext>
                  </a:extLst>
                </a:gridCol>
                <a:gridCol w="445273">
                  <a:extLst>
                    <a:ext uri="{9D8B030D-6E8A-4147-A177-3AD203B41FA5}">
                      <a16:colId xmlns:a16="http://schemas.microsoft.com/office/drawing/2014/main" val="199595575"/>
                    </a:ext>
                  </a:extLst>
                </a:gridCol>
                <a:gridCol w="485030">
                  <a:extLst>
                    <a:ext uri="{9D8B030D-6E8A-4147-A177-3AD203B41FA5}">
                      <a16:colId xmlns:a16="http://schemas.microsoft.com/office/drawing/2014/main" val="1104509887"/>
                    </a:ext>
                  </a:extLst>
                </a:gridCol>
                <a:gridCol w="545198">
                  <a:extLst>
                    <a:ext uri="{9D8B030D-6E8A-4147-A177-3AD203B41FA5}">
                      <a16:colId xmlns:a16="http://schemas.microsoft.com/office/drawing/2014/main" val="20003"/>
                    </a:ext>
                  </a:extLst>
                </a:gridCol>
                <a:gridCol w="441847">
                  <a:extLst>
                    <a:ext uri="{9D8B030D-6E8A-4147-A177-3AD203B41FA5}">
                      <a16:colId xmlns:a16="http://schemas.microsoft.com/office/drawing/2014/main" val="20004"/>
                    </a:ext>
                  </a:extLst>
                </a:gridCol>
                <a:gridCol w="467586">
                  <a:extLst>
                    <a:ext uri="{9D8B030D-6E8A-4147-A177-3AD203B41FA5}">
                      <a16:colId xmlns:a16="http://schemas.microsoft.com/office/drawing/2014/main" val="20005"/>
                    </a:ext>
                  </a:extLst>
                </a:gridCol>
                <a:gridCol w="591473">
                  <a:extLst>
                    <a:ext uri="{9D8B030D-6E8A-4147-A177-3AD203B41FA5}">
                      <a16:colId xmlns:a16="http://schemas.microsoft.com/office/drawing/2014/main" val="20006"/>
                    </a:ext>
                  </a:extLst>
                </a:gridCol>
                <a:gridCol w="522621">
                  <a:extLst>
                    <a:ext uri="{9D8B030D-6E8A-4147-A177-3AD203B41FA5}">
                      <a16:colId xmlns:a16="http://schemas.microsoft.com/office/drawing/2014/main" val="20007"/>
                    </a:ext>
                  </a:extLst>
                </a:gridCol>
                <a:gridCol w="501375">
                  <a:extLst>
                    <a:ext uri="{9D8B030D-6E8A-4147-A177-3AD203B41FA5}">
                      <a16:colId xmlns:a16="http://schemas.microsoft.com/office/drawing/2014/main" val="20008"/>
                    </a:ext>
                  </a:extLst>
                </a:gridCol>
                <a:gridCol w="756312">
                  <a:extLst>
                    <a:ext uri="{9D8B030D-6E8A-4147-A177-3AD203B41FA5}">
                      <a16:colId xmlns:a16="http://schemas.microsoft.com/office/drawing/2014/main" val="20009"/>
                    </a:ext>
                  </a:extLst>
                </a:gridCol>
                <a:gridCol w="603349">
                  <a:extLst>
                    <a:ext uri="{9D8B030D-6E8A-4147-A177-3AD203B41FA5}">
                      <a16:colId xmlns:a16="http://schemas.microsoft.com/office/drawing/2014/main" val="2384865657"/>
                    </a:ext>
                  </a:extLst>
                </a:gridCol>
                <a:gridCol w="531853">
                  <a:extLst>
                    <a:ext uri="{9D8B030D-6E8A-4147-A177-3AD203B41FA5}">
                      <a16:colId xmlns:a16="http://schemas.microsoft.com/office/drawing/2014/main" val="20010"/>
                    </a:ext>
                  </a:extLst>
                </a:gridCol>
                <a:gridCol w="596348">
                  <a:extLst>
                    <a:ext uri="{9D8B030D-6E8A-4147-A177-3AD203B41FA5}">
                      <a16:colId xmlns:a16="http://schemas.microsoft.com/office/drawing/2014/main" val="20011"/>
                    </a:ext>
                  </a:extLst>
                </a:gridCol>
                <a:gridCol w="516835">
                  <a:extLst>
                    <a:ext uri="{9D8B030D-6E8A-4147-A177-3AD203B41FA5}">
                      <a16:colId xmlns:a16="http://schemas.microsoft.com/office/drawing/2014/main" val="20012"/>
                    </a:ext>
                  </a:extLst>
                </a:gridCol>
              </a:tblGrid>
              <a:tr h="428927">
                <a:tc>
                  <a:txBody>
                    <a:bodyPr/>
                    <a:lstStyle/>
                    <a:p>
                      <a:pPr algn="ctr"/>
                      <a:r>
                        <a:rPr lang="en-US" sz="1000" b="1" kern="1200" dirty="0">
                          <a:solidFill>
                            <a:schemeClr val="bg1"/>
                          </a:solidFill>
                          <a:latin typeface="+mn-lt"/>
                          <a:ea typeface="+mn-ea"/>
                          <a:cs typeface="+mn-cs"/>
                        </a:rPr>
                        <a:t>Complementary</a:t>
                      </a:r>
                    </a:p>
                  </a:txBody>
                  <a:tcPr marL="61277" marR="61277" marT="30638" marB="30638" anchor="ctr">
                    <a:solidFill>
                      <a:schemeClr val="bg1">
                        <a:lumMod val="65000"/>
                      </a:schemeClr>
                    </a:solidFill>
                  </a:tcPr>
                </a:tc>
                <a:tc>
                  <a:txBody>
                    <a:bodyPr/>
                    <a:lstStyle/>
                    <a:p>
                      <a:pPr algn="ctr"/>
                      <a:r>
                        <a:rPr lang="en-US" sz="600" b="0" kern="1200" dirty="0">
                          <a:solidFill>
                            <a:schemeClr val="lt1"/>
                          </a:solidFill>
                          <a:latin typeface="+mn-lt"/>
                          <a:ea typeface="+mn-ea"/>
                          <a:cs typeface="+mn-cs"/>
                        </a:rPr>
                        <a:t>Developed</a:t>
                      </a:r>
                    </a:p>
                    <a:p>
                      <a:pPr algn="ctr"/>
                      <a:r>
                        <a:rPr lang="en-US" sz="600" b="0" kern="1200" dirty="0">
                          <a:solidFill>
                            <a:schemeClr val="lt1"/>
                          </a:solidFill>
                          <a:latin typeface="+mn-lt"/>
                          <a:ea typeface="+mn-ea"/>
                          <a:cs typeface="+mn-cs"/>
                        </a:rPr>
                        <a:t>By</a:t>
                      </a:r>
                    </a:p>
                  </a:txBody>
                  <a:tcPr marL="61277" marR="61277" marT="30638" marB="30638" anchor="ctr">
                    <a:solidFill>
                      <a:schemeClr val="accent6"/>
                    </a:solidFill>
                  </a:tcPr>
                </a:tc>
                <a:tc>
                  <a:txBody>
                    <a:bodyPr/>
                    <a:lstStyle/>
                    <a:p>
                      <a:pPr algn="ctr"/>
                      <a:r>
                        <a:rPr lang="en-US" sz="600" b="0" kern="1200" dirty="0">
                          <a:solidFill>
                            <a:schemeClr val="lt1"/>
                          </a:solidFill>
                          <a:latin typeface="+mn-lt"/>
                          <a:ea typeface="+mn-ea"/>
                          <a:cs typeface="+mn-cs"/>
                        </a:rPr>
                        <a:t>Cert-Aligned</a:t>
                      </a:r>
                    </a:p>
                  </a:txBody>
                  <a:tcPr marL="61277" marR="61277" marT="30638" marB="30638" anchor="ctr">
                    <a:solidFill>
                      <a:schemeClr val="accent6"/>
                    </a:solidFill>
                  </a:tcPr>
                </a:tc>
                <a:tc>
                  <a:txBody>
                    <a:bodyPr/>
                    <a:lstStyle/>
                    <a:p>
                      <a:pPr algn="ctr"/>
                      <a:r>
                        <a:rPr lang="en-US" sz="600" b="0" kern="1200" dirty="0">
                          <a:solidFill>
                            <a:schemeClr val="lt1"/>
                          </a:solidFill>
                          <a:latin typeface="+mn-lt"/>
                          <a:ea typeface="+mn-ea"/>
                          <a:cs typeface="+mn-cs"/>
                        </a:rPr>
                        <a:t>ASC Alignment</a:t>
                      </a:r>
                      <a:r>
                        <a:rPr lang="en-US" sz="600" b="0" kern="1200" baseline="0" dirty="0">
                          <a:solidFill>
                            <a:schemeClr val="lt1"/>
                          </a:solidFill>
                          <a:latin typeface="+mn-lt"/>
                          <a:ea typeface="+mn-ea"/>
                          <a:cs typeface="+mn-cs"/>
                        </a:rPr>
                        <a:t> Required</a:t>
                      </a:r>
                      <a:endParaRPr lang="en-US" sz="600" b="0" kern="1200" dirty="0">
                        <a:solidFill>
                          <a:schemeClr val="lt1"/>
                        </a:solidFill>
                        <a:latin typeface="+mn-lt"/>
                        <a:ea typeface="+mn-ea"/>
                        <a:cs typeface="+mn-cs"/>
                      </a:endParaRPr>
                    </a:p>
                  </a:txBody>
                  <a:tcPr marL="61277" marR="61277" marT="30638" marB="30638" anchor="ctr">
                    <a:solidFill>
                      <a:schemeClr val="bg2"/>
                    </a:solidFill>
                  </a:tcPr>
                </a:tc>
                <a:tc>
                  <a:txBody>
                    <a:bodyPr/>
                    <a:lstStyle/>
                    <a:p>
                      <a:pPr algn="ctr"/>
                      <a:r>
                        <a:rPr lang="en-US" sz="600" b="0" kern="1200" dirty="0">
                          <a:solidFill>
                            <a:schemeClr val="lt1"/>
                          </a:solidFill>
                          <a:latin typeface="+mn-lt"/>
                          <a:ea typeface="+mn-ea"/>
                          <a:cs typeface="+mn-cs"/>
                        </a:rPr>
                        <a:t>Instructor Training Required</a:t>
                      </a:r>
                    </a:p>
                  </a:txBody>
                  <a:tcPr marL="61277" marR="61277" marT="30638" marB="30638" anchor="ctr">
                    <a:solidFill>
                      <a:schemeClr val="bg2"/>
                    </a:solidFill>
                  </a:tcPr>
                </a:tc>
                <a:tc>
                  <a:txBody>
                    <a:bodyPr/>
                    <a:lstStyle/>
                    <a:p>
                      <a:pPr algn="ctr"/>
                      <a:r>
                        <a:rPr lang="en-US" sz="600" b="0" dirty="0">
                          <a:solidFill>
                            <a:schemeClr val="bg1"/>
                          </a:solidFill>
                          <a:latin typeface="+mn-lt"/>
                          <a:cs typeface="Arial" panose="020B0604020202020204" pitchFamily="34" charset="0"/>
                        </a:rPr>
                        <a:t>ITC Training</a:t>
                      </a:r>
                    </a:p>
                  </a:txBody>
                  <a:tcPr marL="61277" marR="61277" marT="30638" marB="30638" anchor="ctr">
                    <a:solidFill>
                      <a:schemeClr val="bg2"/>
                    </a:solidFill>
                  </a:tcPr>
                </a:tc>
                <a:tc>
                  <a:txBody>
                    <a:bodyPr/>
                    <a:lstStyle/>
                    <a:p>
                      <a:pPr algn="ctr"/>
                      <a:r>
                        <a:rPr lang="en-US" sz="600" b="0" dirty="0">
                          <a:solidFill>
                            <a:schemeClr val="bg1"/>
                          </a:solidFill>
                          <a:latin typeface="+mn-lt"/>
                        </a:rPr>
                        <a:t>Instructor Fast Track</a:t>
                      </a:r>
                      <a:endParaRPr lang="en-US" sz="600" b="0" dirty="0">
                        <a:solidFill>
                          <a:schemeClr val="bg1"/>
                        </a:solidFill>
                        <a:latin typeface="+mn-lt"/>
                        <a:cs typeface="Arial" panose="020B0604020202020204" pitchFamily="34" charset="0"/>
                      </a:endParaRPr>
                    </a:p>
                  </a:txBody>
                  <a:tcPr marL="61277" marR="61277" marT="30638" marB="30638" anchor="ctr">
                    <a:solidFill>
                      <a:schemeClr val="bg2"/>
                    </a:solidFill>
                  </a:tcPr>
                </a:tc>
                <a:tc>
                  <a:txBody>
                    <a:bodyPr/>
                    <a:lstStyle/>
                    <a:p>
                      <a:pPr algn="ctr"/>
                      <a:r>
                        <a:rPr lang="en-US" sz="600" b="0" dirty="0">
                          <a:solidFill>
                            <a:schemeClr val="bg1"/>
                          </a:solidFill>
                          <a:latin typeface="+mn-lt"/>
                        </a:rPr>
                        <a:t>Self-Paced Instructor Training</a:t>
                      </a:r>
                      <a:endParaRPr lang="en-US" sz="600" b="0" dirty="0">
                        <a:solidFill>
                          <a:schemeClr val="bg1"/>
                        </a:solidFill>
                        <a:latin typeface="+mn-lt"/>
                        <a:cs typeface="Arial" panose="020B0604020202020204" pitchFamily="34" charset="0"/>
                      </a:endParaRPr>
                    </a:p>
                  </a:txBody>
                  <a:tcPr marL="36000" marR="36000" marT="30638" marB="30638" anchor="ctr">
                    <a:solidFill>
                      <a:schemeClr val="bg2"/>
                    </a:solidFill>
                  </a:tcPr>
                </a:tc>
                <a:tc>
                  <a:txBody>
                    <a:bodyPr/>
                    <a:lstStyle/>
                    <a:p>
                      <a:pPr algn="ctr"/>
                      <a:r>
                        <a:rPr lang="en-US" sz="600" b="0" dirty="0">
                          <a:solidFill>
                            <a:schemeClr val="bg1"/>
                          </a:solidFill>
                          <a:latin typeface="+mn-lt"/>
                        </a:rPr>
                        <a:t>Scope &amp; Sequence</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rPr>
                        <a:t>PT Used</a:t>
                      </a:r>
                      <a:r>
                        <a:rPr lang="en-US" sz="600" b="0" baseline="0" dirty="0">
                          <a:solidFill>
                            <a:schemeClr val="bg1"/>
                          </a:solidFill>
                          <a:latin typeface="+mn-lt"/>
                        </a:rPr>
                        <a:t> in Course</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rPr>
                        <a:t>Comprehensive </a:t>
                      </a:r>
                      <a:r>
                        <a:rPr lang="en-US" sz="600" b="0" baseline="0" dirty="0">
                          <a:solidFill>
                            <a:schemeClr val="bg1"/>
                          </a:solidFill>
                          <a:latin typeface="+mn-lt"/>
                        </a:rPr>
                        <a:t>Assessment Portfolio *</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Accessibility</a:t>
                      </a:r>
                    </a:p>
                  </a:txBody>
                  <a:tcPr marL="61277" marR="61277" marT="30638" marB="30638" anchor="ctr">
                    <a:solidFill>
                      <a:schemeClr val="accent2"/>
                    </a:solidFill>
                  </a:tcPr>
                </a:tc>
                <a:tc>
                  <a:txBody>
                    <a:bodyPr/>
                    <a:lstStyle/>
                    <a:p>
                      <a:pPr algn="ctr"/>
                      <a:r>
                        <a:rPr lang="en-US" sz="600" b="0" dirty="0">
                          <a:solidFill>
                            <a:schemeClr val="bg1"/>
                          </a:solidFill>
                          <a:latin typeface="+mn-lt"/>
                        </a:rPr>
                        <a:t>Instructor/</a:t>
                      </a:r>
                      <a:r>
                        <a:rPr lang="en-US" sz="600" b="0" baseline="0" dirty="0">
                          <a:solidFill>
                            <a:schemeClr val="bg1"/>
                          </a:solidFill>
                          <a:latin typeface="+mn-lt"/>
                        </a:rPr>
                        <a:t> </a:t>
                      </a:r>
                      <a:r>
                        <a:rPr lang="en-US" sz="600" b="0" dirty="0">
                          <a:solidFill>
                            <a:schemeClr val="bg1"/>
                          </a:solidFill>
                          <a:latin typeface="+mn-lt"/>
                        </a:rPr>
                        <a:t>Student Lab Manuals</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tc>
                  <a:txBody>
                    <a:bodyPr/>
                    <a:lstStyle/>
                    <a:p>
                      <a:pPr algn="ctr"/>
                      <a:r>
                        <a:rPr lang="en-US" sz="600" b="0" dirty="0">
                          <a:solidFill>
                            <a:schemeClr val="bg1"/>
                          </a:solidFill>
                          <a:latin typeface="+mn-lt"/>
                          <a:cs typeface="Arial" panose="020B0604020202020204" pitchFamily="34" charset="0"/>
                        </a:rPr>
                        <a:t>Course Completion</a:t>
                      </a:r>
                    </a:p>
                  </a:txBody>
                  <a:tcPr marL="61277" marR="61277" marT="30638" marB="30638" anchor="ctr">
                    <a:solidFill>
                      <a:schemeClr val="accent2"/>
                    </a:solidFill>
                  </a:tcPr>
                </a:tc>
                <a:tc>
                  <a:txBody>
                    <a:bodyPr/>
                    <a:lstStyle/>
                    <a:p>
                      <a:pPr algn="ctr"/>
                      <a:r>
                        <a:rPr lang="en-US" sz="600" b="0" dirty="0">
                          <a:solidFill>
                            <a:schemeClr val="bg1"/>
                          </a:solidFill>
                          <a:latin typeface="+mn-lt"/>
                        </a:rPr>
                        <a:t>Instructor</a:t>
                      </a:r>
                      <a:r>
                        <a:rPr lang="en-US" sz="600" b="0" baseline="0" dirty="0">
                          <a:solidFill>
                            <a:schemeClr val="bg1"/>
                          </a:solidFill>
                          <a:latin typeface="+mn-lt"/>
                        </a:rPr>
                        <a:t> PPTs</a:t>
                      </a:r>
                      <a:endParaRPr lang="en-US" sz="600" b="0" dirty="0">
                        <a:solidFill>
                          <a:schemeClr val="bg1"/>
                        </a:solidFill>
                        <a:latin typeface="+mn-lt"/>
                        <a:cs typeface="Arial" panose="020B0604020202020204" pitchFamily="34" charset="0"/>
                      </a:endParaRPr>
                    </a:p>
                  </a:txBody>
                  <a:tcPr marL="61277" marR="61277" marT="30638" marB="30638" anchor="ctr">
                    <a:solidFill>
                      <a:schemeClr val="accent2"/>
                    </a:solidFill>
                  </a:tcPr>
                </a:tc>
                <a:extLst>
                  <a:ext uri="{0D108BD9-81ED-4DB2-BD59-A6C34878D82A}">
                    <a16:rowId xmlns:a16="http://schemas.microsoft.com/office/drawing/2014/main" val="10000"/>
                  </a:ext>
                </a:extLst>
              </a:tr>
              <a:tr h="234000">
                <a:tc>
                  <a:txBody>
                    <a:bodyPr/>
                    <a:lstStyle/>
                    <a:p>
                      <a:r>
                        <a:rPr lang="en-US" sz="700" b="0" dirty="0">
                          <a:solidFill>
                            <a:schemeClr val="bg1"/>
                          </a:solidFill>
                          <a:latin typeface="+mn-lt"/>
                          <a:cs typeface="Arial" panose="020B0604020202020204" pitchFamily="34" charset="0"/>
                        </a:rPr>
                        <a:t>NDG Linux I and II</a:t>
                      </a:r>
                    </a:p>
                  </a:txBody>
                  <a:tcPr marL="61277" marR="61277" marT="30638" marB="30638" anchor="ctr">
                    <a:solidFill>
                      <a:schemeClr val="bg1">
                        <a:lumMod val="65000"/>
                      </a:schemeClr>
                    </a:solidFill>
                  </a:tcPr>
                </a:tc>
                <a:tc>
                  <a:txBody>
                    <a:bodyPr/>
                    <a:lstStyle/>
                    <a:p>
                      <a:r>
                        <a:rPr lang="en-US" sz="700" dirty="0">
                          <a:solidFill>
                            <a:schemeClr val="tx1"/>
                          </a:solidFill>
                          <a:latin typeface="+mn-lt"/>
                          <a:cs typeface="Arial" panose="020B0604020202020204" pitchFamily="34" charset="0"/>
                        </a:rPr>
                        <a:t>Partner</a:t>
                      </a: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bg2">
                              <a:lumMod val="75000"/>
                            </a:schemeClr>
                          </a:solidFill>
                          <a:latin typeface="+mn-lt"/>
                          <a:cs typeface="Arial" panose="020B0604020202020204" pitchFamily="34" charset="0"/>
                        </a:rPr>
                        <a:t>2</a:t>
                      </a: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9"/>
                  </a:ext>
                </a:extLst>
              </a:tr>
              <a:tr h="234000">
                <a:tc>
                  <a:txBody>
                    <a:bodyPr/>
                    <a:lstStyle/>
                    <a:p>
                      <a:r>
                        <a:rPr lang="en-US" sz="700" b="0" dirty="0">
                          <a:solidFill>
                            <a:schemeClr val="bg1"/>
                          </a:solidFill>
                          <a:latin typeface="+mn-lt"/>
                          <a:cs typeface="Arial" panose="020B0604020202020204" pitchFamily="34" charset="0"/>
                        </a:rPr>
                        <a:t>CLA: Programming Essentials in C</a:t>
                      </a:r>
                    </a:p>
                  </a:txBody>
                  <a:tcPr marL="61277" marR="61277" marT="30638" marB="30638" anchor="ctr">
                    <a:solidFill>
                      <a:schemeClr val="bg1">
                        <a:lumMod val="65000"/>
                      </a:schemeClr>
                    </a:solidFill>
                  </a:tcPr>
                </a:tc>
                <a:tc>
                  <a:txBody>
                    <a:bodyPr/>
                    <a:lstStyle/>
                    <a:p>
                      <a:r>
                        <a:rPr lang="en-US" sz="700" dirty="0">
                          <a:solidFill>
                            <a:schemeClr val="tx1"/>
                          </a:solidFill>
                          <a:latin typeface="+mn-lt"/>
                          <a:cs typeface="Arial" panose="020B0604020202020204" pitchFamily="34" charset="0"/>
                        </a:rPr>
                        <a:t>Partner</a:t>
                      </a: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785732209"/>
                  </a:ext>
                </a:extLst>
              </a:tr>
              <a:tr h="234000">
                <a:tc>
                  <a:txBody>
                    <a:bodyPr/>
                    <a:lstStyle/>
                    <a:p>
                      <a:r>
                        <a:rPr lang="en-US" sz="700" b="0" dirty="0">
                          <a:solidFill>
                            <a:schemeClr val="bg1"/>
                          </a:solidFill>
                          <a:latin typeface="+mn-lt"/>
                          <a:cs typeface="Arial" panose="020B0604020202020204" pitchFamily="34" charset="0"/>
                        </a:rPr>
                        <a:t>CLP: Advanced Programming in C</a:t>
                      </a:r>
                    </a:p>
                  </a:txBody>
                  <a:tcPr marL="61277" marR="61277" marT="30638" marB="30638" anchor="ctr">
                    <a:solidFill>
                      <a:schemeClr val="bg1">
                        <a:lumMod val="65000"/>
                      </a:schemeClr>
                    </a:solidFill>
                  </a:tcPr>
                </a:tc>
                <a:tc>
                  <a:txBody>
                    <a:bodyPr/>
                    <a:lstStyle/>
                    <a:p>
                      <a:r>
                        <a:rPr lang="en-US" sz="700" dirty="0">
                          <a:solidFill>
                            <a:schemeClr val="tx1"/>
                          </a:solidFill>
                          <a:latin typeface="+mn-lt"/>
                          <a:cs typeface="Arial" panose="020B0604020202020204" pitchFamily="34" charset="0"/>
                        </a:rPr>
                        <a:t>Partner</a:t>
                      </a: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bg2">
                              <a:lumMod val="75000"/>
                            </a:schemeClr>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346603204"/>
                  </a:ext>
                </a:extLst>
              </a:tr>
              <a:tr h="234000">
                <a:tc>
                  <a:txBody>
                    <a:bodyPr/>
                    <a:lstStyle/>
                    <a:p>
                      <a:r>
                        <a:rPr lang="en-US" sz="700" b="0" dirty="0">
                          <a:solidFill>
                            <a:schemeClr val="bg1"/>
                          </a:solidFill>
                          <a:latin typeface="+mn-lt"/>
                          <a:cs typeface="Arial" panose="020B0604020202020204" pitchFamily="34" charset="0"/>
                        </a:rPr>
                        <a:t>CPA: Programming Essentials in C++</a:t>
                      </a:r>
                    </a:p>
                  </a:txBody>
                  <a:tcPr marL="61277" marR="61277" marT="30638" marB="30638" anchor="ctr">
                    <a:solidFill>
                      <a:schemeClr val="bg1">
                        <a:lumMod val="65000"/>
                      </a:schemeClr>
                    </a:solidFill>
                  </a:tcPr>
                </a:tc>
                <a:tc>
                  <a:txBody>
                    <a:bodyPr/>
                    <a:lstStyle/>
                    <a:p>
                      <a:r>
                        <a:rPr lang="en-US" sz="700" dirty="0">
                          <a:solidFill>
                            <a:schemeClr val="tx1"/>
                          </a:solidFill>
                          <a:latin typeface="+mn-lt"/>
                          <a:cs typeface="Arial" panose="020B0604020202020204" pitchFamily="34" charset="0"/>
                        </a:rPr>
                        <a:t>Partner</a:t>
                      </a: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523735451"/>
                  </a:ext>
                </a:extLst>
              </a:tr>
              <a:tr h="234000">
                <a:tc>
                  <a:txBody>
                    <a:bodyPr/>
                    <a:lstStyle/>
                    <a:p>
                      <a:r>
                        <a:rPr lang="en-US" sz="700" b="0" dirty="0">
                          <a:solidFill>
                            <a:schemeClr val="bg1"/>
                          </a:solidFill>
                          <a:latin typeface="+mn-lt"/>
                          <a:cs typeface="Arial" panose="020B0604020202020204" pitchFamily="34" charset="0"/>
                        </a:rPr>
                        <a:t>CPP:</a:t>
                      </a:r>
                      <a:r>
                        <a:rPr lang="en-US" sz="700" b="0" baseline="0" dirty="0">
                          <a:solidFill>
                            <a:schemeClr val="bg1"/>
                          </a:solidFill>
                          <a:latin typeface="+mn-lt"/>
                          <a:cs typeface="Arial" panose="020B0604020202020204" pitchFamily="34" charset="0"/>
                        </a:rPr>
                        <a:t> Advanced Programming in C++</a:t>
                      </a:r>
                      <a:endParaRPr lang="en-US" sz="700" b="0" dirty="0">
                        <a:solidFill>
                          <a:schemeClr val="bg1"/>
                        </a:solidFill>
                        <a:latin typeface="+mn-lt"/>
                        <a:cs typeface="Arial" panose="020B0604020202020204" pitchFamily="34" charset="0"/>
                      </a:endParaRPr>
                    </a:p>
                  </a:txBody>
                  <a:tcPr marL="61277" marR="61277" marT="30638" marB="30638" anchor="ctr">
                    <a:solidFill>
                      <a:schemeClr val="bg1">
                        <a:lumMod val="65000"/>
                      </a:schemeClr>
                    </a:solidFill>
                  </a:tcPr>
                </a:tc>
                <a:tc>
                  <a:txBody>
                    <a:bodyPr/>
                    <a:lstStyle/>
                    <a:p>
                      <a:r>
                        <a:rPr lang="en-US" sz="700" dirty="0">
                          <a:solidFill>
                            <a:schemeClr val="tx1"/>
                          </a:solidFill>
                          <a:latin typeface="+mn-lt"/>
                          <a:cs typeface="Arial" panose="020B0604020202020204" pitchFamily="34" charset="0"/>
                        </a:rPr>
                        <a:t>Partner</a:t>
                      </a: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4"/>
                          </a:solidFill>
                          <a:latin typeface="+mn-lt"/>
                          <a:cs typeface="Arial" panose="020B0604020202020204" pitchFamily="34" charset="0"/>
                        </a:rPr>
                        <a:t>1</a:t>
                      </a: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10"/>
                  </a:ext>
                </a:extLst>
              </a:tr>
              <a:tr h="234000">
                <a:tc>
                  <a:txBody>
                    <a:bodyPr/>
                    <a:lstStyle/>
                    <a:p>
                      <a:r>
                        <a:rPr lang="en-US" sz="700" b="0" dirty="0">
                          <a:solidFill>
                            <a:schemeClr val="bg1"/>
                          </a:solidFill>
                          <a:latin typeface="+mn-lt"/>
                          <a:cs typeface="Arial" panose="020B0604020202020204" pitchFamily="34" charset="0"/>
                        </a:rPr>
                        <a:t>Mobility Fundamentals</a:t>
                      </a:r>
                    </a:p>
                  </a:txBody>
                  <a:tcPr marL="61277" marR="61277" marT="30638" marB="30638" anchor="ctr">
                    <a:solidFill>
                      <a:schemeClr val="bg1">
                        <a:lumMod val="65000"/>
                      </a:schemeClr>
                    </a:solidFill>
                  </a:tcPr>
                </a:tc>
                <a:tc>
                  <a:txBody>
                    <a:bodyPr/>
                    <a:lstStyle/>
                    <a:p>
                      <a:r>
                        <a:rPr lang="en-US" sz="650" dirty="0">
                          <a:solidFill>
                            <a:schemeClr val="tx1"/>
                          </a:solidFill>
                          <a:latin typeface="+mn-lt"/>
                          <a:cs typeface="Arial" panose="020B0604020202020204" pitchFamily="34" charset="0"/>
                        </a:rPr>
                        <a:t>Community</a:t>
                      </a:r>
                    </a:p>
                  </a:txBody>
                  <a:tcPr marL="61277" marR="61277" marT="30638" marB="30638" anchor="ctr">
                    <a:solidFill>
                      <a:schemeClr val="bg1">
                        <a:lumMod val="95000"/>
                      </a:schemeClr>
                    </a:solidFill>
                  </a:tcPr>
                </a:tc>
                <a:tc>
                  <a:txBody>
                    <a:bodyPr/>
                    <a:lstStyle/>
                    <a:p>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accent1"/>
                          </a:solidFill>
                          <a:latin typeface="+mn-lt"/>
                          <a:cs typeface="Arial" panose="020B0604020202020204" pitchFamily="34" charset="0"/>
                        </a:rPr>
                        <a:t>1</a:t>
                      </a: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13"/>
                  </a:ext>
                </a:extLst>
              </a:tr>
            </a:tbl>
          </a:graphicData>
        </a:graphic>
      </p:graphicFrame>
      <p:sp>
        <p:nvSpPr>
          <p:cNvPr id="16" name="Rounded Rectangle 15"/>
          <p:cNvSpPr/>
          <p:nvPr/>
        </p:nvSpPr>
        <p:spPr>
          <a:xfrm>
            <a:off x="285320" y="4849065"/>
            <a:ext cx="1906896" cy="15087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675" dirty="0">
                <a:solidFill>
                  <a:schemeClr val="accent4"/>
                </a:solidFill>
                <a:latin typeface="Arial Unicode MS" panose="020B0604020202020204" pitchFamily="34" charset="-128"/>
                <a:cs typeface="Arial Unicode MS" panose="020B0604020202020204" pitchFamily="34" charset="-128"/>
              </a:rPr>
              <a:t>1</a:t>
            </a:r>
            <a:r>
              <a:rPr lang="en-US" sz="675" dirty="0">
                <a:solidFill>
                  <a:schemeClr val="tx2"/>
                </a:solidFill>
                <a:latin typeface="Arial Unicode MS" panose="020B0604020202020204" pitchFamily="34" charset="-128"/>
                <a:cs typeface="Arial Unicode MS" panose="020B0604020202020204" pitchFamily="34" charset="-128"/>
              </a:rPr>
              <a:t>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Certificate of Completion with Time Stamp</a:t>
            </a:r>
          </a:p>
        </p:txBody>
      </p:sp>
      <p:sp>
        <p:nvSpPr>
          <p:cNvPr id="17" name="Rounded Rectangle 16"/>
          <p:cNvSpPr/>
          <p:nvPr/>
        </p:nvSpPr>
        <p:spPr>
          <a:xfrm>
            <a:off x="2357740" y="4848624"/>
            <a:ext cx="1597744" cy="151758"/>
          </a:xfrm>
          <a:prstGeom prst="roundRect">
            <a:avLst/>
          </a:prstGeom>
          <a:noFill/>
          <a:ln>
            <a:noFill/>
          </a:ln>
          <a:effectLst/>
        </p:spPr>
        <p:style>
          <a:lnRef idx="1">
            <a:schemeClr val="accent4"/>
          </a:lnRef>
          <a:fillRef idx="3">
            <a:schemeClr val="accent4"/>
          </a:fillRef>
          <a:effectRef idx="2">
            <a:schemeClr val="accent4"/>
          </a:effectRef>
          <a:fontRef idx="minor">
            <a:schemeClr val="lt1"/>
          </a:fontRef>
        </p:style>
        <p:txBody>
          <a:bodyPr lIns="0" tIns="0" rIns="0" bIns="0" rtlCol="0" anchor="ctr"/>
          <a:lstStyle/>
          <a:p>
            <a:r>
              <a:rPr lang="en-US" sz="675" dirty="0">
                <a:solidFill>
                  <a:schemeClr val="bg2">
                    <a:lumMod val="75000"/>
                  </a:schemeClr>
                </a:solidFill>
                <a:latin typeface="Arial Unicode MS" panose="020B0604020202020204" pitchFamily="34" charset="-128"/>
                <a:cs typeface="Arial Unicode MS" panose="020B0604020202020204" pitchFamily="34" charset="-128"/>
              </a:rPr>
              <a:t>2</a:t>
            </a:r>
            <a:r>
              <a:rPr lang="en-US" sz="675" dirty="0">
                <a:solidFill>
                  <a:schemeClr val="tx2"/>
                </a:solidFill>
                <a:latin typeface="Arial Unicode MS" panose="020B0604020202020204" pitchFamily="34" charset="-128"/>
                <a:cs typeface="Arial Unicode MS" panose="020B0604020202020204" pitchFamily="34" charset="-128"/>
              </a:rPr>
              <a:t>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Completion Letter with Time Stamp</a:t>
            </a:r>
          </a:p>
        </p:txBody>
      </p:sp>
      <p:sp>
        <p:nvSpPr>
          <p:cNvPr id="19" name="Rounded Rectangle 18"/>
          <p:cNvSpPr/>
          <p:nvPr/>
        </p:nvSpPr>
        <p:spPr>
          <a:xfrm>
            <a:off x="4121008" y="4848184"/>
            <a:ext cx="669912" cy="152639"/>
          </a:xfrm>
          <a:prstGeom prst="roundRect">
            <a:avLst/>
          </a:prstGeom>
          <a:noFill/>
          <a:ln>
            <a:noFill/>
          </a:ln>
          <a:effectLst/>
        </p:spPr>
        <p:style>
          <a:lnRef idx="1">
            <a:schemeClr val="accent4"/>
          </a:lnRef>
          <a:fillRef idx="3">
            <a:schemeClr val="accent4"/>
          </a:fillRef>
          <a:effectRef idx="2">
            <a:schemeClr val="accent4"/>
          </a:effectRef>
          <a:fontRef idx="minor">
            <a:schemeClr val="lt1"/>
          </a:fontRef>
        </p:style>
        <p:txBody>
          <a:bodyPr lIns="0" tIns="0" rIns="0" bIns="0" rtlCol="0" anchor="ctr"/>
          <a:lstStyle/>
          <a:p>
            <a:r>
              <a:rPr lang="en-US" sz="675" dirty="0">
                <a:solidFill>
                  <a:schemeClr val="accent2"/>
                </a:solidFill>
                <a:latin typeface="Arial Unicode MS" panose="020B0604020202020204" pitchFamily="34" charset="-128"/>
                <a:cs typeface="Arial Unicode MS" panose="020B0604020202020204" pitchFamily="34" charset="-128"/>
              </a:rPr>
              <a:t>3 </a:t>
            </a:r>
            <a:r>
              <a:rPr lang="en-US" sz="675" dirty="0">
                <a:solidFill>
                  <a:schemeClr val="tx1">
                    <a:lumMod val="60000"/>
                    <a:lumOff val="40000"/>
                  </a:schemeClr>
                </a:solidFill>
                <a:latin typeface="Arial Unicode MS" panose="020B0604020202020204" pitchFamily="34" charset="-128"/>
                <a:cs typeface="Arial Unicode MS" panose="020B0604020202020204" pitchFamily="34" charset="-128"/>
              </a:rPr>
              <a:t>= CEO Letter</a:t>
            </a:r>
          </a:p>
        </p:txBody>
      </p:sp>
      <p:sp>
        <p:nvSpPr>
          <p:cNvPr id="21" name="Title 7"/>
          <p:cNvSpPr>
            <a:spLocks noGrp="1"/>
          </p:cNvSpPr>
          <p:nvPr>
            <p:ph type="title"/>
          </p:nvPr>
        </p:nvSpPr>
        <p:spPr>
          <a:xfrm>
            <a:off x="434111" y="355792"/>
            <a:ext cx="8345488" cy="731837"/>
          </a:xfrm>
        </p:spPr>
        <p:txBody>
          <a:bodyPr/>
          <a:lstStyle/>
          <a:p>
            <a:r>
              <a:rPr lang="en-US" dirty="0"/>
              <a:t>Complementary Offerings Course Details</a:t>
            </a:r>
          </a:p>
        </p:txBody>
      </p:sp>
      <p:sp>
        <p:nvSpPr>
          <p:cNvPr id="22" name="TextBox 21"/>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October 2019</a:t>
            </a:r>
          </a:p>
        </p:txBody>
      </p:sp>
      <p:sp>
        <p:nvSpPr>
          <p:cNvPr id="25"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cxnSp>
        <p:nvCxnSpPr>
          <p:cNvPr id="26" name="Straight Connector 25"/>
          <p:cNvCxnSpPr/>
          <p:nvPr/>
        </p:nvCxnSpPr>
        <p:spPr>
          <a:xfrm>
            <a:off x="2217828" y="4833063"/>
            <a:ext cx="0" cy="18288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00146" y="4833063"/>
            <a:ext cx="0" cy="18288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737801" y="4756494"/>
            <a:ext cx="2079381" cy="307777"/>
          </a:xfrm>
          <a:prstGeom prst="rect">
            <a:avLst/>
          </a:prstGeom>
          <a:noFill/>
        </p:spPr>
        <p:txBody>
          <a:bodyPr wrap="square" rtlCol="0">
            <a:spAutoFit/>
          </a:bodyPr>
          <a:lstStyle/>
          <a:p>
            <a:r>
              <a:rPr lang="en-US" sz="700" dirty="0"/>
              <a:t>* Comprehensive Assessment Portfolio: </a:t>
            </a:r>
          </a:p>
          <a:p>
            <a:r>
              <a:rPr lang="en-US" sz="700" dirty="0"/>
              <a:t>  Chapter Quiz, Chapter Exam, Final Exam</a:t>
            </a:r>
          </a:p>
        </p:txBody>
      </p:sp>
    </p:spTree>
    <p:extLst>
      <p:ext uri="{BB962C8B-B14F-4D97-AF65-F5344CB8AC3E}">
        <p14:creationId xmlns:p14="http://schemas.microsoft.com/office/powerpoint/2010/main" val="307435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309657436"/>
              </p:ext>
            </p:extLst>
          </p:nvPr>
        </p:nvGraphicFramePr>
        <p:xfrm>
          <a:off x="285315" y="1263094"/>
          <a:ext cx="8378137" cy="3182913"/>
        </p:xfrm>
        <a:graphic>
          <a:graphicData uri="http://schemas.openxmlformats.org/drawingml/2006/table">
            <a:tbl>
              <a:tblPr firstRow="1">
                <a:tableStyleId>{00A15C55-8517-42AA-B614-E9B94910E393}</a:tableStyleId>
              </a:tblPr>
              <a:tblGrid>
                <a:gridCol w="856987">
                  <a:extLst>
                    <a:ext uri="{9D8B030D-6E8A-4147-A177-3AD203B41FA5}">
                      <a16:colId xmlns:a16="http://schemas.microsoft.com/office/drawing/2014/main" val="20000"/>
                    </a:ext>
                  </a:extLst>
                </a:gridCol>
                <a:gridCol w="289275">
                  <a:extLst>
                    <a:ext uri="{9D8B030D-6E8A-4147-A177-3AD203B41FA5}">
                      <a16:colId xmlns:a16="http://schemas.microsoft.com/office/drawing/2014/main" val="20001"/>
                    </a:ext>
                  </a:extLst>
                </a:gridCol>
                <a:gridCol w="289275">
                  <a:extLst>
                    <a:ext uri="{9D8B030D-6E8A-4147-A177-3AD203B41FA5}">
                      <a16:colId xmlns:a16="http://schemas.microsoft.com/office/drawing/2014/main" val="2086373411"/>
                    </a:ext>
                  </a:extLst>
                </a:gridCol>
                <a:gridCol w="289275">
                  <a:extLst>
                    <a:ext uri="{9D8B030D-6E8A-4147-A177-3AD203B41FA5}">
                      <a16:colId xmlns:a16="http://schemas.microsoft.com/office/drawing/2014/main" val="20002"/>
                    </a:ext>
                  </a:extLst>
                </a:gridCol>
                <a:gridCol w="289275">
                  <a:extLst>
                    <a:ext uri="{9D8B030D-6E8A-4147-A177-3AD203B41FA5}">
                      <a16:colId xmlns:a16="http://schemas.microsoft.com/office/drawing/2014/main" val="20003"/>
                    </a:ext>
                  </a:extLst>
                </a:gridCol>
                <a:gridCol w="289275">
                  <a:extLst>
                    <a:ext uri="{9D8B030D-6E8A-4147-A177-3AD203B41FA5}">
                      <a16:colId xmlns:a16="http://schemas.microsoft.com/office/drawing/2014/main" val="20004"/>
                    </a:ext>
                  </a:extLst>
                </a:gridCol>
                <a:gridCol w="289275">
                  <a:extLst>
                    <a:ext uri="{9D8B030D-6E8A-4147-A177-3AD203B41FA5}">
                      <a16:colId xmlns:a16="http://schemas.microsoft.com/office/drawing/2014/main" val="3739749731"/>
                    </a:ext>
                  </a:extLst>
                </a:gridCol>
                <a:gridCol w="289275">
                  <a:extLst>
                    <a:ext uri="{9D8B030D-6E8A-4147-A177-3AD203B41FA5}">
                      <a16:colId xmlns:a16="http://schemas.microsoft.com/office/drawing/2014/main" val="20005"/>
                    </a:ext>
                  </a:extLst>
                </a:gridCol>
                <a:gridCol w="289275">
                  <a:extLst>
                    <a:ext uri="{9D8B030D-6E8A-4147-A177-3AD203B41FA5}">
                      <a16:colId xmlns:a16="http://schemas.microsoft.com/office/drawing/2014/main" val="20006"/>
                    </a:ext>
                  </a:extLst>
                </a:gridCol>
                <a:gridCol w="289275">
                  <a:extLst>
                    <a:ext uri="{9D8B030D-6E8A-4147-A177-3AD203B41FA5}">
                      <a16:colId xmlns:a16="http://schemas.microsoft.com/office/drawing/2014/main" val="1804519382"/>
                    </a:ext>
                  </a:extLst>
                </a:gridCol>
                <a:gridCol w="289275">
                  <a:extLst>
                    <a:ext uri="{9D8B030D-6E8A-4147-A177-3AD203B41FA5}">
                      <a16:colId xmlns:a16="http://schemas.microsoft.com/office/drawing/2014/main" val="20007"/>
                    </a:ext>
                  </a:extLst>
                </a:gridCol>
                <a:gridCol w="289275">
                  <a:extLst>
                    <a:ext uri="{9D8B030D-6E8A-4147-A177-3AD203B41FA5}">
                      <a16:colId xmlns:a16="http://schemas.microsoft.com/office/drawing/2014/main" val="20014"/>
                    </a:ext>
                  </a:extLst>
                </a:gridCol>
                <a:gridCol w="289275">
                  <a:extLst>
                    <a:ext uri="{9D8B030D-6E8A-4147-A177-3AD203B41FA5}">
                      <a16:colId xmlns:a16="http://schemas.microsoft.com/office/drawing/2014/main" val="20015"/>
                    </a:ext>
                  </a:extLst>
                </a:gridCol>
                <a:gridCol w="289275">
                  <a:extLst>
                    <a:ext uri="{9D8B030D-6E8A-4147-A177-3AD203B41FA5}">
                      <a16:colId xmlns:a16="http://schemas.microsoft.com/office/drawing/2014/main" val="20016"/>
                    </a:ext>
                  </a:extLst>
                </a:gridCol>
                <a:gridCol w="289275">
                  <a:extLst>
                    <a:ext uri="{9D8B030D-6E8A-4147-A177-3AD203B41FA5}">
                      <a16:colId xmlns:a16="http://schemas.microsoft.com/office/drawing/2014/main" val="694002665"/>
                    </a:ext>
                  </a:extLst>
                </a:gridCol>
                <a:gridCol w="289275">
                  <a:extLst>
                    <a:ext uri="{9D8B030D-6E8A-4147-A177-3AD203B41FA5}">
                      <a16:colId xmlns:a16="http://schemas.microsoft.com/office/drawing/2014/main" val="20008"/>
                    </a:ext>
                  </a:extLst>
                </a:gridCol>
                <a:gridCol w="289275">
                  <a:extLst>
                    <a:ext uri="{9D8B030D-6E8A-4147-A177-3AD203B41FA5}">
                      <a16:colId xmlns:a16="http://schemas.microsoft.com/office/drawing/2014/main" val="20009"/>
                    </a:ext>
                  </a:extLst>
                </a:gridCol>
                <a:gridCol w="289275">
                  <a:extLst>
                    <a:ext uri="{9D8B030D-6E8A-4147-A177-3AD203B41FA5}">
                      <a16:colId xmlns:a16="http://schemas.microsoft.com/office/drawing/2014/main" val="3529511176"/>
                    </a:ext>
                  </a:extLst>
                </a:gridCol>
                <a:gridCol w="289275">
                  <a:extLst>
                    <a:ext uri="{9D8B030D-6E8A-4147-A177-3AD203B41FA5}">
                      <a16:colId xmlns:a16="http://schemas.microsoft.com/office/drawing/2014/main" val="20017"/>
                    </a:ext>
                  </a:extLst>
                </a:gridCol>
                <a:gridCol w="289275">
                  <a:extLst>
                    <a:ext uri="{9D8B030D-6E8A-4147-A177-3AD203B41FA5}">
                      <a16:colId xmlns:a16="http://schemas.microsoft.com/office/drawing/2014/main" val="889818713"/>
                    </a:ext>
                  </a:extLst>
                </a:gridCol>
                <a:gridCol w="289275">
                  <a:extLst>
                    <a:ext uri="{9D8B030D-6E8A-4147-A177-3AD203B41FA5}">
                      <a16:colId xmlns:a16="http://schemas.microsoft.com/office/drawing/2014/main" val="20010"/>
                    </a:ext>
                  </a:extLst>
                </a:gridCol>
                <a:gridCol w="289275">
                  <a:extLst>
                    <a:ext uri="{9D8B030D-6E8A-4147-A177-3AD203B41FA5}">
                      <a16:colId xmlns:a16="http://schemas.microsoft.com/office/drawing/2014/main" val="3951224536"/>
                    </a:ext>
                  </a:extLst>
                </a:gridCol>
                <a:gridCol w="289275">
                  <a:extLst>
                    <a:ext uri="{9D8B030D-6E8A-4147-A177-3AD203B41FA5}">
                      <a16:colId xmlns:a16="http://schemas.microsoft.com/office/drawing/2014/main" val="20012"/>
                    </a:ext>
                  </a:extLst>
                </a:gridCol>
                <a:gridCol w="289275">
                  <a:extLst>
                    <a:ext uri="{9D8B030D-6E8A-4147-A177-3AD203B41FA5}">
                      <a16:colId xmlns:a16="http://schemas.microsoft.com/office/drawing/2014/main" val="20013"/>
                    </a:ext>
                  </a:extLst>
                </a:gridCol>
                <a:gridCol w="289275">
                  <a:extLst>
                    <a:ext uri="{9D8B030D-6E8A-4147-A177-3AD203B41FA5}">
                      <a16:colId xmlns:a16="http://schemas.microsoft.com/office/drawing/2014/main" val="20018"/>
                    </a:ext>
                  </a:extLst>
                </a:gridCol>
                <a:gridCol w="289275">
                  <a:extLst>
                    <a:ext uri="{9D8B030D-6E8A-4147-A177-3AD203B41FA5}">
                      <a16:colId xmlns:a16="http://schemas.microsoft.com/office/drawing/2014/main" val="20019"/>
                    </a:ext>
                  </a:extLst>
                </a:gridCol>
                <a:gridCol w="289275">
                  <a:extLst>
                    <a:ext uri="{9D8B030D-6E8A-4147-A177-3AD203B41FA5}">
                      <a16:colId xmlns:a16="http://schemas.microsoft.com/office/drawing/2014/main" val="20020"/>
                    </a:ext>
                  </a:extLst>
                </a:gridCol>
              </a:tblGrid>
              <a:tr h="643860">
                <a:tc>
                  <a:txBody>
                    <a:bodyPr/>
                    <a:lstStyle/>
                    <a:p>
                      <a:pPr algn="ctr"/>
                      <a:r>
                        <a:rPr lang="en-US" sz="1000" b="0" kern="1200" dirty="0">
                          <a:solidFill>
                            <a:schemeClr val="lt1"/>
                          </a:solidFill>
                          <a:latin typeface="+mn-lt"/>
                          <a:ea typeface="+mn-ea"/>
                          <a:cs typeface="+mn-cs"/>
                        </a:rPr>
                        <a:t>Explore</a:t>
                      </a:r>
                      <a:endParaRPr lang="en-US" sz="700" b="0" kern="1200" dirty="0">
                        <a:solidFill>
                          <a:schemeClr val="lt1"/>
                        </a:solidFill>
                        <a:latin typeface="+mn-lt"/>
                        <a:ea typeface="+mn-ea"/>
                        <a:cs typeface="+mn-cs"/>
                      </a:endParaRPr>
                    </a:p>
                  </a:txBody>
                  <a:tcPr marL="61277" marR="61277" marT="30638" marB="30638" anchor="ctr">
                    <a:solidFill>
                      <a:schemeClr val="bg2"/>
                    </a:solidFill>
                  </a:tcPr>
                </a:tc>
                <a:tc>
                  <a:txBody>
                    <a:bodyPr/>
                    <a:lstStyle/>
                    <a:p>
                      <a:pPr algn="ctr"/>
                      <a:r>
                        <a:rPr lang="en-US" sz="700" b="0" kern="1200" dirty="0">
                          <a:solidFill>
                            <a:schemeClr val="lt1"/>
                          </a:solidFill>
                          <a:latin typeface="+mn-lt"/>
                          <a:ea typeface="+mn-ea"/>
                          <a:cs typeface="+mn-cs"/>
                        </a:rPr>
                        <a:t>Arabic</a:t>
                      </a:r>
                    </a:p>
                  </a:txBody>
                  <a:tcPr marL="61277" marR="61277" marT="30638" marB="30638" vert="vert270" anchor="ctr">
                    <a:solidFill>
                      <a:schemeClr val="accent6"/>
                    </a:solidFill>
                  </a:tcPr>
                </a:tc>
                <a:tc>
                  <a:txBody>
                    <a:bodyPr/>
                    <a:lstStyle/>
                    <a:p>
                      <a:pPr algn="ctr"/>
                      <a:r>
                        <a:rPr lang="en-US" sz="700" b="0" kern="1200" dirty="0" err="1">
                          <a:solidFill>
                            <a:schemeClr val="lt1"/>
                          </a:solidFill>
                          <a:latin typeface="+mn-lt"/>
                          <a:ea typeface="+mn-ea"/>
                          <a:cs typeface="+mn-cs"/>
                        </a:rPr>
                        <a:t>AzerbaiApril</a:t>
                      </a:r>
                      <a:endParaRPr lang="en-US" sz="700" b="0" kern="1200" dirty="0">
                        <a:solidFill>
                          <a:schemeClr val="lt1"/>
                        </a:solidFill>
                        <a:latin typeface="+mn-lt"/>
                        <a:ea typeface="+mn-ea"/>
                        <a:cs typeface="+mn-cs"/>
                      </a:endParaRPr>
                    </a:p>
                  </a:txBody>
                  <a:tcPr marL="61277" marR="61277" marT="30638" marB="30638" vert="vert270" anchor="ctr">
                    <a:solidFill>
                      <a:schemeClr val="accent6"/>
                    </a:solidFill>
                  </a:tcPr>
                </a:tc>
                <a:tc>
                  <a:txBody>
                    <a:bodyPr/>
                    <a:lstStyle/>
                    <a:p>
                      <a:pPr algn="ctr"/>
                      <a:r>
                        <a:rPr lang="en-US" sz="700" b="0" kern="1200" dirty="0">
                          <a:solidFill>
                            <a:schemeClr val="lt1"/>
                          </a:solidFill>
                          <a:latin typeface="+mn-lt"/>
                          <a:ea typeface="+mn-ea"/>
                          <a:cs typeface="+mn-cs"/>
                        </a:rPr>
                        <a:t>Chinese-S</a:t>
                      </a:r>
                    </a:p>
                  </a:txBody>
                  <a:tcPr marL="61277" marR="61277" marT="30638" marB="30638" vert="vert270" anchor="ctr">
                    <a:solidFill>
                      <a:schemeClr val="accent6"/>
                    </a:solidFill>
                  </a:tcPr>
                </a:tc>
                <a:tc>
                  <a:txBody>
                    <a:bodyPr/>
                    <a:lstStyle/>
                    <a:p>
                      <a:pPr algn="ctr"/>
                      <a:r>
                        <a:rPr lang="en-US" sz="700" b="0" kern="1200" dirty="0">
                          <a:solidFill>
                            <a:schemeClr val="lt1"/>
                          </a:solidFill>
                          <a:latin typeface="+mn-lt"/>
                          <a:ea typeface="+mn-ea"/>
                          <a:cs typeface="+mn-cs"/>
                        </a:rPr>
                        <a:t>Chinese-T</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Croatian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Dutch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English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French</a:t>
                      </a:r>
                    </a:p>
                  </a:txBody>
                  <a:tcPr marL="36000" marR="36000"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Georgian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German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Hebrew</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Hindi</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Hungarian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Indonesian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Italian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Japanese</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Kazakh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Korean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Polish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Portuguese-Brazil</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Portuguese-Portugal</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Romanian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Russian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Spanish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Turkish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Ukrainian</a:t>
                      </a:r>
                    </a:p>
                  </a:txBody>
                  <a:tcPr marL="61277" marR="61277" marT="30638" marB="30638" vert="vert270" anchor="ctr">
                    <a:solidFill>
                      <a:schemeClr val="accent6"/>
                    </a:solidFill>
                  </a:tcPr>
                </a:tc>
                <a:extLst>
                  <a:ext uri="{0D108BD9-81ED-4DB2-BD59-A6C34878D82A}">
                    <a16:rowId xmlns:a16="http://schemas.microsoft.com/office/drawing/2014/main" val="10000"/>
                  </a:ext>
                </a:extLst>
              </a:tr>
              <a:tr h="282117">
                <a:tc>
                  <a:txBody>
                    <a:bodyPr/>
                    <a:lstStyle/>
                    <a:p>
                      <a:r>
                        <a:rPr lang="en-US" sz="700" b="0" dirty="0">
                          <a:solidFill>
                            <a:schemeClr val="accent1"/>
                          </a:solidFill>
                          <a:latin typeface="+mn-lt"/>
                          <a:cs typeface="Arial" panose="020B0604020202020204" pitchFamily="34" charset="0"/>
                        </a:rPr>
                        <a:t>Get Connected</a:t>
                      </a:r>
                    </a:p>
                  </a:txBody>
                  <a:tcPr marL="61277" marR="61277" marT="30638" marB="30638" anchor="ctr">
                    <a:solidFill>
                      <a:schemeClr val="bg2"/>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280324450"/>
                  </a:ext>
                </a:extLst>
              </a:tr>
              <a:tr h="282117">
                <a:tc>
                  <a:txBody>
                    <a:bodyPr/>
                    <a:lstStyle/>
                    <a:p>
                      <a:r>
                        <a:rPr lang="en-US" sz="700" b="0" dirty="0">
                          <a:solidFill>
                            <a:schemeClr val="accent1"/>
                          </a:solidFill>
                          <a:latin typeface="+mn-lt"/>
                          <a:cs typeface="Arial" panose="020B0604020202020204" pitchFamily="34" charset="0"/>
                        </a:rPr>
                        <a:t>Intro to Packet Tracer</a:t>
                      </a:r>
                    </a:p>
                  </a:txBody>
                  <a:tcPr marL="61277" marR="61277" marT="30638" marB="30638" anchor="ctr">
                    <a:solidFill>
                      <a:schemeClr val="bg2"/>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350590137"/>
                  </a:ext>
                </a:extLst>
              </a:tr>
              <a:tr h="282117">
                <a:tc>
                  <a:txBody>
                    <a:bodyPr/>
                    <a:lstStyle/>
                    <a:p>
                      <a:r>
                        <a:rPr lang="en-US" sz="700" b="0" dirty="0">
                          <a:solidFill>
                            <a:schemeClr val="accent1"/>
                          </a:solidFill>
                          <a:latin typeface="+mn-lt"/>
                          <a:cs typeface="Arial" panose="020B0604020202020204" pitchFamily="34" charset="0"/>
                        </a:rPr>
                        <a:t>NDG Linux Unhatched</a:t>
                      </a:r>
                    </a:p>
                  </a:txBody>
                  <a:tcPr marL="61277" marR="61277" marT="30638" marB="30638" anchor="ctr">
                    <a:solidFill>
                      <a:schemeClr val="bg2"/>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357104631"/>
                  </a:ext>
                </a:extLst>
              </a:tr>
              <a:tr h="282117">
                <a:tc>
                  <a:txBody>
                    <a:bodyPr/>
                    <a:lstStyle/>
                    <a:p>
                      <a:r>
                        <a:rPr lang="en-US" sz="700" b="0" dirty="0">
                          <a:solidFill>
                            <a:schemeClr val="accent1"/>
                          </a:solidFill>
                          <a:latin typeface="+mn-lt"/>
                          <a:cs typeface="Arial" panose="020B0604020202020204" pitchFamily="34" charset="0"/>
                        </a:rPr>
                        <a:t>Cybersecurity Essentials</a:t>
                      </a:r>
                    </a:p>
                  </a:txBody>
                  <a:tcPr marL="61277" marR="61277" marT="30638" marB="30638" anchor="ctr">
                    <a:solidFill>
                      <a:schemeClr val="bg2"/>
                    </a:solidFill>
                  </a:tcPr>
                </a:tc>
                <a:tc>
                  <a:txBody>
                    <a:bodyPr/>
                    <a:lstStyle/>
                    <a:p>
                      <a:pPr algn="ctr"/>
                      <a:endParaRPr lang="en-US" sz="700" kern="1200" dirty="0">
                        <a:solidFill>
                          <a:schemeClr val="tx1"/>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4172873442"/>
                  </a:ext>
                </a:extLst>
              </a:tr>
              <a:tr h="282117">
                <a:tc>
                  <a:txBody>
                    <a:bodyPr/>
                    <a:lstStyle/>
                    <a:p>
                      <a:r>
                        <a:rPr lang="en-US" sz="700" b="0" dirty="0">
                          <a:solidFill>
                            <a:schemeClr val="accent1"/>
                          </a:solidFill>
                          <a:latin typeface="+mn-lt"/>
                          <a:cs typeface="Arial" panose="020B0604020202020204" pitchFamily="34" charset="0"/>
                        </a:rPr>
                        <a:t>Intro to Cybersecurity</a:t>
                      </a:r>
                    </a:p>
                  </a:txBody>
                  <a:tcPr marL="61277" marR="61277" marT="30638" marB="30638" anchor="ctr">
                    <a:solidFill>
                      <a:schemeClr val="bg2"/>
                    </a:solidFill>
                  </a:tcPr>
                </a:tc>
                <a:tc>
                  <a:txBody>
                    <a:bodyPr/>
                    <a:lstStyle/>
                    <a:p>
                      <a:pPr algn="ct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endParaRPr lang="en-US" sz="800" kern="1200" dirty="0">
                        <a:solidFill>
                          <a:schemeClr val="bg2">
                            <a:lumMod val="75000"/>
                          </a:schemeClr>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837361466"/>
                  </a:ext>
                </a:extLst>
              </a:tr>
              <a:tr h="282117">
                <a:tc>
                  <a:txBody>
                    <a:bodyPr/>
                    <a:lstStyle/>
                    <a:p>
                      <a:r>
                        <a:rPr lang="en-US" sz="700" b="0" dirty="0">
                          <a:solidFill>
                            <a:schemeClr val="accent1"/>
                          </a:solidFill>
                          <a:latin typeface="+mn-lt"/>
                          <a:cs typeface="Arial" panose="020B0604020202020204" pitchFamily="34" charset="0"/>
                        </a:rPr>
                        <a:t>Intro to IoT</a:t>
                      </a:r>
                    </a:p>
                  </a:txBody>
                  <a:tcPr marL="61277" marR="61277" marT="30638" marB="30638" anchor="ctr">
                    <a:solidFill>
                      <a:schemeClr val="bg2"/>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cs typeface="Arial" panose="020B0604020202020204" pitchFamily="34" charset="0"/>
                          <a:sym typeface="Wingdings" panose="05000000000000000000" pitchFamily="2" charset="2"/>
                        </a:rPr>
                        <a:t></a:t>
                      </a: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940710825"/>
                  </a:ext>
                </a:extLst>
              </a:tr>
              <a:tr h="282117">
                <a:tc>
                  <a:txBody>
                    <a:bodyPr/>
                    <a:lstStyle/>
                    <a:p>
                      <a:r>
                        <a:rPr lang="en-US" sz="700" b="0" dirty="0">
                          <a:solidFill>
                            <a:schemeClr val="accent1"/>
                          </a:solidFill>
                          <a:latin typeface="+mn-lt"/>
                          <a:cs typeface="Arial" panose="020B0604020202020204" pitchFamily="34" charset="0"/>
                        </a:rPr>
                        <a:t>Networking Essentials</a:t>
                      </a:r>
                    </a:p>
                  </a:txBody>
                  <a:tcPr marL="61277" marR="61277" marT="30638" marB="30638" anchor="ctr">
                    <a:solidFill>
                      <a:schemeClr val="bg2"/>
                    </a:solidFill>
                  </a:tcPr>
                </a:tc>
                <a:tc>
                  <a:txBody>
                    <a:bodyPr/>
                    <a:lstStyle/>
                    <a:p>
                      <a:pPr algn="ct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kern="1200" dirty="0">
                        <a:solidFill>
                          <a:schemeClr val="tx1"/>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b="1"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151563909"/>
                  </a:ext>
                </a:extLst>
              </a:tr>
              <a:tr h="282117">
                <a:tc>
                  <a:txBody>
                    <a:bodyPr/>
                    <a:lstStyle/>
                    <a:p>
                      <a:r>
                        <a:rPr lang="en-US" sz="700" b="0" dirty="0">
                          <a:solidFill>
                            <a:schemeClr val="accent1"/>
                          </a:solidFill>
                          <a:latin typeface="+mn-lt"/>
                          <a:cs typeface="Arial" panose="020B0604020202020204" pitchFamily="34" charset="0"/>
                        </a:rPr>
                        <a:t>Entrepreneurship</a:t>
                      </a:r>
                    </a:p>
                  </a:txBody>
                  <a:tcPr marL="61277" marR="61277" marT="30638" marB="30638" anchor="ctr">
                    <a:solidFill>
                      <a:schemeClr val="bg2"/>
                    </a:solidFill>
                  </a:tcPr>
                </a:tc>
                <a:tc>
                  <a:txBody>
                    <a:bodyPr/>
                    <a:lstStyle/>
                    <a:p>
                      <a:pPr algn="ct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kern="1200" dirty="0">
                        <a:solidFill>
                          <a:schemeClr val="tx1"/>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69010652"/>
                  </a:ext>
                </a:extLst>
              </a:tr>
              <a:tr h="282117">
                <a:tc>
                  <a:txBody>
                    <a:bodyPr/>
                    <a:lstStyle/>
                    <a:p>
                      <a:r>
                        <a:rPr lang="en-US" sz="700" b="0" dirty="0">
                          <a:solidFill>
                            <a:schemeClr val="accent1"/>
                          </a:solidFill>
                          <a:latin typeface="+mn-lt"/>
                          <a:cs typeface="Arial" panose="020B0604020202020204" pitchFamily="34" charset="0"/>
                        </a:rPr>
                        <a:t>Be Your Own Boss</a:t>
                      </a:r>
                    </a:p>
                  </a:txBody>
                  <a:tcPr marL="61277" marR="61277" marT="30638" marB="30638" anchor="ctr">
                    <a:solidFill>
                      <a:schemeClr val="bg2"/>
                    </a:solidFill>
                  </a:tcPr>
                </a:tc>
                <a:tc>
                  <a:txBody>
                    <a:bodyPr/>
                    <a:lstStyle/>
                    <a:p>
                      <a:pPr algn="ctr"/>
                      <a:endParaRPr lang="en-US" sz="700" kern="1200" dirty="0">
                        <a:solidFill>
                          <a:schemeClr val="tx1"/>
                        </a:solidFill>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10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21" name="Title 7"/>
          <p:cNvSpPr>
            <a:spLocks noGrp="1"/>
          </p:cNvSpPr>
          <p:nvPr>
            <p:ph type="title"/>
          </p:nvPr>
        </p:nvSpPr>
        <p:spPr/>
        <p:txBody>
          <a:bodyPr/>
          <a:lstStyle/>
          <a:p>
            <a:r>
              <a:rPr lang="en-US" dirty="0"/>
              <a:t>Explore Course Languages</a:t>
            </a:r>
          </a:p>
        </p:txBody>
      </p:sp>
      <p:sp>
        <p:nvSpPr>
          <p:cNvPr id="22" name="TextBox 21"/>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October 2019</a:t>
            </a:r>
          </a:p>
        </p:txBody>
      </p:sp>
      <p:sp>
        <p:nvSpPr>
          <p:cNvPr id="25"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spTree>
    <p:extLst>
      <p:ext uri="{BB962C8B-B14F-4D97-AF65-F5344CB8AC3E}">
        <p14:creationId xmlns:p14="http://schemas.microsoft.com/office/powerpoint/2010/main" val="415717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3038677709"/>
              </p:ext>
            </p:extLst>
          </p:nvPr>
        </p:nvGraphicFramePr>
        <p:xfrm>
          <a:off x="285318" y="596073"/>
          <a:ext cx="8497941" cy="4410675"/>
        </p:xfrm>
        <a:graphic>
          <a:graphicData uri="http://schemas.openxmlformats.org/drawingml/2006/table">
            <a:tbl>
              <a:tblPr firstRow="1">
                <a:tableStyleId>{00A15C55-8517-42AA-B614-E9B94910E393}</a:tableStyleId>
              </a:tblPr>
              <a:tblGrid>
                <a:gridCol w="1141295">
                  <a:extLst>
                    <a:ext uri="{9D8B030D-6E8A-4147-A177-3AD203B41FA5}">
                      <a16:colId xmlns:a16="http://schemas.microsoft.com/office/drawing/2014/main" val="20000"/>
                    </a:ext>
                  </a:extLst>
                </a:gridCol>
                <a:gridCol w="334393">
                  <a:extLst>
                    <a:ext uri="{9D8B030D-6E8A-4147-A177-3AD203B41FA5}">
                      <a16:colId xmlns:a16="http://schemas.microsoft.com/office/drawing/2014/main" val="20001"/>
                    </a:ext>
                  </a:extLst>
                </a:gridCol>
                <a:gridCol w="334393">
                  <a:extLst>
                    <a:ext uri="{9D8B030D-6E8A-4147-A177-3AD203B41FA5}">
                      <a16:colId xmlns:a16="http://schemas.microsoft.com/office/drawing/2014/main" val="20002"/>
                    </a:ext>
                  </a:extLst>
                </a:gridCol>
                <a:gridCol w="334393">
                  <a:extLst>
                    <a:ext uri="{9D8B030D-6E8A-4147-A177-3AD203B41FA5}">
                      <a16:colId xmlns:a16="http://schemas.microsoft.com/office/drawing/2014/main" val="20003"/>
                    </a:ext>
                  </a:extLst>
                </a:gridCol>
                <a:gridCol w="334393">
                  <a:extLst>
                    <a:ext uri="{9D8B030D-6E8A-4147-A177-3AD203B41FA5}">
                      <a16:colId xmlns:a16="http://schemas.microsoft.com/office/drawing/2014/main" val="20004"/>
                    </a:ext>
                  </a:extLst>
                </a:gridCol>
                <a:gridCol w="334393">
                  <a:extLst>
                    <a:ext uri="{9D8B030D-6E8A-4147-A177-3AD203B41FA5}">
                      <a16:colId xmlns:a16="http://schemas.microsoft.com/office/drawing/2014/main" val="2866131457"/>
                    </a:ext>
                  </a:extLst>
                </a:gridCol>
                <a:gridCol w="334393">
                  <a:extLst>
                    <a:ext uri="{9D8B030D-6E8A-4147-A177-3AD203B41FA5}">
                      <a16:colId xmlns:a16="http://schemas.microsoft.com/office/drawing/2014/main" val="20005"/>
                    </a:ext>
                  </a:extLst>
                </a:gridCol>
                <a:gridCol w="334393">
                  <a:extLst>
                    <a:ext uri="{9D8B030D-6E8A-4147-A177-3AD203B41FA5}">
                      <a16:colId xmlns:a16="http://schemas.microsoft.com/office/drawing/2014/main" val="20006"/>
                    </a:ext>
                  </a:extLst>
                </a:gridCol>
                <a:gridCol w="334393">
                  <a:extLst>
                    <a:ext uri="{9D8B030D-6E8A-4147-A177-3AD203B41FA5}">
                      <a16:colId xmlns:a16="http://schemas.microsoft.com/office/drawing/2014/main" val="1414831064"/>
                    </a:ext>
                  </a:extLst>
                </a:gridCol>
                <a:gridCol w="334393">
                  <a:extLst>
                    <a:ext uri="{9D8B030D-6E8A-4147-A177-3AD203B41FA5}">
                      <a16:colId xmlns:a16="http://schemas.microsoft.com/office/drawing/2014/main" val="20007"/>
                    </a:ext>
                  </a:extLst>
                </a:gridCol>
                <a:gridCol w="334393">
                  <a:extLst>
                    <a:ext uri="{9D8B030D-6E8A-4147-A177-3AD203B41FA5}">
                      <a16:colId xmlns:a16="http://schemas.microsoft.com/office/drawing/2014/main" val="20008"/>
                    </a:ext>
                  </a:extLst>
                </a:gridCol>
                <a:gridCol w="334393">
                  <a:extLst>
                    <a:ext uri="{9D8B030D-6E8A-4147-A177-3AD203B41FA5}">
                      <a16:colId xmlns:a16="http://schemas.microsoft.com/office/drawing/2014/main" val="20012"/>
                    </a:ext>
                  </a:extLst>
                </a:gridCol>
                <a:gridCol w="334393">
                  <a:extLst>
                    <a:ext uri="{9D8B030D-6E8A-4147-A177-3AD203B41FA5}">
                      <a16:colId xmlns:a16="http://schemas.microsoft.com/office/drawing/2014/main" val="20009"/>
                    </a:ext>
                  </a:extLst>
                </a:gridCol>
                <a:gridCol w="334393">
                  <a:extLst>
                    <a:ext uri="{9D8B030D-6E8A-4147-A177-3AD203B41FA5}">
                      <a16:colId xmlns:a16="http://schemas.microsoft.com/office/drawing/2014/main" val="20010"/>
                    </a:ext>
                  </a:extLst>
                </a:gridCol>
                <a:gridCol w="334393">
                  <a:extLst>
                    <a:ext uri="{9D8B030D-6E8A-4147-A177-3AD203B41FA5}">
                      <a16:colId xmlns:a16="http://schemas.microsoft.com/office/drawing/2014/main" val="1366721105"/>
                    </a:ext>
                  </a:extLst>
                </a:gridCol>
                <a:gridCol w="334393">
                  <a:extLst>
                    <a:ext uri="{9D8B030D-6E8A-4147-A177-3AD203B41FA5}">
                      <a16:colId xmlns:a16="http://schemas.microsoft.com/office/drawing/2014/main" val="20011"/>
                    </a:ext>
                  </a:extLst>
                </a:gridCol>
                <a:gridCol w="334393">
                  <a:extLst>
                    <a:ext uri="{9D8B030D-6E8A-4147-A177-3AD203B41FA5}">
                      <a16:colId xmlns:a16="http://schemas.microsoft.com/office/drawing/2014/main" val="20013"/>
                    </a:ext>
                  </a:extLst>
                </a:gridCol>
                <a:gridCol w="334393">
                  <a:extLst>
                    <a:ext uri="{9D8B030D-6E8A-4147-A177-3AD203B41FA5}">
                      <a16:colId xmlns:a16="http://schemas.microsoft.com/office/drawing/2014/main" val="20014"/>
                    </a:ext>
                  </a:extLst>
                </a:gridCol>
                <a:gridCol w="334393">
                  <a:extLst>
                    <a:ext uri="{9D8B030D-6E8A-4147-A177-3AD203B41FA5}">
                      <a16:colId xmlns:a16="http://schemas.microsoft.com/office/drawing/2014/main" val="20015"/>
                    </a:ext>
                  </a:extLst>
                </a:gridCol>
                <a:gridCol w="334393">
                  <a:extLst>
                    <a:ext uri="{9D8B030D-6E8A-4147-A177-3AD203B41FA5}">
                      <a16:colId xmlns:a16="http://schemas.microsoft.com/office/drawing/2014/main" val="20016"/>
                    </a:ext>
                  </a:extLst>
                </a:gridCol>
                <a:gridCol w="334393">
                  <a:extLst>
                    <a:ext uri="{9D8B030D-6E8A-4147-A177-3AD203B41FA5}">
                      <a16:colId xmlns:a16="http://schemas.microsoft.com/office/drawing/2014/main" val="20017"/>
                    </a:ext>
                  </a:extLst>
                </a:gridCol>
                <a:gridCol w="334393">
                  <a:extLst>
                    <a:ext uri="{9D8B030D-6E8A-4147-A177-3AD203B41FA5}">
                      <a16:colId xmlns:a16="http://schemas.microsoft.com/office/drawing/2014/main" val="20018"/>
                    </a:ext>
                  </a:extLst>
                </a:gridCol>
                <a:gridCol w="334393">
                  <a:extLst>
                    <a:ext uri="{9D8B030D-6E8A-4147-A177-3AD203B41FA5}">
                      <a16:colId xmlns:a16="http://schemas.microsoft.com/office/drawing/2014/main" val="20019"/>
                    </a:ext>
                  </a:extLst>
                </a:gridCol>
              </a:tblGrid>
              <a:tr h="609600">
                <a:tc>
                  <a:txBody>
                    <a:bodyPr/>
                    <a:lstStyle/>
                    <a:p>
                      <a:pPr algn="ctr"/>
                      <a:r>
                        <a:rPr lang="en-US" sz="1000" b="0" kern="1200" dirty="0">
                          <a:solidFill>
                            <a:schemeClr val="lt1"/>
                          </a:solidFill>
                          <a:latin typeface="+mn-lt"/>
                          <a:ea typeface="+mn-ea"/>
                          <a:cs typeface="+mn-cs"/>
                        </a:rPr>
                        <a:t>Career</a:t>
                      </a:r>
                    </a:p>
                  </a:txBody>
                  <a:tcPr marL="61277" marR="61277" marT="30638" marB="30638" anchor="ctr">
                    <a:solidFill>
                      <a:schemeClr val="accent1"/>
                    </a:solidFill>
                  </a:tcPr>
                </a:tc>
                <a:tc>
                  <a:txBody>
                    <a:bodyPr/>
                    <a:lstStyle/>
                    <a:p>
                      <a:pPr algn="ctr"/>
                      <a:r>
                        <a:rPr lang="en-US" sz="700" b="0" kern="1200" dirty="0">
                          <a:solidFill>
                            <a:schemeClr val="lt1"/>
                          </a:solidFill>
                          <a:latin typeface="+mn-lt"/>
                          <a:ea typeface="+mn-ea"/>
                          <a:cs typeface="+mn-cs"/>
                        </a:rPr>
                        <a:t>Arabic</a:t>
                      </a:r>
                    </a:p>
                  </a:txBody>
                  <a:tcPr marL="61277" marR="61277" marT="30638" marB="30638" vert="vert270" anchor="ctr">
                    <a:solidFill>
                      <a:schemeClr val="accent6"/>
                    </a:solidFill>
                  </a:tcPr>
                </a:tc>
                <a:tc>
                  <a:txBody>
                    <a:bodyPr/>
                    <a:lstStyle/>
                    <a:p>
                      <a:pPr algn="ctr"/>
                      <a:r>
                        <a:rPr lang="en-US" sz="700" b="0" kern="1200" dirty="0">
                          <a:solidFill>
                            <a:schemeClr val="lt1"/>
                          </a:solidFill>
                          <a:latin typeface="+mn-lt"/>
                          <a:ea typeface="+mn-ea"/>
                          <a:cs typeface="+mn-cs"/>
                        </a:rPr>
                        <a:t>Chinese-S</a:t>
                      </a:r>
                    </a:p>
                  </a:txBody>
                  <a:tcPr marL="61277" marR="61277" marT="30638" marB="30638" vert="vert270" anchor="ctr">
                    <a:solidFill>
                      <a:schemeClr val="accent6"/>
                    </a:solidFill>
                  </a:tcPr>
                </a:tc>
                <a:tc>
                  <a:txBody>
                    <a:bodyPr/>
                    <a:lstStyle/>
                    <a:p>
                      <a:pPr algn="ctr"/>
                      <a:r>
                        <a:rPr lang="en-US" sz="700" b="0" kern="1200" dirty="0">
                          <a:solidFill>
                            <a:schemeClr val="lt1"/>
                          </a:solidFill>
                          <a:latin typeface="+mn-lt"/>
                          <a:ea typeface="+mn-ea"/>
                          <a:cs typeface="+mn-cs"/>
                        </a:rPr>
                        <a:t>Chinese-T</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Croatian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Dutch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English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French</a:t>
                      </a:r>
                    </a:p>
                  </a:txBody>
                  <a:tcPr marL="36000" marR="36000"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Georgian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German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Hebrew</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Hungarian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Italian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Japanese</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Kazakh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Korean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Polish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Portuguese-Brazil</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Romanian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Russian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Spanish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Turkish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Ukrainian</a:t>
                      </a:r>
                    </a:p>
                  </a:txBody>
                  <a:tcPr marL="61277" marR="61277" marT="30638" marB="30638" vert="vert270" anchor="ctr">
                    <a:solidFill>
                      <a:schemeClr val="accent6"/>
                    </a:solidFill>
                  </a:tcPr>
                </a:tc>
                <a:extLst>
                  <a:ext uri="{0D108BD9-81ED-4DB2-BD59-A6C34878D82A}">
                    <a16:rowId xmlns:a16="http://schemas.microsoft.com/office/drawing/2014/main" val="10000"/>
                  </a:ext>
                </a:extLst>
              </a:tr>
              <a:tr h="237451">
                <a:tc>
                  <a:txBody>
                    <a:bodyPr/>
                    <a:lstStyle/>
                    <a:p>
                      <a:r>
                        <a:rPr lang="en-US" sz="700" b="0" dirty="0">
                          <a:solidFill>
                            <a:schemeClr val="bg1"/>
                          </a:solidFill>
                          <a:latin typeface="+mn-lt"/>
                          <a:cs typeface="Arial" panose="020B0604020202020204" pitchFamily="34" charset="0"/>
                        </a:rPr>
                        <a:t>IT Essentials</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471429375"/>
                  </a:ext>
                </a:extLst>
              </a:tr>
              <a:tr h="237451">
                <a:tc>
                  <a:txBody>
                    <a:bodyPr/>
                    <a:lstStyle/>
                    <a:p>
                      <a:r>
                        <a:rPr lang="en-US" sz="700" b="0" dirty="0">
                          <a:solidFill>
                            <a:schemeClr val="bg1"/>
                          </a:solidFill>
                          <a:latin typeface="+mn-lt"/>
                          <a:cs typeface="Arial" panose="020B0604020202020204" pitchFamily="34" charset="0"/>
                        </a:rPr>
                        <a:t>NDG Linux Essentials</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495152220"/>
                  </a:ext>
                </a:extLst>
              </a:tr>
              <a:tr h="278686">
                <a:tc>
                  <a:txBody>
                    <a:bodyPr/>
                    <a:lstStyle/>
                    <a:p>
                      <a:r>
                        <a:rPr lang="en-US" sz="700" b="0" dirty="0">
                          <a:solidFill>
                            <a:schemeClr val="bg1"/>
                          </a:solidFill>
                          <a:latin typeface="+mn-lt"/>
                          <a:cs typeface="Arial" panose="020B0604020202020204" pitchFamily="34" charset="0"/>
                        </a:rPr>
                        <a:t>PCAP: Programming Essentials in Python</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416939716"/>
                  </a:ext>
                </a:extLst>
              </a:tr>
              <a:tr h="237451">
                <a:tc>
                  <a:txBody>
                    <a:bodyPr/>
                    <a:lstStyle/>
                    <a:p>
                      <a:r>
                        <a:rPr lang="en-US" sz="700" b="0" dirty="0">
                          <a:solidFill>
                            <a:schemeClr val="bg1"/>
                          </a:solidFill>
                          <a:latin typeface="+mn-lt"/>
                          <a:cs typeface="Arial" panose="020B0604020202020204" pitchFamily="34" charset="0"/>
                        </a:rPr>
                        <a:t>Hackathon Playbook</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135389535"/>
                  </a:ext>
                </a:extLst>
              </a:tr>
              <a:tr h="237451">
                <a:tc>
                  <a:txBody>
                    <a:bodyPr/>
                    <a:lstStyle/>
                    <a:p>
                      <a:r>
                        <a:rPr lang="en-US" sz="700" b="0" dirty="0">
                          <a:solidFill>
                            <a:schemeClr val="bg1"/>
                          </a:solidFill>
                          <a:latin typeface="+mn-lt"/>
                          <a:cs typeface="Arial" panose="020B0604020202020204" pitchFamily="34" charset="0"/>
                        </a:rPr>
                        <a:t>CCNA R&amp;S: ITN</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7"/>
                  </a:ext>
                </a:extLst>
              </a:tr>
              <a:tr h="237451">
                <a:tc>
                  <a:txBody>
                    <a:bodyPr/>
                    <a:lstStyle/>
                    <a:p>
                      <a:r>
                        <a:rPr lang="en-US" sz="700" b="0" dirty="0">
                          <a:solidFill>
                            <a:schemeClr val="bg1"/>
                          </a:solidFill>
                          <a:latin typeface="+mn-lt"/>
                          <a:cs typeface="Arial" panose="020B0604020202020204" pitchFamily="34" charset="0"/>
                        </a:rPr>
                        <a:t>CCNA R&amp;S: RSE</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8"/>
                  </a:ext>
                </a:extLst>
              </a:tr>
              <a:tr h="237451">
                <a:tc>
                  <a:txBody>
                    <a:bodyPr/>
                    <a:lstStyle/>
                    <a:p>
                      <a:r>
                        <a:rPr lang="en-US" sz="700" b="0" dirty="0">
                          <a:solidFill>
                            <a:schemeClr val="bg1"/>
                          </a:solidFill>
                          <a:latin typeface="+mn-lt"/>
                          <a:cs typeface="Arial" panose="020B0604020202020204" pitchFamily="34" charset="0"/>
                        </a:rPr>
                        <a:t>CCNA R&amp;S: </a:t>
                      </a:r>
                      <a:r>
                        <a:rPr lang="en-US" sz="700" b="0" dirty="0" err="1">
                          <a:solidFill>
                            <a:schemeClr val="bg1"/>
                          </a:solidFill>
                          <a:latin typeface="+mn-lt"/>
                          <a:cs typeface="Arial" panose="020B0604020202020204" pitchFamily="34" charset="0"/>
                        </a:rPr>
                        <a:t>ScaN</a:t>
                      </a:r>
                      <a:endParaRPr lang="en-US" sz="700" b="0" dirty="0">
                        <a:solidFill>
                          <a:schemeClr val="bg1"/>
                        </a:solidFill>
                        <a:latin typeface="+mn-lt"/>
                        <a:cs typeface="Arial" panose="020B0604020202020204" pitchFamily="34" charset="0"/>
                      </a:endParaRP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9"/>
                  </a:ext>
                </a:extLst>
              </a:tr>
              <a:tr h="237451">
                <a:tc>
                  <a:txBody>
                    <a:bodyPr/>
                    <a:lstStyle/>
                    <a:p>
                      <a:r>
                        <a:rPr lang="en-US" sz="700" b="0" dirty="0">
                          <a:solidFill>
                            <a:schemeClr val="bg1"/>
                          </a:solidFill>
                          <a:latin typeface="+mn-lt"/>
                          <a:cs typeface="Arial" panose="020B0604020202020204" pitchFamily="34" charset="0"/>
                        </a:rPr>
                        <a:t>CCNA R&amp;S: CN</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sym typeface="Wingdings" panose="05000000000000000000" pitchFamily="2" charset="2"/>
                        </a:rPr>
                        <a:t></a:t>
                      </a:r>
                      <a:endParaRPr kumimoji="0" lang="en-US" sz="7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361"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sym typeface="Wingdings" panose="05000000000000000000" pitchFamily="2" charset="2"/>
                        </a:rPr>
                        <a:t></a:t>
                      </a:r>
                      <a:endParaRPr kumimoji="0" lang="en-US" sz="700" b="0" i="0" u="none" strike="noStrike" kern="1200" cap="none" spc="0" normalizeH="0" baseline="0" noProof="0" dirty="0">
                        <a:ln>
                          <a:noFill/>
                        </a:ln>
                        <a:solidFill>
                          <a:srgbClr val="81C569">
                            <a:lumMod val="75000"/>
                          </a:srgbClr>
                        </a:solidFill>
                        <a:effectLst/>
                        <a:uLnTx/>
                        <a:uFillTx/>
                        <a:latin typeface="+mn-lt"/>
                        <a:ea typeface="+mn-ea"/>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10"/>
                  </a:ext>
                </a:extLst>
              </a:tr>
              <a:tr h="278686">
                <a:tc>
                  <a:txBody>
                    <a:bodyPr/>
                    <a:lstStyle/>
                    <a:p>
                      <a:r>
                        <a:rPr lang="en-US" sz="700" b="0" dirty="0">
                          <a:solidFill>
                            <a:schemeClr val="bg1"/>
                          </a:solidFill>
                          <a:latin typeface="+mn-lt"/>
                          <a:cs typeface="Arial" panose="020B0604020202020204" pitchFamily="34" charset="0"/>
                        </a:rPr>
                        <a:t>CCNP</a:t>
                      </a:r>
                      <a:r>
                        <a:rPr lang="en-US" sz="700" b="0" baseline="0" dirty="0">
                          <a:solidFill>
                            <a:schemeClr val="bg1"/>
                          </a:solidFill>
                          <a:latin typeface="+mn-lt"/>
                          <a:cs typeface="Arial" panose="020B0604020202020204" pitchFamily="34" charset="0"/>
                        </a:rPr>
                        <a:t> Routing and Switching</a:t>
                      </a:r>
                      <a:endParaRPr lang="en-US" sz="700" b="0" dirty="0">
                        <a:solidFill>
                          <a:schemeClr val="bg1"/>
                        </a:solidFill>
                        <a:latin typeface="+mn-lt"/>
                        <a:cs typeface="Arial" panose="020B0604020202020204" pitchFamily="34" charset="0"/>
                      </a:endParaRPr>
                    </a:p>
                  </a:txBody>
                  <a:tcPr marL="61277" marR="61277" marT="30638" marB="30638" anchor="ctr">
                    <a:solidFill>
                      <a:schemeClr val="accent4"/>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744710960"/>
                  </a:ext>
                </a:extLst>
              </a:tr>
              <a:tr h="278686">
                <a:tc>
                  <a:txBody>
                    <a:bodyPr/>
                    <a:lstStyle/>
                    <a:p>
                      <a:r>
                        <a:rPr lang="en-US" sz="700" b="0" dirty="0">
                          <a:solidFill>
                            <a:schemeClr val="bg1"/>
                          </a:solidFill>
                          <a:latin typeface="+mn-lt"/>
                          <a:cs typeface="Arial" panose="020B0604020202020204" pitchFamily="34" charset="0"/>
                        </a:rPr>
                        <a:t>Emerging Tech Workshops</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418830929"/>
                  </a:ext>
                </a:extLst>
              </a:tr>
              <a:tr h="237451">
                <a:tc>
                  <a:txBody>
                    <a:bodyPr/>
                    <a:lstStyle/>
                    <a:p>
                      <a:r>
                        <a:rPr lang="en-US" sz="700" b="0" dirty="0" err="1">
                          <a:solidFill>
                            <a:schemeClr val="bg1"/>
                          </a:solidFill>
                          <a:latin typeface="+mn-lt"/>
                          <a:cs typeface="Arial" panose="020B0604020202020204" pitchFamily="34" charset="0"/>
                        </a:rPr>
                        <a:t>IoT</a:t>
                      </a:r>
                      <a:r>
                        <a:rPr lang="en-US" sz="700" b="0" dirty="0">
                          <a:solidFill>
                            <a:schemeClr val="bg1"/>
                          </a:solidFill>
                          <a:latin typeface="+mn-lt"/>
                          <a:cs typeface="Arial" panose="020B0604020202020204" pitchFamily="34" charset="0"/>
                        </a:rPr>
                        <a:t> Fundamentals: Connecting Things</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587840092"/>
                  </a:ext>
                </a:extLst>
              </a:tr>
              <a:tr h="237451">
                <a:tc>
                  <a:txBody>
                    <a:bodyPr/>
                    <a:lstStyle/>
                    <a:p>
                      <a:r>
                        <a:rPr lang="en-US" sz="700" b="0" dirty="0" err="1">
                          <a:solidFill>
                            <a:schemeClr val="bg1"/>
                          </a:solidFill>
                          <a:latin typeface="+mn-lt"/>
                          <a:cs typeface="Arial" panose="020B0604020202020204" pitchFamily="34" charset="0"/>
                        </a:rPr>
                        <a:t>IoT</a:t>
                      </a:r>
                      <a:r>
                        <a:rPr lang="en-US" sz="700" b="0" dirty="0">
                          <a:solidFill>
                            <a:schemeClr val="bg1"/>
                          </a:solidFill>
                          <a:latin typeface="+mn-lt"/>
                          <a:cs typeface="Arial" panose="020B0604020202020204" pitchFamily="34" charset="0"/>
                        </a:rPr>
                        <a:t> Fundamentals: </a:t>
                      </a:r>
                      <a:br>
                        <a:rPr lang="en-US" sz="700" b="0" dirty="0">
                          <a:solidFill>
                            <a:schemeClr val="bg1"/>
                          </a:solidFill>
                          <a:latin typeface="+mn-lt"/>
                          <a:cs typeface="Arial" panose="020B0604020202020204" pitchFamily="34" charset="0"/>
                        </a:rPr>
                      </a:br>
                      <a:r>
                        <a:rPr lang="en-US" sz="700" b="0" dirty="0">
                          <a:solidFill>
                            <a:schemeClr val="bg1"/>
                          </a:solidFill>
                          <a:latin typeface="+mn-lt"/>
                          <a:cs typeface="Arial" panose="020B0604020202020204" pitchFamily="34" charset="0"/>
                        </a:rPr>
                        <a:t>Big Data &amp; Analytics</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38127744"/>
                  </a:ext>
                </a:extLst>
              </a:tr>
              <a:tr h="237451">
                <a:tc>
                  <a:txBody>
                    <a:bodyPr/>
                    <a:lstStyle/>
                    <a:p>
                      <a:r>
                        <a:rPr lang="en-US" sz="700" b="0" dirty="0">
                          <a:solidFill>
                            <a:schemeClr val="bg1"/>
                          </a:solidFill>
                          <a:latin typeface="+mn-lt"/>
                          <a:cs typeface="Arial" panose="020B0604020202020204" pitchFamily="34" charset="0"/>
                        </a:rPr>
                        <a:t>CCNA Security</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2217840667"/>
                  </a:ext>
                </a:extLst>
              </a:tr>
              <a:tr h="278686">
                <a:tc>
                  <a:txBody>
                    <a:bodyPr/>
                    <a:lstStyle/>
                    <a:p>
                      <a:r>
                        <a:rPr lang="en-US" sz="700" b="0" dirty="0">
                          <a:solidFill>
                            <a:schemeClr val="bg1"/>
                          </a:solidFill>
                          <a:latin typeface="+mn-lt"/>
                          <a:cs typeface="Arial" panose="020B0604020202020204" pitchFamily="34" charset="0"/>
                        </a:rPr>
                        <a:t>CCNA Cybersecurity Operations</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bg2">
                              <a:lumMod val="75000"/>
                            </a:schemeClr>
                          </a:solidFill>
                          <a:latin typeface="+mn-lt"/>
                          <a:cs typeface="Arial" panose="020B0604020202020204" pitchFamily="34" charset="0"/>
                          <a:sym typeface="Wingdings" panose="05000000000000000000" pitchFamily="2" charset="2"/>
                        </a:rPr>
                        <a:t></a:t>
                      </a:r>
                      <a:endParaRPr lang="en-US" sz="70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369542521"/>
                  </a:ext>
                </a:extLst>
              </a:tr>
              <a:tr h="237451">
                <a:tc>
                  <a:txBody>
                    <a:bodyPr/>
                    <a:lstStyle/>
                    <a:p>
                      <a:r>
                        <a:rPr lang="en-US" sz="700" b="0" dirty="0" err="1">
                          <a:solidFill>
                            <a:schemeClr val="bg1"/>
                          </a:solidFill>
                          <a:latin typeface="+mn-lt"/>
                          <a:cs typeface="Arial" panose="020B0604020202020204" pitchFamily="34" charset="0"/>
                        </a:rPr>
                        <a:t>IoT</a:t>
                      </a:r>
                      <a:r>
                        <a:rPr lang="en-US" sz="700" b="0" dirty="0">
                          <a:solidFill>
                            <a:schemeClr val="bg1"/>
                          </a:solidFill>
                          <a:latin typeface="+mn-lt"/>
                          <a:cs typeface="Arial" panose="020B0604020202020204" pitchFamily="34" charset="0"/>
                        </a:rPr>
                        <a:t> Security</a:t>
                      </a:r>
                    </a:p>
                  </a:txBody>
                  <a:tcPr marL="61277" marR="61277" marT="30638" marB="30638" anchor="ctr">
                    <a:solidFill>
                      <a:schemeClr val="accent4"/>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700" dirty="0">
                          <a:solidFill>
                            <a:schemeClr val="bg2">
                              <a:lumMod val="75000"/>
                            </a:schemeClr>
                          </a:solidFill>
                          <a:latin typeface="+mn-lt"/>
                          <a:cs typeface="Arial" panose="020B0604020202020204" pitchFamily="34" charset="0"/>
                          <a:sym typeface="Wingdings" panose="05000000000000000000" pitchFamily="2" charset="2"/>
                        </a:rPr>
                        <a:t></a:t>
                      </a: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953373424"/>
                  </a:ext>
                </a:extLst>
              </a:tr>
            </a:tbl>
          </a:graphicData>
        </a:graphic>
      </p:graphicFrame>
      <p:sp>
        <p:nvSpPr>
          <p:cNvPr id="21" name="Title 7"/>
          <p:cNvSpPr>
            <a:spLocks noGrp="1"/>
          </p:cNvSpPr>
          <p:nvPr>
            <p:ph type="title"/>
          </p:nvPr>
        </p:nvSpPr>
        <p:spPr>
          <a:xfrm>
            <a:off x="437766" y="2652"/>
            <a:ext cx="8345488" cy="731837"/>
          </a:xfrm>
        </p:spPr>
        <p:txBody>
          <a:bodyPr/>
          <a:lstStyle/>
          <a:p>
            <a:r>
              <a:rPr lang="en-US" dirty="0"/>
              <a:t>Career Course Languages</a:t>
            </a:r>
          </a:p>
        </p:txBody>
      </p:sp>
      <p:sp>
        <p:nvSpPr>
          <p:cNvPr id="22" name="TextBox 21"/>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October 2019</a:t>
            </a:r>
          </a:p>
        </p:txBody>
      </p:sp>
      <p:sp>
        <p:nvSpPr>
          <p:cNvPr id="25"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spTree>
    <p:extLst>
      <p:ext uri="{BB962C8B-B14F-4D97-AF65-F5344CB8AC3E}">
        <p14:creationId xmlns:p14="http://schemas.microsoft.com/office/powerpoint/2010/main" val="24926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120309105"/>
              </p:ext>
            </p:extLst>
          </p:nvPr>
        </p:nvGraphicFramePr>
        <p:xfrm>
          <a:off x="287668" y="1205958"/>
          <a:ext cx="8277470" cy="1881184"/>
        </p:xfrm>
        <a:graphic>
          <a:graphicData uri="http://schemas.openxmlformats.org/drawingml/2006/table">
            <a:tbl>
              <a:tblPr firstRow="1">
                <a:tableStyleId>{00A15C55-8517-42AA-B614-E9B94910E393}</a:tableStyleId>
              </a:tblPr>
              <a:tblGrid>
                <a:gridCol w="945888">
                  <a:extLst>
                    <a:ext uri="{9D8B030D-6E8A-4147-A177-3AD203B41FA5}">
                      <a16:colId xmlns:a16="http://schemas.microsoft.com/office/drawing/2014/main" val="20000"/>
                    </a:ext>
                  </a:extLst>
                </a:gridCol>
                <a:gridCol w="318312">
                  <a:extLst>
                    <a:ext uri="{9D8B030D-6E8A-4147-A177-3AD203B41FA5}">
                      <a16:colId xmlns:a16="http://schemas.microsoft.com/office/drawing/2014/main" val="20001"/>
                    </a:ext>
                  </a:extLst>
                </a:gridCol>
                <a:gridCol w="379058">
                  <a:extLst>
                    <a:ext uri="{9D8B030D-6E8A-4147-A177-3AD203B41FA5}">
                      <a16:colId xmlns:a16="http://schemas.microsoft.com/office/drawing/2014/main" val="20002"/>
                    </a:ext>
                  </a:extLst>
                </a:gridCol>
                <a:gridCol w="320094">
                  <a:extLst>
                    <a:ext uri="{9D8B030D-6E8A-4147-A177-3AD203B41FA5}">
                      <a16:colId xmlns:a16="http://schemas.microsoft.com/office/drawing/2014/main" val="20003"/>
                    </a:ext>
                  </a:extLst>
                </a:gridCol>
                <a:gridCol w="336941">
                  <a:extLst>
                    <a:ext uri="{9D8B030D-6E8A-4147-A177-3AD203B41FA5}">
                      <a16:colId xmlns:a16="http://schemas.microsoft.com/office/drawing/2014/main" val="20004"/>
                    </a:ext>
                  </a:extLst>
                </a:gridCol>
                <a:gridCol w="353787">
                  <a:extLst>
                    <a:ext uri="{9D8B030D-6E8A-4147-A177-3AD203B41FA5}">
                      <a16:colId xmlns:a16="http://schemas.microsoft.com/office/drawing/2014/main" val="4000715991"/>
                    </a:ext>
                  </a:extLst>
                </a:gridCol>
                <a:gridCol w="353787">
                  <a:extLst>
                    <a:ext uri="{9D8B030D-6E8A-4147-A177-3AD203B41FA5}">
                      <a16:colId xmlns:a16="http://schemas.microsoft.com/office/drawing/2014/main" val="20005"/>
                    </a:ext>
                  </a:extLst>
                </a:gridCol>
                <a:gridCol w="335854">
                  <a:extLst>
                    <a:ext uri="{9D8B030D-6E8A-4147-A177-3AD203B41FA5}">
                      <a16:colId xmlns:a16="http://schemas.microsoft.com/office/drawing/2014/main" val="20006"/>
                    </a:ext>
                  </a:extLst>
                </a:gridCol>
                <a:gridCol w="299056">
                  <a:extLst>
                    <a:ext uri="{9D8B030D-6E8A-4147-A177-3AD203B41FA5}">
                      <a16:colId xmlns:a16="http://schemas.microsoft.com/office/drawing/2014/main" val="1610658338"/>
                    </a:ext>
                  </a:extLst>
                </a:gridCol>
                <a:gridCol w="328512">
                  <a:extLst>
                    <a:ext uri="{9D8B030D-6E8A-4147-A177-3AD203B41FA5}">
                      <a16:colId xmlns:a16="http://schemas.microsoft.com/office/drawing/2014/main" val="20007"/>
                    </a:ext>
                  </a:extLst>
                </a:gridCol>
                <a:gridCol w="320458">
                  <a:extLst>
                    <a:ext uri="{9D8B030D-6E8A-4147-A177-3AD203B41FA5}">
                      <a16:colId xmlns:a16="http://schemas.microsoft.com/office/drawing/2014/main" val="20008"/>
                    </a:ext>
                  </a:extLst>
                </a:gridCol>
                <a:gridCol w="320458">
                  <a:extLst>
                    <a:ext uri="{9D8B030D-6E8A-4147-A177-3AD203B41FA5}">
                      <a16:colId xmlns:a16="http://schemas.microsoft.com/office/drawing/2014/main" val="20012"/>
                    </a:ext>
                  </a:extLst>
                </a:gridCol>
                <a:gridCol w="307107">
                  <a:extLst>
                    <a:ext uri="{9D8B030D-6E8A-4147-A177-3AD203B41FA5}">
                      <a16:colId xmlns:a16="http://schemas.microsoft.com/office/drawing/2014/main" val="20009"/>
                    </a:ext>
                  </a:extLst>
                </a:gridCol>
                <a:gridCol w="307107">
                  <a:extLst>
                    <a:ext uri="{9D8B030D-6E8A-4147-A177-3AD203B41FA5}">
                      <a16:colId xmlns:a16="http://schemas.microsoft.com/office/drawing/2014/main" val="20010"/>
                    </a:ext>
                  </a:extLst>
                </a:gridCol>
                <a:gridCol w="333814">
                  <a:extLst>
                    <a:ext uri="{9D8B030D-6E8A-4147-A177-3AD203B41FA5}">
                      <a16:colId xmlns:a16="http://schemas.microsoft.com/office/drawing/2014/main" val="3914358755"/>
                    </a:ext>
                  </a:extLst>
                </a:gridCol>
                <a:gridCol w="333814">
                  <a:extLst>
                    <a:ext uri="{9D8B030D-6E8A-4147-A177-3AD203B41FA5}">
                      <a16:colId xmlns:a16="http://schemas.microsoft.com/office/drawing/2014/main" val="20011"/>
                    </a:ext>
                  </a:extLst>
                </a:gridCol>
                <a:gridCol w="340489">
                  <a:extLst>
                    <a:ext uri="{9D8B030D-6E8A-4147-A177-3AD203B41FA5}">
                      <a16:colId xmlns:a16="http://schemas.microsoft.com/office/drawing/2014/main" val="20013"/>
                    </a:ext>
                  </a:extLst>
                </a:gridCol>
                <a:gridCol w="340489">
                  <a:extLst>
                    <a:ext uri="{9D8B030D-6E8A-4147-A177-3AD203B41FA5}">
                      <a16:colId xmlns:a16="http://schemas.microsoft.com/office/drawing/2014/main" val="20014"/>
                    </a:ext>
                  </a:extLst>
                </a:gridCol>
                <a:gridCol w="340489">
                  <a:extLst>
                    <a:ext uri="{9D8B030D-6E8A-4147-A177-3AD203B41FA5}">
                      <a16:colId xmlns:a16="http://schemas.microsoft.com/office/drawing/2014/main" val="20015"/>
                    </a:ext>
                  </a:extLst>
                </a:gridCol>
                <a:gridCol w="340489">
                  <a:extLst>
                    <a:ext uri="{9D8B030D-6E8A-4147-A177-3AD203B41FA5}">
                      <a16:colId xmlns:a16="http://schemas.microsoft.com/office/drawing/2014/main" val="20016"/>
                    </a:ext>
                  </a:extLst>
                </a:gridCol>
                <a:gridCol w="340489">
                  <a:extLst>
                    <a:ext uri="{9D8B030D-6E8A-4147-A177-3AD203B41FA5}">
                      <a16:colId xmlns:a16="http://schemas.microsoft.com/office/drawing/2014/main" val="20017"/>
                    </a:ext>
                  </a:extLst>
                </a:gridCol>
                <a:gridCol w="340489">
                  <a:extLst>
                    <a:ext uri="{9D8B030D-6E8A-4147-A177-3AD203B41FA5}">
                      <a16:colId xmlns:a16="http://schemas.microsoft.com/office/drawing/2014/main" val="20018"/>
                    </a:ext>
                  </a:extLst>
                </a:gridCol>
                <a:gridCol w="340489">
                  <a:extLst>
                    <a:ext uri="{9D8B030D-6E8A-4147-A177-3AD203B41FA5}">
                      <a16:colId xmlns:a16="http://schemas.microsoft.com/office/drawing/2014/main" val="20019"/>
                    </a:ext>
                  </a:extLst>
                </a:gridCol>
              </a:tblGrid>
              <a:tr h="548640">
                <a:tc>
                  <a:txBody>
                    <a:bodyPr/>
                    <a:lstStyle/>
                    <a:p>
                      <a:pPr algn="ctr"/>
                      <a:r>
                        <a:rPr lang="en-US" sz="1000" b="0" kern="1200" dirty="0">
                          <a:solidFill>
                            <a:schemeClr val="lt1"/>
                          </a:solidFill>
                          <a:latin typeface="+mn-lt"/>
                          <a:ea typeface="+mn-ea"/>
                          <a:cs typeface="+mn-cs"/>
                        </a:rPr>
                        <a:t>Foundational</a:t>
                      </a:r>
                      <a:endParaRPr lang="en-US" sz="700" b="0" kern="1200" dirty="0">
                        <a:solidFill>
                          <a:schemeClr val="lt1"/>
                        </a:solidFill>
                        <a:latin typeface="+mn-lt"/>
                        <a:ea typeface="+mn-ea"/>
                        <a:cs typeface="+mn-cs"/>
                      </a:endParaRPr>
                    </a:p>
                  </a:txBody>
                  <a:tcPr marL="61277" marR="61277" marT="30638" marB="30638" anchor="ctr">
                    <a:solidFill>
                      <a:schemeClr val="bg1">
                        <a:lumMod val="75000"/>
                      </a:schemeClr>
                    </a:solidFill>
                  </a:tcPr>
                </a:tc>
                <a:tc>
                  <a:txBody>
                    <a:bodyPr/>
                    <a:lstStyle/>
                    <a:p>
                      <a:pPr algn="ctr"/>
                      <a:r>
                        <a:rPr lang="en-US" sz="700" b="0" kern="1200" dirty="0">
                          <a:solidFill>
                            <a:schemeClr val="lt1"/>
                          </a:solidFill>
                          <a:latin typeface="+mn-lt"/>
                          <a:ea typeface="+mn-ea"/>
                          <a:cs typeface="+mn-cs"/>
                        </a:rPr>
                        <a:t>Arabic</a:t>
                      </a:r>
                    </a:p>
                  </a:txBody>
                  <a:tcPr marL="61277" marR="61277" marT="30638" marB="30638" vert="vert270" anchor="ctr">
                    <a:solidFill>
                      <a:schemeClr val="accent6"/>
                    </a:solidFill>
                  </a:tcPr>
                </a:tc>
                <a:tc>
                  <a:txBody>
                    <a:bodyPr/>
                    <a:lstStyle/>
                    <a:p>
                      <a:pPr algn="ctr"/>
                      <a:r>
                        <a:rPr lang="en-US" sz="700" b="0" kern="1200" dirty="0">
                          <a:solidFill>
                            <a:schemeClr val="lt1"/>
                          </a:solidFill>
                          <a:latin typeface="+mn-lt"/>
                          <a:ea typeface="+mn-ea"/>
                          <a:cs typeface="+mn-cs"/>
                        </a:rPr>
                        <a:t>Chinese-S</a:t>
                      </a:r>
                    </a:p>
                  </a:txBody>
                  <a:tcPr marL="61277" marR="61277" marT="30638" marB="30638" vert="vert270" anchor="ctr">
                    <a:solidFill>
                      <a:schemeClr val="accent6"/>
                    </a:solidFill>
                  </a:tcPr>
                </a:tc>
                <a:tc>
                  <a:txBody>
                    <a:bodyPr/>
                    <a:lstStyle/>
                    <a:p>
                      <a:pPr algn="ctr"/>
                      <a:r>
                        <a:rPr lang="en-US" sz="700" b="0" kern="1200" dirty="0">
                          <a:solidFill>
                            <a:schemeClr val="lt1"/>
                          </a:solidFill>
                          <a:latin typeface="+mn-lt"/>
                          <a:ea typeface="+mn-ea"/>
                          <a:cs typeface="+mn-cs"/>
                        </a:rPr>
                        <a:t>Chinese-T</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Croatian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Dutch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English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French</a:t>
                      </a:r>
                    </a:p>
                  </a:txBody>
                  <a:tcPr marL="36000" marR="36000"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Georgian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German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Hebrew</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Hung.</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Italian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Japan.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Kazakh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Korean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Polish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Portuguese</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Romanian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Russian</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Spanish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Turkish</a:t>
                      </a:r>
                    </a:p>
                  </a:txBody>
                  <a:tcPr marL="61277" marR="61277" marT="30638" marB="30638" vert="vert270" anchor="ctr">
                    <a:solidFill>
                      <a:schemeClr val="accent6"/>
                    </a:solidFill>
                  </a:tcPr>
                </a:tc>
                <a:tc>
                  <a:txBody>
                    <a:bodyPr/>
                    <a:lstStyle/>
                    <a:p>
                      <a:pPr algn="ctr"/>
                      <a:r>
                        <a:rPr lang="en-US" sz="700" b="0" dirty="0">
                          <a:solidFill>
                            <a:schemeClr val="bg1"/>
                          </a:solidFill>
                          <a:latin typeface="+mn-lt"/>
                          <a:cs typeface="Arial" panose="020B0604020202020204" pitchFamily="34" charset="0"/>
                        </a:rPr>
                        <a:t>Ukrainian</a:t>
                      </a:r>
                    </a:p>
                  </a:txBody>
                  <a:tcPr marL="61277" marR="61277" marT="30638" marB="30638" vert="vert270" anchor="ctr">
                    <a:solidFill>
                      <a:schemeClr val="accent6"/>
                    </a:solidFill>
                  </a:tcPr>
                </a:tc>
                <a:extLst>
                  <a:ext uri="{0D108BD9-81ED-4DB2-BD59-A6C34878D82A}">
                    <a16:rowId xmlns:a16="http://schemas.microsoft.com/office/drawing/2014/main" val="10000"/>
                  </a:ext>
                </a:extLst>
              </a:tr>
              <a:tr h="234000">
                <a:tc>
                  <a:txBody>
                    <a:bodyPr/>
                    <a:lstStyle/>
                    <a:p>
                      <a:r>
                        <a:rPr lang="en-US" sz="700" b="0" dirty="0">
                          <a:solidFill>
                            <a:schemeClr val="bg1"/>
                          </a:solidFill>
                          <a:latin typeface="+mn-lt"/>
                          <a:cs typeface="Arial" panose="020B0604020202020204" pitchFamily="34" charset="0"/>
                        </a:rPr>
                        <a:t>NDG Linux I and II</a:t>
                      </a:r>
                    </a:p>
                  </a:txBody>
                  <a:tcPr marL="61277" marR="61277" marT="30638" marB="30638" anchor="ctr">
                    <a:solidFill>
                      <a:schemeClr val="bg1">
                        <a:lumMod val="7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sym typeface="Wingdings" panose="05000000000000000000" pitchFamily="2" charset="2"/>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8"/>
                  </a:ext>
                </a:extLst>
              </a:tr>
              <a:tr h="234000">
                <a:tc>
                  <a:txBody>
                    <a:bodyPr/>
                    <a:lstStyle/>
                    <a:p>
                      <a:r>
                        <a:rPr lang="en-US" sz="700" b="0" dirty="0">
                          <a:solidFill>
                            <a:schemeClr val="bg1"/>
                          </a:solidFill>
                          <a:latin typeface="+mn-lt"/>
                          <a:cs typeface="Arial" panose="020B0604020202020204" pitchFamily="34" charset="0"/>
                        </a:rPr>
                        <a:t>CLA: Programming Essentials in C</a:t>
                      </a:r>
                    </a:p>
                  </a:txBody>
                  <a:tcPr marL="61277" marR="61277" marT="30638" marB="30638" anchor="ctr">
                    <a:solidFill>
                      <a:schemeClr val="bg1">
                        <a:lumMod val="75000"/>
                      </a:schemeClr>
                    </a:solidFill>
                  </a:tcPr>
                </a:tc>
                <a:tc>
                  <a:txBody>
                    <a:bodyPr/>
                    <a:lstStyle/>
                    <a:p>
                      <a:pPr algn="ctr"/>
                      <a:endParaRPr lang="en-US" sz="700" b="0" kern="1200" dirty="0">
                        <a:solidFill>
                          <a:schemeClr val="lt1"/>
                        </a:solidFill>
                        <a:latin typeface="+mn-lt"/>
                        <a:ea typeface="+mn-ea"/>
                        <a:cs typeface="+mn-cs"/>
                      </a:endParaRPr>
                    </a:p>
                  </a:txBody>
                  <a:tcPr marL="61277" marR="61277" marT="30638" marB="30638" anchor="ctr">
                    <a:solidFill>
                      <a:schemeClr val="bg1">
                        <a:lumMod val="95000"/>
                      </a:schemeClr>
                    </a:solidFill>
                  </a:tcPr>
                </a:tc>
                <a:tc>
                  <a:txBody>
                    <a:bodyPr/>
                    <a:lstStyle/>
                    <a:p>
                      <a:pPr algn="ctr"/>
                      <a:endParaRPr lang="en-US" sz="700" b="0" kern="1200" dirty="0">
                        <a:solidFill>
                          <a:schemeClr val="lt1"/>
                        </a:solidFill>
                        <a:latin typeface="+mn-lt"/>
                        <a:ea typeface="+mn-ea"/>
                        <a:cs typeface="+mn-cs"/>
                      </a:endParaRPr>
                    </a:p>
                  </a:txBody>
                  <a:tcPr marL="61277" marR="61277" marT="30638" marB="30638" anchor="ctr">
                    <a:solidFill>
                      <a:schemeClr val="bg1">
                        <a:lumMod val="95000"/>
                      </a:schemeClr>
                    </a:solidFill>
                  </a:tcPr>
                </a:tc>
                <a:tc>
                  <a:txBody>
                    <a:bodyPr/>
                    <a:lstStyle/>
                    <a:p>
                      <a:pPr algn="ctr"/>
                      <a:endParaRPr lang="en-US" sz="800" b="0" kern="1200" dirty="0">
                        <a:solidFill>
                          <a:schemeClr val="lt1"/>
                        </a:solidFill>
                        <a:latin typeface="+mn-lt"/>
                        <a:ea typeface="+mn-ea"/>
                        <a:cs typeface="+mn-cs"/>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36000" marR="36000"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b="0" dirty="0">
                        <a:solidFill>
                          <a:schemeClr val="bg1"/>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9"/>
                  </a:ext>
                </a:extLst>
              </a:tr>
              <a:tr h="234000">
                <a:tc>
                  <a:txBody>
                    <a:bodyPr/>
                    <a:lstStyle/>
                    <a:p>
                      <a:r>
                        <a:rPr lang="en-US" sz="700" b="0" dirty="0">
                          <a:solidFill>
                            <a:schemeClr val="bg1"/>
                          </a:solidFill>
                          <a:latin typeface="+mn-lt"/>
                          <a:cs typeface="Arial" panose="020B0604020202020204" pitchFamily="34" charset="0"/>
                        </a:rPr>
                        <a:t>CLP: Advanced Programming in C</a:t>
                      </a:r>
                    </a:p>
                  </a:txBody>
                  <a:tcPr marL="61277" marR="61277" marT="30638" marB="30638" anchor="ctr">
                    <a:solidFill>
                      <a:schemeClr val="bg1">
                        <a:lumMod val="75000"/>
                      </a:schemeClr>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05"/>
                  </a:ext>
                </a:extLst>
              </a:tr>
              <a:tr h="234000">
                <a:tc>
                  <a:txBody>
                    <a:bodyPr/>
                    <a:lstStyle/>
                    <a:p>
                      <a:r>
                        <a:rPr lang="en-US" sz="700" b="0" dirty="0">
                          <a:solidFill>
                            <a:schemeClr val="bg1"/>
                          </a:solidFill>
                          <a:latin typeface="+mn-lt"/>
                          <a:cs typeface="Arial" panose="020B0604020202020204" pitchFamily="34" charset="0"/>
                        </a:rPr>
                        <a:t>CPA: Programming Essentials in C++</a:t>
                      </a:r>
                    </a:p>
                  </a:txBody>
                  <a:tcPr marL="61277" marR="61277" marT="30638" marB="30638" anchor="ctr">
                    <a:solidFill>
                      <a:schemeClr val="bg1">
                        <a:lumMod val="75000"/>
                      </a:schemeClr>
                    </a:solidFill>
                  </a:tcPr>
                </a:tc>
                <a:tc>
                  <a:txBody>
                    <a:bodyPr/>
                    <a:lstStyle/>
                    <a:p>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endParaRPr lang="en-US" sz="7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tx1"/>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20853101"/>
                  </a:ext>
                </a:extLst>
              </a:tr>
              <a:tr h="234000">
                <a:tc>
                  <a:txBody>
                    <a:bodyPr/>
                    <a:lstStyle/>
                    <a:p>
                      <a:r>
                        <a:rPr lang="en-US" sz="700" b="0" dirty="0">
                          <a:solidFill>
                            <a:schemeClr val="bg1"/>
                          </a:solidFill>
                          <a:latin typeface="+mn-lt"/>
                          <a:cs typeface="Arial" panose="020B0604020202020204" pitchFamily="34" charset="0"/>
                        </a:rPr>
                        <a:t>CPP: Advanced Programming in C++</a:t>
                      </a:r>
                    </a:p>
                  </a:txBody>
                  <a:tcPr marL="61277" marR="61277" marT="30638" marB="30638" anchor="ctr">
                    <a:solidFill>
                      <a:schemeClr val="bg1">
                        <a:lumMod val="75000"/>
                      </a:schemeClr>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sz="7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800" dirty="0">
                          <a:solidFill>
                            <a:schemeClr val="bg2">
                              <a:lumMod val="75000"/>
                            </a:schemeClr>
                          </a:solidFill>
                          <a:latin typeface="+mn-lt"/>
                          <a:cs typeface="Arial" panose="020B0604020202020204" pitchFamily="34" charset="0"/>
                          <a:sym typeface="Wingdings" panose="05000000000000000000" pitchFamily="2" charset="2"/>
                        </a:rPr>
                        <a:t></a:t>
                      </a: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algn="ct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bg2">
                            <a:lumMod val="75000"/>
                          </a:schemeClr>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accent4"/>
                        </a:solidFill>
                        <a:latin typeface="+mn-lt"/>
                        <a:cs typeface="Arial" panose="020B0604020202020204" pitchFamily="34" charset="0"/>
                      </a:endParaRPr>
                    </a:p>
                  </a:txBody>
                  <a:tcPr marL="61277" marR="61277" marT="30638" marB="30638"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21" name="Title 7"/>
          <p:cNvSpPr>
            <a:spLocks noGrp="1"/>
          </p:cNvSpPr>
          <p:nvPr>
            <p:ph type="title"/>
          </p:nvPr>
        </p:nvSpPr>
        <p:spPr/>
        <p:txBody>
          <a:bodyPr/>
          <a:lstStyle/>
          <a:p>
            <a:r>
              <a:rPr lang="en-US" dirty="0"/>
              <a:t>Complementary Offerings Languages</a:t>
            </a:r>
          </a:p>
        </p:txBody>
      </p:sp>
      <p:sp>
        <p:nvSpPr>
          <p:cNvPr id="22" name="TextBox 21"/>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October 2019</a:t>
            </a:r>
          </a:p>
        </p:txBody>
      </p:sp>
      <p:sp>
        <p:nvSpPr>
          <p:cNvPr id="25"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spTree>
    <p:extLst>
      <p:ext uri="{BB962C8B-B14F-4D97-AF65-F5344CB8AC3E}">
        <p14:creationId xmlns:p14="http://schemas.microsoft.com/office/powerpoint/2010/main" val="256182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1007"/>
            <a:ext cx="3113517" cy="369332"/>
          </a:xfrm>
          <a:prstGeom prst="rect">
            <a:avLst/>
          </a:prstGeom>
          <a:solidFill>
            <a:srgbClr val="FFFF00"/>
          </a:solidFill>
        </p:spPr>
        <p:txBody>
          <a:bodyPr wrap="square" rtlCol="0">
            <a:spAutoFit/>
          </a:bodyPr>
          <a:lstStyle/>
          <a:p>
            <a:r>
              <a:rPr lang="en-US" dirty="0"/>
              <a:t>Version without build</a:t>
            </a:r>
          </a:p>
        </p:txBody>
      </p:sp>
      <p:sp>
        <p:nvSpPr>
          <p:cNvPr id="185" name="Isosceles Triangle 184"/>
          <p:cNvSpPr/>
          <p:nvPr/>
        </p:nvSpPr>
        <p:spPr>
          <a:xfrm rot="5400000">
            <a:off x="3051175" y="2153697"/>
            <a:ext cx="333909" cy="293722"/>
          </a:xfrm>
          <a:prstGeom prst="triangle">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Isosceles Triangle 185"/>
          <p:cNvSpPr/>
          <p:nvPr/>
        </p:nvSpPr>
        <p:spPr>
          <a:xfrm rot="5400000">
            <a:off x="5727168" y="2153697"/>
            <a:ext cx="333909" cy="293722"/>
          </a:xfrm>
          <a:prstGeom prst="triangle">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7" name="Group 186"/>
          <p:cNvGrpSpPr/>
          <p:nvPr/>
        </p:nvGrpSpPr>
        <p:grpSpPr>
          <a:xfrm>
            <a:off x="3218129" y="3613587"/>
            <a:ext cx="5165078" cy="976701"/>
            <a:chOff x="3218129" y="3613587"/>
            <a:chExt cx="5165078" cy="976701"/>
          </a:xfrm>
        </p:grpSpPr>
        <p:sp>
          <p:nvSpPr>
            <p:cNvPr id="188" name="Rectangle 187"/>
            <p:cNvSpPr/>
            <p:nvPr/>
          </p:nvSpPr>
          <p:spPr>
            <a:xfrm>
              <a:off x="3218129" y="3613587"/>
              <a:ext cx="5165078" cy="97670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extBox 188"/>
            <p:cNvSpPr txBox="1"/>
            <p:nvPr/>
          </p:nvSpPr>
          <p:spPr>
            <a:xfrm>
              <a:off x="3365964" y="3676180"/>
              <a:ext cx="4869408" cy="851515"/>
            </a:xfrm>
            <a:prstGeom prst="rect">
              <a:avLst/>
            </a:prstGeom>
            <a:noFill/>
          </p:spPr>
          <p:txBody>
            <a:bodyPr wrap="square" rtlCol="0">
              <a:spAutoFit/>
            </a:bodyPr>
            <a:lstStyle/>
            <a:p>
              <a:pPr algn="ctr">
                <a:spcAft>
                  <a:spcPts val="400"/>
                </a:spcAft>
              </a:pPr>
              <a:r>
                <a:rPr lang="en-US" dirty="0">
                  <a:solidFill>
                    <a:schemeClr val="bg1"/>
                  </a:solidFill>
                </a:rPr>
                <a:t>Collaborate for Impact</a:t>
              </a:r>
            </a:p>
            <a:p>
              <a:pPr algn="ctr"/>
              <a:r>
                <a:rPr lang="en-US" sz="1400" dirty="0">
                  <a:solidFill>
                    <a:schemeClr val="bg1"/>
                  </a:solidFill>
                </a:rPr>
                <a:t>Contribute to a creative and innovative process </a:t>
              </a:r>
            </a:p>
            <a:p>
              <a:pPr algn="ctr"/>
              <a:r>
                <a:rPr lang="en-US" sz="1400" dirty="0">
                  <a:solidFill>
                    <a:schemeClr val="bg1"/>
                  </a:solidFill>
                </a:rPr>
                <a:t>Synthesize skills to solve real-world problems</a:t>
              </a:r>
            </a:p>
          </p:txBody>
        </p:sp>
      </p:grpSp>
      <p:sp>
        <p:nvSpPr>
          <p:cNvPr id="216" name="Title 2"/>
          <p:cNvSpPr txBox="1">
            <a:spLocks/>
          </p:cNvSpPr>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b="0" i="0" u="none" kern="1200">
                <a:solidFill>
                  <a:schemeClr val="accent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t>Our Portfolio Builds Interest and Competency</a:t>
            </a:r>
          </a:p>
        </p:txBody>
      </p:sp>
      <p:grpSp>
        <p:nvGrpSpPr>
          <p:cNvPr id="78" name="Group 77"/>
          <p:cNvGrpSpPr/>
          <p:nvPr/>
        </p:nvGrpSpPr>
        <p:grpSpPr>
          <a:xfrm>
            <a:off x="970695" y="3959875"/>
            <a:ext cx="2075323" cy="733921"/>
            <a:chOff x="329357" y="1309279"/>
            <a:chExt cx="8459989" cy="2991806"/>
          </a:xfrm>
        </p:grpSpPr>
        <p:grpSp>
          <p:nvGrpSpPr>
            <p:cNvPr id="79" name="Group 78"/>
            <p:cNvGrpSpPr/>
            <p:nvPr/>
          </p:nvGrpSpPr>
          <p:grpSpPr>
            <a:xfrm>
              <a:off x="6160248" y="1309279"/>
              <a:ext cx="2021401" cy="1994706"/>
              <a:chOff x="3511314" y="1309279"/>
              <a:chExt cx="2021401" cy="1994706"/>
            </a:xfrm>
          </p:grpSpPr>
          <p:sp>
            <p:nvSpPr>
              <p:cNvPr id="123" name="Chord 122"/>
              <p:cNvSpPr/>
              <p:nvPr/>
            </p:nvSpPr>
            <p:spPr>
              <a:xfrm>
                <a:off x="3538009" y="1309279"/>
                <a:ext cx="1994706" cy="1994706"/>
              </a:xfrm>
              <a:prstGeom prst="chord">
                <a:avLst>
                  <a:gd name="adj1" fmla="val 5467745"/>
                  <a:gd name="adj2" fmla="val 16200000"/>
                </a:avLst>
              </a:prstGeom>
              <a:solidFill>
                <a:srgbClr val="FDCD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24" name="Chord 123"/>
              <p:cNvSpPr/>
              <p:nvPr/>
            </p:nvSpPr>
            <p:spPr>
              <a:xfrm rot="10800000">
                <a:off x="3511314" y="1309279"/>
                <a:ext cx="1994706" cy="1994706"/>
              </a:xfrm>
              <a:prstGeom prst="chord">
                <a:avLst>
                  <a:gd name="adj1" fmla="val 5467745"/>
                  <a:gd name="adj2" fmla="val 1620000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nvGrpSpPr>
            <p:cNvPr id="98" name="Group 97"/>
            <p:cNvGrpSpPr/>
            <p:nvPr/>
          </p:nvGrpSpPr>
          <p:grpSpPr>
            <a:xfrm>
              <a:off x="925712" y="1309279"/>
              <a:ext cx="2021401" cy="2001180"/>
              <a:chOff x="3552682" y="1344155"/>
              <a:chExt cx="2021401" cy="2001180"/>
            </a:xfrm>
          </p:grpSpPr>
          <p:sp>
            <p:nvSpPr>
              <p:cNvPr id="121" name="Chord 120"/>
              <p:cNvSpPr/>
              <p:nvPr/>
            </p:nvSpPr>
            <p:spPr>
              <a:xfrm>
                <a:off x="3579377" y="1345301"/>
                <a:ext cx="1994706" cy="1994706"/>
              </a:xfrm>
              <a:prstGeom prst="chord">
                <a:avLst>
                  <a:gd name="adj1" fmla="val 5467745"/>
                  <a:gd name="adj2" fmla="val 1620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22" name="Chord 121"/>
              <p:cNvSpPr/>
              <p:nvPr/>
            </p:nvSpPr>
            <p:spPr>
              <a:xfrm rot="10800000">
                <a:off x="3552682" y="1344155"/>
                <a:ext cx="1994706" cy="2001180"/>
              </a:xfrm>
              <a:prstGeom prst="chord">
                <a:avLst>
                  <a:gd name="adj1" fmla="val 5467745"/>
                  <a:gd name="adj2" fmla="val 16200000"/>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sp>
          <p:nvSpPr>
            <p:cNvPr id="100" name="Chord 99"/>
            <p:cNvSpPr/>
            <p:nvPr/>
          </p:nvSpPr>
          <p:spPr>
            <a:xfrm>
              <a:off x="3538009" y="1309279"/>
              <a:ext cx="1994706" cy="1994706"/>
            </a:xfrm>
            <a:prstGeom prst="chord">
              <a:avLst>
                <a:gd name="adj1" fmla="val 5467745"/>
                <a:gd name="adj2" fmla="val 1620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01" name="Chord 100"/>
            <p:cNvSpPr/>
            <p:nvPr/>
          </p:nvSpPr>
          <p:spPr>
            <a:xfrm rot="10800000">
              <a:off x="3511314" y="1309279"/>
              <a:ext cx="1994706" cy="199470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02" name="Rectangle 101"/>
            <p:cNvSpPr/>
            <p:nvPr/>
          </p:nvSpPr>
          <p:spPr>
            <a:xfrm>
              <a:off x="329357" y="3485567"/>
              <a:ext cx="3214112" cy="815518"/>
            </a:xfrm>
            <a:prstGeom prst="rect">
              <a:avLst/>
            </a:prstGeom>
          </p:spPr>
          <p:txBody>
            <a:bodyPr wrap="square">
              <a:spAutoFit/>
            </a:bodyPr>
            <a:lstStyle/>
            <a:p>
              <a:pPr algn="ctr"/>
              <a:r>
                <a:rPr lang="en-US" sz="700" dirty="0">
                  <a:solidFill>
                    <a:srgbClr val="004C69"/>
                  </a:solidFill>
                </a:rPr>
                <a:t>Exposure</a:t>
              </a:r>
            </a:p>
          </p:txBody>
        </p:sp>
        <p:sp>
          <p:nvSpPr>
            <p:cNvPr id="103" name="Rectangle 102"/>
            <p:cNvSpPr/>
            <p:nvPr/>
          </p:nvSpPr>
          <p:spPr>
            <a:xfrm>
              <a:off x="5575230" y="3485567"/>
              <a:ext cx="3214116" cy="815518"/>
            </a:xfrm>
            <a:prstGeom prst="rect">
              <a:avLst/>
            </a:prstGeom>
          </p:spPr>
          <p:txBody>
            <a:bodyPr wrap="square">
              <a:spAutoFit/>
            </a:bodyPr>
            <a:lstStyle/>
            <a:p>
              <a:pPr algn="ctr"/>
              <a:r>
                <a:rPr lang="en-US" sz="700" dirty="0">
                  <a:solidFill>
                    <a:srgbClr val="004C69"/>
                  </a:solidFill>
                </a:rPr>
                <a:t>Experience</a:t>
              </a:r>
            </a:p>
          </p:txBody>
        </p:sp>
        <p:sp>
          <p:nvSpPr>
            <p:cNvPr id="104" name="Rectangle 103"/>
            <p:cNvSpPr/>
            <p:nvPr/>
          </p:nvSpPr>
          <p:spPr>
            <a:xfrm>
              <a:off x="2969673" y="3485567"/>
              <a:ext cx="3214112" cy="815518"/>
            </a:xfrm>
            <a:prstGeom prst="rect">
              <a:avLst/>
            </a:prstGeom>
          </p:spPr>
          <p:txBody>
            <a:bodyPr wrap="square">
              <a:spAutoFit/>
            </a:bodyPr>
            <a:lstStyle/>
            <a:p>
              <a:pPr algn="ctr"/>
              <a:r>
                <a:rPr lang="en-US" sz="700" dirty="0">
                  <a:solidFill>
                    <a:srgbClr val="004C69"/>
                  </a:solidFill>
                </a:rPr>
                <a:t>Education</a:t>
              </a:r>
            </a:p>
          </p:txBody>
        </p:sp>
        <p:pic>
          <p:nvPicPr>
            <p:cNvPr id="105" name="Picture 104" descr="icons-24.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7876" y="1758718"/>
              <a:ext cx="1270335" cy="1095828"/>
            </a:xfrm>
            <a:prstGeom prst="rect">
              <a:avLst/>
            </a:prstGeom>
          </p:spPr>
        </p:pic>
        <p:sp>
          <p:nvSpPr>
            <p:cNvPr id="106" name="Rectangle 105"/>
            <p:cNvSpPr/>
            <p:nvPr/>
          </p:nvSpPr>
          <p:spPr>
            <a:xfrm>
              <a:off x="3949493" y="1825333"/>
              <a:ext cx="563550" cy="62299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pic>
          <p:nvPicPr>
            <p:cNvPr id="107" name="Picture 10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68174" y="1780492"/>
              <a:ext cx="828225" cy="1049988"/>
            </a:xfrm>
            <a:prstGeom prst="rect">
              <a:avLst/>
            </a:prstGeom>
          </p:spPr>
        </p:pic>
        <p:sp>
          <p:nvSpPr>
            <p:cNvPr id="108" name="Rectangle 107"/>
            <p:cNvSpPr/>
            <p:nvPr/>
          </p:nvSpPr>
          <p:spPr>
            <a:xfrm>
              <a:off x="6841602" y="1825333"/>
              <a:ext cx="658586" cy="14366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solidFill>
                    <a:schemeClr val="bg1"/>
                  </a:solidFill>
                </a:rPr>
                <a:t>Resume</a:t>
              </a:r>
            </a:p>
          </p:txBody>
        </p:sp>
        <p:pic>
          <p:nvPicPr>
            <p:cNvPr id="109" name="Picture 108" descr="icons-21.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77972" y="1980937"/>
              <a:ext cx="506591" cy="287973"/>
            </a:xfrm>
            <a:prstGeom prst="rect">
              <a:avLst/>
            </a:prstGeom>
          </p:spPr>
        </p:pic>
        <p:sp>
          <p:nvSpPr>
            <p:cNvPr id="110" name="Freeform 17"/>
            <p:cNvSpPr>
              <a:spLocks/>
            </p:cNvSpPr>
            <p:nvPr/>
          </p:nvSpPr>
          <p:spPr bwMode="auto">
            <a:xfrm>
              <a:off x="1417111" y="1904631"/>
              <a:ext cx="805709" cy="569067"/>
            </a:xfrm>
            <a:custGeom>
              <a:avLst/>
              <a:gdLst>
                <a:gd name="T0" fmla="*/ 124 w 239"/>
                <a:gd name="T1" fmla="*/ 165 h 168"/>
                <a:gd name="T2" fmla="*/ 108 w 239"/>
                <a:gd name="T3" fmla="*/ 134 h 168"/>
                <a:gd name="T4" fmla="*/ 85 w 239"/>
                <a:gd name="T5" fmla="*/ 127 h 168"/>
                <a:gd name="T6" fmla="*/ 11 w 239"/>
                <a:gd name="T7" fmla="*/ 165 h 168"/>
                <a:gd name="T8" fmla="*/ 0 w 239"/>
                <a:gd name="T9" fmla="*/ 143 h 168"/>
                <a:gd name="T10" fmla="*/ 85 w 239"/>
                <a:gd name="T11" fmla="*/ 99 h 168"/>
                <a:gd name="T12" fmla="*/ 151 w 239"/>
                <a:gd name="T13" fmla="*/ 0 h 168"/>
                <a:gd name="T14" fmla="*/ 239 w 239"/>
                <a:gd name="T15" fmla="*/ 168 h 168"/>
                <a:gd name="T16" fmla="*/ 124 w 239"/>
                <a:gd name="T17" fmla="*/ 16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168">
                  <a:moveTo>
                    <a:pt x="124" y="165"/>
                  </a:moveTo>
                  <a:cubicBezTo>
                    <a:pt x="108" y="134"/>
                    <a:pt x="108" y="134"/>
                    <a:pt x="108" y="134"/>
                  </a:cubicBezTo>
                  <a:cubicBezTo>
                    <a:pt x="104" y="126"/>
                    <a:pt x="94" y="123"/>
                    <a:pt x="85" y="127"/>
                  </a:cubicBezTo>
                  <a:cubicBezTo>
                    <a:pt x="11" y="165"/>
                    <a:pt x="11" y="165"/>
                    <a:pt x="11" y="165"/>
                  </a:cubicBezTo>
                  <a:cubicBezTo>
                    <a:pt x="0" y="143"/>
                    <a:pt x="0" y="143"/>
                    <a:pt x="0" y="143"/>
                  </a:cubicBezTo>
                  <a:cubicBezTo>
                    <a:pt x="85" y="99"/>
                    <a:pt x="85" y="99"/>
                    <a:pt x="85" y="99"/>
                  </a:cubicBezTo>
                  <a:cubicBezTo>
                    <a:pt x="116" y="82"/>
                    <a:pt x="140" y="29"/>
                    <a:pt x="151" y="0"/>
                  </a:cubicBezTo>
                  <a:cubicBezTo>
                    <a:pt x="239" y="168"/>
                    <a:pt x="239" y="168"/>
                    <a:pt x="239" y="168"/>
                  </a:cubicBezTo>
                  <a:cubicBezTo>
                    <a:pt x="210" y="161"/>
                    <a:pt x="156" y="151"/>
                    <a:pt x="124" y="1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600" dirty="0"/>
            </a:p>
          </p:txBody>
        </p:sp>
        <p:sp>
          <p:nvSpPr>
            <p:cNvPr id="111" name="Freeform 110"/>
            <p:cNvSpPr>
              <a:spLocks/>
            </p:cNvSpPr>
            <p:nvPr/>
          </p:nvSpPr>
          <p:spPr bwMode="auto">
            <a:xfrm>
              <a:off x="1928380" y="1898854"/>
              <a:ext cx="294440" cy="564803"/>
            </a:xfrm>
            <a:custGeom>
              <a:avLst/>
              <a:gdLst/>
              <a:ahLst/>
              <a:cxnLst/>
              <a:rect l="l" t="t" r="r" b="b"/>
              <a:pathLst>
                <a:path w="294440" h="564803">
                  <a:moveTo>
                    <a:pt x="0" y="0"/>
                  </a:moveTo>
                  <a:cubicBezTo>
                    <a:pt x="294440" y="564803"/>
                    <a:pt x="294440" y="564803"/>
                    <a:pt x="294440" y="564803"/>
                  </a:cubicBezTo>
                  <a:cubicBezTo>
                    <a:pt x="221334" y="547072"/>
                    <a:pt x="101100" y="523659"/>
                    <a:pt x="0" y="532890"/>
                  </a:cubicBez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600" dirty="0"/>
            </a:p>
          </p:txBody>
        </p:sp>
        <p:grpSp>
          <p:nvGrpSpPr>
            <p:cNvPr id="112" name="Group 111"/>
            <p:cNvGrpSpPr/>
            <p:nvPr/>
          </p:nvGrpSpPr>
          <p:grpSpPr>
            <a:xfrm>
              <a:off x="1364894" y="1838435"/>
              <a:ext cx="1095418" cy="947093"/>
              <a:chOff x="1230110" y="1644291"/>
              <a:chExt cx="1373052" cy="1187135"/>
            </a:xfrm>
          </p:grpSpPr>
          <p:sp>
            <p:nvSpPr>
              <p:cNvPr id="113" name="Freeform 5"/>
              <p:cNvSpPr>
                <a:spLocks noEditPoints="1"/>
              </p:cNvSpPr>
              <p:nvPr/>
            </p:nvSpPr>
            <p:spPr bwMode="auto">
              <a:xfrm>
                <a:off x="1230110" y="1677996"/>
                <a:ext cx="1117600" cy="944563"/>
              </a:xfrm>
              <a:custGeom>
                <a:avLst/>
                <a:gdLst>
                  <a:gd name="T0" fmla="*/ 264 w 297"/>
                  <a:gd name="T1" fmla="*/ 131 h 250"/>
                  <a:gd name="T2" fmla="*/ 267 w 297"/>
                  <a:gd name="T3" fmla="*/ 88 h 250"/>
                  <a:gd name="T4" fmla="*/ 229 w 297"/>
                  <a:gd name="T5" fmla="*/ 65 h 250"/>
                  <a:gd name="T6" fmla="*/ 199 w 297"/>
                  <a:gd name="T7" fmla="*/ 7 h 250"/>
                  <a:gd name="T8" fmla="*/ 188 w 297"/>
                  <a:gd name="T9" fmla="*/ 1 h 250"/>
                  <a:gd name="T10" fmla="*/ 177 w 297"/>
                  <a:gd name="T11" fmla="*/ 8 h 250"/>
                  <a:gd name="T12" fmla="*/ 115 w 297"/>
                  <a:gd name="T13" fmla="*/ 106 h 250"/>
                  <a:gd name="T14" fmla="*/ 28 w 297"/>
                  <a:gd name="T15" fmla="*/ 152 h 250"/>
                  <a:gd name="T16" fmla="*/ 23 w 297"/>
                  <a:gd name="T17" fmla="*/ 168 h 250"/>
                  <a:gd name="T18" fmla="*/ 9 w 297"/>
                  <a:gd name="T19" fmla="*/ 222 h 250"/>
                  <a:gd name="T20" fmla="*/ 61 w 297"/>
                  <a:gd name="T21" fmla="*/ 242 h 250"/>
                  <a:gd name="T22" fmla="*/ 68 w 297"/>
                  <a:gd name="T23" fmla="*/ 248 h 250"/>
                  <a:gd name="T24" fmla="*/ 72 w 297"/>
                  <a:gd name="T25" fmla="*/ 248 h 250"/>
                  <a:gd name="T26" fmla="*/ 77 w 297"/>
                  <a:gd name="T27" fmla="*/ 247 h 250"/>
                  <a:gd name="T28" fmla="*/ 165 w 297"/>
                  <a:gd name="T29" fmla="*/ 201 h 250"/>
                  <a:gd name="T30" fmla="*/ 281 w 297"/>
                  <a:gd name="T31" fmla="*/ 206 h 250"/>
                  <a:gd name="T32" fmla="*/ 293 w 297"/>
                  <a:gd name="T33" fmla="*/ 202 h 250"/>
                  <a:gd name="T34" fmla="*/ 294 w 297"/>
                  <a:gd name="T35" fmla="*/ 189 h 250"/>
                  <a:gd name="T36" fmla="*/ 264 w 297"/>
                  <a:gd name="T37" fmla="*/ 131 h 250"/>
                  <a:gd name="T38" fmla="*/ 162 w 297"/>
                  <a:gd name="T39" fmla="*/ 186 h 250"/>
                  <a:gd name="T40" fmla="*/ 146 w 297"/>
                  <a:gd name="T41" fmla="*/ 155 h 250"/>
                  <a:gd name="T42" fmla="*/ 123 w 297"/>
                  <a:gd name="T43" fmla="*/ 148 h 250"/>
                  <a:gd name="T44" fmla="*/ 49 w 297"/>
                  <a:gd name="T45" fmla="*/ 186 h 250"/>
                  <a:gd name="T46" fmla="*/ 38 w 297"/>
                  <a:gd name="T47" fmla="*/ 164 h 250"/>
                  <a:gd name="T48" fmla="*/ 123 w 297"/>
                  <a:gd name="T49" fmla="*/ 120 h 250"/>
                  <a:gd name="T50" fmla="*/ 189 w 297"/>
                  <a:gd name="T51" fmla="*/ 21 h 250"/>
                  <a:gd name="T52" fmla="*/ 277 w 297"/>
                  <a:gd name="T53" fmla="*/ 189 h 250"/>
                  <a:gd name="T54" fmla="*/ 162 w 297"/>
                  <a:gd name="T55" fmla="*/ 18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7" h="250">
                    <a:moveTo>
                      <a:pt x="264" y="131"/>
                    </a:moveTo>
                    <a:cubicBezTo>
                      <a:pt x="272" y="118"/>
                      <a:pt x="274" y="102"/>
                      <a:pt x="267" y="88"/>
                    </a:cubicBezTo>
                    <a:cubicBezTo>
                      <a:pt x="259" y="73"/>
                      <a:pt x="244" y="65"/>
                      <a:pt x="229" y="65"/>
                    </a:cubicBezTo>
                    <a:cubicBezTo>
                      <a:pt x="199" y="7"/>
                      <a:pt x="199" y="7"/>
                      <a:pt x="199" y="7"/>
                    </a:cubicBezTo>
                    <a:cubicBezTo>
                      <a:pt x="196" y="2"/>
                      <a:pt x="192" y="0"/>
                      <a:pt x="188" y="1"/>
                    </a:cubicBezTo>
                    <a:cubicBezTo>
                      <a:pt x="183" y="1"/>
                      <a:pt x="179" y="4"/>
                      <a:pt x="177" y="8"/>
                    </a:cubicBezTo>
                    <a:cubicBezTo>
                      <a:pt x="171" y="27"/>
                      <a:pt x="146" y="90"/>
                      <a:pt x="115" y="106"/>
                    </a:cubicBezTo>
                    <a:cubicBezTo>
                      <a:pt x="28" y="152"/>
                      <a:pt x="28" y="152"/>
                      <a:pt x="28" y="152"/>
                    </a:cubicBezTo>
                    <a:cubicBezTo>
                      <a:pt x="22" y="155"/>
                      <a:pt x="20" y="162"/>
                      <a:pt x="23" y="168"/>
                    </a:cubicBezTo>
                    <a:cubicBezTo>
                      <a:pt x="6" y="180"/>
                      <a:pt x="0" y="203"/>
                      <a:pt x="9" y="222"/>
                    </a:cubicBezTo>
                    <a:cubicBezTo>
                      <a:pt x="19" y="241"/>
                      <a:pt x="42" y="250"/>
                      <a:pt x="61" y="242"/>
                    </a:cubicBezTo>
                    <a:cubicBezTo>
                      <a:pt x="63" y="245"/>
                      <a:pt x="66" y="247"/>
                      <a:pt x="68" y="248"/>
                    </a:cubicBezTo>
                    <a:cubicBezTo>
                      <a:pt x="69" y="248"/>
                      <a:pt x="71" y="248"/>
                      <a:pt x="72" y="248"/>
                    </a:cubicBezTo>
                    <a:cubicBezTo>
                      <a:pt x="74" y="248"/>
                      <a:pt x="76" y="248"/>
                      <a:pt x="77" y="247"/>
                    </a:cubicBezTo>
                    <a:cubicBezTo>
                      <a:pt x="165" y="201"/>
                      <a:pt x="165" y="201"/>
                      <a:pt x="165" y="201"/>
                    </a:cubicBezTo>
                    <a:cubicBezTo>
                      <a:pt x="195" y="185"/>
                      <a:pt x="261" y="201"/>
                      <a:pt x="281" y="206"/>
                    </a:cubicBezTo>
                    <a:cubicBezTo>
                      <a:pt x="285" y="207"/>
                      <a:pt x="290" y="205"/>
                      <a:pt x="293" y="202"/>
                    </a:cubicBezTo>
                    <a:cubicBezTo>
                      <a:pt x="296" y="198"/>
                      <a:pt x="297" y="194"/>
                      <a:pt x="294" y="189"/>
                    </a:cubicBezTo>
                    <a:lnTo>
                      <a:pt x="264" y="131"/>
                    </a:lnTo>
                    <a:close/>
                    <a:moveTo>
                      <a:pt x="162" y="186"/>
                    </a:moveTo>
                    <a:cubicBezTo>
                      <a:pt x="146" y="155"/>
                      <a:pt x="146" y="155"/>
                      <a:pt x="146" y="155"/>
                    </a:cubicBezTo>
                    <a:cubicBezTo>
                      <a:pt x="142" y="147"/>
                      <a:pt x="132" y="144"/>
                      <a:pt x="123" y="148"/>
                    </a:cubicBezTo>
                    <a:cubicBezTo>
                      <a:pt x="49" y="186"/>
                      <a:pt x="49" y="186"/>
                      <a:pt x="49" y="186"/>
                    </a:cubicBezTo>
                    <a:cubicBezTo>
                      <a:pt x="38" y="164"/>
                      <a:pt x="38" y="164"/>
                      <a:pt x="38" y="164"/>
                    </a:cubicBezTo>
                    <a:cubicBezTo>
                      <a:pt x="123" y="120"/>
                      <a:pt x="123" y="120"/>
                      <a:pt x="123" y="120"/>
                    </a:cubicBezTo>
                    <a:cubicBezTo>
                      <a:pt x="154" y="103"/>
                      <a:pt x="178" y="50"/>
                      <a:pt x="189" y="21"/>
                    </a:cubicBezTo>
                    <a:cubicBezTo>
                      <a:pt x="277" y="189"/>
                      <a:pt x="277" y="189"/>
                      <a:pt x="277" y="189"/>
                    </a:cubicBezTo>
                    <a:cubicBezTo>
                      <a:pt x="248" y="182"/>
                      <a:pt x="194" y="172"/>
                      <a:pt x="162" y="18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600" dirty="0"/>
              </a:p>
            </p:txBody>
          </p:sp>
          <p:sp>
            <p:nvSpPr>
              <p:cNvPr id="114" name="Freeform 6"/>
              <p:cNvSpPr>
                <a:spLocks/>
              </p:cNvSpPr>
              <p:nvPr/>
            </p:nvSpPr>
            <p:spPr bwMode="auto">
              <a:xfrm>
                <a:off x="1635263" y="2526499"/>
                <a:ext cx="385556" cy="304927"/>
              </a:xfrm>
              <a:custGeom>
                <a:avLst/>
                <a:gdLst>
                  <a:gd name="T0" fmla="*/ 80 w 111"/>
                  <a:gd name="T1" fmla="*/ 34 h 87"/>
                  <a:gd name="T2" fmla="*/ 67 w 111"/>
                  <a:gd name="T3" fmla="*/ 15 h 87"/>
                  <a:gd name="T4" fmla="*/ 59 w 111"/>
                  <a:gd name="T5" fmla="*/ 3 h 87"/>
                  <a:gd name="T6" fmla="*/ 51 w 111"/>
                  <a:gd name="T7" fmla="*/ 1 h 87"/>
                  <a:gd name="T8" fmla="*/ 5 w 111"/>
                  <a:gd name="T9" fmla="*/ 26 h 87"/>
                  <a:gd name="T10" fmla="*/ 4 w 111"/>
                  <a:gd name="T11" fmla="*/ 37 h 87"/>
                  <a:gd name="T12" fmla="*/ 52 w 111"/>
                  <a:gd name="T13" fmla="*/ 83 h 87"/>
                  <a:gd name="T14" fmla="*/ 68 w 111"/>
                  <a:gd name="T15" fmla="*/ 84 h 87"/>
                  <a:gd name="T16" fmla="*/ 103 w 111"/>
                  <a:gd name="T17" fmla="*/ 67 h 87"/>
                  <a:gd name="T18" fmla="*/ 107 w 111"/>
                  <a:gd name="T19" fmla="*/ 49 h 87"/>
                  <a:gd name="T20" fmla="*/ 80 w 111"/>
                  <a:gd name="T21" fmla="*/ 3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87">
                    <a:moveTo>
                      <a:pt x="80" y="34"/>
                    </a:moveTo>
                    <a:cubicBezTo>
                      <a:pt x="69" y="33"/>
                      <a:pt x="69" y="20"/>
                      <a:pt x="67" y="15"/>
                    </a:cubicBezTo>
                    <a:cubicBezTo>
                      <a:pt x="66" y="12"/>
                      <a:pt x="63" y="8"/>
                      <a:pt x="59" y="3"/>
                    </a:cubicBezTo>
                    <a:cubicBezTo>
                      <a:pt x="57" y="0"/>
                      <a:pt x="54" y="0"/>
                      <a:pt x="51" y="1"/>
                    </a:cubicBezTo>
                    <a:cubicBezTo>
                      <a:pt x="5" y="26"/>
                      <a:pt x="5" y="26"/>
                      <a:pt x="5" y="26"/>
                    </a:cubicBezTo>
                    <a:cubicBezTo>
                      <a:pt x="1" y="27"/>
                      <a:pt x="0" y="33"/>
                      <a:pt x="4" y="37"/>
                    </a:cubicBezTo>
                    <a:cubicBezTo>
                      <a:pt x="52" y="83"/>
                      <a:pt x="52" y="83"/>
                      <a:pt x="52" y="83"/>
                    </a:cubicBezTo>
                    <a:cubicBezTo>
                      <a:pt x="56" y="87"/>
                      <a:pt x="63" y="87"/>
                      <a:pt x="68" y="84"/>
                    </a:cubicBezTo>
                    <a:cubicBezTo>
                      <a:pt x="103" y="67"/>
                      <a:pt x="103" y="67"/>
                      <a:pt x="103" y="67"/>
                    </a:cubicBezTo>
                    <a:cubicBezTo>
                      <a:pt x="109" y="63"/>
                      <a:pt x="111" y="55"/>
                      <a:pt x="107" y="49"/>
                    </a:cubicBezTo>
                    <a:cubicBezTo>
                      <a:pt x="102" y="42"/>
                      <a:pt x="94" y="36"/>
                      <a:pt x="80" y="3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600" dirty="0"/>
              </a:p>
            </p:txBody>
          </p:sp>
          <p:sp>
            <p:nvSpPr>
              <p:cNvPr id="115" name="Freeform 7"/>
              <p:cNvSpPr>
                <a:spLocks/>
              </p:cNvSpPr>
              <p:nvPr/>
            </p:nvSpPr>
            <p:spPr bwMode="auto">
              <a:xfrm>
                <a:off x="2257087" y="1644291"/>
                <a:ext cx="346075" cy="530225"/>
              </a:xfrm>
              <a:custGeom>
                <a:avLst/>
                <a:gdLst>
                  <a:gd name="T0" fmla="*/ 77 w 92"/>
                  <a:gd name="T1" fmla="*/ 53 h 140"/>
                  <a:gd name="T2" fmla="*/ 16 w 92"/>
                  <a:gd name="T3" fmla="*/ 2 h 140"/>
                  <a:gd name="T4" fmla="*/ 2 w 92"/>
                  <a:gd name="T5" fmla="*/ 10 h 140"/>
                  <a:gd name="T6" fmla="*/ 9 w 92"/>
                  <a:gd name="T7" fmla="*/ 24 h 140"/>
                  <a:gd name="T8" fmla="*/ 57 w 92"/>
                  <a:gd name="T9" fmla="*/ 64 h 140"/>
                  <a:gd name="T10" fmla="*/ 62 w 92"/>
                  <a:gd name="T11" fmla="*/ 125 h 140"/>
                  <a:gd name="T12" fmla="*/ 69 w 92"/>
                  <a:gd name="T13" fmla="*/ 140 h 140"/>
                  <a:gd name="T14" fmla="*/ 73 w 92"/>
                  <a:gd name="T15" fmla="*/ 140 h 140"/>
                  <a:gd name="T16" fmla="*/ 84 w 92"/>
                  <a:gd name="T17" fmla="*/ 132 h 140"/>
                  <a:gd name="T18" fmla="*/ 77 w 92"/>
                  <a:gd name="T19" fmla="*/ 5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40">
                    <a:moveTo>
                      <a:pt x="77" y="53"/>
                    </a:moveTo>
                    <a:cubicBezTo>
                      <a:pt x="64" y="28"/>
                      <a:pt x="42" y="10"/>
                      <a:pt x="16" y="2"/>
                    </a:cubicBezTo>
                    <a:cubicBezTo>
                      <a:pt x="10" y="0"/>
                      <a:pt x="3" y="4"/>
                      <a:pt x="2" y="10"/>
                    </a:cubicBezTo>
                    <a:cubicBezTo>
                      <a:pt x="0" y="16"/>
                      <a:pt x="3" y="22"/>
                      <a:pt x="9" y="24"/>
                    </a:cubicBezTo>
                    <a:cubicBezTo>
                      <a:pt x="30" y="30"/>
                      <a:pt x="47" y="44"/>
                      <a:pt x="57" y="64"/>
                    </a:cubicBezTo>
                    <a:cubicBezTo>
                      <a:pt x="67" y="83"/>
                      <a:pt x="69" y="105"/>
                      <a:pt x="62" y="125"/>
                    </a:cubicBezTo>
                    <a:cubicBezTo>
                      <a:pt x="60" y="131"/>
                      <a:pt x="63" y="138"/>
                      <a:pt x="69" y="140"/>
                    </a:cubicBezTo>
                    <a:cubicBezTo>
                      <a:pt x="70" y="140"/>
                      <a:pt x="72" y="140"/>
                      <a:pt x="73" y="140"/>
                    </a:cubicBezTo>
                    <a:cubicBezTo>
                      <a:pt x="78" y="140"/>
                      <a:pt x="82" y="137"/>
                      <a:pt x="84" y="132"/>
                    </a:cubicBezTo>
                    <a:cubicBezTo>
                      <a:pt x="92" y="106"/>
                      <a:pt x="90" y="77"/>
                      <a:pt x="77" y="53"/>
                    </a:cubicBezTo>
                    <a:close/>
                  </a:path>
                </a:pathLst>
              </a:custGeom>
              <a:solidFill>
                <a:srgbClr val="024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00" dirty="0"/>
              </a:p>
            </p:txBody>
          </p:sp>
          <p:sp>
            <p:nvSpPr>
              <p:cNvPr id="116" name="Freeform 8"/>
              <p:cNvSpPr>
                <a:spLocks/>
              </p:cNvSpPr>
              <p:nvPr/>
            </p:nvSpPr>
            <p:spPr bwMode="auto">
              <a:xfrm>
                <a:off x="2211050" y="1799866"/>
                <a:ext cx="230187" cy="328613"/>
              </a:xfrm>
              <a:custGeom>
                <a:avLst/>
                <a:gdLst>
                  <a:gd name="T0" fmla="*/ 15 w 61"/>
                  <a:gd name="T1" fmla="*/ 2 h 87"/>
                  <a:gd name="T2" fmla="*/ 2 w 61"/>
                  <a:gd name="T3" fmla="*/ 10 h 87"/>
                  <a:gd name="T4" fmla="*/ 9 w 61"/>
                  <a:gd name="T5" fmla="*/ 24 h 87"/>
                  <a:gd name="T6" fmla="*/ 32 w 61"/>
                  <a:gd name="T7" fmla="*/ 43 h 87"/>
                  <a:gd name="T8" fmla="*/ 34 w 61"/>
                  <a:gd name="T9" fmla="*/ 71 h 87"/>
                  <a:gd name="T10" fmla="*/ 42 w 61"/>
                  <a:gd name="T11" fmla="*/ 86 h 87"/>
                  <a:gd name="T12" fmla="*/ 45 w 61"/>
                  <a:gd name="T13" fmla="*/ 87 h 87"/>
                  <a:gd name="T14" fmla="*/ 56 w 61"/>
                  <a:gd name="T15" fmla="*/ 79 h 87"/>
                  <a:gd name="T16" fmla="*/ 52 w 61"/>
                  <a:gd name="T17" fmla="*/ 32 h 87"/>
                  <a:gd name="T18" fmla="*/ 15 w 61"/>
                  <a:gd name="T19" fmla="*/ 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87">
                    <a:moveTo>
                      <a:pt x="15" y="2"/>
                    </a:moveTo>
                    <a:cubicBezTo>
                      <a:pt x="10" y="0"/>
                      <a:pt x="3" y="4"/>
                      <a:pt x="2" y="10"/>
                    </a:cubicBezTo>
                    <a:cubicBezTo>
                      <a:pt x="0" y="15"/>
                      <a:pt x="3" y="22"/>
                      <a:pt x="9" y="24"/>
                    </a:cubicBezTo>
                    <a:cubicBezTo>
                      <a:pt x="19" y="27"/>
                      <a:pt x="27" y="33"/>
                      <a:pt x="32" y="43"/>
                    </a:cubicBezTo>
                    <a:cubicBezTo>
                      <a:pt x="36" y="52"/>
                      <a:pt x="37" y="62"/>
                      <a:pt x="34" y="71"/>
                    </a:cubicBezTo>
                    <a:cubicBezTo>
                      <a:pt x="32" y="78"/>
                      <a:pt x="35" y="84"/>
                      <a:pt x="42" y="86"/>
                    </a:cubicBezTo>
                    <a:cubicBezTo>
                      <a:pt x="43" y="86"/>
                      <a:pt x="44" y="87"/>
                      <a:pt x="45" y="87"/>
                    </a:cubicBezTo>
                    <a:cubicBezTo>
                      <a:pt x="50" y="87"/>
                      <a:pt x="54" y="83"/>
                      <a:pt x="56" y="79"/>
                    </a:cubicBezTo>
                    <a:cubicBezTo>
                      <a:pt x="61" y="63"/>
                      <a:pt x="60" y="46"/>
                      <a:pt x="52" y="32"/>
                    </a:cubicBezTo>
                    <a:cubicBezTo>
                      <a:pt x="44" y="17"/>
                      <a:pt x="32" y="7"/>
                      <a:pt x="15" y="2"/>
                    </a:cubicBezTo>
                    <a:close/>
                  </a:path>
                </a:pathLst>
              </a:custGeom>
              <a:solidFill>
                <a:srgbClr val="024D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00" dirty="0"/>
              </a:p>
            </p:txBody>
          </p:sp>
          <p:sp>
            <p:nvSpPr>
              <p:cNvPr id="117" name="Freeform 9"/>
              <p:cNvSpPr>
                <a:spLocks/>
              </p:cNvSpPr>
              <p:nvPr/>
            </p:nvSpPr>
            <p:spPr bwMode="auto">
              <a:xfrm>
                <a:off x="1936412" y="1682391"/>
                <a:ext cx="414337" cy="777875"/>
              </a:xfrm>
              <a:custGeom>
                <a:avLst/>
                <a:gdLst>
                  <a:gd name="T0" fmla="*/ 107 w 110"/>
                  <a:gd name="T1" fmla="*/ 188 h 206"/>
                  <a:gd name="T2" fmla="*/ 77 w 110"/>
                  <a:gd name="T3" fmla="*/ 130 h 206"/>
                  <a:gd name="T4" fmla="*/ 80 w 110"/>
                  <a:gd name="T5" fmla="*/ 87 h 206"/>
                  <a:gd name="T6" fmla="*/ 42 w 110"/>
                  <a:gd name="T7" fmla="*/ 64 h 206"/>
                  <a:gd name="T8" fmla="*/ 11 w 110"/>
                  <a:gd name="T9" fmla="*/ 6 h 206"/>
                  <a:gd name="T10" fmla="*/ 0 w 110"/>
                  <a:gd name="T11" fmla="*/ 0 h 206"/>
                  <a:gd name="T12" fmla="*/ 0 w 110"/>
                  <a:gd name="T13" fmla="*/ 20 h 206"/>
                  <a:gd name="T14" fmla="*/ 88 w 110"/>
                  <a:gd name="T15" fmla="*/ 188 h 206"/>
                  <a:gd name="T16" fmla="*/ 0 w 110"/>
                  <a:gd name="T17" fmla="*/ 178 h 206"/>
                  <a:gd name="T18" fmla="*/ 0 w 110"/>
                  <a:gd name="T19" fmla="*/ 194 h 206"/>
                  <a:gd name="T20" fmla="*/ 93 w 110"/>
                  <a:gd name="T21" fmla="*/ 205 h 206"/>
                  <a:gd name="T22" fmla="*/ 105 w 110"/>
                  <a:gd name="T23" fmla="*/ 201 h 206"/>
                  <a:gd name="T24" fmla="*/ 107 w 110"/>
                  <a:gd name="T25"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206">
                    <a:moveTo>
                      <a:pt x="107" y="188"/>
                    </a:moveTo>
                    <a:cubicBezTo>
                      <a:pt x="77" y="130"/>
                      <a:pt x="77" y="130"/>
                      <a:pt x="77" y="130"/>
                    </a:cubicBezTo>
                    <a:cubicBezTo>
                      <a:pt x="85" y="117"/>
                      <a:pt x="87" y="101"/>
                      <a:pt x="80" y="87"/>
                    </a:cubicBezTo>
                    <a:cubicBezTo>
                      <a:pt x="72" y="72"/>
                      <a:pt x="57" y="64"/>
                      <a:pt x="42" y="64"/>
                    </a:cubicBezTo>
                    <a:cubicBezTo>
                      <a:pt x="12" y="6"/>
                      <a:pt x="11" y="6"/>
                      <a:pt x="11" y="6"/>
                    </a:cubicBezTo>
                    <a:cubicBezTo>
                      <a:pt x="9" y="2"/>
                      <a:pt x="4" y="0"/>
                      <a:pt x="0" y="0"/>
                    </a:cubicBezTo>
                    <a:cubicBezTo>
                      <a:pt x="0" y="20"/>
                      <a:pt x="0" y="20"/>
                      <a:pt x="0" y="20"/>
                    </a:cubicBezTo>
                    <a:cubicBezTo>
                      <a:pt x="92" y="188"/>
                      <a:pt x="88" y="188"/>
                      <a:pt x="88" y="188"/>
                    </a:cubicBezTo>
                    <a:cubicBezTo>
                      <a:pt x="66" y="183"/>
                      <a:pt x="32" y="176"/>
                      <a:pt x="0" y="178"/>
                    </a:cubicBezTo>
                    <a:cubicBezTo>
                      <a:pt x="0" y="194"/>
                      <a:pt x="0" y="194"/>
                      <a:pt x="0" y="194"/>
                    </a:cubicBezTo>
                    <a:cubicBezTo>
                      <a:pt x="36" y="190"/>
                      <a:pt x="78" y="201"/>
                      <a:pt x="93" y="205"/>
                    </a:cubicBezTo>
                    <a:cubicBezTo>
                      <a:pt x="97" y="206"/>
                      <a:pt x="103" y="204"/>
                      <a:pt x="105" y="201"/>
                    </a:cubicBezTo>
                    <a:cubicBezTo>
                      <a:pt x="108" y="197"/>
                      <a:pt x="110" y="193"/>
                      <a:pt x="107" y="188"/>
                    </a:cubicBez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00" dirty="0"/>
              </a:p>
            </p:txBody>
          </p:sp>
          <p:sp>
            <p:nvSpPr>
              <p:cNvPr id="118" name="Freeform 10"/>
              <p:cNvSpPr>
                <a:spLocks/>
              </p:cNvSpPr>
              <p:nvPr/>
            </p:nvSpPr>
            <p:spPr bwMode="auto">
              <a:xfrm>
                <a:off x="1936412" y="2646003"/>
                <a:ext cx="87312" cy="144463"/>
              </a:xfrm>
              <a:custGeom>
                <a:avLst/>
                <a:gdLst>
                  <a:gd name="T0" fmla="*/ 19 w 23"/>
                  <a:gd name="T1" fmla="*/ 13 h 38"/>
                  <a:gd name="T2" fmla="*/ 0 w 23"/>
                  <a:gd name="T3" fmla="*/ 0 h 38"/>
                  <a:gd name="T4" fmla="*/ 0 w 23"/>
                  <a:gd name="T5" fmla="*/ 38 h 38"/>
                  <a:gd name="T6" fmla="*/ 14 w 23"/>
                  <a:gd name="T7" fmla="*/ 31 h 38"/>
                  <a:gd name="T8" fmla="*/ 19 w 23"/>
                  <a:gd name="T9" fmla="*/ 13 h 38"/>
                </a:gdLst>
                <a:ahLst/>
                <a:cxnLst>
                  <a:cxn ang="0">
                    <a:pos x="T0" y="T1"/>
                  </a:cxn>
                  <a:cxn ang="0">
                    <a:pos x="T2" y="T3"/>
                  </a:cxn>
                  <a:cxn ang="0">
                    <a:pos x="T4" y="T5"/>
                  </a:cxn>
                  <a:cxn ang="0">
                    <a:pos x="T6" y="T7"/>
                  </a:cxn>
                  <a:cxn ang="0">
                    <a:pos x="T8" y="T9"/>
                  </a:cxn>
                </a:cxnLst>
                <a:rect l="0" t="0" r="r" b="b"/>
                <a:pathLst>
                  <a:path w="23" h="38">
                    <a:moveTo>
                      <a:pt x="19" y="13"/>
                    </a:moveTo>
                    <a:cubicBezTo>
                      <a:pt x="15" y="8"/>
                      <a:pt x="12" y="3"/>
                      <a:pt x="0" y="0"/>
                    </a:cubicBezTo>
                    <a:cubicBezTo>
                      <a:pt x="0" y="38"/>
                      <a:pt x="0" y="38"/>
                      <a:pt x="0" y="38"/>
                    </a:cubicBezTo>
                    <a:cubicBezTo>
                      <a:pt x="16" y="31"/>
                      <a:pt x="14" y="31"/>
                      <a:pt x="14" y="31"/>
                    </a:cubicBezTo>
                    <a:cubicBezTo>
                      <a:pt x="21" y="27"/>
                      <a:pt x="23" y="19"/>
                      <a:pt x="19" y="13"/>
                    </a:cubicBez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00" dirty="0"/>
              </a:p>
            </p:txBody>
          </p:sp>
          <p:sp>
            <p:nvSpPr>
              <p:cNvPr id="119" name="Freeform 11"/>
              <p:cNvSpPr>
                <a:spLocks/>
              </p:cNvSpPr>
              <p:nvPr/>
            </p:nvSpPr>
            <p:spPr bwMode="auto">
              <a:xfrm>
                <a:off x="2257087" y="1644291"/>
                <a:ext cx="346075" cy="530225"/>
              </a:xfrm>
              <a:custGeom>
                <a:avLst/>
                <a:gdLst>
                  <a:gd name="T0" fmla="*/ 77 w 92"/>
                  <a:gd name="T1" fmla="*/ 53 h 140"/>
                  <a:gd name="T2" fmla="*/ 16 w 92"/>
                  <a:gd name="T3" fmla="*/ 2 h 140"/>
                  <a:gd name="T4" fmla="*/ 2 w 92"/>
                  <a:gd name="T5" fmla="*/ 10 h 140"/>
                  <a:gd name="T6" fmla="*/ 9 w 92"/>
                  <a:gd name="T7" fmla="*/ 24 h 140"/>
                  <a:gd name="T8" fmla="*/ 57 w 92"/>
                  <a:gd name="T9" fmla="*/ 64 h 140"/>
                  <a:gd name="T10" fmla="*/ 62 w 92"/>
                  <a:gd name="T11" fmla="*/ 125 h 140"/>
                  <a:gd name="T12" fmla="*/ 69 w 92"/>
                  <a:gd name="T13" fmla="*/ 140 h 140"/>
                  <a:gd name="T14" fmla="*/ 73 w 92"/>
                  <a:gd name="T15" fmla="*/ 140 h 140"/>
                  <a:gd name="T16" fmla="*/ 84 w 92"/>
                  <a:gd name="T17" fmla="*/ 132 h 140"/>
                  <a:gd name="T18" fmla="*/ 77 w 92"/>
                  <a:gd name="T19" fmla="*/ 5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40">
                    <a:moveTo>
                      <a:pt x="77" y="53"/>
                    </a:moveTo>
                    <a:cubicBezTo>
                      <a:pt x="64" y="28"/>
                      <a:pt x="42" y="10"/>
                      <a:pt x="16" y="2"/>
                    </a:cubicBezTo>
                    <a:cubicBezTo>
                      <a:pt x="10" y="0"/>
                      <a:pt x="3" y="4"/>
                      <a:pt x="2" y="10"/>
                    </a:cubicBezTo>
                    <a:cubicBezTo>
                      <a:pt x="0" y="16"/>
                      <a:pt x="3" y="22"/>
                      <a:pt x="9" y="24"/>
                    </a:cubicBezTo>
                    <a:cubicBezTo>
                      <a:pt x="30" y="30"/>
                      <a:pt x="47" y="44"/>
                      <a:pt x="57" y="64"/>
                    </a:cubicBezTo>
                    <a:cubicBezTo>
                      <a:pt x="67" y="83"/>
                      <a:pt x="69" y="105"/>
                      <a:pt x="62" y="125"/>
                    </a:cubicBezTo>
                    <a:cubicBezTo>
                      <a:pt x="60" y="131"/>
                      <a:pt x="63" y="138"/>
                      <a:pt x="69" y="140"/>
                    </a:cubicBezTo>
                    <a:cubicBezTo>
                      <a:pt x="70" y="140"/>
                      <a:pt x="72" y="140"/>
                      <a:pt x="73" y="140"/>
                    </a:cubicBezTo>
                    <a:cubicBezTo>
                      <a:pt x="78" y="140"/>
                      <a:pt x="82" y="137"/>
                      <a:pt x="84" y="132"/>
                    </a:cubicBezTo>
                    <a:cubicBezTo>
                      <a:pt x="92" y="106"/>
                      <a:pt x="90" y="77"/>
                      <a:pt x="77" y="53"/>
                    </a:cubicBez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00" dirty="0"/>
              </a:p>
            </p:txBody>
          </p:sp>
          <p:sp>
            <p:nvSpPr>
              <p:cNvPr id="120" name="Freeform 12"/>
              <p:cNvSpPr>
                <a:spLocks/>
              </p:cNvSpPr>
              <p:nvPr/>
            </p:nvSpPr>
            <p:spPr bwMode="auto">
              <a:xfrm>
                <a:off x="2211050" y="1799866"/>
                <a:ext cx="230187" cy="328613"/>
              </a:xfrm>
              <a:custGeom>
                <a:avLst/>
                <a:gdLst>
                  <a:gd name="T0" fmla="*/ 15 w 61"/>
                  <a:gd name="T1" fmla="*/ 2 h 87"/>
                  <a:gd name="T2" fmla="*/ 2 w 61"/>
                  <a:gd name="T3" fmla="*/ 10 h 87"/>
                  <a:gd name="T4" fmla="*/ 9 w 61"/>
                  <a:gd name="T5" fmla="*/ 24 h 87"/>
                  <a:gd name="T6" fmla="*/ 32 w 61"/>
                  <a:gd name="T7" fmla="*/ 43 h 87"/>
                  <a:gd name="T8" fmla="*/ 34 w 61"/>
                  <a:gd name="T9" fmla="*/ 71 h 87"/>
                  <a:gd name="T10" fmla="*/ 42 w 61"/>
                  <a:gd name="T11" fmla="*/ 86 h 87"/>
                  <a:gd name="T12" fmla="*/ 45 w 61"/>
                  <a:gd name="T13" fmla="*/ 87 h 87"/>
                  <a:gd name="T14" fmla="*/ 56 w 61"/>
                  <a:gd name="T15" fmla="*/ 79 h 87"/>
                  <a:gd name="T16" fmla="*/ 52 w 61"/>
                  <a:gd name="T17" fmla="*/ 32 h 87"/>
                  <a:gd name="T18" fmla="*/ 15 w 61"/>
                  <a:gd name="T19" fmla="*/ 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87">
                    <a:moveTo>
                      <a:pt x="15" y="2"/>
                    </a:moveTo>
                    <a:cubicBezTo>
                      <a:pt x="10" y="0"/>
                      <a:pt x="3" y="4"/>
                      <a:pt x="2" y="10"/>
                    </a:cubicBezTo>
                    <a:cubicBezTo>
                      <a:pt x="0" y="15"/>
                      <a:pt x="3" y="22"/>
                      <a:pt x="9" y="24"/>
                    </a:cubicBezTo>
                    <a:cubicBezTo>
                      <a:pt x="19" y="27"/>
                      <a:pt x="27" y="33"/>
                      <a:pt x="32" y="43"/>
                    </a:cubicBezTo>
                    <a:cubicBezTo>
                      <a:pt x="36" y="52"/>
                      <a:pt x="37" y="62"/>
                      <a:pt x="34" y="71"/>
                    </a:cubicBezTo>
                    <a:cubicBezTo>
                      <a:pt x="32" y="78"/>
                      <a:pt x="35" y="84"/>
                      <a:pt x="42" y="86"/>
                    </a:cubicBezTo>
                    <a:cubicBezTo>
                      <a:pt x="43" y="86"/>
                      <a:pt x="44" y="87"/>
                      <a:pt x="45" y="87"/>
                    </a:cubicBezTo>
                    <a:cubicBezTo>
                      <a:pt x="50" y="87"/>
                      <a:pt x="54" y="83"/>
                      <a:pt x="56" y="79"/>
                    </a:cubicBezTo>
                    <a:cubicBezTo>
                      <a:pt x="61" y="63"/>
                      <a:pt x="60" y="46"/>
                      <a:pt x="52" y="32"/>
                    </a:cubicBezTo>
                    <a:cubicBezTo>
                      <a:pt x="44" y="17"/>
                      <a:pt x="32" y="7"/>
                      <a:pt x="15" y="2"/>
                    </a:cubicBez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00" dirty="0"/>
              </a:p>
            </p:txBody>
          </p:sp>
        </p:grpSp>
      </p:grpSp>
      <p:grpSp>
        <p:nvGrpSpPr>
          <p:cNvPr id="196" name="Group 195"/>
          <p:cNvGrpSpPr/>
          <p:nvPr/>
        </p:nvGrpSpPr>
        <p:grpSpPr>
          <a:xfrm>
            <a:off x="3218129" y="3613587"/>
            <a:ext cx="5165078" cy="976701"/>
            <a:chOff x="3218129" y="3613587"/>
            <a:chExt cx="5165078" cy="976701"/>
          </a:xfrm>
        </p:grpSpPr>
        <p:sp>
          <p:nvSpPr>
            <p:cNvPr id="197" name="Rectangle 196"/>
            <p:cNvSpPr/>
            <p:nvPr/>
          </p:nvSpPr>
          <p:spPr>
            <a:xfrm>
              <a:off x="3218129" y="3613587"/>
              <a:ext cx="5165078" cy="97670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extBox 197"/>
            <p:cNvSpPr txBox="1"/>
            <p:nvPr/>
          </p:nvSpPr>
          <p:spPr>
            <a:xfrm>
              <a:off x="3365964" y="3676180"/>
              <a:ext cx="4869408" cy="851515"/>
            </a:xfrm>
            <a:prstGeom prst="rect">
              <a:avLst/>
            </a:prstGeom>
            <a:noFill/>
          </p:spPr>
          <p:txBody>
            <a:bodyPr wrap="square" rtlCol="0">
              <a:spAutoFit/>
            </a:bodyPr>
            <a:lstStyle/>
            <a:p>
              <a:pPr algn="ctr">
                <a:spcAft>
                  <a:spcPts val="400"/>
                </a:spcAft>
              </a:pPr>
              <a:r>
                <a:rPr lang="en-US" dirty="0">
                  <a:solidFill>
                    <a:schemeClr val="bg1"/>
                  </a:solidFill>
                </a:rPr>
                <a:t>Collaborate for Impact</a:t>
              </a:r>
            </a:p>
            <a:p>
              <a:pPr algn="ctr"/>
              <a:r>
                <a:rPr lang="en-US" sz="1400" dirty="0">
                  <a:solidFill>
                    <a:schemeClr val="bg1"/>
                  </a:solidFill>
                </a:rPr>
                <a:t>Contribute to a creative and innovative process </a:t>
              </a:r>
            </a:p>
            <a:p>
              <a:pPr algn="ctr"/>
              <a:r>
                <a:rPr lang="en-US" sz="1400" dirty="0">
                  <a:solidFill>
                    <a:schemeClr val="bg1"/>
                  </a:solidFill>
                </a:rPr>
                <a:t>Synthesize skills to solve real-world problems</a:t>
              </a:r>
            </a:p>
          </p:txBody>
        </p:sp>
      </p:grpSp>
      <p:grpSp>
        <p:nvGrpSpPr>
          <p:cNvPr id="199" name="Group 198"/>
          <p:cNvGrpSpPr/>
          <p:nvPr/>
        </p:nvGrpSpPr>
        <p:grpSpPr>
          <a:xfrm>
            <a:off x="3218129" y="3564976"/>
            <a:ext cx="5165078" cy="107895"/>
            <a:chOff x="6023104" y="1035737"/>
            <a:chExt cx="4404131" cy="109041"/>
          </a:xfrm>
        </p:grpSpPr>
        <p:sp>
          <p:nvSpPr>
            <p:cNvPr id="200" name="Rectangle 199"/>
            <p:cNvSpPr/>
            <p:nvPr/>
          </p:nvSpPr>
          <p:spPr>
            <a:xfrm>
              <a:off x="6023104" y="1035737"/>
              <a:ext cx="3248429" cy="109041"/>
            </a:xfrm>
            <a:prstGeom prst="rect">
              <a:avLst/>
            </a:prstGeom>
            <a:solidFill>
              <a:schemeClr val="accent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ectangle 200"/>
            <p:cNvSpPr/>
            <p:nvPr/>
          </p:nvSpPr>
          <p:spPr>
            <a:xfrm>
              <a:off x="9267693" y="1035737"/>
              <a:ext cx="581691" cy="109041"/>
            </a:xfrm>
            <a:prstGeom prst="rect">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Rectangle 201"/>
            <p:cNvSpPr/>
            <p:nvPr/>
          </p:nvSpPr>
          <p:spPr>
            <a:xfrm>
              <a:off x="9845544" y="1035737"/>
              <a:ext cx="581691" cy="109041"/>
            </a:xfrm>
            <a:prstGeom prst="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4" name="Group 203"/>
          <p:cNvGrpSpPr/>
          <p:nvPr/>
        </p:nvGrpSpPr>
        <p:grpSpPr>
          <a:xfrm>
            <a:off x="815663" y="1176977"/>
            <a:ext cx="2225433" cy="2242535"/>
            <a:chOff x="815663" y="1176977"/>
            <a:chExt cx="2225433" cy="2242535"/>
          </a:xfrm>
        </p:grpSpPr>
        <p:grpSp>
          <p:nvGrpSpPr>
            <p:cNvPr id="205" name="Group 204"/>
            <p:cNvGrpSpPr>
              <a:grpSpLocks noChangeAspect="1"/>
            </p:cNvGrpSpPr>
            <p:nvPr/>
          </p:nvGrpSpPr>
          <p:grpSpPr>
            <a:xfrm>
              <a:off x="815663" y="1176977"/>
              <a:ext cx="2225433" cy="2242535"/>
              <a:chOff x="-198438" y="5199062"/>
              <a:chExt cx="1652588" cy="1665288"/>
            </a:xfrm>
          </p:grpSpPr>
          <p:sp>
            <p:nvSpPr>
              <p:cNvPr id="213" name="Freeform 5"/>
              <p:cNvSpPr>
                <a:spLocks/>
              </p:cNvSpPr>
              <p:nvPr/>
            </p:nvSpPr>
            <p:spPr bwMode="auto">
              <a:xfrm>
                <a:off x="628650" y="5357813"/>
                <a:ext cx="825500" cy="933450"/>
              </a:xfrm>
              <a:custGeom>
                <a:avLst/>
                <a:gdLst>
                  <a:gd name="T0" fmla="*/ 0 w 220"/>
                  <a:gd name="T1" fmla="*/ 178 h 247"/>
                  <a:gd name="T2" fmla="*/ 210 w 220"/>
                  <a:gd name="T3" fmla="*/ 247 h 247"/>
                  <a:gd name="T4" fmla="*/ 220 w 220"/>
                  <a:gd name="T5" fmla="*/ 178 h 247"/>
                  <a:gd name="T6" fmla="*/ 130 w 220"/>
                  <a:gd name="T7" fmla="*/ 0 h 247"/>
                  <a:gd name="T8" fmla="*/ 0 w 220"/>
                  <a:gd name="T9" fmla="*/ 178 h 247"/>
                </a:gdLst>
                <a:ahLst/>
                <a:cxnLst>
                  <a:cxn ang="0">
                    <a:pos x="T0" y="T1"/>
                  </a:cxn>
                  <a:cxn ang="0">
                    <a:pos x="T2" y="T3"/>
                  </a:cxn>
                  <a:cxn ang="0">
                    <a:pos x="T4" y="T5"/>
                  </a:cxn>
                  <a:cxn ang="0">
                    <a:pos x="T6" y="T7"/>
                  </a:cxn>
                  <a:cxn ang="0">
                    <a:pos x="T8" y="T9"/>
                  </a:cxn>
                </a:cxnLst>
                <a:rect l="0" t="0" r="r" b="b"/>
                <a:pathLst>
                  <a:path w="220" h="247">
                    <a:moveTo>
                      <a:pt x="0" y="178"/>
                    </a:moveTo>
                    <a:cubicBezTo>
                      <a:pt x="210" y="247"/>
                      <a:pt x="210" y="247"/>
                      <a:pt x="210" y="247"/>
                    </a:cubicBezTo>
                    <a:cubicBezTo>
                      <a:pt x="217" y="225"/>
                      <a:pt x="220" y="202"/>
                      <a:pt x="220" y="178"/>
                    </a:cubicBezTo>
                    <a:cubicBezTo>
                      <a:pt x="220" y="104"/>
                      <a:pt x="185" y="40"/>
                      <a:pt x="130" y="0"/>
                    </a:cubicBezTo>
                    <a:cubicBezTo>
                      <a:pt x="0" y="178"/>
                      <a:pt x="0" y="178"/>
                      <a:pt x="0" y="178"/>
                    </a:cubicBezTo>
                    <a:close/>
                  </a:path>
                </a:pathLst>
              </a:cu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reeform 6"/>
              <p:cNvSpPr>
                <a:spLocks/>
              </p:cNvSpPr>
              <p:nvPr/>
            </p:nvSpPr>
            <p:spPr bwMode="auto">
              <a:xfrm>
                <a:off x="-198438" y="5199062"/>
                <a:ext cx="1616075" cy="1665288"/>
              </a:xfrm>
              <a:custGeom>
                <a:avLst/>
                <a:gdLst>
                  <a:gd name="T0" fmla="*/ 220 w 430"/>
                  <a:gd name="T1" fmla="*/ 220 h 441"/>
                  <a:gd name="T2" fmla="*/ 220 w 430"/>
                  <a:gd name="T3" fmla="*/ 0 h 441"/>
                  <a:gd name="T4" fmla="*/ 0 w 430"/>
                  <a:gd name="T5" fmla="*/ 220 h 441"/>
                  <a:gd name="T6" fmla="*/ 220 w 430"/>
                  <a:gd name="T7" fmla="*/ 441 h 441"/>
                  <a:gd name="T8" fmla="*/ 430 w 430"/>
                  <a:gd name="T9" fmla="*/ 289 h 441"/>
                  <a:gd name="T10" fmla="*/ 220 w 430"/>
                  <a:gd name="T11" fmla="*/ 220 h 441"/>
                </a:gdLst>
                <a:ahLst/>
                <a:cxnLst>
                  <a:cxn ang="0">
                    <a:pos x="T0" y="T1"/>
                  </a:cxn>
                  <a:cxn ang="0">
                    <a:pos x="T2" y="T3"/>
                  </a:cxn>
                  <a:cxn ang="0">
                    <a:pos x="T4" y="T5"/>
                  </a:cxn>
                  <a:cxn ang="0">
                    <a:pos x="T6" y="T7"/>
                  </a:cxn>
                  <a:cxn ang="0">
                    <a:pos x="T8" y="T9"/>
                  </a:cxn>
                  <a:cxn ang="0">
                    <a:pos x="T10" y="T11"/>
                  </a:cxn>
                </a:cxnLst>
                <a:rect l="0" t="0" r="r" b="b"/>
                <a:pathLst>
                  <a:path w="430" h="441">
                    <a:moveTo>
                      <a:pt x="220" y="220"/>
                    </a:moveTo>
                    <a:cubicBezTo>
                      <a:pt x="220" y="0"/>
                      <a:pt x="220" y="0"/>
                      <a:pt x="220" y="0"/>
                    </a:cubicBezTo>
                    <a:cubicBezTo>
                      <a:pt x="98" y="0"/>
                      <a:pt x="0" y="98"/>
                      <a:pt x="0" y="220"/>
                    </a:cubicBezTo>
                    <a:cubicBezTo>
                      <a:pt x="0" y="343"/>
                      <a:pt x="98" y="441"/>
                      <a:pt x="220" y="441"/>
                    </a:cubicBezTo>
                    <a:cubicBezTo>
                      <a:pt x="319" y="441"/>
                      <a:pt x="401" y="377"/>
                      <a:pt x="430" y="289"/>
                    </a:cubicBezTo>
                    <a:cubicBezTo>
                      <a:pt x="220" y="220"/>
                      <a:pt x="220" y="220"/>
                      <a:pt x="220" y="220"/>
                    </a:cubicBezTo>
                    <a:close/>
                  </a:path>
                </a:pathLst>
              </a:cu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reeform 7"/>
              <p:cNvSpPr>
                <a:spLocks/>
              </p:cNvSpPr>
              <p:nvPr/>
            </p:nvSpPr>
            <p:spPr bwMode="auto">
              <a:xfrm>
                <a:off x="628650" y="5199063"/>
                <a:ext cx="488950" cy="831850"/>
              </a:xfrm>
              <a:custGeom>
                <a:avLst/>
                <a:gdLst>
                  <a:gd name="T0" fmla="*/ 0 w 130"/>
                  <a:gd name="T1" fmla="*/ 220 h 220"/>
                  <a:gd name="T2" fmla="*/ 130 w 130"/>
                  <a:gd name="T3" fmla="*/ 42 h 220"/>
                  <a:gd name="T4" fmla="*/ 0 w 130"/>
                  <a:gd name="T5" fmla="*/ 0 h 220"/>
                  <a:gd name="T6" fmla="*/ 0 w 130"/>
                  <a:gd name="T7" fmla="*/ 220 h 220"/>
                </a:gdLst>
                <a:ahLst/>
                <a:cxnLst>
                  <a:cxn ang="0">
                    <a:pos x="T0" y="T1"/>
                  </a:cxn>
                  <a:cxn ang="0">
                    <a:pos x="T2" y="T3"/>
                  </a:cxn>
                  <a:cxn ang="0">
                    <a:pos x="T4" y="T5"/>
                  </a:cxn>
                  <a:cxn ang="0">
                    <a:pos x="T6" y="T7"/>
                  </a:cxn>
                </a:cxnLst>
                <a:rect l="0" t="0" r="r" b="b"/>
                <a:pathLst>
                  <a:path w="130" h="220">
                    <a:moveTo>
                      <a:pt x="0" y="220"/>
                    </a:moveTo>
                    <a:cubicBezTo>
                      <a:pt x="130" y="42"/>
                      <a:pt x="130" y="42"/>
                      <a:pt x="130" y="42"/>
                    </a:cubicBezTo>
                    <a:cubicBezTo>
                      <a:pt x="94" y="15"/>
                      <a:pt x="49" y="0"/>
                      <a:pt x="0" y="0"/>
                    </a:cubicBezTo>
                    <a:cubicBezTo>
                      <a:pt x="0" y="220"/>
                      <a:pt x="0" y="220"/>
                      <a:pt x="0" y="220"/>
                    </a:cubicBezTo>
                    <a:close/>
                  </a:path>
                </a:pathLst>
              </a:custGeom>
              <a:solidFill>
                <a:schemeClr val="accent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p:cNvGrpSpPr/>
            <p:nvPr/>
          </p:nvGrpSpPr>
          <p:grpSpPr>
            <a:xfrm>
              <a:off x="925712" y="1313782"/>
              <a:ext cx="2021401" cy="1996998"/>
              <a:chOff x="925712" y="1302059"/>
              <a:chExt cx="2021401" cy="1996998"/>
            </a:xfrm>
          </p:grpSpPr>
          <p:grpSp>
            <p:nvGrpSpPr>
              <p:cNvPr id="208" name="Group 207"/>
              <p:cNvGrpSpPr/>
              <p:nvPr/>
            </p:nvGrpSpPr>
            <p:grpSpPr>
              <a:xfrm>
                <a:off x="925712" y="1302059"/>
                <a:ext cx="2021401" cy="1996998"/>
                <a:chOff x="3552682" y="1343009"/>
                <a:chExt cx="2021401" cy="1996998"/>
              </a:xfrm>
            </p:grpSpPr>
            <p:sp>
              <p:nvSpPr>
                <p:cNvPr id="211" name="Chord 210"/>
                <p:cNvSpPr/>
                <p:nvPr/>
              </p:nvSpPr>
              <p:spPr>
                <a:xfrm>
                  <a:off x="3579377" y="1345301"/>
                  <a:ext cx="1994706" cy="1994706"/>
                </a:xfrm>
                <a:prstGeom prst="chord">
                  <a:avLst>
                    <a:gd name="adj1" fmla="val 5467745"/>
                    <a:gd name="adj2" fmla="val 1620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Chord 211"/>
                <p:cNvSpPr/>
                <p:nvPr/>
              </p:nvSpPr>
              <p:spPr>
                <a:xfrm rot="10800000">
                  <a:off x="3552682" y="1343009"/>
                  <a:ext cx="1994706" cy="1994706"/>
                </a:xfrm>
                <a:prstGeom prst="chord">
                  <a:avLst>
                    <a:gd name="adj1" fmla="val 5467745"/>
                    <a:gd name="adj2" fmla="val 1620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9" name="TextBox 208"/>
              <p:cNvSpPr txBox="1"/>
              <p:nvPr/>
            </p:nvSpPr>
            <p:spPr>
              <a:xfrm>
                <a:off x="970695" y="1881074"/>
                <a:ext cx="1960244" cy="376950"/>
              </a:xfrm>
              <a:prstGeom prst="rect">
                <a:avLst/>
              </a:prstGeom>
              <a:noFill/>
            </p:spPr>
            <p:txBody>
              <a:bodyPr wrap="square" lIns="68502" tIns="34252" rIns="68502" bIns="34252" rtlCol="0">
                <a:spAutoFit/>
              </a:bodyPr>
              <a:lstStyle/>
              <a:p>
                <a:pPr algn="ctr" defTabSz="456702"/>
                <a:r>
                  <a:rPr lang="en-US" sz="2000" dirty="0">
                    <a:solidFill>
                      <a:schemeClr val="bg1"/>
                    </a:solidFill>
                    <a:latin typeface="+mn-lt"/>
                    <a:ea typeface="ＭＳ Ｐゴシック" charset="0"/>
                  </a:rPr>
                  <a:t>Exploratory</a:t>
                </a:r>
              </a:p>
            </p:txBody>
          </p:sp>
          <p:sp>
            <p:nvSpPr>
              <p:cNvPr id="210" name="TextBox 209"/>
              <p:cNvSpPr txBox="1"/>
              <p:nvPr/>
            </p:nvSpPr>
            <p:spPr>
              <a:xfrm>
                <a:off x="970695" y="2249960"/>
                <a:ext cx="1960244" cy="438505"/>
              </a:xfrm>
              <a:prstGeom prst="rect">
                <a:avLst/>
              </a:prstGeom>
              <a:noFill/>
            </p:spPr>
            <p:txBody>
              <a:bodyPr wrap="square" lIns="68502" tIns="34252" rIns="68502" bIns="34252" rtlCol="0">
                <a:spAutoFit/>
              </a:bodyPr>
              <a:lstStyle/>
              <a:p>
                <a:pPr algn="ctr" defTabSz="456702"/>
                <a:r>
                  <a:rPr lang="en-US" sz="1200" dirty="0">
                    <a:solidFill>
                      <a:schemeClr val="bg1"/>
                    </a:solidFill>
                    <a:latin typeface="+mn-lt"/>
                  </a:rPr>
                  <a:t>Consider a career</a:t>
                </a:r>
                <a:br>
                  <a:rPr lang="en-US" sz="1200" dirty="0">
                    <a:solidFill>
                      <a:schemeClr val="bg1"/>
                    </a:solidFill>
                    <a:latin typeface="+mn-lt"/>
                  </a:rPr>
                </a:br>
                <a:r>
                  <a:rPr lang="en-US" sz="1200" dirty="0">
                    <a:solidFill>
                      <a:schemeClr val="bg1"/>
                    </a:solidFill>
                    <a:latin typeface="+mn-lt"/>
                  </a:rPr>
                  <a:t>in technology</a:t>
                </a:r>
              </a:p>
            </p:txBody>
          </p:sp>
        </p:grpSp>
        <p:sp>
          <p:nvSpPr>
            <p:cNvPr id="207" name="Oval 206"/>
            <p:cNvSpPr/>
            <p:nvPr/>
          </p:nvSpPr>
          <p:spPr>
            <a:xfrm>
              <a:off x="930577" y="1300207"/>
              <a:ext cx="2002568" cy="1991415"/>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395163" y="1176977"/>
            <a:ext cx="2230113" cy="2242535"/>
            <a:chOff x="3395163" y="1176977"/>
            <a:chExt cx="2230113" cy="2242535"/>
          </a:xfrm>
        </p:grpSpPr>
        <p:grpSp>
          <p:nvGrpSpPr>
            <p:cNvPr id="218" name="Group 217"/>
            <p:cNvGrpSpPr>
              <a:grpSpLocks noChangeAspect="1"/>
            </p:cNvGrpSpPr>
            <p:nvPr/>
          </p:nvGrpSpPr>
          <p:grpSpPr>
            <a:xfrm>
              <a:off x="3395163" y="1176977"/>
              <a:ext cx="2230113" cy="2242535"/>
              <a:chOff x="2468562" y="5172075"/>
              <a:chExt cx="1709738" cy="1719263"/>
            </a:xfrm>
          </p:grpSpPr>
          <p:sp>
            <p:nvSpPr>
              <p:cNvPr id="227" name="Freeform 8"/>
              <p:cNvSpPr>
                <a:spLocks/>
              </p:cNvSpPr>
              <p:nvPr/>
            </p:nvSpPr>
            <p:spPr bwMode="auto">
              <a:xfrm>
                <a:off x="2822575" y="5765800"/>
                <a:ext cx="1355725" cy="1125538"/>
              </a:xfrm>
              <a:custGeom>
                <a:avLst/>
                <a:gdLst>
                  <a:gd name="T0" fmla="*/ 134 w 361"/>
                  <a:gd name="T1" fmla="*/ 70 h 298"/>
                  <a:gd name="T2" fmla="*/ 0 w 361"/>
                  <a:gd name="T3" fmla="*/ 255 h 298"/>
                  <a:gd name="T4" fmla="*/ 134 w 361"/>
                  <a:gd name="T5" fmla="*/ 298 h 298"/>
                  <a:gd name="T6" fmla="*/ 361 w 361"/>
                  <a:gd name="T7" fmla="*/ 70 h 298"/>
                  <a:gd name="T8" fmla="*/ 350 w 361"/>
                  <a:gd name="T9" fmla="*/ 0 h 298"/>
                  <a:gd name="T10" fmla="*/ 134 w 361"/>
                  <a:gd name="T11" fmla="*/ 70 h 298"/>
                </a:gdLst>
                <a:ahLst/>
                <a:cxnLst>
                  <a:cxn ang="0">
                    <a:pos x="T0" y="T1"/>
                  </a:cxn>
                  <a:cxn ang="0">
                    <a:pos x="T2" y="T3"/>
                  </a:cxn>
                  <a:cxn ang="0">
                    <a:pos x="T4" y="T5"/>
                  </a:cxn>
                  <a:cxn ang="0">
                    <a:pos x="T6" y="T7"/>
                  </a:cxn>
                  <a:cxn ang="0">
                    <a:pos x="T8" y="T9"/>
                  </a:cxn>
                  <a:cxn ang="0">
                    <a:pos x="T10" y="T11"/>
                  </a:cxn>
                </a:cxnLst>
                <a:rect l="0" t="0" r="r" b="b"/>
                <a:pathLst>
                  <a:path w="361" h="298">
                    <a:moveTo>
                      <a:pt x="134" y="70"/>
                    </a:moveTo>
                    <a:cubicBezTo>
                      <a:pt x="0" y="255"/>
                      <a:pt x="0" y="255"/>
                      <a:pt x="0" y="255"/>
                    </a:cubicBezTo>
                    <a:cubicBezTo>
                      <a:pt x="37" y="282"/>
                      <a:pt x="84" y="298"/>
                      <a:pt x="134" y="298"/>
                    </a:cubicBezTo>
                    <a:cubicBezTo>
                      <a:pt x="260" y="298"/>
                      <a:pt x="361" y="197"/>
                      <a:pt x="361" y="70"/>
                    </a:cubicBezTo>
                    <a:cubicBezTo>
                      <a:pt x="361" y="46"/>
                      <a:pt x="357" y="22"/>
                      <a:pt x="350" y="0"/>
                    </a:cubicBezTo>
                    <a:cubicBezTo>
                      <a:pt x="134" y="70"/>
                      <a:pt x="134" y="70"/>
                      <a:pt x="134" y="70"/>
                    </a:cubicBezTo>
                    <a:close/>
                  </a:path>
                </a:pathLst>
              </a:cu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9"/>
              <p:cNvSpPr>
                <a:spLocks/>
              </p:cNvSpPr>
              <p:nvPr/>
            </p:nvSpPr>
            <p:spPr bwMode="auto">
              <a:xfrm>
                <a:off x="2468562" y="5172075"/>
                <a:ext cx="857250" cy="1557338"/>
              </a:xfrm>
              <a:custGeom>
                <a:avLst/>
                <a:gdLst>
                  <a:gd name="T0" fmla="*/ 228 w 228"/>
                  <a:gd name="T1" fmla="*/ 227 h 412"/>
                  <a:gd name="T2" fmla="*/ 227 w 228"/>
                  <a:gd name="T3" fmla="*/ 0 h 412"/>
                  <a:gd name="T4" fmla="*/ 0 w 228"/>
                  <a:gd name="T5" fmla="*/ 227 h 412"/>
                  <a:gd name="T6" fmla="*/ 94 w 228"/>
                  <a:gd name="T7" fmla="*/ 412 h 412"/>
                  <a:gd name="T8" fmla="*/ 228 w 228"/>
                  <a:gd name="T9" fmla="*/ 227 h 412"/>
                </a:gdLst>
                <a:ahLst/>
                <a:cxnLst>
                  <a:cxn ang="0">
                    <a:pos x="T0" y="T1"/>
                  </a:cxn>
                  <a:cxn ang="0">
                    <a:pos x="T2" y="T3"/>
                  </a:cxn>
                  <a:cxn ang="0">
                    <a:pos x="T4" y="T5"/>
                  </a:cxn>
                  <a:cxn ang="0">
                    <a:pos x="T6" y="T7"/>
                  </a:cxn>
                  <a:cxn ang="0">
                    <a:pos x="T8" y="T9"/>
                  </a:cxn>
                </a:cxnLst>
                <a:rect l="0" t="0" r="r" b="b"/>
                <a:pathLst>
                  <a:path w="228" h="412">
                    <a:moveTo>
                      <a:pt x="228" y="227"/>
                    </a:moveTo>
                    <a:cubicBezTo>
                      <a:pt x="227" y="0"/>
                      <a:pt x="227" y="0"/>
                      <a:pt x="227" y="0"/>
                    </a:cubicBezTo>
                    <a:cubicBezTo>
                      <a:pt x="101" y="0"/>
                      <a:pt x="0" y="101"/>
                      <a:pt x="0" y="227"/>
                    </a:cubicBezTo>
                    <a:cubicBezTo>
                      <a:pt x="0" y="303"/>
                      <a:pt x="37" y="370"/>
                      <a:pt x="94" y="412"/>
                    </a:cubicBezTo>
                    <a:cubicBezTo>
                      <a:pt x="228" y="227"/>
                      <a:pt x="228" y="227"/>
                      <a:pt x="228" y="227"/>
                    </a:cubicBezTo>
                    <a:close/>
                  </a:path>
                </a:pathLst>
              </a:cu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reeform 10"/>
              <p:cNvSpPr>
                <a:spLocks/>
              </p:cNvSpPr>
              <p:nvPr/>
            </p:nvSpPr>
            <p:spPr bwMode="auto">
              <a:xfrm>
                <a:off x="3325813" y="5172075"/>
                <a:ext cx="811213" cy="858838"/>
              </a:xfrm>
              <a:custGeom>
                <a:avLst/>
                <a:gdLst>
                  <a:gd name="T0" fmla="*/ 0 w 216"/>
                  <a:gd name="T1" fmla="*/ 227 h 227"/>
                  <a:gd name="T2" fmla="*/ 216 w 216"/>
                  <a:gd name="T3" fmla="*/ 157 h 227"/>
                  <a:gd name="T4" fmla="*/ 0 w 216"/>
                  <a:gd name="T5" fmla="*/ 0 h 227"/>
                  <a:gd name="T6" fmla="*/ 0 w 216"/>
                  <a:gd name="T7" fmla="*/ 227 h 227"/>
                </a:gdLst>
                <a:ahLst/>
                <a:cxnLst>
                  <a:cxn ang="0">
                    <a:pos x="T0" y="T1"/>
                  </a:cxn>
                  <a:cxn ang="0">
                    <a:pos x="T2" y="T3"/>
                  </a:cxn>
                  <a:cxn ang="0">
                    <a:pos x="T4" y="T5"/>
                  </a:cxn>
                  <a:cxn ang="0">
                    <a:pos x="T6" y="T7"/>
                  </a:cxn>
                </a:cxnLst>
                <a:rect l="0" t="0" r="r" b="b"/>
                <a:pathLst>
                  <a:path w="216" h="227">
                    <a:moveTo>
                      <a:pt x="0" y="227"/>
                    </a:moveTo>
                    <a:cubicBezTo>
                      <a:pt x="216" y="157"/>
                      <a:pt x="216" y="157"/>
                      <a:pt x="216" y="157"/>
                    </a:cubicBezTo>
                    <a:cubicBezTo>
                      <a:pt x="187" y="65"/>
                      <a:pt x="101" y="0"/>
                      <a:pt x="0" y="0"/>
                    </a:cubicBezTo>
                    <a:cubicBezTo>
                      <a:pt x="0" y="227"/>
                      <a:pt x="0" y="227"/>
                      <a:pt x="0" y="227"/>
                    </a:cubicBezTo>
                    <a:close/>
                  </a:path>
                </a:pathLst>
              </a:custGeom>
              <a:solidFill>
                <a:schemeClr val="accent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3504720" y="1296916"/>
              <a:ext cx="2021401" cy="1994706"/>
              <a:chOff x="3504720" y="1296916"/>
              <a:chExt cx="2021401" cy="1994706"/>
            </a:xfrm>
          </p:grpSpPr>
          <p:grpSp>
            <p:nvGrpSpPr>
              <p:cNvPr id="221" name="Group 220"/>
              <p:cNvGrpSpPr/>
              <p:nvPr/>
            </p:nvGrpSpPr>
            <p:grpSpPr>
              <a:xfrm>
                <a:off x="3504720" y="1296916"/>
                <a:ext cx="2021401" cy="1994706"/>
                <a:chOff x="6171703" y="1303205"/>
                <a:chExt cx="2021401" cy="1994706"/>
              </a:xfrm>
            </p:grpSpPr>
            <p:sp>
              <p:nvSpPr>
                <p:cNvPr id="225" name="Chord 224"/>
                <p:cNvSpPr/>
                <p:nvPr/>
              </p:nvSpPr>
              <p:spPr>
                <a:xfrm>
                  <a:off x="6198398" y="1303205"/>
                  <a:ext cx="1994706" cy="1994706"/>
                </a:xfrm>
                <a:prstGeom prst="chord">
                  <a:avLst>
                    <a:gd name="adj1" fmla="val 5467745"/>
                    <a:gd name="adj2" fmla="val 1620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Chord 225"/>
                <p:cNvSpPr/>
                <p:nvPr/>
              </p:nvSpPr>
              <p:spPr>
                <a:xfrm rot="10800000">
                  <a:off x="6171703" y="1303205"/>
                  <a:ext cx="1994706" cy="1994706"/>
                </a:xfrm>
                <a:prstGeom prst="chord">
                  <a:avLst>
                    <a:gd name="adj1" fmla="val 5467745"/>
                    <a:gd name="adj2" fmla="val 16200000"/>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2" name="Group 221"/>
              <p:cNvGrpSpPr/>
              <p:nvPr/>
            </p:nvGrpSpPr>
            <p:grpSpPr>
              <a:xfrm>
                <a:off x="3551604" y="1892797"/>
                <a:ext cx="1960244" cy="807391"/>
                <a:chOff x="3551604" y="1881074"/>
                <a:chExt cx="1960244" cy="807391"/>
              </a:xfrm>
            </p:grpSpPr>
            <p:sp>
              <p:nvSpPr>
                <p:cNvPr id="223" name="TextBox 222"/>
                <p:cNvSpPr txBox="1"/>
                <p:nvPr/>
              </p:nvSpPr>
              <p:spPr>
                <a:xfrm>
                  <a:off x="3551604" y="1881074"/>
                  <a:ext cx="1960244" cy="376950"/>
                </a:xfrm>
                <a:prstGeom prst="rect">
                  <a:avLst/>
                </a:prstGeom>
                <a:noFill/>
              </p:spPr>
              <p:txBody>
                <a:bodyPr wrap="square" lIns="68502" tIns="34252" rIns="68502" bIns="34252" rtlCol="0">
                  <a:spAutoFit/>
                </a:bodyPr>
                <a:lstStyle/>
                <a:p>
                  <a:pPr algn="ctr" defTabSz="456702"/>
                  <a:r>
                    <a:rPr lang="en-US" sz="2000" dirty="0">
                      <a:solidFill>
                        <a:schemeClr val="bg1"/>
                      </a:solidFill>
                      <a:latin typeface="+mn-lt"/>
                      <a:ea typeface="ＭＳ Ｐゴシック" charset="0"/>
                    </a:rPr>
                    <a:t>Foundational</a:t>
                  </a:r>
                </a:p>
              </p:txBody>
            </p:sp>
            <p:sp>
              <p:nvSpPr>
                <p:cNvPr id="224" name="TextBox 223"/>
                <p:cNvSpPr txBox="1"/>
                <p:nvPr/>
              </p:nvSpPr>
              <p:spPr>
                <a:xfrm>
                  <a:off x="3551604" y="2249960"/>
                  <a:ext cx="1960244" cy="438505"/>
                </a:xfrm>
                <a:prstGeom prst="rect">
                  <a:avLst/>
                </a:prstGeom>
                <a:noFill/>
              </p:spPr>
              <p:txBody>
                <a:bodyPr wrap="square" lIns="68502" tIns="34252" rIns="68502" bIns="34252" rtlCol="0">
                  <a:spAutoFit/>
                </a:bodyPr>
                <a:lstStyle/>
                <a:p>
                  <a:pPr algn="ctr" defTabSz="456702"/>
                  <a:r>
                    <a:rPr lang="en-US" sz="1200" dirty="0">
                      <a:solidFill>
                        <a:schemeClr val="bg1"/>
                      </a:solidFill>
                      <a:latin typeface="+mn-lt"/>
                    </a:rPr>
                    <a:t> Prepare for a</a:t>
                  </a:r>
                  <a:br>
                    <a:rPr lang="en-US" sz="1200" dirty="0">
                      <a:solidFill>
                        <a:schemeClr val="bg1"/>
                      </a:solidFill>
                      <a:latin typeface="+mn-lt"/>
                    </a:rPr>
                  </a:br>
                  <a:r>
                    <a:rPr lang="en-US" sz="1200" dirty="0">
                      <a:solidFill>
                        <a:schemeClr val="bg1"/>
                      </a:solidFill>
                      <a:latin typeface="+mn-lt"/>
                    </a:rPr>
                    <a:t>technology career</a:t>
                  </a:r>
                </a:p>
              </p:txBody>
            </p:sp>
          </p:grpSp>
        </p:grpSp>
        <p:sp>
          <p:nvSpPr>
            <p:cNvPr id="220" name="Oval 219"/>
            <p:cNvSpPr/>
            <p:nvPr/>
          </p:nvSpPr>
          <p:spPr>
            <a:xfrm>
              <a:off x="3530545" y="1301073"/>
              <a:ext cx="1967353" cy="1991415"/>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0" name="Group 229"/>
          <p:cNvGrpSpPr/>
          <p:nvPr/>
        </p:nvGrpSpPr>
        <p:grpSpPr>
          <a:xfrm>
            <a:off x="6054606" y="1176977"/>
            <a:ext cx="2231987" cy="2244825"/>
            <a:chOff x="6054606" y="1176977"/>
            <a:chExt cx="2231987" cy="2244825"/>
          </a:xfrm>
        </p:grpSpPr>
        <p:grpSp>
          <p:nvGrpSpPr>
            <p:cNvPr id="231" name="Group 230"/>
            <p:cNvGrpSpPr/>
            <p:nvPr/>
          </p:nvGrpSpPr>
          <p:grpSpPr>
            <a:xfrm>
              <a:off x="6054606" y="1176977"/>
              <a:ext cx="2231987" cy="2244825"/>
              <a:chOff x="4587875" y="5199063"/>
              <a:chExt cx="1655763" cy="1665288"/>
            </a:xfrm>
          </p:grpSpPr>
          <p:sp>
            <p:nvSpPr>
              <p:cNvPr id="240" name="Freeform 11"/>
              <p:cNvSpPr>
                <a:spLocks/>
              </p:cNvSpPr>
              <p:nvPr/>
            </p:nvSpPr>
            <p:spPr bwMode="auto">
              <a:xfrm>
                <a:off x="4587875" y="5773738"/>
                <a:ext cx="1314450" cy="1090613"/>
              </a:xfrm>
              <a:custGeom>
                <a:avLst/>
                <a:gdLst>
                  <a:gd name="T0" fmla="*/ 221 w 350"/>
                  <a:gd name="T1" fmla="*/ 68 h 289"/>
                  <a:gd name="T2" fmla="*/ 11 w 350"/>
                  <a:gd name="T3" fmla="*/ 0 h 289"/>
                  <a:gd name="T4" fmla="*/ 0 w 350"/>
                  <a:gd name="T5" fmla="*/ 68 h 289"/>
                  <a:gd name="T6" fmla="*/ 221 w 350"/>
                  <a:gd name="T7" fmla="*/ 289 h 289"/>
                  <a:gd name="T8" fmla="*/ 350 w 350"/>
                  <a:gd name="T9" fmla="*/ 247 h 289"/>
                  <a:gd name="T10" fmla="*/ 221 w 350"/>
                  <a:gd name="T11" fmla="*/ 68 h 289"/>
                </a:gdLst>
                <a:ahLst/>
                <a:cxnLst>
                  <a:cxn ang="0">
                    <a:pos x="T0" y="T1"/>
                  </a:cxn>
                  <a:cxn ang="0">
                    <a:pos x="T2" y="T3"/>
                  </a:cxn>
                  <a:cxn ang="0">
                    <a:pos x="T4" y="T5"/>
                  </a:cxn>
                  <a:cxn ang="0">
                    <a:pos x="T6" y="T7"/>
                  </a:cxn>
                  <a:cxn ang="0">
                    <a:pos x="T8" y="T9"/>
                  </a:cxn>
                  <a:cxn ang="0">
                    <a:pos x="T10" y="T11"/>
                  </a:cxn>
                </a:cxnLst>
                <a:rect l="0" t="0" r="r" b="b"/>
                <a:pathLst>
                  <a:path w="350" h="289">
                    <a:moveTo>
                      <a:pt x="221" y="68"/>
                    </a:moveTo>
                    <a:cubicBezTo>
                      <a:pt x="11" y="0"/>
                      <a:pt x="11" y="0"/>
                      <a:pt x="11" y="0"/>
                    </a:cubicBezTo>
                    <a:cubicBezTo>
                      <a:pt x="4" y="22"/>
                      <a:pt x="0" y="44"/>
                      <a:pt x="0" y="68"/>
                    </a:cubicBezTo>
                    <a:cubicBezTo>
                      <a:pt x="0" y="191"/>
                      <a:pt x="98" y="289"/>
                      <a:pt x="221" y="289"/>
                    </a:cubicBezTo>
                    <a:cubicBezTo>
                      <a:pt x="269" y="289"/>
                      <a:pt x="314" y="273"/>
                      <a:pt x="350" y="247"/>
                    </a:cubicBezTo>
                    <a:cubicBezTo>
                      <a:pt x="221" y="68"/>
                      <a:pt x="221" y="68"/>
                      <a:pt x="221" y="68"/>
                    </a:cubicBezTo>
                    <a:close/>
                  </a:path>
                </a:pathLst>
              </a:cu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12"/>
              <p:cNvSpPr>
                <a:spLocks/>
              </p:cNvSpPr>
              <p:nvPr/>
            </p:nvSpPr>
            <p:spPr bwMode="auto">
              <a:xfrm>
                <a:off x="5418138" y="5199063"/>
                <a:ext cx="825500" cy="1506538"/>
              </a:xfrm>
              <a:custGeom>
                <a:avLst/>
                <a:gdLst>
                  <a:gd name="T0" fmla="*/ 0 w 220"/>
                  <a:gd name="T1" fmla="*/ 220 h 399"/>
                  <a:gd name="T2" fmla="*/ 129 w 220"/>
                  <a:gd name="T3" fmla="*/ 399 h 399"/>
                  <a:gd name="T4" fmla="*/ 220 w 220"/>
                  <a:gd name="T5" fmla="*/ 220 h 399"/>
                  <a:gd name="T6" fmla="*/ 0 w 220"/>
                  <a:gd name="T7" fmla="*/ 0 h 399"/>
                  <a:gd name="T8" fmla="*/ 0 w 220"/>
                  <a:gd name="T9" fmla="*/ 220 h 399"/>
                </a:gdLst>
                <a:ahLst/>
                <a:cxnLst>
                  <a:cxn ang="0">
                    <a:pos x="T0" y="T1"/>
                  </a:cxn>
                  <a:cxn ang="0">
                    <a:pos x="T2" y="T3"/>
                  </a:cxn>
                  <a:cxn ang="0">
                    <a:pos x="T4" y="T5"/>
                  </a:cxn>
                  <a:cxn ang="0">
                    <a:pos x="T6" y="T7"/>
                  </a:cxn>
                  <a:cxn ang="0">
                    <a:pos x="T8" y="T9"/>
                  </a:cxn>
                </a:cxnLst>
                <a:rect l="0" t="0" r="r" b="b"/>
                <a:pathLst>
                  <a:path w="220" h="399">
                    <a:moveTo>
                      <a:pt x="0" y="220"/>
                    </a:moveTo>
                    <a:cubicBezTo>
                      <a:pt x="129" y="399"/>
                      <a:pt x="129" y="399"/>
                      <a:pt x="129" y="399"/>
                    </a:cubicBezTo>
                    <a:cubicBezTo>
                      <a:pt x="184" y="359"/>
                      <a:pt x="220" y="294"/>
                      <a:pt x="220" y="220"/>
                    </a:cubicBezTo>
                    <a:cubicBezTo>
                      <a:pt x="220" y="98"/>
                      <a:pt x="122" y="0"/>
                      <a:pt x="0" y="0"/>
                    </a:cubicBezTo>
                    <a:cubicBezTo>
                      <a:pt x="0" y="220"/>
                      <a:pt x="0" y="220"/>
                      <a:pt x="0" y="220"/>
                    </a:cubicBezTo>
                    <a:close/>
                  </a:path>
                </a:pathLst>
              </a:custGeom>
              <a:solidFill>
                <a:schemeClr val="accent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reeform 13"/>
              <p:cNvSpPr>
                <a:spLocks/>
              </p:cNvSpPr>
              <p:nvPr/>
            </p:nvSpPr>
            <p:spPr bwMode="auto">
              <a:xfrm>
                <a:off x="4629150" y="5199063"/>
                <a:ext cx="788988" cy="831850"/>
              </a:xfrm>
              <a:custGeom>
                <a:avLst/>
                <a:gdLst>
                  <a:gd name="T0" fmla="*/ 210 w 210"/>
                  <a:gd name="T1" fmla="*/ 220 h 220"/>
                  <a:gd name="T2" fmla="*/ 210 w 210"/>
                  <a:gd name="T3" fmla="*/ 0 h 220"/>
                  <a:gd name="T4" fmla="*/ 0 w 210"/>
                  <a:gd name="T5" fmla="*/ 152 h 220"/>
                  <a:gd name="T6" fmla="*/ 210 w 210"/>
                  <a:gd name="T7" fmla="*/ 220 h 220"/>
                </a:gdLst>
                <a:ahLst/>
                <a:cxnLst>
                  <a:cxn ang="0">
                    <a:pos x="T0" y="T1"/>
                  </a:cxn>
                  <a:cxn ang="0">
                    <a:pos x="T2" y="T3"/>
                  </a:cxn>
                  <a:cxn ang="0">
                    <a:pos x="T4" y="T5"/>
                  </a:cxn>
                  <a:cxn ang="0">
                    <a:pos x="T6" y="T7"/>
                  </a:cxn>
                </a:cxnLst>
                <a:rect l="0" t="0" r="r" b="b"/>
                <a:pathLst>
                  <a:path w="210" h="220">
                    <a:moveTo>
                      <a:pt x="210" y="220"/>
                    </a:moveTo>
                    <a:cubicBezTo>
                      <a:pt x="210" y="0"/>
                      <a:pt x="210" y="0"/>
                      <a:pt x="210" y="0"/>
                    </a:cubicBezTo>
                    <a:cubicBezTo>
                      <a:pt x="111" y="0"/>
                      <a:pt x="29" y="64"/>
                      <a:pt x="0" y="152"/>
                    </a:cubicBezTo>
                    <a:cubicBezTo>
                      <a:pt x="210" y="220"/>
                      <a:pt x="210" y="220"/>
                      <a:pt x="210" y="220"/>
                    </a:cubicBezTo>
                    <a:close/>
                  </a:path>
                </a:pathLst>
              </a:cu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p:cNvGrpSpPr/>
            <p:nvPr/>
          </p:nvGrpSpPr>
          <p:grpSpPr>
            <a:xfrm>
              <a:off x="6184430" y="1310425"/>
              <a:ext cx="2021401" cy="1994706"/>
              <a:chOff x="6184430" y="1310425"/>
              <a:chExt cx="2021401" cy="1994706"/>
            </a:xfrm>
          </p:grpSpPr>
          <p:grpSp>
            <p:nvGrpSpPr>
              <p:cNvPr id="234" name="Group 233"/>
              <p:cNvGrpSpPr/>
              <p:nvPr/>
            </p:nvGrpSpPr>
            <p:grpSpPr>
              <a:xfrm>
                <a:off x="6184430" y="1310425"/>
                <a:ext cx="2021401" cy="1994706"/>
                <a:chOff x="6184430" y="1310425"/>
                <a:chExt cx="2021401" cy="1994706"/>
              </a:xfrm>
            </p:grpSpPr>
            <p:sp>
              <p:nvSpPr>
                <p:cNvPr id="238" name="Chord 237"/>
                <p:cNvSpPr/>
                <p:nvPr/>
              </p:nvSpPr>
              <p:spPr>
                <a:xfrm>
                  <a:off x="6211125" y="1310425"/>
                  <a:ext cx="1994706" cy="1994706"/>
                </a:xfrm>
                <a:prstGeom prst="chord">
                  <a:avLst>
                    <a:gd name="adj1" fmla="val 5467745"/>
                    <a:gd name="adj2" fmla="val 1620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Chord 238"/>
                <p:cNvSpPr/>
                <p:nvPr/>
              </p:nvSpPr>
              <p:spPr>
                <a:xfrm rot="10800000">
                  <a:off x="6184430" y="1310425"/>
                  <a:ext cx="1994706" cy="1994706"/>
                </a:xfrm>
                <a:prstGeom prst="chord">
                  <a:avLst>
                    <a:gd name="adj1" fmla="val 5467745"/>
                    <a:gd name="adj2" fmla="val 1620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5" name="Group 234"/>
              <p:cNvGrpSpPr/>
              <p:nvPr/>
            </p:nvGrpSpPr>
            <p:grpSpPr>
              <a:xfrm>
                <a:off x="6204399" y="1892797"/>
                <a:ext cx="1960244" cy="807391"/>
                <a:chOff x="6204399" y="1881074"/>
                <a:chExt cx="1960244" cy="807391"/>
              </a:xfrm>
            </p:grpSpPr>
            <p:sp>
              <p:nvSpPr>
                <p:cNvPr id="236" name="TextBox 235"/>
                <p:cNvSpPr txBox="1"/>
                <p:nvPr/>
              </p:nvSpPr>
              <p:spPr>
                <a:xfrm>
                  <a:off x="6204399" y="1881074"/>
                  <a:ext cx="1960244" cy="376950"/>
                </a:xfrm>
                <a:prstGeom prst="rect">
                  <a:avLst/>
                </a:prstGeom>
                <a:noFill/>
              </p:spPr>
              <p:txBody>
                <a:bodyPr wrap="square" lIns="68502" tIns="34252" rIns="68502" bIns="34252" rtlCol="0">
                  <a:spAutoFit/>
                </a:bodyPr>
                <a:lstStyle/>
                <a:p>
                  <a:pPr algn="ctr" defTabSz="456702"/>
                  <a:r>
                    <a:rPr lang="en-US" sz="2000" dirty="0">
                      <a:solidFill>
                        <a:schemeClr val="bg1"/>
                      </a:solidFill>
                      <a:latin typeface="+mn-lt"/>
                      <a:ea typeface="ＭＳ Ｐゴシック" charset="0"/>
                    </a:rPr>
                    <a:t>Career-Ready</a:t>
                  </a:r>
                </a:p>
              </p:txBody>
            </p:sp>
            <p:sp>
              <p:nvSpPr>
                <p:cNvPr id="237" name="TextBox 236"/>
                <p:cNvSpPr txBox="1"/>
                <p:nvPr/>
              </p:nvSpPr>
              <p:spPr>
                <a:xfrm>
                  <a:off x="6204399" y="2249960"/>
                  <a:ext cx="1960244" cy="438505"/>
                </a:xfrm>
                <a:prstGeom prst="rect">
                  <a:avLst/>
                </a:prstGeom>
                <a:noFill/>
              </p:spPr>
              <p:txBody>
                <a:bodyPr wrap="square" lIns="68502" tIns="34252" rIns="68502" bIns="34252" rtlCol="0">
                  <a:spAutoFit/>
                </a:bodyPr>
                <a:lstStyle/>
                <a:p>
                  <a:pPr algn="ctr" defTabSz="456702"/>
                  <a:r>
                    <a:rPr lang="en-US" sz="1200" dirty="0">
                      <a:solidFill>
                        <a:schemeClr val="bg1"/>
                      </a:solidFill>
                      <a:latin typeface="+mn-lt"/>
                    </a:rPr>
                    <a:t>Step into your</a:t>
                  </a:r>
                  <a:br>
                    <a:rPr lang="en-US" sz="1200" dirty="0">
                      <a:solidFill>
                        <a:schemeClr val="bg1"/>
                      </a:solidFill>
                      <a:latin typeface="+mn-lt"/>
                    </a:rPr>
                  </a:br>
                  <a:r>
                    <a:rPr lang="en-US" sz="1200" dirty="0">
                      <a:solidFill>
                        <a:schemeClr val="bg1"/>
                      </a:solidFill>
                      <a:latin typeface="+mn-lt"/>
                    </a:rPr>
                    <a:t>technology career</a:t>
                  </a:r>
                </a:p>
              </p:txBody>
            </p:sp>
          </p:grpSp>
        </p:grpSp>
        <p:sp>
          <p:nvSpPr>
            <p:cNvPr id="233" name="Oval 232"/>
            <p:cNvSpPr/>
            <p:nvPr/>
          </p:nvSpPr>
          <p:spPr>
            <a:xfrm>
              <a:off x="6211125" y="1301900"/>
              <a:ext cx="1962010" cy="1991415"/>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3" name="Rectangle 242"/>
          <p:cNvSpPr/>
          <p:nvPr/>
        </p:nvSpPr>
        <p:spPr>
          <a:xfrm>
            <a:off x="3218129" y="1076960"/>
            <a:ext cx="5165078" cy="3513328"/>
          </a:xfrm>
          <a:prstGeom prst="rect">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226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94476" y="3857801"/>
            <a:ext cx="8778240" cy="548640"/>
            <a:chOff x="74926" y="3769755"/>
            <a:chExt cx="8989042" cy="410848"/>
          </a:xfrm>
        </p:grpSpPr>
        <p:sp>
          <p:nvSpPr>
            <p:cNvPr id="251" name="Rounded Rectangle 250"/>
            <p:cNvSpPr/>
            <p:nvPr/>
          </p:nvSpPr>
          <p:spPr>
            <a:xfrm>
              <a:off x="74926" y="3776402"/>
              <a:ext cx="1776248" cy="40420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Trapezoid 367"/>
            <p:cNvSpPr/>
            <p:nvPr/>
          </p:nvSpPr>
          <p:spPr>
            <a:xfrm>
              <a:off x="1588635" y="3769755"/>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grpSp>
        <p:nvGrpSpPr>
          <p:cNvPr id="16" name="Group 15"/>
          <p:cNvGrpSpPr/>
          <p:nvPr/>
        </p:nvGrpSpPr>
        <p:grpSpPr>
          <a:xfrm>
            <a:off x="194476" y="3295450"/>
            <a:ext cx="8778240" cy="548640"/>
            <a:chOff x="72742" y="3324868"/>
            <a:chExt cx="8989042" cy="408148"/>
          </a:xfrm>
        </p:grpSpPr>
        <p:sp>
          <p:nvSpPr>
            <p:cNvPr id="263" name="Rounded Rectangle 262"/>
            <p:cNvSpPr/>
            <p:nvPr/>
          </p:nvSpPr>
          <p:spPr>
            <a:xfrm>
              <a:off x="72742" y="3327042"/>
              <a:ext cx="1776248" cy="40597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rapezoid 370"/>
            <p:cNvSpPr/>
            <p:nvPr/>
          </p:nvSpPr>
          <p:spPr>
            <a:xfrm>
              <a:off x="1586451" y="3324868"/>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defRPr/>
              </a:pPr>
              <a:endParaRPr lang="en-US" sz="900" dirty="0">
                <a:solidFill>
                  <a:srgbClr val="FFFFFF"/>
                </a:solidFill>
                <a:latin typeface="Arial Narrow" charset="0"/>
                <a:ea typeface="Arial Narrow" charset="0"/>
                <a:cs typeface="Arial Narrow" charset="0"/>
              </a:endParaRPr>
            </a:p>
          </p:txBody>
        </p:sp>
      </p:grpSp>
      <p:sp>
        <p:nvSpPr>
          <p:cNvPr id="239" name="Rounded Rectangle 238"/>
          <p:cNvSpPr/>
          <p:nvPr/>
        </p:nvSpPr>
        <p:spPr>
          <a:xfrm>
            <a:off x="194476" y="2177728"/>
            <a:ext cx="1734593" cy="541725"/>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Trapezoid 364"/>
          <p:cNvSpPr/>
          <p:nvPr/>
        </p:nvSpPr>
        <p:spPr>
          <a:xfrm>
            <a:off x="1672687" y="2177728"/>
            <a:ext cx="7300029" cy="539703"/>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sp>
        <p:nvSpPr>
          <p:cNvPr id="5" name="Rounded Rectangle 4"/>
          <p:cNvSpPr/>
          <p:nvPr/>
        </p:nvSpPr>
        <p:spPr>
          <a:xfrm>
            <a:off x="194476" y="1046695"/>
            <a:ext cx="1734280" cy="546426"/>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rapezoid 365"/>
          <p:cNvSpPr/>
          <p:nvPr/>
        </p:nvSpPr>
        <p:spPr>
          <a:xfrm>
            <a:off x="1672420" y="1046046"/>
            <a:ext cx="7300296" cy="548640"/>
          </a:xfrm>
          <a:prstGeom prst="trapezoid">
            <a:avLst>
              <a:gd name="adj" fmla="val 0"/>
            </a:avLst>
          </a:prstGeom>
          <a:solidFill>
            <a:schemeClr val="bg1">
              <a:lumMod val="65000"/>
            </a:schemeClr>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nvGrpSpPr>
          <p:cNvPr id="12" name="Group 11"/>
          <p:cNvGrpSpPr/>
          <p:nvPr/>
        </p:nvGrpSpPr>
        <p:grpSpPr>
          <a:xfrm>
            <a:off x="194476" y="1608397"/>
            <a:ext cx="8778240" cy="548640"/>
            <a:chOff x="59152" y="1985191"/>
            <a:chExt cx="8989042" cy="407859"/>
          </a:xfrm>
        </p:grpSpPr>
        <p:sp>
          <p:nvSpPr>
            <p:cNvPr id="230" name="Rounded Rectangle 229"/>
            <p:cNvSpPr/>
            <p:nvPr/>
          </p:nvSpPr>
          <p:spPr>
            <a:xfrm>
              <a:off x="59152" y="1985356"/>
              <a:ext cx="1776248" cy="40663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Trapezoid 366"/>
            <p:cNvSpPr/>
            <p:nvPr/>
          </p:nvSpPr>
          <p:spPr>
            <a:xfrm>
              <a:off x="1572861" y="1985191"/>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grpSp>
        <p:nvGrpSpPr>
          <p:cNvPr id="14" name="Group 13"/>
          <p:cNvGrpSpPr/>
          <p:nvPr/>
        </p:nvGrpSpPr>
        <p:grpSpPr>
          <a:xfrm>
            <a:off x="194476" y="2733099"/>
            <a:ext cx="8778240" cy="548640"/>
            <a:chOff x="67484" y="2875128"/>
            <a:chExt cx="8989042" cy="411200"/>
          </a:xfrm>
        </p:grpSpPr>
        <p:sp>
          <p:nvSpPr>
            <p:cNvPr id="257" name="Rounded Rectangle 256"/>
            <p:cNvSpPr/>
            <p:nvPr/>
          </p:nvSpPr>
          <p:spPr>
            <a:xfrm>
              <a:off x="67484" y="2880354"/>
              <a:ext cx="1776248" cy="40597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Trapezoid 369"/>
            <p:cNvSpPr/>
            <p:nvPr/>
          </p:nvSpPr>
          <p:spPr>
            <a:xfrm>
              <a:off x="1581193" y="2875128"/>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sp>
        <p:nvSpPr>
          <p:cNvPr id="8" name="Trapezoid 7"/>
          <p:cNvSpPr/>
          <p:nvPr/>
        </p:nvSpPr>
        <p:spPr>
          <a:xfrm>
            <a:off x="-8724" y="1217087"/>
            <a:ext cx="9150346" cy="996913"/>
          </a:xfrm>
          <a:prstGeom prst="trapezoid">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defRPr/>
            </a:pPr>
            <a:endParaRPr lang="en-US" dirty="0">
              <a:solidFill>
                <a:srgbClr val="FFFFFF"/>
              </a:solidFill>
              <a:latin typeface="Arial Rounded MT Bold" panose="020F0704030504030204" pitchFamily="34" charset="0"/>
            </a:endParaRPr>
          </a:p>
        </p:txBody>
      </p:sp>
      <p:sp>
        <p:nvSpPr>
          <p:cNvPr id="223" name="TextBox 222"/>
          <p:cNvSpPr txBox="1"/>
          <p:nvPr/>
        </p:nvSpPr>
        <p:spPr>
          <a:xfrm>
            <a:off x="953298" y="491434"/>
            <a:ext cx="694673" cy="369332"/>
          </a:xfrm>
          <a:prstGeom prst="rect">
            <a:avLst/>
          </a:prstGeom>
          <a:noFill/>
        </p:spPr>
        <p:txBody>
          <a:bodyPr wrap="square" rtlCol="0">
            <a:spAutoFit/>
          </a:bodyPr>
          <a:lstStyle/>
          <a:p>
            <a:pPr algn="ctr" defTabSz="685651">
              <a:defRPr/>
            </a:pPr>
            <a:r>
              <a:rPr lang="en-US" sz="900" dirty="0">
                <a:solidFill>
                  <a:schemeClr val="tx2"/>
                </a:solidFill>
                <a:ea typeface="ＭＳ Ｐゴシック" charset="0"/>
              </a:rPr>
              <a:t>Sample Job Titles</a:t>
            </a:r>
          </a:p>
        </p:txBody>
      </p:sp>
      <p:cxnSp>
        <p:nvCxnSpPr>
          <p:cNvPr id="224" name="Straight Arrow Connector 223"/>
          <p:cNvCxnSpPr/>
          <p:nvPr/>
        </p:nvCxnSpPr>
        <p:spPr>
          <a:xfrm flipV="1">
            <a:off x="4454525" y="439537"/>
            <a:ext cx="0" cy="439473"/>
          </a:xfrm>
          <a:prstGeom prst="straightConnector1">
            <a:avLst/>
          </a:prstGeom>
          <a:ln w="9525">
            <a:solidFill>
              <a:schemeClr val="bg1">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flipV="1">
            <a:off x="7295326" y="439537"/>
            <a:ext cx="0" cy="439473"/>
          </a:xfrm>
          <a:prstGeom prst="straightConnector1">
            <a:avLst/>
          </a:prstGeom>
          <a:ln w="9525">
            <a:solidFill>
              <a:schemeClr val="bg1">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flipV="1">
            <a:off x="1649124" y="439537"/>
            <a:ext cx="0" cy="439473"/>
          </a:xfrm>
          <a:prstGeom prst="straightConnector1">
            <a:avLst/>
          </a:prstGeom>
          <a:ln w="9525">
            <a:solidFill>
              <a:schemeClr val="bg1">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a:off x="2995392" y="467736"/>
            <a:ext cx="1458214" cy="407788"/>
          </a:xfrm>
          <a:prstGeom prst="rect">
            <a:avLst/>
          </a:prstGeom>
          <a:noFill/>
        </p:spPr>
        <p:txBody>
          <a:bodyPr wrap="square" lIns="68562" tIns="34282" rIns="68562" bIns="34282">
            <a:spAutoFit/>
          </a:bodyPr>
          <a:lstStyle>
            <a:defPPr>
              <a:defRPr lang="en-US"/>
            </a:defPPr>
            <a:lvl1pPr marL="115888" indent="-115888" defTabSz="685651">
              <a:buSzPct val="80000"/>
              <a:buFont typeface="Arial"/>
              <a:buChar char="•"/>
              <a:defRPr sz="800">
                <a:solidFill>
                  <a:srgbClr val="676767"/>
                </a:solidFill>
                <a:ea typeface="Arial Unicode MS" panose="020B0604020202020204" pitchFamily="34" charset="-128"/>
                <a:cs typeface="Arial Unicode MS" panose="020B0604020202020204" pitchFamily="34" charset="-128"/>
              </a:defRPr>
            </a:lvl1pPr>
          </a:lstStyle>
          <a:p>
            <a:r>
              <a:rPr lang="en-US" sz="700" dirty="0"/>
              <a:t>Mobile Application Support</a:t>
            </a:r>
          </a:p>
          <a:p>
            <a:r>
              <a:rPr lang="en-US" sz="700" dirty="0"/>
              <a:t>Network Support Technician</a:t>
            </a:r>
          </a:p>
          <a:p>
            <a:r>
              <a:rPr lang="en-US" sz="700" dirty="0"/>
              <a:t>Network Analyst</a:t>
            </a:r>
          </a:p>
        </p:txBody>
      </p:sp>
      <p:sp>
        <p:nvSpPr>
          <p:cNvPr id="236" name="TextBox 235"/>
          <p:cNvSpPr txBox="1"/>
          <p:nvPr/>
        </p:nvSpPr>
        <p:spPr>
          <a:xfrm>
            <a:off x="4610666" y="467736"/>
            <a:ext cx="1327659" cy="392399"/>
          </a:xfrm>
          <a:prstGeom prst="rect">
            <a:avLst/>
          </a:prstGeom>
          <a:noFill/>
        </p:spPr>
        <p:txBody>
          <a:bodyPr wrap="square" lIns="68562" tIns="34282" rIns="68562" bIns="34282">
            <a:spAutoFit/>
          </a:bodyPr>
          <a:lstStyle/>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Network Technician</a:t>
            </a:r>
          </a:p>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Support Engineer</a:t>
            </a:r>
          </a:p>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Network Administrator</a:t>
            </a:r>
          </a:p>
        </p:txBody>
      </p:sp>
      <p:sp>
        <p:nvSpPr>
          <p:cNvPr id="237" name="TextBox 236"/>
          <p:cNvSpPr txBox="1"/>
          <p:nvPr/>
        </p:nvSpPr>
        <p:spPr>
          <a:xfrm>
            <a:off x="5727178" y="467736"/>
            <a:ext cx="1567133" cy="176955"/>
          </a:xfrm>
          <a:prstGeom prst="rect">
            <a:avLst/>
          </a:prstGeom>
          <a:noFill/>
        </p:spPr>
        <p:txBody>
          <a:bodyPr wrap="square" lIns="68562" tIns="34282" rIns="68562" bIns="34282">
            <a:spAutoFit/>
          </a:bodyPr>
          <a:lstStyle>
            <a:defPPr>
              <a:defRPr lang="en-US"/>
            </a:defPPr>
            <a:lvl1pPr marL="115888" indent="-115888" defTabSz="685651">
              <a:buSzPct val="80000"/>
              <a:buFont typeface="Arial"/>
              <a:buChar char="•"/>
              <a:defRPr sz="800">
                <a:solidFill>
                  <a:srgbClr val="676767"/>
                </a:solidFill>
                <a:ea typeface="Arial Unicode MS" panose="020B0604020202020204" pitchFamily="34" charset="-128"/>
                <a:cs typeface="Arial Unicode MS" panose="020B0604020202020204" pitchFamily="34" charset="-128"/>
              </a:defRPr>
            </a:lvl1pPr>
          </a:lstStyle>
          <a:p>
            <a:r>
              <a:rPr lang="en-US" sz="700" dirty="0"/>
              <a:t>Entry-Level Network Engineer</a:t>
            </a:r>
          </a:p>
        </p:txBody>
      </p:sp>
      <p:sp>
        <p:nvSpPr>
          <p:cNvPr id="238" name="TextBox 237"/>
          <p:cNvSpPr txBox="1"/>
          <p:nvPr/>
        </p:nvSpPr>
        <p:spPr>
          <a:xfrm>
            <a:off x="7396731" y="467736"/>
            <a:ext cx="1894851" cy="284677"/>
          </a:xfrm>
          <a:prstGeom prst="rect">
            <a:avLst/>
          </a:prstGeom>
          <a:noFill/>
        </p:spPr>
        <p:txBody>
          <a:bodyPr wrap="square" lIns="68562" tIns="34282" rIns="68562" bIns="34282">
            <a:spAutoFit/>
          </a:bodyPr>
          <a:lstStyle>
            <a:defPPr>
              <a:defRPr lang="en-US"/>
            </a:defPPr>
            <a:lvl1pPr marL="115888" indent="-115888" defTabSz="685651">
              <a:buSzPct val="80000"/>
              <a:buFont typeface="Arial"/>
              <a:buChar char="•"/>
              <a:defRPr sz="800">
                <a:solidFill>
                  <a:srgbClr val="676767"/>
                </a:solidFill>
                <a:ea typeface="Arial Unicode MS" panose="020B0604020202020204" pitchFamily="34" charset="-128"/>
                <a:cs typeface="Arial Unicode MS" panose="020B0604020202020204" pitchFamily="34" charset="-128"/>
              </a:defRPr>
            </a:lvl1pPr>
          </a:lstStyle>
          <a:p>
            <a:r>
              <a:rPr lang="en-US" sz="700" dirty="0"/>
              <a:t>Level II Network Engineer</a:t>
            </a:r>
          </a:p>
          <a:p>
            <a:r>
              <a:rPr lang="en-US" sz="700" dirty="0"/>
              <a:t>Network Designer</a:t>
            </a:r>
          </a:p>
        </p:txBody>
      </p:sp>
      <p:sp>
        <p:nvSpPr>
          <p:cNvPr id="244" name="TextBox 243"/>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October 2018</a:t>
            </a:r>
          </a:p>
        </p:txBody>
      </p:sp>
      <p:sp>
        <p:nvSpPr>
          <p:cNvPr id="250"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grpSp>
        <p:nvGrpSpPr>
          <p:cNvPr id="24" name="Group 23"/>
          <p:cNvGrpSpPr/>
          <p:nvPr/>
        </p:nvGrpSpPr>
        <p:grpSpPr>
          <a:xfrm>
            <a:off x="281403" y="1738453"/>
            <a:ext cx="1147661" cy="284989"/>
            <a:chOff x="186757" y="2435948"/>
            <a:chExt cx="1147661" cy="284989"/>
          </a:xfrm>
        </p:grpSpPr>
        <p:grpSp>
          <p:nvGrpSpPr>
            <p:cNvPr id="375" name="Group 374"/>
            <p:cNvGrpSpPr>
              <a:grpSpLocks noChangeAspect="1"/>
            </p:cNvGrpSpPr>
            <p:nvPr/>
          </p:nvGrpSpPr>
          <p:grpSpPr>
            <a:xfrm>
              <a:off x="186757" y="2435948"/>
              <a:ext cx="288472" cy="284989"/>
              <a:chOff x="2632787" y="1629410"/>
              <a:chExt cx="1817884" cy="1795938"/>
            </a:xfrm>
          </p:grpSpPr>
          <p:sp>
            <p:nvSpPr>
              <p:cNvPr id="376" name="Chord 37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Chord 37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9" name="TextBox 378"/>
            <p:cNvSpPr txBox="1"/>
            <p:nvPr/>
          </p:nvSpPr>
          <p:spPr>
            <a:xfrm>
              <a:off x="718738" y="2462081"/>
              <a:ext cx="615680"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Security</a:t>
              </a:r>
            </a:p>
          </p:txBody>
        </p:sp>
        <p:grpSp>
          <p:nvGrpSpPr>
            <p:cNvPr id="380" name="Group 379"/>
            <p:cNvGrpSpPr>
              <a:grpSpLocks noChangeAspect="1"/>
            </p:cNvGrpSpPr>
            <p:nvPr/>
          </p:nvGrpSpPr>
          <p:grpSpPr>
            <a:xfrm>
              <a:off x="271637" y="2488918"/>
              <a:ext cx="127454" cy="182880"/>
              <a:chOff x="-1050925" y="628650"/>
              <a:chExt cx="609600" cy="874712"/>
            </a:xfrm>
          </p:grpSpPr>
          <p:sp>
            <p:nvSpPr>
              <p:cNvPr id="381" name="Freeform 24"/>
              <p:cNvSpPr>
                <a:spLocks/>
              </p:cNvSpPr>
              <p:nvPr/>
            </p:nvSpPr>
            <p:spPr bwMode="auto">
              <a:xfrm>
                <a:off x="-747713" y="628650"/>
                <a:ext cx="306388" cy="874712"/>
              </a:xfrm>
              <a:custGeom>
                <a:avLst/>
                <a:gdLst>
                  <a:gd name="T0" fmla="*/ 149 w 212"/>
                  <a:gd name="T1" fmla="*/ 220 h 609"/>
                  <a:gd name="T2" fmla="*/ 149 w 212"/>
                  <a:gd name="T3" fmla="*/ 149 h 609"/>
                  <a:gd name="T4" fmla="*/ 1 w 212"/>
                  <a:gd name="T5" fmla="*/ 0 h 609"/>
                  <a:gd name="T6" fmla="*/ 0 w 212"/>
                  <a:gd name="T7" fmla="*/ 0 h 609"/>
                  <a:gd name="T8" fmla="*/ 0 w 212"/>
                  <a:gd name="T9" fmla="*/ 47 h 609"/>
                  <a:gd name="T10" fmla="*/ 1 w 212"/>
                  <a:gd name="T11" fmla="*/ 47 h 609"/>
                  <a:gd name="T12" fmla="*/ 103 w 212"/>
                  <a:gd name="T13" fmla="*/ 149 h 609"/>
                  <a:gd name="T14" fmla="*/ 103 w 212"/>
                  <a:gd name="T15" fmla="*/ 220 h 609"/>
                  <a:gd name="T16" fmla="*/ 0 w 212"/>
                  <a:gd name="T17" fmla="*/ 220 h 609"/>
                  <a:gd name="T18" fmla="*/ 0 w 212"/>
                  <a:gd name="T19" fmla="*/ 609 h 609"/>
                  <a:gd name="T20" fmla="*/ 181 w 212"/>
                  <a:gd name="T21" fmla="*/ 609 h 609"/>
                  <a:gd name="T22" fmla="*/ 212 w 212"/>
                  <a:gd name="T23" fmla="*/ 576 h 609"/>
                  <a:gd name="T24" fmla="*/ 212 w 212"/>
                  <a:gd name="T25" fmla="*/ 220 h 609"/>
                  <a:gd name="T26" fmla="*/ 149 w 212"/>
                  <a:gd name="T27"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609">
                    <a:moveTo>
                      <a:pt x="149" y="220"/>
                    </a:moveTo>
                    <a:cubicBezTo>
                      <a:pt x="149" y="149"/>
                      <a:pt x="149" y="149"/>
                      <a:pt x="149" y="149"/>
                    </a:cubicBezTo>
                    <a:cubicBezTo>
                      <a:pt x="149" y="67"/>
                      <a:pt x="83" y="0"/>
                      <a:pt x="1" y="0"/>
                    </a:cubicBezTo>
                    <a:cubicBezTo>
                      <a:pt x="1" y="0"/>
                      <a:pt x="0" y="0"/>
                      <a:pt x="0" y="0"/>
                    </a:cubicBezTo>
                    <a:cubicBezTo>
                      <a:pt x="0" y="47"/>
                      <a:pt x="0" y="47"/>
                      <a:pt x="0" y="47"/>
                    </a:cubicBezTo>
                    <a:cubicBezTo>
                      <a:pt x="0" y="47"/>
                      <a:pt x="1" y="47"/>
                      <a:pt x="1" y="47"/>
                    </a:cubicBezTo>
                    <a:cubicBezTo>
                      <a:pt x="58" y="47"/>
                      <a:pt x="103" y="93"/>
                      <a:pt x="103" y="149"/>
                    </a:cubicBezTo>
                    <a:cubicBezTo>
                      <a:pt x="103" y="220"/>
                      <a:pt x="103" y="220"/>
                      <a:pt x="103" y="220"/>
                    </a:cubicBezTo>
                    <a:cubicBezTo>
                      <a:pt x="0" y="220"/>
                      <a:pt x="0" y="220"/>
                      <a:pt x="0" y="220"/>
                    </a:cubicBezTo>
                    <a:cubicBezTo>
                      <a:pt x="0" y="609"/>
                      <a:pt x="0" y="609"/>
                      <a:pt x="0" y="609"/>
                    </a:cubicBezTo>
                    <a:cubicBezTo>
                      <a:pt x="181" y="609"/>
                      <a:pt x="181" y="609"/>
                      <a:pt x="181" y="609"/>
                    </a:cubicBezTo>
                    <a:cubicBezTo>
                      <a:pt x="199" y="609"/>
                      <a:pt x="212" y="594"/>
                      <a:pt x="212" y="576"/>
                    </a:cubicBezTo>
                    <a:cubicBezTo>
                      <a:pt x="212" y="220"/>
                      <a:pt x="212" y="220"/>
                      <a:pt x="212" y="220"/>
                    </a:cubicBezTo>
                    <a:cubicBezTo>
                      <a:pt x="149" y="220"/>
                      <a:pt x="149" y="220"/>
                      <a:pt x="149" y="22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2" name="Freeform 25"/>
              <p:cNvSpPr>
                <a:spLocks/>
              </p:cNvSpPr>
              <p:nvPr/>
            </p:nvSpPr>
            <p:spPr bwMode="auto">
              <a:xfrm>
                <a:off x="-1050925" y="628650"/>
                <a:ext cx="303213" cy="874712"/>
              </a:xfrm>
              <a:custGeom>
                <a:avLst/>
                <a:gdLst>
                  <a:gd name="T0" fmla="*/ 109 w 210"/>
                  <a:gd name="T1" fmla="*/ 220 h 609"/>
                  <a:gd name="T2" fmla="*/ 109 w 210"/>
                  <a:gd name="T3" fmla="*/ 149 h 609"/>
                  <a:gd name="T4" fmla="*/ 210 w 210"/>
                  <a:gd name="T5" fmla="*/ 47 h 609"/>
                  <a:gd name="T6" fmla="*/ 210 w 210"/>
                  <a:gd name="T7" fmla="*/ 0 h 609"/>
                  <a:gd name="T8" fmla="*/ 63 w 210"/>
                  <a:gd name="T9" fmla="*/ 149 h 609"/>
                  <a:gd name="T10" fmla="*/ 63 w 210"/>
                  <a:gd name="T11" fmla="*/ 220 h 609"/>
                  <a:gd name="T12" fmla="*/ 0 w 210"/>
                  <a:gd name="T13" fmla="*/ 220 h 609"/>
                  <a:gd name="T14" fmla="*/ 0 w 210"/>
                  <a:gd name="T15" fmla="*/ 576 h 609"/>
                  <a:gd name="T16" fmla="*/ 32 w 210"/>
                  <a:gd name="T17" fmla="*/ 609 h 609"/>
                  <a:gd name="T18" fmla="*/ 210 w 210"/>
                  <a:gd name="T19" fmla="*/ 609 h 609"/>
                  <a:gd name="T20" fmla="*/ 210 w 210"/>
                  <a:gd name="T21" fmla="*/ 220 h 609"/>
                  <a:gd name="T22" fmla="*/ 109 w 210"/>
                  <a:gd name="T23"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609">
                    <a:moveTo>
                      <a:pt x="109" y="220"/>
                    </a:moveTo>
                    <a:cubicBezTo>
                      <a:pt x="109" y="149"/>
                      <a:pt x="109" y="149"/>
                      <a:pt x="109" y="149"/>
                    </a:cubicBezTo>
                    <a:cubicBezTo>
                      <a:pt x="109" y="93"/>
                      <a:pt x="154" y="47"/>
                      <a:pt x="210" y="47"/>
                    </a:cubicBezTo>
                    <a:cubicBezTo>
                      <a:pt x="210" y="0"/>
                      <a:pt x="210" y="0"/>
                      <a:pt x="210" y="0"/>
                    </a:cubicBezTo>
                    <a:cubicBezTo>
                      <a:pt x="129" y="1"/>
                      <a:pt x="63" y="67"/>
                      <a:pt x="63" y="149"/>
                    </a:cubicBezTo>
                    <a:cubicBezTo>
                      <a:pt x="63" y="220"/>
                      <a:pt x="63" y="220"/>
                      <a:pt x="63" y="220"/>
                    </a:cubicBezTo>
                    <a:cubicBezTo>
                      <a:pt x="0" y="220"/>
                      <a:pt x="0" y="220"/>
                      <a:pt x="0" y="220"/>
                    </a:cubicBezTo>
                    <a:cubicBezTo>
                      <a:pt x="0" y="576"/>
                      <a:pt x="0" y="576"/>
                      <a:pt x="0" y="576"/>
                    </a:cubicBezTo>
                    <a:cubicBezTo>
                      <a:pt x="0" y="594"/>
                      <a:pt x="15" y="609"/>
                      <a:pt x="32" y="609"/>
                    </a:cubicBezTo>
                    <a:cubicBezTo>
                      <a:pt x="210" y="609"/>
                      <a:pt x="210" y="609"/>
                      <a:pt x="210" y="609"/>
                    </a:cubicBezTo>
                    <a:cubicBezTo>
                      <a:pt x="210" y="220"/>
                      <a:pt x="210" y="220"/>
                      <a:pt x="210" y="220"/>
                    </a:cubicBezTo>
                    <a:cubicBezTo>
                      <a:pt x="109" y="220"/>
                      <a:pt x="109" y="220"/>
                      <a:pt x="109" y="22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3" name="Freeform 26"/>
              <p:cNvSpPr>
                <a:spLocks/>
              </p:cNvSpPr>
              <p:nvPr/>
            </p:nvSpPr>
            <p:spPr bwMode="auto">
              <a:xfrm>
                <a:off x="-747713" y="1074738"/>
                <a:ext cx="84138" cy="298450"/>
              </a:xfrm>
              <a:custGeom>
                <a:avLst/>
                <a:gdLst>
                  <a:gd name="T0" fmla="*/ 2 w 58"/>
                  <a:gd name="T1" fmla="*/ 0 h 207"/>
                  <a:gd name="T2" fmla="*/ 0 w 58"/>
                  <a:gd name="T3" fmla="*/ 0 h 207"/>
                  <a:gd name="T4" fmla="*/ 0 w 58"/>
                  <a:gd name="T5" fmla="*/ 207 h 207"/>
                  <a:gd name="T6" fmla="*/ 2 w 58"/>
                  <a:gd name="T7" fmla="*/ 207 h 207"/>
                  <a:gd name="T8" fmla="*/ 58 w 58"/>
                  <a:gd name="T9" fmla="*/ 207 h 207"/>
                  <a:gd name="T10" fmla="*/ 30 w 58"/>
                  <a:gd name="T11" fmla="*/ 111 h 207"/>
                  <a:gd name="T12" fmla="*/ 28 w 58"/>
                  <a:gd name="T13" fmla="*/ 105 h 207"/>
                  <a:gd name="T14" fmla="*/ 57 w 58"/>
                  <a:gd name="T15" fmla="*/ 56 h 207"/>
                  <a:gd name="T16" fmla="*/ 2 w 5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7">
                    <a:moveTo>
                      <a:pt x="2" y="0"/>
                    </a:moveTo>
                    <a:cubicBezTo>
                      <a:pt x="1" y="0"/>
                      <a:pt x="1" y="0"/>
                      <a:pt x="0" y="0"/>
                    </a:cubicBezTo>
                    <a:cubicBezTo>
                      <a:pt x="0" y="207"/>
                      <a:pt x="0" y="207"/>
                      <a:pt x="0" y="207"/>
                    </a:cubicBezTo>
                    <a:cubicBezTo>
                      <a:pt x="2" y="207"/>
                      <a:pt x="2" y="207"/>
                      <a:pt x="2" y="207"/>
                    </a:cubicBezTo>
                    <a:cubicBezTo>
                      <a:pt x="58" y="207"/>
                      <a:pt x="58" y="207"/>
                      <a:pt x="58" y="207"/>
                    </a:cubicBezTo>
                    <a:cubicBezTo>
                      <a:pt x="30" y="111"/>
                      <a:pt x="30" y="111"/>
                      <a:pt x="30" y="111"/>
                    </a:cubicBezTo>
                    <a:cubicBezTo>
                      <a:pt x="28" y="105"/>
                      <a:pt x="28" y="105"/>
                      <a:pt x="28" y="105"/>
                    </a:cubicBezTo>
                    <a:cubicBezTo>
                      <a:pt x="46" y="95"/>
                      <a:pt x="57" y="77"/>
                      <a:pt x="57" y="56"/>
                    </a:cubicBezTo>
                    <a:cubicBezTo>
                      <a:pt x="57" y="25"/>
                      <a:pt x="32" y="0"/>
                      <a:pt x="2" y="0"/>
                    </a:cubicBezTo>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4" name="Freeform 27"/>
              <p:cNvSpPr>
                <a:spLocks/>
              </p:cNvSpPr>
              <p:nvPr/>
            </p:nvSpPr>
            <p:spPr bwMode="auto">
              <a:xfrm>
                <a:off x="-827088" y="1074738"/>
                <a:ext cx="79375" cy="298450"/>
              </a:xfrm>
              <a:custGeom>
                <a:avLst/>
                <a:gdLst>
                  <a:gd name="T0" fmla="*/ 55 w 55"/>
                  <a:gd name="T1" fmla="*/ 0 h 207"/>
                  <a:gd name="T2" fmla="*/ 1 w 55"/>
                  <a:gd name="T3" fmla="*/ 56 h 207"/>
                  <a:gd name="T4" fmla="*/ 30 w 55"/>
                  <a:gd name="T5" fmla="*/ 105 h 207"/>
                  <a:gd name="T6" fmla="*/ 28 w 55"/>
                  <a:gd name="T7" fmla="*/ 111 h 207"/>
                  <a:gd name="T8" fmla="*/ 0 w 55"/>
                  <a:gd name="T9" fmla="*/ 207 h 207"/>
                  <a:gd name="T10" fmla="*/ 55 w 55"/>
                  <a:gd name="T11" fmla="*/ 207 h 207"/>
                  <a:gd name="T12" fmla="*/ 55 w 55"/>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5" h="207">
                    <a:moveTo>
                      <a:pt x="55" y="0"/>
                    </a:moveTo>
                    <a:cubicBezTo>
                      <a:pt x="25" y="1"/>
                      <a:pt x="1" y="26"/>
                      <a:pt x="1" y="56"/>
                    </a:cubicBezTo>
                    <a:cubicBezTo>
                      <a:pt x="1" y="77"/>
                      <a:pt x="13" y="95"/>
                      <a:pt x="30" y="105"/>
                    </a:cubicBezTo>
                    <a:cubicBezTo>
                      <a:pt x="28" y="111"/>
                      <a:pt x="28" y="111"/>
                      <a:pt x="28" y="111"/>
                    </a:cubicBezTo>
                    <a:cubicBezTo>
                      <a:pt x="0" y="207"/>
                      <a:pt x="0" y="207"/>
                      <a:pt x="0" y="207"/>
                    </a:cubicBezTo>
                    <a:cubicBezTo>
                      <a:pt x="55" y="207"/>
                      <a:pt x="55" y="207"/>
                      <a:pt x="55" y="207"/>
                    </a:cubicBezTo>
                    <a:cubicBezTo>
                      <a:pt x="55" y="0"/>
                      <a:pt x="55" y="0"/>
                      <a:pt x="55" y="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5" name="Group 24"/>
          <p:cNvGrpSpPr/>
          <p:nvPr/>
        </p:nvGrpSpPr>
        <p:grpSpPr>
          <a:xfrm>
            <a:off x="291817" y="2298976"/>
            <a:ext cx="1331095" cy="284989"/>
            <a:chOff x="192015" y="2882636"/>
            <a:chExt cx="1331095" cy="284989"/>
          </a:xfrm>
        </p:grpSpPr>
        <p:grpSp>
          <p:nvGrpSpPr>
            <p:cNvPr id="372" name="Group 371"/>
            <p:cNvGrpSpPr>
              <a:grpSpLocks noChangeAspect="1"/>
            </p:cNvGrpSpPr>
            <p:nvPr/>
          </p:nvGrpSpPr>
          <p:grpSpPr>
            <a:xfrm>
              <a:off x="192015" y="2882636"/>
              <a:ext cx="288472" cy="284989"/>
              <a:chOff x="2632787" y="1629410"/>
              <a:chExt cx="1817884" cy="1795938"/>
            </a:xfrm>
          </p:grpSpPr>
          <p:sp>
            <p:nvSpPr>
              <p:cNvPr id="373" name="Chord 37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Chord 37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5" name="TextBox 384"/>
            <p:cNvSpPr txBox="1"/>
            <p:nvPr/>
          </p:nvSpPr>
          <p:spPr>
            <a:xfrm>
              <a:off x="497811" y="2898925"/>
              <a:ext cx="1025299"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IoT &amp; Analytics</a:t>
              </a:r>
            </a:p>
          </p:txBody>
        </p:sp>
        <p:grpSp>
          <p:nvGrpSpPr>
            <p:cNvPr id="386" name="Group 385"/>
            <p:cNvGrpSpPr>
              <a:grpSpLocks noChangeAspect="1"/>
            </p:cNvGrpSpPr>
            <p:nvPr/>
          </p:nvGrpSpPr>
          <p:grpSpPr>
            <a:xfrm>
              <a:off x="253311" y="2946745"/>
              <a:ext cx="166074" cy="182880"/>
              <a:chOff x="6067426" y="5260975"/>
              <a:chExt cx="533399" cy="587376"/>
            </a:xfrm>
          </p:grpSpPr>
          <p:sp>
            <p:nvSpPr>
              <p:cNvPr id="387" name="Freeform 27"/>
              <p:cNvSpPr>
                <a:spLocks/>
              </p:cNvSpPr>
              <p:nvPr/>
            </p:nvSpPr>
            <p:spPr bwMode="auto">
              <a:xfrm>
                <a:off x="6142038" y="5478463"/>
                <a:ext cx="458787" cy="369888"/>
              </a:xfrm>
              <a:custGeom>
                <a:avLst/>
                <a:gdLst>
                  <a:gd name="T0" fmla="*/ 0 w 1659"/>
                  <a:gd name="T1" fmla="*/ 799 h 1337"/>
                  <a:gd name="T2" fmla="*/ 1469 w 1659"/>
                  <a:gd name="T3" fmla="*/ 392 h 1337"/>
                  <a:gd name="T4" fmla="*/ 1659 w 1659"/>
                  <a:gd name="T5" fmla="*/ 494 h 1337"/>
                  <a:gd name="T6" fmla="*/ 1469 w 1659"/>
                  <a:gd name="T7" fmla="*/ 0 h 1337"/>
                  <a:gd name="T8" fmla="*/ 955 w 1659"/>
                  <a:gd name="T9" fmla="*/ 145 h 1337"/>
                  <a:gd name="T10" fmla="*/ 1175 w 1659"/>
                  <a:gd name="T11" fmla="*/ 247 h 1337"/>
                  <a:gd name="T12" fmla="*/ 0 w 1659"/>
                  <a:gd name="T13" fmla="*/ 799 h 1337"/>
                </a:gdLst>
                <a:ahLst/>
                <a:cxnLst>
                  <a:cxn ang="0">
                    <a:pos x="T0" y="T1"/>
                  </a:cxn>
                  <a:cxn ang="0">
                    <a:pos x="T2" y="T3"/>
                  </a:cxn>
                  <a:cxn ang="0">
                    <a:pos x="T4" y="T5"/>
                  </a:cxn>
                  <a:cxn ang="0">
                    <a:pos x="T6" y="T7"/>
                  </a:cxn>
                  <a:cxn ang="0">
                    <a:pos x="T8" y="T9"/>
                  </a:cxn>
                  <a:cxn ang="0">
                    <a:pos x="T10" y="T11"/>
                  </a:cxn>
                  <a:cxn ang="0">
                    <a:pos x="T12" y="T13"/>
                  </a:cxn>
                </a:cxnLst>
                <a:rect l="0" t="0" r="r" b="b"/>
                <a:pathLst>
                  <a:path w="1659" h="1337">
                    <a:moveTo>
                      <a:pt x="0" y="799"/>
                    </a:moveTo>
                    <a:cubicBezTo>
                      <a:pt x="734" y="1337"/>
                      <a:pt x="1366" y="785"/>
                      <a:pt x="1469" y="392"/>
                    </a:cubicBezTo>
                    <a:cubicBezTo>
                      <a:pt x="1527" y="421"/>
                      <a:pt x="1659" y="494"/>
                      <a:pt x="1659" y="494"/>
                    </a:cubicBezTo>
                    <a:cubicBezTo>
                      <a:pt x="1469" y="0"/>
                      <a:pt x="1469" y="0"/>
                      <a:pt x="1469" y="0"/>
                    </a:cubicBezTo>
                    <a:cubicBezTo>
                      <a:pt x="955" y="145"/>
                      <a:pt x="955" y="145"/>
                      <a:pt x="955" y="145"/>
                    </a:cubicBezTo>
                    <a:cubicBezTo>
                      <a:pt x="1175" y="247"/>
                      <a:pt x="1175" y="247"/>
                      <a:pt x="1175" y="247"/>
                    </a:cubicBezTo>
                    <a:cubicBezTo>
                      <a:pt x="1175" y="247"/>
                      <a:pt x="999" y="1075"/>
                      <a:pt x="0" y="7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88" name="Group 387"/>
              <p:cNvGrpSpPr/>
              <p:nvPr/>
            </p:nvGrpSpPr>
            <p:grpSpPr>
              <a:xfrm>
                <a:off x="6067426" y="5260975"/>
                <a:ext cx="493712" cy="430213"/>
                <a:chOff x="6067426" y="5260975"/>
                <a:chExt cx="493712" cy="430213"/>
              </a:xfrm>
            </p:grpSpPr>
            <p:sp>
              <p:nvSpPr>
                <p:cNvPr id="389" name="Freeform 26"/>
                <p:cNvSpPr>
                  <a:spLocks noEditPoints="1"/>
                </p:cNvSpPr>
                <p:nvPr/>
              </p:nvSpPr>
              <p:spPr bwMode="auto">
                <a:xfrm>
                  <a:off x="6067426" y="5260975"/>
                  <a:ext cx="493712" cy="430213"/>
                </a:xfrm>
                <a:custGeom>
                  <a:avLst/>
                  <a:gdLst>
                    <a:gd name="T0" fmla="*/ 1361 w 1786"/>
                    <a:gd name="T1" fmla="*/ 437 h 1557"/>
                    <a:gd name="T2" fmla="*/ 1376 w 1786"/>
                    <a:gd name="T3" fmla="*/ 800 h 1557"/>
                    <a:gd name="T4" fmla="*/ 1713 w 1786"/>
                    <a:gd name="T5" fmla="*/ 495 h 1557"/>
                    <a:gd name="T6" fmla="*/ 747 w 1786"/>
                    <a:gd name="T7" fmla="*/ 509 h 1557"/>
                    <a:gd name="T8" fmla="*/ 1186 w 1786"/>
                    <a:gd name="T9" fmla="*/ 335 h 1557"/>
                    <a:gd name="T10" fmla="*/ 717 w 1786"/>
                    <a:gd name="T11" fmla="*/ 466 h 1557"/>
                    <a:gd name="T12" fmla="*/ 1332 w 1786"/>
                    <a:gd name="T13" fmla="*/ 800 h 1557"/>
                    <a:gd name="T14" fmla="*/ 1244 w 1786"/>
                    <a:gd name="T15" fmla="*/ 539 h 1557"/>
                    <a:gd name="T16" fmla="*/ 761 w 1786"/>
                    <a:gd name="T17" fmla="*/ 553 h 1557"/>
                    <a:gd name="T18" fmla="*/ 659 w 1786"/>
                    <a:gd name="T19" fmla="*/ 684 h 1557"/>
                    <a:gd name="T20" fmla="*/ 630 w 1786"/>
                    <a:gd name="T21" fmla="*/ 1106 h 1557"/>
                    <a:gd name="T22" fmla="*/ 732 w 1786"/>
                    <a:gd name="T23" fmla="*/ 1222 h 1557"/>
                    <a:gd name="T24" fmla="*/ 1215 w 1786"/>
                    <a:gd name="T25" fmla="*/ 1295 h 1557"/>
                    <a:gd name="T26" fmla="*/ 981 w 1786"/>
                    <a:gd name="T27" fmla="*/ 902 h 1557"/>
                    <a:gd name="T28" fmla="*/ 1332 w 1786"/>
                    <a:gd name="T29" fmla="*/ 800 h 1557"/>
                    <a:gd name="T30" fmla="*/ 761 w 1786"/>
                    <a:gd name="T31" fmla="*/ 1542 h 1557"/>
                    <a:gd name="T32" fmla="*/ 717 w 1786"/>
                    <a:gd name="T33" fmla="*/ 1266 h 1557"/>
                    <a:gd name="T34" fmla="*/ 586 w 1786"/>
                    <a:gd name="T35" fmla="*/ 640 h 1557"/>
                    <a:gd name="T36" fmla="*/ 293 w 1786"/>
                    <a:gd name="T37" fmla="*/ 931 h 1557"/>
                    <a:gd name="T38" fmla="*/ 542 w 1786"/>
                    <a:gd name="T39" fmla="*/ 1150 h 1557"/>
                    <a:gd name="T40" fmla="*/ 615 w 1786"/>
                    <a:gd name="T41" fmla="*/ 670 h 1557"/>
                    <a:gd name="T42" fmla="*/ 88 w 1786"/>
                    <a:gd name="T43" fmla="*/ 931 h 1557"/>
                    <a:gd name="T44" fmla="*/ 15 w 1786"/>
                    <a:gd name="T45" fmla="*/ 786 h 1557"/>
                    <a:gd name="T46" fmla="*/ 102 w 1786"/>
                    <a:gd name="T47" fmla="*/ 1004 h 1557"/>
                    <a:gd name="T48" fmla="*/ 1244 w 1786"/>
                    <a:gd name="T49" fmla="*/ 306 h 1557"/>
                    <a:gd name="T50" fmla="*/ 1684 w 1786"/>
                    <a:gd name="T51" fmla="*/ 437 h 1557"/>
                    <a:gd name="T52" fmla="*/ 1025 w 1786"/>
                    <a:gd name="T53" fmla="*/ 15 h 1557"/>
                    <a:gd name="T54" fmla="*/ 1244 w 1786"/>
                    <a:gd name="T55" fmla="*/ 306 h 1557"/>
                    <a:gd name="T56" fmla="*/ 512 w 1786"/>
                    <a:gd name="T57" fmla="*/ 1208 h 1557"/>
                    <a:gd name="T58" fmla="*/ 249 w 1786"/>
                    <a:gd name="T59" fmla="*/ 1019 h 1557"/>
                    <a:gd name="T60" fmla="*/ 132 w 1786"/>
                    <a:gd name="T61" fmla="*/ 1033 h 1557"/>
                    <a:gd name="T62" fmla="*/ 190 w 1786"/>
                    <a:gd name="T63" fmla="*/ 1441 h 1557"/>
                    <a:gd name="T64" fmla="*/ 717 w 1786"/>
                    <a:gd name="T65" fmla="*/ 1557 h 1557"/>
                    <a:gd name="T66" fmla="*/ 630 w 1786"/>
                    <a:gd name="T67" fmla="*/ 1310 h 1557"/>
                    <a:gd name="T68" fmla="*/ 249 w 1786"/>
                    <a:gd name="T69" fmla="*/ 844 h 1557"/>
                    <a:gd name="T70" fmla="*/ 556 w 1786"/>
                    <a:gd name="T71" fmla="*/ 568 h 1557"/>
                    <a:gd name="T72" fmla="*/ 673 w 1786"/>
                    <a:gd name="T73" fmla="*/ 466 h 1557"/>
                    <a:gd name="T74" fmla="*/ 922 w 1786"/>
                    <a:gd name="T75" fmla="*/ 0 h 1557"/>
                    <a:gd name="T76" fmla="*/ 29 w 1786"/>
                    <a:gd name="T77" fmla="*/ 728 h 1557"/>
                    <a:gd name="T78" fmla="*/ 190 w 1786"/>
                    <a:gd name="T79" fmla="*/ 830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6" h="1557">
                      <a:moveTo>
                        <a:pt x="1713" y="495"/>
                      </a:moveTo>
                      <a:cubicBezTo>
                        <a:pt x="1596" y="466"/>
                        <a:pt x="1479" y="451"/>
                        <a:pt x="1361" y="437"/>
                      </a:cubicBezTo>
                      <a:cubicBezTo>
                        <a:pt x="1347" y="480"/>
                        <a:pt x="1332" y="495"/>
                        <a:pt x="1303" y="509"/>
                      </a:cubicBezTo>
                      <a:cubicBezTo>
                        <a:pt x="1332" y="611"/>
                        <a:pt x="1361" y="699"/>
                        <a:pt x="1376" y="800"/>
                      </a:cubicBezTo>
                      <a:cubicBezTo>
                        <a:pt x="1786" y="684"/>
                        <a:pt x="1786" y="684"/>
                        <a:pt x="1786" y="684"/>
                      </a:cubicBezTo>
                      <a:cubicBezTo>
                        <a:pt x="1771" y="611"/>
                        <a:pt x="1742" y="553"/>
                        <a:pt x="1713" y="495"/>
                      </a:cubicBezTo>
                      <a:moveTo>
                        <a:pt x="717" y="480"/>
                      </a:moveTo>
                      <a:cubicBezTo>
                        <a:pt x="732" y="480"/>
                        <a:pt x="747" y="495"/>
                        <a:pt x="747" y="509"/>
                      </a:cubicBezTo>
                      <a:cubicBezTo>
                        <a:pt x="878" y="466"/>
                        <a:pt x="996" y="422"/>
                        <a:pt x="1127" y="408"/>
                      </a:cubicBezTo>
                      <a:cubicBezTo>
                        <a:pt x="1142" y="379"/>
                        <a:pt x="1157" y="349"/>
                        <a:pt x="1186" y="335"/>
                      </a:cubicBezTo>
                      <a:cubicBezTo>
                        <a:pt x="1127" y="219"/>
                        <a:pt x="1054" y="117"/>
                        <a:pt x="966" y="15"/>
                      </a:cubicBezTo>
                      <a:cubicBezTo>
                        <a:pt x="864" y="146"/>
                        <a:pt x="776" y="306"/>
                        <a:pt x="717" y="466"/>
                      </a:cubicBezTo>
                      <a:cubicBezTo>
                        <a:pt x="717" y="466"/>
                        <a:pt x="717" y="466"/>
                        <a:pt x="717" y="480"/>
                      </a:cubicBezTo>
                      <a:moveTo>
                        <a:pt x="1332" y="800"/>
                      </a:moveTo>
                      <a:cubicBezTo>
                        <a:pt x="1318" y="713"/>
                        <a:pt x="1303" y="626"/>
                        <a:pt x="1274" y="539"/>
                      </a:cubicBezTo>
                      <a:cubicBezTo>
                        <a:pt x="1259" y="539"/>
                        <a:pt x="1259" y="539"/>
                        <a:pt x="1244" y="539"/>
                      </a:cubicBezTo>
                      <a:cubicBezTo>
                        <a:pt x="1200" y="539"/>
                        <a:pt x="1157" y="495"/>
                        <a:pt x="1142" y="451"/>
                      </a:cubicBezTo>
                      <a:cubicBezTo>
                        <a:pt x="1010" y="466"/>
                        <a:pt x="893" y="509"/>
                        <a:pt x="761" y="553"/>
                      </a:cubicBezTo>
                      <a:cubicBezTo>
                        <a:pt x="776" y="553"/>
                        <a:pt x="776" y="568"/>
                        <a:pt x="776" y="568"/>
                      </a:cubicBezTo>
                      <a:cubicBezTo>
                        <a:pt x="776" y="626"/>
                        <a:pt x="717" y="684"/>
                        <a:pt x="659" y="684"/>
                      </a:cubicBezTo>
                      <a:cubicBezTo>
                        <a:pt x="659" y="684"/>
                        <a:pt x="659" y="684"/>
                        <a:pt x="659" y="684"/>
                      </a:cubicBezTo>
                      <a:cubicBezTo>
                        <a:pt x="630" y="815"/>
                        <a:pt x="630" y="960"/>
                        <a:pt x="630" y="1106"/>
                      </a:cubicBezTo>
                      <a:cubicBezTo>
                        <a:pt x="688" y="1106"/>
                        <a:pt x="732" y="1150"/>
                        <a:pt x="732" y="1208"/>
                      </a:cubicBezTo>
                      <a:cubicBezTo>
                        <a:pt x="732" y="1222"/>
                        <a:pt x="732" y="1222"/>
                        <a:pt x="732" y="1222"/>
                      </a:cubicBezTo>
                      <a:cubicBezTo>
                        <a:pt x="878" y="1266"/>
                        <a:pt x="1039" y="1295"/>
                        <a:pt x="1200" y="1295"/>
                      </a:cubicBezTo>
                      <a:cubicBezTo>
                        <a:pt x="1215" y="1295"/>
                        <a:pt x="1215" y="1295"/>
                        <a:pt x="1215" y="1295"/>
                      </a:cubicBezTo>
                      <a:cubicBezTo>
                        <a:pt x="1288" y="1222"/>
                        <a:pt x="1318" y="1135"/>
                        <a:pt x="1347" y="1077"/>
                      </a:cubicBezTo>
                      <a:cubicBezTo>
                        <a:pt x="981" y="902"/>
                        <a:pt x="981" y="902"/>
                        <a:pt x="981" y="902"/>
                      </a:cubicBezTo>
                      <a:cubicBezTo>
                        <a:pt x="1332" y="800"/>
                        <a:pt x="1332" y="800"/>
                        <a:pt x="1332" y="800"/>
                      </a:cubicBezTo>
                      <a:cubicBezTo>
                        <a:pt x="1332" y="800"/>
                        <a:pt x="1332" y="800"/>
                        <a:pt x="1332" y="800"/>
                      </a:cubicBezTo>
                      <a:close/>
                      <a:moveTo>
                        <a:pt x="673" y="1295"/>
                      </a:moveTo>
                      <a:cubicBezTo>
                        <a:pt x="703" y="1397"/>
                        <a:pt x="732" y="1484"/>
                        <a:pt x="761" y="1542"/>
                      </a:cubicBezTo>
                      <a:cubicBezTo>
                        <a:pt x="966" y="1528"/>
                        <a:pt x="1098" y="1441"/>
                        <a:pt x="1186" y="1339"/>
                      </a:cubicBezTo>
                      <a:cubicBezTo>
                        <a:pt x="966" y="1339"/>
                        <a:pt x="805" y="1295"/>
                        <a:pt x="717" y="1266"/>
                      </a:cubicBezTo>
                      <a:cubicBezTo>
                        <a:pt x="703" y="1281"/>
                        <a:pt x="688" y="1295"/>
                        <a:pt x="673" y="1295"/>
                      </a:cubicBezTo>
                      <a:moveTo>
                        <a:pt x="586" y="640"/>
                      </a:moveTo>
                      <a:cubicBezTo>
                        <a:pt x="468" y="699"/>
                        <a:pt x="366" y="786"/>
                        <a:pt x="278" y="873"/>
                      </a:cubicBezTo>
                      <a:cubicBezTo>
                        <a:pt x="293" y="888"/>
                        <a:pt x="293" y="917"/>
                        <a:pt x="293" y="931"/>
                      </a:cubicBezTo>
                      <a:cubicBezTo>
                        <a:pt x="293" y="960"/>
                        <a:pt x="293" y="975"/>
                        <a:pt x="278" y="990"/>
                      </a:cubicBezTo>
                      <a:cubicBezTo>
                        <a:pt x="366" y="1048"/>
                        <a:pt x="454" y="1106"/>
                        <a:pt x="542" y="1150"/>
                      </a:cubicBezTo>
                      <a:cubicBezTo>
                        <a:pt x="556" y="1121"/>
                        <a:pt x="571" y="1106"/>
                        <a:pt x="586" y="1106"/>
                      </a:cubicBezTo>
                      <a:cubicBezTo>
                        <a:pt x="571" y="960"/>
                        <a:pt x="586" y="815"/>
                        <a:pt x="615" y="670"/>
                      </a:cubicBezTo>
                      <a:cubicBezTo>
                        <a:pt x="600" y="655"/>
                        <a:pt x="586" y="655"/>
                        <a:pt x="586" y="640"/>
                      </a:cubicBezTo>
                      <a:moveTo>
                        <a:pt x="88" y="931"/>
                      </a:moveTo>
                      <a:cubicBezTo>
                        <a:pt x="88" y="917"/>
                        <a:pt x="88" y="902"/>
                        <a:pt x="102" y="888"/>
                      </a:cubicBezTo>
                      <a:cubicBezTo>
                        <a:pt x="73" y="859"/>
                        <a:pt x="44" y="830"/>
                        <a:pt x="15" y="786"/>
                      </a:cubicBezTo>
                      <a:cubicBezTo>
                        <a:pt x="0" y="902"/>
                        <a:pt x="0" y="1004"/>
                        <a:pt x="29" y="1106"/>
                      </a:cubicBezTo>
                      <a:cubicBezTo>
                        <a:pt x="59" y="1062"/>
                        <a:pt x="73" y="1033"/>
                        <a:pt x="102" y="1004"/>
                      </a:cubicBezTo>
                      <a:cubicBezTo>
                        <a:pt x="88" y="975"/>
                        <a:pt x="88" y="960"/>
                        <a:pt x="88" y="931"/>
                      </a:cubicBezTo>
                      <a:moveTo>
                        <a:pt x="1244" y="306"/>
                      </a:moveTo>
                      <a:cubicBezTo>
                        <a:pt x="1303" y="306"/>
                        <a:pt x="1347" y="349"/>
                        <a:pt x="1347" y="393"/>
                      </a:cubicBezTo>
                      <a:cubicBezTo>
                        <a:pt x="1464" y="408"/>
                        <a:pt x="1581" y="422"/>
                        <a:pt x="1684" y="437"/>
                      </a:cubicBezTo>
                      <a:cubicBezTo>
                        <a:pt x="1581" y="262"/>
                        <a:pt x="1420" y="131"/>
                        <a:pt x="1215" y="58"/>
                      </a:cubicBezTo>
                      <a:cubicBezTo>
                        <a:pt x="1142" y="29"/>
                        <a:pt x="1083" y="15"/>
                        <a:pt x="1025" y="15"/>
                      </a:cubicBezTo>
                      <a:cubicBezTo>
                        <a:pt x="1098" y="102"/>
                        <a:pt x="1171" y="204"/>
                        <a:pt x="1230" y="320"/>
                      </a:cubicBezTo>
                      <a:cubicBezTo>
                        <a:pt x="1244" y="306"/>
                        <a:pt x="1244" y="306"/>
                        <a:pt x="1244" y="306"/>
                      </a:cubicBezTo>
                      <a:moveTo>
                        <a:pt x="630" y="1310"/>
                      </a:moveTo>
                      <a:cubicBezTo>
                        <a:pt x="571" y="1310"/>
                        <a:pt x="512" y="1266"/>
                        <a:pt x="512" y="1208"/>
                      </a:cubicBezTo>
                      <a:cubicBezTo>
                        <a:pt x="512" y="1193"/>
                        <a:pt x="527" y="1193"/>
                        <a:pt x="527" y="1179"/>
                      </a:cubicBezTo>
                      <a:cubicBezTo>
                        <a:pt x="425" y="1135"/>
                        <a:pt x="337" y="1091"/>
                        <a:pt x="249" y="1019"/>
                      </a:cubicBezTo>
                      <a:cubicBezTo>
                        <a:pt x="234" y="1033"/>
                        <a:pt x="220" y="1048"/>
                        <a:pt x="190" y="1048"/>
                      </a:cubicBezTo>
                      <a:cubicBezTo>
                        <a:pt x="176" y="1048"/>
                        <a:pt x="146" y="1033"/>
                        <a:pt x="132" y="1033"/>
                      </a:cubicBezTo>
                      <a:cubicBezTo>
                        <a:pt x="102" y="1062"/>
                        <a:pt x="73" y="1106"/>
                        <a:pt x="44" y="1164"/>
                      </a:cubicBezTo>
                      <a:cubicBezTo>
                        <a:pt x="73" y="1251"/>
                        <a:pt x="117" y="1353"/>
                        <a:pt x="190" y="1441"/>
                      </a:cubicBezTo>
                      <a:cubicBezTo>
                        <a:pt x="366" y="1528"/>
                        <a:pt x="556" y="1557"/>
                        <a:pt x="644" y="1557"/>
                      </a:cubicBezTo>
                      <a:cubicBezTo>
                        <a:pt x="673" y="1557"/>
                        <a:pt x="703" y="1557"/>
                        <a:pt x="717" y="1557"/>
                      </a:cubicBezTo>
                      <a:cubicBezTo>
                        <a:pt x="688" y="1470"/>
                        <a:pt x="659" y="1382"/>
                        <a:pt x="630" y="1310"/>
                      </a:cubicBezTo>
                      <a:cubicBezTo>
                        <a:pt x="630" y="1310"/>
                        <a:pt x="630" y="1310"/>
                        <a:pt x="630" y="1310"/>
                      </a:cubicBezTo>
                      <a:moveTo>
                        <a:pt x="190" y="830"/>
                      </a:moveTo>
                      <a:cubicBezTo>
                        <a:pt x="205" y="830"/>
                        <a:pt x="234" y="830"/>
                        <a:pt x="249" y="844"/>
                      </a:cubicBezTo>
                      <a:cubicBezTo>
                        <a:pt x="337" y="742"/>
                        <a:pt x="439" y="670"/>
                        <a:pt x="556" y="597"/>
                      </a:cubicBezTo>
                      <a:cubicBezTo>
                        <a:pt x="556" y="597"/>
                        <a:pt x="556" y="582"/>
                        <a:pt x="556" y="568"/>
                      </a:cubicBezTo>
                      <a:cubicBezTo>
                        <a:pt x="556" y="509"/>
                        <a:pt x="600" y="466"/>
                        <a:pt x="659" y="466"/>
                      </a:cubicBezTo>
                      <a:cubicBezTo>
                        <a:pt x="673" y="466"/>
                        <a:pt x="673" y="466"/>
                        <a:pt x="673" y="466"/>
                      </a:cubicBezTo>
                      <a:cubicBezTo>
                        <a:pt x="673" y="451"/>
                        <a:pt x="673" y="451"/>
                        <a:pt x="673" y="451"/>
                      </a:cubicBezTo>
                      <a:cubicBezTo>
                        <a:pt x="732" y="291"/>
                        <a:pt x="820" y="131"/>
                        <a:pt x="922" y="0"/>
                      </a:cubicBezTo>
                      <a:cubicBezTo>
                        <a:pt x="542" y="0"/>
                        <a:pt x="190" y="233"/>
                        <a:pt x="59" y="597"/>
                      </a:cubicBezTo>
                      <a:cubicBezTo>
                        <a:pt x="44" y="640"/>
                        <a:pt x="29" y="684"/>
                        <a:pt x="29" y="728"/>
                      </a:cubicBezTo>
                      <a:cubicBezTo>
                        <a:pt x="59" y="771"/>
                        <a:pt x="88" y="815"/>
                        <a:pt x="132" y="844"/>
                      </a:cubicBezTo>
                      <a:cubicBezTo>
                        <a:pt x="146" y="830"/>
                        <a:pt x="161" y="830"/>
                        <a:pt x="190" y="83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28"/>
                <p:cNvSpPr>
                  <a:spLocks/>
                </p:cNvSpPr>
                <p:nvPr/>
              </p:nvSpPr>
              <p:spPr bwMode="auto">
                <a:xfrm>
                  <a:off x="6143625" y="5437188"/>
                  <a:ext cx="93662" cy="141288"/>
                </a:xfrm>
                <a:custGeom>
                  <a:avLst/>
                  <a:gdLst>
                    <a:gd name="T0" fmla="*/ 308 w 337"/>
                    <a:gd name="T1" fmla="*/ 0 h 510"/>
                    <a:gd name="T2" fmla="*/ 0 w 337"/>
                    <a:gd name="T3" fmla="*/ 233 h 510"/>
                    <a:gd name="T4" fmla="*/ 15 w 337"/>
                    <a:gd name="T5" fmla="*/ 291 h 510"/>
                    <a:gd name="T6" fmla="*/ 0 w 337"/>
                    <a:gd name="T7" fmla="*/ 350 h 510"/>
                    <a:gd name="T8" fmla="*/ 264 w 337"/>
                    <a:gd name="T9" fmla="*/ 510 h 510"/>
                    <a:gd name="T10" fmla="*/ 308 w 337"/>
                    <a:gd name="T11" fmla="*/ 466 h 510"/>
                    <a:gd name="T12" fmla="*/ 337 w 337"/>
                    <a:gd name="T13" fmla="*/ 30 h 510"/>
                    <a:gd name="T14" fmla="*/ 308 w 337"/>
                    <a:gd name="T15" fmla="*/ 0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510">
                      <a:moveTo>
                        <a:pt x="308" y="0"/>
                      </a:moveTo>
                      <a:cubicBezTo>
                        <a:pt x="190" y="59"/>
                        <a:pt x="88" y="146"/>
                        <a:pt x="0" y="233"/>
                      </a:cubicBezTo>
                      <a:cubicBezTo>
                        <a:pt x="15" y="248"/>
                        <a:pt x="15" y="277"/>
                        <a:pt x="15" y="291"/>
                      </a:cubicBezTo>
                      <a:cubicBezTo>
                        <a:pt x="15" y="320"/>
                        <a:pt x="15" y="335"/>
                        <a:pt x="0" y="350"/>
                      </a:cubicBezTo>
                      <a:cubicBezTo>
                        <a:pt x="88" y="408"/>
                        <a:pt x="176" y="466"/>
                        <a:pt x="264" y="510"/>
                      </a:cubicBezTo>
                      <a:cubicBezTo>
                        <a:pt x="278" y="481"/>
                        <a:pt x="293" y="466"/>
                        <a:pt x="308" y="466"/>
                      </a:cubicBezTo>
                      <a:cubicBezTo>
                        <a:pt x="293" y="320"/>
                        <a:pt x="308" y="175"/>
                        <a:pt x="337" y="30"/>
                      </a:cubicBezTo>
                      <a:cubicBezTo>
                        <a:pt x="322" y="15"/>
                        <a:pt x="308" y="15"/>
                        <a:pt x="308"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29"/>
                <p:cNvSpPr>
                  <a:spLocks/>
                </p:cNvSpPr>
                <p:nvPr/>
              </p:nvSpPr>
              <p:spPr bwMode="auto">
                <a:xfrm>
                  <a:off x="6075363" y="5260975"/>
                  <a:ext cx="244475" cy="233363"/>
                </a:xfrm>
                <a:custGeom>
                  <a:avLst/>
                  <a:gdLst>
                    <a:gd name="T0" fmla="*/ 102 w 885"/>
                    <a:gd name="T1" fmla="*/ 844 h 844"/>
                    <a:gd name="T2" fmla="*/ 160 w 885"/>
                    <a:gd name="T3" fmla="*/ 830 h 844"/>
                    <a:gd name="T4" fmla="*/ 218 w 885"/>
                    <a:gd name="T5" fmla="*/ 844 h 844"/>
                    <a:gd name="T6" fmla="*/ 525 w 885"/>
                    <a:gd name="T7" fmla="*/ 597 h 844"/>
                    <a:gd name="T8" fmla="*/ 525 w 885"/>
                    <a:gd name="T9" fmla="*/ 568 h 844"/>
                    <a:gd name="T10" fmla="*/ 629 w 885"/>
                    <a:gd name="T11" fmla="*/ 466 h 844"/>
                    <a:gd name="T12" fmla="*/ 645 w 885"/>
                    <a:gd name="T13" fmla="*/ 466 h 844"/>
                    <a:gd name="T14" fmla="*/ 645 w 885"/>
                    <a:gd name="T15" fmla="*/ 451 h 844"/>
                    <a:gd name="T16" fmla="*/ 885 w 885"/>
                    <a:gd name="T17" fmla="*/ 12 h 844"/>
                    <a:gd name="T18" fmla="*/ 885 w 885"/>
                    <a:gd name="T19" fmla="*/ 0 h 844"/>
                    <a:gd name="T20" fmla="*/ 29 w 885"/>
                    <a:gd name="T21" fmla="*/ 597 h 844"/>
                    <a:gd name="T22" fmla="*/ 0 w 885"/>
                    <a:gd name="T23" fmla="*/ 728 h 844"/>
                    <a:gd name="T24" fmla="*/ 102 w 885"/>
                    <a:gd name="T25"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5" h="844">
                      <a:moveTo>
                        <a:pt x="102" y="844"/>
                      </a:moveTo>
                      <a:cubicBezTo>
                        <a:pt x="116" y="830"/>
                        <a:pt x="131" y="830"/>
                        <a:pt x="160" y="830"/>
                      </a:cubicBezTo>
                      <a:cubicBezTo>
                        <a:pt x="175" y="830"/>
                        <a:pt x="204" y="830"/>
                        <a:pt x="218" y="844"/>
                      </a:cubicBezTo>
                      <a:cubicBezTo>
                        <a:pt x="306" y="742"/>
                        <a:pt x="409" y="670"/>
                        <a:pt x="525" y="597"/>
                      </a:cubicBezTo>
                      <a:cubicBezTo>
                        <a:pt x="525" y="597"/>
                        <a:pt x="525" y="582"/>
                        <a:pt x="525" y="568"/>
                      </a:cubicBezTo>
                      <a:cubicBezTo>
                        <a:pt x="525" y="509"/>
                        <a:pt x="570" y="466"/>
                        <a:pt x="629" y="466"/>
                      </a:cubicBezTo>
                      <a:cubicBezTo>
                        <a:pt x="645" y="466"/>
                        <a:pt x="645" y="466"/>
                        <a:pt x="645" y="466"/>
                      </a:cubicBezTo>
                      <a:cubicBezTo>
                        <a:pt x="645" y="451"/>
                        <a:pt x="645" y="451"/>
                        <a:pt x="645" y="451"/>
                      </a:cubicBezTo>
                      <a:cubicBezTo>
                        <a:pt x="701" y="296"/>
                        <a:pt x="785" y="141"/>
                        <a:pt x="885" y="12"/>
                      </a:cubicBezTo>
                      <a:cubicBezTo>
                        <a:pt x="885" y="0"/>
                        <a:pt x="885" y="0"/>
                        <a:pt x="885" y="0"/>
                      </a:cubicBezTo>
                      <a:cubicBezTo>
                        <a:pt x="505" y="4"/>
                        <a:pt x="160" y="236"/>
                        <a:pt x="29" y="597"/>
                      </a:cubicBezTo>
                      <a:cubicBezTo>
                        <a:pt x="15" y="640"/>
                        <a:pt x="0" y="684"/>
                        <a:pt x="0" y="728"/>
                      </a:cubicBezTo>
                      <a:cubicBezTo>
                        <a:pt x="29" y="771"/>
                        <a:pt x="58" y="815"/>
                        <a:pt x="102" y="84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30"/>
                <p:cNvSpPr>
                  <a:spLocks/>
                </p:cNvSpPr>
                <p:nvPr/>
              </p:nvSpPr>
              <p:spPr bwMode="auto">
                <a:xfrm>
                  <a:off x="6265863" y="5284788"/>
                  <a:ext cx="53975" cy="117475"/>
                </a:xfrm>
                <a:custGeom>
                  <a:avLst/>
                  <a:gdLst>
                    <a:gd name="T0" fmla="*/ 0 w 196"/>
                    <a:gd name="T1" fmla="*/ 393 h 422"/>
                    <a:gd name="T2" fmla="*/ 29 w 196"/>
                    <a:gd name="T3" fmla="*/ 422 h 422"/>
                    <a:gd name="T4" fmla="*/ 196 w 196"/>
                    <a:gd name="T5" fmla="*/ 368 h 422"/>
                    <a:gd name="T6" fmla="*/ 196 w 196"/>
                    <a:gd name="T7" fmla="*/ 0 h 422"/>
                    <a:gd name="T8" fmla="*/ 0 w 196"/>
                    <a:gd name="T9" fmla="*/ 379 h 422"/>
                    <a:gd name="T10" fmla="*/ 0 w 196"/>
                    <a:gd name="T11" fmla="*/ 393 h 422"/>
                  </a:gdLst>
                  <a:ahLst/>
                  <a:cxnLst>
                    <a:cxn ang="0">
                      <a:pos x="T0" y="T1"/>
                    </a:cxn>
                    <a:cxn ang="0">
                      <a:pos x="T2" y="T3"/>
                    </a:cxn>
                    <a:cxn ang="0">
                      <a:pos x="T4" y="T5"/>
                    </a:cxn>
                    <a:cxn ang="0">
                      <a:pos x="T6" y="T7"/>
                    </a:cxn>
                    <a:cxn ang="0">
                      <a:pos x="T8" y="T9"/>
                    </a:cxn>
                    <a:cxn ang="0">
                      <a:pos x="T10" y="T11"/>
                    </a:cxn>
                  </a:cxnLst>
                  <a:rect l="0" t="0" r="r" b="b"/>
                  <a:pathLst>
                    <a:path w="196" h="422">
                      <a:moveTo>
                        <a:pt x="0" y="393"/>
                      </a:moveTo>
                      <a:cubicBezTo>
                        <a:pt x="12" y="393"/>
                        <a:pt x="29" y="408"/>
                        <a:pt x="29" y="422"/>
                      </a:cubicBezTo>
                      <a:cubicBezTo>
                        <a:pt x="87" y="403"/>
                        <a:pt x="140" y="384"/>
                        <a:pt x="196" y="368"/>
                      </a:cubicBezTo>
                      <a:cubicBezTo>
                        <a:pt x="196" y="0"/>
                        <a:pt x="196" y="0"/>
                        <a:pt x="196" y="0"/>
                      </a:cubicBezTo>
                      <a:cubicBezTo>
                        <a:pt x="116" y="115"/>
                        <a:pt x="48" y="247"/>
                        <a:pt x="0" y="379"/>
                      </a:cubicBezTo>
                      <a:cubicBezTo>
                        <a:pt x="0" y="379"/>
                        <a:pt x="0" y="379"/>
                        <a:pt x="0" y="39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31"/>
                <p:cNvSpPr>
                  <a:spLocks/>
                </p:cNvSpPr>
                <p:nvPr/>
              </p:nvSpPr>
              <p:spPr bwMode="auto">
                <a:xfrm>
                  <a:off x="6240463" y="5400675"/>
                  <a:ext cx="79375" cy="211138"/>
                </a:xfrm>
                <a:custGeom>
                  <a:avLst/>
                  <a:gdLst>
                    <a:gd name="T0" fmla="*/ 286 w 286"/>
                    <a:gd name="T1" fmla="*/ 764 h 764"/>
                    <a:gd name="T2" fmla="*/ 286 w 286"/>
                    <a:gd name="T3" fmla="*/ 0 h 764"/>
                    <a:gd name="T4" fmla="*/ 133 w 286"/>
                    <a:gd name="T5" fmla="*/ 50 h 764"/>
                    <a:gd name="T6" fmla="*/ 147 w 286"/>
                    <a:gd name="T7" fmla="*/ 65 h 764"/>
                    <a:gd name="T8" fmla="*/ 30 w 286"/>
                    <a:gd name="T9" fmla="*/ 181 h 764"/>
                    <a:gd name="T10" fmla="*/ 0 w 286"/>
                    <a:gd name="T11" fmla="*/ 603 h 764"/>
                    <a:gd name="T12" fmla="*/ 102 w 286"/>
                    <a:gd name="T13" fmla="*/ 705 h 764"/>
                    <a:gd name="T14" fmla="*/ 102 w 286"/>
                    <a:gd name="T15" fmla="*/ 719 h 764"/>
                    <a:gd name="T16" fmla="*/ 286 w 286"/>
                    <a:gd name="T17"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764">
                      <a:moveTo>
                        <a:pt x="286" y="764"/>
                      </a:moveTo>
                      <a:cubicBezTo>
                        <a:pt x="286" y="0"/>
                        <a:pt x="286" y="0"/>
                        <a:pt x="286" y="0"/>
                      </a:cubicBezTo>
                      <a:cubicBezTo>
                        <a:pt x="234" y="15"/>
                        <a:pt x="185" y="33"/>
                        <a:pt x="133" y="50"/>
                      </a:cubicBezTo>
                      <a:cubicBezTo>
                        <a:pt x="148" y="50"/>
                        <a:pt x="147" y="65"/>
                        <a:pt x="147" y="65"/>
                      </a:cubicBezTo>
                      <a:cubicBezTo>
                        <a:pt x="147" y="123"/>
                        <a:pt x="89" y="181"/>
                        <a:pt x="30" y="181"/>
                      </a:cubicBezTo>
                      <a:cubicBezTo>
                        <a:pt x="1" y="312"/>
                        <a:pt x="0" y="457"/>
                        <a:pt x="0" y="603"/>
                      </a:cubicBezTo>
                      <a:cubicBezTo>
                        <a:pt x="59" y="603"/>
                        <a:pt x="102" y="647"/>
                        <a:pt x="102" y="705"/>
                      </a:cubicBezTo>
                      <a:cubicBezTo>
                        <a:pt x="102" y="719"/>
                        <a:pt x="102" y="719"/>
                        <a:pt x="102" y="719"/>
                      </a:cubicBezTo>
                      <a:cubicBezTo>
                        <a:pt x="162" y="737"/>
                        <a:pt x="222" y="752"/>
                        <a:pt x="286" y="7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32"/>
                <p:cNvSpPr>
                  <a:spLocks/>
                </p:cNvSpPr>
                <p:nvPr/>
              </p:nvSpPr>
              <p:spPr bwMode="auto">
                <a:xfrm>
                  <a:off x="6067426" y="5478463"/>
                  <a:ext cx="28575" cy="88900"/>
                </a:xfrm>
                <a:custGeom>
                  <a:avLst/>
                  <a:gdLst>
                    <a:gd name="T0" fmla="*/ 88 w 102"/>
                    <a:gd name="T1" fmla="*/ 145 h 320"/>
                    <a:gd name="T2" fmla="*/ 102 w 102"/>
                    <a:gd name="T3" fmla="*/ 102 h 320"/>
                    <a:gd name="T4" fmla="*/ 15 w 102"/>
                    <a:gd name="T5" fmla="*/ 0 h 320"/>
                    <a:gd name="T6" fmla="*/ 29 w 102"/>
                    <a:gd name="T7" fmla="*/ 320 h 320"/>
                    <a:gd name="T8" fmla="*/ 102 w 102"/>
                    <a:gd name="T9" fmla="*/ 218 h 320"/>
                    <a:gd name="T10" fmla="*/ 88 w 102"/>
                    <a:gd name="T11" fmla="*/ 145 h 320"/>
                  </a:gdLst>
                  <a:ahLst/>
                  <a:cxnLst>
                    <a:cxn ang="0">
                      <a:pos x="T0" y="T1"/>
                    </a:cxn>
                    <a:cxn ang="0">
                      <a:pos x="T2" y="T3"/>
                    </a:cxn>
                    <a:cxn ang="0">
                      <a:pos x="T4" y="T5"/>
                    </a:cxn>
                    <a:cxn ang="0">
                      <a:pos x="T6" y="T7"/>
                    </a:cxn>
                    <a:cxn ang="0">
                      <a:pos x="T8" y="T9"/>
                    </a:cxn>
                    <a:cxn ang="0">
                      <a:pos x="T10" y="T11"/>
                    </a:cxn>
                  </a:cxnLst>
                  <a:rect l="0" t="0" r="r" b="b"/>
                  <a:pathLst>
                    <a:path w="102" h="320">
                      <a:moveTo>
                        <a:pt x="88" y="145"/>
                      </a:moveTo>
                      <a:cubicBezTo>
                        <a:pt x="88" y="131"/>
                        <a:pt x="88" y="116"/>
                        <a:pt x="102" y="102"/>
                      </a:cubicBezTo>
                      <a:cubicBezTo>
                        <a:pt x="73" y="73"/>
                        <a:pt x="44" y="44"/>
                        <a:pt x="15" y="0"/>
                      </a:cubicBezTo>
                      <a:cubicBezTo>
                        <a:pt x="0" y="116"/>
                        <a:pt x="0" y="218"/>
                        <a:pt x="29" y="320"/>
                      </a:cubicBezTo>
                      <a:cubicBezTo>
                        <a:pt x="59" y="276"/>
                        <a:pt x="73" y="247"/>
                        <a:pt x="102" y="218"/>
                      </a:cubicBezTo>
                      <a:cubicBezTo>
                        <a:pt x="88" y="189"/>
                        <a:pt x="88" y="174"/>
                        <a:pt x="88"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33"/>
                <p:cNvSpPr>
                  <a:spLocks/>
                </p:cNvSpPr>
                <p:nvPr/>
              </p:nvSpPr>
              <p:spPr bwMode="auto">
                <a:xfrm>
                  <a:off x="6253163" y="5610225"/>
                  <a:ext cx="66675" cy="76200"/>
                </a:xfrm>
                <a:custGeom>
                  <a:avLst/>
                  <a:gdLst>
                    <a:gd name="T0" fmla="*/ 241 w 241"/>
                    <a:gd name="T1" fmla="*/ 49 h 276"/>
                    <a:gd name="T2" fmla="*/ 44 w 241"/>
                    <a:gd name="T3" fmla="*/ 0 h 276"/>
                    <a:gd name="T4" fmla="*/ 0 w 241"/>
                    <a:gd name="T5" fmla="*/ 29 h 276"/>
                    <a:gd name="T6" fmla="*/ 88 w 241"/>
                    <a:gd name="T7" fmla="*/ 276 h 276"/>
                    <a:gd name="T8" fmla="*/ 241 w 241"/>
                    <a:gd name="T9" fmla="*/ 249 h 276"/>
                    <a:gd name="T10" fmla="*/ 241 w 241"/>
                    <a:gd name="T11" fmla="*/ 49 h 276"/>
                  </a:gdLst>
                  <a:ahLst/>
                  <a:cxnLst>
                    <a:cxn ang="0">
                      <a:pos x="T0" y="T1"/>
                    </a:cxn>
                    <a:cxn ang="0">
                      <a:pos x="T2" y="T3"/>
                    </a:cxn>
                    <a:cxn ang="0">
                      <a:pos x="T4" y="T5"/>
                    </a:cxn>
                    <a:cxn ang="0">
                      <a:pos x="T6" y="T7"/>
                    </a:cxn>
                    <a:cxn ang="0">
                      <a:pos x="T8" y="T9"/>
                    </a:cxn>
                    <a:cxn ang="0">
                      <a:pos x="T10" y="T11"/>
                    </a:cxn>
                  </a:cxnLst>
                  <a:rect l="0" t="0" r="r" b="b"/>
                  <a:pathLst>
                    <a:path w="241" h="276">
                      <a:moveTo>
                        <a:pt x="241" y="49"/>
                      </a:moveTo>
                      <a:cubicBezTo>
                        <a:pt x="157" y="34"/>
                        <a:pt x="90" y="15"/>
                        <a:pt x="44" y="0"/>
                      </a:cubicBezTo>
                      <a:cubicBezTo>
                        <a:pt x="29" y="15"/>
                        <a:pt x="14" y="29"/>
                        <a:pt x="0" y="29"/>
                      </a:cubicBezTo>
                      <a:cubicBezTo>
                        <a:pt x="29" y="131"/>
                        <a:pt x="59" y="218"/>
                        <a:pt x="88" y="276"/>
                      </a:cubicBezTo>
                      <a:cubicBezTo>
                        <a:pt x="144" y="272"/>
                        <a:pt x="193" y="263"/>
                        <a:pt x="241" y="249"/>
                      </a:cubicBezTo>
                      <a:lnTo>
                        <a:pt x="241" y="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34"/>
                <p:cNvSpPr>
                  <a:spLocks/>
                </p:cNvSpPr>
                <p:nvPr/>
              </p:nvSpPr>
              <p:spPr bwMode="auto">
                <a:xfrm>
                  <a:off x="6080125" y="5541963"/>
                  <a:ext cx="185737" cy="149225"/>
                </a:xfrm>
                <a:custGeom>
                  <a:avLst/>
                  <a:gdLst>
                    <a:gd name="T0" fmla="*/ 468 w 673"/>
                    <a:gd name="T1" fmla="*/ 189 h 539"/>
                    <a:gd name="T2" fmla="*/ 483 w 673"/>
                    <a:gd name="T3" fmla="*/ 160 h 539"/>
                    <a:gd name="T4" fmla="*/ 205 w 673"/>
                    <a:gd name="T5" fmla="*/ 0 h 539"/>
                    <a:gd name="T6" fmla="*/ 146 w 673"/>
                    <a:gd name="T7" fmla="*/ 29 h 539"/>
                    <a:gd name="T8" fmla="*/ 88 w 673"/>
                    <a:gd name="T9" fmla="*/ 14 h 539"/>
                    <a:gd name="T10" fmla="*/ 0 w 673"/>
                    <a:gd name="T11" fmla="*/ 145 h 539"/>
                    <a:gd name="T12" fmla="*/ 146 w 673"/>
                    <a:gd name="T13" fmla="*/ 422 h 539"/>
                    <a:gd name="T14" fmla="*/ 600 w 673"/>
                    <a:gd name="T15" fmla="*/ 539 h 539"/>
                    <a:gd name="T16" fmla="*/ 673 w 673"/>
                    <a:gd name="T17" fmla="*/ 539 h 539"/>
                    <a:gd name="T18" fmla="*/ 586 w 673"/>
                    <a:gd name="T19" fmla="*/ 291 h 539"/>
                    <a:gd name="T20" fmla="*/ 468 w 673"/>
                    <a:gd name="T21" fmla="*/ 18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539">
                      <a:moveTo>
                        <a:pt x="468" y="189"/>
                      </a:moveTo>
                      <a:cubicBezTo>
                        <a:pt x="468" y="174"/>
                        <a:pt x="483" y="174"/>
                        <a:pt x="483" y="160"/>
                      </a:cubicBezTo>
                      <a:cubicBezTo>
                        <a:pt x="381" y="116"/>
                        <a:pt x="293" y="72"/>
                        <a:pt x="205" y="0"/>
                      </a:cubicBezTo>
                      <a:cubicBezTo>
                        <a:pt x="190" y="14"/>
                        <a:pt x="176" y="29"/>
                        <a:pt x="146" y="29"/>
                      </a:cubicBezTo>
                      <a:cubicBezTo>
                        <a:pt x="132" y="29"/>
                        <a:pt x="102" y="14"/>
                        <a:pt x="88" y="14"/>
                      </a:cubicBezTo>
                      <a:cubicBezTo>
                        <a:pt x="58" y="43"/>
                        <a:pt x="29" y="87"/>
                        <a:pt x="0" y="145"/>
                      </a:cubicBezTo>
                      <a:cubicBezTo>
                        <a:pt x="29" y="232"/>
                        <a:pt x="73" y="335"/>
                        <a:pt x="146" y="422"/>
                      </a:cubicBezTo>
                      <a:cubicBezTo>
                        <a:pt x="322" y="509"/>
                        <a:pt x="512" y="539"/>
                        <a:pt x="600" y="539"/>
                      </a:cubicBezTo>
                      <a:cubicBezTo>
                        <a:pt x="629" y="539"/>
                        <a:pt x="659" y="539"/>
                        <a:pt x="673" y="539"/>
                      </a:cubicBezTo>
                      <a:cubicBezTo>
                        <a:pt x="644" y="451"/>
                        <a:pt x="615" y="364"/>
                        <a:pt x="586" y="291"/>
                      </a:cubicBezTo>
                      <a:cubicBezTo>
                        <a:pt x="527" y="291"/>
                        <a:pt x="468" y="247"/>
                        <a:pt x="468" y="18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grpSp>
      <p:grpSp>
        <p:nvGrpSpPr>
          <p:cNvPr id="37" name="Group 36"/>
          <p:cNvGrpSpPr/>
          <p:nvPr/>
        </p:nvGrpSpPr>
        <p:grpSpPr>
          <a:xfrm>
            <a:off x="285312" y="3992575"/>
            <a:ext cx="1206416" cy="284989"/>
            <a:chOff x="202531" y="4220512"/>
            <a:chExt cx="1206416" cy="284989"/>
          </a:xfrm>
        </p:grpSpPr>
        <p:grpSp>
          <p:nvGrpSpPr>
            <p:cNvPr id="397" name="Group 396"/>
            <p:cNvGrpSpPr>
              <a:grpSpLocks noChangeAspect="1"/>
            </p:cNvGrpSpPr>
            <p:nvPr/>
          </p:nvGrpSpPr>
          <p:grpSpPr>
            <a:xfrm>
              <a:off x="202531" y="4220512"/>
              <a:ext cx="288472" cy="284989"/>
              <a:chOff x="2632787" y="1629410"/>
              <a:chExt cx="1817884" cy="1795938"/>
            </a:xfrm>
          </p:grpSpPr>
          <p:sp>
            <p:nvSpPr>
              <p:cNvPr id="398" name="Chord 39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Chord 39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0" name="Group 399"/>
            <p:cNvGrpSpPr>
              <a:grpSpLocks noChangeAspect="1"/>
            </p:cNvGrpSpPr>
            <p:nvPr/>
          </p:nvGrpSpPr>
          <p:grpSpPr>
            <a:xfrm>
              <a:off x="251498" y="4276323"/>
              <a:ext cx="188750" cy="182880"/>
              <a:chOff x="3687763" y="5326063"/>
              <a:chExt cx="663575" cy="642937"/>
            </a:xfrm>
          </p:grpSpPr>
          <p:sp>
            <p:nvSpPr>
              <p:cNvPr id="401" name="AutoShape 36"/>
              <p:cNvSpPr>
                <a:spLocks noChangeAspect="1" noChangeArrowheads="1" noTextEdit="1"/>
              </p:cNvSpPr>
              <p:nvPr/>
            </p:nvSpPr>
            <p:spPr bwMode="auto">
              <a:xfrm>
                <a:off x="3687763" y="5326063"/>
                <a:ext cx="663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38"/>
              <p:cNvSpPr>
                <a:spLocks/>
              </p:cNvSpPr>
              <p:nvPr/>
            </p:nvSpPr>
            <p:spPr bwMode="auto">
              <a:xfrm>
                <a:off x="3687763" y="5326063"/>
                <a:ext cx="642938" cy="387350"/>
              </a:xfrm>
              <a:custGeom>
                <a:avLst/>
                <a:gdLst>
                  <a:gd name="T0" fmla="*/ 2508 w 3773"/>
                  <a:gd name="T1" fmla="*/ 0 h 2274"/>
                  <a:gd name="T2" fmla="*/ 2872 w 3773"/>
                  <a:gd name="T3" fmla="*/ 364 h 2274"/>
                  <a:gd name="T4" fmla="*/ 1615 w 3773"/>
                  <a:gd name="T5" fmla="*/ 1504 h 2274"/>
                  <a:gd name="T6" fmla="*/ 845 w 3773"/>
                  <a:gd name="T7" fmla="*/ 1955 h 2274"/>
                  <a:gd name="T8" fmla="*/ 0 w 3773"/>
                  <a:gd name="T9" fmla="*/ 2274 h 2274"/>
                  <a:gd name="T10" fmla="*/ 909 w 3773"/>
                  <a:gd name="T11" fmla="*/ 2129 h 2274"/>
                  <a:gd name="T12" fmla="*/ 1792 w 3773"/>
                  <a:gd name="T13" fmla="*/ 1830 h 2274"/>
                  <a:gd name="T14" fmla="*/ 3390 w 3773"/>
                  <a:gd name="T15" fmla="*/ 881 h 2274"/>
                  <a:gd name="T16" fmla="*/ 3773 w 3773"/>
                  <a:gd name="T17" fmla="*/ 1263 h 2274"/>
                  <a:gd name="T18" fmla="*/ 3773 w 3773"/>
                  <a:gd name="T19" fmla="*/ 0 h 2274"/>
                  <a:gd name="T20" fmla="*/ 2508 w 3773"/>
                  <a:gd name="T21" fmla="*/ 0 h 2274"/>
                  <a:gd name="T22" fmla="*/ 2508 w 3773"/>
                  <a:gd name="T23" fmla="*/ 0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73" h="2274">
                    <a:moveTo>
                      <a:pt x="2508" y="0"/>
                    </a:moveTo>
                    <a:cubicBezTo>
                      <a:pt x="2872" y="364"/>
                      <a:pt x="2872" y="364"/>
                      <a:pt x="2872" y="364"/>
                    </a:cubicBezTo>
                    <a:cubicBezTo>
                      <a:pt x="2517" y="792"/>
                      <a:pt x="2090" y="1178"/>
                      <a:pt x="1615" y="1504"/>
                    </a:cubicBezTo>
                    <a:cubicBezTo>
                      <a:pt x="1371" y="1672"/>
                      <a:pt x="1114" y="1824"/>
                      <a:pt x="845" y="1955"/>
                    </a:cubicBezTo>
                    <a:cubicBezTo>
                      <a:pt x="576" y="2086"/>
                      <a:pt x="295" y="2198"/>
                      <a:pt x="0" y="2274"/>
                    </a:cubicBezTo>
                    <a:cubicBezTo>
                      <a:pt x="305" y="2259"/>
                      <a:pt x="609" y="2205"/>
                      <a:pt x="909" y="2129"/>
                    </a:cubicBezTo>
                    <a:cubicBezTo>
                      <a:pt x="1209" y="2052"/>
                      <a:pt x="1503" y="1951"/>
                      <a:pt x="1792" y="1830"/>
                    </a:cubicBezTo>
                    <a:cubicBezTo>
                      <a:pt x="2356" y="1592"/>
                      <a:pt x="2897" y="1278"/>
                      <a:pt x="3390" y="881"/>
                    </a:cubicBezTo>
                    <a:cubicBezTo>
                      <a:pt x="3773" y="1263"/>
                      <a:pt x="3773" y="1263"/>
                      <a:pt x="3773" y="1263"/>
                    </a:cubicBezTo>
                    <a:cubicBezTo>
                      <a:pt x="3773" y="0"/>
                      <a:pt x="3773" y="0"/>
                      <a:pt x="3773" y="0"/>
                    </a:cubicBezTo>
                    <a:cubicBezTo>
                      <a:pt x="2508" y="0"/>
                      <a:pt x="2508" y="0"/>
                      <a:pt x="2508" y="0"/>
                    </a:cubicBezTo>
                    <a:cubicBezTo>
                      <a:pt x="2508" y="0"/>
                      <a:pt x="2508" y="0"/>
                      <a:pt x="2508"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39"/>
              <p:cNvSpPr>
                <a:spLocks/>
              </p:cNvSpPr>
              <p:nvPr/>
            </p:nvSpPr>
            <p:spPr bwMode="auto">
              <a:xfrm>
                <a:off x="4160838" y="5583238"/>
                <a:ext cx="190500" cy="385762"/>
              </a:xfrm>
              <a:custGeom>
                <a:avLst/>
                <a:gdLst>
                  <a:gd name="T0" fmla="*/ 0 w 120"/>
                  <a:gd name="T1" fmla="*/ 0 h 243"/>
                  <a:gd name="T2" fmla="*/ 120 w 120"/>
                  <a:gd name="T3" fmla="*/ 0 h 243"/>
                  <a:gd name="T4" fmla="*/ 120 w 120"/>
                  <a:gd name="T5" fmla="*/ 243 h 243"/>
                  <a:gd name="T6" fmla="*/ 0 w 120"/>
                  <a:gd name="T7" fmla="*/ 243 h 243"/>
                  <a:gd name="T8" fmla="*/ 0 w 120"/>
                  <a:gd name="T9" fmla="*/ 0 h 243"/>
                  <a:gd name="T10" fmla="*/ 0 w 120"/>
                  <a:gd name="T11" fmla="*/ 0 h 243"/>
                </a:gdLst>
                <a:ahLst/>
                <a:cxnLst>
                  <a:cxn ang="0">
                    <a:pos x="T0" y="T1"/>
                  </a:cxn>
                  <a:cxn ang="0">
                    <a:pos x="T2" y="T3"/>
                  </a:cxn>
                  <a:cxn ang="0">
                    <a:pos x="T4" y="T5"/>
                  </a:cxn>
                  <a:cxn ang="0">
                    <a:pos x="T6" y="T7"/>
                  </a:cxn>
                  <a:cxn ang="0">
                    <a:pos x="T8" y="T9"/>
                  </a:cxn>
                  <a:cxn ang="0">
                    <a:pos x="T10" y="T11"/>
                  </a:cxn>
                </a:cxnLst>
                <a:rect l="0" t="0" r="r" b="b"/>
                <a:pathLst>
                  <a:path w="120" h="243">
                    <a:moveTo>
                      <a:pt x="0" y="0"/>
                    </a:moveTo>
                    <a:lnTo>
                      <a:pt x="120" y="0"/>
                    </a:lnTo>
                    <a:lnTo>
                      <a:pt x="120" y="243"/>
                    </a:lnTo>
                    <a:lnTo>
                      <a:pt x="0" y="243"/>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40"/>
              <p:cNvSpPr>
                <a:spLocks/>
              </p:cNvSpPr>
              <p:nvPr/>
            </p:nvSpPr>
            <p:spPr bwMode="auto">
              <a:xfrm>
                <a:off x="3929063" y="5705475"/>
                <a:ext cx="188913" cy="263525"/>
              </a:xfrm>
              <a:custGeom>
                <a:avLst/>
                <a:gdLst>
                  <a:gd name="T0" fmla="*/ 0 w 119"/>
                  <a:gd name="T1" fmla="*/ 0 h 166"/>
                  <a:gd name="T2" fmla="*/ 119 w 119"/>
                  <a:gd name="T3" fmla="*/ 0 h 166"/>
                  <a:gd name="T4" fmla="*/ 119 w 119"/>
                  <a:gd name="T5" fmla="*/ 166 h 166"/>
                  <a:gd name="T6" fmla="*/ 0 w 119"/>
                  <a:gd name="T7" fmla="*/ 166 h 166"/>
                  <a:gd name="T8" fmla="*/ 0 w 119"/>
                  <a:gd name="T9" fmla="*/ 0 h 166"/>
                  <a:gd name="T10" fmla="*/ 0 w 119"/>
                  <a:gd name="T11" fmla="*/ 0 h 166"/>
                </a:gdLst>
                <a:ahLst/>
                <a:cxnLst>
                  <a:cxn ang="0">
                    <a:pos x="T0" y="T1"/>
                  </a:cxn>
                  <a:cxn ang="0">
                    <a:pos x="T2" y="T3"/>
                  </a:cxn>
                  <a:cxn ang="0">
                    <a:pos x="T4" y="T5"/>
                  </a:cxn>
                  <a:cxn ang="0">
                    <a:pos x="T6" y="T7"/>
                  </a:cxn>
                  <a:cxn ang="0">
                    <a:pos x="T8" y="T9"/>
                  </a:cxn>
                  <a:cxn ang="0">
                    <a:pos x="T10" y="T11"/>
                  </a:cxn>
                </a:cxnLst>
                <a:rect l="0" t="0" r="r" b="b"/>
                <a:pathLst>
                  <a:path w="119" h="166">
                    <a:moveTo>
                      <a:pt x="0" y="0"/>
                    </a:moveTo>
                    <a:lnTo>
                      <a:pt x="119" y="0"/>
                    </a:lnTo>
                    <a:lnTo>
                      <a:pt x="119" y="166"/>
                    </a:lnTo>
                    <a:lnTo>
                      <a:pt x="0" y="166"/>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41"/>
              <p:cNvSpPr>
                <a:spLocks/>
              </p:cNvSpPr>
              <p:nvPr/>
            </p:nvSpPr>
            <p:spPr bwMode="auto">
              <a:xfrm>
                <a:off x="3706813" y="5775325"/>
                <a:ext cx="188913" cy="193675"/>
              </a:xfrm>
              <a:custGeom>
                <a:avLst/>
                <a:gdLst>
                  <a:gd name="T0" fmla="*/ 0 w 119"/>
                  <a:gd name="T1" fmla="*/ 0 h 122"/>
                  <a:gd name="T2" fmla="*/ 119 w 119"/>
                  <a:gd name="T3" fmla="*/ 0 h 122"/>
                  <a:gd name="T4" fmla="*/ 119 w 119"/>
                  <a:gd name="T5" fmla="*/ 122 h 122"/>
                  <a:gd name="T6" fmla="*/ 0 w 119"/>
                  <a:gd name="T7" fmla="*/ 122 h 122"/>
                  <a:gd name="T8" fmla="*/ 0 w 119"/>
                  <a:gd name="T9" fmla="*/ 0 h 122"/>
                  <a:gd name="T10" fmla="*/ 0 w 119"/>
                  <a:gd name="T11" fmla="*/ 0 h 122"/>
                </a:gdLst>
                <a:ahLst/>
                <a:cxnLst>
                  <a:cxn ang="0">
                    <a:pos x="T0" y="T1"/>
                  </a:cxn>
                  <a:cxn ang="0">
                    <a:pos x="T2" y="T3"/>
                  </a:cxn>
                  <a:cxn ang="0">
                    <a:pos x="T4" y="T5"/>
                  </a:cxn>
                  <a:cxn ang="0">
                    <a:pos x="T6" y="T7"/>
                  </a:cxn>
                  <a:cxn ang="0">
                    <a:pos x="T8" y="T9"/>
                  </a:cxn>
                  <a:cxn ang="0">
                    <a:pos x="T10" y="T11"/>
                  </a:cxn>
                </a:cxnLst>
                <a:rect l="0" t="0" r="r" b="b"/>
                <a:pathLst>
                  <a:path w="119" h="122">
                    <a:moveTo>
                      <a:pt x="0" y="0"/>
                    </a:moveTo>
                    <a:lnTo>
                      <a:pt x="119" y="0"/>
                    </a:lnTo>
                    <a:lnTo>
                      <a:pt x="119" y="122"/>
                    </a:lnTo>
                    <a:lnTo>
                      <a:pt x="0" y="122"/>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42"/>
              <p:cNvSpPr>
                <a:spLocks/>
              </p:cNvSpPr>
              <p:nvPr/>
            </p:nvSpPr>
            <p:spPr bwMode="auto">
              <a:xfrm>
                <a:off x="3929063" y="5705475"/>
                <a:ext cx="95250" cy="263525"/>
              </a:xfrm>
              <a:custGeom>
                <a:avLst/>
                <a:gdLst>
                  <a:gd name="T0" fmla="*/ 0 w 60"/>
                  <a:gd name="T1" fmla="*/ 0 h 166"/>
                  <a:gd name="T2" fmla="*/ 60 w 60"/>
                  <a:gd name="T3" fmla="*/ 0 h 166"/>
                  <a:gd name="T4" fmla="*/ 60 w 60"/>
                  <a:gd name="T5" fmla="*/ 166 h 166"/>
                  <a:gd name="T6" fmla="*/ 0 w 60"/>
                  <a:gd name="T7" fmla="*/ 166 h 166"/>
                  <a:gd name="T8" fmla="*/ 0 w 60"/>
                  <a:gd name="T9" fmla="*/ 0 h 166"/>
                  <a:gd name="T10" fmla="*/ 0 w 60"/>
                  <a:gd name="T11" fmla="*/ 0 h 166"/>
                </a:gdLst>
                <a:ahLst/>
                <a:cxnLst>
                  <a:cxn ang="0">
                    <a:pos x="T0" y="T1"/>
                  </a:cxn>
                  <a:cxn ang="0">
                    <a:pos x="T2" y="T3"/>
                  </a:cxn>
                  <a:cxn ang="0">
                    <a:pos x="T4" y="T5"/>
                  </a:cxn>
                  <a:cxn ang="0">
                    <a:pos x="T6" y="T7"/>
                  </a:cxn>
                  <a:cxn ang="0">
                    <a:pos x="T8" y="T9"/>
                  </a:cxn>
                  <a:cxn ang="0">
                    <a:pos x="T10" y="T11"/>
                  </a:cxn>
                </a:cxnLst>
                <a:rect l="0" t="0" r="r" b="b"/>
                <a:pathLst>
                  <a:path w="60" h="166">
                    <a:moveTo>
                      <a:pt x="0" y="0"/>
                    </a:moveTo>
                    <a:lnTo>
                      <a:pt x="60" y="0"/>
                    </a:lnTo>
                    <a:lnTo>
                      <a:pt x="60" y="166"/>
                    </a:lnTo>
                    <a:lnTo>
                      <a:pt x="0" y="166"/>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07" name="TextBox 406"/>
            <p:cNvSpPr txBox="1"/>
            <p:nvPr/>
          </p:nvSpPr>
          <p:spPr>
            <a:xfrm>
              <a:off x="563237" y="4236431"/>
              <a:ext cx="845710"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Business</a:t>
              </a:r>
            </a:p>
          </p:txBody>
        </p:sp>
      </p:grpSp>
      <p:grpSp>
        <p:nvGrpSpPr>
          <p:cNvPr id="23" name="Group 22"/>
          <p:cNvGrpSpPr/>
          <p:nvPr/>
        </p:nvGrpSpPr>
        <p:grpSpPr>
          <a:xfrm>
            <a:off x="291681" y="1167830"/>
            <a:ext cx="1205663" cy="284989"/>
            <a:chOff x="186757" y="1852184"/>
            <a:chExt cx="1205663" cy="284989"/>
          </a:xfrm>
        </p:grpSpPr>
        <p:grpSp>
          <p:nvGrpSpPr>
            <p:cNvPr id="420" name="Group 419"/>
            <p:cNvGrpSpPr>
              <a:grpSpLocks noChangeAspect="1"/>
            </p:cNvGrpSpPr>
            <p:nvPr/>
          </p:nvGrpSpPr>
          <p:grpSpPr>
            <a:xfrm>
              <a:off x="186757" y="1852184"/>
              <a:ext cx="288472" cy="284989"/>
              <a:chOff x="2632787" y="1629410"/>
              <a:chExt cx="1817884" cy="1795938"/>
            </a:xfrm>
          </p:grpSpPr>
          <p:sp>
            <p:nvSpPr>
              <p:cNvPr id="421" name="Chord 420"/>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Chord 421"/>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215288" y="1873350"/>
              <a:ext cx="1177132" cy="253895"/>
              <a:chOff x="215288" y="1873350"/>
              <a:chExt cx="1177132" cy="253895"/>
            </a:xfrm>
          </p:grpSpPr>
          <p:sp>
            <p:nvSpPr>
              <p:cNvPr id="378" name="TextBox 377"/>
              <p:cNvSpPr txBox="1"/>
              <p:nvPr/>
            </p:nvSpPr>
            <p:spPr>
              <a:xfrm>
                <a:off x="624441" y="1873350"/>
                <a:ext cx="767979"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Networking</a:t>
                </a:r>
              </a:p>
            </p:txBody>
          </p:sp>
          <p:grpSp>
            <p:nvGrpSpPr>
              <p:cNvPr id="423" name="Group 422"/>
              <p:cNvGrpSpPr>
                <a:grpSpLocks noChangeAspect="1"/>
              </p:cNvGrpSpPr>
              <p:nvPr/>
            </p:nvGrpSpPr>
            <p:grpSpPr>
              <a:xfrm>
                <a:off x="215288" y="1910716"/>
                <a:ext cx="233446" cy="182880"/>
                <a:chOff x="-752475" y="1824038"/>
                <a:chExt cx="439737" cy="344488"/>
              </a:xfrm>
            </p:grpSpPr>
            <p:sp>
              <p:nvSpPr>
                <p:cNvPr id="424" name="Oval 423"/>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424"/>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425"/>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426"/>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427"/>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428"/>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30" name="Freeform 429"/>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31" name="Freeform 430"/>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grpSp>
      <p:grpSp>
        <p:nvGrpSpPr>
          <p:cNvPr id="36" name="Group 35"/>
          <p:cNvGrpSpPr/>
          <p:nvPr/>
        </p:nvGrpSpPr>
        <p:grpSpPr>
          <a:xfrm>
            <a:off x="292196" y="3413088"/>
            <a:ext cx="1318624" cy="297980"/>
            <a:chOff x="200347" y="3767397"/>
            <a:chExt cx="1318624" cy="297980"/>
          </a:xfrm>
        </p:grpSpPr>
        <p:grpSp>
          <p:nvGrpSpPr>
            <p:cNvPr id="435" name="Group 434"/>
            <p:cNvGrpSpPr>
              <a:grpSpLocks noChangeAspect="1"/>
            </p:cNvGrpSpPr>
            <p:nvPr/>
          </p:nvGrpSpPr>
          <p:grpSpPr>
            <a:xfrm>
              <a:off x="200347" y="3780388"/>
              <a:ext cx="288472" cy="284989"/>
              <a:chOff x="2632787" y="1629410"/>
              <a:chExt cx="1817884" cy="1795938"/>
            </a:xfrm>
          </p:grpSpPr>
          <p:sp>
            <p:nvSpPr>
              <p:cNvPr id="436" name="Chord 43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Chord 43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8" name="Group 437"/>
            <p:cNvGrpSpPr>
              <a:grpSpLocks noChangeAspect="1"/>
            </p:cNvGrpSpPr>
            <p:nvPr/>
          </p:nvGrpSpPr>
          <p:grpSpPr>
            <a:xfrm>
              <a:off x="249801" y="3872427"/>
              <a:ext cx="184469" cy="124097"/>
              <a:chOff x="1011238" y="5345113"/>
              <a:chExt cx="611188" cy="411163"/>
            </a:xfrm>
          </p:grpSpPr>
          <p:sp>
            <p:nvSpPr>
              <p:cNvPr id="439"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46" name="TextBox 445"/>
            <p:cNvSpPr txBox="1"/>
            <p:nvPr/>
          </p:nvSpPr>
          <p:spPr>
            <a:xfrm>
              <a:off x="558089" y="3767397"/>
              <a:ext cx="960882"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Programming</a:t>
              </a:r>
            </a:p>
          </p:txBody>
        </p:sp>
      </p:grpSp>
      <p:grpSp>
        <p:nvGrpSpPr>
          <p:cNvPr id="26" name="Group 25"/>
          <p:cNvGrpSpPr/>
          <p:nvPr/>
        </p:nvGrpSpPr>
        <p:grpSpPr>
          <a:xfrm>
            <a:off x="284300" y="2857865"/>
            <a:ext cx="1120287" cy="284989"/>
            <a:chOff x="195089" y="3333700"/>
            <a:chExt cx="1120287" cy="284989"/>
          </a:xfrm>
        </p:grpSpPr>
        <p:grpSp>
          <p:nvGrpSpPr>
            <p:cNvPr id="432" name="Group 431"/>
            <p:cNvGrpSpPr>
              <a:grpSpLocks noChangeAspect="1"/>
            </p:cNvGrpSpPr>
            <p:nvPr/>
          </p:nvGrpSpPr>
          <p:grpSpPr>
            <a:xfrm>
              <a:off x="195089" y="3333700"/>
              <a:ext cx="288472" cy="284989"/>
              <a:chOff x="2632787" y="1629410"/>
              <a:chExt cx="1817884" cy="1795938"/>
            </a:xfrm>
          </p:grpSpPr>
          <p:sp>
            <p:nvSpPr>
              <p:cNvPr id="433" name="Chord 43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Chord 43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7" name="TextBox 446"/>
            <p:cNvSpPr txBox="1"/>
            <p:nvPr/>
          </p:nvSpPr>
          <p:spPr>
            <a:xfrm>
              <a:off x="639268" y="3343016"/>
              <a:ext cx="676108"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OS &amp; IT</a:t>
              </a:r>
            </a:p>
          </p:txBody>
        </p:sp>
        <p:grpSp>
          <p:nvGrpSpPr>
            <p:cNvPr id="448" name="Group 447"/>
            <p:cNvGrpSpPr>
              <a:grpSpLocks noChangeAspect="1"/>
            </p:cNvGrpSpPr>
            <p:nvPr/>
          </p:nvGrpSpPr>
          <p:grpSpPr>
            <a:xfrm>
              <a:off x="241106" y="3396713"/>
              <a:ext cx="205157" cy="182880"/>
              <a:chOff x="-576263" y="1677988"/>
              <a:chExt cx="628651" cy="560387"/>
            </a:xfrm>
          </p:grpSpPr>
          <p:sp>
            <p:nvSpPr>
              <p:cNvPr id="449" name="Freeform 32"/>
              <p:cNvSpPr>
                <a:spLocks noEditPoints="1"/>
              </p:cNvSpPr>
              <p:nvPr/>
            </p:nvSpPr>
            <p:spPr bwMode="auto">
              <a:xfrm>
                <a:off x="-576263" y="1677988"/>
                <a:ext cx="231775" cy="461962"/>
              </a:xfrm>
              <a:custGeom>
                <a:avLst/>
                <a:gdLst>
                  <a:gd name="T0" fmla="*/ 317 w 317"/>
                  <a:gd name="T1" fmla="*/ 0 h 633"/>
                  <a:gd name="T2" fmla="*/ 317 w 317"/>
                  <a:gd name="T3" fmla="*/ 0 h 633"/>
                  <a:gd name="T4" fmla="*/ 0 w 317"/>
                  <a:gd name="T5" fmla="*/ 321 h 633"/>
                  <a:gd name="T6" fmla="*/ 317 w 317"/>
                  <a:gd name="T7" fmla="*/ 633 h 633"/>
                  <a:gd name="T8" fmla="*/ 317 w 317"/>
                  <a:gd name="T9" fmla="*/ 633 h 633"/>
                  <a:gd name="T10" fmla="*/ 317 w 317"/>
                  <a:gd name="T11" fmla="*/ 0 h 633"/>
                  <a:gd name="T12" fmla="*/ 317 w 317"/>
                  <a:gd name="T13" fmla="*/ 0 h 633"/>
                  <a:gd name="T14" fmla="*/ 223 w 317"/>
                  <a:gd name="T15" fmla="*/ 69 h 633"/>
                  <a:gd name="T16" fmla="*/ 171 w 317"/>
                  <a:gd name="T17" fmla="*/ 139 h 633"/>
                  <a:gd name="T18" fmla="*/ 146 w 317"/>
                  <a:gd name="T19" fmla="*/ 121 h 633"/>
                  <a:gd name="T20" fmla="*/ 223 w 317"/>
                  <a:gd name="T21" fmla="*/ 69 h 633"/>
                  <a:gd name="T22" fmla="*/ 111 w 317"/>
                  <a:gd name="T23" fmla="*/ 156 h 633"/>
                  <a:gd name="T24" fmla="*/ 154 w 317"/>
                  <a:gd name="T25" fmla="*/ 191 h 633"/>
                  <a:gd name="T26" fmla="*/ 128 w 317"/>
                  <a:gd name="T27" fmla="*/ 295 h 633"/>
                  <a:gd name="T28" fmla="*/ 51 w 317"/>
                  <a:gd name="T29" fmla="*/ 295 h 633"/>
                  <a:gd name="T30" fmla="*/ 111 w 317"/>
                  <a:gd name="T31" fmla="*/ 156 h 633"/>
                  <a:gd name="T32" fmla="*/ 51 w 317"/>
                  <a:gd name="T33" fmla="*/ 347 h 633"/>
                  <a:gd name="T34" fmla="*/ 128 w 317"/>
                  <a:gd name="T35" fmla="*/ 347 h 633"/>
                  <a:gd name="T36" fmla="*/ 154 w 317"/>
                  <a:gd name="T37" fmla="*/ 451 h 633"/>
                  <a:gd name="T38" fmla="*/ 111 w 317"/>
                  <a:gd name="T39" fmla="*/ 477 h 633"/>
                  <a:gd name="T40" fmla="*/ 51 w 317"/>
                  <a:gd name="T41" fmla="*/ 347 h 633"/>
                  <a:gd name="T42" fmla="*/ 146 w 317"/>
                  <a:gd name="T43" fmla="*/ 521 h 633"/>
                  <a:gd name="T44" fmla="*/ 171 w 317"/>
                  <a:gd name="T45" fmla="*/ 494 h 633"/>
                  <a:gd name="T46" fmla="*/ 223 w 317"/>
                  <a:gd name="T47" fmla="*/ 564 h 633"/>
                  <a:gd name="T48" fmla="*/ 146 w 317"/>
                  <a:gd name="T49" fmla="*/ 521 h 633"/>
                  <a:gd name="T50" fmla="*/ 291 w 317"/>
                  <a:gd name="T51" fmla="*/ 555 h 633"/>
                  <a:gd name="T52" fmla="*/ 223 w 317"/>
                  <a:gd name="T53" fmla="*/ 477 h 633"/>
                  <a:gd name="T54" fmla="*/ 291 w 317"/>
                  <a:gd name="T55" fmla="*/ 468 h 633"/>
                  <a:gd name="T56" fmla="*/ 291 w 317"/>
                  <a:gd name="T57" fmla="*/ 555 h 633"/>
                  <a:gd name="T58" fmla="*/ 291 w 317"/>
                  <a:gd name="T59" fmla="*/ 555 h 633"/>
                  <a:gd name="T60" fmla="*/ 291 w 317"/>
                  <a:gd name="T61" fmla="*/ 408 h 633"/>
                  <a:gd name="T62" fmla="*/ 206 w 317"/>
                  <a:gd name="T63" fmla="*/ 425 h 633"/>
                  <a:gd name="T64" fmla="*/ 189 w 317"/>
                  <a:gd name="T65" fmla="*/ 347 h 633"/>
                  <a:gd name="T66" fmla="*/ 291 w 317"/>
                  <a:gd name="T67" fmla="*/ 347 h 633"/>
                  <a:gd name="T68" fmla="*/ 291 w 317"/>
                  <a:gd name="T69" fmla="*/ 408 h 633"/>
                  <a:gd name="T70" fmla="*/ 291 w 317"/>
                  <a:gd name="T71" fmla="*/ 408 h 633"/>
                  <a:gd name="T72" fmla="*/ 291 w 317"/>
                  <a:gd name="T73" fmla="*/ 295 h 633"/>
                  <a:gd name="T74" fmla="*/ 189 w 317"/>
                  <a:gd name="T75" fmla="*/ 295 h 633"/>
                  <a:gd name="T76" fmla="*/ 206 w 317"/>
                  <a:gd name="T77" fmla="*/ 208 h 633"/>
                  <a:gd name="T78" fmla="*/ 291 w 317"/>
                  <a:gd name="T79" fmla="*/ 226 h 633"/>
                  <a:gd name="T80" fmla="*/ 291 w 317"/>
                  <a:gd name="T81" fmla="*/ 295 h 633"/>
                  <a:gd name="T82" fmla="*/ 291 w 317"/>
                  <a:gd name="T83" fmla="*/ 295 h 633"/>
                  <a:gd name="T84" fmla="*/ 291 w 317"/>
                  <a:gd name="T85" fmla="*/ 174 h 633"/>
                  <a:gd name="T86" fmla="*/ 223 w 317"/>
                  <a:gd name="T87" fmla="*/ 156 h 633"/>
                  <a:gd name="T88" fmla="*/ 291 w 317"/>
                  <a:gd name="T89" fmla="*/ 78 h 633"/>
                  <a:gd name="T90" fmla="*/ 291 w 317"/>
                  <a:gd name="T91" fmla="*/ 174 h 633"/>
                  <a:gd name="T92" fmla="*/ 291 w 317"/>
                  <a:gd name="T93" fmla="*/ 17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7" h="633">
                    <a:moveTo>
                      <a:pt x="317" y="0"/>
                    </a:moveTo>
                    <a:cubicBezTo>
                      <a:pt x="317" y="0"/>
                      <a:pt x="317" y="0"/>
                      <a:pt x="317" y="0"/>
                    </a:cubicBezTo>
                    <a:cubicBezTo>
                      <a:pt x="137" y="0"/>
                      <a:pt x="0" y="147"/>
                      <a:pt x="0" y="321"/>
                    </a:cubicBezTo>
                    <a:cubicBezTo>
                      <a:pt x="0" y="494"/>
                      <a:pt x="137" y="633"/>
                      <a:pt x="317" y="633"/>
                    </a:cubicBezTo>
                    <a:cubicBezTo>
                      <a:pt x="317" y="633"/>
                      <a:pt x="317" y="633"/>
                      <a:pt x="317" y="633"/>
                    </a:cubicBezTo>
                    <a:cubicBezTo>
                      <a:pt x="317" y="0"/>
                      <a:pt x="317" y="0"/>
                      <a:pt x="317" y="0"/>
                    </a:cubicBezTo>
                    <a:cubicBezTo>
                      <a:pt x="317" y="0"/>
                      <a:pt x="317" y="0"/>
                      <a:pt x="317" y="0"/>
                    </a:cubicBezTo>
                    <a:close/>
                    <a:moveTo>
                      <a:pt x="223" y="69"/>
                    </a:moveTo>
                    <a:cubicBezTo>
                      <a:pt x="206" y="95"/>
                      <a:pt x="189" y="113"/>
                      <a:pt x="171" y="139"/>
                    </a:cubicBezTo>
                    <a:cubicBezTo>
                      <a:pt x="163" y="130"/>
                      <a:pt x="154" y="130"/>
                      <a:pt x="146" y="121"/>
                    </a:cubicBezTo>
                    <a:cubicBezTo>
                      <a:pt x="163" y="104"/>
                      <a:pt x="189" y="87"/>
                      <a:pt x="223" y="69"/>
                    </a:cubicBezTo>
                    <a:close/>
                    <a:moveTo>
                      <a:pt x="111" y="156"/>
                    </a:moveTo>
                    <a:cubicBezTo>
                      <a:pt x="120" y="165"/>
                      <a:pt x="137" y="182"/>
                      <a:pt x="154" y="191"/>
                    </a:cubicBezTo>
                    <a:cubicBezTo>
                      <a:pt x="146" y="217"/>
                      <a:pt x="137" y="252"/>
                      <a:pt x="128" y="295"/>
                    </a:cubicBezTo>
                    <a:cubicBezTo>
                      <a:pt x="51" y="295"/>
                      <a:pt x="51" y="295"/>
                      <a:pt x="51" y="295"/>
                    </a:cubicBezTo>
                    <a:cubicBezTo>
                      <a:pt x="60" y="243"/>
                      <a:pt x="77" y="200"/>
                      <a:pt x="111" y="156"/>
                    </a:cubicBezTo>
                    <a:close/>
                    <a:moveTo>
                      <a:pt x="51" y="347"/>
                    </a:moveTo>
                    <a:cubicBezTo>
                      <a:pt x="128" y="347"/>
                      <a:pt x="128" y="347"/>
                      <a:pt x="128" y="347"/>
                    </a:cubicBezTo>
                    <a:cubicBezTo>
                      <a:pt x="137" y="382"/>
                      <a:pt x="146" y="416"/>
                      <a:pt x="154" y="451"/>
                    </a:cubicBezTo>
                    <a:cubicBezTo>
                      <a:pt x="137" y="460"/>
                      <a:pt x="120" y="468"/>
                      <a:pt x="111" y="477"/>
                    </a:cubicBezTo>
                    <a:cubicBezTo>
                      <a:pt x="77" y="442"/>
                      <a:pt x="60" y="399"/>
                      <a:pt x="51" y="347"/>
                    </a:cubicBezTo>
                    <a:close/>
                    <a:moveTo>
                      <a:pt x="146" y="521"/>
                    </a:moveTo>
                    <a:cubicBezTo>
                      <a:pt x="154" y="512"/>
                      <a:pt x="163" y="503"/>
                      <a:pt x="171" y="494"/>
                    </a:cubicBezTo>
                    <a:cubicBezTo>
                      <a:pt x="189" y="521"/>
                      <a:pt x="206" y="547"/>
                      <a:pt x="223" y="564"/>
                    </a:cubicBezTo>
                    <a:cubicBezTo>
                      <a:pt x="189" y="555"/>
                      <a:pt x="163" y="538"/>
                      <a:pt x="146" y="521"/>
                    </a:cubicBezTo>
                    <a:close/>
                    <a:moveTo>
                      <a:pt x="291" y="555"/>
                    </a:moveTo>
                    <a:cubicBezTo>
                      <a:pt x="266" y="538"/>
                      <a:pt x="240" y="512"/>
                      <a:pt x="223" y="477"/>
                    </a:cubicBezTo>
                    <a:cubicBezTo>
                      <a:pt x="240" y="468"/>
                      <a:pt x="266" y="468"/>
                      <a:pt x="291" y="468"/>
                    </a:cubicBezTo>
                    <a:cubicBezTo>
                      <a:pt x="291" y="555"/>
                      <a:pt x="291" y="555"/>
                      <a:pt x="291" y="555"/>
                    </a:cubicBezTo>
                    <a:cubicBezTo>
                      <a:pt x="291" y="555"/>
                      <a:pt x="291" y="555"/>
                      <a:pt x="291" y="555"/>
                    </a:cubicBezTo>
                    <a:close/>
                    <a:moveTo>
                      <a:pt x="291" y="408"/>
                    </a:moveTo>
                    <a:cubicBezTo>
                      <a:pt x="257" y="416"/>
                      <a:pt x="231" y="416"/>
                      <a:pt x="206" y="425"/>
                    </a:cubicBezTo>
                    <a:cubicBezTo>
                      <a:pt x="197" y="399"/>
                      <a:pt x="189" y="373"/>
                      <a:pt x="189" y="347"/>
                    </a:cubicBezTo>
                    <a:cubicBezTo>
                      <a:pt x="291" y="347"/>
                      <a:pt x="291" y="347"/>
                      <a:pt x="291" y="347"/>
                    </a:cubicBezTo>
                    <a:cubicBezTo>
                      <a:pt x="291" y="408"/>
                      <a:pt x="291" y="408"/>
                      <a:pt x="291" y="408"/>
                    </a:cubicBezTo>
                    <a:cubicBezTo>
                      <a:pt x="291" y="408"/>
                      <a:pt x="291" y="408"/>
                      <a:pt x="291" y="408"/>
                    </a:cubicBezTo>
                    <a:close/>
                    <a:moveTo>
                      <a:pt x="291" y="295"/>
                    </a:moveTo>
                    <a:cubicBezTo>
                      <a:pt x="189" y="295"/>
                      <a:pt x="189" y="295"/>
                      <a:pt x="189" y="295"/>
                    </a:cubicBezTo>
                    <a:cubicBezTo>
                      <a:pt x="189" y="260"/>
                      <a:pt x="197" y="234"/>
                      <a:pt x="206" y="208"/>
                    </a:cubicBezTo>
                    <a:cubicBezTo>
                      <a:pt x="231" y="217"/>
                      <a:pt x="257" y="226"/>
                      <a:pt x="291" y="226"/>
                    </a:cubicBezTo>
                    <a:cubicBezTo>
                      <a:pt x="291" y="295"/>
                      <a:pt x="291" y="295"/>
                      <a:pt x="291" y="295"/>
                    </a:cubicBezTo>
                    <a:cubicBezTo>
                      <a:pt x="291" y="295"/>
                      <a:pt x="291" y="295"/>
                      <a:pt x="291" y="295"/>
                    </a:cubicBezTo>
                    <a:close/>
                    <a:moveTo>
                      <a:pt x="291" y="174"/>
                    </a:moveTo>
                    <a:cubicBezTo>
                      <a:pt x="266" y="174"/>
                      <a:pt x="240" y="165"/>
                      <a:pt x="223" y="156"/>
                    </a:cubicBezTo>
                    <a:cubicBezTo>
                      <a:pt x="240" y="130"/>
                      <a:pt x="266" y="104"/>
                      <a:pt x="291" y="78"/>
                    </a:cubicBezTo>
                    <a:cubicBezTo>
                      <a:pt x="291" y="174"/>
                      <a:pt x="291" y="174"/>
                      <a:pt x="291" y="174"/>
                    </a:cubicBezTo>
                    <a:cubicBezTo>
                      <a:pt x="291" y="174"/>
                      <a:pt x="291" y="174"/>
                      <a:pt x="291" y="174"/>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0" name="Freeform 33"/>
              <p:cNvSpPr>
                <a:spLocks noEditPoints="1"/>
              </p:cNvSpPr>
              <p:nvPr/>
            </p:nvSpPr>
            <p:spPr bwMode="auto">
              <a:xfrm>
                <a:off x="-344488" y="1677988"/>
                <a:ext cx="241300" cy="461962"/>
              </a:xfrm>
              <a:custGeom>
                <a:avLst/>
                <a:gdLst>
                  <a:gd name="T0" fmla="*/ 0 w 330"/>
                  <a:gd name="T1" fmla="*/ 633 h 633"/>
                  <a:gd name="T2" fmla="*/ 9 w 330"/>
                  <a:gd name="T3" fmla="*/ 633 h 633"/>
                  <a:gd name="T4" fmla="*/ 330 w 330"/>
                  <a:gd name="T5" fmla="*/ 321 h 633"/>
                  <a:gd name="T6" fmla="*/ 9 w 330"/>
                  <a:gd name="T7" fmla="*/ 0 h 633"/>
                  <a:gd name="T8" fmla="*/ 0 w 330"/>
                  <a:gd name="T9" fmla="*/ 0 h 633"/>
                  <a:gd name="T10" fmla="*/ 0 w 330"/>
                  <a:gd name="T11" fmla="*/ 633 h 633"/>
                  <a:gd name="T12" fmla="*/ 0 w 330"/>
                  <a:gd name="T13" fmla="*/ 633 h 633"/>
                  <a:gd name="T14" fmla="*/ 178 w 330"/>
                  <a:gd name="T15" fmla="*/ 121 h 633"/>
                  <a:gd name="T16" fmla="*/ 152 w 330"/>
                  <a:gd name="T17" fmla="*/ 139 h 633"/>
                  <a:gd name="T18" fmla="*/ 107 w 330"/>
                  <a:gd name="T19" fmla="*/ 69 h 633"/>
                  <a:gd name="T20" fmla="*/ 178 w 330"/>
                  <a:gd name="T21" fmla="*/ 121 h 633"/>
                  <a:gd name="T22" fmla="*/ 276 w 330"/>
                  <a:gd name="T23" fmla="*/ 295 h 633"/>
                  <a:gd name="T24" fmla="*/ 196 w 330"/>
                  <a:gd name="T25" fmla="*/ 295 h 633"/>
                  <a:gd name="T26" fmla="*/ 170 w 330"/>
                  <a:gd name="T27" fmla="*/ 191 h 633"/>
                  <a:gd name="T28" fmla="*/ 223 w 330"/>
                  <a:gd name="T29" fmla="*/ 156 h 633"/>
                  <a:gd name="T30" fmla="*/ 276 w 330"/>
                  <a:gd name="T31" fmla="*/ 295 h 633"/>
                  <a:gd name="T32" fmla="*/ 223 w 330"/>
                  <a:gd name="T33" fmla="*/ 477 h 633"/>
                  <a:gd name="T34" fmla="*/ 170 w 330"/>
                  <a:gd name="T35" fmla="*/ 451 h 633"/>
                  <a:gd name="T36" fmla="*/ 196 w 330"/>
                  <a:gd name="T37" fmla="*/ 347 h 633"/>
                  <a:gd name="T38" fmla="*/ 276 w 330"/>
                  <a:gd name="T39" fmla="*/ 347 h 633"/>
                  <a:gd name="T40" fmla="*/ 223 w 330"/>
                  <a:gd name="T41" fmla="*/ 477 h 633"/>
                  <a:gd name="T42" fmla="*/ 107 w 330"/>
                  <a:gd name="T43" fmla="*/ 564 h 633"/>
                  <a:gd name="T44" fmla="*/ 152 w 330"/>
                  <a:gd name="T45" fmla="*/ 494 h 633"/>
                  <a:gd name="T46" fmla="*/ 178 w 330"/>
                  <a:gd name="T47" fmla="*/ 521 h 633"/>
                  <a:gd name="T48" fmla="*/ 107 w 330"/>
                  <a:gd name="T49" fmla="*/ 564 h 633"/>
                  <a:gd name="T50" fmla="*/ 36 w 330"/>
                  <a:gd name="T51" fmla="*/ 468 h 633"/>
                  <a:gd name="T52" fmla="*/ 98 w 330"/>
                  <a:gd name="T53" fmla="*/ 477 h 633"/>
                  <a:gd name="T54" fmla="*/ 36 w 330"/>
                  <a:gd name="T55" fmla="*/ 555 h 633"/>
                  <a:gd name="T56" fmla="*/ 36 w 330"/>
                  <a:gd name="T57" fmla="*/ 468 h 633"/>
                  <a:gd name="T58" fmla="*/ 36 w 330"/>
                  <a:gd name="T59" fmla="*/ 468 h 633"/>
                  <a:gd name="T60" fmla="*/ 36 w 330"/>
                  <a:gd name="T61" fmla="*/ 347 h 633"/>
                  <a:gd name="T62" fmla="*/ 143 w 330"/>
                  <a:gd name="T63" fmla="*/ 347 h 633"/>
                  <a:gd name="T64" fmla="*/ 125 w 330"/>
                  <a:gd name="T65" fmla="*/ 425 h 633"/>
                  <a:gd name="T66" fmla="*/ 36 w 330"/>
                  <a:gd name="T67" fmla="*/ 408 h 633"/>
                  <a:gd name="T68" fmla="*/ 36 w 330"/>
                  <a:gd name="T69" fmla="*/ 347 h 633"/>
                  <a:gd name="T70" fmla="*/ 36 w 330"/>
                  <a:gd name="T71" fmla="*/ 347 h 633"/>
                  <a:gd name="T72" fmla="*/ 36 w 330"/>
                  <a:gd name="T73" fmla="*/ 226 h 633"/>
                  <a:gd name="T74" fmla="*/ 125 w 330"/>
                  <a:gd name="T75" fmla="*/ 208 h 633"/>
                  <a:gd name="T76" fmla="*/ 143 w 330"/>
                  <a:gd name="T77" fmla="*/ 295 h 633"/>
                  <a:gd name="T78" fmla="*/ 36 w 330"/>
                  <a:gd name="T79" fmla="*/ 295 h 633"/>
                  <a:gd name="T80" fmla="*/ 36 w 330"/>
                  <a:gd name="T81" fmla="*/ 226 h 633"/>
                  <a:gd name="T82" fmla="*/ 36 w 330"/>
                  <a:gd name="T83" fmla="*/ 226 h 633"/>
                  <a:gd name="T84" fmla="*/ 36 w 330"/>
                  <a:gd name="T85" fmla="*/ 78 h 633"/>
                  <a:gd name="T86" fmla="*/ 98 w 330"/>
                  <a:gd name="T87" fmla="*/ 156 h 633"/>
                  <a:gd name="T88" fmla="*/ 36 w 330"/>
                  <a:gd name="T89" fmla="*/ 174 h 633"/>
                  <a:gd name="T90" fmla="*/ 36 w 330"/>
                  <a:gd name="T91" fmla="*/ 78 h 633"/>
                  <a:gd name="T92" fmla="*/ 36 w 330"/>
                  <a:gd name="T93" fmla="*/ 7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0" h="633">
                    <a:moveTo>
                      <a:pt x="0" y="633"/>
                    </a:moveTo>
                    <a:cubicBezTo>
                      <a:pt x="0" y="633"/>
                      <a:pt x="0" y="633"/>
                      <a:pt x="9" y="633"/>
                    </a:cubicBezTo>
                    <a:cubicBezTo>
                      <a:pt x="187" y="633"/>
                      <a:pt x="330" y="494"/>
                      <a:pt x="330" y="321"/>
                    </a:cubicBezTo>
                    <a:cubicBezTo>
                      <a:pt x="330" y="147"/>
                      <a:pt x="187" y="0"/>
                      <a:pt x="9" y="0"/>
                    </a:cubicBezTo>
                    <a:cubicBezTo>
                      <a:pt x="0" y="0"/>
                      <a:pt x="0" y="0"/>
                      <a:pt x="0" y="0"/>
                    </a:cubicBezTo>
                    <a:cubicBezTo>
                      <a:pt x="0" y="633"/>
                      <a:pt x="0" y="633"/>
                      <a:pt x="0" y="633"/>
                    </a:cubicBezTo>
                    <a:cubicBezTo>
                      <a:pt x="0" y="633"/>
                      <a:pt x="0" y="633"/>
                      <a:pt x="0" y="633"/>
                    </a:cubicBezTo>
                    <a:close/>
                    <a:moveTo>
                      <a:pt x="178" y="121"/>
                    </a:moveTo>
                    <a:cubicBezTo>
                      <a:pt x="170" y="130"/>
                      <a:pt x="161" y="130"/>
                      <a:pt x="152" y="139"/>
                    </a:cubicBezTo>
                    <a:cubicBezTo>
                      <a:pt x="134" y="113"/>
                      <a:pt x="125" y="95"/>
                      <a:pt x="107" y="69"/>
                    </a:cubicBezTo>
                    <a:cubicBezTo>
                      <a:pt x="134" y="87"/>
                      <a:pt x="161" y="104"/>
                      <a:pt x="178" y="121"/>
                    </a:cubicBezTo>
                    <a:close/>
                    <a:moveTo>
                      <a:pt x="276" y="295"/>
                    </a:moveTo>
                    <a:cubicBezTo>
                      <a:pt x="196" y="295"/>
                      <a:pt x="196" y="295"/>
                      <a:pt x="196" y="295"/>
                    </a:cubicBezTo>
                    <a:cubicBezTo>
                      <a:pt x="196" y="252"/>
                      <a:pt x="187" y="217"/>
                      <a:pt x="170" y="191"/>
                    </a:cubicBezTo>
                    <a:cubicBezTo>
                      <a:pt x="187" y="182"/>
                      <a:pt x="205" y="165"/>
                      <a:pt x="223" y="156"/>
                    </a:cubicBezTo>
                    <a:cubicBezTo>
                      <a:pt x="250" y="200"/>
                      <a:pt x="268" y="243"/>
                      <a:pt x="276" y="295"/>
                    </a:cubicBezTo>
                    <a:close/>
                    <a:moveTo>
                      <a:pt x="223" y="477"/>
                    </a:moveTo>
                    <a:cubicBezTo>
                      <a:pt x="205" y="468"/>
                      <a:pt x="187" y="460"/>
                      <a:pt x="170" y="451"/>
                    </a:cubicBezTo>
                    <a:cubicBezTo>
                      <a:pt x="187" y="416"/>
                      <a:pt x="196" y="382"/>
                      <a:pt x="196" y="347"/>
                    </a:cubicBezTo>
                    <a:cubicBezTo>
                      <a:pt x="276" y="347"/>
                      <a:pt x="276" y="347"/>
                      <a:pt x="276" y="347"/>
                    </a:cubicBezTo>
                    <a:cubicBezTo>
                      <a:pt x="268" y="399"/>
                      <a:pt x="250" y="442"/>
                      <a:pt x="223" y="477"/>
                    </a:cubicBezTo>
                    <a:close/>
                    <a:moveTo>
                      <a:pt x="107" y="564"/>
                    </a:moveTo>
                    <a:cubicBezTo>
                      <a:pt x="125" y="547"/>
                      <a:pt x="134" y="521"/>
                      <a:pt x="152" y="494"/>
                    </a:cubicBezTo>
                    <a:cubicBezTo>
                      <a:pt x="161" y="503"/>
                      <a:pt x="170" y="512"/>
                      <a:pt x="178" y="521"/>
                    </a:cubicBezTo>
                    <a:cubicBezTo>
                      <a:pt x="161" y="538"/>
                      <a:pt x="134" y="555"/>
                      <a:pt x="107" y="564"/>
                    </a:cubicBezTo>
                    <a:close/>
                    <a:moveTo>
                      <a:pt x="36" y="468"/>
                    </a:moveTo>
                    <a:cubicBezTo>
                      <a:pt x="54" y="468"/>
                      <a:pt x="80" y="468"/>
                      <a:pt x="98" y="477"/>
                    </a:cubicBezTo>
                    <a:cubicBezTo>
                      <a:pt x="80" y="512"/>
                      <a:pt x="63" y="538"/>
                      <a:pt x="36" y="555"/>
                    </a:cubicBezTo>
                    <a:cubicBezTo>
                      <a:pt x="36" y="468"/>
                      <a:pt x="36" y="468"/>
                      <a:pt x="36" y="468"/>
                    </a:cubicBezTo>
                    <a:cubicBezTo>
                      <a:pt x="36" y="468"/>
                      <a:pt x="36" y="468"/>
                      <a:pt x="36" y="468"/>
                    </a:cubicBezTo>
                    <a:close/>
                    <a:moveTo>
                      <a:pt x="36" y="347"/>
                    </a:moveTo>
                    <a:cubicBezTo>
                      <a:pt x="143" y="347"/>
                      <a:pt x="143" y="347"/>
                      <a:pt x="143" y="347"/>
                    </a:cubicBezTo>
                    <a:cubicBezTo>
                      <a:pt x="134" y="373"/>
                      <a:pt x="134" y="399"/>
                      <a:pt x="125" y="425"/>
                    </a:cubicBezTo>
                    <a:cubicBezTo>
                      <a:pt x="98" y="416"/>
                      <a:pt x="63" y="416"/>
                      <a:pt x="36" y="408"/>
                    </a:cubicBezTo>
                    <a:cubicBezTo>
                      <a:pt x="36" y="347"/>
                      <a:pt x="36" y="347"/>
                      <a:pt x="36" y="347"/>
                    </a:cubicBezTo>
                    <a:cubicBezTo>
                      <a:pt x="36" y="347"/>
                      <a:pt x="36" y="347"/>
                      <a:pt x="36" y="347"/>
                    </a:cubicBezTo>
                    <a:close/>
                    <a:moveTo>
                      <a:pt x="36" y="226"/>
                    </a:moveTo>
                    <a:cubicBezTo>
                      <a:pt x="63" y="226"/>
                      <a:pt x="98" y="217"/>
                      <a:pt x="125" y="208"/>
                    </a:cubicBezTo>
                    <a:cubicBezTo>
                      <a:pt x="134" y="234"/>
                      <a:pt x="134" y="260"/>
                      <a:pt x="143" y="295"/>
                    </a:cubicBezTo>
                    <a:cubicBezTo>
                      <a:pt x="36" y="295"/>
                      <a:pt x="36" y="295"/>
                      <a:pt x="36" y="295"/>
                    </a:cubicBezTo>
                    <a:cubicBezTo>
                      <a:pt x="36" y="226"/>
                      <a:pt x="36" y="226"/>
                      <a:pt x="36" y="226"/>
                    </a:cubicBezTo>
                    <a:cubicBezTo>
                      <a:pt x="36" y="226"/>
                      <a:pt x="36" y="226"/>
                      <a:pt x="36" y="226"/>
                    </a:cubicBezTo>
                    <a:close/>
                    <a:moveTo>
                      <a:pt x="36" y="78"/>
                    </a:moveTo>
                    <a:cubicBezTo>
                      <a:pt x="63" y="104"/>
                      <a:pt x="80" y="130"/>
                      <a:pt x="98" y="156"/>
                    </a:cubicBezTo>
                    <a:cubicBezTo>
                      <a:pt x="80" y="165"/>
                      <a:pt x="54" y="174"/>
                      <a:pt x="36" y="174"/>
                    </a:cubicBezTo>
                    <a:cubicBezTo>
                      <a:pt x="36" y="78"/>
                      <a:pt x="36" y="78"/>
                      <a:pt x="36" y="78"/>
                    </a:cubicBezTo>
                    <a:cubicBezTo>
                      <a:pt x="36" y="78"/>
                      <a:pt x="36" y="78"/>
                      <a:pt x="36" y="78"/>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1" name="Freeform 34"/>
              <p:cNvSpPr>
                <a:spLocks/>
              </p:cNvSpPr>
              <p:nvPr/>
            </p:nvSpPr>
            <p:spPr bwMode="auto">
              <a:xfrm>
                <a:off x="-146050" y="2182813"/>
                <a:ext cx="82550" cy="47625"/>
              </a:xfrm>
              <a:custGeom>
                <a:avLst/>
                <a:gdLst>
                  <a:gd name="T0" fmla="*/ 37 w 52"/>
                  <a:gd name="T1" fmla="*/ 0 h 30"/>
                  <a:gd name="T2" fmla="*/ 0 w 52"/>
                  <a:gd name="T3" fmla="*/ 0 h 30"/>
                  <a:gd name="T4" fmla="*/ 0 w 52"/>
                  <a:gd name="T5" fmla="*/ 30 h 30"/>
                  <a:gd name="T6" fmla="*/ 52 w 52"/>
                  <a:gd name="T7" fmla="*/ 30 h 30"/>
                  <a:gd name="T8" fmla="*/ 37 w 52"/>
                  <a:gd name="T9" fmla="*/ 0 h 30"/>
                </a:gdLst>
                <a:ahLst/>
                <a:cxnLst>
                  <a:cxn ang="0">
                    <a:pos x="T0" y="T1"/>
                  </a:cxn>
                  <a:cxn ang="0">
                    <a:pos x="T2" y="T3"/>
                  </a:cxn>
                  <a:cxn ang="0">
                    <a:pos x="T4" y="T5"/>
                  </a:cxn>
                  <a:cxn ang="0">
                    <a:pos x="T6" y="T7"/>
                  </a:cxn>
                  <a:cxn ang="0">
                    <a:pos x="T8" y="T9"/>
                  </a:cxn>
                </a:cxnLst>
                <a:rect l="0" t="0" r="r" b="b"/>
                <a:pathLst>
                  <a:path w="52" h="30">
                    <a:moveTo>
                      <a:pt x="37" y="0"/>
                    </a:moveTo>
                    <a:lnTo>
                      <a:pt x="0" y="0"/>
                    </a:lnTo>
                    <a:lnTo>
                      <a:pt x="0" y="30"/>
                    </a:lnTo>
                    <a:lnTo>
                      <a:pt x="52" y="30"/>
                    </a:lnTo>
                    <a:lnTo>
                      <a:pt x="37" y="0"/>
                    </a:lnTo>
                    <a:close/>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2" name="Freeform 35"/>
              <p:cNvSpPr>
                <a:spLocks/>
              </p:cNvSpPr>
              <p:nvPr/>
            </p:nvSpPr>
            <p:spPr bwMode="auto">
              <a:xfrm>
                <a:off x="-228600" y="2182813"/>
                <a:ext cx="82550" cy="47625"/>
              </a:xfrm>
              <a:custGeom>
                <a:avLst/>
                <a:gdLst>
                  <a:gd name="T0" fmla="*/ 16 w 52"/>
                  <a:gd name="T1" fmla="*/ 0 h 30"/>
                  <a:gd name="T2" fmla="*/ 0 w 52"/>
                  <a:gd name="T3" fmla="*/ 30 h 30"/>
                  <a:gd name="T4" fmla="*/ 52 w 52"/>
                  <a:gd name="T5" fmla="*/ 30 h 30"/>
                  <a:gd name="T6" fmla="*/ 52 w 52"/>
                  <a:gd name="T7" fmla="*/ 0 h 30"/>
                  <a:gd name="T8" fmla="*/ 16 w 52"/>
                  <a:gd name="T9" fmla="*/ 0 h 30"/>
                </a:gdLst>
                <a:ahLst/>
                <a:cxnLst>
                  <a:cxn ang="0">
                    <a:pos x="T0" y="T1"/>
                  </a:cxn>
                  <a:cxn ang="0">
                    <a:pos x="T2" y="T3"/>
                  </a:cxn>
                  <a:cxn ang="0">
                    <a:pos x="T4" y="T5"/>
                  </a:cxn>
                  <a:cxn ang="0">
                    <a:pos x="T6" y="T7"/>
                  </a:cxn>
                  <a:cxn ang="0">
                    <a:pos x="T8" y="T9"/>
                  </a:cxn>
                </a:cxnLst>
                <a:rect l="0" t="0" r="r" b="b"/>
                <a:pathLst>
                  <a:path w="52" h="30">
                    <a:moveTo>
                      <a:pt x="16" y="0"/>
                    </a:moveTo>
                    <a:lnTo>
                      <a:pt x="0" y="30"/>
                    </a:lnTo>
                    <a:lnTo>
                      <a:pt x="52" y="30"/>
                    </a:lnTo>
                    <a:lnTo>
                      <a:pt x="52" y="0"/>
                    </a:lnTo>
                    <a:lnTo>
                      <a:pt x="16" y="0"/>
                    </a:lnTo>
                    <a:close/>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3" name="Freeform 36"/>
              <p:cNvSpPr>
                <a:spLocks/>
              </p:cNvSpPr>
              <p:nvPr/>
            </p:nvSpPr>
            <p:spPr bwMode="auto">
              <a:xfrm>
                <a:off x="-344488" y="2130425"/>
                <a:ext cx="198438" cy="52387"/>
              </a:xfrm>
              <a:custGeom>
                <a:avLst/>
                <a:gdLst>
                  <a:gd name="T0" fmla="*/ 0 w 272"/>
                  <a:gd name="T1" fmla="*/ 0 h 72"/>
                  <a:gd name="T2" fmla="*/ 0 w 272"/>
                  <a:gd name="T3" fmla="*/ 57 h 72"/>
                  <a:gd name="T4" fmla="*/ 15 w 272"/>
                  <a:gd name="T5" fmla="*/ 72 h 72"/>
                  <a:gd name="T6" fmla="*/ 272 w 272"/>
                  <a:gd name="T7" fmla="*/ 72 h 72"/>
                  <a:gd name="T8" fmla="*/ 272 w 272"/>
                  <a:gd name="T9" fmla="*/ 0 h 72"/>
                  <a:gd name="T10" fmla="*/ 0 w 272"/>
                  <a:gd name="T11" fmla="*/ 0 h 72"/>
                </a:gdLst>
                <a:ahLst/>
                <a:cxnLst>
                  <a:cxn ang="0">
                    <a:pos x="T0" y="T1"/>
                  </a:cxn>
                  <a:cxn ang="0">
                    <a:pos x="T2" y="T3"/>
                  </a:cxn>
                  <a:cxn ang="0">
                    <a:pos x="T4" y="T5"/>
                  </a:cxn>
                  <a:cxn ang="0">
                    <a:pos x="T6" y="T7"/>
                  </a:cxn>
                  <a:cxn ang="0">
                    <a:pos x="T8" y="T9"/>
                  </a:cxn>
                  <a:cxn ang="0">
                    <a:pos x="T10" y="T11"/>
                  </a:cxn>
                </a:cxnLst>
                <a:rect l="0" t="0" r="r" b="b"/>
                <a:pathLst>
                  <a:path w="272" h="72">
                    <a:moveTo>
                      <a:pt x="0" y="0"/>
                    </a:moveTo>
                    <a:cubicBezTo>
                      <a:pt x="0" y="57"/>
                      <a:pt x="0" y="57"/>
                      <a:pt x="0" y="57"/>
                    </a:cubicBezTo>
                    <a:cubicBezTo>
                      <a:pt x="0" y="65"/>
                      <a:pt x="6" y="72"/>
                      <a:pt x="15" y="72"/>
                    </a:cubicBezTo>
                    <a:cubicBezTo>
                      <a:pt x="272" y="72"/>
                      <a:pt x="272" y="72"/>
                      <a:pt x="272" y="72"/>
                    </a:cubicBezTo>
                    <a:cubicBezTo>
                      <a:pt x="272" y="0"/>
                      <a:pt x="272" y="0"/>
                      <a:pt x="272" y="0"/>
                    </a:cubicBezTo>
                    <a:cubicBezTo>
                      <a:pt x="0" y="0"/>
                      <a:pt x="0" y="0"/>
                      <a:pt x="0" y="0"/>
                    </a:cubicBezTo>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4" name="Freeform 37"/>
              <p:cNvSpPr>
                <a:spLocks/>
              </p:cNvSpPr>
              <p:nvPr/>
            </p:nvSpPr>
            <p:spPr bwMode="auto">
              <a:xfrm>
                <a:off x="-146050" y="2130425"/>
                <a:ext cx="198438" cy="52387"/>
              </a:xfrm>
              <a:custGeom>
                <a:avLst/>
                <a:gdLst>
                  <a:gd name="T0" fmla="*/ 0 w 273"/>
                  <a:gd name="T1" fmla="*/ 0 h 72"/>
                  <a:gd name="T2" fmla="*/ 0 w 273"/>
                  <a:gd name="T3" fmla="*/ 72 h 72"/>
                  <a:gd name="T4" fmla="*/ 259 w 273"/>
                  <a:gd name="T5" fmla="*/ 72 h 72"/>
                  <a:gd name="T6" fmla="*/ 273 w 273"/>
                  <a:gd name="T7" fmla="*/ 57 h 72"/>
                  <a:gd name="T8" fmla="*/ 273 w 273"/>
                  <a:gd name="T9" fmla="*/ 0 h 72"/>
                  <a:gd name="T10" fmla="*/ 0 w 273"/>
                  <a:gd name="T11" fmla="*/ 0 h 72"/>
                </a:gdLst>
                <a:ahLst/>
                <a:cxnLst>
                  <a:cxn ang="0">
                    <a:pos x="T0" y="T1"/>
                  </a:cxn>
                  <a:cxn ang="0">
                    <a:pos x="T2" y="T3"/>
                  </a:cxn>
                  <a:cxn ang="0">
                    <a:pos x="T4" y="T5"/>
                  </a:cxn>
                  <a:cxn ang="0">
                    <a:pos x="T6" y="T7"/>
                  </a:cxn>
                  <a:cxn ang="0">
                    <a:pos x="T8" y="T9"/>
                  </a:cxn>
                  <a:cxn ang="0">
                    <a:pos x="T10" y="T11"/>
                  </a:cxn>
                </a:cxnLst>
                <a:rect l="0" t="0" r="r" b="b"/>
                <a:pathLst>
                  <a:path w="273" h="72">
                    <a:moveTo>
                      <a:pt x="0" y="0"/>
                    </a:moveTo>
                    <a:cubicBezTo>
                      <a:pt x="0" y="72"/>
                      <a:pt x="0" y="72"/>
                      <a:pt x="0" y="72"/>
                    </a:cubicBezTo>
                    <a:cubicBezTo>
                      <a:pt x="259" y="72"/>
                      <a:pt x="259" y="72"/>
                      <a:pt x="259" y="72"/>
                    </a:cubicBezTo>
                    <a:cubicBezTo>
                      <a:pt x="267" y="72"/>
                      <a:pt x="273" y="65"/>
                      <a:pt x="273" y="57"/>
                    </a:cubicBezTo>
                    <a:cubicBezTo>
                      <a:pt x="273" y="0"/>
                      <a:pt x="273" y="0"/>
                      <a:pt x="273" y="0"/>
                    </a:cubicBezTo>
                    <a:cubicBezTo>
                      <a:pt x="0" y="0"/>
                      <a:pt x="0" y="0"/>
                      <a:pt x="0" y="0"/>
                    </a:cubicBezTo>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5" name="Freeform 38"/>
              <p:cNvSpPr>
                <a:spLocks/>
              </p:cNvSpPr>
              <p:nvPr/>
            </p:nvSpPr>
            <p:spPr bwMode="auto">
              <a:xfrm>
                <a:off x="-146050" y="2230438"/>
                <a:ext cx="96838" cy="7937"/>
              </a:xfrm>
              <a:custGeom>
                <a:avLst/>
                <a:gdLst>
                  <a:gd name="T0" fmla="*/ 127 w 133"/>
                  <a:gd name="T1" fmla="*/ 0 h 12"/>
                  <a:gd name="T2" fmla="*/ 0 w 133"/>
                  <a:gd name="T3" fmla="*/ 0 h 12"/>
                  <a:gd name="T4" fmla="*/ 0 w 133"/>
                  <a:gd name="T5" fmla="*/ 12 h 12"/>
                  <a:gd name="T6" fmla="*/ 127 w 133"/>
                  <a:gd name="T7" fmla="*/ 12 h 12"/>
                  <a:gd name="T8" fmla="*/ 133 w 133"/>
                  <a:gd name="T9" fmla="*/ 6 h 12"/>
                  <a:gd name="T10" fmla="*/ 127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127" y="0"/>
                    </a:moveTo>
                    <a:cubicBezTo>
                      <a:pt x="0" y="0"/>
                      <a:pt x="0" y="0"/>
                      <a:pt x="0" y="0"/>
                    </a:cubicBezTo>
                    <a:cubicBezTo>
                      <a:pt x="0" y="12"/>
                      <a:pt x="0" y="12"/>
                      <a:pt x="0" y="12"/>
                    </a:cubicBezTo>
                    <a:cubicBezTo>
                      <a:pt x="127" y="12"/>
                      <a:pt x="127" y="12"/>
                      <a:pt x="127" y="12"/>
                    </a:cubicBezTo>
                    <a:cubicBezTo>
                      <a:pt x="130" y="12"/>
                      <a:pt x="133" y="9"/>
                      <a:pt x="133" y="6"/>
                    </a:cubicBezTo>
                    <a:cubicBezTo>
                      <a:pt x="133" y="3"/>
                      <a:pt x="130" y="0"/>
                      <a:pt x="127" y="0"/>
                    </a:cubicBezTo>
                    <a:close/>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6" name="Freeform 39"/>
              <p:cNvSpPr>
                <a:spLocks/>
              </p:cNvSpPr>
              <p:nvPr/>
            </p:nvSpPr>
            <p:spPr bwMode="auto">
              <a:xfrm>
                <a:off x="-160337" y="2139950"/>
                <a:ext cx="14288" cy="30162"/>
              </a:xfrm>
              <a:custGeom>
                <a:avLst/>
                <a:gdLst>
                  <a:gd name="T0" fmla="*/ 20 w 20"/>
                  <a:gd name="T1" fmla="*/ 0 h 41"/>
                  <a:gd name="T2" fmla="*/ 0 w 20"/>
                  <a:gd name="T3" fmla="*/ 21 h 41"/>
                  <a:gd name="T4" fmla="*/ 20 w 20"/>
                  <a:gd name="T5" fmla="*/ 41 h 41"/>
                  <a:gd name="T6" fmla="*/ 20 w 20"/>
                  <a:gd name="T7" fmla="*/ 0 h 41"/>
                </a:gdLst>
                <a:ahLst/>
                <a:cxnLst>
                  <a:cxn ang="0">
                    <a:pos x="T0" y="T1"/>
                  </a:cxn>
                  <a:cxn ang="0">
                    <a:pos x="T2" y="T3"/>
                  </a:cxn>
                  <a:cxn ang="0">
                    <a:pos x="T4" y="T5"/>
                  </a:cxn>
                  <a:cxn ang="0">
                    <a:pos x="T6" y="T7"/>
                  </a:cxn>
                </a:cxnLst>
                <a:rect l="0" t="0" r="r" b="b"/>
                <a:pathLst>
                  <a:path w="20" h="41">
                    <a:moveTo>
                      <a:pt x="20" y="0"/>
                    </a:moveTo>
                    <a:cubicBezTo>
                      <a:pt x="9" y="0"/>
                      <a:pt x="0" y="9"/>
                      <a:pt x="0" y="21"/>
                    </a:cubicBezTo>
                    <a:cubicBezTo>
                      <a:pt x="0" y="32"/>
                      <a:pt x="9" y="41"/>
                      <a:pt x="20" y="41"/>
                    </a:cubicBezTo>
                    <a:cubicBezTo>
                      <a:pt x="20" y="0"/>
                      <a:pt x="20" y="0"/>
                      <a:pt x="20" y="0"/>
                    </a:cubicBezTo>
                  </a:path>
                </a:pathLst>
              </a:custGeom>
              <a:solidFill>
                <a:srgbClr val="8BB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7" name="Freeform 40"/>
              <p:cNvSpPr>
                <a:spLocks/>
              </p:cNvSpPr>
              <p:nvPr/>
            </p:nvSpPr>
            <p:spPr bwMode="auto">
              <a:xfrm>
                <a:off x="-146050" y="2139950"/>
                <a:ext cx="14288" cy="30162"/>
              </a:xfrm>
              <a:custGeom>
                <a:avLst/>
                <a:gdLst>
                  <a:gd name="T0" fmla="*/ 0 w 20"/>
                  <a:gd name="T1" fmla="*/ 0 h 41"/>
                  <a:gd name="T2" fmla="*/ 0 w 20"/>
                  <a:gd name="T3" fmla="*/ 0 h 41"/>
                  <a:gd name="T4" fmla="*/ 0 w 20"/>
                  <a:gd name="T5" fmla="*/ 41 h 41"/>
                  <a:gd name="T6" fmla="*/ 0 w 20"/>
                  <a:gd name="T7" fmla="*/ 41 h 41"/>
                  <a:gd name="T8" fmla="*/ 20 w 20"/>
                  <a:gd name="T9" fmla="*/ 21 h 41"/>
                  <a:gd name="T10" fmla="*/ 0 w 20"/>
                  <a:gd name="T11" fmla="*/ 0 h 41"/>
                </a:gdLst>
                <a:ahLst/>
                <a:cxnLst>
                  <a:cxn ang="0">
                    <a:pos x="T0" y="T1"/>
                  </a:cxn>
                  <a:cxn ang="0">
                    <a:pos x="T2" y="T3"/>
                  </a:cxn>
                  <a:cxn ang="0">
                    <a:pos x="T4" y="T5"/>
                  </a:cxn>
                  <a:cxn ang="0">
                    <a:pos x="T6" y="T7"/>
                  </a:cxn>
                  <a:cxn ang="0">
                    <a:pos x="T8" y="T9"/>
                  </a:cxn>
                  <a:cxn ang="0">
                    <a:pos x="T10" y="T11"/>
                  </a:cxn>
                </a:cxnLst>
                <a:rect l="0" t="0" r="r" b="b"/>
                <a:pathLst>
                  <a:path w="20" h="41">
                    <a:moveTo>
                      <a:pt x="0" y="0"/>
                    </a:moveTo>
                    <a:cubicBezTo>
                      <a:pt x="0" y="0"/>
                      <a:pt x="0" y="0"/>
                      <a:pt x="0" y="0"/>
                    </a:cubicBezTo>
                    <a:cubicBezTo>
                      <a:pt x="0" y="41"/>
                      <a:pt x="0" y="41"/>
                      <a:pt x="0" y="41"/>
                    </a:cubicBezTo>
                    <a:cubicBezTo>
                      <a:pt x="0" y="41"/>
                      <a:pt x="0" y="41"/>
                      <a:pt x="0" y="41"/>
                    </a:cubicBezTo>
                    <a:cubicBezTo>
                      <a:pt x="11" y="41"/>
                      <a:pt x="20" y="32"/>
                      <a:pt x="20" y="21"/>
                    </a:cubicBezTo>
                    <a:cubicBezTo>
                      <a:pt x="20" y="9"/>
                      <a:pt x="11" y="0"/>
                      <a:pt x="0" y="0"/>
                    </a:cubicBezTo>
                  </a:path>
                </a:pathLst>
              </a:custGeom>
              <a:solidFill>
                <a:srgbClr val="86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8" name="Freeform 41"/>
              <p:cNvSpPr>
                <a:spLocks/>
              </p:cNvSpPr>
              <p:nvPr/>
            </p:nvSpPr>
            <p:spPr bwMode="auto">
              <a:xfrm>
                <a:off x="-146050" y="1897063"/>
                <a:ext cx="198438" cy="233362"/>
              </a:xfrm>
              <a:custGeom>
                <a:avLst/>
                <a:gdLst>
                  <a:gd name="T0" fmla="*/ 273 w 273"/>
                  <a:gd name="T1" fmla="*/ 15 h 320"/>
                  <a:gd name="T2" fmla="*/ 259 w 273"/>
                  <a:gd name="T3" fmla="*/ 0 h 320"/>
                  <a:gd name="T4" fmla="*/ 0 w 273"/>
                  <a:gd name="T5" fmla="*/ 0 h 320"/>
                  <a:gd name="T6" fmla="*/ 0 w 273"/>
                  <a:gd name="T7" fmla="*/ 320 h 320"/>
                  <a:gd name="T8" fmla="*/ 273 w 273"/>
                  <a:gd name="T9" fmla="*/ 320 h 320"/>
                  <a:gd name="T10" fmla="*/ 273 w 273"/>
                  <a:gd name="T11" fmla="*/ 15 h 320"/>
                </a:gdLst>
                <a:ahLst/>
                <a:cxnLst>
                  <a:cxn ang="0">
                    <a:pos x="T0" y="T1"/>
                  </a:cxn>
                  <a:cxn ang="0">
                    <a:pos x="T2" y="T3"/>
                  </a:cxn>
                  <a:cxn ang="0">
                    <a:pos x="T4" y="T5"/>
                  </a:cxn>
                  <a:cxn ang="0">
                    <a:pos x="T6" y="T7"/>
                  </a:cxn>
                  <a:cxn ang="0">
                    <a:pos x="T8" y="T9"/>
                  </a:cxn>
                  <a:cxn ang="0">
                    <a:pos x="T10" y="T11"/>
                  </a:cxn>
                </a:cxnLst>
                <a:rect l="0" t="0" r="r" b="b"/>
                <a:pathLst>
                  <a:path w="273" h="320">
                    <a:moveTo>
                      <a:pt x="273" y="15"/>
                    </a:moveTo>
                    <a:cubicBezTo>
                      <a:pt x="273" y="7"/>
                      <a:pt x="267" y="0"/>
                      <a:pt x="259" y="0"/>
                    </a:cubicBezTo>
                    <a:cubicBezTo>
                      <a:pt x="0" y="0"/>
                      <a:pt x="0" y="0"/>
                      <a:pt x="0" y="0"/>
                    </a:cubicBezTo>
                    <a:cubicBezTo>
                      <a:pt x="0" y="320"/>
                      <a:pt x="0" y="320"/>
                      <a:pt x="0" y="320"/>
                    </a:cubicBezTo>
                    <a:cubicBezTo>
                      <a:pt x="273" y="320"/>
                      <a:pt x="273" y="320"/>
                      <a:pt x="273" y="320"/>
                    </a:cubicBezTo>
                    <a:cubicBezTo>
                      <a:pt x="273" y="15"/>
                      <a:pt x="273" y="15"/>
                      <a:pt x="273" y="15"/>
                    </a:cubicBezTo>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9" name="Freeform 42"/>
              <p:cNvSpPr>
                <a:spLocks/>
              </p:cNvSpPr>
              <p:nvPr/>
            </p:nvSpPr>
            <p:spPr bwMode="auto">
              <a:xfrm>
                <a:off x="-344488" y="1897063"/>
                <a:ext cx="198438" cy="233362"/>
              </a:xfrm>
              <a:custGeom>
                <a:avLst/>
                <a:gdLst>
                  <a:gd name="T0" fmla="*/ 15 w 272"/>
                  <a:gd name="T1" fmla="*/ 0 h 320"/>
                  <a:gd name="T2" fmla="*/ 0 w 272"/>
                  <a:gd name="T3" fmla="*/ 15 h 320"/>
                  <a:gd name="T4" fmla="*/ 0 w 272"/>
                  <a:gd name="T5" fmla="*/ 320 h 320"/>
                  <a:gd name="T6" fmla="*/ 272 w 272"/>
                  <a:gd name="T7" fmla="*/ 320 h 320"/>
                  <a:gd name="T8" fmla="*/ 272 w 272"/>
                  <a:gd name="T9" fmla="*/ 0 h 320"/>
                  <a:gd name="T10" fmla="*/ 15 w 272"/>
                  <a:gd name="T11" fmla="*/ 0 h 320"/>
                </a:gdLst>
                <a:ahLst/>
                <a:cxnLst>
                  <a:cxn ang="0">
                    <a:pos x="T0" y="T1"/>
                  </a:cxn>
                  <a:cxn ang="0">
                    <a:pos x="T2" y="T3"/>
                  </a:cxn>
                  <a:cxn ang="0">
                    <a:pos x="T4" y="T5"/>
                  </a:cxn>
                  <a:cxn ang="0">
                    <a:pos x="T6" y="T7"/>
                  </a:cxn>
                  <a:cxn ang="0">
                    <a:pos x="T8" y="T9"/>
                  </a:cxn>
                  <a:cxn ang="0">
                    <a:pos x="T10" y="T11"/>
                  </a:cxn>
                </a:cxnLst>
                <a:rect l="0" t="0" r="r" b="b"/>
                <a:pathLst>
                  <a:path w="272" h="320">
                    <a:moveTo>
                      <a:pt x="15" y="0"/>
                    </a:moveTo>
                    <a:cubicBezTo>
                      <a:pt x="6" y="0"/>
                      <a:pt x="0" y="7"/>
                      <a:pt x="0" y="15"/>
                    </a:cubicBezTo>
                    <a:cubicBezTo>
                      <a:pt x="0" y="320"/>
                      <a:pt x="0" y="320"/>
                      <a:pt x="0" y="320"/>
                    </a:cubicBezTo>
                    <a:cubicBezTo>
                      <a:pt x="272" y="320"/>
                      <a:pt x="272" y="320"/>
                      <a:pt x="272" y="320"/>
                    </a:cubicBezTo>
                    <a:cubicBezTo>
                      <a:pt x="272" y="0"/>
                      <a:pt x="272" y="0"/>
                      <a:pt x="272" y="0"/>
                    </a:cubicBezTo>
                    <a:cubicBezTo>
                      <a:pt x="15" y="0"/>
                      <a:pt x="15" y="0"/>
                      <a:pt x="15" y="0"/>
                    </a:cubicBezTo>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0" name="Freeform 43"/>
              <p:cNvSpPr>
                <a:spLocks/>
              </p:cNvSpPr>
              <p:nvPr/>
            </p:nvSpPr>
            <p:spPr bwMode="auto">
              <a:xfrm>
                <a:off x="-242887" y="2230438"/>
                <a:ext cx="96838" cy="7937"/>
              </a:xfrm>
              <a:custGeom>
                <a:avLst/>
                <a:gdLst>
                  <a:gd name="T0" fmla="*/ 5 w 133"/>
                  <a:gd name="T1" fmla="*/ 0 h 12"/>
                  <a:gd name="T2" fmla="*/ 0 w 133"/>
                  <a:gd name="T3" fmla="*/ 6 h 12"/>
                  <a:gd name="T4" fmla="*/ 5 w 133"/>
                  <a:gd name="T5" fmla="*/ 12 h 12"/>
                  <a:gd name="T6" fmla="*/ 133 w 133"/>
                  <a:gd name="T7" fmla="*/ 12 h 12"/>
                  <a:gd name="T8" fmla="*/ 133 w 133"/>
                  <a:gd name="T9" fmla="*/ 0 h 12"/>
                  <a:gd name="T10" fmla="*/ 5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5" y="0"/>
                    </a:moveTo>
                    <a:cubicBezTo>
                      <a:pt x="2" y="0"/>
                      <a:pt x="0" y="3"/>
                      <a:pt x="0" y="6"/>
                    </a:cubicBezTo>
                    <a:cubicBezTo>
                      <a:pt x="0" y="9"/>
                      <a:pt x="2" y="12"/>
                      <a:pt x="5" y="12"/>
                    </a:cubicBezTo>
                    <a:cubicBezTo>
                      <a:pt x="133" y="12"/>
                      <a:pt x="133" y="12"/>
                      <a:pt x="133" y="12"/>
                    </a:cubicBezTo>
                    <a:cubicBezTo>
                      <a:pt x="133" y="0"/>
                      <a:pt x="133" y="0"/>
                      <a:pt x="133" y="0"/>
                    </a:cubicBezTo>
                    <a:lnTo>
                      <a:pt x="5" y="0"/>
                    </a:lnTo>
                    <a:close/>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1" name="Rectangle 44"/>
              <p:cNvSpPr>
                <a:spLocks noChangeArrowheads="1"/>
              </p:cNvSpPr>
              <p:nvPr/>
            </p:nvSpPr>
            <p:spPr bwMode="auto">
              <a:xfrm>
                <a:off x="-146050" y="1911350"/>
                <a:ext cx="185738" cy="204787"/>
              </a:xfrm>
              <a:prstGeom prst="rect">
                <a:avLst/>
              </a:prstGeom>
              <a:solidFill>
                <a:srgbClr val="A1CE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2" name="Rectangle 45"/>
              <p:cNvSpPr>
                <a:spLocks noChangeArrowheads="1"/>
              </p:cNvSpPr>
              <p:nvPr/>
            </p:nvSpPr>
            <p:spPr bwMode="auto">
              <a:xfrm>
                <a:off x="-146050"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3" name="Rectangle 46"/>
              <p:cNvSpPr>
                <a:spLocks noChangeArrowheads="1"/>
              </p:cNvSpPr>
              <p:nvPr/>
            </p:nvSpPr>
            <p:spPr bwMode="auto">
              <a:xfrm>
                <a:off x="-331788" y="1911350"/>
                <a:ext cx="185738" cy="204787"/>
              </a:xfrm>
              <a:prstGeom prst="rect">
                <a:avLst/>
              </a:prstGeom>
              <a:solidFill>
                <a:srgbClr val="A9D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4" name="Rectangle 47"/>
              <p:cNvSpPr>
                <a:spLocks noChangeArrowheads="1"/>
              </p:cNvSpPr>
              <p:nvPr/>
            </p:nvSpPr>
            <p:spPr bwMode="auto">
              <a:xfrm>
                <a:off x="-331788"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5" name="Freeform 48"/>
              <p:cNvSpPr>
                <a:spLocks/>
              </p:cNvSpPr>
              <p:nvPr/>
            </p:nvSpPr>
            <p:spPr bwMode="auto">
              <a:xfrm>
                <a:off x="-152400" y="2063750"/>
                <a:ext cx="6350" cy="14287"/>
              </a:xfrm>
              <a:custGeom>
                <a:avLst/>
                <a:gdLst>
                  <a:gd name="T0" fmla="*/ 10 w 10"/>
                  <a:gd name="T1" fmla="*/ 0 h 20"/>
                  <a:gd name="T2" fmla="*/ 0 w 10"/>
                  <a:gd name="T3" fmla="*/ 10 h 20"/>
                  <a:gd name="T4" fmla="*/ 10 w 10"/>
                  <a:gd name="T5" fmla="*/ 20 h 20"/>
                  <a:gd name="T6" fmla="*/ 10 w 10"/>
                  <a:gd name="T7" fmla="*/ 20 h 20"/>
                  <a:gd name="T8" fmla="*/ 10 w 10"/>
                  <a:gd name="T9" fmla="*/ 0 h 20"/>
                  <a:gd name="T10" fmla="*/ 10 w 10"/>
                  <a:gd name="T11" fmla="*/ 0 h 20"/>
                </a:gdLst>
                <a:ahLst/>
                <a:cxnLst>
                  <a:cxn ang="0">
                    <a:pos x="T0" y="T1"/>
                  </a:cxn>
                  <a:cxn ang="0">
                    <a:pos x="T2" y="T3"/>
                  </a:cxn>
                  <a:cxn ang="0">
                    <a:pos x="T4" y="T5"/>
                  </a:cxn>
                  <a:cxn ang="0">
                    <a:pos x="T6" y="T7"/>
                  </a:cxn>
                  <a:cxn ang="0">
                    <a:pos x="T8" y="T9"/>
                  </a:cxn>
                  <a:cxn ang="0">
                    <a:pos x="T10" y="T11"/>
                  </a:cxn>
                </a:cxnLst>
                <a:rect l="0" t="0" r="r" b="b"/>
                <a:pathLst>
                  <a:path w="10" h="20">
                    <a:moveTo>
                      <a:pt x="10" y="0"/>
                    </a:moveTo>
                    <a:cubicBezTo>
                      <a:pt x="4" y="0"/>
                      <a:pt x="0" y="4"/>
                      <a:pt x="0" y="10"/>
                    </a:cubicBezTo>
                    <a:cubicBezTo>
                      <a:pt x="0" y="16"/>
                      <a:pt x="4" y="20"/>
                      <a:pt x="10" y="20"/>
                    </a:cubicBezTo>
                    <a:cubicBezTo>
                      <a:pt x="10" y="20"/>
                      <a:pt x="10" y="20"/>
                      <a:pt x="10" y="20"/>
                    </a:cubicBezTo>
                    <a:cubicBezTo>
                      <a:pt x="10" y="0"/>
                      <a:pt x="10" y="0"/>
                      <a:pt x="10" y="0"/>
                    </a:cubicBezTo>
                    <a:cubicBezTo>
                      <a:pt x="10" y="0"/>
                      <a:pt x="10" y="0"/>
                      <a:pt x="10"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6" name="Freeform 49"/>
              <p:cNvSpPr>
                <a:spLocks/>
              </p:cNvSpPr>
              <p:nvPr/>
            </p:nvSpPr>
            <p:spPr bwMode="auto">
              <a:xfrm>
                <a:off x="-215900" y="1966913"/>
                <a:ext cx="69850" cy="36512"/>
              </a:xfrm>
              <a:custGeom>
                <a:avLst/>
                <a:gdLst>
                  <a:gd name="T0" fmla="*/ 97 w 97"/>
                  <a:gd name="T1" fmla="*/ 0 h 49"/>
                  <a:gd name="T2" fmla="*/ 3 w 97"/>
                  <a:gd name="T3" fmla="*/ 34 h 49"/>
                  <a:gd name="T4" fmla="*/ 3 w 97"/>
                  <a:gd name="T5" fmla="*/ 45 h 49"/>
                  <a:gd name="T6" fmla="*/ 14 w 97"/>
                  <a:gd name="T7" fmla="*/ 46 h 49"/>
                  <a:gd name="T8" fmla="*/ 97 w 97"/>
                  <a:gd name="T9" fmla="*/ 16 h 49"/>
                  <a:gd name="T10" fmla="*/ 97 w 97"/>
                  <a:gd name="T11" fmla="*/ 16 h 49"/>
                  <a:gd name="T12" fmla="*/ 97 w 97"/>
                  <a:gd name="T13" fmla="*/ 0 h 49"/>
                  <a:gd name="T14" fmla="*/ 97 w 9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9">
                    <a:moveTo>
                      <a:pt x="97" y="0"/>
                    </a:moveTo>
                    <a:cubicBezTo>
                      <a:pt x="62" y="0"/>
                      <a:pt x="29" y="12"/>
                      <a:pt x="3" y="34"/>
                    </a:cubicBezTo>
                    <a:cubicBezTo>
                      <a:pt x="0" y="37"/>
                      <a:pt x="0" y="42"/>
                      <a:pt x="3" y="45"/>
                    </a:cubicBezTo>
                    <a:cubicBezTo>
                      <a:pt x="5" y="49"/>
                      <a:pt x="11" y="49"/>
                      <a:pt x="14" y="46"/>
                    </a:cubicBezTo>
                    <a:cubicBezTo>
                      <a:pt x="37" y="26"/>
                      <a:pt x="66" y="16"/>
                      <a:pt x="97" y="16"/>
                    </a:cubicBezTo>
                    <a:cubicBezTo>
                      <a:pt x="97" y="16"/>
                      <a:pt x="97" y="16"/>
                      <a:pt x="97" y="16"/>
                    </a:cubicBezTo>
                    <a:cubicBezTo>
                      <a:pt x="97" y="0"/>
                      <a:pt x="97" y="0"/>
                      <a:pt x="97" y="0"/>
                    </a:cubicBezTo>
                    <a:cubicBezTo>
                      <a:pt x="97" y="0"/>
                      <a:pt x="97" y="0"/>
                      <a:pt x="9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7" name="Freeform 50"/>
              <p:cNvSpPr>
                <a:spLocks/>
              </p:cNvSpPr>
              <p:nvPr/>
            </p:nvSpPr>
            <p:spPr bwMode="auto">
              <a:xfrm>
                <a:off x="-193675" y="1998663"/>
                <a:ext cx="47625" cy="26987"/>
              </a:xfrm>
              <a:custGeom>
                <a:avLst/>
                <a:gdLst>
                  <a:gd name="T0" fmla="*/ 65 w 65"/>
                  <a:gd name="T1" fmla="*/ 0 h 37"/>
                  <a:gd name="T2" fmla="*/ 4 w 65"/>
                  <a:gd name="T3" fmla="*/ 22 h 37"/>
                  <a:gd name="T4" fmla="*/ 2 w 65"/>
                  <a:gd name="T5" fmla="*/ 33 h 37"/>
                  <a:gd name="T6" fmla="*/ 14 w 65"/>
                  <a:gd name="T7" fmla="*/ 34 h 37"/>
                  <a:gd name="T8" fmla="*/ 65 w 65"/>
                  <a:gd name="T9" fmla="*/ 16 h 37"/>
                  <a:gd name="T10" fmla="*/ 65 w 65"/>
                  <a:gd name="T11" fmla="*/ 16 h 37"/>
                  <a:gd name="T12" fmla="*/ 65 w 65"/>
                  <a:gd name="T13" fmla="*/ 0 h 37"/>
                  <a:gd name="T14" fmla="*/ 65 w 65"/>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7">
                    <a:moveTo>
                      <a:pt x="65" y="0"/>
                    </a:moveTo>
                    <a:cubicBezTo>
                      <a:pt x="42" y="0"/>
                      <a:pt x="22" y="7"/>
                      <a:pt x="4" y="22"/>
                    </a:cubicBezTo>
                    <a:cubicBezTo>
                      <a:pt x="0" y="24"/>
                      <a:pt x="0" y="29"/>
                      <a:pt x="2" y="33"/>
                    </a:cubicBezTo>
                    <a:cubicBezTo>
                      <a:pt x="5" y="36"/>
                      <a:pt x="10" y="37"/>
                      <a:pt x="14" y="34"/>
                    </a:cubicBezTo>
                    <a:cubicBezTo>
                      <a:pt x="29" y="22"/>
                      <a:pt x="46" y="16"/>
                      <a:pt x="65" y="16"/>
                    </a:cubicBezTo>
                    <a:cubicBezTo>
                      <a:pt x="65" y="16"/>
                      <a:pt x="65" y="16"/>
                      <a:pt x="65" y="16"/>
                    </a:cubicBezTo>
                    <a:cubicBezTo>
                      <a:pt x="65" y="0"/>
                      <a:pt x="65" y="0"/>
                      <a:pt x="65" y="0"/>
                    </a:cubicBezTo>
                    <a:cubicBezTo>
                      <a:pt x="65" y="0"/>
                      <a:pt x="65" y="0"/>
                      <a:pt x="6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8" name="Freeform 51"/>
              <p:cNvSpPr>
                <a:spLocks/>
              </p:cNvSpPr>
              <p:nvPr/>
            </p:nvSpPr>
            <p:spPr bwMode="auto">
              <a:xfrm>
                <a:off x="-171450" y="2030413"/>
                <a:ext cx="25400" cy="19050"/>
              </a:xfrm>
              <a:custGeom>
                <a:avLst/>
                <a:gdLst>
                  <a:gd name="T0" fmla="*/ 35 w 35"/>
                  <a:gd name="T1" fmla="*/ 0 h 25"/>
                  <a:gd name="T2" fmla="*/ 5 w 35"/>
                  <a:gd name="T3" fmla="*/ 9 h 25"/>
                  <a:gd name="T4" fmla="*/ 2 w 35"/>
                  <a:gd name="T5" fmla="*/ 20 h 25"/>
                  <a:gd name="T6" fmla="*/ 14 w 35"/>
                  <a:gd name="T7" fmla="*/ 22 h 25"/>
                  <a:gd name="T8" fmla="*/ 35 w 35"/>
                  <a:gd name="T9" fmla="*/ 16 h 25"/>
                  <a:gd name="T10" fmla="*/ 35 w 35"/>
                  <a:gd name="T11" fmla="*/ 0 h 25"/>
                  <a:gd name="T12" fmla="*/ 35 w 3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5" y="0"/>
                    </a:moveTo>
                    <a:cubicBezTo>
                      <a:pt x="24" y="0"/>
                      <a:pt x="14" y="3"/>
                      <a:pt x="5" y="9"/>
                    </a:cubicBezTo>
                    <a:cubicBezTo>
                      <a:pt x="1" y="12"/>
                      <a:pt x="0" y="17"/>
                      <a:pt x="2" y="20"/>
                    </a:cubicBezTo>
                    <a:cubicBezTo>
                      <a:pt x="5" y="24"/>
                      <a:pt x="10" y="25"/>
                      <a:pt x="14" y="22"/>
                    </a:cubicBezTo>
                    <a:cubicBezTo>
                      <a:pt x="20" y="18"/>
                      <a:pt x="27" y="16"/>
                      <a:pt x="35" y="16"/>
                    </a:cubicBezTo>
                    <a:cubicBezTo>
                      <a:pt x="35" y="0"/>
                      <a:pt x="35" y="0"/>
                      <a:pt x="35" y="0"/>
                    </a:cubicBezTo>
                    <a:cubicBezTo>
                      <a:pt x="35" y="0"/>
                      <a:pt x="35" y="0"/>
                      <a:pt x="3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9" name="Freeform 52"/>
              <p:cNvSpPr>
                <a:spLocks/>
              </p:cNvSpPr>
              <p:nvPr/>
            </p:nvSpPr>
            <p:spPr bwMode="auto">
              <a:xfrm>
                <a:off x="-146050" y="2063750"/>
                <a:ext cx="7938" cy="14287"/>
              </a:xfrm>
              <a:custGeom>
                <a:avLst/>
                <a:gdLst>
                  <a:gd name="T0" fmla="*/ 10 w 10"/>
                  <a:gd name="T1" fmla="*/ 10 h 20"/>
                  <a:gd name="T2" fmla="*/ 0 w 10"/>
                  <a:gd name="T3" fmla="*/ 0 h 20"/>
                  <a:gd name="T4" fmla="*/ 0 w 10"/>
                  <a:gd name="T5" fmla="*/ 20 h 20"/>
                  <a:gd name="T6" fmla="*/ 10 w 10"/>
                  <a:gd name="T7" fmla="*/ 10 h 20"/>
                </a:gdLst>
                <a:ahLst/>
                <a:cxnLst>
                  <a:cxn ang="0">
                    <a:pos x="T0" y="T1"/>
                  </a:cxn>
                  <a:cxn ang="0">
                    <a:pos x="T2" y="T3"/>
                  </a:cxn>
                  <a:cxn ang="0">
                    <a:pos x="T4" y="T5"/>
                  </a:cxn>
                  <a:cxn ang="0">
                    <a:pos x="T6" y="T7"/>
                  </a:cxn>
                </a:cxnLst>
                <a:rect l="0" t="0" r="r" b="b"/>
                <a:pathLst>
                  <a:path w="10" h="20">
                    <a:moveTo>
                      <a:pt x="10" y="10"/>
                    </a:moveTo>
                    <a:cubicBezTo>
                      <a:pt x="10" y="5"/>
                      <a:pt x="5" y="0"/>
                      <a:pt x="0" y="0"/>
                    </a:cubicBezTo>
                    <a:cubicBezTo>
                      <a:pt x="0" y="20"/>
                      <a:pt x="0" y="20"/>
                      <a:pt x="0" y="20"/>
                    </a:cubicBezTo>
                    <a:cubicBezTo>
                      <a:pt x="5" y="20"/>
                      <a:pt x="10" y="15"/>
                      <a:pt x="10" y="10"/>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0" name="Freeform 53"/>
              <p:cNvSpPr>
                <a:spLocks/>
              </p:cNvSpPr>
              <p:nvPr/>
            </p:nvSpPr>
            <p:spPr bwMode="auto">
              <a:xfrm>
                <a:off x="-146050" y="1966913"/>
                <a:ext cx="71438" cy="34925"/>
              </a:xfrm>
              <a:custGeom>
                <a:avLst/>
                <a:gdLst>
                  <a:gd name="T0" fmla="*/ 88 w 97"/>
                  <a:gd name="T1" fmla="*/ 48 h 48"/>
                  <a:gd name="T2" fmla="*/ 94 w 97"/>
                  <a:gd name="T3" fmla="*/ 45 h 48"/>
                  <a:gd name="T4" fmla="*/ 93 w 97"/>
                  <a:gd name="T5" fmla="*/ 34 h 48"/>
                  <a:gd name="T6" fmla="*/ 0 w 97"/>
                  <a:gd name="T7" fmla="*/ 0 h 48"/>
                  <a:gd name="T8" fmla="*/ 0 w 97"/>
                  <a:gd name="T9" fmla="*/ 16 h 48"/>
                  <a:gd name="T10" fmla="*/ 82 w 97"/>
                  <a:gd name="T11" fmla="*/ 46 h 48"/>
                  <a:gd name="T12" fmla="*/ 88 w 9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97" h="48">
                    <a:moveTo>
                      <a:pt x="88" y="48"/>
                    </a:moveTo>
                    <a:cubicBezTo>
                      <a:pt x="90" y="48"/>
                      <a:pt x="92" y="47"/>
                      <a:pt x="94" y="45"/>
                    </a:cubicBezTo>
                    <a:cubicBezTo>
                      <a:pt x="97" y="42"/>
                      <a:pt x="96" y="37"/>
                      <a:pt x="93" y="34"/>
                    </a:cubicBezTo>
                    <a:cubicBezTo>
                      <a:pt x="67" y="12"/>
                      <a:pt x="35" y="0"/>
                      <a:pt x="0" y="0"/>
                    </a:cubicBezTo>
                    <a:cubicBezTo>
                      <a:pt x="0" y="16"/>
                      <a:pt x="0" y="16"/>
                      <a:pt x="0" y="16"/>
                    </a:cubicBezTo>
                    <a:cubicBezTo>
                      <a:pt x="31" y="16"/>
                      <a:pt x="60" y="26"/>
                      <a:pt x="82" y="46"/>
                    </a:cubicBezTo>
                    <a:cubicBezTo>
                      <a:pt x="84" y="47"/>
                      <a:pt x="86" y="48"/>
                      <a:pt x="88" y="48"/>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1" name="Freeform 54"/>
              <p:cNvSpPr>
                <a:spLocks/>
              </p:cNvSpPr>
              <p:nvPr/>
            </p:nvSpPr>
            <p:spPr bwMode="auto">
              <a:xfrm>
                <a:off x="-146050" y="1998663"/>
                <a:ext cx="47625" cy="26987"/>
              </a:xfrm>
              <a:custGeom>
                <a:avLst/>
                <a:gdLst>
                  <a:gd name="T0" fmla="*/ 56 w 65"/>
                  <a:gd name="T1" fmla="*/ 36 h 36"/>
                  <a:gd name="T2" fmla="*/ 62 w 65"/>
                  <a:gd name="T3" fmla="*/ 33 h 36"/>
                  <a:gd name="T4" fmla="*/ 61 w 65"/>
                  <a:gd name="T5" fmla="*/ 22 h 36"/>
                  <a:gd name="T6" fmla="*/ 0 w 65"/>
                  <a:gd name="T7" fmla="*/ 0 h 36"/>
                  <a:gd name="T8" fmla="*/ 0 w 65"/>
                  <a:gd name="T9" fmla="*/ 16 h 36"/>
                  <a:gd name="T10" fmla="*/ 51 w 65"/>
                  <a:gd name="T11" fmla="*/ 34 h 36"/>
                  <a:gd name="T12" fmla="*/ 56 w 6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56" y="36"/>
                    </a:moveTo>
                    <a:cubicBezTo>
                      <a:pt x="58" y="36"/>
                      <a:pt x="60" y="35"/>
                      <a:pt x="62" y="33"/>
                    </a:cubicBezTo>
                    <a:cubicBezTo>
                      <a:pt x="65" y="29"/>
                      <a:pt x="64" y="24"/>
                      <a:pt x="61" y="22"/>
                    </a:cubicBezTo>
                    <a:cubicBezTo>
                      <a:pt x="42" y="7"/>
                      <a:pt x="22" y="0"/>
                      <a:pt x="0" y="0"/>
                    </a:cubicBezTo>
                    <a:cubicBezTo>
                      <a:pt x="0" y="16"/>
                      <a:pt x="0" y="16"/>
                      <a:pt x="0" y="16"/>
                    </a:cubicBezTo>
                    <a:cubicBezTo>
                      <a:pt x="18" y="16"/>
                      <a:pt x="35" y="22"/>
                      <a:pt x="51" y="34"/>
                    </a:cubicBezTo>
                    <a:cubicBezTo>
                      <a:pt x="52" y="35"/>
                      <a:pt x="54" y="36"/>
                      <a:pt x="56" y="3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2" name="Freeform 55"/>
              <p:cNvSpPr>
                <a:spLocks/>
              </p:cNvSpPr>
              <p:nvPr/>
            </p:nvSpPr>
            <p:spPr bwMode="auto">
              <a:xfrm>
                <a:off x="-146050" y="2030413"/>
                <a:ext cx="25400" cy="19050"/>
              </a:xfrm>
              <a:custGeom>
                <a:avLst/>
                <a:gdLst>
                  <a:gd name="T0" fmla="*/ 25 w 34"/>
                  <a:gd name="T1" fmla="*/ 24 h 24"/>
                  <a:gd name="T2" fmla="*/ 32 w 34"/>
                  <a:gd name="T3" fmla="*/ 20 h 24"/>
                  <a:gd name="T4" fmla="*/ 30 w 34"/>
                  <a:gd name="T5" fmla="*/ 9 h 24"/>
                  <a:gd name="T6" fmla="*/ 0 w 34"/>
                  <a:gd name="T7" fmla="*/ 0 h 24"/>
                  <a:gd name="T8" fmla="*/ 0 w 34"/>
                  <a:gd name="T9" fmla="*/ 16 h 24"/>
                  <a:gd name="T10" fmla="*/ 21 w 34"/>
                  <a:gd name="T11" fmla="*/ 22 h 24"/>
                  <a:gd name="T12" fmla="*/ 25 w 3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4" h="24">
                    <a:moveTo>
                      <a:pt x="25" y="24"/>
                    </a:moveTo>
                    <a:cubicBezTo>
                      <a:pt x="28" y="24"/>
                      <a:pt x="30" y="23"/>
                      <a:pt x="32" y="20"/>
                    </a:cubicBezTo>
                    <a:cubicBezTo>
                      <a:pt x="34" y="17"/>
                      <a:pt x="33" y="12"/>
                      <a:pt x="30" y="9"/>
                    </a:cubicBezTo>
                    <a:cubicBezTo>
                      <a:pt x="21" y="3"/>
                      <a:pt x="11" y="0"/>
                      <a:pt x="0" y="0"/>
                    </a:cubicBezTo>
                    <a:cubicBezTo>
                      <a:pt x="0" y="16"/>
                      <a:pt x="0" y="16"/>
                      <a:pt x="0" y="16"/>
                    </a:cubicBezTo>
                    <a:cubicBezTo>
                      <a:pt x="7" y="16"/>
                      <a:pt x="15" y="18"/>
                      <a:pt x="21" y="22"/>
                    </a:cubicBezTo>
                    <a:cubicBezTo>
                      <a:pt x="22" y="23"/>
                      <a:pt x="24" y="24"/>
                      <a:pt x="25" y="24"/>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473" name="Rounded Rectangle 472"/>
          <p:cNvSpPr/>
          <p:nvPr/>
        </p:nvSpPr>
        <p:spPr bwMode="auto">
          <a:xfrm>
            <a:off x="7917627" y="1073108"/>
            <a:ext cx="914400" cy="257719"/>
          </a:xfrm>
          <a:prstGeom prst="roundRect">
            <a:avLst>
              <a:gd name="adj" fmla="val 0"/>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CCNP R&amp;S </a:t>
            </a:r>
          </a:p>
          <a:p>
            <a:pPr algn="ctr" defTabSz="456968"/>
            <a:r>
              <a:rPr lang="en-US" sz="700" dirty="0">
                <a:solidFill>
                  <a:srgbClr val="FFFFFF"/>
                </a:solidFill>
              </a:rPr>
              <a:t>(1-3)</a:t>
            </a:r>
          </a:p>
        </p:txBody>
      </p:sp>
      <p:sp>
        <p:nvSpPr>
          <p:cNvPr id="474" name="Rectangle 473"/>
          <p:cNvSpPr/>
          <p:nvPr/>
        </p:nvSpPr>
        <p:spPr bwMode="auto">
          <a:xfrm>
            <a:off x="6674956" y="1073108"/>
            <a:ext cx="914400" cy="257720"/>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CCNA R&amp;S </a:t>
            </a:r>
            <a:br>
              <a:rPr lang="en-US" sz="700" dirty="0">
                <a:solidFill>
                  <a:srgbClr val="FFFFFF"/>
                </a:solidFill>
              </a:rPr>
            </a:br>
            <a:r>
              <a:rPr lang="en-US" sz="700" dirty="0">
                <a:solidFill>
                  <a:srgbClr val="FFFFFF"/>
                </a:solidFill>
              </a:rPr>
              <a:t>(3-4)</a:t>
            </a:r>
          </a:p>
        </p:txBody>
      </p:sp>
      <p:grpSp>
        <p:nvGrpSpPr>
          <p:cNvPr id="484" name="Group 483"/>
          <p:cNvGrpSpPr/>
          <p:nvPr/>
        </p:nvGrpSpPr>
        <p:grpSpPr>
          <a:xfrm>
            <a:off x="7475549" y="1001654"/>
            <a:ext cx="177346" cy="177346"/>
            <a:chOff x="2762594" y="1343553"/>
            <a:chExt cx="177346" cy="177346"/>
          </a:xfrm>
        </p:grpSpPr>
        <p:sp>
          <p:nvSpPr>
            <p:cNvPr id="485" name="Oval 484"/>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grpSp>
        <p:nvGrpSpPr>
          <p:cNvPr id="487" name="Group 486"/>
          <p:cNvGrpSpPr/>
          <p:nvPr/>
        </p:nvGrpSpPr>
        <p:grpSpPr>
          <a:xfrm>
            <a:off x="8710562" y="988153"/>
            <a:ext cx="177346" cy="177346"/>
            <a:chOff x="2762594" y="1343553"/>
            <a:chExt cx="177346" cy="177346"/>
          </a:xfrm>
        </p:grpSpPr>
        <p:sp>
          <p:nvSpPr>
            <p:cNvPr id="488" name="Oval 487"/>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00" name="Rectangle 499"/>
          <p:cNvSpPr/>
          <p:nvPr/>
        </p:nvSpPr>
        <p:spPr>
          <a:xfrm>
            <a:off x="1812128" y="1794620"/>
            <a:ext cx="914400" cy="201168"/>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anchor="ctr"/>
          <a:lstStyle/>
          <a:p>
            <a:pPr algn="ctr" defTabSz="685651"/>
            <a:r>
              <a:rPr lang="en-US" sz="700" dirty="0">
                <a:solidFill>
                  <a:schemeClr val="bg1"/>
                </a:solidFill>
              </a:rPr>
              <a:t>Intro to</a:t>
            </a:r>
            <a:r>
              <a:rPr lang="en-US" sz="700" dirty="0">
                <a:solidFill>
                  <a:schemeClr val="bg1"/>
                </a:solidFill>
                <a:cs typeface="Arial Unicode MS" panose="020B0604020202020204" pitchFamily="34" charset="-128"/>
              </a:rPr>
              <a:t> </a:t>
            </a:r>
            <a:r>
              <a:rPr lang="en-US" sz="700" dirty="0">
                <a:solidFill>
                  <a:schemeClr val="bg1"/>
                </a:solidFill>
              </a:rPr>
              <a:t>Cybersecurity</a:t>
            </a:r>
          </a:p>
        </p:txBody>
      </p:sp>
      <p:cxnSp>
        <p:nvCxnSpPr>
          <p:cNvPr id="502" name="Straight Connector 501"/>
          <p:cNvCxnSpPr>
            <a:endCxn id="480" idx="1"/>
          </p:cNvCxnSpPr>
          <p:nvPr/>
        </p:nvCxnSpPr>
        <p:spPr>
          <a:xfrm>
            <a:off x="4015518" y="1197803"/>
            <a:ext cx="1438679" cy="4165"/>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sp>
        <p:nvSpPr>
          <p:cNvPr id="506" name="Rectangle 505"/>
          <p:cNvSpPr/>
          <p:nvPr/>
        </p:nvSpPr>
        <p:spPr bwMode="auto">
          <a:xfrm>
            <a:off x="3081662" y="1764586"/>
            <a:ext cx="914400" cy="23120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Cybersecurity Essentials</a:t>
            </a:r>
          </a:p>
        </p:txBody>
      </p:sp>
      <p:sp>
        <p:nvSpPr>
          <p:cNvPr id="523" name="Rectangle 522"/>
          <p:cNvSpPr/>
          <p:nvPr/>
        </p:nvSpPr>
        <p:spPr>
          <a:xfrm>
            <a:off x="1812128" y="2347615"/>
            <a:ext cx="914400" cy="201168"/>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defTabSz="685651"/>
            <a:r>
              <a:rPr lang="en-US" sz="700" dirty="0">
                <a:solidFill>
                  <a:schemeClr val="bg1"/>
                </a:solidFill>
              </a:rPr>
              <a:t>Intro to IoT</a:t>
            </a:r>
          </a:p>
        </p:txBody>
      </p:sp>
      <p:sp>
        <p:nvSpPr>
          <p:cNvPr id="529" name="Rectangle 528"/>
          <p:cNvSpPr/>
          <p:nvPr/>
        </p:nvSpPr>
        <p:spPr bwMode="auto">
          <a:xfrm>
            <a:off x="3081662" y="2782180"/>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IT Essentials</a:t>
            </a:r>
          </a:p>
        </p:txBody>
      </p:sp>
      <p:sp>
        <p:nvSpPr>
          <p:cNvPr id="530" name="Rectangle 529"/>
          <p:cNvSpPr/>
          <p:nvPr/>
        </p:nvSpPr>
        <p:spPr bwMode="auto">
          <a:xfrm>
            <a:off x="3081662" y="3022986"/>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NDG Linux </a:t>
            </a:r>
            <a:br>
              <a:rPr lang="en-US" sz="700" dirty="0">
                <a:solidFill>
                  <a:schemeClr val="bg1"/>
                </a:solidFill>
              </a:rPr>
            </a:br>
            <a:r>
              <a:rPr lang="en-US" sz="700" dirty="0">
                <a:solidFill>
                  <a:schemeClr val="bg1"/>
                </a:solidFill>
              </a:rPr>
              <a:t>Essentials</a:t>
            </a:r>
          </a:p>
        </p:txBody>
      </p:sp>
      <p:grpSp>
        <p:nvGrpSpPr>
          <p:cNvPr id="538" name="Group 537"/>
          <p:cNvGrpSpPr/>
          <p:nvPr/>
        </p:nvGrpSpPr>
        <p:grpSpPr>
          <a:xfrm>
            <a:off x="3892963" y="2737238"/>
            <a:ext cx="177346" cy="177346"/>
            <a:chOff x="2762594" y="1343553"/>
            <a:chExt cx="177346" cy="177346"/>
          </a:xfrm>
        </p:grpSpPr>
        <p:sp>
          <p:nvSpPr>
            <p:cNvPr id="539" name="Oval 538"/>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0"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solidFill>
                  <a:schemeClr val="bg1"/>
                </a:solidFill>
              </a:endParaRPr>
            </a:p>
          </p:txBody>
        </p:sp>
      </p:grpSp>
      <p:sp>
        <p:nvSpPr>
          <p:cNvPr id="557" name="Rectangle 556"/>
          <p:cNvSpPr/>
          <p:nvPr/>
        </p:nvSpPr>
        <p:spPr>
          <a:xfrm>
            <a:off x="5688057" y="4007238"/>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10" rIns="45720" bIns="45710" rtlCol="0" anchor="ctr"/>
          <a:lstStyle/>
          <a:p>
            <a:pPr algn="ctr" defTabSz="457101"/>
            <a:r>
              <a:rPr lang="en-US" sz="700" dirty="0">
                <a:solidFill>
                  <a:schemeClr val="bg1"/>
                </a:solidFill>
              </a:rPr>
              <a:t>Entrepreneurship</a:t>
            </a:r>
          </a:p>
        </p:txBody>
      </p:sp>
      <p:sp>
        <p:nvSpPr>
          <p:cNvPr id="560" name="Rectangle 559"/>
          <p:cNvSpPr/>
          <p:nvPr/>
        </p:nvSpPr>
        <p:spPr bwMode="auto">
          <a:xfrm>
            <a:off x="1812128" y="1208974"/>
            <a:ext cx="914400" cy="20116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Intro to PT</a:t>
            </a:r>
          </a:p>
        </p:txBody>
      </p:sp>
      <p:cxnSp>
        <p:nvCxnSpPr>
          <p:cNvPr id="569" name="Straight Connector 568"/>
          <p:cNvCxnSpPr/>
          <p:nvPr/>
        </p:nvCxnSpPr>
        <p:spPr>
          <a:xfrm>
            <a:off x="6371755" y="1195417"/>
            <a:ext cx="314927"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7589356" y="1192808"/>
            <a:ext cx="314927"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bwMode="auto">
          <a:xfrm>
            <a:off x="3081663" y="3602784"/>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endParaRPr lang="en-US" sz="700" dirty="0">
              <a:solidFill>
                <a:schemeClr val="bg1"/>
              </a:solidFill>
            </a:endParaRPr>
          </a:p>
        </p:txBody>
      </p:sp>
      <p:grpSp>
        <p:nvGrpSpPr>
          <p:cNvPr id="228" name="Group 227"/>
          <p:cNvGrpSpPr/>
          <p:nvPr/>
        </p:nvGrpSpPr>
        <p:grpSpPr>
          <a:xfrm>
            <a:off x="3881269" y="3528703"/>
            <a:ext cx="177346" cy="177346"/>
            <a:chOff x="2762594" y="1343553"/>
            <a:chExt cx="177346" cy="177346"/>
          </a:xfrm>
        </p:grpSpPr>
        <p:sp>
          <p:nvSpPr>
            <p:cNvPr id="229" name="Oval 228"/>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1" name="Freeform 230"/>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solidFill>
                  <a:schemeClr val="bg1"/>
                </a:solidFill>
              </a:endParaRPr>
            </a:p>
          </p:txBody>
        </p:sp>
      </p:grpSp>
      <p:sp>
        <p:nvSpPr>
          <p:cNvPr id="233" name="TextBox 232"/>
          <p:cNvSpPr txBox="1"/>
          <p:nvPr/>
        </p:nvSpPr>
        <p:spPr>
          <a:xfrm>
            <a:off x="3028862" y="3549479"/>
            <a:ext cx="1016625" cy="307777"/>
          </a:xfrm>
          <a:prstGeom prst="rect">
            <a:avLst/>
          </a:prstGeom>
          <a:noFill/>
        </p:spPr>
        <p:txBody>
          <a:bodyPr wrap="none" rtlCol="0">
            <a:spAutoFit/>
          </a:bodyPr>
          <a:lstStyle/>
          <a:p>
            <a:pPr algn="ctr"/>
            <a:r>
              <a:rPr lang="en-US" sz="700" dirty="0">
                <a:solidFill>
                  <a:schemeClr val="bg1"/>
                </a:solidFill>
              </a:rPr>
              <a:t>Programming </a:t>
            </a:r>
          </a:p>
          <a:p>
            <a:pPr algn="ctr"/>
            <a:r>
              <a:rPr lang="en-US" sz="700" dirty="0">
                <a:solidFill>
                  <a:schemeClr val="bg1"/>
                </a:solidFill>
              </a:rPr>
              <a:t>Essentials in Python </a:t>
            </a:r>
          </a:p>
        </p:txBody>
      </p:sp>
      <p:grpSp>
        <p:nvGrpSpPr>
          <p:cNvPr id="240" name="Group 239"/>
          <p:cNvGrpSpPr/>
          <p:nvPr/>
        </p:nvGrpSpPr>
        <p:grpSpPr>
          <a:xfrm>
            <a:off x="3892963" y="2972792"/>
            <a:ext cx="177346" cy="177346"/>
            <a:chOff x="2762594" y="1343553"/>
            <a:chExt cx="177346" cy="177346"/>
          </a:xfrm>
        </p:grpSpPr>
        <p:sp>
          <p:nvSpPr>
            <p:cNvPr id="241" name="Oval 24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solidFill>
                  <a:schemeClr val="bg1"/>
                </a:solidFill>
              </a:endParaRPr>
            </a:p>
          </p:txBody>
        </p:sp>
      </p:grpSp>
      <p:sp>
        <p:nvSpPr>
          <p:cNvPr id="476" name="Rectangle 475"/>
          <p:cNvSpPr/>
          <p:nvPr/>
        </p:nvSpPr>
        <p:spPr bwMode="auto">
          <a:xfrm>
            <a:off x="3101118" y="1112794"/>
            <a:ext cx="914400" cy="24010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endParaRPr lang="en-US" sz="700" dirty="0">
              <a:solidFill>
                <a:schemeClr val="bg1"/>
              </a:solidFill>
            </a:endParaRPr>
          </a:p>
        </p:txBody>
      </p:sp>
      <p:sp>
        <p:nvSpPr>
          <p:cNvPr id="580" name="TextBox 579"/>
          <p:cNvSpPr txBox="1"/>
          <p:nvPr/>
        </p:nvSpPr>
        <p:spPr>
          <a:xfrm>
            <a:off x="3236802" y="1075404"/>
            <a:ext cx="631903" cy="307777"/>
          </a:xfrm>
          <a:prstGeom prst="rect">
            <a:avLst/>
          </a:prstGeom>
          <a:noFill/>
        </p:spPr>
        <p:txBody>
          <a:bodyPr wrap="none" rtlCol="0">
            <a:spAutoFit/>
          </a:bodyPr>
          <a:lstStyle/>
          <a:p>
            <a:pPr algn="ctr"/>
            <a:r>
              <a:rPr lang="en-US" sz="700" dirty="0">
                <a:solidFill>
                  <a:schemeClr val="bg1"/>
                </a:solidFill>
              </a:rPr>
              <a:t>Networking</a:t>
            </a:r>
          </a:p>
          <a:p>
            <a:pPr algn="ctr"/>
            <a:r>
              <a:rPr lang="en-US" sz="700" dirty="0">
                <a:solidFill>
                  <a:schemeClr val="bg1"/>
                </a:solidFill>
              </a:rPr>
              <a:t>Essentials</a:t>
            </a:r>
          </a:p>
        </p:txBody>
      </p:sp>
      <p:sp>
        <p:nvSpPr>
          <p:cNvPr id="254" name="Rectangle 253"/>
          <p:cNvSpPr/>
          <p:nvPr/>
        </p:nvSpPr>
        <p:spPr>
          <a:xfrm>
            <a:off x="6316160" y="2230119"/>
            <a:ext cx="607849"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101"/>
            <a:r>
              <a:rPr lang="en-US" sz="700" dirty="0">
                <a:solidFill>
                  <a:schemeClr val="bg1"/>
                </a:solidFill>
              </a:rPr>
              <a:t>Big Data &amp; Analytics</a:t>
            </a:r>
          </a:p>
        </p:txBody>
      </p:sp>
      <p:sp>
        <p:nvSpPr>
          <p:cNvPr id="255" name="Rectangle 254"/>
          <p:cNvSpPr/>
          <p:nvPr/>
        </p:nvSpPr>
        <p:spPr>
          <a:xfrm>
            <a:off x="7012652" y="2450571"/>
            <a:ext cx="643978" cy="19724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101"/>
            <a:r>
              <a:rPr lang="en-US" sz="700" dirty="0">
                <a:solidFill>
                  <a:schemeClr val="bg1"/>
                </a:solidFill>
              </a:rPr>
              <a:t>Hackathon Playbook</a:t>
            </a:r>
          </a:p>
        </p:txBody>
      </p:sp>
      <p:cxnSp>
        <p:nvCxnSpPr>
          <p:cNvPr id="256" name="Straight Connector 255"/>
          <p:cNvCxnSpPr/>
          <p:nvPr/>
        </p:nvCxnSpPr>
        <p:spPr>
          <a:xfrm flipV="1">
            <a:off x="6155479" y="2620751"/>
            <a:ext cx="857173" cy="5008"/>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8" name="Elbow Connector 257"/>
          <p:cNvCxnSpPr>
            <a:endCxn id="254" idx="1"/>
          </p:cNvCxnSpPr>
          <p:nvPr/>
        </p:nvCxnSpPr>
        <p:spPr>
          <a:xfrm rot="5400000" flipH="1" flipV="1">
            <a:off x="6003736" y="2145788"/>
            <a:ext cx="127509" cy="497340"/>
          </a:xfrm>
          <a:prstGeom prst="bentConnector2">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9" name="Elbow Connector 258"/>
          <p:cNvCxnSpPr>
            <a:stCxn id="254" idx="3"/>
            <a:endCxn id="255" idx="0"/>
          </p:cNvCxnSpPr>
          <p:nvPr/>
        </p:nvCxnSpPr>
        <p:spPr>
          <a:xfrm>
            <a:off x="6924009" y="2330703"/>
            <a:ext cx="410632" cy="119868"/>
          </a:xfrm>
          <a:prstGeom prst="bentConnector2">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5482161" y="2446645"/>
            <a:ext cx="673318"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101"/>
            <a:r>
              <a:rPr lang="en-US" sz="700" dirty="0">
                <a:solidFill>
                  <a:schemeClr val="bg1"/>
                </a:solidFill>
              </a:rPr>
              <a:t>Connecting Things</a:t>
            </a:r>
          </a:p>
        </p:txBody>
      </p:sp>
      <p:sp>
        <p:nvSpPr>
          <p:cNvPr id="28" name="TextBox 27"/>
          <p:cNvSpPr txBox="1"/>
          <p:nvPr/>
        </p:nvSpPr>
        <p:spPr>
          <a:xfrm>
            <a:off x="6139049" y="2408247"/>
            <a:ext cx="1175494" cy="200055"/>
          </a:xfrm>
          <a:prstGeom prst="rect">
            <a:avLst/>
          </a:prstGeom>
          <a:noFill/>
        </p:spPr>
        <p:txBody>
          <a:bodyPr wrap="square" rtlCol="0">
            <a:spAutoFit/>
          </a:bodyPr>
          <a:lstStyle/>
          <a:p>
            <a:r>
              <a:rPr lang="en-US" sz="700" dirty="0"/>
              <a:t>IoT Fundamentals</a:t>
            </a:r>
          </a:p>
        </p:txBody>
      </p:sp>
      <p:sp>
        <p:nvSpPr>
          <p:cNvPr id="269" name="Rectangle 268"/>
          <p:cNvSpPr/>
          <p:nvPr/>
        </p:nvSpPr>
        <p:spPr bwMode="auto">
          <a:xfrm>
            <a:off x="6363915" y="1345170"/>
            <a:ext cx="778674"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Mobility Fundamentals</a:t>
            </a:r>
          </a:p>
        </p:txBody>
      </p:sp>
      <p:sp>
        <p:nvSpPr>
          <p:cNvPr id="480" name="Rectangle 479"/>
          <p:cNvSpPr/>
          <p:nvPr/>
        </p:nvSpPr>
        <p:spPr bwMode="auto">
          <a:xfrm>
            <a:off x="5454197" y="1073108"/>
            <a:ext cx="914400" cy="257720"/>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CCNA R&amp;S </a:t>
            </a:r>
            <a:br>
              <a:rPr lang="en-US" sz="700" dirty="0">
                <a:solidFill>
                  <a:srgbClr val="FFFFFF"/>
                </a:solidFill>
              </a:rPr>
            </a:br>
            <a:r>
              <a:rPr lang="en-US" sz="700" dirty="0">
                <a:solidFill>
                  <a:srgbClr val="FFFFFF"/>
                </a:solidFill>
              </a:rPr>
              <a:t>(1-2)</a:t>
            </a:r>
          </a:p>
        </p:txBody>
      </p:sp>
      <p:grpSp>
        <p:nvGrpSpPr>
          <p:cNvPr id="481" name="Group 480"/>
          <p:cNvGrpSpPr/>
          <p:nvPr/>
        </p:nvGrpSpPr>
        <p:grpSpPr>
          <a:xfrm>
            <a:off x="6256795" y="998114"/>
            <a:ext cx="177346" cy="177346"/>
            <a:chOff x="2762594" y="1343553"/>
            <a:chExt cx="177346" cy="177346"/>
          </a:xfrm>
        </p:grpSpPr>
        <p:sp>
          <p:nvSpPr>
            <p:cNvPr id="482" name="Oval 481"/>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grpSp>
        <p:nvGrpSpPr>
          <p:cNvPr id="7" name="Group 6"/>
          <p:cNvGrpSpPr/>
          <p:nvPr/>
        </p:nvGrpSpPr>
        <p:grpSpPr>
          <a:xfrm>
            <a:off x="5557078" y="1297928"/>
            <a:ext cx="819246" cy="323165"/>
            <a:chOff x="4730603" y="1273750"/>
            <a:chExt cx="819246" cy="323165"/>
          </a:xfrm>
        </p:grpSpPr>
        <p:sp>
          <p:nvSpPr>
            <p:cNvPr id="4" name="Parallelogram 3"/>
            <p:cNvSpPr/>
            <p:nvPr/>
          </p:nvSpPr>
          <p:spPr>
            <a:xfrm>
              <a:off x="4820414" y="1322683"/>
              <a:ext cx="607849" cy="223656"/>
            </a:xfrm>
            <a:prstGeom prst="parallelogram">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730603" y="1273750"/>
              <a:ext cx="819246" cy="323165"/>
            </a:xfrm>
            <a:prstGeom prst="rect">
              <a:avLst/>
            </a:prstGeom>
            <a:noFill/>
          </p:spPr>
          <p:txBody>
            <a:bodyPr wrap="square" rtlCol="0">
              <a:spAutoFit/>
            </a:bodyPr>
            <a:lstStyle/>
            <a:p>
              <a:pPr algn="ctr" defTabSz="457101"/>
              <a:r>
                <a:rPr lang="en-US" sz="500" dirty="0">
                  <a:solidFill>
                    <a:schemeClr val="bg1"/>
                  </a:solidFill>
                </a:rPr>
                <a:t>Network Programmability Workshop</a:t>
              </a:r>
            </a:p>
          </p:txBody>
        </p:sp>
      </p:grpSp>
      <p:grpSp>
        <p:nvGrpSpPr>
          <p:cNvPr id="278" name="Group 277"/>
          <p:cNvGrpSpPr/>
          <p:nvPr/>
        </p:nvGrpSpPr>
        <p:grpSpPr>
          <a:xfrm>
            <a:off x="3879976" y="3674605"/>
            <a:ext cx="819246" cy="323165"/>
            <a:chOff x="4730603" y="1273750"/>
            <a:chExt cx="819246" cy="323165"/>
          </a:xfrm>
        </p:grpSpPr>
        <p:sp>
          <p:nvSpPr>
            <p:cNvPr id="279" name="Parallelogram 278"/>
            <p:cNvSpPr/>
            <p:nvPr/>
          </p:nvSpPr>
          <p:spPr>
            <a:xfrm>
              <a:off x="4820414" y="1322683"/>
              <a:ext cx="607849" cy="223656"/>
            </a:xfrm>
            <a:prstGeom prst="parallelogram">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extBox 279"/>
            <p:cNvSpPr txBox="1"/>
            <p:nvPr/>
          </p:nvSpPr>
          <p:spPr>
            <a:xfrm>
              <a:off x="4730603" y="1273750"/>
              <a:ext cx="819246" cy="323165"/>
            </a:xfrm>
            <a:prstGeom prst="rect">
              <a:avLst/>
            </a:prstGeom>
            <a:noFill/>
          </p:spPr>
          <p:txBody>
            <a:bodyPr wrap="square" rtlCol="0">
              <a:spAutoFit/>
            </a:bodyPr>
            <a:lstStyle/>
            <a:p>
              <a:pPr algn="ctr" defTabSz="457101"/>
              <a:r>
                <a:rPr lang="en-US" sz="500" dirty="0">
                  <a:solidFill>
                    <a:schemeClr val="bg1"/>
                  </a:solidFill>
                </a:rPr>
                <a:t>Experimenting with REST APIs </a:t>
              </a:r>
            </a:p>
            <a:p>
              <a:pPr algn="ctr" defTabSz="457101"/>
              <a:r>
                <a:rPr lang="en-US" sz="500" dirty="0">
                  <a:solidFill>
                    <a:schemeClr val="bg1"/>
                  </a:solidFill>
                </a:rPr>
                <a:t>Workshop</a:t>
              </a:r>
            </a:p>
          </p:txBody>
        </p:sp>
      </p:grpSp>
      <p:sp>
        <p:nvSpPr>
          <p:cNvPr id="3" name="TextBox 2"/>
          <p:cNvSpPr txBox="1"/>
          <p:nvPr/>
        </p:nvSpPr>
        <p:spPr>
          <a:xfrm>
            <a:off x="194476" y="119432"/>
            <a:ext cx="4903997" cy="372002"/>
          </a:xfrm>
          <a:prstGeom prst="rect">
            <a:avLst/>
          </a:prstGeom>
          <a:noFill/>
        </p:spPr>
        <p:txBody>
          <a:bodyPr wrap="square" rtlCol="0">
            <a:spAutoFit/>
          </a:bodyPr>
          <a:lstStyle/>
          <a:p>
            <a:r>
              <a:rPr lang="en-US" dirty="0"/>
              <a:t>Networking Pathway</a:t>
            </a:r>
          </a:p>
        </p:txBody>
      </p:sp>
      <p:grpSp>
        <p:nvGrpSpPr>
          <p:cNvPr id="275" name="Group 274"/>
          <p:cNvGrpSpPr/>
          <p:nvPr/>
        </p:nvGrpSpPr>
        <p:grpSpPr>
          <a:xfrm>
            <a:off x="6957984" y="3295450"/>
            <a:ext cx="1863156" cy="1721664"/>
            <a:chOff x="6957984" y="3295450"/>
            <a:chExt cx="1863156" cy="1721664"/>
          </a:xfrm>
        </p:grpSpPr>
        <p:sp>
          <p:nvSpPr>
            <p:cNvPr id="276" name="Rounded Rectangle 275"/>
            <p:cNvSpPr/>
            <p:nvPr/>
          </p:nvSpPr>
          <p:spPr>
            <a:xfrm>
              <a:off x="6957984" y="3295450"/>
              <a:ext cx="1822558" cy="1718088"/>
            </a:xfrm>
            <a:prstGeom prst="round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extBox 276"/>
            <p:cNvSpPr txBox="1"/>
            <p:nvPr/>
          </p:nvSpPr>
          <p:spPr>
            <a:xfrm>
              <a:off x="7463797" y="3835622"/>
              <a:ext cx="1115422" cy="184646"/>
            </a:xfrm>
            <a:prstGeom prst="rect">
              <a:avLst/>
            </a:prstGeom>
            <a:noFill/>
          </p:spPr>
          <p:txBody>
            <a:bodyPr wrap="square" lIns="91420" tIns="45710" rIns="91420" bIns="45710" rtlCol="0">
              <a:spAutoFit/>
            </a:bodyPr>
            <a:lstStyle/>
            <a:p>
              <a:pPr defTabSz="456968"/>
              <a:r>
                <a:rPr lang="en-US" sz="600" dirty="0">
                  <a:ea typeface="ＭＳ Ｐゴシック" charset="0"/>
                </a:rPr>
                <a:t>Pre-requisite knowledge</a:t>
              </a:r>
            </a:p>
          </p:txBody>
        </p:sp>
        <p:sp>
          <p:nvSpPr>
            <p:cNvPr id="281" name="TextBox 280"/>
            <p:cNvSpPr txBox="1"/>
            <p:nvPr/>
          </p:nvSpPr>
          <p:spPr>
            <a:xfrm>
              <a:off x="7463797" y="3972572"/>
              <a:ext cx="1245965" cy="276979"/>
            </a:xfrm>
            <a:prstGeom prst="rect">
              <a:avLst/>
            </a:prstGeom>
            <a:noFill/>
          </p:spPr>
          <p:txBody>
            <a:bodyPr wrap="square" lIns="91420" tIns="45710" rIns="91420" bIns="45710" rtlCol="0">
              <a:spAutoFit/>
            </a:bodyPr>
            <a:lstStyle/>
            <a:p>
              <a:pPr defTabSz="456968"/>
              <a:r>
                <a:rPr lang="en-US" sz="600" dirty="0">
                  <a:ea typeface="ＭＳ Ｐゴシック" charset="0"/>
                </a:rPr>
                <a:t>Recommended pre-requisite knowledge</a:t>
              </a:r>
            </a:p>
          </p:txBody>
        </p:sp>
        <p:sp>
          <p:nvSpPr>
            <p:cNvPr id="282" name="TextBox 281"/>
            <p:cNvSpPr txBox="1"/>
            <p:nvPr/>
          </p:nvSpPr>
          <p:spPr>
            <a:xfrm>
              <a:off x="7463797" y="4217070"/>
              <a:ext cx="1030064" cy="184646"/>
            </a:xfrm>
            <a:prstGeom prst="rect">
              <a:avLst/>
            </a:prstGeom>
            <a:noFill/>
          </p:spPr>
          <p:txBody>
            <a:bodyPr wrap="square" lIns="91420" tIns="45710" rIns="91420" bIns="45710" rtlCol="0">
              <a:spAutoFit/>
            </a:bodyPr>
            <a:lstStyle/>
            <a:p>
              <a:pPr defTabSz="456968"/>
              <a:r>
                <a:rPr lang="en-US" sz="600" dirty="0">
                  <a:ea typeface="ＭＳ Ｐゴシック" charset="0"/>
                </a:rPr>
                <a:t>Certification-aligned</a:t>
              </a:r>
            </a:p>
          </p:txBody>
        </p:sp>
        <p:sp>
          <p:nvSpPr>
            <p:cNvPr id="283" name="Freeform 6"/>
            <p:cNvSpPr>
              <a:spLocks noEditPoints="1"/>
            </p:cNvSpPr>
            <p:nvPr/>
          </p:nvSpPr>
          <p:spPr bwMode="auto">
            <a:xfrm>
              <a:off x="7221915" y="4201778"/>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cxnSp>
          <p:nvCxnSpPr>
            <p:cNvPr id="284" name="Straight Connector 283"/>
            <p:cNvCxnSpPr/>
            <p:nvPr/>
          </p:nvCxnSpPr>
          <p:spPr>
            <a:xfrm>
              <a:off x="7147577" y="3940829"/>
              <a:ext cx="314927"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7152557" y="4091357"/>
              <a:ext cx="294527" cy="0"/>
            </a:xfrm>
            <a:prstGeom prst="line">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6962787" y="4386192"/>
              <a:ext cx="1858353" cy="630922"/>
            </a:xfrm>
            <a:prstGeom prst="rect">
              <a:avLst/>
            </a:prstGeom>
            <a:noFill/>
          </p:spPr>
          <p:txBody>
            <a:bodyPr wrap="square" lIns="91420" tIns="45710" rIns="91420" bIns="45710">
              <a:spAutoFit/>
            </a:bodyPr>
            <a:lstStyle/>
            <a:p>
              <a:pPr algn="ctr" defTabSz="685651">
                <a:defRPr/>
              </a:pPr>
              <a:r>
                <a:rPr lang="en-US" sz="700" dirty="0">
                  <a:solidFill>
                    <a:schemeClr val="bg1">
                      <a:lumMod val="50000"/>
                    </a:schemeClr>
                  </a:solidFill>
                  <a:ea typeface="ＭＳ Ｐゴシック" charset="0"/>
                </a:rPr>
                <a:t>Arrows represent assumed prerequisite knowledge in the depicted learning paths. </a:t>
              </a:r>
              <a:br>
                <a:rPr lang="en-US" sz="700" dirty="0">
                  <a:solidFill>
                    <a:schemeClr val="bg1">
                      <a:lumMod val="50000"/>
                    </a:schemeClr>
                  </a:solidFill>
                  <a:ea typeface="ＭＳ Ｐゴシック" charset="0"/>
                </a:rPr>
              </a:br>
              <a:r>
                <a:rPr lang="en-US" sz="700" dirty="0">
                  <a:solidFill>
                    <a:schemeClr val="bg1">
                      <a:lumMod val="50000"/>
                    </a:schemeClr>
                  </a:solidFill>
                  <a:ea typeface="ＭＳ Ｐゴシック" charset="0"/>
                </a:rPr>
                <a:t>There are actually many learning pathways possible to achieve desired learning outcomes. </a:t>
              </a:r>
            </a:p>
          </p:txBody>
        </p:sp>
        <p:grpSp>
          <p:nvGrpSpPr>
            <p:cNvPr id="287" name="Group 286"/>
            <p:cNvGrpSpPr/>
            <p:nvPr/>
          </p:nvGrpSpPr>
          <p:grpSpPr>
            <a:xfrm>
              <a:off x="7170681" y="3312668"/>
              <a:ext cx="947890" cy="522104"/>
              <a:chOff x="7183037" y="3546331"/>
              <a:chExt cx="947890" cy="522104"/>
            </a:xfrm>
          </p:grpSpPr>
          <p:sp>
            <p:nvSpPr>
              <p:cNvPr id="288" name="Rectangle 287"/>
              <p:cNvSpPr/>
              <p:nvPr/>
            </p:nvSpPr>
            <p:spPr>
              <a:xfrm>
                <a:off x="7463797" y="3546331"/>
                <a:ext cx="575758" cy="184646"/>
              </a:xfrm>
              <a:prstGeom prst="rect">
                <a:avLst/>
              </a:prstGeom>
              <a:noFill/>
            </p:spPr>
            <p:txBody>
              <a:bodyPr wrap="none" lIns="91420" tIns="45710" rIns="91420" bIns="45710">
                <a:spAutoFit/>
              </a:bodyPr>
              <a:lstStyle/>
              <a:p>
                <a:pPr defTabSz="456968"/>
                <a:r>
                  <a:rPr lang="en-US" sz="600" dirty="0">
                    <a:ea typeface="ＭＳ Ｐゴシック" charset="0"/>
                  </a:rPr>
                  <a:t>Exploratory</a:t>
                </a:r>
              </a:p>
            </p:txBody>
          </p:sp>
          <p:sp>
            <p:nvSpPr>
              <p:cNvPr id="289" name="Rounded Rectangle 288"/>
              <p:cNvSpPr/>
              <p:nvPr/>
            </p:nvSpPr>
            <p:spPr bwMode="auto">
              <a:xfrm>
                <a:off x="7183037" y="3585161"/>
                <a:ext cx="272554" cy="116958"/>
              </a:xfrm>
              <a:prstGeom prst="roundRect">
                <a:avLst>
                  <a:gd name="adj" fmla="val 0"/>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endParaRPr lang="en-US" sz="675" dirty="0">
                  <a:solidFill>
                    <a:srgbClr val="FFFFFF"/>
                  </a:solidFill>
                </a:endParaRPr>
              </a:p>
            </p:txBody>
          </p:sp>
          <p:sp>
            <p:nvSpPr>
              <p:cNvPr id="290" name="Rectangle 289"/>
              <p:cNvSpPr/>
              <p:nvPr/>
            </p:nvSpPr>
            <p:spPr>
              <a:xfrm>
                <a:off x="7463797" y="3709617"/>
                <a:ext cx="633466" cy="184646"/>
              </a:xfrm>
              <a:prstGeom prst="rect">
                <a:avLst/>
              </a:prstGeom>
              <a:noFill/>
            </p:spPr>
            <p:txBody>
              <a:bodyPr wrap="none" lIns="91420" tIns="45710" rIns="91420" bIns="45710">
                <a:spAutoFit/>
              </a:bodyPr>
              <a:lstStyle/>
              <a:p>
                <a:pPr defTabSz="456968"/>
                <a:r>
                  <a:rPr lang="en-US" sz="600" dirty="0">
                    <a:ea typeface="ＭＳ Ｐゴシック" charset="0"/>
                  </a:rPr>
                  <a:t>Foundational</a:t>
                </a:r>
              </a:p>
            </p:txBody>
          </p:sp>
          <p:sp>
            <p:nvSpPr>
              <p:cNvPr id="291" name="Rounded Rectangle 290"/>
              <p:cNvSpPr/>
              <p:nvPr/>
            </p:nvSpPr>
            <p:spPr bwMode="auto">
              <a:xfrm>
                <a:off x="7183037" y="3753890"/>
                <a:ext cx="272554" cy="116958"/>
              </a:xfrm>
              <a:prstGeom prst="roundRect">
                <a:avLst>
                  <a:gd name="adj" fmla="val 0"/>
                </a:avLst>
              </a:prstGeom>
              <a:solidFill>
                <a:schemeClr val="accent5"/>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endParaRPr lang="en-US" sz="675" dirty="0">
                  <a:solidFill>
                    <a:srgbClr val="FFFFFF"/>
                  </a:solidFill>
                </a:endParaRPr>
              </a:p>
            </p:txBody>
          </p:sp>
          <p:sp>
            <p:nvSpPr>
              <p:cNvPr id="292" name="Rectangle 291"/>
              <p:cNvSpPr/>
              <p:nvPr/>
            </p:nvSpPr>
            <p:spPr>
              <a:xfrm>
                <a:off x="7463797" y="3883789"/>
                <a:ext cx="667130" cy="184646"/>
              </a:xfrm>
              <a:prstGeom prst="rect">
                <a:avLst/>
              </a:prstGeom>
              <a:noFill/>
            </p:spPr>
            <p:txBody>
              <a:bodyPr wrap="none" lIns="91420" tIns="45710" rIns="91420" bIns="45710">
                <a:spAutoFit/>
              </a:bodyPr>
              <a:lstStyle/>
              <a:p>
                <a:pPr defTabSz="456968"/>
                <a:r>
                  <a:rPr lang="en-US" sz="600" dirty="0">
                    <a:ea typeface="ＭＳ Ｐゴシック" charset="0"/>
                  </a:rPr>
                  <a:t>Career Ready</a:t>
                </a:r>
              </a:p>
            </p:txBody>
          </p:sp>
          <p:sp>
            <p:nvSpPr>
              <p:cNvPr id="293" name="Rounded Rectangle 292"/>
              <p:cNvSpPr/>
              <p:nvPr/>
            </p:nvSpPr>
            <p:spPr bwMode="auto">
              <a:xfrm>
                <a:off x="7183037" y="3922619"/>
                <a:ext cx="272554" cy="116958"/>
              </a:xfrm>
              <a:prstGeom prst="roundRect">
                <a:avLst>
                  <a:gd name="adj" fmla="val 0"/>
                </a:avLst>
              </a:prstGeom>
              <a:solidFill>
                <a:schemeClr val="accent1"/>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endParaRPr lang="en-US" sz="675" dirty="0">
                  <a:solidFill>
                    <a:srgbClr val="FFFFFF"/>
                  </a:solidFill>
                </a:endParaRPr>
              </a:p>
            </p:txBody>
          </p:sp>
        </p:grpSp>
      </p:grpSp>
      <p:cxnSp>
        <p:nvCxnSpPr>
          <p:cNvPr id="294" name="Elbow Connector 293"/>
          <p:cNvCxnSpPr>
            <a:stCxn id="506" idx="3"/>
            <a:endCxn id="480" idx="1"/>
          </p:cNvCxnSpPr>
          <p:nvPr/>
        </p:nvCxnSpPr>
        <p:spPr>
          <a:xfrm flipV="1">
            <a:off x="3996062" y="1201968"/>
            <a:ext cx="1458135" cy="678219"/>
          </a:xfrm>
          <a:prstGeom prst="bentConnector3">
            <a:avLst>
              <a:gd name="adj1" fmla="val 50000"/>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5" name="Elbow Connector 294"/>
          <p:cNvCxnSpPr>
            <a:stCxn id="233" idx="3"/>
            <a:endCxn id="253" idx="1"/>
          </p:cNvCxnSpPr>
          <p:nvPr/>
        </p:nvCxnSpPr>
        <p:spPr>
          <a:xfrm flipV="1">
            <a:off x="4045487" y="2547229"/>
            <a:ext cx="1436674" cy="1156139"/>
          </a:xfrm>
          <a:prstGeom prst="bentConnector3">
            <a:avLst>
              <a:gd name="adj1" fmla="val 50000"/>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878500"/>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4476" y="4420152"/>
            <a:ext cx="8778240" cy="548640"/>
            <a:chOff x="69668" y="4204252"/>
            <a:chExt cx="8989042" cy="413085"/>
          </a:xfrm>
        </p:grpSpPr>
        <p:sp>
          <p:nvSpPr>
            <p:cNvPr id="245" name="Rounded Rectangle 244"/>
            <p:cNvSpPr/>
            <p:nvPr/>
          </p:nvSpPr>
          <p:spPr>
            <a:xfrm>
              <a:off x="69668" y="4209478"/>
              <a:ext cx="1776248" cy="407859"/>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rapezoid 368"/>
            <p:cNvSpPr/>
            <p:nvPr/>
          </p:nvSpPr>
          <p:spPr>
            <a:xfrm>
              <a:off x="1583377" y="4204252"/>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grpSp>
        <p:nvGrpSpPr>
          <p:cNvPr id="17" name="Group 16"/>
          <p:cNvGrpSpPr/>
          <p:nvPr/>
        </p:nvGrpSpPr>
        <p:grpSpPr>
          <a:xfrm>
            <a:off x="194476" y="3857801"/>
            <a:ext cx="8778240" cy="548640"/>
            <a:chOff x="74926" y="3769755"/>
            <a:chExt cx="8989042" cy="410848"/>
          </a:xfrm>
        </p:grpSpPr>
        <p:sp>
          <p:nvSpPr>
            <p:cNvPr id="251" name="Rounded Rectangle 250"/>
            <p:cNvSpPr/>
            <p:nvPr/>
          </p:nvSpPr>
          <p:spPr>
            <a:xfrm>
              <a:off x="74926" y="3776402"/>
              <a:ext cx="1776248" cy="40420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Trapezoid 367"/>
            <p:cNvSpPr/>
            <p:nvPr/>
          </p:nvSpPr>
          <p:spPr>
            <a:xfrm>
              <a:off x="1588635" y="3769755"/>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grpSp>
        <p:nvGrpSpPr>
          <p:cNvPr id="16" name="Group 15"/>
          <p:cNvGrpSpPr/>
          <p:nvPr/>
        </p:nvGrpSpPr>
        <p:grpSpPr>
          <a:xfrm>
            <a:off x="194476" y="3295450"/>
            <a:ext cx="8778240" cy="548640"/>
            <a:chOff x="72742" y="3324868"/>
            <a:chExt cx="8989042" cy="408148"/>
          </a:xfrm>
        </p:grpSpPr>
        <p:sp>
          <p:nvSpPr>
            <p:cNvPr id="263" name="Rounded Rectangle 262"/>
            <p:cNvSpPr/>
            <p:nvPr/>
          </p:nvSpPr>
          <p:spPr>
            <a:xfrm>
              <a:off x="72742" y="3327042"/>
              <a:ext cx="1776248" cy="40597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rapezoid 370"/>
            <p:cNvSpPr/>
            <p:nvPr/>
          </p:nvSpPr>
          <p:spPr>
            <a:xfrm>
              <a:off x="1586451" y="3324868"/>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defRPr/>
              </a:pPr>
              <a:endParaRPr lang="en-US" sz="900" dirty="0">
                <a:solidFill>
                  <a:srgbClr val="FFFFFF"/>
                </a:solidFill>
                <a:latin typeface="Arial Narrow" charset="0"/>
                <a:ea typeface="Arial Narrow" charset="0"/>
                <a:cs typeface="Arial Narrow" charset="0"/>
              </a:endParaRPr>
            </a:p>
          </p:txBody>
        </p:sp>
      </p:grpSp>
      <p:sp>
        <p:nvSpPr>
          <p:cNvPr id="239" name="Rounded Rectangle 238"/>
          <p:cNvSpPr/>
          <p:nvPr/>
        </p:nvSpPr>
        <p:spPr>
          <a:xfrm>
            <a:off x="194476" y="2177728"/>
            <a:ext cx="1734593" cy="541725"/>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Trapezoid 364"/>
          <p:cNvSpPr/>
          <p:nvPr/>
        </p:nvSpPr>
        <p:spPr>
          <a:xfrm>
            <a:off x="1672687" y="2177728"/>
            <a:ext cx="7300029" cy="539703"/>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nvGrpSpPr>
          <p:cNvPr id="9" name="Group 8"/>
          <p:cNvGrpSpPr/>
          <p:nvPr/>
        </p:nvGrpSpPr>
        <p:grpSpPr>
          <a:xfrm>
            <a:off x="194476" y="1046046"/>
            <a:ext cx="8778240" cy="548640"/>
            <a:chOff x="59152" y="1300046"/>
            <a:chExt cx="8990664" cy="653106"/>
          </a:xfrm>
        </p:grpSpPr>
        <p:sp>
          <p:nvSpPr>
            <p:cNvPr id="5" name="Rounded Rectangle 4"/>
            <p:cNvSpPr/>
            <p:nvPr/>
          </p:nvSpPr>
          <p:spPr>
            <a:xfrm>
              <a:off x="59152" y="1300819"/>
              <a:ext cx="1776248" cy="65047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rapezoid 365"/>
            <p:cNvSpPr/>
            <p:nvPr/>
          </p:nvSpPr>
          <p:spPr>
            <a:xfrm>
              <a:off x="1572861" y="1300046"/>
              <a:ext cx="7476955" cy="653106"/>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grpSp>
        <p:nvGrpSpPr>
          <p:cNvPr id="12" name="Group 11"/>
          <p:cNvGrpSpPr/>
          <p:nvPr/>
        </p:nvGrpSpPr>
        <p:grpSpPr>
          <a:xfrm>
            <a:off x="194476" y="1608397"/>
            <a:ext cx="8778240" cy="548640"/>
            <a:chOff x="59152" y="1985191"/>
            <a:chExt cx="8989042" cy="407859"/>
          </a:xfrm>
        </p:grpSpPr>
        <p:sp>
          <p:nvSpPr>
            <p:cNvPr id="230" name="Rounded Rectangle 229"/>
            <p:cNvSpPr/>
            <p:nvPr/>
          </p:nvSpPr>
          <p:spPr>
            <a:xfrm>
              <a:off x="59152" y="1985356"/>
              <a:ext cx="1776248" cy="406633"/>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Trapezoid 366"/>
            <p:cNvSpPr/>
            <p:nvPr/>
          </p:nvSpPr>
          <p:spPr>
            <a:xfrm>
              <a:off x="1572861" y="1985191"/>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grpSp>
        <p:nvGrpSpPr>
          <p:cNvPr id="14" name="Group 13"/>
          <p:cNvGrpSpPr/>
          <p:nvPr/>
        </p:nvGrpSpPr>
        <p:grpSpPr>
          <a:xfrm>
            <a:off x="194476" y="2733099"/>
            <a:ext cx="8778240" cy="548640"/>
            <a:chOff x="67484" y="2875128"/>
            <a:chExt cx="8989042" cy="411200"/>
          </a:xfrm>
        </p:grpSpPr>
        <p:sp>
          <p:nvSpPr>
            <p:cNvPr id="257" name="Rounded Rectangle 256"/>
            <p:cNvSpPr/>
            <p:nvPr/>
          </p:nvSpPr>
          <p:spPr>
            <a:xfrm>
              <a:off x="67484" y="2880354"/>
              <a:ext cx="1776248" cy="40597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Trapezoid 369"/>
            <p:cNvSpPr/>
            <p:nvPr/>
          </p:nvSpPr>
          <p:spPr>
            <a:xfrm>
              <a:off x="1581193" y="2875128"/>
              <a:ext cx="7475333" cy="407859"/>
            </a:xfrm>
            <a:prstGeom prst="trapezoid">
              <a:avLst>
                <a:gd name="adj" fmla="val 0"/>
              </a:avLst>
            </a:prstGeom>
            <a:solidFill>
              <a:srgbClr val="ECECEC"/>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endParaRPr lang="en-US" sz="900" dirty="0">
                <a:solidFill>
                  <a:srgbClr val="FFFFFF"/>
                </a:solidFill>
                <a:latin typeface="Arial Narrow" charset="0"/>
                <a:ea typeface="Arial Narrow" charset="0"/>
                <a:cs typeface="Arial Narrow" charset="0"/>
              </a:endParaRPr>
            </a:p>
          </p:txBody>
        </p:sp>
      </p:grpSp>
      <p:sp>
        <p:nvSpPr>
          <p:cNvPr id="8" name="Trapezoid 7"/>
          <p:cNvSpPr/>
          <p:nvPr/>
        </p:nvSpPr>
        <p:spPr>
          <a:xfrm>
            <a:off x="-8724" y="1217087"/>
            <a:ext cx="9150346" cy="996913"/>
          </a:xfrm>
          <a:prstGeom prst="trapezoid">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algn="ctr" defTabSz="685622">
              <a:defRPr/>
            </a:pPr>
            <a:endParaRPr lang="en-US" dirty="0">
              <a:solidFill>
                <a:srgbClr val="FFFFFF"/>
              </a:solidFill>
              <a:latin typeface="Arial Rounded MT Bold" panose="020F0704030504030204" pitchFamily="34" charset="0"/>
            </a:endParaRPr>
          </a:p>
        </p:txBody>
      </p:sp>
      <p:sp>
        <p:nvSpPr>
          <p:cNvPr id="223" name="TextBox 222"/>
          <p:cNvSpPr txBox="1"/>
          <p:nvPr/>
        </p:nvSpPr>
        <p:spPr>
          <a:xfrm>
            <a:off x="953298" y="491434"/>
            <a:ext cx="694673" cy="369332"/>
          </a:xfrm>
          <a:prstGeom prst="rect">
            <a:avLst/>
          </a:prstGeom>
          <a:noFill/>
        </p:spPr>
        <p:txBody>
          <a:bodyPr wrap="square" rtlCol="0">
            <a:spAutoFit/>
          </a:bodyPr>
          <a:lstStyle/>
          <a:p>
            <a:pPr algn="ctr" defTabSz="685651">
              <a:defRPr/>
            </a:pPr>
            <a:r>
              <a:rPr lang="en-US" sz="900" dirty="0">
                <a:solidFill>
                  <a:schemeClr val="tx2"/>
                </a:solidFill>
                <a:ea typeface="ＭＳ Ｐゴシック" charset="0"/>
              </a:rPr>
              <a:t>Sample Job Titles</a:t>
            </a:r>
          </a:p>
        </p:txBody>
      </p:sp>
      <p:cxnSp>
        <p:nvCxnSpPr>
          <p:cNvPr id="224" name="Straight Arrow Connector 223"/>
          <p:cNvCxnSpPr/>
          <p:nvPr/>
        </p:nvCxnSpPr>
        <p:spPr>
          <a:xfrm flipV="1">
            <a:off x="4454525" y="439537"/>
            <a:ext cx="0" cy="439473"/>
          </a:xfrm>
          <a:prstGeom prst="straightConnector1">
            <a:avLst/>
          </a:prstGeom>
          <a:ln w="9525">
            <a:solidFill>
              <a:schemeClr val="bg1">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flipV="1">
            <a:off x="7295326" y="439537"/>
            <a:ext cx="0" cy="439473"/>
          </a:xfrm>
          <a:prstGeom prst="straightConnector1">
            <a:avLst/>
          </a:prstGeom>
          <a:ln w="9525">
            <a:solidFill>
              <a:schemeClr val="bg1">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flipV="1">
            <a:off x="1649124" y="439537"/>
            <a:ext cx="0" cy="439473"/>
          </a:xfrm>
          <a:prstGeom prst="straightConnector1">
            <a:avLst/>
          </a:prstGeom>
          <a:ln w="9525">
            <a:solidFill>
              <a:schemeClr val="bg1">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34" name="TextBox 233"/>
          <p:cNvSpPr txBox="1"/>
          <p:nvPr/>
        </p:nvSpPr>
        <p:spPr>
          <a:xfrm>
            <a:off x="1751382" y="467736"/>
            <a:ext cx="1614989" cy="392399"/>
          </a:xfrm>
          <a:prstGeom prst="rect">
            <a:avLst/>
          </a:prstGeom>
          <a:noFill/>
        </p:spPr>
        <p:txBody>
          <a:bodyPr lIns="68562" tIns="34282" rIns="68562" bIns="34282">
            <a:spAutoFit/>
          </a:bodyPr>
          <a:lstStyle/>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Technical Support</a:t>
            </a:r>
          </a:p>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IT Field Service Technician</a:t>
            </a:r>
          </a:p>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Help Desk Technician</a:t>
            </a:r>
          </a:p>
        </p:txBody>
      </p:sp>
      <p:sp>
        <p:nvSpPr>
          <p:cNvPr id="235" name="TextBox 234"/>
          <p:cNvSpPr txBox="1"/>
          <p:nvPr/>
        </p:nvSpPr>
        <p:spPr>
          <a:xfrm>
            <a:off x="2995392" y="467736"/>
            <a:ext cx="1458214" cy="407788"/>
          </a:xfrm>
          <a:prstGeom prst="rect">
            <a:avLst/>
          </a:prstGeom>
          <a:noFill/>
        </p:spPr>
        <p:txBody>
          <a:bodyPr wrap="square" lIns="68562" tIns="34282" rIns="68562" bIns="34282">
            <a:spAutoFit/>
          </a:bodyPr>
          <a:lstStyle>
            <a:defPPr>
              <a:defRPr lang="en-US"/>
            </a:defPPr>
            <a:lvl1pPr marL="115888" indent="-115888" defTabSz="685651">
              <a:buSzPct val="80000"/>
              <a:buFont typeface="Arial"/>
              <a:buChar char="•"/>
              <a:defRPr sz="800">
                <a:solidFill>
                  <a:srgbClr val="676767"/>
                </a:solidFill>
                <a:ea typeface="Arial Unicode MS" panose="020B0604020202020204" pitchFamily="34" charset="-128"/>
                <a:cs typeface="Arial Unicode MS" panose="020B0604020202020204" pitchFamily="34" charset="-128"/>
              </a:defRPr>
            </a:lvl1pPr>
          </a:lstStyle>
          <a:p>
            <a:r>
              <a:rPr lang="en-US" sz="700" dirty="0"/>
              <a:t>Mobile Application Support</a:t>
            </a:r>
          </a:p>
          <a:p>
            <a:r>
              <a:rPr lang="en-US" sz="700" dirty="0"/>
              <a:t>Network Support Technician</a:t>
            </a:r>
          </a:p>
          <a:p>
            <a:r>
              <a:rPr lang="en-US" sz="700" dirty="0"/>
              <a:t>Network Analyst</a:t>
            </a:r>
          </a:p>
        </p:txBody>
      </p:sp>
      <p:sp>
        <p:nvSpPr>
          <p:cNvPr id="236" name="TextBox 235"/>
          <p:cNvSpPr txBox="1"/>
          <p:nvPr/>
        </p:nvSpPr>
        <p:spPr>
          <a:xfrm>
            <a:off x="4610666" y="467736"/>
            <a:ext cx="1327659" cy="392399"/>
          </a:xfrm>
          <a:prstGeom prst="rect">
            <a:avLst/>
          </a:prstGeom>
          <a:noFill/>
        </p:spPr>
        <p:txBody>
          <a:bodyPr wrap="square" lIns="68562" tIns="34282" rIns="68562" bIns="34282">
            <a:spAutoFit/>
          </a:bodyPr>
          <a:lstStyle/>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Network Technician</a:t>
            </a:r>
          </a:p>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Support Engineer</a:t>
            </a:r>
          </a:p>
          <a:p>
            <a:pPr marL="115888" indent="-115888" defTabSz="685651">
              <a:buSzPct val="80000"/>
              <a:buFont typeface="Arial"/>
              <a:buChar char="•"/>
              <a:defRPr/>
            </a:pPr>
            <a:r>
              <a:rPr lang="en-US" sz="700" dirty="0">
                <a:solidFill>
                  <a:srgbClr val="676767"/>
                </a:solidFill>
                <a:ea typeface="Arial Unicode MS" panose="020B0604020202020204" pitchFamily="34" charset="-128"/>
                <a:cs typeface="Arial Unicode MS" panose="020B0604020202020204" pitchFamily="34" charset="-128"/>
              </a:rPr>
              <a:t>Network Administrator</a:t>
            </a:r>
          </a:p>
        </p:txBody>
      </p:sp>
      <p:sp>
        <p:nvSpPr>
          <p:cNvPr id="237" name="TextBox 236"/>
          <p:cNvSpPr txBox="1"/>
          <p:nvPr/>
        </p:nvSpPr>
        <p:spPr>
          <a:xfrm>
            <a:off x="5727178" y="467736"/>
            <a:ext cx="1567133" cy="392399"/>
          </a:xfrm>
          <a:prstGeom prst="rect">
            <a:avLst/>
          </a:prstGeom>
          <a:noFill/>
        </p:spPr>
        <p:txBody>
          <a:bodyPr wrap="square" lIns="68562" tIns="34282" rIns="68562" bIns="34282">
            <a:spAutoFit/>
          </a:bodyPr>
          <a:lstStyle>
            <a:defPPr>
              <a:defRPr lang="en-US"/>
            </a:defPPr>
            <a:lvl1pPr marL="115888" indent="-115888" defTabSz="685651">
              <a:buSzPct val="80000"/>
              <a:buFont typeface="Arial"/>
              <a:buChar char="•"/>
              <a:defRPr sz="800">
                <a:solidFill>
                  <a:srgbClr val="676767"/>
                </a:solidFill>
                <a:ea typeface="Arial Unicode MS" panose="020B0604020202020204" pitchFamily="34" charset="-128"/>
                <a:cs typeface="Arial Unicode MS" panose="020B0604020202020204" pitchFamily="34" charset="-128"/>
              </a:defRPr>
            </a:lvl1pPr>
          </a:lstStyle>
          <a:p>
            <a:r>
              <a:rPr lang="en-US" sz="700" dirty="0"/>
              <a:t>Entry-Level Network Engineer</a:t>
            </a:r>
          </a:p>
          <a:p>
            <a:r>
              <a:rPr lang="en-US" sz="700" dirty="0"/>
              <a:t>Linux Administrator</a:t>
            </a:r>
          </a:p>
          <a:p>
            <a:r>
              <a:rPr lang="en-US" sz="700" dirty="0"/>
              <a:t>Cyber Ops Analyst</a:t>
            </a:r>
          </a:p>
        </p:txBody>
      </p:sp>
      <p:sp>
        <p:nvSpPr>
          <p:cNvPr id="238" name="TextBox 237"/>
          <p:cNvSpPr txBox="1"/>
          <p:nvPr/>
        </p:nvSpPr>
        <p:spPr>
          <a:xfrm>
            <a:off x="7396731" y="467736"/>
            <a:ext cx="1894851" cy="284677"/>
          </a:xfrm>
          <a:prstGeom prst="rect">
            <a:avLst/>
          </a:prstGeom>
          <a:noFill/>
        </p:spPr>
        <p:txBody>
          <a:bodyPr wrap="square" lIns="68562" tIns="34282" rIns="68562" bIns="34282">
            <a:spAutoFit/>
          </a:bodyPr>
          <a:lstStyle>
            <a:defPPr>
              <a:defRPr lang="en-US"/>
            </a:defPPr>
            <a:lvl1pPr marL="115888" indent="-115888" defTabSz="685651">
              <a:buSzPct val="80000"/>
              <a:buFont typeface="Arial"/>
              <a:buChar char="•"/>
              <a:defRPr sz="800">
                <a:solidFill>
                  <a:srgbClr val="676767"/>
                </a:solidFill>
                <a:ea typeface="Arial Unicode MS" panose="020B0604020202020204" pitchFamily="34" charset="-128"/>
                <a:cs typeface="Arial Unicode MS" panose="020B0604020202020204" pitchFamily="34" charset="-128"/>
              </a:defRPr>
            </a:lvl1pPr>
          </a:lstStyle>
          <a:p>
            <a:r>
              <a:rPr lang="en-US" sz="700" dirty="0"/>
              <a:t>Level II Network Engineer</a:t>
            </a:r>
          </a:p>
          <a:p>
            <a:r>
              <a:rPr lang="en-US" sz="700" dirty="0"/>
              <a:t>Network Designer</a:t>
            </a:r>
          </a:p>
        </p:txBody>
      </p:sp>
      <p:sp>
        <p:nvSpPr>
          <p:cNvPr id="244" name="TextBox 243"/>
          <p:cNvSpPr txBox="1"/>
          <p:nvPr/>
        </p:nvSpPr>
        <p:spPr>
          <a:xfrm>
            <a:off x="8389074" y="166839"/>
            <a:ext cx="781050" cy="121252"/>
          </a:xfrm>
          <a:prstGeom prst="rect">
            <a:avLst/>
          </a:prstGeom>
          <a:noFill/>
        </p:spPr>
        <p:txBody>
          <a:bodyPr wrap="square" lIns="0" tIns="0" rIns="0" bIns="0" rtlCol="0">
            <a:spAutoFit/>
          </a:bodyPr>
          <a:lstStyle/>
          <a:p>
            <a:r>
              <a:rPr lang="en-US" sz="788" dirty="0">
                <a:solidFill>
                  <a:schemeClr val="tx1">
                    <a:lumMod val="60000"/>
                    <a:lumOff val="40000"/>
                  </a:schemeClr>
                </a:solidFill>
                <a:latin typeface="Arial" panose="020B0604020202020204" pitchFamily="34" charset="0"/>
                <a:cs typeface="Arial" panose="020B0604020202020204" pitchFamily="34" charset="0"/>
              </a:rPr>
              <a:t>Jan2019</a:t>
            </a:r>
          </a:p>
        </p:txBody>
      </p:sp>
      <p:sp>
        <p:nvSpPr>
          <p:cNvPr id="250" name="Freeform 611"/>
          <p:cNvSpPr>
            <a:spLocks noChangeAspect="1" noEditPoints="1"/>
          </p:cNvSpPr>
          <p:nvPr/>
        </p:nvSpPr>
        <p:spPr bwMode="auto">
          <a:xfrm>
            <a:off x="8117674" y="119432"/>
            <a:ext cx="216680" cy="216066"/>
          </a:xfrm>
          <a:custGeom>
            <a:avLst/>
            <a:gdLst>
              <a:gd name="T0" fmla="*/ 534 w 734"/>
              <a:gd name="T1" fmla="*/ 250 h 733"/>
              <a:gd name="T2" fmla="*/ 600 w 734"/>
              <a:gd name="T3" fmla="*/ 250 h 733"/>
              <a:gd name="T4" fmla="*/ 567 w 734"/>
              <a:gd name="T5" fmla="*/ 433 h 733"/>
              <a:gd name="T6" fmla="*/ 567 w 734"/>
              <a:gd name="T7" fmla="*/ 366 h 733"/>
              <a:gd name="T8" fmla="*/ 567 w 734"/>
              <a:gd name="T9" fmla="*/ 433 h 733"/>
              <a:gd name="T10" fmla="*/ 400 w 734"/>
              <a:gd name="T11" fmla="*/ 250 h 733"/>
              <a:gd name="T12" fmla="*/ 467 w 734"/>
              <a:gd name="T13" fmla="*/ 250 h 733"/>
              <a:gd name="T14" fmla="*/ 433 w 734"/>
              <a:gd name="T15" fmla="*/ 433 h 733"/>
              <a:gd name="T16" fmla="*/ 433 w 734"/>
              <a:gd name="T17" fmla="*/ 366 h 733"/>
              <a:gd name="T18" fmla="*/ 433 w 734"/>
              <a:gd name="T19" fmla="*/ 433 h 733"/>
              <a:gd name="T20" fmla="*/ 400 w 734"/>
              <a:gd name="T21" fmla="*/ 550 h 733"/>
              <a:gd name="T22" fmla="*/ 467 w 734"/>
              <a:gd name="T23" fmla="*/ 550 h 733"/>
              <a:gd name="T24" fmla="*/ 300 w 734"/>
              <a:gd name="T25" fmla="*/ 283 h 733"/>
              <a:gd name="T26" fmla="*/ 300 w 734"/>
              <a:gd name="T27" fmla="*/ 216 h 733"/>
              <a:gd name="T28" fmla="*/ 300 w 734"/>
              <a:gd name="T29" fmla="*/ 283 h 733"/>
              <a:gd name="T30" fmla="*/ 267 w 734"/>
              <a:gd name="T31" fmla="*/ 400 h 733"/>
              <a:gd name="T32" fmla="*/ 334 w 734"/>
              <a:gd name="T33" fmla="*/ 400 h 733"/>
              <a:gd name="T34" fmla="*/ 300 w 734"/>
              <a:gd name="T35" fmla="*/ 583 h 733"/>
              <a:gd name="T36" fmla="*/ 300 w 734"/>
              <a:gd name="T37" fmla="*/ 516 h 733"/>
              <a:gd name="T38" fmla="*/ 300 w 734"/>
              <a:gd name="T39" fmla="*/ 583 h 733"/>
              <a:gd name="T40" fmla="*/ 133 w 734"/>
              <a:gd name="T41" fmla="*/ 250 h 733"/>
              <a:gd name="T42" fmla="*/ 200 w 734"/>
              <a:gd name="T43" fmla="*/ 250 h 733"/>
              <a:gd name="T44" fmla="*/ 167 w 734"/>
              <a:gd name="T45" fmla="*/ 433 h 733"/>
              <a:gd name="T46" fmla="*/ 167 w 734"/>
              <a:gd name="T47" fmla="*/ 366 h 733"/>
              <a:gd name="T48" fmla="*/ 167 w 734"/>
              <a:gd name="T49" fmla="*/ 433 h 733"/>
              <a:gd name="T50" fmla="*/ 133 w 734"/>
              <a:gd name="T51" fmla="*/ 550 h 733"/>
              <a:gd name="T52" fmla="*/ 200 w 734"/>
              <a:gd name="T53" fmla="*/ 550 h 733"/>
              <a:gd name="T54" fmla="*/ 700 w 734"/>
              <a:gd name="T55" fmla="*/ 0 h 733"/>
              <a:gd name="T56" fmla="*/ 600 w 734"/>
              <a:gd name="T57" fmla="*/ 33 h 733"/>
              <a:gd name="T58" fmla="*/ 534 w 734"/>
              <a:gd name="T59" fmla="*/ 33 h 733"/>
              <a:gd name="T60" fmla="*/ 200 w 734"/>
              <a:gd name="T61" fmla="*/ 0 h 733"/>
              <a:gd name="T62" fmla="*/ 167 w 734"/>
              <a:gd name="T63" fmla="*/ 66 h 733"/>
              <a:gd name="T64" fmla="*/ 133 w 734"/>
              <a:gd name="T65" fmla="*/ 0 h 733"/>
              <a:gd name="T66" fmla="*/ 0 w 734"/>
              <a:gd name="T67" fmla="*/ 33 h 733"/>
              <a:gd name="T68" fmla="*/ 34 w 734"/>
              <a:gd name="T69" fmla="*/ 733 h 733"/>
              <a:gd name="T70" fmla="*/ 734 w 734"/>
              <a:gd name="T71" fmla="*/ 700 h 733"/>
              <a:gd name="T72" fmla="*/ 700 w 734"/>
              <a:gd name="T73"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733">
                <a:moveTo>
                  <a:pt x="567" y="283"/>
                </a:moveTo>
                <a:cubicBezTo>
                  <a:pt x="548" y="283"/>
                  <a:pt x="534" y="268"/>
                  <a:pt x="534" y="250"/>
                </a:cubicBezTo>
                <a:cubicBezTo>
                  <a:pt x="534" y="231"/>
                  <a:pt x="548" y="216"/>
                  <a:pt x="567" y="216"/>
                </a:cubicBezTo>
                <a:cubicBezTo>
                  <a:pt x="585" y="216"/>
                  <a:pt x="600" y="231"/>
                  <a:pt x="600" y="250"/>
                </a:cubicBezTo>
                <a:cubicBezTo>
                  <a:pt x="600" y="268"/>
                  <a:pt x="585" y="283"/>
                  <a:pt x="567" y="283"/>
                </a:cubicBezTo>
                <a:close/>
                <a:moveTo>
                  <a:pt x="567" y="433"/>
                </a:moveTo>
                <a:cubicBezTo>
                  <a:pt x="548" y="433"/>
                  <a:pt x="534" y="418"/>
                  <a:pt x="534" y="400"/>
                </a:cubicBezTo>
                <a:cubicBezTo>
                  <a:pt x="534" y="381"/>
                  <a:pt x="548" y="366"/>
                  <a:pt x="567" y="366"/>
                </a:cubicBezTo>
                <a:cubicBezTo>
                  <a:pt x="585" y="366"/>
                  <a:pt x="600" y="381"/>
                  <a:pt x="600" y="400"/>
                </a:cubicBezTo>
                <a:cubicBezTo>
                  <a:pt x="600" y="418"/>
                  <a:pt x="585" y="433"/>
                  <a:pt x="567" y="433"/>
                </a:cubicBezTo>
                <a:close/>
                <a:moveTo>
                  <a:pt x="433" y="283"/>
                </a:moveTo>
                <a:cubicBezTo>
                  <a:pt x="415" y="283"/>
                  <a:pt x="400" y="268"/>
                  <a:pt x="400" y="250"/>
                </a:cubicBezTo>
                <a:cubicBezTo>
                  <a:pt x="400" y="231"/>
                  <a:pt x="415" y="216"/>
                  <a:pt x="433" y="216"/>
                </a:cubicBezTo>
                <a:cubicBezTo>
                  <a:pt x="452" y="216"/>
                  <a:pt x="467" y="231"/>
                  <a:pt x="467" y="250"/>
                </a:cubicBezTo>
                <a:cubicBezTo>
                  <a:pt x="467" y="268"/>
                  <a:pt x="452" y="283"/>
                  <a:pt x="433" y="283"/>
                </a:cubicBezTo>
                <a:close/>
                <a:moveTo>
                  <a:pt x="433" y="433"/>
                </a:moveTo>
                <a:cubicBezTo>
                  <a:pt x="415" y="433"/>
                  <a:pt x="400" y="418"/>
                  <a:pt x="400" y="400"/>
                </a:cubicBezTo>
                <a:cubicBezTo>
                  <a:pt x="400" y="381"/>
                  <a:pt x="415" y="366"/>
                  <a:pt x="433" y="366"/>
                </a:cubicBezTo>
                <a:cubicBezTo>
                  <a:pt x="452" y="366"/>
                  <a:pt x="467" y="381"/>
                  <a:pt x="467" y="400"/>
                </a:cubicBezTo>
                <a:cubicBezTo>
                  <a:pt x="467" y="418"/>
                  <a:pt x="452" y="433"/>
                  <a:pt x="433" y="433"/>
                </a:cubicBezTo>
                <a:close/>
                <a:moveTo>
                  <a:pt x="433" y="583"/>
                </a:moveTo>
                <a:cubicBezTo>
                  <a:pt x="415" y="583"/>
                  <a:pt x="400" y="568"/>
                  <a:pt x="400" y="550"/>
                </a:cubicBezTo>
                <a:cubicBezTo>
                  <a:pt x="400" y="531"/>
                  <a:pt x="415" y="516"/>
                  <a:pt x="433" y="516"/>
                </a:cubicBezTo>
                <a:cubicBezTo>
                  <a:pt x="452" y="516"/>
                  <a:pt x="467" y="531"/>
                  <a:pt x="467" y="550"/>
                </a:cubicBezTo>
                <a:cubicBezTo>
                  <a:pt x="467" y="568"/>
                  <a:pt x="452" y="583"/>
                  <a:pt x="433" y="583"/>
                </a:cubicBezTo>
                <a:close/>
                <a:moveTo>
                  <a:pt x="300" y="283"/>
                </a:moveTo>
                <a:cubicBezTo>
                  <a:pt x="282" y="283"/>
                  <a:pt x="267" y="268"/>
                  <a:pt x="267" y="250"/>
                </a:cubicBezTo>
                <a:cubicBezTo>
                  <a:pt x="267" y="231"/>
                  <a:pt x="282" y="216"/>
                  <a:pt x="300" y="216"/>
                </a:cubicBezTo>
                <a:cubicBezTo>
                  <a:pt x="319" y="216"/>
                  <a:pt x="334" y="231"/>
                  <a:pt x="334" y="250"/>
                </a:cubicBezTo>
                <a:cubicBezTo>
                  <a:pt x="334" y="268"/>
                  <a:pt x="319" y="283"/>
                  <a:pt x="300" y="283"/>
                </a:cubicBezTo>
                <a:close/>
                <a:moveTo>
                  <a:pt x="300" y="433"/>
                </a:moveTo>
                <a:cubicBezTo>
                  <a:pt x="282" y="433"/>
                  <a:pt x="267" y="418"/>
                  <a:pt x="267" y="400"/>
                </a:cubicBezTo>
                <a:cubicBezTo>
                  <a:pt x="267" y="381"/>
                  <a:pt x="282" y="366"/>
                  <a:pt x="300" y="366"/>
                </a:cubicBezTo>
                <a:cubicBezTo>
                  <a:pt x="319" y="366"/>
                  <a:pt x="334" y="381"/>
                  <a:pt x="334" y="400"/>
                </a:cubicBezTo>
                <a:cubicBezTo>
                  <a:pt x="334" y="418"/>
                  <a:pt x="319" y="433"/>
                  <a:pt x="300" y="433"/>
                </a:cubicBezTo>
                <a:close/>
                <a:moveTo>
                  <a:pt x="300" y="583"/>
                </a:moveTo>
                <a:cubicBezTo>
                  <a:pt x="282" y="583"/>
                  <a:pt x="267" y="568"/>
                  <a:pt x="267" y="550"/>
                </a:cubicBezTo>
                <a:cubicBezTo>
                  <a:pt x="267" y="531"/>
                  <a:pt x="282" y="516"/>
                  <a:pt x="300" y="516"/>
                </a:cubicBezTo>
                <a:cubicBezTo>
                  <a:pt x="319" y="516"/>
                  <a:pt x="334" y="531"/>
                  <a:pt x="334" y="550"/>
                </a:cubicBezTo>
                <a:cubicBezTo>
                  <a:pt x="334" y="568"/>
                  <a:pt x="319" y="583"/>
                  <a:pt x="300" y="583"/>
                </a:cubicBezTo>
                <a:close/>
                <a:moveTo>
                  <a:pt x="167" y="283"/>
                </a:moveTo>
                <a:cubicBezTo>
                  <a:pt x="149" y="283"/>
                  <a:pt x="133" y="268"/>
                  <a:pt x="133" y="250"/>
                </a:cubicBezTo>
                <a:cubicBezTo>
                  <a:pt x="133" y="231"/>
                  <a:pt x="149" y="216"/>
                  <a:pt x="167" y="216"/>
                </a:cubicBezTo>
                <a:cubicBezTo>
                  <a:pt x="185" y="216"/>
                  <a:pt x="200" y="231"/>
                  <a:pt x="200" y="250"/>
                </a:cubicBezTo>
                <a:cubicBezTo>
                  <a:pt x="200" y="268"/>
                  <a:pt x="185" y="283"/>
                  <a:pt x="167" y="283"/>
                </a:cubicBezTo>
                <a:close/>
                <a:moveTo>
                  <a:pt x="167" y="433"/>
                </a:moveTo>
                <a:cubicBezTo>
                  <a:pt x="149" y="433"/>
                  <a:pt x="133" y="418"/>
                  <a:pt x="133" y="400"/>
                </a:cubicBezTo>
                <a:cubicBezTo>
                  <a:pt x="133" y="381"/>
                  <a:pt x="149" y="366"/>
                  <a:pt x="167" y="366"/>
                </a:cubicBezTo>
                <a:cubicBezTo>
                  <a:pt x="185" y="366"/>
                  <a:pt x="200" y="381"/>
                  <a:pt x="200" y="400"/>
                </a:cubicBezTo>
                <a:cubicBezTo>
                  <a:pt x="200" y="418"/>
                  <a:pt x="185" y="433"/>
                  <a:pt x="167" y="433"/>
                </a:cubicBezTo>
                <a:close/>
                <a:moveTo>
                  <a:pt x="167" y="583"/>
                </a:moveTo>
                <a:cubicBezTo>
                  <a:pt x="149" y="583"/>
                  <a:pt x="133" y="568"/>
                  <a:pt x="133" y="550"/>
                </a:cubicBezTo>
                <a:cubicBezTo>
                  <a:pt x="133" y="531"/>
                  <a:pt x="149" y="516"/>
                  <a:pt x="167" y="516"/>
                </a:cubicBezTo>
                <a:cubicBezTo>
                  <a:pt x="185" y="516"/>
                  <a:pt x="200" y="531"/>
                  <a:pt x="200" y="550"/>
                </a:cubicBezTo>
                <a:cubicBezTo>
                  <a:pt x="200" y="568"/>
                  <a:pt x="185" y="583"/>
                  <a:pt x="167" y="583"/>
                </a:cubicBezTo>
                <a:close/>
                <a:moveTo>
                  <a:pt x="700" y="0"/>
                </a:moveTo>
                <a:lnTo>
                  <a:pt x="600" y="0"/>
                </a:lnTo>
                <a:lnTo>
                  <a:pt x="600" y="33"/>
                </a:lnTo>
                <a:cubicBezTo>
                  <a:pt x="600" y="51"/>
                  <a:pt x="585" y="66"/>
                  <a:pt x="567" y="66"/>
                </a:cubicBezTo>
                <a:cubicBezTo>
                  <a:pt x="548" y="66"/>
                  <a:pt x="534" y="51"/>
                  <a:pt x="534" y="33"/>
                </a:cubicBezTo>
                <a:lnTo>
                  <a:pt x="534" y="0"/>
                </a:lnTo>
                <a:lnTo>
                  <a:pt x="200" y="0"/>
                </a:lnTo>
                <a:lnTo>
                  <a:pt x="200" y="33"/>
                </a:lnTo>
                <a:cubicBezTo>
                  <a:pt x="200" y="51"/>
                  <a:pt x="185" y="66"/>
                  <a:pt x="167" y="66"/>
                </a:cubicBezTo>
                <a:cubicBezTo>
                  <a:pt x="149" y="66"/>
                  <a:pt x="133" y="51"/>
                  <a:pt x="133" y="33"/>
                </a:cubicBezTo>
                <a:lnTo>
                  <a:pt x="133" y="0"/>
                </a:lnTo>
                <a:lnTo>
                  <a:pt x="34" y="0"/>
                </a:lnTo>
                <a:cubicBezTo>
                  <a:pt x="15" y="0"/>
                  <a:pt x="0" y="15"/>
                  <a:pt x="0" y="33"/>
                </a:cubicBezTo>
                <a:lnTo>
                  <a:pt x="0" y="700"/>
                </a:lnTo>
                <a:cubicBezTo>
                  <a:pt x="0" y="718"/>
                  <a:pt x="15" y="733"/>
                  <a:pt x="34" y="733"/>
                </a:cubicBezTo>
                <a:lnTo>
                  <a:pt x="700" y="733"/>
                </a:lnTo>
                <a:cubicBezTo>
                  <a:pt x="718" y="733"/>
                  <a:pt x="734" y="718"/>
                  <a:pt x="734" y="700"/>
                </a:cubicBezTo>
                <a:lnTo>
                  <a:pt x="734" y="33"/>
                </a:lnTo>
                <a:cubicBezTo>
                  <a:pt x="734" y="15"/>
                  <a:pt x="718" y="0"/>
                  <a:pt x="700"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IN" dirty="0"/>
          </a:p>
        </p:txBody>
      </p:sp>
      <p:grpSp>
        <p:nvGrpSpPr>
          <p:cNvPr id="24" name="Group 23"/>
          <p:cNvGrpSpPr/>
          <p:nvPr/>
        </p:nvGrpSpPr>
        <p:grpSpPr>
          <a:xfrm>
            <a:off x="281403" y="1738453"/>
            <a:ext cx="1147661" cy="284989"/>
            <a:chOff x="186757" y="2435948"/>
            <a:chExt cx="1147661" cy="284989"/>
          </a:xfrm>
        </p:grpSpPr>
        <p:grpSp>
          <p:nvGrpSpPr>
            <p:cNvPr id="375" name="Group 374"/>
            <p:cNvGrpSpPr>
              <a:grpSpLocks noChangeAspect="1"/>
            </p:cNvGrpSpPr>
            <p:nvPr/>
          </p:nvGrpSpPr>
          <p:grpSpPr>
            <a:xfrm>
              <a:off x="186757" y="2435948"/>
              <a:ext cx="288472" cy="284989"/>
              <a:chOff x="2632787" y="1629410"/>
              <a:chExt cx="1817884" cy="1795938"/>
            </a:xfrm>
          </p:grpSpPr>
          <p:sp>
            <p:nvSpPr>
              <p:cNvPr id="376" name="Chord 37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Chord 37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9" name="TextBox 378"/>
            <p:cNvSpPr txBox="1"/>
            <p:nvPr/>
          </p:nvSpPr>
          <p:spPr>
            <a:xfrm>
              <a:off x="718738" y="2462081"/>
              <a:ext cx="615680"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Security</a:t>
              </a:r>
            </a:p>
          </p:txBody>
        </p:sp>
        <p:grpSp>
          <p:nvGrpSpPr>
            <p:cNvPr id="380" name="Group 379"/>
            <p:cNvGrpSpPr>
              <a:grpSpLocks noChangeAspect="1"/>
            </p:cNvGrpSpPr>
            <p:nvPr/>
          </p:nvGrpSpPr>
          <p:grpSpPr>
            <a:xfrm>
              <a:off x="271637" y="2488918"/>
              <a:ext cx="127454" cy="182880"/>
              <a:chOff x="-1050925" y="628650"/>
              <a:chExt cx="609600" cy="874712"/>
            </a:xfrm>
          </p:grpSpPr>
          <p:sp>
            <p:nvSpPr>
              <p:cNvPr id="381" name="Freeform 24"/>
              <p:cNvSpPr>
                <a:spLocks/>
              </p:cNvSpPr>
              <p:nvPr/>
            </p:nvSpPr>
            <p:spPr bwMode="auto">
              <a:xfrm>
                <a:off x="-747713" y="628650"/>
                <a:ext cx="306388" cy="874712"/>
              </a:xfrm>
              <a:custGeom>
                <a:avLst/>
                <a:gdLst>
                  <a:gd name="T0" fmla="*/ 149 w 212"/>
                  <a:gd name="T1" fmla="*/ 220 h 609"/>
                  <a:gd name="T2" fmla="*/ 149 w 212"/>
                  <a:gd name="T3" fmla="*/ 149 h 609"/>
                  <a:gd name="T4" fmla="*/ 1 w 212"/>
                  <a:gd name="T5" fmla="*/ 0 h 609"/>
                  <a:gd name="T6" fmla="*/ 0 w 212"/>
                  <a:gd name="T7" fmla="*/ 0 h 609"/>
                  <a:gd name="T8" fmla="*/ 0 w 212"/>
                  <a:gd name="T9" fmla="*/ 47 h 609"/>
                  <a:gd name="T10" fmla="*/ 1 w 212"/>
                  <a:gd name="T11" fmla="*/ 47 h 609"/>
                  <a:gd name="T12" fmla="*/ 103 w 212"/>
                  <a:gd name="T13" fmla="*/ 149 h 609"/>
                  <a:gd name="T14" fmla="*/ 103 w 212"/>
                  <a:gd name="T15" fmla="*/ 220 h 609"/>
                  <a:gd name="T16" fmla="*/ 0 w 212"/>
                  <a:gd name="T17" fmla="*/ 220 h 609"/>
                  <a:gd name="T18" fmla="*/ 0 w 212"/>
                  <a:gd name="T19" fmla="*/ 609 h 609"/>
                  <a:gd name="T20" fmla="*/ 181 w 212"/>
                  <a:gd name="T21" fmla="*/ 609 h 609"/>
                  <a:gd name="T22" fmla="*/ 212 w 212"/>
                  <a:gd name="T23" fmla="*/ 576 h 609"/>
                  <a:gd name="T24" fmla="*/ 212 w 212"/>
                  <a:gd name="T25" fmla="*/ 220 h 609"/>
                  <a:gd name="T26" fmla="*/ 149 w 212"/>
                  <a:gd name="T27"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609">
                    <a:moveTo>
                      <a:pt x="149" y="220"/>
                    </a:moveTo>
                    <a:cubicBezTo>
                      <a:pt x="149" y="149"/>
                      <a:pt x="149" y="149"/>
                      <a:pt x="149" y="149"/>
                    </a:cubicBezTo>
                    <a:cubicBezTo>
                      <a:pt x="149" y="67"/>
                      <a:pt x="83" y="0"/>
                      <a:pt x="1" y="0"/>
                    </a:cubicBezTo>
                    <a:cubicBezTo>
                      <a:pt x="1" y="0"/>
                      <a:pt x="0" y="0"/>
                      <a:pt x="0" y="0"/>
                    </a:cubicBezTo>
                    <a:cubicBezTo>
                      <a:pt x="0" y="47"/>
                      <a:pt x="0" y="47"/>
                      <a:pt x="0" y="47"/>
                    </a:cubicBezTo>
                    <a:cubicBezTo>
                      <a:pt x="0" y="47"/>
                      <a:pt x="1" y="47"/>
                      <a:pt x="1" y="47"/>
                    </a:cubicBezTo>
                    <a:cubicBezTo>
                      <a:pt x="58" y="47"/>
                      <a:pt x="103" y="93"/>
                      <a:pt x="103" y="149"/>
                    </a:cubicBezTo>
                    <a:cubicBezTo>
                      <a:pt x="103" y="220"/>
                      <a:pt x="103" y="220"/>
                      <a:pt x="103" y="220"/>
                    </a:cubicBezTo>
                    <a:cubicBezTo>
                      <a:pt x="0" y="220"/>
                      <a:pt x="0" y="220"/>
                      <a:pt x="0" y="220"/>
                    </a:cubicBezTo>
                    <a:cubicBezTo>
                      <a:pt x="0" y="609"/>
                      <a:pt x="0" y="609"/>
                      <a:pt x="0" y="609"/>
                    </a:cubicBezTo>
                    <a:cubicBezTo>
                      <a:pt x="181" y="609"/>
                      <a:pt x="181" y="609"/>
                      <a:pt x="181" y="609"/>
                    </a:cubicBezTo>
                    <a:cubicBezTo>
                      <a:pt x="199" y="609"/>
                      <a:pt x="212" y="594"/>
                      <a:pt x="212" y="576"/>
                    </a:cubicBezTo>
                    <a:cubicBezTo>
                      <a:pt x="212" y="220"/>
                      <a:pt x="212" y="220"/>
                      <a:pt x="212" y="220"/>
                    </a:cubicBezTo>
                    <a:cubicBezTo>
                      <a:pt x="149" y="220"/>
                      <a:pt x="149" y="220"/>
                      <a:pt x="149" y="22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2" name="Freeform 25"/>
              <p:cNvSpPr>
                <a:spLocks/>
              </p:cNvSpPr>
              <p:nvPr/>
            </p:nvSpPr>
            <p:spPr bwMode="auto">
              <a:xfrm>
                <a:off x="-1050925" y="628650"/>
                <a:ext cx="303213" cy="874712"/>
              </a:xfrm>
              <a:custGeom>
                <a:avLst/>
                <a:gdLst>
                  <a:gd name="T0" fmla="*/ 109 w 210"/>
                  <a:gd name="T1" fmla="*/ 220 h 609"/>
                  <a:gd name="T2" fmla="*/ 109 w 210"/>
                  <a:gd name="T3" fmla="*/ 149 h 609"/>
                  <a:gd name="T4" fmla="*/ 210 w 210"/>
                  <a:gd name="T5" fmla="*/ 47 h 609"/>
                  <a:gd name="T6" fmla="*/ 210 w 210"/>
                  <a:gd name="T7" fmla="*/ 0 h 609"/>
                  <a:gd name="T8" fmla="*/ 63 w 210"/>
                  <a:gd name="T9" fmla="*/ 149 h 609"/>
                  <a:gd name="T10" fmla="*/ 63 w 210"/>
                  <a:gd name="T11" fmla="*/ 220 h 609"/>
                  <a:gd name="T12" fmla="*/ 0 w 210"/>
                  <a:gd name="T13" fmla="*/ 220 h 609"/>
                  <a:gd name="T14" fmla="*/ 0 w 210"/>
                  <a:gd name="T15" fmla="*/ 576 h 609"/>
                  <a:gd name="T16" fmla="*/ 32 w 210"/>
                  <a:gd name="T17" fmla="*/ 609 h 609"/>
                  <a:gd name="T18" fmla="*/ 210 w 210"/>
                  <a:gd name="T19" fmla="*/ 609 h 609"/>
                  <a:gd name="T20" fmla="*/ 210 w 210"/>
                  <a:gd name="T21" fmla="*/ 220 h 609"/>
                  <a:gd name="T22" fmla="*/ 109 w 210"/>
                  <a:gd name="T23" fmla="*/ 22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609">
                    <a:moveTo>
                      <a:pt x="109" y="220"/>
                    </a:moveTo>
                    <a:cubicBezTo>
                      <a:pt x="109" y="149"/>
                      <a:pt x="109" y="149"/>
                      <a:pt x="109" y="149"/>
                    </a:cubicBezTo>
                    <a:cubicBezTo>
                      <a:pt x="109" y="93"/>
                      <a:pt x="154" y="47"/>
                      <a:pt x="210" y="47"/>
                    </a:cubicBezTo>
                    <a:cubicBezTo>
                      <a:pt x="210" y="0"/>
                      <a:pt x="210" y="0"/>
                      <a:pt x="210" y="0"/>
                    </a:cubicBezTo>
                    <a:cubicBezTo>
                      <a:pt x="129" y="1"/>
                      <a:pt x="63" y="67"/>
                      <a:pt x="63" y="149"/>
                    </a:cubicBezTo>
                    <a:cubicBezTo>
                      <a:pt x="63" y="220"/>
                      <a:pt x="63" y="220"/>
                      <a:pt x="63" y="220"/>
                    </a:cubicBezTo>
                    <a:cubicBezTo>
                      <a:pt x="0" y="220"/>
                      <a:pt x="0" y="220"/>
                      <a:pt x="0" y="220"/>
                    </a:cubicBezTo>
                    <a:cubicBezTo>
                      <a:pt x="0" y="576"/>
                      <a:pt x="0" y="576"/>
                      <a:pt x="0" y="576"/>
                    </a:cubicBezTo>
                    <a:cubicBezTo>
                      <a:pt x="0" y="594"/>
                      <a:pt x="15" y="609"/>
                      <a:pt x="32" y="609"/>
                    </a:cubicBezTo>
                    <a:cubicBezTo>
                      <a:pt x="210" y="609"/>
                      <a:pt x="210" y="609"/>
                      <a:pt x="210" y="609"/>
                    </a:cubicBezTo>
                    <a:cubicBezTo>
                      <a:pt x="210" y="220"/>
                      <a:pt x="210" y="220"/>
                      <a:pt x="210" y="220"/>
                    </a:cubicBezTo>
                    <a:cubicBezTo>
                      <a:pt x="109" y="220"/>
                      <a:pt x="109" y="220"/>
                      <a:pt x="109" y="220"/>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3" name="Freeform 26"/>
              <p:cNvSpPr>
                <a:spLocks/>
              </p:cNvSpPr>
              <p:nvPr/>
            </p:nvSpPr>
            <p:spPr bwMode="auto">
              <a:xfrm>
                <a:off x="-747713" y="1074738"/>
                <a:ext cx="84138" cy="298450"/>
              </a:xfrm>
              <a:custGeom>
                <a:avLst/>
                <a:gdLst>
                  <a:gd name="T0" fmla="*/ 2 w 58"/>
                  <a:gd name="T1" fmla="*/ 0 h 207"/>
                  <a:gd name="T2" fmla="*/ 0 w 58"/>
                  <a:gd name="T3" fmla="*/ 0 h 207"/>
                  <a:gd name="T4" fmla="*/ 0 w 58"/>
                  <a:gd name="T5" fmla="*/ 207 h 207"/>
                  <a:gd name="T6" fmla="*/ 2 w 58"/>
                  <a:gd name="T7" fmla="*/ 207 h 207"/>
                  <a:gd name="T8" fmla="*/ 58 w 58"/>
                  <a:gd name="T9" fmla="*/ 207 h 207"/>
                  <a:gd name="T10" fmla="*/ 30 w 58"/>
                  <a:gd name="T11" fmla="*/ 111 h 207"/>
                  <a:gd name="T12" fmla="*/ 28 w 58"/>
                  <a:gd name="T13" fmla="*/ 105 h 207"/>
                  <a:gd name="T14" fmla="*/ 57 w 58"/>
                  <a:gd name="T15" fmla="*/ 56 h 207"/>
                  <a:gd name="T16" fmla="*/ 2 w 5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07">
                    <a:moveTo>
                      <a:pt x="2" y="0"/>
                    </a:moveTo>
                    <a:cubicBezTo>
                      <a:pt x="1" y="0"/>
                      <a:pt x="1" y="0"/>
                      <a:pt x="0" y="0"/>
                    </a:cubicBezTo>
                    <a:cubicBezTo>
                      <a:pt x="0" y="207"/>
                      <a:pt x="0" y="207"/>
                      <a:pt x="0" y="207"/>
                    </a:cubicBezTo>
                    <a:cubicBezTo>
                      <a:pt x="2" y="207"/>
                      <a:pt x="2" y="207"/>
                      <a:pt x="2" y="207"/>
                    </a:cubicBezTo>
                    <a:cubicBezTo>
                      <a:pt x="58" y="207"/>
                      <a:pt x="58" y="207"/>
                      <a:pt x="58" y="207"/>
                    </a:cubicBezTo>
                    <a:cubicBezTo>
                      <a:pt x="30" y="111"/>
                      <a:pt x="30" y="111"/>
                      <a:pt x="30" y="111"/>
                    </a:cubicBezTo>
                    <a:cubicBezTo>
                      <a:pt x="28" y="105"/>
                      <a:pt x="28" y="105"/>
                      <a:pt x="28" y="105"/>
                    </a:cubicBezTo>
                    <a:cubicBezTo>
                      <a:pt x="46" y="95"/>
                      <a:pt x="57" y="77"/>
                      <a:pt x="57" y="56"/>
                    </a:cubicBezTo>
                    <a:cubicBezTo>
                      <a:pt x="57" y="25"/>
                      <a:pt x="32" y="0"/>
                      <a:pt x="2" y="0"/>
                    </a:cubicBezTo>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4" name="Freeform 27"/>
              <p:cNvSpPr>
                <a:spLocks/>
              </p:cNvSpPr>
              <p:nvPr/>
            </p:nvSpPr>
            <p:spPr bwMode="auto">
              <a:xfrm>
                <a:off x="-827088" y="1074738"/>
                <a:ext cx="79375" cy="298450"/>
              </a:xfrm>
              <a:custGeom>
                <a:avLst/>
                <a:gdLst>
                  <a:gd name="T0" fmla="*/ 55 w 55"/>
                  <a:gd name="T1" fmla="*/ 0 h 207"/>
                  <a:gd name="T2" fmla="*/ 1 w 55"/>
                  <a:gd name="T3" fmla="*/ 56 h 207"/>
                  <a:gd name="T4" fmla="*/ 30 w 55"/>
                  <a:gd name="T5" fmla="*/ 105 h 207"/>
                  <a:gd name="T6" fmla="*/ 28 w 55"/>
                  <a:gd name="T7" fmla="*/ 111 h 207"/>
                  <a:gd name="T8" fmla="*/ 0 w 55"/>
                  <a:gd name="T9" fmla="*/ 207 h 207"/>
                  <a:gd name="T10" fmla="*/ 55 w 55"/>
                  <a:gd name="T11" fmla="*/ 207 h 207"/>
                  <a:gd name="T12" fmla="*/ 55 w 55"/>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55" h="207">
                    <a:moveTo>
                      <a:pt x="55" y="0"/>
                    </a:moveTo>
                    <a:cubicBezTo>
                      <a:pt x="25" y="1"/>
                      <a:pt x="1" y="26"/>
                      <a:pt x="1" y="56"/>
                    </a:cubicBezTo>
                    <a:cubicBezTo>
                      <a:pt x="1" y="77"/>
                      <a:pt x="13" y="95"/>
                      <a:pt x="30" y="105"/>
                    </a:cubicBezTo>
                    <a:cubicBezTo>
                      <a:pt x="28" y="111"/>
                      <a:pt x="28" y="111"/>
                      <a:pt x="28" y="111"/>
                    </a:cubicBezTo>
                    <a:cubicBezTo>
                      <a:pt x="0" y="207"/>
                      <a:pt x="0" y="207"/>
                      <a:pt x="0" y="207"/>
                    </a:cubicBezTo>
                    <a:cubicBezTo>
                      <a:pt x="55" y="207"/>
                      <a:pt x="55" y="207"/>
                      <a:pt x="55" y="207"/>
                    </a:cubicBezTo>
                    <a:cubicBezTo>
                      <a:pt x="55" y="0"/>
                      <a:pt x="55" y="0"/>
                      <a:pt x="55" y="0"/>
                    </a:cubicBezTo>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5" name="Group 24"/>
          <p:cNvGrpSpPr/>
          <p:nvPr/>
        </p:nvGrpSpPr>
        <p:grpSpPr>
          <a:xfrm>
            <a:off x="291817" y="2298976"/>
            <a:ext cx="1331095" cy="284989"/>
            <a:chOff x="192015" y="2882636"/>
            <a:chExt cx="1331095" cy="284989"/>
          </a:xfrm>
        </p:grpSpPr>
        <p:grpSp>
          <p:nvGrpSpPr>
            <p:cNvPr id="372" name="Group 371"/>
            <p:cNvGrpSpPr>
              <a:grpSpLocks noChangeAspect="1"/>
            </p:cNvGrpSpPr>
            <p:nvPr/>
          </p:nvGrpSpPr>
          <p:grpSpPr>
            <a:xfrm>
              <a:off x="192015" y="2882636"/>
              <a:ext cx="288472" cy="284989"/>
              <a:chOff x="2632787" y="1629410"/>
              <a:chExt cx="1817884" cy="1795938"/>
            </a:xfrm>
          </p:grpSpPr>
          <p:sp>
            <p:nvSpPr>
              <p:cNvPr id="373" name="Chord 37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Chord 37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5" name="TextBox 384"/>
            <p:cNvSpPr txBox="1"/>
            <p:nvPr/>
          </p:nvSpPr>
          <p:spPr>
            <a:xfrm>
              <a:off x="497811" y="2898925"/>
              <a:ext cx="1025299"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IoT &amp; Analytics</a:t>
              </a:r>
            </a:p>
          </p:txBody>
        </p:sp>
        <p:grpSp>
          <p:nvGrpSpPr>
            <p:cNvPr id="386" name="Group 385"/>
            <p:cNvGrpSpPr>
              <a:grpSpLocks noChangeAspect="1"/>
            </p:cNvGrpSpPr>
            <p:nvPr/>
          </p:nvGrpSpPr>
          <p:grpSpPr>
            <a:xfrm>
              <a:off x="253311" y="2946745"/>
              <a:ext cx="166074" cy="182880"/>
              <a:chOff x="6067426" y="5260975"/>
              <a:chExt cx="533399" cy="587376"/>
            </a:xfrm>
          </p:grpSpPr>
          <p:sp>
            <p:nvSpPr>
              <p:cNvPr id="387" name="Freeform 27"/>
              <p:cNvSpPr>
                <a:spLocks/>
              </p:cNvSpPr>
              <p:nvPr/>
            </p:nvSpPr>
            <p:spPr bwMode="auto">
              <a:xfrm>
                <a:off x="6142038" y="5478463"/>
                <a:ext cx="458787" cy="369888"/>
              </a:xfrm>
              <a:custGeom>
                <a:avLst/>
                <a:gdLst>
                  <a:gd name="T0" fmla="*/ 0 w 1659"/>
                  <a:gd name="T1" fmla="*/ 799 h 1337"/>
                  <a:gd name="T2" fmla="*/ 1469 w 1659"/>
                  <a:gd name="T3" fmla="*/ 392 h 1337"/>
                  <a:gd name="T4" fmla="*/ 1659 w 1659"/>
                  <a:gd name="T5" fmla="*/ 494 h 1337"/>
                  <a:gd name="T6" fmla="*/ 1469 w 1659"/>
                  <a:gd name="T7" fmla="*/ 0 h 1337"/>
                  <a:gd name="T8" fmla="*/ 955 w 1659"/>
                  <a:gd name="T9" fmla="*/ 145 h 1337"/>
                  <a:gd name="T10" fmla="*/ 1175 w 1659"/>
                  <a:gd name="T11" fmla="*/ 247 h 1337"/>
                  <a:gd name="T12" fmla="*/ 0 w 1659"/>
                  <a:gd name="T13" fmla="*/ 799 h 1337"/>
                </a:gdLst>
                <a:ahLst/>
                <a:cxnLst>
                  <a:cxn ang="0">
                    <a:pos x="T0" y="T1"/>
                  </a:cxn>
                  <a:cxn ang="0">
                    <a:pos x="T2" y="T3"/>
                  </a:cxn>
                  <a:cxn ang="0">
                    <a:pos x="T4" y="T5"/>
                  </a:cxn>
                  <a:cxn ang="0">
                    <a:pos x="T6" y="T7"/>
                  </a:cxn>
                  <a:cxn ang="0">
                    <a:pos x="T8" y="T9"/>
                  </a:cxn>
                  <a:cxn ang="0">
                    <a:pos x="T10" y="T11"/>
                  </a:cxn>
                  <a:cxn ang="0">
                    <a:pos x="T12" y="T13"/>
                  </a:cxn>
                </a:cxnLst>
                <a:rect l="0" t="0" r="r" b="b"/>
                <a:pathLst>
                  <a:path w="1659" h="1337">
                    <a:moveTo>
                      <a:pt x="0" y="799"/>
                    </a:moveTo>
                    <a:cubicBezTo>
                      <a:pt x="734" y="1337"/>
                      <a:pt x="1366" y="785"/>
                      <a:pt x="1469" y="392"/>
                    </a:cubicBezTo>
                    <a:cubicBezTo>
                      <a:pt x="1527" y="421"/>
                      <a:pt x="1659" y="494"/>
                      <a:pt x="1659" y="494"/>
                    </a:cubicBezTo>
                    <a:cubicBezTo>
                      <a:pt x="1469" y="0"/>
                      <a:pt x="1469" y="0"/>
                      <a:pt x="1469" y="0"/>
                    </a:cubicBezTo>
                    <a:cubicBezTo>
                      <a:pt x="955" y="145"/>
                      <a:pt x="955" y="145"/>
                      <a:pt x="955" y="145"/>
                    </a:cubicBezTo>
                    <a:cubicBezTo>
                      <a:pt x="1175" y="247"/>
                      <a:pt x="1175" y="247"/>
                      <a:pt x="1175" y="247"/>
                    </a:cubicBezTo>
                    <a:cubicBezTo>
                      <a:pt x="1175" y="247"/>
                      <a:pt x="999" y="1075"/>
                      <a:pt x="0" y="7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88" name="Group 387"/>
              <p:cNvGrpSpPr/>
              <p:nvPr/>
            </p:nvGrpSpPr>
            <p:grpSpPr>
              <a:xfrm>
                <a:off x="6067426" y="5260975"/>
                <a:ext cx="493712" cy="430213"/>
                <a:chOff x="6067426" y="5260975"/>
                <a:chExt cx="493712" cy="430213"/>
              </a:xfrm>
            </p:grpSpPr>
            <p:sp>
              <p:nvSpPr>
                <p:cNvPr id="389" name="Freeform 26"/>
                <p:cNvSpPr>
                  <a:spLocks noEditPoints="1"/>
                </p:cNvSpPr>
                <p:nvPr/>
              </p:nvSpPr>
              <p:spPr bwMode="auto">
                <a:xfrm>
                  <a:off x="6067426" y="5260975"/>
                  <a:ext cx="493712" cy="430213"/>
                </a:xfrm>
                <a:custGeom>
                  <a:avLst/>
                  <a:gdLst>
                    <a:gd name="T0" fmla="*/ 1361 w 1786"/>
                    <a:gd name="T1" fmla="*/ 437 h 1557"/>
                    <a:gd name="T2" fmla="*/ 1376 w 1786"/>
                    <a:gd name="T3" fmla="*/ 800 h 1557"/>
                    <a:gd name="T4" fmla="*/ 1713 w 1786"/>
                    <a:gd name="T5" fmla="*/ 495 h 1557"/>
                    <a:gd name="T6" fmla="*/ 747 w 1786"/>
                    <a:gd name="T7" fmla="*/ 509 h 1557"/>
                    <a:gd name="T8" fmla="*/ 1186 w 1786"/>
                    <a:gd name="T9" fmla="*/ 335 h 1557"/>
                    <a:gd name="T10" fmla="*/ 717 w 1786"/>
                    <a:gd name="T11" fmla="*/ 466 h 1557"/>
                    <a:gd name="T12" fmla="*/ 1332 w 1786"/>
                    <a:gd name="T13" fmla="*/ 800 h 1557"/>
                    <a:gd name="T14" fmla="*/ 1244 w 1786"/>
                    <a:gd name="T15" fmla="*/ 539 h 1557"/>
                    <a:gd name="T16" fmla="*/ 761 w 1786"/>
                    <a:gd name="T17" fmla="*/ 553 h 1557"/>
                    <a:gd name="T18" fmla="*/ 659 w 1786"/>
                    <a:gd name="T19" fmla="*/ 684 h 1557"/>
                    <a:gd name="T20" fmla="*/ 630 w 1786"/>
                    <a:gd name="T21" fmla="*/ 1106 h 1557"/>
                    <a:gd name="T22" fmla="*/ 732 w 1786"/>
                    <a:gd name="T23" fmla="*/ 1222 h 1557"/>
                    <a:gd name="T24" fmla="*/ 1215 w 1786"/>
                    <a:gd name="T25" fmla="*/ 1295 h 1557"/>
                    <a:gd name="T26" fmla="*/ 981 w 1786"/>
                    <a:gd name="T27" fmla="*/ 902 h 1557"/>
                    <a:gd name="T28" fmla="*/ 1332 w 1786"/>
                    <a:gd name="T29" fmla="*/ 800 h 1557"/>
                    <a:gd name="T30" fmla="*/ 761 w 1786"/>
                    <a:gd name="T31" fmla="*/ 1542 h 1557"/>
                    <a:gd name="T32" fmla="*/ 717 w 1786"/>
                    <a:gd name="T33" fmla="*/ 1266 h 1557"/>
                    <a:gd name="T34" fmla="*/ 586 w 1786"/>
                    <a:gd name="T35" fmla="*/ 640 h 1557"/>
                    <a:gd name="T36" fmla="*/ 293 w 1786"/>
                    <a:gd name="T37" fmla="*/ 931 h 1557"/>
                    <a:gd name="T38" fmla="*/ 542 w 1786"/>
                    <a:gd name="T39" fmla="*/ 1150 h 1557"/>
                    <a:gd name="T40" fmla="*/ 615 w 1786"/>
                    <a:gd name="T41" fmla="*/ 670 h 1557"/>
                    <a:gd name="T42" fmla="*/ 88 w 1786"/>
                    <a:gd name="T43" fmla="*/ 931 h 1557"/>
                    <a:gd name="T44" fmla="*/ 15 w 1786"/>
                    <a:gd name="T45" fmla="*/ 786 h 1557"/>
                    <a:gd name="T46" fmla="*/ 102 w 1786"/>
                    <a:gd name="T47" fmla="*/ 1004 h 1557"/>
                    <a:gd name="T48" fmla="*/ 1244 w 1786"/>
                    <a:gd name="T49" fmla="*/ 306 h 1557"/>
                    <a:gd name="T50" fmla="*/ 1684 w 1786"/>
                    <a:gd name="T51" fmla="*/ 437 h 1557"/>
                    <a:gd name="T52" fmla="*/ 1025 w 1786"/>
                    <a:gd name="T53" fmla="*/ 15 h 1557"/>
                    <a:gd name="T54" fmla="*/ 1244 w 1786"/>
                    <a:gd name="T55" fmla="*/ 306 h 1557"/>
                    <a:gd name="T56" fmla="*/ 512 w 1786"/>
                    <a:gd name="T57" fmla="*/ 1208 h 1557"/>
                    <a:gd name="T58" fmla="*/ 249 w 1786"/>
                    <a:gd name="T59" fmla="*/ 1019 h 1557"/>
                    <a:gd name="T60" fmla="*/ 132 w 1786"/>
                    <a:gd name="T61" fmla="*/ 1033 h 1557"/>
                    <a:gd name="T62" fmla="*/ 190 w 1786"/>
                    <a:gd name="T63" fmla="*/ 1441 h 1557"/>
                    <a:gd name="T64" fmla="*/ 717 w 1786"/>
                    <a:gd name="T65" fmla="*/ 1557 h 1557"/>
                    <a:gd name="T66" fmla="*/ 630 w 1786"/>
                    <a:gd name="T67" fmla="*/ 1310 h 1557"/>
                    <a:gd name="T68" fmla="*/ 249 w 1786"/>
                    <a:gd name="T69" fmla="*/ 844 h 1557"/>
                    <a:gd name="T70" fmla="*/ 556 w 1786"/>
                    <a:gd name="T71" fmla="*/ 568 h 1557"/>
                    <a:gd name="T72" fmla="*/ 673 w 1786"/>
                    <a:gd name="T73" fmla="*/ 466 h 1557"/>
                    <a:gd name="T74" fmla="*/ 922 w 1786"/>
                    <a:gd name="T75" fmla="*/ 0 h 1557"/>
                    <a:gd name="T76" fmla="*/ 29 w 1786"/>
                    <a:gd name="T77" fmla="*/ 728 h 1557"/>
                    <a:gd name="T78" fmla="*/ 190 w 1786"/>
                    <a:gd name="T79" fmla="*/ 830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6" h="1557">
                      <a:moveTo>
                        <a:pt x="1713" y="495"/>
                      </a:moveTo>
                      <a:cubicBezTo>
                        <a:pt x="1596" y="466"/>
                        <a:pt x="1479" y="451"/>
                        <a:pt x="1361" y="437"/>
                      </a:cubicBezTo>
                      <a:cubicBezTo>
                        <a:pt x="1347" y="480"/>
                        <a:pt x="1332" y="495"/>
                        <a:pt x="1303" y="509"/>
                      </a:cubicBezTo>
                      <a:cubicBezTo>
                        <a:pt x="1332" y="611"/>
                        <a:pt x="1361" y="699"/>
                        <a:pt x="1376" y="800"/>
                      </a:cubicBezTo>
                      <a:cubicBezTo>
                        <a:pt x="1786" y="684"/>
                        <a:pt x="1786" y="684"/>
                        <a:pt x="1786" y="684"/>
                      </a:cubicBezTo>
                      <a:cubicBezTo>
                        <a:pt x="1771" y="611"/>
                        <a:pt x="1742" y="553"/>
                        <a:pt x="1713" y="495"/>
                      </a:cubicBezTo>
                      <a:moveTo>
                        <a:pt x="717" y="480"/>
                      </a:moveTo>
                      <a:cubicBezTo>
                        <a:pt x="732" y="480"/>
                        <a:pt x="747" y="495"/>
                        <a:pt x="747" y="509"/>
                      </a:cubicBezTo>
                      <a:cubicBezTo>
                        <a:pt x="878" y="466"/>
                        <a:pt x="996" y="422"/>
                        <a:pt x="1127" y="408"/>
                      </a:cubicBezTo>
                      <a:cubicBezTo>
                        <a:pt x="1142" y="379"/>
                        <a:pt x="1157" y="349"/>
                        <a:pt x="1186" y="335"/>
                      </a:cubicBezTo>
                      <a:cubicBezTo>
                        <a:pt x="1127" y="219"/>
                        <a:pt x="1054" y="117"/>
                        <a:pt x="966" y="15"/>
                      </a:cubicBezTo>
                      <a:cubicBezTo>
                        <a:pt x="864" y="146"/>
                        <a:pt x="776" y="306"/>
                        <a:pt x="717" y="466"/>
                      </a:cubicBezTo>
                      <a:cubicBezTo>
                        <a:pt x="717" y="466"/>
                        <a:pt x="717" y="466"/>
                        <a:pt x="717" y="480"/>
                      </a:cubicBezTo>
                      <a:moveTo>
                        <a:pt x="1332" y="800"/>
                      </a:moveTo>
                      <a:cubicBezTo>
                        <a:pt x="1318" y="713"/>
                        <a:pt x="1303" y="626"/>
                        <a:pt x="1274" y="539"/>
                      </a:cubicBezTo>
                      <a:cubicBezTo>
                        <a:pt x="1259" y="539"/>
                        <a:pt x="1259" y="539"/>
                        <a:pt x="1244" y="539"/>
                      </a:cubicBezTo>
                      <a:cubicBezTo>
                        <a:pt x="1200" y="539"/>
                        <a:pt x="1157" y="495"/>
                        <a:pt x="1142" y="451"/>
                      </a:cubicBezTo>
                      <a:cubicBezTo>
                        <a:pt x="1010" y="466"/>
                        <a:pt x="893" y="509"/>
                        <a:pt x="761" y="553"/>
                      </a:cubicBezTo>
                      <a:cubicBezTo>
                        <a:pt x="776" y="553"/>
                        <a:pt x="776" y="568"/>
                        <a:pt x="776" y="568"/>
                      </a:cubicBezTo>
                      <a:cubicBezTo>
                        <a:pt x="776" y="626"/>
                        <a:pt x="717" y="684"/>
                        <a:pt x="659" y="684"/>
                      </a:cubicBezTo>
                      <a:cubicBezTo>
                        <a:pt x="659" y="684"/>
                        <a:pt x="659" y="684"/>
                        <a:pt x="659" y="684"/>
                      </a:cubicBezTo>
                      <a:cubicBezTo>
                        <a:pt x="630" y="815"/>
                        <a:pt x="630" y="960"/>
                        <a:pt x="630" y="1106"/>
                      </a:cubicBezTo>
                      <a:cubicBezTo>
                        <a:pt x="688" y="1106"/>
                        <a:pt x="732" y="1150"/>
                        <a:pt x="732" y="1208"/>
                      </a:cubicBezTo>
                      <a:cubicBezTo>
                        <a:pt x="732" y="1222"/>
                        <a:pt x="732" y="1222"/>
                        <a:pt x="732" y="1222"/>
                      </a:cubicBezTo>
                      <a:cubicBezTo>
                        <a:pt x="878" y="1266"/>
                        <a:pt x="1039" y="1295"/>
                        <a:pt x="1200" y="1295"/>
                      </a:cubicBezTo>
                      <a:cubicBezTo>
                        <a:pt x="1215" y="1295"/>
                        <a:pt x="1215" y="1295"/>
                        <a:pt x="1215" y="1295"/>
                      </a:cubicBezTo>
                      <a:cubicBezTo>
                        <a:pt x="1288" y="1222"/>
                        <a:pt x="1318" y="1135"/>
                        <a:pt x="1347" y="1077"/>
                      </a:cubicBezTo>
                      <a:cubicBezTo>
                        <a:pt x="981" y="902"/>
                        <a:pt x="981" y="902"/>
                        <a:pt x="981" y="902"/>
                      </a:cubicBezTo>
                      <a:cubicBezTo>
                        <a:pt x="1332" y="800"/>
                        <a:pt x="1332" y="800"/>
                        <a:pt x="1332" y="800"/>
                      </a:cubicBezTo>
                      <a:cubicBezTo>
                        <a:pt x="1332" y="800"/>
                        <a:pt x="1332" y="800"/>
                        <a:pt x="1332" y="800"/>
                      </a:cubicBezTo>
                      <a:close/>
                      <a:moveTo>
                        <a:pt x="673" y="1295"/>
                      </a:moveTo>
                      <a:cubicBezTo>
                        <a:pt x="703" y="1397"/>
                        <a:pt x="732" y="1484"/>
                        <a:pt x="761" y="1542"/>
                      </a:cubicBezTo>
                      <a:cubicBezTo>
                        <a:pt x="966" y="1528"/>
                        <a:pt x="1098" y="1441"/>
                        <a:pt x="1186" y="1339"/>
                      </a:cubicBezTo>
                      <a:cubicBezTo>
                        <a:pt x="966" y="1339"/>
                        <a:pt x="805" y="1295"/>
                        <a:pt x="717" y="1266"/>
                      </a:cubicBezTo>
                      <a:cubicBezTo>
                        <a:pt x="703" y="1281"/>
                        <a:pt x="688" y="1295"/>
                        <a:pt x="673" y="1295"/>
                      </a:cubicBezTo>
                      <a:moveTo>
                        <a:pt x="586" y="640"/>
                      </a:moveTo>
                      <a:cubicBezTo>
                        <a:pt x="468" y="699"/>
                        <a:pt x="366" y="786"/>
                        <a:pt x="278" y="873"/>
                      </a:cubicBezTo>
                      <a:cubicBezTo>
                        <a:pt x="293" y="888"/>
                        <a:pt x="293" y="917"/>
                        <a:pt x="293" y="931"/>
                      </a:cubicBezTo>
                      <a:cubicBezTo>
                        <a:pt x="293" y="960"/>
                        <a:pt x="293" y="975"/>
                        <a:pt x="278" y="990"/>
                      </a:cubicBezTo>
                      <a:cubicBezTo>
                        <a:pt x="366" y="1048"/>
                        <a:pt x="454" y="1106"/>
                        <a:pt x="542" y="1150"/>
                      </a:cubicBezTo>
                      <a:cubicBezTo>
                        <a:pt x="556" y="1121"/>
                        <a:pt x="571" y="1106"/>
                        <a:pt x="586" y="1106"/>
                      </a:cubicBezTo>
                      <a:cubicBezTo>
                        <a:pt x="571" y="960"/>
                        <a:pt x="586" y="815"/>
                        <a:pt x="615" y="670"/>
                      </a:cubicBezTo>
                      <a:cubicBezTo>
                        <a:pt x="600" y="655"/>
                        <a:pt x="586" y="655"/>
                        <a:pt x="586" y="640"/>
                      </a:cubicBezTo>
                      <a:moveTo>
                        <a:pt x="88" y="931"/>
                      </a:moveTo>
                      <a:cubicBezTo>
                        <a:pt x="88" y="917"/>
                        <a:pt x="88" y="902"/>
                        <a:pt x="102" y="888"/>
                      </a:cubicBezTo>
                      <a:cubicBezTo>
                        <a:pt x="73" y="859"/>
                        <a:pt x="44" y="830"/>
                        <a:pt x="15" y="786"/>
                      </a:cubicBezTo>
                      <a:cubicBezTo>
                        <a:pt x="0" y="902"/>
                        <a:pt x="0" y="1004"/>
                        <a:pt x="29" y="1106"/>
                      </a:cubicBezTo>
                      <a:cubicBezTo>
                        <a:pt x="59" y="1062"/>
                        <a:pt x="73" y="1033"/>
                        <a:pt x="102" y="1004"/>
                      </a:cubicBezTo>
                      <a:cubicBezTo>
                        <a:pt x="88" y="975"/>
                        <a:pt x="88" y="960"/>
                        <a:pt x="88" y="931"/>
                      </a:cubicBezTo>
                      <a:moveTo>
                        <a:pt x="1244" y="306"/>
                      </a:moveTo>
                      <a:cubicBezTo>
                        <a:pt x="1303" y="306"/>
                        <a:pt x="1347" y="349"/>
                        <a:pt x="1347" y="393"/>
                      </a:cubicBezTo>
                      <a:cubicBezTo>
                        <a:pt x="1464" y="408"/>
                        <a:pt x="1581" y="422"/>
                        <a:pt x="1684" y="437"/>
                      </a:cubicBezTo>
                      <a:cubicBezTo>
                        <a:pt x="1581" y="262"/>
                        <a:pt x="1420" y="131"/>
                        <a:pt x="1215" y="58"/>
                      </a:cubicBezTo>
                      <a:cubicBezTo>
                        <a:pt x="1142" y="29"/>
                        <a:pt x="1083" y="15"/>
                        <a:pt x="1025" y="15"/>
                      </a:cubicBezTo>
                      <a:cubicBezTo>
                        <a:pt x="1098" y="102"/>
                        <a:pt x="1171" y="204"/>
                        <a:pt x="1230" y="320"/>
                      </a:cubicBezTo>
                      <a:cubicBezTo>
                        <a:pt x="1244" y="306"/>
                        <a:pt x="1244" y="306"/>
                        <a:pt x="1244" y="306"/>
                      </a:cubicBezTo>
                      <a:moveTo>
                        <a:pt x="630" y="1310"/>
                      </a:moveTo>
                      <a:cubicBezTo>
                        <a:pt x="571" y="1310"/>
                        <a:pt x="512" y="1266"/>
                        <a:pt x="512" y="1208"/>
                      </a:cubicBezTo>
                      <a:cubicBezTo>
                        <a:pt x="512" y="1193"/>
                        <a:pt x="527" y="1193"/>
                        <a:pt x="527" y="1179"/>
                      </a:cubicBezTo>
                      <a:cubicBezTo>
                        <a:pt x="425" y="1135"/>
                        <a:pt x="337" y="1091"/>
                        <a:pt x="249" y="1019"/>
                      </a:cubicBezTo>
                      <a:cubicBezTo>
                        <a:pt x="234" y="1033"/>
                        <a:pt x="220" y="1048"/>
                        <a:pt x="190" y="1048"/>
                      </a:cubicBezTo>
                      <a:cubicBezTo>
                        <a:pt x="176" y="1048"/>
                        <a:pt x="146" y="1033"/>
                        <a:pt x="132" y="1033"/>
                      </a:cubicBezTo>
                      <a:cubicBezTo>
                        <a:pt x="102" y="1062"/>
                        <a:pt x="73" y="1106"/>
                        <a:pt x="44" y="1164"/>
                      </a:cubicBezTo>
                      <a:cubicBezTo>
                        <a:pt x="73" y="1251"/>
                        <a:pt x="117" y="1353"/>
                        <a:pt x="190" y="1441"/>
                      </a:cubicBezTo>
                      <a:cubicBezTo>
                        <a:pt x="366" y="1528"/>
                        <a:pt x="556" y="1557"/>
                        <a:pt x="644" y="1557"/>
                      </a:cubicBezTo>
                      <a:cubicBezTo>
                        <a:pt x="673" y="1557"/>
                        <a:pt x="703" y="1557"/>
                        <a:pt x="717" y="1557"/>
                      </a:cubicBezTo>
                      <a:cubicBezTo>
                        <a:pt x="688" y="1470"/>
                        <a:pt x="659" y="1382"/>
                        <a:pt x="630" y="1310"/>
                      </a:cubicBezTo>
                      <a:cubicBezTo>
                        <a:pt x="630" y="1310"/>
                        <a:pt x="630" y="1310"/>
                        <a:pt x="630" y="1310"/>
                      </a:cubicBezTo>
                      <a:moveTo>
                        <a:pt x="190" y="830"/>
                      </a:moveTo>
                      <a:cubicBezTo>
                        <a:pt x="205" y="830"/>
                        <a:pt x="234" y="830"/>
                        <a:pt x="249" y="844"/>
                      </a:cubicBezTo>
                      <a:cubicBezTo>
                        <a:pt x="337" y="742"/>
                        <a:pt x="439" y="670"/>
                        <a:pt x="556" y="597"/>
                      </a:cubicBezTo>
                      <a:cubicBezTo>
                        <a:pt x="556" y="597"/>
                        <a:pt x="556" y="582"/>
                        <a:pt x="556" y="568"/>
                      </a:cubicBezTo>
                      <a:cubicBezTo>
                        <a:pt x="556" y="509"/>
                        <a:pt x="600" y="466"/>
                        <a:pt x="659" y="466"/>
                      </a:cubicBezTo>
                      <a:cubicBezTo>
                        <a:pt x="673" y="466"/>
                        <a:pt x="673" y="466"/>
                        <a:pt x="673" y="466"/>
                      </a:cubicBezTo>
                      <a:cubicBezTo>
                        <a:pt x="673" y="451"/>
                        <a:pt x="673" y="451"/>
                        <a:pt x="673" y="451"/>
                      </a:cubicBezTo>
                      <a:cubicBezTo>
                        <a:pt x="732" y="291"/>
                        <a:pt x="820" y="131"/>
                        <a:pt x="922" y="0"/>
                      </a:cubicBezTo>
                      <a:cubicBezTo>
                        <a:pt x="542" y="0"/>
                        <a:pt x="190" y="233"/>
                        <a:pt x="59" y="597"/>
                      </a:cubicBezTo>
                      <a:cubicBezTo>
                        <a:pt x="44" y="640"/>
                        <a:pt x="29" y="684"/>
                        <a:pt x="29" y="728"/>
                      </a:cubicBezTo>
                      <a:cubicBezTo>
                        <a:pt x="59" y="771"/>
                        <a:pt x="88" y="815"/>
                        <a:pt x="132" y="844"/>
                      </a:cubicBezTo>
                      <a:cubicBezTo>
                        <a:pt x="146" y="830"/>
                        <a:pt x="161" y="830"/>
                        <a:pt x="190" y="83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28"/>
                <p:cNvSpPr>
                  <a:spLocks/>
                </p:cNvSpPr>
                <p:nvPr/>
              </p:nvSpPr>
              <p:spPr bwMode="auto">
                <a:xfrm>
                  <a:off x="6143625" y="5437188"/>
                  <a:ext cx="93662" cy="141288"/>
                </a:xfrm>
                <a:custGeom>
                  <a:avLst/>
                  <a:gdLst>
                    <a:gd name="T0" fmla="*/ 308 w 337"/>
                    <a:gd name="T1" fmla="*/ 0 h 510"/>
                    <a:gd name="T2" fmla="*/ 0 w 337"/>
                    <a:gd name="T3" fmla="*/ 233 h 510"/>
                    <a:gd name="T4" fmla="*/ 15 w 337"/>
                    <a:gd name="T5" fmla="*/ 291 h 510"/>
                    <a:gd name="T6" fmla="*/ 0 w 337"/>
                    <a:gd name="T7" fmla="*/ 350 h 510"/>
                    <a:gd name="T8" fmla="*/ 264 w 337"/>
                    <a:gd name="T9" fmla="*/ 510 h 510"/>
                    <a:gd name="T10" fmla="*/ 308 w 337"/>
                    <a:gd name="T11" fmla="*/ 466 h 510"/>
                    <a:gd name="T12" fmla="*/ 337 w 337"/>
                    <a:gd name="T13" fmla="*/ 30 h 510"/>
                    <a:gd name="T14" fmla="*/ 308 w 337"/>
                    <a:gd name="T15" fmla="*/ 0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510">
                      <a:moveTo>
                        <a:pt x="308" y="0"/>
                      </a:moveTo>
                      <a:cubicBezTo>
                        <a:pt x="190" y="59"/>
                        <a:pt x="88" y="146"/>
                        <a:pt x="0" y="233"/>
                      </a:cubicBezTo>
                      <a:cubicBezTo>
                        <a:pt x="15" y="248"/>
                        <a:pt x="15" y="277"/>
                        <a:pt x="15" y="291"/>
                      </a:cubicBezTo>
                      <a:cubicBezTo>
                        <a:pt x="15" y="320"/>
                        <a:pt x="15" y="335"/>
                        <a:pt x="0" y="350"/>
                      </a:cubicBezTo>
                      <a:cubicBezTo>
                        <a:pt x="88" y="408"/>
                        <a:pt x="176" y="466"/>
                        <a:pt x="264" y="510"/>
                      </a:cubicBezTo>
                      <a:cubicBezTo>
                        <a:pt x="278" y="481"/>
                        <a:pt x="293" y="466"/>
                        <a:pt x="308" y="466"/>
                      </a:cubicBezTo>
                      <a:cubicBezTo>
                        <a:pt x="293" y="320"/>
                        <a:pt x="308" y="175"/>
                        <a:pt x="337" y="30"/>
                      </a:cubicBezTo>
                      <a:cubicBezTo>
                        <a:pt x="322" y="15"/>
                        <a:pt x="308" y="15"/>
                        <a:pt x="308"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29"/>
                <p:cNvSpPr>
                  <a:spLocks/>
                </p:cNvSpPr>
                <p:nvPr/>
              </p:nvSpPr>
              <p:spPr bwMode="auto">
                <a:xfrm>
                  <a:off x="6075363" y="5260975"/>
                  <a:ext cx="244475" cy="233363"/>
                </a:xfrm>
                <a:custGeom>
                  <a:avLst/>
                  <a:gdLst>
                    <a:gd name="T0" fmla="*/ 102 w 885"/>
                    <a:gd name="T1" fmla="*/ 844 h 844"/>
                    <a:gd name="T2" fmla="*/ 160 w 885"/>
                    <a:gd name="T3" fmla="*/ 830 h 844"/>
                    <a:gd name="T4" fmla="*/ 218 w 885"/>
                    <a:gd name="T5" fmla="*/ 844 h 844"/>
                    <a:gd name="T6" fmla="*/ 525 w 885"/>
                    <a:gd name="T7" fmla="*/ 597 h 844"/>
                    <a:gd name="T8" fmla="*/ 525 w 885"/>
                    <a:gd name="T9" fmla="*/ 568 h 844"/>
                    <a:gd name="T10" fmla="*/ 629 w 885"/>
                    <a:gd name="T11" fmla="*/ 466 h 844"/>
                    <a:gd name="T12" fmla="*/ 645 w 885"/>
                    <a:gd name="T13" fmla="*/ 466 h 844"/>
                    <a:gd name="T14" fmla="*/ 645 w 885"/>
                    <a:gd name="T15" fmla="*/ 451 h 844"/>
                    <a:gd name="T16" fmla="*/ 885 w 885"/>
                    <a:gd name="T17" fmla="*/ 12 h 844"/>
                    <a:gd name="T18" fmla="*/ 885 w 885"/>
                    <a:gd name="T19" fmla="*/ 0 h 844"/>
                    <a:gd name="T20" fmla="*/ 29 w 885"/>
                    <a:gd name="T21" fmla="*/ 597 h 844"/>
                    <a:gd name="T22" fmla="*/ 0 w 885"/>
                    <a:gd name="T23" fmla="*/ 728 h 844"/>
                    <a:gd name="T24" fmla="*/ 102 w 885"/>
                    <a:gd name="T25"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5" h="844">
                      <a:moveTo>
                        <a:pt x="102" y="844"/>
                      </a:moveTo>
                      <a:cubicBezTo>
                        <a:pt x="116" y="830"/>
                        <a:pt x="131" y="830"/>
                        <a:pt x="160" y="830"/>
                      </a:cubicBezTo>
                      <a:cubicBezTo>
                        <a:pt x="175" y="830"/>
                        <a:pt x="204" y="830"/>
                        <a:pt x="218" y="844"/>
                      </a:cubicBezTo>
                      <a:cubicBezTo>
                        <a:pt x="306" y="742"/>
                        <a:pt x="409" y="670"/>
                        <a:pt x="525" y="597"/>
                      </a:cubicBezTo>
                      <a:cubicBezTo>
                        <a:pt x="525" y="597"/>
                        <a:pt x="525" y="582"/>
                        <a:pt x="525" y="568"/>
                      </a:cubicBezTo>
                      <a:cubicBezTo>
                        <a:pt x="525" y="509"/>
                        <a:pt x="570" y="466"/>
                        <a:pt x="629" y="466"/>
                      </a:cubicBezTo>
                      <a:cubicBezTo>
                        <a:pt x="645" y="466"/>
                        <a:pt x="645" y="466"/>
                        <a:pt x="645" y="466"/>
                      </a:cubicBezTo>
                      <a:cubicBezTo>
                        <a:pt x="645" y="451"/>
                        <a:pt x="645" y="451"/>
                        <a:pt x="645" y="451"/>
                      </a:cubicBezTo>
                      <a:cubicBezTo>
                        <a:pt x="701" y="296"/>
                        <a:pt x="785" y="141"/>
                        <a:pt x="885" y="12"/>
                      </a:cubicBezTo>
                      <a:cubicBezTo>
                        <a:pt x="885" y="0"/>
                        <a:pt x="885" y="0"/>
                        <a:pt x="885" y="0"/>
                      </a:cubicBezTo>
                      <a:cubicBezTo>
                        <a:pt x="505" y="4"/>
                        <a:pt x="160" y="236"/>
                        <a:pt x="29" y="597"/>
                      </a:cubicBezTo>
                      <a:cubicBezTo>
                        <a:pt x="15" y="640"/>
                        <a:pt x="0" y="684"/>
                        <a:pt x="0" y="728"/>
                      </a:cubicBezTo>
                      <a:cubicBezTo>
                        <a:pt x="29" y="771"/>
                        <a:pt x="58" y="815"/>
                        <a:pt x="102" y="84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30"/>
                <p:cNvSpPr>
                  <a:spLocks/>
                </p:cNvSpPr>
                <p:nvPr/>
              </p:nvSpPr>
              <p:spPr bwMode="auto">
                <a:xfrm>
                  <a:off x="6265863" y="5284788"/>
                  <a:ext cx="53975" cy="117475"/>
                </a:xfrm>
                <a:custGeom>
                  <a:avLst/>
                  <a:gdLst>
                    <a:gd name="T0" fmla="*/ 0 w 196"/>
                    <a:gd name="T1" fmla="*/ 393 h 422"/>
                    <a:gd name="T2" fmla="*/ 29 w 196"/>
                    <a:gd name="T3" fmla="*/ 422 h 422"/>
                    <a:gd name="T4" fmla="*/ 196 w 196"/>
                    <a:gd name="T5" fmla="*/ 368 h 422"/>
                    <a:gd name="T6" fmla="*/ 196 w 196"/>
                    <a:gd name="T7" fmla="*/ 0 h 422"/>
                    <a:gd name="T8" fmla="*/ 0 w 196"/>
                    <a:gd name="T9" fmla="*/ 379 h 422"/>
                    <a:gd name="T10" fmla="*/ 0 w 196"/>
                    <a:gd name="T11" fmla="*/ 393 h 422"/>
                  </a:gdLst>
                  <a:ahLst/>
                  <a:cxnLst>
                    <a:cxn ang="0">
                      <a:pos x="T0" y="T1"/>
                    </a:cxn>
                    <a:cxn ang="0">
                      <a:pos x="T2" y="T3"/>
                    </a:cxn>
                    <a:cxn ang="0">
                      <a:pos x="T4" y="T5"/>
                    </a:cxn>
                    <a:cxn ang="0">
                      <a:pos x="T6" y="T7"/>
                    </a:cxn>
                    <a:cxn ang="0">
                      <a:pos x="T8" y="T9"/>
                    </a:cxn>
                    <a:cxn ang="0">
                      <a:pos x="T10" y="T11"/>
                    </a:cxn>
                  </a:cxnLst>
                  <a:rect l="0" t="0" r="r" b="b"/>
                  <a:pathLst>
                    <a:path w="196" h="422">
                      <a:moveTo>
                        <a:pt x="0" y="393"/>
                      </a:moveTo>
                      <a:cubicBezTo>
                        <a:pt x="12" y="393"/>
                        <a:pt x="29" y="408"/>
                        <a:pt x="29" y="422"/>
                      </a:cubicBezTo>
                      <a:cubicBezTo>
                        <a:pt x="87" y="403"/>
                        <a:pt x="140" y="384"/>
                        <a:pt x="196" y="368"/>
                      </a:cubicBezTo>
                      <a:cubicBezTo>
                        <a:pt x="196" y="0"/>
                        <a:pt x="196" y="0"/>
                        <a:pt x="196" y="0"/>
                      </a:cubicBezTo>
                      <a:cubicBezTo>
                        <a:pt x="116" y="115"/>
                        <a:pt x="48" y="247"/>
                        <a:pt x="0" y="379"/>
                      </a:cubicBezTo>
                      <a:cubicBezTo>
                        <a:pt x="0" y="379"/>
                        <a:pt x="0" y="379"/>
                        <a:pt x="0" y="39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31"/>
                <p:cNvSpPr>
                  <a:spLocks/>
                </p:cNvSpPr>
                <p:nvPr/>
              </p:nvSpPr>
              <p:spPr bwMode="auto">
                <a:xfrm>
                  <a:off x="6240463" y="5400675"/>
                  <a:ext cx="79375" cy="211138"/>
                </a:xfrm>
                <a:custGeom>
                  <a:avLst/>
                  <a:gdLst>
                    <a:gd name="T0" fmla="*/ 286 w 286"/>
                    <a:gd name="T1" fmla="*/ 764 h 764"/>
                    <a:gd name="T2" fmla="*/ 286 w 286"/>
                    <a:gd name="T3" fmla="*/ 0 h 764"/>
                    <a:gd name="T4" fmla="*/ 133 w 286"/>
                    <a:gd name="T5" fmla="*/ 50 h 764"/>
                    <a:gd name="T6" fmla="*/ 147 w 286"/>
                    <a:gd name="T7" fmla="*/ 65 h 764"/>
                    <a:gd name="T8" fmla="*/ 30 w 286"/>
                    <a:gd name="T9" fmla="*/ 181 h 764"/>
                    <a:gd name="T10" fmla="*/ 0 w 286"/>
                    <a:gd name="T11" fmla="*/ 603 h 764"/>
                    <a:gd name="T12" fmla="*/ 102 w 286"/>
                    <a:gd name="T13" fmla="*/ 705 h 764"/>
                    <a:gd name="T14" fmla="*/ 102 w 286"/>
                    <a:gd name="T15" fmla="*/ 719 h 764"/>
                    <a:gd name="T16" fmla="*/ 286 w 286"/>
                    <a:gd name="T17"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6" h="764">
                      <a:moveTo>
                        <a:pt x="286" y="764"/>
                      </a:moveTo>
                      <a:cubicBezTo>
                        <a:pt x="286" y="0"/>
                        <a:pt x="286" y="0"/>
                        <a:pt x="286" y="0"/>
                      </a:cubicBezTo>
                      <a:cubicBezTo>
                        <a:pt x="234" y="15"/>
                        <a:pt x="185" y="33"/>
                        <a:pt x="133" y="50"/>
                      </a:cubicBezTo>
                      <a:cubicBezTo>
                        <a:pt x="148" y="50"/>
                        <a:pt x="147" y="65"/>
                        <a:pt x="147" y="65"/>
                      </a:cubicBezTo>
                      <a:cubicBezTo>
                        <a:pt x="147" y="123"/>
                        <a:pt x="89" y="181"/>
                        <a:pt x="30" y="181"/>
                      </a:cubicBezTo>
                      <a:cubicBezTo>
                        <a:pt x="1" y="312"/>
                        <a:pt x="0" y="457"/>
                        <a:pt x="0" y="603"/>
                      </a:cubicBezTo>
                      <a:cubicBezTo>
                        <a:pt x="59" y="603"/>
                        <a:pt x="102" y="647"/>
                        <a:pt x="102" y="705"/>
                      </a:cubicBezTo>
                      <a:cubicBezTo>
                        <a:pt x="102" y="719"/>
                        <a:pt x="102" y="719"/>
                        <a:pt x="102" y="719"/>
                      </a:cubicBezTo>
                      <a:cubicBezTo>
                        <a:pt x="162" y="737"/>
                        <a:pt x="222" y="752"/>
                        <a:pt x="286" y="76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32"/>
                <p:cNvSpPr>
                  <a:spLocks/>
                </p:cNvSpPr>
                <p:nvPr/>
              </p:nvSpPr>
              <p:spPr bwMode="auto">
                <a:xfrm>
                  <a:off x="6067426" y="5478463"/>
                  <a:ext cx="28575" cy="88900"/>
                </a:xfrm>
                <a:custGeom>
                  <a:avLst/>
                  <a:gdLst>
                    <a:gd name="T0" fmla="*/ 88 w 102"/>
                    <a:gd name="T1" fmla="*/ 145 h 320"/>
                    <a:gd name="T2" fmla="*/ 102 w 102"/>
                    <a:gd name="T3" fmla="*/ 102 h 320"/>
                    <a:gd name="T4" fmla="*/ 15 w 102"/>
                    <a:gd name="T5" fmla="*/ 0 h 320"/>
                    <a:gd name="T6" fmla="*/ 29 w 102"/>
                    <a:gd name="T7" fmla="*/ 320 h 320"/>
                    <a:gd name="T8" fmla="*/ 102 w 102"/>
                    <a:gd name="T9" fmla="*/ 218 h 320"/>
                    <a:gd name="T10" fmla="*/ 88 w 102"/>
                    <a:gd name="T11" fmla="*/ 145 h 320"/>
                  </a:gdLst>
                  <a:ahLst/>
                  <a:cxnLst>
                    <a:cxn ang="0">
                      <a:pos x="T0" y="T1"/>
                    </a:cxn>
                    <a:cxn ang="0">
                      <a:pos x="T2" y="T3"/>
                    </a:cxn>
                    <a:cxn ang="0">
                      <a:pos x="T4" y="T5"/>
                    </a:cxn>
                    <a:cxn ang="0">
                      <a:pos x="T6" y="T7"/>
                    </a:cxn>
                    <a:cxn ang="0">
                      <a:pos x="T8" y="T9"/>
                    </a:cxn>
                    <a:cxn ang="0">
                      <a:pos x="T10" y="T11"/>
                    </a:cxn>
                  </a:cxnLst>
                  <a:rect l="0" t="0" r="r" b="b"/>
                  <a:pathLst>
                    <a:path w="102" h="320">
                      <a:moveTo>
                        <a:pt x="88" y="145"/>
                      </a:moveTo>
                      <a:cubicBezTo>
                        <a:pt x="88" y="131"/>
                        <a:pt x="88" y="116"/>
                        <a:pt x="102" y="102"/>
                      </a:cubicBezTo>
                      <a:cubicBezTo>
                        <a:pt x="73" y="73"/>
                        <a:pt x="44" y="44"/>
                        <a:pt x="15" y="0"/>
                      </a:cubicBezTo>
                      <a:cubicBezTo>
                        <a:pt x="0" y="116"/>
                        <a:pt x="0" y="218"/>
                        <a:pt x="29" y="320"/>
                      </a:cubicBezTo>
                      <a:cubicBezTo>
                        <a:pt x="59" y="276"/>
                        <a:pt x="73" y="247"/>
                        <a:pt x="102" y="218"/>
                      </a:cubicBezTo>
                      <a:cubicBezTo>
                        <a:pt x="88" y="189"/>
                        <a:pt x="88" y="174"/>
                        <a:pt x="88"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33"/>
                <p:cNvSpPr>
                  <a:spLocks/>
                </p:cNvSpPr>
                <p:nvPr/>
              </p:nvSpPr>
              <p:spPr bwMode="auto">
                <a:xfrm>
                  <a:off x="6253163" y="5610225"/>
                  <a:ext cx="66675" cy="76200"/>
                </a:xfrm>
                <a:custGeom>
                  <a:avLst/>
                  <a:gdLst>
                    <a:gd name="T0" fmla="*/ 241 w 241"/>
                    <a:gd name="T1" fmla="*/ 49 h 276"/>
                    <a:gd name="T2" fmla="*/ 44 w 241"/>
                    <a:gd name="T3" fmla="*/ 0 h 276"/>
                    <a:gd name="T4" fmla="*/ 0 w 241"/>
                    <a:gd name="T5" fmla="*/ 29 h 276"/>
                    <a:gd name="T6" fmla="*/ 88 w 241"/>
                    <a:gd name="T7" fmla="*/ 276 h 276"/>
                    <a:gd name="T8" fmla="*/ 241 w 241"/>
                    <a:gd name="T9" fmla="*/ 249 h 276"/>
                    <a:gd name="T10" fmla="*/ 241 w 241"/>
                    <a:gd name="T11" fmla="*/ 49 h 276"/>
                  </a:gdLst>
                  <a:ahLst/>
                  <a:cxnLst>
                    <a:cxn ang="0">
                      <a:pos x="T0" y="T1"/>
                    </a:cxn>
                    <a:cxn ang="0">
                      <a:pos x="T2" y="T3"/>
                    </a:cxn>
                    <a:cxn ang="0">
                      <a:pos x="T4" y="T5"/>
                    </a:cxn>
                    <a:cxn ang="0">
                      <a:pos x="T6" y="T7"/>
                    </a:cxn>
                    <a:cxn ang="0">
                      <a:pos x="T8" y="T9"/>
                    </a:cxn>
                    <a:cxn ang="0">
                      <a:pos x="T10" y="T11"/>
                    </a:cxn>
                  </a:cxnLst>
                  <a:rect l="0" t="0" r="r" b="b"/>
                  <a:pathLst>
                    <a:path w="241" h="276">
                      <a:moveTo>
                        <a:pt x="241" y="49"/>
                      </a:moveTo>
                      <a:cubicBezTo>
                        <a:pt x="157" y="34"/>
                        <a:pt x="90" y="15"/>
                        <a:pt x="44" y="0"/>
                      </a:cubicBezTo>
                      <a:cubicBezTo>
                        <a:pt x="29" y="15"/>
                        <a:pt x="14" y="29"/>
                        <a:pt x="0" y="29"/>
                      </a:cubicBezTo>
                      <a:cubicBezTo>
                        <a:pt x="29" y="131"/>
                        <a:pt x="59" y="218"/>
                        <a:pt x="88" y="276"/>
                      </a:cubicBezTo>
                      <a:cubicBezTo>
                        <a:pt x="144" y="272"/>
                        <a:pt x="193" y="263"/>
                        <a:pt x="241" y="249"/>
                      </a:cubicBezTo>
                      <a:lnTo>
                        <a:pt x="241" y="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34"/>
                <p:cNvSpPr>
                  <a:spLocks/>
                </p:cNvSpPr>
                <p:nvPr/>
              </p:nvSpPr>
              <p:spPr bwMode="auto">
                <a:xfrm>
                  <a:off x="6080125" y="5541963"/>
                  <a:ext cx="185737" cy="149225"/>
                </a:xfrm>
                <a:custGeom>
                  <a:avLst/>
                  <a:gdLst>
                    <a:gd name="T0" fmla="*/ 468 w 673"/>
                    <a:gd name="T1" fmla="*/ 189 h 539"/>
                    <a:gd name="T2" fmla="*/ 483 w 673"/>
                    <a:gd name="T3" fmla="*/ 160 h 539"/>
                    <a:gd name="T4" fmla="*/ 205 w 673"/>
                    <a:gd name="T5" fmla="*/ 0 h 539"/>
                    <a:gd name="T6" fmla="*/ 146 w 673"/>
                    <a:gd name="T7" fmla="*/ 29 h 539"/>
                    <a:gd name="T8" fmla="*/ 88 w 673"/>
                    <a:gd name="T9" fmla="*/ 14 h 539"/>
                    <a:gd name="T10" fmla="*/ 0 w 673"/>
                    <a:gd name="T11" fmla="*/ 145 h 539"/>
                    <a:gd name="T12" fmla="*/ 146 w 673"/>
                    <a:gd name="T13" fmla="*/ 422 h 539"/>
                    <a:gd name="T14" fmla="*/ 600 w 673"/>
                    <a:gd name="T15" fmla="*/ 539 h 539"/>
                    <a:gd name="T16" fmla="*/ 673 w 673"/>
                    <a:gd name="T17" fmla="*/ 539 h 539"/>
                    <a:gd name="T18" fmla="*/ 586 w 673"/>
                    <a:gd name="T19" fmla="*/ 291 h 539"/>
                    <a:gd name="T20" fmla="*/ 468 w 673"/>
                    <a:gd name="T21" fmla="*/ 18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539">
                      <a:moveTo>
                        <a:pt x="468" y="189"/>
                      </a:moveTo>
                      <a:cubicBezTo>
                        <a:pt x="468" y="174"/>
                        <a:pt x="483" y="174"/>
                        <a:pt x="483" y="160"/>
                      </a:cubicBezTo>
                      <a:cubicBezTo>
                        <a:pt x="381" y="116"/>
                        <a:pt x="293" y="72"/>
                        <a:pt x="205" y="0"/>
                      </a:cubicBezTo>
                      <a:cubicBezTo>
                        <a:pt x="190" y="14"/>
                        <a:pt x="176" y="29"/>
                        <a:pt x="146" y="29"/>
                      </a:cubicBezTo>
                      <a:cubicBezTo>
                        <a:pt x="132" y="29"/>
                        <a:pt x="102" y="14"/>
                        <a:pt x="88" y="14"/>
                      </a:cubicBezTo>
                      <a:cubicBezTo>
                        <a:pt x="58" y="43"/>
                        <a:pt x="29" y="87"/>
                        <a:pt x="0" y="145"/>
                      </a:cubicBezTo>
                      <a:cubicBezTo>
                        <a:pt x="29" y="232"/>
                        <a:pt x="73" y="335"/>
                        <a:pt x="146" y="422"/>
                      </a:cubicBezTo>
                      <a:cubicBezTo>
                        <a:pt x="322" y="509"/>
                        <a:pt x="512" y="539"/>
                        <a:pt x="600" y="539"/>
                      </a:cubicBezTo>
                      <a:cubicBezTo>
                        <a:pt x="629" y="539"/>
                        <a:pt x="659" y="539"/>
                        <a:pt x="673" y="539"/>
                      </a:cubicBezTo>
                      <a:cubicBezTo>
                        <a:pt x="644" y="451"/>
                        <a:pt x="615" y="364"/>
                        <a:pt x="586" y="291"/>
                      </a:cubicBezTo>
                      <a:cubicBezTo>
                        <a:pt x="527" y="291"/>
                        <a:pt x="468" y="247"/>
                        <a:pt x="468" y="18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grpSp>
      <p:grpSp>
        <p:nvGrpSpPr>
          <p:cNvPr id="37" name="Group 36"/>
          <p:cNvGrpSpPr/>
          <p:nvPr/>
        </p:nvGrpSpPr>
        <p:grpSpPr>
          <a:xfrm>
            <a:off x="285312" y="3992575"/>
            <a:ext cx="1206416" cy="284989"/>
            <a:chOff x="202531" y="4220512"/>
            <a:chExt cx="1206416" cy="284989"/>
          </a:xfrm>
        </p:grpSpPr>
        <p:grpSp>
          <p:nvGrpSpPr>
            <p:cNvPr id="397" name="Group 396"/>
            <p:cNvGrpSpPr>
              <a:grpSpLocks noChangeAspect="1"/>
            </p:cNvGrpSpPr>
            <p:nvPr/>
          </p:nvGrpSpPr>
          <p:grpSpPr>
            <a:xfrm>
              <a:off x="202531" y="4220512"/>
              <a:ext cx="288472" cy="284989"/>
              <a:chOff x="2632787" y="1629410"/>
              <a:chExt cx="1817884" cy="1795938"/>
            </a:xfrm>
          </p:grpSpPr>
          <p:sp>
            <p:nvSpPr>
              <p:cNvPr id="398" name="Chord 397"/>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Chord 398"/>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0" name="Group 399"/>
            <p:cNvGrpSpPr>
              <a:grpSpLocks noChangeAspect="1"/>
            </p:cNvGrpSpPr>
            <p:nvPr/>
          </p:nvGrpSpPr>
          <p:grpSpPr>
            <a:xfrm>
              <a:off x="251498" y="4276323"/>
              <a:ext cx="188750" cy="182880"/>
              <a:chOff x="3687763" y="5326063"/>
              <a:chExt cx="663575" cy="642937"/>
            </a:xfrm>
          </p:grpSpPr>
          <p:sp>
            <p:nvSpPr>
              <p:cNvPr id="401" name="AutoShape 36"/>
              <p:cNvSpPr>
                <a:spLocks noChangeAspect="1" noChangeArrowheads="1" noTextEdit="1"/>
              </p:cNvSpPr>
              <p:nvPr/>
            </p:nvSpPr>
            <p:spPr bwMode="auto">
              <a:xfrm>
                <a:off x="3687763" y="5326063"/>
                <a:ext cx="663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38"/>
              <p:cNvSpPr>
                <a:spLocks/>
              </p:cNvSpPr>
              <p:nvPr/>
            </p:nvSpPr>
            <p:spPr bwMode="auto">
              <a:xfrm>
                <a:off x="3687763" y="5326063"/>
                <a:ext cx="642938" cy="387350"/>
              </a:xfrm>
              <a:custGeom>
                <a:avLst/>
                <a:gdLst>
                  <a:gd name="T0" fmla="*/ 2508 w 3773"/>
                  <a:gd name="T1" fmla="*/ 0 h 2274"/>
                  <a:gd name="T2" fmla="*/ 2872 w 3773"/>
                  <a:gd name="T3" fmla="*/ 364 h 2274"/>
                  <a:gd name="T4" fmla="*/ 1615 w 3773"/>
                  <a:gd name="T5" fmla="*/ 1504 h 2274"/>
                  <a:gd name="T6" fmla="*/ 845 w 3773"/>
                  <a:gd name="T7" fmla="*/ 1955 h 2274"/>
                  <a:gd name="T8" fmla="*/ 0 w 3773"/>
                  <a:gd name="T9" fmla="*/ 2274 h 2274"/>
                  <a:gd name="T10" fmla="*/ 909 w 3773"/>
                  <a:gd name="T11" fmla="*/ 2129 h 2274"/>
                  <a:gd name="T12" fmla="*/ 1792 w 3773"/>
                  <a:gd name="T13" fmla="*/ 1830 h 2274"/>
                  <a:gd name="T14" fmla="*/ 3390 w 3773"/>
                  <a:gd name="T15" fmla="*/ 881 h 2274"/>
                  <a:gd name="T16" fmla="*/ 3773 w 3773"/>
                  <a:gd name="T17" fmla="*/ 1263 h 2274"/>
                  <a:gd name="T18" fmla="*/ 3773 w 3773"/>
                  <a:gd name="T19" fmla="*/ 0 h 2274"/>
                  <a:gd name="T20" fmla="*/ 2508 w 3773"/>
                  <a:gd name="T21" fmla="*/ 0 h 2274"/>
                  <a:gd name="T22" fmla="*/ 2508 w 3773"/>
                  <a:gd name="T23" fmla="*/ 0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73" h="2274">
                    <a:moveTo>
                      <a:pt x="2508" y="0"/>
                    </a:moveTo>
                    <a:cubicBezTo>
                      <a:pt x="2872" y="364"/>
                      <a:pt x="2872" y="364"/>
                      <a:pt x="2872" y="364"/>
                    </a:cubicBezTo>
                    <a:cubicBezTo>
                      <a:pt x="2517" y="792"/>
                      <a:pt x="2090" y="1178"/>
                      <a:pt x="1615" y="1504"/>
                    </a:cubicBezTo>
                    <a:cubicBezTo>
                      <a:pt x="1371" y="1672"/>
                      <a:pt x="1114" y="1824"/>
                      <a:pt x="845" y="1955"/>
                    </a:cubicBezTo>
                    <a:cubicBezTo>
                      <a:pt x="576" y="2086"/>
                      <a:pt x="295" y="2198"/>
                      <a:pt x="0" y="2274"/>
                    </a:cubicBezTo>
                    <a:cubicBezTo>
                      <a:pt x="305" y="2259"/>
                      <a:pt x="609" y="2205"/>
                      <a:pt x="909" y="2129"/>
                    </a:cubicBezTo>
                    <a:cubicBezTo>
                      <a:pt x="1209" y="2052"/>
                      <a:pt x="1503" y="1951"/>
                      <a:pt x="1792" y="1830"/>
                    </a:cubicBezTo>
                    <a:cubicBezTo>
                      <a:pt x="2356" y="1592"/>
                      <a:pt x="2897" y="1278"/>
                      <a:pt x="3390" y="881"/>
                    </a:cubicBezTo>
                    <a:cubicBezTo>
                      <a:pt x="3773" y="1263"/>
                      <a:pt x="3773" y="1263"/>
                      <a:pt x="3773" y="1263"/>
                    </a:cubicBezTo>
                    <a:cubicBezTo>
                      <a:pt x="3773" y="0"/>
                      <a:pt x="3773" y="0"/>
                      <a:pt x="3773" y="0"/>
                    </a:cubicBezTo>
                    <a:cubicBezTo>
                      <a:pt x="2508" y="0"/>
                      <a:pt x="2508" y="0"/>
                      <a:pt x="2508" y="0"/>
                    </a:cubicBezTo>
                    <a:cubicBezTo>
                      <a:pt x="2508" y="0"/>
                      <a:pt x="2508" y="0"/>
                      <a:pt x="2508"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39"/>
              <p:cNvSpPr>
                <a:spLocks/>
              </p:cNvSpPr>
              <p:nvPr/>
            </p:nvSpPr>
            <p:spPr bwMode="auto">
              <a:xfrm>
                <a:off x="4160838" y="5583238"/>
                <a:ext cx="190500" cy="385762"/>
              </a:xfrm>
              <a:custGeom>
                <a:avLst/>
                <a:gdLst>
                  <a:gd name="T0" fmla="*/ 0 w 120"/>
                  <a:gd name="T1" fmla="*/ 0 h 243"/>
                  <a:gd name="T2" fmla="*/ 120 w 120"/>
                  <a:gd name="T3" fmla="*/ 0 h 243"/>
                  <a:gd name="T4" fmla="*/ 120 w 120"/>
                  <a:gd name="T5" fmla="*/ 243 h 243"/>
                  <a:gd name="T6" fmla="*/ 0 w 120"/>
                  <a:gd name="T7" fmla="*/ 243 h 243"/>
                  <a:gd name="T8" fmla="*/ 0 w 120"/>
                  <a:gd name="T9" fmla="*/ 0 h 243"/>
                  <a:gd name="T10" fmla="*/ 0 w 120"/>
                  <a:gd name="T11" fmla="*/ 0 h 243"/>
                </a:gdLst>
                <a:ahLst/>
                <a:cxnLst>
                  <a:cxn ang="0">
                    <a:pos x="T0" y="T1"/>
                  </a:cxn>
                  <a:cxn ang="0">
                    <a:pos x="T2" y="T3"/>
                  </a:cxn>
                  <a:cxn ang="0">
                    <a:pos x="T4" y="T5"/>
                  </a:cxn>
                  <a:cxn ang="0">
                    <a:pos x="T6" y="T7"/>
                  </a:cxn>
                  <a:cxn ang="0">
                    <a:pos x="T8" y="T9"/>
                  </a:cxn>
                  <a:cxn ang="0">
                    <a:pos x="T10" y="T11"/>
                  </a:cxn>
                </a:cxnLst>
                <a:rect l="0" t="0" r="r" b="b"/>
                <a:pathLst>
                  <a:path w="120" h="243">
                    <a:moveTo>
                      <a:pt x="0" y="0"/>
                    </a:moveTo>
                    <a:lnTo>
                      <a:pt x="120" y="0"/>
                    </a:lnTo>
                    <a:lnTo>
                      <a:pt x="120" y="243"/>
                    </a:lnTo>
                    <a:lnTo>
                      <a:pt x="0" y="243"/>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40"/>
              <p:cNvSpPr>
                <a:spLocks/>
              </p:cNvSpPr>
              <p:nvPr/>
            </p:nvSpPr>
            <p:spPr bwMode="auto">
              <a:xfrm>
                <a:off x="3929063" y="5705475"/>
                <a:ext cx="188913" cy="263525"/>
              </a:xfrm>
              <a:custGeom>
                <a:avLst/>
                <a:gdLst>
                  <a:gd name="T0" fmla="*/ 0 w 119"/>
                  <a:gd name="T1" fmla="*/ 0 h 166"/>
                  <a:gd name="T2" fmla="*/ 119 w 119"/>
                  <a:gd name="T3" fmla="*/ 0 h 166"/>
                  <a:gd name="T4" fmla="*/ 119 w 119"/>
                  <a:gd name="T5" fmla="*/ 166 h 166"/>
                  <a:gd name="T6" fmla="*/ 0 w 119"/>
                  <a:gd name="T7" fmla="*/ 166 h 166"/>
                  <a:gd name="T8" fmla="*/ 0 w 119"/>
                  <a:gd name="T9" fmla="*/ 0 h 166"/>
                  <a:gd name="T10" fmla="*/ 0 w 119"/>
                  <a:gd name="T11" fmla="*/ 0 h 166"/>
                </a:gdLst>
                <a:ahLst/>
                <a:cxnLst>
                  <a:cxn ang="0">
                    <a:pos x="T0" y="T1"/>
                  </a:cxn>
                  <a:cxn ang="0">
                    <a:pos x="T2" y="T3"/>
                  </a:cxn>
                  <a:cxn ang="0">
                    <a:pos x="T4" y="T5"/>
                  </a:cxn>
                  <a:cxn ang="0">
                    <a:pos x="T6" y="T7"/>
                  </a:cxn>
                  <a:cxn ang="0">
                    <a:pos x="T8" y="T9"/>
                  </a:cxn>
                  <a:cxn ang="0">
                    <a:pos x="T10" y="T11"/>
                  </a:cxn>
                </a:cxnLst>
                <a:rect l="0" t="0" r="r" b="b"/>
                <a:pathLst>
                  <a:path w="119" h="166">
                    <a:moveTo>
                      <a:pt x="0" y="0"/>
                    </a:moveTo>
                    <a:lnTo>
                      <a:pt x="119" y="0"/>
                    </a:lnTo>
                    <a:lnTo>
                      <a:pt x="119" y="166"/>
                    </a:lnTo>
                    <a:lnTo>
                      <a:pt x="0" y="166"/>
                    </a:lnTo>
                    <a:lnTo>
                      <a:pt x="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41"/>
              <p:cNvSpPr>
                <a:spLocks/>
              </p:cNvSpPr>
              <p:nvPr/>
            </p:nvSpPr>
            <p:spPr bwMode="auto">
              <a:xfrm>
                <a:off x="3706813" y="5775325"/>
                <a:ext cx="188913" cy="193675"/>
              </a:xfrm>
              <a:custGeom>
                <a:avLst/>
                <a:gdLst>
                  <a:gd name="T0" fmla="*/ 0 w 119"/>
                  <a:gd name="T1" fmla="*/ 0 h 122"/>
                  <a:gd name="T2" fmla="*/ 119 w 119"/>
                  <a:gd name="T3" fmla="*/ 0 h 122"/>
                  <a:gd name="T4" fmla="*/ 119 w 119"/>
                  <a:gd name="T5" fmla="*/ 122 h 122"/>
                  <a:gd name="T6" fmla="*/ 0 w 119"/>
                  <a:gd name="T7" fmla="*/ 122 h 122"/>
                  <a:gd name="T8" fmla="*/ 0 w 119"/>
                  <a:gd name="T9" fmla="*/ 0 h 122"/>
                  <a:gd name="T10" fmla="*/ 0 w 119"/>
                  <a:gd name="T11" fmla="*/ 0 h 122"/>
                </a:gdLst>
                <a:ahLst/>
                <a:cxnLst>
                  <a:cxn ang="0">
                    <a:pos x="T0" y="T1"/>
                  </a:cxn>
                  <a:cxn ang="0">
                    <a:pos x="T2" y="T3"/>
                  </a:cxn>
                  <a:cxn ang="0">
                    <a:pos x="T4" y="T5"/>
                  </a:cxn>
                  <a:cxn ang="0">
                    <a:pos x="T6" y="T7"/>
                  </a:cxn>
                  <a:cxn ang="0">
                    <a:pos x="T8" y="T9"/>
                  </a:cxn>
                  <a:cxn ang="0">
                    <a:pos x="T10" y="T11"/>
                  </a:cxn>
                </a:cxnLst>
                <a:rect l="0" t="0" r="r" b="b"/>
                <a:pathLst>
                  <a:path w="119" h="122">
                    <a:moveTo>
                      <a:pt x="0" y="0"/>
                    </a:moveTo>
                    <a:lnTo>
                      <a:pt x="119" y="0"/>
                    </a:lnTo>
                    <a:lnTo>
                      <a:pt x="119" y="122"/>
                    </a:lnTo>
                    <a:lnTo>
                      <a:pt x="0" y="122"/>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42"/>
              <p:cNvSpPr>
                <a:spLocks/>
              </p:cNvSpPr>
              <p:nvPr/>
            </p:nvSpPr>
            <p:spPr bwMode="auto">
              <a:xfrm>
                <a:off x="3929063" y="5705475"/>
                <a:ext cx="95250" cy="263525"/>
              </a:xfrm>
              <a:custGeom>
                <a:avLst/>
                <a:gdLst>
                  <a:gd name="T0" fmla="*/ 0 w 60"/>
                  <a:gd name="T1" fmla="*/ 0 h 166"/>
                  <a:gd name="T2" fmla="*/ 60 w 60"/>
                  <a:gd name="T3" fmla="*/ 0 h 166"/>
                  <a:gd name="T4" fmla="*/ 60 w 60"/>
                  <a:gd name="T5" fmla="*/ 166 h 166"/>
                  <a:gd name="T6" fmla="*/ 0 w 60"/>
                  <a:gd name="T7" fmla="*/ 166 h 166"/>
                  <a:gd name="T8" fmla="*/ 0 w 60"/>
                  <a:gd name="T9" fmla="*/ 0 h 166"/>
                  <a:gd name="T10" fmla="*/ 0 w 60"/>
                  <a:gd name="T11" fmla="*/ 0 h 166"/>
                </a:gdLst>
                <a:ahLst/>
                <a:cxnLst>
                  <a:cxn ang="0">
                    <a:pos x="T0" y="T1"/>
                  </a:cxn>
                  <a:cxn ang="0">
                    <a:pos x="T2" y="T3"/>
                  </a:cxn>
                  <a:cxn ang="0">
                    <a:pos x="T4" y="T5"/>
                  </a:cxn>
                  <a:cxn ang="0">
                    <a:pos x="T6" y="T7"/>
                  </a:cxn>
                  <a:cxn ang="0">
                    <a:pos x="T8" y="T9"/>
                  </a:cxn>
                  <a:cxn ang="0">
                    <a:pos x="T10" y="T11"/>
                  </a:cxn>
                </a:cxnLst>
                <a:rect l="0" t="0" r="r" b="b"/>
                <a:pathLst>
                  <a:path w="60" h="166">
                    <a:moveTo>
                      <a:pt x="0" y="0"/>
                    </a:moveTo>
                    <a:lnTo>
                      <a:pt x="60" y="0"/>
                    </a:lnTo>
                    <a:lnTo>
                      <a:pt x="60" y="166"/>
                    </a:lnTo>
                    <a:lnTo>
                      <a:pt x="0" y="166"/>
                    </a:lnTo>
                    <a:lnTo>
                      <a:pt x="0"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07" name="TextBox 406"/>
            <p:cNvSpPr txBox="1"/>
            <p:nvPr/>
          </p:nvSpPr>
          <p:spPr>
            <a:xfrm>
              <a:off x="563237" y="4236431"/>
              <a:ext cx="845710"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Business</a:t>
              </a:r>
            </a:p>
          </p:txBody>
        </p:sp>
      </p:grpSp>
      <p:grpSp>
        <p:nvGrpSpPr>
          <p:cNvPr id="23" name="Group 22"/>
          <p:cNvGrpSpPr/>
          <p:nvPr/>
        </p:nvGrpSpPr>
        <p:grpSpPr>
          <a:xfrm>
            <a:off x="291681" y="1167830"/>
            <a:ext cx="1205663" cy="284989"/>
            <a:chOff x="186757" y="1852184"/>
            <a:chExt cx="1205663" cy="284989"/>
          </a:xfrm>
        </p:grpSpPr>
        <p:grpSp>
          <p:nvGrpSpPr>
            <p:cNvPr id="420" name="Group 419"/>
            <p:cNvGrpSpPr>
              <a:grpSpLocks noChangeAspect="1"/>
            </p:cNvGrpSpPr>
            <p:nvPr/>
          </p:nvGrpSpPr>
          <p:grpSpPr>
            <a:xfrm>
              <a:off x="186757" y="1852184"/>
              <a:ext cx="288472" cy="284989"/>
              <a:chOff x="2632787" y="1629410"/>
              <a:chExt cx="1817884" cy="1795938"/>
            </a:xfrm>
          </p:grpSpPr>
          <p:sp>
            <p:nvSpPr>
              <p:cNvPr id="421" name="Chord 420"/>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Chord 421"/>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215288" y="1873350"/>
              <a:ext cx="1177132" cy="253895"/>
              <a:chOff x="215288" y="1873350"/>
              <a:chExt cx="1177132" cy="253895"/>
            </a:xfrm>
          </p:grpSpPr>
          <p:sp>
            <p:nvSpPr>
              <p:cNvPr id="378" name="TextBox 377"/>
              <p:cNvSpPr txBox="1"/>
              <p:nvPr/>
            </p:nvSpPr>
            <p:spPr>
              <a:xfrm>
                <a:off x="624441" y="1873350"/>
                <a:ext cx="767979"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Networking</a:t>
                </a:r>
              </a:p>
            </p:txBody>
          </p:sp>
          <p:grpSp>
            <p:nvGrpSpPr>
              <p:cNvPr id="423" name="Group 422"/>
              <p:cNvGrpSpPr>
                <a:grpSpLocks noChangeAspect="1"/>
              </p:cNvGrpSpPr>
              <p:nvPr/>
            </p:nvGrpSpPr>
            <p:grpSpPr>
              <a:xfrm>
                <a:off x="215288" y="1910716"/>
                <a:ext cx="233446" cy="182880"/>
                <a:chOff x="-752475" y="1824038"/>
                <a:chExt cx="439737" cy="344488"/>
              </a:xfrm>
            </p:grpSpPr>
            <p:sp>
              <p:nvSpPr>
                <p:cNvPr id="424" name="Oval 423"/>
                <p:cNvSpPr>
                  <a:spLocks noChangeArrowheads="1"/>
                </p:cNvSpPr>
                <p:nvPr/>
              </p:nvSpPr>
              <p:spPr bwMode="auto">
                <a:xfrm>
                  <a:off x="-552450" y="2122488"/>
                  <a:ext cx="42862" cy="460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25" name="Freeform 424"/>
                <p:cNvSpPr>
                  <a:spLocks/>
                </p:cNvSpPr>
                <p:nvPr/>
              </p:nvSpPr>
              <p:spPr bwMode="auto">
                <a:xfrm>
                  <a:off x="-752475" y="1824038"/>
                  <a:ext cx="439737" cy="112713"/>
                </a:xfrm>
                <a:custGeom>
                  <a:avLst/>
                  <a:gdLst>
                    <a:gd name="T0" fmla="*/ 112 w 114"/>
                    <a:gd name="T1" fmla="*/ 20 h 29"/>
                    <a:gd name="T2" fmla="*/ 57 w 114"/>
                    <a:gd name="T3" fmla="*/ 0 h 29"/>
                    <a:gd name="T4" fmla="*/ 3 w 114"/>
                    <a:gd name="T5" fmla="*/ 20 h 29"/>
                    <a:gd name="T6" fmla="*/ 2 w 114"/>
                    <a:gd name="T7" fmla="*/ 26 h 29"/>
                    <a:gd name="T8" fmla="*/ 8 w 114"/>
                    <a:gd name="T9" fmla="*/ 27 h 29"/>
                    <a:gd name="T10" fmla="*/ 57 w 114"/>
                    <a:gd name="T11" fmla="*/ 9 h 29"/>
                    <a:gd name="T12" fmla="*/ 106 w 114"/>
                    <a:gd name="T13" fmla="*/ 27 h 29"/>
                    <a:gd name="T14" fmla="*/ 109 w 114"/>
                    <a:gd name="T15" fmla="*/ 28 h 29"/>
                    <a:gd name="T16" fmla="*/ 112 w 114"/>
                    <a:gd name="T17" fmla="*/ 26 h 29"/>
                    <a:gd name="T18" fmla="*/ 112 w 114"/>
                    <a:gd name="T1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9">
                      <a:moveTo>
                        <a:pt x="112" y="20"/>
                      </a:moveTo>
                      <a:cubicBezTo>
                        <a:pt x="96" y="6"/>
                        <a:pt x="78" y="0"/>
                        <a:pt x="57" y="0"/>
                      </a:cubicBezTo>
                      <a:cubicBezTo>
                        <a:pt x="37" y="0"/>
                        <a:pt x="18" y="6"/>
                        <a:pt x="3" y="20"/>
                      </a:cubicBezTo>
                      <a:cubicBezTo>
                        <a:pt x="0" y="21"/>
                        <a:pt x="0" y="24"/>
                        <a:pt x="2" y="26"/>
                      </a:cubicBezTo>
                      <a:cubicBezTo>
                        <a:pt x="4" y="28"/>
                        <a:pt x="7" y="29"/>
                        <a:pt x="8" y="27"/>
                      </a:cubicBezTo>
                      <a:cubicBezTo>
                        <a:pt x="22" y="15"/>
                        <a:pt x="39" y="9"/>
                        <a:pt x="57" y="9"/>
                      </a:cubicBezTo>
                      <a:cubicBezTo>
                        <a:pt x="75" y="9"/>
                        <a:pt x="92" y="15"/>
                        <a:pt x="106" y="27"/>
                      </a:cubicBezTo>
                      <a:cubicBezTo>
                        <a:pt x="106" y="27"/>
                        <a:pt x="107" y="28"/>
                        <a:pt x="109" y="28"/>
                      </a:cubicBezTo>
                      <a:cubicBezTo>
                        <a:pt x="110" y="28"/>
                        <a:pt x="111" y="27"/>
                        <a:pt x="112" y="26"/>
                      </a:cubicBezTo>
                      <a:cubicBezTo>
                        <a:pt x="114" y="24"/>
                        <a:pt x="114" y="21"/>
                        <a:pt x="112" y="2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26" name="Freeform 425"/>
                <p:cNvSpPr>
                  <a:spLocks/>
                </p:cNvSpPr>
                <p:nvPr/>
              </p:nvSpPr>
              <p:spPr bwMode="auto">
                <a:xfrm>
                  <a:off x="-679450" y="1925638"/>
                  <a:ext cx="293687" cy="80963"/>
                </a:xfrm>
                <a:custGeom>
                  <a:avLst/>
                  <a:gdLst>
                    <a:gd name="T0" fmla="*/ 74 w 76"/>
                    <a:gd name="T1" fmla="*/ 12 h 21"/>
                    <a:gd name="T2" fmla="*/ 38 w 76"/>
                    <a:gd name="T3" fmla="*/ 0 h 21"/>
                    <a:gd name="T4" fmla="*/ 3 w 76"/>
                    <a:gd name="T5" fmla="*/ 12 h 21"/>
                    <a:gd name="T6" fmla="*/ 2 w 76"/>
                    <a:gd name="T7" fmla="*/ 19 h 21"/>
                    <a:gd name="T8" fmla="*/ 9 w 76"/>
                    <a:gd name="T9" fmla="*/ 19 h 21"/>
                    <a:gd name="T10" fmla="*/ 38 w 76"/>
                    <a:gd name="T11" fmla="*/ 9 h 21"/>
                    <a:gd name="T12" fmla="*/ 68 w 76"/>
                    <a:gd name="T13" fmla="*/ 19 h 21"/>
                    <a:gd name="T14" fmla="*/ 71 w 76"/>
                    <a:gd name="T15" fmla="*/ 21 h 21"/>
                    <a:gd name="T16" fmla="*/ 74 w 76"/>
                    <a:gd name="T17" fmla="*/ 19 h 21"/>
                    <a:gd name="T18" fmla="*/ 74 w 76"/>
                    <a:gd name="T1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21">
                      <a:moveTo>
                        <a:pt x="74" y="12"/>
                      </a:moveTo>
                      <a:cubicBezTo>
                        <a:pt x="63" y="4"/>
                        <a:pt x="51" y="0"/>
                        <a:pt x="38" y="0"/>
                      </a:cubicBezTo>
                      <a:cubicBezTo>
                        <a:pt x="25" y="0"/>
                        <a:pt x="13" y="4"/>
                        <a:pt x="3" y="12"/>
                      </a:cubicBezTo>
                      <a:cubicBezTo>
                        <a:pt x="1" y="14"/>
                        <a:pt x="0" y="17"/>
                        <a:pt x="2" y="19"/>
                      </a:cubicBezTo>
                      <a:cubicBezTo>
                        <a:pt x="3" y="21"/>
                        <a:pt x="6" y="21"/>
                        <a:pt x="9" y="19"/>
                      </a:cubicBezTo>
                      <a:cubicBezTo>
                        <a:pt x="17" y="12"/>
                        <a:pt x="28" y="9"/>
                        <a:pt x="38" y="9"/>
                      </a:cubicBezTo>
                      <a:cubicBezTo>
                        <a:pt x="49" y="9"/>
                        <a:pt x="59" y="12"/>
                        <a:pt x="68" y="19"/>
                      </a:cubicBezTo>
                      <a:cubicBezTo>
                        <a:pt x="69" y="20"/>
                        <a:pt x="70" y="21"/>
                        <a:pt x="71" y="21"/>
                      </a:cubicBezTo>
                      <a:cubicBezTo>
                        <a:pt x="72" y="21"/>
                        <a:pt x="74" y="20"/>
                        <a:pt x="74" y="19"/>
                      </a:cubicBezTo>
                      <a:cubicBezTo>
                        <a:pt x="76" y="17"/>
                        <a:pt x="76" y="14"/>
                        <a:pt x="74" y="12"/>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27" name="Freeform 426"/>
                <p:cNvSpPr>
                  <a:spLocks/>
                </p:cNvSpPr>
                <p:nvPr/>
              </p:nvSpPr>
              <p:spPr bwMode="auto">
                <a:xfrm>
                  <a:off x="-609600" y="2022476"/>
                  <a:ext cx="153987" cy="57150"/>
                </a:xfrm>
                <a:custGeom>
                  <a:avLst/>
                  <a:gdLst>
                    <a:gd name="T0" fmla="*/ 38 w 40"/>
                    <a:gd name="T1" fmla="*/ 5 h 15"/>
                    <a:gd name="T2" fmla="*/ 20 w 40"/>
                    <a:gd name="T3" fmla="*/ 0 h 15"/>
                    <a:gd name="T4" fmla="*/ 3 w 40"/>
                    <a:gd name="T5" fmla="*/ 5 h 15"/>
                    <a:gd name="T6" fmla="*/ 1 w 40"/>
                    <a:gd name="T7" fmla="*/ 12 h 15"/>
                    <a:gd name="T8" fmla="*/ 8 w 40"/>
                    <a:gd name="T9" fmla="*/ 13 h 15"/>
                    <a:gd name="T10" fmla="*/ 32 w 40"/>
                    <a:gd name="T11" fmla="*/ 13 h 15"/>
                    <a:gd name="T12" fmla="*/ 35 w 40"/>
                    <a:gd name="T13" fmla="*/ 14 h 15"/>
                    <a:gd name="T14" fmla="*/ 39 w 40"/>
                    <a:gd name="T15" fmla="*/ 12 h 15"/>
                    <a:gd name="T16" fmla="*/ 38 w 40"/>
                    <a:gd name="T1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5">
                      <a:moveTo>
                        <a:pt x="38" y="5"/>
                      </a:moveTo>
                      <a:cubicBezTo>
                        <a:pt x="32" y="2"/>
                        <a:pt x="26" y="0"/>
                        <a:pt x="20" y="0"/>
                      </a:cubicBezTo>
                      <a:cubicBezTo>
                        <a:pt x="14" y="0"/>
                        <a:pt x="8" y="2"/>
                        <a:pt x="3" y="5"/>
                      </a:cubicBezTo>
                      <a:cubicBezTo>
                        <a:pt x="0" y="7"/>
                        <a:pt x="0" y="10"/>
                        <a:pt x="1" y="12"/>
                      </a:cubicBezTo>
                      <a:cubicBezTo>
                        <a:pt x="3" y="14"/>
                        <a:pt x="5" y="15"/>
                        <a:pt x="8" y="13"/>
                      </a:cubicBezTo>
                      <a:cubicBezTo>
                        <a:pt x="15" y="8"/>
                        <a:pt x="25" y="8"/>
                        <a:pt x="32" y="13"/>
                      </a:cubicBezTo>
                      <a:cubicBezTo>
                        <a:pt x="33" y="14"/>
                        <a:pt x="34" y="14"/>
                        <a:pt x="35" y="14"/>
                      </a:cubicBezTo>
                      <a:cubicBezTo>
                        <a:pt x="36" y="14"/>
                        <a:pt x="38" y="13"/>
                        <a:pt x="39" y="12"/>
                      </a:cubicBezTo>
                      <a:cubicBezTo>
                        <a:pt x="40" y="10"/>
                        <a:pt x="40" y="7"/>
                        <a:pt x="38" y="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28" name="Freeform 427"/>
                <p:cNvSpPr>
                  <a:spLocks/>
                </p:cNvSpPr>
                <p:nvPr/>
              </p:nvSpPr>
              <p:spPr bwMode="auto">
                <a:xfrm>
                  <a:off x="-555625" y="2122488"/>
                  <a:ext cx="23812" cy="46038"/>
                </a:xfrm>
                <a:custGeom>
                  <a:avLst/>
                  <a:gdLst>
                    <a:gd name="T0" fmla="*/ 6 w 6"/>
                    <a:gd name="T1" fmla="*/ 0 h 12"/>
                    <a:gd name="T2" fmla="*/ 0 w 6"/>
                    <a:gd name="T3" fmla="*/ 6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cubicBezTo>
                        <a:pt x="2" y="0"/>
                        <a:pt x="0" y="3"/>
                        <a:pt x="0" y="6"/>
                      </a:cubicBezTo>
                      <a:cubicBezTo>
                        <a:pt x="0" y="9"/>
                        <a:pt x="2" y="12"/>
                        <a:pt x="6" y="12"/>
                      </a:cubicBezTo>
                      <a:lnTo>
                        <a:pt x="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29" name="Freeform 428"/>
                <p:cNvSpPr>
                  <a:spLocks/>
                </p:cNvSpPr>
                <p:nvPr/>
              </p:nvSpPr>
              <p:spPr bwMode="auto">
                <a:xfrm>
                  <a:off x="-752475" y="1824038"/>
                  <a:ext cx="220662" cy="112713"/>
                </a:xfrm>
                <a:custGeom>
                  <a:avLst/>
                  <a:gdLst>
                    <a:gd name="T0" fmla="*/ 57 w 57"/>
                    <a:gd name="T1" fmla="*/ 0 h 29"/>
                    <a:gd name="T2" fmla="*/ 57 w 57"/>
                    <a:gd name="T3" fmla="*/ 0 h 29"/>
                    <a:gd name="T4" fmla="*/ 2 w 57"/>
                    <a:gd name="T5" fmla="*/ 20 h 29"/>
                    <a:gd name="T6" fmla="*/ 2 w 57"/>
                    <a:gd name="T7" fmla="*/ 26 h 29"/>
                    <a:gd name="T8" fmla="*/ 8 w 57"/>
                    <a:gd name="T9" fmla="*/ 27 h 29"/>
                    <a:gd name="T10" fmla="*/ 57 w 57"/>
                    <a:gd name="T11" fmla="*/ 9 h 29"/>
                    <a:gd name="T12" fmla="*/ 57 w 57"/>
                    <a:gd name="T13" fmla="*/ 9 h 29"/>
                    <a:gd name="T14" fmla="*/ 57 w 57"/>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9">
                      <a:moveTo>
                        <a:pt x="57" y="0"/>
                      </a:moveTo>
                      <a:cubicBezTo>
                        <a:pt x="57" y="0"/>
                        <a:pt x="57" y="0"/>
                        <a:pt x="57" y="0"/>
                      </a:cubicBezTo>
                      <a:cubicBezTo>
                        <a:pt x="36" y="0"/>
                        <a:pt x="18" y="6"/>
                        <a:pt x="2" y="20"/>
                      </a:cubicBezTo>
                      <a:cubicBezTo>
                        <a:pt x="0" y="21"/>
                        <a:pt x="0" y="24"/>
                        <a:pt x="2" y="26"/>
                      </a:cubicBezTo>
                      <a:cubicBezTo>
                        <a:pt x="4" y="28"/>
                        <a:pt x="7" y="29"/>
                        <a:pt x="8" y="27"/>
                      </a:cubicBezTo>
                      <a:cubicBezTo>
                        <a:pt x="22" y="15"/>
                        <a:pt x="39" y="9"/>
                        <a:pt x="57" y="9"/>
                      </a:cubicBezTo>
                      <a:cubicBezTo>
                        <a:pt x="57" y="9"/>
                        <a:pt x="57" y="9"/>
                        <a:pt x="57" y="9"/>
                      </a:cubicBezTo>
                      <a:lnTo>
                        <a:pt x="57"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30" name="Freeform 429"/>
                <p:cNvSpPr>
                  <a:spLocks/>
                </p:cNvSpPr>
                <p:nvPr/>
              </p:nvSpPr>
              <p:spPr bwMode="auto">
                <a:xfrm>
                  <a:off x="-679450" y="1925638"/>
                  <a:ext cx="147637" cy="80963"/>
                </a:xfrm>
                <a:custGeom>
                  <a:avLst/>
                  <a:gdLst>
                    <a:gd name="T0" fmla="*/ 38 w 38"/>
                    <a:gd name="T1" fmla="*/ 0 h 21"/>
                    <a:gd name="T2" fmla="*/ 3 w 38"/>
                    <a:gd name="T3" fmla="*/ 12 h 21"/>
                    <a:gd name="T4" fmla="*/ 2 w 38"/>
                    <a:gd name="T5" fmla="*/ 19 h 21"/>
                    <a:gd name="T6" fmla="*/ 8 w 38"/>
                    <a:gd name="T7" fmla="*/ 19 h 21"/>
                    <a:gd name="T8" fmla="*/ 38 w 38"/>
                    <a:gd name="T9" fmla="*/ 9 h 21"/>
                    <a:gd name="T10" fmla="*/ 38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8" y="0"/>
                      </a:moveTo>
                      <a:cubicBezTo>
                        <a:pt x="26" y="0"/>
                        <a:pt x="13" y="4"/>
                        <a:pt x="3" y="12"/>
                      </a:cubicBezTo>
                      <a:cubicBezTo>
                        <a:pt x="1" y="14"/>
                        <a:pt x="0" y="17"/>
                        <a:pt x="2" y="19"/>
                      </a:cubicBezTo>
                      <a:cubicBezTo>
                        <a:pt x="3" y="21"/>
                        <a:pt x="6" y="21"/>
                        <a:pt x="8" y="19"/>
                      </a:cubicBezTo>
                      <a:cubicBezTo>
                        <a:pt x="17" y="12"/>
                        <a:pt x="26" y="9"/>
                        <a:pt x="38" y="9"/>
                      </a:cubicBezTo>
                      <a:lnTo>
                        <a:pt x="3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31" name="Freeform 430"/>
                <p:cNvSpPr>
                  <a:spLocks/>
                </p:cNvSpPr>
                <p:nvPr/>
              </p:nvSpPr>
              <p:spPr bwMode="auto">
                <a:xfrm>
                  <a:off x="-609600" y="2022476"/>
                  <a:ext cx="77787" cy="57150"/>
                </a:xfrm>
                <a:custGeom>
                  <a:avLst/>
                  <a:gdLst>
                    <a:gd name="T0" fmla="*/ 20 w 20"/>
                    <a:gd name="T1" fmla="*/ 0 h 15"/>
                    <a:gd name="T2" fmla="*/ 20 w 20"/>
                    <a:gd name="T3" fmla="*/ 0 h 15"/>
                    <a:gd name="T4" fmla="*/ 3 w 20"/>
                    <a:gd name="T5" fmla="*/ 5 h 15"/>
                    <a:gd name="T6" fmla="*/ 1 w 20"/>
                    <a:gd name="T7" fmla="*/ 12 h 15"/>
                    <a:gd name="T8" fmla="*/ 8 w 20"/>
                    <a:gd name="T9" fmla="*/ 13 h 15"/>
                    <a:gd name="T10" fmla="*/ 20 w 20"/>
                    <a:gd name="T11" fmla="*/ 10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20" y="0"/>
                        <a:pt x="20" y="0"/>
                        <a:pt x="20" y="0"/>
                      </a:cubicBezTo>
                      <a:cubicBezTo>
                        <a:pt x="14" y="0"/>
                        <a:pt x="8" y="2"/>
                        <a:pt x="3" y="5"/>
                      </a:cubicBezTo>
                      <a:cubicBezTo>
                        <a:pt x="0" y="7"/>
                        <a:pt x="0" y="10"/>
                        <a:pt x="1" y="12"/>
                      </a:cubicBezTo>
                      <a:cubicBezTo>
                        <a:pt x="3" y="14"/>
                        <a:pt x="5" y="15"/>
                        <a:pt x="8" y="13"/>
                      </a:cubicBezTo>
                      <a:cubicBezTo>
                        <a:pt x="11" y="11"/>
                        <a:pt x="16" y="10"/>
                        <a:pt x="20" y="1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grpSp>
      <p:grpSp>
        <p:nvGrpSpPr>
          <p:cNvPr id="36" name="Group 35"/>
          <p:cNvGrpSpPr/>
          <p:nvPr/>
        </p:nvGrpSpPr>
        <p:grpSpPr>
          <a:xfrm>
            <a:off x="292196" y="3413088"/>
            <a:ext cx="1318624" cy="297980"/>
            <a:chOff x="200347" y="3767397"/>
            <a:chExt cx="1318624" cy="297980"/>
          </a:xfrm>
        </p:grpSpPr>
        <p:grpSp>
          <p:nvGrpSpPr>
            <p:cNvPr id="435" name="Group 434"/>
            <p:cNvGrpSpPr>
              <a:grpSpLocks noChangeAspect="1"/>
            </p:cNvGrpSpPr>
            <p:nvPr/>
          </p:nvGrpSpPr>
          <p:grpSpPr>
            <a:xfrm>
              <a:off x="200347" y="3780388"/>
              <a:ext cx="288472" cy="284989"/>
              <a:chOff x="2632787" y="1629410"/>
              <a:chExt cx="1817884" cy="1795938"/>
            </a:xfrm>
          </p:grpSpPr>
          <p:sp>
            <p:nvSpPr>
              <p:cNvPr id="436" name="Chord 435"/>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7" name="Chord 436"/>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8" name="Group 437"/>
            <p:cNvGrpSpPr>
              <a:grpSpLocks noChangeAspect="1"/>
            </p:cNvGrpSpPr>
            <p:nvPr/>
          </p:nvGrpSpPr>
          <p:grpSpPr>
            <a:xfrm>
              <a:off x="249801" y="3872427"/>
              <a:ext cx="184469" cy="124097"/>
              <a:chOff x="1011238" y="5345113"/>
              <a:chExt cx="611188" cy="411163"/>
            </a:xfrm>
          </p:grpSpPr>
          <p:sp>
            <p:nvSpPr>
              <p:cNvPr id="439" name="Freeform 16"/>
              <p:cNvSpPr>
                <a:spLocks noEditPoints="1"/>
              </p:cNvSpPr>
              <p:nvPr/>
            </p:nvSpPr>
            <p:spPr bwMode="auto">
              <a:xfrm>
                <a:off x="1011238" y="5345113"/>
                <a:ext cx="611188" cy="411163"/>
              </a:xfrm>
              <a:custGeom>
                <a:avLst/>
                <a:gdLst>
                  <a:gd name="T0" fmla="*/ 351 w 364"/>
                  <a:gd name="T1" fmla="*/ 0 h 244"/>
                  <a:gd name="T2" fmla="*/ 16 w 364"/>
                  <a:gd name="T3" fmla="*/ 0 h 244"/>
                  <a:gd name="T4" fmla="*/ 0 w 364"/>
                  <a:gd name="T5" fmla="*/ 16 h 244"/>
                  <a:gd name="T6" fmla="*/ 0 w 364"/>
                  <a:gd name="T7" fmla="*/ 228 h 244"/>
                  <a:gd name="T8" fmla="*/ 16 w 364"/>
                  <a:gd name="T9" fmla="*/ 244 h 244"/>
                  <a:gd name="T10" fmla="*/ 351 w 364"/>
                  <a:gd name="T11" fmla="*/ 244 h 244"/>
                  <a:gd name="T12" fmla="*/ 364 w 364"/>
                  <a:gd name="T13" fmla="*/ 228 h 244"/>
                  <a:gd name="T14" fmla="*/ 364 w 364"/>
                  <a:gd name="T15" fmla="*/ 16 h 244"/>
                  <a:gd name="T16" fmla="*/ 351 w 364"/>
                  <a:gd name="T17" fmla="*/ 0 h 244"/>
                  <a:gd name="T18" fmla="*/ 324 w 364"/>
                  <a:gd name="T19" fmla="*/ 16 h 244"/>
                  <a:gd name="T20" fmla="*/ 335 w 364"/>
                  <a:gd name="T21" fmla="*/ 28 h 244"/>
                  <a:gd name="T22" fmla="*/ 324 w 364"/>
                  <a:gd name="T23" fmla="*/ 39 h 244"/>
                  <a:gd name="T24" fmla="*/ 312 w 364"/>
                  <a:gd name="T25" fmla="*/ 28 h 244"/>
                  <a:gd name="T26" fmla="*/ 324 w 364"/>
                  <a:gd name="T27" fmla="*/ 16 h 244"/>
                  <a:gd name="T28" fmla="*/ 286 w 364"/>
                  <a:gd name="T29" fmla="*/ 16 h 244"/>
                  <a:gd name="T30" fmla="*/ 297 w 364"/>
                  <a:gd name="T31" fmla="*/ 28 h 244"/>
                  <a:gd name="T32" fmla="*/ 286 w 364"/>
                  <a:gd name="T33" fmla="*/ 39 h 244"/>
                  <a:gd name="T34" fmla="*/ 274 w 364"/>
                  <a:gd name="T35" fmla="*/ 28 h 244"/>
                  <a:gd name="T36" fmla="*/ 286 w 364"/>
                  <a:gd name="T37" fmla="*/ 16 h 244"/>
                  <a:gd name="T38" fmla="*/ 248 w 364"/>
                  <a:gd name="T39" fmla="*/ 16 h 244"/>
                  <a:gd name="T40" fmla="*/ 259 w 364"/>
                  <a:gd name="T41" fmla="*/ 28 h 244"/>
                  <a:gd name="T42" fmla="*/ 248 w 364"/>
                  <a:gd name="T43" fmla="*/ 39 h 244"/>
                  <a:gd name="T44" fmla="*/ 236 w 364"/>
                  <a:gd name="T45" fmla="*/ 28 h 244"/>
                  <a:gd name="T46" fmla="*/ 248 w 364"/>
                  <a:gd name="T47" fmla="*/ 16 h 244"/>
                  <a:gd name="T48" fmla="*/ 336 w 364"/>
                  <a:gd name="T49" fmla="*/ 212 h 244"/>
                  <a:gd name="T50" fmla="*/ 32 w 364"/>
                  <a:gd name="T51" fmla="*/ 212 h 244"/>
                  <a:gd name="T52" fmla="*/ 32 w 364"/>
                  <a:gd name="T53" fmla="*/ 52 h 244"/>
                  <a:gd name="T54" fmla="*/ 336 w 364"/>
                  <a:gd name="T55" fmla="*/ 52 h 244"/>
                  <a:gd name="T56" fmla="*/ 336 w 364"/>
                  <a:gd name="T57"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4" h="244">
                    <a:moveTo>
                      <a:pt x="351" y="0"/>
                    </a:moveTo>
                    <a:cubicBezTo>
                      <a:pt x="16" y="0"/>
                      <a:pt x="16" y="0"/>
                      <a:pt x="16" y="0"/>
                    </a:cubicBezTo>
                    <a:cubicBezTo>
                      <a:pt x="8" y="0"/>
                      <a:pt x="0" y="8"/>
                      <a:pt x="0" y="16"/>
                    </a:cubicBezTo>
                    <a:cubicBezTo>
                      <a:pt x="0" y="228"/>
                      <a:pt x="0" y="228"/>
                      <a:pt x="0" y="228"/>
                    </a:cubicBezTo>
                    <a:cubicBezTo>
                      <a:pt x="0" y="237"/>
                      <a:pt x="8" y="244"/>
                      <a:pt x="16" y="244"/>
                    </a:cubicBezTo>
                    <a:cubicBezTo>
                      <a:pt x="351" y="244"/>
                      <a:pt x="351" y="244"/>
                      <a:pt x="351" y="244"/>
                    </a:cubicBezTo>
                    <a:cubicBezTo>
                      <a:pt x="359" y="244"/>
                      <a:pt x="364" y="237"/>
                      <a:pt x="364" y="228"/>
                    </a:cubicBezTo>
                    <a:cubicBezTo>
                      <a:pt x="364" y="16"/>
                      <a:pt x="364" y="16"/>
                      <a:pt x="364" y="16"/>
                    </a:cubicBezTo>
                    <a:cubicBezTo>
                      <a:pt x="364" y="8"/>
                      <a:pt x="359" y="0"/>
                      <a:pt x="351" y="0"/>
                    </a:cubicBezTo>
                    <a:close/>
                    <a:moveTo>
                      <a:pt x="324" y="16"/>
                    </a:moveTo>
                    <a:cubicBezTo>
                      <a:pt x="330" y="16"/>
                      <a:pt x="335" y="21"/>
                      <a:pt x="335" y="28"/>
                    </a:cubicBezTo>
                    <a:cubicBezTo>
                      <a:pt x="335" y="34"/>
                      <a:pt x="330" y="39"/>
                      <a:pt x="324" y="39"/>
                    </a:cubicBezTo>
                    <a:cubicBezTo>
                      <a:pt x="317" y="39"/>
                      <a:pt x="312" y="34"/>
                      <a:pt x="312" y="28"/>
                    </a:cubicBezTo>
                    <a:cubicBezTo>
                      <a:pt x="312" y="21"/>
                      <a:pt x="317" y="16"/>
                      <a:pt x="324" y="16"/>
                    </a:cubicBezTo>
                    <a:close/>
                    <a:moveTo>
                      <a:pt x="286" y="16"/>
                    </a:moveTo>
                    <a:cubicBezTo>
                      <a:pt x="292" y="16"/>
                      <a:pt x="297" y="21"/>
                      <a:pt x="297" y="28"/>
                    </a:cubicBezTo>
                    <a:cubicBezTo>
                      <a:pt x="297" y="34"/>
                      <a:pt x="292" y="39"/>
                      <a:pt x="286" y="39"/>
                    </a:cubicBezTo>
                    <a:cubicBezTo>
                      <a:pt x="280" y="39"/>
                      <a:pt x="274" y="34"/>
                      <a:pt x="274" y="28"/>
                    </a:cubicBezTo>
                    <a:cubicBezTo>
                      <a:pt x="274" y="21"/>
                      <a:pt x="280" y="16"/>
                      <a:pt x="286" y="16"/>
                    </a:cubicBezTo>
                    <a:close/>
                    <a:moveTo>
                      <a:pt x="248" y="16"/>
                    </a:moveTo>
                    <a:cubicBezTo>
                      <a:pt x="254" y="16"/>
                      <a:pt x="259" y="21"/>
                      <a:pt x="259" y="28"/>
                    </a:cubicBezTo>
                    <a:cubicBezTo>
                      <a:pt x="259" y="34"/>
                      <a:pt x="254" y="39"/>
                      <a:pt x="248" y="39"/>
                    </a:cubicBezTo>
                    <a:cubicBezTo>
                      <a:pt x="242" y="39"/>
                      <a:pt x="236" y="34"/>
                      <a:pt x="236" y="28"/>
                    </a:cubicBezTo>
                    <a:cubicBezTo>
                      <a:pt x="236" y="21"/>
                      <a:pt x="242" y="16"/>
                      <a:pt x="248" y="16"/>
                    </a:cubicBezTo>
                    <a:close/>
                    <a:moveTo>
                      <a:pt x="336" y="212"/>
                    </a:moveTo>
                    <a:cubicBezTo>
                      <a:pt x="32" y="212"/>
                      <a:pt x="32" y="212"/>
                      <a:pt x="32" y="212"/>
                    </a:cubicBezTo>
                    <a:cubicBezTo>
                      <a:pt x="32" y="52"/>
                      <a:pt x="32" y="52"/>
                      <a:pt x="32" y="52"/>
                    </a:cubicBezTo>
                    <a:cubicBezTo>
                      <a:pt x="336" y="52"/>
                      <a:pt x="336" y="52"/>
                      <a:pt x="336" y="52"/>
                    </a:cubicBezTo>
                    <a:lnTo>
                      <a:pt x="336" y="2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17"/>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rgbClr val="4E4E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18"/>
              <p:cNvSpPr>
                <a:spLocks/>
              </p:cNvSpPr>
              <p:nvPr/>
            </p:nvSpPr>
            <p:spPr bwMode="auto">
              <a:xfrm>
                <a:off x="1273176" y="5480050"/>
                <a:ext cx="68263" cy="182563"/>
              </a:xfrm>
              <a:custGeom>
                <a:avLst/>
                <a:gdLst>
                  <a:gd name="T0" fmla="*/ 43 w 43"/>
                  <a:gd name="T1" fmla="*/ 0 h 115"/>
                  <a:gd name="T2" fmla="*/ 28 w 43"/>
                  <a:gd name="T3" fmla="*/ 0 h 115"/>
                  <a:gd name="T4" fmla="*/ 0 w 43"/>
                  <a:gd name="T5" fmla="*/ 115 h 115"/>
                  <a:gd name="T6" fmla="*/ 16 w 43"/>
                  <a:gd name="T7" fmla="*/ 115 h 115"/>
                  <a:gd name="T8" fmla="*/ 43 w 43"/>
                  <a:gd name="T9" fmla="*/ 0 h 115"/>
                </a:gdLst>
                <a:ahLst/>
                <a:cxnLst>
                  <a:cxn ang="0">
                    <a:pos x="T0" y="T1"/>
                  </a:cxn>
                  <a:cxn ang="0">
                    <a:pos x="T2" y="T3"/>
                  </a:cxn>
                  <a:cxn ang="0">
                    <a:pos x="T4" y="T5"/>
                  </a:cxn>
                  <a:cxn ang="0">
                    <a:pos x="T6" y="T7"/>
                  </a:cxn>
                  <a:cxn ang="0">
                    <a:pos x="T8" y="T9"/>
                  </a:cxn>
                </a:cxnLst>
                <a:rect l="0" t="0" r="r" b="b"/>
                <a:pathLst>
                  <a:path w="43" h="115">
                    <a:moveTo>
                      <a:pt x="43" y="0"/>
                    </a:moveTo>
                    <a:lnTo>
                      <a:pt x="28" y="0"/>
                    </a:lnTo>
                    <a:lnTo>
                      <a:pt x="0" y="115"/>
                    </a:lnTo>
                    <a:lnTo>
                      <a:pt x="16" y="115"/>
                    </a:lnTo>
                    <a:lnTo>
                      <a:pt x="43"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19"/>
              <p:cNvSpPr>
                <a:spLocks/>
              </p:cNvSpPr>
              <p:nvPr/>
            </p:nvSpPr>
            <p:spPr bwMode="auto">
              <a:xfrm>
                <a:off x="1354138" y="5507038"/>
                <a:ext cx="114300" cy="131763"/>
              </a:xfrm>
              <a:custGeom>
                <a:avLst/>
                <a:gdLst>
                  <a:gd name="T0" fmla="*/ 72 w 72"/>
                  <a:gd name="T1" fmla="*/ 32 h 83"/>
                  <a:gd name="T2" fmla="*/ 0 w 72"/>
                  <a:gd name="T3" fmla="*/ 0 h 83"/>
                  <a:gd name="T4" fmla="*/ 0 w 72"/>
                  <a:gd name="T5" fmla="*/ 21 h 83"/>
                  <a:gd name="T6" fmla="*/ 52 w 72"/>
                  <a:gd name="T7" fmla="*/ 41 h 83"/>
                  <a:gd name="T8" fmla="*/ 0 w 72"/>
                  <a:gd name="T9" fmla="*/ 61 h 83"/>
                  <a:gd name="T10" fmla="*/ 0 w 72"/>
                  <a:gd name="T11" fmla="*/ 83 h 83"/>
                  <a:gd name="T12" fmla="*/ 72 w 72"/>
                  <a:gd name="T13" fmla="*/ 50 h 83"/>
                  <a:gd name="T14" fmla="*/ 72 w 72"/>
                  <a:gd name="T15" fmla="*/ 3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32"/>
                    </a:moveTo>
                    <a:lnTo>
                      <a:pt x="0" y="0"/>
                    </a:lnTo>
                    <a:lnTo>
                      <a:pt x="0" y="21"/>
                    </a:lnTo>
                    <a:lnTo>
                      <a:pt x="52" y="41"/>
                    </a:lnTo>
                    <a:lnTo>
                      <a:pt x="0" y="61"/>
                    </a:lnTo>
                    <a:lnTo>
                      <a:pt x="0" y="83"/>
                    </a:lnTo>
                    <a:lnTo>
                      <a:pt x="72" y="50"/>
                    </a:lnTo>
                    <a:lnTo>
                      <a:pt x="72" y="32"/>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20"/>
              <p:cNvSpPr>
                <a:spLocks/>
              </p:cNvSpPr>
              <p:nvPr/>
            </p:nvSpPr>
            <p:spPr bwMode="auto">
              <a:xfrm>
                <a:off x="1011238" y="5345113"/>
                <a:ext cx="301625" cy="411163"/>
              </a:xfrm>
              <a:custGeom>
                <a:avLst/>
                <a:gdLst>
                  <a:gd name="T0" fmla="*/ 180 w 180"/>
                  <a:gd name="T1" fmla="*/ 212 h 244"/>
                  <a:gd name="T2" fmla="*/ 32 w 180"/>
                  <a:gd name="T3" fmla="*/ 212 h 244"/>
                  <a:gd name="T4" fmla="*/ 32 w 180"/>
                  <a:gd name="T5" fmla="*/ 52 h 244"/>
                  <a:gd name="T6" fmla="*/ 180 w 180"/>
                  <a:gd name="T7" fmla="*/ 52 h 244"/>
                  <a:gd name="T8" fmla="*/ 180 w 180"/>
                  <a:gd name="T9" fmla="*/ 0 h 244"/>
                  <a:gd name="T10" fmla="*/ 16 w 180"/>
                  <a:gd name="T11" fmla="*/ 0 h 244"/>
                  <a:gd name="T12" fmla="*/ 0 w 180"/>
                  <a:gd name="T13" fmla="*/ 16 h 244"/>
                  <a:gd name="T14" fmla="*/ 0 w 180"/>
                  <a:gd name="T15" fmla="*/ 228 h 244"/>
                  <a:gd name="T16" fmla="*/ 16 w 180"/>
                  <a:gd name="T17" fmla="*/ 244 h 244"/>
                  <a:gd name="T18" fmla="*/ 180 w 180"/>
                  <a:gd name="T19" fmla="*/ 244 h 244"/>
                  <a:gd name="T20" fmla="*/ 180 w 180"/>
                  <a:gd name="T21" fmla="*/ 2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44">
                    <a:moveTo>
                      <a:pt x="180" y="212"/>
                    </a:moveTo>
                    <a:cubicBezTo>
                      <a:pt x="32" y="212"/>
                      <a:pt x="32" y="212"/>
                      <a:pt x="32" y="212"/>
                    </a:cubicBezTo>
                    <a:cubicBezTo>
                      <a:pt x="32" y="52"/>
                      <a:pt x="32" y="52"/>
                      <a:pt x="32" y="52"/>
                    </a:cubicBezTo>
                    <a:cubicBezTo>
                      <a:pt x="180" y="52"/>
                      <a:pt x="180" y="52"/>
                      <a:pt x="180" y="52"/>
                    </a:cubicBezTo>
                    <a:cubicBezTo>
                      <a:pt x="180" y="0"/>
                      <a:pt x="180" y="0"/>
                      <a:pt x="180" y="0"/>
                    </a:cubicBezTo>
                    <a:cubicBezTo>
                      <a:pt x="16" y="0"/>
                      <a:pt x="16" y="0"/>
                      <a:pt x="16" y="0"/>
                    </a:cubicBezTo>
                    <a:cubicBezTo>
                      <a:pt x="8" y="0"/>
                      <a:pt x="0" y="8"/>
                      <a:pt x="0" y="16"/>
                    </a:cubicBezTo>
                    <a:cubicBezTo>
                      <a:pt x="0" y="228"/>
                      <a:pt x="0" y="228"/>
                      <a:pt x="0" y="228"/>
                    </a:cubicBezTo>
                    <a:cubicBezTo>
                      <a:pt x="0" y="237"/>
                      <a:pt x="8" y="244"/>
                      <a:pt x="16" y="244"/>
                    </a:cubicBezTo>
                    <a:cubicBezTo>
                      <a:pt x="180" y="244"/>
                      <a:pt x="180" y="244"/>
                      <a:pt x="180" y="244"/>
                    </a:cubicBezTo>
                    <a:lnTo>
                      <a:pt x="180" y="21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21"/>
              <p:cNvSpPr>
                <a:spLocks/>
              </p:cNvSpPr>
              <p:nvPr/>
            </p:nvSpPr>
            <p:spPr bwMode="auto">
              <a:xfrm>
                <a:off x="1146176" y="5507038"/>
                <a:ext cx="114300" cy="131763"/>
              </a:xfrm>
              <a:custGeom>
                <a:avLst/>
                <a:gdLst>
                  <a:gd name="T0" fmla="*/ 72 w 72"/>
                  <a:gd name="T1" fmla="*/ 61 h 83"/>
                  <a:gd name="T2" fmla="*/ 20 w 72"/>
                  <a:gd name="T3" fmla="*/ 41 h 83"/>
                  <a:gd name="T4" fmla="*/ 72 w 72"/>
                  <a:gd name="T5" fmla="*/ 21 h 83"/>
                  <a:gd name="T6" fmla="*/ 72 w 72"/>
                  <a:gd name="T7" fmla="*/ 0 h 83"/>
                  <a:gd name="T8" fmla="*/ 0 w 72"/>
                  <a:gd name="T9" fmla="*/ 32 h 83"/>
                  <a:gd name="T10" fmla="*/ 0 w 72"/>
                  <a:gd name="T11" fmla="*/ 50 h 83"/>
                  <a:gd name="T12" fmla="*/ 72 w 72"/>
                  <a:gd name="T13" fmla="*/ 83 h 83"/>
                  <a:gd name="T14" fmla="*/ 72 w 72"/>
                  <a:gd name="T15" fmla="*/ 61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3">
                    <a:moveTo>
                      <a:pt x="72" y="61"/>
                    </a:moveTo>
                    <a:lnTo>
                      <a:pt x="20" y="41"/>
                    </a:lnTo>
                    <a:lnTo>
                      <a:pt x="72" y="21"/>
                    </a:lnTo>
                    <a:lnTo>
                      <a:pt x="72" y="0"/>
                    </a:lnTo>
                    <a:lnTo>
                      <a:pt x="0" y="32"/>
                    </a:lnTo>
                    <a:lnTo>
                      <a:pt x="0" y="50"/>
                    </a:lnTo>
                    <a:lnTo>
                      <a:pt x="72" y="83"/>
                    </a:lnTo>
                    <a:lnTo>
                      <a:pt x="72" y="6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22"/>
              <p:cNvSpPr>
                <a:spLocks/>
              </p:cNvSpPr>
              <p:nvPr/>
            </p:nvSpPr>
            <p:spPr bwMode="auto">
              <a:xfrm>
                <a:off x="1273176" y="5480050"/>
                <a:ext cx="44450" cy="182563"/>
              </a:xfrm>
              <a:custGeom>
                <a:avLst/>
                <a:gdLst>
                  <a:gd name="T0" fmla="*/ 25 w 28"/>
                  <a:gd name="T1" fmla="*/ 0 h 115"/>
                  <a:gd name="T2" fmla="*/ 28 w 28"/>
                  <a:gd name="T3" fmla="*/ 0 h 115"/>
                  <a:gd name="T4" fmla="*/ 0 w 28"/>
                  <a:gd name="T5" fmla="*/ 115 h 115"/>
                  <a:gd name="T6" fmla="*/ 16 w 28"/>
                  <a:gd name="T7" fmla="*/ 115 h 115"/>
                  <a:gd name="T8" fmla="*/ 25 w 28"/>
                  <a:gd name="T9" fmla="*/ 65 h 115"/>
                  <a:gd name="T10" fmla="*/ 25 w 28"/>
                  <a:gd name="T11" fmla="*/ 0 h 115"/>
                </a:gdLst>
                <a:ahLst/>
                <a:cxnLst>
                  <a:cxn ang="0">
                    <a:pos x="T0" y="T1"/>
                  </a:cxn>
                  <a:cxn ang="0">
                    <a:pos x="T2" y="T3"/>
                  </a:cxn>
                  <a:cxn ang="0">
                    <a:pos x="T4" y="T5"/>
                  </a:cxn>
                  <a:cxn ang="0">
                    <a:pos x="T6" y="T7"/>
                  </a:cxn>
                  <a:cxn ang="0">
                    <a:pos x="T8" y="T9"/>
                  </a:cxn>
                  <a:cxn ang="0">
                    <a:pos x="T10" y="T11"/>
                  </a:cxn>
                </a:cxnLst>
                <a:rect l="0" t="0" r="r" b="b"/>
                <a:pathLst>
                  <a:path w="28" h="115">
                    <a:moveTo>
                      <a:pt x="25" y="0"/>
                    </a:moveTo>
                    <a:lnTo>
                      <a:pt x="28" y="0"/>
                    </a:lnTo>
                    <a:lnTo>
                      <a:pt x="0" y="115"/>
                    </a:lnTo>
                    <a:lnTo>
                      <a:pt x="16" y="115"/>
                    </a:lnTo>
                    <a:lnTo>
                      <a:pt x="25" y="65"/>
                    </a:lnTo>
                    <a:lnTo>
                      <a:pt x="25"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46" name="TextBox 445"/>
            <p:cNvSpPr txBox="1"/>
            <p:nvPr/>
          </p:nvSpPr>
          <p:spPr>
            <a:xfrm>
              <a:off x="558089" y="3767397"/>
              <a:ext cx="960882"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Programming</a:t>
              </a:r>
            </a:p>
          </p:txBody>
        </p:sp>
      </p:grpSp>
      <p:grpSp>
        <p:nvGrpSpPr>
          <p:cNvPr id="26" name="Group 25"/>
          <p:cNvGrpSpPr/>
          <p:nvPr/>
        </p:nvGrpSpPr>
        <p:grpSpPr>
          <a:xfrm>
            <a:off x="284300" y="2857865"/>
            <a:ext cx="1120287" cy="284989"/>
            <a:chOff x="195089" y="3333700"/>
            <a:chExt cx="1120287" cy="284989"/>
          </a:xfrm>
        </p:grpSpPr>
        <p:grpSp>
          <p:nvGrpSpPr>
            <p:cNvPr id="432" name="Group 431"/>
            <p:cNvGrpSpPr>
              <a:grpSpLocks noChangeAspect="1"/>
            </p:cNvGrpSpPr>
            <p:nvPr/>
          </p:nvGrpSpPr>
          <p:grpSpPr>
            <a:xfrm>
              <a:off x="195089" y="3333700"/>
              <a:ext cx="288472" cy="284989"/>
              <a:chOff x="2632787" y="1629410"/>
              <a:chExt cx="1817884" cy="1795938"/>
            </a:xfrm>
          </p:grpSpPr>
          <p:sp>
            <p:nvSpPr>
              <p:cNvPr id="433" name="Chord 432"/>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Chord 433"/>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7" name="TextBox 446"/>
            <p:cNvSpPr txBox="1"/>
            <p:nvPr/>
          </p:nvSpPr>
          <p:spPr>
            <a:xfrm>
              <a:off x="639268" y="3343016"/>
              <a:ext cx="676108" cy="253895"/>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OS &amp; IT</a:t>
              </a:r>
            </a:p>
          </p:txBody>
        </p:sp>
        <p:grpSp>
          <p:nvGrpSpPr>
            <p:cNvPr id="448" name="Group 447"/>
            <p:cNvGrpSpPr>
              <a:grpSpLocks noChangeAspect="1"/>
            </p:cNvGrpSpPr>
            <p:nvPr/>
          </p:nvGrpSpPr>
          <p:grpSpPr>
            <a:xfrm>
              <a:off x="241106" y="3396713"/>
              <a:ext cx="205157" cy="182880"/>
              <a:chOff x="-576263" y="1677988"/>
              <a:chExt cx="628651" cy="560387"/>
            </a:xfrm>
          </p:grpSpPr>
          <p:sp>
            <p:nvSpPr>
              <p:cNvPr id="449" name="Freeform 32"/>
              <p:cNvSpPr>
                <a:spLocks noEditPoints="1"/>
              </p:cNvSpPr>
              <p:nvPr/>
            </p:nvSpPr>
            <p:spPr bwMode="auto">
              <a:xfrm>
                <a:off x="-576263" y="1677988"/>
                <a:ext cx="231775" cy="461962"/>
              </a:xfrm>
              <a:custGeom>
                <a:avLst/>
                <a:gdLst>
                  <a:gd name="T0" fmla="*/ 317 w 317"/>
                  <a:gd name="T1" fmla="*/ 0 h 633"/>
                  <a:gd name="T2" fmla="*/ 317 w 317"/>
                  <a:gd name="T3" fmla="*/ 0 h 633"/>
                  <a:gd name="T4" fmla="*/ 0 w 317"/>
                  <a:gd name="T5" fmla="*/ 321 h 633"/>
                  <a:gd name="T6" fmla="*/ 317 w 317"/>
                  <a:gd name="T7" fmla="*/ 633 h 633"/>
                  <a:gd name="T8" fmla="*/ 317 w 317"/>
                  <a:gd name="T9" fmla="*/ 633 h 633"/>
                  <a:gd name="T10" fmla="*/ 317 w 317"/>
                  <a:gd name="T11" fmla="*/ 0 h 633"/>
                  <a:gd name="T12" fmla="*/ 317 w 317"/>
                  <a:gd name="T13" fmla="*/ 0 h 633"/>
                  <a:gd name="T14" fmla="*/ 223 w 317"/>
                  <a:gd name="T15" fmla="*/ 69 h 633"/>
                  <a:gd name="T16" fmla="*/ 171 w 317"/>
                  <a:gd name="T17" fmla="*/ 139 h 633"/>
                  <a:gd name="T18" fmla="*/ 146 w 317"/>
                  <a:gd name="T19" fmla="*/ 121 h 633"/>
                  <a:gd name="T20" fmla="*/ 223 w 317"/>
                  <a:gd name="T21" fmla="*/ 69 h 633"/>
                  <a:gd name="T22" fmla="*/ 111 w 317"/>
                  <a:gd name="T23" fmla="*/ 156 h 633"/>
                  <a:gd name="T24" fmla="*/ 154 w 317"/>
                  <a:gd name="T25" fmla="*/ 191 h 633"/>
                  <a:gd name="T26" fmla="*/ 128 w 317"/>
                  <a:gd name="T27" fmla="*/ 295 h 633"/>
                  <a:gd name="T28" fmla="*/ 51 w 317"/>
                  <a:gd name="T29" fmla="*/ 295 h 633"/>
                  <a:gd name="T30" fmla="*/ 111 w 317"/>
                  <a:gd name="T31" fmla="*/ 156 h 633"/>
                  <a:gd name="T32" fmla="*/ 51 w 317"/>
                  <a:gd name="T33" fmla="*/ 347 h 633"/>
                  <a:gd name="T34" fmla="*/ 128 w 317"/>
                  <a:gd name="T35" fmla="*/ 347 h 633"/>
                  <a:gd name="T36" fmla="*/ 154 w 317"/>
                  <a:gd name="T37" fmla="*/ 451 h 633"/>
                  <a:gd name="T38" fmla="*/ 111 w 317"/>
                  <a:gd name="T39" fmla="*/ 477 h 633"/>
                  <a:gd name="T40" fmla="*/ 51 w 317"/>
                  <a:gd name="T41" fmla="*/ 347 h 633"/>
                  <a:gd name="T42" fmla="*/ 146 w 317"/>
                  <a:gd name="T43" fmla="*/ 521 h 633"/>
                  <a:gd name="T44" fmla="*/ 171 w 317"/>
                  <a:gd name="T45" fmla="*/ 494 h 633"/>
                  <a:gd name="T46" fmla="*/ 223 w 317"/>
                  <a:gd name="T47" fmla="*/ 564 h 633"/>
                  <a:gd name="T48" fmla="*/ 146 w 317"/>
                  <a:gd name="T49" fmla="*/ 521 h 633"/>
                  <a:gd name="T50" fmla="*/ 291 w 317"/>
                  <a:gd name="T51" fmla="*/ 555 h 633"/>
                  <a:gd name="T52" fmla="*/ 223 w 317"/>
                  <a:gd name="T53" fmla="*/ 477 h 633"/>
                  <a:gd name="T54" fmla="*/ 291 w 317"/>
                  <a:gd name="T55" fmla="*/ 468 h 633"/>
                  <a:gd name="T56" fmla="*/ 291 w 317"/>
                  <a:gd name="T57" fmla="*/ 555 h 633"/>
                  <a:gd name="T58" fmla="*/ 291 w 317"/>
                  <a:gd name="T59" fmla="*/ 555 h 633"/>
                  <a:gd name="T60" fmla="*/ 291 w 317"/>
                  <a:gd name="T61" fmla="*/ 408 h 633"/>
                  <a:gd name="T62" fmla="*/ 206 w 317"/>
                  <a:gd name="T63" fmla="*/ 425 h 633"/>
                  <a:gd name="T64" fmla="*/ 189 w 317"/>
                  <a:gd name="T65" fmla="*/ 347 h 633"/>
                  <a:gd name="T66" fmla="*/ 291 w 317"/>
                  <a:gd name="T67" fmla="*/ 347 h 633"/>
                  <a:gd name="T68" fmla="*/ 291 w 317"/>
                  <a:gd name="T69" fmla="*/ 408 h 633"/>
                  <a:gd name="T70" fmla="*/ 291 w 317"/>
                  <a:gd name="T71" fmla="*/ 408 h 633"/>
                  <a:gd name="T72" fmla="*/ 291 w 317"/>
                  <a:gd name="T73" fmla="*/ 295 h 633"/>
                  <a:gd name="T74" fmla="*/ 189 w 317"/>
                  <a:gd name="T75" fmla="*/ 295 h 633"/>
                  <a:gd name="T76" fmla="*/ 206 w 317"/>
                  <a:gd name="T77" fmla="*/ 208 h 633"/>
                  <a:gd name="T78" fmla="*/ 291 w 317"/>
                  <a:gd name="T79" fmla="*/ 226 h 633"/>
                  <a:gd name="T80" fmla="*/ 291 w 317"/>
                  <a:gd name="T81" fmla="*/ 295 h 633"/>
                  <a:gd name="T82" fmla="*/ 291 w 317"/>
                  <a:gd name="T83" fmla="*/ 295 h 633"/>
                  <a:gd name="T84" fmla="*/ 291 w 317"/>
                  <a:gd name="T85" fmla="*/ 174 h 633"/>
                  <a:gd name="T86" fmla="*/ 223 w 317"/>
                  <a:gd name="T87" fmla="*/ 156 h 633"/>
                  <a:gd name="T88" fmla="*/ 291 w 317"/>
                  <a:gd name="T89" fmla="*/ 78 h 633"/>
                  <a:gd name="T90" fmla="*/ 291 w 317"/>
                  <a:gd name="T91" fmla="*/ 174 h 633"/>
                  <a:gd name="T92" fmla="*/ 291 w 317"/>
                  <a:gd name="T93" fmla="*/ 17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7" h="633">
                    <a:moveTo>
                      <a:pt x="317" y="0"/>
                    </a:moveTo>
                    <a:cubicBezTo>
                      <a:pt x="317" y="0"/>
                      <a:pt x="317" y="0"/>
                      <a:pt x="317" y="0"/>
                    </a:cubicBezTo>
                    <a:cubicBezTo>
                      <a:pt x="137" y="0"/>
                      <a:pt x="0" y="147"/>
                      <a:pt x="0" y="321"/>
                    </a:cubicBezTo>
                    <a:cubicBezTo>
                      <a:pt x="0" y="494"/>
                      <a:pt x="137" y="633"/>
                      <a:pt x="317" y="633"/>
                    </a:cubicBezTo>
                    <a:cubicBezTo>
                      <a:pt x="317" y="633"/>
                      <a:pt x="317" y="633"/>
                      <a:pt x="317" y="633"/>
                    </a:cubicBezTo>
                    <a:cubicBezTo>
                      <a:pt x="317" y="0"/>
                      <a:pt x="317" y="0"/>
                      <a:pt x="317" y="0"/>
                    </a:cubicBezTo>
                    <a:cubicBezTo>
                      <a:pt x="317" y="0"/>
                      <a:pt x="317" y="0"/>
                      <a:pt x="317" y="0"/>
                    </a:cubicBezTo>
                    <a:close/>
                    <a:moveTo>
                      <a:pt x="223" y="69"/>
                    </a:moveTo>
                    <a:cubicBezTo>
                      <a:pt x="206" y="95"/>
                      <a:pt x="189" y="113"/>
                      <a:pt x="171" y="139"/>
                    </a:cubicBezTo>
                    <a:cubicBezTo>
                      <a:pt x="163" y="130"/>
                      <a:pt x="154" y="130"/>
                      <a:pt x="146" y="121"/>
                    </a:cubicBezTo>
                    <a:cubicBezTo>
                      <a:pt x="163" y="104"/>
                      <a:pt x="189" y="87"/>
                      <a:pt x="223" y="69"/>
                    </a:cubicBezTo>
                    <a:close/>
                    <a:moveTo>
                      <a:pt x="111" y="156"/>
                    </a:moveTo>
                    <a:cubicBezTo>
                      <a:pt x="120" y="165"/>
                      <a:pt x="137" y="182"/>
                      <a:pt x="154" y="191"/>
                    </a:cubicBezTo>
                    <a:cubicBezTo>
                      <a:pt x="146" y="217"/>
                      <a:pt x="137" y="252"/>
                      <a:pt x="128" y="295"/>
                    </a:cubicBezTo>
                    <a:cubicBezTo>
                      <a:pt x="51" y="295"/>
                      <a:pt x="51" y="295"/>
                      <a:pt x="51" y="295"/>
                    </a:cubicBezTo>
                    <a:cubicBezTo>
                      <a:pt x="60" y="243"/>
                      <a:pt x="77" y="200"/>
                      <a:pt x="111" y="156"/>
                    </a:cubicBezTo>
                    <a:close/>
                    <a:moveTo>
                      <a:pt x="51" y="347"/>
                    </a:moveTo>
                    <a:cubicBezTo>
                      <a:pt x="128" y="347"/>
                      <a:pt x="128" y="347"/>
                      <a:pt x="128" y="347"/>
                    </a:cubicBezTo>
                    <a:cubicBezTo>
                      <a:pt x="137" y="382"/>
                      <a:pt x="146" y="416"/>
                      <a:pt x="154" y="451"/>
                    </a:cubicBezTo>
                    <a:cubicBezTo>
                      <a:pt x="137" y="460"/>
                      <a:pt x="120" y="468"/>
                      <a:pt x="111" y="477"/>
                    </a:cubicBezTo>
                    <a:cubicBezTo>
                      <a:pt x="77" y="442"/>
                      <a:pt x="60" y="399"/>
                      <a:pt x="51" y="347"/>
                    </a:cubicBezTo>
                    <a:close/>
                    <a:moveTo>
                      <a:pt x="146" y="521"/>
                    </a:moveTo>
                    <a:cubicBezTo>
                      <a:pt x="154" y="512"/>
                      <a:pt x="163" y="503"/>
                      <a:pt x="171" y="494"/>
                    </a:cubicBezTo>
                    <a:cubicBezTo>
                      <a:pt x="189" y="521"/>
                      <a:pt x="206" y="547"/>
                      <a:pt x="223" y="564"/>
                    </a:cubicBezTo>
                    <a:cubicBezTo>
                      <a:pt x="189" y="555"/>
                      <a:pt x="163" y="538"/>
                      <a:pt x="146" y="521"/>
                    </a:cubicBezTo>
                    <a:close/>
                    <a:moveTo>
                      <a:pt x="291" y="555"/>
                    </a:moveTo>
                    <a:cubicBezTo>
                      <a:pt x="266" y="538"/>
                      <a:pt x="240" y="512"/>
                      <a:pt x="223" y="477"/>
                    </a:cubicBezTo>
                    <a:cubicBezTo>
                      <a:pt x="240" y="468"/>
                      <a:pt x="266" y="468"/>
                      <a:pt x="291" y="468"/>
                    </a:cubicBezTo>
                    <a:cubicBezTo>
                      <a:pt x="291" y="555"/>
                      <a:pt x="291" y="555"/>
                      <a:pt x="291" y="555"/>
                    </a:cubicBezTo>
                    <a:cubicBezTo>
                      <a:pt x="291" y="555"/>
                      <a:pt x="291" y="555"/>
                      <a:pt x="291" y="555"/>
                    </a:cubicBezTo>
                    <a:close/>
                    <a:moveTo>
                      <a:pt x="291" y="408"/>
                    </a:moveTo>
                    <a:cubicBezTo>
                      <a:pt x="257" y="416"/>
                      <a:pt x="231" y="416"/>
                      <a:pt x="206" y="425"/>
                    </a:cubicBezTo>
                    <a:cubicBezTo>
                      <a:pt x="197" y="399"/>
                      <a:pt x="189" y="373"/>
                      <a:pt x="189" y="347"/>
                    </a:cubicBezTo>
                    <a:cubicBezTo>
                      <a:pt x="291" y="347"/>
                      <a:pt x="291" y="347"/>
                      <a:pt x="291" y="347"/>
                    </a:cubicBezTo>
                    <a:cubicBezTo>
                      <a:pt x="291" y="408"/>
                      <a:pt x="291" y="408"/>
                      <a:pt x="291" y="408"/>
                    </a:cubicBezTo>
                    <a:cubicBezTo>
                      <a:pt x="291" y="408"/>
                      <a:pt x="291" y="408"/>
                      <a:pt x="291" y="408"/>
                    </a:cubicBezTo>
                    <a:close/>
                    <a:moveTo>
                      <a:pt x="291" y="295"/>
                    </a:moveTo>
                    <a:cubicBezTo>
                      <a:pt x="189" y="295"/>
                      <a:pt x="189" y="295"/>
                      <a:pt x="189" y="295"/>
                    </a:cubicBezTo>
                    <a:cubicBezTo>
                      <a:pt x="189" y="260"/>
                      <a:pt x="197" y="234"/>
                      <a:pt x="206" y="208"/>
                    </a:cubicBezTo>
                    <a:cubicBezTo>
                      <a:pt x="231" y="217"/>
                      <a:pt x="257" y="226"/>
                      <a:pt x="291" y="226"/>
                    </a:cubicBezTo>
                    <a:cubicBezTo>
                      <a:pt x="291" y="295"/>
                      <a:pt x="291" y="295"/>
                      <a:pt x="291" y="295"/>
                    </a:cubicBezTo>
                    <a:cubicBezTo>
                      <a:pt x="291" y="295"/>
                      <a:pt x="291" y="295"/>
                      <a:pt x="291" y="295"/>
                    </a:cubicBezTo>
                    <a:close/>
                    <a:moveTo>
                      <a:pt x="291" y="174"/>
                    </a:moveTo>
                    <a:cubicBezTo>
                      <a:pt x="266" y="174"/>
                      <a:pt x="240" y="165"/>
                      <a:pt x="223" y="156"/>
                    </a:cubicBezTo>
                    <a:cubicBezTo>
                      <a:pt x="240" y="130"/>
                      <a:pt x="266" y="104"/>
                      <a:pt x="291" y="78"/>
                    </a:cubicBezTo>
                    <a:cubicBezTo>
                      <a:pt x="291" y="174"/>
                      <a:pt x="291" y="174"/>
                      <a:pt x="291" y="174"/>
                    </a:cubicBezTo>
                    <a:cubicBezTo>
                      <a:pt x="291" y="174"/>
                      <a:pt x="291" y="174"/>
                      <a:pt x="291" y="174"/>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0" name="Freeform 33"/>
              <p:cNvSpPr>
                <a:spLocks noEditPoints="1"/>
              </p:cNvSpPr>
              <p:nvPr/>
            </p:nvSpPr>
            <p:spPr bwMode="auto">
              <a:xfrm>
                <a:off x="-344488" y="1677988"/>
                <a:ext cx="241300" cy="461962"/>
              </a:xfrm>
              <a:custGeom>
                <a:avLst/>
                <a:gdLst>
                  <a:gd name="T0" fmla="*/ 0 w 330"/>
                  <a:gd name="T1" fmla="*/ 633 h 633"/>
                  <a:gd name="T2" fmla="*/ 9 w 330"/>
                  <a:gd name="T3" fmla="*/ 633 h 633"/>
                  <a:gd name="T4" fmla="*/ 330 w 330"/>
                  <a:gd name="T5" fmla="*/ 321 h 633"/>
                  <a:gd name="T6" fmla="*/ 9 w 330"/>
                  <a:gd name="T7" fmla="*/ 0 h 633"/>
                  <a:gd name="T8" fmla="*/ 0 w 330"/>
                  <a:gd name="T9" fmla="*/ 0 h 633"/>
                  <a:gd name="T10" fmla="*/ 0 w 330"/>
                  <a:gd name="T11" fmla="*/ 633 h 633"/>
                  <a:gd name="T12" fmla="*/ 0 w 330"/>
                  <a:gd name="T13" fmla="*/ 633 h 633"/>
                  <a:gd name="T14" fmla="*/ 178 w 330"/>
                  <a:gd name="T15" fmla="*/ 121 h 633"/>
                  <a:gd name="T16" fmla="*/ 152 w 330"/>
                  <a:gd name="T17" fmla="*/ 139 h 633"/>
                  <a:gd name="T18" fmla="*/ 107 w 330"/>
                  <a:gd name="T19" fmla="*/ 69 h 633"/>
                  <a:gd name="T20" fmla="*/ 178 w 330"/>
                  <a:gd name="T21" fmla="*/ 121 h 633"/>
                  <a:gd name="T22" fmla="*/ 276 w 330"/>
                  <a:gd name="T23" fmla="*/ 295 h 633"/>
                  <a:gd name="T24" fmla="*/ 196 w 330"/>
                  <a:gd name="T25" fmla="*/ 295 h 633"/>
                  <a:gd name="T26" fmla="*/ 170 w 330"/>
                  <a:gd name="T27" fmla="*/ 191 h 633"/>
                  <a:gd name="T28" fmla="*/ 223 w 330"/>
                  <a:gd name="T29" fmla="*/ 156 h 633"/>
                  <a:gd name="T30" fmla="*/ 276 w 330"/>
                  <a:gd name="T31" fmla="*/ 295 h 633"/>
                  <a:gd name="T32" fmla="*/ 223 w 330"/>
                  <a:gd name="T33" fmla="*/ 477 h 633"/>
                  <a:gd name="T34" fmla="*/ 170 w 330"/>
                  <a:gd name="T35" fmla="*/ 451 h 633"/>
                  <a:gd name="T36" fmla="*/ 196 w 330"/>
                  <a:gd name="T37" fmla="*/ 347 h 633"/>
                  <a:gd name="T38" fmla="*/ 276 w 330"/>
                  <a:gd name="T39" fmla="*/ 347 h 633"/>
                  <a:gd name="T40" fmla="*/ 223 w 330"/>
                  <a:gd name="T41" fmla="*/ 477 h 633"/>
                  <a:gd name="T42" fmla="*/ 107 w 330"/>
                  <a:gd name="T43" fmla="*/ 564 h 633"/>
                  <a:gd name="T44" fmla="*/ 152 w 330"/>
                  <a:gd name="T45" fmla="*/ 494 h 633"/>
                  <a:gd name="T46" fmla="*/ 178 w 330"/>
                  <a:gd name="T47" fmla="*/ 521 h 633"/>
                  <a:gd name="T48" fmla="*/ 107 w 330"/>
                  <a:gd name="T49" fmla="*/ 564 h 633"/>
                  <a:gd name="T50" fmla="*/ 36 w 330"/>
                  <a:gd name="T51" fmla="*/ 468 h 633"/>
                  <a:gd name="T52" fmla="*/ 98 w 330"/>
                  <a:gd name="T53" fmla="*/ 477 h 633"/>
                  <a:gd name="T54" fmla="*/ 36 w 330"/>
                  <a:gd name="T55" fmla="*/ 555 h 633"/>
                  <a:gd name="T56" fmla="*/ 36 w 330"/>
                  <a:gd name="T57" fmla="*/ 468 h 633"/>
                  <a:gd name="T58" fmla="*/ 36 w 330"/>
                  <a:gd name="T59" fmla="*/ 468 h 633"/>
                  <a:gd name="T60" fmla="*/ 36 w 330"/>
                  <a:gd name="T61" fmla="*/ 347 h 633"/>
                  <a:gd name="T62" fmla="*/ 143 w 330"/>
                  <a:gd name="T63" fmla="*/ 347 h 633"/>
                  <a:gd name="T64" fmla="*/ 125 w 330"/>
                  <a:gd name="T65" fmla="*/ 425 h 633"/>
                  <a:gd name="T66" fmla="*/ 36 w 330"/>
                  <a:gd name="T67" fmla="*/ 408 h 633"/>
                  <a:gd name="T68" fmla="*/ 36 w 330"/>
                  <a:gd name="T69" fmla="*/ 347 h 633"/>
                  <a:gd name="T70" fmla="*/ 36 w 330"/>
                  <a:gd name="T71" fmla="*/ 347 h 633"/>
                  <a:gd name="T72" fmla="*/ 36 w 330"/>
                  <a:gd name="T73" fmla="*/ 226 h 633"/>
                  <a:gd name="T74" fmla="*/ 125 w 330"/>
                  <a:gd name="T75" fmla="*/ 208 h 633"/>
                  <a:gd name="T76" fmla="*/ 143 w 330"/>
                  <a:gd name="T77" fmla="*/ 295 h 633"/>
                  <a:gd name="T78" fmla="*/ 36 w 330"/>
                  <a:gd name="T79" fmla="*/ 295 h 633"/>
                  <a:gd name="T80" fmla="*/ 36 w 330"/>
                  <a:gd name="T81" fmla="*/ 226 h 633"/>
                  <a:gd name="T82" fmla="*/ 36 w 330"/>
                  <a:gd name="T83" fmla="*/ 226 h 633"/>
                  <a:gd name="T84" fmla="*/ 36 w 330"/>
                  <a:gd name="T85" fmla="*/ 78 h 633"/>
                  <a:gd name="T86" fmla="*/ 98 w 330"/>
                  <a:gd name="T87" fmla="*/ 156 h 633"/>
                  <a:gd name="T88" fmla="*/ 36 w 330"/>
                  <a:gd name="T89" fmla="*/ 174 h 633"/>
                  <a:gd name="T90" fmla="*/ 36 w 330"/>
                  <a:gd name="T91" fmla="*/ 78 h 633"/>
                  <a:gd name="T92" fmla="*/ 36 w 330"/>
                  <a:gd name="T93" fmla="*/ 7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0" h="633">
                    <a:moveTo>
                      <a:pt x="0" y="633"/>
                    </a:moveTo>
                    <a:cubicBezTo>
                      <a:pt x="0" y="633"/>
                      <a:pt x="0" y="633"/>
                      <a:pt x="9" y="633"/>
                    </a:cubicBezTo>
                    <a:cubicBezTo>
                      <a:pt x="187" y="633"/>
                      <a:pt x="330" y="494"/>
                      <a:pt x="330" y="321"/>
                    </a:cubicBezTo>
                    <a:cubicBezTo>
                      <a:pt x="330" y="147"/>
                      <a:pt x="187" y="0"/>
                      <a:pt x="9" y="0"/>
                    </a:cubicBezTo>
                    <a:cubicBezTo>
                      <a:pt x="0" y="0"/>
                      <a:pt x="0" y="0"/>
                      <a:pt x="0" y="0"/>
                    </a:cubicBezTo>
                    <a:cubicBezTo>
                      <a:pt x="0" y="633"/>
                      <a:pt x="0" y="633"/>
                      <a:pt x="0" y="633"/>
                    </a:cubicBezTo>
                    <a:cubicBezTo>
                      <a:pt x="0" y="633"/>
                      <a:pt x="0" y="633"/>
                      <a:pt x="0" y="633"/>
                    </a:cubicBezTo>
                    <a:close/>
                    <a:moveTo>
                      <a:pt x="178" y="121"/>
                    </a:moveTo>
                    <a:cubicBezTo>
                      <a:pt x="170" y="130"/>
                      <a:pt x="161" y="130"/>
                      <a:pt x="152" y="139"/>
                    </a:cubicBezTo>
                    <a:cubicBezTo>
                      <a:pt x="134" y="113"/>
                      <a:pt x="125" y="95"/>
                      <a:pt x="107" y="69"/>
                    </a:cubicBezTo>
                    <a:cubicBezTo>
                      <a:pt x="134" y="87"/>
                      <a:pt x="161" y="104"/>
                      <a:pt x="178" y="121"/>
                    </a:cubicBezTo>
                    <a:close/>
                    <a:moveTo>
                      <a:pt x="276" y="295"/>
                    </a:moveTo>
                    <a:cubicBezTo>
                      <a:pt x="196" y="295"/>
                      <a:pt x="196" y="295"/>
                      <a:pt x="196" y="295"/>
                    </a:cubicBezTo>
                    <a:cubicBezTo>
                      <a:pt x="196" y="252"/>
                      <a:pt x="187" y="217"/>
                      <a:pt x="170" y="191"/>
                    </a:cubicBezTo>
                    <a:cubicBezTo>
                      <a:pt x="187" y="182"/>
                      <a:pt x="205" y="165"/>
                      <a:pt x="223" y="156"/>
                    </a:cubicBezTo>
                    <a:cubicBezTo>
                      <a:pt x="250" y="200"/>
                      <a:pt x="268" y="243"/>
                      <a:pt x="276" y="295"/>
                    </a:cubicBezTo>
                    <a:close/>
                    <a:moveTo>
                      <a:pt x="223" y="477"/>
                    </a:moveTo>
                    <a:cubicBezTo>
                      <a:pt x="205" y="468"/>
                      <a:pt x="187" y="460"/>
                      <a:pt x="170" y="451"/>
                    </a:cubicBezTo>
                    <a:cubicBezTo>
                      <a:pt x="187" y="416"/>
                      <a:pt x="196" y="382"/>
                      <a:pt x="196" y="347"/>
                    </a:cubicBezTo>
                    <a:cubicBezTo>
                      <a:pt x="276" y="347"/>
                      <a:pt x="276" y="347"/>
                      <a:pt x="276" y="347"/>
                    </a:cubicBezTo>
                    <a:cubicBezTo>
                      <a:pt x="268" y="399"/>
                      <a:pt x="250" y="442"/>
                      <a:pt x="223" y="477"/>
                    </a:cubicBezTo>
                    <a:close/>
                    <a:moveTo>
                      <a:pt x="107" y="564"/>
                    </a:moveTo>
                    <a:cubicBezTo>
                      <a:pt x="125" y="547"/>
                      <a:pt x="134" y="521"/>
                      <a:pt x="152" y="494"/>
                    </a:cubicBezTo>
                    <a:cubicBezTo>
                      <a:pt x="161" y="503"/>
                      <a:pt x="170" y="512"/>
                      <a:pt x="178" y="521"/>
                    </a:cubicBezTo>
                    <a:cubicBezTo>
                      <a:pt x="161" y="538"/>
                      <a:pt x="134" y="555"/>
                      <a:pt x="107" y="564"/>
                    </a:cubicBezTo>
                    <a:close/>
                    <a:moveTo>
                      <a:pt x="36" y="468"/>
                    </a:moveTo>
                    <a:cubicBezTo>
                      <a:pt x="54" y="468"/>
                      <a:pt x="80" y="468"/>
                      <a:pt x="98" y="477"/>
                    </a:cubicBezTo>
                    <a:cubicBezTo>
                      <a:pt x="80" y="512"/>
                      <a:pt x="63" y="538"/>
                      <a:pt x="36" y="555"/>
                    </a:cubicBezTo>
                    <a:cubicBezTo>
                      <a:pt x="36" y="468"/>
                      <a:pt x="36" y="468"/>
                      <a:pt x="36" y="468"/>
                    </a:cubicBezTo>
                    <a:cubicBezTo>
                      <a:pt x="36" y="468"/>
                      <a:pt x="36" y="468"/>
                      <a:pt x="36" y="468"/>
                    </a:cubicBezTo>
                    <a:close/>
                    <a:moveTo>
                      <a:pt x="36" y="347"/>
                    </a:moveTo>
                    <a:cubicBezTo>
                      <a:pt x="143" y="347"/>
                      <a:pt x="143" y="347"/>
                      <a:pt x="143" y="347"/>
                    </a:cubicBezTo>
                    <a:cubicBezTo>
                      <a:pt x="134" y="373"/>
                      <a:pt x="134" y="399"/>
                      <a:pt x="125" y="425"/>
                    </a:cubicBezTo>
                    <a:cubicBezTo>
                      <a:pt x="98" y="416"/>
                      <a:pt x="63" y="416"/>
                      <a:pt x="36" y="408"/>
                    </a:cubicBezTo>
                    <a:cubicBezTo>
                      <a:pt x="36" y="347"/>
                      <a:pt x="36" y="347"/>
                      <a:pt x="36" y="347"/>
                    </a:cubicBezTo>
                    <a:cubicBezTo>
                      <a:pt x="36" y="347"/>
                      <a:pt x="36" y="347"/>
                      <a:pt x="36" y="347"/>
                    </a:cubicBezTo>
                    <a:close/>
                    <a:moveTo>
                      <a:pt x="36" y="226"/>
                    </a:moveTo>
                    <a:cubicBezTo>
                      <a:pt x="63" y="226"/>
                      <a:pt x="98" y="217"/>
                      <a:pt x="125" y="208"/>
                    </a:cubicBezTo>
                    <a:cubicBezTo>
                      <a:pt x="134" y="234"/>
                      <a:pt x="134" y="260"/>
                      <a:pt x="143" y="295"/>
                    </a:cubicBezTo>
                    <a:cubicBezTo>
                      <a:pt x="36" y="295"/>
                      <a:pt x="36" y="295"/>
                      <a:pt x="36" y="295"/>
                    </a:cubicBezTo>
                    <a:cubicBezTo>
                      <a:pt x="36" y="226"/>
                      <a:pt x="36" y="226"/>
                      <a:pt x="36" y="226"/>
                    </a:cubicBezTo>
                    <a:cubicBezTo>
                      <a:pt x="36" y="226"/>
                      <a:pt x="36" y="226"/>
                      <a:pt x="36" y="226"/>
                    </a:cubicBezTo>
                    <a:close/>
                    <a:moveTo>
                      <a:pt x="36" y="78"/>
                    </a:moveTo>
                    <a:cubicBezTo>
                      <a:pt x="63" y="104"/>
                      <a:pt x="80" y="130"/>
                      <a:pt x="98" y="156"/>
                    </a:cubicBezTo>
                    <a:cubicBezTo>
                      <a:pt x="80" y="165"/>
                      <a:pt x="54" y="174"/>
                      <a:pt x="36" y="174"/>
                    </a:cubicBezTo>
                    <a:cubicBezTo>
                      <a:pt x="36" y="78"/>
                      <a:pt x="36" y="78"/>
                      <a:pt x="36" y="78"/>
                    </a:cubicBezTo>
                    <a:cubicBezTo>
                      <a:pt x="36" y="78"/>
                      <a:pt x="36" y="78"/>
                      <a:pt x="36" y="78"/>
                    </a:cubicBezTo>
                    <a:close/>
                  </a:path>
                </a:pathLst>
              </a:custGeom>
              <a:solidFill>
                <a:srgbClr val="008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1" name="Freeform 34"/>
              <p:cNvSpPr>
                <a:spLocks/>
              </p:cNvSpPr>
              <p:nvPr/>
            </p:nvSpPr>
            <p:spPr bwMode="auto">
              <a:xfrm>
                <a:off x="-146050" y="2182813"/>
                <a:ext cx="82550" cy="47625"/>
              </a:xfrm>
              <a:custGeom>
                <a:avLst/>
                <a:gdLst>
                  <a:gd name="T0" fmla="*/ 37 w 52"/>
                  <a:gd name="T1" fmla="*/ 0 h 30"/>
                  <a:gd name="T2" fmla="*/ 0 w 52"/>
                  <a:gd name="T3" fmla="*/ 0 h 30"/>
                  <a:gd name="T4" fmla="*/ 0 w 52"/>
                  <a:gd name="T5" fmla="*/ 30 h 30"/>
                  <a:gd name="T6" fmla="*/ 52 w 52"/>
                  <a:gd name="T7" fmla="*/ 30 h 30"/>
                  <a:gd name="T8" fmla="*/ 37 w 52"/>
                  <a:gd name="T9" fmla="*/ 0 h 30"/>
                </a:gdLst>
                <a:ahLst/>
                <a:cxnLst>
                  <a:cxn ang="0">
                    <a:pos x="T0" y="T1"/>
                  </a:cxn>
                  <a:cxn ang="0">
                    <a:pos x="T2" y="T3"/>
                  </a:cxn>
                  <a:cxn ang="0">
                    <a:pos x="T4" y="T5"/>
                  </a:cxn>
                  <a:cxn ang="0">
                    <a:pos x="T6" y="T7"/>
                  </a:cxn>
                  <a:cxn ang="0">
                    <a:pos x="T8" y="T9"/>
                  </a:cxn>
                </a:cxnLst>
                <a:rect l="0" t="0" r="r" b="b"/>
                <a:pathLst>
                  <a:path w="52" h="30">
                    <a:moveTo>
                      <a:pt x="37" y="0"/>
                    </a:moveTo>
                    <a:lnTo>
                      <a:pt x="0" y="0"/>
                    </a:lnTo>
                    <a:lnTo>
                      <a:pt x="0" y="30"/>
                    </a:lnTo>
                    <a:lnTo>
                      <a:pt x="52" y="30"/>
                    </a:lnTo>
                    <a:lnTo>
                      <a:pt x="37" y="0"/>
                    </a:lnTo>
                    <a:close/>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2" name="Freeform 35"/>
              <p:cNvSpPr>
                <a:spLocks/>
              </p:cNvSpPr>
              <p:nvPr/>
            </p:nvSpPr>
            <p:spPr bwMode="auto">
              <a:xfrm>
                <a:off x="-228600" y="2182813"/>
                <a:ext cx="82550" cy="47625"/>
              </a:xfrm>
              <a:custGeom>
                <a:avLst/>
                <a:gdLst>
                  <a:gd name="T0" fmla="*/ 16 w 52"/>
                  <a:gd name="T1" fmla="*/ 0 h 30"/>
                  <a:gd name="T2" fmla="*/ 0 w 52"/>
                  <a:gd name="T3" fmla="*/ 30 h 30"/>
                  <a:gd name="T4" fmla="*/ 52 w 52"/>
                  <a:gd name="T5" fmla="*/ 30 h 30"/>
                  <a:gd name="T6" fmla="*/ 52 w 52"/>
                  <a:gd name="T7" fmla="*/ 0 h 30"/>
                  <a:gd name="T8" fmla="*/ 16 w 52"/>
                  <a:gd name="T9" fmla="*/ 0 h 30"/>
                </a:gdLst>
                <a:ahLst/>
                <a:cxnLst>
                  <a:cxn ang="0">
                    <a:pos x="T0" y="T1"/>
                  </a:cxn>
                  <a:cxn ang="0">
                    <a:pos x="T2" y="T3"/>
                  </a:cxn>
                  <a:cxn ang="0">
                    <a:pos x="T4" y="T5"/>
                  </a:cxn>
                  <a:cxn ang="0">
                    <a:pos x="T6" y="T7"/>
                  </a:cxn>
                  <a:cxn ang="0">
                    <a:pos x="T8" y="T9"/>
                  </a:cxn>
                </a:cxnLst>
                <a:rect l="0" t="0" r="r" b="b"/>
                <a:pathLst>
                  <a:path w="52" h="30">
                    <a:moveTo>
                      <a:pt x="16" y="0"/>
                    </a:moveTo>
                    <a:lnTo>
                      <a:pt x="0" y="30"/>
                    </a:lnTo>
                    <a:lnTo>
                      <a:pt x="52" y="30"/>
                    </a:lnTo>
                    <a:lnTo>
                      <a:pt x="52" y="0"/>
                    </a:lnTo>
                    <a:lnTo>
                      <a:pt x="16" y="0"/>
                    </a:lnTo>
                    <a:close/>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3" name="Freeform 36"/>
              <p:cNvSpPr>
                <a:spLocks/>
              </p:cNvSpPr>
              <p:nvPr/>
            </p:nvSpPr>
            <p:spPr bwMode="auto">
              <a:xfrm>
                <a:off x="-344488" y="2130425"/>
                <a:ext cx="198438" cy="52387"/>
              </a:xfrm>
              <a:custGeom>
                <a:avLst/>
                <a:gdLst>
                  <a:gd name="T0" fmla="*/ 0 w 272"/>
                  <a:gd name="T1" fmla="*/ 0 h 72"/>
                  <a:gd name="T2" fmla="*/ 0 w 272"/>
                  <a:gd name="T3" fmla="*/ 57 h 72"/>
                  <a:gd name="T4" fmla="*/ 15 w 272"/>
                  <a:gd name="T5" fmla="*/ 72 h 72"/>
                  <a:gd name="T6" fmla="*/ 272 w 272"/>
                  <a:gd name="T7" fmla="*/ 72 h 72"/>
                  <a:gd name="T8" fmla="*/ 272 w 272"/>
                  <a:gd name="T9" fmla="*/ 0 h 72"/>
                  <a:gd name="T10" fmla="*/ 0 w 272"/>
                  <a:gd name="T11" fmla="*/ 0 h 72"/>
                </a:gdLst>
                <a:ahLst/>
                <a:cxnLst>
                  <a:cxn ang="0">
                    <a:pos x="T0" y="T1"/>
                  </a:cxn>
                  <a:cxn ang="0">
                    <a:pos x="T2" y="T3"/>
                  </a:cxn>
                  <a:cxn ang="0">
                    <a:pos x="T4" y="T5"/>
                  </a:cxn>
                  <a:cxn ang="0">
                    <a:pos x="T6" y="T7"/>
                  </a:cxn>
                  <a:cxn ang="0">
                    <a:pos x="T8" y="T9"/>
                  </a:cxn>
                  <a:cxn ang="0">
                    <a:pos x="T10" y="T11"/>
                  </a:cxn>
                </a:cxnLst>
                <a:rect l="0" t="0" r="r" b="b"/>
                <a:pathLst>
                  <a:path w="272" h="72">
                    <a:moveTo>
                      <a:pt x="0" y="0"/>
                    </a:moveTo>
                    <a:cubicBezTo>
                      <a:pt x="0" y="57"/>
                      <a:pt x="0" y="57"/>
                      <a:pt x="0" y="57"/>
                    </a:cubicBezTo>
                    <a:cubicBezTo>
                      <a:pt x="0" y="65"/>
                      <a:pt x="6" y="72"/>
                      <a:pt x="15" y="72"/>
                    </a:cubicBezTo>
                    <a:cubicBezTo>
                      <a:pt x="272" y="72"/>
                      <a:pt x="272" y="72"/>
                      <a:pt x="272" y="72"/>
                    </a:cubicBezTo>
                    <a:cubicBezTo>
                      <a:pt x="272" y="0"/>
                      <a:pt x="272" y="0"/>
                      <a:pt x="272" y="0"/>
                    </a:cubicBezTo>
                    <a:cubicBezTo>
                      <a:pt x="0" y="0"/>
                      <a:pt x="0" y="0"/>
                      <a:pt x="0" y="0"/>
                    </a:cubicBezTo>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4" name="Freeform 37"/>
              <p:cNvSpPr>
                <a:spLocks/>
              </p:cNvSpPr>
              <p:nvPr/>
            </p:nvSpPr>
            <p:spPr bwMode="auto">
              <a:xfrm>
                <a:off x="-146050" y="2130425"/>
                <a:ext cx="198438" cy="52387"/>
              </a:xfrm>
              <a:custGeom>
                <a:avLst/>
                <a:gdLst>
                  <a:gd name="T0" fmla="*/ 0 w 273"/>
                  <a:gd name="T1" fmla="*/ 0 h 72"/>
                  <a:gd name="T2" fmla="*/ 0 w 273"/>
                  <a:gd name="T3" fmla="*/ 72 h 72"/>
                  <a:gd name="T4" fmla="*/ 259 w 273"/>
                  <a:gd name="T5" fmla="*/ 72 h 72"/>
                  <a:gd name="T6" fmla="*/ 273 w 273"/>
                  <a:gd name="T7" fmla="*/ 57 h 72"/>
                  <a:gd name="T8" fmla="*/ 273 w 273"/>
                  <a:gd name="T9" fmla="*/ 0 h 72"/>
                  <a:gd name="T10" fmla="*/ 0 w 273"/>
                  <a:gd name="T11" fmla="*/ 0 h 72"/>
                </a:gdLst>
                <a:ahLst/>
                <a:cxnLst>
                  <a:cxn ang="0">
                    <a:pos x="T0" y="T1"/>
                  </a:cxn>
                  <a:cxn ang="0">
                    <a:pos x="T2" y="T3"/>
                  </a:cxn>
                  <a:cxn ang="0">
                    <a:pos x="T4" y="T5"/>
                  </a:cxn>
                  <a:cxn ang="0">
                    <a:pos x="T6" y="T7"/>
                  </a:cxn>
                  <a:cxn ang="0">
                    <a:pos x="T8" y="T9"/>
                  </a:cxn>
                  <a:cxn ang="0">
                    <a:pos x="T10" y="T11"/>
                  </a:cxn>
                </a:cxnLst>
                <a:rect l="0" t="0" r="r" b="b"/>
                <a:pathLst>
                  <a:path w="273" h="72">
                    <a:moveTo>
                      <a:pt x="0" y="0"/>
                    </a:moveTo>
                    <a:cubicBezTo>
                      <a:pt x="0" y="72"/>
                      <a:pt x="0" y="72"/>
                      <a:pt x="0" y="72"/>
                    </a:cubicBezTo>
                    <a:cubicBezTo>
                      <a:pt x="259" y="72"/>
                      <a:pt x="259" y="72"/>
                      <a:pt x="259" y="72"/>
                    </a:cubicBezTo>
                    <a:cubicBezTo>
                      <a:pt x="267" y="72"/>
                      <a:pt x="273" y="65"/>
                      <a:pt x="273" y="57"/>
                    </a:cubicBezTo>
                    <a:cubicBezTo>
                      <a:pt x="273" y="0"/>
                      <a:pt x="273" y="0"/>
                      <a:pt x="273" y="0"/>
                    </a:cubicBezTo>
                    <a:cubicBezTo>
                      <a:pt x="0" y="0"/>
                      <a:pt x="0" y="0"/>
                      <a:pt x="0" y="0"/>
                    </a:cubicBezTo>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5" name="Freeform 38"/>
              <p:cNvSpPr>
                <a:spLocks/>
              </p:cNvSpPr>
              <p:nvPr/>
            </p:nvSpPr>
            <p:spPr bwMode="auto">
              <a:xfrm>
                <a:off x="-146050" y="2230438"/>
                <a:ext cx="96838" cy="7937"/>
              </a:xfrm>
              <a:custGeom>
                <a:avLst/>
                <a:gdLst>
                  <a:gd name="T0" fmla="*/ 127 w 133"/>
                  <a:gd name="T1" fmla="*/ 0 h 12"/>
                  <a:gd name="T2" fmla="*/ 0 w 133"/>
                  <a:gd name="T3" fmla="*/ 0 h 12"/>
                  <a:gd name="T4" fmla="*/ 0 w 133"/>
                  <a:gd name="T5" fmla="*/ 12 h 12"/>
                  <a:gd name="T6" fmla="*/ 127 w 133"/>
                  <a:gd name="T7" fmla="*/ 12 h 12"/>
                  <a:gd name="T8" fmla="*/ 133 w 133"/>
                  <a:gd name="T9" fmla="*/ 6 h 12"/>
                  <a:gd name="T10" fmla="*/ 127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127" y="0"/>
                    </a:moveTo>
                    <a:cubicBezTo>
                      <a:pt x="0" y="0"/>
                      <a:pt x="0" y="0"/>
                      <a:pt x="0" y="0"/>
                    </a:cubicBezTo>
                    <a:cubicBezTo>
                      <a:pt x="0" y="12"/>
                      <a:pt x="0" y="12"/>
                      <a:pt x="0" y="12"/>
                    </a:cubicBezTo>
                    <a:cubicBezTo>
                      <a:pt x="127" y="12"/>
                      <a:pt x="127" y="12"/>
                      <a:pt x="127" y="12"/>
                    </a:cubicBezTo>
                    <a:cubicBezTo>
                      <a:pt x="130" y="12"/>
                      <a:pt x="133" y="9"/>
                      <a:pt x="133" y="6"/>
                    </a:cubicBezTo>
                    <a:cubicBezTo>
                      <a:pt x="133" y="3"/>
                      <a:pt x="130" y="0"/>
                      <a:pt x="127" y="0"/>
                    </a:cubicBezTo>
                    <a:close/>
                  </a:path>
                </a:pathLst>
              </a:custGeom>
              <a:solidFill>
                <a:srgbClr val="368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6" name="Freeform 39"/>
              <p:cNvSpPr>
                <a:spLocks/>
              </p:cNvSpPr>
              <p:nvPr/>
            </p:nvSpPr>
            <p:spPr bwMode="auto">
              <a:xfrm>
                <a:off x="-160337" y="2139950"/>
                <a:ext cx="14288" cy="30162"/>
              </a:xfrm>
              <a:custGeom>
                <a:avLst/>
                <a:gdLst>
                  <a:gd name="T0" fmla="*/ 20 w 20"/>
                  <a:gd name="T1" fmla="*/ 0 h 41"/>
                  <a:gd name="T2" fmla="*/ 0 w 20"/>
                  <a:gd name="T3" fmla="*/ 21 h 41"/>
                  <a:gd name="T4" fmla="*/ 20 w 20"/>
                  <a:gd name="T5" fmla="*/ 41 h 41"/>
                  <a:gd name="T6" fmla="*/ 20 w 20"/>
                  <a:gd name="T7" fmla="*/ 0 h 41"/>
                </a:gdLst>
                <a:ahLst/>
                <a:cxnLst>
                  <a:cxn ang="0">
                    <a:pos x="T0" y="T1"/>
                  </a:cxn>
                  <a:cxn ang="0">
                    <a:pos x="T2" y="T3"/>
                  </a:cxn>
                  <a:cxn ang="0">
                    <a:pos x="T4" y="T5"/>
                  </a:cxn>
                  <a:cxn ang="0">
                    <a:pos x="T6" y="T7"/>
                  </a:cxn>
                </a:cxnLst>
                <a:rect l="0" t="0" r="r" b="b"/>
                <a:pathLst>
                  <a:path w="20" h="41">
                    <a:moveTo>
                      <a:pt x="20" y="0"/>
                    </a:moveTo>
                    <a:cubicBezTo>
                      <a:pt x="9" y="0"/>
                      <a:pt x="0" y="9"/>
                      <a:pt x="0" y="21"/>
                    </a:cubicBezTo>
                    <a:cubicBezTo>
                      <a:pt x="0" y="32"/>
                      <a:pt x="9" y="41"/>
                      <a:pt x="20" y="41"/>
                    </a:cubicBezTo>
                    <a:cubicBezTo>
                      <a:pt x="20" y="0"/>
                      <a:pt x="20" y="0"/>
                      <a:pt x="20" y="0"/>
                    </a:cubicBezTo>
                  </a:path>
                </a:pathLst>
              </a:custGeom>
              <a:solidFill>
                <a:srgbClr val="8BB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7" name="Freeform 40"/>
              <p:cNvSpPr>
                <a:spLocks/>
              </p:cNvSpPr>
              <p:nvPr/>
            </p:nvSpPr>
            <p:spPr bwMode="auto">
              <a:xfrm>
                <a:off x="-146050" y="2139950"/>
                <a:ext cx="14288" cy="30162"/>
              </a:xfrm>
              <a:custGeom>
                <a:avLst/>
                <a:gdLst>
                  <a:gd name="T0" fmla="*/ 0 w 20"/>
                  <a:gd name="T1" fmla="*/ 0 h 41"/>
                  <a:gd name="T2" fmla="*/ 0 w 20"/>
                  <a:gd name="T3" fmla="*/ 0 h 41"/>
                  <a:gd name="T4" fmla="*/ 0 w 20"/>
                  <a:gd name="T5" fmla="*/ 41 h 41"/>
                  <a:gd name="T6" fmla="*/ 0 w 20"/>
                  <a:gd name="T7" fmla="*/ 41 h 41"/>
                  <a:gd name="T8" fmla="*/ 20 w 20"/>
                  <a:gd name="T9" fmla="*/ 21 h 41"/>
                  <a:gd name="T10" fmla="*/ 0 w 20"/>
                  <a:gd name="T11" fmla="*/ 0 h 41"/>
                </a:gdLst>
                <a:ahLst/>
                <a:cxnLst>
                  <a:cxn ang="0">
                    <a:pos x="T0" y="T1"/>
                  </a:cxn>
                  <a:cxn ang="0">
                    <a:pos x="T2" y="T3"/>
                  </a:cxn>
                  <a:cxn ang="0">
                    <a:pos x="T4" y="T5"/>
                  </a:cxn>
                  <a:cxn ang="0">
                    <a:pos x="T6" y="T7"/>
                  </a:cxn>
                  <a:cxn ang="0">
                    <a:pos x="T8" y="T9"/>
                  </a:cxn>
                  <a:cxn ang="0">
                    <a:pos x="T10" y="T11"/>
                  </a:cxn>
                </a:cxnLst>
                <a:rect l="0" t="0" r="r" b="b"/>
                <a:pathLst>
                  <a:path w="20" h="41">
                    <a:moveTo>
                      <a:pt x="0" y="0"/>
                    </a:moveTo>
                    <a:cubicBezTo>
                      <a:pt x="0" y="0"/>
                      <a:pt x="0" y="0"/>
                      <a:pt x="0" y="0"/>
                    </a:cubicBezTo>
                    <a:cubicBezTo>
                      <a:pt x="0" y="41"/>
                      <a:pt x="0" y="41"/>
                      <a:pt x="0" y="41"/>
                    </a:cubicBezTo>
                    <a:cubicBezTo>
                      <a:pt x="0" y="41"/>
                      <a:pt x="0" y="41"/>
                      <a:pt x="0" y="41"/>
                    </a:cubicBezTo>
                    <a:cubicBezTo>
                      <a:pt x="11" y="41"/>
                      <a:pt x="20" y="32"/>
                      <a:pt x="20" y="21"/>
                    </a:cubicBezTo>
                    <a:cubicBezTo>
                      <a:pt x="20" y="9"/>
                      <a:pt x="11" y="0"/>
                      <a:pt x="0" y="0"/>
                    </a:cubicBezTo>
                  </a:path>
                </a:pathLst>
              </a:custGeom>
              <a:solidFill>
                <a:srgbClr val="86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8" name="Freeform 41"/>
              <p:cNvSpPr>
                <a:spLocks/>
              </p:cNvSpPr>
              <p:nvPr/>
            </p:nvSpPr>
            <p:spPr bwMode="auto">
              <a:xfrm>
                <a:off x="-146050" y="1897063"/>
                <a:ext cx="198438" cy="233362"/>
              </a:xfrm>
              <a:custGeom>
                <a:avLst/>
                <a:gdLst>
                  <a:gd name="T0" fmla="*/ 273 w 273"/>
                  <a:gd name="T1" fmla="*/ 15 h 320"/>
                  <a:gd name="T2" fmla="*/ 259 w 273"/>
                  <a:gd name="T3" fmla="*/ 0 h 320"/>
                  <a:gd name="T4" fmla="*/ 0 w 273"/>
                  <a:gd name="T5" fmla="*/ 0 h 320"/>
                  <a:gd name="T6" fmla="*/ 0 w 273"/>
                  <a:gd name="T7" fmla="*/ 320 h 320"/>
                  <a:gd name="T8" fmla="*/ 273 w 273"/>
                  <a:gd name="T9" fmla="*/ 320 h 320"/>
                  <a:gd name="T10" fmla="*/ 273 w 273"/>
                  <a:gd name="T11" fmla="*/ 15 h 320"/>
                </a:gdLst>
                <a:ahLst/>
                <a:cxnLst>
                  <a:cxn ang="0">
                    <a:pos x="T0" y="T1"/>
                  </a:cxn>
                  <a:cxn ang="0">
                    <a:pos x="T2" y="T3"/>
                  </a:cxn>
                  <a:cxn ang="0">
                    <a:pos x="T4" y="T5"/>
                  </a:cxn>
                  <a:cxn ang="0">
                    <a:pos x="T6" y="T7"/>
                  </a:cxn>
                  <a:cxn ang="0">
                    <a:pos x="T8" y="T9"/>
                  </a:cxn>
                  <a:cxn ang="0">
                    <a:pos x="T10" y="T11"/>
                  </a:cxn>
                </a:cxnLst>
                <a:rect l="0" t="0" r="r" b="b"/>
                <a:pathLst>
                  <a:path w="273" h="320">
                    <a:moveTo>
                      <a:pt x="273" y="15"/>
                    </a:moveTo>
                    <a:cubicBezTo>
                      <a:pt x="273" y="7"/>
                      <a:pt x="267" y="0"/>
                      <a:pt x="259" y="0"/>
                    </a:cubicBezTo>
                    <a:cubicBezTo>
                      <a:pt x="0" y="0"/>
                      <a:pt x="0" y="0"/>
                      <a:pt x="0" y="0"/>
                    </a:cubicBezTo>
                    <a:cubicBezTo>
                      <a:pt x="0" y="320"/>
                      <a:pt x="0" y="320"/>
                      <a:pt x="0" y="320"/>
                    </a:cubicBezTo>
                    <a:cubicBezTo>
                      <a:pt x="273" y="320"/>
                      <a:pt x="273" y="320"/>
                      <a:pt x="273" y="320"/>
                    </a:cubicBezTo>
                    <a:cubicBezTo>
                      <a:pt x="273" y="15"/>
                      <a:pt x="273" y="15"/>
                      <a:pt x="273" y="15"/>
                    </a:cubicBezTo>
                  </a:path>
                </a:pathLst>
              </a:custGeom>
              <a:solidFill>
                <a:srgbClr val="63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9" name="Freeform 42"/>
              <p:cNvSpPr>
                <a:spLocks/>
              </p:cNvSpPr>
              <p:nvPr/>
            </p:nvSpPr>
            <p:spPr bwMode="auto">
              <a:xfrm>
                <a:off x="-344488" y="1897063"/>
                <a:ext cx="198438" cy="233362"/>
              </a:xfrm>
              <a:custGeom>
                <a:avLst/>
                <a:gdLst>
                  <a:gd name="T0" fmla="*/ 15 w 272"/>
                  <a:gd name="T1" fmla="*/ 0 h 320"/>
                  <a:gd name="T2" fmla="*/ 0 w 272"/>
                  <a:gd name="T3" fmla="*/ 15 h 320"/>
                  <a:gd name="T4" fmla="*/ 0 w 272"/>
                  <a:gd name="T5" fmla="*/ 320 h 320"/>
                  <a:gd name="T6" fmla="*/ 272 w 272"/>
                  <a:gd name="T7" fmla="*/ 320 h 320"/>
                  <a:gd name="T8" fmla="*/ 272 w 272"/>
                  <a:gd name="T9" fmla="*/ 0 h 320"/>
                  <a:gd name="T10" fmla="*/ 15 w 272"/>
                  <a:gd name="T11" fmla="*/ 0 h 320"/>
                </a:gdLst>
                <a:ahLst/>
                <a:cxnLst>
                  <a:cxn ang="0">
                    <a:pos x="T0" y="T1"/>
                  </a:cxn>
                  <a:cxn ang="0">
                    <a:pos x="T2" y="T3"/>
                  </a:cxn>
                  <a:cxn ang="0">
                    <a:pos x="T4" y="T5"/>
                  </a:cxn>
                  <a:cxn ang="0">
                    <a:pos x="T6" y="T7"/>
                  </a:cxn>
                  <a:cxn ang="0">
                    <a:pos x="T8" y="T9"/>
                  </a:cxn>
                  <a:cxn ang="0">
                    <a:pos x="T10" y="T11"/>
                  </a:cxn>
                </a:cxnLst>
                <a:rect l="0" t="0" r="r" b="b"/>
                <a:pathLst>
                  <a:path w="272" h="320">
                    <a:moveTo>
                      <a:pt x="15" y="0"/>
                    </a:moveTo>
                    <a:cubicBezTo>
                      <a:pt x="6" y="0"/>
                      <a:pt x="0" y="7"/>
                      <a:pt x="0" y="15"/>
                    </a:cubicBezTo>
                    <a:cubicBezTo>
                      <a:pt x="0" y="320"/>
                      <a:pt x="0" y="320"/>
                      <a:pt x="0" y="320"/>
                    </a:cubicBezTo>
                    <a:cubicBezTo>
                      <a:pt x="272" y="320"/>
                      <a:pt x="272" y="320"/>
                      <a:pt x="272" y="320"/>
                    </a:cubicBezTo>
                    <a:cubicBezTo>
                      <a:pt x="272" y="0"/>
                      <a:pt x="272" y="0"/>
                      <a:pt x="272" y="0"/>
                    </a:cubicBezTo>
                    <a:cubicBezTo>
                      <a:pt x="15" y="0"/>
                      <a:pt x="15" y="0"/>
                      <a:pt x="15" y="0"/>
                    </a:cubicBezTo>
                  </a:path>
                </a:pathLst>
              </a:custGeom>
              <a:solidFill>
                <a:srgbClr val="70C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0" name="Freeform 43"/>
              <p:cNvSpPr>
                <a:spLocks/>
              </p:cNvSpPr>
              <p:nvPr/>
            </p:nvSpPr>
            <p:spPr bwMode="auto">
              <a:xfrm>
                <a:off x="-242887" y="2230438"/>
                <a:ext cx="96838" cy="7937"/>
              </a:xfrm>
              <a:custGeom>
                <a:avLst/>
                <a:gdLst>
                  <a:gd name="T0" fmla="*/ 5 w 133"/>
                  <a:gd name="T1" fmla="*/ 0 h 12"/>
                  <a:gd name="T2" fmla="*/ 0 w 133"/>
                  <a:gd name="T3" fmla="*/ 6 h 12"/>
                  <a:gd name="T4" fmla="*/ 5 w 133"/>
                  <a:gd name="T5" fmla="*/ 12 h 12"/>
                  <a:gd name="T6" fmla="*/ 133 w 133"/>
                  <a:gd name="T7" fmla="*/ 12 h 12"/>
                  <a:gd name="T8" fmla="*/ 133 w 133"/>
                  <a:gd name="T9" fmla="*/ 0 h 12"/>
                  <a:gd name="T10" fmla="*/ 5 w 133"/>
                  <a:gd name="T11" fmla="*/ 0 h 12"/>
                </a:gdLst>
                <a:ahLst/>
                <a:cxnLst>
                  <a:cxn ang="0">
                    <a:pos x="T0" y="T1"/>
                  </a:cxn>
                  <a:cxn ang="0">
                    <a:pos x="T2" y="T3"/>
                  </a:cxn>
                  <a:cxn ang="0">
                    <a:pos x="T4" y="T5"/>
                  </a:cxn>
                  <a:cxn ang="0">
                    <a:pos x="T6" y="T7"/>
                  </a:cxn>
                  <a:cxn ang="0">
                    <a:pos x="T8" y="T9"/>
                  </a:cxn>
                  <a:cxn ang="0">
                    <a:pos x="T10" y="T11"/>
                  </a:cxn>
                </a:cxnLst>
                <a:rect l="0" t="0" r="r" b="b"/>
                <a:pathLst>
                  <a:path w="133" h="12">
                    <a:moveTo>
                      <a:pt x="5" y="0"/>
                    </a:moveTo>
                    <a:cubicBezTo>
                      <a:pt x="2" y="0"/>
                      <a:pt x="0" y="3"/>
                      <a:pt x="0" y="6"/>
                    </a:cubicBezTo>
                    <a:cubicBezTo>
                      <a:pt x="0" y="9"/>
                      <a:pt x="2" y="12"/>
                      <a:pt x="5" y="12"/>
                    </a:cubicBezTo>
                    <a:cubicBezTo>
                      <a:pt x="133" y="12"/>
                      <a:pt x="133" y="12"/>
                      <a:pt x="133" y="12"/>
                    </a:cubicBezTo>
                    <a:cubicBezTo>
                      <a:pt x="133" y="0"/>
                      <a:pt x="133" y="0"/>
                      <a:pt x="133" y="0"/>
                    </a:cubicBezTo>
                    <a:lnTo>
                      <a:pt x="5" y="0"/>
                    </a:lnTo>
                    <a:close/>
                  </a:path>
                </a:pathLst>
              </a:custGeom>
              <a:solidFill>
                <a:srgbClr val="3E92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1" name="Rectangle 44"/>
              <p:cNvSpPr>
                <a:spLocks noChangeArrowheads="1"/>
              </p:cNvSpPr>
              <p:nvPr/>
            </p:nvSpPr>
            <p:spPr bwMode="auto">
              <a:xfrm>
                <a:off x="-146050" y="1911350"/>
                <a:ext cx="185738" cy="204787"/>
              </a:xfrm>
              <a:prstGeom prst="rect">
                <a:avLst/>
              </a:prstGeom>
              <a:solidFill>
                <a:srgbClr val="A1CE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2" name="Rectangle 45"/>
              <p:cNvSpPr>
                <a:spLocks noChangeArrowheads="1"/>
              </p:cNvSpPr>
              <p:nvPr/>
            </p:nvSpPr>
            <p:spPr bwMode="auto">
              <a:xfrm>
                <a:off x="-146050"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3" name="Rectangle 46"/>
              <p:cNvSpPr>
                <a:spLocks noChangeArrowheads="1"/>
              </p:cNvSpPr>
              <p:nvPr/>
            </p:nvSpPr>
            <p:spPr bwMode="auto">
              <a:xfrm>
                <a:off x="-331788" y="1911350"/>
                <a:ext cx="185738" cy="204787"/>
              </a:xfrm>
              <a:prstGeom prst="rect">
                <a:avLst/>
              </a:prstGeom>
              <a:solidFill>
                <a:srgbClr val="A9DB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4" name="Rectangle 47"/>
              <p:cNvSpPr>
                <a:spLocks noChangeArrowheads="1"/>
              </p:cNvSpPr>
              <p:nvPr/>
            </p:nvSpPr>
            <p:spPr bwMode="auto">
              <a:xfrm>
                <a:off x="-331788" y="1911350"/>
                <a:ext cx="18573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5" name="Freeform 48"/>
              <p:cNvSpPr>
                <a:spLocks/>
              </p:cNvSpPr>
              <p:nvPr/>
            </p:nvSpPr>
            <p:spPr bwMode="auto">
              <a:xfrm>
                <a:off x="-152400" y="2063750"/>
                <a:ext cx="6350" cy="14287"/>
              </a:xfrm>
              <a:custGeom>
                <a:avLst/>
                <a:gdLst>
                  <a:gd name="T0" fmla="*/ 10 w 10"/>
                  <a:gd name="T1" fmla="*/ 0 h 20"/>
                  <a:gd name="T2" fmla="*/ 0 w 10"/>
                  <a:gd name="T3" fmla="*/ 10 h 20"/>
                  <a:gd name="T4" fmla="*/ 10 w 10"/>
                  <a:gd name="T5" fmla="*/ 20 h 20"/>
                  <a:gd name="T6" fmla="*/ 10 w 10"/>
                  <a:gd name="T7" fmla="*/ 20 h 20"/>
                  <a:gd name="T8" fmla="*/ 10 w 10"/>
                  <a:gd name="T9" fmla="*/ 0 h 20"/>
                  <a:gd name="T10" fmla="*/ 10 w 10"/>
                  <a:gd name="T11" fmla="*/ 0 h 20"/>
                </a:gdLst>
                <a:ahLst/>
                <a:cxnLst>
                  <a:cxn ang="0">
                    <a:pos x="T0" y="T1"/>
                  </a:cxn>
                  <a:cxn ang="0">
                    <a:pos x="T2" y="T3"/>
                  </a:cxn>
                  <a:cxn ang="0">
                    <a:pos x="T4" y="T5"/>
                  </a:cxn>
                  <a:cxn ang="0">
                    <a:pos x="T6" y="T7"/>
                  </a:cxn>
                  <a:cxn ang="0">
                    <a:pos x="T8" y="T9"/>
                  </a:cxn>
                  <a:cxn ang="0">
                    <a:pos x="T10" y="T11"/>
                  </a:cxn>
                </a:cxnLst>
                <a:rect l="0" t="0" r="r" b="b"/>
                <a:pathLst>
                  <a:path w="10" h="20">
                    <a:moveTo>
                      <a:pt x="10" y="0"/>
                    </a:moveTo>
                    <a:cubicBezTo>
                      <a:pt x="4" y="0"/>
                      <a:pt x="0" y="4"/>
                      <a:pt x="0" y="10"/>
                    </a:cubicBezTo>
                    <a:cubicBezTo>
                      <a:pt x="0" y="16"/>
                      <a:pt x="4" y="20"/>
                      <a:pt x="10" y="20"/>
                    </a:cubicBezTo>
                    <a:cubicBezTo>
                      <a:pt x="10" y="20"/>
                      <a:pt x="10" y="20"/>
                      <a:pt x="10" y="20"/>
                    </a:cubicBezTo>
                    <a:cubicBezTo>
                      <a:pt x="10" y="0"/>
                      <a:pt x="10" y="0"/>
                      <a:pt x="10" y="0"/>
                    </a:cubicBezTo>
                    <a:cubicBezTo>
                      <a:pt x="10" y="0"/>
                      <a:pt x="10" y="0"/>
                      <a:pt x="10"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6" name="Freeform 49"/>
              <p:cNvSpPr>
                <a:spLocks/>
              </p:cNvSpPr>
              <p:nvPr/>
            </p:nvSpPr>
            <p:spPr bwMode="auto">
              <a:xfrm>
                <a:off x="-215900" y="1966913"/>
                <a:ext cx="69850" cy="36512"/>
              </a:xfrm>
              <a:custGeom>
                <a:avLst/>
                <a:gdLst>
                  <a:gd name="T0" fmla="*/ 97 w 97"/>
                  <a:gd name="T1" fmla="*/ 0 h 49"/>
                  <a:gd name="T2" fmla="*/ 3 w 97"/>
                  <a:gd name="T3" fmla="*/ 34 h 49"/>
                  <a:gd name="T4" fmla="*/ 3 w 97"/>
                  <a:gd name="T5" fmla="*/ 45 h 49"/>
                  <a:gd name="T6" fmla="*/ 14 w 97"/>
                  <a:gd name="T7" fmla="*/ 46 h 49"/>
                  <a:gd name="T8" fmla="*/ 97 w 97"/>
                  <a:gd name="T9" fmla="*/ 16 h 49"/>
                  <a:gd name="T10" fmla="*/ 97 w 97"/>
                  <a:gd name="T11" fmla="*/ 16 h 49"/>
                  <a:gd name="T12" fmla="*/ 97 w 97"/>
                  <a:gd name="T13" fmla="*/ 0 h 49"/>
                  <a:gd name="T14" fmla="*/ 97 w 9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49">
                    <a:moveTo>
                      <a:pt x="97" y="0"/>
                    </a:moveTo>
                    <a:cubicBezTo>
                      <a:pt x="62" y="0"/>
                      <a:pt x="29" y="12"/>
                      <a:pt x="3" y="34"/>
                    </a:cubicBezTo>
                    <a:cubicBezTo>
                      <a:pt x="0" y="37"/>
                      <a:pt x="0" y="42"/>
                      <a:pt x="3" y="45"/>
                    </a:cubicBezTo>
                    <a:cubicBezTo>
                      <a:pt x="5" y="49"/>
                      <a:pt x="11" y="49"/>
                      <a:pt x="14" y="46"/>
                    </a:cubicBezTo>
                    <a:cubicBezTo>
                      <a:pt x="37" y="26"/>
                      <a:pt x="66" y="16"/>
                      <a:pt x="97" y="16"/>
                    </a:cubicBezTo>
                    <a:cubicBezTo>
                      <a:pt x="97" y="16"/>
                      <a:pt x="97" y="16"/>
                      <a:pt x="97" y="16"/>
                    </a:cubicBezTo>
                    <a:cubicBezTo>
                      <a:pt x="97" y="0"/>
                      <a:pt x="97" y="0"/>
                      <a:pt x="97" y="0"/>
                    </a:cubicBezTo>
                    <a:cubicBezTo>
                      <a:pt x="97" y="0"/>
                      <a:pt x="97" y="0"/>
                      <a:pt x="9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7" name="Freeform 50"/>
              <p:cNvSpPr>
                <a:spLocks/>
              </p:cNvSpPr>
              <p:nvPr/>
            </p:nvSpPr>
            <p:spPr bwMode="auto">
              <a:xfrm>
                <a:off x="-193675" y="1998663"/>
                <a:ext cx="47625" cy="26987"/>
              </a:xfrm>
              <a:custGeom>
                <a:avLst/>
                <a:gdLst>
                  <a:gd name="T0" fmla="*/ 65 w 65"/>
                  <a:gd name="T1" fmla="*/ 0 h 37"/>
                  <a:gd name="T2" fmla="*/ 4 w 65"/>
                  <a:gd name="T3" fmla="*/ 22 h 37"/>
                  <a:gd name="T4" fmla="*/ 2 w 65"/>
                  <a:gd name="T5" fmla="*/ 33 h 37"/>
                  <a:gd name="T6" fmla="*/ 14 w 65"/>
                  <a:gd name="T7" fmla="*/ 34 h 37"/>
                  <a:gd name="T8" fmla="*/ 65 w 65"/>
                  <a:gd name="T9" fmla="*/ 16 h 37"/>
                  <a:gd name="T10" fmla="*/ 65 w 65"/>
                  <a:gd name="T11" fmla="*/ 16 h 37"/>
                  <a:gd name="T12" fmla="*/ 65 w 65"/>
                  <a:gd name="T13" fmla="*/ 0 h 37"/>
                  <a:gd name="T14" fmla="*/ 65 w 65"/>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37">
                    <a:moveTo>
                      <a:pt x="65" y="0"/>
                    </a:moveTo>
                    <a:cubicBezTo>
                      <a:pt x="42" y="0"/>
                      <a:pt x="22" y="7"/>
                      <a:pt x="4" y="22"/>
                    </a:cubicBezTo>
                    <a:cubicBezTo>
                      <a:pt x="0" y="24"/>
                      <a:pt x="0" y="29"/>
                      <a:pt x="2" y="33"/>
                    </a:cubicBezTo>
                    <a:cubicBezTo>
                      <a:pt x="5" y="36"/>
                      <a:pt x="10" y="37"/>
                      <a:pt x="14" y="34"/>
                    </a:cubicBezTo>
                    <a:cubicBezTo>
                      <a:pt x="29" y="22"/>
                      <a:pt x="46" y="16"/>
                      <a:pt x="65" y="16"/>
                    </a:cubicBezTo>
                    <a:cubicBezTo>
                      <a:pt x="65" y="16"/>
                      <a:pt x="65" y="16"/>
                      <a:pt x="65" y="16"/>
                    </a:cubicBezTo>
                    <a:cubicBezTo>
                      <a:pt x="65" y="0"/>
                      <a:pt x="65" y="0"/>
                      <a:pt x="65" y="0"/>
                    </a:cubicBezTo>
                    <a:cubicBezTo>
                      <a:pt x="65" y="0"/>
                      <a:pt x="65" y="0"/>
                      <a:pt x="6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8" name="Freeform 51"/>
              <p:cNvSpPr>
                <a:spLocks/>
              </p:cNvSpPr>
              <p:nvPr/>
            </p:nvSpPr>
            <p:spPr bwMode="auto">
              <a:xfrm>
                <a:off x="-171450" y="2030413"/>
                <a:ext cx="25400" cy="19050"/>
              </a:xfrm>
              <a:custGeom>
                <a:avLst/>
                <a:gdLst>
                  <a:gd name="T0" fmla="*/ 35 w 35"/>
                  <a:gd name="T1" fmla="*/ 0 h 25"/>
                  <a:gd name="T2" fmla="*/ 5 w 35"/>
                  <a:gd name="T3" fmla="*/ 9 h 25"/>
                  <a:gd name="T4" fmla="*/ 2 w 35"/>
                  <a:gd name="T5" fmla="*/ 20 h 25"/>
                  <a:gd name="T6" fmla="*/ 14 w 35"/>
                  <a:gd name="T7" fmla="*/ 22 h 25"/>
                  <a:gd name="T8" fmla="*/ 35 w 35"/>
                  <a:gd name="T9" fmla="*/ 16 h 25"/>
                  <a:gd name="T10" fmla="*/ 35 w 35"/>
                  <a:gd name="T11" fmla="*/ 0 h 25"/>
                  <a:gd name="T12" fmla="*/ 35 w 3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5" h="25">
                    <a:moveTo>
                      <a:pt x="35" y="0"/>
                    </a:moveTo>
                    <a:cubicBezTo>
                      <a:pt x="24" y="0"/>
                      <a:pt x="14" y="3"/>
                      <a:pt x="5" y="9"/>
                    </a:cubicBezTo>
                    <a:cubicBezTo>
                      <a:pt x="1" y="12"/>
                      <a:pt x="0" y="17"/>
                      <a:pt x="2" y="20"/>
                    </a:cubicBezTo>
                    <a:cubicBezTo>
                      <a:pt x="5" y="24"/>
                      <a:pt x="10" y="25"/>
                      <a:pt x="14" y="22"/>
                    </a:cubicBezTo>
                    <a:cubicBezTo>
                      <a:pt x="20" y="18"/>
                      <a:pt x="27" y="16"/>
                      <a:pt x="35" y="16"/>
                    </a:cubicBezTo>
                    <a:cubicBezTo>
                      <a:pt x="35" y="0"/>
                      <a:pt x="35" y="0"/>
                      <a:pt x="35" y="0"/>
                    </a:cubicBezTo>
                    <a:cubicBezTo>
                      <a:pt x="35" y="0"/>
                      <a:pt x="35" y="0"/>
                      <a:pt x="35"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9" name="Freeform 52"/>
              <p:cNvSpPr>
                <a:spLocks/>
              </p:cNvSpPr>
              <p:nvPr/>
            </p:nvSpPr>
            <p:spPr bwMode="auto">
              <a:xfrm>
                <a:off x="-146050" y="2063750"/>
                <a:ext cx="7938" cy="14287"/>
              </a:xfrm>
              <a:custGeom>
                <a:avLst/>
                <a:gdLst>
                  <a:gd name="T0" fmla="*/ 10 w 10"/>
                  <a:gd name="T1" fmla="*/ 10 h 20"/>
                  <a:gd name="T2" fmla="*/ 0 w 10"/>
                  <a:gd name="T3" fmla="*/ 0 h 20"/>
                  <a:gd name="T4" fmla="*/ 0 w 10"/>
                  <a:gd name="T5" fmla="*/ 20 h 20"/>
                  <a:gd name="T6" fmla="*/ 10 w 10"/>
                  <a:gd name="T7" fmla="*/ 10 h 20"/>
                </a:gdLst>
                <a:ahLst/>
                <a:cxnLst>
                  <a:cxn ang="0">
                    <a:pos x="T0" y="T1"/>
                  </a:cxn>
                  <a:cxn ang="0">
                    <a:pos x="T2" y="T3"/>
                  </a:cxn>
                  <a:cxn ang="0">
                    <a:pos x="T4" y="T5"/>
                  </a:cxn>
                  <a:cxn ang="0">
                    <a:pos x="T6" y="T7"/>
                  </a:cxn>
                </a:cxnLst>
                <a:rect l="0" t="0" r="r" b="b"/>
                <a:pathLst>
                  <a:path w="10" h="20">
                    <a:moveTo>
                      <a:pt x="10" y="10"/>
                    </a:moveTo>
                    <a:cubicBezTo>
                      <a:pt x="10" y="5"/>
                      <a:pt x="5" y="0"/>
                      <a:pt x="0" y="0"/>
                    </a:cubicBezTo>
                    <a:cubicBezTo>
                      <a:pt x="0" y="20"/>
                      <a:pt x="0" y="20"/>
                      <a:pt x="0" y="20"/>
                    </a:cubicBezTo>
                    <a:cubicBezTo>
                      <a:pt x="5" y="20"/>
                      <a:pt x="10" y="15"/>
                      <a:pt x="10" y="10"/>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0" name="Freeform 53"/>
              <p:cNvSpPr>
                <a:spLocks/>
              </p:cNvSpPr>
              <p:nvPr/>
            </p:nvSpPr>
            <p:spPr bwMode="auto">
              <a:xfrm>
                <a:off x="-146050" y="1966913"/>
                <a:ext cx="71438" cy="34925"/>
              </a:xfrm>
              <a:custGeom>
                <a:avLst/>
                <a:gdLst>
                  <a:gd name="T0" fmla="*/ 88 w 97"/>
                  <a:gd name="T1" fmla="*/ 48 h 48"/>
                  <a:gd name="T2" fmla="*/ 94 w 97"/>
                  <a:gd name="T3" fmla="*/ 45 h 48"/>
                  <a:gd name="T4" fmla="*/ 93 w 97"/>
                  <a:gd name="T5" fmla="*/ 34 h 48"/>
                  <a:gd name="T6" fmla="*/ 0 w 97"/>
                  <a:gd name="T7" fmla="*/ 0 h 48"/>
                  <a:gd name="T8" fmla="*/ 0 w 97"/>
                  <a:gd name="T9" fmla="*/ 16 h 48"/>
                  <a:gd name="T10" fmla="*/ 82 w 97"/>
                  <a:gd name="T11" fmla="*/ 46 h 48"/>
                  <a:gd name="T12" fmla="*/ 88 w 9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97" h="48">
                    <a:moveTo>
                      <a:pt x="88" y="48"/>
                    </a:moveTo>
                    <a:cubicBezTo>
                      <a:pt x="90" y="48"/>
                      <a:pt x="92" y="47"/>
                      <a:pt x="94" y="45"/>
                    </a:cubicBezTo>
                    <a:cubicBezTo>
                      <a:pt x="97" y="42"/>
                      <a:pt x="96" y="37"/>
                      <a:pt x="93" y="34"/>
                    </a:cubicBezTo>
                    <a:cubicBezTo>
                      <a:pt x="67" y="12"/>
                      <a:pt x="35" y="0"/>
                      <a:pt x="0" y="0"/>
                    </a:cubicBezTo>
                    <a:cubicBezTo>
                      <a:pt x="0" y="16"/>
                      <a:pt x="0" y="16"/>
                      <a:pt x="0" y="16"/>
                    </a:cubicBezTo>
                    <a:cubicBezTo>
                      <a:pt x="31" y="16"/>
                      <a:pt x="60" y="26"/>
                      <a:pt x="82" y="46"/>
                    </a:cubicBezTo>
                    <a:cubicBezTo>
                      <a:pt x="84" y="47"/>
                      <a:pt x="86" y="48"/>
                      <a:pt x="88" y="48"/>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1" name="Freeform 54"/>
              <p:cNvSpPr>
                <a:spLocks/>
              </p:cNvSpPr>
              <p:nvPr/>
            </p:nvSpPr>
            <p:spPr bwMode="auto">
              <a:xfrm>
                <a:off x="-146050" y="1998663"/>
                <a:ext cx="47625" cy="26987"/>
              </a:xfrm>
              <a:custGeom>
                <a:avLst/>
                <a:gdLst>
                  <a:gd name="T0" fmla="*/ 56 w 65"/>
                  <a:gd name="T1" fmla="*/ 36 h 36"/>
                  <a:gd name="T2" fmla="*/ 62 w 65"/>
                  <a:gd name="T3" fmla="*/ 33 h 36"/>
                  <a:gd name="T4" fmla="*/ 61 w 65"/>
                  <a:gd name="T5" fmla="*/ 22 h 36"/>
                  <a:gd name="T6" fmla="*/ 0 w 65"/>
                  <a:gd name="T7" fmla="*/ 0 h 36"/>
                  <a:gd name="T8" fmla="*/ 0 w 65"/>
                  <a:gd name="T9" fmla="*/ 16 h 36"/>
                  <a:gd name="T10" fmla="*/ 51 w 65"/>
                  <a:gd name="T11" fmla="*/ 34 h 36"/>
                  <a:gd name="T12" fmla="*/ 56 w 6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56" y="36"/>
                    </a:moveTo>
                    <a:cubicBezTo>
                      <a:pt x="58" y="36"/>
                      <a:pt x="60" y="35"/>
                      <a:pt x="62" y="33"/>
                    </a:cubicBezTo>
                    <a:cubicBezTo>
                      <a:pt x="65" y="29"/>
                      <a:pt x="64" y="24"/>
                      <a:pt x="61" y="22"/>
                    </a:cubicBezTo>
                    <a:cubicBezTo>
                      <a:pt x="42" y="7"/>
                      <a:pt x="22" y="0"/>
                      <a:pt x="0" y="0"/>
                    </a:cubicBezTo>
                    <a:cubicBezTo>
                      <a:pt x="0" y="16"/>
                      <a:pt x="0" y="16"/>
                      <a:pt x="0" y="16"/>
                    </a:cubicBezTo>
                    <a:cubicBezTo>
                      <a:pt x="18" y="16"/>
                      <a:pt x="35" y="22"/>
                      <a:pt x="51" y="34"/>
                    </a:cubicBezTo>
                    <a:cubicBezTo>
                      <a:pt x="52" y="35"/>
                      <a:pt x="54" y="36"/>
                      <a:pt x="56" y="36"/>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2" name="Freeform 55"/>
              <p:cNvSpPr>
                <a:spLocks/>
              </p:cNvSpPr>
              <p:nvPr/>
            </p:nvSpPr>
            <p:spPr bwMode="auto">
              <a:xfrm>
                <a:off x="-146050" y="2030413"/>
                <a:ext cx="25400" cy="19050"/>
              </a:xfrm>
              <a:custGeom>
                <a:avLst/>
                <a:gdLst>
                  <a:gd name="T0" fmla="*/ 25 w 34"/>
                  <a:gd name="T1" fmla="*/ 24 h 24"/>
                  <a:gd name="T2" fmla="*/ 32 w 34"/>
                  <a:gd name="T3" fmla="*/ 20 h 24"/>
                  <a:gd name="T4" fmla="*/ 30 w 34"/>
                  <a:gd name="T5" fmla="*/ 9 h 24"/>
                  <a:gd name="T6" fmla="*/ 0 w 34"/>
                  <a:gd name="T7" fmla="*/ 0 h 24"/>
                  <a:gd name="T8" fmla="*/ 0 w 34"/>
                  <a:gd name="T9" fmla="*/ 16 h 24"/>
                  <a:gd name="T10" fmla="*/ 21 w 34"/>
                  <a:gd name="T11" fmla="*/ 22 h 24"/>
                  <a:gd name="T12" fmla="*/ 25 w 3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4" h="24">
                    <a:moveTo>
                      <a:pt x="25" y="24"/>
                    </a:moveTo>
                    <a:cubicBezTo>
                      <a:pt x="28" y="24"/>
                      <a:pt x="30" y="23"/>
                      <a:pt x="32" y="20"/>
                    </a:cubicBezTo>
                    <a:cubicBezTo>
                      <a:pt x="34" y="17"/>
                      <a:pt x="33" y="12"/>
                      <a:pt x="30" y="9"/>
                    </a:cubicBezTo>
                    <a:cubicBezTo>
                      <a:pt x="21" y="3"/>
                      <a:pt x="11" y="0"/>
                      <a:pt x="0" y="0"/>
                    </a:cubicBezTo>
                    <a:cubicBezTo>
                      <a:pt x="0" y="16"/>
                      <a:pt x="0" y="16"/>
                      <a:pt x="0" y="16"/>
                    </a:cubicBezTo>
                    <a:cubicBezTo>
                      <a:pt x="7" y="16"/>
                      <a:pt x="15" y="18"/>
                      <a:pt x="21" y="22"/>
                    </a:cubicBezTo>
                    <a:cubicBezTo>
                      <a:pt x="22" y="23"/>
                      <a:pt x="24" y="24"/>
                      <a:pt x="25" y="24"/>
                    </a:cubicBezTo>
                    <a:close/>
                  </a:path>
                </a:pathLst>
              </a:custGeom>
              <a:solidFill>
                <a:srgbClr val="004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2" name="Group 41"/>
          <p:cNvGrpSpPr/>
          <p:nvPr/>
        </p:nvGrpSpPr>
        <p:grpSpPr>
          <a:xfrm>
            <a:off x="288013" y="4501643"/>
            <a:ext cx="1218654" cy="438561"/>
            <a:chOff x="197273" y="4585403"/>
            <a:chExt cx="1218654" cy="438561"/>
          </a:xfrm>
        </p:grpSpPr>
        <p:grpSp>
          <p:nvGrpSpPr>
            <p:cNvPr id="408" name="Group 407"/>
            <p:cNvGrpSpPr>
              <a:grpSpLocks noChangeAspect="1"/>
            </p:cNvGrpSpPr>
            <p:nvPr/>
          </p:nvGrpSpPr>
          <p:grpSpPr>
            <a:xfrm>
              <a:off x="197273" y="4662824"/>
              <a:ext cx="288472" cy="284989"/>
              <a:chOff x="2632787" y="1629410"/>
              <a:chExt cx="1817884" cy="1795938"/>
            </a:xfrm>
          </p:grpSpPr>
          <p:sp>
            <p:nvSpPr>
              <p:cNvPr id="409" name="Chord 408"/>
              <p:cNvSpPr/>
              <p:nvPr/>
            </p:nvSpPr>
            <p:spPr>
              <a:xfrm>
                <a:off x="2656794" y="1631471"/>
                <a:ext cx="1793877" cy="1793877"/>
              </a:xfrm>
              <a:prstGeom prst="chord">
                <a:avLst>
                  <a:gd name="adj1" fmla="val 5467745"/>
                  <a:gd name="adj2" fmla="val 1620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Chord 409"/>
              <p:cNvSpPr/>
              <p:nvPr/>
            </p:nvSpPr>
            <p:spPr>
              <a:xfrm rot="10800000">
                <a:off x="2632787" y="1629410"/>
                <a:ext cx="1793877" cy="1793877"/>
              </a:xfrm>
              <a:prstGeom prst="chord">
                <a:avLst>
                  <a:gd name="adj1" fmla="val 5403900"/>
                  <a:gd name="adj2" fmla="val 16200000"/>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1" name="TextBox 410"/>
            <p:cNvSpPr txBox="1"/>
            <p:nvPr/>
          </p:nvSpPr>
          <p:spPr>
            <a:xfrm>
              <a:off x="570217" y="4585403"/>
              <a:ext cx="845710" cy="438561"/>
            </a:xfrm>
            <a:prstGeom prst="rect">
              <a:avLst/>
            </a:prstGeom>
            <a:noFill/>
          </p:spPr>
          <p:txBody>
            <a:bodyPr wrap="square" lIns="0" tIns="34280" rIns="0" bIns="34280">
              <a:spAutoFit/>
            </a:bodyPr>
            <a:lstStyle/>
            <a:p>
              <a:pPr algn="ctr" defTabSz="685622">
                <a:defRPr/>
              </a:pPr>
              <a:r>
                <a:rPr lang="en-US" sz="1200" dirty="0">
                  <a:solidFill>
                    <a:schemeClr val="bg1"/>
                  </a:solidFill>
                  <a:latin typeface="+mn-lt"/>
                  <a:ea typeface="Arial Narrow" charset="0"/>
                  <a:cs typeface="Arial Narrow" charset="0"/>
                </a:rPr>
                <a:t>Digital  Literacy</a:t>
              </a:r>
            </a:p>
          </p:txBody>
        </p:sp>
        <p:grpSp>
          <p:nvGrpSpPr>
            <p:cNvPr id="412" name="Group 411"/>
            <p:cNvGrpSpPr>
              <a:grpSpLocks noChangeAspect="1"/>
            </p:cNvGrpSpPr>
            <p:nvPr/>
          </p:nvGrpSpPr>
          <p:grpSpPr>
            <a:xfrm flipH="1">
              <a:off x="305329" y="4713380"/>
              <a:ext cx="68389" cy="182880"/>
              <a:chOff x="-1458913" y="360363"/>
              <a:chExt cx="993775" cy="2657474"/>
            </a:xfrm>
          </p:grpSpPr>
          <p:sp>
            <p:nvSpPr>
              <p:cNvPr id="413" name="Freeform 31"/>
              <p:cNvSpPr>
                <a:spLocks/>
              </p:cNvSpPr>
              <p:nvPr/>
            </p:nvSpPr>
            <p:spPr bwMode="auto">
              <a:xfrm>
                <a:off x="-1382713" y="360363"/>
                <a:ext cx="914400" cy="1131887"/>
              </a:xfrm>
              <a:custGeom>
                <a:avLst/>
                <a:gdLst>
                  <a:gd name="T0" fmla="*/ 635 w 635"/>
                  <a:gd name="T1" fmla="*/ 467 h 790"/>
                  <a:gd name="T2" fmla="*/ 635 w 635"/>
                  <a:gd name="T3" fmla="*/ 477 h 790"/>
                  <a:gd name="T4" fmla="*/ 547 w 635"/>
                  <a:gd name="T5" fmla="*/ 565 h 790"/>
                  <a:gd name="T6" fmla="*/ 363 w 635"/>
                  <a:gd name="T7" fmla="*/ 565 h 790"/>
                  <a:gd name="T8" fmla="*/ 307 w 635"/>
                  <a:gd name="T9" fmla="*/ 621 h 790"/>
                  <a:gd name="T10" fmla="*/ 307 w 635"/>
                  <a:gd name="T11" fmla="*/ 790 h 790"/>
                  <a:gd name="T12" fmla="*/ 275 w 635"/>
                  <a:gd name="T13" fmla="*/ 790 h 790"/>
                  <a:gd name="T14" fmla="*/ 275 w 635"/>
                  <a:gd name="T15" fmla="*/ 619 h 790"/>
                  <a:gd name="T16" fmla="*/ 362 w 635"/>
                  <a:gd name="T17" fmla="*/ 533 h 790"/>
                  <a:gd name="T18" fmla="*/ 549 w 635"/>
                  <a:gd name="T19" fmla="*/ 533 h 790"/>
                  <a:gd name="T20" fmla="*/ 605 w 635"/>
                  <a:gd name="T21" fmla="*/ 477 h 790"/>
                  <a:gd name="T22" fmla="*/ 605 w 635"/>
                  <a:gd name="T23" fmla="*/ 467 h 790"/>
                  <a:gd name="T24" fmla="*/ 549 w 635"/>
                  <a:gd name="T25" fmla="*/ 411 h 790"/>
                  <a:gd name="T26" fmla="*/ 88 w 635"/>
                  <a:gd name="T27" fmla="*/ 411 h 790"/>
                  <a:gd name="T28" fmla="*/ 0 w 635"/>
                  <a:gd name="T29" fmla="*/ 323 h 790"/>
                  <a:gd name="T30" fmla="*/ 88 w 635"/>
                  <a:gd name="T31" fmla="*/ 235 h 790"/>
                  <a:gd name="T32" fmla="*/ 275 w 635"/>
                  <a:gd name="T33" fmla="*/ 235 h 790"/>
                  <a:gd name="T34" fmla="*/ 346 w 635"/>
                  <a:gd name="T35" fmla="*/ 165 h 790"/>
                  <a:gd name="T36" fmla="*/ 346 w 635"/>
                  <a:gd name="T37" fmla="*/ 0 h 790"/>
                  <a:gd name="T38" fmla="*/ 378 w 635"/>
                  <a:gd name="T39" fmla="*/ 2 h 790"/>
                  <a:gd name="T40" fmla="*/ 378 w 635"/>
                  <a:gd name="T41" fmla="*/ 166 h 790"/>
                  <a:gd name="T42" fmla="*/ 275 w 635"/>
                  <a:gd name="T43" fmla="*/ 269 h 790"/>
                  <a:gd name="T44" fmla="*/ 88 w 635"/>
                  <a:gd name="T45" fmla="*/ 269 h 790"/>
                  <a:gd name="T46" fmla="*/ 32 w 635"/>
                  <a:gd name="T47" fmla="*/ 325 h 790"/>
                  <a:gd name="T48" fmla="*/ 88 w 635"/>
                  <a:gd name="T49" fmla="*/ 381 h 790"/>
                  <a:gd name="T50" fmla="*/ 549 w 635"/>
                  <a:gd name="T51" fmla="*/ 381 h 790"/>
                  <a:gd name="T52" fmla="*/ 635 w 635"/>
                  <a:gd name="T53" fmla="*/ 467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5" h="790">
                    <a:moveTo>
                      <a:pt x="635" y="467"/>
                    </a:moveTo>
                    <a:cubicBezTo>
                      <a:pt x="635" y="477"/>
                      <a:pt x="635" y="477"/>
                      <a:pt x="635" y="477"/>
                    </a:cubicBezTo>
                    <a:cubicBezTo>
                      <a:pt x="635" y="525"/>
                      <a:pt x="595" y="565"/>
                      <a:pt x="547" y="565"/>
                    </a:cubicBezTo>
                    <a:cubicBezTo>
                      <a:pt x="363" y="565"/>
                      <a:pt x="363" y="565"/>
                      <a:pt x="363" y="565"/>
                    </a:cubicBezTo>
                    <a:cubicBezTo>
                      <a:pt x="333" y="565"/>
                      <a:pt x="307" y="590"/>
                      <a:pt x="307" y="621"/>
                    </a:cubicBezTo>
                    <a:cubicBezTo>
                      <a:pt x="307" y="790"/>
                      <a:pt x="307" y="790"/>
                      <a:pt x="307" y="790"/>
                    </a:cubicBezTo>
                    <a:cubicBezTo>
                      <a:pt x="275" y="790"/>
                      <a:pt x="275" y="790"/>
                      <a:pt x="275" y="790"/>
                    </a:cubicBezTo>
                    <a:cubicBezTo>
                      <a:pt x="275" y="619"/>
                      <a:pt x="275" y="619"/>
                      <a:pt x="275" y="619"/>
                    </a:cubicBezTo>
                    <a:cubicBezTo>
                      <a:pt x="275" y="571"/>
                      <a:pt x="314" y="533"/>
                      <a:pt x="362" y="533"/>
                    </a:cubicBezTo>
                    <a:cubicBezTo>
                      <a:pt x="549" y="533"/>
                      <a:pt x="549" y="533"/>
                      <a:pt x="549" y="533"/>
                    </a:cubicBezTo>
                    <a:cubicBezTo>
                      <a:pt x="579" y="533"/>
                      <a:pt x="605" y="507"/>
                      <a:pt x="605" y="477"/>
                    </a:cubicBezTo>
                    <a:cubicBezTo>
                      <a:pt x="605" y="467"/>
                      <a:pt x="605" y="467"/>
                      <a:pt x="605" y="467"/>
                    </a:cubicBezTo>
                    <a:cubicBezTo>
                      <a:pt x="605" y="437"/>
                      <a:pt x="579" y="411"/>
                      <a:pt x="549" y="411"/>
                    </a:cubicBezTo>
                    <a:cubicBezTo>
                      <a:pt x="88" y="411"/>
                      <a:pt x="88" y="411"/>
                      <a:pt x="88" y="411"/>
                    </a:cubicBezTo>
                    <a:cubicBezTo>
                      <a:pt x="40" y="411"/>
                      <a:pt x="0" y="371"/>
                      <a:pt x="0" y="323"/>
                    </a:cubicBezTo>
                    <a:cubicBezTo>
                      <a:pt x="0" y="275"/>
                      <a:pt x="39" y="235"/>
                      <a:pt x="88" y="235"/>
                    </a:cubicBezTo>
                    <a:cubicBezTo>
                      <a:pt x="275" y="235"/>
                      <a:pt x="275" y="235"/>
                      <a:pt x="275" y="235"/>
                    </a:cubicBezTo>
                    <a:cubicBezTo>
                      <a:pt x="314" y="235"/>
                      <a:pt x="346" y="203"/>
                      <a:pt x="346" y="165"/>
                    </a:cubicBezTo>
                    <a:cubicBezTo>
                      <a:pt x="346" y="0"/>
                      <a:pt x="346" y="0"/>
                      <a:pt x="346" y="0"/>
                    </a:cubicBezTo>
                    <a:cubicBezTo>
                      <a:pt x="357" y="0"/>
                      <a:pt x="367" y="2"/>
                      <a:pt x="378" y="2"/>
                    </a:cubicBezTo>
                    <a:cubicBezTo>
                      <a:pt x="378" y="166"/>
                      <a:pt x="378" y="166"/>
                      <a:pt x="378" y="166"/>
                    </a:cubicBezTo>
                    <a:cubicBezTo>
                      <a:pt x="378" y="222"/>
                      <a:pt x="331" y="269"/>
                      <a:pt x="275" y="269"/>
                    </a:cubicBezTo>
                    <a:cubicBezTo>
                      <a:pt x="88" y="269"/>
                      <a:pt x="88" y="269"/>
                      <a:pt x="88" y="269"/>
                    </a:cubicBezTo>
                    <a:cubicBezTo>
                      <a:pt x="58" y="269"/>
                      <a:pt x="32" y="294"/>
                      <a:pt x="32" y="325"/>
                    </a:cubicBezTo>
                    <a:cubicBezTo>
                      <a:pt x="32" y="355"/>
                      <a:pt x="58" y="381"/>
                      <a:pt x="88" y="381"/>
                    </a:cubicBezTo>
                    <a:cubicBezTo>
                      <a:pt x="549" y="381"/>
                      <a:pt x="549" y="381"/>
                      <a:pt x="549" y="381"/>
                    </a:cubicBezTo>
                    <a:cubicBezTo>
                      <a:pt x="597" y="379"/>
                      <a:pt x="635" y="419"/>
                      <a:pt x="635" y="4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4" name="Freeform 32"/>
              <p:cNvSpPr>
                <a:spLocks/>
              </p:cNvSpPr>
              <p:nvPr/>
            </p:nvSpPr>
            <p:spPr bwMode="auto">
              <a:xfrm>
                <a:off x="-1458913" y="1406525"/>
                <a:ext cx="498475" cy="1611312"/>
              </a:xfrm>
              <a:custGeom>
                <a:avLst/>
                <a:gdLst>
                  <a:gd name="T0" fmla="*/ 343 w 346"/>
                  <a:gd name="T1" fmla="*/ 0 h 1125"/>
                  <a:gd name="T2" fmla="*/ 0 w 346"/>
                  <a:gd name="T3" fmla="*/ 343 h 1125"/>
                  <a:gd name="T4" fmla="*/ 0 w 346"/>
                  <a:gd name="T5" fmla="*/ 783 h 1125"/>
                  <a:gd name="T6" fmla="*/ 343 w 346"/>
                  <a:gd name="T7" fmla="*/ 1125 h 1125"/>
                  <a:gd name="T8" fmla="*/ 346 w 346"/>
                  <a:gd name="T9" fmla="*/ 1125 h 1125"/>
                  <a:gd name="T10" fmla="*/ 346 w 346"/>
                  <a:gd name="T11" fmla="*/ 0 h 1125"/>
                  <a:gd name="T12" fmla="*/ 343 w 346"/>
                  <a:gd name="T13" fmla="*/ 0 h 1125"/>
                </a:gdLst>
                <a:ahLst/>
                <a:cxnLst>
                  <a:cxn ang="0">
                    <a:pos x="T0" y="T1"/>
                  </a:cxn>
                  <a:cxn ang="0">
                    <a:pos x="T2" y="T3"/>
                  </a:cxn>
                  <a:cxn ang="0">
                    <a:pos x="T4" y="T5"/>
                  </a:cxn>
                  <a:cxn ang="0">
                    <a:pos x="T6" y="T7"/>
                  </a:cxn>
                  <a:cxn ang="0">
                    <a:pos x="T8" y="T9"/>
                  </a:cxn>
                  <a:cxn ang="0">
                    <a:pos x="T10" y="T11"/>
                  </a:cxn>
                  <a:cxn ang="0">
                    <a:pos x="T12" y="T13"/>
                  </a:cxn>
                </a:cxnLst>
                <a:rect l="0" t="0" r="r" b="b"/>
                <a:pathLst>
                  <a:path w="346" h="1125">
                    <a:moveTo>
                      <a:pt x="343" y="0"/>
                    </a:moveTo>
                    <a:cubicBezTo>
                      <a:pt x="154" y="0"/>
                      <a:pt x="0" y="154"/>
                      <a:pt x="0" y="343"/>
                    </a:cubicBezTo>
                    <a:cubicBezTo>
                      <a:pt x="0" y="783"/>
                      <a:pt x="0" y="783"/>
                      <a:pt x="0" y="783"/>
                    </a:cubicBezTo>
                    <a:cubicBezTo>
                      <a:pt x="0" y="971"/>
                      <a:pt x="154" y="1125"/>
                      <a:pt x="343" y="1125"/>
                    </a:cubicBezTo>
                    <a:cubicBezTo>
                      <a:pt x="346" y="1125"/>
                      <a:pt x="346" y="1125"/>
                      <a:pt x="346" y="1125"/>
                    </a:cubicBezTo>
                    <a:cubicBezTo>
                      <a:pt x="346" y="0"/>
                      <a:pt x="346" y="0"/>
                      <a:pt x="346" y="0"/>
                    </a:cubicBezTo>
                    <a:lnTo>
                      <a:pt x="343"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5" name="Freeform 33"/>
              <p:cNvSpPr>
                <a:spLocks/>
              </p:cNvSpPr>
              <p:nvPr/>
            </p:nvSpPr>
            <p:spPr bwMode="auto">
              <a:xfrm>
                <a:off x="-960438" y="1406525"/>
                <a:ext cx="495300" cy="1611312"/>
              </a:xfrm>
              <a:custGeom>
                <a:avLst/>
                <a:gdLst>
                  <a:gd name="T0" fmla="*/ 344 w 344"/>
                  <a:gd name="T1" fmla="*/ 783 h 1125"/>
                  <a:gd name="T2" fmla="*/ 344 w 344"/>
                  <a:gd name="T3" fmla="*/ 343 h 1125"/>
                  <a:gd name="T4" fmla="*/ 2 w 344"/>
                  <a:gd name="T5" fmla="*/ 0 h 1125"/>
                  <a:gd name="T6" fmla="*/ 0 w 344"/>
                  <a:gd name="T7" fmla="*/ 0 h 1125"/>
                  <a:gd name="T8" fmla="*/ 0 w 344"/>
                  <a:gd name="T9" fmla="*/ 1125 h 1125"/>
                  <a:gd name="T10" fmla="*/ 2 w 344"/>
                  <a:gd name="T11" fmla="*/ 1125 h 1125"/>
                  <a:gd name="T12" fmla="*/ 344 w 344"/>
                  <a:gd name="T13" fmla="*/ 783 h 1125"/>
                </a:gdLst>
                <a:ahLst/>
                <a:cxnLst>
                  <a:cxn ang="0">
                    <a:pos x="T0" y="T1"/>
                  </a:cxn>
                  <a:cxn ang="0">
                    <a:pos x="T2" y="T3"/>
                  </a:cxn>
                  <a:cxn ang="0">
                    <a:pos x="T4" y="T5"/>
                  </a:cxn>
                  <a:cxn ang="0">
                    <a:pos x="T6" y="T7"/>
                  </a:cxn>
                  <a:cxn ang="0">
                    <a:pos x="T8" y="T9"/>
                  </a:cxn>
                  <a:cxn ang="0">
                    <a:pos x="T10" y="T11"/>
                  </a:cxn>
                  <a:cxn ang="0">
                    <a:pos x="T12" y="T13"/>
                  </a:cxn>
                </a:cxnLst>
                <a:rect l="0" t="0" r="r" b="b"/>
                <a:pathLst>
                  <a:path w="344" h="1125">
                    <a:moveTo>
                      <a:pt x="344" y="783"/>
                    </a:moveTo>
                    <a:cubicBezTo>
                      <a:pt x="344" y="343"/>
                      <a:pt x="344" y="343"/>
                      <a:pt x="344" y="343"/>
                    </a:cubicBezTo>
                    <a:cubicBezTo>
                      <a:pt x="344" y="154"/>
                      <a:pt x="190" y="0"/>
                      <a:pt x="2" y="0"/>
                    </a:cubicBezTo>
                    <a:cubicBezTo>
                      <a:pt x="0" y="0"/>
                      <a:pt x="0" y="0"/>
                      <a:pt x="0" y="0"/>
                    </a:cubicBezTo>
                    <a:cubicBezTo>
                      <a:pt x="0" y="1125"/>
                      <a:pt x="0" y="1125"/>
                      <a:pt x="0" y="1125"/>
                    </a:cubicBezTo>
                    <a:cubicBezTo>
                      <a:pt x="2" y="1125"/>
                      <a:pt x="2" y="1125"/>
                      <a:pt x="2" y="1125"/>
                    </a:cubicBezTo>
                    <a:cubicBezTo>
                      <a:pt x="190" y="1125"/>
                      <a:pt x="344" y="971"/>
                      <a:pt x="344" y="78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6" name="Freeform 34"/>
              <p:cNvSpPr>
                <a:spLocks/>
              </p:cNvSpPr>
              <p:nvPr/>
            </p:nvSpPr>
            <p:spPr bwMode="auto">
              <a:xfrm>
                <a:off x="-1455738" y="1409700"/>
                <a:ext cx="495300" cy="635000"/>
              </a:xfrm>
              <a:custGeom>
                <a:avLst/>
                <a:gdLst>
                  <a:gd name="T0" fmla="*/ 328 w 344"/>
                  <a:gd name="T1" fmla="*/ 206 h 443"/>
                  <a:gd name="T2" fmla="*/ 328 w 344"/>
                  <a:gd name="T3" fmla="*/ 0 h 443"/>
                  <a:gd name="T4" fmla="*/ 0 w 344"/>
                  <a:gd name="T5" fmla="*/ 341 h 443"/>
                  <a:gd name="T6" fmla="*/ 0 w 344"/>
                  <a:gd name="T7" fmla="*/ 443 h 443"/>
                  <a:gd name="T8" fmla="*/ 344 w 344"/>
                  <a:gd name="T9" fmla="*/ 443 h 443"/>
                  <a:gd name="T10" fmla="*/ 344 w 344"/>
                  <a:gd name="T11" fmla="*/ 206 h 443"/>
                  <a:gd name="T12" fmla="*/ 328 w 344"/>
                  <a:gd name="T13" fmla="*/ 206 h 443"/>
                </a:gdLst>
                <a:ahLst/>
                <a:cxnLst>
                  <a:cxn ang="0">
                    <a:pos x="T0" y="T1"/>
                  </a:cxn>
                  <a:cxn ang="0">
                    <a:pos x="T2" y="T3"/>
                  </a:cxn>
                  <a:cxn ang="0">
                    <a:pos x="T4" y="T5"/>
                  </a:cxn>
                  <a:cxn ang="0">
                    <a:pos x="T6" y="T7"/>
                  </a:cxn>
                  <a:cxn ang="0">
                    <a:pos x="T8" y="T9"/>
                  </a:cxn>
                  <a:cxn ang="0">
                    <a:pos x="T10" y="T11"/>
                  </a:cxn>
                  <a:cxn ang="0">
                    <a:pos x="T12" y="T13"/>
                  </a:cxn>
                </a:cxnLst>
                <a:rect l="0" t="0" r="r" b="b"/>
                <a:pathLst>
                  <a:path w="344" h="443">
                    <a:moveTo>
                      <a:pt x="328" y="206"/>
                    </a:moveTo>
                    <a:cubicBezTo>
                      <a:pt x="328" y="0"/>
                      <a:pt x="328" y="0"/>
                      <a:pt x="328" y="0"/>
                    </a:cubicBezTo>
                    <a:cubicBezTo>
                      <a:pt x="146" y="6"/>
                      <a:pt x="0" y="157"/>
                      <a:pt x="0" y="341"/>
                    </a:cubicBezTo>
                    <a:cubicBezTo>
                      <a:pt x="0" y="443"/>
                      <a:pt x="0" y="443"/>
                      <a:pt x="0" y="443"/>
                    </a:cubicBezTo>
                    <a:cubicBezTo>
                      <a:pt x="344" y="443"/>
                      <a:pt x="344" y="443"/>
                      <a:pt x="344" y="443"/>
                    </a:cubicBezTo>
                    <a:cubicBezTo>
                      <a:pt x="344" y="206"/>
                      <a:pt x="344" y="206"/>
                      <a:pt x="344" y="206"/>
                    </a:cubicBezTo>
                    <a:lnTo>
                      <a:pt x="328" y="206"/>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7" name="Freeform 35"/>
              <p:cNvSpPr>
                <a:spLocks/>
              </p:cNvSpPr>
              <p:nvPr/>
            </p:nvSpPr>
            <p:spPr bwMode="auto">
              <a:xfrm>
                <a:off x="-960438" y="1406525"/>
                <a:ext cx="495300" cy="638175"/>
              </a:xfrm>
              <a:custGeom>
                <a:avLst/>
                <a:gdLst>
                  <a:gd name="T0" fmla="*/ 344 w 344"/>
                  <a:gd name="T1" fmla="*/ 343 h 445"/>
                  <a:gd name="T2" fmla="*/ 16 w 344"/>
                  <a:gd name="T3" fmla="*/ 0 h 445"/>
                  <a:gd name="T4" fmla="*/ 16 w 344"/>
                  <a:gd name="T5" fmla="*/ 208 h 445"/>
                  <a:gd name="T6" fmla="*/ 0 w 344"/>
                  <a:gd name="T7" fmla="*/ 208 h 445"/>
                  <a:gd name="T8" fmla="*/ 0 w 344"/>
                  <a:gd name="T9" fmla="*/ 445 h 445"/>
                  <a:gd name="T10" fmla="*/ 344 w 344"/>
                  <a:gd name="T11" fmla="*/ 445 h 445"/>
                  <a:gd name="T12" fmla="*/ 344 w 344"/>
                  <a:gd name="T13" fmla="*/ 343 h 445"/>
                </a:gdLst>
                <a:ahLst/>
                <a:cxnLst>
                  <a:cxn ang="0">
                    <a:pos x="T0" y="T1"/>
                  </a:cxn>
                  <a:cxn ang="0">
                    <a:pos x="T2" y="T3"/>
                  </a:cxn>
                  <a:cxn ang="0">
                    <a:pos x="T4" y="T5"/>
                  </a:cxn>
                  <a:cxn ang="0">
                    <a:pos x="T6" y="T7"/>
                  </a:cxn>
                  <a:cxn ang="0">
                    <a:pos x="T8" y="T9"/>
                  </a:cxn>
                  <a:cxn ang="0">
                    <a:pos x="T10" y="T11"/>
                  </a:cxn>
                  <a:cxn ang="0">
                    <a:pos x="T12" y="T13"/>
                  </a:cxn>
                </a:cxnLst>
                <a:rect l="0" t="0" r="r" b="b"/>
                <a:pathLst>
                  <a:path w="344" h="445">
                    <a:moveTo>
                      <a:pt x="344" y="343"/>
                    </a:moveTo>
                    <a:cubicBezTo>
                      <a:pt x="344" y="159"/>
                      <a:pt x="198" y="8"/>
                      <a:pt x="16" y="0"/>
                    </a:cubicBezTo>
                    <a:cubicBezTo>
                      <a:pt x="16" y="208"/>
                      <a:pt x="16" y="208"/>
                      <a:pt x="16" y="208"/>
                    </a:cubicBezTo>
                    <a:cubicBezTo>
                      <a:pt x="0" y="208"/>
                      <a:pt x="0" y="208"/>
                      <a:pt x="0" y="208"/>
                    </a:cubicBezTo>
                    <a:cubicBezTo>
                      <a:pt x="0" y="445"/>
                      <a:pt x="0" y="445"/>
                      <a:pt x="0" y="445"/>
                    </a:cubicBezTo>
                    <a:cubicBezTo>
                      <a:pt x="344" y="445"/>
                      <a:pt x="344" y="445"/>
                      <a:pt x="344" y="445"/>
                    </a:cubicBezTo>
                    <a:lnTo>
                      <a:pt x="344" y="34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8" name="Freeform 36"/>
              <p:cNvSpPr>
                <a:spLocks/>
              </p:cNvSpPr>
              <p:nvPr/>
            </p:nvSpPr>
            <p:spPr bwMode="auto">
              <a:xfrm>
                <a:off x="-1031876" y="1625600"/>
                <a:ext cx="71438" cy="330200"/>
              </a:xfrm>
              <a:custGeom>
                <a:avLst/>
                <a:gdLst>
                  <a:gd name="T0" fmla="*/ 0 w 50"/>
                  <a:gd name="T1" fmla="*/ 50 h 231"/>
                  <a:gd name="T2" fmla="*/ 0 w 50"/>
                  <a:gd name="T3" fmla="*/ 181 h 231"/>
                  <a:gd name="T4" fmla="*/ 50 w 50"/>
                  <a:gd name="T5" fmla="*/ 231 h 231"/>
                  <a:gd name="T6" fmla="*/ 50 w 50"/>
                  <a:gd name="T7" fmla="*/ 0 h 231"/>
                  <a:gd name="T8" fmla="*/ 0 w 50"/>
                  <a:gd name="T9" fmla="*/ 50 h 231"/>
                </a:gdLst>
                <a:ahLst/>
                <a:cxnLst>
                  <a:cxn ang="0">
                    <a:pos x="T0" y="T1"/>
                  </a:cxn>
                  <a:cxn ang="0">
                    <a:pos x="T2" y="T3"/>
                  </a:cxn>
                  <a:cxn ang="0">
                    <a:pos x="T4" y="T5"/>
                  </a:cxn>
                  <a:cxn ang="0">
                    <a:pos x="T6" y="T7"/>
                  </a:cxn>
                  <a:cxn ang="0">
                    <a:pos x="T8" y="T9"/>
                  </a:cxn>
                </a:cxnLst>
                <a:rect l="0" t="0" r="r" b="b"/>
                <a:pathLst>
                  <a:path w="50" h="231">
                    <a:moveTo>
                      <a:pt x="0" y="50"/>
                    </a:moveTo>
                    <a:cubicBezTo>
                      <a:pt x="0" y="181"/>
                      <a:pt x="0" y="181"/>
                      <a:pt x="0" y="181"/>
                    </a:cubicBezTo>
                    <a:cubicBezTo>
                      <a:pt x="0" y="208"/>
                      <a:pt x="23" y="231"/>
                      <a:pt x="50" y="231"/>
                    </a:cubicBezTo>
                    <a:cubicBezTo>
                      <a:pt x="50" y="0"/>
                      <a:pt x="50" y="0"/>
                      <a:pt x="50" y="0"/>
                    </a:cubicBezTo>
                    <a:cubicBezTo>
                      <a:pt x="23" y="0"/>
                      <a:pt x="0" y="23"/>
                      <a:pt x="0" y="5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9" name="Freeform 37"/>
              <p:cNvSpPr>
                <a:spLocks/>
              </p:cNvSpPr>
              <p:nvPr/>
            </p:nvSpPr>
            <p:spPr bwMode="auto">
              <a:xfrm>
                <a:off x="-960438" y="1625600"/>
                <a:ext cx="71438" cy="330200"/>
              </a:xfrm>
              <a:custGeom>
                <a:avLst/>
                <a:gdLst>
                  <a:gd name="T0" fmla="*/ 50 w 50"/>
                  <a:gd name="T1" fmla="*/ 181 h 231"/>
                  <a:gd name="T2" fmla="*/ 50 w 50"/>
                  <a:gd name="T3" fmla="*/ 50 h 231"/>
                  <a:gd name="T4" fmla="*/ 0 w 50"/>
                  <a:gd name="T5" fmla="*/ 0 h 231"/>
                  <a:gd name="T6" fmla="*/ 0 w 50"/>
                  <a:gd name="T7" fmla="*/ 231 h 231"/>
                  <a:gd name="T8" fmla="*/ 50 w 50"/>
                  <a:gd name="T9" fmla="*/ 181 h 231"/>
                </a:gdLst>
                <a:ahLst/>
                <a:cxnLst>
                  <a:cxn ang="0">
                    <a:pos x="T0" y="T1"/>
                  </a:cxn>
                  <a:cxn ang="0">
                    <a:pos x="T2" y="T3"/>
                  </a:cxn>
                  <a:cxn ang="0">
                    <a:pos x="T4" y="T5"/>
                  </a:cxn>
                  <a:cxn ang="0">
                    <a:pos x="T6" y="T7"/>
                  </a:cxn>
                  <a:cxn ang="0">
                    <a:pos x="T8" y="T9"/>
                  </a:cxn>
                </a:cxnLst>
                <a:rect l="0" t="0" r="r" b="b"/>
                <a:pathLst>
                  <a:path w="50" h="231">
                    <a:moveTo>
                      <a:pt x="50" y="181"/>
                    </a:moveTo>
                    <a:cubicBezTo>
                      <a:pt x="50" y="50"/>
                      <a:pt x="50" y="50"/>
                      <a:pt x="50" y="50"/>
                    </a:cubicBezTo>
                    <a:cubicBezTo>
                      <a:pt x="50" y="23"/>
                      <a:pt x="27" y="0"/>
                      <a:pt x="0" y="0"/>
                    </a:cubicBezTo>
                    <a:cubicBezTo>
                      <a:pt x="0" y="231"/>
                      <a:pt x="0" y="231"/>
                      <a:pt x="0" y="231"/>
                    </a:cubicBezTo>
                    <a:cubicBezTo>
                      <a:pt x="27" y="231"/>
                      <a:pt x="50" y="208"/>
                      <a:pt x="50" y="181"/>
                    </a:cubicBezTo>
                    <a:close/>
                  </a:path>
                </a:pathLst>
              </a:custGeom>
              <a:solidFill>
                <a:srgbClr val="324A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8" name="TextBox 37"/>
          <p:cNvSpPr txBox="1"/>
          <p:nvPr/>
        </p:nvSpPr>
        <p:spPr>
          <a:xfrm>
            <a:off x="-139700" y="4394200"/>
            <a:ext cx="184731" cy="369332"/>
          </a:xfrm>
          <a:prstGeom prst="rect">
            <a:avLst/>
          </a:prstGeom>
          <a:noFill/>
        </p:spPr>
        <p:txBody>
          <a:bodyPr wrap="none" rtlCol="0">
            <a:spAutoFit/>
          </a:bodyPr>
          <a:lstStyle/>
          <a:p>
            <a:endParaRPr lang="en-US" dirty="0"/>
          </a:p>
        </p:txBody>
      </p:sp>
      <p:sp>
        <p:nvSpPr>
          <p:cNvPr id="473" name="Rounded Rectangle 472"/>
          <p:cNvSpPr/>
          <p:nvPr/>
        </p:nvSpPr>
        <p:spPr bwMode="auto">
          <a:xfrm>
            <a:off x="7917627" y="1073108"/>
            <a:ext cx="914400" cy="257719"/>
          </a:xfrm>
          <a:prstGeom prst="roundRect">
            <a:avLst>
              <a:gd name="adj" fmla="val 0"/>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CCNP R&amp;S </a:t>
            </a:r>
          </a:p>
          <a:p>
            <a:pPr algn="ctr" defTabSz="456968"/>
            <a:r>
              <a:rPr lang="en-US" sz="700" dirty="0">
                <a:solidFill>
                  <a:srgbClr val="FFFFFF"/>
                </a:solidFill>
              </a:rPr>
              <a:t>(1-3)</a:t>
            </a:r>
          </a:p>
        </p:txBody>
      </p:sp>
      <p:sp>
        <p:nvSpPr>
          <p:cNvPr id="474" name="Rectangle 473"/>
          <p:cNvSpPr/>
          <p:nvPr/>
        </p:nvSpPr>
        <p:spPr bwMode="auto">
          <a:xfrm>
            <a:off x="6674956" y="1073108"/>
            <a:ext cx="914400" cy="257720"/>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CCNA R&amp;S </a:t>
            </a:r>
            <a:br>
              <a:rPr lang="en-US" sz="700" dirty="0">
                <a:solidFill>
                  <a:srgbClr val="FFFFFF"/>
                </a:solidFill>
              </a:rPr>
            </a:br>
            <a:r>
              <a:rPr lang="en-US" sz="700" dirty="0">
                <a:solidFill>
                  <a:srgbClr val="FFFFFF"/>
                </a:solidFill>
              </a:rPr>
              <a:t>(3-4)</a:t>
            </a:r>
          </a:p>
        </p:txBody>
      </p:sp>
      <p:grpSp>
        <p:nvGrpSpPr>
          <p:cNvPr id="484" name="Group 483"/>
          <p:cNvGrpSpPr/>
          <p:nvPr/>
        </p:nvGrpSpPr>
        <p:grpSpPr>
          <a:xfrm>
            <a:off x="7475549" y="1001654"/>
            <a:ext cx="177346" cy="177346"/>
            <a:chOff x="2762594" y="1343553"/>
            <a:chExt cx="177346" cy="177346"/>
          </a:xfrm>
        </p:grpSpPr>
        <p:sp>
          <p:nvSpPr>
            <p:cNvPr id="485" name="Oval 484"/>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6"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grpSp>
        <p:nvGrpSpPr>
          <p:cNvPr id="487" name="Group 486"/>
          <p:cNvGrpSpPr/>
          <p:nvPr/>
        </p:nvGrpSpPr>
        <p:grpSpPr>
          <a:xfrm>
            <a:off x="8710562" y="988153"/>
            <a:ext cx="177346" cy="177346"/>
            <a:chOff x="2762594" y="1343553"/>
            <a:chExt cx="177346" cy="177346"/>
          </a:xfrm>
        </p:grpSpPr>
        <p:sp>
          <p:nvSpPr>
            <p:cNvPr id="488" name="Oval 487"/>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9"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99" name="Rectangle 498"/>
          <p:cNvSpPr/>
          <p:nvPr/>
        </p:nvSpPr>
        <p:spPr bwMode="auto">
          <a:xfrm>
            <a:off x="6686682" y="1648040"/>
            <a:ext cx="914400" cy="259217"/>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CCNA </a:t>
            </a:r>
            <a:br>
              <a:rPr lang="en-US" sz="700" dirty="0">
                <a:solidFill>
                  <a:srgbClr val="FFFFFF"/>
                </a:solidFill>
              </a:rPr>
            </a:br>
            <a:r>
              <a:rPr lang="en-US" sz="700" dirty="0">
                <a:solidFill>
                  <a:srgbClr val="FFFFFF"/>
                </a:solidFill>
              </a:rPr>
              <a:t>Security</a:t>
            </a:r>
          </a:p>
        </p:txBody>
      </p:sp>
      <p:sp>
        <p:nvSpPr>
          <p:cNvPr id="500" name="Rectangle 499"/>
          <p:cNvSpPr/>
          <p:nvPr/>
        </p:nvSpPr>
        <p:spPr>
          <a:xfrm>
            <a:off x="1812128" y="1794620"/>
            <a:ext cx="914400" cy="201168"/>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anchor="ctr"/>
          <a:lstStyle/>
          <a:p>
            <a:pPr algn="ctr" defTabSz="685651"/>
            <a:r>
              <a:rPr lang="en-US" sz="700" dirty="0">
                <a:solidFill>
                  <a:schemeClr val="bg1"/>
                </a:solidFill>
              </a:rPr>
              <a:t>Intro to</a:t>
            </a:r>
            <a:r>
              <a:rPr lang="en-US" sz="700" dirty="0">
                <a:solidFill>
                  <a:schemeClr val="bg1"/>
                </a:solidFill>
                <a:cs typeface="Arial Unicode MS" panose="020B0604020202020204" pitchFamily="34" charset="-128"/>
              </a:rPr>
              <a:t> </a:t>
            </a:r>
            <a:r>
              <a:rPr lang="en-US" sz="700" dirty="0">
                <a:solidFill>
                  <a:schemeClr val="bg1"/>
                </a:solidFill>
              </a:rPr>
              <a:t>Cybersecurity</a:t>
            </a:r>
          </a:p>
        </p:txBody>
      </p:sp>
      <p:cxnSp>
        <p:nvCxnSpPr>
          <p:cNvPr id="502" name="Straight Connector 501"/>
          <p:cNvCxnSpPr>
            <a:endCxn id="480" idx="1"/>
          </p:cNvCxnSpPr>
          <p:nvPr/>
        </p:nvCxnSpPr>
        <p:spPr>
          <a:xfrm>
            <a:off x="4015518" y="1197803"/>
            <a:ext cx="1438679" cy="4165"/>
          </a:xfrm>
          <a:prstGeom prst="line">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506" name="Rectangle 505"/>
          <p:cNvSpPr/>
          <p:nvPr/>
        </p:nvSpPr>
        <p:spPr bwMode="auto">
          <a:xfrm>
            <a:off x="3081662" y="1764586"/>
            <a:ext cx="914400" cy="23120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Cybersecurity Essentials</a:t>
            </a:r>
          </a:p>
        </p:txBody>
      </p:sp>
      <p:grpSp>
        <p:nvGrpSpPr>
          <p:cNvPr id="517" name="Group 516"/>
          <p:cNvGrpSpPr/>
          <p:nvPr/>
        </p:nvGrpSpPr>
        <p:grpSpPr>
          <a:xfrm>
            <a:off x="7478488" y="1569784"/>
            <a:ext cx="177346" cy="177346"/>
            <a:chOff x="2762594" y="1343553"/>
            <a:chExt cx="177346" cy="177346"/>
          </a:xfrm>
        </p:grpSpPr>
        <p:sp>
          <p:nvSpPr>
            <p:cNvPr id="518" name="Oval 517"/>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23" name="Rectangle 522"/>
          <p:cNvSpPr/>
          <p:nvPr/>
        </p:nvSpPr>
        <p:spPr>
          <a:xfrm>
            <a:off x="1812128" y="2347615"/>
            <a:ext cx="914400" cy="201168"/>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defTabSz="685651"/>
            <a:r>
              <a:rPr lang="en-US" sz="700" dirty="0">
                <a:solidFill>
                  <a:schemeClr val="bg1"/>
                </a:solidFill>
              </a:rPr>
              <a:t>Intro to IoT</a:t>
            </a:r>
          </a:p>
        </p:txBody>
      </p:sp>
      <p:sp>
        <p:nvSpPr>
          <p:cNvPr id="529" name="Rectangle 528"/>
          <p:cNvSpPr/>
          <p:nvPr/>
        </p:nvSpPr>
        <p:spPr bwMode="auto">
          <a:xfrm>
            <a:off x="3081662" y="2782180"/>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IT Essentials</a:t>
            </a:r>
          </a:p>
        </p:txBody>
      </p:sp>
      <p:sp>
        <p:nvSpPr>
          <p:cNvPr id="530" name="Rectangle 529"/>
          <p:cNvSpPr/>
          <p:nvPr/>
        </p:nvSpPr>
        <p:spPr bwMode="auto">
          <a:xfrm>
            <a:off x="3081662" y="3022986"/>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NDG Linux </a:t>
            </a:r>
            <a:br>
              <a:rPr lang="en-US" sz="700" dirty="0">
                <a:solidFill>
                  <a:schemeClr val="bg1"/>
                </a:solidFill>
              </a:rPr>
            </a:br>
            <a:r>
              <a:rPr lang="en-US" sz="700" dirty="0">
                <a:solidFill>
                  <a:schemeClr val="bg1"/>
                </a:solidFill>
              </a:rPr>
              <a:t>Essentials</a:t>
            </a:r>
          </a:p>
        </p:txBody>
      </p:sp>
      <p:sp>
        <p:nvSpPr>
          <p:cNvPr id="531" name="Rectangle 530"/>
          <p:cNvSpPr/>
          <p:nvPr/>
        </p:nvSpPr>
        <p:spPr>
          <a:xfrm>
            <a:off x="6640379" y="3022986"/>
            <a:ext cx="914400" cy="201168"/>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NDG </a:t>
            </a:r>
            <a:br>
              <a:rPr lang="en-US" sz="700" dirty="0">
                <a:solidFill>
                  <a:srgbClr val="FFFFFF"/>
                </a:solidFill>
              </a:rPr>
            </a:br>
            <a:r>
              <a:rPr lang="en-US" sz="700" dirty="0">
                <a:solidFill>
                  <a:srgbClr val="FFFFFF"/>
                </a:solidFill>
              </a:rPr>
              <a:t>Linux II</a:t>
            </a:r>
          </a:p>
        </p:txBody>
      </p:sp>
      <p:sp>
        <p:nvSpPr>
          <p:cNvPr id="532" name="Rectangle 531"/>
          <p:cNvSpPr/>
          <p:nvPr/>
        </p:nvSpPr>
        <p:spPr>
          <a:xfrm>
            <a:off x="5411052" y="3022986"/>
            <a:ext cx="914400" cy="201168"/>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NDG </a:t>
            </a:r>
            <a:br>
              <a:rPr lang="en-US" sz="700" dirty="0">
                <a:solidFill>
                  <a:srgbClr val="FFFFFF"/>
                </a:solidFill>
              </a:rPr>
            </a:br>
            <a:r>
              <a:rPr lang="en-US" sz="700" dirty="0">
                <a:solidFill>
                  <a:srgbClr val="FFFFFF"/>
                </a:solidFill>
              </a:rPr>
              <a:t>Linux I</a:t>
            </a:r>
          </a:p>
        </p:txBody>
      </p:sp>
      <p:sp>
        <p:nvSpPr>
          <p:cNvPr id="536" name="Rectangle 535"/>
          <p:cNvSpPr/>
          <p:nvPr/>
        </p:nvSpPr>
        <p:spPr>
          <a:xfrm>
            <a:off x="1812128" y="2791404"/>
            <a:ext cx="914400" cy="201168"/>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marL="0" lvl="1" algn="ctr" defTabSz="685651"/>
            <a:r>
              <a:rPr lang="en-US" sz="700" dirty="0">
                <a:solidFill>
                  <a:schemeClr val="bg1"/>
                </a:solidFill>
              </a:rPr>
              <a:t>NDG Linux Unhatched</a:t>
            </a:r>
          </a:p>
        </p:txBody>
      </p:sp>
      <p:grpSp>
        <p:nvGrpSpPr>
          <p:cNvPr id="538" name="Group 537"/>
          <p:cNvGrpSpPr/>
          <p:nvPr/>
        </p:nvGrpSpPr>
        <p:grpSpPr>
          <a:xfrm>
            <a:off x="3892963" y="2737238"/>
            <a:ext cx="177346" cy="177346"/>
            <a:chOff x="2762594" y="1343553"/>
            <a:chExt cx="177346" cy="177346"/>
          </a:xfrm>
        </p:grpSpPr>
        <p:sp>
          <p:nvSpPr>
            <p:cNvPr id="539" name="Oval 538"/>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0"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solidFill>
                  <a:schemeClr val="bg1"/>
                </a:solidFill>
              </a:endParaRPr>
            </a:p>
          </p:txBody>
        </p:sp>
      </p:grpSp>
      <p:grpSp>
        <p:nvGrpSpPr>
          <p:cNvPr id="542" name="Group 541"/>
          <p:cNvGrpSpPr/>
          <p:nvPr/>
        </p:nvGrpSpPr>
        <p:grpSpPr>
          <a:xfrm>
            <a:off x="6216896" y="2950087"/>
            <a:ext cx="177346" cy="177346"/>
            <a:chOff x="2762594" y="1343553"/>
            <a:chExt cx="177346" cy="177346"/>
          </a:xfrm>
        </p:grpSpPr>
        <p:sp>
          <p:nvSpPr>
            <p:cNvPr id="543" name="Oval 542"/>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grpSp>
        <p:nvGrpSpPr>
          <p:cNvPr id="545" name="Group 544"/>
          <p:cNvGrpSpPr/>
          <p:nvPr/>
        </p:nvGrpSpPr>
        <p:grpSpPr>
          <a:xfrm>
            <a:off x="7440972" y="2983517"/>
            <a:ext cx="177346" cy="177346"/>
            <a:chOff x="2762594" y="1343553"/>
            <a:chExt cx="177346" cy="177346"/>
          </a:xfrm>
        </p:grpSpPr>
        <p:sp>
          <p:nvSpPr>
            <p:cNvPr id="546" name="Oval 545"/>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7"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549" name="Rectangle 548"/>
          <p:cNvSpPr/>
          <p:nvPr/>
        </p:nvSpPr>
        <p:spPr bwMode="auto">
          <a:xfrm>
            <a:off x="3081662" y="3363299"/>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endParaRPr lang="en-US" sz="700" dirty="0">
              <a:solidFill>
                <a:schemeClr val="bg1"/>
              </a:solidFill>
            </a:endParaRPr>
          </a:p>
        </p:txBody>
      </p:sp>
      <p:grpSp>
        <p:nvGrpSpPr>
          <p:cNvPr id="551" name="Group 550"/>
          <p:cNvGrpSpPr/>
          <p:nvPr/>
        </p:nvGrpSpPr>
        <p:grpSpPr>
          <a:xfrm>
            <a:off x="3881268" y="3289218"/>
            <a:ext cx="177346" cy="177346"/>
            <a:chOff x="2762594" y="1343553"/>
            <a:chExt cx="177346" cy="177346"/>
          </a:xfrm>
        </p:grpSpPr>
        <p:sp>
          <p:nvSpPr>
            <p:cNvPr id="552" name="Oval 551"/>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3" name="Freeform 552"/>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solidFill>
                  <a:schemeClr val="bg1"/>
                </a:solidFill>
              </a:endParaRPr>
            </a:p>
          </p:txBody>
        </p:sp>
      </p:grpSp>
      <p:sp>
        <p:nvSpPr>
          <p:cNvPr id="557" name="Rectangle 556"/>
          <p:cNvSpPr/>
          <p:nvPr/>
        </p:nvSpPr>
        <p:spPr>
          <a:xfrm>
            <a:off x="3081662" y="4007238"/>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tIns="45710" rIns="45720" bIns="45710" rtlCol="0" anchor="ctr"/>
          <a:lstStyle/>
          <a:p>
            <a:pPr algn="ctr" defTabSz="457101"/>
            <a:r>
              <a:rPr lang="en-US" sz="700" dirty="0">
                <a:solidFill>
                  <a:schemeClr val="bg1"/>
                </a:solidFill>
              </a:rPr>
              <a:t>Entrepreneurship</a:t>
            </a:r>
          </a:p>
        </p:txBody>
      </p:sp>
      <p:sp>
        <p:nvSpPr>
          <p:cNvPr id="558" name="Rectangle 557"/>
          <p:cNvSpPr/>
          <p:nvPr/>
        </p:nvSpPr>
        <p:spPr>
          <a:xfrm>
            <a:off x="1812128" y="4005897"/>
            <a:ext cx="914400" cy="201168"/>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defTabSz="685651"/>
            <a:r>
              <a:rPr lang="en-US" sz="700" dirty="0">
                <a:solidFill>
                  <a:schemeClr val="bg1"/>
                </a:solidFill>
              </a:rPr>
              <a:t>Be Your Own Boss</a:t>
            </a:r>
          </a:p>
        </p:txBody>
      </p:sp>
      <p:sp>
        <p:nvSpPr>
          <p:cNvPr id="559" name="Rectangle 558"/>
          <p:cNvSpPr/>
          <p:nvPr/>
        </p:nvSpPr>
        <p:spPr>
          <a:xfrm>
            <a:off x="1812128" y="4558183"/>
            <a:ext cx="914400" cy="20116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rPr>
              <a:t>Get Connected</a:t>
            </a:r>
          </a:p>
        </p:txBody>
      </p:sp>
      <p:sp>
        <p:nvSpPr>
          <p:cNvPr id="560" name="Rectangle 559"/>
          <p:cNvSpPr/>
          <p:nvPr/>
        </p:nvSpPr>
        <p:spPr bwMode="auto">
          <a:xfrm>
            <a:off x="1812128" y="1208974"/>
            <a:ext cx="914400" cy="20116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Intro to PT</a:t>
            </a:r>
          </a:p>
        </p:txBody>
      </p:sp>
      <p:cxnSp>
        <p:nvCxnSpPr>
          <p:cNvPr id="562" name="Straight Connector 561"/>
          <p:cNvCxnSpPr>
            <a:endCxn id="532" idx="1"/>
          </p:cNvCxnSpPr>
          <p:nvPr/>
        </p:nvCxnSpPr>
        <p:spPr>
          <a:xfrm flipV="1">
            <a:off x="3993115" y="3123570"/>
            <a:ext cx="1417937" cy="614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a:stCxn id="532" idx="3"/>
            <a:endCxn id="531" idx="1"/>
          </p:cNvCxnSpPr>
          <p:nvPr/>
        </p:nvCxnSpPr>
        <p:spPr>
          <a:xfrm>
            <a:off x="6325452" y="3123570"/>
            <a:ext cx="314927"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a:off x="6288314" y="1721745"/>
            <a:ext cx="405626"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flipV="1">
            <a:off x="6288314" y="1202168"/>
            <a:ext cx="0" cy="527531"/>
          </a:xfrm>
          <a:prstGeom prst="line">
            <a:avLst/>
          </a:prstGeom>
          <a:ln w="19050">
            <a:solidFill>
              <a:schemeClr val="tx2"/>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69" name="Straight Connector 568"/>
          <p:cNvCxnSpPr/>
          <p:nvPr/>
        </p:nvCxnSpPr>
        <p:spPr>
          <a:xfrm>
            <a:off x="6371755" y="1195417"/>
            <a:ext cx="314927"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70" name="Straight Connector 569"/>
          <p:cNvCxnSpPr/>
          <p:nvPr/>
        </p:nvCxnSpPr>
        <p:spPr>
          <a:xfrm>
            <a:off x="7589356" y="1192808"/>
            <a:ext cx="314927"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571" name="Group 570"/>
          <p:cNvGrpSpPr/>
          <p:nvPr/>
        </p:nvGrpSpPr>
        <p:grpSpPr>
          <a:xfrm rot="10800000" flipH="1" flipV="1">
            <a:off x="4004389" y="1272281"/>
            <a:ext cx="92402" cy="1175298"/>
            <a:chOff x="2673928" y="1948392"/>
            <a:chExt cx="433975" cy="948653"/>
          </a:xfrm>
        </p:grpSpPr>
        <p:cxnSp>
          <p:nvCxnSpPr>
            <p:cNvPr id="572" name="Straight Connector 571"/>
            <p:cNvCxnSpPr/>
            <p:nvPr/>
          </p:nvCxnSpPr>
          <p:spPr>
            <a:xfrm flipH="1">
              <a:off x="2673928" y="1948392"/>
              <a:ext cx="431593" cy="0"/>
            </a:xfrm>
            <a:prstGeom prst="line">
              <a:avLst/>
            </a:prstGeom>
            <a:ln>
              <a:solidFill>
                <a:schemeClr val="bg1">
                  <a:lumMod val="50000"/>
                </a:schemeClr>
              </a:solidFill>
              <a:tailEnd type="none" w="sm" len="med"/>
            </a:ln>
          </p:spPr>
          <p:style>
            <a:lnRef idx="1">
              <a:schemeClr val="accent1"/>
            </a:lnRef>
            <a:fillRef idx="0">
              <a:schemeClr val="accent1"/>
            </a:fillRef>
            <a:effectRef idx="0">
              <a:schemeClr val="accent1"/>
            </a:effectRef>
            <a:fontRef idx="minor">
              <a:schemeClr val="tx1"/>
            </a:fontRef>
          </p:style>
        </p:cxnSp>
        <p:cxnSp>
          <p:nvCxnSpPr>
            <p:cNvPr id="573" name="Straight Connector 572"/>
            <p:cNvCxnSpPr/>
            <p:nvPr/>
          </p:nvCxnSpPr>
          <p:spPr>
            <a:xfrm>
              <a:off x="3107903" y="1948392"/>
              <a:ext cx="0" cy="948653"/>
            </a:xfrm>
            <a:prstGeom prst="line">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grpSp>
      <p:grpSp>
        <p:nvGrpSpPr>
          <p:cNvPr id="576" name="Group 575"/>
          <p:cNvGrpSpPr/>
          <p:nvPr/>
        </p:nvGrpSpPr>
        <p:grpSpPr>
          <a:xfrm rot="10800000" flipH="1">
            <a:off x="3993115" y="2642339"/>
            <a:ext cx="105846" cy="855454"/>
            <a:chOff x="2673928" y="1948392"/>
            <a:chExt cx="433975" cy="948653"/>
          </a:xfrm>
        </p:grpSpPr>
        <p:cxnSp>
          <p:nvCxnSpPr>
            <p:cNvPr id="577" name="Straight Connector 576"/>
            <p:cNvCxnSpPr/>
            <p:nvPr/>
          </p:nvCxnSpPr>
          <p:spPr>
            <a:xfrm flipH="1">
              <a:off x="2673928" y="1948392"/>
              <a:ext cx="431593" cy="0"/>
            </a:xfrm>
            <a:prstGeom prst="line">
              <a:avLst/>
            </a:prstGeom>
            <a:ln>
              <a:solidFill>
                <a:schemeClr val="bg1">
                  <a:lumMod val="50000"/>
                </a:schemeClr>
              </a:solidFill>
              <a:tailEnd type="none" w="sm" len="med"/>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3107903" y="1948392"/>
              <a:ext cx="0" cy="948653"/>
            </a:xfrm>
            <a:prstGeom prst="line">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grpSp>
      <p:cxnSp>
        <p:nvCxnSpPr>
          <p:cNvPr id="594" name="Straight Connector 593"/>
          <p:cNvCxnSpPr/>
          <p:nvPr/>
        </p:nvCxnSpPr>
        <p:spPr>
          <a:xfrm>
            <a:off x="3996690" y="1965960"/>
            <a:ext cx="1352682" cy="3719"/>
          </a:xfrm>
          <a:prstGeom prst="line">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bwMode="auto">
          <a:xfrm>
            <a:off x="3081663" y="3602784"/>
            <a:ext cx="914400"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endParaRPr lang="en-US" sz="700" dirty="0">
              <a:solidFill>
                <a:schemeClr val="bg1"/>
              </a:solidFill>
            </a:endParaRPr>
          </a:p>
        </p:txBody>
      </p:sp>
      <p:grpSp>
        <p:nvGrpSpPr>
          <p:cNvPr id="228" name="Group 227"/>
          <p:cNvGrpSpPr/>
          <p:nvPr/>
        </p:nvGrpSpPr>
        <p:grpSpPr>
          <a:xfrm>
            <a:off x="3881269" y="3528703"/>
            <a:ext cx="177346" cy="177346"/>
            <a:chOff x="2762594" y="1343553"/>
            <a:chExt cx="177346" cy="177346"/>
          </a:xfrm>
        </p:grpSpPr>
        <p:sp>
          <p:nvSpPr>
            <p:cNvPr id="229" name="Oval 228"/>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1" name="Freeform 230"/>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solidFill>
                  <a:schemeClr val="bg1"/>
                </a:solidFill>
              </a:endParaRPr>
            </a:p>
          </p:txBody>
        </p:sp>
      </p:grpSp>
      <p:sp>
        <p:nvSpPr>
          <p:cNvPr id="233" name="TextBox 232"/>
          <p:cNvSpPr txBox="1"/>
          <p:nvPr/>
        </p:nvSpPr>
        <p:spPr>
          <a:xfrm>
            <a:off x="3028862" y="3549479"/>
            <a:ext cx="1016625" cy="307777"/>
          </a:xfrm>
          <a:prstGeom prst="rect">
            <a:avLst/>
          </a:prstGeom>
          <a:noFill/>
        </p:spPr>
        <p:txBody>
          <a:bodyPr wrap="none" rtlCol="0">
            <a:spAutoFit/>
          </a:bodyPr>
          <a:lstStyle/>
          <a:p>
            <a:pPr algn="ctr"/>
            <a:r>
              <a:rPr lang="en-US" sz="700" dirty="0">
                <a:solidFill>
                  <a:schemeClr val="bg1"/>
                </a:solidFill>
              </a:rPr>
              <a:t>Programming </a:t>
            </a:r>
          </a:p>
          <a:p>
            <a:pPr algn="ctr"/>
            <a:r>
              <a:rPr lang="en-US" sz="700" dirty="0">
                <a:solidFill>
                  <a:schemeClr val="bg1"/>
                </a:solidFill>
              </a:rPr>
              <a:t>Essentials in Python </a:t>
            </a:r>
          </a:p>
        </p:txBody>
      </p:sp>
      <p:grpSp>
        <p:nvGrpSpPr>
          <p:cNvPr id="240" name="Group 239"/>
          <p:cNvGrpSpPr/>
          <p:nvPr/>
        </p:nvGrpSpPr>
        <p:grpSpPr>
          <a:xfrm>
            <a:off x="3892963" y="2972792"/>
            <a:ext cx="177346" cy="177346"/>
            <a:chOff x="2762594" y="1343553"/>
            <a:chExt cx="177346" cy="177346"/>
          </a:xfrm>
        </p:grpSpPr>
        <p:sp>
          <p:nvSpPr>
            <p:cNvPr id="241" name="Oval 240"/>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2"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solidFill>
                  <a:schemeClr val="bg1"/>
                </a:solidFill>
              </a:endParaRPr>
            </a:p>
          </p:txBody>
        </p:sp>
      </p:grpSp>
      <p:grpSp>
        <p:nvGrpSpPr>
          <p:cNvPr id="3" name="Group 2"/>
          <p:cNvGrpSpPr/>
          <p:nvPr/>
        </p:nvGrpSpPr>
        <p:grpSpPr>
          <a:xfrm>
            <a:off x="6957984" y="3295450"/>
            <a:ext cx="1863156" cy="1721664"/>
            <a:chOff x="6957984" y="3295450"/>
            <a:chExt cx="1863156" cy="1721664"/>
          </a:xfrm>
        </p:grpSpPr>
        <p:sp>
          <p:nvSpPr>
            <p:cNvPr id="89" name="Rounded Rectangle 88"/>
            <p:cNvSpPr/>
            <p:nvPr/>
          </p:nvSpPr>
          <p:spPr>
            <a:xfrm>
              <a:off x="6957984" y="3295450"/>
              <a:ext cx="1822558" cy="1718088"/>
            </a:xfrm>
            <a:prstGeom prst="round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TextBox 585"/>
            <p:cNvSpPr txBox="1"/>
            <p:nvPr/>
          </p:nvSpPr>
          <p:spPr>
            <a:xfrm>
              <a:off x="7463797" y="3835622"/>
              <a:ext cx="1115422" cy="184646"/>
            </a:xfrm>
            <a:prstGeom prst="rect">
              <a:avLst/>
            </a:prstGeom>
            <a:noFill/>
          </p:spPr>
          <p:txBody>
            <a:bodyPr wrap="square" lIns="91420" tIns="45710" rIns="91420" bIns="45710" rtlCol="0">
              <a:spAutoFit/>
            </a:bodyPr>
            <a:lstStyle/>
            <a:p>
              <a:pPr defTabSz="456968"/>
              <a:r>
                <a:rPr lang="en-US" sz="600" dirty="0">
                  <a:ea typeface="ＭＳ Ｐゴシック" charset="0"/>
                </a:rPr>
                <a:t>Pre-requisite knowledge</a:t>
              </a:r>
            </a:p>
          </p:txBody>
        </p:sp>
        <p:sp>
          <p:nvSpPr>
            <p:cNvPr id="588" name="TextBox 587"/>
            <p:cNvSpPr txBox="1"/>
            <p:nvPr/>
          </p:nvSpPr>
          <p:spPr>
            <a:xfrm>
              <a:off x="7463797" y="3972572"/>
              <a:ext cx="1245965" cy="276979"/>
            </a:xfrm>
            <a:prstGeom prst="rect">
              <a:avLst/>
            </a:prstGeom>
            <a:noFill/>
          </p:spPr>
          <p:txBody>
            <a:bodyPr wrap="square" lIns="91420" tIns="45710" rIns="91420" bIns="45710" rtlCol="0">
              <a:spAutoFit/>
            </a:bodyPr>
            <a:lstStyle/>
            <a:p>
              <a:pPr defTabSz="456968"/>
              <a:r>
                <a:rPr lang="en-US" sz="600" dirty="0">
                  <a:ea typeface="ＭＳ Ｐゴシック" charset="0"/>
                </a:rPr>
                <a:t>Recommended pre-requisite knowledge</a:t>
              </a:r>
            </a:p>
          </p:txBody>
        </p:sp>
        <p:sp>
          <p:nvSpPr>
            <p:cNvPr id="589" name="TextBox 588"/>
            <p:cNvSpPr txBox="1"/>
            <p:nvPr/>
          </p:nvSpPr>
          <p:spPr>
            <a:xfrm>
              <a:off x="7463797" y="4217070"/>
              <a:ext cx="1030064" cy="184646"/>
            </a:xfrm>
            <a:prstGeom prst="rect">
              <a:avLst/>
            </a:prstGeom>
            <a:noFill/>
          </p:spPr>
          <p:txBody>
            <a:bodyPr wrap="square" lIns="91420" tIns="45710" rIns="91420" bIns="45710" rtlCol="0">
              <a:spAutoFit/>
            </a:bodyPr>
            <a:lstStyle/>
            <a:p>
              <a:pPr defTabSz="456968"/>
              <a:r>
                <a:rPr lang="en-US" sz="600" dirty="0">
                  <a:ea typeface="ＭＳ Ｐゴシック" charset="0"/>
                </a:rPr>
                <a:t>Certification-aligned</a:t>
              </a:r>
            </a:p>
          </p:txBody>
        </p:sp>
        <p:sp>
          <p:nvSpPr>
            <p:cNvPr id="590" name="Freeform 6"/>
            <p:cNvSpPr>
              <a:spLocks noEditPoints="1"/>
            </p:cNvSpPr>
            <p:nvPr/>
          </p:nvSpPr>
          <p:spPr bwMode="auto">
            <a:xfrm>
              <a:off x="7221915" y="4201778"/>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cxnSp>
          <p:nvCxnSpPr>
            <p:cNvPr id="591" name="Straight Connector 590"/>
            <p:cNvCxnSpPr/>
            <p:nvPr/>
          </p:nvCxnSpPr>
          <p:spPr>
            <a:xfrm>
              <a:off x="7147577" y="3940829"/>
              <a:ext cx="314927"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p:nvPr/>
          </p:nvCxnSpPr>
          <p:spPr>
            <a:xfrm>
              <a:off x="7152557" y="4091357"/>
              <a:ext cx="294527" cy="0"/>
            </a:xfrm>
            <a:prstGeom prst="line">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593" name="Rectangle 592"/>
            <p:cNvSpPr/>
            <p:nvPr/>
          </p:nvSpPr>
          <p:spPr>
            <a:xfrm>
              <a:off x="6962787" y="4386192"/>
              <a:ext cx="1858353" cy="630922"/>
            </a:xfrm>
            <a:prstGeom prst="rect">
              <a:avLst/>
            </a:prstGeom>
            <a:noFill/>
          </p:spPr>
          <p:txBody>
            <a:bodyPr wrap="square" lIns="91420" tIns="45710" rIns="91420" bIns="45710">
              <a:spAutoFit/>
            </a:bodyPr>
            <a:lstStyle/>
            <a:p>
              <a:pPr algn="ctr" defTabSz="685651">
                <a:defRPr/>
              </a:pPr>
              <a:r>
                <a:rPr lang="en-US" sz="700" dirty="0">
                  <a:solidFill>
                    <a:schemeClr val="bg1">
                      <a:lumMod val="50000"/>
                    </a:schemeClr>
                  </a:solidFill>
                  <a:ea typeface="ＭＳ Ｐゴシック" charset="0"/>
                </a:rPr>
                <a:t>Arrows represent assumed prerequisite knowledge in the depicted learning paths. </a:t>
              </a:r>
              <a:br>
                <a:rPr lang="en-US" sz="700" dirty="0">
                  <a:solidFill>
                    <a:schemeClr val="bg1">
                      <a:lumMod val="50000"/>
                    </a:schemeClr>
                  </a:solidFill>
                  <a:ea typeface="ＭＳ Ｐゴシック" charset="0"/>
                </a:rPr>
              </a:br>
              <a:r>
                <a:rPr lang="en-US" sz="700" dirty="0">
                  <a:solidFill>
                    <a:schemeClr val="bg1">
                      <a:lumMod val="50000"/>
                    </a:schemeClr>
                  </a:solidFill>
                  <a:ea typeface="ＭＳ Ｐゴシック" charset="0"/>
                </a:rPr>
                <a:t>There are actually many learning pathways possible to achieve desired learning outcomes. </a:t>
              </a:r>
            </a:p>
          </p:txBody>
        </p:sp>
        <p:grpSp>
          <p:nvGrpSpPr>
            <p:cNvPr id="2" name="Group 1"/>
            <p:cNvGrpSpPr/>
            <p:nvPr/>
          </p:nvGrpSpPr>
          <p:grpSpPr>
            <a:xfrm>
              <a:off x="7170681" y="3312668"/>
              <a:ext cx="947890" cy="522104"/>
              <a:chOff x="7183037" y="3546331"/>
              <a:chExt cx="947890" cy="522104"/>
            </a:xfrm>
          </p:grpSpPr>
          <p:sp>
            <p:nvSpPr>
              <p:cNvPr id="583" name="Rectangle 582"/>
              <p:cNvSpPr/>
              <p:nvPr/>
            </p:nvSpPr>
            <p:spPr>
              <a:xfrm>
                <a:off x="7463797" y="3546331"/>
                <a:ext cx="575758" cy="184646"/>
              </a:xfrm>
              <a:prstGeom prst="rect">
                <a:avLst/>
              </a:prstGeom>
              <a:noFill/>
            </p:spPr>
            <p:txBody>
              <a:bodyPr wrap="none" lIns="91420" tIns="45710" rIns="91420" bIns="45710">
                <a:spAutoFit/>
              </a:bodyPr>
              <a:lstStyle/>
              <a:p>
                <a:pPr defTabSz="456968"/>
                <a:r>
                  <a:rPr lang="en-US" sz="600" dirty="0">
                    <a:ea typeface="ＭＳ Ｐゴシック" charset="0"/>
                  </a:rPr>
                  <a:t>Exploratory</a:t>
                </a:r>
              </a:p>
            </p:txBody>
          </p:sp>
          <p:sp>
            <p:nvSpPr>
              <p:cNvPr id="584" name="Rounded Rectangle 583"/>
              <p:cNvSpPr/>
              <p:nvPr/>
            </p:nvSpPr>
            <p:spPr bwMode="auto">
              <a:xfrm>
                <a:off x="7183037" y="3585161"/>
                <a:ext cx="272554" cy="116958"/>
              </a:xfrm>
              <a:prstGeom prst="roundRect">
                <a:avLst>
                  <a:gd name="adj" fmla="val 0"/>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endParaRPr lang="en-US" sz="675" dirty="0">
                  <a:solidFill>
                    <a:srgbClr val="FFFFFF"/>
                  </a:solidFill>
                </a:endParaRPr>
              </a:p>
            </p:txBody>
          </p:sp>
          <p:sp>
            <p:nvSpPr>
              <p:cNvPr id="243" name="Rectangle 242"/>
              <p:cNvSpPr/>
              <p:nvPr/>
            </p:nvSpPr>
            <p:spPr>
              <a:xfrm>
                <a:off x="7463797" y="3709617"/>
                <a:ext cx="633466" cy="184646"/>
              </a:xfrm>
              <a:prstGeom prst="rect">
                <a:avLst/>
              </a:prstGeom>
              <a:noFill/>
            </p:spPr>
            <p:txBody>
              <a:bodyPr wrap="none" lIns="91420" tIns="45710" rIns="91420" bIns="45710">
                <a:spAutoFit/>
              </a:bodyPr>
              <a:lstStyle/>
              <a:p>
                <a:pPr defTabSz="456968"/>
                <a:r>
                  <a:rPr lang="en-US" sz="600" dirty="0">
                    <a:ea typeface="ＭＳ Ｐゴシック" charset="0"/>
                  </a:rPr>
                  <a:t>Foundational</a:t>
                </a:r>
              </a:p>
            </p:txBody>
          </p:sp>
          <p:sp>
            <p:nvSpPr>
              <p:cNvPr id="246" name="Rounded Rectangle 245"/>
              <p:cNvSpPr/>
              <p:nvPr/>
            </p:nvSpPr>
            <p:spPr bwMode="auto">
              <a:xfrm>
                <a:off x="7183037" y="3753890"/>
                <a:ext cx="272554" cy="116958"/>
              </a:xfrm>
              <a:prstGeom prst="roundRect">
                <a:avLst>
                  <a:gd name="adj" fmla="val 0"/>
                </a:avLst>
              </a:prstGeom>
              <a:solidFill>
                <a:schemeClr val="accent5"/>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endParaRPr lang="en-US" sz="675" dirty="0">
                  <a:solidFill>
                    <a:srgbClr val="FFFFFF"/>
                  </a:solidFill>
                </a:endParaRPr>
              </a:p>
            </p:txBody>
          </p:sp>
          <p:sp>
            <p:nvSpPr>
              <p:cNvPr id="247" name="Rectangle 246"/>
              <p:cNvSpPr/>
              <p:nvPr/>
            </p:nvSpPr>
            <p:spPr>
              <a:xfrm>
                <a:off x="7463797" y="3883789"/>
                <a:ext cx="667130" cy="184646"/>
              </a:xfrm>
              <a:prstGeom prst="rect">
                <a:avLst/>
              </a:prstGeom>
              <a:noFill/>
            </p:spPr>
            <p:txBody>
              <a:bodyPr wrap="none" lIns="91420" tIns="45710" rIns="91420" bIns="45710">
                <a:spAutoFit/>
              </a:bodyPr>
              <a:lstStyle/>
              <a:p>
                <a:pPr defTabSz="456968"/>
                <a:r>
                  <a:rPr lang="en-US" sz="600" dirty="0">
                    <a:ea typeface="ＭＳ Ｐゴシック" charset="0"/>
                  </a:rPr>
                  <a:t>Career Ready</a:t>
                </a:r>
              </a:p>
            </p:txBody>
          </p:sp>
          <p:sp>
            <p:nvSpPr>
              <p:cNvPr id="248" name="Rounded Rectangle 247"/>
              <p:cNvSpPr/>
              <p:nvPr/>
            </p:nvSpPr>
            <p:spPr bwMode="auto">
              <a:xfrm>
                <a:off x="7183037" y="3922619"/>
                <a:ext cx="272554" cy="116958"/>
              </a:xfrm>
              <a:prstGeom prst="roundRect">
                <a:avLst>
                  <a:gd name="adj" fmla="val 0"/>
                </a:avLst>
              </a:prstGeom>
              <a:solidFill>
                <a:schemeClr val="accent1"/>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endParaRPr lang="en-US" sz="675" dirty="0">
                  <a:solidFill>
                    <a:srgbClr val="FFFFFF"/>
                  </a:solidFill>
                </a:endParaRPr>
              </a:p>
            </p:txBody>
          </p:sp>
        </p:grpSp>
      </p:grpSp>
      <p:sp>
        <p:nvSpPr>
          <p:cNvPr id="574" name="TextBox 573"/>
          <p:cNvSpPr txBox="1"/>
          <p:nvPr/>
        </p:nvSpPr>
        <p:spPr>
          <a:xfrm>
            <a:off x="3038478" y="3309994"/>
            <a:ext cx="997389" cy="307777"/>
          </a:xfrm>
          <a:prstGeom prst="rect">
            <a:avLst/>
          </a:prstGeom>
          <a:noFill/>
        </p:spPr>
        <p:txBody>
          <a:bodyPr wrap="none" rtlCol="0">
            <a:spAutoFit/>
          </a:bodyPr>
          <a:lstStyle/>
          <a:p>
            <a:pPr algn="ctr"/>
            <a:r>
              <a:rPr lang="en-US" sz="700" dirty="0">
                <a:solidFill>
                  <a:schemeClr val="bg1"/>
                </a:solidFill>
              </a:rPr>
              <a:t>Programming </a:t>
            </a:r>
          </a:p>
          <a:p>
            <a:pPr algn="ctr"/>
            <a:r>
              <a:rPr lang="en-US" sz="700" dirty="0">
                <a:solidFill>
                  <a:schemeClr val="bg1"/>
                </a:solidFill>
              </a:rPr>
              <a:t>Essentials in C/C++ </a:t>
            </a:r>
          </a:p>
        </p:txBody>
      </p:sp>
      <p:cxnSp>
        <p:nvCxnSpPr>
          <p:cNvPr id="249" name="Straight Connector 248"/>
          <p:cNvCxnSpPr/>
          <p:nvPr/>
        </p:nvCxnSpPr>
        <p:spPr>
          <a:xfrm rot="10800000">
            <a:off x="3988508" y="3699666"/>
            <a:ext cx="105265" cy="0"/>
          </a:xfrm>
          <a:prstGeom prst="line">
            <a:avLst/>
          </a:prstGeom>
          <a:ln>
            <a:solidFill>
              <a:schemeClr val="bg1">
                <a:lumMod val="50000"/>
              </a:schemeClr>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4098330" y="3501770"/>
            <a:ext cx="0" cy="201874"/>
          </a:xfrm>
          <a:prstGeom prst="line">
            <a:avLst/>
          </a:prstGeom>
          <a:ln>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6" name="Rectangle 475"/>
          <p:cNvSpPr/>
          <p:nvPr/>
        </p:nvSpPr>
        <p:spPr bwMode="auto">
          <a:xfrm>
            <a:off x="3101118" y="1112794"/>
            <a:ext cx="914400" cy="24010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endParaRPr lang="en-US" sz="700" dirty="0">
              <a:solidFill>
                <a:schemeClr val="bg1"/>
              </a:solidFill>
            </a:endParaRPr>
          </a:p>
        </p:txBody>
      </p:sp>
      <p:sp>
        <p:nvSpPr>
          <p:cNvPr id="580" name="TextBox 579"/>
          <p:cNvSpPr txBox="1"/>
          <p:nvPr/>
        </p:nvSpPr>
        <p:spPr>
          <a:xfrm>
            <a:off x="3236802" y="1075404"/>
            <a:ext cx="631903" cy="307777"/>
          </a:xfrm>
          <a:prstGeom prst="rect">
            <a:avLst/>
          </a:prstGeom>
          <a:noFill/>
        </p:spPr>
        <p:txBody>
          <a:bodyPr wrap="none" rtlCol="0">
            <a:spAutoFit/>
          </a:bodyPr>
          <a:lstStyle/>
          <a:p>
            <a:pPr algn="ctr"/>
            <a:r>
              <a:rPr lang="en-US" sz="700" dirty="0">
                <a:solidFill>
                  <a:schemeClr val="bg1"/>
                </a:solidFill>
              </a:rPr>
              <a:t>Networking</a:t>
            </a:r>
          </a:p>
          <a:p>
            <a:pPr algn="ctr"/>
            <a:r>
              <a:rPr lang="en-US" sz="700" dirty="0">
                <a:solidFill>
                  <a:schemeClr val="bg1"/>
                </a:solidFill>
              </a:rPr>
              <a:t>Essentials</a:t>
            </a:r>
          </a:p>
        </p:txBody>
      </p:sp>
      <p:sp>
        <p:nvSpPr>
          <p:cNvPr id="254" name="Rectangle 253"/>
          <p:cNvSpPr/>
          <p:nvPr/>
        </p:nvSpPr>
        <p:spPr>
          <a:xfrm>
            <a:off x="4820415" y="2230119"/>
            <a:ext cx="607849"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101"/>
            <a:r>
              <a:rPr lang="en-US" sz="700" dirty="0">
                <a:solidFill>
                  <a:schemeClr val="bg1"/>
                </a:solidFill>
              </a:rPr>
              <a:t>Big Data &amp; Analytics</a:t>
            </a:r>
          </a:p>
        </p:txBody>
      </p:sp>
      <p:sp>
        <p:nvSpPr>
          <p:cNvPr id="255" name="Rectangle 254"/>
          <p:cNvSpPr/>
          <p:nvPr/>
        </p:nvSpPr>
        <p:spPr>
          <a:xfrm>
            <a:off x="5516907" y="2450571"/>
            <a:ext cx="643978" cy="19724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101"/>
            <a:r>
              <a:rPr lang="en-US" sz="700" dirty="0">
                <a:solidFill>
                  <a:schemeClr val="bg1"/>
                </a:solidFill>
              </a:rPr>
              <a:t>Hackathon Playbook</a:t>
            </a:r>
          </a:p>
        </p:txBody>
      </p:sp>
      <p:cxnSp>
        <p:nvCxnSpPr>
          <p:cNvPr id="256" name="Straight Connector 255"/>
          <p:cNvCxnSpPr/>
          <p:nvPr/>
        </p:nvCxnSpPr>
        <p:spPr>
          <a:xfrm flipV="1">
            <a:off x="4659734" y="2620751"/>
            <a:ext cx="857173" cy="5008"/>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8" name="Elbow Connector 257"/>
          <p:cNvCxnSpPr>
            <a:endCxn id="254" idx="1"/>
          </p:cNvCxnSpPr>
          <p:nvPr/>
        </p:nvCxnSpPr>
        <p:spPr>
          <a:xfrm rot="5400000" flipH="1" flipV="1">
            <a:off x="4507991" y="2145788"/>
            <a:ext cx="127509" cy="497340"/>
          </a:xfrm>
          <a:prstGeom prst="bentConnector2">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9" name="Elbow Connector 258"/>
          <p:cNvCxnSpPr>
            <a:stCxn id="254" idx="3"/>
            <a:endCxn id="255" idx="0"/>
          </p:cNvCxnSpPr>
          <p:nvPr/>
        </p:nvCxnSpPr>
        <p:spPr>
          <a:xfrm>
            <a:off x="5428264" y="2330703"/>
            <a:ext cx="410632" cy="119868"/>
          </a:xfrm>
          <a:prstGeom prst="bentConnector2">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grpSp>
        <p:nvGrpSpPr>
          <p:cNvPr id="260" name="Group 259"/>
          <p:cNvGrpSpPr/>
          <p:nvPr/>
        </p:nvGrpSpPr>
        <p:grpSpPr>
          <a:xfrm rot="5400000" flipH="1" flipV="1">
            <a:off x="4122128" y="1564158"/>
            <a:ext cx="720459" cy="1734030"/>
            <a:chOff x="2673928" y="1948392"/>
            <a:chExt cx="433975" cy="948653"/>
          </a:xfrm>
        </p:grpSpPr>
        <p:cxnSp>
          <p:nvCxnSpPr>
            <p:cNvPr id="261" name="Straight Connector 260"/>
            <p:cNvCxnSpPr/>
            <p:nvPr/>
          </p:nvCxnSpPr>
          <p:spPr>
            <a:xfrm flipH="1">
              <a:off x="2673928" y="1948392"/>
              <a:ext cx="431593" cy="0"/>
            </a:xfrm>
            <a:prstGeom prst="line">
              <a:avLst/>
            </a:prstGeom>
            <a:ln>
              <a:solidFill>
                <a:schemeClr val="bg1">
                  <a:lumMod val="50000"/>
                </a:schemeClr>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3107903" y="1948392"/>
              <a:ext cx="0" cy="948653"/>
            </a:xfrm>
            <a:prstGeom prst="line">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grpSp>
      <p:sp>
        <p:nvSpPr>
          <p:cNvPr id="253" name="Rectangle 252"/>
          <p:cNvSpPr/>
          <p:nvPr/>
        </p:nvSpPr>
        <p:spPr>
          <a:xfrm>
            <a:off x="3986416" y="2446645"/>
            <a:ext cx="673318"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457101"/>
            <a:r>
              <a:rPr lang="en-US" sz="700" dirty="0">
                <a:solidFill>
                  <a:schemeClr val="bg1"/>
                </a:solidFill>
              </a:rPr>
              <a:t>Connecting Things</a:t>
            </a:r>
          </a:p>
        </p:txBody>
      </p:sp>
      <p:sp>
        <p:nvSpPr>
          <p:cNvPr id="28" name="TextBox 27"/>
          <p:cNvSpPr txBox="1"/>
          <p:nvPr/>
        </p:nvSpPr>
        <p:spPr>
          <a:xfrm>
            <a:off x="4643304" y="2408247"/>
            <a:ext cx="1175494" cy="200055"/>
          </a:xfrm>
          <a:prstGeom prst="rect">
            <a:avLst/>
          </a:prstGeom>
          <a:noFill/>
        </p:spPr>
        <p:txBody>
          <a:bodyPr wrap="square" rtlCol="0">
            <a:spAutoFit/>
          </a:bodyPr>
          <a:lstStyle/>
          <a:p>
            <a:r>
              <a:rPr lang="en-US" sz="700" dirty="0"/>
              <a:t>IoT Fundamentals</a:t>
            </a:r>
          </a:p>
        </p:txBody>
      </p:sp>
      <p:sp>
        <p:nvSpPr>
          <p:cNvPr id="264" name="Rectangle 263"/>
          <p:cNvSpPr/>
          <p:nvPr/>
        </p:nvSpPr>
        <p:spPr>
          <a:xfrm>
            <a:off x="5314951" y="3340449"/>
            <a:ext cx="1010502" cy="326534"/>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Advanced Programming in C/C++</a:t>
            </a:r>
          </a:p>
        </p:txBody>
      </p:sp>
      <p:grpSp>
        <p:nvGrpSpPr>
          <p:cNvPr id="265" name="Group 264"/>
          <p:cNvGrpSpPr/>
          <p:nvPr/>
        </p:nvGrpSpPr>
        <p:grpSpPr>
          <a:xfrm>
            <a:off x="6223783" y="3267550"/>
            <a:ext cx="177346" cy="177346"/>
            <a:chOff x="2762594" y="1343553"/>
            <a:chExt cx="177346" cy="177346"/>
          </a:xfrm>
        </p:grpSpPr>
        <p:sp>
          <p:nvSpPr>
            <p:cNvPr id="266" name="Oval 265"/>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cxnSp>
        <p:nvCxnSpPr>
          <p:cNvPr id="268" name="Straight Connector 267"/>
          <p:cNvCxnSpPr/>
          <p:nvPr/>
        </p:nvCxnSpPr>
        <p:spPr>
          <a:xfrm>
            <a:off x="3996062" y="3494889"/>
            <a:ext cx="1310682" cy="0"/>
          </a:xfrm>
          <a:prstGeom prst="line">
            <a:avLst/>
          </a:prstGeom>
          <a:ln w="19050">
            <a:solidFill>
              <a:schemeClr val="tx2"/>
            </a:solidFill>
            <a:tailEnd type="triangle" w="med" len="lg"/>
          </a:ln>
        </p:spPr>
        <p:style>
          <a:lnRef idx="1">
            <a:schemeClr val="accent1"/>
          </a:lnRef>
          <a:fillRef idx="0">
            <a:schemeClr val="accent1"/>
          </a:fillRef>
          <a:effectRef idx="0">
            <a:schemeClr val="accent1"/>
          </a:effectRef>
          <a:fontRef idx="minor">
            <a:schemeClr val="tx1"/>
          </a:fontRef>
        </p:style>
      </p:cxnSp>
      <p:sp>
        <p:nvSpPr>
          <p:cNvPr id="269" name="Rectangle 268"/>
          <p:cNvSpPr/>
          <p:nvPr/>
        </p:nvSpPr>
        <p:spPr bwMode="auto">
          <a:xfrm>
            <a:off x="6363915" y="1345170"/>
            <a:ext cx="778674" cy="20116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7101"/>
            <a:r>
              <a:rPr lang="en-US" sz="700" dirty="0">
                <a:solidFill>
                  <a:schemeClr val="bg1"/>
                </a:solidFill>
              </a:rPr>
              <a:t>Mobility Fundamentals</a:t>
            </a:r>
          </a:p>
        </p:txBody>
      </p:sp>
      <p:sp>
        <p:nvSpPr>
          <p:cNvPr id="270" name="Rectangle 269"/>
          <p:cNvSpPr/>
          <p:nvPr/>
        </p:nvSpPr>
        <p:spPr bwMode="auto">
          <a:xfrm>
            <a:off x="5349372" y="1903310"/>
            <a:ext cx="914400" cy="259217"/>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CCNA </a:t>
            </a:r>
            <a:br>
              <a:rPr lang="en-US" sz="700" dirty="0">
                <a:solidFill>
                  <a:srgbClr val="FFFFFF"/>
                </a:solidFill>
              </a:rPr>
            </a:br>
            <a:r>
              <a:rPr lang="en-US" sz="700" dirty="0">
                <a:solidFill>
                  <a:srgbClr val="FFFFFF"/>
                </a:solidFill>
              </a:rPr>
              <a:t>Cyber Ops</a:t>
            </a:r>
          </a:p>
        </p:txBody>
      </p:sp>
      <p:grpSp>
        <p:nvGrpSpPr>
          <p:cNvPr id="271" name="Group 270"/>
          <p:cNvGrpSpPr/>
          <p:nvPr/>
        </p:nvGrpSpPr>
        <p:grpSpPr>
          <a:xfrm>
            <a:off x="6141178" y="1825054"/>
            <a:ext cx="177346" cy="177346"/>
            <a:chOff x="2762594" y="1343553"/>
            <a:chExt cx="177346" cy="177346"/>
          </a:xfrm>
        </p:grpSpPr>
        <p:sp>
          <p:nvSpPr>
            <p:cNvPr id="272" name="Oval 271"/>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sp>
        <p:nvSpPr>
          <p:cNvPr id="480" name="Rectangle 479"/>
          <p:cNvSpPr/>
          <p:nvPr/>
        </p:nvSpPr>
        <p:spPr bwMode="auto">
          <a:xfrm>
            <a:off x="5454197" y="1073108"/>
            <a:ext cx="914400" cy="257720"/>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456968"/>
            <a:r>
              <a:rPr lang="en-US" sz="700" dirty="0">
                <a:solidFill>
                  <a:srgbClr val="FFFFFF"/>
                </a:solidFill>
              </a:rPr>
              <a:t>CCNA R&amp;S </a:t>
            </a:r>
            <a:br>
              <a:rPr lang="en-US" sz="700" dirty="0">
                <a:solidFill>
                  <a:srgbClr val="FFFFFF"/>
                </a:solidFill>
              </a:rPr>
            </a:br>
            <a:r>
              <a:rPr lang="en-US" sz="700" dirty="0">
                <a:solidFill>
                  <a:srgbClr val="FFFFFF"/>
                </a:solidFill>
              </a:rPr>
              <a:t>(1-2)</a:t>
            </a:r>
          </a:p>
        </p:txBody>
      </p:sp>
      <p:grpSp>
        <p:nvGrpSpPr>
          <p:cNvPr id="481" name="Group 480"/>
          <p:cNvGrpSpPr/>
          <p:nvPr/>
        </p:nvGrpSpPr>
        <p:grpSpPr>
          <a:xfrm>
            <a:off x="6256795" y="998114"/>
            <a:ext cx="177346" cy="177346"/>
            <a:chOff x="2762594" y="1343553"/>
            <a:chExt cx="177346" cy="177346"/>
          </a:xfrm>
        </p:grpSpPr>
        <p:sp>
          <p:nvSpPr>
            <p:cNvPr id="482" name="Oval 481"/>
            <p:cNvSpPr/>
            <p:nvPr/>
          </p:nvSpPr>
          <p:spPr>
            <a:xfrm>
              <a:off x="2794113" y="1373690"/>
              <a:ext cx="123021" cy="117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3" name="Freeform 6"/>
            <p:cNvSpPr>
              <a:spLocks noEditPoints="1"/>
            </p:cNvSpPr>
            <p:nvPr/>
          </p:nvSpPr>
          <p:spPr bwMode="auto">
            <a:xfrm>
              <a:off x="2762594" y="1343553"/>
              <a:ext cx="177346" cy="177346"/>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2"/>
            </a:solidFill>
            <a:ln>
              <a:noFill/>
            </a:ln>
          </p:spPr>
          <p:txBody>
            <a:bodyPr vert="horz" wrap="square" lIns="91436" tIns="45718" rIns="91436" bIns="45718" numCol="1" anchor="t" anchorCtr="0" compatLnSpc="1">
              <a:prstTxWarp prst="textNoShape">
                <a:avLst/>
              </a:prstTxWarp>
            </a:bodyPr>
            <a:lstStyle/>
            <a:p>
              <a:endParaRPr lang="en-US" dirty="0"/>
            </a:p>
          </p:txBody>
        </p:sp>
      </p:grpSp>
      <p:cxnSp>
        <p:nvCxnSpPr>
          <p:cNvPr id="274" name="Straight Connector 273"/>
          <p:cNvCxnSpPr/>
          <p:nvPr/>
        </p:nvCxnSpPr>
        <p:spPr>
          <a:xfrm>
            <a:off x="3996690" y="1802226"/>
            <a:ext cx="2678266" cy="0"/>
          </a:xfrm>
          <a:prstGeom prst="line">
            <a:avLst/>
          </a:prstGeom>
          <a:ln>
            <a:solidFill>
              <a:schemeClr val="bg1">
                <a:lumMod val="50000"/>
              </a:schemeClr>
            </a:solidFill>
            <a:tailEnd type="arrow" w="sm" len="me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557078" y="1297928"/>
            <a:ext cx="819246" cy="323165"/>
            <a:chOff x="4730603" y="1273750"/>
            <a:chExt cx="819246" cy="323165"/>
          </a:xfrm>
        </p:grpSpPr>
        <p:sp>
          <p:nvSpPr>
            <p:cNvPr id="4" name="Parallelogram 3"/>
            <p:cNvSpPr/>
            <p:nvPr/>
          </p:nvSpPr>
          <p:spPr>
            <a:xfrm>
              <a:off x="4820414" y="1322683"/>
              <a:ext cx="607849" cy="223656"/>
            </a:xfrm>
            <a:prstGeom prst="parallelogram">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730603" y="1273750"/>
              <a:ext cx="819246" cy="323165"/>
            </a:xfrm>
            <a:prstGeom prst="rect">
              <a:avLst/>
            </a:prstGeom>
            <a:noFill/>
          </p:spPr>
          <p:txBody>
            <a:bodyPr wrap="square" rtlCol="0">
              <a:spAutoFit/>
            </a:bodyPr>
            <a:lstStyle/>
            <a:p>
              <a:pPr algn="ctr" defTabSz="457101"/>
              <a:r>
                <a:rPr lang="en-US" sz="500" dirty="0">
                  <a:solidFill>
                    <a:schemeClr val="bg1"/>
                  </a:solidFill>
                </a:rPr>
                <a:t>Network Programmability Workshop</a:t>
              </a:r>
            </a:p>
          </p:txBody>
        </p:sp>
      </p:grpSp>
      <p:grpSp>
        <p:nvGrpSpPr>
          <p:cNvPr id="278" name="Group 277"/>
          <p:cNvGrpSpPr/>
          <p:nvPr/>
        </p:nvGrpSpPr>
        <p:grpSpPr>
          <a:xfrm>
            <a:off x="3879976" y="3674605"/>
            <a:ext cx="819246" cy="323165"/>
            <a:chOff x="4730603" y="1273750"/>
            <a:chExt cx="819246" cy="323165"/>
          </a:xfrm>
        </p:grpSpPr>
        <p:sp>
          <p:nvSpPr>
            <p:cNvPr id="279" name="Parallelogram 278"/>
            <p:cNvSpPr/>
            <p:nvPr/>
          </p:nvSpPr>
          <p:spPr>
            <a:xfrm>
              <a:off x="4820414" y="1322683"/>
              <a:ext cx="607849" cy="223656"/>
            </a:xfrm>
            <a:prstGeom prst="parallelogram">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TextBox 279"/>
            <p:cNvSpPr txBox="1"/>
            <p:nvPr/>
          </p:nvSpPr>
          <p:spPr>
            <a:xfrm>
              <a:off x="4730603" y="1273750"/>
              <a:ext cx="819246" cy="323165"/>
            </a:xfrm>
            <a:prstGeom prst="rect">
              <a:avLst/>
            </a:prstGeom>
            <a:noFill/>
          </p:spPr>
          <p:txBody>
            <a:bodyPr wrap="square" rtlCol="0">
              <a:spAutoFit/>
            </a:bodyPr>
            <a:lstStyle/>
            <a:p>
              <a:pPr algn="ctr" defTabSz="457101"/>
              <a:r>
                <a:rPr lang="en-US" sz="500" dirty="0">
                  <a:solidFill>
                    <a:schemeClr val="bg1"/>
                  </a:solidFill>
                </a:rPr>
                <a:t>Experimenting with REST APIs </a:t>
              </a:r>
            </a:p>
            <a:p>
              <a:pPr algn="ctr" defTabSz="457101"/>
              <a:r>
                <a:rPr lang="en-US" sz="500" dirty="0">
                  <a:solidFill>
                    <a:schemeClr val="bg1"/>
                  </a:solidFill>
                </a:rPr>
                <a:t>Workshop</a:t>
              </a:r>
            </a:p>
          </p:txBody>
        </p:sp>
      </p:grpSp>
    </p:spTree>
    <p:extLst>
      <p:ext uri="{BB962C8B-B14F-4D97-AF65-F5344CB8AC3E}">
        <p14:creationId xmlns:p14="http://schemas.microsoft.com/office/powerpoint/2010/main" val="364736481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168"/>
          <p:cNvPicPr>
            <a:picLocks noChangeAspect="1"/>
          </p:cNvPicPr>
          <p:nvPr/>
        </p:nvPicPr>
        <p:blipFill rotWithShape="1">
          <a:blip r:embed="rId3" cstate="print">
            <a:extLst>
              <a:ext uri="{28A0092B-C50C-407E-A947-70E740481C1C}">
                <a14:useLocalDpi xmlns:a14="http://schemas.microsoft.com/office/drawing/2010/main"/>
              </a:ext>
            </a:extLst>
          </a:blip>
          <a:srcRect t="28479" b="25176"/>
          <a:stretch/>
        </p:blipFill>
        <p:spPr>
          <a:xfrm>
            <a:off x="0" y="1163783"/>
            <a:ext cx="9144000" cy="2389910"/>
          </a:xfrm>
          <a:prstGeom prst="rect">
            <a:avLst/>
          </a:prstGeom>
        </p:spPr>
      </p:pic>
      <p:sp>
        <p:nvSpPr>
          <p:cNvPr id="11" name="Rectangle 10"/>
          <p:cNvSpPr/>
          <p:nvPr/>
        </p:nvSpPr>
        <p:spPr>
          <a:xfrm>
            <a:off x="412896" y="3990162"/>
            <a:ext cx="1606365" cy="553998"/>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4C69"/>
                </a:solidFill>
                <a:effectLst/>
                <a:uLnTx/>
                <a:uFillTx/>
                <a:latin typeface="Arial"/>
                <a:ea typeface="ＭＳ Ｐゴシック" pitchFamily="34" charset="-128"/>
                <a:cs typeface="+mn-cs"/>
              </a:rPr>
              <a:t>Scalable, Cloud-based</a:t>
            </a:r>
          </a:p>
        </p:txBody>
      </p:sp>
      <p:sp>
        <p:nvSpPr>
          <p:cNvPr id="25" name="Rectangle 24"/>
          <p:cNvSpPr/>
          <p:nvPr/>
        </p:nvSpPr>
        <p:spPr>
          <a:xfrm>
            <a:off x="3806780" y="3990162"/>
            <a:ext cx="1606365" cy="553998"/>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4C69"/>
                </a:solidFill>
                <a:effectLst/>
                <a:uLnTx/>
                <a:uFillTx/>
                <a:latin typeface="Arial"/>
                <a:ea typeface="ＭＳ Ｐゴシック" pitchFamily="34" charset="-128"/>
                <a:cs typeface="+mn-cs"/>
              </a:rPr>
              <a:t>Custom Assessment Engine</a:t>
            </a:r>
          </a:p>
        </p:txBody>
      </p:sp>
      <p:sp>
        <p:nvSpPr>
          <p:cNvPr id="35" name="Rectangle 34"/>
          <p:cNvSpPr/>
          <p:nvPr/>
        </p:nvSpPr>
        <p:spPr>
          <a:xfrm>
            <a:off x="7124740" y="3990162"/>
            <a:ext cx="1606365" cy="738664"/>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4C69"/>
                </a:solidFill>
                <a:effectLst/>
                <a:uLnTx/>
                <a:uFillTx/>
                <a:latin typeface="Arial"/>
                <a:ea typeface="ＭＳ Ｐゴシック" pitchFamily="34" charset="-128"/>
                <a:cs typeface="+mn-cs"/>
              </a:rPr>
              <a:t>Provides access to all curriculum and </a:t>
            </a:r>
            <a:br>
              <a:rPr kumimoji="0" lang="en-US" sz="1200" b="0" i="0" u="none" strike="noStrike" kern="1200" cap="none" spc="0" normalizeH="0" baseline="0" noProof="0" dirty="0">
                <a:ln>
                  <a:noFill/>
                </a:ln>
                <a:solidFill>
                  <a:srgbClr val="004C69"/>
                </a:solidFill>
                <a:effectLst/>
                <a:uLnTx/>
                <a:uFillTx/>
                <a:latin typeface="Arial"/>
                <a:ea typeface="ＭＳ Ｐゴシック" pitchFamily="34" charset="-128"/>
                <a:cs typeface="+mn-cs"/>
              </a:rPr>
            </a:br>
            <a:r>
              <a:rPr kumimoji="0" lang="en-US" sz="1200" b="0" i="0" u="none" strike="noStrike" kern="1200" cap="none" spc="0" normalizeH="0" baseline="0" noProof="0" dirty="0">
                <a:ln>
                  <a:noFill/>
                </a:ln>
                <a:solidFill>
                  <a:srgbClr val="004C69"/>
                </a:solidFill>
                <a:effectLst/>
                <a:uLnTx/>
                <a:uFillTx/>
                <a:latin typeface="Arial"/>
                <a:ea typeface="ＭＳ Ｐゴシック" pitchFamily="34" charset="-128"/>
                <a:cs typeface="+mn-cs"/>
              </a:rPr>
              <a:t>instructor resources </a:t>
            </a:r>
          </a:p>
        </p:txBody>
      </p:sp>
      <p:sp>
        <p:nvSpPr>
          <p:cNvPr id="20" name="Rectangle 19"/>
          <p:cNvSpPr/>
          <p:nvPr/>
        </p:nvSpPr>
        <p:spPr>
          <a:xfrm>
            <a:off x="5503722" y="3990162"/>
            <a:ext cx="1530442" cy="738664"/>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4C69"/>
                </a:solidFill>
                <a:effectLst/>
                <a:uLnTx/>
                <a:uFillTx/>
                <a:latin typeface="Arial"/>
                <a:ea typeface="ＭＳ Ｐゴシック" pitchFamily="34" charset="-128"/>
                <a:cs typeface="+mn-cs"/>
              </a:rPr>
              <a:t>Full-featured Learning Management System</a:t>
            </a:r>
          </a:p>
        </p:txBody>
      </p:sp>
      <p:sp>
        <p:nvSpPr>
          <p:cNvPr id="30" name="Rectangle 29"/>
          <p:cNvSpPr/>
          <p:nvPr/>
        </p:nvSpPr>
        <p:spPr>
          <a:xfrm>
            <a:off x="2109838" y="3990162"/>
            <a:ext cx="1606365" cy="1107996"/>
          </a:xfrm>
          <a:prstGeom prst="rect">
            <a:avLst/>
          </a:prstGeom>
        </p:spPr>
        <p:txBody>
          <a:bodyPr wrap="square" lIns="45720" tIns="91440" rIns="45720" bIns="91440">
            <a:spAutoFit/>
          </a:bodyPr>
          <a:lstStyle/>
          <a:p>
            <a:pPr marL="0" marR="0" lvl="0" indent="0" algn="ctr" defTabSz="685891" rtl="0" eaLnBrk="1" fontAlgn="auto" latinLnBrk="0" hangingPunct="1">
              <a:lnSpc>
                <a:spcPct val="100000"/>
              </a:lnSpc>
              <a:spcBef>
                <a:spcPts val="0"/>
              </a:spcBef>
              <a:spcAft>
                <a:spcPts val="300"/>
              </a:spcAft>
              <a:buClrTx/>
              <a:buSzPct val="80000"/>
              <a:buFontTx/>
              <a:buNone/>
              <a:tabLst/>
              <a:defRPr/>
            </a:pPr>
            <a:r>
              <a:rPr kumimoji="0" lang="en-US" sz="1200" b="0" i="0" u="none" strike="noStrike" kern="1200" cap="none" spc="0" normalizeH="0" baseline="0" noProof="0" dirty="0">
                <a:ln>
                  <a:noFill/>
                </a:ln>
                <a:solidFill>
                  <a:srgbClr val="004C69"/>
                </a:solidFill>
                <a:effectLst/>
                <a:uLnTx/>
                <a:uFillTx/>
                <a:latin typeface="Arial"/>
                <a:ea typeface="ＭＳ Ｐゴシック" pitchFamily="34" charset="-128"/>
                <a:cs typeface="+mn-cs"/>
              </a:rPr>
              <a:t>Available in English, Spanish, French, Arabic, Portuguese, Simplified Chinese, Russian</a:t>
            </a:r>
          </a:p>
        </p:txBody>
      </p:sp>
      <p:pic>
        <p:nvPicPr>
          <p:cNvPr id="40" name="Picture 39">
            <a:extLst>
              <a:ext uri="{FF2B5EF4-FFF2-40B4-BE49-F238E27FC236}">
                <a16:creationId xmlns:a16="http://schemas.microsoft.com/office/drawing/2014/main" id="{72B2F734-0145-6F4F-8BC8-898E6CD58F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5095" y="3065317"/>
            <a:ext cx="914400" cy="914400"/>
          </a:xfrm>
          <a:prstGeom prst="rect">
            <a:avLst/>
          </a:prstGeom>
        </p:spPr>
      </p:pic>
      <p:pic>
        <p:nvPicPr>
          <p:cNvPr id="41" name="Picture 40">
            <a:extLst>
              <a:ext uri="{FF2B5EF4-FFF2-40B4-BE49-F238E27FC236}">
                <a16:creationId xmlns:a16="http://schemas.microsoft.com/office/drawing/2014/main" id="{99161EF7-BBBA-BA4F-BDF1-3805E8978CD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93690" y="3065317"/>
            <a:ext cx="914400" cy="914400"/>
          </a:xfrm>
          <a:prstGeom prst="rect">
            <a:avLst/>
          </a:prstGeom>
        </p:spPr>
      </p:pic>
      <p:pic>
        <p:nvPicPr>
          <p:cNvPr id="46" name="Picture 45">
            <a:extLst>
              <a:ext uri="{FF2B5EF4-FFF2-40B4-BE49-F238E27FC236}">
                <a16:creationId xmlns:a16="http://schemas.microsoft.com/office/drawing/2014/main" id="{93ED34C8-E47B-1D41-A60B-C977FA489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2285" y="3065317"/>
            <a:ext cx="914400" cy="914400"/>
          </a:xfrm>
          <a:prstGeom prst="rect">
            <a:avLst/>
          </a:prstGeom>
        </p:spPr>
      </p:pic>
      <p:pic>
        <p:nvPicPr>
          <p:cNvPr id="48" name="Picture 47">
            <a:extLst>
              <a:ext uri="{FF2B5EF4-FFF2-40B4-BE49-F238E27FC236}">
                <a16:creationId xmlns:a16="http://schemas.microsoft.com/office/drawing/2014/main" id="{9A0913F2-7F32-7846-A5A7-0C3A52661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0880" y="3065317"/>
            <a:ext cx="914400" cy="914400"/>
          </a:xfrm>
          <a:prstGeom prst="rect">
            <a:avLst/>
          </a:prstGeom>
        </p:spPr>
      </p:pic>
      <p:pic>
        <p:nvPicPr>
          <p:cNvPr id="57" name="Picture 56">
            <a:extLst>
              <a:ext uri="{FF2B5EF4-FFF2-40B4-BE49-F238E27FC236}">
                <a16:creationId xmlns:a16="http://schemas.microsoft.com/office/drawing/2014/main" id="{A3EE7EF7-1A64-A04A-86CC-565FC7AD000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62902" y="3065317"/>
            <a:ext cx="914400" cy="914400"/>
          </a:xfrm>
          <a:prstGeom prst="rect">
            <a:avLst/>
          </a:prstGeom>
        </p:spPr>
      </p:pic>
      <p:sp>
        <p:nvSpPr>
          <p:cNvPr id="2" name="Oval 1">
            <a:extLst>
              <a:ext uri="{FF2B5EF4-FFF2-40B4-BE49-F238E27FC236}">
                <a16:creationId xmlns:a16="http://schemas.microsoft.com/office/drawing/2014/main" id="{3819A567-E57A-1D48-9691-B0BC3AACF9D8}"/>
              </a:ext>
            </a:extLst>
          </p:cNvPr>
          <p:cNvSpPr/>
          <p:nvPr/>
        </p:nvSpPr>
        <p:spPr>
          <a:xfrm>
            <a:off x="447110" y="219042"/>
            <a:ext cx="2044798" cy="2044798"/>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5256A332-87EC-7741-A880-055753FFA78B}"/>
              </a:ext>
            </a:extLst>
          </p:cNvPr>
          <p:cNvSpPr/>
          <p:nvPr/>
        </p:nvSpPr>
        <p:spPr>
          <a:xfrm>
            <a:off x="326787" y="599340"/>
            <a:ext cx="217426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iscoSansTT ExtraLight"/>
                <a:ea typeface="ＭＳ Ｐゴシック" charset="0"/>
                <a:cs typeface="+mn-cs"/>
              </a:rPr>
              <a:t>Global Delivery Platform</a:t>
            </a:r>
          </a:p>
        </p:txBody>
      </p:sp>
    </p:spTree>
    <p:extLst>
      <p:ext uri="{BB962C8B-B14F-4D97-AF65-F5344CB8AC3E}">
        <p14:creationId xmlns:p14="http://schemas.microsoft.com/office/powerpoint/2010/main" val="187075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E51ACE89-7F61-EA47-9DE3-474B8CBB39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626" b="30909"/>
          <a:stretch/>
        </p:blipFill>
        <p:spPr>
          <a:xfrm>
            <a:off x="0" y="1163782"/>
            <a:ext cx="9144000" cy="2389911"/>
          </a:xfrm>
          <a:prstGeom prst="rect">
            <a:avLst/>
          </a:prstGeom>
        </p:spPr>
      </p:pic>
      <p:sp>
        <p:nvSpPr>
          <p:cNvPr id="44" name="Rectangle 43">
            <a:extLst>
              <a:ext uri="{FF2B5EF4-FFF2-40B4-BE49-F238E27FC236}">
                <a16:creationId xmlns:a16="http://schemas.microsoft.com/office/drawing/2014/main" id="{0DA3EDD9-54AA-1442-9BA0-9FD5CE80B324}"/>
              </a:ext>
            </a:extLst>
          </p:cNvPr>
          <p:cNvSpPr/>
          <p:nvPr/>
        </p:nvSpPr>
        <p:spPr>
          <a:xfrm>
            <a:off x="3714045" y="3980879"/>
            <a:ext cx="1519337" cy="600164"/>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ts val="400"/>
              </a:spcAft>
              <a:buClrTx/>
              <a:buSzTx/>
              <a:buFontTx/>
              <a:buNone/>
              <a:tabLst/>
              <a:defRPr/>
            </a:pPr>
            <a:r>
              <a:rPr kumimoji="0" lang="en-US" sz="1100" b="0" i="0" u="none" strike="noStrike" kern="1200" cap="none" spc="0" normalizeH="0" baseline="0" noProof="0" dirty="0">
                <a:ln>
                  <a:noFill/>
                </a:ln>
                <a:solidFill>
                  <a:srgbClr val="005072"/>
                </a:solidFill>
                <a:effectLst/>
                <a:uLnTx/>
                <a:uFillTx/>
                <a:latin typeface="Arial" charset="0"/>
                <a:ea typeface="ＭＳ Ｐゴシック" pitchFamily="34" charset="-128"/>
                <a:cs typeface="+mn-cs"/>
              </a:rPr>
              <a:t>Outcome Based Pedagogy Aligned to Industry Certification </a:t>
            </a:r>
          </a:p>
        </p:txBody>
      </p:sp>
      <p:grpSp>
        <p:nvGrpSpPr>
          <p:cNvPr id="8" name="Group 7">
            <a:extLst>
              <a:ext uri="{FF2B5EF4-FFF2-40B4-BE49-F238E27FC236}">
                <a16:creationId xmlns:a16="http://schemas.microsoft.com/office/drawing/2014/main" id="{D4F05B41-74C5-F34E-AEF3-FFD7921F8F13}"/>
              </a:ext>
            </a:extLst>
          </p:cNvPr>
          <p:cNvGrpSpPr/>
          <p:nvPr/>
        </p:nvGrpSpPr>
        <p:grpSpPr>
          <a:xfrm>
            <a:off x="5547097" y="3056806"/>
            <a:ext cx="1260652" cy="1528164"/>
            <a:chOff x="6882886" y="186183"/>
            <a:chExt cx="1260652" cy="1528164"/>
          </a:xfrm>
        </p:grpSpPr>
        <p:sp>
          <p:nvSpPr>
            <p:cNvPr id="41" name="Rectangle 40">
              <a:extLst>
                <a:ext uri="{FF2B5EF4-FFF2-40B4-BE49-F238E27FC236}">
                  <a16:creationId xmlns:a16="http://schemas.microsoft.com/office/drawing/2014/main" id="{424B0E70-9697-6945-B9ED-FBC7794B5D41}"/>
                </a:ext>
              </a:extLst>
            </p:cNvPr>
            <p:cNvSpPr/>
            <p:nvPr/>
          </p:nvSpPr>
          <p:spPr>
            <a:xfrm>
              <a:off x="6882886" y="1114183"/>
              <a:ext cx="1260652" cy="600164"/>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5072"/>
                  </a:solidFill>
                  <a:effectLst/>
                  <a:uLnTx/>
                  <a:uFillTx/>
                  <a:latin typeface="Arial" charset="0"/>
                  <a:ea typeface="ＭＳ Ｐゴシック" pitchFamily="34" charset="-128"/>
                  <a:cs typeface="+mn-cs"/>
                </a:rPr>
                <a:t>Hands-On Activities and Simulation Tools</a:t>
              </a:r>
            </a:p>
          </p:txBody>
        </p:sp>
        <p:pic>
          <p:nvPicPr>
            <p:cNvPr id="57" name="Picture 56">
              <a:extLst>
                <a:ext uri="{FF2B5EF4-FFF2-40B4-BE49-F238E27FC236}">
                  <a16:creationId xmlns:a16="http://schemas.microsoft.com/office/drawing/2014/main" id="{A44B3C79-6FF3-E942-A80D-A4FD06D4CF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92656" y="186183"/>
              <a:ext cx="914400" cy="914400"/>
            </a:xfrm>
            <a:prstGeom prst="rect">
              <a:avLst/>
            </a:prstGeom>
          </p:spPr>
        </p:pic>
      </p:grpSp>
      <p:pic>
        <p:nvPicPr>
          <p:cNvPr id="67" name="Picture 66">
            <a:extLst>
              <a:ext uri="{FF2B5EF4-FFF2-40B4-BE49-F238E27FC236}">
                <a16:creationId xmlns:a16="http://schemas.microsoft.com/office/drawing/2014/main" id="{1AD18F67-BADC-0A45-AA8B-625CC8AEE4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69098" y="3057656"/>
            <a:ext cx="914400" cy="914400"/>
          </a:xfrm>
          <a:prstGeom prst="rect">
            <a:avLst/>
          </a:prstGeom>
        </p:spPr>
      </p:pic>
      <p:sp>
        <p:nvSpPr>
          <p:cNvPr id="14" name="Oval 13">
            <a:extLst>
              <a:ext uri="{FF2B5EF4-FFF2-40B4-BE49-F238E27FC236}">
                <a16:creationId xmlns:a16="http://schemas.microsoft.com/office/drawing/2014/main" id="{3B45ADF6-C3BF-484E-A796-4EFCF6260651}"/>
              </a:ext>
            </a:extLst>
          </p:cNvPr>
          <p:cNvSpPr/>
          <p:nvPr/>
        </p:nvSpPr>
        <p:spPr>
          <a:xfrm>
            <a:off x="447110" y="219042"/>
            <a:ext cx="2044798" cy="204479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34B906E-B010-AD48-A3E1-57A5398EA7E3}"/>
              </a:ext>
            </a:extLst>
          </p:cNvPr>
          <p:cNvSpPr/>
          <p:nvPr/>
        </p:nvSpPr>
        <p:spPr>
          <a:xfrm>
            <a:off x="382376" y="747146"/>
            <a:ext cx="217426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iscoSansTT ExtraLight"/>
                <a:ea typeface="ＭＳ Ｐゴシック" charset="0"/>
                <a:cs typeface="+mn-cs"/>
              </a:rPr>
              <a:t>Skills to Jobs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iscoSansTT ExtraLight"/>
                <a:ea typeface="ＭＳ Ｐゴシック" charset="0"/>
                <a:cs typeface="+mn-cs"/>
              </a:rPr>
              <a:t>Learning Experience</a:t>
            </a:r>
          </a:p>
        </p:txBody>
      </p:sp>
      <p:grpSp>
        <p:nvGrpSpPr>
          <p:cNvPr id="4" name="Group 3">
            <a:extLst>
              <a:ext uri="{FF2B5EF4-FFF2-40B4-BE49-F238E27FC236}">
                <a16:creationId xmlns:a16="http://schemas.microsoft.com/office/drawing/2014/main" id="{6A633ADB-8053-8440-9266-362BE0679FED}"/>
              </a:ext>
            </a:extLst>
          </p:cNvPr>
          <p:cNvGrpSpPr/>
          <p:nvPr/>
        </p:nvGrpSpPr>
        <p:grpSpPr>
          <a:xfrm>
            <a:off x="2049828" y="3030189"/>
            <a:ext cx="1260652" cy="1698206"/>
            <a:chOff x="504183" y="3052979"/>
            <a:chExt cx="1260652" cy="1698206"/>
          </a:xfrm>
        </p:grpSpPr>
        <p:sp>
          <p:nvSpPr>
            <p:cNvPr id="68" name="Rectangle 67">
              <a:extLst>
                <a:ext uri="{FF2B5EF4-FFF2-40B4-BE49-F238E27FC236}">
                  <a16:creationId xmlns:a16="http://schemas.microsoft.com/office/drawing/2014/main" id="{64D875F8-AE1C-734D-95F7-9EB17CD03F7D}"/>
                </a:ext>
              </a:extLst>
            </p:cNvPr>
            <p:cNvSpPr/>
            <p:nvPr/>
          </p:nvSpPr>
          <p:spPr>
            <a:xfrm>
              <a:off x="504183" y="3981744"/>
              <a:ext cx="1260652" cy="76944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5072"/>
                  </a:solidFill>
                  <a:effectLst/>
                  <a:uLnTx/>
                  <a:uFillTx/>
                  <a:latin typeface="Arial" charset="0"/>
                  <a:ea typeface="ＭＳ Ｐゴシック" pitchFamily="34" charset="-128"/>
                  <a:cs typeface="+mn-cs"/>
                </a:rPr>
                <a:t>Curriculum for breadth &amp; depth: T-Shaped professionals</a:t>
              </a:r>
            </a:p>
          </p:txBody>
        </p:sp>
        <p:grpSp>
          <p:nvGrpSpPr>
            <p:cNvPr id="3" name="Group 2">
              <a:extLst>
                <a:ext uri="{FF2B5EF4-FFF2-40B4-BE49-F238E27FC236}">
                  <a16:creationId xmlns:a16="http://schemas.microsoft.com/office/drawing/2014/main" id="{87DE6291-C3B9-ED4E-B9FE-5AD5598F212A}"/>
                </a:ext>
              </a:extLst>
            </p:cNvPr>
            <p:cNvGrpSpPr/>
            <p:nvPr/>
          </p:nvGrpSpPr>
          <p:grpSpPr>
            <a:xfrm>
              <a:off x="675834" y="3052979"/>
              <a:ext cx="917350" cy="917350"/>
              <a:chOff x="6556745" y="399326"/>
              <a:chExt cx="917350" cy="917350"/>
            </a:xfrm>
          </p:grpSpPr>
          <p:sp>
            <p:nvSpPr>
              <p:cNvPr id="2" name="Oval 1">
                <a:extLst>
                  <a:ext uri="{FF2B5EF4-FFF2-40B4-BE49-F238E27FC236}">
                    <a16:creationId xmlns:a16="http://schemas.microsoft.com/office/drawing/2014/main" id="{605D51A0-7BDE-CD47-BA82-7EBD049AF0F5}"/>
                  </a:ext>
                </a:extLst>
              </p:cNvPr>
              <p:cNvSpPr/>
              <p:nvPr/>
            </p:nvSpPr>
            <p:spPr>
              <a:xfrm>
                <a:off x="6556745" y="399326"/>
                <a:ext cx="917350" cy="9173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Freeform 664">
                <a:extLst>
                  <a:ext uri="{FF2B5EF4-FFF2-40B4-BE49-F238E27FC236}">
                    <a16:creationId xmlns:a16="http://schemas.microsoft.com/office/drawing/2014/main" id="{FFC1F6CC-8AB9-A545-BAB9-06251FDAA25F}"/>
                  </a:ext>
                </a:extLst>
              </p:cNvPr>
              <p:cNvSpPr>
                <a:spLocks noChangeAspect="1"/>
              </p:cNvSpPr>
              <p:nvPr/>
            </p:nvSpPr>
            <p:spPr bwMode="auto">
              <a:xfrm>
                <a:off x="6943507" y="617642"/>
                <a:ext cx="148428" cy="54313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FBAB18"/>
              </a:solidFill>
              <a:ln w="3175">
                <a:solidFill>
                  <a:srgbClr val="FBAB1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2" name="Freeform 665">
                <a:extLst>
                  <a:ext uri="{FF2B5EF4-FFF2-40B4-BE49-F238E27FC236}">
                    <a16:creationId xmlns:a16="http://schemas.microsoft.com/office/drawing/2014/main" id="{814BC988-36EF-CF4C-A62E-188EE0B92602}"/>
                  </a:ext>
                </a:extLst>
              </p:cNvPr>
              <p:cNvSpPr>
                <a:spLocks noChangeAspect="1"/>
              </p:cNvSpPr>
              <p:nvPr/>
            </p:nvSpPr>
            <p:spPr bwMode="auto">
              <a:xfrm>
                <a:off x="6739816" y="602695"/>
                <a:ext cx="546435" cy="148428"/>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FBAB18"/>
              </a:solidFill>
              <a:ln w="3175">
                <a:solidFill>
                  <a:srgbClr val="FBAB18"/>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23" name="Rectangle 22">
                <a:extLst>
                  <a:ext uri="{FF2B5EF4-FFF2-40B4-BE49-F238E27FC236}">
                    <a16:creationId xmlns:a16="http://schemas.microsoft.com/office/drawing/2014/main" id="{F6B6D80E-A6E4-DE47-9546-7B404A6CE6FB}"/>
                  </a:ext>
                </a:extLst>
              </p:cNvPr>
              <p:cNvSpPr/>
              <p:nvPr/>
            </p:nvSpPr>
            <p:spPr>
              <a:xfrm>
                <a:off x="6943411" y="607288"/>
                <a:ext cx="150807" cy="150807"/>
              </a:xfrm>
              <a:prstGeom prst="rect">
                <a:avLst/>
              </a:prstGeom>
              <a:solidFill>
                <a:srgbClr val="F5730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ＭＳ Ｐゴシック" pitchFamily="34" charset="-128"/>
                  <a:cs typeface="+mn-cs"/>
                </a:endParaRPr>
              </a:p>
            </p:txBody>
          </p:sp>
        </p:grpSp>
      </p:grpSp>
      <p:grpSp>
        <p:nvGrpSpPr>
          <p:cNvPr id="9" name="Group 8">
            <a:extLst>
              <a:ext uri="{FF2B5EF4-FFF2-40B4-BE49-F238E27FC236}">
                <a16:creationId xmlns:a16="http://schemas.microsoft.com/office/drawing/2014/main" id="{5622D5B5-314A-F347-BAC7-9D61CF82DB3C}"/>
              </a:ext>
            </a:extLst>
          </p:cNvPr>
          <p:cNvGrpSpPr/>
          <p:nvPr/>
        </p:nvGrpSpPr>
        <p:grpSpPr>
          <a:xfrm>
            <a:off x="7320909" y="3052050"/>
            <a:ext cx="1260652" cy="1358887"/>
            <a:chOff x="3986646" y="3110747"/>
            <a:chExt cx="1260652" cy="1358887"/>
          </a:xfrm>
        </p:grpSpPr>
        <p:pic>
          <p:nvPicPr>
            <p:cNvPr id="25" name="Picture 24">
              <a:extLst>
                <a:ext uri="{FF2B5EF4-FFF2-40B4-BE49-F238E27FC236}">
                  <a16:creationId xmlns:a16="http://schemas.microsoft.com/office/drawing/2014/main" id="{035FA9B8-5AF0-EF4B-BC32-0E7C1B13D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478" y="3110747"/>
              <a:ext cx="914400" cy="914400"/>
            </a:xfrm>
            <a:prstGeom prst="rect">
              <a:avLst/>
            </a:prstGeom>
          </p:spPr>
        </p:pic>
        <p:sp>
          <p:nvSpPr>
            <p:cNvPr id="26" name="Rectangle 25">
              <a:extLst>
                <a:ext uri="{FF2B5EF4-FFF2-40B4-BE49-F238E27FC236}">
                  <a16:creationId xmlns:a16="http://schemas.microsoft.com/office/drawing/2014/main" id="{77DE4E5A-4D6C-8A43-9CF9-4D8D41616462}"/>
                </a:ext>
              </a:extLst>
            </p:cNvPr>
            <p:cNvSpPr/>
            <p:nvPr/>
          </p:nvSpPr>
          <p:spPr>
            <a:xfrm>
              <a:off x="3986646" y="4038747"/>
              <a:ext cx="1260652" cy="43088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5072"/>
                  </a:solidFill>
                  <a:effectLst/>
                  <a:uLnTx/>
                  <a:uFillTx/>
                  <a:latin typeface="Arial" charset="0"/>
                  <a:ea typeface="ＭＳ Ｐゴシック" pitchFamily="34" charset="-128"/>
                  <a:cs typeface="+mn-cs"/>
                </a:rPr>
                <a:t>Courses in 20+ Languages</a:t>
              </a:r>
            </a:p>
          </p:txBody>
        </p:sp>
      </p:grpSp>
      <p:grpSp>
        <p:nvGrpSpPr>
          <p:cNvPr id="10" name="Group 9">
            <a:extLst>
              <a:ext uri="{FF2B5EF4-FFF2-40B4-BE49-F238E27FC236}">
                <a16:creationId xmlns:a16="http://schemas.microsoft.com/office/drawing/2014/main" id="{3745B74B-EFA4-E543-A7E3-0EBB1134BAE7}"/>
              </a:ext>
            </a:extLst>
          </p:cNvPr>
          <p:cNvGrpSpPr/>
          <p:nvPr/>
        </p:nvGrpSpPr>
        <p:grpSpPr>
          <a:xfrm>
            <a:off x="461718" y="3049812"/>
            <a:ext cx="1421496" cy="1690720"/>
            <a:chOff x="2079893" y="3052877"/>
            <a:chExt cx="1421496" cy="1690720"/>
          </a:xfrm>
        </p:grpSpPr>
        <p:sp>
          <p:nvSpPr>
            <p:cNvPr id="43" name="Rectangle 42">
              <a:extLst>
                <a:ext uri="{FF2B5EF4-FFF2-40B4-BE49-F238E27FC236}">
                  <a16:creationId xmlns:a16="http://schemas.microsoft.com/office/drawing/2014/main" id="{5DA4B796-3BE3-1447-B078-E0B6C59903F2}"/>
                </a:ext>
              </a:extLst>
            </p:cNvPr>
            <p:cNvSpPr/>
            <p:nvPr/>
          </p:nvSpPr>
          <p:spPr>
            <a:xfrm>
              <a:off x="2079893" y="3974156"/>
              <a:ext cx="1421496" cy="76944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ts val="400"/>
                </a:spcAft>
                <a:buClrTx/>
                <a:buSzTx/>
                <a:buFontTx/>
                <a:buNone/>
                <a:tabLst/>
                <a:defRPr/>
              </a:pPr>
              <a:r>
                <a:rPr kumimoji="0" lang="en-US" sz="1100" b="0" i="0" u="none" strike="noStrike" kern="1200" cap="none" spc="0" normalizeH="0" baseline="0" noProof="0" dirty="0">
                  <a:ln>
                    <a:noFill/>
                  </a:ln>
                  <a:solidFill>
                    <a:srgbClr val="005072"/>
                  </a:solidFill>
                  <a:effectLst/>
                  <a:uLnTx/>
                  <a:uFillTx/>
                  <a:latin typeface="Arial" charset="0"/>
                  <a:ea typeface="ＭＳ Ｐゴシック" pitchFamily="34" charset="-128"/>
                  <a:cs typeface="+mn-cs"/>
                </a:rPr>
                <a:t>Focus on skill development, assessment, and practice</a:t>
              </a:r>
            </a:p>
          </p:txBody>
        </p:sp>
        <p:sp>
          <p:nvSpPr>
            <p:cNvPr id="39" name="Oval 38">
              <a:extLst>
                <a:ext uri="{FF2B5EF4-FFF2-40B4-BE49-F238E27FC236}">
                  <a16:creationId xmlns:a16="http://schemas.microsoft.com/office/drawing/2014/main" id="{EC8E0216-048C-344E-8829-A47169A179F0}"/>
                </a:ext>
              </a:extLst>
            </p:cNvPr>
            <p:cNvSpPr/>
            <p:nvPr/>
          </p:nvSpPr>
          <p:spPr>
            <a:xfrm>
              <a:off x="2337014" y="3052877"/>
              <a:ext cx="917350" cy="9173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9" name="Group 28">
              <a:extLst>
                <a:ext uri="{FF2B5EF4-FFF2-40B4-BE49-F238E27FC236}">
                  <a16:creationId xmlns:a16="http://schemas.microsoft.com/office/drawing/2014/main" id="{AA5CCEE5-D4F3-DE4C-A938-D14F3A0AD1F5}"/>
                </a:ext>
              </a:extLst>
            </p:cNvPr>
            <p:cNvGrpSpPr>
              <a:grpSpLocks noChangeAspect="1"/>
            </p:cNvGrpSpPr>
            <p:nvPr/>
          </p:nvGrpSpPr>
          <p:grpSpPr>
            <a:xfrm flipV="1">
              <a:off x="2403658" y="3090583"/>
              <a:ext cx="774442" cy="774442"/>
              <a:chOff x="7276338" y="839519"/>
              <a:chExt cx="1281915" cy="1281915"/>
            </a:xfrm>
          </p:grpSpPr>
          <p:sp>
            <p:nvSpPr>
              <p:cNvPr id="30" name="Oval 29">
                <a:extLst>
                  <a:ext uri="{FF2B5EF4-FFF2-40B4-BE49-F238E27FC236}">
                    <a16:creationId xmlns:a16="http://schemas.microsoft.com/office/drawing/2014/main" id="{41635251-4663-7F43-9373-8EFF84F21A47}"/>
                  </a:ext>
                </a:extLst>
              </p:cNvPr>
              <p:cNvSpPr/>
              <p:nvPr/>
            </p:nvSpPr>
            <p:spPr>
              <a:xfrm>
                <a:off x="7276338" y="839519"/>
                <a:ext cx="1281915" cy="1281915"/>
              </a:xfrm>
              <a:prstGeom prst="ellipse">
                <a:avLst/>
              </a:prstGeom>
              <a:solidFill>
                <a:srgbClr val="00507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Freeform 82">
                <a:extLst>
                  <a:ext uri="{FF2B5EF4-FFF2-40B4-BE49-F238E27FC236}">
                    <a16:creationId xmlns:a16="http://schemas.microsoft.com/office/drawing/2014/main" id="{1284D8DB-30AE-064F-8752-47E80A782F24}"/>
                  </a:ext>
                </a:extLst>
              </p:cNvPr>
              <p:cNvSpPr>
                <a:spLocks noChangeAspect="1"/>
              </p:cNvSpPr>
              <p:nvPr/>
            </p:nvSpPr>
            <p:spPr bwMode="auto">
              <a:xfrm>
                <a:off x="7342281" y="1310424"/>
                <a:ext cx="264421" cy="532027"/>
              </a:xfrm>
              <a:custGeom>
                <a:avLst/>
                <a:gdLst>
                  <a:gd name="T0" fmla="*/ 218 w 235"/>
                  <a:gd name="T1" fmla="*/ 420 h 484"/>
                  <a:gd name="T2" fmla="*/ 157 w 235"/>
                  <a:gd name="T3" fmla="*/ 340 h 484"/>
                  <a:gd name="T4" fmla="*/ 135 w 235"/>
                  <a:gd name="T5" fmla="*/ 198 h 484"/>
                  <a:gd name="T6" fmla="*/ 152 w 235"/>
                  <a:gd name="T7" fmla="*/ 135 h 484"/>
                  <a:gd name="T8" fmla="*/ 162 w 235"/>
                  <a:gd name="T9" fmla="*/ 179 h 484"/>
                  <a:gd name="T10" fmla="*/ 197 w 235"/>
                  <a:gd name="T11" fmla="*/ 208 h 484"/>
                  <a:gd name="T12" fmla="*/ 205 w 235"/>
                  <a:gd name="T13" fmla="*/ 207 h 484"/>
                  <a:gd name="T14" fmla="*/ 225 w 235"/>
                  <a:gd name="T15" fmla="*/ 195 h 484"/>
                  <a:gd name="T16" fmla="*/ 232 w 235"/>
                  <a:gd name="T17" fmla="*/ 164 h 484"/>
                  <a:gd name="T18" fmla="*/ 208 w 235"/>
                  <a:gd name="T19" fmla="*/ 31 h 484"/>
                  <a:gd name="T20" fmla="*/ 207 w 235"/>
                  <a:gd name="T21" fmla="*/ 30 h 484"/>
                  <a:gd name="T22" fmla="*/ 196 w 235"/>
                  <a:gd name="T23" fmla="*/ 12 h 484"/>
                  <a:gd name="T24" fmla="*/ 164 w 235"/>
                  <a:gd name="T25" fmla="*/ 3 h 484"/>
                  <a:gd name="T26" fmla="*/ 31 w 235"/>
                  <a:gd name="T27" fmla="*/ 34 h 484"/>
                  <a:gd name="T28" fmla="*/ 11 w 235"/>
                  <a:gd name="T29" fmla="*/ 45 h 484"/>
                  <a:gd name="T30" fmla="*/ 2 w 235"/>
                  <a:gd name="T31" fmla="*/ 77 h 484"/>
                  <a:gd name="T32" fmla="*/ 39 w 235"/>
                  <a:gd name="T33" fmla="*/ 106 h 484"/>
                  <a:gd name="T34" fmla="*/ 46 w 235"/>
                  <a:gd name="T35" fmla="*/ 105 h 484"/>
                  <a:gd name="T36" fmla="*/ 90 w 235"/>
                  <a:gd name="T37" fmla="*/ 95 h 484"/>
                  <a:gd name="T38" fmla="*/ 77 w 235"/>
                  <a:gd name="T39" fmla="*/ 127 h 484"/>
                  <a:gd name="T40" fmla="*/ 70 w 235"/>
                  <a:gd name="T41" fmla="*/ 313 h 484"/>
                  <a:gd name="T42" fmla="*/ 169 w 235"/>
                  <a:gd name="T43" fmla="*/ 475 h 484"/>
                  <a:gd name="T44" fmla="*/ 193 w 235"/>
                  <a:gd name="T45" fmla="*/ 484 h 484"/>
                  <a:gd name="T46" fmla="*/ 195 w 235"/>
                  <a:gd name="T47" fmla="*/ 484 h 484"/>
                  <a:gd name="T48" fmla="*/ 221 w 235"/>
                  <a:gd name="T49" fmla="*/ 471 h 484"/>
                  <a:gd name="T50" fmla="*/ 230 w 235"/>
                  <a:gd name="T51" fmla="*/ 445 h 484"/>
                  <a:gd name="T52" fmla="*/ 218 w 235"/>
                  <a:gd name="T53" fmla="*/ 42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5" h="484">
                    <a:moveTo>
                      <a:pt x="218" y="420"/>
                    </a:moveTo>
                    <a:cubicBezTo>
                      <a:pt x="192" y="397"/>
                      <a:pt x="171" y="370"/>
                      <a:pt x="157" y="340"/>
                    </a:cubicBezTo>
                    <a:cubicBezTo>
                      <a:pt x="137" y="297"/>
                      <a:pt x="129" y="247"/>
                      <a:pt x="135" y="198"/>
                    </a:cubicBezTo>
                    <a:cubicBezTo>
                      <a:pt x="138" y="177"/>
                      <a:pt x="143" y="155"/>
                      <a:pt x="152" y="135"/>
                    </a:cubicBezTo>
                    <a:cubicBezTo>
                      <a:pt x="162" y="179"/>
                      <a:pt x="162" y="179"/>
                      <a:pt x="162" y="179"/>
                    </a:cubicBezTo>
                    <a:cubicBezTo>
                      <a:pt x="165" y="196"/>
                      <a:pt x="181" y="208"/>
                      <a:pt x="197" y="208"/>
                    </a:cubicBezTo>
                    <a:cubicBezTo>
                      <a:pt x="200" y="208"/>
                      <a:pt x="202" y="207"/>
                      <a:pt x="205" y="207"/>
                    </a:cubicBezTo>
                    <a:cubicBezTo>
                      <a:pt x="212" y="206"/>
                      <a:pt x="219" y="202"/>
                      <a:pt x="225" y="195"/>
                    </a:cubicBezTo>
                    <a:cubicBezTo>
                      <a:pt x="232" y="187"/>
                      <a:pt x="235" y="175"/>
                      <a:pt x="232" y="164"/>
                    </a:cubicBezTo>
                    <a:cubicBezTo>
                      <a:pt x="232" y="164"/>
                      <a:pt x="208" y="36"/>
                      <a:pt x="208" y="31"/>
                    </a:cubicBezTo>
                    <a:cubicBezTo>
                      <a:pt x="207" y="30"/>
                      <a:pt x="207" y="30"/>
                      <a:pt x="207" y="30"/>
                    </a:cubicBezTo>
                    <a:cubicBezTo>
                      <a:pt x="205" y="22"/>
                      <a:pt x="201" y="16"/>
                      <a:pt x="196" y="12"/>
                    </a:cubicBezTo>
                    <a:cubicBezTo>
                      <a:pt x="188" y="3"/>
                      <a:pt x="176" y="0"/>
                      <a:pt x="164" y="3"/>
                    </a:cubicBezTo>
                    <a:cubicBezTo>
                      <a:pt x="159" y="4"/>
                      <a:pt x="31" y="34"/>
                      <a:pt x="31" y="34"/>
                    </a:cubicBezTo>
                    <a:cubicBezTo>
                      <a:pt x="23" y="35"/>
                      <a:pt x="17" y="39"/>
                      <a:pt x="11" y="45"/>
                    </a:cubicBezTo>
                    <a:cubicBezTo>
                      <a:pt x="4" y="54"/>
                      <a:pt x="0" y="65"/>
                      <a:pt x="2" y="77"/>
                    </a:cubicBezTo>
                    <a:cubicBezTo>
                      <a:pt x="6" y="94"/>
                      <a:pt x="21" y="106"/>
                      <a:pt x="39" y="106"/>
                    </a:cubicBezTo>
                    <a:cubicBezTo>
                      <a:pt x="41" y="106"/>
                      <a:pt x="43" y="106"/>
                      <a:pt x="46" y="105"/>
                    </a:cubicBezTo>
                    <a:cubicBezTo>
                      <a:pt x="90" y="95"/>
                      <a:pt x="90" y="95"/>
                      <a:pt x="90" y="95"/>
                    </a:cubicBezTo>
                    <a:cubicBezTo>
                      <a:pt x="85" y="105"/>
                      <a:pt x="81" y="116"/>
                      <a:pt x="77" y="127"/>
                    </a:cubicBezTo>
                    <a:cubicBezTo>
                      <a:pt x="57" y="187"/>
                      <a:pt x="55" y="251"/>
                      <a:pt x="70" y="313"/>
                    </a:cubicBezTo>
                    <a:cubicBezTo>
                      <a:pt x="87" y="376"/>
                      <a:pt x="121" y="432"/>
                      <a:pt x="169" y="475"/>
                    </a:cubicBezTo>
                    <a:cubicBezTo>
                      <a:pt x="176" y="481"/>
                      <a:pt x="184" y="484"/>
                      <a:pt x="193" y="484"/>
                    </a:cubicBezTo>
                    <a:cubicBezTo>
                      <a:pt x="194" y="484"/>
                      <a:pt x="194" y="484"/>
                      <a:pt x="195" y="484"/>
                    </a:cubicBezTo>
                    <a:cubicBezTo>
                      <a:pt x="205" y="483"/>
                      <a:pt x="214" y="478"/>
                      <a:pt x="221" y="471"/>
                    </a:cubicBezTo>
                    <a:cubicBezTo>
                      <a:pt x="227" y="464"/>
                      <a:pt x="230" y="455"/>
                      <a:pt x="230" y="445"/>
                    </a:cubicBezTo>
                    <a:cubicBezTo>
                      <a:pt x="229" y="435"/>
                      <a:pt x="225" y="426"/>
                      <a:pt x="218" y="42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2" name="Freeform 83">
                <a:extLst>
                  <a:ext uri="{FF2B5EF4-FFF2-40B4-BE49-F238E27FC236}">
                    <a16:creationId xmlns:a16="http://schemas.microsoft.com/office/drawing/2014/main" id="{C54C0E44-D6F4-AC45-94E7-89CAA6D80422}"/>
                  </a:ext>
                </a:extLst>
              </p:cNvPr>
              <p:cNvSpPr>
                <a:spLocks noChangeAspect="1"/>
              </p:cNvSpPr>
              <p:nvPr/>
            </p:nvSpPr>
            <p:spPr bwMode="auto">
              <a:xfrm rot="21282303">
                <a:off x="7699385" y="947517"/>
                <a:ext cx="559141" cy="303207"/>
              </a:xfrm>
              <a:custGeom>
                <a:avLst/>
                <a:gdLst>
                  <a:gd name="T0" fmla="*/ 481 w 485"/>
                  <a:gd name="T1" fmla="*/ 88 h 270"/>
                  <a:gd name="T2" fmla="*/ 458 w 485"/>
                  <a:gd name="T3" fmla="*/ 66 h 270"/>
                  <a:gd name="T4" fmla="*/ 412 w 485"/>
                  <a:gd name="T5" fmla="*/ 91 h 270"/>
                  <a:gd name="T6" fmla="*/ 400 w 485"/>
                  <a:gd name="T7" fmla="*/ 135 h 270"/>
                  <a:gd name="T8" fmla="*/ 378 w 485"/>
                  <a:gd name="T9" fmla="*/ 108 h 270"/>
                  <a:gd name="T10" fmla="*/ 217 w 485"/>
                  <a:gd name="T11" fmla="*/ 15 h 270"/>
                  <a:gd name="T12" fmla="*/ 28 w 485"/>
                  <a:gd name="T13" fmla="*/ 27 h 270"/>
                  <a:gd name="T14" fmla="*/ 7 w 485"/>
                  <a:gd name="T15" fmla="*/ 74 h 270"/>
                  <a:gd name="T16" fmla="*/ 53 w 485"/>
                  <a:gd name="T17" fmla="*/ 95 h 270"/>
                  <a:gd name="T18" fmla="*/ 153 w 485"/>
                  <a:gd name="T19" fmla="*/ 80 h 270"/>
                  <a:gd name="T20" fmla="*/ 288 w 485"/>
                  <a:gd name="T21" fmla="*/ 127 h 270"/>
                  <a:gd name="T22" fmla="*/ 336 w 485"/>
                  <a:gd name="T23" fmla="*/ 171 h 270"/>
                  <a:gd name="T24" fmla="*/ 292 w 485"/>
                  <a:gd name="T25" fmla="*/ 159 h 270"/>
                  <a:gd name="T26" fmla="*/ 248 w 485"/>
                  <a:gd name="T27" fmla="*/ 184 h 270"/>
                  <a:gd name="T28" fmla="*/ 248 w 485"/>
                  <a:gd name="T29" fmla="*/ 207 h 270"/>
                  <a:gd name="T30" fmla="*/ 273 w 485"/>
                  <a:gd name="T31" fmla="*/ 228 h 270"/>
                  <a:gd name="T32" fmla="*/ 402 w 485"/>
                  <a:gd name="T33" fmla="*/ 269 h 270"/>
                  <a:gd name="T34" fmla="*/ 403 w 485"/>
                  <a:gd name="T35" fmla="*/ 269 h 270"/>
                  <a:gd name="T36" fmla="*/ 411 w 485"/>
                  <a:gd name="T37" fmla="*/ 270 h 270"/>
                  <a:gd name="T38" fmla="*/ 424 w 485"/>
                  <a:gd name="T39" fmla="*/ 267 h 270"/>
                  <a:gd name="T40" fmla="*/ 447 w 485"/>
                  <a:gd name="T41" fmla="*/ 243 h 270"/>
                  <a:gd name="T42" fmla="*/ 482 w 485"/>
                  <a:gd name="T43" fmla="*/ 111 h 270"/>
                  <a:gd name="T44" fmla="*/ 481 w 485"/>
                  <a:gd name="T45"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5" h="270">
                    <a:moveTo>
                      <a:pt x="481" y="88"/>
                    </a:moveTo>
                    <a:cubicBezTo>
                      <a:pt x="477" y="78"/>
                      <a:pt x="468" y="70"/>
                      <a:pt x="458" y="66"/>
                    </a:cubicBezTo>
                    <a:cubicBezTo>
                      <a:pt x="439" y="61"/>
                      <a:pt x="419" y="71"/>
                      <a:pt x="412" y="91"/>
                    </a:cubicBezTo>
                    <a:cubicBezTo>
                      <a:pt x="400" y="135"/>
                      <a:pt x="400" y="135"/>
                      <a:pt x="400" y="135"/>
                    </a:cubicBezTo>
                    <a:cubicBezTo>
                      <a:pt x="393" y="126"/>
                      <a:pt x="386" y="117"/>
                      <a:pt x="378" y="108"/>
                    </a:cubicBezTo>
                    <a:cubicBezTo>
                      <a:pt x="334" y="63"/>
                      <a:pt x="279" y="30"/>
                      <a:pt x="217" y="15"/>
                    </a:cubicBezTo>
                    <a:cubicBezTo>
                      <a:pt x="154" y="0"/>
                      <a:pt x="88" y="4"/>
                      <a:pt x="28" y="27"/>
                    </a:cubicBezTo>
                    <a:cubicBezTo>
                      <a:pt x="9" y="34"/>
                      <a:pt x="0" y="55"/>
                      <a:pt x="7" y="74"/>
                    </a:cubicBezTo>
                    <a:cubicBezTo>
                      <a:pt x="14" y="92"/>
                      <a:pt x="35" y="102"/>
                      <a:pt x="53" y="95"/>
                    </a:cubicBezTo>
                    <a:cubicBezTo>
                      <a:pt x="86" y="83"/>
                      <a:pt x="119" y="78"/>
                      <a:pt x="153" y="80"/>
                    </a:cubicBezTo>
                    <a:cubicBezTo>
                      <a:pt x="200" y="81"/>
                      <a:pt x="248" y="98"/>
                      <a:pt x="288" y="127"/>
                    </a:cubicBezTo>
                    <a:cubicBezTo>
                      <a:pt x="306" y="139"/>
                      <a:pt x="322" y="154"/>
                      <a:pt x="336" y="171"/>
                    </a:cubicBezTo>
                    <a:cubicBezTo>
                      <a:pt x="292" y="159"/>
                      <a:pt x="292" y="159"/>
                      <a:pt x="292" y="159"/>
                    </a:cubicBezTo>
                    <a:cubicBezTo>
                      <a:pt x="273" y="153"/>
                      <a:pt x="253" y="165"/>
                      <a:pt x="248" y="184"/>
                    </a:cubicBezTo>
                    <a:cubicBezTo>
                      <a:pt x="245" y="191"/>
                      <a:pt x="245" y="199"/>
                      <a:pt x="248" y="207"/>
                    </a:cubicBezTo>
                    <a:cubicBezTo>
                      <a:pt x="252" y="217"/>
                      <a:pt x="262" y="226"/>
                      <a:pt x="273" y="228"/>
                    </a:cubicBezTo>
                    <a:cubicBezTo>
                      <a:pt x="273" y="228"/>
                      <a:pt x="397" y="267"/>
                      <a:pt x="402" y="269"/>
                    </a:cubicBezTo>
                    <a:cubicBezTo>
                      <a:pt x="402" y="269"/>
                      <a:pt x="402" y="269"/>
                      <a:pt x="403" y="269"/>
                    </a:cubicBezTo>
                    <a:cubicBezTo>
                      <a:pt x="405" y="270"/>
                      <a:pt x="408" y="270"/>
                      <a:pt x="411" y="270"/>
                    </a:cubicBezTo>
                    <a:cubicBezTo>
                      <a:pt x="415" y="270"/>
                      <a:pt x="420" y="269"/>
                      <a:pt x="424" y="267"/>
                    </a:cubicBezTo>
                    <a:cubicBezTo>
                      <a:pt x="436" y="264"/>
                      <a:pt x="444" y="255"/>
                      <a:pt x="447" y="243"/>
                    </a:cubicBezTo>
                    <a:cubicBezTo>
                      <a:pt x="448" y="239"/>
                      <a:pt x="482" y="111"/>
                      <a:pt x="482" y="111"/>
                    </a:cubicBezTo>
                    <a:cubicBezTo>
                      <a:pt x="485" y="104"/>
                      <a:pt x="484" y="96"/>
                      <a:pt x="481" y="8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3" name="Freeform 84">
                <a:extLst>
                  <a:ext uri="{FF2B5EF4-FFF2-40B4-BE49-F238E27FC236}">
                    <a16:creationId xmlns:a16="http://schemas.microsoft.com/office/drawing/2014/main" id="{0FA5F622-F77D-BE4B-B6AC-564C09EDAEF8}"/>
                  </a:ext>
                </a:extLst>
              </p:cNvPr>
              <p:cNvSpPr>
                <a:spLocks noChangeAspect="1"/>
              </p:cNvSpPr>
              <p:nvPr/>
            </p:nvSpPr>
            <p:spPr bwMode="auto">
              <a:xfrm>
                <a:off x="7883165" y="1539850"/>
                <a:ext cx="501911" cy="481284"/>
              </a:xfrm>
              <a:custGeom>
                <a:avLst/>
                <a:gdLst>
                  <a:gd name="T0" fmla="*/ 404 w 412"/>
                  <a:gd name="T1" fmla="*/ 18 h 406"/>
                  <a:gd name="T2" fmla="*/ 381 w 412"/>
                  <a:gd name="T3" fmla="*/ 3 h 406"/>
                  <a:gd name="T4" fmla="*/ 339 w 412"/>
                  <a:gd name="T5" fmla="*/ 33 h 406"/>
                  <a:gd name="T6" fmla="*/ 302 w 412"/>
                  <a:gd name="T7" fmla="*/ 126 h 406"/>
                  <a:gd name="T8" fmla="*/ 193 w 412"/>
                  <a:gd name="T9" fmla="*/ 220 h 406"/>
                  <a:gd name="T10" fmla="*/ 131 w 412"/>
                  <a:gd name="T11" fmla="*/ 239 h 406"/>
                  <a:gd name="T12" fmla="*/ 164 w 412"/>
                  <a:gd name="T13" fmla="*/ 207 h 406"/>
                  <a:gd name="T14" fmla="*/ 164 w 412"/>
                  <a:gd name="T15" fmla="*/ 156 h 406"/>
                  <a:gd name="T16" fmla="*/ 144 w 412"/>
                  <a:gd name="T17" fmla="*/ 145 h 406"/>
                  <a:gd name="T18" fmla="*/ 113 w 412"/>
                  <a:gd name="T19" fmla="*/ 155 h 406"/>
                  <a:gd name="T20" fmla="*/ 13 w 412"/>
                  <a:gd name="T21" fmla="*/ 246 h 406"/>
                  <a:gd name="T22" fmla="*/ 13 w 412"/>
                  <a:gd name="T23" fmla="*/ 247 h 406"/>
                  <a:gd name="T24" fmla="*/ 3 w 412"/>
                  <a:gd name="T25" fmla="*/ 267 h 406"/>
                  <a:gd name="T26" fmla="*/ 12 w 412"/>
                  <a:gd name="T27" fmla="*/ 299 h 406"/>
                  <a:gd name="T28" fmla="*/ 109 w 412"/>
                  <a:gd name="T29" fmla="*/ 395 h 406"/>
                  <a:gd name="T30" fmla="*/ 129 w 412"/>
                  <a:gd name="T31" fmla="*/ 406 h 406"/>
                  <a:gd name="T32" fmla="*/ 135 w 412"/>
                  <a:gd name="T33" fmla="*/ 406 h 406"/>
                  <a:gd name="T34" fmla="*/ 160 w 412"/>
                  <a:gd name="T35" fmla="*/ 397 h 406"/>
                  <a:gd name="T36" fmla="*/ 162 w 412"/>
                  <a:gd name="T37" fmla="*/ 345 h 406"/>
                  <a:gd name="T38" fmla="*/ 129 w 412"/>
                  <a:gd name="T39" fmla="*/ 312 h 406"/>
                  <a:gd name="T40" fmla="*/ 164 w 412"/>
                  <a:gd name="T41" fmla="*/ 307 h 406"/>
                  <a:gd name="T42" fmla="*/ 325 w 412"/>
                  <a:gd name="T43" fmla="*/ 215 h 406"/>
                  <a:gd name="T44" fmla="*/ 411 w 412"/>
                  <a:gd name="T45" fmla="*/ 45 h 406"/>
                  <a:gd name="T46" fmla="*/ 404 w 412"/>
                  <a:gd name="T47" fmla="*/ 1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2" h="406">
                    <a:moveTo>
                      <a:pt x="404" y="18"/>
                    </a:moveTo>
                    <a:cubicBezTo>
                      <a:pt x="399" y="10"/>
                      <a:pt x="390" y="5"/>
                      <a:pt x="381" y="3"/>
                    </a:cubicBezTo>
                    <a:cubicBezTo>
                      <a:pt x="361" y="0"/>
                      <a:pt x="342" y="13"/>
                      <a:pt x="339" y="33"/>
                    </a:cubicBezTo>
                    <a:cubicBezTo>
                      <a:pt x="333" y="67"/>
                      <a:pt x="321" y="98"/>
                      <a:pt x="302" y="126"/>
                    </a:cubicBezTo>
                    <a:cubicBezTo>
                      <a:pt x="277" y="166"/>
                      <a:pt x="238" y="199"/>
                      <a:pt x="193" y="220"/>
                    </a:cubicBezTo>
                    <a:cubicBezTo>
                      <a:pt x="174" y="229"/>
                      <a:pt x="153" y="235"/>
                      <a:pt x="131" y="239"/>
                    </a:cubicBezTo>
                    <a:cubicBezTo>
                      <a:pt x="164" y="207"/>
                      <a:pt x="164" y="207"/>
                      <a:pt x="164" y="207"/>
                    </a:cubicBezTo>
                    <a:cubicBezTo>
                      <a:pt x="178" y="193"/>
                      <a:pt x="178" y="170"/>
                      <a:pt x="164" y="156"/>
                    </a:cubicBezTo>
                    <a:cubicBezTo>
                      <a:pt x="159" y="150"/>
                      <a:pt x="153" y="147"/>
                      <a:pt x="144" y="145"/>
                    </a:cubicBezTo>
                    <a:cubicBezTo>
                      <a:pt x="133" y="143"/>
                      <a:pt x="121" y="147"/>
                      <a:pt x="113" y="155"/>
                    </a:cubicBezTo>
                    <a:cubicBezTo>
                      <a:pt x="113" y="155"/>
                      <a:pt x="17" y="243"/>
                      <a:pt x="13" y="246"/>
                    </a:cubicBezTo>
                    <a:cubicBezTo>
                      <a:pt x="13" y="247"/>
                      <a:pt x="13" y="247"/>
                      <a:pt x="13" y="247"/>
                    </a:cubicBezTo>
                    <a:cubicBezTo>
                      <a:pt x="8" y="253"/>
                      <a:pt x="4" y="260"/>
                      <a:pt x="3" y="267"/>
                    </a:cubicBezTo>
                    <a:cubicBezTo>
                      <a:pt x="0" y="278"/>
                      <a:pt x="4" y="290"/>
                      <a:pt x="12" y="299"/>
                    </a:cubicBezTo>
                    <a:cubicBezTo>
                      <a:pt x="15" y="302"/>
                      <a:pt x="109" y="395"/>
                      <a:pt x="109" y="395"/>
                    </a:cubicBezTo>
                    <a:cubicBezTo>
                      <a:pt x="114" y="401"/>
                      <a:pt x="121" y="404"/>
                      <a:pt x="129" y="406"/>
                    </a:cubicBezTo>
                    <a:cubicBezTo>
                      <a:pt x="131" y="406"/>
                      <a:pt x="133" y="406"/>
                      <a:pt x="135" y="406"/>
                    </a:cubicBezTo>
                    <a:cubicBezTo>
                      <a:pt x="144" y="406"/>
                      <a:pt x="153" y="403"/>
                      <a:pt x="160" y="397"/>
                    </a:cubicBezTo>
                    <a:cubicBezTo>
                      <a:pt x="175" y="383"/>
                      <a:pt x="175" y="360"/>
                      <a:pt x="162" y="345"/>
                    </a:cubicBezTo>
                    <a:cubicBezTo>
                      <a:pt x="129" y="312"/>
                      <a:pt x="129" y="312"/>
                      <a:pt x="129" y="312"/>
                    </a:cubicBezTo>
                    <a:cubicBezTo>
                      <a:pt x="141" y="311"/>
                      <a:pt x="153" y="309"/>
                      <a:pt x="164" y="307"/>
                    </a:cubicBezTo>
                    <a:cubicBezTo>
                      <a:pt x="225" y="292"/>
                      <a:pt x="281" y="260"/>
                      <a:pt x="325" y="215"/>
                    </a:cubicBezTo>
                    <a:cubicBezTo>
                      <a:pt x="370" y="167"/>
                      <a:pt x="400" y="109"/>
                      <a:pt x="411" y="45"/>
                    </a:cubicBezTo>
                    <a:cubicBezTo>
                      <a:pt x="412" y="36"/>
                      <a:pt x="410" y="26"/>
                      <a:pt x="404" y="1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nvGrpSpPr>
              <p:cNvPr id="34" name="Group 35">
                <a:extLst>
                  <a:ext uri="{FF2B5EF4-FFF2-40B4-BE49-F238E27FC236}">
                    <a16:creationId xmlns:a16="http://schemas.microsoft.com/office/drawing/2014/main" id="{6111F5D8-DEA2-2B48-8AFF-124C38CEC696}"/>
                  </a:ext>
                </a:extLst>
              </p:cNvPr>
              <p:cNvGrpSpPr>
                <a:grpSpLocks noChangeAspect="1"/>
              </p:cNvGrpSpPr>
              <p:nvPr/>
            </p:nvGrpSpPr>
            <p:grpSpPr bwMode="auto">
              <a:xfrm>
                <a:off x="7694246" y="1265887"/>
                <a:ext cx="609157" cy="311797"/>
                <a:chOff x="2099" y="1220"/>
                <a:chExt cx="1561" cy="799"/>
              </a:xfrm>
            </p:grpSpPr>
            <p:sp>
              <p:nvSpPr>
                <p:cNvPr id="35" name="Freeform 36">
                  <a:extLst>
                    <a:ext uri="{FF2B5EF4-FFF2-40B4-BE49-F238E27FC236}">
                      <a16:creationId xmlns:a16="http://schemas.microsoft.com/office/drawing/2014/main" id="{5756528E-F8B6-5147-A163-510609D38F40}"/>
                    </a:ext>
                  </a:extLst>
                </p:cNvPr>
                <p:cNvSpPr>
                  <a:spLocks/>
                </p:cNvSpPr>
                <p:nvPr/>
              </p:nvSpPr>
              <p:spPr bwMode="auto">
                <a:xfrm>
                  <a:off x="2099" y="1220"/>
                  <a:ext cx="1561" cy="799"/>
                </a:xfrm>
                <a:custGeom>
                  <a:avLst/>
                  <a:gdLst>
                    <a:gd name="T0" fmla="*/ 1131 w 1274"/>
                    <a:gd name="T1" fmla="*/ 191 h 667"/>
                    <a:gd name="T2" fmla="*/ 651 w 1274"/>
                    <a:gd name="T3" fmla="*/ 191 h 667"/>
                    <a:gd name="T4" fmla="*/ 617 w 1274"/>
                    <a:gd name="T5" fmla="*/ 195 h 667"/>
                    <a:gd name="T6" fmla="*/ 314 w 1274"/>
                    <a:gd name="T7" fmla="*/ 0 h 667"/>
                    <a:gd name="T8" fmla="*/ 0 w 1274"/>
                    <a:gd name="T9" fmla="*/ 222 h 667"/>
                    <a:gd name="T10" fmla="*/ 286 w 1274"/>
                    <a:gd name="T11" fmla="*/ 222 h 667"/>
                    <a:gd name="T12" fmla="*/ 387 w 1274"/>
                    <a:gd name="T13" fmla="*/ 322 h 667"/>
                    <a:gd name="T14" fmla="*/ 387 w 1274"/>
                    <a:gd name="T15" fmla="*/ 345 h 667"/>
                    <a:gd name="T16" fmla="*/ 286 w 1274"/>
                    <a:gd name="T17" fmla="*/ 446 h 667"/>
                    <a:gd name="T18" fmla="*/ 0 w 1274"/>
                    <a:gd name="T19" fmla="*/ 446 h 667"/>
                    <a:gd name="T20" fmla="*/ 314 w 1274"/>
                    <a:gd name="T21" fmla="*/ 667 h 667"/>
                    <a:gd name="T22" fmla="*/ 617 w 1274"/>
                    <a:gd name="T23" fmla="*/ 472 h 667"/>
                    <a:gd name="T24" fmla="*/ 651 w 1274"/>
                    <a:gd name="T25" fmla="*/ 476 h 667"/>
                    <a:gd name="T26" fmla="*/ 1131 w 1274"/>
                    <a:gd name="T27" fmla="*/ 476 h 667"/>
                    <a:gd name="T28" fmla="*/ 1274 w 1274"/>
                    <a:gd name="T29" fmla="*/ 334 h 667"/>
                    <a:gd name="T30" fmla="*/ 1274 w 1274"/>
                    <a:gd name="T31" fmla="*/ 334 h 667"/>
                    <a:gd name="T32" fmla="*/ 1131 w 1274"/>
                    <a:gd name="T33" fmla="*/ 191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4" h="667">
                      <a:moveTo>
                        <a:pt x="1131" y="191"/>
                      </a:moveTo>
                      <a:cubicBezTo>
                        <a:pt x="651" y="191"/>
                        <a:pt x="651" y="191"/>
                        <a:pt x="651" y="191"/>
                      </a:cubicBezTo>
                      <a:cubicBezTo>
                        <a:pt x="639" y="191"/>
                        <a:pt x="628" y="192"/>
                        <a:pt x="617" y="195"/>
                      </a:cubicBezTo>
                      <a:cubicBezTo>
                        <a:pt x="564" y="80"/>
                        <a:pt x="448" y="0"/>
                        <a:pt x="314" y="0"/>
                      </a:cubicBezTo>
                      <a:cubicBezTo>
                        <a:pt x="169" y="0"/>
                        <a:pt x="47" y="93"/>
                        <a:pt x="0" y="222"/>
                      </a:cubicBezTo>
                      <a:cubicBezTo>
                        <a:pt x="286" y="222"/>
                        <a:pt x="286" y="222"/>
                        <a:pt x="286" y="222"/>
                      </a:cubicBezTo>
                      <a:cubicBezTo>
                        <a:pt x="341" y="222"/>
                        <a:pt x="387" y="267"/>
                        <a:pt x="387" y="322"/>
                      </a:cubicBezTo>
                      <a:cubicBezTo>
                        <a:pt x="387" y="345"/>
                        <a:pt x="387" y="345"/>
                        <a:pt x="387" y="345"/>
                      </a:cubicBezTo>
                      <a:cubicBezTo>
                        <a:pt x="387" y="400"/>
                        <a:pt x="341" y="446"/>
                        <a:pt x="286" y="446"/>
                      </a:cubicBezTo>
                      <a:cubicBezTo>
                        <a:pt x="0" y="446"/>
                        <a:pt x="0" y="446"/>
                        <a:pt x="0" y="446"/>
                      </a:cubicBezTo>
                      <a:cubicBezTo>
                        <a:pt x="47" y="574"/>
                        <a:pt x="169" y="667"/>
                        <a:pt x="314" y="667"/>
                      </a:cubicBezTo>
                      <a:cubicBezTo>
                        <a:pt x="448" y="667"/>
                        <a:pt x="564" y="587"/>
                        <a:pt x="617" y="472"/>
                      </a:cubicBezTo>
                      <a:cubicBezTo>
                        <a:pt x="628" y="475"/>
                        <a:pt x="639" y="476"/>
                        <a:pt x="651" y="476"/>
                      </a:cubicBezTo>
                      <a:cubicBezTo>
                        <a:pt x="1131" y="476"/>
                        <a:pt x="1131" y="476"/>
                        <a:pt x="1131" y="476"/>
                      </a:cubicBezTo>
                      <a:cubicBezTo>
                        <a:pt x="1210" y="476"/>
                        <a:pt x="1274" y="412"/>
                        <a:pt x="1274" y="334"/>
                      </a:cubicBezTo>
                      <a:cubicBezTo>
                        <a:pt x="1274" y="334"/>
                        <a:pt x="1274" y="334"/>
                        <a:pt x="1274" y="334"/>
                      </a:cubicBezTo>
                      <a:cubicBezTo>
                        <a:pt x="1274" y="255"/>
                        <a:pt x="1210" y="191"/>
                        <a:pt x="1131" y="19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sp>
              <p:nvSpPr>
                <p:cNvPr id="37" name="Freeform 37">
                  <a:extLst>
                    <a:ext uri="{FF2B5EF4-FFF2-40B4-BE49-F238E27FC236}">
                      <a16:creationId xmlns:a16="http://schemas.microsoft.com/office/drawing/2014/main" id="{6CD4EF0E-4B3D-CE4B-8B37-A1DF78A435F8}"/>
                    </a:ext>
                  </a:extLst>
                </p:cNvPr>
                <p:cNvSpPr>
                  <a:spLocks/>
                </p:cNvSpPr>
                <p:nvPr/>
              </p:nvSpPr>
              <p:spPr bwMode="auto">
                <a:xfrm>
                  <a:off x="2958" y="1571"/>
                  <a:ext cx="587" cy="98"/>
                </a:xfrm>
                <a:custGeom>
                  <a:avLst/>
                  <a:gdLst>
                    <a:gd name="T0" fmla="*/ 438 w 479"/>
                    <a:gd name="T1" fmla="*/ 82 h 82"/>
                    <a:gd name="T2" fmla="*/ 41 w 479"/>
                    <a:gd name="T3" fmla="*/ 82 h 82"/>
                    <a:gd name="T4" fmla="*/ 0 w 479"/>
                    <a:gd name="T5" fmla="*/ 41 h 82"/>
                    <a:gd name="T6" fmla="*/ 0 w 479"/>
                    <a:gd name="T7" fmla="*/ 41 h 82"/>
                    <a:gd name="T8" fmla="*/ 41 w 479"/>
                    <a:gd name="T9" fmla="*/ 0 h 82"/>
                    <a:gd name="T10" fmla="*/ 438 w 479"/>
                    <a:gd name="T11" fmla="*/ 0 h 82"/>
                    <a:gd name="T12" fmla="*/ 479 w 479"/>
                    <a:gd name="T13" fmla="*/ 41 h 82"/>
                    <a:gd name="T14" fmla="*/ 479 w 479"/>
                    <a:gd name="T15" fmla="*/ 41 h 82"/>
                    <a:gd name="T16" fmla="*/ 438 w 479"/>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9" h="82">
                      <a:moveTo>
                        <a:pt x="438" y="82"/>
                      </a:moveTo>
                      <a:cubicBezTo>
                        <a:pt x="41" y="82"/>
                        <a:pt x="41" y="82"/>
                        <a:pt x="41" y="82"/>
                      </a:cubicBezTo>
                      <a:cubicBezTo>
                        <a:pt x="19" y="82"/>
                        <a:pt x="0" y="63"/>
                        <a:pt x="0" y="41"/>
                      </a:cubicBezTo>
                      <a:cubicBezTo>
                        <a:pt x="0" y="41"/>
                        <a:pt x="0" y="41"/>
                        <a:pt x="0" y="41"/>
                      </a:cubicBezTo>
                      <a:cubicBezTo>
                        <a:pt x="0" y="18"/>
                        <a:pt x="19" y="0"/>
                        <a:pt x="41" y="0"/>
                      </a:cubicBezTo>
                      <a:cubicBezTo>
                        <a:pt x="438" y="0"/>
                        <a:pt x="438" y="0"/>
                        <a:pt x="438" y="0"/>
                      </a:cubicBezTo>
                      <a:cubicBezTo>
                        <a:pt x="461" y="0"/>
                        <a:pt x="479" y="18"/>
                        <a:pt x="479" y="41"/>
                      </a:cubicBezTo>
                      <a:cubicBezTo>
                        <a:pt x="479" y="41"/>
                        <a:pt x="479" y="41"/>
                        <a:pt x="479" y="41"/>
                      </a:cubicBezTo>
                      <a:cubicBezTo>
                        <a:pt x="479" y="63"/>
                        <a:pt x="461" y="82"/>
                        <a:pt x="438" y="82"/>
                      </a:cubicBezTo>
                      <a:close/>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charset="0"/>
                    <a:ea typeface="ＭＳ Ｐゴシック" charset="0"/>
                    <a:cs typeface="+mn-cs"/>
                  </a:endParaRPr>
                </a:p>
              </p:txBody>
            </p:sp>
          </p:grpSp>
        </p:grpSp>
      </p:grpSp>
    </p:spTree>
    <p:extLst>
      <p:ext uri="{BB962C8B-B14F-4D97-AF65-F5344CB8AC3E}">
        <p14:creationId xmlns:p14="http://schemas.microsoft.com/office/powerpoint/2010/main" val="10559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ectangle 467"/>
          <p:cNvSpPr/>
          <p:nvPr/>
        </p:nvSpPr>
        <p:spPr>
          <a:xfrm>
            <a:off x="2830494" y="628618"/>
            <a:ext cx="5486615" cy="347351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defRPr/>
            </a:pPr>
            <a:endParaRPr lang="en-US" sz="1350" dirty="0">
              <a:solidFill>
                <a:srgbClr val="FFFFFF"/>
              </a:solidFill>
              <a:latin typeface="Arial"/>
            </a:endParaRPr>
          </a:p>
        </p:txBody>
      </p:sp>
      <p:sp>
        <p:nvSpPr>
          <p:cNvPr id="469" name="Rectangle 468"/>
          <p:cNvSpPr/>
          <p:nvPr/>
        </p:nvSpPr>
        <p:spPr>
          <a:xfrm>
            <a:off x="1136140" y="628615"/>
            <a:ext cx="1613690" cy="3473510"/>
          </a:xfrm>
          <a:prstGeom prst="rect">
            <a:avLst/>
          </a:prstGeom>
          <a:solidFill>
            <a:schemeClr val="bg2">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defRPr/>
            </a:pPr>
            <a:endParaRPr lang="en-US" sz="1350" dirty="0">
              <a:solidFill>
                <a:srgbClr val="FFFFFF"/>
              </a:solidFill>
              <a:latin typeface="Arial"/>
            </a:endParaRPr>
          </a:p>
        </p:txBody>
      </p:sp>
      <p:sp>
        <p:nvSpPr>
          <p:cNvPr id="59" name="TextBox 58">
            <a:extLst>
              <a:ext uri="{FF2B5EF4-FFF2-40B4-BE49-F238E27FC236}">
                <a16:creationId xmlns:a16="http://schemas.microsoft.com/office/drawing/2014/main" id="{E34C588A-06B4-1E4A-BBA7-07E7A082518E}"/>
              </a:ext>
            </a:extLst>
          </p:cNvPr>
          <p:cNvSpPr txBox="1"/>
          <p:nvPr/>
        </p:nvSpPr>
        <p:spPr>
          <a:xfrm>
            <a:off x="2911293" y="641968"/>
            <a:ext cx="1391278" cy="369332"/>
          </a:xfrm>
          <a:prstGeom prst="rect">
            <a:avLst/>
          </a:prstGeom>
          <a:noFill/>
        </p:spPr>
        <p:txBody>
          <a:bodyPr wrap="square" rtlCol="0">
            <a:spAutoFit/>
          </a:bodyPr>
          <a:lstStyle/>
          <a:p>
            <a:pPr defTabSz="685732" fontAlgn="auto">
              <a:spcBef>
                <a:spcPts val="0"/>
              </a:spcBef>
              <a:spcAft>
                <a:spcPts val="0"/>
              </a:spcAft>
              <a:defRPr/>
            </a:pPr>
            <a:r>
              <a:rPr lang="en-US" b="1" dirty="0">
                <a:solidFill>
                  <a:srgbClr val="FFFFFF"/>
                </a:solidFill>
                <a:latin typeface="Arial"/>
                <a:ea typeface="ＭＳ Ｐゴシック" charset="0"/>
              </a:rPr>
              <a:t>Career</a:t>
            </a:r>
          </a:p>
        </p:txBody>
      </p:sp>
      <p:sp>
        <p:nvSpPr>
          <p:cNvPr id="98" name="Rectangle 97">
            <a:extLst>
              <a:ext uri="{FF2B5EF4-FFF2-40B4-BE49-F238E27FC236}">
                <a16:creationId xmlns:a16="http://schemas.microsoft.com/office/drawing/2014/main" id="{62C7B6EE-7F13-8945-ACBD-DE8B5B57E2F2}"/>
              </a:ext>
            </a:extLst>
          </p:cNvPr>
          <p:cNvSpPr/>
          <p:nvPr/>
        </p:nvSpPr>
        <p:spPr bwMode="auto">
          <a:xfrm>
            <a:off x="1359290" y="2391099"/>
            <a:ext cx="1588092" cy="1714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lnSpc>
                <a:spcPct val="200000"/>
              </a:lnSpc>
              <a:defRPr/>
            </a:pPr>
            <a:r>
              <a:rPr lang="en-US" sz="675" b="1" dirty="0">
                <a:solidFill>
                  <a:srgbClr val="FFFFFF"/>
                </a:solidFill>
                <a:latin typeface="Arial"/>
                <a:ea typeface="Arial Narrow" charset="0"/>
                <a:cs typeface="Arial Narrow" charset="0"/>
              </a:rPr>
              <a:t>Get Connected</a:t>
            </a:r>
          </a:p>
          <a:p>
            <a:pPr defTabSz="457022">
              <a:lnSpc>
                <a:spcPct val="200000"/>
              </a:lnSpc>
              <a:defRPr/>
            </a:pPr>
            <a:r>
              <a:rPr lang="en-US" sz="675" b="1" dirty="0">
                <a:solidFill>
                  <a:srgbClr val="FFFFFF"/>
                </a:solidFill>
                <a:latin typeface="Arial"/>
                <a:ea typeface="Arial Narrow" charset="0"/>
                <a:cs typeface="Arial Narrow" charset="0"/>
              </a:rPr>
              <a:t>Introduction to Packet Tracer</a:t>
            </a:r>
          </a:p>
          <a:p>
            <a:pPr defTabSz="457022">
              <a:lnSpc>
                <a:spcPct val="200000"/>
              </a:lnSpc>
              <a:defRPr/>
            </a:pPr>
            <a:r>
              <a:rPr lang="en-US" sz="675" b="1" dirty="0">
                <a:solidFill>
                  <a:srgbClr val="FFFFFF"/>
                </a:solidFill>
                <a:latin typeface="Arial"/>
                <a:ea typeface="Arial Narrow" charset="0"/>
                <a:cs typeface="Arial Narrow" charset="0"/>
              </a:rPr>
              <a:t>NDG Linux Unhatched</a:t>
            </a:r>
          </a:p>
          <a:p>
            <a:pPr defTabSz="457022">
              <a:lnSpc>
                <a:spcPct val="200000"/>
              </a:lnSpc>
              <a:defRPr/>
            </a:pPr>
            <a:r>
              <a:rPr lang="en-US" sz="675" b="1" dirty="0">
                <a:solidFill>
                  <a:srgbClr val="FFFFFF"/>
                </a:solidFill>
                <a:latin typeface="Arial"/>
                <a:ea typeface="Arial Narrow" charset="0"/>
                <a:cs typeface="Arial Narrow" charset="0"/>
              </a:rPr>
              <a:t>Cybersecurity Essentials</a:t>
            </a:r>
          </a:p>
          <a:p>
            <a:pPr defTabSz="457022">
              <a:lnSpc>
                <a:spcPct val="200000"/>
              </a:lnSpc>
              <a:defRPr/>
            </a:pPr>
            <a:r>
              <a:rPr lang="en-US" sz="675" b="1" dirty="0">
                <a:solidFill>
                  <a:srgbClr val="FFFFFF"/>
                </a:solidFill>
                <a:latin typeface="Arial"/>
                <a:ea typeface="Arial Narrow" charset="0"/>
                <a:cs typeface="Arial Narrow" charset="0"/>
              </a:rPr>
              <a:t>Introduction to Cybersecurity</a:t>
            </a:r>
          </a:p>
          <a:p>
            <a:pPr defTabSz="457022">
              <a:lnSpc>
                <a:spcPct val="200000"/>
              </a:lnSpc>
              <a:defRPr/>
            </a:pPr>
            <a:r>
              <a:rPr lang="en-US" sz="675" b="1" dirty="0">
                <a:solidFill>
                  <a:srgbClr val="FFFFFF"/>
                </a:solidFill>
                <a:latin typeface="Arial"/>
                <a:ea typeface="Arial Narrow" charset="0"/>
                <a:cs typeface="Arial Narrow" charset="0"/>
              </a:rPr>
              <a:t>Introduction to IoT</a:t>
            </a:r>
          </a:p>
          <a:p>
            <a:pPr defTabSz="457022">
              <a:lnSpc>
                <a:spcPct val="200000"/>
              </a:lnSpc>
              <a:defRPr/>
            </a:pPr>
            <a:r>
              <a:rPr lang="en-US" sz="675" b="1" dirty="0">
                <a:solidFill>
                  <a:srgbClr val="FFFFFF"/>
                </a:solidFill>
                <a:latin typeface="Arial"/>
                <a:ea typeface="Arial Narrow" charset="0"/>
                <a:cs typeface="Arial Narrow" charset="0"/>
              </a:rPr>
              <a:t>Networking Essentials</a:t>
            </a:r>
          </a:p>
          <a:p>
            <a:pPr defTabSz="457022">
              <a:lnSpc>
                <a:spcPct val="200000"/>
              </a:lnSpc>
              <a:defRPr/>
            </a:pPr>
            <a:r>
              <a:rPr lang="en-US" sz="675" b="1" dirty="0">
                <a:solidFill>
                  <a:srgbClr val="FFFFFF"/>
                </a:solidFill>
                <a:latin typeface="Arial"/>
                <a:ea typeface="Arial Narrow" charset="0"/>
                <a:cs typeface="Arial Narrow" charset="0"/>
              </a:rPr>
              <a:t>Entrepreneurship</a:t>
            </a:r>
          </a:p>
          <a:p>
            <a:pPr defTabSz="457022">
              <a:lnSpc>
                <a:spcPct val="200000"/>
              </a:lnSpc>
              <a:defRPr/>
            </a:pPr>
            <a:endParaRPr lang="en-US" sz="675" b="1" dirty="0">
              <a:solidFill>
                <a:srgbClr val="FFFFFF"/>
              </a:solidFill>
              <a:latin typeface="Arial"/>
              <a:ea typeface="Arial Narrow" charset="0"/>
              <a:cs typeface="Arial Narrow" charset="0"/>
            </a:endParaRPr>
          </a:p>
          <a:p>
            <a:pPr defTabSz="457022">
              <a:lnSpc>
                <a:spcPct val="200000"/>
              </a:lnSpc>
              <a:defRPr/>
            </a:pPr>
            <a:endParaRPr lang="en-US" sz="750" b="1" dirty="0">
              <a:solidFill>
                <a:srgbClr val="004C69"/>
              </a:solidFill>
              <a:latin typeface="Arial"/>
              <a:ea typeface="Arial Narrow" charset="0"/>
              <a:cs typeface="Arial Narrow" charset="0"/>
            </a:endParaRPr>
          </a:p>
          <a:p>
            <a:pPr defTabSz="457022">
              <a:lnSpc>
                <a:spcPct val="200000"/>
              </a:lnSpc>
              <a:defRPr/>
            </a:pPr>
            <a:endParaRPr lang="en-US" sz="750" b="1" dirty="0">
              <a:solidFill>
                <a:srgbClr val="004C69"/>
              </a:solidFill>
              <a:latin typeface="Arial"/>
              <a:ea typeface="Arial Narrow" charset="0"/>
              <a:cs typeface="Arial Narrow" charset="0"/>
            </a:endParaRPr>
          </a:p>
        </p:txBody>
      </p:sp>
      <p:sp>
        <p:nvSpPr>
          <p:cNvPr id="99" name="Rectangle 98">
            <a:extLst>
              <a:ext uri="{FF2B5EF4-FFF2-40B4-BE49-F238E27FC236}">
                <a16:creationId xmlns:a16="http://schemas.microsoft.com/office/drawing/2014/main" id="{284ECBF8-4A90-8B43-A639-A7D1F6BD8073}"/>
              </a:ext>
            </a:extLst>
          </p:cNvPr>
          <p:cNvSpPr/>
          <p:nvPr/>
        </p:nvSpPr>
        <p:spPr bwMode="auto">
          <a:xfrm>
            <a:off x="1307173" y="2761950"/>
            <a:ext cx="1574720" cy="1714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lnSpc>
                <a:spcPct val="150000"/>
              </a:lnSpc>
              <a:defRPr/>
            </a:pPr>
            <a:endParaRPr lang="en-US" sz="750" b="1" dirty="0">
              <a:solidFill>
                <a:srgbClr val="004C69"/>
              </a:solidFill>
              <a:latin typeface="Arial"/>
              <a:ea typeface="Arial Narrow" charset="0"/>
              <a:cs typeface="Arial Narrow" charset="0"/>
            </a:endParaRPr>
          </a:p>
        </p:txBody>
      </p:sp>
      <p:sp>
        <p:nvSpPr>
          <p:cNvPr id="54" name="TextBox 53">
            <a:extLst>
              <a:ext uri="{FF2B5EF4-FFF2-40B4-BE49-F238E27FC236}">
                <a16:creationId xmlns:a16="http://schemas.microsoft.com/office/drawing/2014/main" id="{F1977E62-4F1D-F54E-8EFF-BB7599278ED0}"/>
              </a:ext>
            </a:extLst>
          </p:cNvPr>
          <p:cNvSpPr txBox="1"/>
          <p:nvPr/>
        </p:nvSpPr>
        <p:spPr>
          <a:xfrm>
            <a:off x="1253336" y="641968"/>
            <a:ext cx="1511376" cy="369332"/>
          </a:xfrm>
          <a:prstGeom prst="rect">
            <a:avLst/>
          </a:prstGeom>
          <a:noFill/>
        </p:spPr>
        <p:txBody>
          <a:bodyPr wrap="square" rtlCol="0">
            <a:spAutoFit/>
          </a:bodyPr>
          <a:lstStyle/>
          <a:p>
            <a:pPr defTabSz="685732" fontAlgn="auto">
              <a:spcBef>
                <a:spcPts val="0"/>
              </a:spcBef>
              <a:spcAft>
                <a:spcPts val="0"/>
              </a:spcAft>
              <a:defRPr/>
            </a:pPr>
            <a:r>
              <a:rPr lang="en-US" b="1" dirty="0">
                <a:solidFill>
                  <a:srgbClr val="FFFFFF"/>
                </a:solidFill>
                <a:latin typeface="Arial"/>
                <a:ea typeface="ＭＳ Ｐゴシック" charset="0"/>
              </a:rPr>
              <a:t>Explore</a:t>
            </a:r>
          </a:p>
        </p:txBody>
      </p:sp>
      <p:sp>
        <p:nvSpPr>
          <p:cNvPr id="70" name="TextBox 69">
            <a:extLst>
              <a:ext uri="{FF2B5EF4-FFF2-40B4-BE49-F238E27FC236}">
                <a16:creationId xmlns:a16="http://schemas.microsoft.com/office/drawing/2014/main" id="{B5C0FB97-2AD5-AE46-9257-E153F908AC0C}"/>
              </a:ext>
            </a:extLst>
          </p:cNvPr>
          <p:cNvSpPr txBox="1"/>
          <p:nvPr/>
        </p:nvSpPr>
        <p:spPr>
          <a:xfrm>
            <a:off x="1246693" y="909047"/>
            <a:ext cx="1449098" cy="276999"/>
          </a:xfrm>
          <a:prstGeom prst="rect">
            <a:avLst/>
          </a:prstGeom>
          <a:noFill/>
        </p:spPr>
        <p:txBody>
          <a:bodyPr wrap="square" rtlCol="0">
            <a:spAutoFit/>
          </a:bodyPr>
          <a:lstStyle/>
          <a:p>
            <a:pPr defTabSz="685732" fontAlgn="auto">
              <a:spcBef>
                <a:spcPts val="0"/>
              </a:spcBef>
              <a:spcAft>
                <a:spcPts val="0"/>
              </a:spcAft>
              <a:defRPr/>
            </a:pPr>
            <a:r>
              <a:rPr lang="en-US" sz="600" i="1" dirty="0">
                <a:solidFill>
                  <a:srgbClr val="FFFFFF"/>
                </a:solidFill>
                <a:latin typeface="Arial"/>
                <a:ea typeface="ＭＳ Ｐゴシック" charset="0"/>
              </a:rPr>
              <a:t>Introduction to exciting opportunities in technology.  </a:t>
            </a:r>
          </a:p>
        </p:txBody>
      </p:sp>
      <p:sp>
        <p:nvSpPr>
          <p:cNvPr id="73" name="TextBox 72">
            <a:extLst>
              <a:ext uri="{FF2B5EF4-FFF2-40B4-BE49-F238E27FC236}">
                <a16:creationId xmlns:a16="http://schemas.microsoft.com/office/drawing/2014/main" id="{38572813-D0F1-C94A-930B-CD80A9B62C48}"/>
              </a:ext>
            </a:extLst>
          </p:cNvPr>
          <p:cNvSpPr txBox="1"/>
          <p:nvPr/>
        </p:nvSpPr>
        <p:spPr>
          <a:xfrm>
            <a:off x="2922486" y="909047"/>
            <a:ext cx="2133778" cy="196208"/>
          </a:xfrm>
          <a:prstGeom prst="rect">
            <a:avLst/>
          </a:prstGeom>
          <a:noFill/>
        </p:spPr>
        <p:txBody>
          <a:bodyPr wrap="square" rtlCol="0">
            <a:spAutoFit/>
          </a:bodyPr>
          <a:lstStyle/>
          <a:p>
            <a:pPr defTabSz="685732" fontAlgn="auto">
              <a:spcBef>
                <a:spcPts val="0"/>
              </a:spcBef>
              <a:spcAft>
                <a:spcPts val="0"/>
              </a:spcAft>
              <a:defRPr/>
            </a:pPr>
            <a:r>
              <a:rPr lang="en-US" sz="675" i="1" dirty="0">
                <a:solidFill>
                  <a:srgbClr val="FFFFFF"/>
                </a:solidFill>
                <a:latin typeface="Arial"/>
                <a:ea typeface="ＭＳ Ｐゴシック" charset="0"/>
              </a:rPr>
              <a:t>Preparation for entry level positions.</a:t>
            </a:r>
          </a:p>
        </p:txBody>
      </p:sp>
      <p:sp>
        <p:nvSpPr>
          <p:cNvPr id="118" name="TextBox 117">
            <a:extLst>
              <a:ext uri="{FF2B5EF4-FFF2-40B4-BE49-F238E27FC236}">
                <a16:creationId xmlns:a16="http://schemas.microsoft.com/office/drawing/2014/main" id="{ADD90789-9473-8D46-A510-3B8AA1DA36AF}"/>
              </a:ext>
            </a:extLst>
          </p:cNvPr>
          <p:cNvSpPr txBox="1"/>
          <p:nvPr/>
        </p:nvSpPr>
        <p:spPr>
          <a:xfrm>
            <a:off x="3426068" y="1806993"/>
            <a:ext cx="990359" cy="253895"/>
          </a:xfrm>
          <a:prstGeom prst="rect">
            <a:avLst/>
          </a:prstGeom>
          <a:noFill/>
        </p:spPr>
        <p:txBody>
          <a:bodyPr wrap="square" lIns="0" tIns="34280" rIns="0" bIns="34280">
            <a:spAutoFit/>
          </a:bodyPr>
          <a:lstStyle/>
          <a:p>
            <a:pPr defTabSz="685537">
              <a:defRPr/>
            </a:pPr>
            <a:r>
              <a:rPr lang="en-US" sz="1200" b="1" dirty="0">
                <a:solidFill>
                  <a:srgbClr val="FFFFFF"/>
                </a:solidFill>
                <a:latin typeface="Arial"/>
                <a:ea typeface="Arial Narrow" charset="0"/>
                <a:cs typeface="Arial Narrow" charset="0"/>
              </a:rPr>
              <a:t>Networking</a:t>
            </a:r>
          </a:p>
        </p:txBody>
      </p:sp>
      <p:sp>
        <p:nvSpPr>
          <p:cNvPr id="121" name="Rectangle 120">
            <a:extLst>
              <a:ext uri="{FF2B5EF4-FFF2-40B4-BE49-F238E27FC236}">
                <a16:creationId xmlns:a16="http://schemas.microsoft.com/office/drawing/2014/main" id="{FA6A733F-482C-7D43-AE7F-9B2D3B8BD784}"/>
              </a:ext>
            </a:extLst>
          </p:cNvPr>
          <p:cNvSpPr/>
          <p:nvPr/>
        </p:nvSpPr>
        <p:spPr bwMode="auto">
          <a:xfrm>
            <a:off x="3033047" y="2349809"/>
            <a:ext cx="1423383" cy="25720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750" b="1" dirty="0">
                <a:solidFill>
                  <a:srgbClr val="FFFFFF"/>
                </a:solidFill>
                <a:latin typeface="Arial"/>
                <a:ea typeface="Arial Narrow" charset="0"/>
                <a:cs typeface="Arial Narrow" charset="0"/>
              </a:rPr>
              <a:t>CCNA R&amp;S: </a:t>
            </a:r>
          </a:p>
          <a:p>
            <a:pPr defTabSz="457022">
              <a:defRPr/>
            </a:pPr>
            <a:r>
              <a:rPr lang="en-US" sz="750" b="1" dirty="0">
                <a:solidFill>
                  <a:srgbClr val="FFFFFF"/>
                </a:solidFill>
                <a:latin typeface="Arial"/>
                <a:ea typeface="Arial Narrow" charset="0"/>
                <a:cs typeface="Arial Narrow" charset="0"/>
              </a:rPr>
              <a:t>     </a:t>
            </a:r>
            <a:r>
              <a:rPr lang="en-US" sz="750" dirty="0">
                <a:solidFill>
                  <a:srgbClr val="FFFFFF"/>
                </a:solidFill>
                <a:latin typeface="Arial"/>
                <a:ea typeface="Arial Narrow" charset="0"/>
                <a:cs typeface="Arial Narrow" charset="0"/>
              </a:rPr>
              <a:t>Introduction to Networks   </a:t>
            </a:r>
          </a:p>
          <a:p>
            <a:pPr defTabSz="457022">
              <a:defRPr/>
            </a:pPr>
            <a:r>
              <a:rPr lang="en-US" sz="750" dirty="0">
                <a:solidFill>
                  <a:srgbClr val="FFFFFF"/>
                </a:solidFill>
                <a:latin typeface="Arial"/>
                <a:ea typeface="Arial Narrow" charset="0"/>
                <a:cs typeface="Arial Narrow" charset="0"/>
              </a:rPr>
              <a:t>     R&amp;S Essentials</a:t>
            </a:r>
          </a:p>
          <a:p>
            <a:pPr defTabSz="457022">
              <a:defRPr/>
            </a:pPr>
            <a:r>
              <a:rPr lang="en-US" sz="750" dirty="0">
                <a:solidFill>
                  <a:srgbClr val="FFFFFF"/>
                </a:solidFill>
                <a:latin typeface="Arial"/>
                <a:ea typeface="Arial Narrow" charset="0"/>
                <a:cs typeface="Arial Narrow" charset="0"/>
              </a:rPr>
              <a:t>     Scaling Networks</a:t>
            </a:r>
          </a:p>
          <a:p>
            <a:pPr defTabSz="457022">
              <a:defRPr/>
            </a:pPr>
            <a:r>
              <a:rPr lang="en-US" sz="750" dirty="0">
                <a:solidFill>
                  <a:srgbClr val="FFFFFF"/>
                </a:solidFill>
                <a:latin typeface="Arial"/>
                <a:ea typeface="Arial Narrow" charset="0"/>
                <a:cs typeface="Arial Narrow" charset="0"/>
              </a:rPr>
              <a:t>     Connecting Networks </a:t>
            </a:r>
          </a:p>
          <a:p>
            <a:pPr defTabSz="457022">
              <a:defRPr/>
            </a:pPr>
            <a:endParaRPr lang="en-US" sz="750" b="1" dirty="0">
              <a:solidFill>
                <a:srgbClr val="FFFFFF"/>
              </a:solidFill>
              <a:latin typeface="Arial"/>
              <a:ea typeface="Arial Narrow" charset="0"/>
              <a:cs typeface="Arial Narrow" charset="0"/>
            </a:endParaRPr>
          </a:p>
        </p:txBody>
      </p:sp>
      <p:sp>
        <p:nvSpPr>
          <p:cNvPr id="122" name="Rectangle 121">
            <a:extLst>
              <a:ext uri="{FF2B5EF4-FFF2-40B4-BE49-F238E27FC236}">
                <a16:creationId xmlns:a16="http://schemas.microsoft.com/office/drawing/2014/main" id="{D16F088C-A760-FC40-ADF4-2C9010CED0B5}"/>
              </a:ext>
            </a:extLst>
          </p:cNvPr>
          <p:cNvSpPr/>
          <p:nvPr/>
        </p:nvSpPr>
        <p:spPr bwMode="auto">
          <a:xfrm>
            <a:off x="3044029" y="2833234"/>
            <a:ext cx="1388417" cy="2628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750" b="1" dirty="0">
                <a:solidFill>
                  <a:srgbClr val="FFFFFF"/>
                </a:solidFill>
                <a:latin typeface="Arial"/>
                <a:ea typeface="Arial Narrow" charset="0"/>
                <a:cs typeface="Arial Narrow" charset="0"/>
              </a:rPr>
              <a:t>CCNP R&amp;S:  </a:t>
            </a:r>
          </a:p>
          <a:p>
            <a:pPr defTabSz="457022">
              <a:defRPr/>
            </a:pPr>
            <a:r>
              <a:rPr lang="en-US" sz="750" b="1" dirty="0">
                <a:solidFill>
                  <a:srgbClr val="FFFFFF"/>
                </a:solidFill>
                <a:latin typeface="Arial"/>
                <a:ea typeface="Arial Narrow" charset="0"/>
                <a:cs typeface="Arial Narrow" charset="0"/>
              </a:rPr>
              <a:t>    </a:t>
            </a:r>
            <a:r>
              <a:rPr lang="en-US" sz="750" dirty="0">
                <a:solidFill>
                  <a:srgbClr val="FFFFFF"/>
                </a:solidFill>
                <a:latin typeface="Arial"/>
                <a:ea typeface="Arial Narrow" charset="0"/>
                <a:cs typeface="Arial Narrow" charset="0"/>
              </a:rPr>
              <a:t>Switch</a:t>
            </a:r>
          </a:p>
          <a:p>
            <a:pPr defTabSz="457022">
              <a:defRPr/>
            </a:pPr>
            <a:r>
              <a:rPr lang="en-US" sz="750" dirty="0">
                <a:solidFill>
                  <a:srgbClr val="FFFFFF"/>
                </a:solidFill>
                <a:latin typeface="Arial"/>
                <a:ea typeface="Arial Narrow" charset="0"/>
                <a:cs typeface="Arial Narrow" charset="0"/>
              </a:rPr>
              <a:t>    Route</a:t>
            </a:r>
          </a:p>
          <a:p>
            <a:pPr defTabSz="457022">
              <a:defRPr/>
            </a:pPr>
            <a:r>
              <a:rPr lang="en-US" sz="750" dirty="0">
                <a:solidFill>
                  <a:srgbClr val="FFFFFF"/>
                </a:solidFill>
                <a:latin typeface="Arial"/>
                <a:ea typeface="Arial Narrow" charset="0"/>
                <a:cs typeface="Arial Narrow" charset="0"/>
              </a:rPr>
              <a:t>    </a:t>
            </a:r>
            <a:r>
              <a:rPr lang="en-US" sz="750" dirty="0" err="1">
                <a:solidFill>
                  <a:srgbClr val="FFFFFF"/>
                </a:solidFill>
                <a:latin typeface="Arial"/>
                <a:ea typeface="Arial Narrow" charset="0"/>
                <a:cs typeface="Arial Narrow" charset="0"/>
              </a:rPr>
              <a:t>TShoot</a:t>
            </a:r>
            <a:endParaRPr lang="en-US" sz="750" dirty="0">
              <a:solidFill>
                <a:srgbClr val="FFFFFF"/>
              </a:solidFill>
              <a:latin typeface="Arial"/>
              <a:ea typeface="Arial Narrow" charset="0"/>
              <a:cs typeface="Arial Narrow" charset="0"/>
            </a:endParaRPr>
          </a:p>
        </p:txBody>
      </p:sp>
      <p:sp>
        <p:nvSpPr>
          <p:cNvPr id="92" name="TextBox 91"/>
          <p:cNvSpPr txBox="1"/>
          <p:nvPr/>
        </p:nvSpPr>
        <p:spPr>
          <a:xfrm>
            <a:off x="3309099" y="1361717"/>
            <a:ext cx="1025579" cy="207729"/>
          </a:xfrm>
          <a:prstGeom prst="rect">
            <a:avLst/>
          </a:prstGeom>
          <a:noFill/>
        </p:spPr>
        <p:txBody>
          <a:bodyPr wrap="square" lIns="0" tIns="34280" rIns="0" bIns="34280">
            <a:spAutoFit/>
          </a:bodyPr>
          <a:lstStyle/>
          <a:p>
            <a:pPr defTabSz="685537">
              <a:defRPr/>
            </a:pPr>
            <a:r>
              <a:rPr lang="en-US" sz="900" b="1" dirty="0">
                <a:solidFill>
                  <a:srgbClr val="FFFFFF"/>
                </a:solidFill>
                <a:latin typeface="Arial"/>
                <a:ea typeface="Arial Narrow" charset="0"/>
                <a:cs typeface="Arial Narrow" charset="0"/>
              </a:rPr>
              <a:t>Digital Essentials</a:t>
            </a:r>
          </a:p>
        </p:txBody>
      </p:sp>
      <p:sp>
        <p:nvSpPr>
          <p:cNvPr id="62" name="Rectangle 61">
            <a:extLst>
              <a:ext uri="{FF2B5EF4-FFF2-40B4-BE49-F238E27FC236}">
                <a16:creationId xmlns:a16="http://schemas.microsoft.com/office/drawing/2014/main" id="{F8EA32F1-151F-4042-B4CB-C0865CAA6BA4}"/>
              </a:ext>
            </a:extLst>
          </p:cNvPr>
          <p:cNvSpPr/>
          <p:nvPr/>
        </p:nvSpPr>
        <p:spPr bwMode="auto">
          <a:xfrm>
            <a:off x="4556550" y="1246588"/>
            <a:ext cx="1288975" cy="30964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t"/>
          <a:lstStyle/>
          <a:p>
            <a:pPr defTabSz="457022">
              <a:defRPr/>
            </a:pPr>
            <a:r>
              <a:rPr lang="en-US" sz="750" b="1" dirty="0">
                <a:solidFill>
                  <a:srgbClr val="FFFFFF"/>
                </a:solidFill>
                <a:latin typeface="Arial"/>
                <a:ea typeface="Arial Narrow" charset="0"/>
                <a:cs typeface="Arial Narrow" charset="0"/>
              </a:rPr>
              <a:t>IT Essentials</a:t>
            </a:r>
          </a:p>
          <a:p>
            <a:pPr defTabSz="457022">
              <a:defRPr/>
            </a:pPr>
            <a:r>
              <a:rPr lang="en-US" sz="750" b="1" dirty="0">
                <a:solidFill>
                  <a:srgbClr val="FFFFFF"/>
                </a:solidFill>
                <a:latin typeface="Arial"/>
                <a:ea typeface="Arial Narrow" charset="0"/>
                <a:cs typeface="Arial Narrow" charset="0"/>
              </a:rPr>
              <a:t>NDG Linux Essentials</a:t>
            </a:r>
          </a:p>
        </p:txBody>
      </p:sp>
      <p:sp>
        <p:nvSpPr>
          <p:cNvPr id="75" name="Rectangle 74">
            <a:extLst>
              <a:ext uri="{FF2B5EF4-FFF2-40B4-BE49-F238E27FC236}">
                <a16:creationId xmlns:a16="http://schemas.microsoft.com/office/drawing/2014/main" id="{33BFA139-9A40-3742-9EA1-D98ECE9A2DB7}"/>
              </a:ext>
            </a:extLst>
          </p:cNvPr>
          <p:cNvSpPr/>
          <p:nvPr/>
        </p:nvSpPr>
        <p:spPr bwMode="auto">
          <a:xfrm>
            <a:off x="5993261" y="1333437"/>
            <a:ext cx="2249952" cy="2612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750" b="1" dirty="0">
                <a:solidFill>
                  <a:srgbClr val="FFFFFF"/>
                </a:solidFill>
                <a:latin typeface="Arial"/>
                <a:ea typeface="Arial Narrow" charset="0"/>
                <a:cs typeface="Arial Narrow" charset="0"/>
              </a:rPr>
              <a:t>PCAP: Programming Essentials in Python</a:t>
            </a:r>
          </a:p>
          <a:p>
            <a:pPr defTabSz="457022">
              <a:defRPr/>
            </a:pPr>
            <a:r>
              <a:rPr lang="en-US" sz="750" b="1" dirty="0">
                <a:solidFill>
                  <a:srgbClr val="FFFFFF"/>
                </a:solidFill>
                <a:latin typeface="Arial"/>
                <a:ea typeface="Arial Narrow" charset="0"/>
                <a:cs typeface="Arial Narrow" charset="0"/>
              </a:rPr>
              <a:t>Hackathon Playbook</a:t>
            </a:r>
          </a:p>
          <a:p>
            <a:pPr defTabSz="457022">
              <a:defRPr/>
            </a:pPr>
            <a:endParaRPr lang="en-US" sz="750" b="1" dirty="0">
              <a:solidFill>
                <a:srgbClr val="FFFFFF"/>
              </a:solidFill>
              <a:latin typeface="Arial"/>
              <a:ea typeface="Arial Narrow" charset="0"/>
              <a:cs typeface="Arial Narrow" charset="0"/>
            </a:endParaRPr>
          </a:p>
        </p:txBody>
      </p:sp>
      <p:sp>
        <p:nvSpPr>
          <p:cNvPr id="57" name="Rectangle 56">
            <a:extLst>
              <a:ext uri="{FF2B5EF4-FFF2-40B4-BE49-F238E27FC236}">
                <a16:creationId xmlns:a16="http://schemas.microsoft.com/office/drawing/2014/main" id="{EED5A23E-61FA-2248-AA5B-A70AEF508A90}"/>
              </a:ext>
            </a:extLst>
          </p:cNvPr>
          <p:cNvSpPr/>
          <p:nvPr/>
        </p:nvSpPr>
        <p:spPr>
          <a:xfrm>
            <a:off x="1295217" y="3386172"/>
            <a:ext cx="6871822" cy="561174"/>
          </a:xfrm>
          <a:prstGeom prst="rect">
            <a:avLst/>
          </a:prstGeom>
          <a:solidFill>
            <a:schemeClr val="accent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defRPr/>
            </a:pPr>
            <a:endParaRPr lang="en-US" sz="1350" dirty="0">
              <a:solidFill>
                <a:srgbClr val="FFFFFF"/>
              </a:solidFill>
              <a:latin typeface="Arial"/>
            </a:endParaRPr>
          </a:p>
        </p:txBody>
      </p:sp>
      <p:sp>
        <p:nvSpPr>
          <p:cNvPr id="66" name="Rectangle 65">
            <a:extLst>
              <a:ext uri="{FF2B5EF4-FFF2-40B4-BE49-F238E27FC236}">
                <a16:creationId xmlns:a16="http://schemas.microsoft.com/office/drawing/2014/main" id="{A7365E54-FAC6-9C45-B0FD-4463210EBD33}"/>
              </a:ext>
            </a:extLst>
          </p:cNvPr>
          <p:cNvSpPr/>
          <p:nvPr/>
        </p:nvSpPr>
        <p:spPr bwMode="auto">
          <a:xfrm>
            <a:off x="6354143" y="3552148"/>
            <a:ext cx="810027" cy="2024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457022">
              <a:defRPr/>
            </a:pPr>
            <a:r>
              <a:rPr lang="en-US" sz="750" dirty="0">
                <a:solidFill>
                  <a:srgbClr val="FFFFFF"/>
                </a:solidFill>
                <a:latin typeface="Arial"/>
                <a:ea typeface="Arial Narrow" charset="0"/>
                <a:cs typeface="Arial Narrow" charset="0"/>
              </a:rPr>
              <a:t>Assessments</a:t>
            </a:r>
          </a:p>
        </p:txBody>
      </p:sp>
      <p:sp>
        <p:nvSpPr>
          <p:cNvPr id="63" name="Rectangle 62">
            <a:extLst>
              <a:ext uri="{FF2B5EF4-FFF2-40B4-BE49-F238E27FC236}">
                <a16:creationId xmlns:a16="http://schemas.microsoft.com/office/drawing/2014/main" id="{9E98F30F-050A-4741-B203-ECB2C10ADA09}"/>
              </a:ext>
            </a:extLst>
          </p:cNvPr>
          <p:cNvSpPr/>
          <p:nvPr/>
        </p:nvSpPr>
        <p:spPr bwMode="auto">
          <a:xfrm>
            <a:off x="3803034" y="3551269"/>
            <a:ext cx="647524" cy="2024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457022">
              <a:defRPr/>
            </a:pPr>
            <a:r>
              <a:rPr lang="en-US" sz="750" dirty="0">
                <a:solidFill>
                  <a:srgbClr val="FFFFFF"/>
                </a:solidFill>
                <a:latin typeface="Arial"/>
                <a:ea typeface="Arial Narrow" charset="0"/>
                <a:cs typeface="Arial Narrow" charset="0"/>
              </a:rPr>
              <a:t>Gaming</a:t>
            </a:r>
          </a:p>
        </p:txBody>
      </p:sp>
      <p:sp>
        <p:nvSpPr>
          <p:cNvPr id="65" name="Rectangle 64">
            <a:extLst>
              <a:ext uri="{FF2B5EF4-FFF2-40B4-BE49-F238E27FC236}">
                <a16:creationId xmlns:a16="http://schemas.microsoft.com/office/drawing/2014/main" id="{EACF8C79-B4DB-D340-9CA6-F66FD3FEAF52}"/>
              </a:ext>
            </a:extLst>
          </p:cNvPr>
          <p:cNvSpPr/>
          <p:nvPr/>
        </p:nvSpPr>
        <p:spPr bwMode="auto">
          <a:xfrm>
            <a:off x="4630882" y="3552802"/>
            <a:ext cx="745709" cy="2024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457022">
              <a:defRPr/>
            </a:pPr>
            <a:r>
              <a:rPr lang="en-US" sz="750" dirty="0">
                <a:solidFill>
                  <a:srgbClr val="FFFFFF"/>
                </a:solidFill>
                <a:latin typeface="Arial"/>
                <a:ea typeface="Arial Narrow" charset="0"/>
                <a:cs typeface="Arial Narrow" charset="0"/>
              </a:rPr>
              <a:t>Prototyping </a:t>
            </a:r>
          </a:p>
          <a:p>
            <a:pPr algn="ctr" defTabSz="457022">
              <a:defRPr/>
            </a:pPr>
            <a:r>
              <a:rPr lang="en-US" sz="750" dirty="0">
                <a:solidFill>
                  <a:srgbClr val="FFFFFF"/>
                </a:solidFill>
                <a:latin typeface="Arial"/>
                <a:ea typeface="Arial Narrow" charset="0"/>
                <a:cs typeface="Arial Narrow" charset="0"/>
              </a:rPr>
              <a:t>Lab</a:t>
            </a:r>
          </a:p>
        </p:txBody>
      </p:sp>
      <p:sp>
        <p:nvSpPr>
          <p:cNvPr id="100" name="Rectangle 99">
            <a:extLst>
              <a:ext uri="{FF2B5EF4-FFF2-40B4-BE49-F238E27FC236}">
                <a16:creationId xmlns:a16="http://schemas.microsoft.com/office/drawing/2014/main" id="{DCFD6F21-E4F7-B543-B87D-D5A03F4DC14B}"/>
              </a:ext>
            </a:extLst>
          </p:cNvPr>
          <p:cNvSpPr/>
          <p:nvPr/>
        </p:nvSpPr>
        <p:spPr bwMode="auto">
          <a:xfrm>
            <a:off x="2825624" y="3551269"/>
            <a:ext cx="815511" cy="2024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457022">
              <a:defRPr/>
            </a:pPr>
            <a:r>
              <a:rPr lang="en-US" sz="750" dirty="0">
                <a:solidFill>
                  <a:srgbClr val="FFFFFF"/>
                </a:solidFill>
                <a:latin typeface="Arial"/>
                <a:ea typeface="Arial Narrow" charset="0"/>
                <a:cs typeface="Arial Narrow" charset="0"/>
              </a:rPr>
              <a:t>Packet Tracer</a:t>
            </a:r>
          </a:p>
        </p:txBody>
      </p:sp>
      <p:sp>
        <p:nvSpPr>
          <p:cNvPr id="55" name="Rectangle 54">
            <a:extLst>
              <a:ext uri="{FF2B5EF4-FFF2-40B4-BE49-F238E27FC236}">
                <a16:creationId xmlns:a16="http://schemas.microsoft.com/office/drawing/2014/main" id="{AED94404-EC3A-CD4A-AC62-13DE4594CE7B}"/>
              </a:ext>
            </a:extLst>
          </p:cNvPr>
          <p:cNvSpPr/>
          <p:nvPr/>
        </p:nvSpPr>
        <p:spPr bwMode="auto">
          <a:xfrm>
            <a:off x="5547621" y="3551269"/>
            <a:ext cx="634906" cy="2024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457022">
              <a:defRPr/>
            </a:pPr>
            <a:r>
              <a:rPr lang="en-US" sz="750" dirty="0">
                <a:solidFill>
                  <a:srgbClr val="FFFFFF"/>
                </a:solidFill>
                <a:latin typeface="Arial"/>
                <a:ea typeface="Arial Narrow" charset="0"/>
                <a:cs typeface="Arial Narrow" charset="0"/>
              </a:rPr>
              <a:t>Virtual </a:t>
            </a:r>
          </a:p>
          <a:p>
            <a:pPr algn="ctr" defTabSz="457022">
              <a:defRPr/>
            </a:pPr>
            <a:r>
              <a:rPr lang="en-US" sz="750" dirty="0">
                <a:solidFill>
                  <a:srgbClr val="FFFFFF"/>
                </a:solidFill>
                <a:latin typeface="Arial"/>
                <a:ea typeface="Arial Narrow" charset="0"/>
                <a:cs typeface="Arial Narrow" charset="0"/>
              </a:rPr>
              <a:t>Labs</a:t>
            </a:r>
          </a:p>
        </p:txBody>
      </p:sp>
      <p:sp>
        <p:nvSpPr>
          <p:cNvPr id="71" name="Rectangle 70">
            <a:extLst>
              <a:ext uri="{FF2B5EF4-FFF2-40B4-BE49-F238E27FC236}">
                <a16:creationId xmlns:a16="http://schemas.microsoft.com/office/drawing/2014/main" id="{7512FA8C-957C-A24D-A6E2-F21D829F8280}"/>
              </a:ext>
            </a:extLst>
          </p:cNvPr>
          <p:cNvSpPr/>
          <p:nvPr/>
        </p:nvSpPr>
        <p:spPr bwMode="auto">
          <a:xfrm>
            <a:off x="7234713" y="3549529"/>
            <a:ext cx="769103" cy="2024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457022">
              <a:defRPr/>
            </a:pPr>
            <a:r>
              <a:rPr lang="en-US" sz="750" dirty="0">
                <a:solidFill>
                  <a:srgbClr val="FFFFFF"/>
                </a:solidFill>
                <a:latin typeface="Arial"/>
                <a:ea typeface="Arial Narrow" charset="0"/>
                <a:cs typeface="Arial Narrow" charset="0"/>
              </a:rPr>
              <a:t>Physical Equipment</a:t>
            </a:r>
          </a:p>
        </p:txBody>
      </p:sp>
      <p:sp>
        <p:nvSpPr>
          <p:cNvPr id="74" name="TextBox 73">
            <a:extLst>
              <a:ext uri="{FF2B5EF4-FFF2-40B4-BE49-F238E27FC236}">
                <a16:creationId xmlns:a16="http://schemas.microsoft.com/office/drawing/2014/main" id="{F03F7887-2637-2D4B-B9FB-6353C45D2C9D}"/>
              </a:ext>
            </a:extLst>
          </p:cNvPr>
          <p:cNvSpPr txBox="1"/>
          <p:nvPr/>
        </p:nvSpPr>
        <p:spPr>
          <a:xfrm>
            <a:off x="1345819" y="3618917"/>
            <a:ext cx="1357506" cy="276999"/>
          </a:xfrm>
          <a:prstGeom prst="rect">
            <a:avLst/>
          </a:prstGeom>
          <a:noFill/>
        </p:spPr>
        <p:txBody>
          <a:bodyPr wrap="square" rtlCol="0">
            <a:spAutoFit/>
          </a:bodyPr>
          <a:lstStyle/>
          <a:p>
            <a:pPr defTabSz="685732" fontAlgn="auto">
              <a:spcBef>
                <a:spcPts val="0"/>
              </a:spcBef>
              <a:spcAft>
                <a:spcPts val="0"/>
              </a:spcAft>
              <a:defRPr/>
            </a:pPr>
            <a:r>
              <a:rPr lang="en-US" sz="600" i="1" dirty="0">
                <a:solidFill>
                  <a:srgbClr val="FFFFFF"/>
                </a:solidFill>
                <a:latin typeface="Arial"/>
                <a:ea typeface="ＭＳ Ｐゴシック" charset="0"/>
              </a:rPr>
              <a:t>Increase mastery with hands-on tools &amp; experiences</a:t>
            </a:r>
          </a:p>
        </p:txBody>
      </p:sp>
      <p:sp>
        <p:nvSpPr>
          <p:cNvPr id="60" name="TextBox 59">
            <a:extLst>
              <a:ext uri="{FF2B5EF4-FFF2-40B4-BE49-F238E27FC236}">
                <a16:creationId xmlns:a16="http://schemas.microsoft.com/office/drawing/2014/main" id="{76582EE6-2656-CB4C-BE22-C92D4CCC38D4}"/>
              </a:ext>
            </a:extLst>
          </p:cNvPr>
          <p:cNvSpPr txBox="1"/>
          <p:nvPr/>
        </p:nvSpPr>
        <p:spPr>
          <a:xfrm>
            <a:off x="1264421" y="3377477"/>
            <a:ext cx="1271519" cy="369332"/>
          </a:xfrm>
          <a:prstGeom prst="rect">
            <a:avLst/>
          </a:prstGeom>
          <a:noFill/>
        </p:spPr>
        <p:txBody>
          <a:bodyPr wrap="square" rtlCol="0">
            <a:spAutoFit/>
          </a:bodyPr>
          <a:lstStyle/>
          <a:p>
            <a:pPr algn="ctr" defTabSz="685732" fontAlgn="auto">
              <a:spcBef>
                <a:spcPts val="0"/>
              </a:spcBef>
              <a:spcAft>
                <a:spcPts val="0"/>
              </a:spcAft>
              <a:defRPr/>
            </a:pPr>
            <a:r>
              <a:rPr lang="en-US" b="1" dirty="0">
                <a:solidFill>
                  <a:srgbClr val="FFFFFF"/>
                </a:solidFill>
                <a:latin typeface="Arial"/>
                <a:ea typeface="ＭＳ Ｐゴシック" charset="0"/>
              </a:rPr>
              <a:t>Practice</a:t>
            </a:r>
          </a:p>
        </p:txBody>
      </p:sp>
      <p:sp>
        <p:nvSpPr>
          <p:cNvPr id="76" name="Rectangle 75">
            <a:extLst>
              <a:ext uri="{FF2B5EF4-FFF2-40B4-BE49-F238E27FC236}">
                <a16:creationId xmlns:a16="http://schemas.microsoft.com/office/drawing/2014/main" id="{F104503F-4933-C146-B33A-DB20A8AD4649}"/>
              </a:ext>
            </a:extLst>
          </p:cNvPr>
          <p:cNvSpPr/>
          <p:nvPr/>
        </p:nvSpPr>
        <p:spPr>
          <a:xfrm>
            <a:off x="1136142" y="4176499"/>
            <a:ext cx="7180967" cy="568856"/>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defRPr/>
            </a:pPr>
            <a:endParaRPr lang="en-US" sz="1350" dirty="0">
              <a:solidFill>
                <a:srgbClr val="FFFFFF"/>
              </a:solidFill>
              <a:latin typeface="Arial"/>
            </a:endParaRPr>
          </a:p>
        </p:txBody>
      </p:sp>
      <p:sp>
        <p:nvSpPr>
          <p:cNvPr id="77" name="TextBox 76">
            <a:extLst>
              <a:ext uri="{FF2B5EF4-FFF2-40B4-BE49-F238E27FC236}">
                <a16:creationId xmlns:a16="http://schemas.microsoft.com/office/drawing/2014/main" id="{A1128F08-6449-A947-ABAE-8B97E96E538B}"/>
              </a:ext>
            </a:extLst>
          </p:cNvPr>
          <p:cNvSpPr txBox="1"/>
          <p:nvPr/>
        </p:nvSpPr>
        <p:spPr>
          <a:xfrm>
            <a:off x="1140301" y="4205565"/>
            <a:ext cx="1838363" cy="246221"/>
          </a:xfrm>
          <a:prstGeom prst="rect">
            <a:avLst/>
          </a:prstGeom>
          <a:noFill/>
        </p:spPr>
        <p:txBody>
          <a:bodyPr wrap="square" rtlCol="0">
            <a:spAutoFit/>
          </a:bodyPr>
          <a:lstStyle/>
          <a:p>
            <a:pPr defTabSz="685732" fontAlgn="auto">
              <a:spcBef>
                <a:spcPts val="0"/>
              </a:spcBef>
              <a:spcAft>
                <a:spcPts val="0"/>
              </a:spcAft>
              <a:defRPr/>
            </a:pPr>
            <a:r>
              <a:rPr lang="en-US" sz="1000" b="1" dirty="0">
                <a:solidFill>
                  <a:srgbClr val="FFFFFF"/>
                </a:solidFill>
                <a:latin typeface="Arial"/>
                <a:ea typeface="ＭＳ Ｐゴシック" charset="0"/>
              </a:rPr>
              <a:t>Complementary Offerings</a:t>
            </a:r>
          </a:p>
        </p:txBody>
      </p:sp>
      <p:sp>
        <p:nvSpPr>
          <p:cNvPr id="78" name="TextBox 77">
            <a:extLst>
              <a:ext uri="{FF2B5EF4-FFF2-40B4-BE49-F238E27FC236}">
                <a16:creationId xmlns:a16="http://schemas.microsoft.com/office/drawing/2014/main" id="{D7561A36-1D9D-E24D-BC78-ABD71E43AD90}"/>
              </a:ext>
            </a:extLst>
          </p:cNvPr>
          <p:cNvSpPr txBox="1"/>
          <p:nvPr/>
        </p:nvSpPr>
        <p:spPr>
          <a:xfrm>
            <a:off x="1168024" y="4371464"/>
            <a:ext cx="1782290" cy="184666"/>
          </a:xfrm>
          <a:prstGeom prst="rect">
            <a:avLst/>
          </a:prstGeom>
          <a:noFill/>
        </p:spPr>
        <p:txBody>
          <a:bodyPr wrap="square" rtlCol="0">
            <a:spAutoFit/>
          </a:bodyPr>
          <a:lstStyle/>
          <a:p>
            <a:pPr defTabSz="685732" fontAlgn="auto">
              <a:spcBef>
                <a:spcPts val="0"/>
              </a:spcBef>
              <a:spcAft>
                <a:spcPts val="0"/>
              </a:spcAft>
              <a:defRPr/>
            </a:pPr>
            <a:r>
              <a:rPr lang="en-US" sz="600" i="1" dirty="0">
                <a:solidFill>
                  <a:srgbClr val="FFFFFF"/>
                </a:solidFill>
                <a:latin typeface="Arial"/>
                <a:ea typeface="ＭＳ Ｐゴシック" charset="0"/>
              </a:rPr>
              <a:t>Additional offerings available from Partners. </a:t>
            </a:r>
          </a:p>
        </p:txBody>
      </p:sp>
      <p:sp>
        <p:nvSpPr>
          <p:cNvPr id="79" name="Rectangle 78">
            <a:extLst>
              <a:ext uri="{FF2B5EF4-FFF2-40B4-BE49-F238E27FC236}">
                <a16:creationId xmlns:a16="http://schemas.microsoft.com/office/drawing/2014/main" id="{25976DCB-A526-1945-83EC-0B1ECBCDC13F}"/>
              </a:ext>
            </a:extLst>
          </p:cNvPr>
          <p:cNvSpPr/>
          <p:nvPr/>
        </p:nvSpPr>
        <p:spPr bwMode="auto">
          <a:xfrm>
            <a:off x="3981461" y="4263049"/>
            <a:ext cx="1588092" cy="1714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675" b="1" dirty="0">
                <a:solidFill>
                  <a:srgbClr val="FFFFFF"/>
                </a:solidFill>
                <a:latin typeface="Arial"/>
                <a:ea typeface="Arial Narrow" charset="0"/>
                <a:cs typeface="Arial Narrow" charset="0"/>
              </a:rPr>
              <a:t>NDG Linux I</a:t>
            </a:r>
          </a:p>
          <a:p>
            <a:pPr defTabSz="457022">
              <a:defRPr/>
            </a:pPr>
            <a:r>
              <a:rPr lang="en-US" sz="675" b="1" dirty="0">
                <a:solidFill>
                  <a:srgbClr val="FFFFFF"/>
                </a:solidFill>
                <a:latin typeface="Arial"/>
                <a:ea typeface="Arial Narrow" charset="0"/>
                <a:cs typeface="Arial Narrow" charset="0"/>
              </a:rPr>
              <a:t>NDG Linux II</a:t>
            </a:r>
          </a:p>
        </p:txBody>
      </p:sp>
      <p:sp>
        <p:nvSpPr>
          <p:cNvPr id="80" name="Rectangle 79">
            <a:extLst>
              <a:ext uri="{FF2B5EF4-FFF2-40B4-BE49-F238E27FC236}">
                <a16:creationId xmlns:a16="http://schemas.microsoft.com/office/drawing/2014/main" id="{F01C4E90-4EF8-4B4C-9242-D3A0B4225345}"/>
              </a:ext>
            </a:extLst>
          </p:cNvPr>
          <p:cNvSpPr/>
          <p:nvPr/>
        </p:nvSpPr>
        <p:spPr bwMode="auto">
          <a:xfrm>
            <a:off x="3978793" y="4467990"/>
            <a:ext cx="1588092" cy="1714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675" b="1" dirty="0">
                <a:solidFill>
                  <a:srgbClr val="FFFFFF"/>
                </a:solidFill>
                <a:latin typeface="Arial"/>
                <a:ea typeface="Arial Narrow" charset="0"/>
                <a:cs typeface="Arial Narrow" charset="0"/>
              </a:rPr>
              <a:t>NDG </a:t>
            </a:r>
            <a:r>
              <a:rPr lang="en-US" sz="675" b="1" dirty="0" err="1">
                <a:solidFill>
                  <a:srgbClr val="FFFFFF"/>
                </a:solidFill>
                <a:latin typeface="Arial"/>
                <a:ea typeface="Arial Narrow" charset="0"/>
                <a:cs typeface="Arial Narrow" charset="0"/>
              </a:rPr>
              <a:t>NetLab</a:t>
            </a:r>
            <a:r>
              <a:rPr lang="en-US" sz="675" b="1" dirty="0">
                <a:solidFill>
                  <a:srgbClr val="FFFFFF"/>
                </a:solidFill>
                <a:latin typeface="Arial"/>
                <a:ea typeface="Arial Narrow" charset="0"/>
                <a:cs typeface="Arial Narrow" charset="0"/>
              </a:rPr>
              <a:t>+</a:t>
            </a:r>
          </a:p>
          <a:p>
            <a:pPr defTabSz="457022">
              <a:defRPr/>
            </a:pPr>
            <a:r>
              <a:rPr lang="en-US" sz="675" b="1" dirty="0">
                <a:solidFill>
                  <a:srgbClr val="FFFFFF"/>
                </a:solidFill>
                <a:latin typeface="Arial"/>
                <a:ea typeface="Arial Narrow" charset="0"/>
                <a:cs typeface="Arial Narrow" charset="0"/>
              </a:rPr>
              <a:t>NDG CCNA </a:t>
            </a:r>
            <a:r>
              <a:rPr lang="en-US" sz="675" b="1" dirty="0" err="1">
                <a:solidFill>
                  <a:srgbClr val="FFFFFF"/>
                </a:solidFill>
                <a:latin typeface="Arial"/>
                <a:ea typeface="Arial Narrow" charset="0"/>
                <a:cs typeface="Arial Narrow" charset="0"/>
              </a:rPr>
              <a:t>CyberOps</a:t>
            </a:r>
            <a:r>
              <a:rPr lang="en-US" sz="675" b="1" dirty="0">
                <a:solidFill>
                  <a:srgbClr val="FFFFFF"/>
                </a:solidFill>
                <a:latin typeface="Arial"/>
                <a:ea typeface="Arial Narrow" charset="0"/>
                <a:cs typeface="Arial Narrow" charset="0"/>
              </a:rPr>
              <a:t> Lab</a:t>
            </a:r>
          </a:p>
        </p:txBody>
      </p:sp>
      <p:pic>
        <p:nvPicPr>
          <p:cNvPr id="81" name="Picture 80">
            <a:extLst>
              <a:ext uri="{FF2B5EF4-FFF2-40B4-BE49-F238E27FC236}">
                <a16:creationId xmlns:a16="http://schemas.microsoft.com/office/drawing/2014/main" id="{848564EF-9B9D-5E40-96EB-6777E420A1C2}"/>
              </a:ext>
            </a:extLst>
          </p:cNvPr>
          <p:cNvPicPr>
            <a:picLocks noChangeAspect="1"/>
          </p:cNvPicPr>
          <p:nvPr/>
        </p:nvPicPr>
        <p:blipFill>
          <a:blip r:embed="rId3"/>
          <a:stretch>
            <a:fillRect/>
          </a:stretch>
        </p:blipFill>
        <p:spPr>
          <a:xfrm>
            <a:off x="3137460" y="4357046"/>
            <a:ext cx="577585" cy="178023"/>
          </a:xfrm>
          <a:prstGeom prst="rect">
            <a:avLst/>
          </a:prstGeom>
        </p:spPr>
      </p:pic>
      <p:cxnSp>
        <p:nvCxnSpPr>
          <p:cNvPr id="82" name="Straight Connector 81">
            <a:extLst>
              <a:ext uri="{FF2B5EF4-FFF2-40B4-BE49-F238E27FC236}">
                <a16:creationId xmlns:a16="http://schemas.microsoft.com/office/drawing/2014/main" id="{32BDF829-57C8-FD45-AEA9-0736C19DEB5B}"/>
              </a:ext>
            </a:extLst>
          </p:cNvPr>
          <p:cNvCxnSpPr>
            <a:cxnSpLocks/>
          </p:cNvCxnSpPr>
          <p:nvPr/>
        </p:nvCxnSpPr>
        <p:spPr>
          <a:xfrm>
            <a:off x="5261606" y="4267391"/>
            <a:ext cx="0" cy="3637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600E3D6A-8E7C-3840-88D2-F9B838055AAF}"/>
              </a:ext>
            </a:extLst>
          </p:cNvPr>
          <p:cNvPicPr>
            <a:picLocks noChangeAspect="1"/>
          </p:cNvPicPr>
          <p:nvPr/>
        </p:nvPicPr>
        <p:blipFill>
          <a:blip r:embed="rId4"/>
          <a:stretch>
            <a:fillRect/>
          </a:stretch>
        </p:blipFill>
        <p:spPr>
          <a:xfrm>
            <a:off x="5381191" y="4351351"/>
            <a:ext cx="786282" cy="181015"/>
          </a:xfrm>
          <a:prstGeom prst="rect">
            <a:avLst/>
          </a:prstGeom>
        </p:spPr>
      </p:pic>
      <p:sp>
        <p:nvSpPr>
          <p:cNvPr id="86" name="Rectangle 85">
            <a:extLst>
              <a:ext uri="{FF2B5EF4-FFF2-40B4-BE49-F238E27FC236}">
                <a16:creationId xmlns:a16="http://schemas.microsoft.com/office/drawing/2014/main" id="{1753DDDE-9ABD-1E4F-B2F9-EE04BC86921C}"/>
              </a:ext>
            </a:extLst>
          </p:cNvPr>
          <p:cNvSpPr/>
          <p:nvPr/>
        </p:nvSpPr>
        <p:spPr bwMode="auto">
          <a:xfrm>
            <a:off x="6354620" y="4421302"/>
            <a:ext cx="2038059" cy="17145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675" b="1" dirty="0">
                <a:solidFill>
                  <a:srgbClr val="FFFFFF"/>
                </a:solidFill>
                <a:latin typeface="Arial"/>
                <a:ea typeface="Arial Narrow" charset="0"/>
                <a:cs typeface="Arial Narrow" charset="0"/>
              </a:rPr>
              <a:t>CLA: Programming Essentials in C</a:t>
            </a:r>
          </a:p>
          <a:p>
            <a:pPr defTabSz="457022">
              <a:defRPr/>
            </a:pPr>
            <a:r>
              <a:rPr lang="en-US" sz="675" b="1" dirty="0">
                <a:solidFill>
                  <a:srgbClr val="FFFFFF"/>
                </a:solidFill>
                <a:latin typeface="Arial"/>
                <a:ea typeface="Arial Narrow" charset="0"/>
                <a:cs typeface="Arial Narrow" charset="0"/>
              </a:rPr>
              <a:t>CLP: Advanced Programming in C</a:t>
            </a:r>
          </a:p>
          <a:p>
            <a:pPr defTabSz="457022">
              <a:defRPr/>
            </a:pPr>
            <a:r>
              <a:rPr lang="en-US" sz="675" b="1" dirty="0">
                <a:solidFill>
                  <a:srgbClr val="FFFFFF"/>
                </a:solidFill>
                <a:latin typeface="Arial"/>
                <a:ea typeface="Arial Narrow" charset="0"/>
                <a:cs typeface="Arial Narrow" charset="0"/>
              </a:rPr>
              <a:t>CPA: Programming Essentials in C++</a:t>
            </a:r>
          </a:p>
          <a:p>
            <a:pPr defTabSz="457022">
              <a:defRPr/>
            </a:pPr>
            <a:r>
              <a:rPr lang="en-US" sz="675" b="1" dirty="0">
                <a:solidFill>
                  <a:srgbClr val="FFFFFF"/>
                </a:solidFill>
                <a:latin typeface="Arial"/>
                <a:ea typeface="Arial Narrow" charset="0"/>
                <a:cs typeface="Arial Narrow" charset="0"/>
              </a:rPr>
              <a:t>CPP: Advanced Programming in C++</a:t>
            </a:r>
          </a:p>
          <a:p>
            <a:pPr defTabSz="457022">
              <a:defRPr/>
            </a:pPr>
            <a:endParaRPr lang="en-US" sz="675" b="1" dirty="0">
              <a:solidFill>
                <a:srgbClr val="FFFFFF"/>
              </a:solidFill>
              <a:latin typeface="Arial"/>
              <a:ea typeface="Arial Narrow" charset="0"/>
              <a:cs typeface="Arial Narrow" charset="0"/>
            </a:endParaRPr>
          </a:p>
        </p:txBody>
      </p:sp>
      <p:cxnSp>
        <p:nvCxnSpPr>
          <p:cNvPr id="84" name="Straight Connector 83">
            <a:extLst>
              <a:ext uri="{FF2B5EF4-FFF2-40B4-BE49-F238E27FC236}">
                <a16:creationId xmlns:a16="http://schemas.microsoft.com/office/drawing/2014/main" id="{F604ED5A-7B04-2949-BB02-D224884DA9BF}"/>
              </a:ext>
            </a:extLst>
          </p:cNvPr>
          <p:cNvCxnSpPr>
            <a:cxnSpLocks/>
          </p:cNvCxnSpPr>
          <p:nvPr/>
        </p:nvCxnSpPr>
        <p:spPr>
          <a:xfrm flipH="1">
            <a:off x="2972129" y="1234235"/>
            <a:ext cx="51294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B54AFC2-1F7D-B44F-AED8-C6F9946ACAC6}"/>
              </a:ext>
            </a:extLst>
          </p:cNvPr>
          <p:cNvCxnSpPr>
            <a:cxnSpLocks/>
          </p:cNvCxnSpPr>
          <p:nvPr/>
        </p:nvCxnSpPr>
        <p:spPr>
          <a:xfrm flipH="1">
            <a:off x="2972129" y="1706580"/>
            <a:ext cx="51294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E866912-5DB8-024B-9B66-7BB4FABAA378}"/>
              </a:ext>
            </a:extLst>
          </p:cNvPr>
          <p:cNvGrpSpPr>
            <a:grpSpLocks noChangeAspect="1"/>
          </p:cNvGrpSpPr>
          <p:nvPr/>
        </p:nvGrpSpPr>
        <p:grpSpPr>
          <a:xfrm>
            <a:off x="3022695" y="1362335"/>
            <a:ext cx="205740" cy="205741"/>
            <a:chOff x="3421434" y="4620224"/>
            <a:chExt cx="457200" cy="457201"/>
          </a:xfrm>
        </p:grpSpPr>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8559" t="29881" r="65946" b="13536"/>
            <a:stretch/>
          </p:blipFill>
          <p:spPr>
            <a:xfrm>
              <a:off x="3421434" y="4620224"/>
              <a:ext cx="457200" cy="457200"/>
            </a:xfrm>
            <a:prstGeom prst="rect">
              <a:avLst/>
            </a:prstGeom>
          </p:spPr>
        </p:pic>
        <p:sp>
          <p:nvSpPr>
            <p:cNvPr id="51" name="Oval 50"/>
            <p:cNvSpPr/>
            <p:nvPr/>
          </p:nvSpPr>
          <p:spPr>
            <a:xfrm>
              <a:off x="3421434" y="4620225"/>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defRPr/>
              </a:pPr>
              <a:endParaRPr lang="en-US" sz="1350" dirty="0">
                <a:solidFill>
                  <a:srgbClr val="FFFFFF"/>
                </a:solidFill>
                <a:latin typeface="Arial"/>
              </a:endParaRPr>
            </a:p>
          </p:txBody>
        </p:sp>
      </p:grpSp>
      <p:grpSp>
        <p:nvGrpSpPr>
          <p:cNvPr id="3" name="Group 2">
            <a:extLst>
              <a:ext uri="{FF2B5EF4-FFF2-40B4-BE49-F238E27FC236}">
                <a16:creationId xmlns:a16="http://schemas.microsoft.com/office/drawing/2014/main" id="{033402F4-EF12-684D-8D3F-40BBBDB2F18F}"/>
              </a:ext>
            </a:extLst>
          </p:cNvPr>
          <p:cNvGrpSpPr>
            <a:grpSpLocks noChangeAspect="1"/>
          </p:cNvGrpSpPr>
          <p:nvPr/>
        </p:nvGrpSpPr>
        <p:grpSpPr>
          <a:xfrm>
            <a:off x="3125565" y="1825906"/>
            <a:ext cx="205740" cy="205740"/>
            <a:chOff x="5436007" y="2086814"/>
            <a:chExt cx="457200" cy="457200"/>
          </a:xfrm>
        </p:grpSpPr>
        <p:pic>
          <p:nvPicPr>
            <p:cNvPr id="126" name="Picture 125">
              <a:extLst>
                <a:ext uri="{FF2B5EF4-FFF2-40B4-BE49-F238E27FC236}">
                  <a16:creationId xmlns:a16="http://schemas.microsoft.com/office/drawing/2014/main" id="{52108953-1556-C84C-BAF2-11DE4DB758C9}"/>
                </a:ext>
              </a:extLst>
            </p:cNvPr>
            <p:cNvPicPr>
              <a:picLocks noChangeAspect="1"/>
            </p:cNvPicPr>
            <p:nvPr/>
          </p:nvPicPr>
          <p:blipFill rotWithShape="1">
            <a:blip r:embed="rId6">
              <a:extLst>
                <a:ext uri="{28A0092B-C50C-407E-A947-70E740481C1C}">
                  <a14:useLocalDpi xmlns:a14="http://schemas.microsoft.com/office/drawing/2010/main" val="0"/>
                </a:ext>
              </a:extLst>
            </a:blip>
            <a:srcRect l="8198" t="31492" r="66306" b="11864"/>
            <a:stretch/>
          </p:blipFill>
          <p:spPr>
            <a:xfrm>
              <a:off x="5436007" y="2086814"/>
              <a:ext cx="457200" cy="457200"/>
            </a:xfrm>
            <a:prstGeom prst="rect">
              <a:avLst/>
            </a:prstGeom>
          </p:spPr>
        </p:pic>
        <p:sp>
          <p:nvSpPr>
            <p:cNvPr id="127" name="Oval 126">
              <a:extLst>
                <a:ext uri="{FF2B5EF4-FFF2-40B4-BE49-F238E27FC236}">
                  <a16:creationId xmlns:a16="http://schemas.microsoft.com/office/drawing/2014/main" id="{04BCD8FF-AE73-E54C-A245-01853A00B796}"/>
                </a:ext>
              </a:extLst>
            </p:cNvPr>
            <p:cNvSpPr/>
            <p:nvPr/>
          </p:nvSpPr>
          <p:spPr>
            <a:xfrm>
              <a:off x="5436007" y="2086814"/>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defRPr/>
              </a:pPr>
              <a:endParaRPr lang="en-US" sz="1350" dirty="0">
                <a:solidFill>
                  <a:srgbClr val="FFFFFF"/>
                </a:solidFill>
                <a:latin typeface="Arial"/>
              </a:endParaRPr>
            </a:p>
          </p:txBody>
        </p:sp>
      </p:grpSp>
      <p:cxnSp>
        <p:nvCxnSpPr>
          <p:cNvPr id="96" name="Straight Connector 95">
            <a:extLst>
              <a:ext uri="{FF2B5EF4-FFF2-40B4-BE49-F238E27FC236}">
                <a16:creationId xmlns:a16="http://schemas.microsoft.com/office/drawing/2014/main" id="{EC5D570D-78B0-D847-8688-F362226347CD}"/>
              </a:ext>
            </a:extLst>
          </p:cNvPr>
          <p:cNvCxnSpPr>
            <a:cxnSpLocks/>
          </p:cNvCxnSpPr>
          <p:nvPr/>
        </p:nvCxnSpPr>
        <p:spPr>
          <a:xfrm>
            <a:off x="3054234" y="4263050"/>
            <a:ext cx="0" cy="3637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4EE5606-DA75-E546-BE73-B6DAB8FFB4F7}"/>
              </a:ext>
            </a:extLst>
          </p:cNvPr>
          <p:cNvCxnSpPr>
            <a:cxnSpLocks/>
          </p:cNvCxnSpPr>
          <p:nvPr/>
        </p:nvCxnSpPr>
        <p:spPr>
          <a:xfrm flipV="1">
            <a:off x="4509257" y="1828897"/>
            <a:ext cx="5873" cy="1231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424A2B5-64F1-9B49-A7DC-A6BE769E683C}"/>
              </a:ext>
            </a:extLst>
          </p:cNvPr>
          <p:cNvCxnSpPr>
            <a:cxnSpLocks/>
          </p:cNvCxnSpPr>
          <p:nvPr/>
        </p:nvCxnSpPr>
        <p:spPr>
          <a:xfrm flipV="1">
            <a:off x="6385707" y="1828897"/>
            <a:ext cx="5873" cy="12316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B313671-B4F4-F449-A032-8A7DE3B518E6}"/>
              </a:ext>
            </a:extLst>
          </p:cNvPr>
          <p:cNvCxnSpPr>
            <a:cxnSpLocks/>
          </p:cNvCxnSpPr>
          <p:nvPr/>
        </p:nvCxnSpPr>
        <p:spPr>
          <a:xfrm>
            <a:off x="2805901" y="3533825"/>
            <a:ext cx="0" cy="2688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5EEF64C-B667-A343-AA48-E1D8F5BD10AD}"/>
              </a:ext>
            </a:extLst>
          </p:cNvPr>
          <p:cNvCxnSpPr>
            <a:cxnSpLocks/>
          </p:cNvCxnSpPr>
          <p:nvPr/>
        </p:nvCxnSpPr>
        <p:spPr>
          <a:xfrm>
            <a:off x="3693587" y="3533825"/>
            <a:ext cx="0" cy="2688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13ADB06-0956-3749-972A-7AB21CDF5C69}"/>
              </a:ext>
            </a:extLst>
          </p:cNvPr>
          <p:cNvCxnSpPr>
            <a:cxnSpLocks/>
          </p:cNvCxnSpPr>
          <p:nvPr/>
        </p:nvCxnSpPr>
        <p:spPr>
          <a:xfrm>
            <a:off x="4581273" y="3533825"/>
            <a:ext cx="0" cy="2688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1B0E2FE-E98E-304F-9475-E817537D84FD}"/>
              </a:ext>
            </a:extLst>
          </p:cNvPr>
          <p:cNvCxnSpPr>
            <a:cxnSpLocks/>
          </p:cNvCxnSpPr>
          <p:nvPr/>
        </p:nvCxnSpPr>
        <p:spPr>
          <a:xfrm>
            <a:off x="5468958" y="3533825"/>
            <a:ext cx="0" cy="2688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9E3590A-3F58-A34A-A008-BF6BBA764371}"/>
              </a:ext>
            </a:extLst>
          </p:cNvPr>
          <p:cNvCxnSpPr>
            <a:cxnSpLocks/>
          </p:cNvCxnSpPr>
          <p:nvPr/>
        </p:nvCxnSpPr>
        <p:spPr>
          <a:xfrm>
            <a:off x="6356644" y="3533825"/>
            <a:ext cx="0" cy="2688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AAB12B8-7A32-154F-A9B9-AEF228F10091}"/>
              </a:ext>
            </a:extLst>
          </p:cNvPr>
          <p:cNvCxnSpPr>
            <a:cxnSpLocks/>
          </p:cNvCxnSpPr>
          <p:nvPr/>
        </p:nvCxnSpPr>
        <p:spPr>
          <a:xfrm>
            <a:off x="7244330" y="3533825"/>
            <a:ext cx="0" cy="2688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riangle 8">
            <a:extLst>
              <a:ext uri="{FF2B5EF4-FFF2-40B4-BE49-F238E27FC236}">
                <a16:creationId xmlns:a16="http://schemas.microsoft.com/office/drawing/2014/main" id="{A877A57D-196C-CB4C-8A34-3561263B9C7B}"/>
              </a:ext>
            </a:extLst>
          </p:cNvPr>
          <p:cNvSpPr/>
          <p:nvPr/>
        </p:nvSpPr>
        <p:spPr>
          <a:xfrm>
            <a:off x="1313151" y="1427678"/>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03" name="Oval 102">
            <a:extLst>
              <a:ext uri="{FF2B5EF4-FFF2-40B4-BE49-F238E27FC236}">
                <a16:creationId xmlns:a16="http://schemas.microsoft.com/office/drawing/2014/main" id="{07426B99-E552-3E4B-AC51-153AF4A15C2B}"/>
              </a:ext>
            </a:extLst>
          </p:cNvPr>
          <p:cNvSpPr/>
          <p:nvPr/>
        </p:nvSpPr>
        <p:spPr>
          <a:xfrm>
            <a:off x="1850869" y="4815223"/>
            <a:ext cx="60433" cy="60433"/>
          </a:xfrm>
          <a:prstGeom prst="ellipse">
            <a:avLst/>
          </a:prstGeom>
          <a:solidFill>
            <a:schemeClr val="bg1"/>
          </a:solidFill>
          <a:ln w="6350">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04" name="Rectangle 103">
            <a:extLst>
              <a:ext uri="{FF2B5EF4-FFF2-40B4-BE49-F238E27FC236}">
                <a16:creationId xmlns:a16="http://schemas.microsoft.com/office/drawing/2014/main" id="{F2212A63-FB6E-1641-8F48-45354ACF285A}"/>
              </a:ext>
            </a:extLst>
          </p:cNvPr>
          <p:cNvSpPr/>
          <p:nvPr/>
        </p:nvSpPr>
        <p:spPr>
          <a:xfrm>
            <a:off x="2743511" y="4815223"/>
            <a:ext cx="65221" cy="65221"/>
          </a:xfrm>
          <a:prstGeom prst="rect">
            <a:avLst/>
          </a:prstGeom>
          <a:solidFill>
            <a:schemeClr val="bg1"/>
          </a:solidFill>
          <a:ln w="6350">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05" name="Triangle 104">
            <a:extLst>
              <a:ext uri="{FF2B5EF4-FFF2-40B4-BE49-F238E27FC236}">
                <a16:creationId xmlns:a16="http://schemas.microsoft.com/office/drawing/2014/main" id="{E0AF01B3-026E-734B-B4C3-8490C3EA95A9}"/>
              </a:ext>
            </a:extLst>
          </p:cNvPr>
          <p:cNvSpPr/>
          <p:nvPr/>
        </p:nvSpPr>
        <p:spPr>
          <a:xfrm>
            <a:off x="3835843" y="4815222"/>
            <a:ext cx="68580" cy="68580"/>
          </a:xfrm>
          <a:prstGeom prst="triangle">
            <a:avLst/>
          </a:prstGeom>
          <a:solidFill>
            <a:schemeClr val="bg1"/>
          </a:solidFill>
          <a:ln w="6350">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06" name="TextBox 105">
            <a:extLst>
              <a:ext uri="{FF2B5EF4-FFF2-40B4-BE49-F238E27FC236}">
                <a16:creationId xmlns:a16="http://schemas.microsoft.com/office/drawing/2014/main" id="{4053A69C-EDC6-5A49-806D-932B44DB3C98}"/>
              </a:ext>
            </a:extLst>
          </p:cNvPr>
          <p:cNvSpPr txBox="1"/>
          <p:nvPr/>
        </p:nvSpPr>
        <p:spPr>
          <a:xfrm>
            <a:off x="1860781" y="4756189"/>
            <a:ext cx="843410" cy="173124"/>
          </a:xfrm>
          <a:prstGeom prst="rect">
            <a:avLst/>
          </a:prstGeom>
          <a:noFill/>
        </p:spPr>
        <p:txBody>
          <a:bodyPr wrap="square" rtlCol="0">
            <a:spAutoFit/>
          </a:bodyPr>
          <a:lstStyle/>
          <a:p>
            <a:pPr defTabSz="685732" fontAlgn="auto">
              <a:spcBef>
                <a:spcPts val="0"/>
              </a:spcBef>
              <a:spcAft>
                <a:spcPts val="0"/>
              </a:spcAft>
              <a:defRPr/>
            </a:pPr>
            <a:r>
              <a:rPr lang="en-US" sz="525" dirty="0">
                <a:solidFill>
                  <a:srgbClr val="58585B"/>
                </a:solidFill>
                <a:latin typeface="Arial"/>
                <a:ea typeface="ＭＳ Ｐゴシック" charset="0"/>
              </a:rPr>
              <a:t>Aligns to Certification</a:t>
            </a:r>
          </a:p>
        </p:txBody>
      </p:sp>
      <p:sp>
        <p:nvSpPr>
          <p:cNvPr id="107" name="TextBox 106">
            <a:extLst>
              <a:ext uri="{FF2B5EF4-FFF2-40B4-BE49-F238E27FC236}">
                <a16:creationId xmlns:a16="http://schemas.microsoft.com/office/drawing/2014/main" id="{7BD61D35-17A6-D846-9B47-9DFB89EF41F1}"/>
              </a:ext>
            </a:extLst>
          </p:cNvPr>
          <p:cNvSpPr txBox="1"/>
          <p:nvPr/>
        </p:nvSpPr>
        <p:spPr>
          <a:xfrm>
            <a:off x="2753424" y="4756189"/>
            <a:ext cx="1043105" cy="173124"/>
          </a:xfrm>
          <a:prstGeom prst="rect">
            <a:avLst/>
          </a:prstGeom>
          <a:noFill/>
        </p:spPr>
        <p:txBody>
          <a:bodyPr wrap="square" rtlCol="0">
            <a:spAutoFit/>
          </a:bodyPr>
          <a:lstStyle/>
          <a:p>
            <a:pPr defTabSz="685732" fontAlgn="auto">
              <a:spcBef>
                <a:spcPts val="0"/>
              </a:spcBef>
              <a:spcAft>
                <a:spcPts val="0"/>
              </a:spcAft>
              <a:defRPr/>
            </a:pPr>
            <a:r>
              <a:rPr lang="en-US" sz="525" dirty="0">
                <a:solidFill>
                  <a:srgbClr val="58585B"/>
                </a:solidFill>
                <a:latin typeface="Arial"/>
                <a:ea typeface="ＭＳ Ｐゴシック" charset="0"/>
              </a:rPr>
              <a:t>Instructor Training Required</a:t>
            </a:r>
          </a:p>
        </p:txBody>
      </p:sp>
      <p:sp>
        <p:nvSpPr>
          <p:cNvPr id="108" name="TextBox 107">
            <a:extLst>
              <a:ext uri="{FF2B5EF4-FFF2-40B4-BE49-F238E27FC236}">
                <a16:creationId xmlns:a16="http://schemas.microsoft.com/office/drawing/2014/main" id="{491289F3-A077-DF43-98DC-611F545D382E}"/>
              </a:ext>
            </a:extLst>
          </p:cNvPr>
          <p:cNvSpPr txBox="1"/>
          <p:nvPr/>
        </p:nvSpPr>
        <p:spPr>
          <a:xfrm>
            <a:off x="3845758" y="4756187"/>
            <a:ext cx="1449098" cy="173124"/>
          </a:xfrm>
          <a:prstGeom prst="rect">
            <a:avLst/>
          </a:prstGeom>
          <a:noFill/>
        </p:spPr>
        <p:txBody>
          <a:bodyPr wrap="square" rtlCol="0">
            <a:spAutoFit/>
          </a:bodyPr>
          <a:lstStyle/>
          <a:p>
            <a:pPr defTabSz="685732" fontAlgn="auto">
              <a:spcBef>
                <a:spcPts val="0"/>
              </a:spcBef>
              <a:spcAft>
                <a:spcPts val="0"/>
              </a:spcAft>
              <a:defRPr/>
            </a:pPr>
            <a:r>
              <a:rPr lang="en-US" sz="525" dirty="0">
                <a:solidFill>
                  <a:srgbClr val="58585B"/>
                </a:solidFill>
                <a:latin typeface="Arial"/>
                <a:ea typeface="ＭＳ Ｐゴシック" charset="0"/>
              </a:rPr>
              <a:t>Self-paced</a:t>
            </a:r>
          </a:p>
        </p:txBody>
      </p:sp>
      <p:sp>
        <p:nvSpPr>
          <p:cNvPr id="112" name="Triangle 111">
            <a:extLst>
              <a:ext uri="{FF2B5EF4-FFF2-40B4-BE49-F238E27FC236}">
                <a16:creationId xmlns:a16="http://schemas.microsoft.com/office/drawing/2014/main" id="{7BB08518-0348-4549-BC56-9C3AA26E47C9}"/>
              </a:ext>
            </a:extLst>
          </p:cNvPr>
          <p:cNvSpPr/>
          <p:nvPr/>
        </p:nvSpPr>
        <p:spPr>
          <a:xfrm>
            <a:off x="1313151" y="1633350"/>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13" name="Triangle 112">
            <a:extLst>
              <a:ext uri="{FF2B5EF4-FFF2-40B4-BE49-F238E27FC236}">
                <a16:creationId xmlns:a16="http://schemas.microsoft.com/office/drawing/2014/main" id="{D8E60663-045D-B342-8897-80E23F145CFC}"/>
              </a:ext>
            </a:extLst>
          </p:cNvPr>
          <p:cNvSpPr/>
          <p:nvPr/>
        </p:nvSpPr>
        <p:spPr>
          <a:xfrm>
            <a:off x="1313151" y="1836353"/>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14" name="Triangle 113">
            <a:extLst>
              <a:ext uri="{FF2B5EF4-FFF2-40B4-BE49-F238E27FC236}">
                <a16:creationId xmlns:a16="http://schemas.microsoft.com/office/drawing/2014/main" id="{D8927D99-2A8F-B041-A4FD-F86CDC8F6470}"/>
              </a:ext>
            </a:extLst>
          </p:cNvPr>
          <p:cNvSpPr/>
          <p:nvPr/>
        </p:nvSpPr>
        <p:spPr>
          <a:xfrm>
            <a:off x="1313151" y="2039356"/>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15" name="Triangle 114">
            <a:extLst>
              <a:ext uri="{FF2B5EF4-FFF2-40B4-BE49-F238E27FC236}">
                <a16:creationId xmlns:a16="http://schemas.microsoft.com/office/drawing/2014/main" id="{015B636E-280B-354B-AC2B-29843AB00815}"/>
              </a:ext>
            </a:extLst>
          </p:cNvPr>
          <p:cNvSpPr/>
          <p:nvPr/>
        </p:nvSpPr>
        <p:spPr>
          <a:xfrm>
            <a:off x="1313151" y="2245028"/>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16" name="Triangle 115">
            <a:extLst>
              <a:ext uri="{FF2B5EF4-FFF2-40B4-BE49-F238E27FC236}">
                <a16:creationId xmlns:a16="http://schemas.microsoft.com/office/drawing/2014/main" id="{3063E16C-70AA-CB43-A561-D01A880C808E}"/>
              </a:ext>
            </a:extLst>
          </p:cNvPr>
          <p:cNvSpPr/>
          <p:nvPr/>
        </p:nvSpPr>
        <p:spPr>
          <a:xfrm>
            <a:off x="1313151" y="2448031"/>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17" name="Rectangle 116">
            <a:extLst>
              <a:ext uri="{FF2B5EF4-FFF2-40B4-BE49-F238E27FC236}">
                <a16:creationId xmlns:a16="http://schemas.microsoft.com/office/drawing/2014/main" id="{63130811-45AE-444A-8C44-33DBB57D7423}"/>
              </a:ext>
            </a:extLst>
          </p:cNvPr>
          <p:cNvSpPr>
            <a:spLocks noChangeAspect="1"/>
          </p:cNvSpPr>
          <p:nvPr/>
        </p:nvSpPr>
        <p:spPr>
          <a:xfrm>
            <a:off x="1315473" y="2666346"/>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28" name="Rectangle 127">
            <a:extLst>
              <a:ext uri="{FF2B5EF4-FFF2-40B4-BE49-F238E27FC236}">
                <a16:creationId xmlns:a16="http://schemas.microsoft.com/office/drawing/2014/main" id="{62B9F21E-BB1A-2F42-9454-96F55C7EA081}"/>
              </a:ext>
            </a:extLst>
          </p:cNvPr>
          <p:cNvSpPr>
            <a:spLocks noChangeAspect="1"/>
          </p:cNvSpPr>
          <p:nvPr/>
        </p:nvSpPr>
        <p:spPr>
          <a:xfrm>
            <a:off x="3134534" y="2279190"/>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33" name="Rectangle 132">
            <a:extLst>
              <a:ext uri="{FF2B5EF4-FFF2-40B4-BE49-F238E27FC236}">
                <a16:creationId xmlns:a16="http://schemas.microsoft.com/office/drawing/2014/main" id="{2FD709E3-1D37-7C46-B257-6C9F4C385610}"/>
              </a:ext>
            </a:extLst>
          </p:cNvPr>
          <p:cNvSpPr>
            <a:spLocks noChangeAspect="1"/>
          </p:cNvSpPr>
          <p:nvPr/>
        </p:nvSpPr>
        <p:spPr>
          <a:xfrm>
            <a:off x="3134534" y="2386913"/>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34" name="Rectangle 133">
            <a:extLst>
              <a:ext uri="{FF2B5EF4-FFF2-40B4-BE49-F238E27FC236}">
                <a16:creationId xmlns:a16="http://schemas.microsoft.com/office/drawing/2014/main" id="{A09BD2A8-EEFE-0542-AC08-7F351919E5D1}"/>
              </a:ext>
            </a:extLst>
          </p:cNvPr>
          <p:cNvSpPr>
            <a:spLocks noChangeAspect="1"/>
          </p:cNvSpPr>
          <p:nvPr/>
        </p:nvSpPr>
        <p:spPr>
          <a:xfrm>
            <a:off x="3134534" y="2494636"/>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35" name="Rectangle 134">
            <a:extLst>
              <a:ext uri="{FF2B5EF4-FFF2-40B4-BE49-F238E27FC236}">
                <a16:creationId xmlns:a16="http://schemas.microsoft.com/office/drawing/2014/main" id="{80AFC308-EF9A-A642-9A36-749A05EEA8B2}"/>
              </a:ext>
            </a:extLst>
          </p:cNvPr>
          <p:cNvSpPr>
            <a:spLocks noChangeAspect="1"/>
          </p:cNvSpPr>
          <p:nvPr/>
        </p:nvSpPr>
        <p:spPr>
          <a:xfrm>
            <a:off x="3134534" y="2602359"/>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36" name="Rectangle 135">
            <a:extLst>
              <a:ext uri="{FF2B5EF4-FFF2-40B4-BE49-F238E27FC236}">
                <a16:creationId xmlns:a16="http://schemas.microsoft.com/office/drawing/2014/main" id="{ABD4DF73-EE08-C448-84FF-62A478F952E1}"/>
              </a:ext>
            </a:extLst>
          </p:cNvPr>
          <p:cNvSpPr>
            <a:spLocks noChangeAspect="1"/>
          </p:cNvSpPr>
          <p:nvPr/>
        </p:nvSpPr>
        <p:spPr>
          <a:xfrm>
            <a:off x="3134534" y="2873634"/>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37" name="Rectangle 136">
            <a:extLst>
              <a:ext uri="{FF2B5EF4-FFF2-40B4-BE49-F238E27FC236}">
                <a16:creationId xmlns:a16="http://schemas.microsoft.com/office/drawing/2014/main" id="{1EAA3B7D-2788-0248-86B3-B2B3DE0EE996}"/>
              </a:ext>
            </a:extLst>
          </p:cNvPr>
          <p:cNvSpPr>
            <a:spLocks noChangeAspect="1"/>
          </p:cNvSpPr>
          <p:nvPr/>
        </p:nvSpPr>
        <p:spPr>
          <a:xfrm>
            <a:off x="3134534" y="2993088"/>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38" name="Rectangle 137">
            <a:extLst>
              <a:ext uri="{FF2B5EF4-FFF2-40B4-BE49-F238E27FC236}">
                <a16:creationId xmlns:a16="http://schemas.microsoft.com/office/drawing/2014/main" id="{88137D02-DC72-3743-B63C-BF5F4EDE458C}"/>
              </a:ext>
            </a:extLst>
          </p:cNvPr>
          <p:cNvSpPr>
            <a:spLocks noChangeAspect="1"/>
          </p:cNvSpPr>
          <p:nvPr/>
        </p:nvSpPr>
        <p:spPr>
          <a:xfrm>
            <a:off x="3134534" y="3107205"/>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41" name="Oval 140">
            <a:extLst>
              <a:ext uri="{FF2B5EF4-FFF2-40B4-BE49-F238E27FC236}">
                <a16:creationId xmlns:a16="http://schemas.microsoft.com/office/drawing/2014/main" id="{E476995F-BDAC-6D47-A35C-45CF3E8B91A0}"/>
              </a:ext>
            </a:extLst>
          </p:cNvPr>
          <p:cNvSpPr/>
          <p:nvPr/>
        </p:nvSpPr>
        <p:spPr>
          <a:xfrm>
            <a:off x="3026059" y="2282298"/>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42" name="Oval 141">
            <a:extLst>
              <a:ext uri="{FF2B5EF4-FFF2-40B4-BE49-F238E27FC236}">
                <a16:creationId xmlns:a16="http://schemas.microsoft.com/office/drawing/2014/main" id="{9580B21C-EC9E-D548-830F-96CBFD10DA8C}"/>
              </a:ext>
            </a:extLst>
          </p:cNvPr>
          <p:cNvSpPr/>
          <p:nvPr/>
        </p:nvSpPr>
        <p:spPr>
          <a:xfrm>
            <a:off x="3025527" y="2389903"/>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43" name="Oval 142">
            <a:extLst>
              <a:ext uri="{FF2B5EF4-FFF2-40B4-BE49-F238E27FC236}">
                <a16:creationId xmlns:a16="http://schemas.microsoft.com/office/drawing/2014/main" id="{628D3DDB-42E4-184F-B356-644F56A62154}"/>
              </a:ext>
            </a:extLst>
          </p:cNvPr>
          <p:cNvSpPr/>
          <p:nvPr/>
        </p:nvSpPr>
        <p:spPr>
          <a:xfrm>
            <a:off x="3024994" y="2497509"/>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44" name="Oval 143">
            <a:extLst>
              <a:ext uri="{FF2B5EF4-FFF2-40B4-BE49-F238E27FC236}">
                <a16:creationId xmlns:a16="http://schemas.microsoft.com/office/drawing/2014/main" id="{D7123002-CAAC-7343-BDD5-2AA3D7558175}"/>
              </a:ext>
            </a:extLst>
          </p:cNvPr>
          <p:cNvSpPr/>
          <p:nvPr/>
        </p:nvSpPr>
        <p:spPr>
          <a:xfrm>
            <a:off x="3024462" y="2605114"/>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45" name="Oval 144">
            <a:extLst>
              <a:ext uri="{FF2B5EF4-FFF2-40B4-BE49-F238E27FC236}">
                <a16:creationId xmlns:a16="http://schemas.microsoft.com/office/drawing/2014/main" id="{8CC3C8B7-D13A-FD41-900F-3552C15A58DE}"/>
              </a:ext>
            </a:extLst>
          </p:cNvPr>
          <p:cNvSpPr/>
          <p:nvPr/>
        </p:nvSpPr>
        <p:spPr>
          <a:xfrm>
            <a:off x="3027508" y="2879480"/>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46" name="Oval 145">
            <a:extLst>
              <a:ext uri="{FF2B5EF4-FFF2-40B4-BE49-F238E27FC236}">
                <a16:creationId xmlns:a16="http://schemas.microsoft.com/office/drawing/2014/main" id="{26D8F758-1E4E-7D44-A647-D2C5E4A9D5C4}"/>
              </a:ext>
            </a:extLst>
          </p:cNvPr>
          <p:cNvSpPr/>
          <p:nvPr/>
        </p:nvSpPr>
        <p:spPr>
          <a:xfrm>
            <a:off x="3024021" y="2996885"/>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47" name="Oval 146">
            <a:extLst>
              <a:ext uri="{FF2B5EF4-FFF2-40B4-BE49-F238E27FC236}">
                <a16:creationId xmlns:a16="http://schemas.microsoft.com/office/drawing/2014/main" id="{7C7828AC-0B4A-074C-8F9E-1D729A8CD5A0}"/>
              </a:ext>
            </a:extLst>
          </p:cNvPr>
          <p:cNvSpPr/>
          <p:nvPr/>
        </p:nvSpPr>
        <p:spPr>
          <a:xfrm>
            <a:off x="3020533" y="3108953"/>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53" name="Triangle 152">
            <a:extLst>
              <a:ext uri="{FF2B5EF4-FFF2-40B4-BE49-F238E27FC236}">
                <a16:creationId xmlns:a16="http://schemas.microsoft.com/office/drawing/2014/main" id="{8521CE47-B9DD-FF40-8E5D-1831D9A5654E}"/>
              </a:ext>
            </a:extLst>
          </p:cNvPr>
          <p:cNvSpPr/>
          <p:nvPr/>
        </p:nvSpPr>
        <p:spPr>
          <a:xfrm>
            <a:off x="4522257" y="1427678"/>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54" name="Rectangle 153">
            <a:extLst>
              <a:ext uri="{FF2B5EF4-FFF2-40B4-BE49-F238E27FC236}">
                <a16:creationId xmlns:a16="http://schemas.microsoft.com/office/drawing/2014/main" id="{318F996E-3B04-E24F-ABB0-CFAFD0DB2015}"/>
              </a:ext>
            </a:extLst>
          </p:cNvPr>
          <p:cNvSpPr>
            <a:spLocks noChangeAspect="1"/>
          </p:cNvSpPr>
          <p:nvPr/>
        </p:nvSpPr>
        <p:spPr>
          <a:xfrm>
            <a:off x="4522257" y="1321815"/>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55" name="Oval 154">
            <a:extLst>
              <a:ext uri="{FF2B5EF4-FFF2-40B4-BE49-F238E27FC236}">
                <a16:creationId xmlns:a16="http://schemas.microsoft.com/office/drawing/2014/main" id="{E3653B00-55B2-584C-9910-8314F9B26DCE}"/>
              </a:ext>
            </a:extLst>
          </p:cNvPr>
          <p:cNvSpPr/>
          <p:nvPr/>
        </p:nvSpPr>
        <p:spPr>
          <a:xfrm>
            <a:off x="4419557" y="1325870"/>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56" name="Oval 155">
            <a:extLst>
              <a:ext uri="{FF2B5EF4-FFF2-40B4-BE49-F238E27FC236}">
                <a16:creationId xmlns:a16="http://schemas.microsoft.com/office/drawing/2014/main" id="{AD0B8E9A-CD44-F243-BDEB-2A1E290CDCD1}"/>
              </a:ext>
            </a:extLst>
          </p:cNvPr>
          <p:cNvSpPr/>
          <p:nvPr/>
        </p:nvSpPr>
        <p:spPr>
          <a:xfrm>
            <a:off x="4421983" y="1437481"/>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57" name="Triangle 156">
            <a:extLst>
              <a:ext uri="{FF2B5EF4-FFF2-40B4-BE49-F238E27FC236}">
                <a16:creationId xmlns:a16="http://schemas.microsoft.com/office/drawing/2014/main" id="{2A550AF1-5018-DC44-A4CB-D27C6CFF5253}"/>
              </a:ext>
            </a:extLst>
          </p:cNvPr>
          <p:cNvSpPr/>
          <p:nvPr/>
        </p:nvSpPr>
        <p:spPr>
          <a:xfrm>
            <a:off x="3926278" y="4254486"/>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58" name="Oval 157">
            <a:extLst>
              <a:ext uri="{FF2B5EF4-FFF2-40B4-BE49-F238E27FC236}">
                <a16:creationId xmlns:a16="http://schemas.microsoft.com/office/drawing/2014/main" id="{81930307-20F3-7C4C-83F1-8FE543258027}"/>
              </a:ext>
            </a:extLst>
          </p:cNvPr>
          <p:cNvSpPr/>
          <p:nvPr/>
        </p:nvSpPr>
        <p:spPr>
          <a:xfrm>
            <a:off x="3826004" y="4264289"/>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59" name="Triangle 158">
            <a:extLst>
              <a:ext uri="{FF2B5EF4-FFF2-40B4-BE49-F238E27FC236}">
                <a16:creationId xmlns:a16="http://schemas.microsoft.com/office/drawing/2014/main" id="{81D30469-E985-2845-B0AA-16C97326DEA6}"/>
              </a:ext>
            </a:extLst>
          </p:cNvPr>
          <p:cNvSpPr/>
          <p:nvPr/>
        </p:nvSpPr>
        <p:spPr>
          <a:xfrm>
            <a:off x="3922365" y="4352213"/>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60" name="Oval 159">
            <a:extLst>
              <a:ext uri="{FF2B5EF4-FFF2-40B4-BE49-F238E27FC236}">
                <a16:creationId xmlns:a16="http://schemas.microsoft.com/office/drawing/2014/main" id="{BE1D2E88-082A-6C48-84EF-84212EA1D43C}"/>
              </a:ext>
            </a:extLst>
          </p:cNvPr>
          <p:cNvSpPr/>
          <p:nvPr/>
        </p:nvSpPr>
        <p:spPr>
          <a:xfrm>
            <a:off x="3822091" y="4362016"/>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61" name="Oval 160">
            <a:extLst>
              <a:ext uri="{FF2B5EF4-FFF2-40B4-BE49-F238E27FC236}">
                <a16:creationId xmlns:a16="http://schemas.microsoft.com/office/drawing/2014/main" id="{B15B5213-C5EF-2A47-90C1-ABD6591D74A3}"/>
              </a:ext>
            </a:extLst>
          </p:cNvPr>
          <p:cNvSpPr/>
          <p:nvPr/>
        </p:nvSpPr>
        <p:spPr>
          <a:xfrm>
            <a:off x="6348635" y="4271449"/>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62" name="Oval 161">
            <a:extLst>
              <a:ext uri="{FF2B5EF4-FFF2-40B4-BE49-F238E27FC236}">
                <a16:creationId xmlns:a16="http://schemas.microsoft.com/office/drawing/2014/main" id="{58D62E07-6DF3-A745-9412-F54DD6CA20F4}"/>
              </a:ext>
            </a:extLst>
          </p:cNvPr>
          <p:cNvSpPr/>
          <p:nvPr/>
        </p:nvSpPr>
        <p:spPr>
          <a:xfrm>
            <a:off x="6348635" y="4372891"/>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63" name="Oval 162">
            <a:extLst>
              <a:ext uri="{FF2B5EF4-FFF2-40B4-BE49-F238E27FC236}">
                <a16:creationId xmlns:a16="http://schemas.microsoft.com/office/drawing/2014/main" id="{167898B2-7B6F-9049-B527-9AA5D9C064A9}"/>
              </a:ext>
            </a:extLst>
          </p:cNvPr>
          <p:cNvSpPr/>
          <p:nvPr/>
        </p:nvSpPr>
        <p:spPr>
          <a:xfrm>
            <a:off x="6348635" y="4476814"/>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64" name="Oval 163">
            <a:extLst>
              <a:ext uri="{FF2B5EF4-FFF2-40B4-BE49-F238E27FC236}">
                <a16:creationId xmlns:a16="http://schemas.microsoft.com/office/drawing/2014/main" id="{E5A8295A-EFDA-B04E-8A65-998B7E8551F0}"/>
              </a:ext>
            </a:extLst>
          </p:cNvPr>
          <p:cNvSpPr/>
          <p:nvPr/>
        </p:nvSpPr>
        <p:spPr>
          <a:xfrm>
            <a:off x="6348635" y="4580736"/>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65" name="Triangle 164">
            <a:extLst>
              <a:ext uri="{FF2B5EF4-FFF2-40B4-BE49-F238E27FC236}">
                <a16:creationId xmlns:a16="http://schemas.microsoft.com/office/drawing/2014/main" id="{D61C0D40-8C55-1D4D-8AA5-50EAB575B2C6}"/>
              </a:ext>
            </a:extLst>
          </p:cNvPr>
          <p:cNvSpPr/>
          <p:nvPr/>
        </p:nvSpPr>
        <p:spPr>
          <a:xfrm>
            <a:off x="5974134" y="1311909"/>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66" name="Oval 165">
            <a:extLst>
              <a:ext uri="{FF2B5EF4-FFF2-40B4-BE49-F238E27FC236}">
                <a16:creationId xmlns:a16="http://schemas.microsoft.com/office/drawing/2014/main" id="{7BFEF34E-8A0D-3D4A-8AEB-F027266E7921}"/>
              </a:ext>
            </a:extLst>
          </p:cNvPr>
          <p:cNvSpPr/>
          <p:nvPr/>
        </p:nvSpPr>
        <p:spPr>
          <a:xfrm>
            <a:off x="5873860" y="1321713"/>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69" name="Rectangle 168">
            <a:extLst>
              <a:ext uri="{FF2B5EF4-FFF2-40B4-BE49-F238E27FC236}">
                <a16:creationId xmlns:a16="http://schemas.microsoft.com/office/drawing/2014/main" id="{E4CA8243-F2E7-2C4D-AFF1-148C36AFC6C3}"/>
              </a:ext>
            </a:extLst>
          </p:cNvPr>
          <p:cNvSpPr>
            <a:spLocks noChangeAspect="1"/>
          </p:cNvSpPr>
          <p:nvPr/>
        </p:nvSpPr>
        <p:spPr>
          <a:xfrm>
            <a:off x="5974134" y="1432591"/>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pic>
        <p:nvPicPr>
          <p:cNvPr id="11" name="Picture 10">
            <a:extLst>
              <a:ext uri="{FF2B5EF4-FFF2-40B4-BE49-F238E27FC236}">
                <a16:creationId xmlns:a16="http://schemas.microsoft.com/office/drawing/2014/main" id="{A5578331-3FF0-674C-AE51-D9462F6B632E}"/>
              </a:ext>
            </a:extLst>
          </p:cNvPr>
          <p:cNvPicPr>
            <a:picLocks noChangeAspect="1"/>
          </p:cNvPicPr>
          <p:nvPr/>
        </p:nvPicPr>
        <p:blipFill rotWithShape="1">
          <a:blip r:embed="rId7"/>
          <a:srcRect l="11992" t="23281" r="14283" b="21308"/>
          <a:stretch/>
        </p:blipFill>
        <p:spPr>
          <a:xfrm>
            <a:off x="1046867" y="120822"/>
            <a:ext cx="1792239" cy="427912"/>
          </a:xfrm>
          <a:prstGeom prst="rect">
            <a:avLst/>
          </a:prstGeom>
        </p:spPr>
      </p:pic>
      <p:sp>
        <p:nvSpPr>
          <p:cNvPr id="199" name="TextBox 198">
            <a:extLst>
              <a:ext uri="{FF2B5EF4-FFF2-40B4-BE49-F238E27FC236}">
                <a16:creationId xmlns:a16="http://schemas.microsoft.com/office/drawing/2014/main" id="{977229B4-3BAC-634C-A8C9-6E7D459BDD7D}"/>
              </a:ext>
            </a:extLst>
          </p:cNvPr>
          <p:cNvSpPr txBox="1"/>
          <p:nvPr/>
        </p:nvSpPr>
        <p:spPr>
          <a:xfrm>
            <a:off x="6917165" y="1846891"/>
            <a:ext cx="1093575" cy="230812"/>
          </a:xfrm>
          <a:prstGeom prst="rect">
            <a:avLst/>
          </a:prstGeom>
          <a:noFill/>
        </p:spPr>
        <p:txBody>
          <a:bodyPr wrap="square" lIns="0" tIns="34280" rIns="0" bIns="34280">
            <a:spAutoFit/>
          </a:bodyPr>
          <a:lstStyle/>
          <a:p>
            <a:pPr defTabSz="685537">
              <a:defRPr/>
            </a:pPr>
            <a:r>
              <a:rPr lang="en-US" sz="1050" b="1" dirty="0">
                <a:solidFill>
                  <a:srgbClr val="FFFFFF"/>
                </a:solidFill>
                <a:latin typeface="Arial"/>
                <a:ea typeface="Arial Narrow" charset="0"/>
                <a:cs typeface="Arial Narrow" charset="0"/>
              </a:rPr>
              <a:t>Cybersecurity</a:t>
            </a:r>
          </a:p>
        </p:txBody>
      </p:sp>
      <p:sp>
        <p:nvSpPr>
          <p:cNvPr id="200" name="Rectangle 199">
            <a:extLst>
              <a:ext uri="{FF2B5EF4-FFF2-40B4-BE49-F238E27FC236}">
                <a16:creationId xmlns:a16="http://schemas.microsoft.com/office/drawing/2014/main" id="{7C148DAC-3E12-E24B-AAE8-0C56BD0FAF55}"/>
              </a:ext>
            </a:extLst>
          </p:cNvPr>
          <p:cNvSpPr/>
          <p:nvPr/>
        </p:nvSpPr>
        <p:spPr bwMode="auto">
          <a:xfrm>
            <a:off x="6830133" y="2235171"/>
            <a:ext cx="1652232" cy="1658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750" b="1" dirty="0">
                <a:solidFill>
                  <a:srgbClr val="FFFFFF"/>
                </a:solidFill>
                <a:latin typeface="Arial"/>
                <a:ea typeface="Arial Narrow" charset="0"/>
                <a:cs typeface="Arial Narrow" charset="0"/>
              </a:rPr>
              <a:t>CCNA Security</a:t>
            </a:r>
          </a:p>
        </p:txBody>
      </p:sp>
      <p:sp>
        <p:nvSpPr>
          <p:cNvPr id="201" name="Rectangle 200">
            <a:extLst>
              <a:ext uri="{FF2B5EF4-FFF2-40B4-BE49-F238E27FC236}">
                <a16:creationId xmlns:a16="http://schemas.microsoft.com/office/drawing/2014/main" id="{E5CA82B0-AB0F-164E-988F-AC834C069891}"/>
              </a:ext>
            </a:extLst>
          </p:cNvPr>
          <p:cNvSpPr/>
          <p:nvPr/>
        </p:nvSpPr>
        <p:spPr bwMode="auto">
          <a:xfrm>
            <a:off x="6830135" y="2431149"/>
            <a:ext cx="1442739" cy="2024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750" b="1" dirty="0">
                <a:solidFill>
                  <a:srgbClr val="FFFFFF"/>
                </a:solidFill>
                <a:latin typeface="Arial"/>
                <a:ea typeface="Arial Narrow" charset="0"/>
                <a:cs typeface="Arial Narrow" charset="0"/>
              </a:rPr>
              <a:t>CCNA Cybersecurity Operations </a:t>
            </a:r>
          </a:p>
        </p:txBody>
      </p:sp>
      <p:sp>
        <p:nvSpPr>
          <p:cNvPr id="202" name="Rectangle 201">
            <a:extLst>
              <a:ext uri="{FF2B5EF4-FFF2-40B4-BE49-F238E27FC236}">
                <a16:creationId xmlns:a16="http://schemas.microsoft.com/office/drawing/2014/main" id="{AE8D991C-6267-954F-8A60-1846F30799F2}"/>
              </a:ext>
            </a:extLst>
          </p:cNvPr>
          <p:cNvSpPr/>
          <p:nvPr/>
        </p:nvSpPr>
        <p:spPr bwMode="auto">
          <a:xfrm>
            <a:off x="6830133" y="2665922"/>
            <a:ext cx="1202304" cy="2998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750" b="1" dirty="0">
                <a:solidFill>
                  <a:srgbClr val="FFFFFF"/>
                </a:solidFill>
                <a:latin typeface="Arial"/>
                <a:ea typeface="Arial Narrow" charset="0"/>
                <a:cs typeface="Arial Narrow" charset="0"/>
              </a:rPr>
              <a:t>IoT Fundamentals: </a:t>
            </a:r>
          </a:p>
          <a:p>
            <a:pPr defTabSz="457022">
              <a:defRPr/>
            </a:pPr>
            <a:r>
              <a:rPr lang="en-US" sz="750" b="1" dirty="0">
                <a:solidFill>
                  <a:srgbClr val="FFFFFF"/>
                </a:solidFill>
                <a:latin typeface="Arial"/>
                <a:ea typeface="Arial Narrow" charset="0"/>
                <a:cs typeface="Arial Narrow" charset="0"/>
              </a:rPr>
              <a:t>   </a:t>
            </a:r>
            <a:r>
              <a:rPr lang="en-US" sz="750" dirty="0">
                <a:solidFill>
                  <a:srgbClr val="FFFFFF"/>
                </a:solidFill>
                <a:latin typeface="Arial"/>
                <a:ea typeface="Arial Narrow" charset="0"/>
                <a:cs typeface="Arial Narrow" charset="0"/>
              </a:rPr>
              <a:t>IoT Security</a:t>
            </a:r>
          </a:p>
        </p:txBody>
      </p:sp>
      <p:grpSp>
        <p:nvGrpSpPr>
          <p:cNvPr id="203" name="Group 202">
            <a:extLst>
              <a:ext uri="{FF2B5EF4-FFF2-40B4-BE49-F238E27FC236}">
                <a16:creationId xmlns:a16="http://schemas.microsoft.com/office/drawing/2014/main" id="{3CDBC2E6-18C8-A14E-B8EF-5831F26D4DFB}"/>
              </a:ext>
            </a:extLst>
          </p:cNvPr>
          <p:cNvGrpSpPr>
            <a:grpSpLocks noChangeAspect="1"/>
          </p:cNvGrpSpPr>
          <p:nvPr/>
        </p:nvGrpSpPr>
        <p:grpSpPr>
          <a:xfrm>
            <a:off x="6632389" y="1843683"/>
            <a:ext cx="205740" cy="212561"/>
            <a:chOff x="3254136" y="1981859"/>
            <a:chExt cx="460842" cy="476120"/>
          </a:xfrm>
        </p:grpSpPr>
        <p:pic>
          <p:nvPicPr>
            <p:cNvPr id="209" name="Picture 208">
              <a:extLst>
                <a:ext uri="{FF2B5EF4-FFF2-40B4-BE49-F238E27FC236}">
                  <a16:creationId xmlns:a16="http://schemas.microsoft.com/office/drawing/2014/main" id="{662F0971-7EB5-A442-992A-7F7E376D065F}"/>
                </a:ext>
              </a:extLst>
            </p:cNvPr>
            <p:cNvPicPr>
              <a:picLocks noChangeAspect="1"/>
            </p:cNvPicPr>
            <p:nvPr/>
          </p:nvPicPr>
          <p:blipFill>
            <a:blip r:embed="rId8"/>
            <a:stretch>
              <a:fillRect/>
            </a:stretch>
          </p:blipFill>
          <p:spPr>
            <a:xfrm>
              <a:off x="3257778" y="1981859"/>
              <a:ext cx="457200" cy="457200"/>
            </a:xfrm>
            <a:prstGeom prst="rect">
              <a:avLst/>
            </a:prstGeom>
          </p:spPr>
        </p:pic>
        <p:sp>
          <p:nvSpPr>
            <p:cNvPr id="210" name="Oval 209">
              <a:extLst>
                <a:ext uri="{FF2B5EF4-FFF2-40B4-BE49-F238E27FC236}">
                  <a16:creationId xmlns:a16="http://schemas.microsoft.com/office/drawing/2014/main" id="{4384E29B-D796-0742-A802-575A6EB8F3DE}"/>
                </a:ext>
              </a:extLst>
            </p:cNvPr>
            <p:cNvSpPr/>
            <p:nvPr/>
          </p:nvSpPr>
          <p:spPr>
            <a:xfrm>
              <a:off x="3254136" y="2000779"/>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defRPr/>
              </a:pPr>
              <a:endParaRPr lang="en-US" sz="1350" dirty="0">
                <a:solidFill>
                  <a:srgbClr val="FFFFFF"/>
                </a:solidFill>
                <a:latin typeface="Arial"/>
              </a:endParaRPr>
            </a:p>
          </p:txBody>
        </p:sp>
      </p:grpSp>
      <p:sp>
        <p:nvSpPr>
          <p:cNvPr id="204" name="Rectangle 203">
            <a:extLst>
              <a:ext uri="{FF2B5EF4-FFF2-40B4-BE49-F238E27FC236}">
                <a16:creationId xmlns:a16="http://schemas.microsoft.com/office/drawing/2014/main" id="{A608BC71-7FD6-FA41-BEF1-DC2F2AE2702C}"/>
              </a:ext>
            </a:extLst>
          </p:cNvPr>
          <p:cNvSpPr>
            <a:spLocks noChangeAspect="1"/>
          </p:cNvSpPr>
          <p:nvPr/>
        </p:nvSpPr>
        <p:spPr>
          <a:xfrm>
            <a:off x="6807671" y="2290391"/>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205" name="Oval 204">
            <a:extLst>
              <a:ext uri="{FF2B5EF4-FFF2-40B4-BE49-F238E27FC236}">
                <a16:creationId xmlns:a16="http://schemas.microsoft.com/office/drawing/2014/main" id="{AB44A5F1-FD6B-724F-B3F4-D6C82E754356}"/>
              </a:ext>
            </a:extLst>
          </p:cNvPr>
          <p:cNvSpPr/>
          <p:nvPr/>
        </p:nvSpPr>
        <p:spPr>
          <a:xfrm>
            <a:off x="6699196" y="2293499"/>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206" name="Rectangle 205">
            <a:extLst>
              <a:ext uri="{FF2B5EF4-FFF2-40B4-BE49-F238E27FC236}">
                <a16:creationId xmlns:a16="http://schemas.microsoft.com/office/drawing/2014/main" id="{2E76876B-6D5C-4741-BBC2-D517E9C2DC00}"/>
              </a:ext>
            </a:extLst>
          </p:cNvPr>
          <p:cNvSpPr>
            <a:spLocks noChangeAspect="1"/>
          </p:cNvSpPr>
          <p:nvPr/>
        </p:nvSpPr>
        <p:spPr>
          <a:xfrm>
            <a:off x="6807671" y="2447979"/>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207" name="Oval 206">
            <a:extLst>
              <a:ext uri="{FF2B5EF4-FFF2-40B4-BE49-F238E27FC236}">
                <a16:creationId xmlns:a16="http://schemas.microsoft.com/office/drawing/2014/main" id="{04094019-9D48-BF42-944D-7F1FD53DBCB3}"/>
              </a:ext>
            </a:extLst>
          </p:cNvPr>
          <p:cNvSpPr/>
          <p:nvPr/>
        </p:nvSpPr>
        <p:spPr>
          <a:xfrm>
            <a:off x="6699196" y="2451087"/>
            <a:ext cx="60433" cy="60433"/>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208" name="Rectangle 207">
            <a:extLst>
              <a:ext uri="{FF2B5EF4-FFF2-40B4-BE49-F238E27FC236}">
                <a16:creationId xmlns:a16="http://schemas.microsoft.com/office/drawing/2014/main" id="{ADC8CAEB-75FC-4C47-821A-B3927A3F65BF}"/>
              </a:ext>
            </a:extLst>
          </p:cNvPr>
          <p:cNvSpPr>
            <a:spLocks noChangeAspect="1"/>
          </p:cNvSpPr>
          <p:nvPr/>
        </p:nvSpPr>
        <p:spPr>
          <a:xfrm>
            <a:off x="6807670" y="2844494"/>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212" name="Rectangle 211">
            <a:extLst>
              <a:ext uri="{FF2B5EF4-FFF2-40B4-BE49-F238E27FC236}">
                <a16:creationId xmlns:a16="http://schemas.microsoft.com/office/drawing/2014/main" id="{B8EA866C-F080-B94E-AFA4-11C50B8B01E1}"/>
              </a:ext>
            </a:extLst>
          </p:cNvPr>
          <p:cNvSpPr/>
          <p:nvPr/>
        </p:nvSpPr>
        <p:spPr bwMode="auto">
          <a:xfrm>
            <a:off x="4843628" y="2637557"/>
            <a:ext cx="1306428" cy="2998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750" b="1" dirty="0">
                <a:solidFill>
                  <a:srgbClr val="FFFFFF"/>
                </a:solidFill>
                <a:latin typeface="Arial"/>
                <a:ea typeface="Arial Narrow" charset="0"/>
                <a:cs typeface="Arial Narrow" charset="0"/>
              </a:rPr>
              <a:t>IoT Fundamentals:</a:t>
            </a:r>
          </a:p>
          <a:p>
            <a:pPr defTabSz="457022">
              <a:defRPr/>
            </a:pPr>
            <a:r>
              <a:rPr lang="en-US" sz="750" dirty="0">
                <a:solidFill>
                  <a:srgbClr val="FFFFFF"/>
                </a:solidFill>
                <a:latin typeface="Arial"/>
                <a:ea typeface="Arial Narrow" charset="0"/>
                <a:cs typeface="Arial Narrow" charset="0"/>
              </a:rPr>
              <a:t>   Connecting Things</a:t>
            </a:r>
          </a:p>
          <a:p>
            <a:pPr defTabSz="457022">
              <a:defRPr/>
            </a:pPr>
            <a:r>
              <a:rPr lang="en-US" sz="750" dirty="0">
                <a:solidFill>
                  <a:srgbClr val="FFFFFF"/>
                </a:solidFill>
                <a:latin typeface="Arial"/>
                <a:ea typeface="Arial Narrow" charset="0"/>
                <a:cs typeface="Arial Narrow" charset="0"/>
              </a:rPr>
              <a:t>   Big Data &amp; Analytics</a:t>
            </a:r>
          </a:p>
        </p:txBody>
      </p:sp>
      <p:sp>
        <p:nvSpPr>
          <p:cNvPr id="213" name="Rectangle 212">
            <a:extLst>
              <a:ext uri="{FF2B5EF4-FFF2-40B4-BE49-F238E27FC236}">
                <a16:creationId xmlns:a16="http://schemas.microsoft.com/office/drawing/2014/main" id="{8D0D6998-178D-844B-A3F3-14E6D8C2F0F8}"/>
              </a:ext>
            </a:extLst>
          </p:cNvPr>
          <p:cNvSpPr/>
          <p:nvPr/>
        </p:nvSpPr>
        <p:spPr bwMode="auto">
          <a:xfrm>
            <a:off x="4822198" y="2271657"/>
            <a:ext cx="1609472" cy="2307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defTabSz="457022">
              <a:defRPr/>
            </a:pPr>
            <a:r>
              <a:rPr lang="en-US" sz="750" b="1" dirty="0">
                <a:solidFill>
                  <a:srgbClr val="FFFFFF"/>
                </a:solidFill>
                <a:latin typeface="Arial"/>
                <a:ea typeface="Arial Narrow" charset="0"/>
                <a:cs typeface="Arial Narrow" charset="0"/>
              </a:rPr>
              <a:t>Emerging Tech Workshops:</a:t>
            </a:r>
          </a:p>
          <a:p>
            <a:pPr defTabSz="457022">
              <a:defRPr/>
            </a:pPr>
            <a:r>
              <a:rPr lang="en-US" sz="750" b="1" dirty="0">
                <a:solidFill>
                  <a:srgbClr val="FFFFFF"/>
                </a:solidFill>
                <a:latin typeface="Arial"/>
                <a:ea typeface="Arial Narrow" charset="0"/>
                <a:cs typeface="Arial Narrow" charset="0"/>
              </a:rPr>
              <a:t>   </a:t>
            </a:r>
            <a:r>
              <a:rPr lang="en-US" sz="750" dirty="0">
                <a:solidFill>
                  <a:srgbClr val="FFFFFF"/>
                </a:solidFill>
                <a:latin typeface="Arial"/>
                <a:ea typeface="Arial Narrow" charset="0"/>
                <a:cs typeface="Arial Narrow" charset="0"/>
              </a:rPr>
              <a:t>Network Programmability</a:t>
            </a:r>
          </a:p>
          <a:p>
            <a:pPr defTabSz="457022">
              <a:defRPr/>
            </a:pPr>
            <a:r>
              <a:rPr lang="en-US" sz="750" dirty="0">
                <a:solidFill>
                  <a:srgbClr val="FFFFFF"/>
                </a:solidFill>
                <a:latin typeface="Arial"/>
                <a:ea typeface="Arial Narrow" charset="0"/>
                <a:cs typeface="Arial Narrow" charset="0"/>
              </a:rPr>
              <a:t>   Experimenting with REST APIs</a:t>
            </a:r>
          </a:p>
        </p:txBody>
      </p:sp>
      <p:grpSp>
        <p:nvGrpSpPr>
          <p:cNvPr id="214" name="Group 213">
            <a:extLst>
              <a:ext uri="{FF2B5EF4-FFF2-40B4-BE49-F238E27FC236}">
                <a16:creationId xmlns:a16="http://schemas.microsoft.com/office/drawing/2014/main" id="{0EB0A959-E3B5-0941-988F-9CAADFEF54D0}"/>
              </a:ext>
            </a:extLst>
          </p:cNvPr>
          <p:cNvGrpSpPr>
            <a:grpSpLocks noChangeAspect="1"/>
          </p:cNvGrpSpPr>
          <p:nvPr/>
        </p:nvGrpSpPr>
        <p:grpSpPr>
          <a:xfrm>
            <a:off x="4662494" y="1853721"/>
            <a:ext cx="205740" cy="205271"/>
            <a:chOff x="7696192" y="2083736"/>
            <a:chExt cx="458243" cy="457200"/>
          </a:xfrm>
        </p:grpSpPr>
        <p:pic>
          <p:nvPicPr>
            <p:cNvPr id="222" name="Picture 221">
              <a:extLst>
                <a:ext uri="{FF2B5EF4-FFF2-40B4-BE49-F238E27FC236}">
                  <a16:creationId xmlns:a16="http://schemas.microsoft.com/office/drawing/2014/main" id="{4116541F-F6E0-744D-B7CA-4CFCF10BF5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7235" y="2083736"/>
              <a:ext cx="457200" cy="457200"/>
            </a:xfrm>
            <a:prstGeom prst="rect">
              <a:avLst/>
            </a:prstGeom>
          </p:spPr>
        </p:pic>
        <p:sp>
          <p:nvSpPr>
            <p:cNvPr id="223" name="Oval 222">
              <a:extLst>
                <a:ext uri="{FF2B5EF4-FFF2-40B4-BE49-F238E27FC236}">
                  <a16:creationId xmlns:a16="http://schemas.microsoft.com/office/drawing/2014/main" id="{260D81AF-EA9D-3840-8490-C135F6518217}"/>
                </a:ext>
              </a:extLst>
            </p:cNvPr>
            <p:cNvSpPr/>
            <p:nvPr/>
          </p:nvSpPr>
          <p:spPr>
            <a:xfrm>
              <a:off x="7696192" y="2083736"/>
              <a:ext cx="457200" cy="4572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defRPr/>
              </a:pPr>
              <a:endParaRPr lang="en-US" sz="1350" dirty="0">
                <a:solidFill>
                  <a:srgbClr val="FFFFFF"/>
                </a:solidFill>
                <a:latin typeface="Arial"/>
              </a:endParaRPr>
            </a:p>
          </p:txBody>
        </p:sp>
      </p:grpSp>
      <p:sp>
        <p:nvSpPr>
          <p:cNvPr id="215" name="Rectangle 214">
            <a:extLst>
              <a:ext uri="{FF2B5EF4-FFF2-40B4-BE49-F238E27FC236}">
                <a16:creationId xmlns:a16="http://schemas.microsoft.com/office/drawing/2014/main" id="{8120BB8E-97FE-E948-9378-98E0C0850800}"/>
              </a:ext>
            </a:extLst>
          </p:cNvPr>
          <p:cNvSpPr>
            <a:spLocks noChangeAspect="1"/>
          </p:cNvSpPr>
          <p:nvPr/>
        </p:nvSpPr>
        <p:spPr>
          <a:xfrm>
            <a:off x="4803559" y="2355556"/>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216" name="Rectangle 215">
            <a:extLst>
              <a:ext uri="{FF2B5EF4-FFF2-40B4-BE49-F238E27FC236}">
                <a16:creationId xmlns:a16="http://schemas.microsoft.com/office/drawing/2014/main" id="{35FC8D8D-FD78-594D-916B-FBE1CA115BF5}"/>
              </a:ext>
            </a:extLst>
          </p:cNvPr>
          <p:cNvSpPr>
            <a:spLocks noChangeAspect="1"/>
          </p:cNvSpPr>
          <p:nvPr/>
        </p:nvSpPr>
        <p:spPr>
          <a:xfrm>
            <a:off x="4803559" y="2758472"/>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217" name="Rectangle 216">
            <a:extLst>
              <a:ext uri="{FF2B5EF4-FFF2-40B4-BE49-F238E27FC236}">
                <a16:creationId xmlns:a16="http://schemas.microsoft.com/office/drawing/2014/main" id="{6E123BA9-2584-A54D-A2B3-398B7A6CFCDE}"/>
              </a:ext>
            </a:extLst>
          </p:cNvPr>
          <p:cNvSpPr>
            <a:spLocks noChangeAspect="1"/>
          </p:cNvSpPr>
          <p:nvPr/>
        </p:nvSpPr>
        <p:spPr>
          <a:xfrm>
            <a:off x="4803559" y="2872107"/>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219" name="TextBox 218">
            <a:extLst>
              <a:ext uri="{FF2B5EF4-FFF2-40B4-BE49-F238E27FC236}">
                <a16:creationId xmlns:a16="http://schemas.microsoft.com/office/drawing/2014/main" id="{6203D0C0-D491-F14E-8A27-D669DCCB242A}"/>
              </a:ext>
            </a:extLst>
          </p:cNvPr>
          <p:cNvSpPr txBox="1"/>
          <p:nvPr/>
        </p:nvSpPr>
        <p:spPr>
          <a:xfrm>
            <a:off x="4899761" y="1790564"/>
            <a:ext cx="1262373" cy="392395"/>
          </a:xfrm>
          <a:prstGeom prst="rect">
            <a:avLst/>
          </a:prstGeom>
          <a:noFill/>
        </p:spPr>
        <p:txBody>
          <a:bodyPr wrap="square" lIns="0" tIns="34280" rIns="0" bIns="34280">
            <a:spAutoFit/>
          </a:bodyPr>
          <a:lstStyle/>
          <a:p>
            <a:pPr algn="ctr" defTabSz="685537">
              <a:defRPr/>
            </a:pPr>
            <a:r>
              <a:rPr lang="en-US" sz="1050" b="1" dirty="0">
                <a:solidFill>
                  <a:srgbClr val="FFFFFF"/>
                </a:solidFill>
                <a:latin typeface="Arial"/>
                <a:ea typeface="Arial Narrow" charset="0"/>
                <a:cs typeface="Arial Narrow" charset="0"/>
              </a:rPr>
              <a:t>Programmable</a:t>
            </a:r>
          </a:p>
          <a:p>
            <a:pPr algn="ctr" defTabSz="685537">
              <a:defRPr/>
            </a:pPr>
            <a:r>
              <a:rPr lang="en-US" sz="1050" b="1" dirty="0">
                <a:solidFill>
                  <a:srgbClr val="FFFFFF"/>
                </a:solidFill>
                <a:latin typeface="Arial"/>
                <a:ea typeface="Arial Narrow" charset="0"/>
                <a:cs typeface="Arial Narrow" charset="0"/>
              </a:rPr>
              <a:t>Infrastructure</a:t>
            </a:r>
          </a:p>
        </p:txBody>
      </p:sp>
      <p:sp>
        <p:nvSpPr>
          <p:cNvPr id="224" name="Rectangle 223">
            <a:extLst>
              <a:ext uri="{FF2B5EF4-FFF2-40B4-BE49-F238E27FC236}">
                <a16:creationId xmlns:a16="http://schemas.microsoft.com/office/drawing/2014/main" id="{E5FFAAE1-27B0-A84F-B1E9-A3755B649C8D}"/>
              </a:ext>
            </a:extLst>
          </p:cNvPr>
          <p:cNvSpPr>
            <a:spLocks noChangeAspect="1"/>
          </p:cNvSpPr>
          <p:nvPr/>
        </p:nvSpPr>
        <p:spPr>
          <a:xfrm>
            <a:off x="4803559" y="2469856"/>
            <a:ext cx="54864" cy="57690"/>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123" name="Triangle 122">
            <a:extLst>
              <a:ext uri="{FF2B5EF4-FFF2-40B4-BE49-F238E27FC236}">
                <a16:creationId xmlns:a16="http://schemas.microsoft.com/office/drawing/2014/main" id="{E5D836CE-07F9-FA4B-AD70-0724A9F2BEA1}"/>
              </a:ext>
            </a:extLst>
          </p:cNvPr>
          <p:cNvSpPr/>
          <p:nvPr/>
        </p:nvSpPr>
        <p:spPr>
          <a:xfrm>
            <a:off x="1306226" y="2862744"/>
            <a:ext cx="68580" cy="68580"/>
          </a:xfrm>
          <a:prstGeom prst="triangl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fontAlgn="auto">
              <a:spcBef>
                <a:spcPts val="0"/>
              </a:spcBef>
              <a:spcAft>
                <a:spcPts val="0"/>
              </a:spcAft>
              <a:defRPr/>
            </a:pPr>
            <a:endParaRPr lang="en-US" sz="1350" dirty="0">
              <a:solidFill>
                <a:srgbClr val="FFFFFF"/>
              </a:solidFill>
              <a:latin typeface="Arial"/>
            </a:endParaRPr>
          </a:p>
        </p:txBody>
      </p:sp>
      <p:sp>
        <p:nvSpPr>
          <p:cNvPr id="4" name="TextBox 3">
            <a:extLst>
              <a:ext uri="{FF2B5EF4-FFF2-40B4-BE49-F238E27FC236}">
                <a16:creationId xmlns:a16="http://schemas.microsoft.com/office/drawing/2014/main" id="{080FC751-9D6B-0442-9D6F-28BCE071CE9D}"/>
              </a:ext>
            </a:extLst>
          </p:cNvPr>
          <p:cNvSpPr txBox="1"/>
          <p:nvPr/>
        </p:nvSpPr>
        <p:spPr>
          <a:xfrm>
            <a:off x="7762348" y="327085"/>
            <a:ext cx="883575" cy="230832"/>
          </a:xfrm>
          <a:prstGeom prst="rect">
            <a:avLst/>
          </a:prstGeom>
          <a:noFill/>
        </p:spPr>
        <p:txBody>
          <a:bodyPr wrap="none" rtlCol="0">
            <a:spAutoFit/>
          </a:bodyPr>
          <a:lstStyle/>
          <a:p>
            <a:pPr defTabSz="685783" fontAlgn="auto">
              <a:spcBef>
                <a:spcPts val="0"/>
              </a:spcBef>
              <a:spcAft>
                <a:spcPts val="0"/>
              </a:spcAft>
            </a:pPr>
            <a:r>
              <a:rPr lang="en-US" sz="900" dirty="0">
                <a:solidFill>
                  <a:srgbClr val="58585B"/>
                </a:solidFill>
                <a:latin typeface="Arial"/>
              </a:rPr>
              <a:t>October 2019</a:t>
            </a:r>
          </a:p>
        </p:txBody>
      </p:sp>
      <p:sp>
        <p:nvSpPr>
          <p:cNvPr id="2" name="5-Point Star 1">
            <a:extLst>
              <a:ext uri="{FF2B5EF4-FFF2-40B4-BE49-F238E27FC236}">
                <a16:creationId xmlns:a16="http://schemas.microsoft.com/office/drawing/2014/main" id="{63FA4732-0580-8740-B53C-F156967B7707}"/>
              </a:ext>
            </a:extLst>
          </p:cNvPr>
          <p:cNvSpPr>
            <a:spLocks noChangeAspect="1"/>
          </p:cNvSpPr>
          <p:nvPr/>
        </p:nvSpPr>
        <p:spPr>
          <a:xfrm>
            <a:off x="2903341" y="2259718"/>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19" name="5-Point Star 118">
            <a:extLst>
              <a:ext uri="{FF2B5EF4-FFF2-40B4-BE49-F238E27FC236}">
                <a16:creationId xmlns:a16="http://schemas.microsoft.com/office/drawing/2014/main" id="{DC684CA4-4469-3C48-9ECF-2147ED8CE82A}"/>
              </a:ext>
            </a:extLst>
          </p:cNvPr>
          <p:cNvSpPr>
            <a:spLocks noChangeAspect="1"/>
          </p:cNvSpPr>
          <p:nvPr/>
        </p:nvSpPr>
        <p:spPr>
          <a:xfrm>
            <a:off x="2903341" y="2367754"/>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20" name="5-Point Star 119">
            <a:extLst>
              <a:ext uri="{FF2B5EF4-FFF2-40B4-BE49-F238E27FC236}">
                <a16:creationId xmlns:a16="http://schemas.microsoft.com/office/drawing/2014/main" id="{AB4EE0F4-62AE-5A40-B409-9B71312456AD}"/>
              </a:ext>
            </a:extLst>
          </p:cNvPr>
          <p:cNvSpPr>
            <a:spLocks noChangeAspect="1"/>
          </p:cNvSpPr>
          <p:nvPr/>
        </p:nvSpPr>
        <p:spPr>
          <a:xfrm>
            <a:off x="2903341" y="2475790"/>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24" name="5-Point Star 123">
            <a:extLst>
              <a:ext uri="{FF2B5EF4-FFF2-40B4-BE49-F238E27FC236}">
                <a16:creationId xmlns:a16="http://schemas.microsoft.com/office/drawing/2014/main" id="{284CE192-A2BC-424D-808D-AB2151CCC3DC}"/>
              </a:ext>
            </a:extLst>
          </p:cNvPr>
          <p:cNvSpPr>
            <a:spLocks noChangeAspect="1"/>
          </p:cNvSpPr>
          <p:nvPr/>
        </p:nvSpPr>
        <p:spPr>
          <a:xfrm>
            <a:off x="2903341" y="2583826"/>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25" name="5-Point Star 124">
            <a:extLst>
              <a:ext uri="{FF2B5EF4-FFF2-40B4-BE49-F238E27FC236}">
                <a16:creationId xmlns:a16="http://schemas.microsoft.com/office/drawing/2014/main" id="{F868DD59-586D-C84D-995C-AFC103A648EB}"/>
              </a:ext>
            </a:extLst>
          </p:cNvPr>
          <p:cNvSpPr>
            <a:spLocks noChangeAspect="1"/>
          </p:cNvSpPr>
          <p:nvPr/>
        </p:nvSpPr>
        <p:spPr>
          <a:xfrm>
            <a:off x="2906095" y="2850365"/>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29" name="5-Point Star 128">
            <a:extLst>
              <a:ext uri="{FF2B5EF4-FFF2-40B4-BE49-F238E27FC236}">
                <a16:creationId xmlns:a16="http://schemas.microsoft.com/office/drawing/2014/main" id="{5CFEB4B4-5062-874A-AC54-E932BCCE877B}"/>
              </a:ext>
            </a:extLst>
          </p:cNvPr>
          <p:cNvSpPr>
            <a:spLocks noChangeAspect="1"/>
          </p:cNvSpPr>
          <p:nvPr/>
        </p:nvSpPr>
        <p:spPr>
          <a:xfrm>
            <a:off x="2906095" y="2970871"/>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30" name="5-Point Star 129">
            <a:extLst>
              <a:ext uri="{FF2B5EF4-FFF2-40B4-BE49-F238E27FC236}">
                <a16:creationId xmlns:a16="http://schemas.microsoft.com/office/drawing/2014/main" id="{0068AE32-9F42-2043-989E-80AB186F6B54}"/>
              </a:ext>
            </a:extLst>
          </p:cNvPr>
          <p:cNvSpPr>
            <a:spLocks noChangeAspect="1"/>
          </p:cNvSpPr>
          <p:nvPr/>
        </p:nvSpPr>
        <p:spPr>
          <a:xfrm>
            <a:off x="2906095" y="3091377"/>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31" name="5-Point Star 130">
            <a:extLst>
              <a:ext uri="{FF2B5EF4-FFF2-40B4-BE49-F238E27FC236}">
                <a16:creationId xmlns:a16="http://schemas.microsoft.com/office/drawing/2014/main" id="{164A5AC5-7857-BB4C-9139-6226EA8EC9B3}"/>
              </a:ext>
            </a:extLst>
          </p:cNvPr>
          <p:cNvSpPr>
            <a:spLocks noChangeAspect="1"/>
          </p:cNvSpPr>
          <p:nvPr/>
        </p:nvSpPr>
        <p:spPr>
          <a:xfrm>
            <a:off x="6574865" y="2274210"/>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32" name="5-Point Star 131">
            <a:extLst>
              <a:ext uri="{FF2B5EF4-FFF2-40B4-BE49-F238E27FC236}">
                <a16:creationId xmlns:a16="http://schemas.microsoft.com/office/drawing/2014/main" id="{ABC6A89F-CB46-5B48-906C-74BCA76B0B4F}"/>
              </a:ext>
            </a:extLst>
          </p:cNvPr>
          <p:cNvSpPr>
            <a:spLocks noChangeAspect="1"/>
          </p:cNvSpPr>
          <p:nvPr/>
        </p:nvSpPr>
        <p:spPr>
          <a:xfrm>
            <a:off x="6574865" y="2420116"/>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39" name="5-Point Star 138">
            <a:extLst>
              <a:ext uri="{FF2B5EF4-FFF2-40B4-BE49-F238E27FC236}">
                <a16:creationId xmlns:a16="http://schemas.microsoft.com/office/drawing/2014/main" id="{B51A01ED-56B1-B74A-9D44-22F7D194EE31}"/>
              </a:ext>
            </a:extLst>
          </p:cNvPr>
          <p:cNvSpPr>
            <a:spLocks noChangeAspect="1"/>
          </p:cNvSpPr>
          <p:nvPr/>
        </p:nvSpPr>
        <p:spPr>
          <a:xfrm>
            <a:off x="4672028" y="2733897"/>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40" name="5-Point Star 139">
            <a:extLst>
              <a:ext uri="{FF2B5EF4-FFF2-40B4-BE49-F238E27FC236}">
                <a16:creationId xmlns:a16="http://schemas.microsoft.com/office/drawing/2014/main" id="{3837B56C-2B04-7740-88A5-76879D0593A8}"/>
              </a:ext>
            </a:extLst>
          </p:cNvPr>
          <p:cNvSpPr>
            <a:spLocks noChangeAspect="1"/>
          </p:cNvSpPr>
          <p:nvPr/>
        </p:nvSpPr>
        <p:spPr>
          <a:xfrm>
            <a:off x="4669504" y="2851038"/>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48" name="5-Point Star 147">
            <a:extLst>
              <a:ext uri="{FF2B5EF4-FFF2-40B4-BE49-F238E27FC236}">
                <a16:creationId xmlns:a16="http://schemas.microsoft.com/office/drawing/2014/main" id="{2C0FB1D1-FC86-E94D-B7E6-072D63E3E721}"/>
              </a:ext>
            </a:extLst>
          </p:cNvPr>
          <p:cNvSpPr>
            <a:spLocks noChangeAspect="1"/>
          </p:cNvSpPr>
          <p:nvPr/>
        </p:nvSpPr>
        <p:spPr>
          <a:xfrm>
            <a:off x="4301310" y="1299303"/>
            <a:ext cx="91440" cy="91440"/>
          </a:xfrm>
          <a:prstGeom prst="star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49" name="5-Point Star 148">
            <a:extLst>
              <a:ext uri="{FF2B5EF4-FFF2-40B4-BE49-F238E27FC236}">
                <a16:creationId xmlns:a16="http://schemas.microsoft.com/office/drawing/2014/main" id="{21054E98-3A78-1E4F-A42C-26DDE4FCBA62}"/>
              </a:ext>
            </a:extLst>
          </p:cNvPr>
          <p:cNvSpPr>
            <a:spLocks noChangeAspect="1"/>
          </p:cNvSpPr>
          <p:nvPr/>
        </p:nvSpPr>
        <p:spPr>
          <a:xfrm>
            <a:off x="4457867" y="4795014"/>
            <a:ext cx="91440" cy="91440"/>
          </a:xfrm>
          <a:prstGeom prst="star5">
            <a:avLst/>
          </a:prstGeom>
          <a:solidFill>
            <a:schemeClr val="bg1"/>
          </a:solidFill>
          <a:ln w="6350">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a:endParaRPr lang="en-US" dirty="0">
              <a:solidFill>
                <a:srgbClr val="FFFFFF"/>
              </a:solidFill>
              <a:latin typeface="Arial"/>
            </a:endParaRPr>
          </a:p>
        </p:txBody>
      </p:sp>
      <p:sp>
        <p:nvSpPr>
          <p:cNvPr id="150" name="TextBox 149">
            <a:extLst>
              <a:ext uri="{FF2B5EF4-FFF2-40B4-BE49-F238E27FC236}">
                <a16:creationId xmlns:a16="http://schemas.microsoft.com/office/drawing/2014/main" id="{887E8C13-3124-D54C-BD15-E30FE2189B54}"/>
              </a:ext>
            </a:extLst>
          </p:cNvPr>
          <p:cNvSpPr txBox="1"/>
          <p:nvPr/>
        </p:nvSpPr>
        <p:spPr>
          <a:xfrm>
            <a:off x="4513125" y="4752850"/>
            <a:ext cx="1043105" cy="173124"/>
          </a:xfrm>
          <a:prstGeom prst="rect">
            <a:avLst/>
          </a:prstGeom>
          <a:noFill/>
        </p:spPr>
        <p:txBody>
          <a:bodyPr wrap="square" rtlCol="0">
            <a:spAutoFit/>
          </a:bodyPr>
          <a:lstStyle/>
          <a:p>
            <a:pPr defTabSz="685732" fontAlgn="auto">
              <a:spcBef>
                <a:spcPts val="0"/>
              </a:spcBef>
              <a:spcAft>
                <a:spcPts val="0"/>
              </a:spcAft>
              <a:defRPr/>
            </a:pPr>
            <a:r>
              <a:rPr lang="en-US" sz="525" dirty="0">
                <a:solidFill>
                  <a:srgbClr val="58585B"/>
                </a:solidFill>
                <a:latin typeface="Arial"/>
                <a:ea typeface="ＭＳ Ｐゴシック" charset="0"/>
              </a:rPr>
              <a:t>ASC Alignment Required</a:t>
            </a:r>
          </a:p>
        </p:txBody>
      </p:sp>
    </p:spTree>
    <p:extLst>
      <p:ext uri="{BB962C8B-B14F-4D97-AF65-F5344CB8AC3E}">
        <p14:creationId xmlns:p14="http://schemas.microsoft.com/office/powerpoint/2010/main" val="4052204212"/>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103&quot;&gt;&lt;property id=&quot;20148&quot; value=&quot;5&quot;/&gt;&lt;property id=&quot;20300&quot; value=&quot;Slide 58&quot;/&gt;&lt;property id=&quot;20307&quot; value=&quot;291&quot;/&gt;&lt;/object&gt;&lt;object type=&quot;3&quot; unique_id=&quot;16560&quot;&gt;&lt;property id=&quot;20148&quot; value=&quot;5&quot;/&gt;&lt;property id=&quot;20300&quot; value=&quot;Slide 1 - &amp;quot;Our New Learning Experience Story&amp;quot;&quot;/&gt;&lt;property id=&quot;20307&quot; value=&quot;524&quot;/&gt;&lt;/object&gt;&lt;object type=&quot;3&quot; unique_id=&quot;16561&quot;&gt;&lt;property id=&quot;20148&quot; value=&quot;5&quot;/&gt;&lt;property id=&quot;20300&quot; value=&quot;Slide 2 - &amp;quot;The Learning Experience  @ Cisco Networking Academy &amp;quot;&quot;/&gt;&lt;property id=&quot;20307&quot; value=&quot;525&quot;/&gt;&lt;/object&gt;&lt;object type=&quot;3&quot; unique_id=&quot;16562&quot;&gt;&lt;property id=&quot;20148&quot; value=&quot;5&quot;/&gt;&lt;property id=&quot;20300&quot; value=&quot;Slide 3&quot;/&gt;&lt;property id=&quot;20307&quot; value=&quot;526&quot;/&gt;&lt;/object&gt;&lt;object type=&quot;3&quot; unique_id=&quot;16563&quot;&gt;&lt;property id=&quot;20148&quot; value=&quot;5&quot;/&gt;&lt;property id=&quot;20300&quot; value=&quot;Slide 4 - &amp;quot;Cisco: The Worldwide Leader in IT&amp;quot;&quot;/&gt;&lt;property id=&quot;20307&quot; value=&quot;527&quot;/&gt;&lt;/object&gt;&lt;object type=&quot;3&quot; unique_id=&quot;16564&quot;&gt;&lt;property id=&quot;20148&quot; value=&quot;5&quot;/&gt;&lt;property id=&quot;20300&quot; value=&quot;Slide 5&quot;/&gt;&lt;property id=&quot;20307&quot; value=&quot;528&quot;/&gt;&lt;/object&gt;&lt;object type=&quot;3&quot; unique_id=&quot;16565&quot;&gt;&lt;property id=&quot;20148&quot; value=&quot;5&quot;/&gt;&lt;property id=&quot;20300&quot; value=&quot;Slide 6&quot;/&gt;&lt;property id=&quot;20307&quot; value=&quot;529&quot;/&gt;&lt;/object&gt;&lt;object type=&quot;3&quot; unique_id=&quot;16566&quot;&gt;&lt;property id=&quot;20148&quot; value=&quot;5&quot;/&gt;&lt;property id=&quot;20300&quot; value=&quot;Slide 7&quot;/&gt;&lt;property id=&quot;20307&quot; value=&quot;530&quot;/&gt;&lt;/object&gt;&lt;object type=&quot;3&quot; unique_id=&quot;16567&quot;&gt;&lt;property id=&quot;20148&quot; value=&quot;5&quot;/&gt;&lt;property id=&quot;20300&quot; value=&quot;Slide 8 - &amp;quot;The Learning Experience: Skills to Jobs &amp;quot;&quot;/&gt;&lt;property id=&quot;20307&quot; value=&quot;531&quot;/&gt;&lt;/object&gt;&lt;object type=&quot;3&quot; unique_id=&quot;16568&quot;&gt;&lt;property id=&quot;20148&quot; value=&quot;5&quot;/&gt;&lt;property id=&quot;20300&quot; value=&quot;Slide 9 - &amp;quot;Becoming a T-Shaped Professional&amp;quot;&quot;/&gt;&lt;property id=&quot;20307&quot; value=&quot;532&quot;/&gt;&lt;/object&gt;&lt;object type=&quot;3&quot; unique_id=&quot;16569&quot;&gt;&lt;property id=&quot;20148&quot; value=&quot;5&quot;/&gt;&lt;property id=&quot;20300&quot; value=&quot;Slide 10 - &amp;quot;Becoming a T-Shaped Professional&amp;quot;&quot;/&gt;&lt;property id=&quot;20307&quot; value=&quot;533&quot;/&gt;&lt;/object&gt;&lt;object type=&quot;3&quot; unique_id=&quot;16570&quot;&gt;&lt;property id=&quot;20148&quot; value=&quot;5&quot;/&gt;&lt;property id=&quot;20300&quot; value=&quot;Slide 11 - &amp;quot;Our Portfolio Builds Interest and Competency&amp;quot;&quot;/&gt;&lt;property id=&quot;20307&quot; value=&quot;534&quot;/&gt;&lt;/object&gt;&lt;object type=&quot;3&quot; unique_id=&quot;16571&quot;&gt;&lt;property id=&quot;20148&quot; value=&quot;5&quot;/&gt;&lt;property id=&quot;20300&quot; value=&quot;Slide 12&quot;/&gt;&lt;property id=&quot;20307&quot; value=&quot;535&quot;/&gt;&lt;/object&gt;&lt;object type=&quot;3&quot; unique_id=&quot;16572&quot;&gt;&lt;property id=&quot;20148&quot; value=&quot;5&quot;/&gt;&lt;property id=&quot;20300&quot; value=&quot;Slide 13 - &amp;quot;Cisco Networking Academy Learning Portfolio&amp;quot;&quot;/&gt;&lt;property id=&quot;20307&quot; value=&quot;536&quot;/&gt;&lt;/object&gt;&lt;object type=&quot;3&quot; unique_id=&quot;16573&quot;&gt;&lt;property id=&quot;20148&quot; value=&quot;5&quot;/&gt;&lt;property id=&quot;20300&quot; value=&quot;Slide 14&quot;/&gt;&lt;property id=&quot;20307&quot; value=&quot;537&quot;/&gt;&lt;/object&gt;&lt;object type=&quot;3&quot; unique_id=&quot;16574&quot;&gt;&lt;property id=&quot;20148&quot; value=&quot;5&quot;/&gt;&lt;property id=&quot;20300&quot; value=&quot;Slide 15 - &amp;quot;Networking Professional&amp;quot;&quot;/&gt;&lt;property id=&quot;20307&quot; value=&quot;538&quot;/&gt;&lt;/object&gt;&lt;object type=&quot;3&quot; unique_id=&quot;16575&quot;&gt;&lt;property id=&quot;20148&quot; value=&quot;5&quot;/&gt;&lt;property id=&quot;20300&quot; value=&quot;Slide 16 - &amp;quot;Networking Professional&amp;quot;&quot;/&gt;&lt;property id=&quot;20307&quot; value=&quot;539&quot;/&gt;&lt;/object&gt;&lt;object type=&quot;3&quot; unique_id=&quot;16576&quot;&gt;&lt;property id=&quot;20148&quot; value=&quot;5&quot;/&gt;&lt;property id=&quot;20300&quot; value=&quot;Slide 17 - &amp;quot;Security Professional&amp;quot;&quot;/&gt;&lt;property id=&quot;20307&quot; value=&quot;540&quot;/&gt;&lt;/object&gt;&lt;object type=&quot;3&quot; unique_id=&quot;16577&quot;&gt;&lt;property id=&quot;20148&quot; value=&quot;5&quot;/&gt;&lt;property id=&quot;20300&quot; value=&quot;Slide 18 - &amp;quot;Network Security Administrator&amp;quot;&quot;/&gt;&lt;property id=&quot;20307&quot; value=&quot;541&quot;/&gt;&lt;/object&gt;&lt;object type=&quot;3&quot; unique_id=&quot;16578&quot;&gt;&lt;property id=&quot;20148&quot; value=&quot;5&quot;/&gt;&lt;property id=&quot;20300&quot; value=&quot;Slide 19&quot;/&gt;&lt;property id=&quot;20307&quot; value=&quot;542&quot;/&gt;&lt;/object&gt;&lt;object type=&quot;3&quot; unique_id=&quot;16579&quot;&gt;&lt;property id=&quot;20148&quot; value=&quot;5&quot;/&gt;&lt;property id=&quot;20300&quot; value=&quot;Slide 20&quot;/&gt;&lt;property id=&quot;20307&quot; value=&quot;543&quot;/&gt;&lt;/object&gt;&lt;object type=&quot;3&quot; unique_id=&quot;16580&quot;&gt;&lt;property id=&quot;20148&quot; value=&quot;5&quot;/&gt;&lt;property id=&quot;20300&quot; value=&quot;Slide 21 - &amp;quot;Creating a Digital Workforce&amp;quot;&quot;/&gt;&lt;property id=&quot;20307&quot; value=&quot;544&quot;/&gt;&lt;/object&gt;&lt;object type=&quot;3&quot; unique_id=&quot;16581&quot;&gt;&lt;property id=&quot;20148&quot; value=&quot;5&quot;/&gt;&lt;property id=&quot;20300&quot; value=&quot;Slide 22 - &amp;quot;IoT Foundation&amp;quot;&quot;/&gt;&lt;property id=&quot;20307&quot; value=&quot;545&quot;/&gt;&lt;/object&gt;&lt;object type=&quot;3&quot; unique_id=&quot;16582&quot;&gt;&lt;property id=&quot;20148&quot; value=&quot;5&quot;/&gt;&lt;property id=&quot;20300&quot; value=&quot;Slide 23 - &amp;quot;Big Data and Analytics&amp;quot;&quot;/&gt;&lt;property id=&quot;20307&quot; value=&quot;546&quot;/&gt;&lt;/object&gt;&lt;object type=&quot;3&quot; unique_id=&quot;16583&quot;&gt;&lt;property id=&quot;20148&quot; value=&quot;5&quot;/&gt;&lt;property id=&quot;20300&quot; value=&quot;Slide 24 - &amp;quot;Digital Competency&amp;quot;&quot;/&gt;&lt;property id=&quot;20307&quot; value=&quot;547&quot;/&gt;&lt;/object&gt;&lt;object type=&quot;3&quot; unique_id=&quot;16584&quot;&gt;&lt;property id=&quot;20148&quot; value=&quot;5&quot;/&gt;&lt;property id=&quot;20300&quot; value=&quot;Slide 25&quot;/&gt;&lt;property id=&quot;20307&quot; value=&quot;548&quot;/&gt;&lt;/object&gt;&lt;object type=&quot;3&quot; unique_id=&quot;16585&quot;&gt;&lt;property id=&quot;20148&quot; value=&quot;5&quot;/&gt;&lt;property id=&quot;20300&quot; value=&quot;Slide 26 - &amp;quot;What Can You Do Next?&amp;quot;&quot;/&gt;&lt;property id=&quot;20307&quot; value=&quot;549&quot;/&gt;&lt;/object&gt;&lt;object type=&quot;3&quot; unique_id=&quot;16586&quot;&gt;&lt;property id=&quot;20148&quot; value=&quot;5&quot;/&gt;&lt;property id=&quot;20300&quot; value=&quot;Slide 27&quot;/&gt;&lt;property id=&quot;20307&quot; value=&quot;550&quot;/&gt;&lt;/object&gt;&lt;object type=&quot;3&quot; unique_id=&quot;16587&quot;&gt;&lt;property id=&quot;20148&quot; value=&quot;5&quot;/&gt;&lt;property id=&quot;20300&quot; value=&quot;Slide 29 - &amp;quot;Course Learning Components&amp;quot;&quot;/&gt;&lt;property id=&quot;20307&quot; value=&quot;551&quot;/&gt;&lt;/object&gt;&lt;object type=&quot;3&quot; unique_id=&quot;16588&quot;&gt;&lt;property id=&quot;20148&quot; value=&quot;5&quot;/&gt;&lt;property id=&quot;20300&quot; value=&quot;Slide 30 - &amp;quot;Course Learning Components, continued&amp;quot;&quot;/&gt;&lt;property id=&quot;20307&quot; value=&quot;552&quot;/&gt;&lt;/object&gt;&lt;object type=&quot;3&quot; unique_id=&quot;16589&quot;&gt;&lt;property id=&quot;20148&quot; value=&quot;5&quot;/&gt;&lt;property id=&quot;20300&quot; value=&quot;Slide 31 - &amp;quot;Course Details:  Exploratory&amp;quot;&quot;/&gt;&lt;property id=&quot;20307&quot; value=&quot;553&quot;/&gt;&lt;/object&gt;&lt;object type=&quot;3&quot; unique_id=&quot;16590&quot;&gt;&lt;property id=&quot;20148&quot; value=&quot;5&quot;/&gt;&lt;property id=&quot;20300&quot; value=&quot;Slide 32 - &amp;quot;Introduction to IoT&amp;quot;&quot;/&gt;&lt;property id=&quot;20307&quot; value=&quot;554&quot;/&gt;&lt;/object&gt;&lt;object type=&quot;3&quot; unique_id=&quot;16591&quot;&gt;&lt;property id=&quot;20148&quot; value=&quot;5&quot;/&gt;&lt;property id=&quot;20300&quot; value=&quot;Slide 33 - &amp;quot;Introduction  to Cybersecurity&amp;quot;&quot;/&gt;&lt;property id=&quot;20307&quot; value=&quot;555&quot;/&gt;&lt;/object&gt;&lt;object type=&quot;3&quot; unique_id=&quot;16592&quot;&gt;&lt;property id=&quot;20148&quot; value=&quot;5&quot;/&gt;&lt;property id=&quot;20300&quot; value=&quot;Slide 34 - &amp;quot;Get Connected&amp;quot;&quot;/&gt;&lt;property id=&quot;20307&quot; value=&quot;556&quot;/&gt;&lt;/object&gt;&lt;object type=&quot;3&quot; unique_id=&quot;16593&quot;&gt;&lt;property id=&quot;20148&quot; value=&quot;5&quot;/&gt;&lt;property id=&quot;20300&quot; value=&quot;Slide 35 - &amp;quot;Linux Unhatched&amp;quot;&quot;/&gt;&lt;property id=&quot;20307&quot; value=&quot;557&quot;/&gt;&lt;/object&gt;&lt;object type=&quot;3&quot; unique_id=&quot;16594&quot;&gt;&lt;property id=&quot;20148&quot; value=&quot;5&quot;/&gt;&lt;property id=&quot;20300&quot; value=&quot;Slide 36 - &amp;quot;Packet Tracer  Know How Series&amp;quot;&quot;/&gt;&lt;property id=&quot;20307&quot; value=&quot;558&quot;/&gt;&lt;/object&gt;&lt;object type=&quot;3&quot; unique_id=&quot;16595&quot;&gt;&lt;property id=&quot;20148&quot; value=&quot;5&quot;/&gt;&lt;property id=&quot;20300&quot; value=&quot;Slide 37 - &amp;quot;Be Your Own Boss  Series&amp;quot;&quot;/&gt;&lt;property id=&quot;20307&quot; value=&quot;559&quot;/&gt;&lt;/object&gt;&lt;object type=&quot;3&quot; unique_id=&quot;16596&quot;&gt;&lt;property id=&quot;20148&quot; value=&quot;5&quot;/&gt;&lt;property id=&quot;20300&quot; value=&quot;Slide 38 - &amp;quot;Course Details: Foundational&amp;quot;&quot;/&gt;&lt;property id=&quot;20307&quot; value=&quot;560&quot;/&gt;&lt;/object&gt;&lt;object type=&quot;3&quot; unique_id=&quot;16597&quot;&gt;&lt;property id=&quot;20148&quot; value=&quot;5&quot;/&gt;&lt;property id=&quot;20300&quot; value=&quot;Slide 39 - &amp;quot;IT Essentials&amp;quot;&quot;/&gt;&lt;property id=&quot;20307&quot; value=&quot;561&quot;/&gt;&lt;/object&gt;&lt;object type=&quot;3&quot; unique_id=&quot;16598&quot;&gt;&lt;property id=&quot;20148&quot; value=&quot;5&quot;/&gt;&lt;property id=&quot;20300&quot; value=&quot;Slide 40 - &amp;quot;Networking Essentials&amp;quot;&quot;/&gt;&lt;property id=&quot;20307&quot; value=&quot;562&quot;/&gt;&lt;/object&gt;&lt;object type=&quot;3&quot; unique_id=&quot;16599&quot;&gt;&lt;property id=&quot;20148&quot; value=&quot;5&quot;/&gt;&lt;property id=&quot;20300&quot; value=&quot;Slide 41 - &amp;quot;Cybersecurity  Essentials&amp;quot;&quot;/&gt;&lt;property id=&quot;20307&quot; value=&quot;563&quot;/&gt;&lt;/object&gt;&lt;object type=&quot;3&quot; unique_id=&quot;16600&quot;&gt;&lt;property id=&quot;20148&quot; value=&quot;5&quot;/&gt;&lt;property id=&quot;20300&quot; value=&quot;Slide 42 - &amp;quot;NDG Linux Essentials&amp;quot;&quot;/&gt;&lt;property id=&quot;20307&quot; value=&quot;564&quot;/&gt;&lt;/object&gt;&lt;object type=&quot;3&quot; unique_id=&quot;16601&quot;&gt;&lt;property id=&quot;20148&quot; value=&quot;5&quot;/&gt;&lt;property id=&quot;20300&quot; value=&quot;Slide 43 - &amp;quot;CPA: Programming  Essentials in C++&amp;quot;&quot;/&gt;&lt;property id=&quot;20307&quot; value=&quot;565&quot;/&gt;&lt;/object&gt;&lt;object type=&quot;3&quot; unique_id=&quot;16602&quot;&gt;&lt;property id=&quot;20148&quot; value=&quot;5&quot;/&gt;&lt;property id=&quot;20300&quot; value=&quot;Slide 44 - &amp;quot;Mobility Fundamentals  Series&amp;quot;&quot;/&gt;&lt;property id=&quot;20307&quot; value=&quot;566&quot;/&gt;&lt;/object&gt;&lt;object type=&quot;3&quot; unique_id=&quot;16603&quot;&gt;&lt;property id=&quot;20148&quot; value=&quot;5&quot;/&gt;&lt;property id=&quot;20300&quot; value=&quot;Slide 45 - &amp;quot;Entrepreneurship&amp;quot;&quot;/&gt;&lt;property id=&quot;20307&quot; value=&quot;567&quot;/&gt;&lt;/object&gt;&lt;object type=&quot;3&quot; unique_id=&quot;16604&quot;&gt;&lt;property id=&quot;20148&quot; value=&quot;5&quot;/&gt;&lt;property id=&quot;20300&quot; value=&quot;Slide 46 - &amp;quot;Course Details:  Career-Ready&amp;quot;&quot;/&gt;&lt;property id=&quot;20307&quot; value=&quot;568&quot;/&gt;&lt;/object&gt;&lt;object type=&quot;3&quot; unique_id=&quot;16605&quot;&gt;&lt;property id=&quot;20148&quot; value=&quot;5&quot;/&gt;&lt;property id=&quot;20300&quot; value=&quot;Slide 47 - &amp;quot;CCNA Routing and Switching Curriculum&amp;quot;&quot;/&gt;&lt;property id=&quot;20307&quot; value=&quot;569&quot;/&gt;&lt;/object&gt;&lt;object type=&quot;3&quot; unique_id=&quot;16606&quot;&gt;&lt;property id=&quot;20148&quot; value=&quot;5&quot;/&gt;&lt;property id=&quot;20300&quot; value=&quot;Slide 48 - &amp;quot;CCNA R&amp;amp;S:  Introduction to Networks&amp;quot;&quot;/&gt;&lt;property id=&quot;20307&quot; value=&quot;570&quot;/&gt;&lt;/object&gt;&lt;object type=&quot;3&quot; unique_id=&quot;16607&quot;&gt;&lt;property id=&quot;20148&quot; value=&quot;5&quot;/&gt;&lt;property id=&quot;20300&quot; value=&quot;Slide 49 - &amp;quot;CCNA R&amp;amp;S: Routing  and Switching Essentials&amp;quot;&quot;/&gt;&lt;property id=&quot;20307&quot; value=&quot;571&quot;/&gt;&lt;/object&gt;&lt;object type=&quot;3&quot; unique_id=&quot;16608&quot;&gt;&lt;property id=&quot;20148&quot; value=&quot;5&quot;/&gt;&lt;property id=&quot;20300&quot; value=&quot;Slide 50 - &amp;quot;CCNA R&amp;amp;S:  Scaling Networks&amp;quot;&quot;/&gt;&lt;property id=&quot;20307&quot; value=&quot;572&quot;/&gt;&lt;/object&gt;&lt;object type=&quot;3&quot; unique_id=&quot;16609&quot;&gt;&lt;property id=&quot;20148&quot; value=&quot;5&quot;/&gt;&lt;property id=&quot;20300&quot; value=&quot;Slide 51 - &amp;quot;CCNA R&amp;amp;S:  Connecting Networks&amp;quot;&quot;/&gt;&lt;property id=&quot;20307&quot; value=&quot;573&quot;/&gt;&lt;/object&gt;&lt;object type=&quot;3&quot; unique_id=&quot;16610&quot;&gt;&lt;property id=&quot;20148&quot; value=&quot;5&quot;/&gt;&lt;property id=&quot;20300&quot; value=&quot;Slide 52 - &amp;quot;CCNP Routing and Switching Curriculum&amp;quot;&quot;/&gt;&lt;property id=&quot;20307&quot; value=&quot;574&quot;/&gt;&lt;/object&gt;&lt;object type=&quot;3&quot; unique_id=&quot;16611&quot;&gt;&lt;property id=&quot;20148&quot; value=&quot;5&quot;/&gt;&lt;property id=&quot;20300&quot; value=&quot;Slide 53 - &amp;quot;CCNA Security&amp;quot;&quot;/&gt;&lt;property id=&quot;20307&quot; value=&quot;575&quot;/&gt;&lt;/object&gt;&lt;object type=&quot;3&quot; unique_id=&quot;16612&quot;&gt;&lt;property id=&quot;20148&quot; value=&quot;5&quot;/&gt;&lt;property id=&quot;20300&quot; value=&quot;Slide 54 - &amp;quot;NDG Linux&amp;quot;&quot;/&gt;&lt;property id=&quot;20307&quot; value=&quot;576&quot;/&gt;&lt;/object&gt;&lt;object type=&quot;3&quot; unique_id=&quot;16613&quot;&gt;&lt;property id=&quot;20148&quot; value=&quot;5&quot;/&gt;&lt;property id=&quot;20300&quot; value=&quot;Slide 55 - &amp;quot;Collaborate for Impact&amp;quot;&quot;/&gt;&lt;property id=&quot;20307&quot; value=&quot;577&quot;/&gt;&lt;/object&gt;&lt;object type=&quot;3&quot; unique_id=&quot;16614&quot;&gt;&lt;property id=&quot;20148&quot; value=&quot;5&quot;/&gt;&lt;property id=&quot;20300&quot; value=&quot;Slide 56 - &amp;quot;Packet Tracer&amp;quot;&quot;/&gt;&lt;property id=&quot;20307&quot; value=&quot;578&quot;/&gt;&lt;/object&gt;&lt;object type=&quot;3&quot; unique_id=&quot;16615&quot;&gt;&lt;property id=&quot;20148&quot; value=&quot;5&quot;/&gt;&lt;property id=&quot;20300&quot; value=&quot;Slide 57 - &amp;quot;Cisco NetRiders Competition&amp;quot;&quot;/&gt;&lt;property id=&quot;20307&quot; value=&quot;579&quot;/&gt;&lt;/object&gt;&lt;object type=&quot;3&quot; unique_id=&quot;16617&quot;&gt;&lt;property id=&quot;20148&quot; value=&quot;5&quot;/&gt;&lt;property id=&quot;20300&quot; value=&quot;Slide 59&quot;/&gt;&lt;property id=&quot;20307&quot; value=&quot;581&quot;/&gt;&lt;/object&gt;&lt;object type=&quot;3&quot; unique_id=&quot;167421&quot;&gt;&lt;property id=&quot;20148&quot; value=&quot;5&quot;/&gt;&lt;property id=&quot;20300&quot; value=&quot;Slide 28&quot;/&gt;&lt;property id=&quot;20307&quot; value=&quot;582&quot;/&gt;&lt;/object&gt;&lt;object type=&quot;3&quot; unique_id=&quot;171176&quot;&gt;&lt;property id=&quot;20148&quot; value=&quot;5&quot;/&gt;&lt;property id=&quot;20300&quot; value=&quot;Slide 60&quot;/&gt;&lt;property id=&quot;20307&quot; value=&quot;583&quot;/&gt;&lt;/object&gt;&lt;/object&gt;&lt;object type=&quot;8&quot; unique_id=&quot;10210&quot;&gt;&lt;/object&gt;&lt;/object&gt;&lt;/database&gt;"/>
  <p:tag name="SECTOMILLISECCONVERTED"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2.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NetAcad-Template-2018" id="{30B35E31-9D7E-1949-A409-2F7D48BD6E7D}" vid="{DB1E9F1F-EACF-9740-A227-8C0508638861}"/>
    </a:ext>
  </a:extLst>
</a:theme>
</file>

<file path=ppt/theme/theme3.xml><?xml version="1.0" encoding="utf-8"?>
<a:theme xmlns:a="http://schemas.openxmlformats.org/drawingml/2006/main" name="1_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4.xml><?xml version="1.0" encoding="utf-8"?>
<a:theme xmlns:a="http://schemas.openxmlformats.org/drawingml/2006/main" name="4_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5.xml><?xml version="1.0" encoding="utf-8"?>
<a:theme xmlns:a="http://schemas.openxmlformats.org/drawingml/2006/main" name="10_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105750</TotalTime>
  <Words>10689</Words>
  <Application>Microsoft Office PowerPoint</Application>
  <PresentationFormat>On-screen Show (16:9)</PresentationFormat>
  <Paragraphs>1980</Paragraphs>
  <Slides>68</Slides>
  <Notes>61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68</vt:i4>
      </vt:variant>
    </vt:vector>
  </HeadingPairs>
  <TitlesOfParts>
    <vt:vector size="82" baseType="lpstr">
      <vt:lpstr>Arial</vt:lpstr>
      <vt:lpstr>Arial Narrow</vt:lpstr>
      <vt:lpstr>Arial Rounded MT Bold</vt:lpstr>
      <vt:lpstr>Arial Unicode MS</vt:lpstr>
      <vt:lpstr>Calibri</vt:lpstr>
      <vt:lpstr>CiscoSans</vt:lpstr>
      <vt:lpstr>CiscoSans ExtraLight</vt:lpstr>
      <vt:lpstr>CiscoSans Thin</vt:lpstr>
      <vt:lpstr>CiscoSansTT ExtraLight</vt:lpstr>
      <vt:lpstr>Default Theme</vt:lpstr>
      <vt:lpstr>1_Blue theme 2015 16x9</vt:lpstr>
      <vt:lpstr>1_Default Theme</vt:lpstr>
      <vt:lpstr>4_Default Theme</vt:lpstr>
      <vt:lpstr>10_Default Theme</vt:lpstr>
      <vt:lpstr>NetAcad Learning Experience Story</vt:lpstr>
      <vt:lpstr>Learning Experience</vt:lpstr>
      <vt:lpstr>Faces of the Cisco Networking Academy</vt:lpstr>
      <vt:lpstr>Cisco Networking Academy</vt:lpstr>
      <vt:lpstr>Cisco Networking Academy Partnership</vt:lpstr>
      <vt:lpstr>PowerPoint Presentation</vt:lpstr>
      <vt:lpstr>PowerPoint Presentation</vt:lpstr>
      <vt:lpstr>PowerPoint Presentation</vt:lpstr>
      <vt:lpstr>PowerPoint Presentation</vt:lpstr>
      <vt:lpstr>Networking Professional</vt:lpstr>
      <vt:lpstr>Networking Professional</vt:lpstr>
      <vt:lpstr>Security Professional</vt:lpstr>
      <vt:lpstr>Network Security Administrator</vt:lpstr>
      <vt:lpstr>Explore</vt:lpstr>
      <vt:lpstr>Get Connected</vt:lpstr>
      <vt:lpstr>Introduction to Packet Tracer </vt:lpstr>
      <vt:lpstr>NDG Linux Unhatched</vt:lpstr>
      <vt:lpstr>Cybersecurity  Essentials</vt:lpstr>
      <vt:lpstr>Introduction  to Cybersecurity</vt:lpstr>
      <vt:lpstr>Introduction to IoT</vt:lpstr>
      <vt:lpstr>Networking Essentials</vt:lpstr>
      <vt:lpstr>Entrepreneurship</vt:lpstr>
      <vt:lpstr>Be Your Own Boss </vt:lpstr>
      <vt:lpstr>Career</vt:lpstr>
      <vt:lpstr>Digital Essentials Courses</vt:lpstr>
      <vt:lpstr>IT Essentials</vt:lpstr>
      <vt:lpstr>NDG Linux Essentials</vt:lpstr>
      <vt:lpstr>PCAP: Programming Essentials in Python</vt:lpstr>
      <vt:lpstr>IoT Fundamentals:  Hackathon Playbook</vt:lpstr>
      <vt:lpstr>Networking Courses</vt:lpstr>
      <vt:lpstr>CCNA Routing and Switching Curriculum</vt:lpstr>
      <vt:lpstr>CCNA R&amp;S:  Introduction to Networks</vt:lpstr>
      <vt:lpstr>CCNA R&amp;S: Routing  and Switching Essentials</vt:lpstr>
      <vt:lpstr>CCNA R&amp;S:  Scaling Networks</vt:lpstr>
      <vt:lpstr>CCNA R&amp;S:  Connecting Networks</vt:lpstr>
      <vt:lpstr>CCNP Routing and Switching Curriculum</vt:lpstr>
      <vt:lpstr>Programmable Infrastructure Courses</vt:lpstr>
      <vt:lpstr>Emerging Technologies Workshops</vt:lpstr>
      <vt:lpstr>Emerging Technologies Workshop Network Programmability with Cisco APIC-EM</vt:lpstr>
      <vt:lpstr>Emerging Technologies Workshop Experimenting with REST APIs using Webex Teams</vt:lpstr>
      <vt:lpstr>Mobility Fundamentals </vt:lpstr>
      <vt:lpstr>IoT Fundamentals Curriculum</vt:lpstr>
      <vt:lpstr>IoT Fundamentals:  Connecting Things</vt:lpstr>
      <vt:lpstr>IoT Fundamentals:  Big Data &amp; Analytics</vt:lpstr>
      <vt:lpstr>Cybersecurity Courses</vt:lpstr>
      <vt:lpstr>CCNA Security</vt:lpstr>
      <vt:lpstr>CCNA Cybersecurity Operations</vt:lpstr>
      <vt:lpstr>IoT Security</vt:lpstr>
      <vt:lpstr>Practice</vt:lpstr>
      <vt:lpstr>Packet Tracer</vt:lpstr>
      <vt:lpstr>Cisco Prototyping Lab</vt:lpstr>
      <vt:lpstr>Complementary Offerings</vt:lpstr>
      <vt:lpstr>NDG Linux</vt:lpstr>
      <vt:lpstr>CLA: Programming  Essentials in C</vt:lpstr>
      <vt:lpstr>CLP: Advanced Programming in C</vt:lpstr>
      <vt:lpstr>CPA: Programming  Essentials in C++</vt:lpstr>
      <vt:lpstr>CPP: Advanced Programming in C++</vt:lpstr>
      <vt:lpstr>PowerPoint Presentation</vt:lpstr>
      <vt:lpstr>Explore Course Details</vt:lpstr>
      <vt:lpstr>Career Course Details</vt:lpstr>
      <vt:lpstr>Career Course Details</vt:lpstr>
      <vt:lpstr>Complementary Offerings Course Details</vt:lpstr>
      <vt:lpstr>Explore Course Languages</vt:lpstr>
      <vt:lpstr>Career Course Languages</vt:lpstr>
      <vt:lpstr>Complementary Offerings Languages</vt:lpstr>
      <vt:lpstr>PowerPoint Presentation</vt:lpstr>
      <vt:lpstr>PowerPoint Presentation</vt:lpstr>
      <vt:lpstr>PowerPoint Presentation</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Patty Sloan -X (pasloan - INLEA HOLDINGS INC at Cisco)</cp:lastModifiedBy>
  <cp:revision>723</cp:revision>
  <cp:lastPrinted>2019-07-17T21:33:34Z</cp:lastPrinted>
  <dcterms:created xsi:type="dcterms:W3CDTF">2016-08-22T22:27:36Z</dcterms:created>
  <dcterms:modified xsi:type="dcterms:W3CDTF">2019-10-16T23:28:42Z</dcterms:modified>
</cp:coreProperties>
</file>